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ink/ink5027.xml" ContentType="application/inkml+xml"/>
  <Override PartName="/ppt/ink/ink5028.xml" ContentType="application/inkml+xml"/>
  <Override PartName="/ppt/ink/ink5029.xml" ContentType="application/inkml+xml"/>
  <Override PartName="/ppt/ink/ink5030.xml" ContentType="application/inkml+xml"/>
  <Override PartName="/ppt/ink/ink5031.xml" ContentType="application/inkml+xml"/>
  <Override PartName="/ppt/ink/ink5032.xml" ContentType="application/inkml+xml"/>
  <Override PartName="/ppt/ink/ink5033.xml" ContentType="application/inkml+xml"/>
  <Override PartName="/ppt/ink/ink5034.xml" ContentType="application/inkml+xml"/>
  <Override PartName="/ppt/ink/ink5035.xml" ContentType="application/inkml+xml"/>
  <Override PartName="/ppt/ink/ink5036.xml" ContentType="application/inkml+xml"/>
  <Override PartName="/ppt/ink/ink5037.xml" ContentType="application/inkml+xml"/>
  <Override PartName="/ppt/ink/ink5038.xml" ContentType="application/inkml+xml"/>
  <Override PartName="/ppt/ink/ink5039.xml" ContentType="application/inkml+xml"/>
  <Override PartName="/ppt/ink/ink5040.xml" ContentType="application/inkml+xml"/>
  <Override PartName="/ppt/ink/ink5041.xml" ContentType="application/inkml+xml"/>
  <Override PartName="/ppt/ink/ink5042.xml" ContentType="application/inkml+xml"/>
  <Override PartName="/ppt/ink/ink5043.xml" ContentType="application/inkml+xml"/>
  <Override PartName="/ppt/ink/ink5044.xml" ContentType="application/inkml+xml"/>
  <Override PartName="/ppt/ink/ink5045.xml" ContentType="application/inkml+xml"/>
  <Override PartName="/ppt/ink/ink5046.xml" ContentType="application/inkml+xml"/>
  <Override PartName="/ppt/ink/ink5047.xml" ContentType="application/inkml+xml"/>
  <Override PartName="/ppt/ink/ink5048.xml" ContentType="application/inkml+xml"/>
  <Override PartName="/ppt/ink/ink5049.xml" ContentType="application/inkml+xml"/>
  <Override PartName="/ppt/ink/ink5050.xml" ContentType="application/inkml+xml"/>
  <Override PartName="/ppt/ink/ink5051.xml" ContentType="application/inkml+xml"/>
  <Override PartName="/ppt/ink/ink5052.xml" ContentType="application/inkml+xml"/>
  <Override PartName="/ppt/ink/ink5053.xml" ContentType="application/inkml+xml"/>
  <Override PartName="/ppt/ink/ink5054.xml" ContentType="application/inkml+xml"/>
  <Override PartName="/ppt/ink/ink5055.xml" ContentType="application/inkml+xml"/>
  <Override PartName="/ppt/ink/ink5056.xml" ContentType="application/inkml+xml"/>
  <Override PartName="/ppt/ink/ink5057.xml" ContentType="application/inkml+xml"/>
  <Override PartName="/ppt/ink/ink5058.xml" ContentType="application/inkml+xml"/>
  <Override PartName="/ppt/ink/ink5059.xml" ContentType="application/inkml+xml"/>
  <Override PartName="/ppt/ink/ink5060.xml" ContentType="application/inkml+xml"/>
  <Override PartName="/ppt/ink/ink5061.xml" ContentType="application/inkml+xml"/>
  <Override PartName="/ppt/ink/ink5062.xml" ContentType="application/inkml+xml"/>
  <Override PartName="/ppt/ink/ink5063.xml" ContentType="application/inkml+xml"/>
  <Override PartName="/ppt/ink/ink5064.xml" ContentType="application/inkml+xml"/>
  <Override PartName="/ppt/ink/ink5065.xml" ContentType="application/inkml+xml"/>
  <Override PartName="/ppt/ink/ink5066.xml" ContentType="application/inkml+xml"/>
  <Override PartName="/ppt/ink/ink5067.xml" ContentType="application/inkml+xml"/>
  <Override PartName="/ppt/ink/ink5068.xml" ContentType="application/inkml+xml"/>
  <Override PartName="/ppt/ink/ink5069.xml" ContentType="application/inkml+xml"/>
  <Override PartName="/ppt/ink/ink5070.xml" ContentType="application/inkml+xml"/>
  <Override PartName="/ppt/ink/ink5071.xml" ContentType="application/inkml+xml"/>
  <Override PartName="/ppt/ink/ink5072.xml" ContentType="application/inkml+xml"/>
  <Override PartName="/ppt/ink/ink5073.xml" ContentType="application/inkml+xml"/>
  <Override PartName="/ppt/ink/ink5074.xml" ContentType="application/inkml+xml"/>
  <Override PartName="/ppt/ink/ink5075.xml" ContentType="application/inkml+xml"/>
  <Override PartName="/ppt/ink/ink5076.xml" ContentType="application/inkml+xml"/>
  <Override PartName="/ppt/ink/ink5077.xml" ContentType="application/inkml+xml"/>
  <Override PartName="/ppt/ink/ink5078.xml" ContentType="application/inkml+xml"/>
  <Override PartName="/ppt/ink/ink5079.xml" ContentType="application/inkml+xml"/>
  <Override PartName="/ppt/ink/ink5080.xml" ContentType="application/inkml+xml"/>
  <Override PartName="/ppt/ink/ink5081.xml" ContentType="application/inkml+xml"/>
  <Override PartName="/ppt/ink/ink5082.xml" ContentType="application/inkml+xml"/>
  <Override PartName="/ppt/ink/ink5083.xml" ContentType="application/inkml+xml"/>
  <Override PartName="/ppt/ink/ink5084.xml" ContentType="application/inkml+xml"/>
  <Override PartName="/ppt/ink/ink5085.xml" ContentType="application/inkml+xml"/>
  <Override PartName="/ppt/ink/ink5086.xml" ContentType="application/inkml+xml"/>
  <Override PartName="/ppt/ink/ink5087.xml" ContentType="application/inkml+xml"/>
  <Override PartName="/ppt/ink/ink5088.xml" ContentType="application/inkml+xml"/>
  <Override PartName="/ppt/ink/ink5089.xml" ContentType="application/inkml+xml"/>
  <Override PartName="/ppt/ink/ink5090.xml" ContentType="application/inkml+xml"/>
  <Override PartName="/ppt/ink/ink5091.xml" ContentType="application/inkml+xml"/>
  <Override PartName="/ppt/ink/ink5092.xml" ContentType="application/inkml+xml"/>
  <Override PartName="/ppt/ink/ink5093.xml" ContentType="application/inkml+xml"/>
  <Override PartName="/ppt/ink/ink5094.xml" ContentType="application/inkml+xml"/>
  <Override PartName="/ppt/ink/ink5095.xml" ContentType="application/inkml+xml"/>
  <Override PartName="/ppt/ink/ink5096.xml" ContentType="application/inkml+xml"/>
  <Override PartName="/ppt/ink/ink5097.xml" ContentType="application/inkml+xml"/>
  <Override PartName="/ppt/ink/ink5098.xml" ContentType="application/inkml+xml"/>
  <Override PartName="/ppt/ink/ink5099.xml" ContentType="application/inkml+xml"/>
  <Override PartName="/ppt/ink/ink5100.xml" ContentType="application/inkml+xml"/>
  <Override PartName="/ppt/ink/ink5101.xml" ContentType="application/inkml+xml"/>
  <Override PartName="/ppt/ink/ink5102.xml" ContentType="application/inkml+xml"/>
  <Override PartName="/ppt/ink/ink5103.xml" ContentType="application/inkml+xml"/>
  <Override PartName="/ppt/ink/ink5104.xml" ContentType="application/inkml+xml"/>
  <Override PartName="/ppt/ink/ink5105.xml" ContentType="application/inkml+xml"/>
  <Override PartName="/ppt/ink/ink5106.xml" ContentType="application/inkml+xml"/>
  <Override PartName="/ppt/ink/ink5107.xml" ContentType="application/inkml+xml"/>
  <Override PartName="/ppt/ink/ink5108.xml" ContentType="application/inkml+xml"/>
  <Override PartName="/ppt/ink/ink5109.xml" ContentType="application/inkml+xml"/>
  <Override PartName="/ppt/ink/ink5110.xml" ContentType="application/inkml+xml"/>
  <Override PartName="/ppt/ink/ink5111.xml" ContentType="application/inkml+xml"/>
  <Override PartName="/ppt/ink/ink5112.xml" ContentType="application/inkml+xml"/>
  <Override PartName="/ppt/ink/ink5113.xml" ContentType="application/inkml+xml"/>
  <Override PartName="/ppt/ink/ink5114.xml" ContentType="application/inkml+xml"/>
  <Override PartName="/ppt/ink/ink5115.xml" ContentType="application/inkml+xml"/>
  <Override PartName="/ppt/ink/ink5116.xml" ContentType="application/inkml+xml"/>
  <Override PartName="/ppt/ink/ink5117.xml" ContentType="application/inkml+xml"/>
  <Override PartName="/ppt/ink/ink5118.xml" ContentType="application/inkml+xml"/>
  <Override PartName="/ppt/ink/ink5119.xml" ContentType="application/inkml+xml"/>
  <Override PartName="/ppt/ink/ink5120.xml" ContentType="application/inkml+xml"/>
  <Override PartName="/ppt/ink/ink5121.xml" ContentType="application/inkml+xml"/>
  <Override PartName="/ppt/ink/ink5122.xml" ContentType="application/inkml+xml"/>
  <Override PartName="/ppt/ink/ink5123.xml" ContentType="application/inkml+xml"/>
  <Override PartName="/ppt/ink/ink5124.xml" ContentType="application/inkml+xml"/>
  <Override PartName="/ppt/ink/ink5125.xml" ContentType="application/inkml+xml"/>
  <Override PartName="/ppt/ink/ink5126.xml" ContentType="application/inkml+xml"/>
  <Override PartName="/ppt/ink/ink5127.xml" ContentType="application/inkml+xml"/>
  <Override PartName="/ppt/ink/ink5128.xml" ContentType="application/inkml+xml"/>
  <Override PartName="/ppt/ink/ink5129.xml" ContentType="application/inkml+xml"/>
  <Override PartName="/ppt/ink/ink5130.xml" ContentType="application/inkml+xml"/>
  <Override PartName="/ppt/ink/ink5131.xml" ContentType="application/inkml+xml"/>
  <Override PartName="/ppt/ink/ink5132.xml" ContentType="application/inkml+xml"/>
  <Override PartName="/ppt/ink/ink5133.xml" ContentType="application/inkml+xml"/>
  <Override PartName="/ppt/ink/ink5134.xml" ContentType="application/inkml+xml"/>
  <Override PartName="/ppt/ink/ink5135.xml" ContentType="application/inkml+xml"/>
  <Override PartName="/ppt/ink/ink5136.xml" ContentType="application/inkml+xml"/>
  <Override PartName="/ppt/ink/ink5137.xml" ContentType="application/inkml+xml"/>
  <Override PartName="/ppt/ink/ink5138.xml" ContentType="application/inkml+xml"/>
  <Override PartName="/ppt/ink/ink5139.xml" ContentType="application/inkml+xml"/>
  <Override PartName="/ppt/ink/ink5140.xml" ContentType="application/inkml+xml"/>
  <Override PartName="/ppt/ink/ink5141.xml" ContentType="application/inkml+xml"/>
  <Override PartName="/ppt/ink/ink5142.xml" ContentType="application/inkml+xml"/>
  <Override PartName="/ppt/ink/ink5143.xml" ContentType="application/inkml+xml"/>
  <Override PartName="/ppt/ink/ink5144.xml" ContentType="application/inkml+xml"/>
  <Override PartName="/ppt/ink/ink5145.xml" ContentType="application/inkml+xml"/>
  <Override PartName="/ppt/ink/ink5146.xml" ContentType="application/inkml+xml"/>
  <Override PartName="/ppt/ink/ink5147.xml" ContentType="application/inkml+xml"/>
  <Override PartName="/ppt/ink/ink5148.xml" ContentType="application/inkml+xml"/>
  <Override PartName="/ppt/ink/ink5149.xml" ContentType="application/inkml+xml"/>
  <Override PartName="/ppt/ink/ink5150.xml" ContentType="application/inkml+xml"/>
  <Override PartName="/ppt/ink/ink5151.xml" ContentType="application/inkml+xml"/>
  <Override PartName="/ppt/ink/ink5152.xml" ContentType="application/inkml+xml"/>
  <Override PartName="/ppt/ink/ink5153.xml" ContentType="application/inkml+xml"/>
  <Override PartName="/ppt/ink/ink5154.xml" ContentType="application/inkml+xml"/>
  <Override PartName="/ppt/ink/ink5155.xml" ContentType="application/inkml+xml"/>
  <Override PartName="/ppt/ink/ink5156.xml" ContentType="application/inkml+xml"/>
  <Override PartName="/ppt/ink/ink5157.xml" ContentType="application/inkml+xml"/>
  <Override PartName="/ppt/ink/ink5158.xml" ContentType="application/inkml+xml"/>
  <Override PartName="/ppt/ink/ink5159.xml" ContentType="application/inkml+xml"/>
  <Override PartName="/ppt/ink/ink5160.xml" ContentType="application/inkml+xml"/>
  <Override PartName="/ppt/ink/ink5161.xml" ContentType="application/inkml+xml"/>
  <Override PartName="/ppt/ink/ink5162.xml" ContentType="application/inkml+xml"/>
  <Override PartName="/ppt/ink/ink5163.xml" ContentType="application/inkml+xml"/>
  <Override PartName="/ppt/ink/ink5164.xml" ContentType="application/inkml+xml"/>
  <Override PartName="/ppt/ink/ink5165.xml" ContentType="application/inkml+xml"/>
  <Override PartName="/ppt/ink/ink5166.xml" ContentType="application/inkml+xml"/>
  <Override PartName="/ppt/ink/ink5167.xml" ContentType="application/inkml+xml"/>
  <Override PartName="/ppt/ink/ink5168.xml" ContentType="application/inkml+xml"/>
  <Override PartName="/ppt/ink/ink5169.xml" ContentType="application/inkml+xml"/>
  <Override PartName="/ppt/ink/ink5170.xml" ContentType="application/inkml+xml"/>
  <Override PartName="/ppt/ink/ink5171.xml" ContentType="application/inkml+xml"/>
  <Override PartName="/ppt/ink/ink5172.xml" ContentType="application/inkml+xml"/>
  <Override PartName="/ppt/ink/ink5173.xml" ContentType="application/inkml+xml"/>
  <Override PartName="/ppt/ink/ink5174.xml" ContentType="application/inkml+xml"/>
  <Override PartName="/ppt/ink/ink5175.xml" ContentType="application/inkml+xml"/>
  <Override PartName="/ppt/ink/ink5176.xml" ContentType="application/inkml+xml"/>
  <Override PartName="/ppt/ink/ink5177.xml" ContentType="application/inkml+xml"/>
  <Override PartName="/ppt/ink/ink5178.xml" ContentType="application/inkml+xml"/>
  <Override PartName="/ppt/ink/ink5179.xml" ContentType="application/inkml+xml"/>
  <Override PartName="/ppt/ink/ink5180.xml" ContentType="application/inkml+xml"/>
  <Override PartName="/ppt/ink/ink5181.xml" ContentType="application/inkml+xml"/>
  <Override PartName="/ppt/ink/ink5182.xml" ContentType="application/inkml+xml"/>
  <Override PartName="/ppt/ink/ink5183.xml" ContentType="application/inkml+xml"/>
  <Override PartName="/ppt/ink/ink5184.xml" ContentType="application/inkml+xml"/>
  <Override PartName="/ppt/ink/ink5185.xml" ContentType="application/inkml+xml"/>
  <Override PartName="/ppt/ink/ink5186.xml" ContentType="application/inkml+xml"/>
  <Override PartName="/ppt/ink/ink5187.xml" ContentType="application/inkml+xml"/>
  <Override PartName="/ppt/ink/ink5188.xml" ContentType="application/inkml+xml"/>
  <Override PartName="/ppt/ink/ink5189.xml" ContentType="application/inkml+xml"/>
  <Override PartName="/ppt/ink/ink5190.xml" ContentType="application/inkml+xml"/>
  <Override PartName="/ppt/ink/ink5191.xml" ContentType="application/inkml+xml"/>
  <Override PartName="/ppt/ink/ink5192.xml" ContentType="application/inkml+xml"/>
  <Override PartName="/ppt/ink/ink5193.xml" ContentType="application/inkml+xml"/>
  <Override PartName="/ppt/ink/ink5194.xml" ContentType="application/inkml+xml"/>
  <Override PartName="/ppt/ink/ink5195.xml" ContentType="application/inkml+xml"/>
  <Override PartName="/ppt/ink/ink5196.xml" ContentType="application/inkml+xml"/>
  <Override PartName="/ppt/ink/ink5197.xml" ContentType="application/inkml+xml"/>
  <Override PartName="/ppt/ink/ink5198.xml" ContentType="application/inkml+xml"/>
  <Override PartName="/ppt/ink/ink5199.xml" ContentType="application/inkml+xml"/>
  <Override PartName="/ppt/ink/ink5200.xml" ContentType="application/inkml+xml"/>
  <Override PartName="/ppt/ink/ink5201.xml" ContentType="application/inkml+xml"/>
  <Override PartName="/ppt/ink/ink5202.xml" ContentType="application/inkml+xml"/>
  <Override PartName="/ppt/ink/ink5203.xml" ContentType="application/inkml+xml"/>
  <Override PartName="/ppt/ink/ink5204.xml" ContentType="application/inkml+xml"/>
  <Override PartName="/ppt/ink/ink5205.xml" ContentType="application/inkml+xml"/>
  <Override PartName="/ppt/ink/ink5206.xml" ContentType="application/inkml+xml"/>
  <Override PartName="/ppt/ink/ink5207.xml" ContentType="application/inkml+xml"/>
  <Override PartName="/ppt/ink/ink5208.xml" ContentType="application/inkml+xml"/>
  <Override PartName="/ppt/ink/ink5209.xml" ContentType="application/inkml+xml"/>
  <Override PartName="/ppt/ink/ink5210.xml" ContentType="application/inkml+xml"/>
  <Override PartName="/ppt/ink/ink5211.xml" ContentType="application/inkml+xml"/>
  <Override PartName="/ppt/ink/ink5212.xml" ContentType="application/inkml+xml"/>
  <Override PartName="/ppt/ink/ink5213.xml" ContentType="application/inkml+xml"/>
  <Override PartName="/ppt/ink/ink5214.xml" ContentType="application/inkml+xml"/>
  <Override PartName="/ppt/ink/ink5215.xml" ContentType="application/inkml+xml"/>
  <Override PartName="/ppt/ink/ink5216.xml" ContentType="application/inkml+xml"/>
  <Override PartName="/ppt/ink/ink5217.xml" ContentType="application/inkml+xml"/>
  <Override PartName="/ppt/ink/ink5218.xml" ContentType="application/inkml+xml"/>
  <Override PartName="/ppt/ink/ink5219.xml" ContentType="application/inkml+xml"/>
  <Override PartName="/ppt/ink/ink5220.xml" ContentType="application/inkml+xml"/>
  <Override PartName="/ppt/ink/ink5221.xml" ContentType="application/inkml+xml"/>
  <Override PartName="/ppt/ink/ink5222.xml" ContentType="application/inkml+xml"/>
  <Override PartName="/ppt/ink/ink5223.xml" ContentType="application/inkml+xml"/>
  <Override PartName="/ppt/ink/ink5224.xml" ContentType="application/inkml+xml"/>
  <Override PartName="/ppt/ink/ink5225.xml" ContentType="application/inkml+xml"/>
  <Override PartName="/ppt/ink/ink5226.xml" ContentType="application/inkml+xml"/>
  <Override PartName="/ppt/ink/ink5227.xml" ContentType="application/inkml+xml"/>
  <Override PartName="/ppt/ink/ink5228.xml" ContentType="application/inkml+xml"/>
  <Override PartName="/ppt/ink/ink5229.xml" ContentType="application/inkml+xml"/>
  <Override PartName="/ppt/ink/ink5230.xml" ContentType="application/inkml+xml"/>
  <Override PartName="/ppt/ink/ink5231.xml" ContentType="application/inkml+xml"/>
  <Override PartName="/ppt/ink/ink5232.xml" ContentType="application/inkml+xml"/>
  <Override PartName="/ppt/ink/ink5233.xml" ContentType="application/inkml+xml"/>
  <Override PartName="/ppt/ink/ink5234.xml" ContentType="application/inkml+xml"/>
  <Override PartName="/ppt/ink/ink5235.xml" ContentType="application/inkml+xml"/>
  <Override PartName="/ppt/ink/ink5236.xml" ContentType="application/inkml+xml"/>
  <Override PartName="/ppt/ink/ink5237.xml" ContentType="application/inkml+xml"/>
  <Override PartName="/ppt/ink/ink5238.xml" ContentType="application/inkml+xml"/>
  <Override PartName="/ppt/ink/ink5239.xml" ContentType="application/inkml+xml"/>
  <Override PartName="/ppt/ink/ink5240.xml" ContentType="application/inkml+xml"/>
  <Override PartName="/ppt/ink/ink5241.xml" ContentType="application/inkml+xml"/>
  <Override PartName="/ppt/ink/ink5242.xml" ContentType="application/inkml+xml"/>
  <Override PartName="/ppt/ink/ink5243.xml" ContentType="application/inkml+xml"/>
  <Override PartName="/ppt/ink/ink5244.xml" ContentType="application/inkml+xml"/>
  <Override PartName="/ppt/ink/ink5245.xml" ContentType="application/inkml+xml"/>
  <Override PartName="/ppt/ink/ink5246.xml" ContentType="application/inkml+xml"/>
  <Override PartName="/ppt/ink/ink5247.xml" ContentType="application/inkml+xml"/>
  <Override PartName="/ppt/ink/ink5248.xml" ContentType="application/inkml+xml"/>
  <Override PartName="/ppt/ink/ink5249.xml" ContentType="application/inkml+xml"/>
  <Override PartName="/ppt/ink/ink5250.xml" ContentType="application/inkml+xml"/>
  <Override PartName="/ppt/ink/ink5251.xml" ContentType="application/inkml+xml"/>
  <Override PartName="/ppt/ink/ink5252.xml" ContentType="application/inkml+xml"/>
  <Override PartName="/ppt/ink/ink5253.xml" ContentType="application/inkml+xml"/>
  <Override PartName="/ppt/ink/ink5254.xml" ContentType="application/inkml+xml"/>
  <Override PartName="/ppt/ink/ink5255.xml" ContentType="application/inkml+xml"/>
  <Override PartName="/ppt/ink/ink5256.xml" ContentType="application/inkml+xml"/>
  <Override PartName="/ppt/ink/ink5257.xml" ContentType="application/inkml+xml"/>
  <Override PartName="/ppt/ink/ink5258.xml" ContentType="application/inkml+xml"/>
  <Override PartName="/ppt/ink/ink5259.xml" ContentType="application/inkml+xml"/>
  <Override PartName="/ppt/ink/ink5260.xml" ContentType="application/inkml+xml"/>
  <Override PartName="/ppt/ink/ink5261.xml" ContentType="application/inkml+xml"/>
  <Override PartName="/ppt/ink/ink5262.xml" ContentType="application/inkml+xml"/>
  <Override PartName="/ppt/ink/ink5263.xml" ContentType="application/inkml+xml"/>
  <Override PartName="/ppt/ink/ink5264.xml" ContentType="application/inkml+xml"/>
  <Override PartName="/ppt/ink/ink5265.xml" ContentType="application/inkml+xml"/>
  <Override PartName="/ppt/ink/ink5266.xml" ContentType="application/inkml+xml"/>
  <Override PartName="/ppt/ink/ink5267.xml" ContentType="application/inkml+xml"/>
  <Override PartName="/ppt/ink/ink5268.xml" ContentType="application/inkml+xml"/>
  <Override PartName="/ppt/ink/ink5269.xml" ContentType="application/inkml+xml"/>
  <Override PartName="/ppt/ink/ink5270.xml" ContentType="application/inkml+xml"/>
  <Override PartName="/ppt/ink/ink5271.xml" ContentType="application/inkml+xml"/>
  <Override PartName="/ppt/ink/ink5272.xml" ContentType="application/inkml+xml"/>
  <Override PartName="/ppt/ink/ink5273.xml" ContentType="application/inkml+xml"/>
  <Override PartName="/ppt/ink/ink5274.xml" ContentType="application/inkml+xml"/>
  <Override PartName="/ppt/ink/ink5275.xml" ContentType="application/inkml+xml"/>
  <Override PartName="/ppt/ink/ink5276.xml" ContentType="application/inkml+xml"/>
  <Override PartName="/ppt/ink/ink5277.xml" ContentType="application/inkml+xml"/>
  <Override PartName="/ppt/ink/ink5278.xml" ContentType="application/inkml+xml"/>
  <Override PartName="/ppt/ink/ink5279.xml" ContentType="application/inkml+xml"/>
  <Override PartName="/ppt/ink/ink5280.xml" ContentType="application/inkml+xml"/>
  <Override PartName="/ppt/ink/ink5281.xml" ContentType="application/inkml+xml"/>
  <Override PartName="/ppt/ink/ink5282.xml" ContentType="application/inkml+xml"/>
  <Override PartName="/ppt/ink/ink5283.xml" ContentType="application/inkml+xml"/>
  <Override PartName="/ppt/ink/ink5284.xml" ContentType="application/inkml+xml"/>
  <Override PartName="/ppt/ink/ink5285.xml" ContentType="application/inkml+xml"/>
  <Override PartName="/ppt/ink/ink5286.xml" ContentType="application/inkml+xml"/>
  <Override PartName="/ppt/ink/ink5287.xml" ContentType="application/inkml+xml"/>
  <Override PartName="/ppt/ink/ink5288.xml" ContentType="application/inkml+xml"/>
  <Override PartName="/ppt/ink/ink5289.xml" ContentType="application/inkml+xml"/>
  <Override PartName="/ppt/ink/ink5290.xml" ContentType="application/inkml+xml"/>
  <Override PartName="/ppt/ink/ink5291.xml" ContentType="application/inkml+xml"/>
  <Override PartName="/ppt/ink/ink5292.xml" ContentType="application/inkml+xml"/>
  <Override PartName="/ppt/ink/ink5293.xml" ContentType="application/inkml+xml"/>
  <Override PartName="/ppt/ink/ink5294.xml" ContentType="application/inkml+xml"/>
  <Override PartName="/ppt/ink/ink5295.xml" ContentType="application/inkml+xml"/>
  <Override PartName="/ppt/ink/ink5296.xml" ContentType="application/inkml+xml"/>
  <Override PartName="/ppt/ink/ink5297.xml" ContentType="application/inkml+xml"/>
  <Override PartName="/ppt/ink/ink5298.xml" ContentType="application/inkml+xml"/>
  <Override PartName="/ppt/ink/ink5299.xml" ContentType="application/inkml+xml"/>
  <Override PartName="/ppt/ink/ink5300.xml" ContentType="application/inkml+xml"/>
  <Override PartName="/ppt/ink/ink5301.xml" ContentType="application/inkml+xml"/>
  <Override PartName="/ppt/ink/ink5302.xml" ContentType="application/inkml+xml"/>
  <Override PartName="/ppt/ink/ink5303.xml" ContentType="application/inkml+xml"/>
  <Override PartName="/ppt/ink/ink5304.xml" ContentType="application/inkml+xml"/>
  <Override PartName="/ppt/ink/ink5305.xml" ContentType="application/inkml+xml"/>
  <Override PartName="/ppt/ink/ink5306.xml" ContentType="application/inkml+xml"/>
  <Override PartName="/ppt/ink/ink5307.xml" ContentType="application/inkml+xml"/>
  <Override PartName="/ppt/ink/ink5308.xml" ContentType="application/inkml+xml"/>
  <Override PartName="/ppt/ink/ink5309.xml" ContentType="application/inkml+xml"/>
  <Override PartName="/ppt/ink/ink5310.xml" ContentType="application/inkml+xml"/>
  <Override PartName="/ppt/ink/ink5311.xml" ContentType="application/inkml+xml"/>
  <Override PartName="/ppt/ink/ink5312.xml" ContentType="application/inkml+xml"/>
  <Override PartName="/ppt/ink/ink5313.xml" ContentType="application/inkml+xml"/>
  <Override PartName="/ppt/ink/ink5314.xml" ContentType="application/inkml+xml"/>
  <Override PartName="/ppt/ink/ink5315.xml" ContentType="application/inkml+xml"/>
  <Override PartName="/ppt/ink/ink5316.xml" ContentType="application/inkml+xml"/>
  <Override PartName="/ppt/ink/ink5317.xml" ContentType="application/inkml+xml"/>
  <Override PartName="/ppt/ink/ink5318.xml" ContentType="application/inkml+xml"/>
  <Override PartName="/ppt/ink/ink5319.xml" ContentType="application/inkml+xml"/>
  <Override PartName="/ppt/ink/ink5320.xml" ContentType="application/inkml+xml"/>
  <Override PartName="/ppt/ink/ink5321.xml" ContentType="application/inkml+xml"/>
  <Override PartName="/ppt/ink/ink5322.xml" ContentType="application/inkml+xml"/>
  <Override PartName="/ppt/ink/ink5323.xml" ContentType="application/inkml+xml"/>
  <Override PartName="/ppt/ink/ink5324.xml" ContentType="application/inkml+xml"/>
  <Override PartName="/ppt/ink/ink5325.xml" ContentType="application/inkml+xml"/>
  <Override PartName="/ppt/ink/ink5326.xml" ContentType="application/inkml+xml"/>
  <Override PartName="/ppt/ink/ink5327.xml" ContentType="application/inkml+xml"/>
  <Override PartName="/ppt/ink/ink5328.xml" ContentType="application/inkml+xml"/>
  <Override PartName="/ppt/ink/ink5329.xml" ContentType="application/inkml+xml"/>
  <Override PartName="/ppt/ink/ink5330.xml" ContentType="application/inkml+xml"/>
  <Override PartName="/ppt/ink/ink5331.xml" ContentType="application/inkml+xml"/>
  <Override PartName="/ppt/ink/ink5332.xml" ContentType="application/inkml+xml"/>
  <Override PartName="/ppt/ink/ink5333.xml" ContentType="application/inkml+xml"/>
  <Override PartName="/ppt/ink/ink5334.xml" ContentType="application/inkml+xml"/>
  <Override PartName="/ppt/ink/ink5335.xml" ContentType="application/inkml+xml"/>
  <Override PartName="/ppt/ink/ink5336.xml" ContentType="application/inkml+xml"/>
  <Override PartName="/ppt/ink/ink5337.xml" ContentType="application/inkml+xml"/>
  <Override PartName="/ppt/ink/ink5338.xml" ContentType="application/inkml+xml"/>
  <Override PartName="/ppt/ink/ink5339.xml" ContentType="application/inkml+xml"/>
  <Override PartName="/ppt/ink/ink5340.xml" ContentType="application/inkml+xml"/>
  <Override PartName="/ppt/ink/ink5341.xml" ContentType="application/inkml+xml"/>
  <Override PartName="/ppt/ink/ink5342.xml" ContentType="application/inkml+xml"/>
  <Override PartName="/ppt/ink/ink5343.xml" ContentType="application/inkml+xml"/>
  <Override PartName="/ppt/ink/ink5344.xml" ContentType="application/inkml+xml"/>
  <Override PartName="/ppt/ink/ink5345.xml" ContentType="application/inkml+xml"/>
  <Override PartName="/ppt/ink/ink5346.xml" ContentType="application/inkml+xml"/>
  <Override PartName="/ppt/ink/ink5347.xml" ContentType="application/inkml+xml"/>
  <Override PartName="/ppt/ink/ink5348.xml" ContentType="application/inkml+xml"/>
  <Override PartName="/ppt/ink/ink5349.xml" ContentType="application/inkml+xml"/>
  <Override PartName="/ppt/ink/ink5350.xml" ContentType="application/inkml+xml"/>
  <Override PartName="/ppt/ink/ink5351.xml" ContentType="application/inkml+xml"/>
  <Override PartName="/ppt/ink/ink5352.xml" ContentType="application/inkml+xml"/>
  <Override PartName="/ppt/ink/ink5353.xml" ContentType="application/inkml+xml"/>
  <Override PartName="/ppt/ink/ink5354.xml" ContentType="application/inkml+xml"/>
  <Override PartName="/ppt/ink/ink5355.xml" ContentType="application/inkml+xml"/>
  <Override PartName="/ppt/ink/ink5356.xml" ContentType="application/inkml+xml"/>
  <Override PartName="/ppt/ink/ink5357.xml" ContentType="application/inkml+xml"/>
  <Override PartName="/ppt/ink/ink5358.xml" ContentType="application/inkml+xml"/>
  <Override PartName="/ppt/ink/ink5359.xml" ContentType="application/inkml+xml"/>
  <Override PartName="/ppt/ink/ink5360.xml" ContentType="application/inkml+xml"/>
  <Override PartName="/ppt/ink/ink5361.xml" ContentType="application/inkml+xml"/>
  <Override PartName="/ppt/ink/ink5362.xml" ContentType="application/inkml+xml"/>
  <Override PartName="/ppt/ink/ink5363.xml" ContentType="application/inkml+xml"/>
  <Override PartName="/ppt/ink/ink5364.xml" ContentType="application/inkml+xml"/>
  <Override PartName="/ppt/ink/ink5365.xml" ContentType="application/inkml+xml"/>
  <Override PartName="/ppt/ink/ink5366.xml" ContentType="application/inkml+xml"/>
  <Override PartName="/ppt/ink/ink5367.xml" ContentType="application/inkml+xml"/>
  <Override PartName="/ppt/ink/ink5368.xml" ContentType="application/inkml+xml"/>
  <Override PartName="/ppt/ink/ink5369.xml" ContentType="application/inkml+xml"/>
  <Override PartName="/ppt/ink/ink5370.xml" ContentType="application/inkml+xml"/>
  <Override PartName="/ppt/ink/ink5371.xml" ContentType="application/inkml+xml"/>
  <Override PartName="/ppt/ink/ink5372.xml" ContentType="application/inkml+xml"/>
  <Override PartName="/ppt/ink/ink5373.xml" ContentType="application/inkml+xml"/>
  <Override PartName="/ppt/ink/ink5374.xml" ContentType="application/inkml+xml"/>
  <Override PartName="/ppt/ink/ink5375.xml" ContentType="application/inkml+xml"/>
  <Override PartName="/ppt/ink/ink5376.xml" ContentType="application/inkml+xml"/>
  <Override PartName="/ppt/ink/ink5377.xml" ContentType="application/inkml+xml"/>
  <Override PartName="/ppt/ink/ink5378.xml" ContentType="application/inkml+xml"/>
  <Override PartName="/ppt/ink/ink5379.xml" ContentType="application/inkml+xml"/>
  <Override PartName="/ppt/ink/ink5380.xml" ContentType="application/inkml+xml"/>
  <Override PartName="/ppt/ink/ink5381.xml" ContentType="application/inkml+xml"/>
  <Override PartName="/ppt/ink/ink5382.xml" ContentType="application/inkml+xml"/>
  <Override PartName="/ppt/ink/ink5383.xml" ContentType="application/inkml+xml"/>
  <Override PartName="/ppt/ink/ink5384.xml" ContentType="application/inkml+xml"/>
  <Override PartName="/ppt/ink/ink5385.xml" ContentType="application/inkml+xml"/>
  <Override PartName="/ppt/ink/ink5386.xml" ContentType="application/inkml+xml"/>
  <Override PartName="/ppt/ink/ink5387.xml" ContentType="application/inkml+xml"/>
  <Override PartName="/ppt/ink/ink5388.xml" ContentType="application/inkml+xml"/>
  <Override PartName="/ppt/ink/ink5389.xml" ContentType="application/inkml+xml"/>
  <Override PartName="/ppt/ink/ink5390.xml" ContentType="application/inkml+xml"/>
  <Override PartName="/ppt/ink/ink5391.xml" ContentType="application/inkml+xml"/>
  <Override PartName="/ppt/ink/ink5392.xml" ContentType="application/inkml+xml"/>
  <Override PartName="/ppt/ink/ink5393.xml" ContentType="application/inkml+xml"/>
  <Override PartName="/ppt/ink/ink5394.xml" ContentType="application/inkml+xml"/>
  <Override PartName="/ppt/ink/ink5395.xml" ContentType="application/inkml+xml"/>
  <Override PartName="/ppt/ink/ink5396.xml" ContentType="application/inkml+xml"/>
  <Override PartName="/ppt/ink/ink5397.xml" ContentType="application/inkml+xml"/>
  <Override PartName="/ppt/ink/ink5398.xml" ContentType="application/inkml+xml"/>
  <Override PartName="/ppt/ink/ink5399.xml" ContentType="application/inkml+xml"/>
  <Override PartName="/ppt/ink/ink5400.xml" ContentType="application/inkml+xml"/>
  <Override PartName="/ppt/ink/ink5401.xml" ContentType="application/inkml+xml"/>
  <Override PartName="/ppt/ink/ink5402.xml" ContentType="application/inkml+xml"/>
  <Override PartName="/ppt/ink/ink5403.xml" ContentType="application/inkml+xml"/>
  <Override PartName="/ppt/ink/ink5404.xml" ContentType="application/inkml+xml"/>
  <Override PartName="/ppt/ink/ink5405.xml" ContentType="application/inkml+xml"/>
  <Override PartName="/ppt/ink/ink5406.xml" ContentType="application/inkml+xml"/>
  <Override PartName="/ppt/ink/ink5407.xml" ContentType="application/inkml+xml"/>
  <Override PartName="/ppt/ink/ink5408.xml" ContentType="application/inkml+xml"/>
  <Override PartName="/ppt/ink/ink5409.xml" ContentType="application/inkml+xml"/>
  <Override PartName="/ppt/ink/ink5410.xml" ContentType="application/inkml+xml"/>
  <Override PartName="/ppt/ink/ink5411.xml" ContentType="application/inkml+xml"/>
  <Override PartName="/ppt/ink/ink5412.xml" ContentType="application/inkml+xml"/>
  <Override PartName="/ppt/ink/ink5413.xml" ContentType="application/inkml+xml"/>
  <Override PartName="/ppt/ink/ink5414.xml" ContentType="application/inkml+xml"/>
  <Override PartName="/ppt/ink/ink5415.xml" ContentType="application/inkml+xml"/>
  <Override PartName="/ppt/ink/ink5416.xml" ContentType="application/inkml+xml"/>
  <Override PartName="/ppt/ink/ink5417.xml" ContentType="application/inkml+xml"/>
  <Override PartName="/ppt/ink/ink5418.xml" ContentType="application/inkml+xml"/>
  <Override PartName="/ppt/ink/ink5419.xml" ContentType="application/inkml+xml"/>
  <Override PartName="/ppt/ink/ink5420.xml" ContentType="application/inkml+xml"/>
  <Override PartName="/ppt/ink/ink5421.xml" ContentType="application/inkml+xml"/>
  <Override PartName="/ppt/ink/ink5422.xml" ContentType="application/inkml+xml"/>
  <Override PartName="/ppt/ink/ink5423.xml" ContentType="application/inkml+xml"/>
  <Override PartName="/ppt/ink/ink5424.xml" ContentType="application/inkml+xml"/>
  <Override PartName="/ppt/ink/ink5425.xml" ContentType="application/inkml+xml"/>
  <Override PartName="/ppt/ink/ink5426.xml" ContentType="application/inkml+xml"/>
  <Override PartName="/ppt/ink/ink5427.xml" ContentType="application/inkml+xml"/>
  <Override PartName="/ppt/ink/ink5428.xml" ContentType="application/inkml+xml"/>
  <Override PartName="/ppt/ink/ink5429.xml" ContentType="application/inkml+xml"/>
  <Override PartName="/ppt/ink/ink5430.xml" ContentType="application/inkml+xml"/>
  <Override PartName="/ppt/ink/ink5431.xml" ContentType="application/inkml+xml"/>
  <Override PartName="/ppt/ink/ink5432.xml" ContentType="application/inkml+xml"/>
  <Override PartName="/ppt/ink/ink5433.xml" ContentType="application/inkml+xml"/>
  <Override PartName="/ppt/ink/ink5434.xml" ContentType="application/inkml+xml"/>
  <Override PartName="/ppt/ink/ink5435.xml" ContentType="application/inkml+xml"/>
  <Override PartName="/ppt/ink/ink5436.xml" ContentType="application/inkml+xml"/>
  <Override PartName="/ppt/ink/ink5437.xml" ContentType="application/inkml+xml"/>
  <Override PartName="/ppt/ink/ink5438.xml" ContentType="application/inkml+xml"/>
  <Override PartName="/ppt/ink/ink5439.xml" ContentType="application/inkml+xml"/>
  <Override PartName="/ppt/ink/ink5440.xml" ContentType="application/inkml+xml"/>
  <Override PartName="/ppt/ink/ink5441.xml" ContentType="application/inkml+xml"/>
  <Override PartName="/ppt/ink/ink5442.xml" ContentType="application/inkml+xml"/>
  <Override PartName="/ppt/ink/ink5443.xml" ContentType="application/inkml+xml"/>
  <Override PartName="/ppt/ink/ink5444.xml" ContentType="application/inkml+xml"/>
  <Override PartName="/ppt/ink/ink5445.xml" ContentType="application/inkml+xml"/>
  <Override PartName="/ppt/ink/ink5446.xml" ContentType="application/inkml+xml"/>
  <Override PartName="/ppt/ink/ink5447.xml" ContentType="application/inkml+xml"/>
  <Override PartName="/ppt/ink/ink5448.xml" ContentType="application/inkml+xml"/>
  <Override PartName="/ppt/ink/ink5449.xml" ContentType="application/inkml+xml"/>
  <Override PartName="/ppt/ink/ink5450.xml" ContentType="application/inkml+xml"/>
  <Override PartName="/ppt/ink/ink5451.xml" ContentType="application/inkml+xml"/>
  <Override PartName="/ppt/ink/ink5452.xml" ContentType="application/inkml+xml"/>
  <Override PartName="/ppt/ink/ink5453.xml" ContentType="application/inkml+xml"/>
  <Override PartName="/ppt/ink/ink5454.xml" ContentType="application/inkml+xml"/>
  <Override PartName="/ppt/ink/ink5455.xml" ContentType="application/inkml+xml"/>
  <Override PartName="/ppt/ink/ink5456.xml" ContentType="application/inkml+xml"/>
  <Override PartName="/ppt/ink/ink5457.xml" ContentType="application/inkml+xml"/>
  <Override PartName="/ppt/ink/ink5458.xml" ContentType="application/inkml+xml"/>
  <Override PartName="/ppt/ink/ink5459.xml" ContentType="application/inkml+xml"/>
  <Override PartName="/ppt/ink/ink5460.xml" ContentType="application/inkml+xml"/>
  <Override PartName="/ppt/ink/ink5461.xml" ContentType="application/inkml+xml"/>
  <Override PartName="/ppt/ink/ink5462.xml" ContentType="application/inkml+xml"/>
  <Override PartName="/ppt/ink/ink5463.xml" ContentType="application/inkml+xml"/>
  <Override PartName="/ppt/ink/ink5464.xml" ContentType="application/inkml+xml"/>
  <Override PartName="/ppt/ink/ink5465.xml" ContentType="application/inkml+xml"/>
  <Override PartName="/ppt/ink/ink5466.xml" ContentType="application/inkml+xml"/>
  <Override PartName="/ppt/ink/ink5467.xml" ContentType="application/inkml+xml"/>
  <Override PartName="/ppt/ink/ink5468.xml" ContentType="application/inkml+xml"/>
  <Override PartName="/ppt/ink/ink5469.xml" ContentType="application/inkml+xml"/>
  <Override PartName="/ppt/ink/ink5470.xml" ContentType="application/inkml+xml"/>
  <Override PartName="/ppt/ink/ink5471.xml" ContentType="application/inkml+xml"/>
  <Override PartName="/ppt/ink/ink5472.xml" ContentType="application/inkml+xml"/>
  <Override PartName="/ppt/ink/ink5473.xml" ContentType="application/inkml+xml"/>
  <Override PartName="/ppt/ink/ink5474.xml" ContentType="application/inkml+xml"/>
  <Override PartName="/ppt/ink/ink5475.xml" ContentType="application/inkml+xml"/>
  <Override PartName="/ppt/ink/ink5476.xml" ContentType="application/inkml+xml"/>
  <Override PartName="/ppt/ink/ink5477.xml" ContentType="application/inkml+xml"/>
  <Override PartName="/ppt/ink/ink5478.xml" ContentType="application/inkml+xml"/>
  <Override PartName="/ppt/ink/ink5479.xml" ContentType="application/inkml+xml"/>
  <Override PartName="/ppt/ink/ink5480.xml" ContentType="application/inkml+xml"/>
  <Override PartName="/ppt/ink/ink5481.xml" ContentType="application/inkml+xml"/>
  <Override PartName="/ppt/ink/ink5482.xml" ContentType="application/inkml+xml"/>
  <Override PartName="/ppt/ink/ink5483.xml" ContentType="application/inkml+xml"/>
  <Override PartName="/ppt/ink/ink5484.xml" ContentType="application/inkml+xml"/>
  <Override PartName="/ppt/ink/ink5485.xml" ContentType="application/inkml+xml"/>
  <Override PartName="/ppt/ink/ink5486.xml" ContentType="application/inkml+xml"/>
  <Override PartName="/ppt/ink/ink5487.xml" ContentType="application/inkml+xml"/>
  <Override PartName="/ppt/ink/ink5488.xml" ContentType="application/inkml+xml"/>
  <Override PartName="/ppt/ink/ink5489.xml" ContentType="application/inkml+xml"/>
  <Override PartName="/ppt/ink/ink5490.xml" ContentType="application/inkml+xml"/>
  <Override PartName="/ppt/ink/ink5491.xml" ContentType="application/inkml+xml"/>
  <Override PartName="/ppt/ink/ink5492.xml" ContentType="application/inkml+xml"/>
  <Override PartName="/ppt/ink/ink5493.xml" ContentType="application/inkml+xml"/>
  <Override PartName="/ppt/ink/ink5494.xml" ContentType="application/inkml+xml"/>
  <Override PartName="/ppt/ink/ink5495.xml" ContentType="application/inkml+xml"/>
  <Override PartName="/ppt/ink/ink5496.xml" ContentType="application/inkml+xml"/>
  <Override PartName="/ppt/ink/ink5497.xml" ContentType="application/inkml+xml"/>
  <Override PartName="/ppt/ink/ink5498.xml" ContentType="application/inkml+xml"/>
  <Override PartName="/ppt/ink/ink5499.xml" ContentType="application/inkml+xml"/>
  <Override PartName="/ppt/ink/ink5500.xml" ContentType="application/inkml+xml"/>
  <Override PartName="/ppt/ink/ink5501.xml" ContentType="application/inkml+xml"/>
  <Override PartName="/ppt/ink/ink5502.xml" ContentType="application/inkml+xml"/>
  <Override PartName="/ppt/ink/ink5503.xml" ContentType="application/inkml+xml"/>
  <Override PartName="/ppt/ink/ink5504.xml" ContentType="application/inkml+xml"/>
  <Override PartName="/ppt/ink/ink5505.xml" ContentType="application/inkml+xml"/>
  <Override PartName="/ppt/ink/ink5506.xml" ContentType="application/inkml+xml"/>
  <Override PartName="/ppt/ink/ink5507.xml" ContentType="application/inkml+xml"/>
  <Override PartName="/ppt/ink/ink5508.xml" ContentType="application/inkml+xml"/>
  <Override PartName="/ppt/ink/ink5509.xml" ContentType="application/inkml+xml"/>
  <Override PartName="/ppt/ink/ink5510.xml" ContentType="application/inkml+xml"/>
  <Override PartName="/ppt/ink/ink5511.xml" ContentType="application/inkml+xml"/>
  <Override PartName="/ppt/ink/ink5512.xml" ContentType="application/inkml+xml"/>
  <Override PartName="/ppt/ink/ink5513.xml" ContentType="application/inkml+xml"/>
  <Override PartName="/ppt/ink/ink5514.xml" ContentType="application/inkml+xml"/>
  <Override PartName="/ppt/ink/ink5515.xml" ContentType="application/inkml+xml"/>
  <Override PartName="/ppt/ink/ink5516.xml" ContentType="application/inkml+xml"/>
  <Override PartName="/ppt/ink/ink5517.xml" ContentType="application/inkml+xml"/>
  <Override PartName="/ppt/ink/ink5518.xml" ContentType="application/inkml+xml"/>
  <Override PartName="/ppt/ink/ink5519.xml" ContentType="application/inkml+xml"/>
  <Override PartName="/ppt/ink/ink5520.xml" ContentType="application/inkml+xml"/>
  <Override PartName="/ppt/ink/ink5521.xml" ContentType="application/inkml+xml"/>
  <Override PartName="/ppt/ink/ink5522.xml" ContentType="application/inkml+xml"/>
  <Override PartName="/ppt/ink/ink5523.xml" ContentType="application/inkml+xml"/>
  <Override PartName="/ppt/ink/ink5524.xml" ContentType="application/inkml+xml"/>
  <Override PartName="/ppt/ink/ink5525.xml" ContentType="application/inkml+xml"/>
  <Override PartName="/ppt/ink/ink5526.xml" ContentType="application/inkml+xml"/>
  <Override PartName="/ppt/ink/ink5527.xml" ContentType="application/inkml+xml"/>
  <Override PartName="/ppt/ink/ink5528.xml" ContentType="application/inkml+xml"/>
  <Override PartName="/ppt/ink/ink5529.xml" ContentType="application/inkml+xml"/>
  <Override PartName="/ppt/ink/ink5530.xml" ContentType="application/inkml+xml"/>
  <Override PartName="/ppt/ink/ink5531.xml" ContentType="application/inkml+xml"/>
  <Override PartName="/ppt/ink/ink5532.xml" ContentType="application/inkml+xml"/>
  <Override PartName="/ppt/ink/ink5533.xml" ContentType="application/inkml+xml"/>
  <Override PartName="/ppt/ink/ink5534.xml" ContentType="application/inkml+xml"/>
  <Override PartName="/ppt/ink/ink5535.xml" ContentType="application/inkml+xml"/>
  <Override PartName="/ppt/ink/ink5536.xml" ContentType="application/inkml+xml"/>
  <Override PartName="/ppt/ink/ink5537.xml" ContentType="application/inkml+xml"/>
  <Override PartName="/ppt/ink/ink5538.xml" ContentType="application/inkml+xml"/>
  <Override PartName="/ppt/ink/ink5539.xml" ContentType="application/inkml+xml"/>
  <Override PartName="/ppt/ink/ink5540.xml" ContentType="application/inkml+xml"/>
  <Override PartName="/ppt/ink/ink5541.xml" ContentType="application/inkml+xml"/>
  <Override PartName="/ppt/ink/ink5542.xml" ContentType="application/inkml+xml"/>
  <Override PartName="/ppt/ink/ink5543.xml" ContentType="application/inkml+xml"/>
  <Override PartName="/ppt/ink/ink5544.xml" ContentType="application/inkml+xml"/>
  <Override PartName="/ppt/ink/ink5545.xml" ContentType="application/inkml+xml"/>
  <Override PartName="/ppt/ink/ink5546.xml" ContentType="application/inkml+xml"/>
  <Override PartName="/ppt/ink/ink5547.xml" ContentType="application/inkml+xml"/>
  <Override PartName="/ppt/ink/ink5548.xml" ContentType="application/inkml+xml"/>
  <Override PartName="/ppt/ink/ink5549.xml" ContentType="application/inkml+xml"/>
  <Override PartName="/ppt/ink/ink5550.xml" ContentType="application/inkml+xml"/>
  <Override PartName="/ppt/ink/ink5551.xml" ContentType="application/inkml+xml"/>
  <Override PartName="/ppt/ink/ink5552.xml" ContentType="application/inkml+xml"/>
  <Override PartName="/ppt/ink/ink5553.xml" ContentType="application/inkml+xml"/>
  <Override PartName="/ppt/ink/ink5554.xml" ContentType="application/inkml+xml"/>
  <Override PartName="/ppt/ink/ink5555.xml" ContentType="application/inkml+xml"/>
  <Override PartName="/ppt/ink/ink5556.xml" ContentType="application/inkml+xml"/>
  <Override PartName="/ppt/ink/ink5557.xml" ContentType="application/inkml+xml"/>
  <Override PartName="/ppt/ink/ink5558.xml" ContentType="application/inkml+xml"/>
  <Override PartName="/ppt/ink/ink5559.xml" ContentType="application/inkml+xml"/>
  <Override PartName="/ppt/ink/ink5560.xml" ContentType="application/inkml+xml"/>
  <Override PartName="/ppt/ink/ink5561.xml" ContentType="application/inkml+xml"/>
  <Override PartName="/ppt/ink/ink5562.xml" ContentType="application/inkml+xml"/>
  <Override PartName="/ppt/ink/ink5563.xml" ContentType="application/inkml+xml"/>
  <Override PartName="/ppt/ink/ink5564.xml" ContentType="application/inkml+xml"/>
  <Override PartName="/ppt/ink/ink5565.xml" ContentType="application/inkml+xml"/>
  <Override PartName="/ppt/ink/ink5566.xml" ContentType="application/inkml+xml"/>
  <Override PartName="/ppt/ink/ink5567.xml" ContentType="application/inkml+xml"/>
  <Override PartName="/ppt/ink/ink5568.xml" ContentType="application/inkml+xml"/>
  <Override PartName="/ppt/ink/ink5569.xml" ContentType="application/inkml+xml"/>
  <Override PartName="/ppt/ink/ink5570.xml" ContentType="application/inkml+xml"/>
  <Override PartName="/ppt/ink/ink5571.xml" ContentType="application/inkml+xml"/>
  <Override PartName="/ppt/ink/ink5572.xml" ContentType="application/inkml+xml"/>
  <Override PartName="/ppt/ink/ink5573.xml" ContentType="application/inkml+xml"/>
  <Override PartName="/ppt/ink/ink5574.xml" ContentType="application/inkml+xml"/>
  <Override PartName="/ppt/ink/ink5575.xml" ContentType="application/inkml+xml"/>
  <Override PartName="/ppt/ink/ink5576.xml" ContentType="application/inkml+xml"/>
  <Override PartName="/ppt/ink/ink5577.xml" ContentType="application/inkml+xml"/>
  <Override PartName="/ppt/ink/ink5578.xml" ContentType="application/inkml+xml"/>
  <Override PartName="/ppt/ink/ink5579.xml" ContentType="application/inkml+xml"/>
  <Override PartName="/ppt/ink/ink5580.xml" ContentType="application/inkml+xml"/>
  <Override PartName="/ppt/ink/ink5581.xml" ContentType="application/inkml+xml"/>
  <Override PartName="/ppt/ink/ink5582.xml" ContentType="application/inkml+xml"/>
  <Override PartName="/ppt/ink/ink5583.xml" ContentType="application/inkml+xml"/>
  <Override PartName="/ppt/ink/ink5584.xml" ContentType="application/inkml+xml"/>
  <Override PartName="/ppt/ink/ink5585.xml" ContentType="application/inkml+xml"/>
  <Override PartName="/ppt/ink/ink5586.xml" ContentType="application/inkml+xml"/>
  <Override PartName="/ppt/ink/ink5587.xml" ContentType="application/inkml+xml"/>
  <Override PartName="/ppt/ink/ink5588.xml" ContentType="application/inkml+xml"/>
  <Override PartName="/ppt/ink/ink5589.xml" ContentType="application/inkml+xml"/>
  <Override PartName="/ppt/ink/ink5590.xml" ContentType="application/inkml+xml"/>
  <Override PartName="/ppt/ink/ink5591.xml" ContentType="application/inkml+xml"/>
  <Override PartName="/ppt/ink/ink5592.xml" ContentType="application/inkml+xml"/>
  <Override PartName="/ppt/ink/ink5593.xml" ContentType="application/inkml+xml"/>
  <Override PartName="/ppt/ink/ink5594.xml" ContentType="application/inkml+xml"/>
  <Override PartName="/ppt/ink/ink5595.xml" ContentType="application/inkml+xml"/>
  <Override PartName="/ppt/ink/ink5596.xml" ContentType="application/inkml+xml"/>
  <Override PartName="/ppt/ink/ink5597.xml" ContentType="application/inkml+xml"/>
  <Override PartName="/ppt/ink/ink5598.xml" ContentType="application/inkml+xml"/>
  <Override PartName="/ppt/ink/ink5599.xml" ContentType="application/inkml+xml"/>
  <Override PartName="/ppt/ink/ink5600.xml" ContentType="application/inkml+xml"/>
  <Override PartName="/ppt/ink/ink5601.xml" ContentType="application/inkml+xml"/>
  <Override PartName="/ppt/ink/ink5602.xml" ContentType="application/inkml+xml"/>
  <Override PartName="/ppt/ink/ink5603.xml" ContentType="application/inkml+xml"/>
  <Override PartName="/ppt/ink/ink5604.xml" ContentType="application/inkml+xml"/>
  <Override PartName="/ppt/ink/ink5605.xml" ContentType="application/inkml+xml"/>
  <Override PartName="/ppt/ink/ink5606.xml" ContentType="application/inkml+xml"/>
  <Override PartName="/ppt/ink/ink5607.xml" ContentType="application/inkml+xml"/>
  <Override PartName="/ppt/ink/ink5608.xml" ContentType="application/inkml+xml"/>
  <Override PartName="/ppt/ink/ink5609.xml" ContentType="application/inkml+xml"/>
  <Override PartName="/ppt/ink/ink5610.xml" ContentType="application/inkml+xml"/>
  <Override PartName="/ppt/ink/ink5611.xml" ContentType="application/inkml+xml"/>
  <Override PartName="/ppt/ink/ink5612.xml" ContentType="application/inkml+xml"/>
  <Override PartName="/ppt/ink/ink5613.xml" ContentType="application/inkml+xml"/>
  <Override PartName="/ppt/ink/ink5614.xml" ContentType="application/inkml+xml"/>
  <Override PartName="/ppt/ink/ink5615.xml" ContentType="application/inkml+xml"/>
  <Override PartName="/ppt/ink/ink5616.xml" ContentType="application/inkml+xml"/>
  <Override PartName="/ppt/ink/ink5617.xml" ContentType="application/inkml+xml"/>
  <Override PartName="/ppt/ink/ink5618.xml" ContentType="application/inkml+xml"/>
  <Override PartName="/ppt/ink/ink5619.xml" ContentType="application/inkml+xml"/>
  <Override PartName="/ppt/ink/ink5620.xml" ContentType="application/inkml+xml"/>
  <Override PartName="/ppt/ink/ink5621.xml" ContentType="application/inkml+xml"/>
  <Override PartName="/ppt/ink/ink5622.xml" ContentType="application/inkml+xml"/>
  <Override PartName="/ppt/ink/ink5623.xml" ContentType="application/inkml+xml"/>
  <Override PartName="/ppt/ink/ink5624.xml" ContentType="application/inkml+xml"/>
  <Override PartName="/ppt/ink/ink5625.xml" ContentType="application/inkml+xml"/>
  <Override PartName="/ppt/ink/ink5626.xml" ContentType="application/inkml+xml"/>
  <Override PartName="/ppt/ink/ink5627.xml" ContentType="application/inkml+xml"/>
  <Override PartName="/ppt/ink/ink5628.xml" ContentType="application/inkml+xml"/>
  <Override PartName="/ppt/ink/ink5629.xml" ContentType="application/inkml+xml"/>
  <Override PartName="/ppt/ink/ink5630.xml" ContentType="application/inkml+xml"/>
  <Override PartName="/ppt/ink/ink5631.xml" ContentType="application/inkml+xml"/>
  <Override PartName="/ppt/ink/ink5632.xml" ContentType="application/inkml+xml"/>
  <Override PartName="/ppt/ink/ink5633.xml" ContentType="application/inkml+xml"/>
  <Override PartName="/ppt/ink/ink5634.xml" ContentType="application/inkml+xml"/>
  <Override PartName="/ppt/ink/ink5635.xml" ContentType="application/inkml+xml"/>
  <Override PartName="/ppt/ink/ink5636.xml" ContentType="application/inkml+xml"/>
  <Override PartName="/ppt/ink/ink5637.xml" ContentType="application/inkml+xml"/>
  <Override PartName="/ppt/ink/ink5638.xml" ContentType="application/inkml+xml"/>
  <Override PartName="/ppt/ink/ink5639.xml" ContentType="application/inkml+xml"/>
  <Override PartName="/ppt/ink/ink5640.xml" ContentType="application/inkml+xml"/>
  <Override PartName="/ppt/ink/ink5641.xml" ContentType="application/inkml+xml"/>
  <Override PartName="/ppt/ink/ink5642.xml" ContentType="application/inkml+xml"/>
  <Override PartName="/ppt/ink/ink5643.xml" ContentType="application/inkml+xml"/>
  <Override PartName="/ppt/ink/ink5644.xml" ContentType="application/inkml+xml"/>
  <Override PartName="/ppt/ink/ink5645.xml" ContentType="application/inkml+xml"/>
  <Override PartName="/ppt/ink/ink5646.xml" ContentType="application/inkml+xml"/>
  <Override PartName="/ppt/ink/ink5647.xml" ContentType="application/inkml+xml"/>
  <Override PartName="/ppt/ink/ink5648.xml" ContentType="application/inkml+xml"/>
  <Override PartName="/ppt/ink/ink5649.xml" ContentType="application/inkml+xml"/>
  <Override PartName="/ppt/ink/ink5650.xml" ContentType="application/inkml+xml"/>
  <Override PartName="/ppt/ink/ink5651.xml" ContentType="application/inkml+xml"/>
  <Override PartName="/ppt/ink/ink5652.xml" ContentType="application/inkml+xml"/>
  <Override PartName="/ppt/ink/ink5653.xml" ContentType="application/inkml+xml"/>
  <Override PartName="/ppt/ink/ink5654.xml" ContentType="application/inkml+xml"/>
  <Override PartName="/ppt/ink/ink5655.xml" ContentType="application/inkml+xml"/>
  <Override PartName="/ppt/ink/ink5656.xml" ContentType="application/inkml+xml"/>
  <Override PartName="/ppt/ink/ink5657.xml" ContentType="application/inkml+xml"/>
  <Override PartName="/ppt/ink/ink5658.xml" ContentType="application/inkml+xml"/>
  <Override PartName="/ppt/ink/ink5659.xml" ContentType="application/inkml+xml"/>
  <Override PartName="/ppt/ink/ink5660.xml" ContentType="application/inkml+xml"/>
  <Override PartName="/ppt/ink/ink5661.xml" ContentType="application/inkml+xml"/>
  <Override PartName="/ppt/ink/ink5662.xml" ContentType="application/inkml+xml"/>
  <Override PartName="/ppt/ink/ink5663.xml" ContentType="application/inkml+xml"/>
  <Override PartName="/ppt/ink/ink5664.xml" ContentType="application/inkml+xml"/>
  <Override PartName="/ppt/ink/ink5665.xml" ContentType="application/inkml+xml"/>
  <Override PartName="/ppt/ink/ink5666.xml" ContentType="application/inkml+xml"/>
  <Override PartName="/ppt/ink/ink5667.xml" ContentType="application/inkml+xml"/>
  <Override PartName="/ppt/ink/ink5668.xml" ContentType="application/inkml+xml"/>
  <Override PartName="/ppt/ink/ink5669.xml" ContentType="application/inkml+xml"/>
  <Override PartName="/ppt/ink/ink5670.xml" ContentType="application/inkml+xml"/>
  <Override PartName="/ppt/ink/ink5671.xml" ContentType="application/inkml+xml"/>
  <Override PartName="/ppt/ink/ink5672.xml" ContentType="application/inkml+xml"/>
  <Override PartName="/ppt/ink/ink5673.xml" ContentType="application/inkml+xml"/>
  <Override PartName="/ppt/ink/ink5674.xml" ContentType="application/inkml+xml"/>
  <Override PartName="/ppt/ink/ink5675.xml" ContentType="application/inkml+xml"/>
  <Override PartName="/ppt/ink/ink5676.xml" ContentType="application/inkml+xml"/>
  <Override PartName="/ppt/ink/ink5677.xml" ContentType="application/inkml+xml"/>
  <Override PartName="/ppt/ink/ink5678.xml" ContentType="application/inkml+xml"/>
  <Override PartName="/ppt/ink/ink5679.xml" ContentType="application/inkml+xml"/>
  <Override PartName="/ppt/ink/ink5680.xml" ContentType="application/inkml+xml"/>
  <Override PartName="/ppt/ink/ink5681.xml" ContentType="application/inkml+xml"/>
  <Override PartName="/ppt/ink/ink5682.xml" ContentType="application/inkml+xml"/>
  <Override PartName="/ppt/ink/ink5683.xml" ContentType="application/inkml+xml"/>
  <Override PartName="/ppt/ink/ink5684.xml" ContentType="application/inkml+xml"/>
  <Override PartName="/ppt/ink/ink5685.xml" ContentType="application/inkml+xml"/>
  <Override PartName="/ppt/ink/ink5686.xml" ContentType="application/inkml+xml"/>
  <Override PartName="/ppt/ink/ink5687.xml" ContentType="application/inkml+xml"/>
  <Override PartName="/ppt/ink/ink5688.xml" ContentType="application/inkml+xml"/>
  <Override PartName="/ppt/ink/ink5689.xml" ContentType="application/inkml+xml"/>
  <Override PartName="/ppt/ink/ink5690.xml" ContentType="application/inkml+xml"/>
  <Override PartName="/ppt/ink/ink5691.xml" ContentType="application/inkml+xml"/>
  <Override PartName="/ppt/ink/ink5692.xml" ContentType="application/inkml+xml"/>
  <Override PartName="/ppt/ink/ink5693.xml" ContentType="application/inkml+xml"/>
  <Override PartName="/ppt/ink/ink5694.xml" ContentType="application/inkml+xml"/>
  <Override PartName="/ppt/ink/ink5695.xml" ContentType="application/inkml+xml"/>
  <Override PartName="/ppt/ink/ink5696.xml" ContentType="application/inkml+xml"/>
  <Override PartName="/ppt/ink/ink5697.xml" ContentType="application/inkml+xml"/>
  <Override PartName="/ppt/ink/ink5698.xml" ContentType="application/inkml+xml"/>
  <Override PartName="/ppt/ink/ink5699.xml" ContentType="application/inkml+xml"/>
  <Override PartName="/ppt/ink/ink5700.xml" ContentType="application/inkml+xml"/>
  <Override PartName="/ppt/ink/ink5701.xml" ContentType="application/inkml+xml"/>
  <Override PartName="/ppt/ink/ink5702.xml" ContentType="application/inkml+xml"/>
  <Override PartName="/ppt/ink/ink5703.xml" ContentType="application/inkml+xml"/>
  <Override PartName="/ppt/ink/ink5704.xml" ContentType="application/inkml+xml"/>
  <Override PartName="/ppt/ink/ink5705.xml" ContentType="application/inkml+xml"/>
  <Override PartName="/ppt/ink/ink5706.xml" ContentType="application/inkml+xml"/>
  <Override PartName="/ppt/ink/ink5707.xml" ContentType="application/inkml+xml"/>
  <Override PartName="/ppt/ink/ink5708.xml" ContentType="application/inkml+xml"/>
  <Override PartName="/ppt/ink/ink5709.xml" ContentType="application/inkml+xml"/>
  <Override PartName="/ppt/ink/ink5710.xml" ContentType="application/inkml+xml"/>
  <Override PartName="/ppt/ink/ink5711.xml" ContentType="application/inkml+xml"/>
  <Override PartName="/ppt/ink/ink5712.xml" ContentType="application/inkml+xml"/>
  <Override PartName="/ppt/ink/ink5713.xml" ContentType="application/inkml+xml"/>
  <Override PartName="/ppt/ink/ink5714.xml" ContentType="application/inkml+xml"/>
  <Override PartName="/ppt/ink/ink5715.xml" ContentType="application/inkml+xml"/>
  <Override PartName="/ppt/ink/ink5716.xml" ContentType="application/inkml+xml"/>
  <Override PartName="/ppt/ink/ink5717.xml" ContentType="application/inkml+xml"/>
  <Override PartName="/ppt/ink/ink5718.xml" ContentType="application/inkml+xml"/>
  <Override PartName="/ppt/ink/ink5719.xml" ContentType="application/inkml+xml"/>
  <Override PartName="/ppt/ink/ink5720.xml" ContentType="application/inkml+xml"/>
  <Override PartName="/ppt/ink/ink5721.xml" ContentType="application/inkml+xml"/>
  <Override PartName="/ppt/ink/ink5722.xml" ContentType="application/inkml+xml"/>
  <Override PartName="/ppt/ink/ink5723.xml" ContentType="application/inkml+xml"/>
  <Override PartName="/ppt/ink/ink5724.xml" ContentType="application/inkml+xml"/>
  <Override PartName="/ppt/ink/ink5725.xml" ContentType="application/inkml+xml"/>
  <Override PartName="/ppt/ink/ink5726.xml" ContentType="application/inkml+xml"/>
  <Override PartName="/ppt/ink/ink5727.xml" ContentType="application/inkml+xml"/>
  <Override PartName="/ppt/ink/ink5728.xml" ContentType="application/inkml+xml"/>
  <Override PartName="/ppt/ink/ink5729.xml" ContentType="application/inkml+xml"/>
  <Override PartName="/ppt/ink/ink5730.xml" ContentType="application/inkml+xml"/>
  <Override PartName="/ppt/ink/ink5731.xml" ContentType="application/inkml+xml"/>
  <Override PartName="/ppt/ink/ink5732.xml" ContentType="application/inkml+xml"/>
  <Override PartName="/ppt/ink/ink5733.xml" ContentType="application/inkml+xml"/>
  <Override PartName="/ppt/ink/ink5734.xml" ContentType="application/inkml+xml"/>
  <Override PartName="/ppt/ink/ink5735.xml" ContentType="application/inkml+xml"/>
  <Override PartName="/ppt/ink/ink5736.xml" ContentType="application/inkml+xml"/>
  <Override PartName="/ppt/ink/ink5737.xml" ContentType="application/inkml+xml"/>
  <Override PartName="/ppt/ink/ink5738.xml" ContentType="application/inkml+xml"/>
  <Override PartName="/ppt/ink/ink5739.xml" ContentType="application/inkml+xml"/>
  <Override PartName="/ppt/ink/ink5740.xml" ContentType="application/inkml+xml"/>
  <Override PartName="/ppt/ink/ink5741.xml" ContentType="application/inkml+xml"/>
  <Override PartName="/ppt/ink/ink5742.xml" ContentType="application/inkml+xml"/>
  <Override PartName="/ppt/ink/ink5743.xml" ContentType="application/inkml+xml"/>
  <Override PartName="/ppt/ink/ink5744.xml" ContentType="application/inkml+xml"/>
  <Override PartName="/ppt/ink/ink5745.xml" ContentType="application/inkml+xml"/>
  <Override PartName="/ppt/ink/ink5746.xml" ContentType="application/inkml+xml"/>
  <Override PartName="/ppt/ink/ink5747.xml" ContentType="application/inkml+xml"/>
  <Override PartName="/ppt/ink/ink5748.xml" ContentType="application/inkml+xml"/>
  <Override PartName="/ppt/ink/ink5749.xml" ContentType="application/inkml+xml"/>
  <Override PartName="/ppt/ink/ink5750.xml" ContentType="application/inkml+xml"/>
  <Override PartName="/ppt/ink/ink5751.xml" ContentType="application/inkml+xml"/>
  <Override PartName="/ppt/ink/ink5752.xml" ContentType="application/inkml+xml"/>
  <Override PartName="/ppt/ink/ink5753.xml" ContentType="application/inkml+xml"/>
  <Override PartName="/ppt/ink/ink5754.xml" ContentType="application/inkml+xml"/>
  <Override PartName="/ppt/ink/ink5755.xml" ContentType="application/inkml+xml"/>
  <Override PartName="/ppt/ink/ink5756.xml" ContentType="application/inkml+xml"/>
  <Override PartName="/ppt/ink/ink5757.xml" ContentType="application/inkml+xml"/>
  <Override PartName="/ppt/ink/ink5758.xml" ContentType="application/inkml+xml"/>
  <Override PartName="/ppt/ink/ink5759.xml" ContentType="application/inkml+xml"/>
  <Override PartName="/ppt/ink/ink5760.xml" ContentType="application/inkml+xml"/>
  <Override PartName="/ppt/ink/ink5761.xml" ContentType="application/inkml+xml"/>
  <Override PartName="/ppt/ink/ink5762.xml" ContentType="application/inkml+xml"/>
  <Override PartName="/ppt/ink/ink5763.xml" ContentType="application/inkml+xml"/>
  <Override PartName="/ppt/ink/ink5764.xml" ContentType="application/inkml+xml"/>
  <Override PartName="/ppt/ink/ink5765.xml" ContentType="application/inkml+xml"/>
  <Override PartName="/ppt/ink/ink5766.xml" ContentType="application/inkml+xml"/>
  <Override PartName="/ppt/ink/ink5767.xml" ContentType="application/inkml+xml"/>
  <Override PartName="/ppt/ink/ink5768.xml" ContentType="application/inkml+xml"/>
  <Override PartName="/ppt/ink/ink5769.xml" ContentType="application/inkml+xml"/>
  <Override PartName="/ppt/ink/ink5770.xml" ContentType="application/inkml+xml"/>
  <Override PartName="/ppt/ink/ink5771.xml" ContentType="application/inkml+xml"/>
  <Override PartName="/ppt/ink/ink5772.xml" ContentType="application/inkml+xml"/>
  <Override PartName="/ppt/ink/ink5773.xml" ContentType="application/inkml+xml"/>
  <Override PartName="/ppt/ink/ink5774.xml" ContentType="application/inkml+xml"/>
  <Override PartName="/ppt/ink/ink5775.xml" ContentType="application/inkml+xml"/>
  <Override PartName="/ppt/ink/ink5776.xml" ContentType="application/inkml+xml"/>
  <Override PartName="/ppt/ink/ink5777.xml" ContentType="application/inkml+xml"/>
  <Override PartName="/ppt/ink/ink5778.xml" ContentType="application/inkml+xml"/>
  <Override PartName="/ppt/ink/ink5779.xml" ContentType="application/inkml+xml"/>
  <Override PartName="/ppt/ink/ink5780.xml" ContentType="application/inkml+xml"/>
  <Override PartName="/ppt/ink/ink5781.xml" ContentType="application/inkml+xml"/>
  <Override PartName="/ppt/ink/ink5782.xml" ContentType="application/inkml+xml"/>
  <Override PartName="/ppt/ink/ink5783.xml" ContentType="application/inkml+xml"/>
  <Override PartName="/ppt/ink/ink5784.xml" ContentType="application/inkml+xml"/>
  <Override PartName="/ppt/ink/ink5785.xml" ContentType="application/inkml+xml"/>
  <Override PartName="/ppt/ink/ink5786.xml" ContentType="application/inkml+xml"/>
  <Override PartName="/ppt/ink/ink5787.xml" ContentType="application/inkml+xml"/>
  <Override PartName="/ppt/ink/ink5788.xml" ContentType="application/inkml+xml"/>
  <Override PartName="/ppt/ink/ink5789.xml" ContentType="application/inkml+xml"/>
  <Override PartName="/ppt/ink/ink5790.xml" ContentType="application/inkml+xml"/>
  <Override PartName="/ppt/ink/ink5791.xml" ContentType="application/inkml+xml"/>
  <Override PartName="/ppt/ink/ink5792.xml" ContentType="application/inkml+xml"/>
  <Override PartName="/ppt/ink/ink5793.xml" ContentType="application/inkml+xml"/>
  <Override PartName="/ppt/ink/ink5794.xml" ContentType="application/inkml+xml"/>
  <Override PartName="/ppt/ink/ink5795.xml" ContentType="application/inkml+xml"/>
  <Override PartName="/ppt/ink/ink5796.xml" ContentType="application/inkml+xml"/>
  <Override PartName="/ppt/ink/ink5797.xml" ContentType="application/inkml+xml"/>
  <Override PartName="/ppt/ink/ink5798.xml" ContentType="application/inkml+xml"/>
  <Override PartName="/ppt/ink/ink5799.xml" ContentType="application/inkml+xml"/>
  <Override PartName="/ppt/ink/ink5800.xml" ContentType="application/inkml+xml"/>
  <Override PartName="/ppt/ink/ink5801.xml" ContentType="application/inkml+xml"/>
  <Override PartName="/ppt/ink/ink5802.xml" ContentType="application/inkml+xml"/>
  <Override PartName="/ppt/ink/ink5803.xml" ContentType="application/inkml+xml"/>
  <Override PartName="/ppt/ink/ink5804.xml" ContentType="application/inkml+xml"/>
  <Override PartName="/ppt/ink/ink5805.xml" ContentType="application/inkml+xml"/>
  <Override PartName="/ppt/ink/ink5806.xml" ContentType="application/inkml+xml"/>
  <Override PartName="/ppt/ink/ink5807.xml" ContentType="application/inkml+xml"/>
  <Override PartName="/ppt/ink/ink5808.xml" ContentType="application/inkml+xml"/>
  <Override PartName="/ppt/ink/ink5809.xml" ContentType="application/inkml+xml"/>
  <Override PartName="/ppt/ink/ink5810.xml" ContentType="application/inkml+xml"/>
  <Override PartName="/ppt/ink/ink5811.xml" ContentType="application/inkml+xml"/>
  <Override PartName="/ppt/ink/ink5812.xml" ContentType="application/inkml+xml"/>
  <Override PartName="/ppt/ink/ink5813.xml" ContentType="application/inkml+xml"/>
  <Override PartName="/ppt/ink/ink5814.xml" ContentType="application/inkml+xml"/>
  <Override PartName="/ppt/ink/ink5815.xml" ContentType="application/inkml+xml"/>
  <Override PartName="/ppt/ink/ink5816.xml" ContentType="application/inkml+xml"/>
  <Override PartName="/ppt/ink/ink5817.xml" ContentType="application/inkml+xml"/>
  <Override PartName="/ppt/ink/ink5818.xml" ContentType="application/inkml+xml"/>
  <Override PartName="/ppt/ink/ink5819.xml" ContentType="application/inkml+xml"/>
  <Override PartName="/ppt/ink/ink5820.xml" ContentType="application/inkml+xml"/>
  <Override PartName="/ppt/ink/ink5821.xml" ContentType="application/inkml+xml"/>
  <Override PartName="/ppt/ink/ink5822.xml" ContentType="application/inkml+xml"/>
  <Override PartName="/ppt/ink/ink5823.xml" ContentType="application/inkml+xml"/>
  <Override PartName="/ppt/ink/ink5824.xml" ContentType="application/inkml+xml"/>
  <Override PartName="/ppt/ink/ink5825.xml" ContentType="application/inkml+xml"/>
  <Override PartName="/ppt/ink/ink5826.xml" ContentType="application/inkml+xml"/>
  <Override PartName="/ppt/ink/ink5827.xml" ContentType="application/inkml+xml"/>
  <Override PartName="/ppt/ink/ink5828.xml" ContentType="application/inkml+xml"/>
  <Override PartName="/ppt/ink/ink5829.xml" ContentType="application/inkml+xml"/>
  <Override PartName="/ppt/ink/ink5830.xml" ContentType="application/inkml+xml"/>
  <Override PartName="/ppt/ink/ink5831.xml" ContentType="application/inkml+xml"/>
  <Override PartName="/ppt/ink/ink5832.xml" ContentType="application/inkml+xml"/>
  <Override PartName="/ppt/ink/ink5833.xml" ContentType="application/inkml+xml"/>
  <Override PartName="/ppt/ink/ink5834.xml" ContentType="application/inkml+xml"/>
  <Override PartName="/ppt/ink/ink5835.xml" ContentType="application/inkml+xml"/>
  <Override PartName="/ppt/ink/ink5836.xml" ContentType="application/inkml+xml"/>
  <Override PartName="/ppt/ink/ink5837.xml" ContentType="application/inkml+xml"/>
  <Override PartName="/ppt/ink/ink5838.xml" ContentType="application/inkml+xml"/>
  <Override PartName="/ppt/ink/ink5839.xml" ContentType="application/inkml+xml"/>
  <Override PartName="/ppt/ink/ink5840.xml" ContentType="application/inkml+xml"/>
  <Override PartName="/ppt/ink/ink5841.xml" ContentType="application/inkml+xml"/>
  <Override PartName="/ppt/ink/ink5842.xml" ContentType="application/inkml+xml"/>
  <Override PartName="/ppt/ink/ink5843.xml" ContentType="application/inkml+xml"/>
  <Override PartName="/ppt/ink/ink5844.xml" ContentType="application/inkml+xml"/>
  <Override PartName="/ppt/ink/ink5845.xml" ContentType="application/inkml+xml"/>
  <Override PartName="/ppt/ink/ink5846.xml" ContentType="application/inkml+xml"/>
  <Override PartName="/ppt/ink/ink5847.xml" ContentType="application/inkml+xml"/>
  <Override PartName="/ppt/ink/ink5848.xml" ContentType="application/inkml+xml"/>
  <Override PartName="/ppt/ink/ink5849.xml" ContentType="application/inkml+xml"/>
  <Override PartName="/ppt/ink/ink5850.xml" ContentType="application/inkml+xml"/>
  <Override PartName="/ppt/ink/ink5851.xml" ContentType="application/inkml+xml"/>
  <Override PartName="/ppt/ink/ink5852.xml" ContentType="application/inkml+xml"/>
  <Override PartName="/ppt/ink/ink5853.xml" ContentType="application/inkml+xml"/>
  <Override PartName="/ppt/ink/ink5854.xml" ContentType="application/inkml+xml"/>
  <Override PartName="/ppt/ink/ink5855.xml" ContentType="application/inkml+xml"/>
  <Override PartName="/ppt/ink/ink5856.xml" ContentType="application/inkml+xml"/>
  <Override PartName="/ppt/ink/ink5857.xml" ContentType="application/inkml+xml"/>
  <Override PartName="/ppt/ink/ink5858.xml" ContentType="application/inkml+xml"/>
  <Override PartName="/ppt/theme/theme1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9" r:id="rId2"/>
    <p:sldId id="290" r:id="rId3"/>
    <p:sldId id="291" r:id="rId4"/>
    <p:sldId id="256" r:id="rId5"/>
    <p:sldId id="257" r:id="rId6"/>
    <p:sldId id="258" r:id="rId7"/>
    <p:sldId id="259" r:id="rId8"/>
    <p:sldId id="260" r:id="rId9"/>
    <p:sldId id="268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9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83" d="100"/>
          <a:sy n="83" d="100"/>
        </p:scale>
        <p:origin x="52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45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0:00.3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76 60 0 0,'3'-16'5591'0'0,"4"-25"2734"0"0,-7 39-7576 0 0,6-15 4777 0 0,-3 27-5339 0 0,-1-1 1 0 0,0 0 0 0 0,0 1 0 0 0,-1 0 0 0 0,-1-1-1 0 0,0 1 1 0 0,0-1 0 0 0,-2 13 0 0 0,1 8 89 0 0,-27 553 3025 0 0,7-286-1815 0 0,4-46 143 0 0,-4 86 238 0 0,11-126-745 0 0,11-208-1105 0 0,-1-1 1 0 0,1 1 0 0 0,-1-1-1 0 0,1 0 1 0 0,0 1-1 0 0,0-1 1 0 0,0 0 0 0 0,0 1-1 0 0,0-1 1 0 0,1 0 0 0 0,-1 0-1 0 0,1 0 1 0 0,-1 0 0 0 0,1 0-1 0 0,0 0 1 0 0,0-1 0 0 0,0 1-1 0 0,0 0 1 0 0,0-1 0 0 0,0 0-1 0 0,0 1 1 0 0,0-1 0 0 0,0 0-1 0 0,1 0 1 0 0,-1 0 0 0 0,1-1-1 0 0,-1 1 1 0 0,5 0 0 0 0,8 3 0 0 0,1-1 1 0 0,0-1-1 0 0,19 1 1 0 0,-28-3-7 0 0,792 20-3314 0 0,-680-20 3146 0 0,-116 0 174 0 0,18 0-63 0 0,-18-1-172 0 0,-1 1-1 0 0,1 0 0 0 0,0 0 1 0 0,-1-1-1 0 0,1 0 1 0 0,-1 1-1 0 0,1-1 0 0 0,-1 0 1 0 0,1 0-1 0 0,-1 0 0 0 0,0-1 1 0 0,1 1-1 0 0,-1-1 0 0 0,0 1 1 0 0,0-1-1 0 0,0 0 1 0 0,0 1-1 0 0,0-1 0 0 0,2-4 1 0 0,-1 2-1596 0 0,0 0 1 0 0,-1-1 0 0 0,1 0-1 0 0,-1 1 1 0 0,0-1 0 0 0,0 0 0 0 0,2-9-1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0:08.7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1093 152 4732 0 0,'66'-151'14630'0'0,"-254"557"-11151"0"0,170-369-3312 0 0,-208 367 753 0 0,51-98 119 0 0,47-65-57 0 0,-212 372 2923 0 0,285-519-3041 0 0,33-53-2853 0 0,19-46 242 0 0,3 4 1545 0 0,-1 0 0 0 0,1 0-1 0 0,0 0 1 0 0,-1 0 0 0 0,1 1 0 0 0,0-1-1 0 0,-1 0 1 0 0,1 0 0 0 0,0 0 0 0 0,0 0-1 0 0,0 0 1 0 0,0 0 0 0 0,0 0 0 0 0,0 0-1 0 0,0 0 1 0 0,0 0 0 0 0,0 0 0 0 0,0 1-1 0 0,0-1 1 0 0,1 0 0 0 0,-1 0 0 0 0,0 0-1 0 0,1 0 1 0 0,-1 0 0 0 0,1 0 0 0 0,-1 1-1 0 0,1-1 1 0 0,-1 0 0 0 0,1 0 0 0 0,27-45-9364 0 0,-8 14 621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3:08.2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84 3344 0 0,'-6'-2'1625'0'0,"1"0"106"0"0,-1 0 0 0 0,1 0 0 0 0,0-1-1 0 0,0 0 1 0 0,-11-7 1138 0 0,55-11 371 0 0,-5 13-3241 0 0,0 1 1 0 0,42-3 0 0 0,73 2-3986 0 0,-103 6 2170 0 0,39-1-4374 0 0,-42 3 855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2:12.10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78052.89063"/>
      <inkml:brushProperty name="anchorY" value="-140516.5"/>
      <inkml:brushProperty name="scaleFactor" value="0.5"/>
    </inkml:brush>
  </inkml:definitions>
  <inkml:trace contextRef="#ctx0" brushRef="#br0">275 220 2108 0 0,'0'0'3704'0'0,"0"-3"-2266"0"0,-1 1-43 0 0,1-1-214 0 0,-2-1-66 0 0,1 1-140 0 0,0 0-34 0 0,-1 1-191 0 0,2 0-166 0 0,-1 0-166 0 0,0 0-16 0 0,1 0-188 0 0,-1 0 33 0 0,1 1-148 0 0,0 1 63 0 0,0 0-9 0 0,-1 1-38 0 0,0 1 85 0 0,-2 3-10 0 0,1 3-19 0 0,-2 4-1 0 0,-1 4-89 0 0,0 5 89 0 0,-3 5-125 0 0,-1 4 116 0 0,-1 6-130 0 0,-1 4 118 0 0,-2 3-162 0 0,1 3 149 0 0,-1 1-107 0 0,0 0 158 0 0,0 1-153 0 0,1 0 176 0 0,0-1-80 0 0,0-1 2 0 0,1-1-29 0 0,1-2-13 0 0,0-4 5 0 0,0-2-59 0 0,1-4 39 0 0,1-3-33 0 0,1-3 13 0 0,0-3 1 0 0,1-3 32 0 0,1-3 15 0 0,0-1 16 0 0,1-3 251 0 0,1-4-140 0 0,0 0 51 0 0,1-2-134 0 0,0-3 2 0 0,1-2-45 0 0,0-3 0 0 0,0-4-45 0 0,0-4-3 0 0,1-5-25 0 0,1-6-66 0 0,2-8-25 0 0,1-7-21 0 0,2-8 61 0 0,1-9-40 0 0,3-5 43 0 0,0-5-2 0 0,2-3 58 0 0,-1-1-24 0 0,2 0 10 0 0,-1 0 102 0 0,-1 4 12 0 0,0 3 26 0 0,-1 4 154 0 0,-2 6-8 0 0,0 4 54 0 0,-1 4 12 0 0,-1 4 19 0 0,-1 4-3 0 0,0 4-2 0 0,-1 2-58 0 0,0 3 34 0 0,0 2-102 0 0,-1 3-52 0 0,0 2-92 0 0,0 1-53 0 0,-1 3-78 0 0,0 2-9 0 0,0 1 74 0 0,0 2-87 0 0,-1 1-4 0 0,0 3 70 0 0,4 2-47 0 0,1 4 7 0 0,3 3 18 0 0,1 4 119 0 0,2 4-154 0 0,0 3 178 0 0,2 5-183 0 0,1 5 157 0 0,1 3-197 0 0,0 4 90 0 0,2 3-49 0 0,0 4 28 0 0,1 3 2 0 0,1 2-15 0 0,-1 3 11 0 0,0 0 15 0 0,0 0 9 0 0,-2-2-19 0 0,0 0 20 0 0,-2-1 4 0 0,0-1 68 0 0,-1-1-27 0 0,0-1 31 0 0,-3-3-11 0 0,1-1 41 0 0,-3-3-105 0 0,1-2 126 0 0,-2-3-148 0 0,-1-2 54 0 0,0-2-61 0 0,-1-2 103 0 0,-1-3-134 0 0,0-2 74 0 0,-1-2-224 0 0,-1-2 113 0 0,1-2-249 0 0,-2-2 76 0 0,1-1-378 0 0,-1-2-86 0 0,-1-1-347 0 0,1-2-225 0 0,-1-2-127 0 0,0-1-207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2:12.30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79670.125"/>
      <inkml:brushProperty name="anchorY" value="-142719.34375"/>
      <inkml:brushProperty name="scaleFactor" value="0.5"/>
    </inkml:brush>
  </inkml:definitions>
  <inkml:trace contextRef="#ctx0" brushRef="#br0">42 80 2672 0 0,'0'0'2336'0'0,"-3"-1"-489"0"0,0 0-6 0 0,-3-2-355 0 0,0 1-53 0 0,-1-1-235 0 0,1 0-38 0 0,1 1-274 0 0,1 0 13 0 0,3-1-271 0 0,1 0-2 0 0,4-1-250 0 0,0 1 48 0 0,5-1-222 0 0,3 1 68 0 0,2-1-191 0 0,5 0-4 0 0,2 1-367 0 0,1 0-236 0 0,3-1-404 0 0,1 1-149 0 0,0-1-437 0 0,1 0-477 0 0,-1-1-2042 0 0,-1 1-1971 0 0,-6 0 4553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2:12.98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81178.07813"/>
      <inkml:brushProperty name="anchorY" value="-143910.1875"/>
      <inkml:brushProperty name="scaleFactor" value="0.5"/>
    </inkml:brush>
  </inkml:definitions>
  <inkml:trace contextRef="#ctx0" brushRef="#br0">0 421 268 0 0,'1'-1'6582'0'0,"0"-1"-4987"0"0,0-2-343 0 0,0 1-104 0 0,1-2-56 0 0,-1 0-36 0 0,1-1-252 0 0,0 1-34 0 0,1-1-264 0 0,0-2 21 0 0,-1 2-180 0 0,2-2 128 0 0,1-1-187 0 0,0 0 168 0 0,0 0-248 0 0,1-2 188 0 0,0 1-46 0 0,0-1-49 0 0,1-1-8 0 0,-1 0 125 0 0,1-1-3 0 0,0-1-90 0 0,0 1 70 0 0,-1-1 200 0 0,1 0-227 0 0,-1 0 243 0 0,0-1-238 0 0,-1 0 253 0 0,1 1-202 0 0,-1-1 235 0 0,0 1-114 0 0,-1 0 112 0 0,0 1-233 0 0,0 1 37 0 0,-1 0-100 0 0,0 3 107 0 0,-1-1-163 0 0,0 2 26 0 0,0 0-175 0 0,-1 1 44 0 0,0 0-160 0 0,0 2 40 0 0,1-1-128 0 0,-1 1 64 0 0,0 1-99 0 0,0 1 96 0 0,-1 2-69 0 0,-1 2 78 0 0,0 4-97 0 0,-1 2 137 0 0,0 5-130 0 0,-1 3 59 0 0,1 4-8 0 0,-2 5-5 0 0,0 3 3 0 0,1 4-15 0 0,0 4 41 0 0,2 1-12 0 0,-1 2-14 0 0,2 0 10 0 0,1 1-3 0 0,1 0-38 0 0,0 0 7 0 0,1-1-18 0 0,0-1 87 0 0,1-3-120 0 0,0-1 142 0 0,0-3-164 0 0,-1-1 138 0 0,0-4-145 0 0,0-1 135 0 0,-1-3-154 0 0,0-2 116 0 0,0-2-36 0 0,-1-2 113 0 0,1-2-90 0 0,-1 0 134 0 0,0-4-122 0 0,-1 0 95 0 0,0-2-107 0 0,-1 0 124 0 0,0-1-146 0 0,-1 0 156 0 0,0-2-159 0 0,-2 1 146 0 0,1-2-100 0 0,1 0 152 0 0,-3-1-137 0 0,1 0 115 0 0,0 0-128 0 0,0 1 117 0 0,0-1-120 0 0,1 0 109 0 0,1 0-112 0 0,-2-1-22 0 0,0 1 130 0 0,1-1-138 0 0,0-1 116 0 0,2 1-123 0 0,0-1 101 0 0,1 0-153 0 0,-1 0 45 0 0,5-1-1503 0 0,0 0 1163 0 0,3-1-307 0 0,2-1-74 0 0,2 0-187 0 0,1-2-265 0 0,0 1-255 0 0,2-1-145 0 0,0-1-167 0 0,0 1-649 0 0,0-1-2339 0 0,-1 0-2876 0 0,-2 2 6619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2:13.85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82711.84375"/>
      <inkml:brushProperty name="anchorY" value="-145539.45313"/>
      <inkml:brushProperty name="scaleFactor" value="0.5"/>
    </inkml:brush>
  </inkml:definitions>
  <inkml:trace contextRef="#ctx0" brushRef="#br0">0 87 636 0 0,'0'0'9534'0'0,"3"0"-9032"0"0,0 1 48 0 0,0-1-217 0 0,-1 0 63 0 0,4 0-151 0 0,-1 0 59 0 0,0 0-140 0 0,3-1 42 0 0,-1 0-117 0 0,4-1 57 0 0,-2 0-96 0 0,3-1 62 0 0,1 1-110 0 0,2-1 110 0 0,-1 0-110 0 0,1-1 98 0 0,1 0-118 0 0,0 1 86 0 0,0-1-88 0 0,0 1 85 0 0,0-1-119 0 0,-1 1 110 0 0,1-1-128 0 0,-4 1 131 0 0,1 0-97 0 0,-4 0 110 0 0,3 0-111 0 0,-3 1 86 0 0,3 0-64 0 0,-3 0 60 0 0,2 0-73 0 0,-2 0 69 0 0,1 1-87 0 0,-3 0 109 0 0,2-1-121 0 0,-2 1 139 0 0,-2 0-121 0 0,3 0 89 0 0,-2 0-83 0 0,-2 1 76 0 0,0-1-56 0 0,2 0 40 0 0,-1 1-49 0 0,0-1 75 0 0,-2 0-69 0 0,3 0 68 0 0,-1 1-108 0 0,-1-1 125 0 0,-1 1-133 0 0,3-1 148 0 0,-1 0-124 0 0,-1 0 108 0 0,-1 1-63 0 0,-1-1 65 0 0,-1 1-64 0 0,2 0 89 0 0,0-1-86 0 0,-1 1 78 0 0,0 0-80 0 0,-1-1 43 0 0,0 1-140 0 0,0 0 58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2:15.04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84449.8125"/>
      <inkml:brushProperty name="anchorY" value="-146723.0625"/>
      <inkml:brushProperty name="scaleFactor" value="0.5"/>
    </inkml:brush>
  </inkml:definitions>
  <inkml:trace contextRef="#ctx0" brushRef="#br0">189 125 312 0 0,'0'0'2048'0'0,"0"-3"-606"0"0,0 0 163 0 0,-1-3-335 0 0,0 0-117 0 0,0-2-43 0 0,0 1 5 0 0,0-1-176 0 0,0 0-27 0 0,-1 0-127 0 0,1 1 16 0 0,0 0-244 0 0,0 1 7 0 0,-1 0-240 0 0,1 2 19 0 0,0 0-166 0 0,0 2 68 0 0,1 1 12 0 0,-3 1-7 0 0,-2 3-45 0 0,-1 3-4 0 0,-2 4-35 0 0,0 3 7 0 0,-2 5-5 0 0,0 4-33 0 0,0 5-107 0 0,-1 3 113 0 0,0 4-111 0 0,1 3 139 0 0,0 3-166 0 0,0 2 144 0 0,2 1-156 0 0,1-2 129 0 0,0 0-143 0 0,1-1 144 0 0,1-2-155 0 0,1-2 125 0 0,0-3-118 0 0,1-2 114 0 0,0-3-30 0 0,1-2 1 0 0,0-3 8 0 0,0-3 44 0 0,0-2 16 0 0,1-3-12 0 0,0-3-20 0 0,0-2-13 0 0,0-2-12 0 0,0-2-83 0 0,1-3 45 0 0,0-1-42 0 0,1-5-153 0 0,0-3 44 0 0,2-5-141 0 0,1-5 62 0 0,2-4-231 0 0,1-6 246 0 0,1-6-50 0 0,2-3 106 0 0,1-5 101 0 0,1-1 108 0 0,0-1 172 0 0,1 0 57 0 0,-1 2 38 0 0,-1 2 185 0 0,1 2-66 0 0,-2 1 32 0 0,-1 3 90 0 0,0 2 203 0 0,-1 2-249 0 0,0 2 220 0 0,-1 2-173 0 0,-2 2 77 0 0,1 2-23 0 0,-2 1-19 0 0,1 3-82 0 0,-2 1-86 0 0,0 2-24 0 0,0 0-189 0 0,-1 2-42 0 0,-1 3-62 0 0,2-1-84 0 0,-2 2-63 0 0,2-1 10 0 0,-1 2-53 0 0,-1 1 22 0 0,1 0-19 0 0,0 2 102 0 0,-1 0-122 0 0,1 3 143 0 0,-1 0-108 0 0,2 5 103 0 0,1 2-136 0 0,0 3 157 0 0,1 3-123 0 0,0 4 93 0 0,1 3-91 0 0,1 2 82 0 0,0 4-95 0 0,2 3 33 0 0,0 2-7 0 0,1 3-5 0 0,1 2 11 0 0,1 2 6 0 0,1 1-6 0 0,-1-1-2 0 0,0 0 19 0 0,0-2 8 0 0,0-2-24 0 0,-2-1 46 0 0,1-2-47 0 0,-2-3-14 0 0,0-2-47 0 0,-2-2-41 0 0,0-3-53 0 0,0-2-33 0 0,-2-2-14 0 0,0-2-39 0 0,0-2-38 0 0,-1-2-161 0 0,-2-2-126 0 0,1-2-148 0 0,-1-1-125 0 0,0-2-52 0 0,-1-2-211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2:15.23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85991.375"/>
      <inkml:brushProperty name="anchorY" value="-148592.96875"/>
      <inkml:brushProperty name="scaleFactor" value="0.5"/>
    </inkml:brush>
  </inkml:definitions>
  <inkml:trace contextRef="#ctx0" brushRef="#br0">31 46 1920 0 0,'0'0'2520'0'0,"-3"-1"-643"0"0,0 0-88 0 0,-2-1-336 0 0,0 1-73 0 0,1-1-159 0 0,1 1-13 0 0,0-1-193 0 0,0 0-41 0 0,1 1-221 0 0,5-1-131 0 0,0 0-111 0 0,5-1-124 0 0,2 0-91 0 0,4 0-142 0 0,2 0-224 0 0,2 1-314 0 0,3 0-278 0 0,2 0-429 0 0,1 0-221 0 0,2 1-456 0 0,0-2-2559 0 0,1 1-2139 0 0,-6 0 5139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2:15.85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87470.40625"/>
      <inkml:brushProperty name="anchorY" value="-149818.17188"/>
      <inkml:brushProperty name="scaleFactor" value="0.5"/>
    </inkml:brush>
  </inkml:definitions>
  <inkml:trace contextRef="#ctx0" brushRef="#br0">18 119 1580 0 0,'0'0'8364'0'0,"-3"0"-7866"0"0,0-1-161 0 0,0 0 84 0 0,1 1-78 0 0,-2-1 2320 0 0,4-1-2192 0 0,-1 1 138 0 0,0-1-140 0 0,1 1 181 0 0,-1-3-100 0 0,1 1-37 0 0,1-2-90 0 0,-1 0 48 0 0,2 0-65 0 0,0 1-110 0 0,0-2-8 0 0,1 1-30 0 0,2-2-31 0 0,1 1-41 0 0,1-1-42 0 0,1 1-21 0 0,2-1-18 0 0,0 1-40 0 0,1 0-5 0 0,0 0-25 0 0,1 0-19 0 0,-2 1-6 0 0,2 1-29 0 0,-3 1 40 0 0,4 1-14 0 0,-3 0-23 0 0,4 3-6 0 0,0 1 9 0 0,0 1-18 0 0,-1 2-23 0 0,0 1 57 0 0,-1 2-9 0 0,-2 2-4 0 0,-1 2 12 0 0,-2 2 25 0 0,-2 1-30 0 0,-2 1-18 0 0,-2 2 47 0 0,-3 2-7 0 0,-3 0-94 0 0,0 2 122 0 0,-3 0-45 0 0,-2 1 10 0 0,-1 0-22 0 0,-1-1 24 0 0,-1 0-4 0 0,1-1 10 0 0,-1-1-20 0 0,0-1 12 0 0,1-2 0 0 0,1-1-1 0 0,1-2 10 0 0,1-1 3 0 0,1-2 46 0 0,1 0 34 0 0,1-3 30 0 0,1 0 16 0 0,2-1 78 0 0,0 0-33 0 0,1-1-4 0 0,2-1-29 0 0,1-1-21 0 0,3 0-34 0 0,0-1-31 0 0,3-1 5 0 0,0 0-136 0 0,4-2 169 0 0,3 0-118 0 0,1-1-24 0 0,1-2-56 0 0,2 1-98 0 0,0-1-2 0 0,1 0-107 0 0,-1 0-101 0 0,1 0-207 0 0,-1 0-18 0 0,0 0-321 0 0,0 0-137 0 0,-4 1-309 0 0,1 0-572 0 0,-3 1-109 0 0,1 0-2116 0 0,-3 0-2105 0 0,-2 0 4896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2:16.65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89098.57813"/>
      <inkml:brushProperty name="anchorY" value="-151416.10938"/>
      <inkml:brushProperty name="scaleFactor" value="0.5"/>
    </inkml:brush>
  </inkml:definitions>
  <inkml:trace contextRef="#ctx0" brushRef="#br0">1 44 1604 0 0,'0'0'10166'0'0,"3"0"-9896"0"0,0 1 82 0 0,3-2-115 0 0,-2 1 41 0 0,4-2-109 0 0,-2 1 38 0 0,3-2-101 0 0,-2 1 68 0 0,3 0-108 0 0,-2 0 82 0 0,2-1-116 0 0,-2 1 65 0 0,2 0-82 0 0,-2 0 73 0 0,2 0-112 0 0,-2 0 60 0 0,0 0-71 0 0,-1 0 88 0 0,-1 0-92 0 0,0 1 75 0 0,0-1-74 0 0,-2 1 59 0 0,2 0-79 0 0,-1-1 97 0 0,-1 1-86 0 0,0 1 79 0 0,-3-1-70 0 0,4 1 86 0 0,-2-1-91 0 0,1 1 19 0 0,-2 0 17 0 0,0-1 52 0 0,-1 1-102 0 0,0 0 122 0 0,-1 0-117 0 0,3 0 110 0 0,0 0-79 0 0,0-1 75 0 0,0 1-110 0 0,-2 0 98 0 0,1 0-74 0 0,-2 0 60 0 0,1 0-52 0 0,-2 0-31 0 0,1 0 102 0 0,0 0-80 0 0,0 0 71 0 0,0 0-100 0 0,0 0 95 0 0,3 0-178 0 0,0 0-91 0 0,-1 1 6 0 0,1-1-120 0 0,-1 0-152 0 0,-1 0-119 0 0,1 2-1309 0 0,1-1 578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9:00.24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77398.71875"/>
      <inkml:brushProperty name="anchorY" value="-221644.25"/>
      <inkml:brushProperty name="scaleFactor" value="0.5"/>
    </inkml:brush>
  </inkml:definitions>
  <inkml:trace contextRef="#ctx0" brushRef="#br0">4 28 224 0 0,'0'0'4060'0'0,"1"-2"-3490"0"0,0 0-89 0 0,0 0-77 0 0,-1 1-28 0 0,1 0-21 0 0,-1 0-14 0 0,0 1-18 0 0,1-2-57 0 0,-1 0-23 0 0,1 0-16 0 0,-1 1-33 0 0,0-1 779 0 0,1 0-995 0 0,0 0 235 0 0,0 0-198 0 0,0-1 2778 0 0,-1 5-2731 0 0,-1 0 60 0 0,0 3-87 0 0,0-1 125 0 0,0 3-127 0 0,1 0 110 0 0,-1 2-112 0 0,1 1 74 0 0,-1 1-69 0 0,1 1 84 0 0,0 1-96 0 0,0 0 100 0 0,0 0-58 0 0,0 1 74 0 0,0 0-99 0 0,0 0 72 0 0,0 1-116 0 0,0-1 140 0 0,-1 1-129 0 0,0-1 101 0 0,1-1-95 0 0,-1 0 65 0 0,1-3-81 0 0,-1 0 74 0 0,0-2-61 0 0,1 1 51 0 0,-1-1-80 0 0,0 0 112 0 0,1-1-77 0 0,-1 0 105 0 0,1-2-76 0 0,0 2 85 0 0,0-2-56 0 0,0-1 50 0 0,0 0-56 0 0,0 0 41 0 0,0-1-70 0 0,0-1 34 0 0,0 1-44 0 0,0 0 15 0 0,0 0-34 0 0,0-1 56 0 0,0-1-102 0 0,0-1 8 0 0,0 3-127 0 0,0-1-43 0 0,0 0-169 0 0,0 0 6 0 0,0-1-184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9:00.71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76124.71875"/>
      <inkml:brushProperty name="anchorY" value="-220705.60938"/>
      <inkml:brushProperty name="scaleFactor" value="0.5"/>
    </inkml:brush>
  </inkml:definitions>
  <inkml:trace contextRef="#ctx0" brushRef="#br0">12 1 732 0 0,'0'0'2282'0'0,"0"2"-1290"0"0,0 0-34 0 0,-1-1-122 0 0,1 1-27 0 0,0-1-67 0 0,0 1-40 0 0,1 0-106 0 0,0 0 1 0 0,-1-1-71 0 0,1 0 778 0 0,0 1-848 0 0,0 0-139 0 0,0 0 67 0 0,0-1-89 0 0,-1 0 74 0 0,0 2-71 0 0,0-1 34 0 0,-1 0-47 0 0,1 2 31 0 0,0 0-104 0 0,-1-1 34 0 0,1 2-117 0 0,-1 0 43 0 0,-1 2-88 0 0,1-1 36 0 0,0 2-42 0 0,-1 1 76 0 0,0 2-66 0 0,0-1 74 0 0,1 2-180 0 0,0 0 169 0 0,0 0-121 0 0,0 1 91 0 0,0 0-95 0 0,2 1 98 0 0,-1 1-118 0 0,0 0 123 0 0,1 0-126 0 0,1 1 103 0 0,0-1-134 0 0,-1 0 122 0 0,1-1-117 0 0,-1-1 109 0 0,0 0-121 0 0,0-1 101 0 0,0-3-120 0 0,0 1 137 0 0,0-3-135 0 0,0 2 126 0 0,-1-1-150 0 0,1 0 160 0 0,0-2-128 0 0,0 1 119 0 0,0-1-118 0 0,-1-1 114 0 0,1 0-151 0 0,-1-1 110 0 0,1-1-162 0 0,-1 1 56 0 0,1 0-190 0 0,0-2 46 0 0,-1 0-192 0 0,1 1-26 0 0,-1 0-186 0 0,1-1-135 0 0,-1 0-79 0 0,1 1-1770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3:09.3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1 680 0 0,'0'0'23432'0'0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9:01.08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77412.40625"/>
      <inkml:brushProperty name="anchorY" value="-222416.01563"/>
      <inkml:brushProperty name="scaleFactor" value="0.5"/>
    </inkml:brush>
  </inkml:definitions>
  <inkml:trace contextRef="#ctx0" brushRef="#br0">9 0 1288 0 0,'0'0'2066'0'0,"0"2"-951"0"0,-1 0-383 0 0,0 0 258 0 0,0 1-286 0 0,0 0 142 0 0,0 0-200 0 0,0 1 71 0 0,0-1-135 0 0,0 0-84 0 0,0 1-65 0 0,1 0-96 0 0,1 1 27 0 0,-1-1-96 0 0,1 2 79 0 0,0-1-69 0 0,-1 1 29 0 0,1 0-78 0 0,0 1 12 0 0,0-1-87 0 0,0 2 54 0 0,0-1-91 0 0,-1 3 44 0 0,1-2-76 0 0,-1 1 47 0 0,0 2-76 0 0,1 0 25 0 0,-1 0-28 0 0,-1 0 47 0 0,1 1-70 0 0,-1-3 41 0 0,0 1-56 0 0,1-1 76 0 0,-1 0-70 0 0,1-1 59 0 0,-1 2-92 0 0,1-3 96 0 0,0 1-90 0 0,0-1 87 0 0,0 0-96 0 0,0-2 90 0 0,0 1-74 0 0,-1-1 73 0 0,1-1-82 0 0,0 0 85 0 0,0 0-49 0 0,-1-2-31 0 0,1 0-149 0 0,0 0-88 0 0,0-2-252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9:02.24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78686.625"/>
      <inkml:brushProperty name="anchorY" value="-223964.70313"/>
      <inkml:brushProperty name="scaleFactor" value="0.5"/>
    </inkml:brush>
  </inkml:definitions>
  <inkml:trace contextRef="#ctx0" brushRef="#br0">33 81 1444 0 0,'0'0'3608'0'0,"-3"0"-3088"0"0,0 0 279 0 0,-7-2 7434 0 0,7 2-8047 0 0,0 0 76 0 0,0-1-127 0 0,0 1 119 0 0,1 0-140 0 0,1 0 115 0 0,0 0 151 0 0,4-1-239 0 0,1 0 132 0 0,3 0-177 0 0,0 0 136 0 0,3 0-208 0 0,0 0 116 0 0,4 0-87 0 0,1 0 73 0 0,3 0-119 0 0,0-1 109 0 0,3 1-142 0 0,0 0 144 0 0,1-1-161 0 0,3 0 164 0 0,1 1-147 0 0,2-1 132 0 0,2-1-141 0 0,1 1 135 0 0,1 0-65 0 0,1 0-119 0 0,0 0 176 0 0,1 0-74 0 0,0 0 14 0 0,0 0 2 0 0,-1 1-21 0 0,0 0 10 0 0,0-1-31 0 0,0 1 36 0 0,-1 0-12 0 0,-1-1-6 0 0,-1 1-122 0 0,-1 0 174 0 0,-1 0-156 0 0,-2 0 169 0 0,-1-1-156 0 0,-2 1 151 0 0,-1 0-152 0 0,-1 0 158 0 0,-1 0-151 0 0,-1 0 144 0 0,0 0-165 0 0,-5 1 129 0 0,2-1-87 0 0,-3 0 123 0 0,1 0-138 0 0,-2 1 151 0 0,2-1-134 0 0,-2 1 111 0 0,1-1-122 0 0,-3 1 92 0 0,4-1-85 0 0,-3 0 126 0 0,2 0-139 0 0,-3 0 156 0 0,2 0-145 0 0,-2 1 137 0 0,2-1-148 0 0,-3 0 124 0 0,1 0-122 0 0,-1 1 133 0 0,1-1-129 0 0,-3 1 133 0 0,-1-1-170 0 0,3 1 181 0 0,-2-1-167 0 0,-2 1 143 0 0,2-1-140 0 0,-1 0 111 0 0,-1 1-142 0 0,-2-1 149 0 0,3 1-154 0 0,-2 0 131 0 0,0 0-171 0 0,0 0 152 0 0,-3 0-173 0 0,1 0 129 0 0,2 0-157 0 0,0-1 82 0 0,-1 1-116 0 0,0 0 54 0 0,-1-1-108 0 0,-1 1 24 0 0,0 0-105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9:03.14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81222.5625"/>
      <inkml:brushProperty name="anchorY" value="-225153.70313"/>
      <inkml:brushProperty name="scaleFactor" value="0.5"/>
    </inkml:brush>
  </inkml:definitions>
  <inkml:trace contextRef="#ctx0" brushRef="#br0">36 119 696 0 0,'0'0'3239'0'0,"-4"0"-2221"0"0,0 0 41 0 0,0 0-287 0 0,1 0 117 0 0,0 0-157 0 0,1 0 1692 0 0,-2 0-2120 0 0,1 0 129 0 0,-6-2 6564 0 0,11 1-6724 0 0,-1 0 58 0 0,0 0-82 0 0,5 0 20 0 0,-1 0-41 0 0,6 0-5 0 0,1 1-76 0 0,2-1 25 0 0,3 0-41 0 0,2 0-19 0 0,2-1-1 0 0,3 0-21 0 0,1-1-28 0 0,3 1 7 0 0,1-1-33 0 0,1 1 3 0 0,1-1 7 0 0,2 1-45 0 0,2-1 50 0 0,0 0-11 0 0,2 0-30 0 0,-1 1 39 0 0,1-1-27 0 0,-2 0 13 0 0,-1-1-13 0 0,-1 1 3 0 0,-1 0-15 0 0,-1 0 13 0 0,-2 0 29 0 0,-1 0-18 0 0,-2 1-7 0 0,-2-1-2 0 0,-2 0-5 0 0,-1 0-4 0 0,0 1-8 0 0,-2-1-46 0 0,0 1 32 0 0,0 0 15 0 0,-2 0 4 0 0,1 0-7 0 0,-1 0-6 0 0,0 0 6 0 0,-4 1-17 0 0,3-1 14 0 0,-3 1-18 0 0,2-1 28 0 0,-3 1-50 0 0,2 0-27 0 0,-3-1 104 0 0,1 1-29 0 0,-2 0-7 0 0,2 0 16 0 0,-3 0-5 0 0,2 0-4 0 0,-1 0 7 0 0,0 0-22 0 0,-1 0 21 0 0,-3 1-49 0 0,3-1 51 0 0,-2 0-16 0 0,-2 1-121 0 0,-1-1 120 0 0,3 1 33 0 0,-2 0-19 0 0,0 0 8 0 0,-2 0-22 0 0,3 0-37 0 0,-1-1 37 0 0,-1 1-5 0 0,-1 0 39 0 0,-1-1-9 0 0,0 1 0 0 0,-2 0 11 0 0,3 0-12 0 0,1-1-6 0 0,-1 1-36 0 0,-1 0-52 0 0,0 0-15 0 0,-1-1-76 0 0,0 1 9 0 0,-1 0-46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9:03.83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83662.15625"/>
      <inkml:brushProperty name="anchorY" value="-226296.45313"/>
      <inkml:brushProperty name="scaleFactor" value="0.5"/>
    </inkml:brush>
  </inkml:definitions>
  <inkml:trace contextRef="#ctx0" brushRef="#br0">29 48 1184 0 0,'0'0'3208'0'0,"0"-3"-2597"0"0,-1 1 243 0 0,0 0-332 0 0,0 0 260 0 0,0-1-236 0 0,1 0 161 0 0,-1 0-132 0 0,1 1 32 0 0,-1-1 13 0 0,1 0-35 0 0,0 0 142 0 0,0-10 10077 0 0,-2 12-10443 0 0,0 0-61 0 0,0 0-34 0 0,1 0-70 0 0,-1 0 76 0 0,2 1-5 0 0,-2 2 11 0 0,1-1 52 0 0,0 3 19 0 0,0 2-67 0 0,-1 2 19 0 0,1 1 99 0 0,-1 2-158 0 0,1 3 94 0 0,-1 1-142 0 0,1 2 136 0 0,1 3-104 0 0,0 2 59 0 0,1 2-69 0 0,-1 2 15 0 0,1 2-11 0 0,0 3 75 0 0,1 2-59 0 0,0 2-72 0 0,1 2-16 0 0,0 0-30 0 0,0 1 58 0 0,0 0-72 0 0,1 1 117 0 0,-1-1-95 0 0,1 0 73 0 0,-1-1-87 0 0,1-1 63 0 0,-2 0-62 0 0,1-2 35 0 0,0-2-80 0 0,-1-2 45 0 0,0-3-63 0 0,1-2 49 0 0,-1-2-71 0 0,-1-2 43 0 0,0-2-51 0 0,0-1 41 0 0,0-1-41 0 0,0-3 26 0 0,0 0-31 0 0,0-2 27 0 0,-1-1-32 0 0,1-3 28 0 0,0 2 24 0 0,0-3-30 0 0,-1 1 11 0 0,1-2 20 0 0,-1 2-1 0 0,0-3-8 0 0,0 0 3 0 0,1 0-20 0 0,-1 0 29 0 0,1-2-28 0 0,-1-1 4 0 0,1 2-24 0 0,-1 0 5 0 0,1-1-26 0 0,-1-1-69 0 0,0-1-14 0 0,0 0-122 0 0,0-1-13 0 0,-6-12-10164 0 0,1 6 7245 0 0,-15-13-13347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9:04.33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84940.71875"/>
      <inkml:brushProperty name="anchorY" value="-228547.0625"/>
      <inkml:brushProperty name="scaleFactor" value="0.5"/>
    </inkml:brush>
  </inkml:definitions>
  <inkml:trace contextRef="#ctx0" brushRef="#br0">0 238 660 0 0,'0'0'11562'0'0,"1"-2"-10269"0"0,-1 0-69 0 0,1-1-122 0 0,1 0-71 0 0,1 1-124 0 0,2-1-126 0 0,0 1 43 0 0,5-2-236 0 0,1 0 137 0 0,5-1-365 0 0,2-1 199 0 0,4 1-297 0 0,5-1 204 0 0,3 0-339 0 0,5 1 217 0 0,5-1-320 0 0,5 0 246 0 0,5 0-310 0 0,4 0 224 0 0,2 0-281 0 0,4-1 228 0 0,2 0-277 0 0,2 0 242 0 0,0 0-276 0 0,1 0 216 0 0,-3 0-240 0 0,0 0 69 0 0,-3 0 17 0 0,-2 0-7 0 0,-2 0 55 0 0,-4 1-13 0 0,-3-1 54 0 0,-4 2-28 0 0,-3-1 16 0 0,-4 0 15 0 0,-3 1-14 0 0,-4 0-23 0 0,-4 0 82 0 0,-2 1-3 0 0,-4 1 52 0 0,-1 0-6 0 0,-5 0-9 0 0,0 1 19 0 0,-3 1-25 0 0,1-1-39 0 0,-2 0-3 0 0,0 0 16 0 0,-1 0-31 0 0,1 0-28 0 0,-2 1-54 0 0,-3 0-48 0 0,3 0-117 0 0,-2 0-6 0 0,-1 0-22 0 0,-2 1-132 0 0,2-1-146 0 0,0 0 37 0 0,-2 1-213 0 0,0-1-2 0 0,-1 1-217 0 0,-11 6-6372 0 0,3-3 3964 0 0,-5 1-1200 0 0,1 0 2742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9:04.67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87732.875"/>
      <inkml:brushProperty name="anchorY" value="-229596.79688"/>
      <inkml:brushProperty name="scaleFactor" value="0.5"/>
    </inkml:brush>
  </inkml:definitions>
  <inkml:trace contextRef="#ctx0" brushRef="#br0">60 65 1272 0 0,'0'0'3244'0'0,"-3"1"-1040"0"0,-1-1-259 0 0,-2 1-526 0 0,0 0-281 0 0,1 0-185 0 0,-2 1-28 0 0,1-1 60 0 0,1 0 51 0 0,2-1 30 0 0,-2 1-83 0 0,2 0 24 0 0,0 0-281 0 0,1 0 91 0 0,1-1-346 0 0,4 1 149 0 0,2-1-332 0 0,3 1 204 0 0,1 0-348 0 0,4-1 272 0 0,1-1-355 0 0,3 0 260 0 0,1-1-322 0 0,2 0 226 0 0,0-1-254 0 0,3 1 239 0 0,0-1-312 0 0,2 0 283 0 0,0-1-265 0 0,1 1 198 0 0,0-1-255 0 0,0 0 250 0 0,0 0-311 0 0,-1 0 152 0 0,-1 0-270 0 0,-1 0 118 0 0,-1 0-180 0 0,-2 0-39 0 0,-1 0-74 0 0,-1 0-107 0 0,-1 1-117 0 0,-5 1-117 0 0,2-1-158 0 0,-3 1-174 0 0,1 0-237 0 0,-3 1 127 0 0,-2-1-342 0 0,2 2 22 0 0,-2 0-2069 0 0,2 0-2966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9:04.93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89528.5625"/>
      <inkml:brushProperty name="anchorY" value="-230803.03125"/>
      <inkml:brushProperty name="scaleFactor" value="0.5"/>
    </inkml:brush>
  </inkml:definitions>
  <inkml:trace contextRef="#ctx0" brushRef="#br0">43 1 2228 0 0,'-1'1'2780'0'0,"-3"3"-816"0"0,1-1-248 0 0,-2 2-418 0 0,1 0-186 0 0,-2 1-49 0 0,1-2 28 0 0,0 1 16 0 0,1-1 28 0 0,1-1-83 0 0,0-1-38 0 0,3 2-300 0 0,1-2 31 0 0,3 1-254 0 0,0 0 48 0 0,4-1-221 0 0,3 1 109 0 0,2-1-365 0 0,3 0 212 0 0,1-1-8 0 0,2 1-195 0 0,1-1 171 0 0,1 1-234 0 0,-1-1 149 0 0,2 0-254 0 0,-1 0 140 0 0,1 0-236 0 0,-1 0 17 0 0,0 0-195 0 0,-1 0-109 0 0,-4 0-89 0 0,0 0-193 0 0,-2 0-205 0 0,0-1-209 0 0,-3 1-375 0 0,1 0-418 0 0,-3-1-364 0 0,-2 1-1371 0 0,0 0-1761 0 0,-2 1 3855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5:06.42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0143E6"/>
      <inkml:brushProperty name="anchorY" value="-1.83676E6"/>
      <inkml:brushProperty name="scaleFactor" value="0.5"/>
    </inkml:brush>
  </inkml:definitions>
  <inkml:trace contextRef="#ctx0" brushRef="#br0">57 0 1216 0 0,'0'0'3994'0'0,"-2"1"-3625"0"0,1 0 263 0 0,-1 0-357 0 0,1 0 193 0 0,-1 1 686 0 0,1-1-1085 0 0,0 0 263 0 0,-2 3 2754 0 0,2-3-3021 0 0,-5 3 4996 0 0,4-3-4892 0 0,0 0-43 0 0,-3 2 3759 0 0,-22-2-24007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5:27.84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068E6"/>
      <inkml:brushProperty name="anchorY" value="-1.84442E6"/>
      <inkml:brushProperty name="scaleFactor" value="0.5"/>
    </inkml:brush>
  </inkml:definitions>
  <inkml:trace contextRef="#ctx0" brushRef="#br0">10 787 1476 0 0,'0'0'20498'0'0,"-1"1"-20334"0"0,-1-1-205 0 0,0 1 75 0 0,0 0 113 0 0,1-1-184 0 0,1 0 179 0 0,-1 0-27 0 0,2 2-159 0 0,-1 0 158 0 0,1-1-141 0 0,0 1 227 0 0,0 0-198 0 0,0 1 219 0 0,-1-1-231 0 0,1 0 285 0 0,0 1-268 0 0,0-1 246 0 0,0 1-245 0 0,1 0 237 0 0,-1-1-245 0 0,0 2 184 0 0,1-1-196 0 0,-1-1 215 0 0,1 1-238 0 0,0 0 235 0 0,-1-1-226 0 0,0 2 255 0 0,0-1-244 0 0,0 0 206 0 0,1 0-216 0 0,-1 0 194 0 0,0-1-190 0 0,0 0 153 0 0,0 1-130 0 0,1 0 174 0 0,-1-1-173 0 0,0 1 157 0 0,1 0-163 0 0,-1-1 145 0 0,0 2-114 0 0,0-1 146 0 0,0-1-154 0 0,0 2 165 0 0,0-1-148 0 0,1-1 125 0 0,-1 0-164 0 0,0 1 156 0 0,0-1-166 0 0,0 1 104 0 0,0-2-111 0 0,0 2 142 0 0,0-1-164 0 0,0 0 88 0 0,-1 0-47 0 0,1 0 71 0 0,0 0-118 0 0,0 0 140 0 0,0 0-142 0 0,0 0 113 0 0,0 1-104 0 0,0-2 124 0 0,-1 1-140 0 0,1 1 173 0 0,0-1-150 0 0,-1 1 136 0 0,1-2-147 0 0,0 2 165 0 0,-1-1-102 0 0,1 0 116 0 0,1 2-124 0 0,-1-1 104 0 0,1-1-117 0 0,0 2 104 0 0,-1-1-97 0 0,0-1 61 0 0,0 0-79 0 0,0 1 105 0 0,0-1-116 0 0,0 1 111 0 0,0-2-85 0 0,0 2 91 0 0,0 0-143 0 0,0-1 155 0 0,-1 0-143 0 0,1 0 123 0 0,0 0-120 0 0,-1 0 114 0 0,0-1-132 0 0,1 0 141 0 0,-1 1-136 0 0,1 1 135 0 0,0-1-101 0 0,0-1 105 0 0,-1 2-29 0 0,1 0-9 0 0,-1-1 24 0 0,1 0-21 0 0,-1 1-4 0 0,1-1-17 0 0,-1 0 13 0 0,1 0-19 0 0,-1-1 0 0 0,0 1-10 0 0,1 0 7 0 0,-1 0 7 0 0,0 0 2 0 0,1-1-27 0 0,-1 2 8 0 0,0-1 28 0 0,1 0-27 0 0,-1 0 5 0 0,0 0-15 0 0,1 1 3 0 0,-1-1 2 0 0,0 1 4 0 0,0 0-5 0 0,0 0-12 0 0,0 1 12 0 0,0-1-9 0 0,1 0 3 0 0,-1 0-25 0 0,0 0 26 0 0,0 0 1 0 0,0 0 0 0 0,0 1-23 0 0,0-1 36 0 0,0-1-26 0 0,1 1-48 0 0,-1 0 93 0 0,0-1-86 0 0,1 2 92 0 0,-1 0-78 0 0,0-1 81 0 0,1 1-80 0 0,-1-1 98 0 0,0-1-108 0 0,1 2 108 0 0,0-1-112 0 0,-1 0 99 0 0,1 1-96 0 0,-1 0 80 0 0,1-1-71 0 0,-1 1 86 0 0,0 0-91 0 0,1-2 89 0 0,-1 3-78 0 0,0-2 103 0 0,1 1-105 0 0,-1 0 103 0 0,1-1-115 0 0,-1 0 113 0 0,1 2-95 0 0,0-1 75 0 0,-1-1-101 0 0,1 2 114 0 0,0-1-111 0 0,0 1 108 0 0,-1-1-106 0 0,1-1 111 0 0,0 2-108 0 0,-1-1 112 0 0,1 1-61 0 0,0-1 126 0 0,-1 2-90 0 0,1-1 115 0 0,-1 1-121 0 0,0-1 75 0 0,1 2-79 0 0,-1-2 67 0 0,1 1-95 0 0,-1-1 93 0 0,1 1-113 0 0,0-1 89 0 0,0 1-70 0 0,-1-1 80 0 0,1 1-83 0 0,0-1 100 0 0,0 1-85 0 0,0-1 82 0 0,0 1-76 0 0,0-1 84 0 0,-1 1-90 0 0,1-1 88 0 0,0 1-110 0 0,-1-1 92 0 0,1 1-94 0 0,0-1 56 0 0,0 0-51 0 0,0 0 70 0 0,0 0-91 0 0,-1-1 102 0 0,1 1-105 0 0,0 0 92 0 0,0 0-74 0 0,-1 0 73 0 0,1 0-68 0 0,0 0 72 0 0,0 1-63 0 0,-1-2 23 0 0,2 2-25 0 0,-1-1 85 0 0,0 2-91 0 0,0-1 77 0 0,1 0-69 0 0,-1 0 48 0 0,1 1-67 0 0,-1-1 52 0 0,0 0-35 0 0,1 0 42 0 0,-1 0-63 0 0,1 0 48 0 0,0 0-54 0 0,0 0 76 0 0,-1 1-55 0 0,0-1 51 0 0,2 1-62 0 0,-1-2 56 0 0,0 2-68 0 0,1-2 52 0 0,-1 2-22 0 0,0-2 26 0 0,0 1-49 0 0,0-1 62 0 0,1 1-71 0 0,-1-1 77 0 0,0 1-70 0 0,0 0 45 0 0,1 0-27 0 0,-1 0 40 0 0,0 1-35 0 0,0-2 30 0 0,1 2-42 0 0,0-1 46 0 0,0 0-34 0 0,0 0 25 0 0,0 0-40 0 0,0 0 40 0 0,0 0-36 0 0,0-1 19 0 0,1 2 9 0 0,-1-2-3 0 0,0 1-31 0 0,-1-1 29 0 0,1 2-30 0 0,0-2 23 0 0,0 1-16 0 0,-1-1 46 0 0,1 1-46 0 0,-1-1 35 0 0,1 1-16 0 0,-1-1 28 0 0,2 2-21 0 0,-1-2-12 0 0,1 1 27 0 0,0-1-23 0 0,0 1 12 0 0,0-1 5 0 0,0 1-15 0 0,0-1-4 0 0,1 0-5 0 0,-2 0 6 0 0,1 1-3 0 0,0-2-4 0 0,0 1 2 0 0,-1-1-10 0 0,1 1-3 0 0,-1-1 24 0 0,1 0-21 0 0,-1-1 12 0 0,0 1 1 0 0,0 0-6 0 0,1 0-39 0 0,-1-1 39 0 0,1 2 14 0 0,-1-2-23 0 0,1 1 19 0 0,0-1 4 0 0,0 1-20 0 0,0-1 21 0 0,0 1-16 0 0,-1 0 9 0 0,1-1-8 0 0,0 0 3 0 0,0 1-15 0 0,0-1-1 0 0,0 1 9 0 0,0-1 25 0 0,1 1-12 0 0,-1-1 6 0 0,2 1 8 0 0,-2-1-30 0 0,2 1 28 0 0,-2-1-29 0 0,3 1 9 0 0,-2-1 16 0 0,1 1-25 0 0,-1-2 14 0 0,1 1-24 0 0,-1 0 21 0 0,1 0-2 0 0,-1 0 0 0 0,1 0 1 0 0,-1 0-5 0 0,1 0 2 0 0,-1-1 13 0 0,1 1-9 0 0,-1 0 13 0 0,2 0-3 0 0,-1 0-13 0 0,0 0-5 0 0,0 0-14 0 0,1 0 22 0 0,-1-1 1 0 0,1 1-8 0 0,-1-1 3 0 0,1 1-1 0 0,-2-1 19 0 0,2 0-20 0 0,-1 1 16 0 0,1-1-4 0 0,-2 1 1 0 0,2-1 0 0 0,-1 0 0 0 0,1 0-23 0 0,-1-1 25 0 0,1 1-23 0 0,-1 0 26 0 0,2-1-17 0 0,-1 0 14 0 0,0 1-12 0 0,-1-1-11 0 0,2 0 12 0 0,-2 1 5 0 0,-2-1-10 0 0,3 0 8 0 0,-2 0-3 0 0,2 1-22 0 0,-1-1 29 0 0,2 0-9 0 0,-2 0 3 0 0,-2 0 0 0 0,3 0-5 0 0,-1 0 7 0 0,2 1-12 0 0,-1-1 8 0 0,1 0-3 0 0,-1 0-8 0 0,-2-1 11 0 0,3 1 2 0 0,-2 0-10 0 0,-2 0 12 0 0,3 0-17 0 0,-1 0 14 0 0,-2-1 1 0 0,3 1-15 0 0,-2-1 33 0 0,-1 1-52 0 0,2-1 44 0 0,-1 1-19 0 0,-1-1 15 0 0,-1 1-8 0 0,3-1 3 0 0,-2 1 4 0 0,1-1-16 0 0,-2 0-9 0 0,2 1 16 0 0,-1-1-1 0 0,0 1 5 0 0,-1-1-6 0 0,2 0-30 0 0,0 1 51 0 0,-1-1-50 0 0,-1 1 49 0 0,-2-1-24 0 0,4 0 12 0 0,-1 1 2 0 0,-1-1-57 0 0,0 0 64 0 0,-2 0-13 0 0,4 1 5 0 0,-1-1 1 0 0,0 1-14 0 0,-1-1-5 0 0,3 0 23 0 0,0 0-21 0 0,-2 0-2 0 0,0 0 14 0 0,2 0-10 0 0,-1 0-5 0 0,-1 0-4 0 0,0 0 10 0 0,1 0 20 0 0,0-1-19 0 0,-1 1-2 0 0,-2 0 9 0 0,0 0-17 0 0,3-1 24 0 0,-1 1-13 0 0,0 0 0 0 0,-1 0-8 0 0,-1 0 6 0 0,2 0 6 0 0,0 0-20 0 0,0 0 26 0 0,-1 0-9 0 0,-2 0 22 0 0,3 0-15 0 0,0-1-4 0 0,-1 0 1 0 0,-1 1-1 0 0,0 0 0 0 0,1-1-5 0 0,1 0 30 0 0,-2 1-23 0 0,0 0 8 0 0,3-1-30 0 0,-2 1 22 0 0,1-1 1 0 0,1 1-9 0 0,-1-1 17 0 0,-1 0-5 0 0,1 0 2 0 0,0 0-19 0 0,-1 0 15 0 0,2-1 0 0 0,-1 1-6 0 0,1-1 8 0 0,0 0-3 0 0,-1 1-27 0 0,1-1 36 0 0,0 0-26 0 0,1 0 22 0 0,-2 0-11 0 0,0 1 37 0 0,1-2-34 0 0,-1 2-3 0 0,1-1 6 0 0,-1 0-4 0 0,2-1 6 0 0,-2 1-7 0 0,1-1 22 0 0,-1 1-40 0 0,1-1 36 0 0,-2 1-16 0 0,2-1 5 0 0,-1 1 13 0 0,-1 0-23 0 0,0 0 27 0 0,1-1-32 0 0,-2 2 14 0 0,2-2 14 0 0,0 1-14 0 0,1-1-4 0 0,-1 0 15 0 0,0-1-24 0 0,-1 2 22 0 0,0-2-12 0 0,0 1-1 0 0,0 0-8 0 0,0 0 1 0 0,1-1 13 0 0,-2 1-32 0 0,2-1 24 0 0,-1 1-3 0 0,0-1-9 0 0,0 1 17 0 0,0 0-14 0 0,0-1-5 0 0,1 0 15 0 0,-1 0-10 0 0,0 0 9 0 0,0 1-3 0 0,-1 0-4 0 0,1-1 11 0 0,0 1-26 0 0,0-2 26 0 0,0 2-18 0 0,0-2 24 0 0,0 1-12 0 0,0-1 5 0 0,0 1-6 0 0,0-1-45 0 0,0 1 97 0 0,0-1-64 0 0,-1 1 17 0 0,1-2 11 0 0,0 2-28 0 0,-1-1 8 0 0,0 1 2 0 0,1-1-2 0 0,-2 2-4 0 0,2-2 11 0 0,-1 1-12 0 0,0-1 8 0 0,-1 1-3 0 0,2-1-4 0 0,-2 1 16 0 0,1-1 0 0 0,0 0-5 0 0,-1 0-2 0 0,1 1-4 0 0,0-1 10 0 0,-1 1 16 0 0,1-1-28 0 0,-1 1 4 0 0,0-1 8 0 0,0 1-12 0 0,0-2-6 0 0,0 2 34 0 0,0-1-25 0 0,0 2 4 0 0,0-2 5 0 0,0 1-3 0 0,0 0 1 0 0,0 0-9 0 0,0 1-12 0 0,0-1 12 0 0,0 0 5 0 0,0 0-10 0 0,0 0 17 0 0,0-1-24 0 0,0 1 22 0 0,-1 1-16 0 0,1-2 13 0 0,0 2-8 0 0,1-2 12 0 0,-1 2 6 0 0,1 0-20 0 0,-1-2 44 0 0,0 1-46 0 0,0 1 20 0 0,1-1-2 0 0,-2 0-6 0 0,2-1-16 0 0,-1 1 19 0 0,0 1 2 0 0,0-1-14 0 0,0 0 14 0 0,0 2-4 0 0,1-2 10 0 0,-1 0-21 0 0,0 2 26 0 0,0-2-18 0 0,-1 0 5 0 0,1 1-6 0 0,0-1 7 0 0,0 1-17 0 0,1-2 5 0 0,-1 1 40 0 0,1 2-31 0 0,-1-3-2 0 0,1 2 1 0 0,-1-2-7 0 0,0 1-7 0 0,1-1 29 0 0,-1 1-9 0 0,1-1-10 0 0,-1 1 13 0 0,0-1-9 0 0,1 2 26 0 0,-1-2-44 0 0,1 1 18 0 0,-1 1 152 0 0,1-1-213 0 0,-1 1 57 0 0,0 0 3 0 0,1-2-36 0 0,-1 2 34 0 0,1 0-5 0 0,-1-2 10 0 0,0 1-15 0 0,1 0 19 0 0,-1 0-6 0 0,0-1-17 0 0,0 0 39 0 0,1 1-22 0 0,-1 0 2 0 0,1-1 10 0 0,-1 2-12 0 0,1-2 8 0 0,-1 0-36 0 0,1 0 39 0 0,0 1-18 0 0,-1 0 11 0 0,1 0-3 0 0,0-1 6 0 0,-1 1-25 0 0,1-1 30 0 0,0 1-18 0 0,0-1 19 0 0,0 1-10 0 0,-1-1 4 0 0,1 1-1 0 0,-1 0-28 0 0,0 0 13 0 0,1-1 8 0 0,-1 1 2 0 0,1-1 0 0 0,0 1 1 0 0,0-1-9 0 0,0 1 7 0 0,-1-2 6 0 0,1 2-10 0 0,-1-1 8 0 0,0 1 2 0 0,1 0 4 0 0,0 1-38 0 0,-1 0 34 0 0,1-1-2 0 0,-1 1 1 0 0,0 0-13 0 0,0-1 4 0 0,0 0 7 0 0,1-1-11 0 0,-1 1-2 0 0,0 0 10 0 0,1 0 16 0 0,-1 1-14 0 0,0-1-4 0 0,0 1-8 0 0,0 0 24 0 0,1-1-2 0 0,0 0-4 0 0,-1 1 8 0 0,1-1-22 0 0,-1 1 7 0 0,-1 0-54 0 0,2-1 61 0 0,-1 1-2 0 0,1 1 6 0 0,-2-1-8 0 0,1 0 3 0 0,-1 0-24 0 0,1-1 39 0 0,0 1-27 0 0,0 0 0 0 0,0-1 9 0 0,0 1-3 0 0,-1 1-13 0 0,2-2-1 0 0,-1 0 5 0 0,0 2 11 0 0,1-2-3 0 0,-1 1-12 0 0,0-2-1 0 0,0 1 9 0 0,-1 1-3 0 0,1-1-27 0 0,0 0 45 0 0,-1 1-19 0 0,1-1 12 0 0,-1 1-3 0 0,1 0-18 0 0,0-1 6 0 0,-1 1 30 0 0,1 0-24 0 0,0-1 14 0 0,0 1-4 0 0,0 0 10 0 0,-1-1 77 0 0,1 1-147 0 0,-1 0 164 0 0,1-1-173 0 0,0 0 158 0 0,-1 1-159 0 0,2-1 154 0 0,-1 0-172 0 0,0 1 154 0 0,0-1-146 0 0,-1 0 174 0 0,0 1-169 0 0,1-1 160 0 0,1 0-164 0 0,-1 2 133 0 0,0-2-134 0 0,-1 0 47 0 0,1 1 4 0 0,-1-1-5 0 0,1 0 3 0 0,-1 1-9 0 0,1-2 39 0 0,-1 1-11 0 0,1 1 10 0 0,-1-2-7 0 0,1 2 8 0 0,-1 1-59 0 0,1 0 59 0 0,-1-2 8 0 0,1 2-7 0 0,-1-1-3 0 0,1 1 6 0 0,-1-1-26 0 0,0 0 35 0 0,0 1-16 0 0,0 0 6 0 0,0 1-10 0 0,0 0 11 0 0,0 1-8 0 0,0-2-25 0 0,1 0 21 0 0,-1 0 20 0 0,0 1-25 0 0,1 0 38 0 0,-1 0-25 0 0,0 1-15 0 0,0-1 27 0 0,0-1-14 0 0,0 1 10 0 0,1-1-8 0 0,-1 0 3 0 0,0 1-6 0 0,0 0-17 0 0,1 1 24 0 0,-1 0-9 0 0,0 0 8 0 0,0-2-7 0 0,0 0 3 0 0,0 0 4 0 0,0 0-30 0 0,0 1 42 0 0,-1 0-23 0 0,2-1 7 0 0,-1 1 4 0 0,1-1-35 0 0,-1 1 34 0 0,0 0-11 0 0,0-2 12 0 0,0 1-7 0 0,0 0 3 0 0,0 0 4 0 0,0 1-7 0 0,1-1-16 0 0,0 0 33 0 0,0 0-16 0 0,-1 1 1 0 0,1 0 1 0 0,0-2-20 0 0,-1 1 25 0 0,1 0-9 0 0,0 0-6 0 0,-1-1 7 0 0,1 0-8 0 0,-1 1 8 0 0,0-1-26 0 0,0 0 21 0 0,1 0 16 0 0,-1 0-13 0 0,1 0 10 0 0,-1 0-3 0 0,1-1-18 0 0,0 1 29 0 0,-1 0-18 0 0,1 0 0 0 0,0 0 6 0 0,0 1-3 0 0,0 0 1 0 0,0-2-14 0 0,0 1 9 0 0,0 0 5 0 0,0-1-10 0 0,0 1 22 0 0,-1 1-21 0 0,1-2 21 0 0,0 1-15 0 0,-1 1-19 0 0,1-2 28 0 0,0 0-4 0 0,0-1-8 0 0,0 1 22 0 0,0-1-58 0 0,0 1 45 0 0,1-2-29 0 0,-1 2 55 0 0,1-1-63 0 0,-1 1 77 0 0,0-2-79 0 0,0 2 66 0 0,1-2-34 0 0,-1 2 19 0 0,1-2-37 0 0,0 1 48 0 0,0-2-38 0 0,0 2 20 0 0,0-2-14 0 0,-1 2 26 0 0,1-1-40 0 0,-1 1 46 0 0,1-2-62 0 0,-1 2 56 0 0,1-2-59 0 0,-1 2 50 0 0,1-2-16 0 0,-1 2 24 0 0,0-2-53 0 0,0 2 64 0 0,1-2-77 0 0,-1 1 84 0 0,0-1 2 0 0,1 2-22 0 0,0-2-60 0 0,-1 2 59 0 0,1-2-27 0 0,0 2 3 0 0,-1-1 15 0 0,1 2 0 0 0,0-2-33 0 0,0 1 58 0 0,0 0-56 0 0,-1 1 36 0 0,0 0-39 0 0,1 0 34 0 0,-1 0-33 0 0,0-1 51 0 0,-1 1-48 0 0,1 1 49 0 0,0-1-71 0 0,1 1 82 0 0,0-1-73 0 0,-1 0 70 0 0,1 0-63 0 0,0 0 56 0 0,0 1-58 0 0,-1 0 50 0 0,0 0-35 0 0,0 0 44 0 0,0 0-46 0 0,0 0 38 0 0,-1 0-58 0 0,2-1 64 0 0,0 1-49 0 0,0 0 34 0 0,0-1-38 0 0,0 0 67 0 0,0-1-81 0 0,-1 1 73 0 0,2-1-79 0 0,-1 1 70 0 0,0-1 39 0 0,1 1-76 0 0,0-2-6 0 0,-1 2 38 0 0,1-2-38 0 0,0 1 34 0 0,0 0-14 0 0,-1 0 14 0 0,1 0-50 0 0,0 0 57 0 0,0-1-56 0 0,0 0 44 0 0,-1 1-50 0 0,2-2 70 0 0,-1 3-68 0 0,0-2 73 0 0,0 1-68 0 0,1-1 63 0 0,-1 1-61 0 0,0-1 51 0 0,0 1-44 0 0,0 0 55 0 0,0 0-53 0 0,0 1 49 0 0,0 0-66 0 0,-1 0 75 0 0,0 0-51 0 0,-1 2 35 0 0,2-2-57 0 0,-1 1 68 0 0,-1 1-63 0 0,1-1 42 0 0,0 0-17 0 0,-1 0 33 0 0,1 1-60 0 0,0-1 65 0 0,-1 1-68 0 0,0 1 72 0 0,1-2-63 0 0,0 1 38 0 0,0 0-49 0 0,0-2 69 0 0,0 1-73 0 0,0 0 80 0 0,0-1-99 0 0,0 1 109 0 0,1-1-94 0 0,0 1 85 0 0,-1 0-77 0 0,1-1 70 0 0,-1 1-72 0 0,0 1 59 0 0,0-1-28 0 0,0 0 41 0 0,0 1-66 0 0,0-1 71 0 0,0 1-64 0 0,0 1 56 0 0,-1-1-58 0 0,1 0 40 0 0,0-1-40 0 0,-1 1 67 0 0,1-1-62 0 0,0 1 57 0 0,0 1-58 0 0,1-2 68 0 0,-1 1-76 0 0,0 0 79 0 0,-1 1-71 0 0,1-2 69 0 0,0 1-68 0 0,-1 0 53 0 0,0 0-34 0 0,1 0 42 0 0,0 0-72 0 0,-1 0 82 0 0,1 1-62 0 0,-1-1 18 0 0,0 0-24 0 0,0 1 52 0 0,0-1-71 0 0,1 0 78 0 0,-1-1-71 0 0,0 1 73 0 0,0 0-77 0 0,1 0 60 0 0,-1-1-37 0 0,1 1 44 0 0,-1 1-60 0 0,0-2 70 0 0,0 2-77 0 0,0-1 74 0 0,0 1-59 0 0,0-1 54 0 0,0 0-67 0 0,1 1 72 0 0,-1-1-50 0 0,0 0 29 0 0,1 0-50 0 0,-1 0 70 0 0,0 1-69 0 0,0-2 69 0 0,1 2-73 0 0,-2-1 70 0 0,1 1-69 0 0,1-2 63 0 0,0 1-61 0 0,-1 0 74 0 0,0 1-92 0 0,1-1 98 0 0,0 0-82 0 0,-1 0 68 0 0,0 1-15 0 0,1-2-10 0 0,-1 1-23 0 0,0 0 34 0 0,-1 0-50 0 0,1 1 39 0 0,0-1-12 0 0,1 0 21 0 0,0 1-51 0 0,-1 0 58 0 0,0 0-52 0 0,0-1 58 0 0,1 1-83 0 0,-1-1 82 0 0,0 1-59 0 0,-1 1 64 0 0,2-2-69 0 0,0 0 73 0 0,-1 0-64 0 0,0 1 65 0 0,1-2-79 0 0,0 1 75 0 0,-1 1-65 0 0,0 0 65 0 0,2-1-4 0 0,-1 0-36 0 0,0 0-5 0 0,1-1 37 0 0,0 1-27 0 0,-1 0 9 0 0,1-1 2 0 0,-1 0-19 0 0,0 1 15 0 0,1-1-52 0 0,0 0 71 0 0,-2 1-33 0 0,3 0 7 0 0,-1 0 0 0 0,0 0-11 0 0,1-1-1 0 0,-1 1 18 0 0,0-1-5 0 0,0 1 2 0 0,0 0 0 0 0,0 0 4 0 0,-1 1-5 0 0,0-1-17 0 0,0 1 28 0 0,0-1-9 0 0,-1 1-2 0 0,1-1 6 0 0,0 0-62 0 0,0 1 46 0 0,-1 0 34 0 0,0 0-20 0 0,1-1 11 0 0,0 1-12 0 0,-1-1 8 0 0,0 1-7 0 0,2 0-26 0 0,-1-1 35 0 0,1 1-12 0 0,-2 0 13 0 0,2 0-12 0 0,0 0-5 0 0,-1 0 2 0 0,-1 0-7 0 0,2 0 16 0 0,0-1-15 0 0,-1 1 6 0 0,-1 0 2 0 0,3-1-14 0 0,-2 0-1 0 0,1 1 18 0 0,1-1-5 0 0,0 1 6 0 0,-1-1-5 0 0,-1 1-3 0 0,2 0 19 0 0,-1 0-10 0 0,0-1-1 0 0,2 1-9 0 0,-1-1 3 0 0,-1 1 7 0 0,2-1-30 0 0,0 1 13 0 0,-2 0 14 0 0,2-1-4 0 0,-1 0-3 0 0,-1 0 16 0 0,1 1-1 0 0,0-1-8 0 0,-1 1-6 0 0,-1 0 11 0 0,1 0 5 0 0,0 0-11 0 0,0 1 0 0 0,-1-1-5 0 0,-1 1-9 0 0,2-2 31 0 0,-1 1-15 0 0,1 0-4 0 0,-2 1 3 0 0,0-1 2 0 0,0 1-5 0 0,0 0-31 0 0,1-1 51 0 0,1 0-27 0 0,-1 1 5 0 0,0-1 0 0 0,0 1-15 0 0,0-2 18 0 0,1 1-2 0 0,-1 0-3 0 0,-1 0 2 0 0,0 1-1 0 0,0 0-5 0 0,-1-1-26 0 0,3 1 16 0 0,0 0 22 0 0,0-1-26 0 0,-1 1-4 0 0,0 0-13 0 0,2-1-3 0 0,0 1 18 0 0,-1-1-52 0 0,2 0 11 0 0,-1 0-19 0 0,0 0 26 0 0,1-1 1 0 0,-1 1 10 0 0,0 0-25 0 0,-2 1 55 0 0,0-1-12 0 0,1 0 10 0 0,0 0 0 0 0,0 0 0 0 0,-1 0 9 0 0,-1 1-68 0 0,0-1 100 0 0,-1 1-28 0 0,0 0 20 0 0,3 0-21 0 0,0-1 7 0 0,0 1-13 0 0,-1 0 27 0 0,0 0-4 0 0,2-1-2 0 0,-1 0-3 0 0,0 1 10 0 0,-1-1-17 0 0,2 0-19 0 0,-1 0 34 0 0,0 0-8 0 0,0 1-6 0 0,1-1-6 0 0,0 0 11 0 0,-1 1-32 0 0,0 0 41 0 0,-2-1-22 0 0,3 0 8 0 0,-2 0-2 0 0,1 0 4 0 0,-2 1 0 0 0,1-1-28 0 0,-2 1 40 0 0,1-1-12 0 0,2 1-1 0 0,-1-1-8 0 0,1 0 12 0 0,0 1-88 0 0,-2 0 113 0 0,0-1-32 0 0,3 1 7 0 0,0 0-3 0 0,-1 0 1 0 0,0 0 3 0 0,-1 0-61 0 0,2 0 88 0 0,0 0-29 0 0,0-1 0 0 0,-2 1-1 0 0,0 0-10 0 0,2-1-58 0 0,-1 1 90 0 0,0 0-25 0 0,-1-1 5 0 0,-1 1-3 0 0,0 0 1 0 0,-1 0-20 0 0,4 0-46 0 0,-1-1 92 0 0,0 1-114 0 0,0 0 123 0 0,-1 0-50 0 0,-1-1 20 0 0,0 1-7 0 0,2 0-3 0 0,1 0 10 0 0,0 0-3 0 0,-1 0-9 0 0,2 0-1 0 0,-1 0-14 0 0,0-1-16 0 0,-2 1 41 0 0,3 0-23 0 0,-2 0 18 0 0,0 1-9 0 0,0-1 7 0 0,2 0-15 0 0,-1 1-20 0 0,0-1 48 0 0,-1 1-26 0 0,3-1 5 0 0,-2 1 0 0 0,0-1 3 0 0,-1 0-10 0 0,-1 1 13 0 0,2-1-18 0 0,0 1 28 0 0,0 0-8 0 0,-2-1 3 0 0,0 1 0 0 0,-1-1-24 0 0,3 0 26 0 0,0 1 1 0 0,-1-1 0 0 0,-1 0-4 0 0,3 1 6 0 0,-1-1 8 0 0,0 1-21 0 0,-2-1 7 0 0,3 1-8 0 0,0 0 11 0 0,-1 0-8 0 0,-2 0-21 0 0,3 0 2 0 0,-1 0 16 0 0,0 0-1 0 0,1 0 16 0 0,-1 1-14 0 0,-1-2 10 0 0,1 2-2 0 0,-1-1-33 0 0,0 1 47 0 0,1-1-11 0 0,-1 1 0 0 0,2 0-12 0 0,-1-1 12 0 0,-1 1-37 0 0,1 0 43 0 0,0-1-13 0 0,0 1 8 0 0,0 0-10 0 0,0-1 4 0 0,-1 1-7 0 0,1 0-26 0 0,0-1 44 0 0,-2 1-14 0 0,0-1 5 0 0,2 0 0 0 0,-1 0 0 0 0,0 1-5 0 0,1-1 11 0 0,-1 1-17 0 0,0-1 9 0 0,0 2-2 0 0,0-1-5 0 0,0-1 6 0 0,0 1-71 0 0,0 0 85 0 0,0 0-80 0 0,1 0 109 0 0,-1-1-46 0 0,0 1 16 0 0,1 0-7 0 0,0-1 6 0 0,-1 1-1 0 0,1 0 4 0 0,-1 0-14 0 0,0-1 18 0 0,0 2-11 0 0,0-1-76 0 0,-1 0 107 0 0,2 1-32 0 0,-1-1-68 0 0,0-1 98 0 0,1 2-102 0 0,-2-1 118 0 0,0 0-132 0 0,1 1 138 0 0,0-1-131 0 0,-1 1 119 0 0,2-1-105 0 0,-1 0 105 0 0,0 1-114 0 0,1-1 118 0 0,-1 1-111 0 0,0-1 113 0 0,1 2-103 0 0,-1-2 105 0 0,1 2-105 0 0,-1-1 78 0 0,1 1-61 0 0,-1-1 88 0 0,0 1-110 0 0,0-1 108 0 0,1 1-93 0 0,-2-1 98 0 0,2 1-104 0 0,0-1 106 0 0,0 0-111 0 0,-1 0 99 0 0,0 0-91 0 0,0 0 92 0 0,0-1-116 0 0,2 2 133 0 0,-2-1-130 0 0,2 1 128 0 0,-2 0-112 0 0,2 0 113 0 0,-2-1-108 0 0,1 1 75 0 0,-1 0-61 0 0,2 1 83 0 0,-2-2-90 0 0,2 2 80 0 0,-2-2-94 0 0,1 2 111 0 0,0-1-104 0 0,0 0 106 0 0,-1 0-105 0 0,1 0 92 0 0,-1 0-97 0 0,1 0 88 0 0,-1 0-92 0 0,1 0 102 0 0,-2 0-105 0 0,2-1 111 0 0,-1 0-103 0 0,0 1 115 0 0,-1 0-128 0 0,1 0 114 0 0,0-1-104 0 0,-1-1 104 0 0,0 2-105 0 0,0-1 92 0 0,0 1-88 0 0,0-1 82 0 0,0 1-72 0 0,0 0 96 0 0,0 0-111 0 0,0 0 113 0 0,0-1-118 0 0,0 1 119 0 0,-1-1-120 0 0,1 2 115 0 0,0-2-104 0 0,-1 0 119 0 0,1 1-109 0 0,0-1 99 0 0,0-1-99 0 0,0 2 103 0 0,0 0-110 0 0,0-1 118 0 0,0 1-111 0 0,0 0 108 0 0,-1-1-106 0 0,1 1 83 0 0,0-1-67 0 0,-1 2 89 0 0,1-1-106 0 0,-1-2 99 0 0,1 2-100 0 0,-1-1 113 0 0,0-1-104 0 0,0 2 97 0 0,1-1-103 0 0,-2-1 101 0 0,2 2-73 0 0,0-1 59 0 0,-1 0-86 0 0,1 1 118 0 0,-1-1-102 0 0,0 0 107 0 0,1 1-82 0 0,-1 0 96 0 0,0-1-98 0 0,1 1 67 0 0,-1-1-62 0 0,0 0 96 0 0,1 1-103 0 0,-1-1 98 0 0,1 2-113 0 0,-1-2 98 0 0,1 1-96 0 0,0 0 89 0 0,0-2-101 0 0,-1 2 104 0 0,1 0-106 0 0,0 0 88 0 0,-1 0-74 0 0,1-1 82 0 0,0 1-79 0 0,0 0 89 0 0,0 1-92 0 0,0-1 80 0 0,0 1-71 0 0,-1-1 25 0 0,1 1-3 0 0,0-2 37 0 0,0 2-52 0 0,-1-1 63 0 0,1 1-93 0 0,-1-1 70 0 0,1 0-56 0 0,-1 0 72 0 0,1 1-63 0 0,-1-1 57 0 0,1 0-68 0 0,0 0 77 0 0,-1-1-66 0 0,0 1 66 0 0,0-1-74 0 0,1 2 78 0 0,-1-1-71 0 0,0-1 54 0 0,0 1-34 0 0,0 0 42 0 0,0-2-58 0 0,1 3 69 0 0,-1-2-49 0 0,0 0 48 0 0,1 1-61 0 0,-1 0 38 0 0,1-1-32 0 0,-1 0 32 0 0,1 1-37 0 0,-1-2 39 0 0,0 3-54 0 0,1-2 58 0 0,-1 0-37 0 0,0 1 21 0 0,1-1-52 0 0,-1-1 62 0 0,1 2-68 0 0,-1-1 40 0 0,0 0-13 0 0,0 0 3 0 0,0 0-9 0 0,0-1 21 0 0,0 2-30 0 0,-1-2 28 0 0,1 1-51 0 0,0 0 43 0 0,0-1-37 0 0,0 1 57 0 0,0-2-50 0 0,-1 3 54 0 0,1-2-57 0 0,-1 1 68 0 0,2 0-62 0 0,-2 0 47 0 0,1-1-47 0 0,0 1 51 0 0,0 0-48 0 0,0 0 24 0 0,0 1 16 0 0,0-1 9 0 0,0-1-15 0 0,0 2 15 0 0,0 0-4 0 0,0-2-8 0 0,1 3-7 0 0,-1-2 10 0 0,0 0-12 0 0,0 1 8 0 0,0 0-17 0 0,0-1 33 0 0,0 0-5 0 0,0 0-7 0 0,0-1 8 0 0,0 2-26 0 0,-1-1 30 0 0,1 0-28 0 0,0 0 42 0 0,0 1-74 0 0,0-2 79 0 0,0 2-67 0 0,0-1 25 0 0,-1 0-17 0 0,1 1 22 0 0,0-2-26 0 0,-1 1 18 0 0,1 0 9 0 0,0 0-8 0 0,0 0-1 0 0,0 1 6 0 0,0-1-17 0 0,0 0 0 0 0,0 1 9 0 0,0-1 2 0 0,1 0-6 0 0,-1 0 3 0 0,0 1-1 0 0,0-2-5 0 0,0 3-3 0 0,0-2 43 0 0,0 0-55 0 0,0 1 18 0 0,0-1-1 0 0,0 1 3 0 0,0-1-24 0 0,0 0 26 0 0,1 1-4 0 0,-1 0 15 0 0,0-1-22 0 0,0 1 13 0 0,0-1-10 0 0,-1 0-6 0 0,1 1 6 0 0,0 0 6 0 0,-1-1-6 0 0,1 1-6 0 0,0-1 6 0 0,-1-1-12 0 0,1 2 26 0 0,0 0-12 0 0,0-1-4 0 0,0 0-8 0 0,0 0 10 0 0,-1 0-3 0 0,1 0-41 0 0,0 0 45 0 0,-1-1 3 0 0,1 2 8 0 0,0-1-13 0 0,-1-1 5 0 0,1 2-11 0 0,-1-1 21 0 0,1 0-16 0 0,-1-1 14 0 0,1 1-17 0 0,-1 0 14 0 0,1-1-13 0 0,-1 2-11 0 0,0-1 12 0 0,0-1 19 0 0,0 0-24 0 0,1 2 14 0 0,-1-2 0 0 0,0 1-6 0 0,1-2 8 0 0,-1 3-8 0 0,1-1 12 0 0,-1-1 118 0 0,1 0-182 0 0,-1 2 185 0 0,1-2-216 0 0,-1 1 181 0 0,0-2-169 0 0,1 2 184 0 0,-1 0-199 0 0,0-1 210 0 0,0-1-208 0 0,0 0 194 0 0,0 2-190 0 0,0-1 178 0 0,0 1-184 0 0,0-2 186 0 0,0 1-206 0 0,0-1 196 0 0,0 1-199 0 0,0 0 222 0 0,1 0-229 0 0,-1 0 228 0 0,0-1-214 0 0,0-1 210 0 0,1 2-212 0 0,-1 0 96 0 0,1 0-54 0 0,-1-1 160 0 0,0 0-185 0 0,0 0 196 0 0,0-1-226 0 0,1 2 221 0 0,-1 0-180 0 0,1 0 180 0 0,-1-1-197 0 0,0 0 214 0 0,0 0-228 0 0,0 0 213 0 0,0-1-100 0 0,0 2-1 0 0,0-1-103 0 0,0 1 200 0 0,0 0-205 0 0,0-1 202 0 0,0 0-196 0 0,0-1 207 0 0,0 0-100 0 0,0 0-44 0 0,0 0 228 0 0,0 0-194 0 0,0 0-1 0 0,0 0-1 0 0,0 0 0 0 0,0 0 0 0 0,0 0 0 0 0,0 0 0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6:05.11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396E6"/>
      <inkml:brushProperty name="anchorY" value="-1.86325E6"/>
      <inkml:brushProperty name="scaleFactor" value="0.5"/>
    </inkml:brush>
  </inkml:definitions>
  <inkml:trace contextRef="#ctx0" brushRef="#br0">1 102 1116 0 0,'0'0'13751'0'0,"3"0"-13725"0"0,0-1 60 0 0,0 0-71 0 0,2 0 48 0 0,-1-1-75 0 0,1 0 58 0 0,0 0-38 0 0,0-2 57 0 0,-1 1-86 0 0,2-1 51 0 0,-1 0-36 0 0,1-2 27 0 0,-2 2-40 0 0,2-1 58 0 0,0 0-55 0 0,-1 1 59 0 0,1-2-45 0 0,-1 2 140 0 0,0-1-63 0 0,-1 1 202 0 0,1 0-106 0 0,-2 0 157 0 0,1 0-148 0 0,-1 0 108 0 0,0 2-163 0 0,0-2 92 0 0,-1 2-153 0 0,0 0 79 0 0,0 0-154 0 0,0 0 101 0 0,-1 1-156 0 0,1 0 90 0 0,-2 0-86 0 0,1 0 129 0 0,-1 1-164 0 0,0 0 158 0 0,1 2-68 0 0,1-1-77 0 0,-1 3 151 0 0,-1 0-126 0 0,1 2 123 0 0,0 0-111 0 0,-1 2 108 0 0,0 0-120 0 0,0 1 115 0 0,0 1-115 0 0,0 1 119 0 0,0 1-139 0 0,0-1 144 0 0,0 1-118 0 0,1 1 120 0 0,0 0-133 0 0,-1 0 142 0 0,1 0-131 0 0,-1-1 133 0 0,1 1-142 0 0,-1-1 141 0 0,1-1-137 0 0,-1 0 116 0 0,1-1-118 0 0,0-2 132 0 0,0 1-129 0 0,-1-2 114 0 0,1 1-127 0 0,-1-2 117 0 0,1 1-125 0 0,0-1 107 0 0,-1 1-127 0 0,1-2 164 0 0,-1 2-130 0 0,0-2 135 0 0,0 1-150 0 0,-1-2 166 0 0,0 1-139 0 0,0 0 127 0 0,-1 0-131 0 0,1-1 133 0 0,-1 1-129 0 0,0-1 118 0 0,0 0-119 0 0,0 0 137 0 0,-1 0-138 0 0,1-1 186 0 0,0 0-120 0 0,-1 0 142 0 0,1-1-132 0 0,0 0 144 0 0,0 1-150 0 0,-1-1 130 0 0,2 0-157 0 0,0-1 158 0 0,-1 1-147 0 0,1 0 118 0 0,-1-1-132 0 0,1 0 145 0 0,1 0-133 0 0,-1 0 148 0 0,0 0-151 0 0,0 1 135 0 0,0 0-138 0 0,0-1 142 0 0,1 0-168 0 0,-1-1 138 0 0,1 1-140 0 0,0-1 124 0 0,0 0-67 0 0,3 0-89 0 0,1 0 69 0 0,-1 0-229 0 0,3-1-39 0 0,0 0-206 0 0,2 0 7 0 0,-1 0-168 0 0,1 0-89 0 0,0 0-139 0 0,1-1-403 0 0,-2 1-59 0 0,3-1-370 0 0,-3 1-1919 0 0,4 0-1300 0 0,-3-1 3194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3:20.9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0 320 0 0,'0'0'9564'0'0,"-13"36"-7436"0"0,-9 75-1042 0 0,-12 154-1 0 0,31-233-1042 0 0,3 1 0 0 0,1-1 0 0 0,1 0 0 0 0,1 1 1 0 0,2-1-1 0 0,13 41 0 0 0,-13-54-62 0 0,2-1 1 0 0,0-1-1 0 0,1 1 0 0 0,1-1 0 0 0,1-1 1 0 0,0 0-1 0 0,1 0 0 0 0,1-1 0 0 0,0 0 1 0 0,1-1-1 0 0,1-1 0 0 0,15 13 0 0 0,-10-12-541 0 0,0 0 0 0 0,0-2 0 0 0,2 0 0 0 0,31 13 0 0 0,-38-20-731 0 0,-1 0 1 0 0,1-1 0 0 0,0 0 0 0 0,25 2 0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6:05.95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4108E6"/>
      <inkml:brushProperty name="anchorY" value="-1.86479E6"/>
      <inkml:brushProperty name="scaleFactor" value="0.5"/>
    </inkml:brush>
  </inkml:definitions>
  <inkml:trace contextRef="#ctx0" brushRef="#br0">645 196 1516 0 0,'0'0'1440'0'0,"0"-2"-429"0"0,0 0 253 0 0,0-1-322 0 0,0-1 82 0 0,-1-1-126 0 0,0 1-126 0 0,1 1-138 0 0,-1-2-147 0 0,1 1 12 0 0,0-2-16 0 0,0 2 80 0 0,0 0-79 0 0,0-1 33 0 0,0 1-84 0 0,0 1-7 0 0,-1-2-123 0 0,1 1 21 0 0,0-2-66 0 0,0 2 69 0 0,-1-2-74 0 0,1 2-6 0 0,-1-2-55 0 0,-1 1-53 0 0,0 0 155 0 0,0 0-149 0 0,-1-1 124 0 0,1 1-166 0 0,-2-1 146 0 0,1 1-43 0 0,-1-1 130 0 0,0 1-205 0 0,-1 0 150 0 0,1 0-171 0 0,-2 0 122 0 0,-1 0-169 0 0,1 1 141 0 0,-2-1-120 0 0,2 2 142 0 0,-3-2-116 0 0,1 2 121 0 0,-2 0-138 0 0,2 0 74 0 0,-3 1-117 0 0,2 0 97 0 0,-4 0-158 0 0,3 1 143 0 0,-2 0-126 0 0,1 0 117 0 0,-2 1-58 0 0,3 0 9 0 0,-4 1-19 0 0,-1 0-34 0 0,0 0 41 0 0,-1 1-33 0 0,1 0 19 0 0,-1 2-19 0 0,0-1 19 0 0,0 2-25 0 0,0 0 26 0 0,-1 1-21 0 0,0 1-55 0 0,0 0 109 0 0,0 2-87 0 0,0 0 108 0 0,0 2-100 0 0,-1 0 124 0 0,1 1-115 0 0,0 1 105 0 0,0 0-101 0 0,1 1 86 0 0,0 1-101 0 0,0 1 109 0 0,2 0-52 0 0,0 2 87 0 0,2-1-79 0 0,1 1 77 0 0,2 0-78 0 0,1 1 60 0 0,1 0 71 0 0,2 0-30 0 0,1 0-4 0 0,1 1-56 0 0,1-2 20 0 0,2 1-25 0 0,1 0 52 0 0,2 1-53 0 0,1-1 31 0 0,1 0-18 0 0,1 0-5 0 0,2 1-41 0 0,0-2 20 0 0,2 1-8 0 0,2-1 1 0 0,0-1-14 0 0,2 0-1 0 0,2 0-23 0 0,1-2 10 0 0,0 0-24 0 0,1-1 30 0 0,1-1-28 0 0,1-2 14 0 0,0-1-19 0 0,0-1-28 0 0,2-1 27 0 0,-1-1-53 0 0,1-2-4 0 0,-1 0-5 0 0,0-2-38 0 0,-1-1 14 0 0,0-1-26 0 0,-1 0-30 0 0,0-2 26 0 0,-1 0-25 0 0,0-1-2 0 0,1-2-5 0 0,-1 0-22 0 0,0-2-4 0 0,0 0-43 0 0,0-1 76 0 0,-1-1 79 0 0,0 0-82 0 0,-1-1-65 0 0,0-1 117 0 0,0-2-98 0 0,-1 0 81 0 0,-1 0-125 0 0,-1-2 102 0 0,0 0-94 0 0,-1-1 92 0 0,-1-1-111 0 0,0-1 164 0 0,-1 0-148 0 0,-1-1 168 0 0,0 1-104 0 0,-1-1 140 0 0,-1 0-99 0 0,0 0 117 0 0,-1 0-127 0 0,-1 1 156 0 0,0 0-140 0 0,-1 0 146 0 0,-1 0-98 0 0,0 1 118 0 0,-2 0-102 0 0,1 1 186 0 0,-2-1-54 0 0,0 0-109 0 0,0 2 145 0 0,-1-1 7 0 0,1 2 22 0 0,-2 0-45 0 0,1 0-39 0 0,-2 0 9 0 0,0 0-41 0 0,0 1 10 0 0,-1-1-33 0 0,-1 2 8 0 0,0 0-23 0 0,-1 0-50 0 0,0 2 22 0 0,0-1 27 0 0,-1 1-14 0 0,-1 1-72 0 0,1 1-77 0 0,-2 0-81 0 0,0 0-84 0 0,0 1-126 0 0,-1 1-184 0 0,2 1-119 0 0,-1-1-255 0 0,2 1-170 0 0,-2 1-310 0 0,1 0-589 0 0,-2 0-2126 0 0,2 1-2185 0 0,2 1 5018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6:06.93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3979E6"/>
      <inkml:brushProperty name="anchorY" value="-1.86336E6"/>
      <inkml:brushProperty name="scaleFactor" value="0.5"/>
    </inkml:brush>
  </inkml:definitions>
  <inkml:trace contextRef="#ctx0" brushRef="#br0">10 88 2380 0 0,'0'0'6676'0'0,"-2"0"-5738"0"0,0-1 47 0 0,0 1-158 0 0,0-1-16 0 0,1-1-175 0 0,0-1 3 0 0,2 0-144 0 0,0-1 69 0 0,1-1-184 0 0,0 1 60 0 0,1-1-180 0 0,0 1 60 0 0,2-1-165 0 0,0-1 78 0 0,0 1-184 0 0,1 0 128 0 0,0 0-156 0 0,1 0 108 0 0,0 1-151 0 0,1-1 113 0 0,0 1-135 0 0,2 1 98 0 0,-1 0-170 0 0,3 0 80 0 0,-3 2-206 0 0,3 0 102 0 0,-3 1-90 0 0,1 1 12 0 0,1 1-9 0 0,-3 0 32 0 0,1 2-28 0 0,-1 1 98 0 0,0 1-60 0 0,-1 1 101 0 0,-3 1-42 0 0,0-2 96 0 0,-2 3-82 0 0,-2 0 98 0 0,-1 1-60 0 0,-2 1 88 0 0,-1 0-80 0 0,-1 0 120 0 0,-3-1-101 0 0,0 1 186 0 0,-1-1-76 0 0,-1 0 108 0 0,0 0-101 0 0,-1 0 126 0 0,0-1-66 0 0,1-1 92 0 0,0 0-84 0 0,1-1 101 0 0,1-2-118 0 0,1 1 59 0 0,1-2-80 0 0,0 1 119 0 0,1-1-121 0 0,0 1 122 0 0,1-2-134 0 0,1 0 124 0 0,-1 0-85 0 0,1 0 110 0 0,1-1-176 0 0,2 1 147 0 0,1-1-169 0 0,0 0 133 0 0,4 0-173 0 0,0-1 129 0 0,3 1-158 0 0,-1-2 115 0 0,4 0-182 0 0,-2 0 61 0 0,4 0-238 0 0,2-1 11 0 0,0 0-216 0 0,2 0-67 0 0,-1-1-243 0 0,1 1-123 0 0,0 0-143 0 0,-4 0-471 0 0,2 0 53 0 0,0 0-514 0 0,-3-1-951 0 0,1 0-781 0 0,-3 1 1684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6:07.94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4132E6"/>
      <inkml:brushProperty name="anchorY" value="-1.86478E6"/>
      <inkml:brushProperty name="scaleFactor" value="0.5"/>
    </inkml:brush>
  </inkml:definitions>
  <inkml:trace contextRef="#ctx0" brushRef="#br0">593 130 1184 0 0,'0'0'1488'0'0,"0"-2"-135"0"0,0 0-354 0 0,0-2 94 0 0,1 1-239 0 0,-1-2 94 0 0,0 0-146 0 0,-1 2-93 0 0,1-2-137 0 0,0 1-1 0 0,0 1-132 0 0,0-2-3 0 0,-1 1-166 0 0,1 1 190 0 0,-2-1-65 0 0,1 1 68 0 0,0 0-107 0 0,-2-1 29 0 0,1 1-73 0 0,0 1 110 0 0,-1-2-115 0 0,0 1 83 0 0,-1 0-183 0 0,1 0 56 0 0,-1 0-126 0 0,0 0 53 0 0,-1-1-110 0 0,1 1 112 0 0,-2 0-91 0 0,1 0 111 0 0,-1-1-140 0 0,0 1 90 0 0,-1 0-168 0 0,2 1 153 0 0,-2-1-134 0 0,1 1 137 0 0,-2 0-115 0 0,1 0 134 0 0,-2 1-156 0 0,1 0 118 0 0,-2 1-103 0 0,1 0 128 0 0,-3 0-122 0 0,-1 1 140 0 0,-1 1-138 0 0,-1 0 42 0 0,-1 2 70 0 0,0-1-20 0 0,0 2-2 0 0,-2 0 8 0 0,0 1-2 0 0,0 1-14 0 0,-1 2 18 0 0,-1-1-6 0 0,0 2 30 0 0,1 1-22 0 0,-1 0 17 0 0,1 1-4 0 0,1 1-18 0 0,0-1-4 0 0,1 1 6 0 0,1 0-4 0 0,1 0-55 0 0,1 1 100 0 0,1-1-13 0 0,1 2-27 0 0,1 0 4 0 0,2 0 20 0 0,1 1-16 0 0,0 0-32 0 0,2 1 9 0 0,1-1 4 0 0,1 2-7 0 0,2-1 3 0 0,0 2-48 0 0,2 0 37 0 0,1 2-50 0 0,1 0 55 0 0,2 1-59 0 0,1 0 9 0 0,2 1-4 0 0,2 0-34 0 0,1 0 19 0 0,2 1 7 0 0,1-1 6 0 0,2 0-37 0 0,1-1 6 0 0,0-1-3 0 0,1-1-52 0 0,1 0 37 0 0,0-2-18 0 0,0-1-4 0 0,0-1-22 0 0,0-2-126 0 0,0-1 156 0 0,-1-1-72 0 0,1-1 4 0 0,0-1 31 0 0,0-1-16 0 0,0-1 11 0 0,-1-1-22 0 0,0-1-7 0 0,0-1 1 0 0,-1 0-58 0 0,0-2 72 0 0,0 0-33 0 0,-1 0-23 0 0,-3-2 18 0 0,3 0-26 0 0,1-2-7 0 0,0 0-8 0 0,0-1-23 0 0,0-1-32 0 0,-1 0-21 0 0,0-1 12 0 0,0-1-90 0 0,-1-1 174 0 0,0 0-227 0 0,0-1 150 0 0,0-1-131 0 0,-1 0 184 0 0,0-1-120 0 0,0 0 148 0 0,0 0-129 0 0,-1-1 204 0 0,-1 0-125 0 0,0 0 159 0 0,-1 0-117 0 0,-1 0 154 0 0,0 0-127 0 0,-2 0 166 0 0,0-1-114 0 0,0 1 136 0 0,-2 0-127 0 0,1 0 217 0 0,-2 0-171 0 0,1-1 169 0 0,-1 1-156 0 0,0-1 164 0 0,-1 0-142 0 0,1-1 165 0 0,-1 1-184 0 0,-1-2 155 0 0,0 1-151 0 0,1-1 132 0 0,-2 0-25 0 0,1-1 31 0 0,0 0-18 0 0,-1-1-54 0 0,-1 1 11 0 0,1-2-3 0 0,-2 1-1 0 0,1-1-28 0 0,-1 0-6 0 0,0 1-23 0 0,-1-1 46 0 0,1 1 8 0 0,-2 0-79 0 0,1 0 62 0 0,0 1 7 0 0,-1 0-59 0 0,1 0 39 0 0,-1 0-65 0 0,0 0 3 0 0,1 1-50 0 0,-1 1 63 0 0,1 1-7 0 0,0 0-6 0 0,0 3-5 0 0,1-1 15 0 0,0 2-10 0 0,-1-1-24 0 0,0 2 44 0 0,1-2-19 0 0,-1 1-12 0 0,0-1 5 0 0,0 0 6 0 0,-1 2 17 0 0,0-2-52 0 0,1 2 54 0 0,-1-1-22 0 0,0 1 7 0 0,0 0-34 0 0,-1 1 15 0 0,0 0 7 0 0,0 0-3 0 0,-1 0 2 0 0,0 1 0 0 0,-2-1 0 0 0,2 1 0 0 0,-3-1 0 0 0,2 2-33 0 0,-2-2 61 0 0,2 2-52 0 0,-2-2 45 0 0,1 1-32 0 0,-2 0 10 0 0,2 1-12 0 0,-1-2-31 0 0,1 1 51 0 0,-1 0-59 0 0,2 1-52 0 0,-2-1-23 0 0,1 0-19 0 0,0 1-60 0 0,1 0-116 0 0,0 1-186 0 0,1-1-93 0 0,0 1-337 0 0,0-1-191 0 0,2 2-351 0 0,-3-1-667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5:09.91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001E6"/>
      <inkml:brushProperty name="anchorY" value="-1.83552E6"/>
      <inkml:brushProperty name="scaleFactor" value="0.5"/>
    </inkml:brush>
  </inkml:definitions>
  <inkml:trace contextRef="#ctx0" brushRef="#br0">1 1011 380 0 0,'0'0'16232'0'0,"0"-2"-16036"0"0,0 0-116 0 0,0 0 169 0 0,0-2-114 0 0,0 1 141 0 0,0 0-80 0 0,0-1-44 0 0,0 0 4 0 0,0-1-6 0 0,0 1-7 0 0,0-2-17 0 0,0 1 56 0 0,1-1-69 0 0,-1 0-1 0 0,1-2 32 0 0,0 0 2 0 0,-1-1 18 0 0,1-1-40 0 0,0 0 14 0 0,0-1-2 0 0,1 0 37 0 0,-1 0-19 0 0,0-1-26 0 0,1 0-10 0 0,-1-1-32 0 0,1 0-7 0 0,0 0-20 0 0,0 0 23 0 0,0-1 5 0 0,0 1-20 0 0,0 0-1 0 0,0-1 18 0 0,1 1 21 0 0,0-1-19 0 0,0 1 36 0 0,1-1-33 0 0,-1 0 10 0 0,1 0 16 0 0,-1 1-6 0 0,1-2 106 0 0,0 2-212 0 0,1-1 207 0 0,-1 0-206 0 0,0 0 163 0 0,1 1-190 0 0,0-1 204 0 0,0 1-235 0 0,0-1 202 0 0,0 0-189 0 0,1 1 176 0 0,-1 0-206 0 0,0 0 206 0 0,1 1-223 0 0,0 0 202 0 0,0 0-182 0 0,-1 0 198 0 0,1 0-213 0 0,0 0 238 0 0,0 1-249 0 0,0-1 210 0 0,0 1-184 0 0,0 0 198 0 0,0 1-232 0 0,0 0 225 0 0,-1 0-232 0 0,1 1 241 0 0,0-1-236 0 0,-1 1 127 0 0,2 0-86 0 0,-1 0 171 0 0,1 0-203 0 0,0 0 224 0 0,0 0-255 0 0,0 1 226 0 0,0-1-176 0 0,1 1 191 0 0,-1 0-214 0 0,1 0 206 0 0,0 0-198 0 0,-1 0 193 0 0,1 0-202 0 0,-1 1 201 0 0,-1 1-187 0 0,1 0 177 0 0,-1 0-229 0 0,1-1 263 0 0,-1 3-235 0 0,0-2 184 0 0,1 0-250 0 0,-1 1 203 0 0,0 0 60 0 0,1-1-194 0 0,0 0 82 0 0,0 1-6 0 0,0 0 1 0 0,0-1 20 0 0,-1 2 0 0 0,2-1 6 0 0,0 0-6 0 0,-2 1-20 0 0,2-1 14 0 0,-1 2 32 0 0,1-1-14 0 0,-1 0-30 0 0,2 0 56 0 0,-2 1-19 0 0,2-1-58 0 0,-2 0 69 0 0,2 0-9 0 0,-1 1 3 0 0,1-1 21 0 0,-2 1-25 0 0,2-1-10 0 0,-2 1 40 0 0,2 0 71 0 0,-1 0-150 0 0,1 0 209 0 0,-1 0-247 0 0,2 0 243 0 0,-3 1-265 0 0,3 0 246 0 0,-3 1-238 0 0,3-1 224 0 0,-3 1-230 0 0,3-1 213 0 0,-2 0-224 0 0,1 0 235 0 0,-2 1-230 0 0,2 0 215 0 0,-2 0-210 0 0,2 0 203 0 0,-1 1-234 0 0,1 0 103 0 0,-1 0 133 0 0,1 0-202 0 0,-1 1 238 0 0,2 0-239 0 0,-2 0 235 0 0,2 1-257 0 0,-2-1 287 0 0,2 1-260 0 0,-1 0 159 0 0,1 0-103 0 0,1 1 218 0 0,-2-1-183 0 0,3 1 220 0 0,-2-1-268 0 0,2 2 254 0 0,1-1-265 0 0,0 1 213 0 0,1 0-234 0 0,-1 0 129 0 0,1 0-112 0 0,0 1 211 0 0,-3-2-234 0 0,1 2 238 0 0,0-1-230 0 0,0 0 218 0 0,0 1-266 0 0,0 1 251 0 0,0-1-194 0 0,0 0 207 0 0,-1 1-228 0 0,0 0 243 0 0,0 0-293 0 0,0 0 307 0 0,-1 0-221 0 0,0 1 236 0 0,0 0-210 0 0,0-1 200 0 0,-1 2-204 0 0,1 0 172 0 0,-1 0-145 0 0,0 0 159 0 0,0 1-201 0 0,0 0 206 0 0,-1 1-208 0 0,0 0 192 0 0,-1 1-184 0 0,1-1 167 0 0,-1 1-152 0 0,0 0 161 0 0,0 0-174 0 0,0 1 189 0 0,0 0-188 0 0,-1-1 187 0 0,1 1-182 0 0,0 1 172 0 0,0-1-131 0 0,-1 1 137 0 0,1 0-118 0 0,-1 0 18 0 0,0 1 12 0 0,0-1-17 0 0,0 0 10 0 0,0 0 11 0 0,-1 1 25 0 0,1-1-29 0 0,-1 1 10 0 0,0 0 35 0 0,0-1-54 0 0,0 1 28 0 0,1 0-24 0 0,-1 0 11 0 0,0 0-13 0 0,0 0 22 0 0,-1 0 7 0 0,1 0-85 0 0,0 0 82 0 0,-1 0-23 0 0,1 0-12 0 0,0-1 5 0 0,-1 1-6 0 0,0-1-28 0 0,0 0 46 0 0,0 1-16 0 0,-1-1 20 0 0,0 0 6 0 0,1 0 27 0 0,-1 1-3 0 0,0-1-34 0 0,-1 0 16 0 0,1 0 12 0 0,-1 0 70 0 0,0 0-37 0 0,1 1 58 0 0,-1-1-104 0 0,1 0-1 0 0,-1 1 6 0 0,1-1 39 0 0,0 0-86 0 0,0 0 74 0 0,-1 0-93 0 0,0 0 77 0 0,1 0-66 0 0,-1-1 61 0 0,1 1-102 0 0,0-1 90 0 0,0 0-98 0 0,0 0 93 0 0,1 0-80 0 0,-1 0 132 0 0,0 0-113 0 0,1 0 93 0 0,0 0-74 0 0,0 1 101 0 0,-1-1-6 0 0,2 0 5 0 0,-2 1-2 0 0,1-1-3 0 0,0 1-9 0 0,0 0 7 0 0,0 1-12 0 0,0-1-29 0 0,-1 0 17 0 0,1 1-7 0 0,-1-1-13 0 0,0 1-10 0 0,1-1-12 0 0,-1 1 11 0 0,1 0 19 0 0,0 0 9 0 0,0 0-6 0 0,0 0-43 0 0,0 1 27 0 0,0-1-11 0 0,0 0-7 0 0,0 1 16 0 0,0-1-5 0 0,1 1 21 0 0,-1-1 17 0 0,0 1-12 0 0,0-1-9 0 0,0 0-16 0 0,1 0 4 0 0,-1 0-8 0 0,0 0-3 0 0,0 0 29 0 0,0 0-14 0 0,0 0 43 0 0,0 0-34 0 0,1-1 20 0 0,-1 1-33 0 0,0-1 28 0 0,0 1-33 0 0,1-1 28 0 0,-1 1-28 0 0,1-1-19 0 0,-1 0 14 0 0,1 0 3 0 0,-1 0 4 0 0,2 0-20 0 0,-1 0-49 0 0,0-1 13 0 0,0 1-8 0 0,0-1 0 0 0,0 0 0 0 0,0-1 0 0 0,1 0 0 0 0,-1 0 0 0 0,0 0 0 0 0,0 0 0 0 0,0-1 0 0 0,0 0 0 0 0,1 0 0 0 0,-1-1 0 0 0,1 1 0 0 0,0-1 0 0 0,0 0 0 0 0,1 0 0 0 0,-1 0 0 0 0,0-1 0 0 0,1 0 0 0 0,0 0 0 0 0,1 0 0 0 0,-1-1 0 0 0,2 1 0 0 0,0-1 0 0 0,0 0 0 0 0,1-1 0 0 0,0 1 0 0 0,0-2 0 0 0,1 1 0 0 0,0-1 0 0 0,0 1 0 0 0,1-1 0 0 0,0 0 0 0 0,1-1 0 0 0,0 0 0 0 0,0 1 0 0 0,1-1 0 0 0,0-1 0 0 0,0 1 0 0 0,1-1 0 0 0,-1 0 0 0 0,1-1 0 0 0,0 0 0 0 0,-3-1 0 0 0,3 1 0 0 0,-3-1 0 0 0,2 0 0 0 0,-2 0 0 0 0,4-1 0 0 0,-4 1 0 0 0,3-1 0 0 0,-2 0 0 0 0,3 0 0 0 0,0-1 0 0 0,1 0 0 0 0,0-1 0 0 0,0 1 0 0 0,0-1 0 0 0,-1 0 0 0 0,-1-1 0 0 0,1 0 0 0 0,-2 0 0 0 0,1-1 0 0 0,1 1 0 0 0,-1-1 0 0 0,0 0 0 0 0,0 0 0 0 0,0-1 0 0 0,0 1 0 0 0,-1 0 0 0 0,0-1 0 0 0,0 1 0 0 0,-1 0 0 0 0,-1-1 0 0 0,1 1 0 0 0,-1-1 0 0 0,-1 0 0 0 0,0 0 0 0 0,0-1 0 0 0,0 1 0 0 0,-1-2 0 0 0,1 1 0 0 0,-2-1 0 0 0,2-1 0 0 0,-1-1 0 0 0,0-1 0 0 0,0 0 0 0 0,0 0 0 0 0,-1-1 0 0 0,1 0 0 0 0,-1 0 0 0 0,0-1 0 0 0,0 1 0 0 0,-1-1 0 0 0,0 1 0 0 0,0-1 0 0 0,-1 1 0 0 0,0 0 0 0 0,1 0 0 0 0,-2 1 0 0 0,1 0 0 0 0,-1 0 0 0 0,1 0 0 0 0,-2 0 0 0 0,1 0 0 0 0,-1 0 0 0 0,1 1 0 0 0,-1-1 0 0 0,-1 1 0 0 0,1-1 0 0 0,-1-1 0 0 0,1 1 0 0 0,-1-2 0 0 0,0 1 0 0 0,0-1 0 0 0,0 0 0 0 0,0-1 0 0 0,0 0 0 0 0,-1-1 0 0 0,0 1 0 0 0,0 0 0 0 0,0-1 0 0 0,0 1 0 0 0,-1 0 0 0 0,1-1 0 0 0,-1 2 0 0 0,1-1 0 0 0,-1 0 0 0 0,0 2 0 0 0,0-1 0 0 0,0 1 0 0 0,-1 0 0 0 0,1 1 0 0 0,0-1 0 0 0,0 1 0 0 0,-1 0 0 0 0,1 0 0 0 0,-1 0 0 0 0,1 0 0 0 0,-1-1 0 0 0,0 1 0 0 0,1 0 0 0 0,-1-1 0 0 0,0 1 0 0 0,0-1 0 0 0,0 1 0 0 0,0-1-23 0 0,0 1 11 0 0,-1 0 28 0 0,1 0-32 0 0,-1 2 11 0 0,1-2 2 0 0,-1 3 7 0 0,1-2 18 0 0,-1 1-24 0 0,1-1 4 0 0,0 2-1 0 0,-1-1-1 0 0,0 1-5 0 0,0 0-7 0 0,1 0 20 0 0,-1 1-7 0 0,0 1 17 0 0,0-1-27 0 0,0 1 8 0 0,0 2 2 0 0,0-2-44 0 0,0 2 64 0 0,1 0-34 0 0,-1-1 16 0 0,1 0-32 0 0,-1 2 9 0 0,1 0-46 0 0,-1-2-53 0 0,-1 2-49 0 0,1 0-84 0 0,0 0-184 0 0,0 1-123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5:11.90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0427E6"/>
      <inkml:brushProperty name="anchorY" value="-1.83683E6"/>
      <inkml:brushProperty name="scaleFactor" value="0.5"/>
    </inkml:brush>
  </inkml:definitions>
  <inkml:trace contextRef="#ctx0" brushRef="#br0">34 1 104 0 0,'0'0'10224'0'0,"-3"0"-10194"0"0,0 1-26 0 0,0-1 86 0 0,0 0-132 0 0,2 0 125 0 0,-1 3-109 0 0,1-1 79 0 0,1 0-183 0 0,-1 1 58 0 0,0 0-272 0 0,0 0 150 0 0,-1 1-346 0 0,1 0 163 0 0,-1 0-402 0 0,0 0 159 0 0,0 0-255 0 0,1 0-199 0 0,0-1-755 0 0,-1 1 607 0 0,1 0-1409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5:12.44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0297E6"/>
      <inkml:brushProperty name="anchorY" value="-1.83561E6"/>
      <inkml:brushProperty name="scaleFactor" value="0.5"/>
    </inkml:brush>
  </inkml:definitions>
  <inkml:trace contextRef="#ctx0" brushRef="#br0">3 1 1172 0 0,'0'0'9343'0'0,"-1"1"-9174"0"0,1 1-101 0 0,-1 0 39 0 0,1-1-96 0 0,0 0 43 0 0,0 0-106 0 0,0-1-8 0 0,0 2-237 0 0,0 0-102 0 0,0 0 141 0 0,0 2-330 0 0,0 0 255 0 0,1 2-344 0 0,-1-1 233 0 0,1 1-299 0 0,0 1 372 0 0,-1-1-152 0 0,1 3 328 0 0,0 0-215 0 0,0 2 104 0 0,0-1-208 0 0,-1 1 341 0 0,1 1-66 0 0,-1 0 43 0 0,1 0-100 0 0,-1 0 287 0 0,0 1-8 0 0,0-1 41 0 0,0 0 51 0 0,0 0 28 0 0,0 0 33 0 0,-1-1 36 0 0,1 1 13 0 0,0-2 42 0 0,-1-1 5 0 0,1 0 30 0 0,0 1 27 0 0,-1-2 4 0 0,1 0-199 0 0,-1-1 292 0 0,1 1-268 0 0,0-2 283 0 0,0 2-296 0 0,-1-2 295 0 0,1 1-346 0 0,0-1 275 0 0,-1 2-328 0 0,1-3 266 0 0,1 3-321 0 0,-1-2 283 0 0,0 1-284 0 0,1 0 269 0 0,-1 0-300 0 0,1 0 295 0 0,0 1-300 0 0,-1-1 257 0 0,1 2-298 0 0,0 1 251 0 0,0 0-382 0 0,0 0 265 0 0,0 0-350 0 0,1 1 242 0 0,-1-1-186 0 0,0 0 24 0 0,0 0-18 0 0,0 1-14 0 0,0-1 11 0 0,0 0 33 0 0,0 1 47 0 0,-1 0 17 0 0,0-1 32 0 0,1 1 42 0 0,-1 0 1 0 0,0 0 41 0 0,0 0 60 0 0,0 0 75 0 0,0-1 36 0 0,0 0 58 0 0,0 0 47 0 0,0 0-8 0 0,0 0 22 0 0,1 0 42 0 0,-1-2-197 0 0,0 1 274 0 0,1 0-307 0 0,-1-1 294 0 0,1 1-312 0 0,0-1 278 0 0,-1 1-308 0 0,1-2 258 0 0,-1 1-300 0 0,0-1 279 0 0,0 1-306 0 0,0-2 282 0 0,0 2-320 0 0,0-2 300 0 0,0 2-368 0 0,0-2 179 0 0,0 1-406 0 0,-1-2 203 0 0,1 2-193 0 0,-1-2-56 0 0,1 2-85 0 0,-1-1-16 0 0,1 0-266 0 0,0 0-550 0 0,0 0 1115 0 0,1-1-2588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5:12.59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0426E6"/>
      <inkml:brushProperty name="anchorY" value="-1.83774E6"/>
      <inkml:brushProperty name="scaleFactor" value="0.5"/>
    </inkml:brush>
  </inkml:definitions>
  <inkml:trace contextRef="#ctx0" brushRef="#br0">37 1 432 0 0,'0'0'1144'0'0,"0"2"-42"0"0,-1 2-403 0 0,0 1 215 0 0,0 1-383 0 0,-1 1 296 0 0,0 0-375 0 0,0 1 117 0 0,0-1-229 0 0,0 1 59 0 0,-1-2-181 0 0,1 1-22 0 0,0-1-49 0 0,0 1-15 0 0,0-2-104 0 0,0 1-118 0 0,0-1-141 0 0,0 1-165 0 0,1-2-122 0 0,-1 2-171 0 0,1 0-221 0 0,0 0-878 0 0,0-1 760 0 0,1-2-1646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5:12.77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0296E6"/>
      <inkml:brushProperty name="anchorY" value="-1.8366E6"/>
      <inkml:brushProperty name="scaleFactor" value="0.5"/>
    </inkml:brush>
  </inkml:definitions>
  <inkml:trace contextRef="#ctx0" brushRef="#br0">1 0 992 0 0,'0'0'1320'0'0,"0"3"-448"0"0,0 0 236 0 0,0 3-436 0 0,0-1 192 0 0,0 1-365 0 0,1 0 137 0 0,-1 0-362 0 0,0 0 196 0 0,1 0-352 0 0,-1-1 229 0 0,0 1-340 0 0,0-2 179 0 0,0 2-384 0 0,0-1 183 0 0,0 0-456 0 0,1 0 137 0 0,-1 1-392 0 0,0-1 238 0 0,0 2-191 0 0,1-1-329 0 0,-1 1-438 0 0,0-1 976 0 0,0-1-2348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5:14.52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0168E6"/>
      <inkml:brushProperty name="anchorY" value="-1.83596E6"/>
      <inkml:brushProperty name="scaleFactor" value="0.5"/>
    </inkml:brush>
  </inkml:definitions>
  <inkml:trace contextRef="#ctx0" brushRef="#br0">29 15 616 0 0,'0'0'9078'0'0,"0"-2"-8582"0"0,0 1-12 0 0,-1-1 4 0 0,1 1-89 0 0,0 0 34 0 0,-1 0 522 0 0,0-1-635 0 0,-1 1-108 0 0,1 0 28 0 0,0 0-82 0 0,0 0 39 0 0,0 1-90 0 0,1-1 162 0 0,0 1-192 0 0,0 0-103 0 0,0 0 62 0 0,-5 2-3679 0 0,2 1 2555 0 0,1 0 86 0 0,-1 2-369 0 0,1-1-1097 0 0,0 1-159 0 0,0 0 342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5:14.69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0038E6"/>
      <inkml:brushProperty name="anchorY" value="-1.8347E6"/>
      <inkml:brushProperty name="scaleFactor" value="0.5"/>
    </inkml:brush>
  </inkml:definitions>
  <inkml:trace contextRef="#ctx0" brushRef="#br0">1 1 1252 0 0,'0'0'1316'0'0,"0"2"-471"0"0,0 1 223 0 0,0 1-480 0 0,0 1 147 0 0,0 1-398 0 0,0-1 220 0 0,0 1-381 0 0,0-1 205 0 0,1 0-309 0 0,-1 0 240 0 0,0 1-363 0 0,0-1 174 0 0,0 1-486 0 0,0-1 178 0 0,0 3-237 0 0,0-2 133 0 0,0 2-448 0 0,1 1 14 0 0,-1 1-991 0 0,0 0 937 0 0,1-1-1955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3:21.5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56 164 0 0,'-4'-4'1341'0'0,"1"0"0"0"0,0 0 0 0 0,0-1 1 0 0,0 1-1 0 0,-5-12 738 0 0,7 6-730 0 0,1 10-1313 0 0,0 0-1 0 0,0-1 0 0 0,0 1 0 0 0,0 0 0 0 0,0-1 1 0 0,0 1-1 0 0,0 0 0 0 0,0 0 0 0 0,0-1 1 0 0,0 1-1 0 0,1 0 0 0 0,-1-1 0 0 0,0 1 0 0 0,0 0 1 0 0,0-1-1 0 0,0 1 0 0 0,0 0 0 0 0,1 0 0 0 0,-1-1 1 0 0,0 1-1 0 0,0 0 0 0 0,0 0 0 0 0,1-1 0 0 0,-1 1 1 0 0,0 0-1 0 0,0 0 0 0 0,1 0 0 0 0,-1 0 0 0 0,0-1 1 0 0,0 1-1 0 0,1 0 0 0 0,-1 0 0 0 0,0 0 1 0 0,1 0-1 0 0,-1 0 0 0 0,0 0 0 0 0,0 0 0 0 0,1 0 1 0 0,-1 0-1 0 0,0 0 0 0 0,1 0 0 0 0,0 0 0 0 0,2 1-2 0 0,1 1-1 0 0,0 0 0 0 0,-1 0 0 0 0,1 0 1 0 0,-1 0-1 0 0,0 0 0 0 0,1 1 0 0 0,-1 0 0 0 0,0-1 1 0 0,-1 1-1 0 0,1 0 0 0 0,0 1 0 0 0,-1-1 1 0 0,0 0-1 0 0,0 1 0 0 0,0-1 0 0 0,0 1 1 0 0,0 0-1 0 0,0 3 0 0 0,7 16 51 0 0,12 42 1 0 0,-5 8-14 0 0,-2 1-1 0 0,-4-1 1 0 0,-3 2 0 0 0,-3-1 0 0 0,-7 97 0 0 0,1-137 67 0 0,-2 0 0 0 0,-2 0 1 0 0,-1 0-1 0 0,-1-1 0 0 0,-2 0 1 0 0,-1 0-1 0 0,-2-2 0 0 0,-25 48 1 0 0,6-29-305 0 0,31-49-176 0 0,-2 1 100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5:14.87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0165E6"/>
      <inkml:brushProperty name="anchorY" value="-1.8361E6"/>
      <inkml:brushProperty name="scaleFactor" value="0.5"/>
    </inkml:brush>
  </inkml:definitions>
  <inkml:trace contextRef="#ctx0" brushRef="#br0">6 1 1260 0 0,'0'0'0'0'0,"0"2"1224"0"0,-1 0-438 0 0,0 4 204 0 0,0 1-454 0 0,0 0 191 0 0,1 2-395 0 0,-1-2 223 0 0,1 3-402 0 0,-1-3 272 0 0,1 3-344 0 0,0-2 230 0 0,0 1-322 0 0,0 1 273 0 0,0 0-326 0 0,0-2 215 0 0,1 2-428 0 0,0-3 228 0 0,0 3-404 0 0,1 0 172 0 0,0 0-428 0 0,0-1 154 0 0,0 1-1341 0 0,1-1 874 0 0,-2-2-1641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5:15.03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0293E6"/>
      <inkml:brushProperty name="anchorY" value="-1.83757E6"/>
      <inkml:brushProperty name="scaleFactor" value="0.5"/>
    </inkml:brush>
  </inkml:definitions>
  <inkml:trace contextRef="#ctx0" brushRef="#br0">4 0 328 0 0,'0'0'0'0'0,"0"2"1352"0"0,0 2-247 0 0,0 2-298 0 0,0-1-85 0 0,-1 3-78 0 0,0-1-71 0 0,1 2-136 0 0,-1 1-52 0 0,1-2-100 0 0,0 2-48 0 0,0 0-47 0 0,1-1 183 0 0,-1 1-385 0 0,1 0 123 0 0,1 0-472 0 0,-1-1 154 0 0,0 0-480 0 0,1 0-51 0 0,-1 0-1162 0 0,1 0 720 0 0,-1-2-1450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5:15.21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0421E6"/>
      <inkml:brushProperty name="anchorY" value="-1.83901E6"/>
      <inkml:brushProperty name="scaleFactor" value="0.5"/>
    </inkml:brush>
  </inkml:definitions>
  <inkml:trace contextRef="#ctx0" brushRef="#br0">11 1 400 0 0,'0'0'0'0'0,"0"2"1340"0"0,0 2-200 0 0,0 3-420 0 0,-1 0 211 0 0,1 0-471 0 0,-2 2 220 0 0,1-2-423 0 0,0 3 256 0 0,0 0-402 0 0,0-2 273 0 0,0 2-371 0 0,-1 0 261 0 0,1-3-453 0 0,1 2 221 0 0,1-2-420 0 0,-1 2 241 0 0,0-2-365 0 0,1 2 168 0 0,0-1-392 0 0,0 1 59 0 0,0-2-809 0 0,1 1 1148 0 0,-1-1-2514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5:15.54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0294E6"/>
      <inkml:brushProperty name="anchorY" value="-1.83791E6"/>
      <inkml:brushProperty name="scaleFactor" value="0.5"/>
    </inkml:brush>
  </inkml:definitions>
  <inkml:trace contextRef="#ctx0" brushRef="#br0">14 1 388 0 0,'0'0'0'0'0,"0"3"1444"0"0,-1 1-322 0 0,1 2-52 0 0,0 0-113 0 0,-1 2-120 0 0,0-2-95 0 0,0 2-65 0 0,0-1-175 0 0,-1 0-77 0 0,1 0-76 0 0,0 0-82 0 0,0-2-38 0 0,0 2-137 0 0,1-2-80 0 0,-1 1-203 0 0,0-1-66 0 0,1 2-88 0 0,0-2-56 0 0,0 1-91 0 0,1-1-29 0 0,-1 1-66 0 0,1-1 55 0 0,0 1 5 0 0,0-1 18 0 0,1 2 17 0 0,0-2 58 0 0,0 2 32 0 0,0 0 19 0 0,0 1 69 0 0,0-2 45 0 0,1 2 104 0 0,-1 1 169 0 0,1-1 77 0 0,0-1 83 0 0,-1 2 66 0 0,0-1 75 0 0,0-1 67 0 0,-1 2 58 0 0,0 0 72 0 0,0-2 14 0 0,0 2 42 0 0,-1-1-21 0 0,0 1-10 0 0,0-2-15 0 0,0 2 26 0 0,0-2-23 0 0,-1 2 53 0 0,1-2-56 0 0,-1 2-99 0 0,0-2-23 0 0,0 1-68 0 0,1-2-45 0 0,-2 2-58 0 0,1-2-18 0 0,-1 2-43 0 0,1-1-34 0 0,-1 1-31 0 0,1-2-33 0 0,-1 2 14 0 0,1-2-189 0 0,0 2-124 0 0,0-2-158 0 0,0 1-192 0 0,1 0 64 0 0,-1 1-473 0 0,1-2 72 0 0,0 2-1727 0 0,0-2-73 0 0,1-1 481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5:15.83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0421E6"/>
      <inkml:brushProperty name="anchorY" value="-1.83966E6"/>
      <inkml:brushProperty name="scaleFactor" value="0.5"/>
    </inkml:brush>
  </inkml:definitions>
  <inkml:trace contextRef="#ctx0" brushRef="#br0">28 1 672 0 0,'-1'1'2152'0'0,"0"3"-681"0"0,-1 1-230 0 0,0 1-233 0 0,-1 1-207 0 0,1 0-104 0 0,-1 1-36 0 0,0 0-138 0 0,1-1-113 0 0,-1 2-66 0 0,1-1-149 0 0,0 1 78 0 0,1-2-106 0 0,1 3-38 0 0,-1-1-62 0 0,2 1-22 0 0,0 0-42 0 0,0 0 2 0 0,1 0-23 0 0,-1 0-14 0 0,1 0 31 0 0,0 0-25 0 0,0 1 27 0 0,1 0-3 0 0,-1 0 122 0 0,1 1-308 0 0,-1 0 352 0 0,0 0-118 0 0,1-1 249 0 0,-1 1-164 0 0,0 0 275 0 0,1 0-198 0 0,-1 1 275 0 0,-1-1-226 0 0,1 0 180 0 0,-1-1-160 0 0,0 1 196 0 0,1-1-171 0 0,-2 0 68 0 0,1-1-202 0 0,-1 0 106 0 0,0-2-233 0 0,-1 1 11 0 0,1-2-311 0 0,0 1-86 0 0,0-1-467 0 0,0 0-47 0 0,-1-2-634 0 0,1 0-422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5:16.68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055E6"/>
      <inkml:brushProperty name="anchorY" value="-1.84138E6"/>
      <inkml:brushProperty name="scaleFactor" value="0.5"/>
    </inkml:brush>
  </inkml:definitions>
  <inkml:trace contextRef="#ctx0" brushRef="#br0">14 1 804 0 0,'0'0'2795'0'0,"-2"1"-2558"0"0,0 0 211 0 0,0 1-360 0 0,0 1 274 0 0,1-1-353 0 0,0 3 245 0 0,0 0-317 0 0,1 2 253 0 0,-1-2-492 0 0,1 4 131 0 0,-1-1-522 0 0,1 2-606 0 0,-1 0 1194 0 0,1-2-2789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5:16.88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0421E6"/>
      <inkml:brushProperty name="anchorY" value="-1.84019E6"/>
      <inkml:brushProperty name="scaleFactor" value="0.5"/>
    </inkml:brush>
  </inkml:definitions>
  <inkml:trace contextRef="#ctx0" brushRef="#br0">1 1 696 0 0,'0'0'0'0'0,"0"2"1388"0"0,0 3-98 0 0,1 2-392 0 0,-1 2 200 0 0,0 2-409 0 0,0 0 123 0 0,0 1-368 0 0,0 0 187 0 0,0-1-310 0 0,0 1 169 0 0,0 0-264 0 0,0 0 100 0 0,0 1-234 0 0,0-1 149 0 0,0 1-208 0 0,0 1-4 0 0,0 0-88 0 0,0 0-83 0 0,0 1 58 0 0,0 0-362 0 0,0 0 181 0 0,0 0-406 0 0,0 0 177 0 0,1 0-358 0 0,-1 0 0 0 0,0 0-1135 0 0,1 0 578 0 0,-1-3-1166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5:17.05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0549E6"/>
      <inkml:brushProperty name="anchorY" value="-1.8418E6"/>
      <inkml:brushProperty name="scaleFactor" value="0.5"/>
    </inkml:brush>
  </inkml:definitions>
  <inkml:trace contextRef="#ctx0" brushRef="#br0">1 0 304 0 0,'0'0'0'0'0,"0"2"1344"0"0,0 4-275 0 0,1 1-160 0 0,0 2-50 0 0,0 2-82 0 0,0 1-28 0 0,-1 0 19 0 0,1 2-38 0 0,0-1 56 0 0,0 0-128 0 0,1 0-102 0 0,-1 0-135 0 0,0 0-63 0 0,0 1-53 0 0,0-1-62 0 0,0 0-74 0 0,0 0-32 0 0,0 1-40 0 0,1-1-88 0 0,-1 1-143 0 0,1 0-140 0 0,-1-1-122 0 0,1 1-128 0 0,-1 0 12 0 0,1 0-416 0 0,0 0 113 0 0,0 1-482 0 0,0 0-789 0 0,0-1 210 0 0,0-2-595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5:17.21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068E6"/>
      <inkml:brushProperty name="anchorY" value="-1.84345E6"/>
      <inkml:brushProperty name="scaleFactor" value="0.5"/>
    </inkml:brush>
  </inkml:definitions>
  <inkml:trace contextRef="#ctx0" brushRef="#br0">10 0 312 0 0,'0'0'0'0'0,"-1"3"1456"0"0,0 2-350 0 0,0 3-124 0 0,0 1-88 0 0,0 2-125 0 0,0 0-7 0 0,0 0-118 0 0,0 1-290 0 0,0 0 253 0 0,1 0-409 0 0,0-1 278 0 0,-1 0-399 0 0,1 0 307 0 0,0 0-455 0 0,0 0 190 0 0,0 1-473 0 0,1-1 68 0 0,-1 0-252 0 0,1 0-93 0 0,0 0-35 0 0,0 0-110 0 0,0 0-267 0 0,-1 1-534 0 0,1-1 892 0 0,0-2-2081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5:17.38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0552E6"/>
      <inkml:brushProperty name="anchorY" value="-1.84243E6"/>
      <inkml:brushProperty name="scaleFactor" value="0.5"/>
    </inkml:brush>
  </inkml:definitions>
  <inkml:trace contextRef="#ctx0" brushRef="#br0">20 0 788 0 0,'0'0'0'0'0,"0"2"1408"0"0,0 3-252 0 0,-1 1-124 0 0,1 3-180 0 0,-1 0-60 0 0,0 2 53 0 0,0 0 36 0 0,0 0-48 0 0,0 0-58 0 0,0 0-129 0 0,0 0-62 0 0,-1 1-107 0 0,1-1-93 0 0,0 1-45 0 0,0 0-101 0 0,-1 0-21 0 0,1 0-68 0 0,-1-1-16 0 0,1 1-71 0 0,1-3-119 0 0,-1 2-140 0 0,1 0-158 0 0,1 0-203 0 0,0 0-8 0 0,0-1-131 0 0,1 1-120 0 0,0-1 49 0 0,0 1-303 0 0,1-1 297 0 0,0 0-432 0 0,0 1-612 0 0,1 0 574 0 0,-1-2-1384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3:28.2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1 256 0 0,'2'13'10769'0'0,"7"-11"-10758"0"0,53 19-5 0 0,-59-20 14 0 0,32 2 49 0 0,286 3 780 0 0,-155-6-521 0 0,241 7 226 0 0,454 1 279 0 0,-534-10-741 0 0,577-11 120 0 0,-637 9-226 0 0,-187 2-10 0 0,-25 1-1 0 0,71 0-46 0 0,-123 1 60 0 0,1 1 20 0 0,28 0-5 0 0,-29-1 1 0 0,0 0-108 0 0,9 0 57 0 0,-9 0-28 0 0,-34-6-9201 0 0,15 3 7305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5:17.52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068E6"/>
      <inkml:brushProperty name="anchorY" value="-1.84404E6"/>
      <inkml:brushProperty name="scaleFactor" value="0.5"/>
    </inkml:brush>
  </inkml:definitions>
  <inkml:trace contextRef="#ctx0" brushRef="#br0">1 1 2928 0 0,'0'0'0'0'0,"0"2"1044"0"0,1 2 89 0 0,0 3-39 0 0,0 2 34 0 0,0 2-128 0 0,0 0 187 0 0,0 3-158 0 0,-1-1 12 0 0,0 2 141 0 0,0-1-121 0 0,0 1 41 0 0,-1 1-33 0 0,1-1-12 0 0,-1 1-208 0 0,0 0-153 0 0,0 0-129 0 0,0 0-129 0 0,1-1-79 0 0,-1 1-105 0 0,1 0-183 0 0,0-1-308 0 0,1 0-321 0 0,0 0-316 0 0,0-1-401 0 0,0 0-578 0 0,0-1-470 0 0,0-1-2025 0 0,0-1-2499 0 0,-1-3 5592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5:18.63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0808E6"/>
      <inkml:brushProperty name="anchorY" value="-1.84568E6"/>
      <inkml:brushProperty name="scaleFactor" value="0.5"/>
    </inkml:brush>
  </inkml:definitions>
  <inkml:trace contextRef="#ctx0" brushRef="#br0">1 1 820 0 0,'0'0'14634'0'0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5:35.07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1116E6"/>
      <inkml:brushProperty name="anchorY" value="-1.84595E6"/>
      <inkml:brushProperty name="scaleFactor" value="0.5"/>
    </inkml:brush>
  </inkml:definitions>
  <inkml:trace contextRef="#ctx0" brushRef="#br0">136 130 1416 0 0,'0'0'6223'0'0,"2"1"-5577"0"0,-1 1-248 0 0,0-1 134 0 0,0 0-153 0 0,-1 0 12 0 0,3-2-86 0 0,-1 0-29 0 0,0 0-34 0 0,0-2-6 0 0,0 1 39 0 0,0 0-97 0 0,1 0 95 0 0,-1-1-105 0 0,0 1 40 0 0,1-1-102 0 0,-1 0 83 0 0,-1 1-108 0 0,1-2 100 0 0,0 1-77 0 0,0 1 92 0 0,-1-2-26 0 0,0 1 52 0 0,0 0-72 0 0,0-1 27 0 0,0 0-98 0 0,0 1 105 0 0,-1-1-92 0 0,0 1 33 0 0,0-2-56 0 0,-1 0 46 0 0,0 2-44 0 0,0-2 46 0 0,0 1-18 0 0,0 1 80 0 0,0-1-50 0 0,-1 1 80 0 0,1 0-78 0 0,0-1 109 0 0,-1 1-116 0 0,1 1 97 0 0,-2-1-72 0 0,0 1 180 0 0,1 1-107 0 0,-2-1 103 0 0,0 0-162 0 0,-1-1 114 0 0,1 1-141 0 0,0 0 137 0 0,-2 0-165 0 0,0 1 96 0 0,1 0-124 0 0,-2 0 127 0 0,1 0-166 0 0,1 0 58 0 0,-3 1-72 0 0,2 0 101 0 0,1 0-140 0 0,-2 1 109 0 0,0-1-142 0 0,-1 2 129 0 0,2 0-134 0 0,-1 0 114 0 0,1 1-128 0 0,0 0 136 0 0,1 0-131 0 0,0 2 128 0 0,1-1-159 0 0,0 2 174 0 0,1-1-148 0 0,0 2 134 0 0,1-1-38 0 0,1 2 12 0 0,0-1-14 0 0,0 2-38 0 0,1-2 42 0 0,1 3-19 0 0,0-1 6 0 0,2-1-20 0 0,-1-1 24 0 0,1 1-3 0 0,0-1-12 0 0,2 0 18 0 0,-1-1 12 0 0,1 0 2 0 0,0-1-17 0 0,1 0 24 0 0,0-2-12 0 0,1 1-24 0 0,0-2 25 0 0,-2 0-8 0 0,3-1-8 0 0,-1-1-6 0 0,2-1 16 0 0,-2 0-6 0 0,2-1-12 0 0,-2-1 4 0 0,2-1-2 0 0,-1-2-94 0 0,-1 0 112 0 0,0-1-122 0 0,-1 0 134 0 0,0-1-124 0 0,-1 0 154 0 0,-1-1-133 0 0,0 1 177 0 0,-2 1-107 0 0,0 0 142 0 0,0 1-174 0 0,-1-2 157 0 0,0 2-128 0 0,0-1 89 0 0,-1 1-115 0 0,0-1 117 0 0,-1 1-140 0 0,0 0 112 0 0,-1 1-115 0 0,-1-1 127 0 0,-1 2-122 0 0,-1-1 112 0 0,0 0-113 0 0,-2 1 122 0 0,1 1-126 0 0,-2 1 109 0 0,1-1-145 0 0,-3 2 182 0 0,2 0-135 0 0,-2 0 93 0 0,1 1-76 0 0,-1 1 63 0 0,2 0-89 0 0,-3 1 101 0 0,3-1-46 0 0,-2 3 20 0 0,2-1-9 0 0,0 1 3 0 0,1 0-15 0 0,1 1 4 0 0,1 0 7 0 0,-1 2-11 0 0,3-1-6 0 0,0 1 1 0 0,1 0-15 0 0,2 1 37 0 0,1 1-40 0 0,1 0 46 0 0,0 0-5 0 0,2-1-20 0 0,0 1-16 0 0,1-1 3 0 0,2-1 30 0 0,-1 1 4 0 0,2-2-13 0 0,-2-1-27 0 0,2 0 17 0 0,-1-2-2 0 0,1 0-43 0 0,-1-1 50 0 0,3 0-21 0 0,-2-1 12 0 0,1-1 2 0 0,-2 1-10 0 0,2-2 3 0 0,-2 0-85 0 0,0-2 159 0 0,-1 1 15 0 0,0-2-18 0 0,-1 0-27 0 0,-1-1-10 0 0,0 0 37 0 0,-2-1 38 0 0,0 1-4 0 0,-1-1-28 0 0,0 1 2 0 0,-1-1-22 0 0,0 1-18 0 0,-2 0-2 0 0,0 1 4 0 0,-1-1 2 0 0,1 2-29 0 0,-3-1 18 0 0,1 2-20 0 0,-1 0-28 0 0,0 0-6 0 0,1 1 36 0 0,-2-1-31 0 0,1 1 11 0 0,1 1-8 0 0,1-1-31 0 0,-3 1 18 0 0,1 0-152 0 0,1-1-102 0 0,-1 2-161 0 0,0 0-240 0 0,2 0-154 0 0,0 1-455 0 0,1 0-380 0 0,1 2-447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5:13.42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0295E6"/>
      <inkml:brushProperty name="anchorY" value="-1.83712E6"/>
      <inkml:brushProperty name="scaleFactor" value="0.5"/>
    </inkml:brush>
  </inkml:definitions>
  <inkml:trace contextRef="#ctx0" brushRef="#br0">3 0 748 0 0,'0'1'1300'0'0,"0"1"-172"0"0,-1 3-460 0 0,1-1 186 0 0,0 3-470 0 0,-1-1 254 0 0,1 2-415 0 0,0-2 288 0 0,0 2-311 0 0,0-2 124 0 0,0 2-349 0 0,0-2 181 0 0,0 1-484 0 0,0 0 206 0 0,0 0-477 0 0,0-1 110 0 0,0 0-1472 0 0,0 0 814 0 0,0-2-1481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5:12.94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0423E6"/>
      <inkml:brushProperty name="anchorY" value="-1.838E6"/>
      <inkml:brushProperty name="scaleFactor" value="0.5"/>
    </inkml:brush>
  </inkml:definitions>
  <inkml:trace contextRef="#ctx0" brushRef="#br0">4 0 488 0 0,'0'0'0'0'0,"0"3"1168"0"0,0 2-93 0 0,0 1-403 0 0,0 0 231 0 0,0 2-451 0 0,0-1 235 0 0,0 1-415 0 0,0-2 252 0 0,0 2-373 0 0,0-2 251 0 0,0 0-382 0 0,0 0 289 0 0,0 0-347 0 0,0 0 289 0 0,0 0-375 0 0,0 0 249 0 0,-1 1-487 0 0,1-1 173 0 0,-1 2-507 0 0,1 0 210 0 0,-1-1-403 0 0,1 2 56 0 0,0 1-429 0 0,0 0 1203 0 0,0-2-2856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5:13.10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0296E6"/>
      <inkml:brushProperty name="anchorY" value="-1.8369E6"/>
      <inkml:brushProperty name="scaleFactor" value="0.5"/>
    </inkml:brush>
  </inkml:definitions>
  <inkml:trace contextRef="#ctx0" brushRef="#br0">0 1 436 0 0,'0'0'1284'0'0,"0"3"-284"0"0,0 0 6 0 0,0 3-262 0 0,1 0-54 0 0,-1 2-137 0 0,0-2-99 0 0,1 3-82 0 0,-1-3-79 0 0,0 3-58 0 0,0-3-68 0 0,0 2-100 0 0,0-2-101 0 0,0 2 104 0 0,-1-1-402 0 0,1 0 232 0 0,-1 0-411 0 0,2 1 128 0 0,0-1-481 0 0,-1 2-869 0 0,1-2 807 0 0,-1-1-1770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5:13.25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0423E6"/>
      <inkml:brushProperty name="anchorY" value="-1.83831E6"/>
      <inkml:brushProperty name="scaleFactor" value="0.5"/>
    </inkml:brush>
  </inkml:definitions>
  <inkml:trace contextRef="#ctx0" brushRef="#br0">8 1 212 0 0,'0'0'1376'0'0,"0"2"-592"0"0,0 0 196 0 0,0 3-488 0 0,0-1 228 0 0,0 2-428 0 0,0-1 206 0 0,0 0-369 0 0,-1 0 246 0 0,0 1-360 0 0,1-2 171 0 0,-1 2-452 0 0,1-1 168 0 0,-1 1-405 0 0,0-1 127 0 0,0 1-1339 0 0,0-2 1126 0 0,1 0-2176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5:35.93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0984E6"/>
      <inkml:brushProperty name="anchorY" value="-1.84465E6"/>
      <inkml:brushProperty name="scaleFactor" value="0.5"/>
    </inkml:brush>
  </inkml:definitions>
  <inkml:trace contextRef="#ctx0" brushRef="#br0">0 1 536 0 0,'0'0'1774'0'0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5:38.35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1111E6"/>
      <inkml:brushProperty name="anchorY" value="-1.84592E6"/>
      <inkml:brushProperty name="scaleFactor" value="0.5"/>
    </inkml:brush>
  </inkml:definitions>
  <inkml:trace contextRef="#ctx0" brushRef="#br0">243 420 296 0 0,'0'0'12977'0'0,"-2"1"-12909"0"0,1 0-54 0 0,-1 0 104 0 0,1 0-86 0 0,0-1 103 0 0,0 1 261 0 0,2-1-331 0 0,-1 0-49 0 0,-4 0 14 0 0,0 0-41 0 0,1 0 58 0 0,0 0-63 0 0,0 0 74 0 0,2 0-101 0 0,0 0 110 0 0,1 0 23 0 0,0 0-33 0 0,-3 0 59 0 0,0 0-33 0 0,0 0 16 0 0,1 0-46 0 0,-1 0 2483 0 0,0 0-2351 0 0,0-1 2 0 0,0 1-19 0 0,1 0 7 0 0,0-1 1 0 0,1 1-5 0 0,0 0 315 0 0,1 0-111 0 0,-1-1-244 0 0,0 0 2 0 0,0-1 12 0 0,0 1 2 0 0,1 0 1 0 0,-1 1-28 0 0,0-2 36 0 0,0 1-26 0 0,0-1-20 0 0,0 1 1 0 0,0 1-16 0 0,-1-2-6 0 0,1 0-42 0 0,-1 1 72 0 0,1 0-19 0 0,-1-1 16 0 0,0-1-15 0 0,1 1-23 0 0,0 1 15 0 0,-1-2-76 0 0,1 1 100 0 0,-1 0-55 0 0,1 1 12 0 0,0-2-20 0 0,0 1-9 0 0,0 0 20 0 0,0 1-8 0 0,0-2-20 0 0,0 1 11 0 0,0 1-19 0 0,1 0 10 0 0,-1-2-41 0 0,0 1 20 0 0,0 0 26 0 0,0 1 0 0 0,0-2-11 0 0,-1 1 19 0 0,1 0-6 0 0,0 1-7 0 0,0-2 39 0 0,0 1 3 0 0,0 0 146 0 0,0 1-203 0 0,0-2 34 0 0,0 1 6 0 0,0 0-25 0 0,1 0-7 0 0,-2 0 2 0 0,1-1 21 0 0,1 1-25 0 0,-1-2 0 0 0,0 2 22 0 0,0-1-7 0 0,1 2 40 0 0,-1-2-47 0 0,0 1 6 0 0,0 0 6 0 0,1 0 6 0 0,-1 1-10 0 0,1-1 3 0 0,-1 0-1 0 0,1 0-14 0 0,-1 0 0 0 0,0-1-44 0 0,1 1 40 0 0,-1 0-14 0 0,0 0-10 0 0,1 2 4 0 0,-1-3 8 0 0,0 1 6 0 0,0 0-48 0 0,1 0 38 0 0,-1-1-4 0 0,1 0 19 0 0,0 1-13 0 0,0 0 57 0 0,0 1-87 0 0,-1-2 66 0 0,1 1 16 0 0,0 0-34 0 0,-1 0 19 0 0,1 1-6 0 0,-1-1 6 0 0,1 0-44 0 0,-1 0 46 0 0,0 1-6 0 0,1 0-31 0 0,-1 1 6 0 0,1-3 6 0 0,0 1-13 0 0,0 0-56 0 0,0 1 81 0 0,0 0-14 0 0,0-2-26 0 0,-1 1 34 0 0,0 0-12 0 0,1 1-42 0 0,-1 0 54 0 0,0-1-27 0 0,0 0 13 0 0,0 0 2 0 0,1 1 32 0 0,-1 0-27 0 0,1-1-19 0 0,-1 0 39 0 0,1 0-14 0 0,0 1-13 0 0,-1 0 0 0 0,1 0 3 0 0,0 0 3 0 0,-1-1 9 0 0,0 1-12 0 0,0 0 0 0 0,1 0 4 0 0,0 1-16 0 0,-1-2 5 0 0,0 0-16 0 0,0 1 32 0 0,1-1-28 0 0,-1 0-15 0 0,0-1 18 0 0,1 2-7 0 0,-1-3-2 0 0,1 2-4 0 0,-1-1 24 0 0,0 0-3 0 0,0 0-2 0 0,0 1-31 0 0,0-1 41 0 0,0 0-18 0 0,1 0 10 0 0,-1 0-2 0 0,0 0-17 0 0,0 0 4 0 0,0 2 17 0 0,0-2-20 0 0,0 0-11 0 0,0 1 40 0 0,0-1-37 0 0,0 0-2 0 0,0 0 11 0 0,-1 0-1 0 0,1 0 5 0 0,0 1-38 0 0,-1-1 53 0 0,1 1-7 0 0,0 0-16 0 0,0-1 11 0 0,0 0-18 0 0,0 0 24 0 0,0 2-8 0 0,-1-2-1 0 0,1 0 10 0 0,0 0-41 0 0,0 2 59 0 0,0-2-23 0 0,-1 1-11 0 0,1 0 23 0 0,0-1-8 0 0,0 0-11 0 0,0 1 9 0 0,0 0-4 0 0,0-1-3 0 0,0 1-14 0 0,0-1 23 0 0,0 0-8 0 0,-1 0 3 0 0,1 0-28 0 0,-1-1 32 0 0,0 1-21 0 0,1 0 11 0 0,-1 0-17 0 0,1 0 5 0 0,-1 0 124 0 0,1 0-176 0 0,-1 1 72 0 0,1 0-42 0 0,-1-1 53 0 0,1 0-44 0 0,-1 1-3 0 0,1 0 24 0 0,0-1 9 0 0,0 1-11 0 0,0 1-13 0 0,0-1 50 0 0,0 0-48 0 0,0 0 39 0 0,0 0-12 0 0,1 1-14 0 0,-2-1 4 0 0,1 0 17 0 0,0 0 32 0 0,0 1-69 0 0,0 0 22 0 0,0-1-3 0 0,0 0-2 0 0,0 1-13 0 0,1-1 18 0 0,-1 1-6 0 0,1 1 21 0 0,0-1-29 0 0,0 1 0 0 0,-1-1 9 0 0,1 0-61 0 0,-1 0 93 0 0,0 0-62 0 0,1 0 43 0 0,0 0-21 0 0,-1 1 2 0 0,1 0-5 0 0,0 0 14 0 0,0 0 6 0 0,0 0-11 0 0,1 0 14 0 0,-1 0-33 0 0,0 0 38 0 0,0 0-26 0 0,-2-1 32 0 0,1-1-19 0 0,0 0 11 0 0,0 1-21 0 0,1 0 10 0 0,-1 0-32 0 0,1 1-65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5:39.30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096E6"/>
      <inkml:brushProperty name="anchorY" value="-1.84423E6"/>
      <inkml:brushProperty name="scaleFactor" value="0.5"/>
    </inkml:brush>
  </inkml:definitions>
  <inkml:trace contextRef="#ctx0" brushRef="#br0">154 189 416 0 0,'0'0'3052'0'0,"-1"-1"-1985"0"0,0-1 88 0 0,0 1-316 0 0,0 0 91 0 0,-1-1-232 0 0,1 0-26 0 0,-1 0-51 0 0,1 1-96 0 0,1 0-16 0 0,-2-1-125 0 0,1 0 85 0 0,0 0-154 0 0,0 1 79 0 0,0-1-144 0 0,-1-1 44 0 0,2 1-112 0 0,-1 1 41 0 0,0-2-143 0 0,0 1 122 0 0,1 0-79 0 0,0 1 69 0 0,-1-2-56 0 0,1 0 31 0 0,-1 0-65 0 0,1 1 60 0 0,0-2-48 0 0,0 1 47 0 0,1 1-46 0 0,-1-2 27 0 0,1 1-82 0 0,0 0 50 0 0,-1-1-83 0 0,1 0 78 0 0,0-1-76 0 0,0 1 78 0 0,-1 1-74 0 0,1-2 74 0 0,-1 0-41 0 0,0 2 101 0 0,0-2-84 0 0,0 1 137 0 0,0 0-114 0 0,0 0 134 0 0,0 0-150 0 0,0 1 154 0 0,0-2-141 0 0,-1 2 150 0 0,1 0-119 0 0,-1-1 135 0 0,0 1-133 0 0,0 1 121 0 0,0 0-144 0 0,0-1 150 0 0,0 0-205 0 0,0 1 154 0 0,1 0-175 0 0,-2-1 114 0 0,1 1-148 0 0,-1 0 129 0 0,0 0-143 0 0,-1 0 42 0 0,1 0-25 0 0,-2 0 106 0 0,1 1-142 0 0,0 0 130 0 0,-2 0-134 0 0,1 0 142 0 0,1 1-145 0 0,-3 0 137 0 0,1 0-149 0 0,1 0 138 0 0,-3 1-150 0 0,1-1 138 0 0,1 1-164 0 0,-1 1 161 0 0,0-1-162 0 0,2 1 132 0 0,-2 0-120 0 0,1 0 134 0 0,0 1-124 0 0,0 0 126 0 0,0 2-88 0 0,1 0 98 0 0,0 1-122 0 0,0 0 98 0 0,1 2-96 0 0,0-2 130 0 0,2 3-146 0 0,-1-1 158 0 0,2 2-137 0 0,1 0 149 0 0,0 0-137 0 0,1 0 136 0 0,1 0-157 0 0,1-1 135 0 0,0 0-116 0 0,1 0 132 0 0,0-2-137 0 0,1 0 126 0 0,1 0-141 0 0,-2-3 149 0 0,3 1-157 0 0,-2-1 168 0 0,2-1-144 0 0,-1-1 138 0 0,-2 0-138 0 0,4-2 115 0 0,-2 0-128 0 0,2-2 140 0 0,0-1-150 0 0,-1 0 144 0 0,0-1-124 0 0,0-2 108 0 0,-1 0-121 0 0,0-1 148 0 0,0 0-41 0 0,-2-1 2 0 0,0-1-20 0 0,-1 0-60 0 0,-1 1 53 0 0,0 1 148 0 0,-1-2-99 0 0,-1 0 77 0 0,0 1-27 0 0,0 0 2 0 0,-1 1-27 0 0,0-2 2 0 0,-1 2-49 0 0,0-1 4 0 0,-1 1 18 0 0,0 0-35 0 0,0 1-8 0 0,-2-1-7 0 0,1 2 4 0 0,-2-1-17 0 0,1 1-32 0 0,-2 1 36 0 0,0 1-18 0 0,-2 0 15 0 0,2 1-8 0 0,-3 0-16 0 0,1 1 14 0 0,-1 1 9 0 0,1 0-26 0 0,-1 0 13 0 0,2 1-14 0 0,-2 1-2 0 0,0 1-8 0 0,1 0 1 0 0,0 2 32 0 0,1 0-1 0 0,-1 1 3 0 0,3-1-4 0 0,0 1-17 0 0,0 1 14 0 0,2-1-33 0 0,0 2 74 0 0,2-1-36 0 0,0 1 13 0 0,3 1-21 0 0,0-1 11 0 0,1-1-28 0 0,2 0-49 0 0,1 0 36 0 0,0-2-51 0 0,3 0-20 0 0,-1-1-32 0 0,2-2-56 0 0,-2 0 172 0 0,2-2-83 0 0,-1 0 68 0 0,0-2 19 0 0,-1 0-10 0 0,0-1 7 0 0,-1 0 13 0 0,0-2-9 0 0,-2 1 32 0 0,0-1 28 0 0,-2 1-15 0 0,0-3 40 0 0,-2 2-104 0 0,0-1 162 0 0,-1 1-102 0 0,-2-1 52 0 0,1 1-32 0 0,-2 0 4 0 0,0 1-34 0 0,-1-1-10 0 0,0 2-13 0 0,-2 0-46 0 0,2 1-137 0 0,0 0-245 0 0,-2 1-338 0 0,2 0-197 0 0,-2 2-348 0 0,1 1-564 0 0,-1 2-451 0 0,1 2-1861 0 0,0 2-2334 0 0,2 0 5186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3:28.6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30 408 0 0,'0'0'3297'0'0,"15"-25"4462"0"0,-14 25-7741 0 0,0-1-1 0 0,0 0 1 0 0,1 1-1 0 0,-1-1 1 0 0,0 1-1 0 0,0-1 1 0 0,1 1-1 0 0,-1 0 1 0 0,0 0-1 0 0,1-1 1 0 0,-1 1-1 0 0,0 0 0 0 0,1 0 1 0 0,-1 0-1 0 0,1 0 1 0 0,-1 1-1 0 0,0-1 1 0 0,1 0-1 0 0,-1 1 1 0 0,0-1-1 0 0,2 1 1 0 0,41 13 5 0 0,-36-11 3 0 0,27 10 21 0 0,3-1 325 0 0,55 28 1 0 0,-92-40-222 0 0,-1 1-134 0 0,0-1-1 0 0,0 1 1 0 0,0-1 0 0 0,1 0-1 0 0,-1 1 1 0 0,0-1 0 0 0,0 1-1 0 0,0-1 1 0 0,-1 0 0 0 0,1 1-1 0 0,0-1 1 0 0,0 1-1 0 0,0-1 1 0 0,0 0 0 0 0,0 1-1 0 0,0-1 1 0 0,-1 0 0 0 0,1 1-1 0 0,0-1 1 0 0,0 0 0 0 0,0 1-1 0 0,-1-1 1 0 0,1 0-1 0 0,0 1 1 0 0,0-1 0 0 0,-1 0-1 0 0,1 0 1 0 0,0 1 0 0 0,-1-1-1 0 0,1 0 1 0 0,0 0 0 0 0,-1 0-1 0 0,1 1 1 0 0,-1-1-1 0 0,1 0 1 0 0,0 0 0 0 0,-1 0-1 0 0,0 0 1 0 0,-13 11 310 0 0,-46 17-117 0 0,8-3-1823 0 0,2 4-4562 0 0,36-18 2340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5:39.90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0825E6"/>
      <inkml:brushProperty name="anchorY" value="-1.84285E6"/>
      <inkml:brushProperty name="scaleFactor" value="0.5"/>
    </inkml:brush>
  </inkml:definitions>
  <inkml:trace contextRef="#ctx0" brushRef="#br0">4 29 1868 0 0,'0'0'3000'0'0,"-1"-1"-1735"0"0,-2-6 4384 0 0,3 5-5199 0 0,0-1 4 0 0,0 1-104 0 0,0 0 28 0 0,0 1-131 0 0,0 0 19 0 0,2-1-96 0 0,-1 1 8 0 0,1-1-68 0 0,-1 1-4 0 0,2 0-60 0 0,0 1 56 0 0,0-1-90 0 0,2 0 64 0 0,0 1-138 0 0,-1 0 20 0 0,4 0-184 0 0,-2 0 0 0 0,4 0-189 0 0,-1 1-49 0 0,3 0-55 0 0,0 0-244 0 0,2 0 146 0 0,-2 0-348 0 0,3 1 215 0 0,0-1-416 0 0,1 0 241 0 0,0 1-230 0 0,1 0-995 0 0,-1-1 271 0 0,-3 0-586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5:40.22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0973E6"/>
      <inkml:brushProperty name="anchorY" value="-1.8441E6"/>
      <inkml:brushProperty name="scaleFactor" value="0.5"/>
    </inkml:brush>
  </inkml:definitions>
  <inkml:trace contextRef="#ctx0" brushRef="#br0">0 2 1484 0 0,'0'0'1064'0'0,"3"0"75"0"0,-1 1-334 0 0,4 0 193 0 0,-2 0-342 0 0,0 1 231 0 0,3-1-219 0 0,-2 0 74 0 0,0-1-216 0 0,1 1-26 0 0,0 0-144 0 0,-2 0-51 0 0,3-1-82 0 0,-2 1-29 0 0,-1-1-28 0 0,3 0-59 0 0,-2 0-56 0 0,3 0-92 0 0,-1-1-27 0 0,2 1-314 0 0,-2 0 125 0 0,2-1-309 0 0,-1 1 232 0 0,1-1-384 0 0,-1 0 273 0 0,2 0-310 0 0,-2 0 362 0 0,3 0-222 0 0,-2 0 360 0 0,2 0-248 0 0,-2 0 332 0 0,1 0-223 0 0,-1 1 338 0 0,1 0-257 0 0,-2 0 416 0 0,2 0-170 0 0,-2 1 398 0 0,1-1-266 0 0,-1 1 384 0 0,0 0-265 0 0,-1-1 357 0 0,1 1-342 0 0,-2 0 350 0 0,-1-1-304 0 0,2 1 339 0 0,-2 0-267 0 0,0-1 213 0 0,2 1-256 0 0,-1-1 60 0 0,0 1-108 0 0,1-1-53 0 0,-1 0-9 0 0,-1-1-10 0 0,3 1-76 0 0,-1 0-7 0 0,2 0-12 0 0,-1-1-25 0 0,0 0-28 0 0,-1 1-96 0 0,2-1 39 0 0,-2 0-266 0 0,2 1 109 0 0,-2-1-433 0 0,3 1 238 0 0,-2-1-412 0 0,2 0 174 0 0,-2 1-260 0 0,3-1 284 0 0,-2 1-240 0 0,2-1-719 0 0,-2 1 1003 0 0,-2-1-2211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5:40.52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1153E6"/>
      <inkml:brushProperty name="anchorY" value="-1.84537E6"/>
      <inkml:brushProperty name="scaleFactor" value="0.5"/>
    </inkml:brush>
  </inkml:definitions>
  <inkml:trace contextRef="#ctx0" brushRef="#br0">0 14 1408 0 0,'0'0'700'0'0,"3"1"215"0"0,0-1-342 0 0,0 0 331 0 0,3 1-379 0 0,0-1 293 0 0,-2 1-293 0 0,3-1 289 0 0,-1 1-269 0 0,-2 0 104 0 0,2-1-191 0 0,0 1 44 0 0,-2-1-212 0 0,3 0 48 0 0,-1 0-86 0 0,2-1-100 0 0,-1 1 11 0 0,2-1-158 0 0,-2 0 40 0 0,3-1-287 0 0,-2 1 155 0 0,3 0-279 0 0,-2 0 115 0 0,3-1-342 0 0,-2 1 180 0 0,3-1-296 0 0,1 0 334 0 0,-2 1-283 0 0,3-1 279 0 0,-3 2-248 0 0,2-1 401 0 0,-2 0-61 0 0,3 1 101 0 0,-3 0 35 0 0,2 1 24 0 0,-2-1 18 0 0,2 1-109 0 0,-3 0 327 0 0,2 0-225 0 0,-3 0 400 0 0,1 0-268 0 0,-2-1 291 0 0,2 2-238 0 0,-3-1 354 0 0,2 0-281 0 0,-2 0 325 0 0,-2 0-330 0 0,2 0 297 0 0,-2 0-310 0 0,0 0 334 0 0,1 0-357 0 0,-1 0 276 0 0,-1 0-370 0 0,2 0 288 0 0,-1 0-345 0 0,-1-1 252 0 0,3 0-398 0 0,-2 0 198 0 0,3 0-355 0 0,-2-1 262 0 0,2 0-369 0 0,-2 0 253 0 0,4-1-353 0 0,-3 1 229 0 0,3-1-365 0 0,-2 0 241 0 0,2 1-197 0 0,-1 0-139 0 0,2-1-363 0 0,-3 1 1315 0 0,-1 0-3129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5:40.67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1341E6"/>
      <inkml:brushProperty name="anchorY" value="-1.84663E6"/>
      <inkml:brushProperty name="scaleFactor" value="0.5"/>
    </inkml:brush>
  </inkml:definitions>
  <inkml:trace contextRef="#ctx0" brushRef="#br0">1 17 800 0 0,'0'0'2113'0'0,"4"0"-1086"0"0,0 1-411 0 0,0-1 231 0 0,2 1-366 0 0,0-1 300 0 0,-1 1-345 0 0,-1-1 244 0 0,2 0-310 0 0,0 0 162 0 0,-1 0-264 0 0,2 0 89 0 0,-1 0-227 0 0,-1-1 6 0 0,2 0-64 0 0,-1 0 58 0 0,2 0-324 0 0,-1 0 116 0 0,1 0-362 0 0,-1 0 181 0 0,2 0-377 0 0,-2 0 174 0 0,2-1-442 0 0,-1 1 169 0 0,2-1-381 0 0,-1 0-515 0 0,2 0 812 0 0,-1 0-1915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5:40.82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1486E6"/>
      <inkml:brushProperty name="anchorY" value="-1.84788E6"/>
      <inkml:brushProperty name="scaleFactor" value="0.5"/>
    </inkml:brush>
  </inkml:definitions>
  <inkml:trace contextRef="#ctx0" brushRef="#br0">1 16 1452 0 0,'0'0'1280'0'0,"4"1"-410"0"0,-1-1 70 0 0,1 0-321 0 0,-1 1 96 0 0,3-1-368 0 0,0 0 249 0 0,-1 0-445 0 0,2 0 231 0 0,-2 0-301 0 0,0 0 242 0 0,3-1-414 0 0,-2 1 142 0 0,3-2-409 0 0,-2 1 161 0 0,3 0-329 0 0,-2 0 149 0 0,3-1-248 0 0,1 0-99 0 0,0-1-965 0 0,2 1 976 0 0,-2 0-2034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5:40.99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1629E6"/>
      <inkml:brushProperty name="anchorY" value="-1.84914E6"/>
      <inkml:brushProperty name="scaleFactor" value="0.5"/>
    </inkml:brush>
  </inkml:definitions>
  <inkml:trace contextRef="#ctx0" brushRef="#br0">0 1 1144 0 0,'0'0'1092'0'0,"2"1"-9"0"0,0 1-371 0 0,1 0 222 0 0,1 0-455 0 0,0 0 280 0 0,2 0-312 0 0,-2 0 121 0 0,0 0-335 0 0,2 0 191 0 0,-1-1-332 0 0,-1 0 234 0 0,3 1-382 0 0,-1-1 210 0 0,1 0-460 0 0,0-1 205 0 0,-2 1-372 0 0,3-1 174 0 0,-1 0-442 0 0,2 0 217 0 0,0 0-176 0 0,1 0-136 0 0,-2 0-635 0 0,2 0 1063 0 0,-1 0-2418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5:41.16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177E6"/>
      <inkml:brushProperty name="anchorY" value="-1.85043E6"/>
      <inkml:brushProperty name="scaleFactor" value="0.5"/>
    </inkml:brush>
  </inkml:definitions>
  <inkml:trace contextRef="#ctx0" brushRef="#br0">0 0 568 0 0,'0'0'1092'0'0,"3"1"-457"0"0,-1-1 242 0 0,1 1-395 0 0,3 0 310 0 0,-1 0-340 0 0,2 0 313 0 0,-1 0-287 0 0,-1 0 282 0 0,2 0-271 0 0,-2 0 203 0 0,-1 0-192 0 0,2 0 36 0 0,0 0-125 0 0,-2 0-92 0 0,3 0-33 0 0,-1-1-54 0 0,2 1-44 0 0,-1 0-30 0 0,2-1-48 0 0,-2 1-103 0 0,4-1-166 0 0,-3 0-107 0 0,4 0-36 0 0,0-1-483 0 0,2 0 77 0 0,1-1-440 0 0,0 1 20 0 0,0-1-985 0 0,0-1 303 0 0,-3 1-674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5:41.35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1922E6"/>
      <inkml:brushProperty name="anchorY" value="-1.85171E6"/>
      <inkml:brushProperty name="scaleFactor" value="0.5"/>
    </inkml:brush>
  </inkml:definitions>
  <inkml:trace contextRef="#ctx0" brushRef="#br0">0 0 908 0 0,'0'0'2008'0'0,"4"1"-1107"0"0,-1 0-433 0 0,0 0 150 0 0,4 0-345 0 0,-1 0 242 0 0,3 1-403 0 0,-2-1 272 0 0,3 0-384 0 0,-1 0 199 0 0,1 0-390 0 0,-1-1 203 0 0,3 1-350 0 0,-2 0 140 0 0,3-1-365 0 0,-2 0 231 0 0,2 0-527 0 0,-1 0-404 0 0,1 0 1167 0 0,-1 0-2807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5:43.39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2066E6"/>
      <inkml:brushProperty name="anchorY" value="-1.85299E6"/>
      <inkml:brushProperty name="scaleFactor" value="0.5"/>
    </inkml:brush>
  </inkml:definitions>
  <inkml:trace contextRef="#ctx0" brushRef="#br0">1 3 112 0 0,'0'0'8916'0'0,"4"0"-8509"0"0,0-1-42 0 0,0 1-106 0 0,-1 0-10 0 0,3-1-111 0 0,-1 1 39 0 0,-1 0-94 0 0,3 0 10 0 0,-1 0-72 0 0,-1 0-3 0 0,2 0-204 0 0,-1 0 78 0 0,-1 0-296 0 0,2 1 166 0 0,0-1-404 0 0,-2 0 55 0 0,3 0-220 0 0,-1 0-48 0 0,2 0-41 0 0,-1 0-12 0 0,2-1-866 0 0,-2 1 829 0 0,-2-1-1751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5:43.56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2207E6"/>
      <inkml:brushProperty name="anchorY" value="-1.85426E6"/>
      <inkml:brushProperty name="scaleFactor" value="0.5"/>
    </inkml:brush>
  </inkml:definitions>
  <inkml:trace contextRef="#ctx0" brushRef="#br0">1 0 120 0 0,'0'0'1380'0'0,"3"0"-345"0"0,1 1-98 0 0,2-1-128 0 0,0 1-288 0 0,-1 0 187 0 0,2-1-213 0 0,0 1 169 0 0,-2-1-295 0 0,3 1 174 0 0,-2 0-335 0 0,-1-1 218 0 0,2 1-352 0 0,-1-1 158 0 0,-1 1-201 0 0,3-1 176 0 0,-2 1-277 0 0,-1-1 170 0 0,4 1-462 0 0,-2-1 104 0 0,3 0-293 0 0,-2 0 117 0 0,3 0-138 0 0,-2-1-159 0 0,2 1-116 0 0,-1 0-860 0 0,1-1 877 0 0,-1 1-1892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3:29.8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376 72 212 0 0,'-6'-4'946'0'0,"1"1"-229"0"0,1 0-1 0 0,0 0 0 0 0,0 0 0 0 0,0-1 0 0 0,0 0 0 0 0,-6-8 761 0 0,8 9-894 0 0,-1-1-1 0 0,1 1 1 0 0,1-1 0 0 0,-1 1-1 0 0,0-1 1 0 0,1 0-1 0 0,-2-6 1 0 0,-39 24-531 0 0,-222 109 402 0 0,263-123-455 0 0,0 0 1 0 0,0 1-1 0 0,1-1 0 0 0,-1 0 0 0 0,0 1 1 0 0,1-1-1 0 0,-1 1 0 0 0,1-1 1 0 0,-1 1-1 0 0,1-1 0 0 0,-1 1 0 0 0,1-1 1 0 0,-1 1-1 0 0,1 0 0 0 0,-1-1 0 0 0,1 1 1 0 0,0 0-1 0 0,-1-1 0 0 0,1 1 0 0 0,0 0 1 0 0,-1-1-1 0 0,1 1 0 0 0,0 0 1 0 0,0 0-1 0 0,0-1 0 0 0,0 1 0 0 0,0 1 1 0 0,0-1 1 0 0,1 1-1 0 0,-1-1 1 0 0,1 1 0 0 0,-1-1 0 0 0,1 0 0 0 0,0 0 0 0 0,0 1 0 0 0,-1-1 0 0 0,1 0-1 0 0,0 0 1 0 0,0 0 0 0 0,0 0 0 0 0,1 1 0 0 0,32 20 16 0 0,168 40-72 0 0,-121-41-156 0 0,-59-15-15 0 0,-11-4-209 0 0,1 1 0 0 0,-1 1 0 0 0,0 0 1 0 0,0 0-1 0 0,20 12 0 0 0,-25-10-1239 0 0,-1 7-3255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5:43.71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2353E6"/>
      <inkml:brushProperty name="anchorY" value="-1.85554E6"/>
      <inkml:brushProperty name="scaleFactor" value="0.5"/>
    </inkml:brush>
  </inkml:definitions>
  <inkml:trace contextRef="#ctx0" brushRef="#br0">1 0 296 0 0,'0'0'1232'0'0,"3"1"-280"0"0,0-1-307 0 0,0 1 234 0 0,-1 0-369 0 0,3 0 194 0 0,-1 0-355 0 0,0-1 260 0 0,-1 1-378 0 0,3 0 228 0 0,-2-1-361 0 0,0 1 257 0 0,-1-1-365 0 0,3 1 223 0 0,-2-1-368 0 0,1 0 213 0 0,1 1-429 0 0,0-1 188 0 0,-1 0-412 0 0,3 0 164 0 0,-1 0-271 0 0,2 0-1076 0 0,-1-1 904 0 0,-2 1-1829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5:43.86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2492E6"/>
      <inkml:brushProperty name="anchorY" value="-1.85681E6"/>
      <inkml:brushProperty name="scaleFactor" value="0.5"/>
    </inkml:brush>
  </inkml:definitions>
  <inkml:trace contextRef="#ctx0" brushRef="#br0">0 1 80 0 0,'0'0'2208'0'0,"3"0"-1393"0"0,-1 0-180 0 0,1 1-93 0 0,1 0-87 0 0,1-1-92 0 0,-2 1-87 0 0,0 0-51 0 0,2 0-28 0 0,0-1-98 0 0,-1 1-71 0 0,3-1-168 0 0,0 0-121 0 0,1 0-158 0 0,-1 0-84 0 0,3-1-333 0 0,-1 0-368 0 0,1 0 1210 0 0,-1 0-2935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5:44.04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2629E6"/>
      <inkml:brushProperty name="anchorY" value="-1.85809E6"/>
      <inkml:brushProperty name="scaleFactor" value="0.5"/>
    </inkml:brush>
  </inkml:definitions>
  <inkml:trace contextRef="#ctx0" brushRef="#br0">0 0 104 0 0,'0'0'3018'0'0,"3"1"-2351"0"0,1-1-106 0 0,-1 0-71 0 0,0 0-82 0 0,2 1-62 0 0,1 0-57 0 0,-2 0-234 0 0,2 0 200 0 0,0 0-178 0 0,-1-1-81 0 0,2 1-131 0 0,-1-1-143 0 0,3 0-77 0 0,-2 1-102 0 0,3-1-310 0 0,-2-1-651 0 0,3 1 1100 0 0,-2-1-2527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5:44.21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2767E6"/>
      <inkml:brushProperty name="anchorY" value="-1.85936E6"/>
      <inkml:brushProperty name="scaleFactor" value="0.5"/>
    </inkml:brush>
  </inkml:definitions>
  <inkml:trace contextRef="#ctx0" brushRef="#br0">0 0 164 0 0,'0'0'0'0'0,"2"1"1484"0"0,1 0-564 0 0,0 0 156 0 0,-1 0-364 0 0,2 1 127 0 0,0-1-431 0 0,-1 0 202 0 0,2 1-363 0 0,0-1 182 0 0,-1-1-373 0 0,2 1 160 0 0,0 0-392 0 0,3-1 141 0 0,-2 0-446 0 0,2-1 177 0 0,-1 0-198 0 0,3 0-148 0 0,-3 0-313 0 0,4-1-328 0 0,0 0 1082 0 0,-1 1-2672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5:44.37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2908E6"/>
      <inkml:brushProperty name="anchorY" value="-1.86064E6"/>
      <inkml:brushProperty name="scaleFactor" value="0.5"/>
    </inkml:brush>
  </inkml:definitions>
  <inkml:trace contextRef="#ctx0" brushRef="#br0">0 8 1440 0 0,'0'0'2201'0'0,"3"0"-1164"0"0,0 1-437 0 0,0-1 223 0 0,-1 0-451 0 0,4 1 246 0 0,-1-1-424 0 0,0 0 174 0 0,2-1-270 0 0,0 1 208 0 0,-2 0-481 0 0,3-1 128 0 0,-1 1-265 0 0,3-1-110 0 0,-2 0-15 0 0,3 0-252 0 0,1 0-297 0 0,1 0-673 0 0,2 0 829 0 0,-4-1-1898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5:44.54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3049E6"/>
      <inkml:brushProperty name="anchorY" value="-1.8619E6"/>
      <inkml:brushProperty name="scaleFactor" value="0.5"/>
    </inkml:brush>
  </inkml:definitions>
  <inkml:trace contextRef="#ctx0" brushRef="#br0">0 1 848 0 0,'0'0'2446'0'0,"3"1"-1664"0"0,-1-1 208 0 0,1 1-479 0 0,-1-1 227 0 0,2 1-416 0 0,0 0 264 0 0,0 0-396 0 0,1 0 222 0 0,0 0-356 0 0,-1-1 226 0 0,3 1-422 0 0,-2-1 197 0 0,0 0-404 0 0,3 0 186 0 0,0 0-392 0 0,1-1 131 0 0,-1 0-222 0 0,2 0-182 0 0,-1 1-918 0 0,2-2 853 0 0,-1 1-1815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5:44.71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3189E6"/>
      <inkml:brushProperty name="anchorY" value="-1.86317E6"/>
      <inkml:brushProperty name="scaleFactor" value="0.5"/>
    </inkml:brush>
  </inkml:definitions>
  <inkml:trace contextRef="#ctx0" brushRef="#br0">0 4 1656 0 0,'0'0'1368'0'0,"2"1"-56"0"0,0-1-362 0 0,1 1 91 0 0,-1 0-289 0 0,2-1 24 0 0,1 1-279 0 0,-1-1-12 0 0,-1 1-158 0 0,4-1 16 0 0,-2 1-162 0 0,0-1 54 0 0,3 0-212 0 0,-1 0-5 0 0,3-1-326 0 0,-1 1 44 0 0,2-1-404 0 0,-2 0 269 0 0,3 0-241 0 0,1 0-100 0 0,1 0-229 0 0,1 0-1043 0 0,0 0 482 0 0,-3 0-1018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6:00.35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3942E6"/>
      <inkml:brushProperty name="anchorY" value="-1.86301E6"/>
      <inkml:brushProperty name="scaleFactor" value="0.5"/>
    </inkml:brush>
  </inkml:definitions>
  <inkml:trace contextRef="#ctx0" brushRef="#br0">0 236 1040 0 0,'0'0'3295'0'0,"0"2"-1989"0"0,1 0-332 0 0,-1 0 46 0 0,1 1 1109 0 0,-1-1-1143 0 0,1 1-63 0 0,-1-2-122 0 0,0 1-123 0 0,1-1 729 0 0,1-2-1097 0 0,-1-1-23 0 0,3-2-20 0 0,-1 0-57 0 0,1-1 19 0 0,0-2-56 0 0,1-1-5 0 0,1-1-39 0 0,0-1-5 0 0,0-1-16 0 0,0-1-40 0 0,0 1 89 0 0,0-2-70 0 0,0 1-1 0 0,0-1 11 0 0,-1 1 17 0 0,0-1 18 0 0,0 0 34 0 0,0 1 44 0 0,-1 0 28 0 0,0 2-3 0 0,-1 0-37 0 0,-1 3-7 0 0,1-1-52 0 0,-1 2-15 0 0,0 0-47 0 0,-1 0-60 0 0,1 1 22 0 0,-1 1-36 0 0,0 0 4 0 0,0 2-7 0 0,-1 1 10 0 0,1 1 1 0 0,-1-1-23 0 0,0 2 31 0 0,-1 1-34 0 0,-1 1 25 0 0,1 3-13 0 0,-2 1-6 0 0,1 1 7 0 0,-1 3-2 0 0,0 0 28 0 0,0 2-27 0 0,0 0-14 0 0,1 1 28 0 0,0 1-15 0 0,1 0 23 0 0,0 1-43 0 0,0 0 28 0 0,1 1 4 0 0,0 0-16 0 0,0-1-22 0 0,1 1 48 0 0,-1 0-40 0 0,1-1 32 0 0,0-1-13 0 0,0 0-15 0 0,0-1 23 0 0,0 0-21 0 0,0-2 15 0 0,0 0-28 0 0,0-3 32 0 0,-1 1-10 0 0,0-3-2 0 0,1 2 2 0 0,-1-3 3 0 0,1 2 18 0 0,-1-1-37 0 0,0 0 30 0 0,-1-2-9 0 0,1 2 2 0 0,-1-2-19 0 0,0 1 15 0 0,0-1 13 0 0,-2 1-83 0 0,1-1 128 0 0,-1 1-68 0 0,0-1-62 0 0,-1 1 108 0 0,1-2-116 0 0,-2 1 148 0 0,2 0-152 0 0,-1-1 155 0 0,1 0-126 0 0,1-1 132 0 0,-1 0-164 0 0,0 0 175 0 0,1-1-101 0 0,1-1 60 0 0,-1 2-29 0 0,1-1 17 0 0,-1 0-9 0 0,2-1-2 0 0,-1 0 15 0 0,3 0-57 0 0,1-1 4 0 0,2 0-93 0 0,0 0-126 0 0,3-1-147 0 0,0-1-194 0 0,2 0-158 0 0,-2-1-219 0 0,3 1-262 0 0,0-1-265 0 0,1-1-620 0 0,-1 0-1545 0 0,0-1-1618 0 0,-2 1 3616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6:01.15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4085E6"/>
      <inkml:brushProperty name="anchorY" value="-1.86451E6"/>
      <inkml:brushProperty name="scaleFactor" value="0.5"/>
    </inkml:brush>
  </inkml:definitions>
  <inkml:trace contextRef="#ctx0" brushRef="#br0">569 109 920 0 0,'0'-2'1576'0'0,"-1"0"-429"0"0,-1-1-218 0 0,0-1 78 0 0,-1-1-197 0 0,0 1 214 0 0,0-2-129 0 0,0 1-65 0 0,-1-1-105 0 0,2 2-194 0 0,-2-2 25 0 0,1 1-114 0 0,0 0 130 0 0,0 0-76 0 0,-1 0 35 0 0,2 1-102 0 0,-2 0 19 0 0,0 0-113 0 0,0-1 65 0 0,1 2-100 0 0,-1-1 45 0 0,0 1-170 0 0,-1 0 71 0 0,1 0-95 0 0,-2 1 139 0 0,1 0-24 0 0,-3 0 114 0 0,1 1-166 0 0,-1 0 77 0 0,1 1-162 0 0,-2 0 99 0 0,2 0-200 0 0,-3 1 191 0 0,2 0-160 0 0,-3 1 103 0 0,-2 1-138 0 0,0 1 124 0 0,0 0-110 0 0,-2 1 106 0 0,1 0-133 0 0,-1 1 133 0 0,0 1-153 0 0,0 0 133 0 0,-1 1-129 0 0,-1 0 94 0 0,0 1-99 0 0,0 1 130 0 0,0 1-57 0 0,-1 2 24 0 0,1 0-3 0 0,-1 1 4 0 0,2 0-33 0 0,-1 2 75 0 0,1 2 28 0 0,0 1 4 0 0,2 2-28 0 0,0 0 34 0 0,1 2 22 0 0,1 1-63 0 0,1 1 49 0 0,2 1-7 0 0,1 0 2 0 0,2 1 24 0 0,2 0-48 0 0,2 0 20 0 0,1 1-59 0 0,3 2 43 0 0,2 0-43 0 0,1 0 7 0 0,2 0-21 0 0,2 0-37 0 0,1 0 18 0 0,1-1 1 0 0,2-2-57 0 0,1 0 64 0 0,2-2-36 0 0,0-1 137 0 0,1-2-239 0 0,1-1 225 0 0,1-1-202 0 0,1-3 204 0 0,-1-2-229 0 0,0-2 204 0 0,2-3-221 0 0,-1-1 214 0 0,1-2-233 0 0,0-3 223 0 0,0-2-222 0 0,1-1 75 0 0,0-3-29 0 0,0-1-39 0 0,1-3 44 0 0,1-2-7 0 0,1-1 3 0 0,-1-2 1 0 0,-1-1-107 0 0,0-2 91 0 0,-2-1-61 0 0,-1-1 68 0 0,-2-1-13 0 0,-2 0 19 0 0,-1-1 2 0 0,-3 0 19 0 0,-1 0 4 0 0,-1 1-13 0 0,-2-1 94 0 0,-2-1-107 0 0,0 1 147 0 0,-1-1-155 0 0,-1 1 151 0 0,0-1-130 0 0,-1 1 156 0 0,-1 1-209 0 0,0-1 240 0 0,-1 1-190 0 0,-1 0 180 0 0,0 0-196 0 0,0 0 180 0 0,-1 1-111 0 0,-1-1 52 0 0,0 1-61 0 0,-1 0 138 0 0,-1 1-200 0 0,0-1 170 0 0,-1-1-202 0 0,-1 1 202 0 0,1 0-180 0 0,-2-1 36 0 0,0 1-6 0 0,-1 0 14 0 0,0-1 14 0 0,-1 2-3 0 0,1-1-20 0 0,-2 1 15 0 0,2 1 4 0 0,-1 0 13 0 0,1 2-3 0 0,0-1-3 0 0,0 2-3 0 0,0-1-8 0 0,0 2 15 0 0,1 0 4 0 0,-1 0-23 0 0,1 2 16 0 0,0-1-38 0 0,0 1 34 0 0,2 2-72 0 0,-1-1 7 0 0,1 1-52 0 0,0 1-39 0 0,0-1-77 0 0,0 1-48 0 0,0 1-111 0 0,0 0-157 0 0,0 0-17 0 0,0 2-281 0 0,2 0-94 0 0,1 0-239 0 0,-3 2-223 0 0,0 0-253 0 0,0 2-864 0 0,-1 2-1112 0 0,-2 3-3476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6:02.35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3944E6"/>
      <inkml:brushProperty name="anchorY" value="-1.86319E6"/>
      <inkml:brushProperty name="scaleFactor" value="0.5"/>
    </inkml:brush>
  </inkml:definitions>
  <inkml:trace contextRef="#ctx0" brushRef="#br0">20 168 696 0 0,'-3'-2'5271'0'0,"0"-1"-4147"0"0,1 0-217 0 0,-1-1-70 0 0,1 1-72 0 0,-1-3-57 0 0,2 2-66 0 0,-1-2-80 0 0,1 1-92 0 0,1-2-86 0 0,0 1-55 0 0,2-2-97 0 0,0 0-14 0 0,0 0-62 0 0,3-1-20 0 0,0 1-42 0 0,1 0 4 0 0,1 0-52 0 0,2 0-58 0 0,0 0 61 0 0,2 1-66 0 0,0 0-41 0 0,0 0-36 0 0,1 1 23 0 0,1 1-54 0 0,-1 0-22 0 0,-1 2 0 0 0,1 1 19 0 0,-3 0-12 0 0,3 1-5 0 0,-3 1 67 0 0,1 1-38 0 0,-1 0 29 0 0,0 3 12 0 0,0 1 5 0 0,-2 2 20 0 0,-2 1 9 0 0,-1 1 22 0 0,-1 1-13 0 0,-2 2 28 0 0,-2 1-26 0 0,-2 1 23 0 0,-1 1-12 0 0,-2 1 46 0 0,-1 1 1 0 0,-1 0 72 0 0,-1 1 19 0 0,-1-1 145 0 0,0 0-93 0 0,0-1 70 0 0,0-1-111 0 0,1-1 97 0 0,1-1-121 0 0,0-1 109 0 0,2-1-80 0 0,-1-2 70 0 0,2 0-29 0 0,0-2 42 0 0,1 0-76 0 0,0-2 28 0 0,0 1-90 0 0,2-2 107 0 0,0-1-81 0 0,1 2 71 0 0,1-2-132 0 0,2 1 114 0 0,1-1-131 0 0,2 0 107 0 0,1-2-131 0 0,3 0 76 0 0,3 0-114 0 0,2-2 12 0 0,2 0-241 0 0,1-1-104 0 0,1 0-241 0 0,2-1-185 0 0,2 0-166 0 0,0 0-537 0 0,1 0 1 0 0,-1 0-1806 0 0,1-1-832 0 0,-5 0 2216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3:39.7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1157 205 1316 0 0,'0'0'2226'0'0,"10"-28"5124"0"0,-11 23-7273 0 0,0 0-1 0 0,0 0 0 0 0,0 0 1 0 0,-1 0-1 0 0,1 1 0 0 0,-1-1 1 0 0,0 0-1 0 0,-1 1 0 0 0,1-1 1 0 0,-1 1-1 0 0,0 0 0 0 0,0-1 1 0 0,0 2-1 0 0,-1-1 0 0 0,1 0 1 0 0,-1 1-1 0 0,0-1 1 0 0,0 1-1 0 0,0 0 0 0 0,0 0 1 0 0,-7-2-1 0 0,-10-7-52 0 0,-1 1 0 0 0,0 1 0 0 0,-26-8 0 0 0,25 10 32 0 0,0 2 0 0 0,0 0 0 0 0,-1 2 0 0 0,0 0 0 0 0,0 2 0 0 0,0 0 0 0 0,0 2 0 0 0,0 1 0 0 0,0 0 0 0 0,1 2 0 0 0,-1 1 0 0 0,0 1-1 0 0,-32 11 1 0 0,24-4 116 0 0,0 2-1 0 0,1 1 0 0 0,0 1 0 0 0,1 2 1 0 0,1 1-1 0 0,1 2 0 0 0,1 0 0 0 0,-42 43 1 0 0,27-20 294 0 0,3 2 0 0 0,1 1 0 0 0,-42 69 0 0 0,62-87-268 0 0,2 2-1 0 0,1 0 1 0 0,1 1 0 0 0,1 0 0 0 0,2 1 0 0 0,2 1 0 0 0,-7 43 0 0 0,14-61-144 0 0,1-1 1 0 0,0 1 0 0 0,1-1-1 0 0,1 1 1 0 0,1 0 0 0 0,0-1-1 0 0,1 0 1 0 0,0 0 0 0 0,1 0-1 0 0,1 0 1 0 0,1 0 0 0 0,9 17-1 0 0,-6-15-26 0 0,2-1-1 0 0,0 0 0 0 0,0 0 1 0 0,2-1-1 0 0,0 0 1 0 0,1-1-1 0 0,0-1 1 0 0,1 0-1 0 0,23 14 0 0 0,-4-6-8 0 0,1-2-1 0 0,0-1 0 0 0,1-2 1 0 0,1-1-1 0 0,1-2 0 0 0,0-2 0 0 0,0-2 1 0 0,1-1-1 0 0,58 5 0 0 0,-44-10 5 0 0,1-2-1 0 0,0-2 1 0 0,0-2 0 0 0,-1-3-1 0 0,1-3 1 0 0,75-21 0 0 0,-102 22-29 0 0,-1-2 0 0 0,0-1 0 0 0,0-2 0 0 0,-1 0 0 0 0,0-1 0 0 0,-2-2-1 0 0,1 0 1 0 0,-2-2 0 0 0,0 0 0 0 0,32-37 0 0 0,-21 16-3 0 0,-2-2 0 0 0,-2-1 0 0 0,-1-1-1 0 0,-3-1 1 0 0,22-52 0 0 0,-34 67 36 0 0,0-1 0 0 0,-3 0 0 0 0,0 0 0 0 0,-2-1 0 0 0,-2-1 1 0 0,5-42-1 0 0,-10 59-19 0 0,-1 1 1 0 0,0 0 0 0 0,-1-1-1 0 0,0 1 1 0 0,-1 0 0 0 0,-1 0-1 0 0,0 0 1 0 0,-1 0-1 0 0,-1 1 1 0 0,0-1 0 0 0,-1 1-1 0 0,0 0 1 0 0,-1 1 0 0 0,0 0-1 0 0,-1 0 1 0 0,-15-18-1 0 0,5 10-70 0 0,-2 1 0 0 0,-1 1 0 0 0,0 1 0 0 0,-1 0 0 0 0,-1 2 0 0 0,0 0 0 0 0,-51-22 0 0 0,49 27-749 0 0,0 1-1 0 0,-1 1 1 0 0,0 2 0 0 0,-48-7-1 0 0,35 13-1760 0 0,14 6-2627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6:03.14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4103E6"/>
      <inkml:brushProperty name="anchorY" value="-1.86462E6"/>
      <inkml:brushProperty name="scaleFactor" value="0.5"/>
    </inkml:brush>
  </inkml:definitions>
  <inkml:trace contextRef="#ctx0" brushRef="#br0">638 116 660 0 0,'0'0'0'0'0,"-2"-2"1564"0"0,0 0-130 0 0,-2-1-328 0 0,0-1 91 0 0,-1 0-329 0 0,1 0 28 0 0,-1-1-118 0 0,1 1-41 0 0,0-1-94 0 0,1 1-126 0 0,-1-1 42 0 0,1 2-90 0 0,-1-2 99 0 0,1 2-143 0 0,0-2 62 0 0,0 2-40 0 0,-1-1 73 0 0,1 1-64 0 0,1 1 18 0 0,-1-1-127 0 0,0 0 39 0 0,-1 0-187 0 0,0 1 101 0 0,-1-1-35 0 0,1 1 221 0 0,-3-1-79 0 0,2 1-25 0 0,-3-1-69 0 0,1 2-32 0 0,-2-1 76 0 0,1 1 5 0 0,-3-1-64 0 0,1 2-46 0 0,-2-1-9 0 0,2 1-37 0 0,-3-1 7 0 0,-1 1 0 0 0,-1 1 3 0 0,-1-1-15 0 0,0 2-60 0 0,0-1 30 0 0,0 1-32 0 0,0 0-104 0 0,0 1 127 0 0,-1 0-77 0 0,1 0 15 0 0,0 0-22 0 0,0 1-23 0 0,0 1 126 0 0,-1 1-187 0 0,1 0 218 0 0,-1 3-221 0 0,0 0 235 0 0,1 1-229 0 0,-1 2 219 0 0,1 1-74 0 0,0 3 51 0 0,0 0-116 0 0,1 3-92 0 0,1 1 208 0 0,1 2-240 0 0,1 1 262 0 0,1 2-279 0 0,2 1 253 0 0,2 1-278 0 0,1 0 292 0 0,2 0-271 0 0,1 0 260 0 0,2 1-265 0 0,2 0 253 0 0,1 0-324 0 0,1 0 310 0 0,2 1-223 0 0,1-1 226 0 0,2 0-250 0 0,2-1 262 0 0,0-1-299 0 0,2-1 295 0 0,1 0-291 0 0,1-2 273 0 0,1-2-268 0 0,1-1 266 0 0,2-2-285 0 0,0-1 258 0 0,1-3-233 0 0,0-1 228 0 0,2-2-259 0 0,0-1 227 0 0,1-3-276 0 0,1-1 272 0 0,1-2-318 0 0,1-2 206 0 0,0-2-270 0 0,1-2 191 0 0,2-1-198 0 0,-1-2 200 0 0,1-1-168 0 0,1-2 196 0 0,-1-2-132 0 0,0-1 150 0 0,-1-1-88 0 0,-2 1 141 0 0,-1-1-123 0 0,-3 0 143 0 0,-1 1-107 0 0,-2-1 145 0 0,-1 0-139 0 0,-2-1 179 0 0,-1 1-169 0 0,-1-1 188 0 0,-1-1-158 0 0,-1 1 208 0 0,-2-1-243 0 0,-1 0 257 0 0,-1 0-246 0 0,-1-1 228 0 0,-1-1-222 0 0,0 1 257 0 0,-2-2-267 0 0,0 1 254 0 0,-1-1-86 0 0,-1 0 4 0 0,-1-1-4 0 0,0-1-38 0 0,-2-1-187 0 0,0 0 261 0 0,-1-2-214 0 0,0 1 234 0 0,-1-1-253 0 0,-1 0 227 0 0,-1-1-204 0 0,-1 1 213 0 0,0-1-226 0 0,0 1 250 0 0,-1 1-257 0 0,-1 0 246 0 0,1 0-303 0 0,-1 2 286 0 0,0 0-238 0 0,0 2 65 0 0,0 0-5 0 0,1 2 0 0 0,-1 1-5 0 0,1 2-16 0 0,-1 0 14 0 0,-1 2-10 0 0,1 0-44 0 0,-1 1-71 0 0,0 1-72 0 0,-1 2-89 0 0,0 0-156 0 0,-1 1-142 0 0,2 2-358 0 0,-2 1-153 0 0,-2 2-221 0 0,0 1-611 0 0,-1 2-339 0 0,-1 0-2010 0 0,-1 2-2455 0 0,4 0 5511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6:14.13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4002E6"/>
      <inkml:brushProperty name="anchorY" value="-1.86338E6"/>
      <inkml:brushProperty name="scaleFactor" value="0.5"/>
    </inkml:brush>
  </inkml:definitions>
  <inkml:trace contextRef="#ctx0" brushRef="#br0">147 146 1020 0 0,'0'0'12913'0'0,"-1"-2"-12562"0"0,1 1 46 0 0,-1 0-105 0 0,0 0 80 0 0,0-1 700 0 0,1 0-947 0 0,-1 1 112 0 0,0-1-160 0 0,1 1 91 0 0,-1 0-114 0 0,1 0 104 0 0,0-1-154 0 0,0 0 106 0 0,0 0-114 0 0,0 0 106 0 0,0 1-144 0 0,0-2 130 0 0,0 0-129 0 0,0 1 122 0 0,0 0-135 0 0,0-1 133 0 0,0 1-129 0 0,0 0 118 0 0,0-2-124 0 0,-1 1 111 0 0,1 1-122 0 0,-1-3 110 0 0,1 2-94 0 0,-1 0 102 0 0,0-1-169 0 0,1 1 213 0 0,-1 0-164 0 0,0 0 144 0 0,1 0-129 0 0,-1 0 137 0 0,1 1-139 0 0,-1-1 130 0 0,1 0-118 0 0,-1 1 129 0 0,1 0-113 0 0,0 1 95 0 0,-1-1-60 0 0,0 0 120 0 0,1 0-108 0 0,-1 1 110 0 0,1 0-106 0 0,-1 1 106 0 0,0-2-148 0 0,1 0 142 0 0,-1 0-195 0 0,0 1 170 0 0,1 0-143 0 0,-3 0 116 0 0,0 0-131 0 0,1 0 140 0 0,0 1-140 0 0,-3 0 116 0 0,1 0-100 0 0,0 0 109 0 0,-2 1-121 0 0,1-1 125 0 0,1 1-117 0 0,-2 0 134 0 0,2 0-171 0 0,-2 1 164 0 0,1 0-140 0 0,-1 0 144 0 0,1 0-139 0 0,-1 1 144 0 0,2-1-145 0 0,-1 2 123 0 0,0 0-107 0 0,1 0 119 0 0,0 0-44 0 0,0 1-8 0 0,0 0 15 0 0,1 0-16 0 0,0 0-9 0 0,0 1 2 0 0,0-1 7 0 0,1 2-12 0 0,0-2-14 0 0,1 2 22 0 0,0-2-17 0 0,1 2 6 0 0,1-1-2 0 0,-1 0 4 0 0,1-1 14 0 0,1 1-14 0 0,-1-1 24 0 0,2 0-39 0 0,-1-1 49 0 0,1 1-25 0 0,0-1 18 0 0,0 0-28 0 0,0-2 32 0 0,2 1-1 0 0,-1-1-27 0 0,-1-1 23 0 0,-1 0-4 0 0,4 0-8 0 0,-1-1-6 0 0,2-1 11 0 0,-1 0-28 0 0,1-1 4 0 0,0 0 7 0 0,0-2 6 0 0,0-1-15 0 0,0 0-5 0 0,0-1 16 0 0,0-1-2 0 0,-1 0-8 0 0,1 0-15 0 0,-2 0-66 0 0,1 0 124 0 0,0-1-124 0 0,-2 2 127 0 0,1-1-102 0 0,-2 2 148 0 0,1-2-154 0 0,-1 1 146 0 0,0-1-138 0 0,-1 2 182 0 0,0-1-185 0 0,0 0 132 0 0,-1 0-105 0 0,0 1 95 0 0,0-1-112 0 0,0 2 159 0 0,-1 0-123 0 0,-1 0 124 0 0,1 0-138 0 0,-1 1 144 0 0,-1-1-146 0 0,0 0 114 0 0,1 2-129 0 0,-2-2 154 0 0,0 1-140 0 0,1 1 86 0 0,-2-1-64 0 0,0 1 106 0 0,1 1-30 0 0,-3 0 12 0 0,1 0 14 0 0,1 0-18 0 0,-2 1-3 0 0,1-1-14 0 0,0 1-11 0 0,-1 0 2 0 0,1 1-39 0 0,-2-1 24 0 0,2 1-9 0 0,-2 1 2 0 0,2-1-19 0 0,-2 2 1 0 0,1-1-113 0 0,0 1 143 0 0,0-1-39 0 0,0 2-33 0 0,1-1 71 0 0,-1 2-23 0 0,2-1 13 0 0,-2 2-21 0 0,2-1 2 0 0,-1 2-38 0 0,0 0 9 0 0,2-1 37 0 0,0 1-26 0 0,0 1 19 0 0,1-2-4 0 0,1 2 1 0 0,1-2-9 0 0,1 2-26 0 0,0-2 35 0 0,1 1-7 0 0,0-1-12 0 0,1 1 5 0 0,1-1 26 0 0,1 0-13 0 0,-1-1 29 0 0,2-1-35 0 0,-1 0 16 0 0,3-1-11 0 0,-2-1 12 0 0,3 0-17 0 0,-2-2-14 0 0,2 0 37 0 0,-2-1-8 0 0,2-1 3 0 0,-1 0 1 0 0,0-1-14 0 0,0 0 4 0 0,-1-2-35 0 0,0 2 47 0 0,-1-3-20 0 0,-1 2 2 0 0,1-1 24 0 0,-1 0-26 0 0,0 0 14 0 0,-2 0-38 0 0,0 0 58 0 0,0 1-33 0 0,-1-1 2 0 0,0 1 19 0 0,-1 1-2 0 0,0-1 29 0 0,0 1-63 0 0,-1 0 127 0 0,1 1-57 0 0,-2-2 7 0 0,0 2-97 0 0,0-1 96 0 0,-3 1-1 0 0,1 0-9 0 0,0 0-21 0 0,-3 1-12 0 0,2 0 7 0 0,0 0-19 0 0,-3 1-23 0 0,2 0 1 0 0,-2 1 21 0 0,1 0-16 0 0,-1 1 10 0 0,2-1-8 0 0,0 1-30 0 0,0 1-19 0 0,1-1-6 0 0,0 0 45 0 0,0 1-15 0 0,2-2-2 0 0,0 3-31 0 0,1-1 18 0 0,1 2-12 0 0,1-2-16 0 0,0 1 33 0 0,1-1 8 0 0,1 0 12 0 0,-1 0-24 0 0,3-1-62 0 0,0-1 106 0 0,-1 0-22 0 0,1-1 4 0 0,0 0 13 0 0,-1 0-8 0 0,1-2-2 0 0,-1 0-4 0 0,-1 1 6 0 0,1-2-26 0 0,-2 1-12 0 0,1 0 17 0 0,-2-1-12 0 0,0 0-5 0 0,-1 0-4 0 0,1 2-36 0 0,-2-2 60 0 0,0 0-19 0 0,0 1 7 0 0,0 1 0 0 0,-2-1-14 0 0,0 0 23 0 0,0 1-27 0 0,1 0 42 0 0,-3 1-8 0 0,0-1-11 0 0,0 1-9 0 0,2 0-73 0 0,-3 1-59 0 0,1-1-124 0 0,1 1-76 0 0,-1 0-204 0 0,0 0-89 0 0,1 0-220 0 0,1 1-20 0 0,0 0-116 0 0,0 2-307 0 0,2-1-146 0 0,1 1-584 0 0,4 10-8364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6:16.00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3867E6"/>
      <inkml:brushProperty name="anchorY" value="-1.86207E6"/>
      <inkml:brushProperty name="scaleFactor" value="0.5"/>
    </inkml:brush>
  </inkml:definitions>
  <inkml:trace contextRef="#ctx0" brushRef="#br0">82 127 764 0 0,'0'0'14178'0'0,"0"-2"-14083"0"0,0 0-18 0 0,0 0 20 0 0,1-2 16 0 0,0 1 29 0 0,0 0 17 0 0,0 0-12 0 0,-1-1-3 0 0,1 2-22 0 0,-1-3 1 0 0,1 2 39 0 0,-1 0 21 0 0,0-1 25 0 0,0 0-9 0 0,0 1 10 0 0,0 0 13 0 0,-1-1-51 0 0,1 2 62 0 0,-1 0-57 0 0,1-2 55 0 0,0 2-44 0 0,0 0-1 0 0,0 0 4 0 0,0 1-16 0 0,0 0 18 0 0,0 1-34 0 0,-1-2 42 0 0,0 1-54 0 0,1-1 34 0 0,-1 1-71 0 0,1 0 34 0 0,-1 0-83 0 0,1 1 191 0 0,-3 0-149 0 0,0-1 71 0 0,0 1-101 0 0,1 0 74 0 0,-2 0-117 0 0,1 1 144 0 0,0 0-176 0 0,-1 0 217 0 0,0 0-135 0 0,-1 2 164 0 0,1-1-184 0 0,0 1 160 0 0,0 0-167 0 0,-1 1 180 0 0,1 0-200 0 0,0 1 196 0 0,0 0-241 0 0,0 1 234 0 0,1-1-291 0 0,-1 1 281 0 0,1 0-278 0 0,1 1 241 0 0,0-1-246 0 0,2 1 241 0 0,-1-1-269 0 0,2 1 253 0 0,-1 0-265 0 0,2 0 256 0 0,-1-1-273 0 0,2 2 268 0 0,-1-2-278 0 0,2 1 293 0 0,-1-2-293 0 0,2 1 228 0 0,-1-1-190 0 0,2 1 213 0 0,-1-2-245 0 0,2 0 234 0 0,-1-2-282 0 0,-2 0 293 0 0,4-1-286 0 0,-2-1 235 0 0,2-1-252 0 0,-1 0 236 0 0,1-1-305 0 0,1-1 257 0 0,-1-2-207 0 0,1 0 228 0 0,-1-1-169 0 0,-1 0 203 0 0,1-2-150 0 0,-1 0 192 0 0,-1-1-242 0 0,-1 0 294 0 0,0 0-173 0 0,-1 0 186 0 0,0 0-41 0 0,-1 0 31 0 0,-1 0-54 0 0,1 2 58 0 0,-2-1-38 0 0,1 0 7 0 0,0 2-29 0 0,-1-2 21 0 0,0 1-13 0 0,-1 0-33 0 0,0 1 56 0 0,-1-1-38 0 0,1 2-15 0 0,-2-1-42 0 0,1 1-4 0 0,-1 0 16 0 0,0 1-26 0 0,-2 0 12 0 0,1 1-13 0 0,1 1-11 0 0,-3 0-151 0 0,1 0 238 0 0,0 2-255 0 0,-2-1 340 0 0,1 0-418 0 0,0 1 469 0 0,-2 0-358 0 0,1 1 303 0 0,2-1-274 0 0,-3 2 222 0 0,2-1-230 0 0,-2 2 258 0 0,2 0-289 0 0,0 0 294 0 0,0 0-314 0 0,1 2 304 0 0,1-1-241 0 0,0 2 268 0 0,0-1-282 0 0,1 2 268 0 0,0-1-267 0 0,1 2 256 0 0,1-1-283 0 0,-1 1 173 0 0,1 0 62 0 0,1 1-226 0 0,0-2 271 0 0,1 2-323 0 0,0-2 325 0 0,1 1-310 0 0,-1-2 303 0 0,2 2-304 0 0,0-3 216 0 0,1 1-215 0 0,-1-1 252 0 0,1-1-310 0 0,-1-2 304 0 0,-1 0-284 0 0,3 0 257 0 0,-1-2-324 0 0,1-1 310 0 0,-1 0-102 0 0,1-3 0 0 0,0-2 37 0 0,0 0 10 0 0,-1-1 12 0 0,-1-1 13 0 0,0-1 7 0 0,0 3 14 0 0,-2-3 6 0 0,0 2 14 0 0,-1-2 34 0 0,0 2-22 0 0,-1-2-14 0 0,0 2-1 0 0,-1-1 55 0 0,0 1 76 0 0,-1 0-8 0 0,0 1-9 0 0,0-1-12 0 0,-1 2-68 0 0,-1 0 23 0 0,1 0-44 0 0,-2 1-5 0 0,1 1-182 0 0,0 0 251 0 0,-1 1-261 0 0,0 1 238 0 0,0 0-239 0 0,-1 1 263 0 0,0 0-248 0 0,-2 1 226 0 0,2 0-254 0 0,-1 0 275 0 0,1 1-270 0 0,0 2 240 0 0,2-1-244 0 0,-1 2 277 0 0,1-1-284 0 0,0 1 282 0 0,1 0-298 0 0,0 2 196 0 0,2-2-155 0 0,0 3 234 0 0,1-2-255 0 0,1 1 272 0 0,0 0-292 0 0,2 0 289 0 0,0-1-302 0 0,1 1 313 0 0,0-2-337 0 0,1 0 270 0 0,-1 0-279 0 0,3-1 271 0 0,-2-1-278 0 0,3 0 274 0 0,-2-2-82 0 0,2 0 13 0 0,-1-2 4 0 0,1 0-16 0 0,-2-1-164 0 0,1-2 275 0 0,-2 1-113 0 0,1-2 48 0 0,-2 0-5 0 0,0-1-13 0 0,-1 0 37 0 0,1-1-17 0 0,-2 1 2 0 0,0-1 24 0 0,-1 1-44 0 0,-1-2 13 0 0,0 3 37 0 0,-2-1 53 0 0,0 2-68 0 0,-1-1 53 0 0,0 1-30 0 0,-1 0-6 0 0,0 1-3 0 0,-1 0 23 0 0,1 0-217 0 0,0 1 245 0 0,-2 1-58 0 0,1 0-206 0 0,1 0 292 0 0,-2 2-320 0 0,1-1 287 0 0,-1 2-338 0 0,2 0 174 0 0,1 0-319 0 0,-1 1 141 0 0,2 0-249 0 0,0 2-183 0 0,1-1-196 0 0,2 1-224 0 0,0 0-86 0 0,3 1-347 0 0,0 1-614 0 0,2-1-2735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6:54.86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4762E6"/>
      <inkml:brushProperty name="anchorY" value="-1.87081E6"/>
      <inkml:brushProperty name="scaleFactor" value="0.5"/>
    </inkml:brush>
  </inkml:definitions>
  <inkml:trace contextRef="#ctx0" brushRef="#br0">12 51 1020 0 0,'-6'-6'12558'0'0,"5"4"-12070"0"0,0 1-116 0 0,0 0 33 0 0,0 0-79 0 0,0-1 762 0 0,4 2-925 0 0,0-1-30 0 0,0 0-11 0 0,3 0-27 0 0,0 0-23 0 0,4 0-24 0 0,-1 0 4 0 0,4-1-14 0 0,1 1-20 0 0,2-1-27 0 0,1 1-55 0 0,0-1-48 0 0,1 0-61 0 0,0 0-31 0 0,0-1-97 0 0,1 1-47 0 0,-1-1-50 0 0,0 1-54 0 0,0 0-48 0 0,-1 0-10 0 0,-1 1-78 0 0,-3 0-80 0 0,0 0-80 0 0,-2 1-65 0 0,1-1-29 0 0,-3 1-71 0 0,1-1-191 0 0,-2 1-165 0 0,-3 0-1042 0 0,-1 0 6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6:55.21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4924E6"/>
      <inkml:brushProperty name="anchorY" value="-1.87203E6"/>
      <inkml:brushProperty name="scaleFactor" value="0.5"/>
    </inkml:brush>
  </inkml:definitions>
  <inkml:trace contextRef="#ctx0" brushRef="#br0">38 1 2300 0 0,'0'0'0'0'0,"-2"1"1504"0"0,-1 0-261 0 0,-1 2-425 0 0,0-1 31 0 0,-2 2-340 0 0,2-1 185 0 0,1-1-200 0 0,-1 1 159 0 0,1 0-85 0 0,0-2-22 0 0,2 1-33 0 0,0-1-18 0 0,1 0-61 0 0,1 1-130 0 0,0-1 28 0 0,2 2-80 0 0,0-1 8 0 0,2 1-109 0 0,0-1 60 0 0,3 0-150 0 0,-2 0 149 0 0,4-1-138 0 0,-1 1 92 0 0,3-1-112 0 0,-1 0 56 0 0,4 0-94 0 0,2-1 80 0 0,1 1-77 0 0,1-1 22 0 0,1 0-44 0 0,0 0 29 0 0,1 0-104 0 0,0 0 29 0 0,-1-1-125 0 0,0 1 56 0 0,0 0-168 0 0,-4 0 114 0 0,2 0-72 0 0,-4-1 18 0 0,1 1 5 0 0,-2 0-105 0 0,1 0 54 0 0,-4 0-175 0 0,2 0 168 0 0,-3 1-271 0 0,-3-1 191 0 0,3 0-432 0 0,-3 0 117 0 0,0 0-215 0 0,-3 0-196 0 0,2 1-1159 0 0,-1-1 175 0 0,-1 0-343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6:56.27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5092E6"/>
      <inkml:brushProperty name="anchorY" value="-1.87335E6"/>
      <inkml:brushProperty name="scaleFactor" value="0.5"/>
    </inkml:brush>
  </inkml:definitions>
  <inkml:trace contextRef="#ctx0" brushRef="#br0">88 116 1364 0 0,'0'0'1684'0'0,"-3"-2"-350"0"0,1-1-203 0 0,-2-1-201 0 0,0 0-168 0 0,-1-1-81 0 0,0 0 30 0 0,0-1 56 0 0,0 2-60 0 0,1-1-24 0 0,0 0-90 0 0,0 1-40 0 0,1 0-94 0 0,-1-1-32 0 0,2 1-28 0 0,-1-1-13 0 0,1 2 5 0 0,0 0-13 0 0,0 0 31 0 0,0 0-27 0 0,0 1-1 0 0,0-1-32 0 0,0 0-39 0 0,0 1-24 0 0,1 0-58 0 0,-1 0-11 0 0,0 0-53 0 0,0 1-16 0 0,1 0-33 0 0,0 0-36 0 0,1 0-3 0 0,-1 0-26 0 0,-1 0-46 0 0,1 0 49 0 0,1 1-28 0 0,-1-1 4 0 0,1 1-14 0 0,-1 0 3 0 0,1 0 14 0 0,0 0-16 0 0,0 0-14 0 0,1 0 8 0 0,-1 0-7 0 0,0-2 6 0 0,1 0-11 0 0,0 1 8 0 0,-1-1-7 0 0,1 1 6 0 0,-1 1-15 0 0,0-1 18 0 0,0 1-11 0 0,0 0-6 0 0,0 0 7 0 0,3 0 2 0 0,-1-1-14 0 0,1 1 13 0 0,-1-1 14 0 0,0 1-13 0 0,-1-1 15 0 0,-1 1 10 0 0,0 0 65 0 0,4 0-66 0 0,-1 0 26 0 0,0 0-36 0 0,0 0 38 0 0,-1 0 11 0 0,2 0 40 0 0,-1 0-5 0 0,1-1-18 0 0,-2 1 31 0 0,0 0-15 0 0,-1 0-9 0 0,-1 0-30 0 0,3-1 22 0 0,0 1-28 0 0,0 0-2 0 0,-1-1 1 0 0,0 1-44 0 0,2 1 21 0 0,-1-1-18 0 0,2 2 28 0 0,0 0 38 0 0,1 0 37 0 0,-1 1-16 0 0,2 0 10 0 0,1 2-35 0 0,1 1 14 0 0,0 0-10 0 0,2 0 20 0 0,1 2-19 0 0,1 0 34 0 0,2 1-71 0 0,0 1 97 0 0,1 0-59 0 0,0 1 80 0 0,1 0-106 0 0,0 1 108 0 0,1-1-160 0 0,-1 1 112 0 0,-1 0-97 0 0,0-1 18 0 0,0 0-16 0 0,-1 0 34 0 0,-1 0-25 0 0,0 0-112 0 0,-1-1 214 0 0,-1-1-97 0 0,-1 0 29 0 0,-1 0-25 0 0,0-1 0 0 0,-2-1-38 0 0,-1-2 9 0 0,0 1 42 0 0,-1-1-33 0 0,-1 0 22 0 0,0 0-24 0 0,0 0 26 0 0,-1-2-23 0 0,1 1-16 0 0,-2 0 27 0 0,2-1-4 0 0,-2 0-13 0 0,-1-1 10 0 0,1 1-13 0 0,-1 0 3 0 0,0-2-57 0 0,-1 1 81 0 0,2 0-21 0 0,-1-1 2 0 0,1 1 8 0 0,-2-1-26 0 0,1 0-7 0 0,-1 0 38 0 0,1 0 2 0 0,-1 0-13 0 0,0 0 39 0 0,0 0 621 0 0,0 1-704 0 0,-1 0 139 0 0,1 0-136 0 0,0-1 169 0 0,-3 2-163 0 0,1 0 200 0 0,-2 0-259 0 0,0 0 284 0 0,-2 1-232 0 0,-1 1 272 0 0,-1 1-275 0 0,-1 1 272 0 0,-1 1-259 0 0,-1 0 240 0 0,-1 2-267 0 0,-1 1 266 0 0,-1 1-231 0 0,-1 1 270 0 0,-1 1-289 0 0,0 1 295 0 0,-1 0-239 0 0,0 0 212 0 0,0 1-224 0 0,1 0 211 0 0,-1 0-219 0 0,0-1 187 0 0,1 1-198 0 0,0 0 180 0 0,0-1-196 0 0,1 1 175 0 0,0-1-208 0 0,1 0 201 0 0,0-1-230 0 0,1-1 199 0 0,0 0-202 0 0,2-1 218 0 0,0-1-201 0 0,0 0 178 0 0,2-1-207 0 0,0 0 197 0 0,0-2-178 0 0,1 0 174 0 0,2-3-173 0 0,-1 2 183 0 0,2-2-185 0 0,-1 0 130 0 0,1 0-91 0 0,-1 0 147 0 0,2-2-192 0 0,-1 2 205 0 0,1-2-207 0 0,1-1 141 0 0,0 2-188 0 0,0-2 127 0 0,0 0-280 0 0,1 0 173 0 0,-1 0-346 0 0,0 0 66 0 0,1-1-415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6:51.69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3998E6"/>
      <inkml:brushProperty name="anchorY" value="-1.86328E6"/>
      <inkml:brushProperty name="scaleFactor" value="0.5"/>
    </inkml:brush>
  </inkml:definitions>
  <inkml:trace contextRef="#ctx0" brushRef="#br0">142 328 1044 0 0,'0'0'0'0'0,"1"-3"1332"0"0,-1-2-238 0 0,1 0-394 0 0,-1-2 304 0 0,0-2-326 0 0,1 0 259 0 0,-1-1-320 0 0,1 0 19 0 0,0 0-60 0 0,0 0-2 0 0,0 0-84 0 0,0 1-16 0 0,1-1-24 0 0,-1 0-102 0 0,1 0 18 0 0,0 0-50 0 0,0 0 102 0 0,0 0-82 0 0,0 0 97 0 0,1 1-87 0 0,0 0 50 0 0,0 0-142 0 0,0 1 50 0 0,0-1-78 0 0,-1 2 74 0 0,1 0-70 0 0,-1 1 76 0 0,0-1-157 0 0,0 1 74 0 0,0 0-139 0 0,0 2 55 0 0,-1 0-129 0 0,0 2 169 0 0,-1 1-111 0 0,0 0 209 0 0,0 3-123 0 0,0 3 132 0 0,-2 4-58 0 0,0 3-36 0 0,-1 4-2 0 0,-2 4-37 0 0,-1 5-25 0 0,0 3-47 0 0,-2 5 43 0 0,-1 4-54 0 0,-1 2-17 0 0,0 2 18 0 0,0 2-23 0 0,-1 0-64 0 0,1 2 92 0 0,0-1-49 0 0,1 0 11 0 0,-1-1-25 0 0,2-1 11 0 0,-1-3-4 0 0,2-1-10 0 0,0-4 13 0 0,1-1-14 0 0,1-3 28 0 0,0-2-27 0 0,1-3 13 0 0,1-2-13 0 0,0-2 8 0 0,0-2-2 0 0,0-3 23 0 0,1-1-20 0 0,0-1 39 0 0,0-2 18 0 0,0-3 28 0 0,1 0 70 0 0,0-3-16 0 0,1 2-18 0 0,0-3-34 0 0,0-1-6 0 0,0-1-7 0 0,0-2-56 0 0,1-3 57 0 0,0-3-44 0 0,1-4-89 0 0,0-4 133 0 0,2-4-50 0 0,0-4-30 0 0,1-4 8 0 0,0-6 13 0 0,1-4-38 0 0,1-4 26 0 0,0-3-23 0 0,0-3 38 0 0,1-3-80 0 0,0-2 52 0 0,0 0-14 0 0,1 0-6 0 0,-1 1 8 0 0,0 3 35 0 0,0 1 8 0 0,-1 4-9 0 0,0 2 39 0 0,0 3-17 0 0,-1 2-12 0 0,1 3-9 0 0,-1 2 20 0 0,0 4-17 0 0,0 1-42 0 0,-1 3 41 0 0,1 2-20 0 0,-1 2 1 0 0,0 1-18 0 0,-1 2 10 0 0,1 0-24 0 0,-1 3-40 0 0,-1 2 72 0 0,0 0-20 0 0,0 2 7 0 0,2 2-13 0 0,-1 1 18 0 0,1 2 13 0 0,1 4 5 0 0,1 1 1 0 0,0 4 24 0 0,1 3-1 0 0,0 3 29 0 0,0 3-2 0 0,1 4-26 0 0,-1 2 98 0 0,0 4-100 0 0,0 2 122 0 0,0 3-97 0 0,0 4 73 0 0,0 2-152 0 0,0 2 175 0 0,0 2-150 0 0,-1 1 152 0 0,1 0-160 0 0,-1 1 54 0 0,0-1-24 0 0,0 0 17 0 0,0-2-42 0 0,1-3 31 0 0,-1-2 12 0 0,0-2-22 0 0,0-1 0 0 0,-1-2-29 0 0,1-2 49 0 0,-1-3 87 0 0,-1-2-183 0 0,0-2 210 0 0,0-2-228 0 0,-1-2 212 0 0,0-1-247 0 0,0-1 218 0 0,-1-2-203 0 0,0-2 171 0 0,0-1-238 0 0,-1-2 103 0 0,0 0-266 0 0,-1-2-97 0 0,1 0-218 0 0,-1-1-126 0 0,0-2-237 0 0,0-1 29 0 0,-6-9-4352 0 0,1 1 3679 0 0,-2-2-460 0 0,-2 0-969 0 0,-2-2-893 0 0,0 2 1965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6:51.94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4154E6"/>
      <inkml:brushProperty name="anchorY" value="-1.86516E6"/>
      <inkml:brushProperty name="scaleFactor" value="0.5"/>
    </inkml:brush>
  </inkml:definitions>
  <inkml:trace contextRef="#ctx0" brushRef="#br0">37 105 848 0 0,'0'0'1744'0'0,"-2"-2"-247"0"0,0 1-298 0 0,-2-2-84 0 0,1 0-93 0 0,-1-2-54 0 0,0 2-89 0 0,0-1-103 0 0,1 1-54 0 0,1 0-84 0 0,-1-1-83 0 0,1 1-83 0 0,0-1-70 0 0,1 0-41 0 0,1 1-86 0 0,1-1-34 0 0,0 1-35 0 0,2-1-39 0 0,0 1 3 0 0,2-1-43 0 0,0 1 1 0 0,2-1-35 0 0,2 0-16 0 0,1 0-21 0 0,2 1-6 0 0,2 0-38 0 0,0-1 9 0 0,2 2-75 0 0,0-1-68 0 0,1 0-74 0 0,0 2-67 0 0,1-1-78 0 0,-1 0-117 0 0,1 1-153 0 0,-5 0-201 0 0,4 1-10 0 0,-5-1-448 0 0,4 1-2 0 0,-4 0-1675 0 0,1 0-428 0 0,-1 0 1277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6:52.59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4307E6"/>
      <inkml:brushProperty name="anchorY" value="-1.86633E6"/>
      <inkml:brushProperty name="scaleFactor" value="0.5"/>
    </inkml:brush>
  </inkml:definitions>
  <inkml:trace contextRef="#ctx0" brushRef="#br0">241 79 644 0 0,'11'4'16666'0'0,"-8"-5"-16528"0"0,-1 1-24 0 0,1 0-18 0 0,-1-1-15 0 0,-1 1-3 0 0,0-2-11 0 0,-1 0-11 0 0,0 0 30 0 0,0 0 22 0 0,0-1 19 0 0,-1 0-16 0 0,1 0 25 0 0,0-1-25 0 0,0 1-34 0 0,0 1 46 0 0,0 0-2 0 0,-1-1-13 0 0,0 0 15 0 0,1 0-9 0 0,-1-1 12 0 0,0 1 6 0 0,0 0 50 0 0,1 0-4 0 0,0 0 75 0 0,-1 0-56 0 0,1 1 104 0 0,-1 0-178 0 0,0-1 77 0 0,0 1-60 0 0,0 0 120 0 0,1 1-161 0 0,-1 0 168 0 0,0-1-201 0 0,0 1 134 0 0,1-1-276 0 0,-1 1 329 0 0,1 0-282 0 0,-1 0 217 0 0,-1 0-254 0 0,0 1 199 0 0,0-1-273 0 0,0 1 293 0 0,1-1-255 0 0,-4 1 208 0 0,1 0-215 0 0,-3 0 240 0 0,0 1-259 0 0,-2 0 196 0 0,-1 0-182 0 0,-2 2 196 0 0,0 0-194 0 0,-2 2 176 0 0,0 0-188 0 0,-1 2 181 0 0,-1 2-130 0 0,0 0 87 0 0,1 3-11 0 0,0 1 3 0 0,1 1 11 0 0,1 1 3 0 0,2 3-24 0 0,2 0 175 0 0,1 2-214 0 0,2 0 224 0 0,2 1-258 0 0,2 0 253 0 0,2 0-250 0 0,2-1 103 0 0,2 1-66 0 0,3-2 173 0 0,3 1-242 0 0,3-1 114 0 0,2-1-354 0 0,3-2-129 0 0,2-1-261 0 0,1-2-181 0 0,2-3-180 0 0,0-1-216 0 0,0-3-399 0 0,-1-2-236 0 0,1-3-469 0 0,0-2-1402 0 0,0-2-1912 0 0,-5-1 4187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6:53.41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4439E6"/>
      <inkml:brushProperty name="anchorY" value="-1.86794E6"/>
      <inkml:brushProperty name="scaleFactor" value="0.5"/>
    </inkml:brush>
  </inkml:definitions>
  <inkml:trace contextRef="#ctx0" brushRef="#br0">31 52 2788 0 0,'0'0'3422'0'0,"-3"0"-2122"0"0,0-1-171 0 0,-1 1-271 0 0,2 0-2 0 0,-2-2-117 0 0,1 1 88 0 0,1-1-108 0 0,0 0-94 0 0,0-1-101 0 0,0 1-103 0 0,1-2-72 0 0,0 1-100 0 0,0 1-10 0 0,1-2-63 0 0,0 0-39 0 0,0 2-26 0 0,2-2-41 0 0,-1 0-20 0 0,0 2-12 0 0,2-1-23 0 0,-1 0-14 0 0,0 1-55 0 0,0 1 84 0 0,2 0-126 0 0,0 2 132 0 0,1 1-102 0 0,0 1 114 0 0,1 2-97 0 0,0 2 100 0 0,0 3-85 0 0,0 0 78 0 0,0 2-98 0 0,-1 1 117 0 0,1 1-120 0 0,-2 0 112 0 0,0 1-90 0 0,0 0 93 0 0,-1 1-102 0 0,0 0 114 0 0,0-1-15 0 0,-2 1 6 0 0,0-1 27 0 0,0-1 30 0 0,-1-1 16 0 0,0 0-2 0 0,0-2 42 0 0,-1-2 49 0 0,0 1 59 0 0,0-3 11 0 0,0 1-52 0 0,1-1-51 0 0,-1-1-26 0 0,0-1-31 0 0,0-2-38 0 0,1-1 25 0 0,-1-1-15 0 0,0-1-15 0 0,-1-2-28 0 0,1-2 67 0 0,-1 0-7 0 0,2-3-80 0 0,-1-1 175 0 0,2-1-78 0 0,0-2 5 0 0,1 0-24 0 0,1-1 50 0 0,0-1-16 0 0,1 0-18 0 0,1-1-25 0 0,0 1-13 0 0,1-1-13 0 0,1 0-22 0 0,1 0-15 0 0,0 0-39 0 0,0 0 28 0 0,1 2-73 0 0,0-1 63 0 0,-1 2-40 0 0,1 0 7 0 0,1 1-15 0 0,0 2-39 0 0,0 1 43 0 0,-2 1-68 0 0,2 2 21 0 0,-2 1-27 0 0,2 1 34 0 0,1 3-30 0 0,0 0-42 0 0,0 3 55 0 0,0 1-16 0 0,0 2 24 0 0,0 2 10 0 0,-1 1 30 0 0,0 1-6 0 0,-2 1 4 0 0,0 2 14 0 0,-1-1 5 0 0,-1 1-10 0 0,-1 0 0 0 0,0 1 28 0 0,-2-1-9 0 0,1 0-1 0 0,-1 0 11 0 0,-1-1-8 0 0,0-2 7 0 0,0 0 17 0 0,0-1 10 0 0,-1-2 16 0 0,0 0 128 0 0,0-2 26 0 0,-1 1 34 0 0,1-1-19 0 0,-1-2-41 0 0,1-1-36 0 0,-2 0-72 0 0,1-1 24 0 0,0 0-4 0 0,-1-1 78 0 0,1-2-40 0 0,0-1 17 0 0,-1-3-31 0 0,0 0-11 0 0,1-3 16 0 0,-1-1-2 0 0,1-2 112 0 0,0 0-185 0 0,1-1 195 0 0,0-1-237 0 0,1 0 195 0 0,1-1-243 0 0,0-1 205 0 0,1 0-232 0 0,0 1 207 0 0,1-1-241 0 0,1 0 187 0 0,0 1-162 0 0,0 1 164 0 0,0 1-184 0 0,1 0 172 0 0,0 1-198 0 0,0 2 176 0 0,1 0-204 0 0,-2 3 204 0 0,1 0-189 0 0,-1 2 178 0 0,-1 2-159 0 0,3 1 182 0 0,1 2-174 0 0,0 2 30 0 0,0 1 59 0 0,1 3-23 0 0,0 2 15 0 0,0 3-7 0 0,-1 2 3 0 0,1 1 32 0 0,-1 2 93 0 0,0 1-137 0 0,-1 1 159 0 0,0 1-165 0 0,0-1 139 0 0,0 1-220 0 0,-1 0 26 0 0,1 0-248 0 0,-1-1-126 0 0,-1-1-124 0 0,0-1-209 0 0,0-1-223 0 0,-1-1-232 0 0,0-2-299 0 0,0-1-274 0 0,-1-1-313 0 0,-2-3-1686 0 0,1-1-1794 0 0,-1-1 4079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3:41.4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1430 2060 0 0,'-8'-6'10779'0'0,"15"3"-10509"0"0,0 1 0 0 0,0 1 1 0 0,0-1-1 0 0,1 1 1 0 0,-1 1-1 0 0,1-1 1 0 0,-1 1-1 0 0,0 1 1 0 0,1-1-1 0 0,9 3 1 0 0,15 0 28 0 0,102 2 351 0 0,320 9 1561 0 0,-394-12-1251 0 0,-56-2-821 0 0,-1 0-86 0 0,29 0 504 0 0,-28 0 501 0 0,-1 0-837 0 0,8 1 48 0 0,-8 0 489 0 0,-6-16-392 0 0,-18-32-102 0 0,8 18-191 0 0,-16-47 1 0 0,20 41-69 0 0,2-1 0 0 0,1 1 0 0 0,-1-58 0 0 0,10-111 78 0 0,-2 189-83 0 0,3-132 15 0 0,37-390 368 0 0,-26 438 768 0 0,-13 75-1067 0 0,3-7-40 0 0,-4 29-30 0 0,-1 1 11 0 0,0 0-38 0 0,-1 1 0 0 0,1-1-1 0 0,0 1 1 0 0,0-1 0 0 0,0 0 0 0 0,0 1 0 0 0,0-1 0 0 0,0 1 0 0 0,0-1 0 0 0,0 0 0 0 0,0 1 0 0 0,0-1 0 0 0,0 1 0 0 0,1-1 0 0 0,-1 1 0 0 0,0-1 0 0 0,0 0 0 0 0,0 1 0 0 0,1-1 0 0 0,-1 1 0 0 0,0-1 0 0 0,1 1 0 0 0,-1-1 0 0 0,0 1 0 0 0,1 0 0 0 0,-1-1 0 0 0,1 1-1 0 0,-1-1 1 0 0,1 1 0 0 0,-1 0 0 0 0,1-1 0 0 0,0 1 0 0 0,727 26 248 0 0,-490-22-189 0 0,64-2 109 0 0,-268 2 559 0 0,-21-3-4553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6:54.09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4631E6"/>
      <inkml:brushProperty name="anchorY" value="-1.86954E6"/>
      <inkml:brushProperty name="scaleFactor" value="0.5"/>
    </inkml:brush>
  </inkml:definitions>
  <inkml:trace contextRef="#ctx0" brushRef="#br0">17 0 1352 0 0,'0'0'5899'0'0,"-3"0"-5179"0"0,-1 0-63 0 0,1 0-44 0 0,-3 0 3612 0 0,9 0-4156 0 0,0 0-15 0 0,0 0-16 0 0,-1 0-14 0 0,4 0-86 0 0,-1 0-52 0 0,0 0-80 0 0,-2 0-144 0 0,0 0-155 0 0,2 0-239 0 0,-1 0-24 0 0,0 0-572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6:59.18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4962E6"/>
      <inkml:brushProperty name="anchorY" value="-1.87278E6"/>
      <inkml:brushProperty name="scaleFactor" value="0.5"/>
    </inkml:brush>
  </inkml:definitions>
  <inkml:trace contextRef="#ctx0" brushRef="#br0">290 19 1000 0 0,'0'0'7553'0'0,"0"-2"-7047"0"0,-1 1-154 0 0,0-4 3160 0 0,1 3-3344 0 0,0 0 46 0 0,0 0-70 0 0,0-2 2784 0 0,-2 5-2964 0 0,-1-1 97 0 0,1 1-90 0 0,0 0 91 0 0,-1 1-126 0 0,0-1 151 0 0,1 1-117 0 0,-1 1 115 0 0,0 0-112 0 0,0 1 109 0 0,0-1-112 0 0,1 1 118 0 0,-1 0-139 0 0,0 0 126 0 0,1-1-123 0 0,-1 0 106 0 0,1 0-112 0 0,-1 1 127 0 0,0 0-108 0 0,1 0 168 0 0,-1-1-100 0 0,1 2 86 0 0,0-1-125 0 0,-1 1 121 0 0,1 0-133 0 0,0 0 142 0 0,0-1-94 0 0,-1 1 146 0 0,1-2-120 0 0,0 3 96 0 0,0-2-28 0 0,-1 1-30 0 0,0-1-16 0 0,0 2 6 0 0,0-2-23 0 0,0 2 20 0 0,1-1-31 0 0,-1 0 24 0 0,0 0-4 0 0,0 0-8 0 0,0 0 13 0 0,1 1-14 0 0,-1-2-9 0 0,1 1 16 0 0,0 0 3 0 0,-1 1-28 0 0,0-2 32 0 0,1 2-15 0 0,0-2-9 0 0,-1 2-11 0 0,0-2 2 0 0,1 1-2 0 0,-1-1-33 0 0,1 1 28 0 0,1-1 19 0 0,-2 0-2 0 0,1 0 4 0 0,0 2 0 0 0,0-2 0 0 0,-1 1-47 0 0,1-1 42 0 0,0 1-15 0 0,0-2-1 0 0,0 2-115 0 0,0-2 191 0 0,-1 1-66 0 0,2-1 19 0 0,-2 2-4 0 0,1-2 5 0 0,0 1-1 0 0,0 0-28 0 0,0-2-6 0 0,0 1 18 0 0,1 0-48 0 0,-1-1 60 0 0,1 2-46 0 0,-1-1 37 0 0,1-1-24 0 0,-1 2 54 0 0,1-1-81 0 0,-1 0 100 0 0,0 1-82 0 0,0-1 67 0 0,0 1-61 0 0,0 0 32 0 0,0-1-38 0 0,-1 1 24 0 0,1-1-36 0 0,-1 1 43 0 0,1 0-51 0 0,0 1 43 0 0,0-1-64 0 0,-1 0 69 0 0,1 0-72 0 0,0 0 72 0 0,0 0-63 0 0,0 1 56 0 0,0-1-63 0 0,0 1 98 0 0,0-1-132 0 0,-1 2 130 0 0,1-2-88 0 0,1 2 74 0 0,-1-1-72 0 0,0 2 82 0 0,0-1-81 0 0,0 1 81 0 0,0-2-80 0 0,0 3 94 0 0,1-2-98 0 0,-1 2 77 0 0,1-2-61 0 0,-1 2 92 0 0,0-2-144 0 0,0 1 157 0 0,1 0-119 0 0,-1 1 83 0 0,1-2-94 0 0,-1 2 116 0 0,1-1-134 0 0,-1 1 116 0 0,1-2-101 0 0,0 2 104 0 0,0-2-106 0 0,-1 2 89 0 0,1-2-97 0 0,0 2 84 0 0,0-2-73 0 0,0 2 87 0 0,0-2-81 0 0,0 2 81 0 0,1-2-94 0 0,-1 2 135 0 0,0-2-194 0 0,1 2 176 0 0,-1-2-126 0 0,1 2 121 0 0,-1-2-137 0 0,0 2 135 0 0,1-1-116 0 0,-1 1 86 0 0,1-1-76 0 0,-1 1 91 0 0,1-2-111 0 0,0 3 132 0 0,0-2-129 0 0,0 1 129 0 0,0 0-128 0 0,0 0 132 0 0,-1 0-128 0 0,1 0 118 0 0,0-1-119 0 0,0 2 133 0 0,-1-2-189 0 0,1 1 191 0 0,0-2-143 0 0,0 2 122 0 0,0-1-127 0 0,0 1 130 0 0,0-1-118 0 0,1 2 110 0 0,-1-3-117 0 0,1 3 161 0 0,-1-3-165 0 0,0 3 164 0 0,0-2-170 0 0,1 1 167 0 0,-1 0-196 0 0,1-1 208 0 0,0 0-180 0 0,0 0 172 0 0,0 0-172 0 0,0-1 191 0 0,0 0-206 0 0,-1-1 183 0 0,1 2-200 0 0,0-2 199 0 0,0 1-187 0 0,0-1 182 0 0,0 1-194 0 0,0-2 319 0 0,0 2-234 0 0,0-1 208 0 0,-1 0-240 0 0,1 0 225 0 0,0 0-257 0 0,-1-1 235 0 0,1 1-241 0 0,0-1 216 0 0,-1-1-234 0 0,2 1 251 0 0,-1 0-263 0 0,-1-2 267 0 0,1 3-258 0 0,-1-2 236 0 0,0 0-225 0 0,0 0 230 0 0,0 1-255 0 0,0-2 250 0 0,0 0-282 0 0,1 1 242 0 0,-1-1-187 0 0,1 0 218 0 0,-1 0-249 0 0,0 1 250 0 0,1-1-254 0 0,-1 0 262 0 0,0 0-256 0 0,0-1 254 0 0,0 1-276 0 0,0 0 270 0 0,1 0-279 0 0,-1 0 284 0 0,0-2-249 0 0,0 1 248 0 0,1 1-250 0 0,-1 0 248 0 0,1-1-248 0 0,-1 1 243 0 0,0-2-274 0 0,0 1 255 0 0,1 1-312 0 0,0 0 385 0 0,0 0-294 0 0,-1 0 255 0 0,1-1-248 0 0,-1 0 241 0 0,0 1-236 0 0,0 0 252 0 0,0 0-276 0 0,0 0 84 0 0,0-1 13 0 0,0 0 156 0 0,0-1-233 0 0,0 0 167 0 0,0 0-10 0 0,0 2-246 0 0,0 0 377 0 0,0 1-322 0 0,0-1 271 0 0,0-1-224 0 0,0 0 230 0 0,0-1-230 0 0,0 0 246 0 0,0 0-165 0 0,0 3-116 0 0,0-1 284 0 0,0 0-277 0 0,0 0 259 0 0,0-1-279 0 0,0 0 284 0 0,0 0-246 0 0,0-1 242 0 0,0 0-104 0 0,0-1-12 0 0,0 1-2 0 0,0 0-14 0 0,2-7-5632 0 0,-1 4 3666 0 0,1-2-38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1:35.96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60251.59375"/>
      <inkml:brushProperty name="anchorY" value="-124909.625"/>
      <inkml:brushProperty name="scaleFactor" value="0.5"/>
    </inkml:brush>
  </inkml:definitions>
  <inkml:trace contextRef="#ctx0" brushRef="#br0">251 39 32 0 0,'0'0'1713'0'0,"0"-2"-986"0"0,1 0-147 0 0,0 0 38 0 0,0-1-61 0 0,1 0 40 0 0,-1 0-157 0 0,0 1 40 0 0,0-1-141 0 0,-1 0 133 0 0,1 1-126 0 0,-1 0 187 0 0,1 0-199 0 0,-1 0 170 0 0,1 0-145 0 0,0 0 202 0 0,1-1 1555 0 0,-2 3-2095 0 0,-1 3 320 0 0,-1 3-207 0 0,1 4 286 0 0,-1 3-98 0 0,0 4 42 0 0,0 3-61 0 0,0 3 27 0 0,0 5-49 0 0,0 4 59 0 0,1 3-79 0 0,0 6 37 0 0,1 3-105 0 0,0 5 24 0 0,1 4-83 0 0,0 5-12 0 0,0 5 36 0 0,-1 4-11 0 0,-1 4 32 0 0,0 4-21 0 0,-1 2 78 0 0,-1 2 86 0 0,0 1-143 0 0,-1 1 228 0 0,-1 1-54 0 0,1 1-87 0 0,0 1 85 0 0,0-1-128 0 0,1 1 128 0 0,-1 0-134 0 0,0 1 64 0 0,2-1-58 0 0,0 0 89 0 0,0-1-120 0 0,1 0 113 0 0,0-2-31 0 0,0 0 46 0 0,1-2 145 0 0,0 0-258 0 0,-1-1 229 0 0,1-2-311 0 0,0 1 224 0 0,0-2-291 0 0,0 0 216 0 0,0-1-256 0 0,0-1 31 0 0,0-1-6 0 0,-1 0 34 0 0,0-1-11 0 0,-1 0 197 0 0,0-1-245 0 0,-1 1 221 0 0,0-1-240 0 0,0-1 206 0 0,-1 1-251 0 0,1-2 250 0 0,-1 1-54 0 0,0-1-150 0 0,0-1 216 0 0,1 0-212 0 0,-1-3 228 0 0,1 0-194 0 0,0-2 182 0 0,0-2-133 0 0,0-1 148 0 0,1-1-47 0 0,-1-1-7 0 0,1 0-101 0 0,0-1 144 0 0,0-1-184 0 0,0 0 149 0 0,0-1-163 0 0,0 0 140 0 0,1-2-62 0 0,-1 0-5 0 0,1-2-33 0 0,0-1 17 0 0,1-3-18 0 0,-1 0-19 0 0,2-2-4 0 0,-1-1 9 0 0,1-1-37 0 0,-1 0 15 0 0,1 0-80 0 0,0-2 101 0 0,-1 1-132 0 0,0-1 129 0 0,1 0-100 0 0,-1 0 127 0 0,0-1-162 0 0,0 1 176 0 0,1-2-152 0 0,0 1 163 0 0,-1-1-136 0 0,0 0 144 0 0,1-1-121 0 0,0-1 126 0 0,0-2-149 0 0,1-1 157 0 0,-1-1-57 0 0,0-1 4 0 0,1 0-6 0 0,-1 0-42 0 0,1-2 35 0 0,-1 0-37 0 0,0-1 1 0 0,1 0 18 0 0,-1-1-6 0 0,0 0-8 0 0,1 0-24 0 0,-1-1 29 0 0,1 0-6 0 0,-1-1-2 0 0,0 1-8 0 0,0 0 17 0 0,0 0 36 0 0,0 1-38 0 0,-1 1 42 0 0,1 0 11 0 0,0 1 7 0 0,-1 1 33 0 0,1 1-21 0 0,-1 0-2 0 0,0 2-36 0 0,0-1 19 0 0,0 3-18 0 0,-1-1-42 0 0,1 1 54 0 0,-1 0-29 0 0,0 1 14 0 0,-1-1-2 0 0,1 0 9 0 0,-1-1-2 0 0,0 0 29 0 0,1-1-102 0 0,-1-1 139 0 0,0 0-58 0 0,1 0 37 0 0,-1 0-25 0 0,1-1-2 0 0,-1 0-9 0 0,0-1-17 0 0,0-1 88 0 0,-1 1-37 0 0,1-1 86 0 0,0 1-102 0 0,-1 2 118 0 0,1 0-148 0 0,-1 0 123 0 0,1 0-15 0 0,-1 1 9 0 0,0-1-142 0 0,-1 0 140 0 0,0 2-175 0 0,0 0 167 0 0,0 0-192 0 0,-1 0 178 0 0,1 0-203 0 0,-1 0 190 0 0,0 0-199 0 0,0 0 176 0 0,1-1-203 0 0,-1-2 171 0 0,1 0-137 0 0,-1 1 157 0 0,1-1-186 0 0,-1 0 192 0 0,1-1-212 0 0,0 0 114 0 0,1-1 71 0 0,-1 0-154 0 0,1-1 212 0 0,0 1-196 0 0,0-1 206 0 0,0 0-243 0 0,1 0 199 0 0,0 0-179 0 0,0-1 211 0 0,0-1-240 0 0,0 0 227 0 0,1-1-228 0 0,-1-1 231 0 0,1-2-242 0 0,0 0 241 0 0,0-1-232 0 0,0-2 215 0 0,1 0-224 0 0,-1-1 226 0 0,1-1-232 0 0,1 0 237 0 0,-1-2-234 0 0,1 0 243 0 0,-1-2-134 0 0,0-1 57 0 0,0-2-55 0 0,1 0-93 0 0,0-2 150 0 0,0 2-60 0 0,1-2 25 0 0,0 0-3 0 0,1 0 1 0 0,0-1-33 0 0,2 1 57 0 0,-1-2-19 0 0,3 1-7 0 0,1 0-1 0 0,2-1 5 0 0,2 0-17 0 0,1-1 0 0 0,3-1 0 0 0,1 1 8 0 0,2-1-7 0 0,3 0 8 0 0,2 0-3 0 0,2-1-46 0 0,4 0 56 0 0,2 0-14 0 0,4 0-1 0 0,3 1 8 0 0,6-1 6 0 0,3 1-1 0 0,5 0-13 0 0,3-1 4 0 0,6 1-21 0 0,4-2 20 0 0,4 0 2 0 0,3 0-37 0 0,3 0 11 0 0,3-1 51 0 0,1 0-16 0 0,2 0 36 0 0,2 2 43 0 0,1 0-10 0 0,2 0 63 0 0,2 1 12 0 0,4 1-14 0 0,6 0-104 0 0,4 2-35 0 0,4-1 2 0 0,4 1-9 0 0,2 1 0 0 0,1-2 0 0 0,2 1 0 0 0,2-1 0 0 0,0 1 0 0 0,1-1 0 0 0,2-1 0 0 0,1 2 0 0 0,2-2 0 0 0,1 2 0 0 0,1-1 0 0 0,1 1 0 0 0,0 0 0 0 0,1-1 0 0 0,1 1 0 0 0,0 0 0 0 0,0-1 0 0 0,1 0 0 0 0,-1 1 0 0 0,0 0 0 0 0,-1-1 0 0 0,-1 1 0 0 0,-2 0 0 0 0,-2 1-70 0 0,-1-2 104 0 0,-3 1-225 0 0,-1 0 257 0 0,-3 0-272 0 0,-1-2 305 0 0,-5 1-250 0 0,-4-2 241 0 0,-4 0-232 0 0,-3 0 242 0 0,-2 0-246 0 0,-2-1 252 0 0,-1 0-243 0 0,-1 0 213 0 0,-1-1-167 0 0,1 0 204 0 0,-1 0-222 0 0,2 0 96 0 0,-1 0-31 0 0,2 0-5 0 0,-1 0-7 0 0,1 0 43 0 0,1 1-4 0 0,0-1 13 0 0,-1 1-24 0 0,1 0 16 0 0,-1-1 154 0 0,1 0-227 0 0,0-1 56 0 0,0 1-6 0 0,0-1-21 0 0,0 0 29 0 0,1 0-17 0 0,-1 0 14 0 0,0 0 2 0 0,0 0-15 0 0,-1 0-28 0 0,-1 0 31 0 0,-1 0-34 0 0,0-2-10 0 0,-2 0 3 0 0,-1-1-96 0 0,-1-3-72 0 0,0-1 57 0 0,-1-2-3 0 0,-1-1-24 0 0,-2-1 113 0 0,-2 1-70 0 0,-2 0 128 0 0,-3-1-86 0 0,-1 0 123 0 0,-3 2-44 0 0,-2 0-49 0 0,-4 2 120 0 0,-2 0-122 0 0,-4 2 122 0 0,0 0-106 0 0,-2 2 111 0 0,-1 0-98 0 0,-1 0 96 0 0,-1 0-38 0 0,-2 0-67 0 0,-2 1 101 0 0,-2 0-128 0 0,-2 0 113 0 0,-2-1-114 0 0,-2 1 108 0 0,-1 0-121 0 0,-4 0 110 0 0,-2-1-113 0 0,-2 1 127 0 0,-4 0-99 0 0,-2 0 87 0 0,-4-1-67 0 0,-1 1 104 0 0,-3 0-96 0 0,-2 0 88 0 0,-1 0-106 0 0,-1 0 78 0 0,-1 0-164 0 0,0-1 92 0 0,-1 0-154 0 0,-1 0 130 0 0,0-1-117 0 0,0 0 197 0 0,-4 0-221 0 0,3-1 211 0 0,0 1-139 0 0,1-1 167 0 0,0 0-162 0 0,-1 0 186 0 0,0-1-135 0 0,0 1 108 0 0,1 0-73 0 0,-1 0 125 0 0,1 0-129 0 0,0 0 79 0 0,0 0-25 0 0,0 1-26 0 0,0-1 120 0 0,1 0-129 0 0,-1 1 159 0 0,1 0-173 0 0,0 0 86 0 0,0 0-23 0 0,1 1 8 0 0,-1-1 4 0 0,1 0-1 0 0,0 0 6 0 0,-1 0-2 0 0,-3 1 39 0 0,3-1 2 0 0,-4 1-44 0 0,4 0 10 0 0,-4 0 4 0 0,3 0 1 0 0,-3 0 10 0 0,2 0 11 0 0,-3 0-44 0 0,1 0 33 0 0,-3 0-12 0 0,1 0 3 0 0,-1 1-9 0 0,-2-1 21 0 0,1 1-16 0 0,0 0-13 0 0,-2 1 22 0 0,1-2-22 0 0,-1 2 35 0 0,-1-1-47 0 0,-1 0 33 0 0,-1 1-29 0 0,2-1 3 0 0,0 1 8 0 0,0-1 1 0 0,-1 1-9 0 0,-1 0 13 0 0,-1 0 37 0 0,2-1-70 0 0,1 0 60 0 0,-2 0-38 0 0,1 1 6 0 0,-2-1-2 0 0,0 1 10 0 0,0 0 10 0 0,-1 0-25 0 0,0 0 27 0 0,0 0-4 0 0,-1 0 1 0 0,1 0-8 0 0,0 0 21 0 0,3 0-25 0 0,1 0 3 0 0,-1 0 8 0 0,0 0-18 0 0,-2 0 16 0 0,1 0-15 0 0,-2 0 9 0 0,1 0-40 0 0,-1 0 39 0 0,0 0-22 0 0,-1 0 16 0 0,1 0-28 0 0,0 0 41 0 0,0 0-36 0 0,0 0-7 0 0,0 0 11 0 0,2-1-248 0 0,1 0 267 0 0,-1 0-18 0 0,0 0 24 0 0,0 0 6 0 0,-1 1 41 0 0,-1 0-94 0 0,3-1 58 0 0,0 1-15 0 0,0-1-44 0 0,-1 1 55 0 0,0 0-8 0 0,-1 0 12 0 0,-1 0-25 0 0,1 0 36 0 0,2 0-39 0 0,0-1 26 0 0,0 1 5 0 0,0 0-14 0 0,-1-1 19 0 0,-1 1 22 0 0,3 0-71 0 0,0 0 41 0 0,0 0-19 0 0,-1 0 22 0 0,-1 0-10 0 0,-1 0 13 0 0,3 0-18 0 0,0 1-26 0 0,0-1 67 0 0,-1 1-17 0 0,-1-1 12 0 0,-1 0 4 0 0,0 0 9 0 0,-1 0 25 0 0,3 0 12 0 0,0 0 2 0 0,0 0 12 0 0,0 0-39 0 0,-1 0 36 0 0,-1 0-78 0 0,-1 0 18 0 0,1 0-27 0 0,-1 0-28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1:56.41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72990.04688"/>
      <inkml:brushProperty name="anchorY" value="-134678.67188"/>
      <inkml:brushProperty name="scaleFactor" value="0.5"/>
    </inkml:brush>
  </inkml:definitions>
  <inkml:trace contextRef="#ctx0" brushRef="#br0">114 1 32 0 0,'0'0'2893'0'0,"-2"0"-2722"0"0,0 1 24 0 0,0 0 14 0 0,0-1-23 0 0,1 1 8 0 0,0-1 683 0 0,-2 1-588 0 0,0 1-9 0 0,0-1-58 0 0,1 0 6 0 0,-2 1-68 0 0,0-1 21 0 0,0 1-98 0 0,0 1 68 0 0,0-1-81 0 0,1 0 31 0 0,-2 1-10 0 0,1-1 33 0 0,0 0-78 0 0,-1 0 75 0 0,0 0-99 0 0,1 0 80 0 0,-1 1-100 0 0,0-1 85 0 0,1-1-107 0 0,1 0 106 0 0,-1 1-116 0 0,1 0 108 0 0,0 0-60 0 0,1-1 97 0 0,1 0-3 0 0,-2 0 140 0 0,0 1-110 0 0,0-1 209 0 0,-1 1 1656 0 0,8-3-1920 0 0,0 0-206 0 0,2 0 299 0 0,-1-1-264 0 0,3 0 263 0 0,-2 1-268 0 0,2-2 267 0 0,-1 1-282 0 0,2 0 248 0 0,-2 0-224 0 0,3-1 261 0 0,-1 1-96 0 0,1-1 1 0 0,-1 1-12 0 0,1 0-18 0 0,-1-1 8 0 0,1 1-52 0 0,-2 0 34 0 0,1 1 6 0 0,-1 0-22 0 0,-2 0-5 0 0,2-1 1 0 0,-2 1 3 0 0,-1 1-39 0 0,1-1 53 0 0,-1 0-31 0 0,-1 0-4 0 0,-2 1 16 0 0,0 0-25 0 0,-1 0 13 0 0,-1-1 0 0 0,0 1-24 0 0,0 1-12 0 0,0-1 40 0 0,0 0 1 0 0,-1 0-13 0 0,1 0-27 0 0,0 0-34 0 0,-3 0-86 0 0,0 0-307 0 0,-3 0 25 0 0,0 1-400 0 0,-2 1-416 0 0,0-1-1534 0 0,-2 1-379 0 0,1 0 1005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2:29.50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90599.8125"/>
      <inkml:brushProperty name="anchorY" value="-152651.23438"/>
      <inkml:brushProperty name="scaleFactor" value="0.5"/>
    </inkml:brush>
  </inkml:definitions>
  <inkml:trace contextRef="#ctx0" brushRef="#br0">0 48 1080 0 0,'0'0'4729'0'0,"0"-2"-4267"0"0,0 0 93 0 0,0 0-78 0 0,0 0 11 0 0,0 0-2 0 0,0 1 412 0 0,0-1-485 0 0,0 0-34 0 0,0-1-35 0 0,0 2-36 0 0,0-1-55 0 0,0 2-21 0 0,1-2-41 0 0,0-1-40 0 0,0 2-34 0 0,-1-1-60 0 0,3-1 35 0 0,-1 1-34 0 0,1 0 4 0 0,1-1-20 0 0,1 1-4 0 0,3 0-15 0 0,-2 0-6 0 0,4 1 0 0 0,-1 0 4 0 0,3 1 3 0 0,-2 0-10 0 0,4 0-20 0 0,1 1 19 0 0,-2 0 2 0 0,2 0-14 0 0,-2 0 14 0 0,2 0-27 0 0,-3 0 30 0 0,3 0-32 0 0,-3 0 23 0 0,1 0-26 0 0,-2 0 22 0 0,0 0-21 0 0,-2 0-27 0 0,-2-1 31 0 0,2 1-20 0 0,-2 0 14 0 0,-1-1-17 0 0,1 1 14 0 0,-1-1-13 0 0,-1 1-11 0 0,-1-1 50 0 0,-2 1-11 0 0,2-1-42 0 0,-1 0-8 0 0,0 1-76 0 0,-1-1-46 0 0,0 0-119 0 0,-1 0-253 0 0,0 2-433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9:57.31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7505.17969"/>
      <inkml:brushProperty name="anchorY" value="-51968.63672"/>
      <inkml:brushProperty name="scaleFactor" value="0.5"/>
    </inkml:brush>
  </inkml:definitions>
  <inkml:trace contextRef="#ctx0" brushRef="#br0">360 74 2072 0 0,'0'0'1624'0'0,"-1"-2"-452"0"0,-1 1-11 0 0,-1-2-203 0 0,1 0-29 0 0,-1 1-88 0 0,0-2-153 0 0,1 1-1 0 0,0 0-173 0 0,-1-1 69 0 0,1 1-92 0 0,-1 0-11 0 0,1-1-97 0 0,0 0 9 0 0,0 2-89 0 0,-1-2 2 0 0,1 1-72 0 0,0 1 49 0 0,-1-1-103 0 0,1 1 43 0 0,0 0-72 0 0,1 0 70 0 0,0 2-52 0 0,0-1 100 0 0,0 0-51 0 0,0-1 93 0 0,0 1-67 0 0,-1-2 1776 0 0,0 2-2030 0 0,0-1 129 0 0,1 1-163 0 0,-1 0 112 0 0,2 0-41 0 0,-1 2 197 0 0,1 1-128 0 0,-1 3 160 0 0,1 2-127 0 0,0 2 91 0 0,1 1 30 0 0,-1 3 56 0 0,0 2-38 0 0,0 3-11 0 0,0 2 27 0 0,0 3-66 0 0,1 3 70 0 0,1 2-171 0 0,1 3 156 0 0,0 3-154 0 0,1 2 40 0 0,0 3-27 0 0,1 3 40 0 0,1 3-7 0 0,0 1-25 0 0,1 2-5 0 0,0 0 23 0 0,-1 1-27 0 0,1-1-47 0 0,0 0 13 0 0,0-1 57 0 0,0 0 80 0 0,-1-2 70 0 0,0-2-170 0 0,0-1 141 0 0,0-2-204 0 0,-1-1 178 0 0,1 0-230 0 0,-1-2 202 0 0,1-2-208 0 0,-1 0 200 0 0,-1-2-176 0 0,1-1 174 0 0,-1-2-80 0 0,0-1-128 0 0,-1-1 148 0 0,1-1-184 0 0,0-2 155 0 0,0 0-169 0 0,-1-1 157 0 0,0-1-170 0 0,0-2 158 0 0,1 0-156 0 0,-2-3 177 0 0,1 0-202 0 0,0-1 187 0 0,-1-1-159 0 0,1-1 172 0 0,-1-1-148 0 0,1-1 144 0 0,-2 0-186 0 0,1-2 213 0 0,0-2-187 0 0,0 1 169 0 0,0-2-170 0 0,-1 1 148 0 0,0-2-152 0 0,0 1 124 0 0,1-1-123 0 0,-1 0 139 0 0,0-1-158 0 0,0 1 183 0 0,-1-2-172 0 0,2 1 169 0 0,-1-2-152 0 0,-1-1 125 0 0,1 2-122 0 0,0-2 158 0 0,0 0-178 0 0,-1-1 190 0 0,1 1-160 0 0,-1 0 179 0 0,0-1-140 0 0,0-1 141 0 0,0 0-133 0 0,0 0 110 0 0,0 1-135 0 0,1 0 136 0 0,-1 1-158 0 0,0-2 149 0 0,1 0-120 0 0,-1 0 105 0 0,0 0 78 0 0,0-1-25 0 0,0 1-137 0 0,1 1 124 0 0,-1 0-144 0 0,0-1 132 0 0,1 0-129 0 0,-1 0 103 0 0,0 0 55 0 0,0-1-149 0 0,0-1 54 0 0,0 1-31 0 0,0 0-8 0 0,0 0-32 0 0,0 0 2 0 0,-1 2-17 0 0,0 0 30 0 0,0 0 38 0 0,1-1-83 0 0,-1 0 96 0 0,-1 2-106 0 0,0-1 111 0 0,1 0-122 0 0,-2 2 135 0 0,0-2-125 0 0,-1 2 126 0 0,0 0-120 0 0,-1 0 134 0 0,1 1-115 0 0,-2 0 124 0 0,-1 0-124 0 0,-1 1 145 0 0,0 0-132 0 0,-2 0 106 0 0,0 0-101 0 0,-2 1 15 0 0,-1 0 22 0 0,0 0 27 0 0,-2 1-44 0 0,-1 0 68 0 0,-1 0-95 0 0,-2 1 89 0 0,0-1-88 0 0,-1 1 91 0 0,0 0-102 0 0,-1 0 101 0 0,0 1-92 0 0,0-1 88 0 0,1 0-81 0 0,1 0 80 0 0,0 0-104 0 0,2 0 106 0 0,1-1-107 0 0,1 0 111 0 0,1 0-117 0 0,1-1 109 0 0,1 1-107 0 0,2-1 106 0 0,2-2-83 0 0,-1 1 100 0 0,3-2-89 0 0,-1 1 112 0 0,1 0-66 0 0,1 0 45 0 0,0 0-53 0 0,1 0 99 0 0,1-1-105 0 0,0 1 94 0 0,1-1-74 0 0,1 0 73 0 0,2 1-101 0 0,0-1 82 0 0,2 2-92 0 0,0-2 92 0 0,3 2-108 0 0,2 1 93 0 0,2-1-84 0 0,2 1 75 0 0,3 1-88 0 0,1-1 78 0 0,3 1-99 0 0,2 1 99 0 0,3 0-101 0 0,2 0 67 0 0,2 2-67 0 0,3-1 84 0 0,2 2-100 0 0,0 0 91 0 0,2 1-83 0 0,1 0 89 0 0,0 1-106 0 0,1 0 107 0 0,-1 1-107 0 0,0-1 97 0 0,-1 1-81 0 0,-2-1 71 0 0,0 1-72 0 0,-1-1 78 0 0,-2 0-94 0 0,-2-1 74 0 0,-2 1-60 0 0,-2-2 83 0 0,-2 0-34 0 0,-2-1 3 0 0,-2 0-8 0 0,-2-1-3 0 0,-1-1-52 0 0,-2-1 75 0 0,-1 0-29 0 0,-1 0 19 0 0,-2-1-17 0 0,0 0-9 0 0,-3-1 6 0 0,1 0-12 0 0,-2-1 27 0 0,1 1-13 0 0,-2-1 5 0 0,0 2 3 0 0,-1-2 0 0 0,1 2-14 0 0,-2-2-6 0 0,-1 3 20 0 0,0-2 8 0 0,-3 3-16 0 0,-1-1 6 0 0,-3 1-7 0 0,-1 1-8 0 0,-4 0-16 0 0,-2 1 22 0 0,-4 0 2 0 0,-2 0-5 0 0,-4 1-2 0 0,-3 1 15 0 0,-3 1-19 0 0,-3 1-13 0 0,-2-1 41 0 0,-1 2-9 0 0,-2-1 0 0 0,0 0 2 0 0,1 1-11 0 0,1-2 13 0 0,2 0 5 0 0,3 0-11 0 0,1-2 19 0 0,4 0-16 0 0,1-1 10 0 0,2-1-16 0 0,2 0-15 0 0,3-2 41 0 0,2 0-13 0 0,1-1 33 0 0,2 1 6 0 0,2-1 0 0 0,2-1-17 0 0,1 1 15 0 0,2-1 37 0 0,1 2-25 0 0,2-1 24 0 0,2 2-1 0 0,2 0-28 0 0,3 1-5 0 0,3-1-19 0 0,2 1 27 0 0,2 0-23 0 0,5 0-7 0 0,2 0 16 0 0,3 0-29 0 0,2 1-25 0 0,4 0 21 0 0,1 0-28 0 0,3 1 27 0 0,2 0-14 0 0,1 0 14 0 0,3 1-54 0 0,1 1 52 0 0,2 0-59 0 0,0 1 31 0 0,-1 0-29 0 0,-1-1 41 0 0,-2 1-60 0 0,-1-1 38 0 0,-3 1-32 0 0,-1-1 28 0 0,-3 0-56 0 0,-3 1 87 0 0,-2-2-88 0 0,-3 0 107 0 0,-2 0-87 0 0,-2 1 92 0 0,-3-1-92 0 0,-1 1 108 0 0,-2-1-42 0 0,-3 0 15 0 0,-1 0-7 0 0,-2 0-3 0 0,-3 0-13 0 0,-1-1 31 0 0,-2 1-10 0 0,-3-1-24 0 0,-2 1-6 0 0,-2 1-28 0 0,-4-1 6 0 0,-3 1-28 0 0,-3-1 45 0 0,-2 1-14 0 0,-4 1 9 0 0,-2-1 4 0 0,-1 1-5 0 0,-2-1 20 0 0,0 1-1 0 0,0-1 2 0 0,0 1 9 0 0,0-1 2 0 0,0 0 66 0 0,2-1-130 0 0,2-1 59 0 0,1 0 68 0 0,2-1-97 0 0,3 0 99 0 0,1-2-113 0 0,2 0 107 0 0,2 0-102 0 0,2-1 72 0 0,1 0-69 0 0,2 0 108 0 0,1-1-101 0 0,3-1 102 0 0,0 2-100 0 0,2-2 104 0 0,0 1-100 0 0,1 0 95 0 0,1 0-112 0 0,0 0 89 0 0,2 1-89 0 0,0-1 100 0 0,1 2-118 0 0,0 0 59 0 0,0-2-19 0 0,0 2 17 0 0,0 1-4 0 0,1 1 20 0 0,0 0-28 0 0,0 1-9 0 0,0 1 44 0 0,0 1-15 0 0,0 1 6 0 0,1 1 4 0 0,-1 2-33 0 0,1 2 24 0 0,0 2 23 0 0,0 1-20 0 0,0 2 8 0 0,1 1-7 0 0,-1 2 25 0 0,1 1-31 0 0,1 2 6 0 0,-1 1 12 0 0,1 2 4 0 0,-1 0 9 0 0,1 1 17 0 0,0 1-22 0 0,0 0 22 0 0,0 1-17 0 0,1 0 104 0 0,-1 0-161 0 0,0 1-18 0 0,1-1 90 0 0,0 0 71 0 0,-1-1-190 0 0,1 1 238 0 0,-1-1-224 0 0,0 1 179 0 0,0 0-156 0 0,0 0 158 0 0,0-1-173 0 0,-1 0 164 0 0,1-1-171 0 0,-1 0 181 0 0,1-1-181 0 0,-1-1 64 0 0,1 0-29 0 0,0-2 50 0 0,-1-2-20 0 0,0 0 0 0 0,0-2 15 0 0,0-1 4 0 0,-1-1 14 0 0,0 0-8 0 0,1-1 4 0 0,-1-1-1 0 0,-1-2-14 0 0,0 0-1 0 0,0-2 5 0 0,1-1-31 0 0,-1-1 28 0 0,1-1-29 0 0,-2 0 23 0 0,1-2-12 0 0,0 0-19 0 0,-1-1 38 0 0,0-1-22 0 0,-1-1 16 0 0,1 0-26 0 0,0 0 12 0 0,-1 0-5 0 0,1-2 10 0 0,-1 1-25 0 0,1-2 26 0 0,-1 1 145 0 0,0-2-218 0 0,1 2 221 0 0,-1-2-244 0 0,1 1 230 0 0,-1-1-230 0 0,0 1 190 0 0,0-1-192 0 0,0 0 218 0 0,0 0-228 0 0,0 0 218 0 0,0-2-238 0 0,0 2 202 0 0,-1-2-170 0 0,1-2 217 0 0,0 3-250 0 0,0-2 265 0 0,-1-1-254 0 0,1 3 278 0 0,0-2-218 0 0,0-1 258 0 0,0 2-222 0 0,-1-2 246 0 0,1 0-202 0 0,-1-1 82 0 0,1 1-132 0 0,-1 0 33 0 0,0 0-15 0 0,0-1 0 0 0,0 0 0 0 0,0 0 0 0 0,0 0 0 0 0,0 0 0 0 0,0 0 0 0 0,0-1 0 0 0,0-1 0 0 0,-1 3 0 0 0,0 0 0 0 0,0-1 0 0 0,-1 2 0 0 0,0-1 0 0 0,-1 1 0 0 0,0-1 0 0 0,-1 1 0 0 0,2-1 0 0 0,-2 1 0 0 0,1 0 0 0 0,0 1 0 0 0,-1-1 0 0 0,0 3 0 0 0,1-2 0 0 0,-2 2 0 0 0,2-2 0 0 0,-1 2 0 0 0,1-2 0 0 0,-1 1 0 0 0,1-1 0 0 0,0 1 0 0 0,0-2 0 0 0,0 1 0 0 0,1-1 0 0 0,0-1 0 0 0,0 0 0 0 0,-1 0 0 0 0,1 0 0 0 0,1-2 0 0 0,-1 2 0 0 0,0 0 0 0 0,1-1 0 0 0,0 0 0 0 0,0-1 0 0 0,1 0 0 0 0,-2 1 0 0 0,1 0 0 0 0,0-1 0 0 0,0 0 0 0 0,0 0 0 0 0,1-1 0 0 0,0 1 0 0 0,-1-1 0 0 0,1 0 0 0 0,1 0 0 0 0,-1-1 0 0 0,0 1 0 0 0,0 0 0 0 0,0 0 0 0 0,0 0 0 0 0,0 0 0 0 0,0 0 0 0 0,0 0 0 0 0,0 0 0 0 0,0 0 0 0 0,0 0 0 0 0,0 0 0 0 0,-1 2 0 0 0,0 0 0 0 0,0 0 0 0 0,1-1 0 0 0,-1 0 0 0 0,1 0 0 0 0,0-1 0 0 0,0 1 0 0 0,0-1 0 0 0,0 0 0 0 0,0 0 0 0 0,1 1 0 0 0,1 0 0 0 0,2 2 0 0 0,1 0 0 0 0,2 1 0 0 0,2 1 0 0 0,3 1 0 0 0,2 0 0 0 0,2 1 0 0 0,3 1 0 0 0,3 0 0 0 0,3 1 0 0 0,2 1 0 0 0,3 0 0 0 0,3 2 0 0 0,3 0 0 0 0,2 2 0 0 0,3 0 0 0 0,1 2 0 0 0,1-1 0 0 0,0 0 0 0 0,-1 1 0 0 0,0-1 0 0 0,-2 0 0 0 0,-1-1 0 0 0,-3 1 0 0 0,-1-2 0 0 0,-1 0 0 0 0,-1 0 0 0 0,-2-1 0 0 0,0 0 0 0 0,-2-1 0 0 0,-2 0 0 0 0,-1-1 0 0 0,-2 0 0 0 0,-1 0 0 0 0,-1-1 0 0 0,0 0 0 0 0,-2 0 0 0 0,0-2 0 0 0,-1 0 0 0 0,0 0 0 0 0,0 0 0 0 0,-1 1 0 0 0,0 0 0 0 0,0-1 0 0 0,0 1 0 0 0,0 1 0 0 0,0 0 0 0 0,-1 0 0 0 0,1 0 0 0 0,-1 1 0 0 0,1-1 0 0 0,0 1 0 0 0,0-1 0 0 0,0 1 0 0 0,0-1 0 0 0,0 1 0 0 0,0-2 0 0 0,-2 1 0 0 0,0-1 0 0 0,-1 0 0 0 0,0-1 0 0 0,-1-1 0 0 0,-1 1 0 0 0,-2-2 0 0 0,0 1 0 0 0,-2-1 0 0 0,0-1 0 0 0,-1 0 0 0 0,0 0 0 0 0,-2-1 0 0 0,1 1 0 0 0,-2-1 0 0 0,-1-1 0 0 0,2 0 0 0 0,-2 0-1297 0 0,-1-1-713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9:58.19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0764.3125"/>
      <inkml:brushProperty name="anchorY" value="-59698.38672"/>
      <inkml:brushProperty name="scaleFactor" value="0.5"/>
    </inkml:brush>
  </inkml:definitions>
  <inkml:trace contextRef="#ctx0" brushRef="#br0">1 414 432 0 0,'0'-2'2144'0'0,"0"-4"-625"0"0,0-2-13 0 0,2-2-221 0 0,-1-2-138 0 0,1-2-96 0 0,0-2-27 0 0,0 0-63 0 0,0-1 34 0 0,0 0 80 0 0,-1 0-62 0 0,1-1-158 0 0,0 0-51 0 0,-1 1 45 0 0,0 0-69 0 0,0 0-76 0 0,-1 1-72 0 0,1 0 18 0 0,-2 1 37 0 0,1 0 149 0 0,-1 1-263 0 0,0 1 166 0 0,-1 1-273 0 0,1 3 199 0 0,0-1-160 0 0,0 1 133 0 0,0 0-193 0 0,0 1-73 0 0,0 0 19 0 0,-1 1-183 0 0,2 0 52 0 0,-1 1-188 0 0,0 0 89 0 0,0 1-147 0 0,0 2 146 0 0,0 0-76 0 0,1 2 206 0 0,0 4-56 0 0,-1 5 83 0 0,2 4-97 0 0,0 6 83 0 0,0 6-17 0 0,1 7-51 0 0,0 9 59 0 0,1 9-104 0 0,1 10 76 0 0,1 8-62 0 0,2 10 83 0 0,1 8-66 0 0,1 6 35 0 0,2 5-20 0 0,0 4 169 0 0,2 2-207 0 0,0 2 97 0 0,1 1-17 0 0,0 2-14 0 0,1-1 34 0 0,0 1 4 0 0,1-1-135 0 0,-1-1-179 0 0,0-2 43 0 0,0-2-31 0 0,0-1 0 0 0,-1-4 0 0 0,0-4 0 0 0,-2-4 0 0 0,1-5 0 0 0,-2-4 0 0 0,0-4 0 0 0,-1-2 0 0 0,-1-3 0 0 0,0-2 0 0 0,-1-3 0 0 0,-1-5 0 0 0,-1-3 0 0 0,-1-3 0 0 0,0-5 0 0 0,-1-3 0 0 0,0-4 0 0 0,-1-4 0 0 0,0-3 0 0 0,-1-4 0 0 0,0-3 0 0 0,0-3 0 0 0,0-3 0 0 0,-1-2 0 0 0,1-2 0 0 0,-1-3 0 0 0,0-1 0 0 0,0-1 0 0 0,0-2 0 0 0,0-2 0 0 0,0 0 0 0 0,-1-1 0 0 0,1 0 0 0 0,-1-2 0 0 0,0 1 0 0 0,1-2 0 0 0,-1-1 0 0 0,0-2 0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9:58.90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2416.03125"/>
      <inkml:brushProperty name="anchorY" value="-63867.02734"/>
      <inkml:brushProperty name="scaleFactor" value="0.5"/>
    </inkml:brush>
  </inkml:definitions>
  <inkml:trace contextRef="#ctx0" brushRef="#br0">1203 75 1636 0 0,'0'0'1440'0'0,"0"-3"-382"0"0,1 0-125 0 0,1-2-62 0 0,-1 1-143 0 0,2-2 13 0 0,-1 2-25 0 0,2-1-264 0 0,-1 0 242 0 0,1 0-427 0 0,0 1 220 0 0,1-1-385 0 0,-2 2 307 0 0,1-2-331 0 0,0 2 328 0 0,-1 1-300 0 0,0-1 315 0 0,1 1-228 0 0,-2 0 280 0 0,0 1-56 0 0,-1 0 20 0 0,2 0-15 0 0,-1 1-47 0 0,0-1-16 0 0,0 0-45 0 0,-1 1-52 0 0,0 0 483 0 0,2 0-701 0 0,0 1 130 0 0,1-1-133 0 0,-2 0 161 0 0,0 1-104 0 0,-1-1 179 0 0,0 0 271 0 0,-1 2-296 0 0,0 1 112 0 0,-2 1-51 0 0,-1 2 69 0 0,-1 0-31 0 0,-2 2-64 0 0,-2 1 113 0 0,-2 2-47 0 0,-2 0 138 0 0,-3 3-148 0 0,-3 2 156 0 0,-3 2-214 0 0,-5 2 240 0 0,-3 3-284 0 0,-6 4 286 0 0,-3 2-275 0 0,-4 2 260 0 0,-3 2-231 0 0,-3 1 256 0 0,-2 2-136 0 0,-1-1 193 0 0,-1 1-94 0 0,0-2-26 0 0,0 1-50 0 0,1-1-24 0 0,0-1 1 0 0,2-1-15 0 0,3-2 22 0 0,2-2-48 0 0,3-2-24 0 0,2-1-36 0 0,3-2-32 0 0,3-2-41 0 0,2-1 40 0 0,3-2-123 0 0,2-2 73 0 0,3-1-143 0 0,2-2 113 0 0,2-1-168 0 0,2-2 108 0 0,1-1-105 0 0,3-1 93 0 0,1-1-126 0 0,3-1 111 0 0,-1-1-142 0 0,3-1 126 0 0,-1 1-213 0 0,2-1 15 0 0,-1 0-114 0 0,2-1-89 0 0,1-1-151 0 0,-1 1-174 0 0,1-1-193 0 0,1-1-198 0 0,1 0-456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9:59.42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9939.33594"/>
      <inkml:brushProperty name="anchorY" value="-63420.31641"/>
      <inkml:brushProperty name="scaleFactor" value="0.5"/>
    </inkml:brush>
  </inkml:definitions>
  <inkml:trace contextRef="#ctx0" brushRef="#br0">158 126 732 0 0,'0'0'1988'0'0,"0"-2"-630"0"0,0 0-34 0 0,0-3-207 0 0,1 1-91 0 0,1-2-83 0 0,0 0 15 0 0,1-1-34 0 0,0 0 2 0 0,0 0-71 0 0,-1 1-37 0 0,1-2 11 0 0,0 2-33 0 0,1-1-2 0 0,-1 1-33 0 0,0-1-20 0 0,-1 2-53 0 0,1 0-12 0 0,0 0-122 0 0,-1 2 50 0 0,0-1-209 0 0,-1 1 159 0 0,0 0-248 0 0,0 1 195 0 0,1 0-287 0 0,-1-1 283 0 0,-1 1-267 0 0,1 1 280 0 0,0 0-214 0 0,-2 3 221 0 0,1 0-221 0 0,-2 4 174 0 0,0 3-268 0 0,-1 1 165 0 0,-2 3-200 0 0,-1 2 161 0 0,0 1-168 0 0,-1 3 174 0 0,-2 2-84 0 0,0 1 26 0 0,-2 2 38 0 0,0 2-16 0 0,-1 2 30 0 0,0 0-35 0 0,-1 0 25 0 0,1 1-32 0 0,-1 0-28 0 0,1-2 8 0 0,1 0-67 0 0,1-1 116 0 0,1-2-126 0 0,1-2 68 0 0,0 0-91 0 0,2-2 33 0 0,1-1-17 0 0,1 0 101 0 0,2-2-155 0 0,1 0 143 0 0,3-1-189 0 0,2-1 158 0 0,2 0-130 0 0,3 1 28 0 0,4-1-135 0 0,2 0 156 0 0,5 0-197 0 0,2 1 171 0 0,4-1-207 0 0,2 0 111 0 0,4 0-269 0 0,2-1-76 0 0,1 0-257 0 0,2-1-286 0 0,1 1-150 0 0,-1-2-377 0 0,0 0-17 0 0,-1-1-405 0 0,-1 0-321 0 0,-2-1-408 0 0,-3 0-502 0 0,-1 0-2484 0 0,-4 1-3582 0 0,-5-3 8374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0:00.29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1654.32031"/>
      <inkml:brushProperty name="anchorY" value="-65449.50781"/>
      <inkml:brushProperty name="scaleFactor" value="0.5"/>
    </inkml:brush>
  </inkml:definitions>
  <inkml:trace contextRef="#ctx0" brushRef="#br0">15 18 1368 0 0,'0'0'2998'0'0,"-1"-2"-2345"0"0,1 0 288 0 0,-1-5 3789 0 0,0 6-4209 0 0,0-1-13 0 0,0 1-2 0 0,0-1 1574 0 0,0 4-1309 0 0,0 0-68 0 0,0 4-42 0 0,-1 1 4 0 0,1 3-50 0 0,0 1-106 0 0,0 3 28 0 0,1 2-143 0 0,0 1 26 0 0,1 2-122 0 0,-1 3 63 0 0,2 3-143 0 0,0 4 170 0 0,0 4-181 0 0,1 5 214 0 0,0 4-241 0 0,2 3 180 0 0,-1 5-246 0 0,1 3 260 0 0,1 3-324 0 0,0 2 298 0 0,1-1-331 0 0,-1 0 316 0 0,1-1-325 0 0,0-3 316 0 0,0-1-99 0 0,0-1 17 0 0,0-4-24 0 0,0-2 39 0 0,-1-3-18 0 0,0-2-46 0 0,-1-3 28 0 0,1-1 31 0 0,-1-2-28 0 0,-1-3-32 0 0,1-3-36 0 0,-1-1-22 0 0,-1-2-26 0 0,1-3 51 0 0,-1-1 10 0 0,0-2 4 0 0,0-2 2 0 0,-1-1-31 0 0,0 0-43 0 0,0-2 25 0 0,0-4-12 0 0,0 2 11 0 0,0-3-7 0 0,-1 1-2 0 0,0-2-18 0 0,0 1-5 0 0,1-1-13 0 0,-2 0-26 0 0,1-2 10 0 0,0 1-9 0 0,0-1-3 0 0,-1-2-23 0 0,0 1 21 0 0,1-1-13 0 0,-1 0-71 0 0,0-2 91 0 0,0 2-36 0 0,0-1-2 0 0,0 0 7 0 0,0-1-2 0 0,0 1-47 0 0,0 0 28 0 0,1-1-63 0 0,-1 0-62 0 0,0-1-110 0 0,1-1-70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3:42.2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47 121 2504 0 0,'-11'-37'5450'0'0,"-16"-46"5548"0"0,19 94-10338 0 0,8 45-231 0 0,2-1 0 0 0,2 1-1 0 0,3-1 1 0 0,18 70-1 0 0,-21-109-79 0 0,-4-14-146 0 0,0 1-1 0 0,1 0 0 0 0,-1 0 0 0 0,1-1 1 0 0,0 1-1 0 0,0 0 0 0 0,0-1 1 0 0,0 1-1 0 0,0-1 0 0 0,0 1 0 0 0,4 3 1 0 0,-3-8-115 0 0,0 0 1 0 0,0 1 0 0 0,0-1 0 0 0,0-1 0 0 0,-1 1-1 0 0,1 0 1 0 0,-1 0 0 0 0,1-1 0 0 0,1-2 0 0 0,80-174 712 0 0,-1 4-5483 0 0,-74 165 1623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0:01.25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3076.98438"/>
      <inkml:brushProperty name="anchorY" value="-68228.39844"/>
      <inkml:brushProperty name="scaleFactor" value="0.5"/>
    </inkml:brush>
  </inkml:definitions>
  <inkml:trace contextRef="#ctx0" brushRef="#br0">77 356 872 0 0,'0'0'2072'0'0,"-3"-1"-354"0"0,1 0-254 0 0,-3-2-220 0 0,1 1-71 0 0,1 1-151 0 0,-2-2 7 0 0,1 0-93 0 0,-2 0 38 0 0,2 1-110 0 0,-2-1 95 0 0,2 0-182 0 0,-1 0 85 0 0,1 1-96 0 0,-1-2-74 0 0,2 1-118 0 0,0 0-82 0 0,1 1-82 0 0,-1 0-110 0 0,1 0-58 0 0,0 1 10 0 0,0 0-45 0 0,3-1-27 0 0,1 0-23 0 0,4-1-20 0 0,4 0-7 0 0,5-1-52 0 0,6 0 32 0 0,6-1-46 0 0,7-1 18 0 0,7 0-26 0 0,8-3-30 0 0,8 0-68 0 0,6-2 190 0 0,8-1-150 0 0,4 0 112 0 0,7-2-115 0 0,6 0 112 0 0,4-2-113 0 0,5 2 150 0 0,-1-1-129 0 0,-2 1 139 0 0,-2 0-157 0 0,-2 1 118 0 0,-3 1-144 0 0,-4 1 143 0 0,-3 0-199 0 0,-4 0 194 0 0,-5 2-153 0 0,-7 0 124 0 0,-7 2-138 0 0,-8 0 148 0 0,-6 2-166 0 0,-7 0 119 0 0,-5 2-126 0 0,-5-1 73 0 0,-5 1-154 0 0,-5 0-78 0 0,-1 1-111 0 0,-3 1-112 0 0,-5 0-78 0 0,-2 0-80 0 0,1 1-222 0 0,-2 0-197 0 0,-1 1-299 0 0,-2 1-461 0 0,-1 1-287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0:01.48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6257.0625"/>
      <inkml:brushProperty name="anchorY" value="-69160.89063"/>
      <inkml:brushProperty name="scaleFactor" value="0.5"/>
    </inkml:brush>
  </inkml:definitions>
  <inkml:trace contextRef="#ctx0" brushRef="#br0">75 0 3992 0 0,'0'0'0'0'0,"-4"3"2989"0"0,-6 2-776 0 0,-1 2-436 0 0,-2 2-334 0 0,2-2-270 0 0,0 1-110 0 0,3-2-92 0 0,4 0-4 0 0,1-1-121 0 0,6-1-87 0 0,5-1-104 0 0,4-1-121 0 0,6 0-81 0 0,6-2-97 0 0,6-1-106 0 0,6 0-84 0 0,5 0-34 0 0,7-1-155 0 0,4-1-122 0 0,4 1-209 0 0,2 1-256 0 0,1-1-92 0 0,-1 0-286 0 0,-3 0-243 0 0,-4 0-243 0 0,-6 1-628 0 0,-5 0-42 0 0,-6 1-1502 0 0,-6 0-1546 0 0,-8 1 3517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0:01.66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8228.82813"/>
      <inkml:brushProperty name="anchorY" value="-70477.32813"/>
      <inkml:brushProperty name="scaleFactor" value="0.5"/>
    </inkml:brush>
  </inkml:definitions>
  <inkml:trace contextRef="#ctx0" brushRef="#br0">24 0 3748 0 0,'-2'2'3257'0'0,"-3"3"-752"0"0,0 0-649 0 0,0 1-103 0 0,1 0-386 0 0,1-2-56 0 0,3 2-206 0 0,1-2-148 0 0,4 0-170 0 0,0-1-186 0 0,7 0-83 0 0,2-3-104 0 0,6 0-108 0 0,2 0-233 0 0,5-2-286 0 0,4 0-452 0 0,3 0-345 0 0,4 0-502 0 0,4-1-987 0 0,2-1-2366 0 0,3-1-3043 0 0,-8 1 6915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0:02.95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9856.42969"/>
      <inkml:brushProperty name="anchorY" value="-71771.04688"/>
      <inkml:brushProperty name="scaleFactor" value="0.5"/>
    </inkml:brush>
  </inkml:definitions>
  <inkml:trace contextRef="#ctx0" brushRef="#br0">470 262 372 0 0,'0'0'3464'0'0,"-2"1"-2405"0"0,0 0-41 0 0,1 0-406 0 0,-1 0 172 0 0,2 0-300 0 0,1-2 80 0 0,1 0-172 0 0,0 0 45 0 0,1-1-209 0 0,0-1 78 0 0,1 0-182 0 0,0 1 115 0 0,1-2-153 0 0,0 1 93 0 0,0-1 21 0 0,0 1 30 0 0,0-1-50 0 0,-1 0-56 0 0,1-2 29 0 0,-1 1-38 0 0,0-2 73 0 0,1-1-72 0 0,-2 2 88 0 0,1-3-58 0 0,-2 2 98 0 0,1-2-97 0 0,-1 2 82 0 0,0-2-66 0 0,-1 2 169 0 0,0-1-82 0 0,0 1 77 0 0,-1-1-92 0 0,-1 1 37 0 0,0-1-112 0 0,-1 1 35 0 0,-1 0-39 0 0,1 1 35 0 0,-3 0-99 0 0,1 0 56 0 0,-4 1-160 0 0,1 0 203 0 0,-4 1-117 0 0,1 1 84 0 0,-5 1-86 0 0,-3 2 53 0 0,-1 1-59 0 0,-3 2 63 0 0,-1 1-85 0 0,-2 3 105 0 0,-2 2-65 0 0,-1 2 119 0 0,-1 2-66 0 0,-2 4 131 0 0,0 1-105 0 0,0 3 133 0 0,0 1-155 0 0,1 3 118 0 0,2 2-98 0 0,2 2 144 0 0,4 0-74 0 0,3 2-21 0 0,4 0-1 0 0,3 0 6 0 0,4 0-28 0 0,5 1-1 0 0,4 0-33 0 0,4 2-2 0 0,6 1-48 0 0,4-1 21 0 0,5 1-56 0 0,5-2 52 0 0,3-2-82 0 0,5-3 28 0 0,3-2-72 0 0,3-4 42 0 0,1-4-76 0 0,1-4-30 0 0,0-3 0 0 0,-1-4-66 0 0,0-4-2 0 0,0-3-3 0 0,-2-4 25 0 0,-1-2-74 0 0,-2-4-14 0 0,-3-3 2 0 0,-2-3 64 0 0,-4-3-104 0 0,-3-5 155 0 0,-2-5-93 0 0,-2-4 138 0 0,-4-3-98 0 0,-2-4 210 0 0,-3-1-78 0 0,-3-1 259 0 0,-2 0-105 0 0,-3 1 207 0 0,-2 1-15 0 0,-2 1 111 0 0,-2 1-79 0 0,-2 2-31 0 0,-3 1-46 0 0,-2 3-49 0 0,-1 1-39 0 0,-3 2 15 0 0,-1 3-88 0 0,-2 2-24 0 0,-1 2-16 0 0,-2 4-43 0 0,-2 2-14 0 0,0 3-126 0 0,-2 3-126 0 0,0 3-177 0 0,-2 3-287 0 0,0 2-213 0 0,0 3-372 0 0,1 1-368 0 0,0 4-467 0 0,2 1-2818 0 0,1 2-2784 0 0,6-1 6672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0:03.65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8459.46094"/>
      <inkml:brushProperty name="anchorY" value="-70272.5625"/>
      <inkml:brushProperty name="scaleFactor" value="0.5"/>
    </inkml:brush>
  </inkml:definitions>
  <inkml:trace contextRef="#ctx0" brushRef="#br0">49 608 640 0 0,'-1'-3'3280'0'0,"-1"-5"-741"0"0,-1-2-275 0 0,-1-3-288 0 0,-1 0-384 0 0,1-1-9 0 0,-1 1-148 0 0,1 2-114 0 0,0-1-150 0 0,1 3-190 0 0,0 0-41 0 0,1 1-395 0 0,0 1-84 0 0,-1 0-124 0 0,2 3-62 0 0,0 1 110 0 0,0 1-259 0 0,2 5 35 0 0,1 3-42 0 0,2 6-23 0 0,2 6-6 0 0,2 6-15 0 0,3 7-30 0 0,2 6-11 0 0,3 7-27 0 0,2 5 14 0 0,1 4 13 0 0,3 2-5 0 0,0 2 3 0 0,3 0-5 0 0,0 1 2 0 0,1-2 148 0 0,1-1-257 0 0,-2-1 260 0 0,0-5-240 0 0,-1-3 258 0 0,-1-3-264 0 0,-2-5 296 0 0,-2-5-276 0 0,-2-4 346 0 0,-2-4-171 0 0,-1-3 309 0 0,-3-4-91 0 0,0-3 197 0 0,-2-2-145 0 0,-1-4 9 0 0,1-2-76 0 0,-2-3 0 0 0,3-5-146 0 0,1-3 85 0 0,2-5-150 0 0,0-6 7 0 0,0-5-3 0 0,1-6-29 0 0,1-10-53 0 0,1-8 4 0 0,0-10-15 0 0,1-11-8 0 0,0-10-31 0 0,2-8 106 0 0,-1-7-187 0 0,0-4 72 0 0,0-2-31 0 0,-2-1 144 0 0,0 4-177 0 0,-2 7 204 0 0,-1 6-256 0 0,-1 9 262 0 0,-3 9-295 0 0,0 8 265 0 0,-1 8-287 0 0,-2 7 173 0 0,0 6-461 0 0,-1 4 50 0 0,0 5-278 0 0,0 5-3 0 0,0 3-246 0 0,-1 5-261 0 0,2 4-287 0 0,1 4-316 0 0,1 5-368 0 0,1 5-1019 0 0,0 5-1337 0 0,1 6-3127 0 0,-2-2 6585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0:0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0583.10156"/>
      <inkml:brushProperty name="anchorY" value="-70988.85156"/>
      <inkml:brushProperty name="scaleFactor" value="0.5"/>
    </inkml:brush>
  </inkml:definitions>
  <inkml:trace contextRef="#ctx0" brushRef="#br0">494 27 364 0 0,'0'0'5515'0'0,"0"-2"-4323"0"0,1 0-76 0 0,0 0 93 0 0,0 1-119 0 0,0-3 98 0 0,3-6 6737 0 0,-5 9-7184 0 0,0-1-13 0 0,0 0-3 0 0,-3 1 9 0 0,0 1-36 0 0,-4 2-35 0 0,-3 0-44 0 0,-2 3-113 0 0,-3 0-47 0 0,-4 3-67 0 0,-2 1-55 0 0,-6 5 144 0 0,-2 2-291 0 0,-5 5 219 0 0,-3 3-277 0 0,-2 5 64 0 0,-1 3-50 0 0,1 2-27 0 0,4 3 29 0 0,4 0-30 0 0,4 0 13 0 0,6 0-31 0 0,6-2-6 0 0,6 0-24 0 0,6-1-22 0 0,7-1-85 0 0,6 1-174 0 0,9 0-144 0 0,8 0-394 0 0,7-1-48 0 0,9-2-420 0 0,6-3-298 0 0,6-3-398 0 0,4-4-225 0 0,3-5-586 0 0,0-4-3043 0 0,0-5-3624 0 0,-12-3 8756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0:04.34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1883.51563"/>
      <inkml:brushProperty name="anchorY" value="-72997.5"/>
      <inkml:brushProperty name="scaleFactor" value="0.5"/>
    </inkml:brush>
  </inkml:definitions>
  <inkml:trace contextRef="#ctx0" brushRef="#br0">644 58 2852 0 0,'0'0'2496'0'0,"0"-3"-695"0"0,0 0-235 0 0,0 0-247 0 0,0-2-105 0 0,0 1 102 0 0,0 1-61 0 0,0-1 117 0 0,0 0-254 0 0,0 2-33 0 0,0 0-319 0 0,-2-2-50 0 0,1 2-141 0 0,0-1-18 0 0,0 1-40 0 0,0 1-19 0 0,0-1 6 0 0,-1 0-164 0 0,1 1 61 0 0,0 0-181 0 0,-3-1 88 0 0,0 0-179 0 0,-3 1 123 0 0,0 0-164 0 0,-6 1 204 0 0,-2 1-240 0 0,-3 1 185 0 0,-4 1-178 0 0,-2 1 167 0 0,-4 2-205 0 0,-2 1 85 0 0,-3 3-34 0 0,-4 3-5 0 0,-1 2 12 0 0,-4 4 0 0 0,-1 3 14 0 0,0 2-17 0 0,1 2 58 0 0,3 2 10 0 0,4 2-4 0 0,4 2-5 0 0,4 1 26 0 0,6 2 117 0 0,6 0-116 0 0,5 1 126 0 0,6-1-157 0 0,6 2 112 0 0,6 0-135 0 0,8 2 99 0 0,7-1-134 0 0,8 1 84 0 0,7-2-135 0 0,7-3-23 0 0,5-1-181 0 0,7-5-86 0 0,4-3-265 0 0,4-4 9 0 0,5-4-435 0 0,2-4-124 0 0,1-4-225 0 0,-1-3-275 0 0,0-4-179 0 0,0-3-527 0 0,-1-2-297 0 0,-4-2-2063 0 0,-1-3-2805 0 0,-14 1 6340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0:09.65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7407.35156"/>
      <inkml:brushProperty name="anchorY" value="-78185.61719"/>
      <inkml:brushProperty name="scaleFactor" value="0.5"/>
    </inkml:brush>
  </inkml:definitions>
  <inkml:trace contextRef="#ctx0" brushRef="#br0">35 732 140 0 0,'0'0'0'0'0,"-2"-1"1264"0"0,0-1-242 0 0,0 1-212 0 0,-1-2 252 0 0,0 0-394 0 0,1 1 217 0 0,-1-2-323 0 0,1 1 212 0 0,-1 1-175 0 0,1-2 141 0 0,0 2-125 0 0,1-1-10 0 0,0 2-73 0 0,1-2 94 0 0,-1 0-122 0 0,1 1 65 0 0,0 0-105 0 0,0 1 56 0 0,1 0 385 0 0,-1-2-498 0 0,0 1 72 0 0,0-1-115 0 0,0 1 103 0 0,0-1 1732 0 0,-2 2-1980 0 0,1 0-8 0 0,0-1-25 0 0,0 1-27 0 0,-1-1 1228 0 0,6 3-1146 0 0,0-1-37 0 0,3 1-1 0 0,-1-1-1 0 0,5 1 26 0 0,2 1-78 0 0,3-1 66 0 0,3 0-129 0 0,4-1 111 0 0,3 1-163 0 0,5 0 24 0 0,5-1-35 0 0,5-1 12 0 0,6 1-24 0 0,7-1 12 0 0,6-1-10 0 0,7 0 8 0 0,3-1-17 0 0,3 0-14 0 0,2 0 4 0 0,0 0 123 0 0,0-1-157 0 0,-4 0 164 0 0,-3 0-184 0 0,-5-1 185 0 0,-5 1-314 0 0,-5 1 200 0 0,-5-1 92 0 0,-5 1-162 0 0,-6 1 192 0 0,-4 0-174 0 0,-5 0 235 0 0,-3 0-274 0 0,-3 1 294 0 0,-2 0-234 0 0,-5 1 231 0 0,0 0-277 0 0,-3 0 242 0 0,1-1-272 0 0,-3 1 247 0 0,1 0-239 0 0,-2-1 210 0 0,2 1-226 0 0,-3-1 220 0 0,-2 1-230 0 0,2 0 227 0 0,-1-1-223 0 0,-2 1 240 0 0,3 0-245 0 0,-2 0 248 0 0,-2-1-234 0 0,0 1 258 0 0,2-1-268 0 0,-1 1 258 0 0,-1-1-217 0 0,1 0 228 0 0,0 0-262 0 0,0-1 266 0 0,1-2-273 0 0,-1 0 258 0 0,2-2-268 0 0,0-2 289 0 0,1-1-250 0 0,1-2 277 0 0,0-1-268 0 0,2-1 279 0 0,0-2-251 0 0,1-1 310 0 0,1-1-166 0 0,0-1 232 0 0,1-2-188 0 0,1 0 174 0 0,0-2-190 0 0,0-1 201 0 0,1 0-94 0 0,-1 0 165 0 0,1-1-128 0 0,-1 1 119 0 0,-1 1-122 0 0,-1 0 63 0 0,0 2-52 0 0,0 0 69 0 0,-2 2-73 0 0,-1 2 47 0 0,0 1-126 0 0,-2 1 25 0 0,0 2-138 0 0,-1 1 29 0 0,-2 3-166 0 0,0 1 136 0 0,-1 1-146 0 0,-1 3 148 0 0,2 2-110 0 0,0 3 105 0 0,1 5-96 0 0,0 3 137 0 0,1 5-64 0 0,1 5-57 0 0,0 4 90 0 0,2 6-102 0 0,2 4 72 0 0,1 4-78 0 0,1 5 92 0 0,3 3-98 0 0,-2 2 95 0 0,1 2-80 0 0,1-1 85 0 0,-1-2-90 0 0,0-1 98 0 0,0-1-86 0 0,-1-5 91 0 0,-1-2-92 0 0,-1-4 103 0 0,-1-3-100 0 0,-2-4 90 0 0,0-2-36 0 0,-1-5 152 0 0,-2-1 37 0 0,0-3 128 0 0,-1-2 40 0 0,-1-4-145 0 0,0-1 60 0 0,0-3-186 0 0,1-2 80 0 0,2-4-154 0 0,0-4 62 0 0,1-4-102 0 0,2-4 44 0 0,2-6-124 0 0,1-6 24 0 0,1-6-41 0 0,3-6 21 0 0,1-5 11 0 0,1-5-27 0 0,2-2 42 0 0,0-3 141 0 0,0 0-193 0 0,-2 1 94 0 0,0 2 21 0 0,-1 2-5 0 0,-1 1 14 0 0,-1 3-1 0 0,-1 1-18 0 0,-1 3 43 0 0,-1 2-13 0 0,-2 2-14 0 0,0 3-27 0 0,0 3 119 0 0,-3 2-182 0 0,1 3 86 0 0,-2 3-108 0 0,-1 3 49 0 0,0 1-87 0 0,-1 3 23 0 0,-1 4-5 0 0,0 0-2 0 0,-1 4 29 0 0,2 3 1 0 0,0 4 16 0 0,2 3-17 0 0,0 5 34 0 0,1 5-10 0 0,2 5 153 0 0,1 6-154 0 0,2 5 39 0 0,0 4-7 0 0,3 4 10 0 0,1 6 25 0 0,1 3-39 0 0,2 2 14 0 0,1 0-5 0 0,1 1 19 0 0,0-2-39 0 0,-1-3 55 0 0,-1-3-45 0 0,-1-4 47 0 0,-1-4-33 0 0,-1-4 48 0 0,-3-3-36 0 0,0-3 67 0 0,-2-4-56 0 0,-1-2 158 0 0,-1-3-101 0 0,-2-3 167 0 0,1-2-214 0 0,-2-3 44 0 0,1-2-88 0 0,-1-3 17 0 0,3-3-10 0 0,1-2 0 0 0,1-5 0 0 0,1-2 0 0 0,2-4 0 0 0,0-3 0 0 0,1-2 0 0 0,0-2 0 0 0,0-2 0 0 0,1-1 0 0 0,-1-1 0 0 0,-1 0 0 0 0,0-1 0 0 0,-1 2 0 0 0,-1 0 0 0 0,0 0 0 0 0,-2 2 0 0 0,0 0 0 0 0,1 0 0 0 0,-2 1 0 0 0,1 1 0 0 0,-1 1 0 0 0,1 0 0 0 0,0 1 0 0 0,0 1 0 0 0,2 1 0 0 0,1 0 0 0 0,1 2 0 0 0,4 0 0 0 0,3 0 0 0 0,3 1 0 0 0,4 1 0 0 0,5 0 0 0 0,5 0 0 0 0,5 2 0 0 0,8-1 0 0 0,6 0 0 0 0,5 2 0 0 0,7-1 0 0 0,4 1-33 0 0,4 1-93 0 0,2 0 39 0 0,3 0-14 0 0,0 0-5 0 0,2 0 31 0 0,0 1 14 0 0,0-1-16 0 0,-1 0 26 0 0,-2 0-8 0 0,-1-1-6 0 0,-4 1 7 0 0,-4 0 16 0 0,-5 0 0 0 0,-6 2 6 0 0,-7-1 18 0 0,-6 2 4 0 0,-7 1-18 0 0,-6 0 12 0 0,-5 0-33 0 0,-6 0-75 0 0,-3 1-87 0 0,-3-1-239 0 0,-6 2-128 0 0,0-2-539 0 0,-5 2-124 0 0,-2-1-473 0 0,-3 1-487 0 0,-44-10-20515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0:10.53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4143.09375"/>
      <inkml:brushProperty name="anchorY" value="-78790.94531"/>
      <inkml:brushProperty name="scaleFactor" value="0.5"/>
    </inkml:brush>
  </inkml:definitions>
  <inkml:trace contextRef="#ctx0" brushRef="#br0">161 496 1056 0 0,'0'-3'3012'0'0,"2"-5"-835"0"0,0-2-144 0 0,-1-1-500 0 0,1-1-335 0 0,0 0-314 0 0,0 3-124 0 0,-1-1-209 0 0,0 3 174 0 0,0 1-17 0 0,-1 3 42 0 0,0 1-144 0 0,0 7 75 0 0,0 4-216 0 0,-1 7 76 0 0,0 6-265 0 0,-2 9 107 0 0,-1 6-208 0 0,-2 10 113 0 0,0 6-106 0 0,-1 7-38 0 0,0 5 14 0 0,-2 3-15 0 0,1 3-54 0 0,-1 0 19 0 0,0 0-64 0 0,0-2-12 0 0,0-1-24 0 0,1-4 41 0 0,0-5-14 0 0,2-5-28 0 0,0-6 14 0 0,1-5-10 0 0,0-5 16 0 0,1-6 27 0 0,1-4 3 0 0,0-4 7 0 0,1-5-43 0 0,0-6-95 0 0,0-2 12 0 0,0-4-59 0 0,-1-4 100 0 0,-1-5-27 0 0,1-4-2 0 0,-1-5-34 0 0,0-6-28 0 0,1-5-50 0 0,0-7-51 0 0,0-8 66 0 0,0-9-119 0 0,2-9 176 0 0,1-9-78 0 0,1-6 247 0 0,2-5-48 0 0,0-5 167 0 0,2-1 74 0 0,1 0 58 0 0,1 0 89 0 0,1 2 87 0 0,1 2-204 0 0,0 3 74 0 0,1 3-113 0 0,0 3 76 0 0,1 4-82 0 0,1 6-42 0 0,-1 3-55 0 0,1 7-33 0 0,1 4 12 0 0,0 6-69 0 0,2 4-4 0 0,1 3-50 0 0,2 5 16 0 0,2 2-37 0 0,3 4-28 0 0,1 4-3 0 0,3 4-12 0 0,1 4-4 0 0,3 4-60 0 0,2 5-48 0 0,3 4-80 0 0,2 6-76 0 0,3 6-146 0 0,1 6-37 0 0,0 6-22 0 0,-2 5-88 0 0,-2 5 77 0 0,-6 3-5 0 0,-5 1 146 0 0,-7 1-37 0 0,-7-1 160 0 0,-7 1-59 0 0,-7 1 152 0 0,-8 0-67 0 0,-7 0 147 0 0,-7 1-48 0 0,-7-2 114 0 0,-5-3-38 0 0,-6-1 213 0 0,-3-4-30 0 0,0-4 220 0 0,-1-4-76 0 0,1-4 194 0 0,3-2-165 0 0,1-4 168 0 0,5-2-166 0 0,3-4 138 0 0,4-1-46 0 0,5-2-42 0 0,2-2-74 0 0,3 0-19 0 0,3-1-59 0 0,2-1-17 0 0,4-1-51 0 0,0 2-9 0 0,4-1-24 0 0,2 2-25 0 0,3 2 24 0 0,2 1-33 0 0,4 3 4 0 0,2 1-29 0 0,4 4 110 0 0,1 1-132 0 0,3 4 113 0 0,2 3-137 0 0,3 2 185 0 0,0 4-202 0 0,2 3 147 0 0,1 2-166 0 0,0 4 163 0 0,1 1-158 0 0,-2 0 154 0 0,-1 0-157 0 0,-1 1 140 0 0,-2-2-154 0 0,0 0 148 0 0,-2-2-326 0 0,-1-1-3 0 0,-1-3-138 0 0,-1-3-179 0 0,-1-2-203 0 0,-1-4-286 0 0,-1-3-184 0 0,0-2-449 0 0,-1-4-721 0 0,1-3-1994 0 0,-1-3-2626 0 0,-1-3 5815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0:11.21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5847.17188"/>
      <inkml:brushProperty name="anchorY" value="-81351.69531"/>
      <inkml:brushProperty name="scaleFactor" value="0.5"/>
    </inkml:brush>
  </inkml:definitions>
  <inkml:trace contextRef="#ctx0" brushRef="#br0">296 409 4020 0 0,'0'-2'3161'0'0,"-2"-2"-855"0"0,0 1-269 0 0,0-4-494 0 0,-1 1-163 0 0,1-1-234 0 0,-1 1-91 0 0,0-1-147 0 0,1 1-156 0 0,0 2-78 0 0,-1 0-60 0 0,0 1-89 0 0,0 3-17 0 0,-2 3 58 0 0,1 3-298 0 0,-1 4 190 0 0,0 5-340 0 0,-1 4 252 0 0,-2 5-300 0 0,0 6 202 0 0,-1 5-303 0 0,-1 6 197 0 0,0 3-281 0 0,1 3 199 0 0,1 3-261 0 0,0 1 73 0 0,1 0 14 0 0,3-2 11 0 0,0-1 0 0 0,1-3 26 0 0,1-3-6 0 0,1-4-6 0 0,0-3-35 0 0,0-4 88 0 0,1-3 34 0 0,0-4 7 0 0,0-4 145 0 0,0-4-211 0 0,-1-4 196 0 0,1-4-252 0 0,0-3 123 0 0,0-3-46 0 0,-2-4-5 0 0,-1-3 40 0 0,-1-6 123 0 0,-1-5-210 0 0,-1-6 214 0 0,0-7-226 0 0,0-7 221 0 0,0-6-34 0 0,0-5-137 0 0,2-5 355 0 0,0-2-142 0 0,2-2 105 0 0,1-1 33 0 0,1 0 131 0 0,1 1-22 0 0,2 1-49 0 0,2 1 81 0 0,0 2-139 0 0,2 2-1 0 0,2 1-97 0 0,2 3-31 0 0,1 1-55 0 0,2 3-23 0 0,2 2-51 0 0,1 3-50 0 0,2 2-23 0 0,2 5-88 0 0,0 3-40 0 0,3 4-122 0 0,1 4-74 0 0,1 5-46 0 0,1 3-30 0 0,1 5 0 0 0,1 5-18 0 0,0 4-5 0 0,1 5-9 0 0,0 5 29 0 0,0 4 19 0 0,-1 5 99 0 0,-2 4 39 0 0,-4 2 53 0 0,-3 2 35 0 0,-4 1 19 0 0,-6 1 56 0 0,-4-1 80 0 0,-6 1-69 0 0,-5 0 158 0 0,-5-2-124 0 0,-6 1 144 0 0,-5-1-116 0 0,-4-1 200 0 0,-3-2-146 0 0,-3-1 166 0 0,-1-2-159 0 0,1-4 231 0 0,1-2-250 0 0,3-3 260 0 0,3-2-232 0 0,2-2 261 0 0,3-2-281 0 0,2-1 253 0 0,4-2-352 0 0,2-1 270 0 0,2-1-358 0 0,3-1 233 0 0,2-1-310 0 0,1-1 132 0 0,3 1-248 0 0,2-1 168 0 0,4 1-115 0 0,3 1 138 0 0,4 1-80 0 0,2 1 139 0 0,2 1-80 0 0,2 2 112 0 0,1 3-67 0 0,1 1 22 0 0,1 4-5 0 0,0 1 65 0 0,-2 3-4 0 0,0 2 24 0 0,-2 2 24 0 0,-4 1 51 0 0,-2 1 44 0 0,-4 0 76 0 0,-3 1 91 0 0,-5 1 5 0 0,-5 0 70 0 0,-4 0 22 0 0,-5 0 55 0 0,-5-1 64 0 0,-4 0-56 0 0,-5-3 0 0 0,-2-1-32 0 0,-2-4 38 0 0,-2-2-191 0 0,0-3 88 0 0,-1-3-189 0 0,1-3 101 0 0,0-4-243 0 0,1-2-4 0 0,2-3-382 0 0,2-2-25 0 0,2-3-569 0 0,3-3-342 0 0,3-2-570 0 0,3-3-692 0 0,5-4-3669 0 0,5-2-4048 0 0,3 3 9916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0:10.1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493 932 1204 0 0,'12'6'4760'0'0,"8"0"-1140"0"0,1-1 1 0 0,28 4 0 0 0,-47-9-2939 0 0,21-1 734 0 0,-19 1-1239 0 0,-1 0-1 0 0,0 0 1 0 0,0 0 0 0 0,0 0-1 0 0,0 0 1 0 0,0-1-1 0 0,0 1 1 0 0,0-1 0 0 0,0 0-1 0 0,0 0 1 0 0,0 0 0 0 0,0 0-1 0 0,0-1 1 0 0,0 1-1 0 0,2-3 1 0 0,3-3-73 0 0,0 0 0 0 0,-1 0 1 0 0,0-1-1 0 0,0 0 0 0 0,-1 0 0 0 0,0 0 0 0 0,-1-1 1 0 0,1 0-1 0 0,5-15 0 0 0,-10 22-104 0 0,-1 0 0 0 0,1 0 0 0 0,-1 0 0 0 0,0 0 0 0 0,1 0 0 0 0,-1 0 0 0 0,0 0 0 0 0,0 0 0 0 0,0 0 0 0 0,0 0 0 0 0,-1 0 0 0 0,1 0 0 0 0,0 0 0 0 0,-1 0 0 0 0,0 0 0 0 0,1 0 0 0 0,-1 0 0 0 0,0 0 0 0 0,0 1 0 0 0,0-1 0 0 0,0 0 0 0 0,0 0 0 0 0,-3-2 0 0 0,0 0 2 0 0,1 0 1 0 0,-1 1-1 0 0,0-1 0 0 0,0 1 0 0 0,-1 0 1 0 0,1 0-1 0 0,-8-4 0 0 0,1 3 10 0 0,-1 0 1 0 0,1 1-1 0 0,-1 0 0 0 0,0 0 1 0 0,0 2-1 0 0,0-1 0 0 0,0 2 1 0 0,0-1-1 0 0,0 2 0 0 0,0-1 1 0 0,-1 2-1 0 0,1 0 0 0 0,-18 5 1 0 0,-2 2 96 0 0,1 1 0 0 0,1 2 0 0 0,-54 28 0 0 0,49-21-77 0 0,1 2-1 0 0,1 2 1 0 0,1 0 0 0 0,-46 45 0 0 0,66-57-21 0 0,1 1 0 0 0,0 0 1 0 0,1 1-1 0 0,1 0 0 0 0,0 1 0 0 0,0-1 0 0 0,2 2 1 0 0,-1-1-1 0 0,2 1 0 0 0,0 0 0 0 0,1 1 1 0 0,0-1-1 0 0,2 1 0 0 0,-3 18 0 0 0,5-27-8 0 0,1 0 0 0 0,1 0 0 0 0,-1 0 0 0 0,1 0 0 0 0,0-1-1 0 0,1 1 1 0 0,-1 0 0 0 0,1 0 0 0 0,1-1 0 0 0,-1 1 0 0 0,1-1 0 0 0,0 0 0 0 0,1 0 0 0 0,0 0-1 0 0,0 0 1 0 0,0 0 0 0 0,0-1 0 0 0,1 0 0 0 0,0 0 0 0 0,0 0 0 0 0,0 0 0 0 0,1-1 0 0 0,-1 0-1 0 0,1 0 1 0 0,0-1 0 0 0,0 1 0 0 0,1-1 0 0 0,-1-1 0 0 0,1 1 0 0 0,-1-1 0 0 0,1 0-1 0 0,0-1 1 0 0,0 1 0 0 0,0-1 0 0 0,0-1 0 0 0,0 1 0 0 0,0-1 0 0 0,0-1 0 0 0,0 1 0 0 0,0-1-1 0 0,-1 0 1 0 0,10-3 0 0 0,-1-1 0 0 0,0 0-1 0 0,0-1 0 0 0,0-1 1 0 0,-1 0-1 0 0,0-1 0 0 0,-1 0 1 0 0,0-2-1 0 0,0 1 0 0 0,-1-1 1 0 0,0-1-1 0 0,12-14 0 0 0,13-19 69 0 0,56-84 0 0 0,-78 106-53 0 0,69-105 666 0 0,-6-3 1 0 0,-5-4 0 0 0,67-175-1 0 0,-112 227-323 0 0,-5 0-1 0 0,20-123 0 0 0,-45 201-690 0 0,-4 12 262 0 0,-8 19 74 0 0,-15 74-32 0 0,4 1 1 0 0,4 2 0 0 0,-10 148 0 0 0,25-186 33 0 0,3 1 0 0 0,3 0-1 0 0,3 0 1 0 0,13 80 0 0 0,-13-130 5 0 0,0-2 0 0 0,2 1 1 0 0,0 0-1 0 0,0-1 0 0 0,2 0 0 0 0,0 0 0 0 0,0 0 0 0 0,1-1 0 0 0,13 16 0 0 0,-15-23-103 0 0,0 0-1 0 0,0-1 0 0 0,1 0 0 0 0,0 0 1 0 0,1 0-1 0 0,-1-1 0 0 0,1 0 1 0 0,0 0-1 0 0,0-1 0 0 0,0 0 1 0 0,1-1-1 0 0,-1 1 0 0 0,1-2 1 0 0,0 1-1 0 0,0-1 0 0 0,0-1 0 0 0,17 2 1 0 0,7-3-225 0 0,1-1 0 0 0,-1-2 0 0 0,1-1 1 0 0,-1-1-1 0 0,0-2 0 0 0,49-18 0 0 0,-27 5 275 0 0,-2-2 0 0 0,98-57 0 0 0,-119 60 342 0 0,-2-1-1 0 0,0-1 0 0 0,35-34 1 0 0,-57 48-244 0 0,0 0 1 0 0,-1-1 0 0 0,0 0-1 0 0,-1 0 1 0 0,0-1 0 0 0,0 0-1 0 0,-1 0 1 0 0,0 0 0 0 0,-1 0-1 0 0,0-1 1 0 0,0 0 0 0 0,-1 0-1 0 0,0 0 1 0 0,-1 0 0 0 0,0 0-1 0 0,1-14 1 0 0,-3 19-54 0 0,0-1 0 0 0,0 1 0 0 0,-1 0-1 0 0,1 0 1 0 0,-1 0 0 0 0,0 0 0 0 0,-1 1 0 0 0,1-1 0 0 0,-1 0-1 0 0,0 0 1 0 0,0 1 0 0 0,-1-1 0 0 0,1 1 0 0 0,-1 0 0 0 0,0 0 0 0 0,0 0-1 0 0,-7-7 1 0 0,5 7-7 0 0,0 0-1 0 0,-1 1 1 0 0,0-1 0 0 0,0 1-1 0 0,0 0 1 0 0,0 0-1 0 0,0 1 1 0 0,-1 0 0 0 0,1 0-1 0 0,-1 0 1 0 0,-13-1-1 0 0,5 2-7 0 0,-1 0-1 0 0,0 2 1 0 0,1-1-1 0 0,-1 2 0 0 0,0 0 1 0 0,1 1-1 0 0,0 1 1 0 0,-1 0-1 0 0,2 1 1 0 0,-26 11-1 0 0,28-9-56 0 0,0 0 0 0 0,0 1 0 0 0,1 0 1 0 0,0 0-1 0 0,0 2 0 0 0,1-1 0 0 0,0 1 0 0 0,1 0 0 0 0,0 1 0 0 0,1 0 0 0 0,0 1 0 0 0,0 0 1 0 0,-6 16-1 0 0,10-19-5 0 0,0 0 0 0 0,1 1 0 0 0,1 0 1 0 0,-1-1-1 0 0,1 1 0 0 0,1 0 0 0 0,0 0 0 0 0,1 0 1 0 0,-1 0-1 0 0,2 0 0 0 0,0 0 0 0 0,0 0 0 0 0,0 0 1 0 0,1 0-1 0 0,1-1 0 0 0,0 1 0 0 0,0 0 0 0 0,1-1 1 0 0,6 11-1 0 0,-2-5-15 0 0,1 0 1 0 0,1 0-1 0 0,1 0 1 0 0,0-1-1 0 0,1-1 1 0 0,0 0-1 0 0,1-1 1 0 0,1 0-1 0 0,-1-1 1 0 0,2 0 0 0 0,0-1-1 0 0,31 15 1 0 0,-27-17 25 0 0,0-1 1 0 0,0 0-1 0 0,1-2 1 0 0,0 0-1 0 0,0-1 1 0 0,1-1-1 0 0,-1-1 1 0 0,1-1 0 0 0,-1-1-1 0 0,1 0 1 0 0,22-4-1 0 0,-8-2 92 0 0,0-2 1 0 0,0-1-1 0 0,-1-2 0 0 0,-1-1 0 0 0,56-28 0 0 0,-45 16 803 0 0,0-3 1 0 0,-1-1-1 0 0,54-47 0 0 0,-80 57-297 0 0,0-1 1 0 0,-1 0-1 0 0,-2-1 0 0 0,0-1 0 0 0,0 0 1 0 0,12-29-1 0 0,-8 16-66 0 0,-4 13-521 0 0,-14 21 41 0 0,1 0-1 0 0,-1-1 1 0 0,1 1-1 0 0,-1-1 1 0 0,1 1-1 0 0,-1 0 1 0 0,1-1 0 0 0,-1 1-1 0 0,1 0 1 0 0,-1 0-1 0 0,1-1 1 0 0,-1 1-1 0 0,1 0 1 0 0,-1 0-1 0 0,1 0 1 0 0,-1 0-1 0 0,1 0 1 0 0,0 0 0 0 0,-1 0-1 0 0,1 0 1 0 0,-1 0-1 0 0,1 0 1 0 0,0 0-1 0 0,-1 0 1 0 0,1 0-1 0 0,0 1 1 0 0,0-1-3 0 0,0 1 1 0 0,-1 0-1 0 0,1 0 0 0 0,-1-1 1 0 0,1 1-1 0 0,-1 0 0 0 0,0 0 1 0 0,1 0-1 0 0,-1 0 0 0 0,0 0 1 0 0,1 0-1 0 0,-1 0 0 0 0,0 0 1 0 0,0 0-1 0 0,0 0 0 0 0,0 0 1 0 0,0-1-1 0 0,0 3 0 0 0,0-2-23 0 0,11 53-743 0 0,3 0 0 0 0,2-1 0 0 0,2 0 0 0 0,2-2 0 0 0,52 94 1 0 0,-68-138 721 0 0,1 3 252 0 0,1 0 0 0 0,0 0 0 0 0,0-1-1 0 0,1 0 1 0 0,0 0 0 0 0,0 0-1 0 0,1-1 1 0 0,14 12 0 0 0,-20-19-138 0 0,0-1 0 0 0,0 1 1 0 0,0-1-1 0 0,0 0 0 0 0,0 1 1 0 0,0-1-1 0 0,0 0 0 0 0,0 0 1 0 0,0 0-1 0 0,0 0 0 0 0,0-1 1 0 0,0 1-1 0 0,0 0 0 0 0,0-1 1 0 0,0 0-1 0 0,-1 1 0 0 0,1-1 1 0 0,0 0-1 0 0,0 0 0 0 0,0 0 0 0 0,-1 0 1 0 0,2-1-1 0 0,34-27 701 0 0,-1-13-302 0 0,-1-1 1 0 0,50-82-1 0 0,-78 114-436 0 0,201-284-1485 0 0,-206 293 1115 0 0,-1 0 0 0 0,1 0-1 0 0,0 0 1 0 0,0 0 0 0 0,0 0 0 0 0,0 1-1 0 0,0-1 1 0 0,0 1 0 0 0,0-1 0 0 0,0 1-1 0 0,1 0 1 0 0,-1-1 0 0 0,1 1 0 0 0,-1 0-1 0 0,0 1 1 0 0,1-1 0 0 0,0 0 0 0 0,-1 1-1 0 0,1-1 1 0 0,-1 1 0 0 0,1 0 0 0 0,0 0-1 0 0,2 0 1 0 0,-2 2-381 0 0,-1-1 0 0 0,1 1 0 0 0,-1-1 0 0 0,1 1 0 0 0,-1 0 0 0 0,0 0 0 0 0,0 0 0 0 0,0 1 0 0 0,0-1 0 0 0,0 0 0 0 0,3 5 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3:50.2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66 1784 0 0,'0'0'1420'0'0,"-15"-38"6523"0"0,14 36-7558 0 0,3-23 3185 0 0,-2 82-2837 0 0,2 12-576 0 0,-2 45 245 0 0,1-111-379 0 0,-1 0 1 0 0,1 0 0 0 0,-1 0 0 0 0,1-1 0 0 0,0 1 0 0 0,0 0 0 0 0,0 0 0 0 0,1-1-1 0 0,-1 1 1 0 0,3 3 0 0 0,-3-5 3 0 0,10 5 1 0 0,31 2-2 0 0,-39-8-58 0 0,0 0-35 0 0,49 2-952 0 0,-49-2 785 0 0,23-2-1118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0:11.59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4281.5625"/>
      <inkml:brushProperty name="anchorY" value="-80737.13281"/>
      <inkml:brushProperty name="scaleFactor" value="0.5"/>
    </inkml:brush>
  </inkml:definitions>
  <inkml:trace contextRef="#ctx0" brushRef="#br0">9 162 4308 0 0,'5'-5'6396'0'0,"-1"1"-3931"0"0,-1 0-284 0 0,3-3-625 0 0,0 0-92 0 0,0-2-434 0 0,2 0 37 0 0,1-2-413 0 0,2-1 71 0 0,2 0-353 0 0,4 0 117 0 0,2 0-297 0 0,3 0 10 0 0,2 1-101 0 0,2 2-27 0 0,1 0-107 0 0,0 2-107 0 0,0 2-66 0 0,0 2-91 0 0,-1 1-32 0 0,-1 3-23 0 0,-2 2 27 0 0,-1 4-6 0 0,-3 1 16 0 0,-1 4 2 0 0,-4 3 28 0 0,-2 2 44 0 0,-5 3 60 0 0,-4 4 15 0 0,-5 3 48 0 0,-6 5 1 0 0,-7 2 55 0 0,-7 5 43 0 0,-6 1 93 0 0,-6 2 110 0 0,-3-1 48 0 0,-3-1 59 0 0,-1-2 48 0 0,2-2-21 0 0,1-4 115 0 0,5-3-181 0 0,2-4 234 0 0,6-3-262 0 0,3-3 317 0 0,5-2-156 0 0,3-3 328 0 0,4-1-145 0 0,3-2 84 0 0,5 0-235 0 0,5-1 57 0 0,4-1-234 0 0,6 0 67 0 0,6-2-191 0 0,6 0-117 0 0,6-3-41 0 0,7-1-177 0 0,8-2-171 0 0,7-2-164 0 0,7-3 87 0 0,5-1-302 0 0,5-1-222 0 0,1-3-25 0 0,1 0-315 0 0,-2-1-226 0 0,-2 0-330 0 0,-5 0-636 0 0,-5-1-2485 0 0,-6 0-3054 0 0,-13 2 7104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0:12.60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6464.92969"/>
      <inkml:brushProperty name="anchorY" value="-82469"/>
      <inkml:brushProperty name="scaleFactor" value="0.5"/>
    </inkml:brush>
  </inkml:definitions>
  <inkml:trace contextRef="#ctx0" brushRef="#br0">45 379 3408 0 0,'0'0'4897'0'0,"2"0"-3156"0"0,1-1-371 0 0,0 0-242 0 0,0 1-165 0 0,-2-1-31 0 0,4 1 33 0 0,-2 0-1 0 0,1 3 25 0 0,0 0-280 0 0,-3 4 115 0 0,0 2-249 0 0,-1 4 90 0 0,-2 5-308 0 0,-1 5-16 0 0,-1 7-44 0 0,0 6-65 0 0,0 6-43 0 0,-1 8-35 0 0,-1 5 13 0 0,1 7-78 0 0,-1 4 110 0 0,2 4-367 0 0,0 1 186 0 0,2 2-200 0 0,0 1 96 0 0,2-1-103 0 0,0-3 111 0 0,0-4-85 0 0,1-3 45 0 0,0-6 52 0 0,0-5 8 0 0,0-6 3 0 0,0-5 59 0 0,0-5 68 0 0,-1-6 227 0 0,0-4-273 0 0,0-5 214 0 0,0-7-224 0 0,-1-5 166 0 0,1-4-202 0 0,0-3 174 0 0,-2-4-204 0 0,0-6 166 0 0,0-5-65 0 0,-1-7-56 0 0,0-7-148 0 0,-1-7 84 0 0,1-8-127 0 0,-1-8 47 0 0,1-9 67 0 0,1-6 43 0 0,1-5 153 0 0,2-4 0 0 0,0-1 312 0 0,1 0-230 0 0,-1 1 295 0 0,1 4-216 0 0,0 3 283 0 0,-1 5-221 0 0,0 3 239 0 0,0 2-128 0 0,0 3 106 0 0,-1 4-186 0 0,1 1 138 0 0,1 4-218 0 0,0 1 46 0 0,0 2-136 0 0,1 1-30 0 0,1 1-65 0 0,1 2-27 0 0,2 0-31 0 0,0 2-20 0 0,2 2-53 0 0,2 1-40 0 0,2 2-39 0 0,3 3-79 0 0,1 4-42 0 0,3 2-75 0 0,2 5-51 0 0,2 5-7 0 0,3 4 37 0 0,1 5-121 0 0,4 7 120 0 0,3 6-81 0 0,3 6 164 0 0,2 8-260 0 0,1 5 103 0 0,1 6-167 0 0,-2 4 92 0 0,-3 4 93 0 0,-5 1 55 0 0,-5 1 59 0 0,-6 0 64 0 0,-8-2-44 0 0,-8 0 174 0 0,-6 1-68 0 0,-8 0 98 0 0,-8 1-14 0 0,-7 0 31 0 0,-6-2 4 0 0,-5-1 38 0 0,-3-5 19 0 0,-3-3 2 0 0,-1-4 67 0 0,1-5-22 0 0,2-3 2 0 0,2-4 20 0 0,3-4-2 0 0,4-2 76 0 0,2-2-54 0 0,4-2 35 0 0,3-2 70 0 0,2 0-67 0 0,3-1-17 0 0,4-1-51 0 0,0 1 5 0 0,3-2-29 0 0,2 1 28 0 0,1-1 145 0 0,3 1-260 0 0,3 2 294 0 0,2 0-310 0 0,3 1 297 0 0,3 3-276 0 0,3 1 298 0 0,3 3-364 0 0,3 3 385 0 0,3 3-324 0 0,3 3 266 0 0,2 3-291 0 0,2 3 248 0 0,3 3-255 0 0,1 3 233 0 0,2 2-323 0 0,0 1 147 0 0,1 1-364 0 0,-1-1-21 0 0,-1 0-355 0 0,-2-2-311 0 0,-1-1-404 0 0,-1-1-305 0 0,-2-4-798 0 0,-2-1-2782 0 0,-1-5-3314 0 0,-5-5 7834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0:12.90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8307.0625"/>
      <inkml:brushProperty name="anchorY" value="-84925.32813"/>
      <inkml:brushProperty name="scaleFactor" value="0.5"/>
    </inkml:brush>
  </inkml:definitions>
  <inkml:trace contextRef="#ctx0" brushRef="#br0">480 125 3120 0 0,'0'0'3261'0'0,"0"-4"-949"0"0,0 0-321 0 0,1-2-540 0 0,-1 0-149 0 0,0-2-321 0 0,1 1-146 0 0,-2-1 181 0 0,0 1-5 0 0,-1-2-105 0 0,-1 3-122 0 0,0-2-150 0 0,0 1-84 0 0,-1 0-97 0 0,0 1-75 0 0,-1-1-36 0 0,0 1-55 0 0,-1 1-28 0 0,1 1-7 0 0,-4-1-22 0 0,0 2 61 0 0,-5 1 42 0 0,-3 3 102 0 0,-5 1-9 0 0,-4 3 17 0 0,-3 3-70 0 0,-4 4 7 0 0,-3 3-48 0 0,-2 3-55 0 0,0 3 50 0 0,2 3-142 0 0,1 4 106 0 0,4 1-186 0 0,4 4 122 0 0,7 1-171 0 0,7 0 23 0 0,6 1-362 0 0,9 0-43 0 0,10 2-425 0 0,9 1-102 0 0,9 0-306 0 0,8 0-241 0 0,8-1-218 0 0,6-3-49 0 0,4-4-480 0 0,4-3-271 0 0,3-6-2367 0 0,1-6-2811 0 0,-12-4 6525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0:13.22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9593.46094"/>
      <inkml:brushProperty name="anchorY" value="-86730.46875"/>
      <inkml:brushProperty name="scaleFactor" value="0.5"/>
    </inkml:brush>
  </inkml:definitions>
  <inkml:trace contextRef="#ctx0" brushRef="#br0">63 87 4480 0 0,'0'0'3261'0'0,"1"-4"-710"0"0,1 1-405 0 0,1-2-169 0 0,0 0-149 0 0,1-2-441 0 0,1 1 57 0 0,2-1-328 0 0,0 1-73 0 0,4-1-236 0 0,2 1-42 0 0,4-1-297 0 0,3 1 32 0 0,3 0-287 0 0,4 2 53 0 0,2 0-279 0 0,4 2 143 0 0,3 0-290 0 0,3 3 213 0 0,2 1-371 0 0,3 3 226 0 0,0 2-288 0 0,0 3 153 0 0,0 1-150 0 0,-4 3 174 0 0,-5 2-71 0 0,-5 2 170 0 0,-6 1-124 0 0,-7 2 178 0 0,-7 1-72 0 0,-7 3 151 0 0,-10 1-100 0 0,-9 5 213 0 0,-9 2-78 0 0,-10 2 176 0 0,-7 2 81 0 0,-7 1 307 0 0,-5-1-106 0 0,-3 0 199 0 0,-1-1-181 0 0,0-2 129 0 0,1-1-207 0 0,5-2 72 0 0,5-4-177 0 0,5-2 73 0 0,7-3-110 0 0,6-2 135 0 0,6-2-80 0 0,6-2 22 0 0,6-1-102 0 0,6-2 17 0 0,7 0-127 0 0,6-2 8 0 0,7-1-131 0 0,7-1-15 0 0,6-1-172 0 0,8-2-67 0 0,5-1-319 0 0,7-2-132 0 0,6-1-459 0 0,4-1 63 0 0,3 0-549 0 0,3-1-351 0 0,1 0-235 0 0,0-1-441 0 0,1 2-784 0 0,-1-1-1390 0 0,-3 0-3329 0 0,-12 0 7139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0:15.48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01610.59375"/>
      <inkml:brushProperty name="anchorY" value="-88718.19531"/>
      <inkml:brushProperty name="scaleFactor" value="0.5"/>
    </inkml:brush>
  </inkml:definitions>
  <inkml:trace contextRef="#ctx0" brushRef="#br0">401 161 344 0 0,'0'0'3995'0'0,"4"0"-3449"0"0,0 0 311 0 0,-1 0-282 0 0,0 0 233 0 0,0 0-232 0 0,2 0 49 0 0,-1 0-60 0 0,0-1-47 0 0,-1 1-102 0 0,-1 0 5 0 0,1-1-80 0 0,0-1-25 0 0,-1 1-31 0 0,0 0-15 0 0,1-1-60 0 0,-1 0-83 0 0,0 1 70 0 0,0-2-131 0 0,0 1 88 0 0,0 0-90 0 0,1-2 76 0 0,-1 1-107 0 0,-1 1 45 0 0,2-1-63 0 0,-1 0 72 0 0,-1 0-74 0 0,2-1 153 0 0,-1 1-87 0 0,-1 0 139 0 0,2-1-19 0 0,-1 1 90 0 0,-1 0-77 0 0,1-1 66 0 0,0 1 13 0 0,-1 0 99 0 0,0-2-71 0 0,-1 1 55 0 0,1 0-149 0 0,-2-1 70 0 0,0 1-64 0 0,-1-1 89 0 0,1 0-180 0 0,-3-1 180 0 0,1 2-184 0 0,-1-2 147 0 0,-1 2-198 0 0,-1-2 108 0 0,-1 0-153 0 0,1 1 101 0 0,-3 0-150 0 0,2 1 140 0 0,-4-1-134 0 0,-2 1 147 0 0,-1 0-57 0 0,-2 2-70 0 0,-2 0 122 0 0,0 2 1 0 0,-2 2 2 0 0,-1 1 71 0 0,-2 2-23 0 0,-1 2 39 0 0,-1 2 37 0 0,-1 2-32 0 0,0 3-5 0 0,0 1-115 0 0,1 3 106 0 0,1 2-123 0 0,2 2 2 0 0,2 1-7 0 0,2 1-12 0 0,3 1-4 0 0,3 1-4 0 0,3 0-18 0 0,3 0 19 0 0,4 0-21 0 0,4 1 6 0 0,4 1-16 0 0,4-1-29 0 0,4 1 59 0 0,4-2-47 0 0,4 0 15 0 0,4-2-9 0 0,2-3-7 0 0,2-2-32 0 0,2-3-38 0 0,-1-3 65 0 0,1-3-32 0 0,-2-3 10 0 0,0-3-10 0 0,-1-3-26 0 0,-1-4 26 0 0,0-2-29 0 0,-1-3 51 0 0,-2-2-24 0 0,-1-4-57 0 0,-2-3 110 0 0,-2-3-40 0 0,-1-2 20 0 0,-2-2 2 0 0,-3-1 176 0 0,-1-2-133 0 0,-3 0 170 0 0,-2 0 24 0 0,-3 1 100 0 0,-1 1-230 0 0,-3 0 75 0 0,-1 1-81 0 0,-3 1-14 0 0,-1 1-22 0 0,-3 2-17 0 0,-1 0-25 0 0,-2 1 5 0 0,-1 1-13 0 0,-1 2-12 0 0,-1 1-20 0 0,0 1-38 0 0,-1 2 32 0 0,-1 2-45 0 0,1 0-118 0 0,0 2-74 0 0,0 1-73 0 0,0 1-131 0 0,0 1-177 0 0,2 2-214 0 0,-2 1-158 0 0,0 1-95 0 0,-1 3-280 0 0,0 1-426 0 0,0 2-250 0 0,0 2-2369 0 0,0 2-2361 0 0,3-1 5512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0:18.35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00237.39844"/>
      <inkml:brushProperty name="anchorY" value="-87339.89063"/>
      <inkml:brushProperty name="scaleFactor" value="0.5"/>
    </inkml:brush>
  </inkml:definitions>
  <inkml:trace contextRef="#ctx0" brushRef="#br0">2873 185 452 0 0,'0'0'7055'0'0,"2"-1"-6626"0"0,1 1-107 0 0,0-1-76 0 0,0 0-36 0 0,-2 1-51 0 0,0 0-38 0 0,3-1 48 0 0,0 0-89 0 0,-1 0-30 0 0,0 1 132 0 0,2-1-226 0 0,-1 0 229 0 0,0 1-198 0 0,-1-1 82 0 0,-1 1 27 0 0,3 0 22 0 0,0 0 53 0 0,-1 0 40 0 0,-1 0 36 0 0,-1 0 37 0 0,0 0 1305 0 0,1 0-1408 0 0,0-1-8 0 0,1 1-11 0 0,-2 0-66 0 0,0 0 8 0 0,-1-1-21 0 0,0 1 3 0 0,-1 0 101 0 0,0 0-132 0 0,0 0-16 0 0,0 0 0 0 0,0 0-12 0 0,2-1-12 0 0,1 0 8 0 0,-1 0-8 0 0,0 0-8 0 0,0-1-40 0 0,0-1 72 0 0,-1 1-75 0 0,1-2 51 0 0,0 1-38 0 0,0-1 52 0 0,0 0-61 0 0,-1 0 88 0 0,0 1-58 0 0,0-3 121 0 0,0 2-90 0 0,-1-1 73 0 0,1 0-52 0 0,-1-1 84 0 0,1 1-33 0 0,-1 0 73 0 0,1 0-37 0 0,-1 1 88 0 0,1-1-84 0 0,-1 2 144 0 0,1 0-121 0 0,-1-1 128 0 0,0 1-256 0 0,0 0 243 0 0,-2 0-195 0 0,0 0 117 0 0,0 1-118 0 0,-3 1 174 0 0,0 0-35 0 0,-3 1-8 0 0,-2 1-4 0 0,-1 3 4 0 0,-1 0-49 0 0,-2 2-14 0 0,-1 2-13 0 0,0 1-52 0 0,-1 2 32 0 0,1 1-22 0 0,0 2-27 0 0,1 0 17 0 0,1 2-12 0 0,2 0-21 0 0,2 0-21 0 0,2 0 36 0 0,2 1-17 0 0,3-1-32 0 0,2 0 34 0 0,3 0-40 0 0,2 0-36 0 0,4-1-65 0 0,2-1 10 0 0,2-1 0 0 0,3-2-78 0 0,2-2-47 0 0,1-2 125 0 0,0-2-28 0 0,2-2-2 0 0,0-3 57 0 0,1-2-2 0 0,0-2 68 0 0,-1-3-12 0 0,0-3 13 0 0,-2-2 28 0 0,0-4-4 0 0,-1-1 74 0 0,-2-3 31 0 0,-1-2 61 0 0,-2 0 138 0 0,-2-1 13 0 0,-3 0-38 0 0,-3 2 20 0 0,-2 0-40 0 0,-3 2 5 0 0,-3 0 39 0 0,-2 1-18 0 0,-4 2-20 0 0,-2 0-40 0 0,-2 2-27 0 0,-3 2-44 0 0,-1 1-56 0 0,-2 3-8 0 0,0 1-31 0 0,-1 2-23 0 0,-1 2 135 0 0,0 2-275 0 0,1 1 225 0 0,0 2-255 0 0,1 2 165 0 0,2 0-257 0 0,1 3 132 0 0,2 1-290 0 0,3 1 84 0 0,2 1-205 0 0,4 1-72 0 0,2 1-60 0 0,3 1-95 0 0,3 0-1 0 0,3 1-18 0 0,2-1-27 0 0,3 0 52 0 0,1 0 49 0 0,2-2 34 0 0,1-1 99 0 0,0-2 113 0 0,1 0 31 0 0,0-2 126 0 0,-1-2 38 0 0,-3 0 166 0 0,2-2 74 0 0,-4 0 58 0 0,3-1 76 0 0,-4-1 66 0 0,2-1 63 0 0,-3 0 9 0 0,1-1-27 0 0,-1 0 35 0 0,-1-1 21 0 0,-2 0-15 0 0,1-2 50 0 0,-3 1-19 0 0,0 1 40 0 0,-1-2-47 0 0,0 1-26 0 0,0-1-60 0 0,-1 0-38 0 0,-1 2 20 0 0,1-2-40 0 0,-1 1-14 0 0,0 0-34 0 0,0 0-20 0 0,0 0-50 0 0,0 1 2 0 0,-1-1-28 0 0,1 0-32 0 0,-1 1 26 0 0,1 1-15 0 0,-1-1 13 0 0,1 0-17 0 0,-1 1 38 0 0,1 1-3 0 0,-1-2-44 0 0,-1 1 66 0 0,1 0-7 0 0,0 0 26 0 0,-2 0-23 0 0,1 0 14 0 0,-1 1-5 0 0,2 0-88 0 0,-4 0 143 0 0,0-1-56 0 0,1 2 0 0 0,-4-1 89 0 0,1 1-148 0 0,-3 0 181 0 0,2 0-204 0 0,-4 1 173 0 0,-3 1-193 0 0,-1 0 182 0 0,-2 0-196 0 0,-2 1 184 0 0,-2 0-238 0 0,-3 1 224 0 0,-3 0-196 0 0,-4 0 184 0 0,-4 1-217 0 0,-4 1 199 0 0,-4-1-192 0 0,-6 1 174 0 0,-6 1-184 0 0,-6 0 223 0 0,-4 0-226 0 0,-4 1 257 0 0,-2 0-240 0 0,-1 0 358 0 0,2-1-292 0 0,3-1 272 0 0,4 0-273 0 0,3 0 272 0 0,2 0-292 0 0,3-1 241 0 0,2 0-237 0 0,3-1 218 0 0,1 1-244 0 0,3-1 222 0 0,2 0-283 0 0,0-1 306 0 0,2 1-252 0 0,0-1 230 0 0,1 0-252 0 0,1 1 252 0 0,1-1-260 0 0,1 1 242 0 0,2-1-237 0 0,1 0 243 0 0,2 1-236 0 0,2-1 225 0 0,2 0-230 0 0,2 0 236 0 0,2 0-257 0 0,2 0 216 0 0,2-1-201 0 0,1 1 217 0 0,3-1-233 0 0,4 0 225 0 0,-1 0-240 0 0,4 0 248 0 0,-2-1-220 0 0,4 0 192 0 0,-2 0-182 0 0,3 0 194 0 0,-2 0-198 0 0,3 0 126 0 0,1 0-86 0 0,-1-1 153 0 0,1 1-179 0 0,1-1 197 0 0,2 1-189 0 0,-3-1 173 0 0,1 1-145 0 0,0-1 155 0 0,2 0-143 0 0,1 1 170 0 0,-3-1-162 0 0,1 1 172 0 0,1-1-122 0 0,0 0 99 0 0,2 0-130 0 0,0 1 159 0 0,0-1-42 0 0,1 0-149 0 0,-3 0 140 0 0,-1 0-150 0 0,1 0 119 0 0,0 0-172 0 0,1 0 203 0 0,0 0-179 0 0,1 0 138 0 0,1 0-4 0 0,0 0-152 0 0,0 0 168 0 0,0 0-168 0 0,1 0 165 0 0,-5-1-190 0 0,0 1 188 0 0,1-1-193 0 0,0 1 179 0 0,-3 0-143 0 0,1-1 131 0 0,0 1-140 0 0,-1-1 163 0 0,1 0-129 0 0,1 0 82 0 0,-3 0-116 0 0,1 1 130 0 0,1-1-143 0 0,-2 1 136 0 0,0-1-116 0 0,2 1 128 0 0,-2-1-145 0 0,1 1 152 0 0,1-1-154 0 0,-2 1 149 0 0,2-1-138 0 0,0 1 125 0 0,2-1-144 0 0,1 1 178 0 0,-2 0-176 0 0,0-1 180 0 0,1 1-193 0 0,0-1 203 0 0,2 1-169 0 0,0 0 149 0 0,0 0-145 0 0,-2-1 159 0 0,0 1-150 0 0,1-1 139 0 0,0 0-121 0 0,0 1 120 0 0,1 0-142 0 0,0-1 154 0 0,1 1-62 0 0,0 0-103 0 0,0 0 159 0 0,-1-1-165 0 0,0 0 160 0 0,0-1-155 0 0,0 1 149 0 0,2-1-171 0 0,0 0 163 0 0,2-1-138 0 0,0 0 138 0 0,0 1-152 0 0,1-1 112 0 0,-1 0-148 0 0,2-2 136 0 0,-2 1-184 0 0,2-1 115 0 0,-1 0-66 0 0,1 0 162 0 0,-1 0-158 0 0,1-1 156 0 0,-1 1-144 0 0,0-1 160 0 0,-2 1-169 0 0,1-1 177 0 0,-1 0-165 0 0,0 0 181 0 0,-1 1-189 0 0,0-2 188 0 0,0 2-159 0 0,-1-2 159 0 0,0 2-181 0 0,-1-3 204 0 0,0 2-161 0 0,-2-1 153 0 0,0 1-151 0 0,-1-1 139 0 0,-2 0-155 0 0,1 1 154 0 0,-2-1-146 0 0,-1 0 133 0 0,-2 1-133 0 0,-1 0 142 0 0,-1 1-173 0 0,-2-1 163 0 0,0 2-213 0 0,-2 0 272 0 0,-1 1-232 0 0,-1 0 194 0 0,-2 1-164 0 0,0 2 160 0 0,-3 0-140 0 0,-1 1 154 0 0,-2 1-171 0 0,-2 1 188 0 0,-1 3-188 0 0,-2 2 210 0 0,-3 3-29 0 0,0 3-76 0 0,-2 2 146 0 0,0 4-148 0 0,0 3 171 0 0,1 2-162 0 0,1 2 116 0 0,2 2-96 0 0,2 3 73 0 0,3 2-87 0 0,3 1 81 0 0,3 3-71 0 0,3 2 53 0 0,5 0-62 0 0,3-1 88 0 0,5 0-121 0 0,5 1 103 0 0,4 1-65 0 0,5-1 42 0 0,6 0-123 0 0,5 0 147 0 0,6-1-151 0 0,7-3 92 0 0,5-2-144 0 0,5-3 35 0 0,3-4-146 0 0,3-5 102 0 0,1-5-136 0 0,2-4 104 0 0,0-5-150 0 0,1-5 210 0 0,0-2-176 0 0,-1-5 192 0 0,-2-4-163 0 0,-1-5 167 0 0,-2-4-235 0 0,-2-5 200 0 0,-2-6-236 0 0,-5-6 235 0 0,-3-4-240 0 0,-4-5 287 0 0,-4-4-240 0 0,-5-3 304 0 0,-5-1-232 0 0,-3-1 269 0 0,-5 3-164 0 0,-4 2 351 0 0,-4 3-168 0 0,-3 3 222 0 0,-4 1-214 0 0,-3 2 165 0 0,-3 2-171 0 0,-4 1 16 0 0,-3 2-23 0 0,-3 3-32 0 0,-1 3 11 0 0,-2 3-43 0 0,-1 2 16 0 0,-1 4-86 0 0,-1 1-112 0 0,0 3-201 0 0,0 2-113 0 0,0 2-137 0 0,1 2-316 0 0,1 3-336 0 0,0 2-499 0 0,0 3-411 0 0,1 3-797 0 0,0 2-1946 0 0,-1 5-3232 0 0,5-2 7203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0:23.65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02950.50781"/>
      <inkml:brushProperty name="anchorY" value="-89830.84375"/>
      <inkml:brushProperty name="scaleFactor" value="0.5"/>
    </inkml:brush>
  </inkml:definitions>
  <inkml:trace contextRef="#ctx0" brushRef="#br0">0 991 552 0 0,'1'-3'2884'0'0,"0"-5"-956"0"0,1-4-77 0 0,2-4-406 0 0,2-3-140 0 0,1-4-137 0 0,3-2 31 0 0,1-2-63 0 0,2-1 9 0 0,2-1-163 0 0,2-1 45 0 0,1-1-149 0 0,1 1-156 0 0,1 0-51 0 0,-1 2-142 0 0,0 1-104 0 0,1 2-103 0 0,-2 3-46 0 0,0 2-102 0 0,-2 2-21 0 0,0 3-78 0 0,-2 3 21 0 0,-2 3-32 0 0,0 3 2 0 0,0 4 27 0 0,0 4 14 0 0,0 5 124 0 0,-1 6-178 0 0,2 8 191 0 0,-1 7-232 0 0,2 10 97 0 0,-1 10-42 0 0,1 8 15 0 0,0 6-22 0 0,-2 7-30 0 0,0 5 49 0 0,-1 2-59 0 0,0 3 237 0 0,1 0-255 0 0,0 2 295 0 0,1-2-73 0 0,2-1-128 0 0,1-2 275 0 0,2-3-284 0 0,1-4 234 0 0,1-3-191 0 0,1-5 237 0 0,2-4-213 0 0,-1-5 183 0 0,1-6-138 0 0,1-5 130 0 0,-1-6-122 0 0,0-6 131 0 0,1-5-133 0 0,0-4 3 0 0,0-6-7 0 0,0-5 33 0 0,1-4-138 0 0,1-6 98 0 0,4-6-150 0 0,1-5 111 0 0,3-8-163 0 0,3-7 102 0 0,2-9-137 0 0,2-9-93 0 0,1-10-1 0 0,2-10-72 0 0,-1-9-24 0 0,-1-9-30 0 0,-2-8 8 0 0,0-7 46 0 0,-2-5 41 0 0,-3-5-3 0 0,-2-1 34 0 0,-3-2 87 0 0,-4 1 121 0 0,-2 3 24 0 0,-5 7 47 0 0,-4 7 15 0 0,-3 8-18 0 0,-5 9-16 0 0,-3 7-14 0 0,-4 9-55 0 0,-3 5 19 0 0,-3 6-38 0 0,-3 5-19 0 0,-4 3-14 0 0,-2 5-28 0 0,-3 6 2 0 0,-4 5-22 0 0,-1 6 28 0 0,-3 6 14 0 0,-2 8-8 0 0,-5 6 14 0 0,-4 10 10 0 0,-5 7-16 0 0,-2 9 2 0 0,-1 7 3 0 0,1 7-20 0 0,3 5 99 0 0,3 4-128 0 0,6 3 117 0 0,5 3-138 0 0,7-1 137 0 0,7-2-121 0 0,7-1 36 0 0,6-2-1 0 0,6-2 15 0 0,6-2 29 0 0,4-3-2 0 0,6-4-11 0 0,5-3 19 0 0,5-5-20 0 0,5-5 16 0 0,5-6-15 0 0,2-5-33 0 0,3-7 28 0 0,4-5-67 0 0,3-6 113 0 0,4-6-148 0 0,1-5 51 0 0,2-6-195 0 0,0-6 121 0 0,1-5-278 0 0,0-8-17 0 0,1-5-105 0 0,0-7-27 0 0,-2-5-95 0 0,-1-4 118 0 0,-2-4-36 0 0,-5 1 161 0 0,-5 3 1 0 0,-5 3 144 0 0,-6 7-312 0 0,-7 8-261 0 0,-5 6-142 0 0,-5 9 31 0 0,-6 6-200 0 0,-5 8-150 0 0,-4 6-326 0 0,-17 26-10291 0 0,3-6 10399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0:24.08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06574.17969"/>
      <inkml:brushProperty name="anchorY" value="-90212.10938"/>
      <inkml:brushProperty name="scaleFactor" value="0.5"/>
    </inkml:brush>
  </inkml:definitions>
  <inkml:trace contextRef="#ctx0" brushRef="#br0">0 309 2748 0 0,'1'-2'2556'0'0,"0"-5"-452"0"0,1-1 3 0 0,1-4-528 0 0,1-2 87 0 0,0-1-285 0 0,0-1-85 0 0,1-1-99 0 0,0 0-101 0 0,1 0-8 0 0,-1 0-340 0 0,0-1 139 0 0,0 1-356 0 0,0 1 240 0 0,0 0-289 0 0,0 1 158 0 0,-1 1-275 0 0,-1 0 122 0 0,1 2-265 0 0,-1 1 102 0 0,-1 2-288 0 0,0 1 145 0 0,0 1-213 0 0,-1 2 162 0 0,-1 2-184 0 0,1 2 202 0 0,-3 2-234 0 0,0 4 229 0 0,-2 4-219 0 0,-1 6 70 0 0,-2 5-51 0 0,0 7 89 0 0,-1 5-46 0 0,-1 5 40 0 0,2 5-5 0 0,0 3 16 0 0,3 3-35 0 0,1 2 29 0 0,3 1-42 0 0,2 1 184 0 0,3-2-240 0 0,3 0 87 0 0,2-2-408 0 0,3-2 138 0 0,2-4-412 0 0,2-4-3 0 0,1-4-365 0 0,1-6-384 0 0,0-4-289 0 0,1-7-482 0 0,-1-4-166 0 0,1-7-2413 0 0,-1-5-2759 0 0,-4-2 6435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0:24.24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08084.95313"/>
      <inkml:brushProperty name="anchorY" value="-92003.77344"/>
      <inkml:brushProperty name="scaleFactor" value="0.5"/>
    </inkml:brush>
  </inkml:definitions>
  <inkml:trace contextRef="#ctx0" brushRef="#br0">267 247 3044 0 0,'0'0'0'0'0,"-4"-6"3501"0"0,-5-6-832 0 0,-5-4-574 0 0,-3-3-171 0 0,-4-2-428 0 0,-1-1-72 0 0,0 1-132 0 0,0 2-95 0 0,1 2-51 0 0,1 2-122 0 0,2 1-170 0 0,2 2-186 0 0,2 1-211 0 0,2 1-368 0 0,2 2-334 0 0,0 0-509 0 0,4 2-676 0 0,1 0-583 0 0,1 2-940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0:24.62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06551.85938"/>
      <inkml:brushProperty name="anchorY" value="-90479.75"/>
      <inkml:brushProperty name="scaleFactor" value="0.5"/>
    </inkml:brush>
  </inkml:definitions>
  <inkml:trace contextRef="#ctx0" brushRef="#br0">15 132 5777 0 0,'-6'-6'9386'0'0,"4"2"-7205"0"0,0 1-685 0 0,0-2-109 0 0,0 1-397 0 0,2-2 1 0 0,0 2-280 0 0,2-2-33 0 0,3 0-256 0 0,3-1-64 0 0,4 1-71 0 0,3 0-104 0 0,5 0-120 0 0,4-1-82 0 0,6 2-106 0 0,5 0-43 0 0,3 1-121 0 0,3 0 101 0 0,4 1-34 0 0,1 0 201 0 0,1 1-214 0 0,0 0 266 0 0,-1 1-266 0 0,-2-1 306 0 0,-2 0-268 0 0,-3 1 171 0 0,-3-1-256 0 0,-4 0 20 0 0,-3 1-118 0 0,-3-1-187 0 0,-3 0-286 0 0,-3 1-436 0 0,-6-1-239 0 0,0 0-639 0 0,-4 0-3303 0 0,5-3-3990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4:16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1509 272 0 0,'0'0'3866'0'0,"-33"-13"7920"0"0,44-16-11141 0 0,34-31-270 0 0,148-195 272 0 0,-160 214-594 0 0,19-20 33 0 0,51-51 165 0 0,5 4-1 0 0,216-166 1 0 0,-261 227-216 0 0,33-21 19 0 0,-17 17-26 0 0,95-47-1 0 0,-85 55-23 0 0,1 3-1 0 0,3 5 1 0 0,0 4 0 0 0,154-31 0 0 0,-117 36 35 0 0,54-9-61 0 0,-132 26 7 0 0,9 2 280 0 0,-53 3-452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0:30.26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13155.52344"/>
      <inkml:brushProperty name="anchorY" value="-94291.00781"/>
      <inkml:brushProperty name="scaleFactor" value="0.5"/>
    </inkml:brush>
  </inkml:definitions>
  <inkml:trace contextRef="#ctx0" brushRef="#br0">4 557 1836 0 0,'0'0'0'0'0,"-1"-4"2780"0"0,0-5-685 0 0,0-3-48 0 0,1-3-420 0 0,0-2-86 0 0,0-2-313 0 0,1-1 96 0 0,1 0 83 0 0,1 0-48 0 0,1 0 60 0 0,0-1-255 0 0,0 2 84 0 0,1 0-331 0 0,0 2-22 0 0,0 0-325 0 0,0 2 24 0 0,0 2-283 0 0,0 0 75 0 0,0 3-231 0 0,-1 2 98 0 0,2 1-183 0 0,-1 2 135 0 0,2 4-153 0 0,2 2 104 0 0,0 6-149 0 0,2 4 130 0 0,0 5-154 0 0,0 5 111 0 0,1 7-101 0 0,1 5 131 0 0,-1 6-174 0 0,1 6 189 0 0,0 4-171 0 0,0 5 164 0 0,1 3-80 0 0,-1 2 6 0 0,1 2-14 0 0,0 0-110 0 0,0-1 156 0 0,1-1-154 0 0,1-3 126 0 0,-1-3-84 0 0,0-4 113 0 0,1-4-134 0 0,0-5 191 0 0,0-3-109 0 0,0-5 176 0 0,1-3-135 0 0,-1-4 138 0 0,0-4-138 0 0,1-3 150 0 0,1-5-111 0 0,0-4 81 0 0,1-4-116 0 0,1-4 52 0 0,3-5-107 0 0,3-5 46 0 0,2-5-92 0 0,3-7 70 0 0,2-6-107 0 0,2-7-73 0 0,1-5-80 0 0,0-6 69 0 0,0-6-138 0 0,1-7 170 0 0,1-6-123 0 0,-2-4 114 0 0,-1-2 52 0 0,-3 1 109 0 0,-2 1 56 0 0,-4 3 139 0 0,-4 3-43 0 0,-3 4 122 0 0,-3 5-114 0 0,-4 5 56 0 0,-4 4-49 0 0,-3 4 175 0 0,-2 3-107 0 0,-4 2 99 0 0,-2 2-71 0 0,-3 2-53 0 0,-2 2-60 0 0,-2 1-55 0 0,-2 3-24 0 0,-3 1-33 0 0,-1 3-37 0 0,-3 3-7 0 0,-2 4 2 0 0,-1 2-54 0 0,-2 4-3 0 0,-2 4-49 0 0,-2 5 99 0 0,-2 4-101 0 0,0 3 102 0 0,0 5-114 0 0,0 4 99 0 0,2 3-96 0 0,2 4 103 0 0,4 2-100 0 0,4 3 90 0 0,4 1-68 0 0,4 1 62 0 0,5 0-74 0 0,5 1 68 0 0,5-1-62 0 0,5 1 60 0 0,5-1-84 0 0,5-2 82 0 0,6-2-106 0 0,4-3-34 0 0,4-3-132 0 0,3-5 6 0 0,3-4-82 0 0,3-5 100 0 0,3-4-174 0 0,3-4 52 0 0,4-4-142 0 0,2-5 87 0 0,1-4-103 0 0,0-3 168 0 0,-1-4-297 0 0,-1-3 216 0 0,-3-3-304 0 0,-3-4 47 0 0,-3-1 5 0 0,-5-1 1 0 0,-4 0 23 0 0,-4 3 15 0 0,-6 1-166 0 0,-4 4-348 0 0,-4 3-171 0 0,-5 5-346 0 0,-4 5 203 0 0,-4 4-507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0:30.80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16140.89844"/>
      <inkml:brushProperty name="anchorY" value="-95106.875"/>
      <inkml:brushProperty name="scaleFactor" value="0.5"/>
    </inkml:brush>
  </inkml:definitions>
  <inkml:trace contextRef="#ctx0" brushRef="#br0">279 31 1576 0 0,'0'0'0'0'0,"-2"-1"1668"0"0,-1-1-345 0 0,0 1-163 0 0,-1-1-54 0 0,-1 0-42 0 0,1 0 33 0 0,0 0 9 0 0,0 1 36 0 0,0-1 2 0 0,2 2-48 0 0,-1-2-50 0 0,-1 1-96 0 0,2 0-58 0 0,0 0-20 0 0,0 0-154 0 0,-1 0 58 0 0,0-1-180 0 0,1 1 153 0 0,0 0-309 0 0,1 1 206 0 0,-3-1-337 0 0,1 0 205 0 0,0 0-401 0 0,0 0 315 0 0,2 1-348 0 0,-3 0 281 0 0,0 1-306 0 0,-2 1 312 0 0,1 0-127 0 0,-3 3 96 0 0,-2 1-24 0 0,-1 3-62 0 0,-1 2 165 0 0,-2 4-210 0 0,-2 4 121 0 0,0 2-178 0 0,0 3 132 0 0,-1 3-137 0 0,2 2 62 0 0,1 2-142 0 0,1 0 118 0 0,3 2-167 0 0,3-1 132 0 0,2-1-144 0 0,3 0 143 0 0,3-1-174 0 0,4-1 107 0 0,3-1-230 0 0,3-1 102 0 0,3-2-250 0 0,4-3 52 0 0,2-2-240 0 0,3-4 254 0 0,2-4-277 0 0,1-4 325 0 0,2-4-265 0 0,-1-4 368 0 0,2-3-255 0 0,-1-5 284 0 0,0-4-214 0 0,0-5 286 0 0,-1-4-282 0 0,-2-5 327 0 0,-2-3-293 0 0,-2-4 323 0 0,-4-2 37 0 0,-2 1 158 0 0,-5 0 99 0 0,-3 2-36 0 0,-3 2 38 0 0,-4 3-95 0 0,-3 1 124 0 0,-3 3-133 0 0,-4 1 87 0 0,-3 3-185 0 0,-1 2 70 0 0,-4 3-144 0 0,-2 1 54 0 0,-1 3-241 0 0,-2 1 42 0 0,-1 3-435 0 0,1 2-13 0 0,-1 2-493 0 0,2 2-523 0 0,-1 3-538 0 0,2 1-353 0 0,2 1-890 0 0,2 1-1843 0 0,4 2-3511 0 0,3-2 7785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0:31.12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14737.21094"/>
      <inkml:brushProperty name="anchorY" value="-93913.29688"/>
      <inkml:brushProperty name="scaleFactor" value="0.5"/>
    </inkml:brush>
  </inkml:definitions>
  <inkml:trace contextRef="#ctx0" brushRef="#br0">1 1 984 0 0,'0'3'4060'0'0,"1"0"-1035"0"0,0 3-316 0 0,0-1-440 0 0,0-1-90 0 0,1 1-485 0 0,-1-1 107 0 0,0 0-395 0 0,1 0-33 0 0,-1-1-445 0 0,0 0-39 0 0,0-2-323 0 0,4 1 19 0 0,-1-2-278 0 0,5 0 92 0 0,-1-1-304 0 0,6-1 36 0 0,2 0-295 0 0,3-1 108 0 0,2 0-316 0 0,2 0 143 0 0,2 0-289 0 0,0 1 80 0 0,1-1-226 0 0,1 0-183 0 0,-1 1-169 0 0,-1 1-236 0 0,-1-1-188 0 0,-2 1-250 0 0,-2 1-300 0 0,-5 0-786 0 0,2 0-1063 0 0,-5 0-2216 0 0,-3 1 4581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1:00.54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16412.82031"/>
      <inkml:brushProperty name="anchorY" value="-95200.3125"/>
      <inkml:brushProperty name="scaleFactor" value="0.5"/>
    </inkml:brush>
  </inkml:definitions>
  <inkml:trace contextRef="#ctx0" brushRef="#br0">69 33 32 0 0,'0'0'6249'0'0,"-1"-2"-5979"0"0,0 0 0 0 0,0 0-12 0 0,1 1-6 0 0,-1-1 1240 0 0,-1 0-1410 0 0,0 1-150 0 0,1 0 230 0 0,-1 0-208 0 0,1 1 239 0 0,0-1 377 0 0,-1 0-540 0 0,0 1 157 0 0,-1-1-145 0 0,1 0 128 0 0,1 1-99 0 0,0 0 30 0 0,0-1 256 0 0,1 1-342 0 0,0 0 70 0 0,1 0-78 0 0,-4-1 68 0 0,1 0-111 0 0,-1 0 89 0 0,1 0-80 0 0,1 1 87 0 0,-3-1-81 0 0,1 0 11 0 0,0 0-9 0 0,0 0 56 0 0,2 1-73 0 0,0-1 80 0 0,0 1-80 0 0,1 0 61 0 0,-4 0-41 0 0,1 0 39 0 0,-1-1-48 0 0,1 1 56 0 0,1 0-73 0 0,1 0 92 0 0,0 0-9 0 0,1 0-57 0 0,0 0 28 0 0,0 0-65 0 0,0 0 110 0 0,1 0 115 0 0,3-1-150 0 0,1 1 8 0 0,-1 0-43 0 0,5-1 53 0 0,-2 1-65 0 0,4 0 81 0 0,-2-1-76 0 0,2 1 51 0 0,-1-1-43 0 0,1 1 40 0 0,-2 0-35 0 0,2 0 33 0 0,-2 1-56 0 0,2-1 17 0 0,-3 0 2 0 0,-1 1 12 0 0,2-1-110 0 0,-1 0 88 0 0,-3 0-171 0 0,3 0 109 0 0,-1 0-225 0 0,-2 0 86 0 0,-2 0-313 0 0,3 0 125 0 0,-2 1-318 0 0,0-1-128 0 0,-2 0-510 0 0,3 2-2629 0 0,-2-1 1533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1:02.74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17820.50781"/>
      <inkml:brushProperty name="anchorY" value="-96443.74219"/>
      <inkml:brushProperty name="scaleFactor" value="0.5"/>
    </inkml:brush>
  </inkml:definitions>
  <inkml:trace contextRef="#ctx0" brushRef="#br0">0 42 1176 0 0,'0'0'3140'0'0,"1"-2"-1808"0"0,-1 0-337 0 0,1 0 34 0 0,-1 0-135 0 0,1-2-115 0 0,-1 1-26 0 0,1 0-179 0 0,-1 1 6 0 0,1-1-127 0 0,-1 0-1 0 0,1 0-106 0 0,-1 1 62 0 0,0 0 1030 0 0,0 0-1142 0 0,0 1 121 0 0,0-1-112 0 0,0-1 2454 0 0,0 4-2407 0 0,-1 1 32 0 0,0 4-65 0 0,1 1 22 0 0,1 3 23 0 0,0 3-50 0 0,1 3-17 0 0,0 3 27 0 0,1 4-34 0 0,0 4 14 0 0,0 4-42 0 0,0 4-59 0 0,0 3 24 0 0,1 5 16 0 0,-1 3-30 0 0,1 4 5 0 0,1 2 4 0 0,0 3-12 0 0,1 3 194 0 0,0 2-171 0 0,0 3 199 0 0,0 0-200 0 0,0 0 163 0 0,0 0-124 0 0,0-1 147 0 0,1-1-154 0 0,-2-1 76 0 0,0 0-14 0 0,0 0 5 0 0,-1-1-42 0 0,0-1-33 0 0,-1-1-3 0 0,1-2-41 0 0,-1 0-37 0 0,1-2 68 0 0,-1 0-135 0 0,0-1 91 0 0,0 0-138 0 0,1-2 95 0 0,0 0-65 0 0,1-1-52 0 0,-1 0 66 0 0,1-1-24 0 0,-1 0-26 0 0,1 0 24 0 0,-1 0-98 0 0,0-2 93 0 0,0 0-101 0 0,0 0 103 0 0,0 1-105 0 0,0-3 88 0 0,0 0-111 0 0,-1-1 125 0 0,1-1-85 0 0,-1-2 59 0 0,0 0 31 0 0,-1-1 94 0 0,1-1-78 0 0,0-1 114 0 0,-1-1-88 0 0,1-1 70 0 0,-1-1-81 0 0,-1-1 56 0 0,1-3-27 0 0,-1 0-6 0 0,1-1 25 0 0,-1-1-8 0 0,0 0-30 0 0,0-2 5 0 0,0 1 20 0 0,0-1-21 0 0,0-1-40 0 0,0 0 3 0 0,0 0-14 0 0,0-1-22 0 0,1 0 5 0 0,-1-2-22 0 0,0-1 25 0 0,1-1-37 0 0,-1-1 156 0 0,1-2-233 0 0,0-1 210 0 0,0-1-261 0 0,-1-1 154 0 0,1-2-171 0 0,-1-3 36 0 0,0 2-20 0 0,0-3-8 0 0,0 1-32 0 0,-1-2-38 0 0,2 1-52 0 0,-1-3-115 0 0,0 0-202 0 0,0 0-302 0 0,0-2-297 0 0,0 0-362 0 0,-3-26-14407 0 0,0 7 6740 0 0,1 2 8463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1:05.12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19354.74219"/>
      <inkml:brushProperty name="anchorY" value="-100916.85156"/>
      <inkml:brushProperty name="scaleFactor" value="0.5"/>
    </inkml:brush>
  </inkml:definitions>
  <inkml:trace contextRef="#ctx0" brushRef="#br0">19 17 92 0 0,'-8'-16'21957'0'0,"6"17"-21581"0"0,0 1-232 0 0,0-1 190 0 0,1 0-194 0 0,-1 0 251 0 0,2 0-126 0 0,-1 1 150 0 0,1 0-169 0 0,1 1 141 0 0,0 1-146 0 0,2 1 111 0 0,1 1-48 0 0,3 2 33 0 0,1 0 11 0 0,2 2 39 0 0,3 1 94 0 0,4 1 42 0 0,4 3-65 0 0,5 3-62 0 0,7 3-53 0 0,7 3-12 0 0,6 2-60 0 0,6 3-39 0 0,7 3-6 0 0,7 2-56 0 0,5 2-14 0 0,4 2-24 0 0,3 1-29 0 0,2 1-36 0 0,1 0 11 0 0,0 1-16 0 0,1 0-15 0 0,-2 0-20 0 0,0-1 9 0 0,-2 0 0 0 0,-4-3-24 0 0,-3-1-1 0 0,-4-1 21 0 0,-3-2-16 0 0,-2 0-5 0 0,-3-1-25 0 0,-1-1 34 0 0,-2-1-7 0 0,-1 0-3 0 0,-4-1 17 0 0,-1-1-10 0 0,-3-1 23 0 0,-3-2-44 0 0,-3-2 46 0 0,-2 0-43 0 0,-3-1 41 0 0,-1-1-12 0 0,-2 0 9 0 0,-2-1-11 0 0,-1-1 8 0 0,0 0-31 0 0,-2-1 37 0 0,0-1-12 0 0,-1 0 9 0 0,-1 0-11 0 0,1-1 12 0 0,-2 0-8 0 0,1-1-16 0 0,0 1 0 0 0,-1-1 27 0 0,0-1 19 0 0,-1 0-69 0 0,0 0 22 0 0,-2-1-23 0 0,1-1 13 0 0,-2 0 10 0 0,0-1-12 0 0,-1 0 4 0 0,0 0 13 0 0,-1-1-23 0 0,0 0 17 0 0,-2-1-19 0 0,0 0 10 0 0,-1-1 1 0 0,-1 0 4 0 0,-1 0-6 0 0,0-1 8 0 0,-1 0-3 0 0,0 0-27 0 0,-1-1 31 0 0,0 0 9 0 0,-1-1-36 0 0,-3 0 4 0 0,2-1 20 0 0,-2 0-12 0 0,1 1 10 0 0,-2-2-3 0 0,1 1-4 0 0,-2 0 2 0 0,2 0-15 0 0,-2-1 55 0 0,0 0-58 0 0,-1-1 28 0 0,-1 0 20 0 0,1 0-40 0 0,-1 0 14 0 0,-1 0-24 0 0,-1-1 25 0 0,1 2 0 0 0,0-1-22 0 0,-1 0 26 0 0,0 0-37 0 0,-1-1 6 0 0,1 1-21 0 0,-1 0 28 0 0,0-1 5 0 0,0 0 13 0 0,0 2 35 0 0,-2 0-50 0 0,0 2 64 0 0,-1-1-62 0 0,-3 3 38 0 0,-1 0-3 0 0,-2 1-18 0 0,-2 0 16 0 0,-1 1-28 0 0,-2 0 40 0 0,-1 1-13 0 0,-1 0-9 0 0,-1 0-1 0 0,-1 1 23 0 0,-1 0-26 0 0,-1 1 28 0 0,0-1-37 0 0,-1 1 16 0 0,0-1 13 0 0,1 0-38 0 0,0 1 13 0 0,-1-1 4 0 0,2 0-7 0 0,-1 0-16 0 0,1 0 66 0 0,-1 1-58 0 0,2-1 52 0 0,-1 0-24 0 0,0 0 58 0 0,-1 1-66 0 0,0-1 68 0 0,0 2-72 0 0,-2 0 91 0 0,-2 1-116 0 0,-1 1 134 0 0,-3 0-134 0 0,-2 1 129 0 0,-4 2-146 0 0,-1 0 122 0 0,-1 1-135 0 0,-3-1 30 0 0,0 2-7 0 0,0-1 20 0 0,0 0-14 0 0,0 1 5 0 0,2 0 4 0 0,0-1 17 0 0,1 1-19 0 0,2-1 2 0 0,2 0 84 0 0,1 0-100 0 0,2-1 104 0 0,0 0-115 0 0,1 0 132 0 0,1 0-161 0 0,0 1 137 0 0,0-1-141 0 0,1 1 158 0 0,0-1-146 0 0,-1 1 124 0 0,1 0-115 0 0,-1 0 108 0 0,1 0-80 0 0,-1 0 25 0 0,0 0-7 0 0,-1 0 0 0 0,1 0 0 0 0,-1 0 0 0 0,0 0 0 0 0,1-1 0 0 0,0 0 0 0 0,0 0 0 0 0,1 0 0 0 0,0-1 0 0 0,1-1 0 0 0,1 0 0 0 0,1 0 0 0 0,1-2 0 0 0,1 0 0 0 0,1-1 0 0 0,1-1 0 0 0,-1 1 0 0 0,1-1 0 0 0,1 0 0 0 0,1-1 0 0 0,-1 1 0 0 0,1-1 0 0 0,-1 0 0 0 0,1 0 0 0 0,0 0 0 0 0,-1 0 0 0 0,1 0 0 0 0,-2-1 0 0 0,1 0 0 0 0,0 0 0 0 0,0 0 0 0 0,1-1 0 0 0,1 1 0 0 0,0-2 0 0 0,-1 1 0 0 0,1-1 0 0 0,0 0 0 0 0,0 0 0 0 0,1-1 0 0 0,-1 1 0 0 0,1-1 0 0 0,0 0 0 0 0,0 0 0 0 0,1 0 0 0 0,-1 0 0 0 0,1 0 0 0 0,0-1 0 0 0,1 0 0 0 0,0 0 0 0 0,0 0 0 0 0,1 0 0 0 0,2-2 0 0 0,-1 1 0 0 0,0 0 0 0 0,-1 0 0 0 0,3-1 0 0 0,-2 0 0 0 0,0 1 0 0 0,1-2 0 0 0,-1 1 0 0 0,2 0-47 0 0,-1 0 9 0 0,1 0 18 0 0,-1-1-16 0 0,2 0 0 0 0,-1 1 24 0 0,1-1-16 0 0,-2 1 5 0 0,3-1-10 0 0,-2 0 30 0 0,2 0-18 0 0,-2 0 25 0 0,2 0-40 0 0,-1 0 36 0 0,1-1-48 0 0,0 1 64 0 0,1 0-19 0 0,-1-1 2 0 0,1 0-3 0 0,-1 1 1 0 0,2 0-6 0 0,-2 0 11 0 0,1-1-3 0 0,-1 1-4 0 0,0 0-17 0 0,0 0 24 0 0,1-1-9 0 0,1-1-2 0 0,-1 2 11 0 0,1 0-3 0 0,-2 0-4 0 0,2-1 7 0 0,-1 2-8 0 0,0-2-16 0 0,0 1 10 0 0,1 0 9 0 0,-2 0-12 0 0,2-1 4 0 0,-1 2 27 0 0,1-2-27 0 0,-1 2 10 0 0,0-1-17 0 0,0 1 37 0 0,1-1-35 0 0,0 0-3 0 0,-1 0 10 0 0,1 0-18 0 0,0-1 19 0 0,0 1-11 0 0,0 0 13 0 0,1-1-17 0 0,-1 1 24 0 0,0 0-8 0 0,2 0-2 0 0,-2 0-17 0 0,0-1 24 0 0,2 0 19 0 0,0-1-33 0 0,-1 1 7 0 0,0 0 12 0 0,1-1-14 0 0,0 1 23 0 0,1-2-16 0 0,-1 2-23 0 0,0 0 21 0 0,0-1-3 0 0,1 1 61 0 0,0-2-68 0 0,0 1 23 0 0,1-1-2 0 0,0 0-7 0 0,0 0-6 0 0,0 0-15 0 0,-1 1 48 0 0,-1 0-19 0 0,0 0 7 0 0,1 0-1 0 0,0 0 0 0 0,0-1 0 0 0,1 0-42 0 0,0 0 59 0 0,0 1-29 0 0,0-2-33 0 0,0 1 2 0 0,2-1-1338 0 0,0-1 238 0 0,-1-3-207 0 0,1-1-734 0 0,1-2-759 0 0,-1-2-1334 0 0,1-3-2118 0 0,1-3-4995 0 0,0 1 11061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1:06.18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20825.57031"/>
      <inkml:brushProperty name="anchorY" value="-105480.42969"/>
      <inkml:brushProperty name="scaleFactor" value="0.5"/>
    </inkml:brush>
  </inkml:definitions>
  <inkml:trace contextRef="#ctx0" brushRef="#br0">0 49 524 0 0,'0'0'15593'0'0,"2"2"-14871"0"0,-1-1-25 0 0,4 1-107 0 0,0 0-12 0 0,6 0-98 0 0,2 0 36 0 0,4 0-284 0 0,2 0 237 0 0,4 0-275 0 0,3 1 138 0 0,1-1-190 0 0,3 0 121 0 0,2 0-214 0 0,3 0 191 0 0,3-1-245 0 0,1 1 216 0 0,3 0-222 0 0,1-1 172 0 0,2 1-173 0 0,1-1 156 0 0,3 0-178 0 0,0 0 160 0 0,1-1-208 0 0,-1 0 220 0 0,1 0-251 0 0,-1 0 252 0 0,0-1-207 0 0,-2 0 175 0 0,0 0-196 0 0,0 0 207 0 0,-2 0-208 0 0,1 0 203 0 0,-2 0-215 0 0,-1-1 227 0 0,0 1-227 0 0,-3 0 181 0 0,-2 0-162 0 0,-1 0 195 0 0,-2 0-202 0 0,0 0 180 0 0,-3 0-181 0 0,0 0 198 0 0,-2 0-200 0 0,-1 0 201 0 0,-1 0-200 0 0,-2 0 163 0 0,-1-1-143 0 0,-1 0 158 0 0,-1 0-173 0 0,-1 0 188 0 0,-2 0-205 0 0,0 0 94 0 0,-1 0-31 0 0,-1-1 0 0 0,-1 1-12 0 0,-3 0 45 0 0,1 1-37 0 0,-3 0 45 0 0,1-1-18 0 0,-2 2 21 0 0,1-2-5 0 0,-2 1 7 0 0,2 0-11 0 0,-3 0 8 0 0,3-1-26 0 0,-2 0 44 0 0,2 0-55 0 0,-2 1 64 0 0,2-1-48 0 0,-3 1 24 0 0,2-1-11 0 0,-1 1 22 0 0,1 0-16 0 0,-2 0 14 0 0,3-1-36 0 0,-3 1-12 0 0,3 0 43 0 0,-3 0-57 0 0,3 0 79 0 0,-3 0-38 0 0,1 0 22 0 0,-1 0-13 0 0,1 0 17 0 0,-2 0-24 0 0,-2 1 8 0 0,2-1-17 0 0,-2 0 37 0 0,0 1-54 0 0,2-1 50 0 0,-2 0-25 0 0,-1 1-2 0 0,3-1 1 0 0,-2 0 8 0 0,-1 0-2 0 0,2 0 6 0 0,-1 1-16 0 0,-1 0 5 0 0,-1-1 7 0 0,1 1-25 0 0,-1 0 35 0 0,-1-1 8 0 0,-1 1 3 0 0,0 0-8 0 0,-1 0-2 0 0,-1 0 1 0 0,0 0-69 0 0,0 0 42 0 0,0 0-97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1:07.13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24254.77344"/>
      <inkml:brushProperty name="anchorY" value="-106708.17188"/>
      <inkml:brushProperty name="scaleFactor" value="0.5"/>
    </inkml:brush>
  </inkml:definitions>
  <inkml:trace contextRef="#ctx0" brushRef="#br0">125 122 2044 0 0,'0'0'0'0'0,"-4"0"1884"0"0,-1 0-597 0 0,-4 1-91 0 0,1-1-267 0 0,-2 0-146 0 0,1 0 108 0 0,1 0-173 0 0,-1 0 80 0 0,2 0-130 0 0,1 0 35 0 0,-2 1-178 0 0,1-1 60 0 0,1 0-185 0 0,2 1 9 0 0,1-1-152 0 0,-2 0 105 0 0,0 0 16 0 0,1 0 97 0 0,1 0 62 0 0,-1 0 2536 0 0,6 2-2660 0 0,1-1 12 0 0,3 1 44 0 0,0-1-171 0 0,4 1 86 0 0,-1-1-220 0 0,5-1 134 0 0,2 0-236 0 0,3 0 140 0 0,2-1-236 0 0,3 0 238 0 0,3-1-217 0 0,1 0 182 0 0,4 0-189 0 0,3-1 120 0 0,3 0-149 0 0,3 0 167 0 0,3 0-211 0 0,4-1 223 0 0,2-1-204 0 0,4 0 257 0 0,1 0-187 0 0,2 0 247 0 0,1 1-233 0 0,1 0 269 0 0,-1 0-331 0 0,0 1 319 0 0,0 0-350 0 0,-1-1 332 0 0,-2 1-326 0 0,-1 0 270 0 0,-2 0-297 0 0,-3 1 274 0 0,-1-1-290 0 0,-3 1 286 0 0,-1-1-316 0 0,-3 1 333 0 0,-2 0-348 0 0,-2 0 347 0 0,-3 0-357 0 0,-1 0 331 0 0,-3 0-287 0 0,0 0 287 0 0,-3 0-300 0 0,-2 1 296 0 0,-1 0-336 0 0,-1 0 346 0 0,-2 0-348 0 0,-2 0 324 0 0,-3 0-274 0 0,0 0 263 0 0,-3 1-282 0 0,2-1 289 0 0,-3 1-278 0 0,2-1 270 0 0,-3 0-268 0 0,1 1 272 0 0,0-2-277 0 0,-2 0 256 0 0,1 1-251 0 0,-2 0 252 0 0,3-1-248 0 0,-3 2 285 0 0,2-1-300 0 0,-2 1 302 0 0,3-1-292 0 0,-3 1 275 0 0,3-1-251 0 0,-3 1 243 0 0,2-1-259 0 0,-2 1 251 0 0,3-1-226 0 0,-3 1 249 0 0,3-1-292 0 0,-1 0 303 0 0,1 0-294 0 0,-3 1 285 0 0,-1-1-276 0 0,2 1 292 0 0,-2-1-288 0 0,-1 1 261 0 0,1 0-242 0 0,-1 0 253 0 0,-1 0-271 0 0,-2-1 292 0 0,2 1-289 0 0,-1 0 275 0 0,0-1-288 0 0,-2 1 230 0 0,-1 0-244 0 0,0 0 160 0 0,1-1-219 0 0,1 1-46 0 0,-1 0-59 0 0,-1-1-104 0 0,0 1-142 0 0,-1 0-174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1:08.01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27520.91406"/>
      <inkml:brushProperty name="anchorY" value="-107851.17188"/>
      <inkml:brushProperty name="scaleFactor" value="0.5"/>
    </inkml:brush>
  </inkml:definitions>
  <inkml:trace contextRef="#ctx0" brushRef="#br0">183 114 424 0 0,'0'0'9414'0'0,"2"-1"-8756"0"0,0 0-78 0 0,2-1-158 0 0,-1-1 14 0 0,0 0-134 0 0,0 0 40 0 0,1-2-19 0 0,0 2 71 0 0,0-2-85 0 0,-1 1 117 0 0,2-1-72 0 0,-2 1 154 0 0,1-1-145 0 0,-1 0 127 0 0,0 0-112 0 0,0 1-93 0 0,0-1 123 0 0,-1 1-74 0 0,0-2 3 0 0,0 2-50 0 0,-1 1 8 0 0,0-2-30 0 0,0 2-31 0 0,-1 0-67 0 0,0 1 30 0 0,0 0-53 0 0,-1-1-19 0 0,1 0-20 0 0,-1 1-2 0 0,1 0-30 0 0,-2-1 7 0 0,-1 1-18 0 0,1 1-10 0 0,-3 0-17 0 0,0 0 55 0 0,-3 2 15 0 0,1 0 8 0 0,-4 1-17 0 0,-1 2 12 0 0,-2 0-14 0 0,0 1-16 0 0,0 1 19 0 0,-1 1 72 0 0,0 1-118 0 0,0 2 104 0 0,-1 1-65 0 0,1 1 61 0 0,0 1-110 0 0,1 2 116 0 0,2 0-140 0 0,1 1 131 0 0,3 0-134 0 0,1 1 11 0 0,3 1 0 0 0,2 0-6 0 0,4 0 24 0 0,1 0-11 0 0,3 0 10 0 0,2 0-22 0 0,3-1 7 0 0,2-2-12 0 0,2-3-54 0 0,1-1-32 0 0,1-3-41 0 0,1-2-49 0 0,0-2-42 0 0,0-3 67 0 0,-1-3-2 0 0,0-2 45 0 0,-1-2-4 0 0,-2-4 46 0 0,-1-2-25 0 0,-1-3 71 0 0,-3-2-34 0 0,-2-2 69 0 0,-3-1 24 0 0,-1 0 169 0 0,-2-1-53 0 0,-2 0 97 0 0,-1-1 30 0 0,-2 1-65 0 0,-2 1 16 0 0,-1 1-21 0 0,-1 1-20 0 0,-2 2-57 0 0,-1 1-13 0 0,0 3-38 0 0,-1 1-36 0 0,0 2-16 0 0,2 3-51 0 0,-2 1-134 0 0,2 2-161 0 0,-3 2-268 0 0,-1 2-292 0 0,0 3-438 0 0,0 3-268 0 0,-1 3-546 0 0,1 3-587 0 0,1 2-1674 0 0,3 3-2725 0 0,2-3 5891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1:08.78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26094.46094"/>
      <inkml:brushProperty name="anchorY" value="-106550.73438"/>
      <inkml:brushProperty name="scaleFactor" value="0.5"/>
    </inkml:brush>
  </inkml:definitions>
  <inkml:trace contextRef="#ctx0" brushRef="#br0">249 223 1396 0 0,'0'0'0'0'0,"1"-2"1680"0"0,0-1-616 0 0,0 1 60 0 0,-1 0-312 0 0,1-2 127 0 0,0 1-263 0 0,0 1 37 0 0,0-2-235 0 0,0 1 20 0 0,0 1-166 0 0,0-2 46 0 0,0 0 14 0 0,0 1-9 0 0,0-2 42 0 0,0 1-24 0 0,0-2 116 0 0,0 2-32 0 0,0 1 104 0 0,0-2-7 0 0,0 1 17 0 0,0 1 9 0 0,-1-1 8 0 0,0 1 3 0 0,1 0-46 0 0,-1-2 18 0 0,0 1-68 0 0,0 1-24 0 0,-1-2-49 0 0,0 1-46 0 0,0 1-25 0 0,-1-1 105 0 0,0 0-231 0 0,-2-1 216 0 0,0 1-266 0 0,-1 0 222 0 0,0 0-266 0 0,-2 0 282 0 0,2 1-329 0 0,-3-1 258 0 0,0 1-370 0 0,-2 1 292 0 0,0 0-272 0 0,-3 1 306 0 0,-1 2-329 0 0,-1 0 292 0 0,0 2-303 0 0,-1 1 267 0 0,1 2-237 0 0,-1 1 262 0 0,1 3-208 0 0,0 1 139 0 0,1 3-142 0 0,1 1 170 0 0,2 2-168 0 0,1 2 149 0 0,3 2-188 0 0,2 0 162 0 0,3 1-229 0 0,3 1 211 0 0,3 0-197 0 0,4 0 160 0 0,4 0-211 0 0,3 0 215 0 0,3-2-211 0 0,3-2 188 0 0,3-2-219 0 0,1-2 134 0 0,2-4-234 0 0,0-4 200 0 0,1-2-230 0 0,-1-4 258 0 0,-1-3-233 0 0,0-4 245 0 0,-2-3-296 0 0,-2-3 295 0 0,-1-4-278 0 0,-3-4 278 0 0,-3-3-231 0 0,-3-3 285 0 0,-3-1-78 0 0,-3-1 398 0 0,-3 0-254 0 0,-3 0 296 0 0,-3 2-125 0 0,-3 1 149 0 0,-1 1-112 0 0,-4 2 27 0 0,0 1-180 0 0,-3 3 71 0 0,-1 1-190 0 0,-2 2 35 0 0,-1 2-346 0 0,0 1-123 0 0,0 1-569 0 0,0 3-307 0 0,1 0-750 0 0,4 3-537 0 0,0 2-931 0 0,2 1-2264 0 0,-7 2-4573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4:24.2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18 377 788 0 0,'-17'-12'11045'0'0,"29"6"-10482"0"0,47-3 320 0 0,-56 8-819 0 0,0 1 24 0 0,10-3-52 0 0,-10 3 29 0 0,0-1-34 0 0,138-19 693 0 0,-6 1-692 0 0,-133 19-24 0 0,6-1 7 0 0,0 1 1 0 0,0-1-1 0 0,0 0 0 0 0,0-1 1 0 0,10-3-1 0 0,-8 2 88 0 0,33-7-19 0 0,-20 5-38 0 0,37-12 1 0 0,-58 16-47 0 0,2 1 8 0 0,0 0-6 0 0,18-9 42 0 0,-9 4-52 0 0,-6 3 16 0 0,0 0 0 0 0,0 0-1 0 0,0-1 1 0 0,12-7 0 0 0,-18 8-22 0 0,38-20 201 0 0,-4-5-98 0 0,-33 26-84 0 0,22-23 25 0 0,9-12 28 0 0,-32 35-43 0 0,2-4 3 0 0,-1 0 0 0 0,1 0 0 0 0,1 0 0 0 0,-1 1 0 0 0,1-1 0 0 0,3-3 0 0 0,-5 6-9 0 0,-1 0 3 0 0,2 1 4 0 0,2-4 37 0 0,7-9 99 0 0,-10 12-137 0 0,-1 0 41 0 0,1 1-32 0 0,3-5 22 0 0,20-28 300 0 0,-24 33 37 0 0,5-6-23 0 0,-38 15-523 0 0,23 1 149 0 0,0-1 1 0 0,0 0-1 0 0,-1 0 1 0 0,-15 8-1 0 0,-4 5 19 0 0,-11 4 10 0 0,13-9 20 0 0,-48 21-1 0 0,17-17-23 0 0,55-20-6 0 0,-12 6-3 0 0,-35 4-2999 0 0,48-10 2304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1:09.58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24766.625"/>
      <inkml:brushProperty name="anchorY" value="-105058.40625"/>
      <inkml:brushProperty name="scaleFactor" value="0.5"/>
    </inkml:brush>
  </inkml:definitions>
  <inkml:trace contextRef="#ctx0" brushRef="#br0">20 17 1012 0 0,'-14'14'21042'0'0,"13"-12"-20533"0"0,0-1-293 0 0,0 1 209 0 0,0-1-291 0 0,0 0 227 0 0,0 0 62 0 0,3-1-243 0 0,1 1 146 0 0,-1 0-217 0 0,5 0 172 0 0,0 0-201 0 0,4-1 136 0 0,3 1-207 0 0,2-1 170 0 0,4 0-232 0 0,4-1 202 0 0,2 1-209 0 0,3-2 130 0 0,1 1-198 0 0,3-1 148 0 0,2-1-208 0 0,0 1 184 0 0,0-2-240 0 0,-1 1 112 0 0,-1 0-210 0 0,-2 0 180 0 0,-2 0-256 0 0,-2 0 224 0 0,-4 1-193 0 0,-2 0 187 0 0,-5 1-246 0 0,0-1 101 0 0,-4 1-226 0 0,1 0 16 0 0,-3 0-164 0 0,-3 0-146 0 0,2 0-91 0 0,-2 1-84 0 0,-2-1-130 0 0,-1 1-171 0 0,-2 0-229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1:09.96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26645.39844"/>
      <inkml:brushProperty name="anchorY" value="-106312.13281"/>
      <inkml:brushProperty name="scaleFactor" value="0.5"/>
    </inkml:brush>
  </inkml:definitions>
  <inkml:trace contextRef="#ctx0" brushRef="#br0">47 67 1376 0 0,'-3'-4'5800'0'0,"1"0"-4326"0"0,-1 0-28 0 0,1-1-148 0 0,0 0 263 0 0,-1 0-227 0 0,1 0 46 0 0,0 1-175 0 0,0 0-167 0 0,1 0-104 0 0,0 1-149 0 0,-1-1-81 0 0,1 1-114 0 0,0 0-18 0 0,1 2-91 0 0,-2-2-42 0 0,0 1-83 0 0,0 0-53 0 0,1 1-49 0 0,0 0 53 0 0,0 1 76 0 0,0 2-16 0 0,0-1 3 0 0,0 5-71 0 0,0 2 52 0 0,-1 2-183 0 0,0 4 131 0 0,1 2-201 0 0,0 3 140 0 0,0 3-167 0 0,1 2 98 0 0,1 1-145 0 0,2 4 120 0 0,0 2-142 0 0,1 1 31 0 0,1 3 26 0 0,0 0-83 0 0,2 0 45 0 0,1 1-34 0 0,-1-1-16 0 0,2-1-42 0 0,-1-1-75 0 0,1-2-89 0 0,-1-2-61 0 0,-1-2-2 0 0,0-2-107 0 0,0-3-80 0 0,-1-2-91 0 0,0-3-97 0 0,-2-1-137 0 0,1-2-154 0 0,-1-2-353 0 0,-1-2-229 0 0,0-2-311 0 0,0 0-650 0 0,-1-2-2318 0 0,3 5-3964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1:10.52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28007.60156"/>
      <inkml:brushProperty name="anchorY" value="-108253.64063"/>
      <inkml:brushProperty name="scaleFactor" value="0.5"/>
    </inkml:brush>
  </inkml:definitions>
  <inkml:trace contextRef="#ctx0" brushRef="#br0">17 67 92 0 0,'0'0'7840'0'0,"-3"0"-6214"0"0,0 0-310 0 0,-7 2 5994 0 0,11-4-6822 0 0,0 1-14 0 0,4-2-168 0 0,0 1 31 0 0,4 0-156 0 0,2 0 48 0 0,3-1-139 0 0,2 0 72 0 0,1 0-102 0 0,3 1 60 0 0,0-1-100 0 0,2 0 83 0 0,1 0-116 0 0,1 0 99 0 0,0 0-148 0 0,0 0 155 0 0,0 1-156 0 0,-2-1 102 0 0,-1 1-134 0 0,-1-1 43 0 0,-4 1-101 0 0,1 0-26 0 0,-4 1-40 0 0,2-1-75 0 0,-4 0-24 0 0,1 1-140 0 0,-2 0-36 0 0,0 0-136 0 0,-2 0-143 0 0,-2 0-181 0 0,2 1-202 0 0,-1-1-302 0 0,-2 0-288 0 0,2 1-429 0 0,-1-1-1004 0 0,2 0-3014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1:11.82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29743.35938"/>
      <inkml:brushProperty name="anchorY" value="-109457.3125"/>
      <inkml:brushProperty name="scaleFactor" value="0.5"/>
    </inkml:brush>
  </inkml:definitions>
  <inkml:trace contextRef="#ctx0" brushRef="#br0">34 344 1172 0 0,'-1'-1'1664'0'0,"-2"-1"-373"0"0,1 1-136 0 0,0-1-152 0 0,0 0-197 0 0,1-1 115 0 0,0 1-90 0 0,-1-1-80 0 0,1 0 66 0 0,0 0-69 0 0,0 1 69 0 0,0-1-113 0 0,-1 1 47 0 0,2 0-194 0 0,-1 0 108 0 0,0 1-190 0 0,0-1 97 0 0,0 0-175 0 0,-1 1 108 0 0,1 0-205 0 0,0-1 962 0 0,0 1-900 0 0,0-1-213 0 0,-1 1 141 0 0,1 0-171 0 0,0-1 1034 0 0,4 1-943 0 0,1 0-129 0 0,3 0 93 0 0,3-1-119 0 0,3 0 109 0 0,3 0-114 0 0,5 0 80 0 0,3-1-137 0 0,6 0 67 0 0,6-1 18 0 0,7-1-8 0 0,7-1-13 0 0,9-2-22 0 0,8 0-56 0 0,6 0 79 0 0,10-2-36 0 0,8-1 86 0 0,8 1 14 0 0,6-2 90 0 0,3 1 68 0 0,4 0-4 0 0,0-1 67 0 0,1 1 32 0 0,-1 1 83 0 0,0-1-177 0 0,-3 1 239 0 0,-4 0-284 0 0,-5 1 254 0 0,-4 0-278 0 0,-6 0 206 0 0,-3 1-278 0 0,-5 1 200 0 0,-4 0-290 0 0,-6 0 227 0 0,-5 1-288 0 0,-7 1 254 0 0,-7 0-220 0 0,-5 1 191 0 0,-7 0-238 0 0,-4 1 243 0 0,-5 0-272 0 0,-4 1 245 0 0,-3 0-271 0 0,-4-1 242 0 0,-1 1-233 0 0,-5 1 213 0 0,0-1-259 0 0,-4 1 304 0 0,2-1-358 0 0,-3 2 271 0 0,1-1-336 0 0,-3 0 192 0 0,2 0-366 0 0,-2 1 180 0 0,-1 0-365 0 0,1-1 73 0 0,-2 0-176 0 0,0 0-173 0 0,0 0-156 0 0,-1 1-240 0 0,0-1-400 0 0,-3 1-340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1:13.07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33882.32813"/>
      <inkml:brushProperty name="anchorY" value="-110383.38281"/>
      <inkml:brushProperty name="scaleFactor" value="0.5"/>
    </inkml:brush>
  </inkml:definitions>
  <inkml:trace contextRef="#ctx0" brushRef="#br0">255 20 244 0 0,'0'0'5493'0'0,"-4"-9"2241"0"0,2 9-7213 0 0,0-1-120 0 0,0 0 95 0 0,0 1-149 0 0,1-1 112 0 0,0 1-97 0 0,-3 0 167 0 0,0 0-110 0 0,0 0 66 0 0,-3 0-134 0 0,1 0-37 0 0,1 0-65 0 0,-4 0 18 0 0,1 0-8 0 0,-2 0-9 0 0,1 1-24 0 0,-2 1-50 0 0,-2 0-2 0 0,0 2-37 0 0,-1 0 22 0 0,1 1-23 0 0,-1 1 1 0 0,0 2-51 0 0,1 1 92 0 0,0 2-10 0 0,1 2-28 0 0,1 2 4 0 0,0 2-36 0 0,3 1 4 0 0,1 2-22 0 0,2 0-32 0 0,3 2-49 0 0,3 1 25 0 0,3 0-17 0 0,3 1 37 0 0,3 0-25 0 0,4 0-14 0 0,2-1-29 0 0,3-1-86 0 0,3-3 12 0 0,1-1-30 0 0,1-4-65 0 0,2-2-137 0 0,0-3-17 0 0,0-4-60 0 0,1-3 102 0 0,-2-4-104 0 0,0-3 173 0 0,-2-3-92 0 0,-1-3 181 0 0,-1-3-90 0 0,-2-4 159 0 0,-2-2-112 0 0,-2-3 150 0 0,-1-1-70 0 0,-3-1 313 0 0,-3 0 21 0 0,-2 1 53 0 0,-2 0 73 0 0,-2 2 32 0 0,-3 1 44 0 0,-2 0 87 0 0,-1 1-253 0 0,-3 1 158 0 0,-1 1-321 0 0,-2 2 190 0 0,0 2-236 0 0,-2 1 138 0 0,0 2-293 0 0,-1 1-134 0 0,0 3-183 0 0,-1 1-298 0 0,3 2-398 0 0,-3 2-307 0 0,0 2-580 0 0,-1 2-390 0 0,1 1-2081 0 0,1 1-2612 0 0,3 1 5878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1:14.25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35156.875"/>
      <inkml:brushProperty name="anchorY" value="-111646.64063"/>
      <inkml:brushProperty name="scaleFactor" value="0.5"/>
    </inkml:brush>
  </inkml:definitions>
  <inkml:trace contextRef="#ctx0" brushRef="#br0">47 159 372 0 0,'0'0'4254'0'0,"-3"-1"-2719"0"0,0 0-163 0 0,-1 0-199 0 0,-1 0 53 0 0,0 0-108 0 0,1 0 165 0 0,1 0-205 0 0,1 1 55 0 0,-2-1-323 0 0,0 0 81 0 0,0 0-308 0 0,-1 0 3800 0 0,8 0-3823 0 0,0 0-14 0 0,5 1-66 0 0,4-1-20 0 0,4 0-97 0 0,4 0 28 0 0,5 0-76 0 0,6 1-48 0 0,5-1-13 0 0,6 1 2 0 0,7 0-37 0 0,5 0-9 0 0,5 0-4 0 0,6 0-30 0 0,4 0-15 0 0,5 0 12 0 0,4-1-16 0 0,1 0-24 0 0,0 0-16 0 0,1-1-21 0 0,-1 0-15 0 0,-1-1 1 0 0,-1-1-34 0 0,-4 0-20 0 0,-4 1 14 0 0,-4-1-26 0 0,-4-1 16 0 0,-3 1-43 0 0,-5 0 45 0 0,-4 0-33 0 0,-4-1 28 0 0,-4 1-22 0 0,-3 1 12 0 0,-4 0-4 0 0,-3 0-31 0 0,-2 0 22 0 0,-3 1-26 0 0,-2 0 39 0 0,-1 0-49 0 0,-2 0 34 0 0,0 0-25 0 0,-2 0-35 0 0,0 1 10 0 0,-1 0 13 0 0,1 0-10 0 0,-1 0-1 0 0,1 0 0 0 0,0 0 122 0 0,0 1-255 0 0,0-1 248 0 0,1 1-219 0 0,-1 0 218 0 0,0 0-250 0 0,1 1 256 0 0,-5-1-250 0 0,3 1 266 0 0,-4-1-243 0 0,3 0 247 0 0,-3 0-231 0 0,1 0 251 0 0,-2 0-242 0 0,0 1 242 0 0,-2-1-263 0 0,-3 0 279 0 0,2 1-243 0 0,-2-1 232 0 0,2 0-217 0 0,-1 0 215 0 0,-3 0-214 0 0,-2 0 246 0 0,4 1-269 0 0,-2-1 260 0 0,-1 0-252 0 0,3 1 266 0 0,-2-1-280 0 0,0 0 262 0 0,0 0-220 0 0,0-1 206 0 0,-1 1-228 0 0,-2 0 227 0 0,3-1-233 0 0,0 1 293 0 0,-1 0-325 0 0,-2 0 259 0 0,3 0-234 0 0,0 0 226 0 0,-2 0-236 0 0,-1 0 244 0 0,3 0-246 0 0,-1 0 260 0 0,-1 0-241 0 0,-1 0 213 0 0,-1 0-245 0 0,3 0 240 0 0,-1 0-265 0 0,0 0 242 0 0,-1 0-275 0 0,-1 0 286 0 0,-1 0-256 0 0,4 0 223 0 0,0-1-220 0 0,-1 1 229 0 0,2-1-261 0 0,-1 1 46 0 0,-1-1-9 0 0,3 0-31 0 0,0-1 32 0 0,1 1 55 0 0,-1-1-2 0 0,1 1 39 0 0,-1-1-8 0 0,1 0 29 0 0,-2 1-3 0 0,1-1 30 0 0,-1 0 26 0 0,1-1-20 0 0,-1 1 19 0 0,-2 1 8 0 0,3-1 17 0 0,-2 1 20 0 0,-1 0 37 0 0,1-1 11 0 0,0 0 5 0 0,-2 1 34 0 0,-1 0 5 0 0,2 0-3 0 0,0 0-16 0 0,-2 0 32 0 0,0 0 14 0 0,0 1-4 0 0,-1-1 431 0 0,1 1-434 0 0,0-1 30 0 0,1 0 0 0 0,-1 1-19 0 0,-1-1-7 0 0,0 1-41 0 0,-1 0-32 0 0,1 0 18 0 0,-2-2-72 0 0,0 0 0 0 0,0 0-16 0 0,-3 0-6 0 0,0 0-12 0 0,-2 0 6 0 0,0 0-12 0 0,-3 1 8 0 0,1 0 7 0 0,-3-1-21 0 0,1 1 16 0 0,-3 1-10 0 0,2 0 3 0 0,-3 1-25 0 0,-1 1 26 0 0,0 2-22 0 0,-1 0 174 0 0,1 2-256 0 0,1 0 256 0 0,1 2-246 0 0,1 1 226 0 0,3 2-260 0 0,0 1 255 0 0,2 2-274 0 0,2 0 244 0 0,2 1-308 0 0,2 1 235 0 0,2 0-326 0 0,3 1 180 0 0,2 0-280 0 0,3 0 192 0 0,2-2-251 0 0,2 0 209 0 0,1-1-210 0 0,2-2 233 0 0,1-2-177 0 0,0-2 233 0 0,0-2-123 0 0,-2-2 224 0 0,1-2-125 0 0,0-3 203 0 0,0-1-157 0 0,-1-3 233 0 0,-1-2-154 0 0,-2-1 270 0 0,-1-3-211 0 0,-1-1 154 0 0,-3-1-24 0 0,-1-2 109 0 0,-1 0-13 0 0,-3 0-45 0 0,-1 0-19 0 0,-3-1-35 0 0,-1 2-51 0 0,-2-1-26 0 0,-2 1-110 0 0,-1 1-187 0 0,-1 0-268 0 0,-2 2-226 0 0,-2 1-664 0 0,-1 1-489 0 0,0 2-656 0 0,-2 2-3788 0 0,3 2-4105 0 0,3 1 10094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1:15.45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38914.67188"/>
      <inkml:brushProperty name="anchorY" value="-112782.78125"/>
      <inkml:brushProperty name="scaleFactor" value="0.5"/>
    </inkml:brush>
  </inkml:definitions>
  <inkml:trace contextRef="#ctx0" brushRef="#br0">23 599 1160 0 0,'-1'-3'2800'0'0,"-2"-4"-839"0"0,0-4-158 0 0,-1-1-314 0 0,1-3-118 0 0,-1-1-161 0 0,2 0 165 0 0,0-2-67 0 0,1 1 104 0 0,1-1-201 0 0,2 0-166 0 0,0-1-96 0 0,0 2 54 0 0,1 0-407 0 0,1 0 192 0 0,0 1-327 0 0,0 0 144 0 0,1 1-325 0 0,0 1 162 0 0,0 1-318 0 0,0 2 193 0 0,-2 2-311 0 0,2 0 206 0 0,-2 3-266 0 0,2 0 256 0 0,-1 2-290 0 0,1 4 96 0 0,1 4-20 0 0,-1 4 22 0 0,2 6-34 0 0,-1 6 26 0 0,1 5-8 0 0,-1 8 128 0 0,1 4-297 0 0,-1 6 260 0 0,0 3-341 0 0,2 2 367 0 0,-1 3-324 0 0,1 1 333 0 0,1 2-121 0 0,1-2 36 0 0,0-1-190 0 0,1-1 264 0 0,1-3-292 0 0,2-3 340 0 0,0-4-311 0 0,1-4 339 0 0,1-4-287 0 0,1-4 323 0 0,0-4-244 0 0,0-3 244 0 0,1-4-218 0 0,1-3 202 0 0,-1-4-210 0 0,1-4 212 0 0,1-3-247 0 0,0-4 205 0 0,1-4-227 0 0,2-4 229 0 0,0-5-281 0 0,1-5 238 0 0,1-5-256 0 0,1-8 224 0 0,1-5-256 0 0,0-8 93 0 0,1-5 15 0 0,0-6 27 0 0,-1-4 89 0 0,-1-2 277 0 0,-1-1 82 0 0,-3 2 135 0 0,-3 3 15 0 0,-3 4-4 0 0,-3 5 47 0 0,-3 5-97 0 0,-4 5 29 0 0,-1 4-152 0 0,-3 4 12 0 0,-2 3-129 0 0,0 2 16 0 0,-2 2-23 0 0,-1 1-68 0 0,-2 3-94 0 0,-1 1 8 0 0,-1 2-96 0 0,-1 2 31 0 0,-2 3-84 0 0,-1 2 63 0 0,-3 2-69 0 0,-1 4 71 0 0,-2 3-133 0 0,-2 4 29 0 0,-1 3-129 0 0,-1 3-20 0 0,-1 4-85 0 0,1 4-148 0 0,0 3-6 0 0,3 2 11 0 0,2 2 100 0 0,2 1-62 0 0,3 1 54 0 0,4-1 52 0 0,3 0 41 0 0,4-1 22 0 0,3-1 56 0 0,6-1 35 0 0,4-1-38 0 0,4-2 1 0 0,5-2 5 0 0,5-3 29 0 0,4-3 1 0 0,2-4-27 0 0,3-3-22 0 0,2-4 28 0 0,4-4 12 0 0,1-4-27 0 0,1-4 15 0 0,1-5-56 0 0,2-4-50 0 0,-1-6-157 0 0,-1-4-59 0 0,0-5-155 0 0,-3-3-57 0 0,-2-2 50 0 0,-3-1 10 0 0,-5 2 123 0 0,-4 3-8 0 0,-4 4-124 0 0,-4 4-65 0 0,-4 5-254 0 0,-4 5 36 0 0,-3 5-259 0 0,-3 4-32 0 0,-3 4-613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1:15.82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41565.89063"/>
      <inkml:brushProperty name="anchorY" value="-113457.01563"/>
      <inkml:brushProperty name="scaleFactor" value="0.5"/>
    </inkml:brush>
  </inkml:definitions>
  <inkml:trace contextRef="#ctx0" brushRef="#br0">53 53 2400 0 0,'0'0'2048'0'0,"0"-3"-345"0"0,0 0-23 0 0,0 0-98 0 0,0-2-83 0 0,0 1 33 0 0,0 0-89 0 0,0-1-149 0 0,0 1-97 0 0,-1 1-153 0 0,0-2-131 0 0,1 2-272 0 0,-1 0-5 0 0,1 1-288 0 0,0 0-13 0 0,-2 0-95 0 0,1 0 72 0 0,-2 2-160 0 0,0 3 131 0 0,-2 1-192 0 0,0 4 189 0 0,0 3-208 0 0,0 3 131 0 0,-1 3-167 0 0,1 2 167 0 0,1 2-229 0 0,1 2 212 0 0,1 1-296 0 0,2 0 208 0 0,1 2-268 0 0,3 0 47 0 0,2 0-226 0 0,3 0-128 0 0,2-1-294 0 0,2-3-310 0 0,2-2-353 0 0,2-4-443 0 0,2-3-302 0 0,0-4-2468 0 0,1-4-2625 0 0,-3-3 6130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1:15.96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42934.5625"/>
      <inkml:brushProperty name="anchorY" value="-115058.72656"/>
      <inkml:brushProperty name="scaleFactor" value="0.5"/>
    </inkml:brush>
  </inkml:definitions>
  <inkml:trace contextRef="#ctx0" brushRef="#br0">204 93 4940 0 0,'-3'-3'3549'0'0,"-6"-4"-986"0"0,-2-2-343 0 0,-5-2-471 0 0,-1 0-355 0 0,-1 0-273 0 0,-1 1-275 0 0,1 2-159 0 0,0 1-299 0 0,0 1-19 0 0,5 2-423 0 0,-1 1-559 0 0,3 1-559 0 0,0 2-794 0 0,3 1-3538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1:22.43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47340.4375"/>
      <inkml:brushProperty name="anchorY" value="-117101.32813"/>
      <inkml:brushProperty name="scaleFactor" value="0.5"/>
    </inkml:brush>
  </inkml:definitions>
  <inkml:trace contextRef="#ctx0" brushRef="#br0">20 2 1100 0 0,'0'2'1580'0'0,"-1"0"-210"0"0,0 0-313 0 0,-1 1 137 0 0,0 1-52 0 0,1-1-6 0 0,0-1 109 0 0,-1 1-116 0 0,-4 4 4581 0 0,5-5-4974 0 0,0 0-96 0 0,1 0-51 0 0,-1 0-42 0 0,1-1-57 0 0,-1 0-59 0 0,4 0-68 0 0,0-1-58 0 0,0 1-24 0 0,4-2-84 0 0,0 1-18 0 0,3-1-11 0 0,-1 1-50 0 0,5-2-6 0 0,1 1-38 0 0,3-2-7 0 0,1 1-52 0 0,1 0 17 0 0,1-1-116 0 0,2 1 8 0 0,-1-1-60 0 0,1 0-31 0 0,-1 0-23 0 0,-1 1-91 0 0,1-1-151 0 0,-2 1 51 0 0,0 0-225 0 0,-2 1 16 0 0,-3-1-184 0 0,1 1 0 0 0,-4 0-194 0 0,1 0 69 0 0,-2 0-33 0 0,1 1-243 0 0,-3 0 103 0 0,-2 0-162 0 0,2 0-96 0 0,-2 0-2098 0 0,-2 0-851 0 0,-1 0 2409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3:45.9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1280 852 0 0,'0'0'14566'0'0,"30"-5"-13131"0"0,21-13-636 0 0,-48 17-757 0 0,40-14 313 0 0,-22 10-352 0 0,-19 4 15 0 0,16-1 324 0 0,85-1 116 0 0,-100 3-452 0 0,0-1-7 0 0,8 0 4 0 0,-8 1-1 0 0,0 0-3 0 0,10 0 4 0 0,-9 0-1 0 0,72-6 149 0 0,-70 6-142 0 0,2-1 13 0 0,0 0-1 0 0,0-1 0 0 0,0 0 1 0 0,-1 0-1 0 0,15-6 0 0 0,-20 7-18 0 0,1 0-7 0 0,7-2 5 0 0,55-20 102 0 0,-63 22-100 0 0,10-3 33 0 0,34-21 20 0 0,1 0 68 0 0,-46 24-107 0 0,2-1-13 0 0,0 1 0 0 0,0 0 0 0 0,-1-1 0 0 0,1 0 0 0 0,0 1 0 0 0,-1-1 0 0 0,5-5 0 0 0,6-3 53 0 0,77-59 489 0 0,-89 68-520 0 0,32-23 137 0 0,27-32 312 0 0,-26 24-280 0 0,4-12-72 0 0,-9 13-106 0 0,1 3 114 0 0,14-18 66 0 0,-21 16-137 0 0,15-8 17 0 0,1-4 230 0 0,-8 6 21 0 0,38-34 0 0 0,-49 46-200 0 0,6-6-44 0 0,-6 11 77 0 0,28-36 0 0 0,0-2-117 0 0,0 5 103 0 0,-35 35-12 0 0,2 2 1 0 0,0-1-1 0 0,19-13 1 0 0,100-78 283 0 0,-119 96-408 0 0,1 1 1 0 0,0 1-1 0 0,33-14 0 0 0,-47 23-80 0 0,24-12-62 0 0,-19 8 118 0 0,1 1-1 0 0,0-1 1 0 0,0 1-1 0 0,0 1 1 0 0,16-3 0 0 0,-22 4 3 0 0,29-7 22 0 0,43-6 6 0 0,-72 14-34 0 0,21-2-21 0 0,11-3 47 0 0,-31 5 8 0 0,20-4-98 0 0,172-1 249 0 0,-192 5-193 0 0,1 0 30 0 0,333 8 497 0 0,-261-5-437 0 0,1 0 31 0 0,92 2 214 0 0,-71-2-183 0 0,-95-2-118 0 0,29-1 96 0 0,-29 0-51 0 0,6-1 1181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1:22.79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49050.10938"/>
      <inkml:brushProperty name="anchorY" value="-118369.46875"/>
      <inkml:brushProperty name="scaleFactor" value="0.5"/>
    </inkml:brush>
  </inkml:definitions>
  <inkml:trace contextRef="#ctx0" brushRef="#br0">74 63 716 0 0,'0'0'2044'0'0,"-2"-2"-686"0"0,0-1 117 0 0,-3-1-285 0 0,2 1-8 0 0,-1-3 9 0 0,0 2-84 0 0,0-2 14 0 0,2 2-45 0 0,0 0-117 0 0,-1 0-81 0 0,1 1-70 0 0,0 1-24 0 0,-1-1-27 0 0,1 0-49 0 0,1 1-105 0 0,-1 0-30 0 0,0 0-43 0 0,1 0-178 0 0,-1 0 41 0 0,1 1-122 0 0,1 0 69 0 0,-2 2-68 0 0,0 0 125 0 0,-1 4-153 0 0,0 1 142 0 0,1 2-220 0 0,-1 3 142 0 0,0 3-234 0 0,1 2 60 0 0,0 2-44 0 0,0 4-4 0 0,2 2-62 0 0,-1 2 50 0 0,1 2-52 0 0,1 2 34 0 0,0 3-20 0 0,1 1-4 0 0,1 1 15 0 0,1 0-10 0 0,0 1-10 0 0,1-1 12 0 0,0-2-74 0 0,-1-2 54 0 0,1-1 8 0 0,0-3-17 0 0,-1-1-53 0 0,0-3-110 0 0,-1-2-90 0 0,0-1-213 0 0,0-3-184 0 0,0-2-336 0 0,0-1-184 0 0,-1-2-306 0 0,-1-1-527 0 0,1-3-659 0 0,-1 0-1644 0 0,0 2-3888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1:24.16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47774.32813"/>
      <inkml:brushProperty name="anchorY" value="-117760.94531"/>
      <inkml:brushProperty name="scaleFactor" value="0.5"/>
    </inkml:brush>
  </inkml:definitions>
  <inkml:trace contextRef="#ctx0" brushRef="#br0">0 686 1704 0 0,'0'-3'2796'0'0,"1"-4"-727"0"0,-1-4-120 0 0,1-2-388 0 0,1-3-168 0 0,1-3-189 0 0,1-2-105 0 0,1 0 82 0 0,1-2-21 0 0,0 0-50 0 0,2 0-146 0 0,0 1-105 0 0,0 0-216 0 0,1 0-60 0 0,1 2 10 0 0,-1 1-304 0 0,0 1 121 0 0,0 1-252 0 0,1 3 170 0 0,0 1-390 0 0,0 2 207 0 0,-2 4 46 0 0,3 1-197 0 0,-3 2 216 0 0,4 4-258 0 0,1 4 248 0 0,0 3-268 0 0,1 6 247 0 0,1 4-285 0 0,0 4 257 0 0,-1 7-33 0 0,0 3-17 0 0,0 6-22 0 0,0 4-213 0 0,-2 2 276 0 0,0 4-275 0 0,1 3 256 0 0,0 1-239 0 0,-1 1 244 0 0,1 0-241 0 0,1-1 278 0 0,-1-2-301 0 0,1-1 362 0 0,1-4-263 0 0,0-2 321 0 0,1-4-272 0 0,-1-3 296 0 0,1-5-244 0 0,0-3 256 0 0,0-4-260 0 0,0-4 251 0 0,1-4-178 0 0,0-3 161 0 0,0-4-176 0 0,0-4 146 0 0,1-4-195 0 0,1-3 154 0 0,1-5-193 0 0,0-6 129 0 0,2-4-163 0 0,1-7 129 0 0,1-8-199 0 0,0-6 187 0 0,1-8-55 0 0,0-7-109 0 0,-1-4 140 0 0,-1-5-99 0 0,-1-3 230 0 0,-1-1 52 0 0,-3 0 84 0 0,-2 1 52 0 0,-2 3 38 0 0,-2 4-56 0 0,-4 6-11 0 0,-2 4 109 0 0,-2 4-91 0 0,-3 3-21 0 0,-1 3-25 0 0,-3 2-31 0 0,-1 3-75 0 0,-2 2-32 0 0,-2 1-96 0 0,-2 3-16 0 0,-1 2-46 0 0,-2 3-30 0 0,-1 3-10 0 0,-2 3-57 0 0,-2 5 37 0 0,-1 4-84 0 0,-1 4 37 0 0,-4 6-65 0 0,-1 5 44 0 0,-1 4-104 0 0,-1 6 118 0 0,0 4-154 0 0,2 3 74 0 0,4 4-123 0 0,2 1 83 0 0,4 2-145 0 0,5 0 134 0 0,4 0-179 0 0,5 0 165 0 0,4 0-104 0 0,6-2 116 0 0,3-1-149 0 0,5-1 167 0 0,3-3-159 0 0,3-2 142 0 0,4-4-169 0 0,2-3 139 0 0,3-5-216 0 0,0-3 225 0 0,2-4-268 0 0,1-4 262 0 0,0-4-262 0 0,2-3 242 0 0,-1-4-246 0 0,1-5 54 0 0,-1-3-118 0 0,-2-4-11 0 0,0-4-46 0 0,-2-4 16 0 0,-2-2-64 0 0,-3-1 241 0 0,-2 0-128 0 0,-3 3 160 0 0,-3 2-194 0 0,-3 4-57 0 0,-3 3-240 0 0,-3 4-1 0 0,-2 6-81 0 0,-3 2 9 0 0,-2 4-152 0 0,-2 3-534 0 0,-7 11-3650 0 0,-1 3 889 0 0,0 0 2519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1:24.47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50380.26563"/>
      <inkml:brushProperty name="anchorY" value="-118432.57031"/>
      <inkml:brushProperty name="scaleFactor" value="0.5"/>
    </inkml:brush>
  </inkml:definitions>
  <inkml:trace contextRef="#ctx0" brushRef="#br0">0 53 3256 0 0,'2'-2'6283'0'0,"-1"1"-4995"0"0,1-3-66 0 0,0 1 68 0 0,1-2 59 0 0,0 1-48 0 0,1-1 61 0 0,-1 1-459 0 0,1-1 100 0 0,-1 1-414 0 0,0 1 66 0 0,0-1-336 0 0,0 1 112 0 0,-1 1-304 0 0,-1 0 156 0 0,0 1-198 0 0,0 0 177 0 0,-1 3-215 0 0,-1 3 185 0 0,-1 1-239 0 0,1 3 204 0 0,-2 2-241 0 0,-1 3 223 0 0,0 3-232 0 0,-1 3 213 0 0,0 1-261 0 0,1 2 264 0 0,2 1-278 0 0,1 0 172 0 0,1 0-325 0 0,2 0 21 0 0,1 0-238 0 0,2-1-139 0 0,2-2-196 0 0,2-1-147 0 0,2-3-306 0 0,1-2-399 0 0,2-3-320 0 0,0-3-678 0 0,2-4-1110 0 0,0-3-2073 0 0,-3-2 4330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1:24.61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51780.75"/>
      <inkml:brushProperty name="anchorY" value="-120022.01563"/>
      <inkml:brushProperty name="scaleFactor" value="0.5"/>
    </inkml:brush>
  </inkml:definitions>
  <inkml:trace contextRef="#ctx0" brushRef="#br0">147 72 4444 0 0,'-3'-2'3301'0'0,"-5"-3"-1014"0"0,-2-2-214 0 0,-4-1-477 0 0,-1 0-300 0 0,0 1-267 0 0,-1-1-199 0 0,1 2-205 0 0,0 0-239 0 0,4 2-343 0 0,0 0-413 0 0,3 0-565 0 0,2 2-888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1:24.89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50356.78125"/>
      <inkml:brushProperty name="anchorY" value="-118677.46094"/>
      <inkml:brushProperty name="scaleFactor" value="0.5"/>
    </inkml:brush>
  </inkml:definitions>
  <inkml:trace contextRef="#ctx0" brushRef="#br0">1 20 3372 0 0,'0'4'7894'0'0,"-1"-1"-6279"0"0,2 1-307 0 0,1-1-252 0 0,2 1-47 0 0,-1 0-125 0 0,4-2-134 0 0,-1-1-122 0 0,5-1-128 0 0,2-1-95 0 0,2-1-91 0 0,3 0-95 0 0,2-1-95 0 0,1 0-77 0 0,2 0-168 0 0,2 0-106 0 0,0 0-134 0 0,1 0-239 0 0,-1 0-142 0 0,1 0-272 0 0,-2 0-169 0 0,0 0-107 0 0,-1 1-425 0 0,-2 0-316 0 0,0 0-1579 0 0,-1 0-1487 0 0,-5 0 3406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1:26.17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52044.35938"/>
      <inkml:brushProperty name="anchorY" value="-119927.71094"/>
      <inkml:brushProperty name="scaleFactor" value="0.5"/>
    </inkml:brush>
  </inkml:definitions>
  <inkml:trace contextRef="#ctx0" brushRef="#br0">0 586 1584 0 0,'0'0'0'0'0,"1"-3"2624"0"0,0-4-671 0 0,2-2-141 0 0,1-3-285 0 0,1-1-157 0 0,0 0 13 0 0,2-2 1 0 0,0 1-31 0 0,1 0-36 0 0,0 1-252 0 0,0 0-188 0 0,1 2-184 0 0,-1 0-104 0 0,1 0-125 0 0,0 1-98 0 0,1 2-102 0 0,-2 2-34 0 0,1-1-101 0 0,-1 3 30 0 0,3 1-100 0 0,-1 2 25 0 0,2 3-40 0 0,-1 2 17 0 0,2 5-25 0 0,-2 4 49 0 0,1 4-80 0 0,-1 6 66 0 0,0 3-63 0 0,-1 5 55 0 0,0 3 7 0 0,0 4-62 0 0,0 2 72 0 0,1 1-51 0 0,-1 1 15 0 0,0-1-4 0 0,0-1 9 0 0,-1-2 17 0 0,1-2 51 0 0,0-2 6 0 0,1-2 30 0 0,1-4 46 0 0,-1-2 27 0 0,2-4 20 0 0,1-2 78 0 0,0-3-28 0 0,1-4 41 0 0,2-4-181 0 0,1-3 43 0 0,1-4-40 0 0,2-4-25 0 0,2-4-54 0 0,1-4 50 0 0,2-5-57 0 0,2-5 119 0 0,0-6-235 0 0,2-7 216 0 0,0-5-256 0 0,0-7 246 0 0,-1-5-244 0 0,0-4 283 0 0,-2-3-144 0 0,-2-3 378 0 0,-1 1-118 0 0,-3 0 314 0 0,-2 2-250 0 0,-3 4 292 0 0,-3 4-317 0 0,-1 5 372 0 0,-4 4-444 0 0,-1 3 60 0 0,-3 4-54 0 0,-2 3-69 0 0,-1 2-22 0 0,-3 2-73 0 0,-2 2-54 0 0,-1 2-24 0 0,-4 3-24 0 0,-1 1-16 0 0,-4 3-31 0 0,-1 3-7 0 0,-3 4-1 0 0,-3 3 208 0 0,-1 5-350 0 0,-3 3 272 0 0,-2 6-362 0 0,0 3 260 0 0,-1 4-313 0 0,1 4 232 0 0,1 3-251 0 0,3 2 244 0 0,3 2-247 0 0,5 0 260 0 0,3 1-250 0 0,5-1 258 0 0,4-1-245 0 0,5-1 307 0 0,4-1-268 0 0,5-1 290 0 0,5-1-290 0 0,4-3 233 0 0,5-3-290 0 0,5-3 219 0 0,5-4-304 0 0,3-3 133 0 0,4-4-252 0 0,4-5 177 0 0,4-4-177 0 0,3-4 67 0 0,1-5-59 0 0,2-4-75 0 0,-1-5-4 0 0,-2-4-123 0 0,-1-3 54 0 0,-4-3-93 0 0,-3-2 79 0 0,-5 2 132 0 0,-5 1 113 0 0,-5 4 68 0 0,-5 3-13 0 0,-5 4-59 0 0,-5 4-46 0 0,-3 4-94 0 0,-4 4-60 0 0,-4 4-160 0 0,-1 4-215 0 0,-6 2-381 0 0,-2 4-469 0 0,-3 4-1891 0 0,-3 4-1616 0 0,1 1 3770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1:26.67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54806.07813"/>
      <inkml:brushProperty name="anchorY" value="-120644.08594"/>
      <inkml:brushProperty name="scaleFactor" value="0.5"/>
    </inkml:brush>
  </inkml:definitions>
  <inkml:trace contextRef="#ctx0" brushRef="#br0">185 86 1368 0 0,'0'0'1628'0'0,"0"-3"-569"0"0,0 0-1 0 0,0-3-408 0 0,0 1 163 0 0,1-1-207 0 0,-1 0 259 0 0,1 0-177 0 0,-1 1 11 0 0,1 0-98 0 0,0 0-91 0 0,-1 2-85 0 0,1-1 19 0 0,-1 0-31 0 0,0 1 84 0 0,1 1 9 0 0,0-1 39 0 0,0 0-11 0 0,0 1-3 0 0,-1 0-21 0 0,1 0 1330 0 0,-2 0-1403 0 0,0 1-48 0 0,0-1-29 0 0,0 1-8 0 0,0 1-44 0 0,0-1 299 0 0,-2 1-272 0 0,0 1 25 0 0,-2 2-51 0 0,1-1 9 0 0,-3 3-33 0 0,-1 2-12 0 0,-1 2-45 0 0,-2 1-12 0 0,-2 2-6 0 0,0 2-29 0 0,-1 1 54 0 0,-1 3-37 0 0,-1 2 97 0 0,2 2-195 0 0,0 0 79 0 0,2 2-53 0 0,1 1 14 0 0,3 1-14 0 0,2-1-34 0 0,4 2 9 0 0,2-1-42 0 0,4 0-60 0 0,4 0 62 0 0,3-1-108 0 0,4-1-39 0 0,4-2-76 0 0,3-3-65 0 0,2-3-79 0 0,2-3 43 0 0,0-4-91 0 0,2-3 155 0 0,-1-2-81 0 0,1-5 118 0 0,-1-2-87 0 0,-1-4 160 0 0,0-4-116 0 0,-2-3 151 0 0,-2-3-117 0 0,-1-4 75 0 0,-3-2 2 0 0,-4-2 167 0 0,-1 0 100 0 0,-5-1 99 0 0,-3 0 20 0 0,-2 1-2 0 0,-4 0-2 0 0,-4 2 146 0 0,-2 2-174 0 0,-3 1 129 0 0,-4 2-254 0 0,-1 3 151 0 0,-2 2-356 0 0,0 2-85 0 0,-1 3-481 0 0,-1 1-483 0 0,1 3-512 0 0,3 1-362 0 0,-2 3-1055 0 0,1 0-1815 0 0,3 2-3263 0 0,3-1 7165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1:27.04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56124.79688"/>
      <inkml:brushProperty name="anchorY" value="-121943.61719"/>
      <inkml:brushProperty name="scaleFactor" value="0.5"/>
    </inkml:brush>
  </inkml:definitions>
  <inkml:trace contextRef="#ctx0" brushRef="#br0">55 33 3636 0 0,'-3'1'6066'0'0,"0"0"-3640"0"0,-1 2-290 0 0,-1-1-231 0 0,1-1 70 0 0,-1 2-329 0 0,1-1 128 0 0,0-1-407 0 0,2 1 104 0 0,0-2-503 0 0,-2 1-124 0 0,0 0 36 0 0,0 0-468 0 0,1 0-6 0 0,1-1-131 0 0,1 0-76 0 0,1 0 38 0 0,2 0-357 0 0,0-1 30 0 0,5-1-458 0 0,3 1 11 0 0,4-1-313 0 0,2-1 10 0 0,3 1-61 0 0,2-1-283 0 0,4 0 82 0 0,1 0-342 0 0,2 0-105 0 0,1-1-20 0 0,1 0-411 0 0,-1-1-279 0 0,0 0-2303 0 0,-1-2-2578 0 0,-5 2 5961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1:27.31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57678.29688"/>
      <inkml:brushProperty name="anchorY" value="-123180.67188"/>
      <inkml:brushProperty name="scaleFactor" value="0.5"/>
    </inkml:brush>
  </inkml:definitions>
  <inkml:trace contextRef="#ctx0" brushRef="#br0">141 28 3096 0 0,'-4'-2'5548'0'0,"-2"0"-3328"0"0,0 0-289 0 0,-2-1-240 0 0,0 0-135 0 0,0-1-39 0 0,1 1-351 0 0,2 1-21 0 0,-2-1-404 0 0,2 1 127 0 0,1 1-415 0 0,-1 1 245 0 0,-1 2-277 0 0,0 3 149 0 0,1 3-282 0 0,-1 3 166 0 0,1 3-283 0 0,-1 5 194 0 0,0 4-308 0 0,1 5 197 0 0,-1 6-341 0 0,1 5 99 0 0,1 4-353 0 0,1 4-60 0 0,0 2-118 0 0,2 2-213 0 0,1 1-87 0 0,0 0-153 0 0,2 0-122 0 0,-1-2-117 0 0,0-3-79 0 0,0-2-95 0 0,0-3-344 0 0,-1-4-416 0 0,0-3-2017 0 0,0-5-2152 0 0,0-7 4931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1:28.10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56274.54688"/>
      <inkml:brushProperty name="anchorY" value="-122722.5625"/>
      <inkml:brushProperty name="scaleFactor" value="0.5"/>
    </inkml:brush>
  </inkml:definitions>
  <inkml:trace contextRef="#ctx0" brushRef="#br0">34 88 60 0 0,'0'0'1784'0'0,"-2"-1"-616"0"0,-1 0 92 0 0,1 0-390 0 0,0 1 137 0 0,0-1-105 0 0,-1 0-50 0 0,1 0-47 0 0,0-1-109 0 0,0 2-68 0 0,1-1-117 0 0,-2-1 0 0 0,1 0-87 0 0,1 1 5 0 0,-2-2 1533 0 0,2 2-1636 0 0,0-1 3 0 0,0 1-36 0 0,1 0-39 0 0,-1 0-34 0 0,2-2-26 0 0,0 1-77 0 0,-1-1 14 0 0,3 0-34 0 0,0 0-22 0 0,2-1-23 0 0,0 1 4 0 0,1-1-18 0 0,-1 1-14 0 0,2-1 2 0 0,-2 1-48 0 0,3-1 26 0 0,-1 1 4 0 0,2-1-11 0 0,-1 1-10 0 0,0 0 3 0 0,0 0-11 0 0,0 1-21 0 0,-1 0-65 0 0,1-1-151 0 0,-2 2-60 0 0,-1 0-117 0 0,2 0-12 0 0,-1 2-135 0 0,1 1-159 0 0,-2 0-487 0 0,1 3-451 0 0,-1 1-1755 0 0,-1 2-1165 0 0,0-1 2796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3:47.9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72 1820 0 0,'0'0'3070'0'0,"5"-29"3543"0"0,2 24-6426 0 0,-1 1 0 0 0,0-1 0 0 0,1 2 1 0 0,0-1-1 0 0,0 1 0 0 0,0 0 0 0 0,0 0 0 0 0,1 1 0 0 0,-1 0 0 0 0,1 0 0 0 0,12-1 0 0 0,12 1-440 0 0,47 1 0 0 0,-44 2-46 0 0,9-1-643 0 0,-41 0 615 0 0,10-1-197 0 0,-54 12-7362 0 0,38-11 7026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1:29.18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57677.07813"/>
      <inkml:brushProperty name="anchorY" value="-123936.48438"/>
      <inkml:brushProperty name="scaleFactor" value="0.5"/>
    </inkml:brush>
  </inkml:definitions>
  <inkml:trace contextRef="#ctx0" brushRef="#br0">7 235 1932 0 0,'0'0'0'0'0,"0"-3"2692"0"0,-1-6-681 0 0,-1-2-113 0 0,0-2-514 0 0,1-2-124 0 0,0-1-195 0 0,2 0 144 0 0,-1 0-133 0 0,1 2 118 0 0,0 1-206 0 0,1 2-163 0 0,-1 0-190 0 0,0 3-130 0 0,1-1-125 0 0,-1 2-87 0 0,-1 2-46 0 0,1 0-27 0 0,0 1-33 0 0,1 3-31 0 0,1 2-18 0 0,0 4-32 0 0,-1 4-2 0 0,1 5-36 0 0,0 3 0 0 0,0 6-101 0 0,1 5 64 0 0,-2 5-173 0 0,1 5 47 0 0,-1 4-152 0 0,0 4 122 0 0,0 3-193 0 0,0 2 210 0 0,0 0-174 0 0,0 1 222 0 0,1-2-134 0 0,1-2 188 0 0,0-2-130 0 0,1-4 179 0 0,0-3-8 0 0,2-3 30 0 0,0-3-24 0 0,1-4 95 0 0,1-4 4 0 0,1-3 36 0 0,1-4-60 0 0,0-3 34 0 0,2-4-40 0 0,2-3-46 0 0,0-4-91 0 0,3-4 143 0 0,2-3-175 0 0,1-5 151 0 0,3-5-186 0 0,2-5 185 0 0,1-5-198 0 0,2-5 241 0 0,1-5-151 0 0,1-4 197 0 0,-2-2-25 0 0,-1-1 251 0 0,-1 1-69 0 0,-3 0 204 0 0,-1 0 26 0 0,-3 3 170 0 0,-2 1 10 0 0,-2 2 127 0 0,-1 1-97 0 0,-3 1 61 0 0,-2 1-88 0 0,-2 2 53 0 0,-1 0-211 0 0,-2 2 27 0 0,-1 0-102 0 0,-3 0-70 0 0,0 2-80 0 0,-2-1-83 0 0,-2 2-56 0 0,0 0-50 0 0,-2 1-50 0 0,-2 2-43 0 0,-1 0-45 0 0,0 3-21 0 0,-1 1-27 0 0,-1 3-24 0 0,0 1-29 0 0,-1 2 1 0 0,2 3-26 0 0,-2 2-46 0 0,2 1 6 0 0,-3 2-80 0 0,0 3 30 0 0,0 2 33 0 0,1 2-184 0 0,1 3 60 0 0,1 3-100 0 0,2 2 8 0 0,2 2 21 0 0,2 1 18 0 0,3 1 14 0 0,3 1-10 0 0,2 0 6 0 0,2 1-21 0 0,4-1-37 0 0,1-1 43 0 0,4-1-53 0 0,1-2 57 0 0,3-1-3 0 0,1-4-16 0 0,2-1-17 0 0,0-4 9 0 0,2-2 19 0 0,1-3 26 0 0,1-2-53 0 0,0-4 47 0 0,0-2-38 0 0,1-2 52 0 0,-2-2-20 0 0,-1-3-53 0 0,-1-1-268 0 0,-1-2 190 0 0,-3 0-178 0 0,-2 0 79 0 0,-2 1-187 0 0,-2 1 70 0 0,-2 2-220 0 0,-2 3-45 0 0,-3 2-153 0 0,-1 2-394 0 0,-3 3-168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1:29.75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59930.32813"/>
      <inkml:brushProperty name="anchorY" value="-124994.29688"/>
      <inkml:brushProperty name="scaleFactor" value="0.5"/>
    </inkml:brush>
  </inkml:definitions>
  <inkml:trace contextRef="#ctx0" brushRef="#br0">191 59 2008 0 0,'0'0'3268'0'0,"1"-2"-2104"0"0,1-1-33 0 0,-1 1-53 0 0,0-2-137 0 0,0 0 95 0 0,0 2-135 0 0,1-3 102 0 0,-1 2-186 0 0,0 0 72 0 0,-1 1-228 0 0,1-2 3 0 0,0 1-82 0 0,0 1 78 0 0,-1 0-183 0 0,0 1 141 0 0,0 0-200 0 0,0-1 112 0 0,0-1-169 0 0,0 1 116 0 0,0 0-161 0 0,0 1 41 0 0,0 0 461 0 0,-3 0-556 0 0,0 0-15 0 0,1 0-67 0 0,-1 0 23 0 0,-1 1-45 0 0,1 0 11 0 0,-4 2 37 0 0,2 0 7 0 0,-4 2 37 0 0,-1 2-54 0 0,-1 1 10 0 0,-2 2-24 0 0,0 3-4 0 0,-1 0-24 0 0,-1 3 5 0 0,1 1-17 0 0,1 2-33 0 0,0 1 22 0 0,1 1 94 0 0,1 1-191 0 0,2 2 85 0 0,2-1-129 0 0,1 1 88 0 0,3-1-300 0 0,2 1 201 0 0,2 0-328 0 0,3-1 211 0 0,3 0-314 0 0,1-2 105 0 0,3-2-227 0 0,2-1 80 0 0,2-3-47 0 0,2-3 26 0 0,0-2 25 0 0,2-4 72 0 0,0-2 53 0 0,0-3 61 0 0,0-4 97 0 0,0-2-76 0 0,-1-2 217 0 0,0-4-130 0 0,-3-2 223 0 0,0-3-60 0 0,-3-2 169 0 0,-1-1-8 0 0,-2-2 240 0 0,-3-1-9 0 0,-2-1 195 0 0,-3 2-76 0 0,-1 0 7 0 0,-2 0-44 0 0,-2 2-46 0 0,-1 1-24 0 0,-2 0-63 0 0,-2 1-99 0 0,-2 2 4 0 0,-1 1-71 0 0,0 1-55 0 0,0 2-162 0 0,-1 2-133 0 0,1 1-236 0 0,0 0-352 0 0,0 2-254 0 0,3 2-542 0 0,-2 0-334 0 0,3 2-640 0 0,-2 0-2453 0 0,-3 1-4034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05:21:30.22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58593.57813"/>
      <inkml:brushProperty name="anchorY" value="-123684.53125"/>
      <inkml:brushProperty name="scaleFactor" value="0.5"/>
    </inkml:brush>
  </inkml:definitions>
  <inkml:trace contextRef="#ctx0" brushRef="#br0">15 52 3484,'0'0'9883,"-3"0"-8527,0-1 99,1 0-189,-1 1-214,0-1 2005,5-1-2774,0 1-22,4-1-83,-1 0-2,5 1-164,2-1 136,2 1-16,2-1-81,1-1-4,2 0-2,1 0-24,1 0 29,0 0-84,0 0 16,0 1 66,0-1-32,-2 1 50,0 0-72,-4 1 98,0-1-124,-2 1 121,0 0-168,-2 0 83,0 1-76,-2-1-42,-2 1-82,1-1 12,-1 1-137,-2 0 2,-1-1-269,1 2-52,0 0-461,-2-1-273,0 1-734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2:04.35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74292.78125"/>
      <inkml:brushProperty name="anchorY" value="-135966.1875"/>
      <inkml:brushProperty name="scaleFactor" value="0.5"/>
    </inkml:brush>
  </inkml:definitions>
  <inkml:trace contextRef="#ctx0" brushRef="#br0">77 108 40 0 0,'0'0'2380'0'0,"4"0"-2110"0"0,0-1-47 0 0,0 1 8 0 0,0 0-53 0 0,-2 0 26 0 0,1-1 1187 0 0,0 2-1086 0 0,0-1-56 0 0,0 0 54 0 0,3 1 3259 0 0,-9-1-3465 0 0,0 0-5 0 0,-1 0 5 0 0,2 0-25 0 0,0 0 16 0 0,1 0 23 0 0,-3-1-12 0 0,1 1-13 0 0,0-1-14 0 0,1 0-6 0 0,0 1-1 0 0,-1-1-34 0 0,0-1 57 0 0,0 1-19 0 0,1 0 7 0 0,1 1 5 0 0,-2-2 7 0 0,1 0 4 0 0,0 0-62 0 0,0 1 42 0 0,1 0-6 0 0,-2 0 1 0 0,1-1-22 0 0,0 1-3 0 0,0 0 13 0 0,1 1-61 0 0,0-1 60 0 0,1 1-15 0 0,-2-1-10 0 0,1 0 5 0 0,-1 0-16 0 0,1 0 9 0 0,0 1-4 0 0,-1-3-55 0 0,1 1 63 0 0,-1 0-31 0 0,1 1 18 0 0,1 0 2 0 0,-2-2 27 0 0,1 1-58 0 0,0 0 32 0 0,1 1 31 0 0,-1 0-1 0 0,0-1-10 0 0,0 0 14 0 0,-1 0-27 0 0,1 1-26 0 0,1 0 40 0 0,-1 1-15 0 0,0-1-14 0 0,0-1 1 0 0,-1 1 4 0 0,1 0-26 0 0,1 1 2 0 0,-1 0 8 0 0,1-1 2 0 0,0 1 8 0 0,0 0-10 0 0,0 0 17 0 0,0 1 88 0 0,-1-3-65 0 0,1 0 8 0 0,-1 0-26 0 0,0 1 16 0 0,3-1-5 0 0,0 0-8 0 0,3 0-3 0 0,-1 1 15 0 0,5-1-19 0 0,-2 0 25 0 0,4 0-36 0 0,-2 1 25 0 0,5-1-31 0 0,0 0 36 0 0,2-1-2 0 0,0 1-31 0 0,0 0 30 0 0,1-1-39 0 0,0 1-12 0 0,0 1 2 0 0,-3-1 16 0 0,1 1-11 0 0,-2 0 10 0 0,1-1 2 0 0,-2 2-6 0 0,1-1-25 0 0,-2 0-7 0 0,0 0 23 0 0,-3 0-8 0 0,-1 1-6 0 0,1-1-12 0 0,-1 1-2 0 0,-2 0-23 0 0,3-1 33 0 0,-3 1-20 0 0,0 0 20 0 0,-2-1 9 0 0,-1 1-7 0 0,-1 0-117 0 0,-1 0 215 0 0,0 0-138 0 0,0 0 86 0 0,0 0-18 0 0,-1 0 22 0 0,1 0-42 0 0,0 0 17 0 0,0 0-35 0 0,-2 1-19 0 0,0 0 41 0 0,0 0-9 0 0,-4 0 12 0 0,1 0-24 0 0,0-1 2 0 0,-4 1-48 0 0,0-1 13 0 0,-3 0-30 0 0,2 0-115 0 0,-3 0 185 0 0,1 0-61 0 0,-2 0 22 0 0,2 0 9 0 0,-3 0 21 0 0,2 0 0 0 0,-2 0-27 0 0,2 0 46 0 0,-2 0 5 0 0,3 0 27 0 0,-2 0-28 0 0,2 0 1 0 0,0-1 8 0 0,1 1-26 0 0,0 0 40 0 0,2 0-13 0 0,3 0 14 0 0,-3 0-21 0 0,2 0 16 0 0,1 0-10 0 0,2 0-6 0 0,-2 1 29 0 0,0-1-18 0 0,2 0 1 0 0,0 0 6 0 0,-2-1-8 0 0,1 1 8 0 0,1-1-12 0 0,1 1-2 0 0,1 0 10 0 0,1 0-12 0 0,0 0 8 0 0,1 0-12 0 0,0 0 22 0 0,-3 0-30 0 0,0 0-52 0 0,0 0 127 0 0,1 0-69 0 0,0 0 43 0 0,1 0-15 0 0,0 0-14 0 0,1 0 14 0 0,3 0-14 0 0,1 0-16 0 0,0 0-79 0 0,3 0-91 0 0,-1 0-125 0 0,-1 0-142 0 0,3 0-183 0 0,-1 0-123 0 0,-1 1-288 0 0,3-1-1382 0 0,-1 1-9 0 0,-2 0 121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2:06.49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73020.01563"/>
      <inkml:brushProperty name="anchorY" value="-134594.65625"/>
      <inkml:brushProperty name="scaleFactor" value="0.5"/>
    </inkml:brush>
  </inkml:definitions>
  <inkml:trace contextRef="#ctx0" brushRef="#br0">765 403 4 0 0,'0'-3'3072'0'0,"0"-5"-1040"0"0,0-1-142 0 0,0-3-373 0 0,0 0-341 0 0,0 2-245 0 0,-1-1-141 0 0,1 2-110 0 0,-1 0-61 0 0,0 2-109 0 0,-1-1-20 0 0,1 3 99 0 0,-1 1 58 0 0,-2 3-64 0 0,-1 4-14 0 0,-2 4-4 0 0,-3 7-8 0 0,-3 6-14 0 0,-4 9-58 0 0,-5 7-68 0 0,-2 9-60 0 0,-5 7-9 0 0,-3 7-5 0 0,-4 5-101 0 0,-3 5 9 0 0,-1 2 6 0 0,-1 2-44 0 0,0-1-11 0 0,0-2-36 0 0,3-4-2 0 0,1-4-54 0 0,2-3 74 0 0,3-3-16 0 0,1-4-12 0 0,4-5 12 0 0,2-3-52 0 0,3-4 1 0 0,2-6-54 0 0,3-4 40 0 0,4-4 13 0 0,1-4 33 0 0,2-4 92 0 0,2-1 66 0 0,1-4 95 0 0,1-1 105 0 0,0-2-63 0 0,2-2 12 0 0,1-3-81 0 0,1-2-68 0 0,1-1-71 0 0,2-6-34 0 0,1-4-60 0 0,2-6-36 0 0,3-6 0 0 0,3-6-34 0 0,3-9-6 0 0,3-9-46 0 0,3-8 192 0 0,3-8-310 0 0,3-10 252 0 0,2-6-248 0 0,2-6 229 0 0,0-4-266 0 0,1-1 294 0 0,0-1-309 0 0,0 2 280 0 0,-1 3-239 0 0,-2 5 211 0 0,-1 6-239 0 0,-1 5 304 0 0,-2 6-256 0 0,-1 5 290 0 0,-2 5-78 0 0,-2 5 24 0 0,-1 6-40 0 0,-1 3-3 0 0,-2 5-21 0 0,-1 4-24 0 0,0 3-33 0 0,-2 3-30 0 0,0 4-13 0 0,-2 2-19 0 0,1 3-11 0 0,0 3-4 0 0,-2 3 32 0 0,3 3-149 0 0,1 4 198 0 0,1 4-200 0 0,2 5 108 0 0,1 6 164 0 0,1 8-214 0 0,0 6 225 0 0,2 8-220 0 0,-1 8 265 0 0,1 6-270 0 0,-2 6 266 0 0,-1 4-262 0 0,-1 3 241 0 0,-3 2-231 0 0,0 2 223 0 0,-2 2-231 0 0,-2-1 102 0 0,-2 1-14 0 0,-1-1 14 0 0,-1 0-2 0 0,-1-2 6 0 0,0-1-5 0 0,-1-3 25 0 0,-1-2 7 0 0,0-2 162 0 0,0-3-226 0 0,0-1 247 0 0,0-4-261 0 0,-1-2 227 0 0,0-4-237 0 0,0-1 223 0 0,0-4-236 0 0,1-2 242 0 0,-1-4-278 0 0,1-2 102 0 0,0-4-16 0 0,0-2-7 0 0,0-3-71 0 0,0-3 72 0 0,0-1-296 0 0,0-3 85 0 0,0-2-329 0 0,0-3-80 0 0,-1 0-228 0 0,0-3-423 0 0,1-3-270 0 0,-1 1-305 0 0,-1-2-123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2:06.88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74407.82813"/>
      <inkml:brushProperty name="anchorY" value="-137271.45313"/>
      <inkml:brushProperty name="scaleFactor" value="0.5"/>
    </inkml:brush>
  </inkml:definitions>
  <inkml:trace contextRef="#ctx0" brushRef="#br0">31 1 1040 0 0,'0'0'2520'0'0,"-2"0"-592"0"0,-1 1-321 0 0,0 0-53 0 0,0-1-192 0 0,-1 1 84 0 0,-1 0-112 0 0,-5 0 6280 0 0,14-1-7148 0 0,0 1-67 0 0,5-1-48 0 0,0 0-64 0 0,5-1-31 0 0,3 1-59 0 0,4 0-16 0 0,2 0-38 0 0,3 0-41 0 0,2 0-5 0 0,2 0-59 0 0,2 1 23 0 0,2-1-29 0 0,-1 0-54 0 0,1 1-32 0 0,-1-1-60 0 0,0-1-54 0 0,-1 1-66 0 0,-3 0-48 0 0,-1-1-128 0 0,-3 0 48 0 0,-2 1-230 0 0,-6 0 38 0 0,1-1-261 0 0,-4 1-24 0 0,0 0-176 0 0,-2 0-35 0 0,1 0-79 0 0,-3 0-283 0 0,-2 0 13 0 0,2 0-192 0 0,-2 0-419 0 0,-2 0-942 0 0,2 1-803 0 0,-1-1 1724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2:07.55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76313.625"/>
      <inkml:brushProperty name="anchorY" value="-138545.78125"/>
      <inkml:brushProperty name="scaleFactor" value="0.5"/>
    </inkml:brush>
  </inkml:definitions>
  <inkml:trace contextRef="#ctx0" brushRef="#br0">0 433 1056 0 0,'0'0'5243'0'0,"0"2"-3894"0"0,0 1 39 0 0,0 0-73 0 0,0 1 2510 0 0,3-2-2684 0 0,0-2-279 0 0,3 0 26 0 0,-1 0-184 0 0,2-3 67 0 0,2-2-167 0 0,0-2 2 0 0,1 0-64 0 0,0-2-23 0 0,2-1-105 0 0,0-2-26 0 0,2-1-43 0 0,0-2 103 0 0,1-2 41 0 0,1 0 6 0 0,0-1 82 0 0,0 0-99 0 0,-1-1 38 0 0,0 0 1 0 0,-1 0 2 0 0,1 0-98 0 0,-1 1 25 0 0,0 0 108 0 0,-1 0-17 0 0,0 1-20 0 0,-1 0-96 0 0,-1 1-25 0 0,-1 0-47 0 0,0 2-78 0 0,-2 1-2 0 0,-1 1-67 0 0,0 1-51 0 0,-1 2-50 0 0,-1 1-30 0 0,0 0-58 0 0,-1 3-49 0 0,0-2-24 0 0,-1 2-27 0 0,-1 2 12 0 0,0 0 8 0 0,-1 2 25 0 0,-1 2 12 0 0,0 4-28 0 0,0 4 98 0 0,-3 5-56 0 0,0 4 34 0 0,-1 5-4 0 0,-2 5 16 0 0,0 5 196 0 0,-1 5-325 0 0,-1 5 362 0 0,1 3-405 0 0,0 3 376 0 0,1 1-399 0 0,1 2 141 0 0,1 0-24 0 0,1 0 1 0 0,0-1 21 0 0,2-3 24 0 0,0-1-25 0 0,0-2 0 0 0,2-2 15 0 0,-1-3-6 0 0,1-1 34 0 0,0-4-41 0 0,0-2 56 0 0,0-3-78 0 0,0-3 75 0 0,-1-2-89 0 0,0-3 73 0 0,0-2-97 0 0,1-2 79 0 0,-2-2-53 0 0,1-2 61 0 0,0-2-63 0 0,-2-1 85 0 0,0-3-105 0 0,0 1 112 0 0,-1-2-81 0 0,-1 1 76 0 0,0-1-82 0 0,-2-1 85 0 0,0-1-67 0 0,-2 1 71 0 0,2-2-58 0 0,-3 0 65 0 0,3 0-70 0 0,-2 0 92 0 0,1-1-61 0 0,-1 0 85 0 0,2-1-75 0 0,2 0 71 0 0,-2 0-6 0 0,2-1 67 0 0,1 1-35 0 0,1-2 47 0 0,0 1-81 0 0,2-1 5 0 0,-1 0-27 0 0,1 0-6 0 0,5 0-113 0 0,-1-1 40 0 0,5-1-196 0 0,3-1-106 0 0,4 0-153 0 0,1 0-291 0 0,3-1-251 0 0,2 0-230 0 0,3 0-415 0 0,1 0-606 0 0,1 0-501 0 0,1 0-4150 0 0,0-1-4740 0 0,-6 2 11604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2:57.47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92183.09375"/>
      <inkml:brushProperty name="anchorY" value="-153902.59375"/>
      <inkml:brushProperty name="scaleFactor" value="0.5"/>
    </inkml:brush>
  </inkml:definitions>
  <inkml:trace contextRef="#ctx0" brushRef="#br0">215 144 2116 0 0,'0'0'12711'0'0,"-2"-1"-12297"0"0,1 0 77 0 0,-1 0-133 0 0,-1-1 2151 0 0,4 0-2459 0 0,1 0-77 0 0,-1 0 107 0 0,2-1-69 0 0,0 0 36 0 0,-1 0-5 0 0,2 0-8 0 0,-1-1-6 0 0,1 0 30 0 0,0 1-20 0 0,-2 0 12 0 0,1-1 7 0 0,0 0-12 0 0,-2 1 9 0 0,1-1-30 0 0,0 0 45 0 0,-1 1-19 0 0,0-2 2 0 0,0 1-13 0 0,0 1-2 0 0,-1-2 23 0 0,0 1 7 0 0,0 1-15 0 0,0 1-36 0 0,-1-2 14 0 0,1 1-25 0 0,-1 0 15 0 0,-2 0-24 0 0,0 0-7 0 0,1 0 5 0 0,-3 1-26 0 0,0 0 22 0 0,1 1 1 0 0,-3 1-10 0 0,-1 0 0 0 0,-2 2 4 0 0,-1 0 3 0 0,-1 2-33 0 0,-1-1 52 0 0,-1 2-17 0 0,1 0 15 0 0,-1 1-86 0 0,0 2 160 0 0,1-1-158 0 0,0 2 74 0 0,0 0-27 0 0,0 1 112 0 0,2 1-106 0 0,1 0 93 0 0,0 2-102 0 0,2-1 118 0 0,2 1-119 0 0,2 1 124 0 0,1-1-116 0 0,1 1 110 0 0,3 0-116 0 0,1 0 118 0 0,2 0-111 0 0,2-1 122 0 0,1 0-115 0 0,2 0 110 0 0,2-3-126 0 0,1 0 122 0 0,1-1-146 0 0,1-1 95 0 0,1-2-110 0 0,0-1 115 0 0,-2-2-176 0 0,2-1 150 0 0,1-3-142 0 0,1-1 121 0 0,-1-2-120 0 0,0-2 156 0 0,0-2-149 0 0,-1-2 154 0 0,-1-1-55 0 0,-1-1 5 0 0,-2-1 20 0 0,-1 0 8 0 0,-2-1 21 0 0,-1 1 0 0 0,-3-1-2 0 0,-1 0 11 0 0,-1 1 29 0 0,-2 0 2 0 0,-1 0 6 0 0,-1 1-51 0 0,-2 0 11 0 0,-1 1-2 0 0,-1 0-1 0 0,-1 0 0 0 0,-1 2-19 0 0,-2 0 6 0 0,-1 0-17 0 0,0 2 4 0 0,-2 0 3 0 0,1 2-12 0 0,-2 0 5 0 0,1 0-40 0 0,2 2 40 0 0,-3 0-14 0 0,4 1-1 0 0,-3 1-12 0 0,3-1 7 0 0,-3 2-16 0 0,3 0-10 0 0,-2 2 48 0 0,-1 0-28 0 0,1 2 24 0 0,0 2-48 0 0,1 0 46 0 0,1 1-98 0 0,1 2 112 0 0,0 0-106 0 0,2 1 134 0 0,1 1-127 0 0,1 1 142 0 0,2 0-149 0 0,1 0 158 0 0,1 0-202 0 0,2 1 148 0 0,2-1-144 0 0,1 1 105 0 0,2-1-121 0 0,1-1 137 0 0,3 0-195 0 0,0-2 114 0 0,2-2-132 0 0,1-1 134 0 0,-3-2-112 0 0,4-1 146 0 0,-3-1-112 0 0,4-2 101 0 0,0-1-66 0 0,1-2 128 0 0,-2-1-125 0 0,0-1 171 0 0,-1-1-87 0 0,-1-1 184 0 0,-2 0-167 0 0,-2-1 205 0 0,0 1-139 0 0,-3 2 185 0 0,0-2-34 0 0,-1 2 6 0 0,-1-2-41 0 0,-1 2-58 0 0,-1-1 8 0 0,-1 1-41 0 0,0 1-15 0 0,-1 0-16 0 0,-1 1-22 0 0,0 0-61 0 0,-3 1 86 0 0,0 1-91 0 0,-2 0 112 0 0,0 1-127 0 0,-1 1 105 0 0,1 0-107 0 0,-2 2 124 0 0,2-1-126 0 0,-1 2 113 0 0,2-1-164 0 0,-1 1 127 0 0,1 1-167 0 0,0 0 107 0 0,1-1-156 0 0,1 1 137 0 0,1 0-124 0 0,0 0 144 0 0,1 0-136 0 0,1-2 145 0 0,2 2-103 0 0,0-1 125 0 0,0-1-91 0 0,3 0 122 0 0,0-1-90 0 0,-1 0 113 0 0,3 0-112 0 0,-1-1 143 0 0,0 0-126 0 0,2 0 160 0 0,-1-1-84 0 0,-2-1 159 0 0,3 1-94 0 0,-1-1 188 0 0,-2 1-127 0 0,0-1 123 0 0,0 0-80 0 0,0-1 99 0 0,0 1-41 0 0,-2 0-19 0 0,0 1-11 0 0,-2-1-13 0 0,3 0-50 0 0,0 0 26 0 0,-1 0-20 0 0,0 0-15 0 0,-1 0-28 0 0,0 1 26 0 0,-1 0-39 0 0,1 0 2 0 0,1-1-30 0 0,0 0-124 0 0,1 0 99 0 0,-1 1 14 0 0,-1-1-14 0 0,0 1-19 0 0,-1 0 40 0 0,4 0-14 0 0,-1-1-9 0 0,3 1 9 0 0,0 0-4 0 0,4-1-13 0 0,-2 1-33 0 0,6 0 45 0 0,2-1-10 0 0,3 0-30 0 0,3-1 39 0 0,3 1-18 0 0,4 0-17 0 0,3 0-23 0 0,4-1 24 0 0,6 1 13 0 0,5 0-17 0 0,6 0 16 0 0,6 0-27 0 0,5-1 12 0 0,5 1-24 0 0,5-1 26 0 0,4 1-4 0 0,2-1 15 0 0,2 0-8 0 0,1-1-1 0 0,2 1 15 0 0,1 0-14 0 0,1 0-5 0 0,2 0-22 0 0,1 1 28 0 0,2 0-18 0 0,1 0 5 0 0,2 1-15 0 0,1-1 46 0 0,0 1-28 0 0,2 0 15 0 0,1 0-13 0 0,0 0 12 0 0,1 0-26 0 0,2 0-12 0 0,1 1 54 0 0,0-1-22 0 0,-1 0 28 0 0,2 0-21 0 0,-1 0 12 0 0,0 1-13 0 0,-2-1-44 0 0,-1 1 60 0 0,-2-1-26 0 0,-2 1 18 0 0,-1 0-12 0 0,-2 0-20 0 0,-1 0 19 0 0,-1 0-86 0 0,-2 0 117 0 0,0 0-42 0 0,-1-1 6 0 0,-1 1 20 0 0,-1-1-44 0 0,-1 1 36 0 0,0-1-6 0 0,-2 1-41 0 0,-1-1 55 0 0,-1 0-32 0 0,-2 1 10 0 0,-2 0-2 0 0,-3 0-19 0 0,-3 0 34 0 0,-3 0-20 0 0,-3 0 1 0 0,-1 0 6 0 0,-1 1 2 0 0,-1-1-52 0 0,-1 0 38 0 0,1 1 34 0 0,-1 0-30 0 0,1 0 22 0 0,-1 0-5 0 0,0-1-13 0 0,1 1 4 0 0,0 0-35 0 0,-1 0 52 0 0,1-1-45 0 0,-1 0 33 0 0,0 0-15 0 0,0 0 0 0 0,0 0 20 0 0,-1 0-21 0 0,0-1 21 0 0,0 0-11 0 0,-1 0 4 0 0,-2 0-6 0 0,-2 0-7 0 0,0-1-18 0 0,-2 0 42 0 0,-2 1-4 0 0,-1-1-6 0 0,0 0-6 0 0,-1-1 10 0 0,-1 1-31 0 0,-2-1 9 0 0,-1 1 15 0 0,-1 0 22 0 0,-1-1-28 0 0,-1 1-4 0 0,-2-1 15 0 0,-2 1-1 0 0,-2 0-33 0 0,0 0 39 0 0,-1 0-18 0 0,-2 0 15 0 0,-1 0-110 0 0,-1 0 148 0 0,-1 0-35 0 0,-1 0-48 0 0,-1-1 57 0 0,-2 0-10 0 0,-1 1-6 0 0,-2 0 3 0 0,0 0-20 0 0,-2 1 29 0 0,0 0-9 0 0,-1 0-6 0 0,0 0 7 0 0,-5-1-8 0 0,4 1 12 0 0,-1 0-26 0 0,1-1-7 0 0,0 1 34 0 0,0 0-7 0 0,0-1-2 0 0,-1 1 8 0 0,0-1-8 0 0,0-1-16 0 0,0 1-4 0 0,1-1 22 0 0,-1 1 2 0 0,1-1-4 0 0,0 1-11 0 0,0-1 8 0 0,0 1-9 0 0,0-1-11 0 0,1 0 26 0 0,-1 0 1 0 0,1 1 1 0 0,-1-1-8 0 0,0 0-21 0 0,-1 0 19 0 0,1 0-91 0 0,-1 1 124 0 0,0 0-35 0 0,-1-1 3 0 0,0 1 8 0 0,0-1-22 0 0,-4 1 35 0 0,3-1-30 0 0,-3 1 10 0 0,4 0 6 0 0,-4 0-21 0 0,3 0 16 0 0,-2 1-24 0 0,3-1 2 0 0,-3 0 32 0 0,2 0-30 0 0,1 0 16 0 0,-3 0 0 0 0,3 1-1 0 0,-4-1-8 0 0,4 1-21 0 0,0-1 38 0 0,1 0 1 0 0,-2 1 6 0 0,1-1 0 0 0,-3 1-92 0 0,2 0 105 0 0,-3-1-58 0 0,4 1 59 0 0,-3-1-15 0 0,2 0-3 0 0,-3 1 11 0 0,3 0-31 0 0,-2 0 23 0 0,1 0 1 0 0,-3 0-19 0 0,3 1 7 0 0,-2-1 2 0 0,2 0-11 0 0,-3 0-6 0 0,2 1 6 0 0,-3-1 16 0 0,2 0-14 0 0,-3 0 5 0 0,2 0 4 0 0,-3 0-16 0 0,-2 0 0 0 0,3-1-23 0 0,-2 1 66 0 0,-2 0-35 0 0,3 0 22 0 0,-2 0-9 0 0,-1 0-6 0 0,3 0-4 0 0,-1 0-36 0 0,-2 0 46 0 0,3 1-15 0 0,-2-1 19 0 0,-1 0-13 0 0,2 1-1 0 0,-1-1 6 0 0,-1 0-36 0 0,2 1 44 0 0,-1-1-38 0 0,-1 0 48 0 0,2 1-32 0 0,-2-1-8 0 0,0 0 36 0 0,2 0-27 0 0,-1 1 18 0 0,-1-1 1 0 0,3 0-10 0 0,-1 1 8 0 0,-2-1-8 0 0,3 0-58 0 0,-2 1 82 0 0,-1-1-8 0 0,2 0-20 0 0,0 0 18 0 0,-2 1-19 0 0,2-1 0 0 0,-1 0-23 0 0,-2 1 52 0 0,3-1-17 0 0,-1 0 2 0 0,-2 0 2 0 0,2 0 22 0 0,-1 0-95 0 0,-2-1 99 0 0,-1 1-5 0 0,3-1 7 0 0,-2 1-3 0 0,0-1 8 0 0,-2 1-31 0 0,0 0 23 0 0,-1 0-41 0 0,0 0 40 0 0,-1 0-46 0 0,3-1 23 0 0,0 0-21 0 0,0 1-9 0 0,-1-1 25 0 0,2-1-8 0 0,-1 0 12 0 0,0 1-2 0 0,0-3-4 0 0,-1 1 2 0 0,-1 0-15 0 0,2-1-52 0 0,-2 1 103 0 0,2-3-48 0 0,-1 2 3 0 0,-1-2 2 0 0,1 2 105 0 0,-1-2-175 0 0,0 2 164 0 0,0-2-168 0 0,0 1 166 0 0,-1 0-196 0 0,1 0 180 0 0,-1 0-167 0 0,0 1 133 0 0,-1-2-161 0 0,0 2 163 0 0,0-1-135 0 0,-1 0 125 0 0,-1 0-148 0 0,0 2 170 0 0,-2-2-164 0 0,1 1 148 0 0,-3 0-119 0 0,1 1 111 0 0,-3 0-108 0 0,1 1 61 0 0,-3 1-19 0 0,1 0 4 0 0,-4 0 75 0 0,-1 2-92 0 0,-2 0 115 0 0,0 1-34 0 0,0 1 12 0 0,0 1 9 0 0,-1 0-21 0 0,1 1 54 0 0,1 0-64 0 0,-1 2 12 0 0,1 0-14 0 0,1 0 10 0 0,1 1 6 0 0,1 1-29 0 0,2 1 65 0 0,0 0-25 0 0,2 1 1 0 0,1 1 10 0 0,2 0-54 0 0,2 1 57 0 0,1 0-42 0 0,3 0 21 0 0,2 0 0 0 0,2-1-15 0 0,2 0 5 0 0,3 0-35 0 0,1-1 33 0 0,2-1-44 0 0,2-1-20 0 0,1-1-23 0 0,1-2 31 0 0,1-1 11 0 0,1-1-77 0 0,-1-2 34 0 0,0-2 6 0 0,0-1-19 0 0,0-3 21 0 0,-2-2-6 0 0,0-1 16 0 0,-2-2-60 0 0,0-1 88 0 0,-2-1 5 0 0,-2-1 70 0 0,-1 0 176 0 0,-1 0-263 0 0,-2 0 313 0 0,-1 0-291 0 0,-2 0 130 0 0,-1 1-115 0 0,0 2 201 0 0,-2-1-248 0 0,-2 1 228 0 0,0 0-284 0 0,-2 0 284 0 0,-2 0-308 0 0,0 1 306 0 0,-2 1-275 0 0,-2 0 246 0 0,0 1-273 0 0,-1 2 263 0 0,1 0-249 0 0,-2 1 247 0 0,2 2-265 0 0,-4 0 247 0 0,2 1-294 0 0,-3 2 291 0 0,0 0-229 0 0,1 1 69 0 0,0 1-1 0 0,4-1-1 0 0,0 2 6 0 0,2-1-10 0 0,2 2-6 0 0,1 0 48 0 0,2 1-15 0 0,1-1 12 0 0,3 1-11 0 0,0-1-86 0 0,4 1 39 0 0,0-1-45 0 0,4 0-27 0 0,-1-1 62 0 0,4-1-16 0 0,-1-1 20 0 0,3-1 30 0 0,1-2-36 0 0,1-1 50 0 0,-1-2-42 0 0,0-1 181 0 0,-1-1-206 0 0,-2-1 236 0 0,-2 0-229 0 0,-1-1 308 0 0,-2 2-268 0 0,-1-3 257 0 0,-2 2-262 0 0,0-1 252 0 0,-2 2-268 0 0,-2-2 256 0 0,0 3-287 0 0,-3-1 248 0 0,1 2-351 0 0,-3-1 372 0 0,1 2-392 0 0,-3 2-51 0 0,1 0-425 0 0,-2 2-343 0 0,0 2-622 0 0,0 2-605 0 0,1 2-965 0 0,1 1-1286 0 0,2 2-3131 0 0,1-3 6547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3:01.18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02339.25"/>
      <inkml:brushProperty name="anchorY" value="-155117.03125"/>
      <inkml:brushProperty name="scaleFactor" value="0.5"/>
    </inkml:brush>
  </inkml:definitions>
  <inkml:trace contextRef="#ctx0" brushRef="#br0">166 411 1880 0 0,'6'8'15553'0'0,"-3"-8"-15188"0"0,1 0-7 0 0,-1 1-46 0 0,3-2 10 0 0,-1 0-81 0 0,2-2-6 0 0,0 1-17 0 0,0-1 0 0 0,0 0 26 0 0,1 0 25 0 0,-1 0-11 0 0,1 0-7 0 0,-2 0-58 0 0,1-1 21 0 0,-1 0-2 0 0,2-1 4 0 0,-2 2-48 0 0,2-2-13 0 0,-2 1-32 0 0,1-3-31 0 0,-2 1-9 0 0,1-1-34 0 0,0-1 3 0 0,-2 1-12 0 0,0-2 6 0 0,-1 2-36 0 0,0-3 16 0 0,-1 2 2 0 0,-1-1-94 0 0,0-1 92 0 0,-1 2-3 0 0,0-1-8 0 0,-1-1 11 0 0,0 3 16 0 0,-1-2 18 0 0,0 3-12 0 0,-1-2-28 0 0,1 1 23 0 0,-2 0-14 0 0,1 1-1 0 0,-3-1-18 0 0,-1 1-23 0 0,1 1 28 0 0,-3 0-10 0 0,-1 1 17 0 0,1 0 1 0 0,-4 1-14 0 0,3 1 24 0 0,-4 1-59 0 0,-1 0 22 0 0,-1 2 5 0 0,-1 1 11 0 0,-1 2-21 0 0,1 0 17 0 0,-1 2-5 0 0,2 1 146 0 0,-1 2-215 0 0,1 1 206 0 0,1 2-217 0 0,1 0 226 0 0,1 2-273 0 0,2 0 272 0 0,1 0-246 0 0,3 2 250 0 0,2 0-264 0 0,1 0 256 0 0,2 2-343 0 0,2-1 386 0 0,3 2-321 0 0,1 0 304 0 0,2-1-283 0 0,1 0 267 0 0,3-1-103 0 0,0 0-141 0 0,2-2 234 0 0,-1 0-256 0 0,2-2 268 0 0,-1-2-238 0 0,1-1 241 0 0,1-3-248 0 0,0 0 242 0 0,-2-3-264 0 0,2-2 274 0 0,2-2-274 0 0,0-2 250 0 0,0-2-257 0 0,1-2 230 0 0,0-3-327 0 0,-1-2 371 0 0,-1-2-320 0 0,-1-1 116 0 0,-1-3-21 0 0,-1 0 46 0 0,-2-1-59 0 0,-1 0 82 0 0,-1-1-11 0 0,-2 1 10 0 0,-1 1 47 0 0,-2 0 15 0 0,-1 1 18 0 0,-1 0 12 0 0,-1 1 18 0 0,-2 1 15 0 0,-1 0-31 0 0,-1 1-21 0 0,-1 1-14 0 0,-1 1-9 0 0,-1 1-42 0 0,-2 1 7 0 0,0 0-6 0 0,-1 2-9 0 0,-2 1-7 0 0,3 2-3 0 0,-3 1-33 0 0,1 1 36 0 0,-3 2-16 0 0,-1 1-10 0 0,-1 2 32 0 0,0 2-10 0 0,-1 1 4 0 0,0 3 126 0 0,1 1-208 0 0,0 2 234 0 0,1 1-277 0 0,1 1 264 0 0,2 1-277 0 0,2 2 250 0 0,2-1-272 0 0,2 0 230 0 0,2 1-212 0 0,3-1 230 0 0,1 0-282 0 0,3-1 285 0 0,3 0-298 0 0,1-1 327 0 0,3-1-294 0 0,1-3 286 0 0,2-1-285 0 0,2-1 240 0 0,-2-3-241 0 0,4-2 196 0 0,1-3-209 0 0,1-2 247 0 0,0-2-210 0 0,0-2 84 0 0,-1-3-48 0 0,-1-2 4 0 0,-2-2 32 0 0,-2-2-44 0 0,-2-1 24 0 0,-3 0 44 0 0,-2 0 20 0 0,-1-1 2 0 0,-2 1-6 0 0,-2 1 17 0 0,-1 1 37 0 0,-2 1-19 0 0,-1 1 41 0 0,-2 2-20 0 0,-1 1 35 0 0,1 2 10 0 0,-2 2-21 0 0,0 1 18 0 0,-2 1-56 0 0,0 1 66 0 0,-1 1-49 0 0,1 2 1 0 0,-2 2-28 0 0,0 1 25 0 0,0 3 27 0 0,2 0 105 0 0,1 2-186 0 0,2 0 207 0 0,1 1-210 0 0,3 0 184 0 0,1 1-256 0 0,2 1 206 0 0,2 0-184 0 0,2-1 193 0 0,2 0-192 0 0,1 0 198 0 0,2-2-213 0 0,0-1 176 0 0,2-1-245 0 0,-2-2 201 0 0,3-2-154 0 0,-2-1 50 0 0,1-1-34 0 0,-1-1-21 0 0,1-1 42 0 0,-2-1-84 0 0,1-1 137 0 0,-2-1-47 0 0,-1-2-19 0 0,-1 1-19 0 0,-1-3 17 0 0,-2 2 20 0 0,-2-2-6 0 0,0 1 23 0 0,-3-1 8 0 0,-1 1-6 0 0,-1-1 18 0 0,-1 2 4 0 0,-1 0-5 0 0,0 1 78 0 0,-2 1 14 0 0,0 0 10 0 0,-1 1-30 0 0,2 0 30 0 0,0 2-34 0 0,-3 0-24 0 0,1 0 7 0 0,1 1 18 0 0,-2 1-25 0 0,1 0 0 0 0,2 0 13 0 0,-1 1 9 0 0,2 0-39 0 0,-1 1 59 0 0,1-1-19 0 0,1 0 7 0 0,0 2-5 0 0,1-2 2 0 0,0 1 4 0 0,1 0 3 0 0,-1 0 13 0 0,2-1 11 0 0,0-1-2 0 0,-1 2 2 0 0,1 0 9 0 0,0-1 54 0 0,1 0-6 0 0,-1-1-3 0 0,1 0-6 0 0,0-1 6 0 0,1 2 2 0 0,0-1-29 0 0,1 0 9 0 0,2-1 10 0 0,0 0-4 0 0,4 0-35 0 0,4-1-13 0 0,2 0-13 0 0,3-2-60 0 0,3 0 72 0 0,3-1-20 0 0,4-1-3 0 0,4 0 8 0 0,4 0-12 0 0,3-2-11 0 0,6 0 8 0 0,3 0-37 0 0,4 0 34 0 0,3 0 12 0 0,4 0-22 0 0,3 0 14 0 0,4-1-33 0 0,2 1 37 0 0,3 0-7 0 0,1 0-12 0 0,3 0 5 0 0,1 0 3 0 0,2 0-11 0 0,0 1-30 0 0,0 0 46 0 0,2 0-20 0 0,0 0 12 0 0,-1 0 6 0 0,0 0-6 0 0,-1 0 8 0 0,-1 1-40 0 0,-1-1 20 0 0,-1 1 26 0 0,0 0-4 0 0,-2 0-11 0 0,-1 0 5 0 0,1 0 7 0 0,-1 0-25 0 0,0 0-7 0 0,0 1 34 0 0,-1-1-21 0 0,1 0 2 0 0,0 0 6 0 0,0 0-40 0 0,0 0 53 0 0,-1 0-68 0 0,1 1 67 0 0,-3-1-26 0 0,-1 0 4 0 0,0 1-4 0 0,0-1-22 0 0,-1 0 42 0 0,-1 1-32 0 0,0-1-8 0 0,-1 1 12 0 0,1 0-19 0 0,-1 0 14 0 0,0 0-32 0 0,1 1 18 0 0,0 0 36 0 0,-1 1-11 0 0,1-1 6 0 0,-1 0 9 0 0,-1 1-7 0 0,1-1-11 0 0,-1 1-6 0 0,0 0 33 0 0,0 0-11 0 0,-1 0 14 0 0,-1 0-16 0 0,0 1-9 0 0,0-1 7 0 0,-1 1-18 0 0,0 0 33 0 0,-1 0-1 0 0,-1 1-12 0 0,1 1 10 0 0,-1-1-32 0 0,-1 1 42 0 0,0-1-14 0 0,-1 1-4 0 0,-2 0-7 0 0,-1-1 20 0 0,-1 1-12 0 0,-3 0-23 0 0,0-1 49 0 0,-1 1-35 0 0,-1 0 17 0 0,0 0-10 0 0,-1 0 8 0 0,0-1 2 0 0,0 1-6 0 0,-1 0-16 0 0,0-1 24 0 0,0 1 0 0 0,-1 1-8 0 0,0-1-2 0 0,0 0 29 0 0,-1 1-32 0 0,0-1-18 0 0,0 1 52 0 0,0-1-23 0 0,-1 1-5 0 0,0-1-2 0 0,1 1 0 0 0,-1-1-6 0 0,1 0-7 0 0,0 1 24 0 0,-1-1-2 0 0,1 0-13 0 0,0 1 5 0 0,1-1-2 0 0,-1 0-23 0 0,1 1-13 0 0,0-1 50 0 0,-1 0-12 0 0,1 0-4 0 0,0 1 26 0 0,0-1-7 0 0,-1-1-25 0 0,1 1-1 0 0,-2 0 35 0 0,1-1-16 0 0,-2 1 7 0 0,0-1-6 0 0,-1 0-12 0 0,-1 0-20 0 0,-1 1 18 0 0,-1-1 7 0 0,0 0-2 0 0,-1 0 7 0 0,-1 1-11 0 0,0-1 12 0 0,-1 0-3 0 0,0 1-36 0 0,0 0 47 0 0,-1-1-24 0 0,0 1 2 0 0,0-1 6 0 0,-1 1-120 0 0,0 0 184 0 0,-1-1-120 0 0,0 0 100 0 0,-2 0-22 0 0,0 0-16 0 0,-2-1 16 0 0,-2 1-24 0 0,-2 0 26 0 0,-5 0-9 0 0,3 0-11 0 0,-2 0-15 0 0,0 0 23 0 0,-4 0-9 0 0,3 0-16 0 0,-5 0-3 0 0,3 0 27 0 0,-3 0-9 0 0,2-1 23 0 0,-3 1-43 0 0,4 0 13 0 0,-4-1-19 0 0,3 1 9 0 0,-2 0 33 0 0,2 0-28 0 0,-3-1-3 0 0,3 0 10 0 0,0 0-9 0 0,-2 0-30 0 0,2 0 14 0 0,-3 0 35 0 0,3 0-20 0 0,-3 0 3 0 0,3 0 1 0 0,-4 1-15 0 0,3 0-5 0 0,-2-1-9 0 0,2 1 43 0 0,-2-1-27 0 0,1 2 15 0 0,-1 0 1 0 0,1 0-15 0 0,-2 0 5 0 0,2-1 3 0 0,-2 1 3 0 0,2 0 8 0 0,-2-1-1 0 0,3 2-32 0 0,-3-1-18 0 0,2 0 17 0 0,-2 0-8 0 0,2 0 7 0 0,-1 0-11 0 0,1 1 8 0 0,-3-1-8 0 0,3 0-16 0 0,-2 0 10 0 0,0 1 14 0 0,-1-1-10 0 0,0 1 14 0 0,-2-1 11 0 0,1 0-8 0 0,-2 0-1 0 0,1 0-27 0 0,-1 0 72 0 0,-3 0-27 0 0,3 1-8 0 0,-2 0 10 0 0,-1-1 14 0 0,1 1-5 0 0,0 0-34 0 0,1 1 52 0 0,-2 0-17 0 0,1 0 1 0 0,-1 0 11 0 0,0 0 2 0 0,0 0-6 0 0,1 1-25 0 0,0-1 44 0 0,0 1-9 0 0,-1-1-16 0 0,2 0 12 0 0,-2 0-24 0 0,3 1 26 0 0,-2-1-14 0 0,2 1 10 0 0,-1-1 2 0 0,2 1-6 0 0,-1-1 8 0 0,1 0-31 0 0,-1 0-19 0 0,2 1 51 0 0,-2-1-18 0 0,3 1 21 0 0,-1-2-18 0 0,1 1 1 0 0,-2-1 9 0 0,2 1-31 0 0,-2-1 51 0 0,2 1-7 0 0,-3-1-5 0 0,2 0 12 0 0,-2-1 6 0 0,-2 1-1 0 0,2-1-36 0 0,-2 0 52 0 0,0-1-17 0 0,1 1 1 0 0,-2 0 2 0 0,0 0-15 0 0,-2 0-1 0 0,0-1-79 0 0,-2 0 114 0 0,1 1-60 0 0,-1-1 38 0 0,3 0-32 0 0,1 0 9 0 0,0-1-3 0 0,0 1-5 0 0,-2 0 2 0 0,1-1-10 0 0,-1-1-77 0 0,0 1 124 0 0,0 0-69 0 0,-1-2 18 0 0,1 0 31 0 0,-1 0-25 0 0,0-1-24 0 0,0 1-11 0 0,-1 0 1 0 0,1-2-12 0 0,-1 1 2 0 0,0 1 22 0 0,-1-2 8 0 0,0 0-10 0 0,-1 2-5 0 0,0-2 10 0 0,1 0-31 0 0,-1-1 28 0 0,2 2-19 0 0,-2-2 24 0 0,0 1-105 0 0,-1-1 82 0 0,1 1 84 0 0,-2 0-48 0 0,0 0-1 0 0,-1-1 17 0 0,1 2 2 0 0,-3-2-19 0 0,1 1 26 0 0,-1 1-32 0 0,1 1 0 0 0,-2-1-15 0 0,1 1 36 0 0,-2 0-12 0 0,1 1-98 0 0,-3 1 151 0 0,2 0-124 0 0,-4 0 146 0 0,-1 3-92 0 0,0 0 85 0 0,-2 2 5 0 0,0 0-19 0 0,1 3 1 0 0,0 0-15 0 0,0 1 8 0 0,2 1-27 0 0,0 2 49 0 0,1 1-29 0 0,1 1-4 0 0,1 1 30 0 0,3 1-38 0 0,1 0 21 0 0,2 1-1 0 0,2 0-1 0 0,1 1-13 0 0,3-1-1 0 0,2 1-23 0 0,2-2 61 0 0,3 0-192 0 0,2-1 128 0 0,2 0-162 0 0,1-2 30 0 0,2-3-46 0 0,0-1 3 0 0,1-2 34 0 0,1-3-48 0 0,1-2 76 0 0,1-2 5 0 0,-1-3-4 0 0,1-3-59 0 0,-1-2-44 0 0,-2-2 139 0 0,0-3-120 0 0,-1-1 189 0 0,-1-2-91 0 0,-2-2 205 0 0,-2 0-68 0 0,-1 0 196 0 0,-2 1 113 0 0,-1 0-101 0 0,-2 0 26 0 0,-2 3-14 0 0,-2-1-6 0 0,-1 2-18 0 0,-3 1-42 0 0,-1 1 53 0 0,-3 0-33 0 0,-2 3-4 0 0,-2 1-31 0 0,-1 1-39 0 0,-3 2-14 0 0,0 1-48 0 0,-2 2 2 0 0,-1 2-14 0 0,0 2-22 0 0,-1 1-28 0 0,1 2-21 0 0,0 0 26 0 0,1 3-15 0 0,0 1 10 0 0,2 1-17 0 0,1 1-70 0 0,2 1-13 0 0,1 0 8 0 0,3 0-21 0 0,2 2-4 0 0,1-1-23 0 0,3 1-37 0 0,1 0 28 0 0,3-1-40 0 0,1 0-3 0 0,3-1-33 0 0,2-1-6 0 0,2-2 13 0 0,1-1 78 0 0,1-1-17 0 0,-1-3 33 0 0,3-1 18 0 0,1-3 34 0 0,1-1-21 0 0,0-2 56 0 0,0-1 7 0 0,-1-3 34 0 0,0-2 2 0 0,-1-2 31 0 0,-1-2 68 0 0,-2 0 38 0 0,-2-1 9 0 0,-1-1 37 0 0,-1 1 123 0 0,-3 0-140 0 0,-1 1-21 0 0,-2 0 10 0 0,-2 2 7 0 0,-2 1-117 0 0,-3 0 156 0 0,-1 2-31 0 0,-3 2 20 0 0,-2 1-8 0 0,1 1-57 0 0,-4 3-8 0 0,-1 1-39 0 0,-2 1-21 0 0,0 2-53 0 0,0 2 31 0 0,1 1-23 0 0,0 2-4 0 0,2 1-50 0 0,1 0-117 0 0,3 2-8 0 0,2 1-31 0 0,2 0-32 0 0,3 0-16 0 0,2 1-32 0 0,3 0-49 0 0,2-1-12 0 0,3 0-30 0 0,2-2 24 0 0,2 0 4 0 0,2-2-90 0 0,1-1 219 0 0,1-2-2 0 0,-2-1 51 0 0,4-3 39 0 0,0-2 17 0 0,1-2 65 0 0,-1-2 50 0 0,0-1 94 0 0,-2-2-26 0 0,0-2 12 0 0,-3 0 90 0 0,0-1 90 0 0,-2-2 2 0 0,-1 1-82 0 0,-2 0 127 0 0,-2 0-36 0 0,-1 3-30 0 0,-2-1-80 0 0,-2 1 11 0 0,0 1-11 0 0,-2 0-29 0 0,-1 2-20 0 0,-3 1-52 0 0,1 1-20 0 0,-2 1-37 0 0,0 1-3 0 0,-2 2-115 0 0,2-1-48 0 0,-1 3-55 0 0,1-1-96 0 0,0 2-30 0 0,2 1-43 0 0,0 0-28 0 0,2 1-80 0 0,2 0 24 0 0,0 0-84 0 0,3 0 203 0 0,0-1-156 0 0,3 2 161 0 0,0-2-110 0 0,3 0 170 0 0,-1-1-132 0 0,2-2 192 0 0,0 0-40 0 0,1-1 203 0 0,-1-1-18 0 0,1-1 214 0 0,-2 0-94 0 0,0-1 180 0 0,-1 0-107 0 0,-2 1 168 0 0,0 0-195 0 0,0-1 104 0 0,-2 1-184 0 0,-1 1 96 0 0,0 0-188 0 0,-1 0-48 0 0,-3 2-2982 0 0,-1 0 510 0 0,-3 3-1809 0 0,-4 3-3949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3:27.86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49787.90625"/>
      <inkml:brushProperty name="anchorY" value="-192964.17188"/>
      <inkml:brushProperty name="scaleFactor" value="0.5"/>
    </inkml:brush>
  </inkml:definitions>
  <inkml:trace contextRef="#ctx0" brushRef="#br0">71 125 1252 0 0,'0'0'2426'0'0,"2"-1"-1576"0"0,-1 0-355 0 0,0 0 239 0 0,1-2-326 0 0,0 1 246 0 0,0 0-309 0 0,-1 1 251 0 0,2-2-247 0 0,-1 1 159 0 0,0-1-174 0 0,-1 2 113 0 0,0 0-162 0 0,-1 0 87 0 0,2-1-81 0 0,-1 1-3 0 0,0-1-10 0 0,1 0 1545 0 0,-1 1-1793 0 0,1-1 81 0 0,-1 1-86 0 0,0-1 56 0 0,0 2-97 0 0,-1-1 102 0 0,0 1-84 0 0,3-2 100 0 0,-1 1-80 0 0,1 0 67 0 0,2 0-84 0 0,0-1 99 0 0,2 1-133 0 0,0-1 109 0 0,3-1-104 0 0,-2 1 77 0 0,2 0-70 0 0,-1 0 61 0 0,2 0-83 0 0,-1 0 76 0 0,1 0-76 0 0,-1 1 83 0 0,1-1-76 0 0,-3 1 65 0 0,2-1-93 0 0,-2 1 106 0 0,-2 0-122 0 0,2 0 125 0 0,-1 0-103 0 0,-2 0 92 0 0,2 1-87 0 0,-1-1 95 0 0,-1 1-93 0 0,-1-1 80 0 0,-2 1-81 0 0,2-1 76 0 0,0 0-70 0 0,-1 1 95 0 0,0-1-130 0 0,-2 1 119 0 0,0-1-89 0 0,0 1 110 0 0,-1 0-110 0 0,4 0 90 0 0,-1 0-87 0 0,1 0 90 0 0,-1 0-98 0 0,-1 0 77 0 0,-1 0-61 0 0,0 0 64 0 0,-4 1-89 0 0,0-1 13 0 0,-1 1-94 0 0,-3 0 46 0 0,1 0-34 0 0,-3 1 55 0 0,1 0-49 0 0,-2 0 54 0 0,2 0-38 0 0,-3 0 53 0 0,2 0-66 0 0,-4 1 95 0 0,3-1-34 0 0,-3 0 41 0 0,3 0-18 0 0,-3 1 43 0 0,2-1-39 0 0,-1 0 27 0 0,3 0-13 0 0,-3 0 27 0 0,3 0-35 0 0,-1 1 44 0 0,2-2-47 0 0,-1 1 62 0 0,2 0-52 0 0,1-1 40 0 0,-1 0-48 0 0,2-1 41 0 0,0 1-22 0 0,-1 0 43 0 0,1 0-72 0 0,1-1 56 0 0,-2 2-47 0 0,2-1 32 0 0,0 0-24 0 0,-1 1 26 0 0,2-1-36 0 0,0 1 53 0 0,1-1-35 0 0,-2 0 35 0 0,2 1-51 0 0,-1-1 43 0 0,2 0-28 0 0,0 0 55 0 0,-2 0-114 0 0,1 0 105 0 0,0 1-34 0 0,0-2 29 0 0,1 1-25 0 0,0-1 42 0 0,1 1-46 0 0,3-2 34 0 0,0 1-39 0 0,4-1 53 0 0,-2 0-67 0 0,4-1 48 0 0,0 0-48 0 0,2-1 37 0 0,-1 1-67 0 0,2 0 84 0 0,-1 0-59 0 0,2 0 33 0 0,-3 0-32 0 0,2 0 45 0 0,-2 0-50 0 0,0 1-4 0 0,-2 0 29 0 0,1-1 3 0 0,-2 1-9 0 0,-2 0 13 0 0,-2 0-26 0 0,3 0 30 0 0,-1 0-42 0 0,-1 0 46 0 0,-1 1-15 0 0,-1-1 0 0 0,0 1-7 0 0,-2 0 29 0 0,0 0-70 0 0,0 0 87 0 0,0 0-60 0 0,-2 2 38 0 0,0-1-25 0 0,-3 1 40 0 0,1 0-59 0 0,-4 1 70 0 0,2-1-49 0 0,-3 0 34 0 0,2 0-15 0 0,-4 1-4 0 0,2-1 20 0 0,-2 2 49 0 0,0-2-88 0 0,-1 2 25 0 0,2-1 10 0 0,-2 0-7 0 0,3-1 8 0 0,-2 1-11 0 0,2 0 22 0 0,0-1 2 0 0,2 1 20 0 0,-2-1-19 0 0,3 0 7 0 0,-1 0-11 0 0,2-1-143 0 0,1 0 186 0 0,-1 1-58 0 0,0-1 5 0 0,2 0 5 0 0,0 0-11 0 0,2-1 11 0 0,0 0 20 0 0,0 0-41 0 0,3 2-10 0 0,-1-1 26 0 0,1 0-10 0 0,3-1-59 0 0,1 1 92 0 0,-1 0-138 0 0,3-1 125 0 0,0 0-95 0 0,-1 0 61 0 0,2-1-51 0 0,0 1 57 0 0,0-1-59 0 0,-1 1 65 0 0,1-1-39 0 0,-1 0 46 0 0,-3 0-46 0 0,2 0 62 0 0,-1 1-56 0 0,-2-1 64 0 0,2 0-94 0 0,-1 1 108 0 0,-1-1-80 0 0,-2 1 76 0 0,3-1-63 0 0,-1 0 94 0 0,-1 0-93 0 0,-1 1 71 0 0,0-1-30 0 0,-1 1 73 0 0,-1 0-38 0 0,3 0 53 0 0,0-1-94 0 0,1 1 112 0 0,-2 0-58 0 0,0-1 84 0 0,-1 1-60 0 0,0 0 48 0 0,-1 0 64 0 0,0 0-158 0 0,0 0 21 0 0,0 0-68 0 0,-1 0 40 0 0,1 0-62 0 0,0 0 49 0 0,-3 0-50 0 0,0-1 8 0 0,0 1 27 0 0,-4 1-35 0 0,2 1 53 0 0,-3 0-30 0 0,2-1 10 0 0,-2 2-16 0 0,2-1 14 0 0,-2 1-10 0 0,2-1-7 0 0,-1 1 7 0 0,1-1-7 0 0,2 0 11 0 0,-1 0-36 0 0,0 0 24 0 0,2-1-36 0 0,0 0 1 0 0,2 0-6 0 0,-4 0 32 0 0,1-1-42 0 0,0 0-24 0 0,2 1 81 0 0,0-1-69 0 0,0 0 65 0 0,2 0-18 0 0,-3 1 16 0 0,1-1-18 0 0,-1 1 16 0 0,2 0 8 0 0,-1-1-6 0 0,1 0-16 0 0,1 0-24 0 0,3-1 58 0 0,0 0-90 0 0,-1 0 103 0 0,4-1-88 0 0,-1 0 74 0 0,3-1-82 0 0,-1 1 65 0 0,3-2-94 0 0,-2 2 106 0 0,3-2-76 0 0,0-1 80 0 0,2 0-82 0 0,-1 0 94 0 0,1 0-88 0 0,0-1 92 0 0,0 0-112 0 0,-1 0 137 0 0,-1 0-98 0 0,-2 2 92 0 0,2 0-77 0 0,-4 0 93 0 0,2 0-73 0 0,-2 1 69 0 0,0-1-62 0 0,-1 1 75 0 0,0 0-87 0 0,-1 1 73 0 0,-1 0-121 0 0,1 0 129 0 0,-1-1-98 0 0,0 2 86 0 0,0-2-84 0 0,-1 1 76 0 0,0 1-80 0 0,-1 0 104 0 0,1-1-125 0 0,0 1 113 0 0,-1-1-95 0 0,0 1 74 0 0,-1 1-78 0 0,0 0 79 0 0,-1-1-89 0 0,0 1 78 0 0,0 0-76 0 0,0 0 125 0 0,0 1-121 0 0,-1-1 81 0 0,4-1-61 0 0,-1 0 68 0 0,1 0-100 0 0,-1 1 110 0 0,-1-1-91 0 0,0 1 75 0 0,0 0-73 0 0,-1 0 87 0 0,0 0-157 0 0,0 0 154 0 0,-1 0-54 0 0,1 0 35 0 0,0 0-27 0 0,0 0 1 0 0,0 0-1 0 0,2-1-80 0 0,0 0 142 0 0,-1 0-135 0 0,1 0 120 0 0,-1 0-132 0 0,-1 1 66 0 0,1-2-58 0 0,0 0 75 0 0,0 0-102 0 0,0-1 111 0 0,1 0-67 0 0,-1 0 100 0 0,0 1-107 0 0,-1-1 95 0 0,1 1-85 0 0,0 0 109 0 0,-1 0-130 0 0,0 1 134 0 0,1-1-116 0 0,-1 0 86 0 0,1 0-77 0 0,-1 0 74 0 0,0 1-102 0 0,0 1 82 0 0,0-1-64 0 0,0-1 93 0 0,0 1-111 0 0,-1-1 101 0 0,1 0-97 0 0,0 1 103 0 0,-1 1-105 0 0,1-1 120 0 0,0 1-106 0 0,-4 0 103 0 0,0 0-123 0 0,0 0 55 0 0,1 0-126 0 0,0 1 52 0 0,-1-1-63 0 0,-1 0 29 0 0,2 1-57 0 0,0-1-129 0 0,-2 1 30 0 0,0-1-220 0 0,1 1 225 0 0,0-1-240 0 0,2 0 145 0 0,-2 1-222 0 0,0-1-210 0 0,1 0-92 0 0,0 1-487 0 0,-2 0-2201 0 0,2 0 1056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3:48.4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177 1 748 0 0,'0'0'1866'0'0,"-17"2"2570"0"0,16-1-4278 0 0,0-1 0 0 0,0 1 0 0 0,-1-1 0 0 0,1 1 0 0 0,0 0 0 0 0,0-1 0 0 0,-1 1 0 0 0,1 0 0 0 0,0 0 0 0 0,0 0 0 0 0,0 0 0 0 0,0 0 0 0 0,0 0-1 0 0,1 0 1 0 0,-1 0 0 0 0,0 0 0 0 0,0 0 0 0 0,1 1 0 0 0,-1-1 0 0 0,0 0 0 0 0,1 1 0 0 0,0-1 0 0 0,-1 0 0 0 0,1 1 0 0 0,0-1 0 0 0,-1 2 0 0 0,-1 46 133 0 0,3-21-8 0 0,-34 276 1163 0 0,29-282-1374 0 0,3-16-9 0 0,0 1-1 0 0,0 0 0 0 0,-1-1 0 0 0,0 1 1 0 0,-4 10-1 0 0,4-14-1 0 0,0-1 0 0 0,0 1-1 0 0,-1-1 1 0 0,1 1 0 0 0,0-1 0 0 0,-1 0 0 0 0,0 0-1 0 0,1 0 1 0 0,-1 0 0 0 0,0 0 0 0 0,0-1 0 0 0,-6 3-1 0 0,-37 14 328 0 0,45-18-349 0 0,20 6-72 0 0,133-3-1653 0 0,-120-5-2539 0 0,33-6 1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3:32.27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51248.42188"/>
      <inkml:brushProperty name="anchorY" value="-194117.64063"/>
      <inkml:brushProperty name="scaleFactor" value="0.5"/>
    </inkml:brush>
  </inkml:definitions>
  <inkml:trace contextRef="#ctx0" brushRef="#br0">3 0 480 0 0,'0'0'1912'0'0,"0"3"-1486"0"0,-1-1-80 0 0,1 1-92 0 0,0-1-35 0 0,-1 2-56 0 0,1-1-19 0 0,0 0-79 0 0,0-1-108 0 0,0-1-189 0 0,0 2-1078 0 0,-1 0 1457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9:34.00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1179.58203"/>
      <inkml:brushProperty name="anchorY" value="-20491.00195"/>
      <inkml:brushProperty name="scaleFactor" value="0.5"/>
    </inkml:brush>
  </inkml:definitions>
  <inkml:trace contextRef="#ctx0" brushRef="#br0">1067 139 1620 0 0,'0'0'0'0'0,"-1"-2"1980"0"0,0-4-354 0 0,-2-1-109 0 0,1 0-220 0 0,-1-2-81 0 0,0-1-125 0 0,1 1-102 0 0,1 0-35 0 0,0 1 30 0 0,-1-1 16 0 0,1 2-182 0 0,0-1 46 0 0,1 2-232 0 0,-1-1 67 0 0,0 2-228 0 0,1 1 80 0 0,-1-1-160 0 0,0 1 48 0 0,1 0-123 0 0,-1 2 45 0 0,1 1-94 0 0,0-2 47 0 0,-1 1-87 0 0,1 0 28 0 0,-1 1 21 0 0,1-1 842 0 0,-1 5-797 0 0,0-1-95 0 0,1 4 126 0 0,-1-1-202 0 0,0 4 90 0 0,1 2-74 0 0,0 3 49 0 0,0 1 8 0 0,0 3 35 0 0,1 2-17 0 0,0 2 13 0 0,0 3-31 0 0,0 2-33 0 0,0 3 55 0 0,0 4-113 0 0,-1 1 89 0 0,0 4-131 0 0,0 1 27 0 0,0 4-30 0 0,0 1 31 0 0,-1 4 23 0 0,1 1 83 0 0,0 3 54 0 0,-1 0 5 0 0,1 1-6 0 0,0 1 42 0 0,2-1-40 0 0,0 0 8 0 0,0 0-26 0 0,1 0 63 0 0,2-1-100 0 0,-1-1 78 0 0,1-1-38 0 0,0 0 5 0 0,1-2-52 0 0,0-3-9 0 0,0-2-19 0 0,0-2-36 0 0,1-2-24 0 0,-1-2-24 0 0,0-1 40 0 0,0-1-14 0 0,0 0-18 0 0,0-2-8 0 0,-1 0-4 0 0,1-2 19 0 0,-1 0-44 0 0,1-2 97 0 0,-1-1-122 0 0,0-2 94 0 0,0-1-99 0 0,-1-1 98 0 0,0-1-184 0 0,0-2 189 0 0,-1-1-144 0 0,1-2 99 0 0,-1-2-117 0 0,-1-1 118 0 0,1-1-116 0 0,0-1 57 0 0,-1-2-54 0 0,0 0 13 0 0,0-1-5 0 0,-1-3 0 0 0,0 1 0 0 0,0-2 0 0 0,0 1 0 0 0,0-1 0 0 0,0 0 0 0 0,0-1 0 0 0,1 0 0 0 0,-2-1 0 0 0,2 1 0 0 0,-1-1 0 0 0,0-1 0 0 0,0 1 0 0 0,0-1 0 0 0,-1-1 0 0 0,1 2 0 0 0,0-1 0 0 0,-1-1 0 0 0,1-1 0 0 0,-1-1 0 0 0,0 2 0 0 0,0-1 0 0 0,0 1 0 0 0,0-2 0 0 0,0 1 0 0 0,0-2 0 0 0,0 1 0 0 0,1 0 0 0 0,-1 1 0 0 0,0 0 0 0 0,1-1 0 0 0,-1 0 0 0 0,0 0 0 0 0,0-1 0 0 0,0 0 0 0 0,0 0 0 0 0,0 0 0 0 0,0 0 0 0 0,0 0 0 0 0,0 0 0 0 0,0 0 0 0 0,0 0 0 0 0,0 2 0 0 0,0 0 0 0 0,0 1 0 0 0,0-1 0 0 0,0-1 0 0 0,0 0 0 0 0,0-1 0 0 0,0 0 0 0 0,0 0 0 0 0,0 0 0 0 0,0 0 0 0 0,0 0 0 0 0,0 0 0 0 0,0 0 0 0 0,0 0 0 0 0,0 0 0 0 0,0 0 0 0 0,0 0 0 0 0,0 0 0 0 0,0 0 0 0 0,0 2 0 0 0,0 0 0 0 0,0 1 0 0 0,0-2 0 0 0,0 1 0 0 0,0-2 0 0 0,0 1 0 0 0,0-1 0 0 0,0 2 0 0 0,0 0 0 0 0,0 1 0 0 0,0-2 0 0 0,0 1 0 0 0,0-2 0 0 0,0 1 0 0 0,0-1 0 0 0,0 0 0 0 0,0 0 0 0 0,0 0 0 0 0,0 0 0 0 0,0 0 0 0 0,0 0 0 0 0,0 0 0 0 0,0 0 0 0 0,0 2 0 0 0,0 0 0 0 0,0 0 0 0 0,0 0 0 0 0,0-1 0 0 0,0 0 0 0 0,0 0 0 0 0,0-1 0 0 0,0 0 0 0 0,0 0 0 0 0,-1 1 0 0 0,0 0 0 0 0,1 1 0 0 0,-2 1 0 0 0,0 1 0 0 0,-1 1 0 0 0,-3 1 0 0 0,0 1 0 0 0,-2 0-33 0 0,-2 1 38 0 0,-1 1-92 0 0,-1 1 63 0 0,-2 0-100 0 0,-1 1 144 0 0,-2 1-115 0 0,-1 0 46 0 0,-1 1-31 0 0,-2 2 12 0 0,-1-1-14 0 0,-1 2 73 0 0,0 1-68 0 0,-1-1 43 0 0,0 0-18 0 0,2 0 19 0 0,0-1 0 0 0,1 0 19 0 0,2-1-14 0 0,0 0 10 0 0,2 0 11 0 0,0-1 2 0 0,2-1-9 0 0,0-1-16 0 0,2-1 28 0 0,1 0 0 0 0,1-1-13 0 0,1-1 24 0 0,3-2-17 0 0,-1 0 28 0 0,2-1-44 0 0,0 0 41 0 0,1-1-8 0 0,0 1 35 0 0,1-1-37 0 0,0 0 41 0 0,0 0-21 0 0,2-2 29 0 0,0 2-16 0 0,0 0 28 0 0,1-2 7 0 0,0 2-1 0 0,1 0-7 0 0,0-1-26 0 0,0 1 30 0 0,1 0-29 0 0,2 0 9 0 0,0 0-17 0 0,2 2-1 0 0,1-1-9 0 0,2 1 29 0 0,2 1 42 0 0,1 0-89 0 0,2 1 1 0 0,3 1-3 0 0,3 1-4 0 0,2 2 0 0 0,4 0 0 0 0,2 3 0 0 0,4 0 0 0 0,2 2 0 0 0,2 1 0 0 0,2 1 0 0 0,1 1 0 0 0,1 0 0 0 0,0 0 0 0 0,0 0 0 0 0,0 0 0 0 0,-1 0 0 0 0,-1 0 0 0 0,-2-1 0 0 0,-1 0 0 0 0,-3-1 0 0 0,-1-1 0 0 0,-2 0 0 0 0,-2-1 0 0 0,-1 0 0 0 0,-3-2 0 0 0,-1 0 0 0 0,-2-1 0 0 0,-2-2 0 0 0,-1 0 0 0 0,-3-1 0 0 0,0 0 0 0 0,-1-2 0 0 0,-4-2 0 0 0,2 0 0 0 0,-3-1 0 0 0,1 1 0 0 0,-2-2 0 0 0,0 1 0 0 0,-1 0 0 0 0,1-1 0 0 0,-1-1 0 0 0,0 1 0 0 0,0-1 0 0 0,-2-1 0 0 0,1 1 0 0 0,-1-1 0 0 0,-1 0 0 0 0,1 2 0 0 0,-1-2 0 0 0,0 0 0 0 0,1 2 0 0 0,-1 0 0 0 0,-2 0 0 0 0,0 0 0 0 0,-2 2 0 0 0,-2 1 0 0 0,-2 0 0 0 0,-1 1 0 0 0,-4 1 0 0 0,-1 1 0 0 0,-2 1 0 0 0,-3 0-23 0 0,-2 1-41 0 0,-2 1 39 0 0,-3 1-29 0 0,-3 0 8 0 0,-1 1 3 0 0,-2 0 17 0 0,-1 1-5 0 0,-2-1 3 0 0,0 1 28 0 0,-1 0-36 0 0,0-1 21 0 0,1 0-1 0 0,0 0 32 0 0,2 0-42 0 0,0 0 38 0 0,1-1-11 0 0,2-1 17 0 0,1 0-9 0 0,2-1 4 0 0,2-1 22 0 0,2 0-20 0 0,1-1 30 0 0,2-1-41 0 0,1-1-6 0 0,2-1 38 0 0,0 0-18 0 0,2 0-7 0 0,3-2 40 0 0,-1 0-45 0 0,4-1 20 0 0,-3 1-7 0 0,3-1-8 0 0,-2 1 11 0 0,3-2-26 0 0,-2 1 54 0 0,3-1-31 0 0,-1 1-22 0 0,1-2 8 0 0,2 0-5 0 0,-3 0 0 0 0,2 1 0 0 0,1-2 0 0 0,-1 2 0 0 0,1 0 0 0 0,1-1 0 0 0,0 2 0 0 0,0 0 0 0 0,2 2 0 0 0,0-1 0 0 0,2 1 0 0 0,3 2 0 0 0,1-1 0 0 0,2 1 0 0 0,2 0 0 0 0,3 1 0 0 0,2 0 0 0 0,3 0 0 0 0,3 0 0 0 0,3 1 0 0 0,3 0 0 0 0,2 1 0 0 0,3 1 0 0 0,3 0 0 0 0,3 1 0 0 0,3 0 0 0 0,1 1 0 0 0,2 0 0 0 0,0 1 0 0 0,1 0 0 0 0,1 0 0 0 0,0 0 0 0 0,-1 0 0 0 0,-1 1 0 0 0,0-1 0 0 0,-4-1 0 0 0,0 0 0 0 0,-4 0 0 0 0,0-1 0 0 0,-3 0 0 0 0,0 0 0 0 0,-3-2 0 0 0,-2 1 0 0 0,-2-2 0 0 0,-2 0 0 0 0,-2 0 0 0 0,-2-1 0 0 0,-2-1 0 0 0,-1 1 0 0 0,-1-2 0 0 0,-2 1 0 0 0,-2-2 0 0 0,0 1 0 0 0,-4-2 0 0 0,0 1 0 0 0,-1-1 0 0 0,-1 0 0 0 0,-1 0 0 0 0,0 1 0 0 0,-1-1 0 0 0,-2 2 0 0 0,0-2 0 0 0,-2 3 0 0 0,0-2 0 0 0,-2 2 0 0 0,-2 1 0 0 0,-2 0 0 0 0,-1 0 0 0 0,-2 1 0 0 0,-2 1 0 0 0,-3 1 0 0 0,-1 0 0 0 0,-5 1 0 0 0,-2 0 0 0 0,-5 2 0 0 0,-5 1 0 0 0,-4 0 0 0 0,-4 1 0 0 0,-2-1 0 0 0,-1 1 0 0 0,0 0 0 0 0,0 0 0 0 0,0 0 0 0 0,3 0 0 0 0,1 0 0 0 0,3-1 0 0 0,3 0 0 0 0,2-1-19 0 0,3-1 1 0 0,2-1 27 0 0,3-1-51 0 0,2 0 49 0 0,2-2-21 0 0,2 0 2 0 0,2-1 10 0 0,1-1-8 0 0,3-1 12 0 0,0-1 11 0 0,3-1 67 0 0,0 0-83 0 0,2 0 9 0 0,-1 1-3 0 0,1-2-3 0 0,0 1 0 0 0,1-2 0 0 0,1 2 0 0 0,0 0 0 0 0,0-1 0 0 0,2 0 0 0 0,0-1 0 0 0,0 1 0 0 0,0-1 0 0 0,1 3 0 0 0,0-2 0 0 0,0 2 0 0 0,1-1 0 0 0,1 2 0 0 0,0 1 0 0 0,0-2 0 0 0,1 3 0 0 0,1 1 0 0 0,-1 1 0 0 0,2 0 0 0 0,-1 1 0 0 0,1 2 0 0 0,0 0 0 0 0,1 2 0 0 0,-1 2 0 0 0,1 1 0 0 0,-1 3 0 0 0,1 1 0 0 0,0 4 0 0 0,0 2 0 0 0,0 3 0 0 0,1 3 0 0 0,-1 3 0 0 0,0 3 0 0 0,0 4 0 0 0,0 3 0 0 0,-1 2 0 0 0,0 1 0 0 0,1 2 0 0 0,-1 0 0 0 0,1 1 0 0 0,0 0 0 0 0,-1-1 0 0 0,1 0 0 0 0,1 0 0 0 0,-1 0 0 0 0,0-1 0 0 0,1-2 0 0 0,-1 1 0 0 0,1-3 0 0 0,-1 0 0 0 0,1-3 0 0 0,0-2 0 0 0,-1-2 0 0 0,0-2 0 0 0,0-2 0 0 0,0-2 0 0 0,0-1 0 0 0,-1-3 0 0 0,0-3 0 0 0,-1-1 0 0 0,0-3 0 0 0,0-2 0 0 0,0-2 0 0 0,0-2 0 0 0,-1-1 0 0 0,0-1 0 0 0,1-2 0 0 0,-1-1 0 0 0,0-2 0 0 0,0-2 0 0 0,-1 1 0 0 0,0-2 0 0 0,0 1 0 0 0,0-2 0 0 0,0 1 0 0 0,0-2 0 0 0,0 1 0 0 0,0-2 0 0 0,0 2 0 0 0,0-2 0 0 0,0-1 0 0 0,0 1 0 0 0,0 0 0 0 0,0 0 0 0 0,0 0 0 0 0,-1-1 0 0 0,1 0 0 0 0,-1 0 0 0 0,0-1 0 0 0,0-1 0 0 0,1 1 0 0 0,-1 0 0 0 0,0-1 0 0 0,1 0 0 0 0,-1-1 0 0 0,0 2 0 0 0,1-1 0 0 0,-1 1 0 0 0,1-1 0 0 0,-1 0 0 0 0,0-2 0 0 0,0 1 0 0 0,1 1 0 0 0,-1 0 0 0 0,0 0 0 0 0,1 0 0 0 0,-1-1 0 0 0,0 0 0 0 0,0 1 0 0 0,0 0 0 0 0,0 0 0 0 0,0 0 0 0 0,0-1 0 0 0,0-1 0 0 0,0 1 0 0 0,0-1 0 0 0,0 0 0 0 0,0 2 0 0 0,0 0 0 0 0,0 0 0 0 0,0 0 0 0 0,0-1 0 0 0,0 0 0 0 0,0-1 0 0 0,0 0 0 0 0,0 3 0 0 0,-1-1 0 0 0,1 0 0 0 0,0 0 0 0 0,-1-1 0 0 0,1 0 0 0 0,0-1 0 0 0,0 2 0 0 0,-1 0 0 0 0,1 0 0 0 0,-1-1 0 0 0,1 0 0 0 0,0 0 0 0 0,-1 1 0 0 0,0 1 0 0 0,-1-1 0 0 0,-1 2 0 0 0,-2 0 0 0 0,-2 2 0 0 0,-2 0 0 0 0,-3 1 0 0 0,-2 1 0 0 0,-4 1 0 0 0,-4 1 0 0 0,-3 0 0 0 0,-4 2 0 0 0,-4 0 0 0 0,-4 2 0 0 0,-3 1 0 0 0,-3 1 0 0 0,-4 2 0 0 0,-2 2 0 0 0,0 0 0 0 0,1 1 0 0 0,1 0 0 0 0,2 1 0 0 0,2 0 0 0 0,1 0 0 0 0,2 1 0 0 0,1 0 0 0 0,1-1 0 0 0,2 2 0 0 0,0-2 0 0 0,2 1 0 0 0,1-2 0 0 0,2 0 0 0 0,2-1 0 0 0,1-2 0 0 0,2 0 0 0 0,1-1 0 0 0,1-1 0 0 0,1-1 0 0 0,2 0 0 0 0,2-2 0 0 0,0 0 0 0 0,1-1 0 0 0,1-2 0 0 0,2 1 0 0 0,1-2 0 0 0,1-1 0 0 0,1 0 0 0 0,0-1 0 0 0,2-1 0 0 0,2-1 0 0 0,0 1 0 0 0,2-2 0 0 0,-1 1 0 0 0,1-1 0 0 0,-1 1 0 0 0,1-2 0 0 0,0 2 0 0 0,1-2 0 0 0,1 0 0 0 0,-1 0 0 0 0,1 0 0 0 0,1-1 0 0 0,-1 0 0 0 0,0 0 0 0 0,1 0 0 0 0,0 0 0 0 0,0 0 0 0 0,1 0 0 0 0,0-1 0 0 0,1 0 0 0 0,1 0 0 0 0,-2 0 0 0 0,0 0 0 0 0,1 0 0 0 0,0 0 0 0 0,0 0 0 0 0,0-1 0 0 0,1 0 0 0 0,0-3-1129 0 0,0-9-6334 0 0,0 1-725 0 0,3-18-5834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9:34.86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8846.39844"/>
      <inkml:brushProperty name="anchorY" value="-26560.13281"/>
      <inkml:brushProperty name="scaleFactor" value="0.5"/>
    </inkml:brush>
  </inkml:definitions>
  <inkml:trace contextRef="#ctx0" brushRef="#br0">0 292 1204 0 0,'0'0'0'0'0,"0"-3"1352"0"0,0-1-65 0 0,1-2-448 0 0,-1-1 189 0 0,1-2-333 0 0,1 0 146 0 0,0-1-120 0 0,0 0 75 0 0,2 0-78 0 0,0 1-57 0 0,0 0 0 0 0,0-1-58 0 0,-1 1 35 0 0,2-1-181 0 0,-1 1 154 0 0,0-1 16 0 0,0 0 61 0 0,-1 0 18 0 0,0 0-7 0 0,-1 0-87 0 0,1 0-54 0 0,-2 2-46 0 0,1-1-43 0 0,-1 0 1 0 0,0 1 27 0 0,0-1-19 0 0,0 2-48 0 0,-1-1 121 0 0,0 1-234 0 0,0 0 155 0 0,0 1-271 0 0,0 0 163 0 0,0 1-262 0 0,0 1 169 0 0,0-1-248 0 0,0 2 161 0 0,0 0-193 0 0,0 1 300 0 0,0 0-239 0 0,0 4 376 0 0,1 3-191 0 0,0 4 268 0 0,1 4-149 0 0,0 5 89 0 0,1 5-65 0 0,1 7-5 0 0,1 7-32 0 0,0 8 38 0 0,2 6-126 0 0,1 7 117 0 0,-1 6-68 0 0,2 5 128 0 0,0 3-105 0 0,1 4 58 0 0,0 5 21 0 0,0 4-35 0 0,1 1-20 0 0,0 2-27 0 0,1 2 93 0 0,-1-2-193 0 0,1-1 78 0 0,-1 1-19 0 0,0-3-9 0 0,0-2-16 0 0,0-1-37 0 0,-1-2-5 0 0,0-3-44 0 0,-1-1 19 0 0,0-1 90 0 0,-1-3-162 0 0,0-2 33 0 0,-1-2-172 0 0,1-4 43 0 0,-2-3-23 0 0,0-4 0 0 0,-1-4 0 0 0,0-3 0 0 0,-1-4 0 0 0,0-3 0 0 0,-1-3 0 0 0,0-3 0 0 0,0-3 0 0 0,-1-4 0 0 0,1-2 0 0 0,-2-3 0 0 0,0-2 0 0 0,0-2 0 0 0,1-3 0 0 0,-1-2 0 0 0,0-2 0 0 0,0-1 0 0 0,-1-3 0 0 0,1 0 0 0 0,0-2 0 0 0,0 1 0 0 0,0-2 0 0 0,0 0-401 0 0,0-2-488 0 0,-1 0-128 0 0,1-3-282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9:35.45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0509.65625"/>
      <inkml:brushProperty name="anchorY" value="-30287.27344"/>
      <inkml:brushProperty name="scaleFactor" value="0.5"/>
    </inkml:brush>
  </inkml:definitions>
  <inkml:trace contextRef="#ctx0" brushRef="#br0">71 39 1468 0 0,'0'0'0'0'0,"-3"-1"2316"0"0,-2-1-475 0 0,-1-2-173 0 0,0 1-158 0 0,-2-1-165 0 0,2 0-32 0 0,0 0-93 0 0,0 1 2 0 0,2 0-176 0 0,-1 0-94 0 0,0 1-109 0 0,2 0-13 0 0,-3-1 2597 0 0,5 5-2372 0 0,1 0-198 0 0,1 2 167 0 0,1 1-239 0 0,3 1 95 0 0,1 2-148 0 0,2 1-34 0 0,2 1-61 0 0,3 0-80 0 0,1 2-50 0 0,3 1-87 0 0,1 0-80 0 0,3 2-66 0 0,2 0-51 0 0,4 1-41 0 0,2 1-56 0 0,3 0-13 0 0,4 1-15 0 0,2 1-10 0 0,2 0-22 0 0,2 1-8 0 0,1-1-14 0 0,3 2-3 0 0,1-1-33 0 0,4 2 27 0 0,1 0 0 0 0,-1-1 149 0 0,1 0-172 0 0,-1-2 180 0 0,-1 0-207 0 0,-2-2 201 0 0,-2 0-225 0 0,-2-2 220 0 0,-2 0-216 0 0,-3-2 204 0 0,-2-1-243 0 0,-3 0 193 0 0,-3-1-186 0 0,-2-1 207 0 0,-3-1-216 0 0,-2 0 211 0 0,-3-2-246 0 0,-2 0 222 0 0,-2-2-194 0 0,-1 0 216 0 0,-2 0-232 0 0,-3-1 225 0 0,0 1-241 0 0,-2-2 245 0 0,0 0-257 0 0,-1-1 217 0 0,1 1-257 0 0,-2-1 177 0 0,0 1-230 0 0,-2-1 121 0 0,-1 0-218 0 0,2 0 48 0 0,-1 0-138 0 0,-1 0-99 0 0,-1-1-152 0 0,-1-1-235 0 0,3-13-10208 0 0,-7 5 8549 0 0,-2-2-2404 0 0,-1-2-2974 0 0,0 2 6938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9:35.83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3110.90234"/>
      <inkml:brushProperty name="anchorY" value="-32104.57227"/>
      <inkml:brushProperty name="scaleFactor" value="0.5"/>
    </inkml:brush>
  </inkml:definitions>
  <inkml:trace contextRef="#ctx0" brushRef="#br0">57 96 480 0 0,'-1'-2'3368'0'0,"0"-1"-928"0"0,-2-2-151 0 0,1 0-405 0 0,-2-1-158 0 0,1 1-47 0 0,-1-1-72 0 0,1 1 168 0 0,-2-1-389 0 0,2 1 169 0 0,-1-1-309 0 0,2 1 40 0 0,-2 0-286 0 0,1 0 46 0 0,1 2-171 0 0,0-1 0 0 0,0 0-89 0 0,1 1-43 0 0,0 1-78 0 0,0-1-88 0 0,-1 1-71 0 0,1-1-106 0 0,0 2-31 0 0,0-1 1004 0 0,2 4-1200 0 0,3 2-33 0 0,0 2-36 0 0,3 1-3 0 0,0 2 99 0 0,3 2-204 0 0,1 2 130 0 0,1 1-150 0 0,3 2 39 0 0,1 2-15 0 0,1 1 0 0 0,1 1 0 0 0,1 2-19 0 0,1-1-143 0 0,-1 1 202 0 0,0-1-235 0 0,0 0 230 0 0,-3 0-56 0 0,0-2 14 0 0,-1 0-47 0 0,-2 0 78 0 0,-1-2-16 0 0,-2-1-7 0 0,-1-1 0 0 0,-1-1 9 0 0,0-1-12 0 0,-2-1 87 0 0,-2-2 3 0 0,-1 0 32 0 0,-2 0-83 0 0,-2 0-35 0 0,-2 1 7 0 0,-3-2-9 0 0,-2 1 0 0 0,-2-1 0 0 0,-2 0 0 0 0,-2 1 0 0 0,-2-1 0 0 0,-2 0 0 0 0,-1-1 0 0 0,-1 1 0 0 0,0 0 0 0 0,0 0 0 0 0,0 0 0 0 0,0 0 0 0 0,0-1-462 0 0,1 2-1203 0 0,0 0-244 0 0,1 1-788 0 0,1 2-806 0 0,1 1-4127 0 0,-7 14-5487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9:36.74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1784.32813"/>
      <inkml:brushProperty name="anchorY" value="-31412.17969"/>
      <inkml:brushProperty name="scaleFactor" value="0.5"/>
    </inkml:brush>
  </inkml:definitions>
  <inkml:trace contextRef="#ctx0" brushRef="#br0">10 69 512 0 0,'0'0'6162'0'0,"-2"-1"-5361"0"0,1-1 290 0 0,-1 1-385 0 0,1 0 180 0 0,0 0-330 0 0,0-2 115 0 0,0 1-266 0 0,1 0 276 0 0,0-2-72 0 0,0 1-88 0 0,0-1 101 0 0,1 0-176 0 0,0 1 88 0 0,2-1-78 0 0,-1 1 93 0 0,1-2-69 0 0,-1 2 45 0 0,0 0-36 0 0,1-1-36 0 0,-1 1-4 0 0,0 1-78 0 0,-1 0 48 0 0,2 0-71 0 0,-1 0 146 0 0,1 0-189 0 0,-2 1 237 0 0,0 0-104 0 0,0 1 16 0 0,3 0-60 0 0,0 1-4 0 0,1 1 76 0 0,0 3 78 0 0,0 1 70 0 0,-1 3-39 0 0,1 2-35 0 0,0 4-30 0 0,-1 3 74 0 0,-1 3-86 0 0,1 5-76 0 0,-1 5 49 0 0,1 4-117 0 0,-1 6 69 0 0,0 4-132 0 0,-1 6 27 0 0,0 4-82 0 0,0 5-10 0 0,-1 4-44 0 0,-1 3-25 0 0,1 0-15 0 0,-1 1 89 0 0,1 0-144 0 0,0 0 50 0 0,0 0-41 0 0,1 0 17 0 0,-1-2-15 0 0,1-3-2 0 0,1-2-55 0 0,-1-3 43 0 0,1-1-2 0 0,-1-2-5 0 0,1-3 74 0 0,-1-2-12 0 0,1-3-15 0 0,0-3 2 0 0,-1-3-15 0 0,0-3-6 0 0,1-3-37 0 0,-2-2 9 0 0,1-3-10 0 0,0-3-49 0 0,-1-3 60 0 0,1-3-58 0 0,0-1-25 0 0,-1-3-68 0 0,1-1-63 0 0,-1-5-82 0 0,0 1-78 0 0,0-2-192 0 0,0-1-413 0 0,0-2-159 0 0,-1-2-387 0 0,1-2-135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9:37.07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3202.38281"/>
      <inkml:brushProperty name="anchorY" value="-34492.48047"/>
      <inkml:brushProperty name="scaleFactor" value="0.5"/>
    </inkml:brush>
  </inkml:definitions>
  <inkml:trace contextRef="#ctx0" brushRef="#br0">76 70 5124 0 0,'-3'0'3653'0'0,"-4"1"-1154"0"0,0-1-253 0 0,-4 2-666 0 0,1-1-65 0 0,-1 1-270 0 0,1 0 267 0 0,3-1-185 0 0,2 0 77 0 0,2 0-346 0 0,1-1-29 0 0,5 1-258 0 0,0 1-64 0 0,8 0-236 0 0,5-1 74 0 0,6 0-157 0 0,6-1 116 0 0,7 0-119 0 0,7-1 109 0 0,6 0-130 0 0,9-1 33 0 0,6-1-138 0 0,7-1 21 0 0,3 0-103 0 0,4-1 33 0 0,1 0-95 0 0,1 0 39 0 0,0 0-91 0 0,-3 0 33 0 0,-2 0-46 0 0,-6 0 11 0 0,-5 1-71 0 0,-6 0 38 0 0,-6 0-103 0 0,-5 0 51 0 0,-5 1-131 0 0,-4 0 21 0 0,-5 0-110 0 0,-3 1 58 0 0,-4-1-167 0 0,-4 1-1 0 0,-5 1-259 0 0,0-1-24 0 0,-4 1-361 0 0,0 0 23 0 0,-2 1-340 0 0,-4-1-122 0 0,1 2-285 0 0,-3 1-149 0 0,-1-1-329 0 0,-4 3-243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9:37.27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5871.30469"/>
      <inkml:brushProperty name="anchorY" value="-35713.74609"/>
      <inkml:brushProperty name="scaleFactor" value="0.5"/>
    </inkml:brush>
  </inkml:definitions>
  <inkml:trace contextRef="#ctx0" brushRef="#br0">96 1 4136 0 0,'-4'1'3561'0'0,"-4"3"-939"0"0,-3 2-301 0 0,-1 0-508 0 0,-1 2 67 0 0,0-1-178 0 0,1 1 15 0 0,4-1-11 0 0,1 0-137 0 0,2-1-242 0 0,3 0-219 0 0,2-2-240 0 0,4 2-160 0 0,5-2-133 0 0,4 0-144 0 0,3 0-158 0 0,5-1-261 0 0,4-1-260 0 0,3 0-212 0 0,2-1-241 0 0,2 0-180 0 0,1-1-363 0 0,2 0-262 0 0,-1-1-503 0 0,0 1-24 0 0,-2 0-451 0 0,-2 0-331 0 0,-3 0-1765 0 0,-3 1-2858 0 0,-6 0 6311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9:37.44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7490.95703"/>
      <inkml:brushProperty name="anchorY" value="-37082.50781"/>
      <inkml:brushProperty name="scaleFactor" value="0.5"/>
    </inkml:brush>
  </inkml:definitions>
  <inkml:trace contextRef="#ctx0" brushRef="#br0">53 0 4392 0 0,'-2'2'3341'0'0,"-4"2"-804"0"0,0 1-437 0 0,-2 1-242 0 0,1-1-266 0 0,-1 1 184 0 0,2-2-311 0 0,1 2 97 0 0,1-2-422 0 0,3 1-52 0 0,2-1-368 0 0,5 0-117 0 0,3-1-354 0 0,4 0-47 0 0,3-2-497 0 0,5 0 213 0 0,2-1-446 0 0,4 0-91 0 0,3-1-393 0 0,2-1-293 0 0,2-1-304 0 0,1 0-704 0 0,0-1-592 0 0,-1-1-1632 0 0,-1-1-2957 0 0,-8 1 6378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9:39.52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9082.14453"/>
      <inkml:brushProperty name="anchorY" value="-38386.21484"/>
      <inkml:brushProperty name="scaleFactor" value="0.5"/>
    </inkml:brush>
  </inkml:definitions>
  <inkml:trace contextRef="#ctx0" brushRef="#br0">47 412 2980 0 0,'0'0'2541'0'0,"-4"-1"-655"0"0,-1 0-298 0 0,-4 0-355 0 0,2 0-264 0 0,1 0-160 0 0,-1 0-97 0 0,2-1 22 0 0,2 1-39 0 0,2-2 96 0 0,2 1-93 0 0,4-1-29 0 0,0 1-62 0 0,6-1-31 0 0,3 1-87 0 0,3 1-88 0 0,2 0-23 0 0,3 1-149 0 0,4 1 45 0 0,2 1-103 0 0,3 0-59 0 0,3 0 30 0 0,2 0-7 0 0,3 1-61 0 0,0 0 9 0 0,2-1-43 0 0,0 1 29 0 0,0 0-129 0 0,0-1 158 0 0,1 0-102 0 0,-1 0 50 0 0,0 0-46 0 0,-1 0 32 0 0,0 0-30 0 0,0 0 9 0 0,-2-1-17 0 0,-2 1 55 0 0,-1 0-109 0 0,-2 0 94 0 0,-1-1-64 0 0,-1 1 52 0 0,-3 0-57 0 0,-1-1 40 0 0,-3 1-35 0 0,-2-1 37 0 0,-6 0-44 0 0,3 1 61 0 0,-6-1-66 0 0,2 1 63 0 0,-3 0-38 0 0,1-1 35 0 0,-3 0-37 0 0,1 1 58 0 0,-3-1-41 0 0,-1-1 46 0 0,2 1-22 0 0,-2 0 82 0 0,-2-1-102 0 0,3 1 136 0 0,-3-1-83 0 0,0 1 83 0 0,-2-1-73 0 0,3 1 97 0 0,-2-1-80 0 0,0 1 81 0 0,-1-1-74 0 0,-1 0 153 0 0,0 0-157 0 0,-2 0 210 0 0,4 0-225 0 0,-1 0 288 0 0,1 0-435 0 0,-1 0 425 0 0,1-2-381 0 0,0 0 275 0 0,1-3-123 0 0,0-1-26 0 0,0-2 26 0 0,1-1-46 0 0,1-1-179 0 0,0-2 231 0 0,0 0-275 0 0,1-1 315 0 0,-1-1-229 0 0,1 0 295 0 0,0-2-270 0 0,1-1 291 0 0,0 0-206 0 0,0-1 278 0 0,1 0-251 0 0,0-1 289 0 0,0 0-196 0 0,0 1 160 0 0,0 0-221 0 0,-1 1 162 0 0,1 0-137 0 0,-2 3 160 0 0,0 0-150 0 0,0 2 130 0 0,-1 1-168 0 0,-1 0 95 0 0,-1 4-162 0 0,0-1 99 0 0,-1 2-160 0 0,0-1 110 0 0,-1 2-112 0 0,2 1 128 0 0,-1 0-112 0 0,1 3 132 0 0,1 1-89 0 0,2 3 131 0 0,0 3-111 0 0,1 3 110 0 0,2 3-139 0 0,1 3 112 0 0,1 4-36 0 0,1 4 14 0 0,1 3-47 0 0,2 5-47 0 0,0 2 62 0 0,0 2-112 0 0,0 2 163 0 0,1 2-45 0 0,-1 1 111 0 0,0 1-115 0 0,0 0 95 0 0,-1 0-113 0 0,0 0 78 0 0,-1-1-108 0 0,0-2 86 0 0,-1-2-112 0 0,-2-2 106 0 0,-1-3-116 0 0,0-3 118 0 0,-2-3-111 0 0,0-2 108 0 0,-1-2-78 0 0,-1-3 136 0 0,-1-1 21 0 0,0-3 135 0 0,-1-1-12 0 0,-1-4-18 0 0,1 0-82 0 0,-1-3-15 0 0,-1-2-49 0 0,2-3-39 0 0,1-3-35 0 0,1-6-65 0 0,1-4-51 0 0,1-5-67 0 0,1-8 45 0 0,2-5-15 0 0,0-7 32 0 0,2-6-13 0 0,1-5 24 0 0,1-3-15 0 0,-1-3 38 0 0,1 1-71 0 0,0 1 124 0 0,-2 2-89 0 0,1 3 81 0 0,-1 2-74 0 0,-1 5 116 0 0,0 2-62 0 0,-2 3 63 0 0,-1 4-82 0 0,-1 2 77 0 0,0 3-62 0 0,-2 3 65 0 0,0 2-69 0 0,0 2 29 0 0,-2 3-65 0 0,1 1 26 0 0,-2 2-90 0 0,0 3 81 0 0,0 1-80 0 0,-2 3 66 0 0,0 1 129 0 0,3 4-158 0 0,1 3 15 0 0,2 6 59 0 0,0 4-15 0 0,2 6-7 0 0,0 6 14 0 0,2 7 10 0 0,0 6-17 0 0,0 6 29 0 0,2 6-64 0 0,1 5 65 0 0,1 2-48 0 0,1 3 42 0 0,0 1-54 0 0,1-2 62 0 0,0 0-65 0 0,0-3 80 0 0,0-3-93 0 0,-1-4 32 0 0,-1-3 13 0 0,0-6 50 0 0,-2-2-60 0 0,0-6 64 0 0,-2-3-43 0 0,-1-3 70 0 0,-2-4 3 0 0,-1-3-7 0 0,0-3 5 0 0,-1-2-24 0 0,-2-4-17 0 0,2-3-16 0 0,-1-2-25 0 0,3-5 10 0 0,0-3-43 0 0,2-5 30 0 0,0-5-81 0 0,0-4 60 0 0,1-4-71 0 0,0-4 52 0 0,-1-3 16 0 0,0-3 14 0 0,0-2 8 0 0,0 0-13 0 0,-1-2 5 0 0,0 0 21 0 0,0 0 8 0 0,0 0-6 0 0,-1 1 4 0 0,0 0 18 0 0,0 2-6 0 0,0 0 8 0 0,0 2-16 0 0,-1 1 14 0 0,0 2-9 0 0,0 1-2 0 0,0 3-22 0 0,0 0 24 0 0,-1 2-37 0 0,1 2 11 0 0,0 1-13 0 0,-1 2 25 0 0,0 1-12 0 0,1 1 24 0 0,0 1-44 0 0,-1 1-1 0 0,0 2-6 0 0,1 0 51 0 0,-1 2-38 0 0,1 1 13 0 0,0 0-31 0 0,-1 2 17 0 0,3 1 13 0 0,-2 1 4 0 0,3 1-4 0 0,-2 1 12 0 0,4 1-12 0 0,-2 0-16 0 0,3 2 33 0 0,1 1-6 0 0,0 1 2 0 0,1 1-4 0 0,0 0 11 0 0,0 1-3 0 0,0 0-8 0 0,1 0 16 0 0,-1 0 0 0 0,1 0 0 0 0,0-1-41 0 0,1 1 87 0 0,0 0-79 0 0,1 0 53 0 0,0-1-24 0 0,1-1-3 0 0,1 0 1 0 0,2-1-1 0 0,1 0-5 0 0,1-1-31 0 0,1 0 28 0 0,2 0-39 0 0,0-1 6 0 0,1 0-35 0 0,0-1 9 0 0,2 0-10 0 0,-1 0-12 0 0,1-2-30 0 0,0 1 36 0 0,1 0-55 0 0,-2-1 81 0 0,0 1-76 0 0,-1-1 76 0 0,0 0-36 0 0,-2 0 62 0 0,-2 0-77 0 0,-2 0 104 0 0,-2 1-78 0 0,-2 0 81 0 0,-1 0-79 0 0,-4 0 61 0 0,0 1-51 0 0,-3 0 75 0 0,1-1-87 0 0,-3 1 93 0 0,2 0-94 0 0,-3 0 94 0 0,-1 0-89 0 0,1 0 97 0 0,-1 0-104 0 0,-1 1 102 0 0,1-1-97 0 0,-2 1 95 0 0,0-1-80 0 0,-2 1 67 0 0,2-1-109 0 0,-1 1 92 0 0,0-1-109 0 0,-1 1 78 0 0,-2 0-94 0 0,3-1 63 0 0,0 0-62 0 0,-1 0 91 0 0,-1 1-92 0 0,-1-1 123 0 0,0 1-106 0 0,0 0 93 0 0,-1 0-59 0 0,0 0 102 0 0,0 0-109 0 0,-1 0 115 0 0,1 0-114 0 0,0 0 100 0 0,3 0-105 0 0,1-1 115 0 0,-1 1-115 0 0,0 0 106 0 0,-1 0-116 0 0,-1-1 80 0 0,-1 1-94 0 0,1 0 110 0 0,2 0-104 0 0,-1-1 83 0 0,1 0-108 0 0,-1 0 105 0 0,0 1-121 0 0,-1 0 68 0 0,-1 0-119 0 0,1 0 41 0 0,-37 4-26726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3:49.0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43 312 0 0,'10'-28'9034'0'0,"-10"27"-8961"0"0,0 1 1 0 0,0-1 0 0 0,0 1 0 0 0,0 0 0 0 0,0-1-1 0 0,-1 1 1 0 0,1-1 0 0 0,0 1 0 0 0,1-1 0 0 0,-1 1-1 0 0,0-1 1 0 0,0 1 0 0 0,0 0 0 0 0,0-1 0 0 0,0 1-1 0 0,0-1 1 0 0,0 1 0 0 0,1-1 0 0 0,-1 1 0 0 0,0 0 0 0 0,0-1-1 0 0,1 1 1 0 0,-1 0 0 0 0,0-1 0 0 0,1 1 0 0 0,-1 0-1 0 0,0-1 1 0 0,1 1 0 0 0,-1 0 0 0 0,0 0 0 0 0,1-1-1 0 0,-1 1 1 0 0,0 0 0 0 0,1 0 0 0 0,-1 0 0 0 0,1-1 0 0 0,-1 1-1 0 0,1 0 1 0 0,-1 0 0 0 0,0 0 0 0 0,1 0 0 0 0,-1 0-1 0 0,1 0 1 0 0,-1 0 0 0 0,1 0 0 0 0,-1 0 0 0 0,1 0-1 0 0,-1 0 1 0 0,0 0 0 0 0,2 1 0 0 0,-2 3 66 0 0,1 1 0 0 0,-1-1-1 0 0,0 1 1 0 0,0-1 0 0 0,0 1 0 0 0,-2 8 0 0 0,2-10-96 0 0,-10 76 779 0 0,5-50-425 0 0,-1 46 1 0 0,6-74-388 0 0,1 0 0 0 0,-1 0 1 0 0,0 0-1 0 0,1 0 0 0 0,-1 0 0 0 0,1 0 1 0 0,-1 0-1 0 0,1 0 0 0 0,0 0 1 0 0,-1 0-1 0 0,1-1 0 0 0,0 1 0 0 0,0 0 1 0 0,0 0-1 0 0,-1-1 0 0 0,1 1 0 0 0,0 0 1 0 0,0-1-1 0 0,0 1 0 0 0,0-1 1 0 0,0 1-1 0 0,0-1 0 0 0,0 1 0 0 0,0-1 1 0 0,1 0-1 0 0,-1 0 0 0 0,0 1 1 0 0,2-1-1 0 0,38 4-52 0 0,-33-4-37 0 0,70 8-1841 0 0,-17 0-6088 0 0,-43-5 4376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9:44.05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8288.82031"/>
      <inkml:brushProperty name="anchorY" value="-42827.48438"/>
      <inkml:brushProperty name="scaleFactor" value="0.5"/>
    </inkml:brush>
  </inkml:definitions>
  <inkml:trace contextRef="#ctx0" brushRef="#br0">49 223 1452 0 0,'0'0'0'0'0,"2"-3"2264"0"0,1-3-485 0 0,2-3-211 0 0,0-1-367 0 0,1 0-141 0 0,-1-1-251 0 0,0 3 71 0 0,0-1-109 0 0,-1 2 3 0 0,1 1-54 0 0,-1 1 105 0 0,0 1-142 0 0,1 4 114 0 0,0 2-254 0 0,0 4 119 0 0,-1 5-77 0 0,0 5-68 0 0,-1 6 9 0 0,-1 7-134 0 0,-1 8-36 0 0,-2 9-50 0 0,-2 9-18 0 0,-1 7-19 0 0,-1 6-68 0 0,-1 6-30 0 0,0 3-24 0 0,0 2-27 0 0,1 0-108 0 0,1 0 210 0 0,-1-2-175 0 0,2-2 121 0 0,0-2-145 0 0,2-4 139 0 0,-1-4-175 0 0,1-4 127 0 0,1-6-158 0 0,-1-4 152 0 0,0-5-159 0 0,1-5 70 0 0,-1-4-17 0 0,1-4 1 0 0,0-4 104 0 0,0-4 241 0 0,0-2-198 0 0,-1-4 119 0 0,0-3-152 0 0,-1-4 189 0 0,-1-3-274 0 0,1-3 214 0 0,-2-4-270 0 0,-1-3 236 0 0,0-6-304 0 0,-1-4 238 0 0,0-6-266 0 0,0-7 220 0 0,0-7-251 0 0,0-7 218 0 0,1-9-203 0 0,0-7 87 0 0,2-6-13 0 0,-1-5 65 0 0,2-3 49 0 0,1-2 33 0 0,1 0 202 0 0,1 0-220 0 0,0 3 320 0 0,1 4-220 0 0,1 2 230 0 0,-1 2-101 0 0,2 3 52 0 0,-1 2-137 0 0,2 2-17 0 0,0 0 8 0 0,1 2-40 0 0,1 1-41 0 0,1 0-18 0 0,1 2-36 0 0,1 1-22 0 0,2 1-11 0 0,1 2-23 0 0,2 2-70 0 0,0 4-25 0 0,2 2-82 0 0,0 3-84 0 0,3 4-16 0 0,1 3-20 0 0,1 3-4 0 0,2 4-11 0 0,1 3-35 0 0,2 4 177 0 0,0 3-43 0 0,2 6 53 0 0,0 3 15 0 0,2 5 41 0 0,2 6 159 0 0,1 4-285 0 0,0 6 206 0 0,-1 6-244 0 0,-1 5 201 0 0,-2 4-189 0 0,-5 3 209 0 0,-5 4-146 0 0,-5 2 65 0 0,-7 3 38 0 0,-5 2-4 0 0,-8 3 29 0 0,-5 2-5 0 0,-6 1-6 0 0,-3-2 35 0 0,-5-1 17 0 0,-2-3-3 0 0,-4-2-89 0 0,-1-4 147 0 0,-1-4-14 0 0,0-4-54 0 0,1-4 121 0 0,1-5-60 0 0,1-4 34 0 0,2-3 16 0 0,2-4-4 0 0,3-2 31 0 0,1-2 1 0 0,2-2 2 0 0,2-3-18 0 0,2 0-8 0 0,2-2 48 0 0,3-1-95 0 0,0-1 24 0 0,3-1-42 0 0,1 0-10 0 0,0-1-13 0 0,2 0-50 0 0,0-1 35 0 0,2 0-18 0 0,2 2 0 0 0,2 0 10 0 0,0 0-3 0 0,4 3 15 0 0,1 0-23 0 0,3 2 195 0 0,3 2-230 0 0,1 3 231 0 0,3 1-251 0 0,2 3 242 0 0,3 3-251 0 0,2 2 256 0 0,2 2-278 0 0,3 3 261 0 0,1 1-65 0 0,3 2-180 0 0,2 2-66 0 0,0 0-329 0 0,1-1-183 0 0,0 0-249 0 0,-1-2-291 0 0,0-1-247 0 0,1-2-530 0 0,-2-3-347 0 0,-1-2-2278 0 0,0-4-2700 0 0,-8-4 6187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9:44.40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0291.08984"/>
      <inkml:brushProperty name="anchorY" value="-45481.44531"/>
      <inkml:brushProperty name="scaleFactor" value="0.5"/>
    </inkml:brush>
  </inkml:definitions>
  <inkml:trace contextRef="#ctx0" brushRef="#br0">600 94 2480 0 0,'0'0'2124'0'0,"-1"-3"-592"0"0,-1 0-23 0 0,-1-2-249 0 0,0 0-1 0 0,-1-1-17 0 0,1 1 166 0 0,-2-2-137 0 0,2 2 35 0 0,-2-1-180 0 0,2 1-187 0 0,-2-1-139 0 0,1 2-118 0 0,-1-1-94 0 0,1 1-63 0 0,-3-1-45 0 0,1 2-34 0 0,-4-1 3 0 0,-1 0-70 0 0,-2 1 9 0 0,2 0-26 0 0,-6 1-32 0 0,-2 2 49 0 0,-3 1-54 0 0,-3 1-2 0 0,-2 2-38 0 0,-2 3-29 0 0,-3 1-32 0 0,-1 4 10 0 0,-3 3-25 0 0,0 4 66 0 0,0 2-104 0 0,2 5 169 0 0,1 2-112 0 0,3 4 111 0 0,4 3 3 0 0,4 3 11 0 0,5 1-59 0 0,6 2-93 0 0,5 2 55 0 0,6 1-132 0 0,6 2 101 0 0,8 1-146 0 0,6 1 50 0 0,7-1-84 0 0,5-1 53 0 0,6-2-224 0 0,5-3-30 0 0,4-3-273 0 0,4-3-48 0 0,4-4-400 0 0,2-4-10 0 0,2-5-464 0 0,1-3-213 0 0,-2-5-399 0 0,-2-4-419 0 0,-4-3-134 0 0,-2-5-2894 0 0,-3-3-3243 0 0,-11-1 7839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9:45.46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1770.24219"/>
      <inkml:brushProperty name="anchorY" value="-47594.54688"/>
      <inkml:brushProperty name="scaleFactor" value="0.5"/>
    </inkml:brush>
  </inkml:definitions>
  <inkml:trace contextRef="#ctx0" brushRef="#br0">0 391 2604 0 0,'0'0'0'0'0,"2"-4"2965"0"0,1-5-557 0 0,1-3-87 0 0,1-2-397 0 0,1-3-60 0 0,0 0-96 0 0,1 0-267 0 0,-1 1 10 0 0,1 0-228 0 0,-1 2 3 0 0,-1 1-388 0 0,0 2-50 0 0,0 0-309 0 0,-1 3 12 0 0,1 1-224 0 0,-2 2 68 0 0,0 2-188 0 0,2 1 164 0 0,0 3-182 0 0,1 4 114 0 0,1 4-171 0 0,0 6 108 0 0,-1 6-163 0 0,0 8 111 0 0,-1 7-154 0 0,0 8 126 0 0,-1 7-156 0 0,-1 6 114 0 0,-1 7-3 0 0,0 4-32 0 0,0 3-127 0 0,-1 2 153 0 0,1 0-109 0 0,-1 1 60 0 0,0-2-115 0 0,1-4 132 0 0,-1-3-174 0 0,0-5 150 0 0,0-5-155 0 0,0-4 78 0 0,0-6-211 0 0,-1-5 127 0 0,1-4-139 0 0,-1-6 172 0 0,0-3-137 0 0,0-5 110 0 0,0-2-284 0 0,0-6 59 0 0,-2-2-277 0 0,1-4 282 0 0,0-3-213 0 0,-3-4 213 0 0,0-4-149 0 0,-1-5-22 0 0,0-5-82 0 0,-1-6 7 0 0,0-5 101 0 0,0-6 112 0 0,1-6 137 0 0,0-4 176 0 0,0-4 133 0 0,1-2 252 0 0,1-2-147 0 0,0 0 247 0 0,1 1-116 0 0,0 0 381 0 0,1 2-184 0 0,0 0 146 0 0,0 1-61 0 0,0 0 89 0 0,0 1-150 0 0,1-1 177 0 0,-1 0-219 0 0,2-1 28 0 0,0 0-106 0 0,1-2-20 0 0,1 1-68 0 0,0 1 42 0 0,1 2-102 0 0,0 2 56 0 0,1 2-81 0 0,0 2-44 0 0,1 2-45 0 0,0 2-74 0 0,1 1 20 0 0,1 1-36 0 0,2 2-30 0 0,1 0-72 0 0,2 2-52 0 0,1 1-62 0 0,2 1-56 0 0,3 2-107 0 0,1 2 94 0 0,2 3-126 0 0,2 3 115 0 0,1 3 21 0 0,2 5-19 0 0,1 3 30 0 0,1 4-86 0 0,2 5 58 0 0,0 5-188 0 0,2 4 164 0 0,-1 5-108 0 0,0 5 195 0 0,-2 3-129 0 0,-3 4 184 0 0,-1 3-138 0 0,-4 1 180 0 0,-4 2-131 0 0,-3 1 136 0 0,-4-1-155 0 0,-4 1 177 0 0,-4-1-161 0 0,-5 1 217 0 0,-4 0-198 0 0,-5 0 212 0 0,-4 0-212 0 0,-4-1 242 0 0,-4-2-203 0 0,-3-2 221 0 0,-2-2-250 0 0,-2-2 253 0 0,-1-4-190 0 0,-1-2 208 0 0,1-4-195 0 0,1-1 196 0 0,0-4-194 0 0,3-2 208 0 0,1-1-184 0 0,2-3 182 0 0,3 0-160 0 0,1-2 179 0 0,3 0-179 0 0,4-2 149 0 0,-1-1-181 0 0,4 0 155 0 0,2-1-203 0 0,0 0 195 0 0,2-1-225 0 0,1 0 211 0 0,2-1-214 0 0,1 1 189 0 0,1-1-187 0 0,3 0 227 0 0,0 1-222 0 0,5 2 219 0 0,2 0-215 0 0,3 3 242 0 0,3 2-217 0 0,1 2 220 0 0,3 2-59 0 0,2 3 16 0 0,3 2-41 0 0,1 4-142 0 0,1 3 188 0 0,2 2-187 0 0,-1 2 187 0 0,0 2-297 0 0,0 1 167 0 0,-1 2-431 0 0,-1 0 114 0 0,-2 0-352 0 0,0 0-91 0 0,-2-1-217 0 0,-2-1-260 0 0,-1-3-245 0 0,-2-1-326 0 0,-2-3-208 0 0,0-3-2893 0 0,-2-3-2756 0 0,-3-5 6702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9:46.17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3743.82422"/>
      <inkml:brushProperty name="anchorY" value="-49905.37109"/>
      <inkml:brushProperty name="scaleFactor" value="0.5"/>
    </inkml:brush>
  </inkml:definitions>
  <inkml:trace contextRef="#ctx0" brushRef="#br0">204 290 4796 0 0,'-1'-3'5872'0'0,"0"0"-3852"0"0,0-1-307 0 0,0 0-357 0 0,0 1 58 0 0,-1-2-354 0 0,1 1 152 0 0,-1 1-486 0 0,1 1 98 0 0,1-2-438 0 0,-1 1 175 0 0,1 1-159 0 0,0 3-50 0 0,1 0-63 0 0,-1 4-51 0 0,1 5-40 0 0,-1 2-32 0 0,-1 4-29 0 0,0 4-25 0 0,0 4-224 0 0,-1 3 140 0 0,1 3-163 0 0,-1 3 206 0 0,1 2-287 0 0,1 1 275 0 0,-1 2-329 0 0,1-1 256 0 0,1 0-235 0 0,0-1 198 0 0,1-2-209 0 0,-1-2 178 0 0,0-3-228 0 0,1-3 240 0 0,-1-2-126 0 0,0-3 216 0 0,0-3-141 0 0,0-2 189 0 0,-1-5-248 0 0,0-1 235 0 0,0-3-139 0 0,0-3 148 0 0,0-1-132 0 0,-1-5 148 0 0,-1-2-150 0 0,-1-4 157 0 0,0-4-196 0 0,-1-3 245 0 0,-1-4-178 0 0,0-3 286 0 0,0-3-6 0 0,0-3 11 0 0,-1-3 109 0 0,1-1 19 0 0,0-2 84 0 0,0-1 30 0 0,1 0 50 0 0,0 0-74 0 0,1 0 68 0 0,0 0-170 0 0,0 0 146 0 0,1 2-147 0 0,1 0 24 0 0,0 1-168 0 0,1 2 57 0 0,1-2-172 0 0,1 1 90 0 0,1 0-155 0 0,1 0 56 0 0,2 1-144 0 0,1 2 33 0 0,2 2-217 0 0,0 2 57 0 0,1 3-230 0 0,2 3 165 0 0,1 3-246 0 0,1 4 134 0 0,1 2-204 0 0,2 4 236 0 0,1 4-260 0 0,1 4 265 0 0,2 3-290 0 0,-1 4 437 0 0,1 4-233 0 0,-1 3 309 0 0,0 2-207 0 0,-1 4 274 0 0,-3 0-67 0 0,-2 3 55 0 0,-3-1 7 0 0,-3 1 28 0 0,-4 1 8 0 0,-2-1 65 0 0,-4 1 7 0 0,-4 0-142 0 0,-3 0 260 0 0,-3-1-293 0 0,-2-1 376 0 0,-1-2-285 0 0,-2-1 292 0 0,1-3-274 0 0,-1-2 265 0 0,1-2-256 0 0,2-2 207 0 0,0-2-235 0 0,2-2 193 0 0,3-2-167 0 0,-1-1-26 0 0,2-2-41 0 0,1 0-12 0 0,1-2-81 0 0,2 0-157 0 0,1-2-40 0 0,1 1-45 0 0,2-1-13 0 0,5-1-785 0 0,-1 0 996 0 0,5 2-23 0 0,1 0 101 0 0,2 2-49 0 0,2 1 61 0 0,0 3-1 0 0,1 1 63 0 0,1 2-58 0 0,0 2 91 0 0,0 2-35 0 0,-1 1 35 0 0,0 2 68 0 0,-2 1 135 0 0,-1 2-131 0 0,-2 1 293 0 0,-1 0-149 0 0,-3 1 277 0 0,-2 0-325 0 0,-4 0 412 0 0,-2 0-264 0 0,-2-1 285 0 0,-5-1-134 0 0,-3 0 195 0 0,-3-1-192 0 0,-2-2 67 0 0,-3-2-148 0 0,-1-2 37 0 0,-3-2-176 0 0,-2-2 54 0 0,0-3-175 0 0,-2-2-2 0 0,0-2-284 0 0,-1-1-49 0 0,-1-3-499 0 0,1-2-250 0 0,-1-3-925 0 0,0-3-652 0 0,1-1-4694 0 0,2-3-4978 0 0,5 2 12288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9:47.14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2269.6875"/>
      <inkml:brushProperty name="anchorY" value="-49233.92969"/>
      <inkml:brushProperty name="scaleFactor" value="0.5"/>
    </inkml:brush>
  </inkml:definitions>
  <inkml:trace contextRef="#ctx0" brushRef="#br0">210 234 164 0 0,'0'0'2529'0'0,"2"-2"-1916"0"0,0 1 244 0 0,1-2-414 0 0,1 0 346 0 0,0-1-331 0 0,-1 0 130 0 0,2 0-171 0 0,-1 0 23 0 0,1-2 38 0 0,-1 2 29 0 0,1-1 23 0 0,-2 1 73 0 0,1-1-102 0 0,0 1 2 0 0,-1-1-25 0 0,-1 1-69 0 0,1-1-11 0 0,-1 1-67 0 0,0-1 5 0 0,0 0 49 0 0,0 0-26 0 0,-1 0 10 0 0,1-1-5 0 0,0 1 42 0 0,-1-1-21 0 0,1 1 22 0 0,-1 0-47 0 0,0 0-42 0 0,-1-1-4 0 0,0 1 39 0 0,1-1-1 0 0,-1 1 20 0 0,-1-1 12 0 0,1 1 49 0 0,-2-1 30 0 0,1 0-47 0 0,-1 0-15 0 0,1 1-122 0 0,-2-1 63 0 0,2 1-166 0 0,-3-1 128 0 0,0 2-142 0 0,-2-2 115 0 0,1 2-120 0 0,-3 0 156 0 0,1 0-219 0 0,-3 0 146 0 0,1 1-131 0 0,-3 1 147 0 0,1 0-203 0 0,-4 1 202 0 0,0 2-259 0 0,-2 2 253 0 0,0 0-111 0 0,1 3 72 0 0,-1 1 8 0 0,1 2-164 0 0,0 2 212 0 0,2 2-256 0 0,0 3 236 0 0,2 1-255 0 0,1 2 239 0 0,3 1-251 0 0,1 2 210 0 0,3 1-251 0 0,2 0 264 0 0,3 2-278 0 0,2 0 248 0 0,3 0-267 0 0,3 0 274 0 0,2 0-307 0 0,3-1 274 0 0,3-2-261 0 0,2-1 174 0 0,2-2-300 0 0,2-3 201 0 0,1-2-255 0 0,1-4 209 0 0,1-2-267 0 0,-1-3 246 0 0,1-4-175 0 0,-1-2 248 0 0,0-3-182 0 0,-1-3 191 0 0,-1-3-166 0 0,-1-3 214 0 0,-3-3-225 0 0,-1-4 223 0 0,-2-2-156 0 0,-4-3 160 0 0,-2-2-106 0 0,-2-1 281 0 0,-3 0 47 0 0,-3 1 251 0 0,-2 0-250 0 0,-3 2 232 0 0,-2 1-114 0 0,-2 1 158 0 0,-2 2-121 0 0,-2 1 92 0 0,-1 3-153 0 0,-3 0 44 0 0,-1 3-190 0 0,-1 2 58 0 0,-3 2-172 0 0,1 1 98 0 0,-1 2-292 0 0,-1 3 34 0 0,1 1-420 0 0,-2 2-108 0 0,0 3-630 0 0,0 2-667 0 0,1 2-542 0 0,-1 4-1116 0 0,2 2-1866 0 0,2 2-3890 0 0,4-1 8629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0:05.81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3593.71094"/>
      <inkml:brushProperty name="anchorY" value="-75017.5625"/>
      <inkml:brushProperty name="scaleFactor" value="0.5"/>
    </inkml:brush>
  </inkml:definitions>
  <inkml:trace contextRef="#ctx0" brushRef="#br0">2 606 1524 0 0,'0'0'11247'0'0,"0"-2"-10101"0"0,-1 0-59 0 0,1 0-106 0 0,0 1-134 0 0,-1-3-146 0 0,1 0-173 0 0,1-2-37 0 0,2-1-149 0 0,0-1 76 0 0,2-1-144 0 0,1-2 47 0 0,1-1-135 0 0,0-1 91 0 0,1-3-164 0 0,2-1 93 0 0,0-2-126 0 0,1-2 103 0 0,0-2-150 0 0,1-2 119 0 0,-1 0-156 0 0,1-2 138 0 0,-1-1-108 0 0,-1 1 143 0 0,0 0-172 0 0,-1 2 161 0 0,-1 0-128 0 0,-1 1 163 0 0,-1 0-234 0 0,-1 2 254 0 0,-1 2-191 0 0,-1 1 273 0 0,1 1-265 0 0,-1 2 323 0 0,0 2-310 0 0,-1 1 269 0 0,-1 3-314 0 0,0 0 222 0 0,0 2-318 0 0,0 0 280 0 0,0 2-266 0 0,0 1 338 0 0,-1 2-169 0 0,0 4 235 0 0,-1 4-192 0 0,0 4 188 0 0,0 4-175 0 0,0 5 174 0 0,0 4-221 0 0,1 3 160 0 0,0 4-210 0 0,1 3 166 0 0,1 3-110 0 0,0 2 18 0 0,2 1-8 0 0,1 2-30 0 0,1 2-34 0 0,1 0 27 0 0,1 2-35 0 0,0-2 9 0 0,0-1-73 0 0,1-1-8 0 0,-1-2-30 0 0,1-2 4 0 0,-1-2-4 0 0,0-2-51 0 0,-1-3-37 0 0,-1-2 26 0 0,0-3-3 0 0,-1-1 9 0 0,-1-3 17 0 0,0-2 38 0 0,0-2-4 0 0,-1-2 9 0 0,0 0 51 0 0,-1-4-24 0 0,0 1 24 0 0,-1-1-14 0 0,0-1 9 0 0,-1 0 30 0 0,0-2-18 0 0,0 2 21 0 0,-1-2 19 0 0,-1 2 32 0 0,1-3 6 0 0,-2 2-30 0 0,1-1 29 0 0,-1 0 28 0 0,0-1-23 0 0,-1 1 38 0 0,0-2 4 0 0,0 1-18 0 0,1-1 53 0 0,-1 0-30 0 0,1-2 35 0 0,0-1 23 0 0,1 1-10 0 0,0 0-32 0 0,0-1-32 0 0,1-1 7 0 0,0 0-6 0 0,1-1 145 0 0,4-1-143 0 0,3 0-24 0 0,3-2-22 0 0,2 0-1 0 0,5-2-35 0 0,2 0 13 0 0,2-2-24 0 0,4 0-125 0 0,3-1-260 0 0,2-1-274 0 0,2 1-324 0 0,1-1-602 0 0,0 2-463 0 0,0 0-928 0 0,-2 2-3508 0 0,0 0-4455 0 0,-8 3 10660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0:07.40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5546.65625"/>
      <inkml:brushProperty name="anchorY" value="-76627.625"/>
      <inkml:brushProperty name="scaleFactor" value="0.5"/>
    </inkml:brush>
  </inkml:definitions>
  <inkml:trace contextRef="#ctx0" brushRef="#br0">17 433 208 0 0,'0'0'2316'0'0,"-3"0"-1634"0"0,-8 1 7513 0 0,10-2-7472 0 0,1-1-73 0 0,-1 0 77 0 0,1-1-139 0 0,0 0 54 0 0,1 1-253 0 0,0-2 92 0 0,1 0-134 0 0,1-2 203 0 0,-1 1-160 0 0,1-2 61 0 0,0 0-226 0 0,1-2 103 0 0,-1 0-98 0 0,1-2-30 0 0,1 0-20 0 0,-1 0-56 0 0,1-2 30 0 0,0 0-36 0 0,1-1 38 0 0,1-1 34 0 0,0-1-18 0 0,-1 0 42 0 0,1 0-15 0 0,0-1 11 0 0,0 0 58 0 0,0 1-31 0 0,-1 0 223 0 0,0 1-179 0 0,-1 1 195 0 0,0 0-293 0 0,0 3 194 0 0,-1 2-288 0 0,-1-1 191 0 0,0 2-279 0 0,1 0 213 0 0,-2 2-307 0 0,1-2 269 0 0,-1 3-259 0 0,1-1 221 0 0,-2 1-277 0 0,1 1 268 0 0,0-1-252 0 0,-1 1 224 0 0,0 0-243 0 0,0 2 225 0 0,0-2-176 0 0,-1 1 201 0 0,1 1-216 0 0,-1 1 212 0 0,0 0-205 0 0,1-2 201 0 0,1 1-195 0 0,-1 1 193 0 0,0-1-206 0 0,0 1 210 0 0,-1 1-259 0 0,0-1 250 0 0,1-1-227 0 0,-1 1 202 0 0,1-1-180 0 0,-1 0 188 0 0,0 1-176 0 0,0 1 179 0 0,1 1-216 0 0,1 1 209 0 0,0 2-168 0 0,0 0 200 0 0,0 3-206 0 0,0-1 203 0 0,0 3-201 0 0,0 2 205 0 0,0 0-197 0 0,-1 3 59 0 0,0 0-5 0 0,0 2 10 0 0,1 1 12 0 0,-1 2-21 0 0,0 1 31 0 0,0 2-14 0 0,1 1 10 0 0,-1 1-50 0 0,0 1 66 0 0,0 0 2 0 0,0 1-27 0 0,0 0 20 0 0,-1 0 31 0 0,1 0-32 0 0,0 0 30 0 0,0-2-28 0 0,0 0 9 0 0,0-1-22 0 0,0-1 6 0 0,1-1 30 0 0,0-1 130 0 0,0 0-189 0 0,0-2 199 0 0,1 0-228 0 0,0-2 212 0 0,-1 0-220 0 0,1-2 200 0 0,-1-1-214 0 0,0-3 212 0 0,-1 0-241 0 0,1-2 239 0 0,-1 1-218 0 0,1-1 225 0 0,-2 0-221 0 0,1-2 216 0 0,0 1-209 0 0,-1-1 222 0 0,1 0-263 0 0,0-1 168 0 0,-1-1-91 0 0,1 1 168 0 0,-1-1-206 0 0,0 0 230 0 0,0 0-246 0 0,-1 0 260 0 0,-1 1-261 0 0,0-2 242 0 0,-2 2-226 0 0,1 0 230 0 0,-3-1-269 0 0,1 0 286 0 0,-2 1-246 0 0,0-1 262 0 0,0 0-278 0 0,1-1 272 0 0,-1 1-270 0 0,0-1 272 0 0,0 0-291 0 0,1 0 311 0 0,0 0-276 0 0,1 0 266 0 0,1-1-246 0 0,-1 0 247 0 0,2-1-214 0 0,0 0 247 0 0,1 0-240 0 0,1-1 242 0 0,0 1-24 0 0,4-1-88 0 0,0-1-184 0 0,6 0 208 0 0,4-2-274 0 0,3 0 206 0 0,4-2-448 0 0,4 0 229 0 0,3-1-425 0 0,3-1 57 0 0,3-1-318 0 0,2-1-318 0 0,2 0-279 0 0,1 0-110 0 0,0 0-511 0 0,1 0-875 0 0,0-1-1202 0 0,0 1-2669 0 0,-8 2 5516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0:20.48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6623.17188"/>
      <inkml:brushProperty name="anchorY" value="-85942.05469"/>
      <inkml:brushProperty name="scaleFactor" value="0.5"/>
    </inkml:brush>
  </inkml:definitions>
  <inkml:trace contextRef="#ctx0" brushRef="#br0">24 606 760 0 0,'0'-2'2384'0'0,"-2"-3"-560"0"0,-1-1-194 0 0,0-3-185 0 0,0-3-276 0 0,0 0-223 0 0,0-2 28 0 0,0-1-51 0 0,1-1-71 0 0,1-1 60 0 0,0-1-31 0 0,2 0 18 0 0,0 0-51 0 0,0-1-130 0 0,2 0 11 0 0,-1 0-130 0 0,2 0-26 0 0,0 1-48 0 0,0 0-50 0 0,1 2-94 0 0,-1-1-90 0 0,1 2-34 0 0,0 1-63 0 0,0 0-36 0 0,1 1-46 0 0,-1 1-49 0 0,1 2 4 0 0,-1 2-95 0 0,1 1 90 0 0,-1 1-45 0 0,-1 2 32 0 0,4 2-3 0 0,0 3-13 0 0,2 3 126 0 0,0 5-143 0 0,1 3 168 0 0,0 6-161 0 0,1 4 203 0 0,0 7-186 0 0,1 5 226 0 0,1 7-243 0 0,1 6 74 0 0,1 6-20 0 0,0 6-30 0 0,0 3 4 0 0,0 3 17 0 0,0 1 26 0 0,1 1-2 0 0,0-1 194 0 0,0-1-235 0 0,2 0 257 0 0,0-2-260 0 0,1-2 218 0 0,1-2-215 0 0,1-3 216 0 0,1-1-233 0 0,1-3 187 0 0,0-4-230 0 0,-1-3 210 0 0,1-4-182 0 0,-1-4 179 0 0,-1-3-168 0 0,-1-5 148 0 0,0-3-146 0 0,-1-3 117 0 0,-1-4-101 0 0,0-3 141 0 0,-1-3-171 0 0,1-3 155 0 0,-1-3-160 0 0,2-4 141 0 0,-1-3-184 0 0,3-4 166 0 0,1-4-229 0 0,2-5 230 0 0,2-5-175 0 0,1-5 85 0 0,1-7-173 0 0,1-7 47 0 0,0-6-16 0 0,-1-7-53 0 0,1-8 48 0 0,-1-8-91 0 0,-1-3 240 0 0,-3-4-202 0 0,-2 0 198 0 0,-2-1-112 0 0,-3 1 175 0 0,-3 1-132 0 0,-2 1 245 0 0,-2 2-158 0 0,-3 4 142 0 0,-2 4-112 0 0,-2 3 10 0 0,-2 3-13 0 0,-3 5 93 0 0,0 3-19 0 0,-3 3-41 0 0,0 3 16 0 0,-2 2 21 0 0,-1 2-73 0 0,-2 2-1 0 0,-1 2-30 0 0,-2 2-29 0 0,-1 2-22 0 0,-1 3-11 0 0,-1 2-19 0 0,-2 3-11 0 0,-1 3 12 0 0,-1 4-15 0 0,-3 2-28 0 0,-1 5 35 0 0,-1 3 2 0 0,-3 5-32 0 0,-2 3 10 0 0,-3 6 6 0 0,-1 3-8 0 0,0 6-2 0 0,0 3 19 0 0,2 3 74 0 0,3 4-151 0 0,3 1 188 0 0,5 2-151 0 0,3 2 144 0 0,6 0-134 0 0,5 1 129 0 0,4 0-146 0 0,6 2 29 0 0,4-1 55 0 0,6 0-26 0 0,4-2 57 0 0,5-1-42 0 0,4-3 71 0 0,3-4-80 0 0,3-3 10 0 0,2-6 62 0 0,3-5-180 0 0,1-5 92 0 0,2-4-108 0 0,1-4 40 0 0,3-6-149 0 0,1-3 176 0 0,2-5-152 0 0,0-4 140 0 0,-1-3-209 0 0,0-5 118 0 0,-3-3-254 0 0,-3-4 31 0 0,-3-2-136 0 0,-3-4 27 0 0,-3-3-16 0 0,-4 0 47 0 0,-3 0 121 0 0,-4 2-26 0 0,-3 3 129 0 0,-3 4-334 0 0,-3 5-216 0 0,-2 4-353 0 0,-3 5-10 0 0,-3 7-128 0 0,-1 4-442 0 0,-2 4-196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0:21.17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9550.46094"/>
      <inkml:brushProperty name="anchorY" value="-86647.67969"/>
      <inkml:brushProperty name="scaleFactor" value="0.5"/>
    </inkml:brush>
  </inkml:definitions>
  <inkml:trace contextRef="#ctx0" brushRef="#br0">23 568 224 0 0,'0'0'3052'0'0,"-1"-3"-891"0"0,-1 0-282 0 0,-1-1-231 0 0,1-1-418 0 0,-2-1-106 0 0,1 1-140 0 0,1-3 170 0 0,0 2-74 0 0,0-4-124 0 0,1-1-141 0 0,0 0-80 0 0,1-1-126 0 0,1-1-142 0 0,1-1 1 0 0,1-1-68 0 0,0 0 21 0 0,2-2-132 0 0,0-1 65 0 0,1 0-213 0 0,1-2 315 0 0,0 0-232 0 0,1-1 201 0 0,0-1-195 0 0,0 0 217 0 0,0 0-257 0 0,-1 0 324 0 0,1 1-288 0 0,-2-1 266 0 0,1 2-264 0 0,-1 0 187 0 0,-1 2-213 0 0,-1 0 182 0 0,0 2-170 0 0,-1 1 172 0 0,0 1-206 0 0,-1 1 90 0 0,0 2-174 0 0,0 2 58 0 0,-1 0-196 0 0,0 2 74 0 0,0 2-41 0 0,-1 2 76 0 0,0 1-123 0 0,1 1 160 0 0,-4 2-138 0 0,-1 3 117 0 0,-2 4-104 0 0,0 3 143 0 0,-1 5-154 0 0,0 4 174 0 0,0 5-182 0 0,1 3 166 0 0,2 3-171 0 0,0 4 144 0 0,2 1-147 0 0,3 3 145 0 0,2 1-142 0 0,2 2 43 0 0,3 1-79 0 0,3 0-112 0 0,3-1-108 0 0,2-1-124 0 0,3-2-81 0 0,1-3-62 0 0,3-4-148 0 0,0-4-227 0 0,1-3-387 0 0,1-6-140 0 0,-1-5-235 0 0,0-4-404 0 0,-1-5-53 0 0,0-5-325 0 0,-2-4-1264 0 0,0-4-1829 0 0,-6 0 3994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0:21.38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01218.46875"/>
      <inkml:brushProperty name="anchorY" value="-88044.32813"/>
      <inkml:brushProperty name="scaleFactor" value="0.5"/>
    </inkml:brush>
  </inkml:definitions>
  <inkml:trace contextRef="#ctx0" brushRef="#br0">270 390 580 0 0,'0'0'0'0'0,"-3"-4"2460"0"0,-5-5-700 0 0,-3-4-229 0 0,-2-3-253 0 0,-1-1 111 0 0,-2-1-103 0 0,0 0 154 0 0,0 0-33 0 0,0 0 169 0 0,0 0-252 0 0,1 0-76 0 0,1 0-139 0 0,1 1 179 0 0,1 1-374 0 0,0 1-7 0 0,2 1-197 0 0,1 0-131 0 0,1 1-105 0 0,0 0-95 0 0,1 0-72 0 0,1 1-89 0 0,1 0-35 0 0,-1 1-98 0 0,3 2-44 0 0,-1 0-402 0 0,1 2 14 0 0,0-1-363 0 0,1 2-204 0 0,1-1-348 0 0,1 2-379 0 0,0 2-427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4:28.2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215 1237 152 0 0,'0'0'5713'0'0,"-32"4"-4131"0"0,9 2-932 0 0,21-5-449 0 0,-16 5 388 0 0,-98 22 766 0 0,113-27-1265 0 0,-15 1 311 0 0,15 3 574 0 0,4-4-931 0 0,0 0 0 0 0,0-1 0 0 0,0 1 0 0 0,0 0 0 0 0,0-1 0 0 0,0 1 0 0 0,0 0 0 0 0,1-1 0 0 0,-1 0 0 0 0,0 1 0 0 0,0-1 0 0 0,0 0 0 0 0,0 1 0 0 0,3-1 0 0 0,0 0-27 0 0,-1 1-2 0 0,0-1-1 0 0,0 1 1 0 0,1-1 0 0 0,-1 0-1 0 0,0 0 1 0 0,0 0-1 0 0,1-1 1 0 0,-1 1 0 0 0,0-1-1 0 0,6-2 1 0 0,13-1 53 0 0,131-15 337 0 0,-118 13-332 0 0,-11 2 0 0 0,1-1 1 0 0,-1 0-1 0 0,0-2 0 0 0,0-1 1 0 0,45-22-1 0 0,11-5-79 0 0,-78 34 18 0 0,49-21 194 0 0,-49 21-182 0 0,46-21 540 0 0,-28 13-348 0 0,-10 2-137 0 0,-9 7-61 0 0,45-26 424 0 0,-7-5 231 0 0,-39 30-598 0 0,26-20 70 0 0,-15 10-68 0 0,35-32 91 0 0,-45 42-147 0 0,31-23 349 0 0,-25 17-281 0 0,100-95 756 0 0,-101 97-830 0 0,6-10 9 0 0,2-2 63 0 0,1-1 0 0 0,0 2-1 0 0,20-17 1 0 0,-34 32-78 0 0,7-9 32 0 0,8-4 55 0 0,-1 0 0 0 0,0-1 0 0 0,-1-1 0 0 0,20-29 0 0 0,-33 44-103 0 0,26-27 140 0 0,17-22-8 0 0,4 0 32 0 0,-47 49-120 0 0,25-33 255 0 0,-14 23-239 0 0,-9 8-35 0 0,1 0 0 0 0,-1 0 1 0 0,0 0-1 0 0,0 0 0 0 0,0-1 1 0 0,3-6-1 0 0,29-33 155 0 0,-34 41-149 0 0,27-31 161 0 0,-27 31-160 0 0,22-31 259 0 0,-22 31-240 0 0,1 0-12 0 0,1-1 0 0 0,-1 1 0 0 0,1-1 0 0 0,-1 0 0 0 0,0 0 0 0 0,0 0 0 0 0,3-5 0 0 0,2-3 14 0 0,4-2 10 0 0,-10 12-48 0 0,22-35 32 0 0,-1 5-24 0 0,-20 30-26 0 0,22-30 480 0 0,25 9-506 0 0,-47 21 34 0 0,26-7 3 0 0,-19 6-24 0 0,-7 1-9 0 0,0 0 20 0 0,0-1 20 0 0,17-1 16 0 0,-17 2-16 0 0,50-11 28 0 0,-49 12-33 0 0,55-14 11 0 0,-21 6 16 0 0,-35 7-20 0 0,38-8 40 0 0,-20 2-61 0 0,-18 6 12 0 0,12-3 6 0 0,35-9-19 0 0,-46 12 15 0 0,4-1-35 0 0,1 0 32 0 0,-1 1 0 0 0,1-1-1 0 0,-1 2 1 0 0,1-1 0 0 0,9 1 0 0 0,25-2-29 0 0,-38 2 54 0 0,0 0-19 0 0,49-3 58 0 0,-50 3-58 0 0,52-6-10 0 0,-15 5 23 0 0,-25 0-13 0 0,-1 0 0 0 0,0 2 0 0 0,20 2 0 0 0,-25-2-4 0 0,-5-1-16 0 0,0 0 14 0 0,51 2 7 0 0,-52-2 17 0 0,6-1-24 0 0,0 0 0 0 0,-1 1 0 0 0,18 2 0 0 0,-23-1-1 0 0,0-1-1 0 0,0 1 1 0 0,0-1 0 0 0,-1 0-1 0 0,1 1 1 0 0,0-1 0 0 0,0 0-1 0 0,0-1 1 0 0,6 0-1 0 0,-6 0 2 0 0,1 1 0 0 0,-1-1-1 0 0,0 1 1 0 0,1 0-1 0 0,-1 0 1 0 0,1 0-1 0 0,-1 1 1 0 0,1-1-1 0 0,-1 1 1 0 0,6 1 0 0 0,7 3 16 0 0,26-4 29 0 0,-41-1-44 0 0,12 0 17 0 0,-10 0-28 0 0,16-2 36 0 0,11 0-42 0 0,-26 2 30 0 0,-1 0-18 0 0,68-7 50 0 0,-68 7-34 0 0,14-3 22 0 0,50-1 25 0 0,-64 4-49 0 0,1 0 11 0 0,61-5 117 0 0,-62 5-89 0 0,3-2-1 0 0,0 1 1 0 0,0 0-1 0 0,0 0 1 0 0,0 0-1 0 0,1 1 1 0 0,-1 0-1 0 0,8 0 1 0 0,-8 1-20 0 0,-3-1 105 0 0,-2-1-117 0 0,1 0 0 0 0,-1 1 1 0 0,1-1-1 0 0,-1 1 0 0 0,1-1 0 0 0,-1 1 1 0 0,1-1-1 0 0,-1 1 0 0 0,1 0 1 0 0,-1 0-1 0 0,1 0 0 0 0,-1 0 0 0 0,3 0 1 0 0,21-4-1172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0:21.85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9686.33594"/>
      <inkml:brushProperty name="anchorY" value="-86385.17188"/>
      <inkml:brushProperty name="scaleFactor" value="0.5"/>
    </inkml:brush>
  </inkml:definitions>
  <inkml:trace contextRef="#ctx0" brushRef="#br0">59 174 4860 0 0,'-3'0'3113'0'0,"-2"1"-822"0"0,1-1-382 0 0,-3 1-398 0 0,0-1-205 0 0,2 1-116 0 0,0-1-42 0 0,-1 1-137 0 0,0-1-183 0 0,1 0-125 0 0,1 0-151 0 0,2 0-111 0 0,2-2-93 0 0,1 0-54 0 0,6-1-76 0 0,3-1-62 0 0,4-1-26 0 0,4-1-38 0 0,4 0-37 0 0,4-1-40 0 0,3-1-6 0 0,4 0-31 0 0,2-1-45 0 0,0 0-9 0 0,3 0 27 0 0,0-1-30 0 0,1 1 24 0 0,-1 0-7 0 0,-1 1 30 0 0,-2 1-59 0 0,-2 0 41 0 0,-2 1 29 0 0,-3 1-18 0 0,-2-1-29 0 0,-4 2-56 0 0,-1-1-127 0 0,-4 1 101 0 0,-3 1-147 0 0,0 0-156 0 0,-4 1-20 0 0,1-1-309 0 0,-2 1-101 0 0,0-1-402 0 0,-2 1-357 0 0,-1 1-298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0:22.18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01615.79688"/>
      <inkml:brushProperty name="anchorY" value="-87480.19531"/>
      <inkml:brushProperty name="scaleFactor" value="0.5"/>
    </inkml:brush>
  </inkml:definitions>
  <inkml:trace contextRef="#ctx0" brushRef="#br0">85 77 4372 0 0,'-1'-2'2833'0'0,"-4"-2"-533"0"0,0-2-329 0 0,-2 0-218 0 0,-1-2-185 0 0,1 1 54 0 0,1 1-263 0 0,-1-1 64 0 0,2 1-380 0 0,0 0-36 0 0,1 1-395 0 0,-1 0 12 0 0,1 1-243 0 0,1 1 147 0 0,1 1-184 0 0,-1 3 153 0 0,0 0-202 0 0,1 5 204 0 0,0 3-124 0 0,2 5-5 0 0,-1 6-19 0 0,2 5 52 0 0,1 5-23 0 0,1 5 27 0 0,1 7-52 0 0,1 6-3 0 0,1 6 50 0 0,1 4-78 0 0,0 4 109 0 0,2 1-66 0 0,-1 1 12 0 0,2-1-67 0 0,-1-1-20 0 0,0-3-50 0 0,-1-4 15 0 0,0-3-57 0 0,0-4 38 0 0,-1-3-144 0 0,-1-5 97 0 0,0-3-119 0 0,-2-5 74 0 0,0-4-89 0 0,0-3 71 0 0,-1-4-140 0 0,0-3-34 0 0,0-2-140 0 0,-1-2-272 0 0,0-4-299 0 0,0-1-555 0 0,0-2-198 0 0,-1-3-622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9:48.93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0893.82422"/>
      <inkml:brushProperty name="anchorY" value="-47790.92578"/>
      <inkml:brushProperty name="scaleFactor" value="0.5"/>
    </inkml:brush>
  </inkml:definitions>
  <inkml:trace contextRef="#ctx0" brushRef="#br0">18 104 124 0 0,'0'0'4982'0'0,"-2"1"-3741"0"0,-1 0-189 0 0,1 0-40 0 0,0-1-53 0 0,-1 1 1057 0 0,1 1-1341 0 0,0-1-1 0 0,1 1 98 0 0,2 0-208 0 0,0-1 169 0 0,4 1-205 0 0,0 0 141 0 0,5 1-54 0 0,1 0-41 0 0,4 1-75 0 0,1-1-24 0 0,3 0-43 0 0,1 1-22 0 0,3-1-22 0 0,3 0-57 0 0,1 1-28 0 0,4-1-48 0 0,2 0-6 0 0,4 0 34 0 0,3 0-147 0 0,2-2 108 0 0,4 1-168 0 0,4-1-130 0 0,4 0 157 0 0,5 0-56 0 0,5-1 16 0 0,4-1-27 0 0,6 1 13 0 0,4-1-29 0 0,3 1-7 0 0,2-1-36 0 0,2 0 64 0 0,1 0-49 0 0,-1 0 21 0 0,0 0 13 0 0,-2 1 84 0 0,-1-1-149 0 0,-3 1 49 0 0,-3 0-18 0 0,-5 1-14 0 0,-4-1 23 0 0,-4 1-31 0 0,-5 0 32 0 0,-5-1-37 0 0,-6 1 53 0 0,-5 0-21 0 0,-5 0 17 0 0,-4-1 11 0 0,-5 0-3 0 0,-3 1-12 0 0,-3-1-19 0 0,-6 0 37 0 0,1 1-22 0 0,-4-1 21 0 0,2 1-5 0 0,-3-1-21 0 0,1 0 11 0 0,-3 0-42 0 0,2 1 48 0 0,-3-1-20 0 0,-2 0 12 0 0,2 1-22 0 0,-2-1-16 0 0,-1 0 54 0 0,2 0-64 0 0,-1 0 58 0 0,-2 0-17 0 0,-1 0 19 0 0,2 0-13 0 0,0 0-19 0 0,-1 0-65 0 0,-2 0 124 0 0,-1 0-35 0 0,3 0-1 0 0,-2 0 0 0 0,1 0 0 0 0,-2 0-20 0 0,0 0-8 0 0,-1 0 34 0 0,0 0-12 0 0,-1 0-4 0 0,0 0-7 0 0,0 0-8 0 0,-1 0-32 0 0,1 0 0 0 0,4 0 30 0 0,-1 0-16 0 0,1 0 26 0 0,-1 0-7 0 0,-1 0 8 0 0,0 0-16 0 0,-2 0-42 0 0,1 0 31 0 0,0-1-13 0 0,1-1 31 0 0,-1 1-41 0 0,2-3 42 0 0,0 0 1 0 0,0 0-56 0 0,-1-1 93 0 0,1-1-35 0 0,-1 1 4 0 0,1-2 20 0 0,-1 1-35 0 0,0-1 20 0 0,-1 1-11 0 0,1-2 12 0 0,-1 2 6 0 0,0-2-10 0 0,0 2 22 0 0,0-1-7 0 0,0 1-20 0 0,-1 0 85 0 0,0 0-25 0 0,0 0 34 0 0,-1 1 27 0 0,0 0 2 0 0,0 0-67 0 0,0 2 96 0 0,0-2-18 0 0,0 2 7 0 0,0 0 25 0 0,-1-1-57 0 0,0 1 45 0 0,0 1-38 0 0,-2-2 10 0 0,1 1-8 0 0,0 1-21 0 0,-3-1 5 0 0,1 2-68 0 0,1-1 32 0 0,-5 2-4 0 0,2 0 14 0 0,-4 0-12 0 0,-2 3-10 0 0,0 0-2 0 0,-1 2 154 0 0,0 1-245 0 0,-1 2 260 0 0,0 2-262 0 0,0 2 228 0 0,1 1-233 0 0,-1 3 213 0 0,1 2-219 0 0,1 1 243 0 0,2 2-237 0 0,1 2 212 0 0,3 0-221 0 0,3 2 214 0 0,2 1-94 0 0,4 1-72 0 0,3 0-4 0 0,4 1-220 0 0,4 0 164 0 0,3-2-276 0 0,5 0 188 0 0,3-2-239 0 0,3-3 99 0 0,3-2-142 0 0,0-3 152 0 0,1-4-82 0 0,0-2 120 0 0,-1-4-3 0 0,-2-4 117 0 0,-1-2-56 0 0,-2-4 108 0 0,-1-2-23 0 0,-3-4 75 0 0,-3-2-50 0 0,-2-3 70 0 0,-2-2 46 0 0,-3-2 101 0 0,-3-2 66 0 0,-2-1 107 0 0,-3 0 21 0 0,-1-1 19 0 0,-3 2-49 0 0,-3 0-59 0 0,-2 0-18 0 0,-1 3-43 0 0,-4 1-35 0 0,0 3-41 0 0,-1 1-53 0 0,-2 3-82 0 0,-1 2-179 0 0,0 2-484 0 0,-1 3-345 0 0,0 2-688 0 0,-1 4-703 0 0,0 3-3406 0 0,-1 3-3609 0 0,4-1 8840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9:49.93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4659.94531"/>
      <inkml:brushProperty name="anchorY" value="-49162.69141"/>
      <inkml:brushProperty name="scaleFactor" value="0.5"/>
    </inkml:brush>
  </inkml:definitions>
  <inkml:trace contextRef="#ctx0" brushRef="#br0">71 110 1276 0 0,'0'0'1886'0'0,"2"-1"-1049"0"0,1 0-50 0 0,-1 1-337 0 0,2-2 291 0 0,-1 0-301 0 0,0 1 298 0 0,1-1-289 0 0,-1-1 209 0 0,0 1-194 0 0,0 0 60 0 0,-1-1-170 0 0,0 1-8 0 0,-1 1-68 0 0,2-2 25 0 0,-1 1 24 0 0,0 0-125 0 0,-1 0 132 0 0,0-1-104 0 0,1 1 92 0 0,-1 0-92 0 0,0-2 78 0 0,1 1-135 0 0,-1 1 81 0 0,0-2-98 0 0,0 1 115 0 0,-1 1-22 0 0,1-2 79 0 0,-1 1-32 0 0,0 1 47 0 0,0 0-35 0 0,0-2 105 0 0,0 0-124 0 0,0 1 92 0 0,0 1-136 0 0,0 0 118 0 0,0-1-169 0 0,0 0 142 0 0,0 1-199 0 0,0 0 169 0 0,0 1-208 0 0,-1-2 125 0 0,0 0-171 0 0,1 1 112 0 0,-1 0-182 0 0,0 1 111 0 0,-1-1-117 0 0,0 0 106 0 0,0 1-116 0 0,-3 0 141 0 0,1 1-145 0 0,-2 2 143 0 0,0 0-169 0 0,-2 3 152 0 0,-2 1-149 0 0,0 1 146 0 0,0 2-146 0 0,0 2 165 0 0,0 2-63 0 0,1 1-26 0 0,1 0 30 0 0,2 2-16 0 0,0 0-66 0 0,2 1 56 0 0,2 0-11 0 0,2 1 7 0 0,1-1-27 0 0,3 1-30 0 0,2-1-62 0 0,2-1-94 0 0,3 0-95 0 0,4-2-66 0 0,1-2-26 0 0,3-2-58 0 0,1-2 66 0 0,1-2 61 0 0,0-3 50 0 0,0-3 2 0 0,1-2 90 0 0,-2-3 6 0 0,-1-3 107 0 0,-1-3 44 0 0,-3-1 79 0 0,-2-3-32 0 0,-3-1 180 0 0,-2-2 100 0 0,-3 0 158 0 0,-2-1-6 0 0,-2 1 84 0 0,-3 0-225 0 0,-2 1 101 0 0,-1 2-127 0 0,-3 1 109 0 0,-2 2-91 0 0,-2 1-20 0 0,-1 3-69 0 0,2 3-74 0 0,-4 2-219 0 0,0 2-412 0 0,-1 4-362 0 0,1 2-477 0 0,0 4-765 0 0,4 2-2922 0 0,1 2-2899 0 0,4-1 6927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9:50.67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5988.55469"/>
      <inkml:brushProperty name="anchorY" value="-50433.63281"/>
      <inkml:brushProperty name="scaleFactor" value="0.5"/>
    </inkml:brush>
  </inkml:definitions>
  <inkml:trace contextRef="#ctx0" brushRef="#br0">0 29 2124 0 0,'0'0'1652'0'0,"1"-2"-289"0"0,0 0-263 0 0,1 0-3 0 0,0-1-214 0 0,1 1-177 0 0,-1 0-69 0 0,1-1-179 0 0,0 0-68 0 0,0 1-88 0 0,2 0-26 0 0,-1 0-82 0 0,0 0-20 0 0,3 1-57 0 0,-1 0 16 0 0,3 1-66 0 0,-2 1 3 0 0,3 2-27 0 0,-1 1 18 0 0,2 1-82 0 0,-1 1 85 0 0,1 1-62 0 0,-1 1 28 0 0,0 1-26 0 0,0 1 44 0 0,-1 0-55 0 0,0 1 40 0 0,-1 1 21 0 0,0 0 44 0 0,-1 0-56 0 0,0 1 147 0 0,-2 0-146 0 0,1 0 253 0 0,-1 0-73 0 0,0-1 71 0 0,-1 1-63 0 0,0-2-31 0 0,-1-2-39 0 0,-1 1-23 0 0,0-2-49 0 0,1 0 1 0 0,-2-1 0 0 0,2 1-101 0 0,-2-2-115 0 0,1 2-165 0 0,-1-2-143 0 0,1 0-374 0 0,-1-1-294 0 0,1-1-862 0 0,-1 0-1156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0:26.96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08612.88281"/>
      <inkml:brushProperty name="anchorY" value="-91618.90625"/>
      <inkml:brushProperty name="scaleFactor" value="0.5"/>
    </inkml:brush>
  </inkml:definitions>
  <inkml:trace contextRef="#ctx0" brushRef="#br0">21 614 1384 0 0,'0'-2'2560'0'0,"-2"-3"-625"0"0,1-1-148 0 0,-1-2-243 0 0,0-2-336 0 0,0-1-101 0 0,0 0-110 0 0,0 0-50 0 0,0-1-45 0 0,0 1-28 0 0,1 3-72 0 0,0-2-114 0 0,0 2-151 0 0,1-2-112 0 0,0 3-106 0 0,0-1-60 0 0,1 2-90 0 0,0 0-16 0 0,1 2-28 0 0,-1 0-21 0 0,4 4-6 0 0,0 3 0 0 0,2 3 7 0 0,1 5-21 0 0,1 7 44 0 0,1 5-23 0 0,0 7-5 0 0,1 7-17 0 0,1 7-6 0 0,0 5-18 0 0,1 5-10 0 0,0 2 29 0 0,2 3 4 0 0,0 0 42 0 0,1 0-29 0 0,2-2 161 0 0,0-1-87 0 0,2-2 66 0 0,0-4 7 0 0,0-4-10 0 0,0-3 5 0 0,-1-5 83 0 0,0-4-57 0 0,-2-4 45 0 0,-1-4-30 0 0,0-3-10 0 0,-2-3 8 0 0,1-3-10 0 0,-1-3 17 0 0,0-3-47 0 0,-3-3-23 0 0,2-4-14 0 0,2-4-57 0 0,2-3-18 0 0,1-4-37 0 0,0-5-152 0 0,3-5 170 0 0,0-5-246 0 0,2-6 239 0 0,0-7-260 0 0,0-7 207 0 0,0-6-232 0 0,0-6 198 0 0,-1-5-169 0 0,-1-5 255 0 0,-1-3-238 0 0,-2-2 305 0 0,-2 0-252 0 0,0-1 280 0 0,-3 2-146 0 0,-1 3 225 0 0,-3 2-173 0 0,-2 5 152 0 0,-2 2-86 0 0,-3 4 31 0 0,-2 2 11 0 0,-2 3-33 0 0,-2 3 39 0 0,-2 3-16 0 0,-1 3-61 0 0,-2 2-14 0 0,-2 2-33 0 0,-1 3-47 0 0,-1 3-41 0 0,-2 1 7 0 0,-1 4-16 0 0,-1 3-12 0 0,-1 3-6 0 0,-1 4-4 0 0,-1 3-19 0 0,-1 5 4 0 0,0 3 26 0 0,-2 4-3 0 0,-2 6 77 0 0,-1 4-86 0 0,-2 6 76 0 0,2 5-135 0 0,0 4 175 0 0,2 3-186 0 0,4 4 164 0 0,3 1-152 0 0,4 1 161 0 0,5 1-132 0 0,4 0 125 0 0,5 0-138 0 0,5-1 143 0 0,4 1-128 0 0,5-2 137 0 0,4-2-114 0 0,5-3 114 0 0,3-4-132 0 0,2-3 101 0 0,4-6-162 0 0,2-3 143 0 0,3-6-204 0 0,2-5 138 0 0,3-4-153 0 0,3-5 201 0 0,2-4-182 0 0,3-4 151 0 0,0-4-161 0 0,0-4 126 0 0,-1-2-166 0 0,-2-3 142 0 0,-2-3-242 0 0,-4-4 145 0 0,-2-2-269 0 0,-4-2 111 0 0,-4 0-52 0 0,-3-1 69 0 0,-4 1 56 0 0,-4 2 24 0 0,-3 3 52 0 0,-3 2-70 0 0,-2 5-157 0 0,-3 3-354 0 0,-1 2-169 0 0,-1 4-273 0 0,-3 5 93 0 0,-1 2-171 0 0,-1 4-367 0 0,-1 2-357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0:27.52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11267.82031"/>
      <inkml:brushProperty name="anchorY" value="-92292.03125"/>
      <inkml:brushProperty name="scaleFactor" value="0.5"/>
    </inkml:brush>
  </inkml:definitions>
  <inkml:trace contextRef="#ctx0" brushRef="#br0">435 43 1636 0 0,'0'0'3959'0'0,"-2"-2"-2382"0"0,-1 1-337 0 0,1-1-148 0 0,-3 0-202 0 0,1-1 154 0 0,-1 1-93 0 0,0-1-3 0 0,-2 1-117 0 0,2-1 54 0 0,-1 0-300 0 0,2 1 64 0 0,-2-1-258 0 0,1 1 126 0 0,-2-1-190 0 0,1 1 100 0 0,-2 0-58 0 0,2 0-46 0 0,-3 0-19 0 0,2 1-46 0 0,-2 0 37 0 0,-1 2-39 0 0,-2 0-21 0 0,-1 2 85 0 0,-1 1-18 0 0,-1 2 4 0 0,-2 2 8 0 0,-2 2 11 0 0,-1 4 193 0 0,-2 3-269 0 0,-1 3 221 0 0,0 3-270 0 0,0 4 226 0 0,0 2-323 0 0,2 2 261 0 0,2 2-247 0 0,2 1 196 0 0,4 1-119 0 0,3 0 16 0 0,4-1-46 0 0,3 0-134 0 0,4 0 160 0 0,4-1-200 0 0,5-1 170 0 0,4-1-182 0 0,4-1 132 0 0,4-2-298 0 0,4-4 154 0 0,3-3-275 0 0,1-4 184 0 0,4-4-95 0 0,0-5 66 0 0,0-3-44 0 0,0-5 52 0 0,0-3-16 0 0,0-5 72 0 0,0-2-1 0 0,-3-5-155 0 0,-2-3 250 0 0,-1-5-249 0 0,-3-3 278 0 0,-2-5-222 0 0,-4-3 111 0 0,-3-3-23 0 0,-4-1 32 0 0,-4-1 170 0 0,-3 0 178 0 0,-4 1-142 0 0,-4 1 230 0 0,-2 1-221 0 0,-4 3 199 0 0,-3 1-232 0 0,-2 4 39 0 0,-2 2-67 0 0,-1 3-36 0 0,-2 4-111 0 0,0 4-114 0 0,-1 2-200 0 0,0 3-306 0 0,0 3-427 0 0,0 3-529 0 0,0 2-481 0 0,1 5-762 0 0,0 2-2260 0 0,1 2-3337 0 0,4 0 7609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0:28.82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09869.71875"/>
      <inkml:brushProperty name="anchorY" value="-91032.21875"/>
      <inkml:brushProperty name="scaleFactor" value="0.5"/>
    </inkml:brush>
  </inkml:definitions>
  <inkml:trace contextRef="#ctx0" brushRef="#br0">1 187 2652 0 0,'0'0'8308'0'0,"2"-2"-7255"0"0,-1 1-199 0 0,2-2-142 0 0,0 0-126 0 0,2 0 4 0 0,0 0-188 0 0,3-1 51 0 0,2-1-180 0 0,3 0 36 0 0,2 0-155 0 0,4-1 47 0 0,2 0-153 0 0,5 0 62 0 0,3-1-170 0 0,3 0 40 0 0,3 1-155 0 0,3-1 137 0 0,1 0-235 0 0,1 0 137 0 0,1 0-242 0 0,0 1 113 0 0,-1-1-256 0 0,-2 0 161 0 0,-1 1-212 0 0,-4-1 282 0 0,-2 1-347 0 0,-3 0 246 0 0,-4 0-198 0 0,-2 1-63 0 0,-4 0-151 0 0,-5 0-90 0 0,0 0-177 0 0,-5 2-229 0 0,-1-2-1114 0 0,-2 1-111 0 0,-2 1 216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0:29.12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11885.39844"/>
      <inkml:brushProperty name="anchorY" value="-92116.625"/>
      <inkml:brushProperty name="scaleFactor" value="0.5"/>
    </inkml:brush>
  </inkml:definitions>
  <inkml:trace contextRef="#ctx0" brushRef="#br0">101 56 1892 0 0,'-2'-2'2468'0'0,"-2"-1"-545"0"0,-2-2-237 0 0,0 1-167 0 0,-2-2-152 0 0,2 1-27 0 0,-2-1-10 0 0,2 2-71 0 0,-1-1-136 0 0,2 1-184 0 0,-1 0-211 0 0,1 1-208 0 0,1 0-58 0 0,2 2 10 0 0,-2 1-9 0 0,0 3 163 0 0,1 2-218 0 0,0 3 236 0 0,0 5-346 0 0,1 2 236 0 0,0 5-147 0 0,0 6-26 0 0,1 3-67 0 0,0 5-80 0 0,0 3-144 0 0,2 2 201 0 0,0 4-290 0 0,2 4 250 0 0,0 1-312 0 0,1 3 291 0 0,1 0-277 0 0,1 1 254 0 0,0-2-295 0 0,1-1 269 0 0,0-2-377 0 0,0-4 176 0 0,0-3-398 0 0,0-2 13 0 0,-1-5-353 0 0,0-3-264 0 0,-1-4-313 0 0,0-3-225 0 0,0-2-626 0 0,-1-4-3288 0 0,0-4-3228 0 0,-2-4 7943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9:41.15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4378.96875"/>
      <inkml:brushProperty name="anchorY" value="-39406.39453"/>
      <inkml:brushProperty name="scaleFactor" value="0.5"/>
    </inkml:brush>
  </inkml:definitions>
  <inkml:trace contextRef="#ctx0" brushRef="#br0">453 268 2472 0 0,'0'0'4294'0'0,"1"-2"-3225"0"0,0-1-137 0 0,0 1-71 0 0,-1 0 45 0 0,1 1-154 0 0,-1-1-4 0 0,1-1-220 0 0,-1 1-24 0 0,1 1-130 0 0,-1 0-37 0 0,0 0-108 0 0,1-1 27 0 0,1 1-73 0 0,-1-1 36 0 0,0 1-70 0 0,0 0 781 0 0,0-2-842 0 0,-1 1 67 0 0,0 0-140 0 0,1-2 117 0 0,0 1-133 0 0,0-3 104 0 0,-1 1-112 0 0,1-2 102 0 0,0 1-115 0 0,-1-2 104 0 0,0 1-120 0 0,0-2 109 0 0,0 0-43 0 0,-1-2 135 0 0,0 0-88 0 0,0 1 107 0 0,-1-1-122 0 0,0 0 140 0 0,-1 1-140 0 0,0-1 168 0 0,-2 0-162 0 0,0 0 157 0 0,0 1-107 0 0,-1 0 61 0 0,0 0-120 0 0,-2 2 108 0 0,-1-1-180 0 0,0 2 131 0 0,-2 1-160 0 0,3 1 138 0 0,-6 1-202 0 0,0 2 203 0 0,-3 0-138 0 0,-1 3 135 0 0,-2 1-149 0 0,-1 3 152 0 0,-2 2-144 0 0,-1 3 164 0 0,-1 2-165 0 0,0 3 181 0 0,0 2-165 0 0,1 3 157 0 0,0 2-116 0 0,2 3 128 0 0,1 2-125 0 0,3 1 132 0 0,2 1-165 0 0,3 2 179 0 0,3 0-148 0 0,3 2 144 0 0,3-1-80 0 0,4 2 54 0 0,4 0-38 0 0,4 1-2 0 0,4 0-61 0 0,6 0 81 0 0,4-1-60 0 0,4-1 0 0 0,5-2 47 0 0,2-2-24 0 0,2-3-6 0 0,3-4-6 0 0,0-2 5 0 0,0-5-17 0 0,-1-4-28 0 0,0-3 27 0 0,-1-4-67 0 0,-1-4-9 0 0,0-3-51 0 0,-2-3 5 0 0,0-4-57 0 0,-3-3-55 0 0,-1-5 128 0 0,-2-4-140 0 0,-4-4 174 0 0,-2-5-144 0 0,-3-2 186 0 0,-5-3-96 0 0,-3-2 232 0 0,-4 1-62 0 0,-2-2 182 0 0,-5 2-26 0 0,-1 0 88 0 0,-3 2 24 0 0,-4 1 54 0 0,-1 3 32 0 0,-3 1-93 0 0,-2 2-29 0 0,-2 3-116 0 0,-2 2 11 0 0,-1 3-69 0 0,-1 2-33 0 0,-1 3-27 0 0,-1 2-58 0 0,-1 3-108 0 0,1 3-176 0 0,-2 2-239 0 0,1 2-425 0 0,0 4-348 0 0,1 2-444 0 0,1 3-924 0 0,1 3-2594 0 0,4 3-3322 0 0,3-2 7713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4:29.4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55 1404 0 0,'0'0'7676'0'0,"11"-6"-6233"0"0,109-23-60 0 0,-117 29-1373 0 0,30-7 134 0 0,-27 4-107 0 0,-6 1-19 0 0,-17-1-22 0 0,-62 0-83 0 0,64 3 59 0 0,11 0 27 0 0,0 0 0 0 0,-13 0 2 0 0,13 0 6 0 0,0 0-29 0 0,1 0-10 0 0,-6 1 87 0 0,13 4 39 0 0,-2-4-62 0 0,19 1 51 0 0,-1 0-47 0 0,-16-2-39 0 0,19 0 13 0 0,-2-2 164 0 0,-18 2-119 0 0,25-3 175 0 0,-26 3-233 0 0,-5 0-138 0 0,-70 3-9 0 0,70-3 158 0 0,-1 0 1 0 0,-3 1-28 0 0,-15 0 40 0 0,18 1 6 0 0,13 1 2 0 0,-6-3-12 0 0,-2 1-16 0 0,1-1 0 0 0,0 0 0 0 0,-1 1 0 0 0,1-1 1 0 0,0 0-1 0 0,0 0 0 0 0,-1 0 0 0 0,1 0 0 0 0,0 0 0 0 0,0-1 0 0 0,-1 1 0 0 0,3-1 0 0 0,13-1-47 0 0,-10 3 44 0 0,0-1 0 0 0,0 0 0 0 0,-1-1 0 0 0,1 0 0 0 0,0 0 0 0 0,7-2 0 0 0,-12 2 0 0 0,0 0-10 0 0,5-1-63 0 0,-3 1-210 0 0,-11-3 156 0 0,5 3 71 0 0,-1 1-117 0 0,-11 0 134 0 0,10 0-14 0 0,1 0-29 0 0,-8 0 166 0 0,-21 4-6643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9:41.89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2993.27344"/>
      <inkml:brushProperty name="anchorY" value="-37979.23438"/>
      <inkml:brushProperty name="scaleFactor" value="0.5"/>
    </inkml:brush>
  </inkml:definitions>
  <inkml:trace contextRef="#ctx0" brushRef="#br0">39 595 1976 0 0,'0'0'0'0'0,"-1"-5"2732"0"0,-1-8-601 0 0,-1-4-30 0 0,-1-3-523 0 0,0-1-97 0 0,0-1-286 0 0,1 2 58 0 0,-1 0-145 0 0,2 3-21 0 0,-1 2-233 0 0,1 3-136 0 0,0 0-198 0 0,0 4-34 0 0,1-2-176 0 0,0 3 5 0 0,1 2-107 0 0,0 2 12 0 0,0 1-67 0 0,3 3 43 0 0,3 4-72 0 0,1 4 34 0 0,1 7-77 0 0,1 5 25 0 0,0 6-30 0 0,1 7-21 0 0,2 5 0 0 0,0 5 31 0 0,1 6-62 0 0,2 3 66 0 0,1 3-26 0 0,2 0-38 0 0,1 0 64 0 0,0-1-30 0 0,2-1 4 0 0,-1-3-41 0 0,1-4 2 0 0,-1-3 29 0 0,0-5-53 0 0,-2-4 171 0 0,0-3 15 0 0,-2-4 55 0 0,-1-4 84 0 0,-1-3 219 0 0,-3-3 81 0 0,0-2 8 0 0,-1-5-82 0 0,-3-3-91 0 0,3-3-92 0 0,0-5 25 0 0,1-4-141 0 0,2-4-48 0 0,1-6 12 0 0,1-7-107 0 0,2-9 0 0 0,3-9 134 0 0,1-9-273 0 0,1-10 221 0 0,1-11-319 0 0,2-7 263 0 0,0-8-336 0 0,0-4 128 0 0,1-1-72 0 0,-1 2 25 0 0,-2 5 161 0 0,-2 5-223 0 0,-1 7 261 0 0,-2 7-247 0 0,-2 8 234 0 0,-2 7-247 0 0,-2 7 162 0 0,-2 7-368 0 0,-1 5 71 0 0,-1 4-359 0 0,-1 4-66 0 0,-1 3-16 0 0,0 4-237 0 0,0 2-43 0 0,-1 3-318 0 0,-2 4-126 0 0,5 3-221 0 0,1 4-648 0 0,1 5-229 0 0,1 4-1489 0 0,0 4-2291 0 0,-2-2 4965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9:42.26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5167.64063"/>
      <inkml:brushProperty name="anchorY" value="-38703.77344"/>
      <inkml:brushProperty name="scaleFactor" value="0.5"/>
    </inkml:brush>
  </inkml:definitions>
  <inkml:trace contextRef="#ctx0" brushRef="#br0">445 1 1904 0 0,'2'9'13061'0'0,"-4"-8"-12649"0"0,0 0 47 0 0,0 0 19 0 0,-3 1 2 0 0,0 0 36 0 0,-4 2-41 0 0,-1 0 46 0 0,-3 1-46 0 0,-2 2 42 0 0,-3 1-65 0 0,-2 1 25 0 0,-3 3-75 0 0,-2 2 10 0 0,-3 2 26 0 0,-1 3-76 0 0,-3 3 56 0 0,1 3-131 0 0,0 2 4 0 0,2 3-57 0 0,1 2-5 0 0,3 1-40 0 0,4 2 8 0 0,3 2 84 0 0,5-1-170 0 0,4 1 175 0 0,6-1-228 0 0,5 1 146 0 0,7 1-202 0 0,5-1-70 0 0,8 1-219 0 0,6-3-143 0 0,8 0-198 0 0,7-4-278 0 0,6-3-361 0 0,5-4-173 0 0,2-5-324 0 0,3-4-547 0 0,1-6-253 0 0,2-5-1686 0 0,2-5-2474 0 0,-12-2 5426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9:42.59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6603.73438"/>
      <inkml:brushProperty name="anchorY" value="-40784.32813"/>
      <inkml:brushProperty name="scaleFactor" value="0.5"/>
    </inkml:brush>
  </inkml:definitions>
  <inkml:trace contextRef="#ctx0" brushRef="#br0">461 137 1848 0 0,'1'-3'2508'0'0,"1"-2"-443"0"0,1-2-191 0 0,0 0-299 0 0,0-2-106 0 0,1-1 161 0 0,-1 2-126 0 0,0-1 40 0 0,0 2-96 0 0,-1-1-297 0 0,0 1-5 0 0,1 0-297 0 0,-2 1 80 0 0,1-1-262 0 0,-1 2 129 0 0,0 2-310 0 0,0-2 195 0 0,0 2-316 0 0,0 0 152 0 0,-1-1-316 0 0,-1 1 173 0 0,-1 0-263 0 0,-1 0 172 0 0,-3 1-244 0 0,0 1 203 0 0,-4 0-262 0 0,-4 1 277 0 0,-3 1-319 0 0,-3 2 249 0 0,-3 1-263 0 0,-3 2 233 0 0,-2 3-268 0 0,-3 2 275 0 0,-2 3-289 0 0,-2 3 259 0 0,0 3-233 0 0,-1 4 247 0 0,2 3-218 0 0,2 2 85 0 0,3 4-21 0 0,4 2 67 0 0,4 3 23 0 0,5 0-30 0 0,4 2 75 0 0,7-1-36 0 0,5 2 9 0 0,7 1 8 0 0,7 1-31 0 0,7 1-1 0 0,7 0 0 0 0,6-2-114 0 0,6-2-132 0 0,6-2-151 0 0,5-4-199 0 0,3-4-251 0 0,5-3-160 0 0,4-4-307 0 0,2-4-209 0 0,3-3-346 0 0,0-4-221 0 0,2-2-456 0 0,-2-2-2969 0 0,-1-3-3277 0 0,-15-2 7920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3:04.97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12344.17188"/>
      <inkml:brushProperty name="anchorY" value="-156098.95313"/>
      <inkml:brushProperty name="scaleFactor" value="0.5"/>
    </inkml:brush>
  </inkml:definitions>
  <inkml:trace contextRef="#ctx0" brushRef="#br0">107 335 2272 0 0,'0'-2'2820'0'0,"-1"-2"-872"0"0,0 0-302 0 0,-1-3-406 0 0,0 1-340 0 0,-1-2-130 0 0,1 1-215 0 0,-1 1-2 0 0,1 1-24 0 0,0 1 9 0 0,1 2-69 0 0,0 1 170 0 0,0 3-183 0 0,0 3 58 0 0,1 5-139 0 0,0 4-17 0 0,1 6-63 0 0,1 5 80 0 0,0 5-183 0 0,1 7 124 0 0,0 5-145 0 0,1 5 147 0 0,0 6-153 0 0,1 4 103 0 0,0 4-18 0 0,1 2-6 0 0,0 1-27 0 0,0 1-30 0 0,1-2-12 0 0,-1-3-19 0 0,0-3-53 0 0,0-2 60 0 0,0-3-50 0 0,-1-3 6 0 0,0-4-39 0 0,-1-4-10 0 0,0-3-4 0 0,-1-4 4 0 0,0-4 11 0 0,-1-4 16 0 0,0-2 89 0 0,0-3 52 0 0,-1-3 24 0 0,0-2-13 0 0,0-5-42 0 0,-1 0-21 0 0,0-3-25 0 0,0-3-30 0 0,0-2-27 0 0,-3-4-56 0 0,-1-3 13 0 0,-2-5-9 0 0,-1-5-14 0 0,-1-5 177 0 0,-1-6-323 0 0,0-5 322 0 0,-1-6-302 0 0,0-7 122 0 0,-2-6-30 0 0,1-6 50 0 0,-1-3 104 0 0,1-4 99 0 0,0-2-135 0 0,1-2 204 0 0,1 0-111 0 0,0 1 302 0 0,1 0-241 0 0,1 3 283 0 0,0 2-243 0 0,1 4 19 0 0,1 2 12 0 0,1 3-4 0 0,1 2-43 0 0,1 3-32 0 0,0 2-54 0 0,1 3-17 0 0,1 2-29 0 0,1 3-57 0 0,0 2-14 0 0,2 3-43 0 0,0 2-39 0 0,2 2 3 0 0,1 2-43 0 0,3 3-8 0 0,2 1-10 0 0,2 2-93 0 0,2 2-77 0 0,5 2-40 0 0,2 2-9 0 0,4 4-79 0 0,2 3-23 0 0,4 2-26 0 0,3 4-63 0 0,2 4-4 0 0,4 4-89 0 0,0 3 69 0 0,2 4-12 0 0,-2 3-11 0 0,-1 3 81 0 0,-3 3-1 0 0,-4 2 136 0 0,-4 2-30 0 0,-6 2 134 0 0,-5 1-52 0 0,-4 1 130 0 0,-5 1-75 0 0,-6 0 153 0 0,-3 2-107 0 0,-5 1 143 0 0,-3 1-123 0 0,-4 0 156 0 0,-3-2-55 0 0,-1-1 108 0 0,-2-2-50 0 0,-1-3 112 0 0,-1-3-20 0 0,0-2-3 0 0,0-3 28 0 0,0-2 39 0 0,1-2-34 0 0,1-2 4 0 0,1-3 8 0 0,2-1-45 0 0,1-1-24 0 0,1-2 4 0 0,2-1-24 0 0,2-2-8 0 0,0 1-13 0 0,2-2-133 0 0,0 1 129 0 0,1-1-50 0 0,-1 0-32 0 0,2-1-15 0 0,-1 0-13 0 0,2 0 14 0 0,1 0 3 0 0,0 0-5 0 0,1 1-16 0 0,0-2 42 0 0,2 3 1 0 0,1-1 10 0 0,2 4 19 0 0,2 0 46 0 0,2 2 8 0 0,2 1 52 0 0,2 2-44 0 0,2 2 8 0 0,2 1-26 0 0,3 2 136 0 0,1 2-204 0 0,3 1 215 0 0,2 2-272 0 0,3 2 244 0 0,0 1-235 0 0,3 1 59 0 0,1 0-85 0 0,1 1-62 0 0,0-1-85 0 0,0 0-193 0 0,1-1-271 0 0,-2-1-374 0 0,-1-1-220 0 0,-2-3-415 0 0,-2-1-678 0 0,-2-3-3108 0 0,-2-2-3316 0 0,-5-5 8025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3:05.37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14365.01563"/>
      <inkml:brushProperty name="anchorY" value="-158359.14063"/>
      <inkml:brushProperty name="scaleFactor" value="0.5"/>
    </inkml:brush>
  </inkml:definitions>
  <inkml:trace contextRef="#ctx0" brushRef="#br0">450 163 1884 0 0,'-3'-3'5725'0'0,"0"0"-4454"0"0,1 0-380 0 0,-2-2 169 0 0,1 1-91 0 0,0-2 170 0 0,0 0-185 0 0,0 0-8 0 0,1 1-256 0 0,0-2 53 0 0,1 2-197 0 0,-1-1 158 0 0,1 1-206 0 0,-1-1 158 0 0,1 1-74 0 0,-1-1 50 0 0,1 2-49 0 0,-1-3 0 0 0,1 2-20 0 0,-1-1-1 0 0,0 1 97 0 0,-1-2-272 0 0,0 2 341 0 0,-1-2-249 0 0,0 1 133 0 0,-3 0-325 0 0,2 1 244 0 0,-3 0-276 0 0,0 1 184 0 0,-3 0-283 0 0,2 1 183 0 0,-5 1-304 0 0,-2 3 205 0 0,-4 2-237 0 0,-2 3 256 0 0,-3 3-265 0 0,-2 5 76 0 0,-2 4-49 0 0,-1 3 67 0 0,1 5-20 0 0,0 2 12 0 0,3 3 28 0 0,3 2 57 0 0,4 2-89 0 0,4 1 91 0 0,5-1-116 0 0,4 2 38 0 0,4 0-18 0 0,4 0 2 0 0,5 1-29 0 0,5 0 8 0 0,4 0-23 0 0,4-2-64 0 0,4 0-86 0 0,3-2-55 0 0,3-3-208 0 0,2-2-155 0 0,1-3-275 0 0,2-4-73 0 0,-1-3-217 0 0,0-4-285 0 0,-1-4-384 0 0,-1-4-153 0 0,-1-4-379 0 0,-2-3-783 0 0,-1-3-1555 0 0,0-4-3101 0 0,-6-1 6685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3:05.87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15694.92188"/>
      <inkml:brushProperty name="anchorY" value="-160239"/>
      <inkml:brushProperty name="scaleFactor" value="0.5"/>
    </inkml:brush>
  </inkml:definitions>
  <inkml:trace contextRef="#ctx0" brushRef="#br0">0 317 644 0 0,'0'0'14309'0'0,"1"-2"-13077"0"0,1 0-217 0 0,1-3-230 0 0,2-3-158 0 0,2-1-117 0 0,1-1-130 0 0,2-2-55 0 0,0-2-77 0 0,2-1-101 0 0,0-1 54 0 0,0-2-129 0 0,1 1 72 0 0,-1-1-34 0 0,1 0 147 0 0,-1 1-18 0 0,0-1 70 0 0,-1 2 1 0 0,-2 1 69 0 0,1 1 26 0 0,-2 1 2 0 0,-1 2-43 0 0,-2 3-45 0 0,1-1-89 0 0,-2 3-36 0 0,1-1-100 0 0,-1 2-31 0 0,-1 1-9 0 0,0 0 0 0 0,-1 1-7 0 0,0 1 11 0 0,-1 4 48 0 0,-1 3-18 0 0,0 4 4 0 0,-2 3-28 0 0,-1 5-6 0 0,-1 3 108 0 0,0 3-132 0 0,0 4 110 0 0,1 4-169 0 0,0 2 76 0 0,2 2-59 0 0,1 2 8 0 0,2 1-8 0 0,1 1-4 0 0,2 0 28 0 0,2 2-26 0 0,1 0 8 0 0,0 0 26 0 0,2-3-26 0 0,0 0-1 0 0,-1-4 24 0 0,1-1-32 0 0,-1-4 20 0 0,-1-2-11 0 0,0-3 2 0 0,-1-2-18 0 0,-2-2 42 0 0,0-1 42 0 0,-2-3-61 0 0,-1-1 36 0 0,-1-1 17 0 0,-1-1 27 0 0,-2 0 83 0 0,-2-1 87 0 0,0-1 61 0 0,-2 0 39 0 0,0 0 17 0 0,-1-1 58 0 0,-1 0 37 0 0,1-1 8 0 0,-1-1-49 0 0,2-2 50 0 0,0 0-44 0 0,1-1-16 0 0,0 1-24 0 0,1-2-71 0 0,0 1 4 0 0,1-2-91 0 0,0 0 55 0 0,2-1-190 0 0,0-1 30 0 0,1 0-228 0 0,2-1-667 0 0,4-1-14 0 0,3-1-286 0 0,3-2-218 0 0,3-1-255 0 0,5-2-377 0 0,4-2-195 0 0,3-1-271 0 0,2-2-732 0 0,4 0-2569 0 0,3-3-3768 0 0,-7 3 8816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3:06.37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17436.8125"/>
      <inkml:brushProperty name="anchorY" value="-162072.625"/>
      <inkml:brushProperty name="scaleFactor" value="0.5"/>
    </inkml:brush>
  </inkml:definitions>
  <inkml:trace contextRef="#ctx0" brushRef="#br0">17 79 376 0 0,'0'0'10368'0'0,"-3"1"-8706"0"0,-10 0 9646 0 0,15-2-10898 0 0,1-1-90 0 0,5 0-74 0 0,4-2-88 0 0,4 1-58 0 0,4-1-148 0 0,3 0-194 0 0,4-1-4 0 0,5 0-225 0 0,3-1-125 0 0,2 1-184 0 0,4-1 0 0 0,1 1-294 0 0,1-1-11 0 0,0 1-235 0 0,0 0 66 0 0,-2 1-149 0 0,-3 1-151 0 0,-4 0-197 0 0,-3 2-189 0 0,-3-1-1549 0 0,-5 2-1262 0 0,-5 0 2976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3:06.60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19330.39063"/>
      <inkml:brushProperty name="anchorY" value="-163263.5625"/>
      <inkml:brushProperty name="scaleFactor" value="0.5"/>
    </inkml:brush>
  </inkml:definitions>
  <inkml:trace contextRef="#ctx0" brushRef="#br0">41 33 1444 0 0,'-2'2'3452'0'0,"-3"1"-937"0"0,-2 2-307 0 0,1 0-409 0 0,-1 0-77 0 0,1 0-71 0 0,2-1 84 0 0,2 0-400 0 0,1-1 38 0 0,4-1-449 0 0,1 0 47 0 0,7-1-415 0 0,4-2 83 0 0,4 0-315 0 0,4-1 144 0 0,5-1-315 0 0,5 0 135 0 0,4 0-331 0 0,5-1 124 0 0,4 0-330 0 0,5 0-18 0 0,3 0-127 0 0,1 0-116 0 0,3 0-77 0 0,-1-1-136 0 0,1 1-210 0 0,-1 0-65 0 0,-3 0-245 0 0,-3 0-143 0 0,-3 1-267 0 0,-4 0-665 0 0,-3 0-1739 0 0,-5-1-2192 0 0,-9 1 4844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3:07.37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21512.57813"/>
      <inkml:brushProperty name="anchorY" value="-164500.67188"/>
      <inkml:brushProperty name="scaleFactor" value="0.5"/>
    </inkml:brush>
  </inkml:definitions>
  <inkml:trace contextRef="#ctx0" brushRef="#br0">188 222 3400 0 0,'-1'-1'2993'0'0,"-1"-4"-813"0"0,0 1-85 0 0,-2-3-427 0 0,1 1-29 0 0,-2-2-173 0 0,1 2 13 0 0,0-1-223 0 0,0 1-213 0 0,1 0-129 0 0,0 2-246 0 0,2 0-128 0 0,-1 2-99 0 0,2 1 152 0 0,-3 2 166 0 0,0 3-244 0 0,0 4 230 0 0,0 4-367 0 0,-1 4 188 0 0,1 5-360 0 0,-1 5 204 0 0,1 5-270 0 0,1 4 21 0 0,0 5-32 0 0,0 5 7 0 0,0 3-43 0 0,2 2 101 0 0,0 1-133 0 0,1 1 102 0 0,1 0-130 0 0,1 1 93 0 0,1-3-142 0 0,0-2 73 0 0,-1-3-35 0 0,1-3 12 0 0,1-2-26 0 0,-1-4 17 0 0,0-4-11 0 0,-1-3 26 0 0,0-3 30 0 0,0-3 30 0 0,-1-4 41 0 0,0-2 67 0 0,-1-3-66 0 0,1-3-16 0 0,-2-4-24 0 0,0-3-31 0 0,1-2 62 0 0,-4-2-161 0 0,-1-4 66 0 0,-2-2-164 0 0,0-6 9 0 0,-2-4-85 0 0,0-5 31 0 0,-1-5 45 0 0,-1-5 60 0 0,0-5 58 0 0,0-3 74 0 0,0-2 74 0 0,1-1-8 0 0,0 1 240 0 0,1 0-120 0 0,1 0 80 0 0,0 2 16 0 0,0 0-9 0 0,2 0 66 0 0,0 1-8 0 0,0 0 20 0 0,1 0-73 0 0,0 1-20 0 0,0-1-63 0 0,1 1-25 0 0,1 0-116 0 0,0 1 141 0 0,1 2-166 0 0,1 1 120 0 0,0 2-224 0 0,1 2 69 0 0,1 1-66 0 0,1 2 11 0 0,0 1-5 0 0,3 2-112 0 0,0 2-117 0 0,3 2-58 0 0,2 2-39 0 0,2 2-65 0 0,4 3-72 0 0,2 3-139 0 0,3 2-10 0 0,3 4-94 0 0,2 3-62 0 0,4 4-12 0 0,2 3 51 0 0,2 5 37 0 0,2 2 20 0 0,1 4 108 0 0,-1 2 28 0 0,-3 3 108 0 0,-3 1 102 0 0,-4 0 55 0 0,-3 2 5 0 0,-5-1 112 0 0,-4 0 8 0 0,-5 0-14 0 0,-4-1 142 0 0,-5 1-18 0 0,-4-1 8 0 0,-6 0 33 0 0,-4 0 10 0 0,-3-1-16 0 0,-4-1 30 0 0,-3-1-8 0 0,-1-2 50 0 0,0-2-47 0 0,-1-3 12 0 0,2-1-12 0 0,0-1-32 0 0,2-3 23 0 0,1-1 24 0 0,2-1-41 0 0,3 0 6 0 0,1-2 2 0 0,4-1-36 0 0,-1 1-26 0 0,3-2-14 0 0,-1 2 71 0 0,3-2-32 0 0,0 2 40 0 0,3-1-23 0 0,1 1 17 0 0,3 2-27 0 0,2 0 26 0 0,2 1 42 0 0,3 2 26 0 0,2 2 16 0 0,3 2-52 0 0,2 1 87 0 0,2 3 127 0 0,2 1-258 0 0,1 1 254 0 0,2 3-290 0 0,1 1 271 0 0,2 3-317 0 0,0 0 252 0 0,1-1-224 0 0,-1 1 154 0 0,0 0-383 0 0,-1-2-12 0 0,-1 0-383 0 0,-1-2-312 0 0,0-2-481 0 0,0-1-289 0 0,-3-2-513 0 0,0-3-3119 0 0,-1-3-3191 0 0,-5-3 7777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3:07.72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23255.65625"/>
      <inkml:brushProperty name="anchorY" value="-166606.04688"/>
      <inkml:brushProperty name="scaleFactor" value="0.5"/>
    </inkml:brush>
  </inkml:definitions>
  <inkml:trace contextRef="#ctx0" brushRef="#br0">424 62 1680 0 0,'-1'-4'6109'0'0,"-1"1"-4546"0"0,0-1 4 0 0,1 0 199 0 0,-1 0-145 0 0,1 0-58 0 0,0-1-193 0 0,0 1-226 0 0,1 1-107 0 0,-1-1-196 0 0,-1 0 106 0 0,2 1-231 0 0,-1 2 90 0 0,-1-2-337 0 0,1 0 132 0 0,-1 1-363 0 0,-1 0 178 0 0,-1 0-324 0 0,-4 0 206 0 0,-3 2-249 0 0,-4 1 236 0 0,-4 2-297 0 0,-2 2 252 0 0,-5 2-224 0 0,-3 4 4 0 0,-3 3 57 0 0,-1 2 2 0 0,0 3-3 0 0,0 2 93 0 0,4 2 72 0 0,1 2-29 0 0,3 1 32 0 0,5 1-20 0 0,4 1 72 0 0,5 0-124 0 0,5 0 71 0 0,4 0-121 0 0,6 1 32 0 0,7 0-84 0 0,5 0 10 0 0,5 0-202 0 0,5-1-26 0 0,4-1-168 0 0,3-2-11 0 0,3-2-67 0 0,3-3-368 0 0,-1-3 58 0 0,2-3-434 0 0,-1-4-118 0 0,-1-4-431 0 0,-1-3-51 0 0,-2-3-399 0 0,-1-3-147 0 0,-1-3-2773 0 0,-2-3-2892 0 0,-7 1 6970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5:43.5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233 6 2720 0 0,'8'-5'16488'0'0,"-71"63"-14198"0"0,-10 11-1676 0 0,51-45-793 0 0,6-8 16 0 0,-26 36 1 0 0,23-13-3643 0 0,18-35 2699 0 0,-1 0 0 0 0,1 0 1 0 0,1 0-1 0 0,-1 1 0 0 0,1-1 0 0 0,-1 0 1 0 0,2 7-1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3:08.09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24666.23438"/>
      <inkml:brushProperty name="anchorY" value="-168388.04688"/>
      <inkml:brushProperty name="scaleFactor" value="0.5"/>
    </inkml:brush>
  </inkml:definitions>
  <inkml:trace contextRef="#ctx0" brushRef="#br0">0 115 2812 0 0,'1'-1'12148'0'0,"-1"-1"-10603"0"0,0 0-303 0 0,3-2-224 0 0,-1 1-174 0 0,2-3-118 0 0,2 1-117 0 0,0-2-109 0 0,2 0-33 0 0,1 0-97 0 0,0-1-79 0 0,3 1-64 0 0,0-1-53 0 0,1 1-40 0 0,0 0-14 0 0,2 0-52 0 0,0 1-22 0 0,0 0-44 0 0,1 1-42 0 0,-1 1-58 0 0,-2 1-26 0 0,2 1 6 0 0,0 2-16 0 0,0 2 31 0 0,0 1-14 0 0,-2 2 20 0 0,0 1 0 0 0,-1 3-9 0 0,-3 1 3 0 0,-1 2 41 0 0,-2 3 77 0 0,-3 1-160 0 0,-2 2 156 0 0,-4 3-120 0 0,-2 2 166 0 0,-4 2-211 0 0,-2 1 163 0 0,-3 2 19 0 0,-1 0 13 0 0,-2 1 13 0 0,1-1 52 0 0,-1-1 20 0 0,0 0-3 0 0,2-2 66 0 0,0-2-23 0 0,2-2 109 0 0,2-1 46 0 0,1-2 132 0 0,2-2 60 0 0,2-2 50 0 0,2 0 21 0 0,2-2-37 0 0,2 0-42 0 0,2-2-54 0 0,3 0-60 0 0,2-2-86 0 0,3-1 7 0 0,1 0-132 0 0,3-2-27 0 0,2-1-61 0 0,3-2-75 0 0,2-2-130 0 0,2-1-166 0 0,3-2-77 0 0,2-2-197 0 0,3 0-159 0 0,1-1-130 0 0,1-2-352 0 0,2 0-305 0 0,0 0-535 0 0,-1 0-357 0 0,0 0-790 0 0,-1-1-1796 0 0,-1 0-3353 0 0,-7 1 7412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3:08.54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26546.09375"/>
      <inkml:brushProperty name="anchorY" value="-170043.9375"/>
      <inkml:brushProperty name="scaleFactor" value="0.5"/>
    </inkml:brush>
  </inkml:definitions>
  <inkml:trace contextRef="#ctx0" brushRef="#br0">52 82 2964 0 0,'0'0'3917'0'0,"-4"0"-1028"0"0,0 1-560 0 0,0-1-365 0 0,-3 0-447 0 0,1 1-159 0 0,1-1-175 0 0,1 0-20 0 0,-2 0 6 0 0,0-1-105 0 0,2 1-153 0 0,2-2-171 0 0,2 0-157 0 0,5-1-111 0 0,4 0-26 0 0,4-1-429 0 0,4-2-155 0 0,6 1-152 0 0,4 0-120 0 0,4-1-189 0 0,5-1-287 0 0,3 2-66 0 0,3-1-429 0 0,1 1-72 0 0,2 0-211 0 0,-2 1-504 0 0,-1 0-44 0 0,-2 0-1970 0 0,-4 0-2147 0 0,-8 2 4944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3:08.73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28282.64063"/>
      <inkml:brushProperty name="anchorY" value="-171232.60938"/>
      <inkml:brushProperty name="scaleFactor" value="0.5"/>
    </inkml:brush>
  </inkml:definitions>
  <inkml:trace contextRef="#ctx0" brushRef="#br0">31 1 2804 0 0,'-3'2'3237'0'0,"-3"3"-767"0"0,-1 1-522 0 0,1 0-108 0 0,1 1-265 0 0,1 0 9 0 0,4-1-202 0 0,4 0-148 0 0,5-1-204 0 0,5-1-170 0 0,4-1-217 0 0,5 0-91 0 0,6 0-118 0 0,4 0-162 0 0,5-1-140 0 0,6 0-157 0 0,4 0-169 0 0,3 0-129 0 0,3-1-276 0 0,2 0-285 0 0,1 0-204 0 0,0 0-287 0 0,-1 0-429 0 0,-2-1-356 0 0,-2 0-2367 0 0,-2-1-2539 0 0,-11 0 5873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3:09.49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30307.54688"/>
      <inkml:brushProperty name="anchorY" value="-172579.4375"/>
      <inkml:brushProperty name="scaleFactor" value="0.5"/>
    </inkml:brush>
  </inkml:definitions>
  <inkml:trace contextRef="#ctx0" brushRef="#br0">114 171 1628 0 0,'-3'-3'6378'0'0,"-1"0"-4178"0"0,0 0-313 0 0,-2-2-447 0 0,1 1 40 0 0,-1-2-163 0 0,1 2 31 0 0,-1-1-138 0 0,2 2-170 0 0,0 0-98 0 0,0 0-251 0 0,1 1-95 0 0,0 0-98 0 0,-1 3 28 0 0,0 2-72 0 0,0 4-11 0 0,0 3-129 0 0,0 5 0 0 0,0 3-80 0 0,0 6-16 0 0,1 5-67 0 0,-1 5 150 0 0,1 6-226 0 0,1 3 173 0 0,2 5-241 0 0,1 2 58 0 0,1 2-42 0 0,2 3 3 0 0,2 0 8 0 0,1-1-46 0 0,2-1 0 0 0,1-2 8 0 0,1-3-6 0 0,-1-3 2 0 0,-1-5 94 0 0,0-4-116 0 0,-1-5 122 0 0,-1-4-101 0 0,-1-4 147 0 0,0-3-131 0 0,-2-3 111 0 0,-1-5-181 0 0,-1-1-4 0 0,0-4-9 0 0,-1-2 11 0 0,-1-3-15 0 0,-1-3 15 0 0,-1-4-70 0 0,-2-4-22 0 0,-1-5-11 0 0,-1-6 17 0 0,0-4 34 0 0,-2-5 99 0 0,0-5 77 0 0,-1-4 56 0 0,2-1 79 0 0,-1-1 24 0 0,1 1 145 0 0,0-1 62 0 0,1 2 12 0 0,0-1 18 0 0,1 2 107 0 0,0 0 87 0 0,0 1 25 0 0,1 2-15 0 0,0 0-119 0 0,1 2 63 0 0,0 1-260 0 0,0 1 93 0 0,1 0-184 0 0,1 1 73 0 0,0 1-216 0 0,1 0-59 0 0,0 0-40 0 0,1 1-3 0 0,1 0-7 0 0,1 2 0 0 0,2-1 0 0 0,1 2 0 0 0,0 1 0 0 0,3 1-84 0 0,1 2-228 0 0,2 2 270 0 0,3 1-432 0 0,2 4 247 0 0,3 2-385 0 0,3 3 219 0 0,2 3-201 0 0,2 4 210 0 0,2 3-230 0 0,2 3 168 0 0,1 4 18 0 0,2 3 40 0 0,-1 4 54 0 0,-1 2 36 0 0,-1 2 51 0 0,-4 2 5 0 0,-3 1 51 0 0,-3 1 54 0 0,-5-1 25 0 0,-4 1 22 0 0,-4-1 40 0 0,-3-1 16 0 0,-4 0 3 0 0,-5 0 184 0 0,-4-1-219 0 0,-5-1 224 0 0,-4 0-245 0 0,-6-1 245 0 0,-5-2-247 0 0,-3-1 223 0 0,-3-2-240 0 0,-2-1-9 0 0,0-2 78 0 0,0-1-58 0 0,2-2 56 0 0,2 0-33 0 0,2-2 38 0 0,3 0 0 0 0,3-1 10 0 0,3 0-39 0 0,1-1 40 0 0,6-2-36 0 0,0 1-22 0 0,4 0 38 0 0,-1-1-9 0 0,3 1 27 0 0,1 0 26 0 0,3 0 32 0 0,2 1 143 0 0,1 0-220 0 0,5 3 233 0 0,3 0-216 0 0,4 3 236 0 0,3 1-247 0 0,3 2 257 0 0,4 2-273 0 0,3 3 264 0 0,2 1-271 0 0,4 3 239 0 0,2 2-236 0 0,1 1 69 0 0,1 0-37 0 0,-1 2-5 0 0,0-1 52 0 0,0 1-35 0 0,-1-1-2 0 0,-2-1-138 0 0,-2 0-106 0 0,-1-2-101 0 0,-2-2-182 0 0,-3-1-217 0 0,-1-3-231 0 0,-1-1-453 0 0,-2-3-242 0 0,0-2-319 0 0,-1-1-612 0 0,-1-3-2605 0 0,1-3-3231 0 0,-3-2 7589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3:09.85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32120.07813"/>
      <inkml:brushProperty name="anchorY" value="-174693.0625"/>
      <inkml:brushProperty name="scaleFactor" value="0.5"/>
    </inkml:brush>
  </inkml:definitions>
  <inkml:trace contextRef="#ctx0" brushRef="#br0">313 69 20 0 0,'0'0'5296'0'0,"-1"-2"-3407"0"0,0-1-132 0 0,1 0-407 0 0,-1-1 218 0 0,0 0-147 0 0,1 0 143 0 0,-1-1-212 0 0,0 1-66 0 0,0 1-188 0 0,0-1-101 0 0,0 1-101 0 0,0 0-81 0 0,0 1-41 0 0,0-1-69 0 0,0 0-57 0 0,1 1-130 0 0,-1 0-63 0 0,0-1-110 0 0,-1 0-69 0 0,1 1-80 0 0,-3 0-39 0 0,0-1-21 0 0,-3 2-43 0 0,1 0 9 0 0,-5 2-24 0 0,-2 2-19 0 0,-2 1-24 0 0,-3 1 10 0 0,-2 3 8 0 0,-2 3 2 0 0,0 2 5 0 0,-2 3-5 0 0,1 2 20 0 0,1 3 74 0 0,1 2 21 0 0,3 2 61 0 0,2 1 30 0 0,3 2 2 0 0,4 0-5 0 0,3 1 50 0 0,5 1 28 0 0,4 1-44 0 0,4-1-20 0 0,6 1-46 0 0,4-1-32 0 0,5-1-34 0 0,5-1-27 0 0,4-3-80 0 0,4-3-112 0 0,3-3-194 0 0,2-3-207 0 0,2-4-287 0 0,0-4-176 0 0,1-3-194 0 0,0-3-332 0 0,-1-4-180 0 0,0-2-474 0 0,-1-2-212 0 0,-1-4-605 0 0,-3-1-2270 0 0,-2-3-3338 0 0,-8 1 7670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3:11.19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33744.42188"/>
      <inkml:brushProperty name="anchorY" value="-176411.25"/>
      <inkml:brushProperty name="scaleFactor" value="0.5"/>
    </inkml:brush>
  </inkml:definitions>
  <inkml:trace contextRef="#ctx0" brushRef="#br0">31 273 2680 0 0,'1'-3'3213'0'0,"1"-4"-571"0"0,0-2-471 0 0,1-1-250 0 0,-1-1-513 0 0,1-1-98 0 0,-1 3-227 0 0,0-1 12 0 0,0 3-216 0 0,-1-1-101 0 0,0 3-185 0 0,0 0-62 0 0,-1 3 64 0 0,1 0 99 0 0,0 4-66 0 0,1 4-50 0 0,0 4-118 0 0,0 5 69 0 0,1 7-199 0 0,-1 5 106 0 0,1 8-194 0 0,0 6 24 0 0,1 7-60 0 0,0 7-52 0 0,1 6 6 0 0,-1 4-45 0 0,1 2-13 0 0,1 2-17 0 0,0-1 95 0 0,-1 0-156 0 0,1-3 125 0 0,-1-4-147 0 0,0-3 111 0 0,-1-6-151 0 0,0-5 145 0 0,0-5-176 0 0,-1-5 154 0 0,0-5-118 0 0,-1-4 171 0 0,0-4-143 0 0,-2-4 116 0 0,1-5-224 0 0,-1-2 134 0 0,0-4-163 0 0,0-4 168 0 0,-3-3-168 0 0,-2-6 172 0 0,-1-3-201 0 0,-2-7 28 0 0,-1-7-78 0 0,-1-7 75 0 0,0-7-8 0 0,-2-9 41 0 0,0-6 271 0 0,1-5-116 0 0,1-4 225 0 0,0 0 10 0 0,2 0 141 0 0,0 2 17 0 0,2 3 95 0 0,0 1-60 0 0,2 2 66 0 0,0 4-9 0 0,1 2-76 0 0,1 2-50 0 0,1 1-14 0 0,0 2-78 0 0,1 0-52 0 0,1 2-84 0 0,1 0-26 0 0,1 0-48 0 0,2 2-39 0 0,2 0-12 0 0,2 2-76 0 0,1 1-23 0 0,3 3-74 0 0,3 1-45 0 0,2 2-110 0 0,4 3-59 0 0,2 3-82 0 0,3 4-80 0 0,3 3-74 0 0,2 3-12 0 0,0 5-15 0 0,2 3-33 0 0,1 5-7 0 0,1 3 94 0 0,0 4 50 0 0,0 4 79 0 0,1 4 38 0 0,-3 3 95 0 0,-2 2 32 0 0,-4 2 73 0 0,-5 1 210 0 0,-4 2-225 0 0,-5 1 276 0 0,-6 1-243 0 0,-6 0 261 0 0,-5 3-203 0 0,-6 1 245 0 0,-6 2-233 0 0,-4 0 282 0 0,-4 0-237 0 0,-2-1 280 0 0,-3-2-161 0 0,1-3 160 0 0,-1-3-187 0 0,2-3 182 0 0,0-4-205 0 0,3-1 191 0 0,0-4-157 0 0,4-2 71 0 0,1-2 104 0 0,3-1-125 0 0,1-2 166 0 0,2-1-193 0 0,3-1 124 0 0,-1 0-194 0 0,4-1 96 0 0,-1 0-150 0 0,3-1 122 0 0,1 0-142 0 0,2 1 120 0 0,2 0-103 0 0,2 2 133 0 0,4 2-151 0 0,1 1 183 0 0,2 2-163 0 0,3 1 83 0 0,2 3-25 0 0,2 2 38 0 0,2 2-10 0 0,2 3-13 0 0,3 2 9 0 0,2 3-13 0 0,1 2-1 0 0,1 2-15 0 0,1 1 9 0 0,1 2-106 0 0,0 0 25 0 0,0 0-308 0 0,0 0 33 0 0,-1-2-452 0 0,0 0-87 0 0,-3-3-289 0 0,0-2-263 0 0,-3-2-255 0 0,-1-2-321 0 0,-2-3-305 0 0,-2-3-2836 0 0,-2-3-2993 0 0,-3-4 7211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3:11.86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35805.73438"/>
      <inkml:brushProperty name="anchorY" value="-178726.39063"/>
      <inkml:brushProperty name="scaleFactor" value="0.5"/>
    </inkml:brush>
  </inkml:definitions>
  <inkml:trace contextRef="#ctx0" brushRef="#br0">111 246 4372 0 0,'-2'-3'6258'0'0,"-1"-1"-4037"0"0,0 1-459 0 0,-1-3-336 0 0,1 2-141 0 0,-1-1 11 0 0,1 0-273 0 0,0 2 105 0 0,0-1-418 0 0,1 1 46 0 0,0 0-352 0 0,1 2 137 0 0,-1 1-308 0 0,1 2 22 0 0,0 4-61 0 0,2 3-42 0 0,-1 4-22 0 0,1 4-91 0 0,1 4-62 0 0,0 5-138 0 0,1 4-86 0 0,-1 4 44 0 0,2 4-325 0 0,0 2-26 0 0,1 1-79 0 0,0 1-67 0 0,0-2-51 0 0,1-1 8 0 0,-1-2 23 0 0,1-2 15 0 0,-2-3 16 0 0,1-3 78 0 0,-2-4 106 0 0,0-3 63 0 0,0-3-44 0 0,-2-6-51 0 0,0-1 132 0 0,0-5 50 0 0,-1-2 92 0 0,0-2 208 0 0,-2-4 54 0 0,-2-3 198 0 0,-1-4 43 0 0,-1-4 154 0 0,-1-3-46 0 0,0-3 311 0 0,-1-3-56 0 0,0-4 197 0 0,-1-3-11 0 0,1-2 47 0 0,0-2-74 0 0,0-1 108 0 0,0-1 115 0 0,1-1-249 0 0,1-1 214 0 0,0 1-204 0 0,2 0 39 0 0,1 1-178 0 0,0 1-49 0 0,1 1-137 0 0,2 1-5 0 0,1 1-189 0 0,1 1 56 0 0,2 1-197 0 0,1 0 69 0 0,1 2-272 0 0,2 1 76 0 0,2 1-246 0 0,0 2 80 0 0,3 2-241 0 0,0 2 164 0 0,3 1-325 0 0,0 4 264 0 0,2 2-265 0 0,0 3 85 0 0,1 3-62 0 0,0 3 105 0 0,1 3-68 0 0,-1 3 32 0 0,1 4 16 0 0,-1 2 70 0 0,-1 3 84 0 0,-1 4 60 0 0,-2 1 63 0 0,-3 3 47 0 0,-3 2 78 0 0,-3 1 49 0 0,-4 1 54 0 0,-3 2 44 0 0,-5 0 50 0 0,-2 0 33 0 0,-4 1-4 0 0,-1-1 1 0 0,-1-1-35 0 0,0-3-14 0 0,-1-1-36 0 0,0-2 72 0 0,2-2-28 0 0,2-3-22 0 0,0-1 42 0 0,2-2-10 0 0,1-2-76 0 0,3-3 37 0 0,0 1-34 0 0,2-2-29 0 0,3 1-40 0 0,0-2-33 0 0,4 1 10 0 0,2-1-17 0 0,2 1 22 0 0,2-1 2 0 0,1 2 15 0 0,2 0-17 0 0,2 1 34 0 0,0 1-47 0 0,1 1 70 0 0,1 2-12 0 0,0 2-3 0 0,-1 1 3 0 0,-1 1 36 0 0,-2 2-5 0 0,-1 0 26 0 0,-3 2 74 0 0,-3 2-94 0 0,-2-1 229 0 0,-4 1 120 0 0,-3 1-115 0 0,-4 0 212 0 0,-4 1-297 0 0,-3-2 250 0 0,-4 0-323 0 0,-2-1 266 0 0,-1-2-351 0 0,-3-2 274 0 0,-1-2-289 0 0,0-4 256 0 0,0-2-336 0 0,-1-4 127 0 0,1-2-334 0 0,0-3-353 0 0,1-4-377 0 0,2-3-487 0 0,0-3-396 0 0,1-4-1173 0 0,2-5-1742 0 0,3-2-3276 0 0,4 2 7127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3:12.37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34425"/>
      <inkml:brushProperty name="anchorY" value="-178065.39063"/>
      <inkml:brushProperty name="scaleFactor" value="0.5"/>
    </inkml:brush>
  </inkml:definitions>
  <inkml:trace contextRef="#ctx0" brushRef="#br0">0 377 1980 0 0,'0'0'8512'0'0,"4"0"-7072"0"0,0-1-137 0 0,1-3 184 0 0,0 1 38 0 0,2-4 54 0 0,1-1-386 0 0,0-2 174 0 0,2-1-300 0 0,-1 0 69 0 0,1-2-297 0 0,0 0 89 0 0,1-1-84 0 0,0 0-37 0 0,0-2-118 0 0,0 1-3 0 0,0-1-75 0 0,0 0 47 0 0,0-1-130 0 0,-1 1-62 0 0,-1 1-86 0 0,0 0-70 0 0,-1 0-32 0 0,0 1-42 0 0,-1 0-22 0 0,0 0-45 0 0,-1 1-23 0 0,-1 1-58 0 0,-1 0 8 0 0,-1 4-96 0 0,0-1-45 0 0,0 3-49 0 0,0-2-125 0 0,0 2 72 0 0,-1 1-45 0 0,0 2 84 0 0,-1 1-41 0 0,0 4 118 0 0,-2 3-101 0 0,0 4 57 0 0,0 5-119 0 0,-2 4 61 0 0,1 3-168 0 0,-1 4 32 0 0,2 5 57 0 0,0 2-139 0 0,1 3 25 0 0,3 4-198 0 0,1 3 88 0 0,1 2-173 0 0,2 0 212 0 0,1 1-258 0 0,1 1 312 0 0,1-2-67 0 0,0-2 87 0 0,-1-2 28 0 0,-1-3 77 0 0,0-2 6 0 0,-1-4 46 0 0,-1-2-143 0 0,-2-4 259 0 0,-1-2-268 0 0,-1-3 295 0 0,-2-2-59 0 0,-3-2 45 0 0,-1 0 40 0 0,-2-2 38 0 0,-2-2 62 0 0,-1-1 6 0 0,-1-1 168 0 0,-2-1 30 0 0,0-2 72 0 0,-1 0 61 0 0,3-1 0 0 0,0-1 25 0 0,1-1 24 0 0,-1 1 19 0 0,3-2 67 0 0,-2 1-45 0 0,3-1-57 0 0,-1 1-71 0 0,2-1-88 0 0,1-1-44 0 0,2-1-49 0 0,1 0-45 0 0,2 1-86 0 0,1-1-153 0 0,5 0-165 0 0,-1-1-145 0 0,5 0-229 0 0,3-1-169 0 0,3-1-203 0 0,2 0-507 0 0,2-2-433 0 0,2-1-283 0 0,3 0-531 0 0,2-3-3608 0 0,1-1-4109 0 0,-4 1 10075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3:12.72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36107.45313"/>
      <inkml:brushProperty name="anchorY" value="-179857.39063"/>
      <inkml:brushProperty name="scaleFactor" value="0.5"/>
    </inkml:brush>
  </inkml:definitions>
  <inkml:trace contextRef="#ctx0" brushRef="#br0">68 169 4256 0 0,'-2'0'3589'0'0,"-3"-3"-976"0"0,-2 0-403 0 0,0 0-407 0 0,-1-1-324 0 0,0 0-225 0 0,0 0-116 0 0,2 0 95 0 0,0-1-405 0 0,1 2 45 0 0,2-2-395 0 0,1 1 85 0 0,2-2-442 0 0,1 1 74 0 0,3 0-354 0 0,0 0-20 0 0,3-1-28 0 0,1 0 3 0 0,3 0-57 0 0,1 1 77 0 0,1-1 17 0 0,1 1 34 0 0,2 0 5 0 0,-1 1-20 0 0,1 1 114 0 0,1-1-117 0 0,-1 1 174 0 0,-3 1-31 0 0,2 0-1 0 0,1-1 21 0 0,1 0-11 0 0,0 0-5 0 0,0 0 1 0 0,0 0 4 0 0,1 0-11 0 0,-1 1 3 0 0,-1-1-15 0 0,1 1-5 0 0,0 0-56 0 0,0-1-32 0 0,-1 1-87 0 0,0 0-51 0 0,0 0-96 0 0,-4 0-64 0 0,3 1-47 0 0,-4-1 13 0 0,3 1-108 0 0,-3-1-125 0 0,3 1-176 0 0,-3 0-37 0 0,1 0-303 0 0,-1 0-5 0 0,-3 1-342 0 0,2 0 44 0 0,-3 0-1894 0 0,-1 0-892 0 0,-1 1 2407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3:12.94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37872.79688"/>
      <inkml:brushProperty name="anchorY" value="-180959.42188"/>
      <inkml:brushProperty name="scaleFactor" value="0.5"/>
    </inkml:brush>
  </inkml:definitions>
  <inkml:trace contextRef="#ctx0" brushRef="#br0">32 10 2672 0 0,'-2'1'3357'0'0,"-3"3"-986"0"0,-1 0-217 0 0,0 0-484 0 0,1 2 128 0 0,1-2-208 0 0,1-1-120 0 0,3 1-367 0 0,1-1-18 0 0,4-1-249 0 0,0 0-148 0 0,7-2-163 0 0,2 0-137 0 0,5 0-126 0 0,2-2-130 0 0,3-1-254 0 0,3 0-41 0 0,2 0-296 0 0,3-1-310 0 0,1 0-302 0 0,1 0-205 0 0,1 0-222 0 0,0 1-616 0 0,-2-1-125 0 0,0 0-1876 0 0,-2-1-2130 0 0,-7 2 4837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0:10.4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2804 0 0,'23'1'7036'0'0,"-19"-1"-6544"0"0,22 1 7315 0 0,-26-1-7661 0 0,1 0 0 0 0,-1 0 0 0 0,1 1 0 0 0,-1-1 0 0 0,1 0 0 0 0,-1 1 0 0 0,1-1 0 0 0,-1 0 0 0 0,0 1 0 0 0,1-1 0 0 0,-1 1 1 0 0,1-1-1 0 0,-1 1 0 0 0,0-1 0 0 0,1 0 0 0 0,-1 1 0 0 0,0 0 0 0 0,0-1 0 0 0,0 1 0 0 0,1-1 0 0 0,-1 1 0 0 0,0 0 0 0 0,-1 14-1041 0 0,-6 15 959 0 0,2 1 0 0 0,1 0 1 0 0,1 1-1 0 0,1-1 1 0 0,4 34-1 0 0,-1-49-567 0 0,0-1-1 0 0,2 1 1 0 0,0-1-1 0 0,1 0 1 0 0,0 0 0 0 0,1 0-1 0 0,1-1 1 0 0,0 0-1 0 0,1 0 1 0 0,0 0-1 0 0,2-1 1 0 0,10 15 0 0 0,-15-24-59 0 0,-1 0 0 0 0,1 0 1 0 0,-1-1-1 0 0,1 0 0 0 0,0 0 1 0 0,1 0-1 0 0,-1 0 0 0 0,0 0 0 0 0,1-1 1 0 0,0 0-1 0 0,-1 0 0 0 0,8 2 1 0 0,9 1-4178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5:45.0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369 138 2488 0 0,'8'-16'5708'0'0,"5"-17"692"0"0,-10 25-5124 0 0,-1 5-938 0 0,-1-1 0 0 0,1 1 0 0 0,-1 0 0 0 0,0 0 0 0 0,0 0-1 0 0,0-1 1 0 0,-1 1 0 0 0,1-7 0 0 0,-2 8-301 0 0,-1 1 1 0 0,0-1-1 0 0,0 0 0 0 0,0 0 0 0 0,0 1 0 0 0,0-1 1 0 0,0 1-1 0 0,0-1 0 0 0,0 1 0 0 0,0 0 1 0 0,-1 0-1 0 0,1 0 0 0 0,0 0 0 0 0,-1 1 1 0 0,1-1-1 0 0,-1 0 0 0 0,1 1 0 0 0,-1 0 1 0 0,1 0-1 0 0,-1-1 0 0 0,1 2 0 0 0,-1-1 0 0 0,1 0 1 0 0,-1 0-1 0 0,-2 1 0 0 0,-6 1 29 0 0,0-1-1 0 0,0 1 1 0 0,0 1 0 0 0,-18 7-1 0 0,7 0 48 0 0,1 1 1 0 0,1 0-1 0 0,0 2 0 0 0,1 0 0 0 0,0 1 0 0 0,1 2 0 0 0,0-1 1 0 0,1 2-1 0 0,1 0 0 0 0,-15 22 0 0 0,24-30-84 0 0,2 1 0 0 0,-1-1 0 0 0,1 1 1 0 0,1 0-1 0 0,-1 0 0 0 0,2 0 0 0 0,0 0 0 0 0,0 1 0 0 0,0-1 0 0 0,0 18 0 0 0,3-20-38 0 0,0 1 1 0 0,0 0-1 0 0,1-1 0 0 0,1 1 0 0 0,-1-1 0 0 0,1 1 0 0 0,1-1 0 0 0,0 0 0 0 0,0 0 0 0 0,0 0 0 0 0,1 0 0 0 0,0 0 0 0 0,1-1 1 0 0,9 12-1 0 0,-2-5-157 0 0,0 0 0 0 0,1-1 0 0 0,1-1 0 0 0,0 0 0 0 0,1-1 0 0 0,0-1 0 0 0,1 0 0 0 0,0-1 0 0 0,0 0 0 0 0,21 6 0 0 0,-23-9-15 0 0,-1-2 0 0 0,1 0 1 0 0,-1 0-1 0 0,1-1 0 0 0,0-1 0 0 0,1 0 1 0 0,-1-1-1 0 0,0-1 0 0 0,0 0 1 0 0,0-1-1 0 0,0-1 0 0 0,1 0 1 0 0,23-6-1 0 0,-33 6 180 0 0,1 0-1 0 0,0-1 1 0 0,-1 1 0 0 0,0-1-1 0 0,0 0 1 0 0,0 0 0 0 0,0-1-1 0 0,0 0 1 0 0,0 1 0 0 0,-1-2-1 0 0,0 1 1 0 0,0 0 0 0 0,0-1-1 0 0,-1 0 1 0 0,1 0 0 0 0,-1 0 0 0 0,0 0-1 0 0,0 0 1 0 0,-1-1 0 0 0,0 1-1 0 0,0-1 1 0 0,2-9 0 0 0,-2 6 160 0 0,-1-1 1 0 0,0 1-1 0 0,-1 0 0 0 0,0 0 1 0 0,-1-1-1 0 0,0 1 1 0 0,0 0-1 0 0,-1 0 1 0 0,0 0-1 0 0,-1 0 1 0 0,0 0-1 0 0,0 0 1 0 0,-8-14-1 0 0,-2 0 203 0 0,-1 1-1 0 0,-1 0 1 0 0,-1 0-1 0 0,-1 2 1 0 0,-26-25 0 0 0,42 44-372 0 0,0 1 0 0 0,1-1 1 0 0,-1 1-1 0 0,0-1 1 0 0,1 0-1 0 0,-1 1 0 0 0,0-1 1 0 0,1 0-1 0 0,-1 1 1 0 0,1-1-1 0 0,-1 0 0 0 0,1 0 1 0 0,-1 1-1 0 0,1-1 0 0 0,0 0 1 0 0,-1 0-1 0 0,1 0 1 0 0,0 1-1 0 0,0-1 0 0 0,-1 0 1 0 0,1 0-1 0 0,0 0 1 0 0,0 0-1 0 0,0 0 0 0 0,0 0 1 0 0,0 0-1 0 0,0 1 1 0 0,0-1-1 0 0,1 0 0 0 0,-1 0 1 0 0,0 0-1 0 0,0 0 0 0 0,1 0 1 0 0,-1 1-1 0 0,1-1 1 0 0,-1 0-1 0 0,0 0 0 0 0,1 0 1 0 0,0 1-1 0 0,-1-1 1 0 0,1 0-1 0 0,-1 1 0 0 0,1-1 1 0 0,0 1-1 0 0,-1-1 1 0 0,1 1-1 0 0,1-1 0 0 0,4-3-59 0 0,1 0 0 0 0,-1 0-1 0 0,1 1 1 0 0,12-4 0 0 0,-7 3 51 0 0,94-53 684 0 0,-73 38-84 0 0,-31 18-573 0 0,0 0 0 0 0,1 0-1 0 0,-1 0 1 0 0,0 0 0 0 0,0 0-1 0 0,1 1 1 0 0,-1-1-1 0 0,1 1 1 0 0,-1-1 0 0 0,0 1-1 0 0,1 0 1 0 0,-1 0 0 0 0,1 0-1 0 0,-1 1 1 0 0,1-1-1 0 0,-1 0 1 0 0,0 1 0 0 0,1-1-1 0 0,-1 1 1 0 0,0 0 0 0 0,1 0-1 0 0,-1 0 1 0 0,0 0-1 0 0,0 0 1 0 0,0 1 0 0 0,0-1-1 0 0,0 1 1 0 0,0-1 0 0 0,0 1-1 0 0,0 0 1 0 0,-1-1-1 0 0,1 1 1 0 0,-1 0 0 0 0,1 0-1 0 0,-1 0 1 0 0,2 4 0 0 0,4 7 32 0 0,0 0 1 0 0,0 1-1 0 0,-1 0 1 0 0,5 21 0 0 0,-10-33-35 0 0,29 100 33 0 0,-4 2-1 0 0,-5 0 1 0 0,-4 2-1 0 0,-5 0 1 0 0,-2 125-1 0 0,-9-200 7 0 0,-1 7 551 0 0,-1 0 1 0 0,-9 61-1 0 0,10-98-555 0 0,0 0 0 0 0,0-1 0 0 0,0 1 0 0 0,0 0 1 0 0,0-1-1 0 0,0 1 0 0 0,0-1 0 0 0,0 1 0 0 0,0 0 0 0 0,0-1 0 0 0,-1 1 0 0 0,1-1 1 0 0,0 1-1 0 0,0 0 0 0 0,-1-1 0 0 0,1 1 0 0 0,0-1 0 0 0,-1 1 0 0 0,1-1 0 0 0,-1 1 0 0 0,1-1 1 0 0,0 1-1 0 0,-1-1 0 0 0,0 1 0 0 0,-4-15 242 0 0,1-31-266 0 0,12-249 1 0 0,-6-203 2990 0 0,-4 479-2837 0 0,-4-62 692 0 0,5-89-1 0 0,0 166-867 0 0,1 1 0 0 0,0 0-1 0 0,1-1 1 0 0,-1 1 0 0 0,0 0 0 0 0,1 0 0 0 0,-1-1 0 0 0,1 1 0 0 0,0 0 0 0 0,0 0-1 0 0,0 0 1 0 0,0 0 0 0 0,0 0 0 0 0,0 0 0 0 0,1 0 0 0 0,-1 0 0 0 0,1 0 0 0 0,-1 0-1 0 0,1 1 1 0 0,-1-1 0 0 0,1 1 0 0 0,0-1 0 0 0,0 1 0 0 0,0 0 0 0 0,0 0 0 0 0,3-2-1 0 0,-1 2-67 0 0,0 0 0 0 0,0 1-1 0 0,0-1 1 0 0,0 1-1 0 0,1 0 1 0 0,-1 0-1 0 0,0 1 1 0 0,0-1-1 0 0,0 1 1 0 0,0 0 0 0 0,0 0-1 0 0,-1 0 1 0 0,1 0-1 0 0,7 4 1 0 0,7 4-327 0 0,0 1 0 0 0,-1 1 0 0 0,0 1 0 0 0,0 0 0 0 0,-1 1 0 0 0,-1 0 0 0 0,0 2 0 0 0,-1 0 0 0 0,17 23 0 0 0,-22-26 257 0 0,-1 0-1 0 0,0 0 1 0 0,-1 1-1 0 0,0 0 1 0 0,-1 0 0 0 0,0 1-1 0 0,-2 0 1 0 0,1 0-1 0 0,-2 0 1 0 0,1 0 0 0 0,-2 0-1 0 0,0 1 1 0 0,0 28 0 0 0,-4-32 139 0 0,0-1 1 0 0,0 1-1 0 0,-1-1 1 0 0,-1 0-1 0 0,1 0 1 0 0,-2 0-1 0 0,1-1 1 0 0,-1 1-1 0 0,-1-1 1 0 0,1 0 0 0 0,-2-1-1 0 0,1 0 1 0 0,-1 0-1 0 0,0 0 1 0 0,-1 0-1 0 0,-9 6 1 0 0,0 0 119 0 0,-1-1-1 0 0,-1-1 1 0 0,0 0 0 0 0,0-1-1 0 0,-1-2 1 0 0,-37 14 0 0 0,51-21-275 0 0,1 0 1 0 0,-2 0-1 0 0,1 0 1 0 0,0-1-1 0 0,0 0 1 0 0,0 0-1 0 0,-1-1 1 0 0,1 0 0 0 0,0 0-1 0 0,-1 0 1 0 0,1-1-1 0 0,0 1 1 0 0,-8-3-1 0 0,14 3 12 0 0,0 0 1 0 0,-1-1-1 0 0,1 1 1 0 0,-1 0-1 0 0,1 0 0 0 0,0 0 1 0 0,-1-1-1 0 0,1 1 0 0 0,0 0 1 0 0,-4-5-2040 0 0,4 5 2040 0 0,0-1-1 0 0,0 1 0 0 0,0-1 1 0 0,0 1-1 0 0,0-1 0 0 0,0 1 1 0 0,0 0-1 0 0,0-1 0 0 0,0 1 1 0 0,0-1-1 0 0,0 1 1 0 0,0 0-1 0 0,0-1 0 0 0,0 1 1 0 0,1-1-1 0 0,-1 1 0 0 0,0 0 1 0 0,0-1-1 0 0,0 1 1 0 0,1-1-1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3:13.63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39558.4375"/>
      <inkml:brushProperty name="anchorY" value="-182220.53125"/>
      <inkml:brushProperty name="scaleFactor" value="0.5"/>
    </inkml:brush>
  </inkml:definitions>
  <inkml:trace contextRef="#ctx0" brushRef="#br0">134 354 2496 0 0,'-1'-1'4073'0'0,"-3"-2"-1098"0"0,0 0-232 0 0,-2-2-593 0 0,1 1-26 0 0,-2-1-406 0 0,1 0 141 0 0,0 0-128 0 0,1 1-226 0 0,-1-1-259 0 0,1 1-289 0 0,2 2-274 0 0,-2-1-143 0 0,1 1-120 0 0,1 0-134 0 0,-1 3 23 0 0,0 3-138 0 0,1 3 52 0 0,-1 2-119 0 0,1 5 81 0 0,-1 4-140 0 0,0 4 67 0 0,0 5-141 0 0,1 5 56 0 0,1 2-143 0 0,0 3 70 0 0,1 3-143 0 0,2 2 75 0 0,1 2-125 0 0,1 0 145 0 0,1-1-121 0 0,1 0 94 0 0,0-3-41 0 0,0-1 138 0 0,0-4-118 0 0,-1-3 135 0 0,1-3-90 0 0,-2-2 150 0 0,1-4-103 0 0,-2-2 160 0 0,0-4-212 0 0,-1-4 62 0 0,0-2-220 0 0,0-3 159 0 0,-1-3-156 0 0,0-2 174 0 0,-2-3-229 0 0,0-4 158 0 0,-1-3-298 0 0,-1-3 261 0 0,0-5-217 0 0,-1-4 342 0 0,0-4-228 0 0,0-5 403 0 0,0-3-214 0 0,0-3 327 0 0,1-3-151 0 0,0-1 241 0 0,0-1-53 0 0,1-1 289 0 0,-1 0-162 0 0,2 0 151 0 0,-1 0 5 0 0,1 2 42 0 0,-1-1-137 0 0,2 2 72 0 0,-1 1-69 0 0,0 1-101 0 0,1 0-24 0 0,-1 1-71 0 0,1 1-35 0 0,1 1-94 0 0,0 0 25 0 0,0 1-75 0 0,1 1 9 0 0,1 2-72 0 0,1 0-48 0 0,-1 2-173 0 0,2 2-79 0 0,0 2-88 0 0,2 2-74 0 0,2 2-70 0 0,1 4-128 0 0,2 2-70 0 0,2 4-165 0 0,3 3-11 0 0,1 3-58 0 0,2 3-8 0 0,2 4 31 0 0,2 4 21 0 0,1 4 116 0 0,2 4 92 0 0,1 5 123 0 0,0 2 93 0 0,-1 2 95 0 0,-3 2 56 0 0,-1 0 74 0 0,-4 0 48 0 0,-5 0 55 0 0,-3-3 183 0 0,-4-1-4 0 0,-4 0 19 0 0,-4-2 38 0 0,-5-1 24 0 0,-2-1 33 0 0,-4-1 106 0 0,-4-1-13 0 0,-2-2 2 0 0,-2-2-32 0 0,-1-2-9 0 0,0-2-33 0 0,-1 0-101 0 0,2-2 172 0 0,1-1-7 0 0,2-1 44 0 0,1-1 104 0 0,4-2-207 0 0,0 1 221 0 0,4-1-257 0 0,-1 0 202 0 0,3 0-250 0 0,-1 0 240 0 0,3 0-252 0 0,2 2 186 0 0,0-1-230 0 0,4 3 234 0 0,3 2-311 0 0,1 2 297 0 0,4 3-353 0 0,1 2 332 0 0,3 2-299 0 0,3 2 262 0 0,1 3-302 0 0,3 1 234 0 0,2 3-340 0 0,1 1 153 0 0,1 1-315 0 0,1 0-49 0 0,-1 0-162 0 0,0-1-253 0 0,-2-1-298 0 0,0-2-316 0 0,-2-2-405 0 0,-2-3-231 0 0,-1-2-2772 0 0,-1-4-2719 0 0,-4-3 6530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3:14.32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41140.09375"/>
      <inkml:brushProperty name="anchorY" value="-184108.75"/>
      <inkml:brushProperty name="scaleFactor" value="0.5"/>
    </inkml:brush>
  </inkml:definitions>
  <inkml:trace contextRef="#ctx0" brushRef="#br0">40 108 3972 0 0,'-1'-4'5213'0'0,"-1"0"-3129"0"0,0-1-111 0 0,0-2-88 0 0,0 1 161 0 0,0-1-370 0 0,0 1 1 0 0,0-1-452 0 0,1 2-105 0 0,0 2-384 0 0,0 0-19 0 0,1 0-241 0 0,-1 0 4 0 0,1 1-186 0 0,0 3 61 0 0,0 1-165 0 0,2 4 18 0 0,0 4-55 0 0,0 5-37 0 0,0 3 6 0 0,1 4-57 0 0,-1 4-18 0 0,0 4 20 0 0,0 4-136 0 0,0 2 49 0 0,-1 2-227 0 0,2 2 135 0 0,-1-1-237 0 0,2 1 213 0 0,0 0-219 0 0,0-2 214 0 0,1-2-298 0 0,-1-3 303 0 0,0-3-309 0 0,0-3 348 0 0,0-4-239 0 0,-1-2 267 0 0,-1-4-327 0 0,0-5 95 0 0,0-1-174 0 0,-2-4 151 0 0,1-2-5 0 0,-1-2 44 0 0,-1-4-24 0 0,-1-4 40 0 0,0-3 59 0 0,-1-3 31 0 0,0-3 94 0 0,0-3 147 0 0,-1-3 106 0 0,1-2 91 0 0,0-2 153 0 0,0-1 342 0 0,0-2-46 0 0,0-1 216 0 0,1 0-147 0 0,-1 0 212 0 0,0-1-148 0 0,0 1 57 0 0,1 0-118 0 0,0 0-86 0 0,0 0-98 0 0,0 1-128 0 0,1 0-69 0 0,1 1-105 0 0,1 0-57 0 0,1 1-69 0 0,0 2-54 0 0,2 0-105 0 0,0 1-168 0 0,2 3-149 0 0,0 1-90 0 0,1 1-283 0 0,2 3 15 0 0,1 2-260 0 0,1 2 214 0 0,2 2-251 0 0,-3 4 267 0 0,4 1-201 0 0,1 4 118 0 0,0 2 9 0 0,1 4 108 0 0,-1 2 39 0 0,0 4 143 0 0,0 3 79 0 0,-1 1 64 0 0,-1 3 64 0 0,-2 2 5 0 0,-2 1 109 0 0,-3 1 9 0 0,-2 1 131 0 0,-4 0 2 0 0,-2-1 50 0 0,-3 0 2 0 0,-1-2-5 0 0,-1-1 45 0 0,-1-2 1 0 0,-1-1 2 0 0,2-2-7 0 0,-1-2-21 0 0,2-2 10 0 0,1-3-80 0 0,0 0 32 0 0,1-3-130 0 0,1 1 54 0 0,0-2-121 0 0,1-2-2 0 0,2 1-56 0 0,1-1-64 0 0,2 0-84 0 0,0-1 147 0 0,3 1-88 0 0,0 0 165 0 0,2 1-82 0 0,1 0 152 0 0,1 2-87 0 0,0 1 185 0 0,1 2 14 0 0,-1 1 111 0 0,0 1 95 0 0,-2 2 90 0 0,0 1 4 0 0,-1 2 90 0 0,-1 1 92 0 0,-2 2-110 0 0,-2 1 243 0 0,-2 1-258 0 0,-2 1 284 0 0,-3 2-122 0 0,-2-1 11 0 0,-4 2-67 0 0,-2-1-45 0 0,-3-1-48 0 0,-2 0-77 0 0,-1-2-21 0 0,-2-2-114 0 0,-1-3-122 0 0,0-3-174 0 0,-1-2-235 0 0,1-3-363 0 0,1-4-452 0 0,0-2-654 0 0,1-4-506 0 0,2-3-1048 0 0,1-3-1451 0 0,2-5-3400 0 0,4 1 7282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3:14.66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39830.35938"/>
      <inkml:brushProperty name="anchorY" value="-183551.51563"/>
      <inkml:brushProperty name="scaleFactor" value="0.5"/>
    </inkml:brush>
  </inkml:definitions>
  <inkml:trace contextRef="#ctx0" brushRef="#br0">18 62 3660 0 0,'4'-3'11078'0'0,"0"1"-9206"0"0,0 0-482 0 0,3-2 95 0 0,1-1-480 0 0,2 0-16 0 0,2 0-414 0 0,1-1 65 0 0,2 1-333 0 0,1 0 55 0 0,0 0-376 0 0,2 0 151 0 0,-1 1-387 0 0,1 1 81 0 0,-4 1-325 0 0,2 2-28 0 0,0 0 31 0 0,0 3-88 0 0,-1 1-46 0 0,-2 2-41 0 0,-2 2 118 0 0,-1 3-68 0 0,-4 3-4 0 0,-2 3-43 0 0,-4 3 98 0 0,-4 5 66 0 0,-4 2 153 0 0,-3 5 134 0 0,-4 1 126 0 0,-3 3 195 0 0,-4 0 208 0 0,-1 1 156 0 0,-1 0 123 0 0,0-1 100 0 0,0 0-26 0 0,1-3 244 0 0,2-1-43 0 0,2-3 3 0 0,3-2-19 0 0,1-3 28 0 0,4-2 0 0 0,2-2 4 0 0,2-2-74 0 0,3-3-109 0 0,2-2-123 0 0,3-1-102 0 0,3-3-134 0 0,4-1-129 0 0,3-2-268 0 0,4-2-190 0 0,3-2-339 0 0,4-2-38 0 0,2-2-404 0 0,4-1-336 0 0,2-2-81 0 0,3-1-350 0 0,1-1-179 0 0,0-1-405 0 0,-1 1-393 0 0,-2-1-1638 0 0,-2 1-2719 0 0,-7 1 5921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3:15.02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41459.73438"/>
      <inkml:brushProperty name="anchorY" value="-185393.39063"/>
      <inkml:brushProperty name="scaleFactor" value="0.5"/>
    </inkml:brush>
  </inkml:definitions>
  <inkml:trace contextRef="#ctx0" brushRef="#br0">0 49 3612 0 0,'3'1'9787'0'0,"0"0"-7860"0"0,5-1-80 0 0,-1 0-616 0 0,6-1 130 0 0,3 0-421 0 0,3-2 78 0 0,3 1-379 0 0,2-2 32 0 0,4 1-343 0 0,4-1-68 0 0,3 0-488 0 0,3 0-79 0 0,5-1-428 0 0,4 1-297 0 0,3 0-365 0 0,2 0-234 0 0,-1 1-525 0 0,-1 1-273 0 0,-3 1-2119 0 0,-4 0-2666 0 0,-11 0 6046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3:15.20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43392.59375"/>
      <inkml:brushProperty name="anchorY" value="-186614.42188"/>
      <inkml:brushProperty name="scaleFactor" value="0.5"/>
    </inkml:brush>
  </inkml:definitions>
  <inkml:trace contextRef="#ctx0" brushRef="#br0">43 1 5448 0 0,'-2'2'3685'0'0,"-5"2"-990"0"0,-1 0-390 0 0,0 1-289 0 0,1 0-172 0 0,1 0-130 0 0,2-2-57 0 0,3 1-274 0 0,2 0-254 0 0,7-1-180 0 0,4-1-241 0 0,6-1-220 0 0,6 0-285 0 0,5-1-220 0 0,5 0-243 0 0,6-1-264 0 0,5 0-429 0 0,4-1-360 0 0,6-1-573 0 0,3 0-79 0 0,2-1-815 0 0,3 0-2810 0 0,0-1-3557 0 0,-11 1 8451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3:15.94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45230.25"/>
      <inkml:brushProperty name="anchorY" value="-187900.32813"/>
      <inkml:brushProperty name="scaleFactor" value="0.5"/>
    </inkml:brush>
  </inkml:definitions>
  <inkml:trace contextRef="#ctx0" brushRef="#br0">131 307 3840 0 0,'-2'-2'3417'0'0,"-4"-3"-832"0"0,-2-1-308 0 0,-1-3-75 0 0,-1-1-494 0 0,1 0 113 0 0,-1 0-229 0 0,1-1 239 0 0,0 1-92 0 0,1 0-53 0 0,2 2-323 0 0,-1 0-240 0 0,3 1-255 0 0,-1 0-171 0 0,1 2-175 0 0,-1-1-138 0 0,2 1-116 0 0,0 2-40 0 0,1 1-70 0 0,1 1-12 0 0,-2 3-30 0 0,1 3 13 0 0,-1 5-39 0 0,1 4 6 0 0,1 6-78 0 0,2 5-31 0 0,2 6-61 0 0,0 7-40 0 0,3 5 6 0 0,3 6-64 0 0,2 4-31 0 0,2 2-8 0 0,2 2-13 0 0,0-2-31 0 0,0-1 106 0 0,-2-2-1 0 0,0-2 38 0 0,-3-5 24 0 0,-1-2-4 0 0,-1-4 41 0 0,-2-4-57 0 0,-1-3 23 0 0,0-5-54 0 0,-2-3 9 0 0,-1-4-80 0 0,0-5-110 0 0,0-2-76 0 0,-2-4 48 0 0,1-3 49 0 0,-1-3 45 0 0,0-1 7 0 0,-3-4 43 0 0,-1-3 0 0 0,-1-3 77 0 0,0-3 88 0 0,-1-3 68 0 0,0-2 93 0 0,0-3 91 0 0,0-3 95 0 0,-1-2 17 0 0,0-3 282 0 0,0-1 0 0 0,0-2 33 0 0,0 0-60 0 0,0-1 31 0 0,0-1-17 0 0,1 0 40 0 0,-1-1-48 0 0,0 0 57 0 0,1-1-176 0 0,0-2-527 0 0,0 1 143 0 0,0-1-83 0 0,1-1 0 0 0,-1 1 0 0 0,1 0 0 0 0,1 0 0 0 0,0 0 0 0 0,1 1 0 0 0,1 1 0 0 0,1 2 0 0 0,0 1 0 0 0,1 1 0 0 0,2 1 0 0 0,0 2 0 0 0,2 1 0 0 0,0 2 0 0 0,2 2 0 0 0,1 1 0 0 0,2 4 0 0 0,1 1 0 0 0,1 4 0 0 0,2 2 0 0 0,1 2 0 0 0,2 4 0 0 0,3 3 0 0 0,2 3 0 0 0,3 3-784 0 0,2 4 191 0 0,3 3-256 0 0,1 4 90 0 0,2 2-97 0 0,-1 4 193 0 0,0 1-62 0 0,-3 1 245 0 0,-3 1-96 0 0,-3 0 302 0 0,-4-1-196 0 0,-3-1 196 0 0,-4-1-238 0 0,-5-2 346 0 0,-3 0-255 0 0,-4-3 306 0 0,-5 0-304 0 0,-4-3 267 0 0,-3-1-198 0 0,-5-1 260 0 0,-4-2-187 0 0,-2-2 224 0 0,-2-1-118 0 0,-1-1 198 0 0,-2-2-241 0 0,1 0 422 0 0,2 0-265 0 0,1-1 327 0 0,2-1-233 0 0,3 0 300 0 0,4 0-197 0 0,-1 0 274 0 0,5-1-276 0 0,-1 1 194 0 0,2 0-218 0 0,2 0 242 0 0,2 0-195 0 0,2 1 144 0 0,1 1-190 0 0,4 2 120 0 0,3 2-143 0 0,3 1 94 0 0,2 3-142 0 0,4 2 106 0 0,2 2-166 0 0,4 2 158 0 0,3 3-180 0 0,2 2 160 0 0,3 2-227 0 0,1 2 136 0 0,2 1-157 0 0,0 1-18 0 0,0 0-116 0 0,-1 0-167 0 0,-1-1-186 0 0,-2-1-430 0 0,-2-2-295 0 0,-2-3-518 0 0,-2-2-217 0 0,-1-2-578 0 0,-3-3-2654 0 0,-2-2-3290 0 0,-3-4 7765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3:16.67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46895.1875"/>
      <inkml:brushProperty name="anchorY" value="-189767.59375"/>
      <inkml:brushProperty name="scaleFactor" value="0.5"/>
    </inkml:brush>
  </inkml:definitions>
  <inkml:trace contextRef="#ctx0" brushRef="#br0">52 200 4844 0 0,'-1'-4'5562'0'0,"0"-1"-3409"0"0,-1 0-245 0 0,0-2 71 0 0,0 0-270 0 0,0-1 135 0 0,0 1-282 0 0,0-1-112 0 0,1 1-352 0 0,0 0-117 0 0,0 1-328 0 0,-1 0-18 0 0,1 2-251 0 0,0 0-27 0 0,1 2-206 0 0,-1 1 78 0 0,1 0 50 0 0,-1 4-224 0 0,0 2 81 0 0,1 3-120 0 0,0 4 48 0 0,1 3-158 0 0,0 2 60 0 0,1 4-38 0 0,1 2-116 0 0,1 2-83 0 0,0 2-115 0 0,1 2-59 0 0,1 1-10 0 0,1 0-49 0 0,0-1 29 0 0,-1-1-100 0 0,0-2-99 0 0,0-2-37 0 0,-1-2-28 0 0,-1-3 8 0 0,-1-3 853 0 0,-1-3-2019 0 0,0-2 1363 0 0,-1-3-607 0 0,0-3 365 0 0,0-1-125 0 0,-1-3 276 0 0,-2-2-507 0 0,0-3 817 0 0,-1-3 200 0 0,-1-1 149 0 0,1-3 158 0 0,-1 0 278 0 0,0-3 363 0 0,-1 0 86 0 0,1-2 163 0 0,-1 0-164 0 0,1-1 301 0 0,0 0-154 0 0,0 0 192 0 0,1-1-82 0 0,-1-1 58 0 0,1 1-185 0 0,-1-1 15 0 0,1 0-214 0 0,0 0-51 0 0,1 0-107 0 0,0-1-100 0 0,1 0-127 0 0,1 1-92 0 0,0-1-76 0 0,2 0-42 0 0,-1 0-74 0 0,1 2-55 0 0,1-1-94 0 0,1 1-73 0 0,1 1-138 0 0,1 1-18 0 0,0 1-115 0 0,2 2 81 0 0,1 1-186 0 0,1 2 28 0 0,1 2-201 0 0,-2 1 96 0 0,3 3-123 0 0,0 2 184 0 0,1 3-178 0 0,0 2 146 0 0,-1 3-103 0 0,1 2 239 0 0,-2 3-217 0 0,0 2 348 0 0,-1 2-255 0 0,-1 2 383 0 0,-2 0-276 0 0,-1 1 343 0 0,-2 0-287 0 0,-1 1 314 0 0,-3-1-268 0 0,-1 0 329 0 0,-2 0-118 0 0,-2-2 50 0 0,0 1 9 0 0,-2-2-12 0 0,-1-1-15 0 0,0-1-60 0 0,1-2 90 0 0,0-1-68 0 0,-1-1-2 0 0,3-2-288 0 0,-1-1 205 0 0,2-1-292 0 0,0-1 206 0 0,0-1-156 0 0,2-1 147 0 0,1 0-118 0 0,0-2 79 0 0,0 0-4 0 0,2 2 56 0 0,0 0-8 0 0,0 0 48 0 0,3 0 3 0 0,0-1 11 0 0,3 2 18 0 0,-2-1 1 0 0,4 0-3 0 0,-3 1 39 0 0,3 1 26 0 0,1 1-10 0 0,-1 1 58 0 0,0 2 3 0 0,-1 1 59 0 0,0 2 23 0 0,-1 1 26 0 0,0 1 53 0 0,-2 1 30 0 0,0 2-14 0 0,-1 1 43 0 0,-1 1 30 0 0,-2 1 44 0 0,-2 1-27 0 0,-1 0 69 0 0,-3 1-28 0 0,-3-1-27 0 0,-1-1-24 0 0,-3 0-18 0 0,-2-2-36 0 0,-2-2-30 0 0,-1-2-28 0 0,-1-2 5 0 0,0-2-89 0 0,0-3-9 0 0,1-3-184 0 0,-1-2-284 0 0,1-3-333 0 0,0-2-549 0 0,1-4-278 0 0,1-2-735 0 0,2-2-614 0 0,1-1-1363 0 0,2-1-2806 0 0,3 2 5902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3:17.45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45573.10938"/>
      <inkml:brushProperty name="anchorY" value="-188921.29688"/>
      <inkml:brushProperty name="scaleFactor" value="0.5"/>
    </inkml:brush>
  </inkml:definitions>
  <inkml:trace contextRef="#ctx0" brushRef="#br0">0 1 1140 0 0,'0'0'2064'0'0,"0"2"-574"0"0,0 0 123 0 0,0 3-547 0 0,0-1 204 0 0,0 3-447 0 0,0 0 173 0 0,1 2-256 0 0,0 1-119 0 0,1 1-87 0 0,0 0-110 0 0,1 1-63 0 0,1 1-73 0 0,0 0-54 0 0,1 0-53 0 0,1 0-49 0 0,0 1-10 0 0,-1-2-130 0 0,1 0-120 0 0,-1-3-146 0 0,-1 0-249 0 0,0-2-520 0 0,0-1-435 0 0,-1-2-2139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3:18.14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46912.17188"/>
      <inkml:brushProperty name="anchorY" value="-190401.92188"/>
      <inkml:brushProperty name="scaleFactor" value="0.5"/>
    </inkml:brush>
  </inkml:definitions>
  <inkml:trace contextRef="#ctx0" brushRef="#br0">20 0 1628 0 0,'0'0'3514'0'0,"-1"2"-2704"0"0,-1 0 176 0 0,0 0-235 0 0,1-1 27 0 0,0 1-152 0 0,0-2-101 0 0,0 2-38 0 0,-1-1-101 0 0,-1 2 2060 0 0,3-1-2118 0 0,-1 0-89 0 0,1-1 78 0 0,0 1-76 0 0,-1-1 55 0 0,1 0-119 0 0,0-1 201 0 0,-1 2-172 0 0,1 0-85 0 0,-1 0 66 0 0,0-1-114 0 0,1 0 102 0 0,-1 0 451 0 0,2 1-565 0 0,0 0 137 0 0,0-1-110 0 0,-1 1 122 0 0,1-1-128 0 0,1 0 114 0 0,0 0-156 0 0,1 0 130 0 0,-2 0-178 0 0,5 0 108 0 0,-1-1-293 0 0,4 1-68 0 0,-2-1-278 0 0,3 0-99 0 0,-2 0-215 0 0,4-1-258 0 0,-3 0-129 0 0,3 0-452 0 0,-3 0-2004 0 0,3 0-1390 0 0,-2-1 3408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3:18.81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48282.625"/>
      <inkml:brushProperty name="anchorY" value="-191711.51563"/>
      <inkml:brushProperty name="scaleFactor" value="0.5"/>
    </inkml:brush>
  </inkml:definitions>
  <inkml:trace contextRef="#ctx0" brushRef="#br0">0 22 1420 0 0,'6'-7'6931'0'0,"-5"5"-6034"0"0,1 0-85 0 0,2-2 2607 0 0,-3 3-3077 0 0,0-1-136 0 0,0 1 88 0 0,1-2 1351 0 0,-2 6-1504 0 0,0-1 20 0 0,0 3 7 0 0,-1 0-12 0 0,1 1-8 0 0,0 0-36 0 0,-1 1-28 0 0,0-1-8 0 0,0 1-2 0 0,0-1-49 0 0,1 1 32 0 0,-1-2-35 0 0,1 2 24 0 0,0-2-18 0 0,0-1 29 0 0,0 0-18 0 0,-1 0 7 0 0,1-1-12 0 0,0-1-80 0 0,-1-1-128 0 0,1 0-52 0 0,1-6-3595 0 0,-1 3 3069 0 0,1-3-484 0 0,-1 2-171 0 0,-1-10-8054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5:45.3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 1392 0 0,'16'5'14084'0'0,"90"-17"-7561"0"0,65-2-9014 0 0,-142 14 672 0 0,37 0-6645 0 0,-42-2 1643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3:20.77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49563.09375"/>
      <inkml:brushProperty name="anchorY" value="-193028.35938"/>
      <inkml:brushProperty name="scaleFactor" value="0.5"/>
    </inkml:brush>
  </inkml:definitions>
  <inkml:trace contextRef="#ctx0" brushRef="#br0">18 31 580 0 0,'0'0'7275'0'0,"-3"1"-7031"0"0,-1-1-56 0 0,0 1-23 0 0,1-1-42 0 0,-1 0 2317 0 0,7 1-2354 0 0,0 0-77 0 0,0-1 69 0 0,-1 1-62 0 0,3-2 40 0 0,-1 1-16 0 0,-1-1-51 0 0,2-2 24 0 0,-1 1-1 0 0,0 0-57 0 0,1-1 82 0 0,-1 1-49 0 0,-1 0 34 0 0,2-1-32 0 0,-1 1 37 0 0,-1 1-30 0 0,0-1 19 0 0,0 1-33 0 0,0-1 42 0 0,-1 1-23 0 0,0 0-30 0 0,-1 0 32 0 0,2 0 26 0 0,-1 0-54 0 0,0 0 47 0 0,0 0-43 0 0,-1 0 40 0 0,-1 1-31 0 0,1 0 24 0 0,-1 0 13 0 0,0 0-29 0 0,0 0 24 0 0,-1 0 173 0 0,-3 0-201 0 0,-1 0 39 0 0,0 0-36 0 0,1 0 11 0 0,-3 1-3 0 0,2-1-9 0 0,0 1-12 0 0,-1 0-62 0 0,1 1-7 0 0,0-1-157 0 0,2-1 46 0 0,-1 1-178 0 0,0 0-100 0 0,1-1-157 0 0,0 1-200 0 0,2-1-253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3:21.91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48288.3125"/>
      <inkml:brushProperty name="anchorY" value="-191736.90625"/>
      <inkml:brushProperty name="scaleFactor" value="0.5"/>
    </inkml:brush>
  </inkml:definitions>
  <inkml:trace contextRef="#ctx0" brushRef="#br0">0 77 1316 0 0,'0'0'10038'0'0,"1"-3"-10010"0"0,0 1 137 0 0,0 0-61 0 0,-1 0 13 0 0,1 1 0 0 0,-1 0-57 0 0,0 1 11 0 0,1-1-1 0 0,1 0-22 0 0,0-1-12 0 0,2 0-2 0 0,-1 0-15 0 0,3-1-25 0 0,-1 1 29 0 0,2 0-24 0 0,2-1 7 0 0,-1 0-25 0 0,2 0-13 0 0,-2 1-2 0 0,4-1-20 0 0,-3 1-37 0 0,3-1-5 0 0,-2 1-49 0 0,2 0 49 0 0,-2 0-40 0 0,3-1-12 0 0,-3 1 17 0 0,1-1-7 0 0,-2 2-35 0 0,0-2 57 0 0,-1 2 9 0 0,-3-1 22 0 0,2 1 3 0 0,-1-1 10 0 0,-1 1 27 0 0,-2 1-7 0 0,3-1-10 0 0,-2 0 51 0 0,1 0 17 0 0,-2 0 25 0 0,-1 1 20 0 0,2-1 12 0 0,0 1-10 0 0,-1 0-10 0 0,0-1 64 0 0,-2 1-62 0 0,0 0 21 0 0,0 0-20 0 0,-1 0-5 0 0,0 0-9 0 0,0 0-50 0 0,0 0 60 0 0,-4 1-26 0 0,0-1 0 0 0,0 1-4 0 0,-2 1-22 0 0,1-1-23 0 0,0 0-56 0 0,-2 0 75 0 0,1 0-41 0 0,1-1-76 0 0,-2 2-74 0 0,2-1-120 0 0,0-1-209 0 0,2 1-33 0 0,1-1-187 0 0,1 1-114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3:24.10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49745.60938"/>
      <inkml:brushProperty name="anchorY" value="-192944.04688"/>
      <inkml:brushProperty name="scaleFactor" value="0.5"/>
    </inkml:brush>
  </inkml:definitions>
  <inkml:trace contextRef="#ctx0" brushRef="#br0">0 42 920 0 0,'0'0'3486'0'0,"1"-2"-2672"0"0,-1 0-89 0 0,1 0-45 0 0,-1 1-117 0 0,1-2 2 0 0,1 0-103 0 0,-1 1-42 0 0,0 0-32 0 0,1-1-152 0 0,-1 1 89 0 0,0 0-162 0 0,0 0 66 0 0,-1 1-136 0 0,0 0 68 0 0,1-1-133 0 0,0 0 91 0 0,0 1-101 0 0,0-1 33 0 0,-1 1-73 0 0,0 1 94 0 0,0-1-129 0 0,1 1 123 0 0,-2 0-59 0 0,1 0-58 0 0,2-1 118 0 0,0 0-141 0 0,-1 0 144 0 0,1 0-134 0 0,-1 1 125 0 0,-1-1-88 0 0,1 1 54 0 0,3 0-71 0 0,0 1 109 0 0,0-1-127 0 0,-1 1 118 0 0,2-1-119 0 0,0 1 133 0 0,-2-1-143 0 0,0 1 137 0 0,2-1-144 0 0,-2 1 141 0 0,1 0-155 0 0,-2 0 158 0 0,0-1-123 0 0,1 1 75 0 0,1 0-82 0 0,-1 0 130 0 0,-1-1-142 0 0,-1 1 129 0 0,0-1-128 0 0,0 0 150 0 0,-1 0-129 0 0,2 1 105 0 0,0 0-114 0 0,0-1 131 0 0,-1 1-138 0 0,0-1 149 0 0,0 1 617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3:24.84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51111.60938"/>
      <inkml:brushProperty name="anchorY" value="-194187.04688"/>
      <inkml:brushProperty name="scaleFactor" value="0.5"/>
    </inkml:brush>
  </inkml:definitions>
  <inkml:trace contextRef="#ctx0" brushRef="#br0">124 1 880 0 0,'0'0'3308'0'0,"-2"1"-2962"0"0,-1 0 5 0 0,0-1-100 0 0,0 1 31 0 0,2-1-48 0 0,0 1-55 0 0,-2-1 33 0 0,0 1-94 0 0,0 0 114 0 0,1 0-13 0 0,-1 0-4 0 0,-1 1-12 0 0,2 0 8 0 0,-3 0 1 0 0,2 1 0 0 0,-2 0-19 0 0,1 0-13 0 0,-1 0-21 0 0,0 0-33 0 0,0 1-6 0 0,1-1-12 0 0,-1 0-31 0 0,0 0-16 0 0,2-1 12 0 0,-2 0-53 0 0,2 1 19 0 0,-1-1-3 0 0,1 1-5 0 0,-1-1-3 0 0,2 0 1 0 0,0-1 13 0 0,-1 1-14 0 0,1 0 6 0 0,0-1 21 0 0,0 1 22 0 0,1-2 18 0 0,0 1 3 0 0,1-1 126 0 0,-2 1-122 0 0,1 0 8 0 0,-1 0-12 0 0,1 0-20 0 0,0 0 0 0 0,0-1-6 0 0,3-1-50 0 0,-1 0 27 0 0,1 0-16 0 0,2-1-1 0 0,0-1-4 0 0,2 0-13 0 0,-1 0 3 0 0,2-1-11 0 0,-1 1-12 0 0,3-1 22 0 0,-2 0-13 0 0,2 0 0 0 0,-1 0 1 0 0,0 0 8 0 0,-1 1-7 0 0,1-1 3 0 0,-1 1-10 0 0,0 0 7 0 0,-1 1-12 0 0,-2 0-16 0 0,1 0 19 0 0,-1-1-16 0 0,0 2-5 0 0,-1-1-13 0 0,0 1-6 0 0,0-1 19 0 0,-1 1-12 0 0,0 0 24 0 0,-1 0-21 0 0,0 1 26 0 0,-1 0-3 0 0,0 0 15 0 0,-1 2-26 0 0,0 0 17 0 0,-2 1-10 0 0,0 0 64 0 0,-1 0-108 0 0,0 0 152 0 0,-2 1-38 0 0,1-1 34 0 0,-2 1-28 0 0,1 0 18 0 0,-1-1-10 0 0,1 0-39 0 0,-1 0 48 0 0,1 0-30 0 0,1-1 9 0 0,0 0-16 0 0,0 0-19 0 0,2 0-1 0 0,1-1-38 0 0,-1 0 32 0 0,0 0-2 0 0,1 0-36 0 0,1-1-26 0 0,0 1-60 0 0,0-1-94 0 0,4-1-1460 0 0,0-1 553 0 0,3 0-1495 0 0,0 0-167 0 0,-1 0 532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3:40.00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49975.15625"/>
      <inkml:brushProperty name="anchorY" value="-192879.35938"/>
      <inkml:brushProperty name="scaleFactor" value="0.5"/>
    </inkml:brush>
  </inkml:definitions>
  <inkml:trace contextRef="#ctx0" brushRef="#br0">10314 1 348 0 0,'0'0'900'0'0,"-1"1"-224"0"0,0 1 92 0 0,-1 2-142 0 0,0 0-38 0 0,1 2-73 0 0,-1 2 12 0 0,2-1-183 0 0,-1 3 105 0 0,0 1-93 0 0,0 0 75 0 0,0 2-172 0 0,1-1 209 0 0,-1 2-57 0 0,1-1 90 0 0,1 1-38 0 0,-1 0-54 0 0,0 1-25 0 0,0 1-68 0 0,0 2 37 0 0,0 1 7 0 0,0 1-68 0 0,0 3 44 0 0,0 1-122 0 0,1 3 19 0 0,-1 1-62 0 0,1 1 115 0 0,-1 3-102 0 0,1 1 103 0 0,0 1-1 0 0,0 2-54 0 0,1 2 34 0 0,0 0-35 0 0,1 1 69 0 0,0 0-44 0 0,1 1 53 0 0,0-1-38 0 0,0 0-44 0 0,1 0 51 0 0,0-1-29 0 0,-1 0-52 0 0,1-2 1 0 0,0 0 62 0 0,-1-1-73 0 0,0-1 71 0 0,0-2-128 0 0,-1-2 98 0 0,0-1-158 0 0,0-1 128 0 0,0-1-131 0 0,-1-1 140 0 0,-1-1-186 0 0,1-1 163 0 0,0-1-168 0 0,-1-1 119 0 0,0-1-112 0 0,0-1 139 0 0,0 0-46 0 0,0 0-63 0 0,0 0-71 0 0,0-1 104 0 0,0-1 13 0 0,1 1-91 0 0,-2-2 121 0 0,1 0-98 0 0,0 0 128 0 0,-1-2-135 0 0,1-1 126 0 0,-1 0-169 0 0,1-1 143 0 0,-1 0-139 0 0,0-3 134 0 0,0 1-148 0 0,-1-1 143 0 0,1-1-152 0 0,0 1 102 0 0,0-3-79 0 0,0 2 106 0 0,0-2-134 0 0,0 2 121 0 0,0-3-131 0 0,0 1 137 0 0,0-2-150 0 0,0 2 144 0 0,0-2-156 0 0,0 0 172 0 0,-1 0-160 0 0,1-1 152 0 0,-1 0-147 0 0,1 0 123 0 0,0-2-98 0 0,-1 2 85 0 0,0 0-91 0 0,0 1 112 0 0,-1-1-118 0 0,0 1 120 0 0,0-1-139 0 0,0 1 56 0 0,-1-1-10 0 0,0 2 88 0 0,0-2-112 0 0,-1 2 122 0 0,1-2-126 0 0,-1 2 89 0 0,-1 1-79 0 0,1-2 125 0 0,-1 1-139 0 0,1 0 123 0 0,-1-1-117 0 0,1 0 133 0 0,-2 1-143 0 0,2-2 165 0 0,-2 2-166 0 0,1-2 144 0 0,-2 1-132 0 0,1-1 127 0 0,-2 1-131 0 0,1-1 114 0 0,-1 1-114 0 0,2-1 136 0 0,-3 1-148 0 0,2-1 134 0 0,-3 1-138 0 0,2-2 119 0 0,-4 1-97 0 0,3-1 122 0 0,-3 0-129 0 0,1 0 143 0 0,-2 0-150 0 0,-1 0 130 0 0,3-1-134 0 0,-3 0 133 0 0,3 0-129 0 0,-4 0 118 0 0,3 0-115 0 0,-3-1 105 0 0,2 0-121 0 0,-3 1 106 0 0,3-1-89 0 0,-4 0 124 0 0,4-1-125 0 0,-3 1 110 0 0,2-1-113 0 0,-3 1 136 0 0,-1-1-157 0 0,-1 1 141 0 0,-1-1-118 0 0,0 1 119 0 0,0-1-124 0 0,0 1 131 0 0,0 0-137 0 0,-1-1 111 0 0,0 1-95 0 0,0 0 112 0 0,0-1-150 0 0,0 1 158 0 0,-1-1-129 0 0,0 1 138 0 0,0-1-124 0 0,0 1 103 0 0,0-1-110 0 0,0 1 112 0 0,0-1-104 0 0,0 0 115 0 0,0 0-132 0 0,0-1 138 0 0,-1 1-140 0 0,1-1 121 0 0,0 1-125 0 0,-1-1 125 0 0,1 1-126 0 0,-1-1 103 0 0,1 1-87 0 0,0 0 104 0 0,-1-1-105 0 0,0 1 107 0 0,0-1-101 0 0,0 1 123 0 0,0-1-144 0 0,0 1 143 0 0,0-1-128 0 0,1 0 108 0 0,0 0-98 0 0,0 0 123 0 0,1 0-144 0 0,1 0 119 0 0,0 0-102 0 0,1-1 123 0 0,1 0-116 0 0,1 1 102 0 0,-1-1-96 0 0,5 0 85 0 0,-3 1-101 0 0,1-2 132 0 0,2 1-114 0 0,-1 0 106 0 0,2 0-120 0 0,-2 1 129 0 0,3-1-137 0 0,-3 1 36 0 0,2-1 6 0 0,-1 0 74 0 0,-1 1-118 0 0,2-1 127 0 0,-3 0-127 0 0,3 0 126 0 0,-3 0-131 0 0,-1-1 133 0 0,0 1-124 0 0,2 0 116 0 0,-1-1-100 0 0,3 1 96 0 0,-3 1-117 0 0,4-1 142 0 0,-3 1-141 0 0,4-1 127 0 0,-3 0-108 0 0,3 0 111 0 0,-2-1-107 0 0,3 2 98 0 0,-2-1-66 0 0,2 0 89 0 0,-1 0-86 0 0,2 0 131 0 0,-1 1-118 0 0,2 0 74 0 0,2 0-49 0 0,-1 0 50 0 0,0 0-89 0 0,2 0 88 0 0,-2-1-104 0 0,1 1 87 0 0,1 0-111 0 0,-2-1 79 0 0,1 1-68 0 0,1 0 84 0 0,-1-1-71 0 0,1 0 56 0 0,0 1-87 0 0,2 0 104 0 0,-2 0-79 0 0,0 0 67 0 0,1 0-94 0 0,0 1 103 0 0,2-1-84 0 0,-3 1 76 0 0,1-1-86 0 0,0 0 90 0 0,1 0-83 0 0,0 1 76 0 0,1 0-78 0 0,-1-1 98 0 0,-1-1-128 0 0,1 1 142 0 0,1 0-105 0 0,0 1 84 0 0,0-1-79 0 0,1 1 107 0 0,0 0-10 0 0,-3-1-58 0 0,1 1 92 0 0,0-1-101 0 0,0 1 93 0 0,0-1-85 0 0,1 1 58 0 0,1 0-79 0 0,0 0 65 0 0,0 0-44 0 0,-2-1 59 0 0,1-1-64 0 0,-1 1 54 0 0,1 1-73 0 0,0-1 77 0 0,0 0-85 0 0,1 1 68 0 0,-2-1-35 0 0,0 0-41 0 0,0 0 63 0 0,0 0-58 0 0,1 0 59 0 0,-1 0-59 0 0,0-1 37 0 0,0 0-21 0 0,-2 0 24 0 0,1 0-7 0 0,1 0-25 0 0,-2 0 31 0 0,1 0-29 0 0,0 0 14 0 0,-2-1 14 0 0,1 1-10 0 0,-3 0 5 0 0,2-1-29 0 0,-3 0-1 0 0,1 1 35 0 0,-2-1-2 0 0,2 1-6 0 0,-3-1-11 0 0,2 0 8 0 0,-2 0-9 0 0,2 1-11 0 0,-2-2-72 0 0,2 2 146 0 0,-2-2-52 0 0,0 1 6 0 0,2-1 12 0 0,-2 1-18 0 0,3 0-37 0 0,-3 1 75 0 0,3 0-43 0 0,-3 0 6 0 0,2 1-10 0 0,-1-1-41 0 0,1 1 34 0 0,-2-2-21 0 0,1 2 24 0 0,-2-1 2 0 0,2 0-8 0 0,-3 0 12 0 0,1 0-17 0 0,-2 1 10 0 0,-2-1 10 0 0,2 1-54 0 0,-3-1 67 0 0,0 1-26 0 0,1 1 0 0 0,-3-1 1 0 0,-1 1-15 0 0,0 0 46 0 0,-1 0-23 0 0,-1 0-1 0 0,1 0 1 0 0,-1 1-1 0 0,0 0-5 0 0,1-1-21 0 0,-1 1 42 0 0,1 0-32 0 0,0 1 30 0 0,0-1-37 0 0,0 1 30 0 0,1 0-24 0 0,-1 1-16 0 0,1 0 46 0 0,0 0-34 0 0,0 0 26 0 0,0 1-7 0 0,-1 0-26 0 0,1 0-1 0 0,0 1-49 0 0,0 0 69 0 0,-1 0 33 0 0,1 0-55 0 0,-1 1 59 0 0,1 0-68 0 0,0-1 98 0 0,-1 1-85 0 0,0 0 60 0 0,0 0-55 0 0,1 1 52 0 0,0-1-66 0 0,-1 1 61 0 0,1-1-47 0 0,-1 1 33 0 0,1 0-33 0 0,0 0 51 0 0,1 0-57 0 0,0 0 55 0 0,0-1-72 0 0,0 2 49 0 0,0-1-21 0 0,1 1 57 0 0,0-1-66 0 0,1 1 54 0 0,0-1-78 0 0,-1 1 37 0 0,1 0 1 0 0,0 1 31 0 0,0-1-45 0 0,0 1 52 0 0,0 0-52 0 0,0 0 48 0 0,0 1-57 0 0,1-1 40 0 0,-1 1-26 0 0,1-1 58 0 0,-1 2-77 0 0,1-1 81 0 0,0 0-86 0 0,1 0 87 0 0,-1-1-64 0 0,0 1 52 0 0,2 1-62 0 0,0-1 75 0 0,0 0-46 0 0,0 1 9 0 0,1-1-15 0 0,1 2 40 0 0,-1-1-49 0 0,1 1 71 0 0,0-1-91 0 0,0 1 84 0 0,0 0-82 0 0,1 1 75 0 0,-1 0-22 0 0,0 0 21 0 0,1 1-27 0 0,0 1 27 0 0,1-1-14 0 0,-1 2-4 0 0,1 1-22 0 0,0 0 61 0 0,1 1-42 0 0,0 1 14 0 0,1 1 6 0 0,0 0 3 0 0,1 2 106 0 0,0-1-178 0 0,1 1 183 0 0,0 1-146 0 0,1 1 170 0 0,-1 0-170 0 0,1 0 192 0 0,-1 1-220 0 0,1 1 99 0 0,0 0-66 0 0,1 2 155 0 0,-1-1-199 0 0,0 1 227 0 0,1 1-227 0 0,0-1 190 0 0,0 1-164 0 0,0 0 276 0 0,0 0-282 0 0,1 1 250 0 0,1-1-243 0 0,-1 1 160 0 0,1 1-106 0 0,0-1 202 0 0,1 2-221 0 0,0-1 211 0 0,1 0-268 0 0,0 0 260 0 0,0 0-216 0 0,1 1 223 0 0,0 0-195 0 0,0 2 167 0 0,1-1-176 0 0,-1 2 66 0 0,1-1-40 0 0,0 0 100 0 0,1 1-165 0 0,-1-2 169 0 0,2 1-183 0 0,-1-1 156 0 0,0 0-43 0 0,0 0-1 0 0,0-1-23 0 0,-1 1 6 0 0,1 0-22 0 0,-1 0-103 0 0,0 0 122 0 0,0 1-141 0 0,-1 1 164 0 0,1-1-166 0 0,-1 1 172 0 0,-1-1-168 0 0,1 0 167 0 0,-1 1-157 0 0,0 0 117 0 0,-1-1-133 0 0,1 1 169 0 0,-1-2-159 0 0,1 0 161 0 0,-1-1-177 0 0,0 0 178 0 0,0-1-152 0 0,-1 0 163 0 0,1 0-178 0 0,-1-1 175 0 0,-1 0-161 0 0,1 0 151 0 0,-1-1-147 0 0,0-1 132 0 0,0 1-138 0 0,-1-2 153 0 0,1 0-60 0 0,0 0-12 0 0,-1-1 25 0 0,0 0-10 0 0,0-1-39 0 0,-1 0 40 0 0,1 0-14 0 0,-1-1 0 0 0,0-1-23 0 0,-1-1 16 0 0,1 0-16 0 0,-1 0 32 0 0,0-1-41 0 0,1 0 36 0 0,-2 0-7 0 0,2 0 2 0 0,-2-1 6 0 0,0 0-30 0 0,0 0 9 0 0,-1-1 10 0 0,1 1 1 0 0,-1-1-32 0 0,-1 0 42 0 0,0 0-23 0 0,0-1 12 0 0,-1 1-3 0 0,0 0-13 0 0,-1 0 23 0 0,-1 0-22 0 0,0 0 3 0 0,-1 1 3 0 0,-1 0 12 0 0,-2 0-91 0 0,0 2 138 0 0,-2 0-137 0 0,0 1 122 0 0,-2 0-135 0 0,-1 0 171 0 0,0 0-154 0 0,-1 0 164 0 0,-1 0-160 0 0,0 0 161 0 0,-1 0-146 0 0,0 0 119 0 0,-1-1-120 0 0,1 1 138 0 0,-1-2-154 0 0,0 1 136 0 0,0-1-121 0 0,0 0 129 0 0,0 0-76 0 0,0-1 38 0 0,0 0-23 0 0,-1-1 6 0 0,1 0-16 0 0,-1 0 5 0 0,0-1-22 0 0,0 0 24 0 0,0 1-7 0 0,0-2-12 0 0,-1 1-15 0 0,0 0 27 0 0,-1 0-14 0 0,0-1-14 0 0,-1-1-10 0 0,1 1 7 0 0,-1-1-27 0 0,-1 0 31 0 0,1 0-29 0 0,-1-1 32 0 0,0 0-61 0 0,-1 0 46 0 0,-1-1-38 0 0,0 0 34 0 0,-1-1-20 0 0,0 0 34 0 0,-3 1-41 0 0,-1 0 3 0 0,-1 0-20 0 0,-3 1 55 0 0,0 1-50 0 0,-2-1 68 0 0,0 1-15 0 0,-1-1 2 0 0,-1 1 11 0 0,-1-1 1 0 0,0 1 14 0 0,-1-1-17 0 0,1 0-8 0 0,0 0 12 0 0,1-1 8 0 0,0 1 3 0 0,0-1 5 0 0,1-1-24 0 0,2-1 31 0 0,2 0-11 0 0,1 0 0 0 0,1-1 10 0 0,0-1-13 0 0,1 0 14 0 0,1 0-19 0 0,0-1-8 0 0,1 0 12 0 0,-2-1-15 0 0,1 0 0 0 0,-1-1 4 0 0,0 1-30 0 0,-1-1 14 0 0,0 0 4 0 0,-2 0-3 0 0,0 0-7 0 0,-2-1-7 0 0,-1 1 20 0 0,-1 0-30 0 0,-1-1 28 0 0,-1 0-32 0 0,-1 1 9 0 0,-1-1-110 0 0,-2 0 156 0 0,1 1-51 0 0,-2-1 46 0 0,1 1-26 0 0,1-1 8 0 0,1 0 3 0 0,0 1 8 0 0,1-1-3 0 0,1 0-2 0 0,1 0 5 0 0,1 0 8 0 0,1 1-3 0 0,0-1-7 0 0,2 0-2 0 0,0 0 4 0 0,0 1 3 0 0,1-1-19 0 0,1 0 24 0 0,1 0-8 0 0,0 0-104 0 0,1 0 166 0 0,2 0-171 0 0,0-1 164 0 0,3 0-150 0 0,0 0 166 0 0,1 0-176 0 0,1 0 176 0 0,0 0-170 0 0,0 0 153 0 0,0-1-172 0 0,0 1 145 0 0,0 0-158 0 0,-2 0 177 0 0,0 0-152 0 0,-1 0 141 0 0,0 0-149 0 0,-1 0 194 0 0,0 1-194 0 0,0 0 196 0 0,-1-1-189 0 0,-1 1 168 0 0,1 0-190 0 0,-1 0 215 0 0,1 0-192 0 0,0 0 195 0 0,0 0-179 0 0,2 1 180 0 0,1-1-62 0 0,0 0 16 0 0,3 1-38 0 0,0-1 34 0 0,1 0-13 0 0,1 0-5 0 0,1-1 16 0 0,1 0-42 0 0,2 0 8 0 0,0 0-9 0 0,2-1 19 0 0,-1 1-1 0 0,2-1-120 0 0,-1-1 171 0 0,1 1-57 0 0,1-1-8 0 0,-1 1 8 0 0,1 0 6 0 0,0 0-13 0 0,0 0-5 0 0,0-1-17 0 0,-1 1 8 0 0,0 0 24 0 0,0 0-226 0 0,0 0 318 0 0,0 0-224 0 0,-1 0 201 0 0,0 1-232 0 0,-1-1 251 0 0,0 0-198 0 0,0 0 191 0 0,0 0-195 0 0,0 0 195 0 0,1 0-200 0 0,0-1 224 0 0,0 0-189 0 0,1 0 180 0 0,1-1-197 0 0,0 0 208 0 0,4 0-204 0 0,-1 0 170 0 0,4 0-154 0 0,-3 0 138 0 0,4-1-154 0 0,-2 1 177 0 0,3-1-180 0 0,-1 0 191 0 0,1 0-198 0 0,0 0 172 0 0,1 0-173 0 0,2 0 190 0 0,-3 0-183 0 0,2 0 187 0 0,-2 0-210 0 0,2 0 203 0 0,-2 0-197 0 0,2 0 217 0 0,-3 0-223 0 0,3 1 212 0 0,-3-1-204 0 0,2 1 187 0 0,-3 0-149 0 0,2 0 166 0 0,-2 1-198 0 0,1-1 214 0 0,-2 1-228 0 0,-1 0 185 0 0,-1 0-150 0 0,-1 1 197 0 0,1-2-211 0 0,-1 1 206 0 0,1 1-216 0 0,0-1 204 0 0,2 0-220 0 0,-1 0 223 0 0,3-1-54 0 0,-2 1-9 0 0,2-1 1 0 0,-1 0 3 0 0,2 0-31 0 0,-1 1 14 0 0,2-1-38 0 0,-1-1 33 0 0,2 1-12 0 0,1-1-5 0 0,-1 0 2 0 0,2 1-19 0 0,0-1 9 0 0,-1 0 20 0 0,1 1-21 0 0,1-1 18 0 0,-1 0-57 0 0,0 1 68 0 0,1-1-32 0 0,-2 0-13 0 0,1 0 29 0 0,1 0 3 0 0,-3 1-18 0 0,2 0 11 0 0,-3 0-22 0 0,1 0 33 0 0,-3 1-103 0 0,2-1 133 0 0,-2 1-47 0 0,1 0 29 0 0,-2 0-13 0 0,2-1-19 0 0,-2 1 19 0 0,2 0 31 0 0,-1 0-28 0 0,2-1 6 0 0,-2 1-11 0 0,2-1-26 0 0,0 0 31 0 0,2 0-21 0 0,1-1 11 0 0,-1 1-3 0 0,0 0 1 0 0,2-1 0 0 0,-1 0-18 0 0,0 0 4 0 0,1 0 26 0 0,1 0-101 0 0,2-1 124 0 0,-3 1-31 0 0,0-1 6 0 0,1 1 7 0 0,0 0-30 0 0,1-1 28 0 0,1 0-5 0 0,-2 1-3 0 0,0 0 1 0 0,0 0-18 0 0,1-1 4 0 0,0 1 22 0 0,1-1-8 0 0,1 0 9 0 0,0 0 3 0 0,0 0-24 0 0,0 0 7 0 0,0 0-31 0 0,0 0 41 0 0,0 0-28 0 0,0 0 19 0 0,-3 0-10 0 0,0 0-12 0 0,0 0 28 0 0,0 0-24 0 0,1 0-10 0 0,-2-1 26 0 0,0 0-14 0 0,1 1 9 0 0,1-1-62 0 0,-3 0 64 0 0,2-1 11 0 0,-1 1-17 0 0,2 0 28 0 0,-2-1-3 0 0,0 1-36 0 0,1 0 30 0 0,1 1-11 0 0,1-1 3 0 0,-3 0-4 0 0,1 0 10 0 0,0 0-50 0 0,1 0 33 0 0,0 0-12 0 0,1 1 31 0 0,-2-1-17 0 0,0 0-3 0 0,0 0 20 0 0,1 1-39 0 0,0-1 44 0 0,2 1-56 0 0,-1 0 55 0 0,1 0-8 0 0,-3-1-12 0 0,1 1 6 0 0,0-1-25 0 0,0 0 16 0 0,0 1 3 0 0,2 0-11 0 0,-1 0 14 0 0,-2-1-5 0 0,-1 1 7 0 0,1-1-2 0 0,1 1-22 0 0,-3 0 20 0 0,1-1-2 0 0,0 1-4 0 0,2-1 1 0 0,-4 1-23 0 0,1-1 6 0 0,1 1 11 0 0,0 0 24 0 0,-2-1-20 0 0,0 0 8 0 0,1 1-6 0 0,-1-1 5 0 0,1 1-25 0 0,1-1 26 0 0,1 1-4 0 0,-3-1 1 0 0,1 1-13 0 0,0-1-10 0 0,2 1 12 0 0,1 0 8 0 0,-4 0-20 0 0,1 0-12 0 0,0 0-40 0 0,1 0-36 0 0,2 0-31 0 0,0 0-47 0 0,-2 0 33 0 0,-1 0-33 0 0,1 0-34 0 0,1 0-8 0 0,1 0-49 0 0,-2 1-86 0 0,0-1-58 0 0,1 1-141 0 0,1 0 31 0 0,0-1-72 0 0,1 0-103 0 0,-1 1-953 0 0,0 0 783 0 0,0 0-299 0 0,0-1 189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1:00.52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584E6"/>
      <inkml:brushProperty name="anchorY" value="-1.79691E6"/>
      <inkml:brushProperty name="scaleFactor" value="0.5"/>
    </inkml:brush>
  </inkml:definitions>
  <inkml:trace contextRef="#ctx0" brushRef="#br0">105 355 496 0 0,'0'0'0'0'0,"1"-2"1252"0"0,1-3-289 0 0,0-3-132 0 0,2-1-107 0 0,-1-1-50 0 0,1-2 8 0 0,0 0 12 0 0,0 0-89 0 0,1-1-34 0 0,0 0-27 0 0,0 0-97 0 0,0 0 97 0 0,0-1-202 0 0,1 1 100 0 0,0 0-64 0 0,-1 0-37 0 0,1 0 29 0 0,0 0-74 0 0,-1 1 58 0 0,0 0-140 0 0,0 1 30 0 0,-1 0-62 0 0,0 1 172 0 0,-1 2-67 0 0,-1 0 9 0 0,0 1-68 0 0,1 0 42 0 0,-1 1-78 0 0,0 0 39 0 0,0 1-37 0 0,0 0 28 0 0,0 0-51 0 0,-1 2 20 0 0,0-1-54 0 0,0 0 51 0 0,0 2-74 0 0,0-2 36 0 0,0 1-86 0 0,0 1 46 0 0,-1 0-69 0 0,1-1 46 0 0,0 1-71 0 0,0 0 34 0 0,0 1-58 0 0,-1 0 38 0 0,1 1-65 0 0,-1-1 74 0 0,0 1-69 0 0,0 0 67 0 0,0 0-80 0 0,0 1 70 0 0,-3 0-54 0 0,0 0 48 0 0,-1 2-28 0 0,-2 3 42 0 0,-1 1-44 0 0,-1 3 79 0 0,0 2-47 0 0,-2 2 100 0 0,0 2-45 0 0,-1 3 100 0 0,-2 3-91 0 0,0 2 91 0 0,-1 4-68 0 0,-1 2 76 0 0,0 3-120 0 0,1 2 138 0 0,0 3-66 0 0,0 1 31 0 0,2 3-25 0 0,0 0 21 0 0,2 1-12 0 0,1 2-34 0 0,3 0-27 0 0,1 1 34 0 0,4 0-66 0 0,1 0 99 0 0,4 2-142 0 0,2 1 141 0 0,4 1-138 0 0,3-1 102 0 0,5 0-128 0 0,3-1 152 0 0,3-2-140 0 0,5-3 132 0 0,2-3-136 0 0,4-2 161 0 0,4-4-146 0 0,3-3 115 0 0,2-3-20 0 0,1-4-97 0 0,0-4 130 0 0,1-3-85 0 0,-1-4 44 0 0,-2-4-29 0 0,-1-3-90 0 0,-1-3 104 0 0,-1-3-27 0 0,-2-3-14 0 0,0-2 12 0 0,-2-2-10 0 0,0-3 3 0 0,-2-4 8 0 0,0-2-2 0 0,-2-2-18 0 0,-2-3-3 0 0,-2-3-122 0 0,-2-2 164 0 0,-3-2-102 0 0,-2-1 61 0 0,-3-3-15 0 0,-1-2 46 0 0,-4 0-68 0 0,-2-1 59 0 0,-4 0-102 0 0,-1 0 29 0 0,-3-1 16 0 0,-2 1-3 0 0,-2 0 7 0 0,-3-1-20 0 0,-1-1-35 0 0,-2 0 70 0 0,-2-1-122 0 0,-2 1 149 0 0,-2 0-144 0 0,0 0 142 0 0,-2 1-126 0 0,-1 1 131 0 0,0 1-131 0 0,-1 1 30 0 0,0 0 26 0 0,-1 2 36 0 0,-1 1-60 0 0,0 2 82 0 0,1 1-123 0 0,0 1 135 0 0,0 2-112 0 0,0 1 99 0 0,0 1-84 0 0,1 2 72 0 0,-1 1-78 0 0,0 2 70 0 0,0 1-92 0 0,1 1 120 0 0,-1 2-130 0 0,1 1 120 0 0,1 0-116 0 0,-1 2 114 0 0,1 0-114 0 0,0 2 91 0 0,1 1-61 0 0,1 0 88 0 0,0 2-114 0 0,0 0 96 0 0,-1 0-90 0 0,1 2 105 0 0,0 0-111 0 0,3 0 147 0 0,-3 2-156 0 0,-1 0 136 0 0,0 1-120 0 0,0 0 120 0 0,0 2-116 0 0,0 0 82 0 0,0 0-71 0 0,0 2 99 0 0,0 0-113 0 0,0 0 91 0 0,0 1-98 0 0,0 0 116 0 0,0 1-170 0 0,0 0 150 0 0,0-1-118 0 0,0 1 122 0 0,1 0-128 0 0,1 0 133 0 0,0 0-148 0 0,1-1 124 0 0,2-1-132 0 0,0 0 104 0 0,2 0-116 0 0,0 0 103 0 0,0-1-107 0 0,0 2 120 0 0,2-2-115 0 0,-1 2 115 0 0,1-1-174 0 0,-1 0 88 0 0,1 0-152 0 0,0 1 41 0 0,1-1-158 0 0,0 2 7 0 0,1-1-6 0 0,-1 1-24 0 0,1-1-135 0 0,0 2 85 0 0,1 1-141 0 0,0 1-9 0 0,1 0-17 0 0,0 2-282 0 0,0 0 55 0 0,2 2-309 0 0,0 1-369 0 0,1 0-1489 0 0,1 3-625 0 0,0-3 1598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1:01.24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5968E6"/>
      <inkml:brushProperty name="anchorY" value="-1.7981E6"/>
      <inkml:brushProperty name="scaleFactor" value="0.5"/>
    </inkml:brush>
  </inkml:definitions>
  <inkml:trace contextRef="#ctx0" brushRef="#br0">26 391 952 0 0,'0'0'2246'0'0,"-3"1"-1376"0"0,1 0-57 0 0,-1-1-65 0 0,-2 2 3600 0 0,2-2-3952 0 0,1-1 15 0 0,-1 1-38 0 0,1-1 95 0 0,1 1-98 0 0,0-2 60 0 0,0 0-46 0 0,1 0 87 0 0,1-1-30 0 0,0 0 25 0 0,0 1-74 0 0,0-3-1 0 0,-1 1-88 0 0,1-1 87 0 0,0 0-74 0 0,-1-2 233 0 0,1 1-198 0 0,0-2 63 0 0,0-1-190 0 0,0 0 105 0 0,0-1-111 0 0,0-1 116 0 0,1-1-170 0 0,0 0 117 0 0,0 0-169 0 0,1-2 93 0 0,0-1-111 0 0,1 0 128 0 0,0-1-68 0 0,1 0-6 0 0,1-1-38 0 0,1 0-6 0 0,0-1-39 0 0,1 1-34 0 0,1 1 30 0 0,1 0-73 0 0,0 1 54 0 0,0 0-42 0 0,1 2 11 0 0,1 1-3 0 0,0 2-37 0 0,2 1 61 0 0,-1 3-42 0 0,2 2 41 0 0,-1 2-30 0 0,2 2 15 0 0,1 3-5 0 0,0 2-18 0 0,1 2 39 0 0,1 3-13 0 0,1 3 24 0 0,0 2-20 0 0,0 1 16 0 0,0 2-4 0 0,-1 1 20 0 0,0 0-6 0 0,0 0 54 0 0,-2 1 5 0 0,1-2-4 0 0,-1 1-14 0 0,-2-2 14 0 0,0-1-14 0 0,0-1 26 0 0,-1-1-16 0 0,-1-2 19 0 0,-1-1-5 0 0,-1-1-26 0 0,-1-1-6 0 0,0-1 28 0 0,-2-2-15 0 0,1-1-22 0 0,-2-1-2 0 0,2 0-21 0 0,-2-2-51 0 0,3-2-132 0 0,0-1-120 0 0,0-3-187 0 0,1-1-32 0 0,-1-2-178 0 0,-1-1-107 0 0,1-2-253 0 0,-2-1 71 0 0,0 0-188 0 0,-1-1-97 0 0,0 0-36 0 0,-2 1-419 0 0,0-1-16 0 0,-1 2-1876 0 0,-1 0-1215 0 0,-1 2 3028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1:01.82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6166E6"/>
      <inkml:brushProperty name="anchorY" value="-1.79919E6"/>
      <inkml:brushProperty name="scaleFactor" value="0.5"/>
    </inkml:brush>
  </inkml:definitions>
  <inkml:trace contextRef="#ctx0" brushRef="#br0">0 365 1100 0 0,'0'0'4978'0'0,"3"1"-3717"0"0,-1 0-181 0 0,1 0 105 0 0,-1 0-138 0 0,1-2-22 0 0,-1 0-164 0 0,0 0 53 0 0,1-1-233 0 0,-2-1 42 0 0,2-1-258 0 0,-1 1 27 0 0,-1-2-125 0 0,1 0 112 0 0,0-2-198 0 0,1 0 86 0 0,0-2-106 0 0,0 0 147 0 0,1 0-167 0 0,0-2 123 0 0,0 0-80 0 0,1 0-30 0 0,1-1 19 0 0,-1-1-15 0 0,1 0-30 0 0,0 0-47 0 0,0 0 6 0 0,1-1-15 0 0,-1 0 1 0 0,0 0-80 0 0,0 0 101 0 0,0 0-47 0 0,0 0 10 0 0,-1 1 9 0 0,0 0-22 0 0,0 0 49 0 0,0 2-34 0 0,-1 0 3 0 0,-1 3 88 0 0,0 0-204 0 0,0 1 166 0 0,0 0-270 0 0,-1 1 68 0 0,1 0-29 0 0,-1 1-20 0 0,-1 1 20 0 0,1 0-16 0 0,-1 1-113 0 0,0 1 187 0 0,1 1 23 0 0,0 4-63 0 0,1 3 44 0 0,0 2 1 0 0,1 4-16 0 0,0 4-83 0 0,2 3 136 0 0,0 4-82 0 0,2 2 68 0 0,1 3-31 0 0,2 3 5 0 0,0 2 5 0 0,1 0-45 0 0,0 1 50 0 0,0-1-11 0 0,0-1-16 0 0,1-1-2 0 0,-1-1 4 0 0,0-1-78 0 0,-1-2 79 0 0,0-2-4 0 0,0-1 7 0 0,-2-2 1 0 0,1-3-4 0 0,-2-1-31 0 0,0-1 42 0 0,-1-3-24 0 0,-1 0 44 0 0,-1-2-30 0 0,0-1 25 0 0,-1 0 21 0 0,-1-3-53 0 0,0 0 60 0 0,-1-2 4 0 0,0 1-14 0 0,0-2 16 0 0,0 2-18 0 0,-1-2 5 0 0,-2 2-100 0 0,1-2 103 0 0,-3 1-45 0 0,1-2 4 0 0,-3 2 6 0 0,1-1-35 0 0,-2 1-37 0 0,1-2 74 0 0,-2 2-21 0 0,2-2-6 0 0,-2 2 5 0 0,2-2 3 0 0,-1 0 3 0 0,2-1-24 0 0,-1 1 54 0 0,2-1-12 0 0,0-1 29 0 0,0 0 3 0 0,0 0-18 0 0,1 0 16 0 0,0-1-6 0 0,1 0 7 0 0,1-1-11 0 0,3 0-1 0 0,2-2-15 0 0,3-1-10 0 0,3 0-58 0 0,2-2-23 0 0,3-2-180 0 0,1 0-144 0 0,3-1-247 0 0,1-1-318 0 0,2-1-264 0 0,2 0-589 0 0,1-1-446 0 0,1 0-905 0 0,0 0-1440 0 0,1 0-3107 0 0,-5 2 6604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1:03.48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6358E6"/>
      <inkml:brushProperty name="anchorY" value="-1.80075E6"/>
      <inkml:brushProperty name="scaleFactor" value="0.5"/>
    </inkml:brush>
  </inkml:definitions>
  <inkml:trace contextRef="#ctx0" brushRef="#br0">319 74 424 0 0,'0'-1'3866'0'0,"0"-1"-2483"0"0,1 0-270 0 0,-1-1-91 0 0,0-1-98 0 0,0 1 9 0 0,0-1-78 0 0,0 0 9 0 0,0 2-142 0 0,0-2-14 0 0,0 0-177 0 0,0 1-15 0 0,1 0-143 0 0,-1-1 26 0 0,0 2-121 0 0,1 0 89 0 0,-1 1-111 0 0,0-2 120 0 0,0 1-121 0 0,0 0 108 0 0,0 0-150 0 0,0 1 137 0 0,0 0 289 0 0,0-1-345 0 0,0 0-147 0 0,0 0 123 0 0,0 1-145 0 0,0 0 141 0 0,0 0-156 0 0,0 0 374 0 0,-1 0-439 0 0,-1 1 126 0 0,1-1-179 0 0,0 0 140 0 0,0 0-147 0 0,0 1 93 0 0,1 0-95 0 0,-4 0 97 0 0,0 0-128 0 0,0 0 150 0 0,0 0-135 0 0,-1 0-14 0 0,0 1 87 0 0,-2 1 47 0 0,2-1-71 0 0,-2 2 113 0 0,0-1-117 0 0,-1 1 92 0 0,2-1-103 0 0,-3 3 114 0 0,-1 0-100 0 0,0 1 105 0 0,0 0-120 0 0,0 1 112 0 0,0 1-16 0 0,0 1 103 0 0,-1 1-81 0 0,0 1 72 0 0,0 1-6 0 0,-1 2 16 0 0,1 1-137 0 0,-1 1 185 0 0,0 3-80 0 0,0 1 60 0 0,1 2-41 0 0,-1 1 27 0 0,1 2 6 0 0,1 2-11 0 0,1 0 32 0 0,0 2 33 0 0,1 1 30 0 0,1 1 74 0 0,2 1-111 0 0,1 1 99 0 0,3 0-129 0 0,0 1 84 0 0,2 0-140 0 0,2 0 170 0 0,2 1-161 0 0,3 1 87 0 0,1-1-148 0 0,2 1 40 0 0,1 0-40 0 0,2-2 6 0 0,2-1-12 0 0,1-1-25 0 0,2-2 10 0 0,1-2-18 0 0,1-2-6 0 0,0-2 6 0 0,1-3-35 0 0,0-1 28 0 0,1-2-9 0 0,0-2-17 0 0,0-2 52 0 0,-1-1-67 0 0,1-3 22 0 0,0-1-8 0 0,-1-2-14 0 0,0-3-6 0 0,0-1 53 0 0,-2-1-82 0 0,1-3 92 0 0,0-1-70 0 0,0-1 25 0 0,0-2-53 0 0,0-1 74 0 0,0-1-98 0 0,-1-1 86 0 0,-2-1-102 0 0,1-1 104 0 0,-1 0-106 0 0,-2-2 97 0 0,0 0-109 0 0,0-1 126 0 0,-2 0-136 0 0,0-1 129 0 0,-2 1-113 0 0,0-2 99 0 0,-1 0-34 0 0,-1 0-78 0 0,-1-1 99 0 0,-1-1-61 0 0,0 1 32 0 0,-1-2-83 0 0,-1 0 0 0 0,-1-1-97 0 0,0 0 70 0 0,-1-1-40 0 0,-1-1-28 0 0,0 1-14 0 0,-1-2 20 0 0,0 0-83 0 0,-1 0-70 0 0,0-1 82 0 0,-2 0 9 0 0,0 0 26 0 0,0 0 17 0 0,-1 0 45 0 0,0 0-11 0 0,-1 0 31 0 0,-1 1 16 0 0,0 1 10 0 0,0 0 10 0 0,0 1-11 0 0,-1 0 14 0 0,0 2 14 0 0,0 0 15 0 0,0 2 16 0 0,0 0 2 0 0,0 1 1 0 0,0 1-3 0 0,-1 1-23 0 0,1 0 2 0 0,0 1 25 0 0,0 1-22 0 0,0 0 27 0 0,-1 0-50 0 0,1 1 1 0 0,-1 0-16 0 0,0 0-12 0 0,0 1 16 0 0,-1 0 13 0 0,1 0 10 0 0,-1 1-1 0 0,0 0-7 0 0,0 1 2 0 0,1-1-10 0 0,0 3 30 0 0,-1-1-4 0 0,0 1-12 0 0,0-1 29 0 0,1 1 14 0 0,-1 0-8 0 0,2 1 9 0 0,-1 0 8 0 0,0 0-3 0 0,0-1-40 0 0,0 1 45 0 0,-1 0 3 0 0,2 0-1 0 0,-2 0 13 0 0,1 1-4 0 0,-1-1-105 0 0,1 1 142 0 0,-1 0-65 0 0,1 0 30 0 0,-1 0-1 0 0,2 0 5 0 0,-2 1-10 0 0,1 0-34 0 0,-1 0 47 0 0,2 0-12 0 0,-1 0 14 0 0,1 1-12 0 0,1 0 0 0 0,-2-1-5 0 0,2 0-28 0 0,0 1 36 0 0,-1 0-2 0 0,0-1 0 0 0,1 2 2 0 0,-1-2-9 0 0,0 1 16 0 0,2 0 5 0 0,0 1-30 0 0,-1-1 6 0 0,0 0 6 0 0,1 0-4 0 0,0 0 21 0 0,1 1-43 0 0,-1-1 46 0 0,0 1-10 0 0,0 0-11 0 0,1-1 15 0 0,1 1-10 0 0,-3 0 2 0 0,1-1-32 0 0,1 1 27 0 0,0 0 4 0 0,0 0-15 0 0,-2-1 11 0 0,0 0-18 0 0,1 1 19 0 0,0-1-15 0 0,-3 0 0 0 0,1 1 9 0 0,0-1-13 0 0,-1 1 28 0 0,0 0-13 0 0,1 0-15 0 0,-2 0 20 0 0,1 0 2 0 0,1 0-9 0 0,-2 0 22 0 0,2 0-30 0 0,0 0 32 0 0,-2 0-51 0 0,1 0 43 0 0,1 1-23 0 0,1-1-50 0 0,-2 0-22 0 0,1 0-59 0 0,0 0-57 0 0,2 0-82 0 0,1 0-124 0 0,1 0-258 0 0,-3 0-87 0 0,0 0-354 0 0,0 0-50 0 0,2 0-153 0 0,-2 2-344 0 0,1 0-297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1:04.27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6226E6"/>
      <inkml:brushProperty name="anchorY" value="-1.79946E6"/>
      <inkml:brushProperty name="scaleFactor" value="0.5"/>
    </inkml:brush>
  </inkml:definitions>
  <inkml:trace contextRef="#ctx0" brushRef="#br0">0 222 268 0 0,'0'0'10281'0'0,"1"-1"-9579"0"0,0-1 9 0 0,0 1-152 0 0,1-2 56 0 0,-1 0-114 0 0,1 1 125 0 0,-1-2-142 0 0,0 1 136 0 0,0 1-224 0 0,1-2 122 0 0,-2 1-97 0 0,1 0-10 0 0,1-1-68 0 0,0 0-37 0 0,-1-1 10 0 0,1 1-22 0 0,0-1-29 0 0,0 0-25 0 0,0 0-37 0 0,1 0-59 0 0,0-1 9 0 0,-1 1 1 0 0,2-2-45 0 0,0 0-11 0 0,1 0 2 0 0,0-1-18 0 0,1 1-118 0 0,0-1 141 0 0,0 0-34 0 0,1 0-40 0 0,0 0 49 0 0,1 0-73 0 0,1-1-114 0 0,0 1 179 0 0,1 0-38 0 0,0 1-32 0 0,0 0 31 0 0,1 0-62 0 0,0 1 58 0 0,0 1-98 0 0,-2 1 93 0 0,2 1-62 0 0,-2 1 56 0 0,4 1-43 0 0,0 2 27 0 0,1 1-22 0 0,1 2-13 0 0,1 1 65 0 0,-1 2-40 0 0,2 1 15 0 0,0 2-26 0 0,-1 0 34 0 0,1 2-11 0 0,-1 0-80 0 0,1 1 141 0 0,-1 0-55 0 0,-1 0 47 0 0,0 0 0 0 0,0 0 7 0 0,-1-1-10 0 0,-1-1-2 0 0,0 0 6 0 0,-1-1-22 0 0,-1-1 26 0 0,0 0-32 0 0,-1-2 14 0 0,-2-1-38 0 0,1 0 44 0 0,-3-1-94 0 0,3-1-136 0 0,-3-1-184 0 0,3-1-265 0 0,-1 0-83 0 0,3-2-191 0 0,0-1-102 0 0,1-1-174 0 0,0-2-443 0 0,0 0-25 0 0,0-2-534 0 0,0 0-1182 0 0,-1-1-1304 0 0,-2 1 2862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5:46.9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548 398 684 0 0,'0'0'2852'0'0,"-2"-14"2874"0"0,19-52 1665 0 0,-13 55-7120 0 0,0 0 0 0 0,-1 0 0 0 0,-1 0 0 0 0,0-1 0 0 0,0 1 0 0 0,-1 0 0 0 0,-1-15 0 0 0,-1 22-210 0 0,0 0 0 0 0,0 1 0 0 0,0-1 0 0 0,-1 0 0 0 0,1 1 0 0 0,-1-1 0 0 0,0 1 0 0 0,0-1 0 0 0,-1 1 0 0 0,1 0 0 0 0,-1 0 0 0 0,1 0 1 0 0,-1 0-1 0 0,0 0 0 0 0,0 1 0 0 0,0-1 0 0 0,0 1 0 0 0,-7-3 0 0 0,-2-2 127 0 0,0 1 1 0 0,-1 0-1 0 0,-22-7 1 0 0,16 9-96 0 0,0 0 0 0 0,0 1 0 0 0,0 1 0 0 0,0 0 0 0 0,-1 2 0 0 0,1 0 0 0 0,0 1 0 0 0,-1 1 0 0 0,1 1 1 0 0,0 1-1 0 0,1 0 0 0 0,-1 2 0 0 0,1 0 0 0 0,-27 13 0 0 0,34-13-60 0 0,0 0 0 0 0,0 0 0 0 0,1 1-1 0 0,0 0 1 0 0,0 1 0 0 0,0 1 0 0 0,1-1 0 0 0,1 1-1 0 0,0 1 1 0 0,-10 13 0 0 0,13-15-23 0 0,1 0-1 0 0,0 0 1 0 0,0 1 0 0 0,0 0 0 0 0,1 0-1 0 0,1 0 1 0 0,0 0 0 0 0,0 0 0 0 0,0 0-1 0 0,1 1 1 0 0,1-1 0 0 0,-1 0 0 0 0,2 1-1 0 0,1 17 1 0 0,0-17-38 0 0,1 1 0 0 0,-1-1 0 0 0,2 0 0 0 0,-1 0 0 0 0,1 0 1 0 0,1 0-1 0 0,0-1 0 0 0,0 0 0 0 0,1 1 0 0 0,0-2 0 0 0,0 1 0 0 0,1-1 0 0 0,0 0 0 0 0,11 9 0 0 0,-14-14 12 0 0,1 1-1 0 0,0 0 0 0 0,0-1 1 0 0,0 0-1 0 0,0 0 1 0 0,1-1-1 0 0,-1 1 0 0 0,1-1 1 0 0,0 0-1 0 0,-1-1 1 0 0,1 1-1 0 0,0-1 1 0 0,0-1-1 0 0,0 1 0 0 0,0-1 1 0 0,0 0-1 0 0,0 0 1 0 0,0 0-1 0 0,0-1 0 0 0,0 0 1 0 0,-1 0-1 0 0,1-1 1 0 0,0 1-1 0 0,-1-1 1 0 0,1-1-1 0 0,8-4 0 0 0,-1 0 51 0 0,-1-1-1 0 0,-1-1 1 0 0,1 0-1 0 0,-1 0 0 0 0,-1-1 1 0 0,0-1-1 0 0,10-12 1 0 0,57-90 883 0 0,-30 40-83 0 0,-47 73-835 0 0,1-1-1 0 0,-1 0 1 0 0,0 0-1 0 0,1 0 0 0 0,-1 1 1 0 0,1-1-1 0 0,-1 0 1 0 0,1 0-1 0 0,-1 1 1 0 0,1-1-1 0 0,0 0 1 0 0,-1 1-1 0 0,1-1 1 0 0,0 1-1 0 0,0-1 1 0 0,-1 1-1 0 0,1-1 0 0 0,0 1 1 0 0,0 0-1 0 0,0-1 1 0 0,-1 1-1 0 0,1 0 1 0 0,0 0-1 0 0,0-1 1 0 0,0 1-1 0 0,0 0 1 0 0,0 0-1 0 0,0 0 0 0 0,0 0 1 0 0,-1 0-1 0 0,1 0 1 0 0,0 0-1 0 0,0 1 1 0 0,0-1-1 0 0,0 0 1 0 0,0 0-1 0 0,0 1 1 0 0,-1-1-1 0 0,1 0 1 0 0,0 1-1 0 0,0-1 0 0 0,0 1 1 0 0,-1-1-1 0 0,1 1 1 0 0,0-1-1 0 0,-1 1 1 0 0,1 0-1 0 0,-1-1 1 0 0,1 1-1 0 0,0 0 1 0 0,-1 0-1 0 0,1 1 0 0 0,5 7-105 0 0,-1 0-1 0 0,-1 0 1 0 0,1 0-1 0 0,2 11 0 0 0,0-1-229 0 0,3 4 49 0 0,5 13-92 0 0,2 0 0 0 0,1-1-1 0 0,2-1 1 0 0,26 36 0 0 0,-44-69 389 0 0,-1 1 1 0 0,0-1-1 0 0,0 1 1 0 0,1-1-1 0 0,-1 0 1 0 0,1 0-1 0 0,-1 1 1 0 0,1-1-1 0 0,0 0 0 0 0,-1 0 1 0 0,1-1-1 0 0,0 1 1 0 0,0 0-1 0 0,0 0 1 0 0,-1-1-1 0 0,1 1 1 0 0,0-1-1 0 0,0 0 1 0 0,0 0-1 0 0,0 1 1 0 0,2-2-1 0 0,-1 1 24 0 0,1-1 0 0 0,-1 0 0 0 0,0 0 0 0 0,0 0 1 0 0,0 0-1 0 0,0 0 0 0 0,0-1 0 0 0,0 1 0 0 0,0-1 0 0 0,-1 0 0 0 0,5-3 0 0 0,4-5 89 0 0,-1-1 0 0 0,0 0-1 0 0,-1-1 1 0 0,12-17-1 0 0,44-76 474 0 0,-38 58-124 0 0,3 1 1 0 0,41-50 0 0 0,-68 93-479 0 0,-1 0-1 0 0,0 1 1 0 0,1-1 0 0 0,0 1-1 0 0,-1-1 1 0 0,1 1 0 0 0,0 0-1 0 0,0 0 1 0 0,1 1 0 0 0,-1-1-1 0 0,0 1 1 0 0,0-1 0 0 0,1 1-1 0 0,-1 0 1 0 0,1 0 0 0 0,6 0-1 0 0,-7 1-38 0 0,0 0 0 0 0,0 0 0 0 0,0 1 0 0 0,0 0 0 0 0,0 0 0 0 0,-1-1 0 0 0,1 1 0 0 0,0 1 0 0 0,0-1 0 0 0,-1 0 0 0 0,1 1 0 0 0,-1-1 0 0 0,1 1 0 0 0,-1 0 0 0 0,0 0 0 0 0,0 0 0 0 0,1 0 0 0 0,-1 0 0 0 0,-1 1-1 0 0,1-1 1 0 0,2 4 0 0 0,5 9-239 0 0,0 0 0 0 0,-1 0 0 0 0,0 1-1 0 0,-2 0 1 0 0,10 32 0 0 0,9 85-446 0 0,-21-110 711 0 0,-4 0 908 0 0,-1-20-154 0 0,0-15-328 0 0,2-3-187 0 0,1 0 1 0 0,0 0-1 0 0,1 1 0 0 0,0-1 0 0 0,1 1 0 0 0,1 0 0 0 0,0 0 0 0 0,1 1 0 0 0,13-23 1 0 0,-5 13-76 0 0,1 1 1 0 0,1 0 0 0 0,1 1 0 0 0,30-29 0 0 0,-39 43-150 0 0,0-1 1 0 0,1 2-1 0 0,0-1 1 0 0,0 1-1 0 0,0 0 1 0 0,1 1-1 0 0,-1 0 1 0 0,1 0-1 0 0,1 1 0 0 0,-1 1 1 0 0,18-5-1 0 0,-24 8-32 0 0,1 0-1 0 0,-1-1 1 0 0,1 2 0 0 0,0-1-1 0 0,-1 0 1 0 0,1 1-1 0 0,-1 0 1 0 0,1 0-1 0 0,-1 0 1 0 0,0 1 0 0 0,1-1-1 0 0,-1 1 1 0 0,0 0-1 0 0,0 1 1 0 0,4 2 0 0 0,-2-1-69 0 0,-1 1 1 0 0,1 0 0 0 0,-1 1 0 0 0,0-1 0 0 0,0 1 0 0 0,0 0 0 0 0,-1 0 0 0 0,5 10 0 0 0,1 5-216 0 0,-1 1 0 0 0,0 0 0 0 0,-2 1 0 0 0,7 36 0 0 0,-9-33 228 0 0,-1 0 1 0 0,1 31 0 0 0,-5-54 247 0 0,2-18-123 0 0,3-2-26 0 0,0-1-1 0 0,2 2 0 0 0,0-1 1 0 0,1 1-1 0 0,0 0 1 0 0,1 0-1 0 0,16-19 0 0 0,-2 6-33 0 0,1 1-1 0 0,43-38 1 0 0,-62 61 18 0 0,0 0 0 0 0,1 0 0 0 0,0 1 0 0 0,0 0 0 0 0,0 0 1 0 0,1 1-1 0 0,-1 0 0 0 0,12-4 0 0 0,-15 6 9 0 0,0 0 0 0 0,0 1-1 0 0,0 0 1 0 0,0-1 0 0 0,0 1 0 0 0,0 0-1 0 0,0 1 1 0 0,0-1 0 0 0,0 0 0 0 0,0 1-1 0 0,0 0 1 0 0,0 0 0 0 0,0 0 0 0 0,-1 0-1 0 0,1 0 1 0 0,0 0 0 0 0,-1 1-1 0 0,1-1 1 0 0,-1 1 0 0 0,1 0 0 0 0,-1-1-1 0 0,1 1 1 0 0,-1 0 0 0 0,2 3 0 0 0,12 15-64 0 0,0 1 1 0 0,-2 0-1 0 0,0 1 1 0 0,16 37-1 0 0,-18-36-3 0 0,0 1 0 0 0,1-2 0 0 0,2 0 1 0 0,21 26-1 0 0,-35-46 86 0 0,1-1 1 0 0,-1 1 0 0 0,1-1 0 0 0,0 1 0 0 0,-1-1 0 0 0,1 0 0 0 0,0 0-1 0 0,0 0 1 0 0,0 0 0 0 0,0 0 0 0 0,0 0 0 0 0,0 0 0 0 0,0-1-1 0 0,0 1 1 0 0,0 0 0 0 0,0-1 0 0 0,1 0 0 0 0,-1 0 0 0 0,0 0 0 0 0,0 0-1 0 0,0 0 1 0 0,0 0 0 0 0,1 0 0 0 0,-1-1 0 0 0,0 1 0 0 0,0-1 0 0 0,0 1-1 0 0,0-1 1 0 0,0 0 0 0 0,0 0 0 0 0,0 0 0 0 0,0 0 0 0 0,0 0-1 0 0,0 0 1 0 0,-1-1 0 0 0,1 1 0 0 0,0-1 0 0 0,-1 1 0 0 0,2-3 0 0 0,8-7 10 0 0,0-1 1 0 0,-1 0 0 0 0,-1-1-1 0 0,10-18 1 0 0,-12 20-45 0 0,20-35-37 0 0,23-60 1 0 0,-3 8 521 0 0,-26 57-460 0 0,-20 39-6 0 0,41 663 418 0 0,-32-575-368 0 0,13 235 476 0 0,-25-299-295 0 0,-2-19-136 0 0,-1-11-171 0 0,2-3-14 0 0,0-1 0 0 0,1 1 0 0 0,0-1 0 0 0,1 0 0 0 0,0 0 1 0 0,2-12-1 0 0,-2-10-112 0 0,-2-324-390 0 0,3 79 1663 0 0,-1 263-1017 0 0,-2-79 1028 0 0,15-144-1 0 0,-12 237-1082 0 0,0-1 0 0 0,0 1 0 0 0,1-1 0 0 0,-1 1 0 0 0,1-1 0 0 0,0 1 0 0 0,0-1 0 0 0,-1 1 0 0 0,2 0 0 0 0,-1-1 0 0 0,0 1 0 0 0,0 0 0 0 0,1 0 0 0 0,-1 0-1 0 0,1 0 1 0 0,0 0 0 0 0,0 0 0 0 0,0 0 0 0 0,0 0 0 0 0,0 1 0 0 0,2-2 0 0 0,-1 2-8 0 0,0 0-1 0 0,0 0 1 0 0,0 0 0 0 0,0 1-1 0 0,0-1 1 0 0,1 1 0 0 0,-1-1-1 0 0,0 1 1 0 0,0 0 0 0 0,0 1-1 0 0,0-1 1 0 0,0 1 0 0 0,1-1-1 0 0,4 3 1 0 0,4 1-89 0 0,-1 0 0 0 0,0 1 0 0 0,0 1 0 0 0,0 0 0 0 0,-1 0 0 0 0,0 1 0 0 0,17 15 0 0 0,-17-12 8 0 0,0 0-1 0 0,-1 0 1 0 0,-1 1 0 0 0,1 0-1 0 0,-2 1 1 0 0,1 0 0 0 0,-2 0-1 0 0,1 0 1 0 0,-2 1 0 0 0,0 0-1 0 0,0 0 1 0 0,-1 0 0 0 0,3 22 0 0 0,-6-26 71 0 0,-1-1 1 0 0,1 1 0 0 0,-1-1-1 0 0,-1 1 1 0 0,0-1 0 0 0,0 0 0 0 0,-1 1-1 0 0,1-1 1 0 0,-2 0 0 0 0,1 0 0 0 0,-1 0-1 0 0,-1 0 1 0 0,0 0 0 0 0,0-1 0 0 0,0 1-1 0 0,-1-1 1 0 0,0 0 0 0 0,0-1-1 0 0,0 1 1 0 0,-1-1 0 0 0,0 0 0 0 0,-1 0-1 0 0,-7 5 1 0 0,4-4-27 0 0,0-1 1 0 0,0 0-1 0 0,0-1 0 0 0,-1 0 0 0 0,1-1 0 0 0,-1 0 1 0 0,-16 4-1 0 0,20-6-380 0 0,-1-1-1 0 0,0 0 1 0 0,1 0 0 0 0,-1-1 0 0 0,0 0-1 0 0,-12-2 1 0 0,19 2 85 0 0,0 0 0 0 0,0-1 0 0 0,0 1 0 0 0,0-1 0 0 0,0 1 0 0 0,0-1 0 0 0,0 0 1 0 0,0 1-1 0 0,0-1 0 0 0,0 0 0 0 0,0 0 0 0 0,0 0 0 0 0,0 1 0 0 0,0-1 0 0 0,1 0 0 0 0,-1 0 0 0 0,0 0 0 0 0,1 0 0 0 0,-1-1 0 0 0,0 1 0 0 0,1 0 0 0 0,0 0 0 0 0,-1 0 0 0 0,1 0 0 0 0,0-1 0 0 0,0 1 0 0 0,-1 0 0 0 0,1 0 0 0 0,0 0 1 0 0,0-1-1 0 0,0 1 0 0 0,0 0 0 0 0,1 0 0 0 0,-1-3 0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1:05.12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6422E6"/>
      <inkml:brushProperty name="anchorY" value="-1.8007E6"/>
      <inkml:brushProperty name="scaleFactor" value="0.5"/>
    </inkml:brush>
  </inkml:definitions>
  <inkml:trace contextRef="#ctx0" brushRef="#br0">9 236 836 0 0,'0'0'9234'0'0,"-2"-1"-7758"0"0,0 0 73 0 0,0 0-204 0 0,1-2-32 0 0,-1-1-112 0 0,2-1 42 0 0,1 1-377 0 0,0-2 166 0 0,0 1-452 0 0,1-2 203 0 0,-1 1-228 0 0,2-2 119 0 0,1 0-277 0 0,-1-1 124 0 0,2 0-281 0 0,0-1 143 0 0,0 0-225 0 0,1 0 114 0 0,0-1-217 0 0,0 1 152 0 0,2 0-188 0 0,-1 0 108 0 0,0 0-156 0 0,2 0 24 0 0,-1 0-27 0 0,1 1 7 0 0,0 0-13 0 0,1 1 13 0 0,-1 0-42 0 0,1 1 45 0 0,-3 2-33 0 0,3 1 5 0 0,-2 0-11 0 0,3 2 152 0 0,-3 0-241 0 0,4 2 279 0 0,0 2-258 0 0,1 1 236 0 0,-1 3-214 0 0,1 1 208 0 0,-1 2-197 0 0,0 3 181 0 0,-1 2-204 0 0,-1 2 228 0 0,-1 2-223 0 0,-1 1 68 0 0,-3 3 6 0 0,0 0 11 0 0,-3 2-6 0 0,-1 1 31 0 0,-2 2-17 0 0,-1 0 6 0 0,-2 2 9 0 0,-2-1 15 0 0,-1 1-32 0 0,-1 0 30 0 0,-2 0-5 0 0,0-1 6 0 0,-1 0-5 0 0,0-2 25 0 0,-1-2-8 0 0,1-1 0 0 0,1-1 42 0 0,-1-3-16 0 0,2 0 30 0 0,1-3-12 0 0,0-1 14 0 0,1-1 6 0 0,1-2 8 0 0,0-1 17 0 0,1-2 6 0 0,1-2 55 0 0,0 1-37 0 0,1-2 52 0 0,0 0-10 0 0,1-1 14 0 0,0 0-3 0 0,0-1-44 0 0,1 0 26 0 0,3-1-42 0 0,-1 0-27 0 0,4-1 2 0 0,-1 0-33 0 0,4 0-1 0 0,0-2-25 0 0,3 0-4 0 0,3-1-19 0 0,1-1 3 0 0,2 0-6 0 0,1-1-9 0 0,1 0-26 0 0,2-1 7 0 0,0 0-13 0 0,0 0-7 0 0,1 0-27 0 0,0 0 21 0 0,0 0-36 0 0,0 0-22 0 0,-1 0 32 0 0,-1 0-7 0 0,-2 1 2 0 0,-1-1-13 0 0,0 1 37 0 0,-2 0-12 0 0,-3 1-9 0 0,1-1 9 0 0,-3 1-18 0 0,2 0 10 0 0,-4 0 1 0 0,2 0 32 0 0,-2 1-27 0 0,0-1 33 0 0,-1 1 4 0 0,1 0-18 0 0,-2 0 20 0 0,-1 1-15 0 0,0-1-70 0 0,0 0-88 0 0,-2 0-17 0 0,2 0-112 0 0,-1 0-12 0 0,0 1-126 0 0,-2 0-50 0 0,-1-1-135 0 0,2 1-120 0 0,0-1-351 0 0,-1 0-158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2:37.01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6613E6"/>
      <inkml:brushProperty name="anchorY" value="-1.80237E6"/>
      <inkml:brushProperty name="scaleFactor" value="0.5"/>
    </inkml:brush>
  </inkml:definitions>
  <inkml:trace contextRef="#ctx0" brushRef="#br0">54 118 1140 0 0,'0'0'2735'0'0,"-2"0"-1653"0"0,0-1 50 0 0,0 0-302 0 0,1 1 239 0 0,-3-2-238 0 0,1 0 81 0 0,1 1-54 0 0,-2-1 47 0 0,0 0-37 0 0,1 1-59 0 0,-1-2-43 0 0,1 1-64 0 0,1 0-76 0 0,-1 0-51 0 0,1 0-92 0 0,0 1-64 0 0,0 0-52 0 0,0-1-46 0 0,0 0-96 0 0,0 1-34 0 0,1 0-37 0 0,0 0-43 0 0,1 1-30 0 0,0-1 21 0 0,0 0-68 0 0,1-1-20 0 0,2 0 24 0 0,0-1-18 0 0,4 0-4 0 0,5 0-3 0 0,2 0-14 0 0,4-1-11 0 0,3 0-36 0 0,2 1-4 0 0,2-1-35 0 0,2 0-6 0 0,3 0-25 0 0,0 0-22 0 0,3 0-1 0 0,0 1-16 0 0,1 0 17 0 0,0 0-25 0 0,-1 0 8 0 0,0 0-27 0 0,-2 1 45 0 0,-1 0 0 0 0,-1 0 5 0 0,-2 1 48 0 0,-1 0 1 0 0,-3 0 36 0 0,-1 0-22 0 0,-2 1 51 0 0,-2-1-9 0 0,-4 1-19 0 0,0-1 59 0 0,-2 1-19 0 0,1 0 4 0 0,-3-1-9 0 0,2 1 30 0 0,-3-1-18 0 0,1 1-3 0 0,-2 0 15 0 0,-1 0 0 0 0,1-1 0 0 0,-1 1-17 0 0,-2-1 23 0 0,2 1-12 0 0,-1 0-62 0 0,-1 0 93 0 0,2-1-35 0 0,-2 1 11 0 0,-1 0-18 0 0,-1-1 23 0 0,2 1-8 0 0,-1 0 3 0 0,-1-1 5 0 0,-1 1-11 0 0,0 0-1 0 0,-1 0-15 0 0,-1-1 18 0 0,4 1-20 0 0,-1 0 2 0 0,1-1-16 0 0,-1 1 0 0 0,-1 0-2 0 0,-1 0-32 0 0,0 0 46 0 0,-1 0-25 0 0,0 0-8 0 0,0 0 23 0 0,0 0-4 0 0,0 0-4 0 0,0 0 5 0 0,2 0-174 0 0,1 0 167 0 0,0 0 23 0 0,0 0-8 0 0,-1 0 8 0 0,-1 0-6 0 0,-1 0 6 0 0,1 0 12 0 0,-1 0-21 0 0,0 0 30 0 0,-1 0-24 0 0,1 0 8 0 0,0 0-25 0 0,0 0 102 0 0,-2 1-47 0 0,0 0 24 0 0,-1 0 11 0 0,2 0-16 0 0,-1-1 3 0 0,-2 1 3 0 0,0 0-20 0 0,-2 1-23 0 0,1-1 76 0 0,-3 1-33 0 0,0 0-2 0 0,1-1-1 0 0,-4 2 12 0 0,0 1 6 0 0,-1 0 12 0 0,-2 0 8 0 0,-1 1 3 0 0,-1 1-18 0 0,-1 0 1 0 0,-1 0 22 0 0,0 1-21 0 0,-1 0 7 0 0,-1 1 2 0 0,-1 1 23 0 0,1 0-6 0 0,-1 1-2 0 0,-1 1-3 0 0,1 1-27 0 0,-1 1 30 0 0,2 1-38 0 0,0 1 53 0 0,1 2-40 0 0,0 0 56 0 0,2 2-35 0 0,1 0-7 0 0,2 2-2 0 0,1-1 3 0 0,2 1-6 0 0,2 0-3 0 0,2 1-13 0 0,1 0 3 0 0,3 1-21 0 0,2-1 15 0 0,1 1-47 0 0,3 0 41 0 0,2 0-19 0 0,2 0 6 0 0,2 0-15 0 0,3 0-10 0 0,1-1 30 0 0,2 0-29 0 0,1-2-14 0 0,2 0-28 0 0,1-2-46 0 0,1-1-31 0 0,1-2-104 0 0,0-1-77 0 0,-1-2-140 0 0,1-1-125 0 0,0-2-221 0 0,0-1-69 0 0,0-2-188 0 0,-1 0-248 0 0,0-2-193 0 0,-1-1-409 0 0,0-1-1440 0 0,-1-1-1077 0 0,-3-1 2529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2:37.64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6807E6"/>
      <inkml:brushProperty name="anchorY" value="-1.80428E6"/>
      <inkml:brushProperty name="scaleFactor" value="0.5"/>
    </inkml:brush>
  </inkml:definitions>
  <inkml:trace contextRef="#ctx0" brushRef="#br0">6 378 872 0 0,'0'0'2961'0'0,"-1"-2"-2096"0"0,-1 1 87 0 0,1 0-244 0 0,-1 0 211 0 0,2-3-379 0 0,0 2 266 0 0,1-3-462 0 0,0 1 345 0 0,0-1-373 0 0,-1 1 245 0 0,2-2-194 0 0,-1 2 171 0 0,2-3-266 0 0,-1-1 158 0 0,1 0-100 0 0,0-1 81 0 0,1-2-107 0 0,0 0 51 0 0,1-1-158 0 0,0-1 71 0 0,0-1-79 0 0,1-1 98 0 0,0-1-105 0 0,0 0 191 0 0,0-1-70 0 0,1 2 74 0 0,-1-1-90 0 0,0 1 41 0 0,-1 0-97 0 0,0 1 57 0 0,0 1-2 0 0,0 0 18 0 0,-1 1 2 0 0,0 1-40 0 0,-2 2-58 0 0,1 0-33 0 0,-1 2-62 0 0,0 0-43 0 0,0 1-55 0 0,-1-1 14 0 0,1 2 0 0 0,-1 2-44 0 0,0 0 22 0 0,-1 2 1 0 0,1 2-15 0 0,-1 3 23 0 0,1 3-30 0 0,-1 2 28 0 0,1 3-18 0 0,0 2 10 0 0,0 1-12 0 0,0 3 22 0 0,0 1-25 0 0,1 1 31 0 0,0 2-33 0 0,1 0 29 0 0,1 0-4 0 0,-1 0-8 0 0,1 0-15 0 0,1 0 32 0 0,0-1-30 0 0,0 0 24 0 0,0 0-17 0 0,-1-2-18 0 0,0-1 38 0 0,0 0-26 0 0,-1-2 8 0 0,0-1 7 0 0,0-1-16 0 0,-2-1 19 0 0,1-1-16 0 0,-2 0 34 0 0,0-1-6 0 0,-1 0-1 0 0,0-1 11 0 0,-1-1-8 0 0,-1 0 45 0 0,0-1 1 0 0,-1 0 48 0 0,1 0 41 0 0,0-2 1 0 0,-1 1 9 0 0,1-2 5 0 0,-1 1 9 0 0,1-1-2 0 0,1 0-22 0 0,-1 0-13 0 0,2-2-16 0 0,-1 1-16 0 0,1 0-25 0 0,0-2 0 0 0,0 0-16 0 0,1-1-2 0 0,3 0-33 0 0,3-1-10 0 0,4 0-55 0 0,3-2-169 0 0,3-2-166 0 0,3-1-186 0 0,3-1-274 0 0,4-1-369 0 0,4-2-361 0 0,4-1-374 0 0,4-1-3032 0 0,3 0-2721 0 0,-6 2 6647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2:38.68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6978E6"/>
      <inkml:brushProperty name="anchorY" value="-1.80568E6"/>
      <inkml:brushProperty name="scaleFactor" value="0.5"/>
    </inkml:brush>
  </inkml:definitions>
  <inkml:trace contextRef="#ctx0" brushRef="#br0">97 69 524 0 0,'-3'-1'3564'0'0,"-4"-1"-1222"0"0,-3-1-333 0 0,1 1-698 0 0,-2 0-541 0 0,1-1-248 0 0,0 1-139 0 0,1-1-44 0 0,0 1-43 0 0,2 0 248 0 0,2 1-84 0 0,1 0-9 0 0,2-2-87 0 0,1 1-66 0 0,4-1-69 0 0,4 0-46 0 0,4 0-79 0 0,4 0-68 0 0,4 1-76 0 0,2-1-11 0 0,3 0-1 0 0,2 0 9 0 0,1 0-26 0 0,2 1 4 0 0,1-1 11 0 0,0 1 10 0 0,-1 0 8 0 0,0 1 12 0 0,-2-1-30 0 0,-1 1 66 0 0,-1 1-48 0 0,-3-1 26 0 0,-2 1 25 0 0,-2 0-12 0 0,-4 0 15 0 0,1 0-8 0 0,-4 0 91 0 0,2 0 7 0 0,-4 0 22 0 0,2 1 37 0 0,-3-1 1 0 0,-2 0 2 0 0,1 1-44 0 0,-1-1 22 0 0,-1 0 9 0 0,-2 0-22 0 0,-1 0 26 0 0,3 0-8 0 0,-2 0-25 0 0,1 0 36 0 0,-2 0-96 0 0,0 0 19 0 0,-1 0 61 0 0,0 0-2 0 0,-2 0 10 0 0,-2 1-108 0 0,0-1 107 0 0,-3 1-133 0 0,1 0 139 0 0,-3 0-123 0 0,1 1 178 0 0,-3 0-150 0 0,-1 1 155 0 0,-1 0-156 0 0,-1 0 159 0 0,0 1-151 0 0,-2 0 69 0 0,-1 1-31 0 0,0 0 25 0 0,-2 1-2 0 0,-1 0 16 0 0,0 2-4 0 0,-1 0-12 0 0,-1 2 41 0 0,0 0-12 0 0,-1 2-19 0 0,-1 2-2 0 0,0 1 23 0 0,1 2-8 0 0,-1 1 31 0 0,2 1-3 0 0,0 2-31 0 0,1 1 2 0 0,1 1-22 0 0,1 1 33 0 0,2 0-2 0 0,1 2 7 0 0,2-1-15 0 0,2 1 19 0 0,2-1-1 0 0,2 0 14 0 0,2-1 11 0 0,2 0-91 0 0,3 0 28 0 0,3-1-18 0 0,2 0 2 0 0,3 0-38 0 0,2-1-4 0 0,2 0-10 0 0,3-1-5 0 0,2-2-8 0 0,2 0-36 0 0,1-3-117 0 0,2-1-151 0 0,1-2-83 0 0,1-1-155 0 0,0-3-190 0 0,0-2-190 0 0,0-1-199 0 0,0-2-227 0 0,1-1-266 0 0,-2-2-11 0 0,0-1-419 0 0,-1 0-251 0 0,0-2-1284 0 0,-1 0-1487 0 0,-5 0 3288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2:39.06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714E6"/>
      <inkml:brushProperty name="anchorY" value="-1.80763E6"/>
      <inkml:brushProperty name="scaleFactor" value="0.5"/>
    </inkml:brush>
  </inkml:definitions>
  <inkml:trace contextRef="#ctx0" brushRef="#br0">0 59 2452 0 0,'0'0'7113'0'0,"1"-3"-6013"0"0,-1 1-240 0 0,2-2-1 0 0,0 1-243 0 0,2-1-13 0 0,2 0-213 0 0,1-1 9 0 0,3 1-176 0 0,2 0 44 0 0,1-1-159 0 0,1 1 58 0 0,2 0-165 0 0,1 1 43 0 0,2 0-127 0 0,-1 1 54 0 0,2-1-223 0 0,-1 2 144 0 0,0 0-159 0 0,-1 2 140 0 0,-1 0-215 0 0,-1 2 277 0 0,-1 1-184 0 0,-2 1 251 0 0,-2 1-186 0 0,-3 1 233 0 0,-2 2-150 0 0,-2 1 245 0 0,-4 1-12 0 0,-3 2 171 0 0,-2 0 4 0 0,-3 2 119 0 0,-2 1 2 0 0,-2 0 32 0 0,-2 1-32 0 0,0 0 13 0 0,-1-1-33 0 0,0 0-16 0 0,0-1-43 0 0,2 0-37 0 0,1-2-7 0 0,1-1-3 0 0,2-1 26 0 0,1-1 52 0 0,2-1-31 0 0,2-2-33 0 0,3 1-40 0 0,1-2-49 0 0,3 1-61 0 0,4-1-39 0 0,2 0 23 0 0,3-1-74 0 0,3-1 16 0 0,3 0-40 0 0,3-2-14 0 0,2 0-64 0 0,3-1-116 0 0,2 0-167 0 0,2-2-94 0 0,3 1-177 0 0,1-1-175 0 0,1-1-257 0 0,1 1-138 0 0,-1-2-89 0 0,-1 1-409 0 0,-2 0-379 0 0,-2 0-1936 0 0,-2 0-1878 0 0,-7 1 4341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2:41.05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7331E6"/>
      <inkml:brushProperty name="anchorY" value="-1.80916E6"/>
      <inkml:brushProperty name="scaleFactor" value="0.5"/>
    </inkml:brush>
  </inkml:definitions>
  <inkml:trace contextRef="#ctx0" brushRef="#br0">150 513 276 0 0,'0'0'1568'0'0,"-1"-2"-420"0"0,0-1 27 0 0,-1-3 27 0 0,2-2-394 0 0,-1-1 284 0 0,-1-2-320 0 0,1-1 186 0 0,0-2-303 0 0,0 0 154 0 0,0-1-134 0 0,0-1 158 0 0,0-1-164 0 0,1 0-18 0 0,-1 0-39 0 0,0-1 77 0 0,0 2-144 0 0,0 0-17 0 0,0 1-144 0 0,1 2-47 0 0,0 1-137 0 0,0 3-10 0 0,-1 0-111 0 0,1 2 33 0 0,-1 2-69 0 0,2 0 73 0 0,-1 1-66 0 0,1 3 66 0 0,0 1-18 0 0,1 5 52 0 0,0 4-40 0 0,1 3 32 0 0,1 5-64 0 0,0 4 36 0 0,0 3 6 0 0,0 4-40 0 0,0 4-19 0 0,0 3 22 0 0,0 3 14 0 0,0 2-37 0 0,-1 2 50 0 0,0 0-1 0 0,0-1-4 0 0,0-1 41 0 0,-1-1-58 0 0,1-2 56 0 0,-2-1-50 0 0,1-3 57 0 0,0-1-59 0 0,0-2 13 0 0,-1-3-18 0 0,1-2 17 0 0,-1-2-30 0 0,-1-3 19 0 0,1-3 36 0 0,-1-1 106 0 0,0-1-42 0 0,0-3 208 0 0,0-1-131 0 0,1-3 226 0 0,-1 0-350 0 0,0-2 219 0 0,0-1-311 0 0,0-2 79 0 0,0-2-55 0 0,-2-2 61 0 0,-1-3-140 0 0,-1-4 28 0 0,-1-2-13 0 0,-1-4-2 0 0,0-5-37 0 0,-1-3 33 0 0,-1-3-11 0 0,0-4 22 0 0,-2-4-6 0 0,0-3-30 0 0,-1-2 29 0 0,-1-3-16 0 0,-1-1-14 0 0,1 0 10 0 0,0-1 23 0 0,0-1-44 0 0,1 1 9 0 0,1 0-3 0 0,1 0 13 0 0,1 1 10 0 0,1 2-35 0 0,1 1 110 0 0,2 3-136 0 0,0 2 16 0 0,2 2-2 0 0,2 3-15 0 0,1 1-39 0 0,2 2-8 0 0,2 1-5 0 0,2 2-15 0 0,1 1-16 0 0,1 2-1 0 0,3 2-20 0 0,0 3-18 0 0,2 1 59 0 0,1 3-14 0 0,1 2 29 0 0,2 4 4 0 0,0 2 24 0 0,2 3 9 0 0,1 3-10 0 0,0 4 88 0 0,0 3-100 0 0,1 4 85 0 0,-1 2-62 0 0,-1 3 54 0 0,0 2-52 0 0,-3 3 71 0 0,-2 1-77 0 0,-1 2 85 0 0,-4 0-59 0 0,-1 1 66 0 0,-3 0-56 0 0,-1-1 73 0 0,-3 0-77 0 0,-2-1 113 0 0,-2 0-99 0 0,-2-1 82 0 0,-1-1-74 0 0,-2-2 96 0 0,-2 0-99 0 0,-1-2 101 0 0,-1-1-91 0 0,-1-1 93 0 0,-1-2-78 0 0,0-1 23 0 0,0-2 2 0 0,0-2 3 0 0,0-1-15 0 0,1-1 117 0 0,0-2-141 0 0,4-1 55 0 0,-2-1-3 0 0,2-1-12 0 0,0 0-5 0 0,2-1-32 0 0,-1 0 98 0 0,2 0-157 0 0,1-1 105 0 0,0 1-99 0 0,1-2 77 0 0,1 1-84 0 0,2 0 104 0 0,1 0-134 0 0,2 1 120 0 0,3 0-98 0 0,2 2 57 0 0,2 0-17 0 0,2 2 23 0 0,3 1-6 0 0,1 1 8 0 0,2 2 3 0 0,1 1 32 0 0,2 1-56 0 0,0 1 47 0 0,2 1-15 0 0,-1 0-15 0 0,0 0 29 0 0,0 0-14 0 0,0 1-9 0 0,-2-1 26 0 0,0 0-22 0 0,-2 0 2 0 0,-1-2-159 0 0,0 0-104 0 0,-2-1-98 0 0,-1-1-179 0 0,-1-1-106 0 0,-2 0-294 0 0,0-2-73 0 0,-2 0-201 0 0,-1-2 47 0 0,-1-1-499 0 0,-1-1-517 0 0,-1-1-1202 0 0,2-3-1391 0 0,-1 0 3001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2:41.52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7506E6"/>
      <inkml:brushProperty name="anchorY" value="-1.81086E6"/>
      <inkml:brushProperty name="scaleFactor" value="0.5"/>
    </inkml:brush>
  </inkml:definitions>
  <inkml:trace contextRef="#ctx0" brushRef="#br0">235 122 808 0 0,'0'0'4008'0'0,"1"-1"-3055"0"0,-1-1-243 0 0,1 1 193 0 0,0-3-385 0 0,-1 1 269 0 0,1-1-388 0 0,-1 0 234 0 0,1 1-359 0 0,-1-2 285 0 0,0 1-341 0 0,0 1 256 0 0,1-2-249 0 0,-1 1 239 0 0,1 1-165 0 0,-1-1 176 0 0,0 0-161 0 0,0 2 158 0 0,0-3-122 0 0,-1 2 111 0 0,1 0-36 0 0,-1-2 67 0 0,1 2-34 0 0,-1-1 36 0 0,0 1-37 0 0,0-1 15 0 0,0 2 10 0 0,1 0-79 0 0,-2-1 52 0 0,1 0-117 0 0,-1 1 4 0 0,0-2-142 0 0,0 2 45 0 0,-2-1-83 0 0,1 0 93 0 0,-2 0-108 0 0,0 1 65 0 0,-2 0-128 0 0,1 0 86 0 0,-2 0-164 0 0,1 2 171 0 0,-3-1-204 0 0,2 1 139 0 0,-4 2-132 0 0,0 1 121 0 0,-2 1-130 0 0,0 1 131 0 0,0 2-118 0 0,0 2 110 0 0,1 2-108 0 0,-1 2 56 0 0,1 1 25 0 0,1 2-9 0 0,2 1 34 0 0,2 1-8 0 0,2 2-19 0 0,1 0 6 0 0,3 0 34 0 0,2 2-38 0 0,2 0 32 0 0,2 0-33 0 0,3 1 18 0 0,3 0-28 0 0,3-1 12 0 0,1 0-14 0 0,3-1-11 0 0,2-2 8 0 0,1-1-27 0 0,1-2-26 0 0,3-1-119 0 0,-1-3-118 0 0,1-2-125 0 0,0-2-161 0 0,0-1-104 0 0,0-3-245 0 0,-1-1-95 0 0,-1-2-399 0 0,-1-1 121 0 0,0-2-405 0 0,-1-2-138 0 0,-1-1-391 0 0,-1-1-1228 0 0,-2-2-1331 0 0,-2 1 2952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2:42.00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7654E6"/>
      <inkml:brushProperty name="anchorY" value="-1.81245E6"/>
      <inkml:brushProperty name="scaleFactor" value="0.5"/>
    </inkml:brush>
  </inkml:definitions>
  <inkml:trace contextRef="#ctx0" brushRef="#br0">4 193 1572 0 0,'-4'8'9528'0'0,"5"-10"-8501"0"0,-1 0-246 0 0,1-1 52 0 0,0-1-126 0 0,1-1-34 0 0,0 0-132 0 0,0-2-68 0 0,0 1-107 0 0,1-1 5 0 0,0-2-121 0 0,0 0-3 0 0,1 0-90 0 0,0-1 65 0 0,0-1-48 0 0,0 1 14 0 0,0 0 5 0 0,-1 0-35 0 0,1 1 11 0 0,-1 2-57 0 0,1-2 16 0 0,-1 3-36 0 0,1-1 31 0 0,-2 1-80 0 0,1-1 13 0 0,-1 1-48 0 0,1 0-14 0 0,-2 1-17 0 0,1 2-17 0 0,-1-1-2 0 0,0 1 13 0 0,0 1 13 0 0,0 1 2 0 0,0 2-3 0 0,0 0 11 0 0,1 4-13 0 0,-1 2 37 0 0,1 2-24 0 0,0 3 8 0 0,1 1 2 0 0,0 2-10 0 0,0 2 27 0 0,1 1-27 0 0,1 1 37 0 0,0 2-35 0 0,0-1 12 0 0,1 2-18 0 0,0-1 8 0 0,0-1 12 0 0,1 1-9 0 0,-1-1-10 0 0,1 0 7 0 0,-1-1 7 0 0,0-1-7 0 0,-1-1 21 0 0,0-1-19 0 0,0-1 15 0 0,-2-2-9 0 0,1 0 35 0 0,-2-1-33 0 0,0-2 35 0 0,0 0-6 0 0,-1-3 54 0 0,-1 2-19 0 0,1-3 27 0 0,-2 2 13 0 0,1-2 35 0 0,-1 1-106 0 0,0-1 65 0 0,-1 0-64 0 0,1-1 86 0 0,-1 1-105 0 0,1-2 69 0 0,0-1-91 0 0,0 2 170 0 0,0-1-150 0 0,0-1 124 0 0,1 0-129 0 0,0 0 135 0 0,-1 0-158 0 0,1-1 127 0 0,3 1-132 0 0,-1-2 126 0 0,3 0-226 0 0,0 0 6 0 0,4-2-210 0 0,2-1-82 0 0,1-1-197 0 0,3-1-249 0 0,1-1-152 0 0,2-1-421 0 0,2 0 35 0 0,1-3-648 0 0,1 0-2212 0 0,2-1-2188 0 0,-5 1 5084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2:42.20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7819E6"/>
      <inkml:brushProperty name="anchorY" value="-1.81399E6"/>
      <inkml:brushProperty name="scaleFactor" value="0.5"/>
    </inkml:brush>
  </inkml:definitions>
  <inkml:trace contextRef="#ctx0" brushRef="#br0">49 8 3732 0 0,'0'0'5280'0'0,"-3"0"-3426"0"0,-1 0-396 0 0,1 1-148 0 0,0-1-57 0 0,-2 0-117 0 0,0 0-117 0 0,0-1-223 0 0,2 1-186 0 0,-1-1-122 0 0,1 0-219 0 0,0 1-255 0 0,2-1-260 0 0,-2-1-266 0 0,1 1-539 0 0,1-1-144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2:42.96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7687E6"/>
      <inkml:brushProperty name="anchorY" value="-1.8127E6"/>
      <inkml:brushProperty name="scaleFactor" value="0.5"/>
    </inkml:brush>
  </inkml:definitions>
  <inkml:trace contextRef="#ctx0" brushRef="#br0">472 199 1476 0 0,'0'0'5546'0'0,"1"1"-4751"0"0,1 0 306 0 0,2 2 2549 0 0,-3-4-3130 0 0,0 0-111 0 0,0 0-97 0 0,0 0-50 0 0,1-2-47 0 0,-1 0-47 0 0,0-1-30 0 0,0 0-6 0 0,0-2-54 0 0,0 1 13 0 0,0-1-11 0 0,-1 1 33 0 0,1-1-10 0 0,-1 1 19 0 0,0-2-27 0 0,0 1 18 0 0,0-1 12 0 0,0 1 104 0 0,-1-1 79 0 0,0 1-15 0 0,0-1 29 0 0,0 1-51 0 0,-1-1-31 0 0,1 1-45 0 0,-1-1 32 0 0,-1 1 74 0 0,-1-1 44 0 0,0-1 31 0 0,0 1-174 0 0,-2 0 87 0 0,0 1-103 0 0,0-1 89 0 0,-2 1-136 0 0,-1 0 32 0 0,0 1-84 0 0,-2 0 70 0 0,-2 1-108 0 0,0 1 92 0 0,-1 0-119 0 0,-2 2 100 0 0,0 2-64 0 0,-2 1-32 0 0,-1 2-5 0 0,-2 2 16 0 0,-1 3 20 0 0,-3 4-28 0 0,-1 4 99 0 0,-2 6 50 0 0,0 4 19 0 0,0 5 3 0 0,1 5-47 0 0,2 3-14 0 0,3 2-22 0 0,3 1-17 0 0,5 0 3 0 0,4 1 11 0 0,4-1-32 0 0,4 0 29 0 0,4 0-29 0 0,3-2 74 0 0,5 0-77 0 0,3-2-36 0 0,3-2 71 0 0,4 0-97 0 0,4-3 150 0 0,2-3-156 0 0,3-2 86 0 0,1-4-91 0 0,3-2 140 0 0,0-5-211 0 0,1-2 79 0 0,0-4-163 0 0,0-3-67 0 0,-1-2-124 0 0,0-4-201 0 0,0-2-48 0 0,0-2-305 0 0,1-2-77 0 0,-1-3-321 0 0,-1-1-248 0 0,-2-3 22 0 0,0-1-417 0 0,-3-2-2565 0 0,-2-1-2357 0 0,-6 2 5624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5:47.3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457 35 3040 0 0,'10'-15'10903'0'0,"-8"11"-10141"0"0,-5 2-585 0 0,0 0 0 0 0,1 0 0 0 0,-1 1 1 0 0,0-1-1 0 0,0 1 0 0 0,0 0 0 0 0,0 0 1 0 0,0 0-1 0 0,0 0 0 0 0,0 1 0 0 0,0-1 0 0 0,0 1 1 0 0,-4 0-1 0 0,-49-1 504 0 0,13 3-293 0 0,-44 7 0 0 0,75-7-340 0 0,0 0 1 0 0,0 1 0 0 0,1 0-1 0 0,0 1 1 0 0,-1 0-1 0 0,1 1 1 0 0,1 1-1 0 0,-20 11 1 0 0,28-15-41 0 0,0-1 1 0 0,1 0 0 0 0,-1 1-1 0 0,1 0 1 0 0,-1-1-1 0 0,1 1 1 0 0,-1 0 0 0 0,1-1-1 0 0,0 1 1 0 0,0 0 0 0 0,0 0-1 0 0,0 0 1 0 0,0 0 0 0 0,1 0-1 0 0,-1 0 1 0 0,1 0-1 0 0,-1 0 1 0 0,1 0 0 0 0,-1 4-1 0 0,2-2-29 0 0,-1 0 0 0 0,1 0-1 0 0,-1 0 1 0 0,1 0 0 0 0,0-1 0 0 0,1 1-1 0 0,-1 0 1 0 0,1-1 0 0 0,-1 1 0 0 0,4 3-1 0 0,4 7-197 0 0,0-1 0 0 0,2-1 0 0 0,23 23 0 0 0,28 23-576 0 0,-32-33 472 0 0,-2 1 0 0 0,0 2 0 0 0,-2 1-1 0 0,38 55 1 0 0,-60-78 332 0 0,0 0-1 0 0,-1 1 1 0 0,0 0 0 0 0,-1-1-1 0 0,1 1 1 0 0,-1 0-1 0 0,0 0 1 0 0,-1 1-1 0 0,0-1 1 0 0,0 0-1 0 0,0 14 1 0 0,-2-16 52 0 0,1-1 0 0 0,-1 1 0 0 0,0 0 0 0 0,-1-1-1 0 0,1 1 1 0 0,-1 0 0 0 0,0-1 0 0 0,0 0 0 0 0,0 1 0 0 0,-1-1 0 0 0,1 0 0 0 0,-1 0 0 0 0,0-1 0 0 0,0 1 0 0 0,-1-1 0 0 0,1 1 0 0 0,-1-1 0 0 0,-7 5 0 0 0,-2 1 29 0 0,-1-1 0 0 0,0 0 1 0 0,-1-2-1 0 0,1 1 1 0 0,-21 4-1 0 0,-81 17-531 0 0,51-14-1126 0 0,-2 1-4863 0 0,33-9-262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2:43.29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7837E6"/>
      <inkml:brushProperty name="anchorY" value="-1.81461E6"/>
      <inkml:brushProperty name="scaleFactor" value="0.5"/>
    </inkml:brush>
  </inkml:definitions>
  <inkml:trace contextRef="#ctx0" brushRef="#br0">14 1 804 0 0,'0'0'2528'0'0,"-3"0"-1045"0"0,1 1-33 0 0,-1 0-572 0 0,1-1 86 0 0,0 1-490 0 0,1 1 221 0 0,1 0-375 0 0,0 2 298 0 0,1 2-398 0 0,2 1 278 0 0,1 1-280 0 0,1 3 264 0 0,1 2-156 0 0,1 3 21 0 0,2 1-12 0 0,0 4-48 0 0,2 1-12 0 0,0 3 56 0 0,1 2-79 0 0,1 3 76 0 0,0 2-98 0 0,-1 0 80 0 0,1 1 30 0 0,-1-1 104 0 0,-2 0-112 0 0,0 0 36 0 0,-2-2 49 0 0,-2 0-17 0 0,-1-2 8 0 0,-2-1 9 0 0,-1-1 7 0 0,-2-2-53 0 0,-1-1 68 0 0,-1-2-116 0 0,-1-1 63 0 0,-1-1-162 0 0,-1-2 77 0 0,-1-3-175 0 0,-2 0 56 0 0,0-3-224 0 0,-1-2-48 0 0,0-1-256 0 0,1-3-231 0 0,-2-2-257 0 0,-1-2-211 0 0,1-3-433 0 0,-2-2-156 0 0,1-4-629 0 0,0-3-1782 0 0,0-5-2120 0 0,2 2 4740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2:43.48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7967E6"/>
      <inkml:brushProperty name="anchorY" value="-1.81656E6"/>
      <inkml:brushProperty name="scaleFactor" value="0.5"/>
    </inkml:brush>
  </inkml:definitions>
  <inkml:trace contextRef="#ctx0" brushRef="#br0">111 69 1812 0 0,'-3'-1'3052'0'0,"-3"-2"-723"0"0,-2-1-278 0 0,-1 0-475 0 0,-2-1-324 0 0,1 0-183 0 0,1 0-217 0 0,-1 1-14 0 0,1-1-104 0 0,1 1-108 0 0,0 0-185 0 0,2 0-216 0 0,1 0-381 0 0,1 0-130 0 0,1 1-448 0 0,2 1 24 0 0,1-1-492 0 0,1 1-255 0 0,3 1-378 0 0,0 0-1679 0 0,3 2-1292 0 0,0 1 3050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2:44.24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7831E6"/>
      <inkml:brushProperty name="anchorY" value="-1.81523E6"/>
      <inkml:brushProperty name="scaleFactor" value="0.5"/>
    </inkml:brush>
  </inkml:definitions>
  <inkml:trace contextRef="#ctx0" brushRef="#br0">0 324 2968 0 0,'6'10'12433'0'0,"-4"-11"-11737"0"0,0 0-81 0 0,0-2-11 0 0,1 1-136 0 0,0-2-88 0 0,-1 0-66 0 0,0-1-55 0 0,0 1-74 0 0,0-3 1 0 0,0 2-83 0 0,0-2 24 0 0,0 1-63 0 0,0-2 30 0 0,1 0-54 0 0,-1-1 18 0 0,1 1-62 0 0,-1-1 86 0 0,1 0-80 0 0,0 0 44 0 0,-1-1-26 0 0,1 0 34 0 0,0-1-20 0 0,1 0 148 0 0,-1 0-70 0 0,0 0 154 0 0,1-1-91 0 0,0 1 242 0 0,-1 0-188 0 0,0-1 13 0 0,0 2-73 0 0,1-1 41 0 0,-2 1-37 0 0,1 0-46 0 0,0 1 125 0 0,-1 1-59 0 0,0 0-39 0 0,0 2 57 0 0,0-2-189 0 0,-1 3 17 0 0,1-2-42 0 0,-1 2-44 0 0,0 2-23 0 0,0-2 12 0 0,0 1 7 0 0,-1 1 20 0 0,0 1-32 0 0,2 2 44 0 0,-1 1-9 0 0,1 4 12 0 0,-1 1-1 0 0,1 3-4 0 0,1 2 30 0 0,-1 2-32 0 0,0 1 15 0 0,2 2 0 0 0,0 2 4 0 0,0 0-1 0 0,0 2 52 0 0,1 0 5 0 0,0 0-92 0 0,-1 0 38 0 0,1 0-1 0 0,0 1-3 0 0,0-1 7 0 0,1 1 7 0 0,-1-1-10 0 0,1 0 3 0 0,-1-1 13 0 0,0-1-13 0 0,0-1 9 0 0,0-1 11 0 0,0 0-22 0 0,-1-1 8 0 0,-1-1 2 0 0,1-2-7 0 0,-1 0 8 0 0,0-1-8 0 0,-1-3 22 0 0,0 1-12 0 0,0-3 10 0 0,0 2 48 0 0,0-2-41 0 0,-1 1 24 0 0,0-2 41 0 0,1 1-46 0 0,-1-2 40 0 0,0-1-11 0 0,0 2 17 0 0,0-2-23 0 0,0 0-1 0 0,-1 1 27 0 0,1-1-28 0 0,-1-1 10 0 0,1 0 7 0 0,-1 1-18 0 0,0-1 72 0 0,0 0-101 0 0,0 0 28 0 0,0-1-11 0 0,0 1 5 0 0,-1 0-53 0 0,1 0 20 0 0,-2 1 1 0 0,0-1 7 0 0,0 0-62 0 0,-2 0 42 0 0,1-1-25 0 0,0 1 39 0 0,-2 0-48 0 0,1-1 29 0 0,0 1 1 0 0,-1 0-6 0 0,0 0-30 0 0,-1 1 32 0 0,0-1-2 0 0,0 1 24 0 0,1 0-66 0 0,-2-1 62 0 0,2 1-1 0 0,-1-1-14 0 0,1 1-35 0 0,1-2 24 0 0,-1 1-10 0 0,1 0 35 0 0,0 0-28 0 0,0-1-14 0 0,1 0 42 0 0,0 0 9 0 0,1 0-20 0 0,1-1 13 0 0,-2 2 10 0 0,1-1 44 0 0,0 1-77 0 0,0-1 58 0 0,1-1-33 0 0,0 1 28 0 0,1-1-40 0 0,0 0 56 0 0,0 0-33 0 0,3 0-19 0 0,0-1-9 0 0,3 1 16 0 0,0-1-38 0 0,4 0 10 0 0,-2 0-18 0 0,4-1-61 0 0,0-1-100 0 0,2 1-107 0 0,1-1-124 0 0,0 0-76 0 0,1 0-99 0 0,0 0-129 0 0,0 0-122 0 0,1-1-217 0 0,-1 1-285 0 0,1 0-288 0 0,-1 0-42 0 0,0 0-485 0 0,0 1-2345 0 0,-4 0-2489 0 0,-3 1 5777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2:45.13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7998E6"/>
      <inkml:brushProperty name="anchorY" value="-1.81675E6"/>
      <inkml:brushProperty name="scaleFactor" value="0.5"/>
    </inkml:brush>
  </inkml:definitions>
  <inkml:trace contextRef="#ctx0" brushRef="#br0">14 28 896 0 0,'0'0'6396'0'0,"-3"0"-5116"0"0,-7-1 7368 0 0,12 0-8472 0 0,1 0-2 0 0,3 0-72 0 0,0 1 25 0 0,4-1-78 0 0,-1 0 35 0 0,4 1-61 0 0,2-1-22 0 0,1 0-191 0 0,2 0-53 0 0,0-1-213 0 0,1 1-107 0 0,1-1-356 0 0,-1 0 172 0 0,1 1-330 0 0,-1-1-97 0 0,0 0-297 0 0,-1 0-342 0 0,-1 0-1301 0 0,-4 1-838 0 0,-4-1 1978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2:45.38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8152E6"/>
      <inkml:brushProperty name="anchorY" value="-1.81799E6"/>
      <inkml:brushProperty name="scaleFactor" value="0.5"/>
    </inkml:brush>
  </inkml:definitions>
  <inkml:trace contextRef="#ctx0" brushRef="#br0">39 45 696 0 0,'-2'1'2528'0'0,"-2"2"-956"0"0,-1 1 25 0 0,0-1-611 0 0,-1 1 171 0 0,1 0-269 0 0,1-1 234 0 0,1 1-150 0 0,0-1 117 0 0,2-1-213 0 0,3 0-40 0 0,1-1-184 0 0,4-2-88 0 0,3 0-153 0 0,3-2-51 0 0,3 0-108 0 0,2-2 6 0 0,3 0-124 0 0,2 0 2 0 0,2-1-176 0 0,1 0-82 0 0,2 0-250 0 0,0 0 25 0 0,-1 0-407 0 0,-1 1 156 0 0,0 0-452 0 0,-2 1-14 0 0,-2 1-405 0 0,-1 0-118 0 0,-2 1-1708 0 0,-5 0-880 0 0,-4 1 2266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2:48.78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8317E6"/>
      <inkml:brushProperty name="anchorY" value="-1.81922E6"/>
      <inkml:brushProperty name="scaleFactor" value="0.5"/>
    </inkml:brush>
  </inkml:definitions>
  <inkml:trace contextRef="#ctx0" brushRef="#br0">50 89 1480 0 0,'0'0'3052'0'0,"-3"-1"-891"0"0,0 0-315 0 0,-2 0-426 0 0,1 0-314 0 0,0 0-209 0 0,-2-1-197 0 0,1 1 9 0 0,1 0-27 0 0,-1-1-72 0 0,1 1 53 0 0,1 0-150 0 0,1 0-89 0 0,1-2-75 0 0,1-1-75 0 0,1 1-51 0 0,1-1-46 0 0,3 0-54 0 0,3 0-51 0 0,2-1-61 0 0,1 0-69 0 0,3 1-52 0 0,1-1-90 0 0,0 1-57 0 0,1 0-86 0 0,2 0-77 0 0,0 0-71 0 0,0 0 2 0 0,0 1-61 0 0,1 0 27 0 0,-1 1-39 0 0,0 0-46 0 0,-1 1-114 0 0,-4 0-75 0 0,2 0-109 0 0,-4 0-42 0 0,1 2-256 0 0,-3-1-1639 0 0,1 1-324 0 0,-2 0 1022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2:49.02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8471E6"/>
      <inkml:brushProperty name="anchorY" value="-1.8204E6"/>
      <inkml:brushProperty name="scaleFactor" value="0.5"/>
    </inkml:brush>
  </inkml:definitions>
  <inkml:trace contextRef="#ctx0" brushRef="#br0">19 21 1800 0 0,'0'0'2532'0'0,"-3"1"-900"0"0,1 1-75 0 0,-1 0-533 0 0,0 1 3 0 0,0-1-415 0 0,1 1 224 0 0,1-2-226 0 0,0 1 80 0 0,0-2-216 0 0,5 1 57 0 0,0-1-129 0 0,5-1-93 0 0,0-1-64 0 0,4 1-165 0 0,3-2 18 0 0,3 1-211 0 0,1-1 127 0 0,2 1-231 0 0,1-1 124 0 0,1 0-324 0 0,0 1 290 0 0,1 0-382 0 0,-1-1 254 0 0,-1 1-287 0 0,-1 0 200 0 0,-1 1-390 0 0,-1-1 22 0 0,-5 1-268 0 0,2 0-345 0 0,-4 0-1408 0 0,1 1-351 0 0,-3-1 911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2:49.95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8635E6"/>
      <inkml:brushProperty name="anchorY" value="-1.82165E6"/>
      <inkml:brushProperty name="scaleFactor" value="0.5"/>
    </inkml:brush>
  </inkml:definitions>
  <inkml:trace contextRef="#ctx0" brushRef="#br0">23 271 2056 0 0,'-1'-2'1812'0'0,"0"-2"-298"0"0,0-2-205 0 0,0-1-141 0 0,0-2 10 0 0,0 0-77 0 0,-1-1 19 0 0,0 0-28 0 0,1 0-25 0 0,0 2-97 0 0,0-2-92 0 0,0 3-159 0 0,0-2-110 0 0,0 2-143 0 0,0 0-92 0 0,0 1-106 0 0,1 0-77 0 0,-1 1-55 0 0,1 2-46 0 0,0-1-8 0 0,-1 1-4 0 0,0 0-30 0 0,1 2 12 0 0,-1 2 14 0 0,0 4 10 0 0,1 2-12 0 0,0 3 104 0 0,0 4-114 0 0,1 4 80 0 0,0 3-6 0 0,0 4-8 0 0,0 3-22 0 0,1 4-27 0 0,0 3 34 0 0,1 4 1 0 0,1 1 23 0 0,0 3 14 0 0,1-1-38 0 0,0 1 31 0 0,-1-1-30 0 0,1-3-19 0 0,0-1 0 0 0,0-1 3 0 0,0-3 2 0 0,0-1-34 0 0,0-2 16 0 0,-1-2-16 0 0,0-3-16 0 0,0-3-4 0 0,0-1-6 0 0,0-2 6 0 0,-2-2-12 0 0,1-2 50 0 0,-1-2 50 0 0,0-2-34 0 0,0-1 104 0 0,-1-3 27 0 0,1 0-59 0 0,-1-2-23 0 0,-1-2-31 0 0,1-1-34 0 0,-1-2-28 0 0,0 0 0 0 0,0-3-8 0 0,-1-3-32 0 0,-1-3-10 0 0,0-2-4 0 0,0-3-10 0 0,-1-3 6 0 0,0-2-12 0 0,0-3 17 0 0,0-2-10 0 0,-1-3 13 0 0,0-1-50 0 0,-1-2 90 0 0,0-1-6 0 0,1-1-18 0 0,-1-1 56 0 0,1 1 44 0 0,-1 0 246 0 0,1 0-135 0 0,0-1 286 0 0,0 2-183 0 0,1 1 152 0 0,0 0-316 0 0,0 0 278 0 0,0 1-279 0 0,1 0 280 0 0,1 1-256 0 0,-1-1 189 0 0,1 1-121 0 0,1 0-26 0 0,-1 0-53 0 0,2 1-33 0 0,0 1-30 0 0,0 0-48 0 0,1 1-13 0 0,2 1-19 0 0,-1 1 6 0 0,2 2-69 0 0,0 0 20 0 0,2 2-48 0 0,1 2-2 0 0,0 2-44 0 0,3 1-46 0 0,0 2-56 0 0,2 2-3 0 0,1 3-33 0 0,1 2-26 0 0,2 1-19 0 0,0 3-128 0 0,2 3 206 0 0,1 1-194 0 0,1 4 178 0 0,0 1-136 0 0,1 3 121 0 0,0 2-40 0 0,-1 2 59 0 0,-1 2-4 0 0,-1 1 50 0 0,-3 1 63 0 0,-1 2-1 0 0,-3 1 2 0 0,-2-1 65 0 0,-3 1-56 0 0,-2 0 70 0 0,-2-1-70 0 0,-2 0 147 0 0,-3 0-118 0 0,-2-1 91 0 0,-1-1-67 0 0,-2-1 42 0 0,-1-1-35 0 0,-1-1 70 0 0,-2-1-77 0 0,1-1 76 0 0,-2-2 1 0 0,1-1-8 0 0,0-1 14 0 0,0-2-31 0 0,1-1 23 0 0,0-1 11 0 0,3-1-32 0 0,-1-1 11 0 0,1-2-93 0 0,0 1 96 0 0,1-1-122 0 0,0 1 101 0 0,1-1-110 0 0,0 0 54 0 0,1-1-50 0 0,0 0-10 0 0,0 1 24 0 0,1-1 5 0 0,0 1 36 0 0,0 0-17 0 0,2 1 16 0 0,0 0 16 0 0,3 2 18 0 0,0 1-31 0 0,2 1 25 0 0,1 2 34 0 0,1 0-43 0 0,2 1 30 0 0,1 2-9 0 0,1 0 2 0 0,2 2 0 0 0,0-1-5 0 0,2 2 44 0 0,1 0-46 0 0,2 1 7 0 0,0-1-26 0 0,2 1-121 0 0,-1-1-116 0 0,1 0-172 0 0,0-1-194 0 0,0-1-228 0 0,0-1-214 0 0,-1-2-403 0 0,0 0 158 0 0,0-1-520 0 0,-1-1-277 0 0,-1-2-1909 0 0,0-1-1985 0 0,-4-2 4551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2:50.31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8817E6"/>
      <inkml:brushProperty name="anchorY" value="-1.82352E6"/>
      <inkml:brushProperty name="scaleFactor" value="0.5"/>
    </inkml:brush>
  </inkml:definitions>
  <inkml:trace contextRef="#ctx0" brushRef="#br0">284 122 1376 0 0,'-2'-2'2368'0'0,"0"-1"-891"0"0,-1-1 26 0 0,1 0-608 0 0,-2-1 132 0 0,1 0-458 0 0,0-1 328 0 0,0 0-125 0 0,0 0 24 0 0,1 1-139 0 0,-1-1-82 0 0,1 2-37 0 0,1-2-59 0 0,-1 2-5 0 0,1-2-32 0 0,0 2 39 0 0,0 0-28 0 0,1 0-28 0 0,-1 0-1 0 0,1 1-44 0 0,-2-1-42 0 0,1 1-74 0 0,-2-1-12 0 0,1 1-51 0 0,-2-1-46 0 0,1 1 4 0 0,-2 0-25 0 0,1 1-14 0 0,-4 0-21 0 0,2 0-19 0 0,-4 1-10 0 0,-2 2 14 0 0,-1 0-6 0 0,-1 2-12 0 0,0 1 22 0 0,-2 2-11 0 0,1 1 4 0 0,-1 2 36 0 0,0 1-15 0 0,1 1-26 0 0,1 2 18 0 0,2 2-31 0 0,1 0 18 0 0,1 2-34 0 0,2 1 23 0 0,2 0-17 0 0,3 1-1 0 0,2 0-22 0 0,2 1 24 0 0,3 0-23 0 0,4 0-82 0 0,2 1-32 0 0,3-1-137 0 0,3 0-113 0 0,3 0-184 0 0,2-2-185 0 0,3-1-442 0 0,2-2-13 0 0,1-2-441 0 0,1-1-236 0 0,0-2-2417 0 0,0-3-2067 0 0,-5-2 4948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2:50.66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8689E6"/>
      <inkml:brushProperty name="anchorY" value="-1.82255E6"/>
      <inkml:brushProperty name="scaleFactor" value="0.5"/>
    </inkml:brush>
  </inkml:definitions>
  <inkml:trace contextRef="#ctx0" brushRef="#br0">41 86 984 0 0,'0'-2'2712'0'0,"-1"0"-975"0"0,0-2-48 0 0,0 0-555 0 0,0 1-36 0 0,1-2-432 0 0,0 1 100 0 0,2-2-302 0 0,-1 1 127 0 0,2-2-191 0 0,1 1-162 0 0,1-1 92 0 0,2 1-120 0 0,1 0-84 0 0,1 0-24 0 0,-1 2-106 0 0,2 1-76 0 0,-2 0-56 0 0,3 2-26 0 0,-2 0 36 0 0,2 2-100 0 0,-3 0 179 0 0,2 2-273 0 0,-1 3 386 0 0,-2 1-341 0 0,-1 2 373 0 0,-2 2-337 0 0,-2 2 305 0 0,-2 1-170 0 0,-3 2 392 0 0,-3 2-142 0 0,-1 1 325 0 0,-3 0-76 0 0,-2 2 181 0 0,-1 0-115 0 0,-2 0 111 0 0,-1 0-62 0 0,1-1-61 0 0,0-1-33 0 0,1-2-48 0 0,2-1-30 0 0,1-2-15 0 0,1-1 0 0 0,3-1 43 0 0,1-1-12 0 0,2-3-46 0 0,2 0-31 0 0,2 0-83 0 0,1-3-9 0 0,5 1-61 0 0,2-1-26 0 0,4-1-76 0 0,2 0-43 0 0,2-2-116 0 0,2-1-146 0 0,2 0-160 0 0,2-2-203 0 0,2 0-166 0 0,1-1-129 0 0,1-1-73 0 0,0 1-147 0 0,1-2-315 0 0,-2 1-268 0 0,0 0-1851 0 0,-2 0-1307 0 0,-5 0 3174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5:05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46 318 728 0 0,'-3'0'3373'0'0,"-14"2"2817"0"0,-8 0 1660 0 0,47-1-5398 0 0,-15-1-2346 0 0,270-11-704 0 0,-248 7 240 0 0,0 0 0 0 0,0-2 1 0 0,0-1-1 0 0,-1-1 0 0 0,0-2 0 0 0,-1-1 0 0 0,40-20 0 0 0,-62 27 433 0 0,1 1-1 0 0,-1-1 0 0 0,1 0 1 0 0,-1 0-1 0 0,0-1 0 0 0,-1 1 0 0 0,1-1 1 0 0,-1 0-1 0 0,0 0 0 0 0,0-1 1 0 0,-1 1-1 0 0,6-11 0 0 0,-8 13 41 0 0,0 0 0 0 0,0 0 0 0 0,-1-1 0 0 0,1 1 0 0 0,-1 0 0 0 0,1-1 0 0 0,-1 1 0 0 0,0-1 0 0 0,0 1 0 0 0,-1 0 0 0 0,1-1 0 0 0,-1 1 0 0 0,0 0 0 0 0,0-1 0 0 0,0 1 0 0 0,0 0 0 0 0,0 0 0 0 0,-1 0 0 0 0,1 0 0 0 0,-1 0 0 0 0,0 0 0 0 0,0 0 0 0 0,0 0 0 0 0,0 1 0 0 0,0-1 0 0 0,-3-1 0 0 0,-5-4 88 0 0,1 0-1 0 0,-1 1 0 0 0,0 0 1 0 0,-1 0-1 0 0,0 1 1 0 0,0 1-1 0 0,0 0 0 0 0,-1 1 1 0 0,1 0-1 0 0,-1 0 1 0 0,0 1-1 0 0,0 1 0 0 0,0 0 1 0 0,-1 1-1 0 0,-16 0 1 0 0,4 1-23 0 0,1 1 1 0 0,0 1 0 0 0,1 1 0 0 0,-1 1-1 0 0,0 1 1 0 0,1 1 0 0 0,-23 9 0 0 0,33-10-132 0 0,0 1 1 0 0,1 0 0 0 0,-1 1 0 0 0,1 0-1 0 0,1 1 1 0 0,-1 0 0 0 0,1 1 0 0 0,1 1-1 0 0,-1-1 1 0 0,-11 16 0 0 0,17-18-34 0 0,1-1-1 0 0,-1 1 1 0 0,2 0 0 0 0,-1 0 0 0 0,1 1 0 0 0,0-1 0 0 0,0 1 0 0 0,1-1-1 0 0,0 1 1 0 0,0 0 0 0 0,1 0 0 0 0,0 0 0 0 0,0 0 0 0 0,1 0 0 0 0,0 0-1 0 0,1 0 1 0 0,-1 0 0 0 0,1 0 0 0 0,4 13 0 0 0,2-1-46 0 0,0 1-1 0 0,2-1 1 0 0,0-1 0 0 0,2 0 0 0 0,0 0 0 0 0,0-1 0 0 0,2 0 0 0 0,0-1-1 0 0,2 0 1 0 0,-1-1 0 0 0,2-1 0 0 0,0-1 0 0 0,1 0 0 0 0,20 13-1 0 0,-17-13-449 0 0,2-1 0 0 0,0-1-1 0 0,0-1 1 0 0,1-1-1 0 0,0-1 1 0 0,1-1-1 0 0,0 0 1 0 0,0-2 0 0 0,1-1-1 0 0,0-2 1 0 0,0 0-1 0 0,25 0 1 0 0,-28-4-1247 0 0,0-1 1 0 0,34-7-1 0 0,8-11-4479 0 0,-27 1-164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2:51.36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8846E6"/>
      <inkml:brushProperty name="anchorY" value="-1.8241E6"/>
      <inkml:brushProperty name="scaleFactor" value="0.5"/>
    </inkml:brush>
  </inkml:definitions>
  <inkml:trace contextRef="#ctx0" brushRef="#br0">9 7 1516 0 0,'0'0'10521'0'0,"-1"-1"-10299"0"0,-1 0 194 0 0,0 0-104 0 0,0 0-100 0 0,0 0 1308 0 0,3 2-1558 0 0,0 1 158 0 0,0 0-132 0 0,-1-1 134 0 0,3 1-119 0 0,-1-1 130 0 0,1 0-57 0 0,2 0-19 0 0,0-1 13 0 0,3 0-25 0 0,0 0-55 0 0,1-1 66 0 0,0 1-66 0 0,1-1-92 0 0,-2 0-128 0 0,3 0-98 0 0,-2 0-79 0 0,2-1-62 0 0,-1 1-142 0 0,0 0-318 0 0,-1 0-397 0 0,1 0-521 0 0,-2 0-1164 0 0,-2 1-811 0 0,-2-1 1814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2:52.52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8988E6"/>
      <inkml:brushProperty name="anchorY" value="-1.82537E6"/>
      <inkml:brushProperty name="scaleFactor" value="0.5"/>
    </inkml:brush>
  </inkml:definitions>
  <inkml:trace contextRef="#ctx0" brushRef="#br0">34 14 3492 0 0,'0'0'12003'0'0,"-2"-1"-10914"0"0,-1 0-33 0 0,1 1-53 0 0,0-1 50 0 0,0 1 824 0 0,-1-1-1105 0 0,0 0-115 0 0,1 0-116 0 0,0 1-122 0 0,0-1-81 0 0,-1 0-66 0 0,1-1-101 0 0,0 1-106 0 0,1 0-151 0 0,0 0-100 0 0,0 1-165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2:53.44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8859E6"/>
      <inkml:brushProperty name="anchorY" value="-1.82408E6"/>
      <inkml:brushProperty name="scaleFactor" value="0.5"/>
    </inkml:brush>
  </inkml:definitions>
  <inkml:trace contextRef="#ctx0" brushRef="#br0">624 345 80 0 0,'8'7'15052'0'0,"-6"-8"-14765"0"0,1 0-67 0 0,-1 0-69 0 0,1-2 8 0 0,0 0-53 0 0,0-1-11 0 0,0 0-37 0 0,1-3 7 0 0,-1 0-14 0 0,0-1-30 0 0,0 0 87 0 0,0-1 5 0 0,0-1 12 0 0,-1 0-36 0 0,0 0 41 0 0,-1-1 32 0 0,1-1 43 0 0,-1-1 34 0 0,-1 0-5 0 0,0 0 90 0 0,-1-1-48 0 0,0 1-27 0 0,-2-1-51 0 0,0 0-17 0 0,-1 0 50 0 0,0 0-56 0 0,-3 0 0 0 0,0 0-19 0 0,-1 1-30 0 0,-3-1-12 0 0,-1 2 1 0 0,-2 0-31 0 0,-1 1-20 0 0,-2 2 23 0 0,-1 1-24 0 0,-2 2 2 0 0,-1 2 5 0 0,0 1 2 0 0,-2 3 32 0 0,-2 2 14 0 0,-3 5 60 0 0,-3 3-6 0 0,-3 5 44 0 0,-3 5 0 0 0,-1 5 82 0 0,0 5-114 0 0,0 5 37 0 0,3 3 20 0 0,1 5-122 0 0,4 2 186 0 0,3 4-235 0 0,4 1 253 0 0,5 2-180 0 0,3 0 75 0 0,4-1 17 0 0,6-1-37 0 0,4-2 14 0 0,5-1-8 0 0,5-2-51 0 0,4 0-4 0 0,5-1-171 0 0,4-2 242 0 0,5-3-126 0 0,3-3 17 0 0,3-4-9 0 0,2-3-47 0 0,2-5-87 0 0,1-4-141 0 0,3-4-229 0 0,-1-4-56 0 0,1-4-217 0 0,1-3-100 0 0,-1-4-156 0 0,0-3-155 0 0,1-3-299 0 0,0-3 40 0 0,-1-2-277 0 0,-1-3 82 0 0,-2-2-286 0 0,-3 0-67 0 0,-4-2-1909 0 0,-3 1-1559 0 0,-7 2 3744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2:53.81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9006E6"/>
      <inkml:brushProperty name="anchorY" value="-1.82596E6"/>
      <inkml:brushProperty name="scaleFactor" value="0.5"/>
    </inkml:brush>
  </inkml:definitions>
  <inkml:trace contextRef="#ctx0" brushRef="#br0">352 33 1720 0 0,'-1'-2'3670'0'0,"-1"-1"-917"0"0,1 0-1347 0 0,-1 0-21 0 0,1 1 5 0 0,-1-1-79 0 0,1 0-167 0 0,-1 0-200 0 0,2 2-200 0 0,-2-2-194 0 0,1 1-100 0 0,1 0-121 0 0,-1 1-63 0 0,1 0-46 0 0,-1 2-6 0 0,0 3-51 0 0,1 3 30 0 0,0 3-11 0 0,0 3-36 0 0,0 4-2 0 0,-1 4-54 0 0,1 3 32 0 0,1 5-8 0 0,-1 2-17 0 0,0 3-13 0 0,0 2 3 0 0,1 3-3 0 0,0 0 89 0 0,1 2-129 0 0,0 0 52 0 0,0 0-31 0 0,0-2 38 0 0,0-1 7 0 0,-1-1 64 0 0,0-2-10 0 0,-1-1 26 0 0,0-3 74 0 0,-2-1 9 0 0,-1-1 120 0 0,-2-2-53 0 0,0-1 4 0 0,-2-2 8 0 0,-1-2 4 0 0,-1-2-75 0 0,-2-2 21 0 0,-1-2-24 0 0,-1-1-61 0 0,-1-3-26 0 0,-1-1-11 0 0,0-3-44 0 0,0-2-41 0 0,3-2-15 0 0,-4-1-75 0 0,0-3-109 0 0,0-1-58 0 0,-1-2-208 0 0,1-1-213 0 0,-1-3-203 0 0,1-2-266 0 0,1-1-196 0 0,1-4-291 0 0,0-1-65 0 0,2-2-533 0 0,1-3-335 0 0,2-3-1856 0 0,2-3-2519 0 0,1 5 5586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2:54.01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8844E6"/>
      <inkml:brushProperty name="anchorY" value="-1.8254E6"/>
      <inkml:brushProperty name="scaleFactor" value="0.5"/>
    </inkml:brush>
  </inkml:definitions>
  <inkml:trace contextRef="#ctx0" brushRef="#br0">59 92 3172 0 0,'-1'-2'2733'0'0,"-2"-2"-739"0"0,-1-2-227 0 0,0-1-433 0 0,-1-1-264 0 0,-1-1-213 0 0,0 1-175 0 0,2 1-132 0 0,-1 0-152 0 0,0 1-123 0 0,1-1-266 0 0,1 2-281 0 0,0-1-210 0 0,1 1-107 0 0,0 2-210 0 0,1 1-463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2:54.49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8712E6"/>
      <inkml:brushProperty name="anchorY" value="-1.82404E6"/>
      <inkml:brushProperty name="scaleFactor" value="0.5"/>
    </inkml:brush>
  </inkml:definitions>
  <inkml:trace contextRef="#ctx0" brushRef="#br0">0 72 1140 0 0,'0'10'17209'0'0,"3"-11"-16359"0"0,-1-1-125 0 0,2-2-54 0 0,-1 1-211 0 0,2-2 23 0 0,-1 0-186 0 0,1 0 14 0 0,1-1-141 0 0,2 0 23 0 0,0-1-105 0 0,0 0-8 0 0,2 1-115 0 0,1 0-71 0 0,0 1-39 0 0,0 0-37 0 0,-2 2-58 0 0,3 0-10 0 0,-3 1-64 0 0,4 1-4 0 0,-1 2 48 0 0,1 1 25 0 0,0 2 46 0 0,-1 2 29 0 0,-2 3 6 0 0,0 1 35 0 0,-3 2 11 0 0,-1 1 46 0 0,-2 2 13 0 0,-2 3 14 0 0,-2 1 13 0 0,-3 2 30 0 0,-2 2 73 0 0,-3 2 47 0 0,-1 0-3 0 0,-2 0 93 0 0,-2 0-15 0 0,-1 0 19 0 0,0-2 8 0 0,0-1-66 0 0,0-1 61 0 0,1-2-119 0 0,2-3 67 0 0,0-1 83 0 0,3-1-184 0 0,0-2 33 0 0,2-2 4 0 0,1-2 27 0 0,2 1-26 0 0,1-2-12 0 0,2 0 8 0 0,0-1-33 0 0,4 0-38 0 0,0-1 71 0 0,4-1-81 0 0,2 0 6 0 0,3-1-35 0 0,1 0-91 0 0,2-1-42 0 0,2-1-220 0 0,0 0-52 0 0,1-1-128 0 0,1 0-124 0 0,0-1-172 0 0,0 0-273 0 0,0 0-57 0 0,1 0-202 0 0,-1 0-508 0 0,-1 0-445 0 0,0 0-1445 0 0,-2 0-1857 0 0,-4-1 4063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3:30.70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9644E6"/>
      <inkml:brushProperty name="anchorY" value="-1.83171E6"/>
      <inkml:brushProperty name="scaleFactor" value="0.5"/>
    </inkml:brush>
  </inkml:definitions>
  <inkml:trace contextRef="#ctx0" brushRef="#br0">14 307 528 0 0,'0'0'4071'0'0,"0"-2"-3321"0"0,0 0-34 0 0,0 0-29 0 0,-1-2 2 0 0,1 1-38 0 0,-1 1-74 0 0,1 0 0 0 0,0-1-90 0 0,-1 0-35 0 0,1 1 18 0 0,-1 0-59 0 0,1 0 72 0 0,-1 0-70 0 0,1 0 87 0 0,-1 1-90 0 0,1 0 46 0 0,-1-1-61 0 0,0 1 34 0 0,0-1-138 0 0,0 1 77 0 0,0 0-132 0 0,1 0 81 0 0,0 1-121 0 0,-1-2 24 0 0,1 0-99 0 0,-1 1 79 0 0,1 0-140 0 0,0 0 115 0 0,0 0-145 0 0,0 1 102 0 0,0 0-48 0 0,0 0-32 0 0,0 0-22 0 0,0 0-51 0 0,0 2-114 0 0,0 1 91 0 0,0-1 100 0 0,1 2-114 0 0,-1-1 122 0 0,2 2-111 0 0,-1-1 113 0 0,1 2-103 0 0,0-1 101 0 0,-1 1-100 0 0,1-1 114 0 0,0 2-114 0 0,0-1 129 0 0,1 1-141 0 0,-1-1 131 0 0,1 1-123 0 0,-1-2 129 0 0,1 2-122 0 0,-1-1 139 0 0,1 0-124 0 0,0 0 173 0 0,0 0-153 0 0,0-1 128 0 0,0 1-163 0 0,0-1 159 0 0,1 1-153 0 0,-2-1 134 0 0,2 0-137 0 0,-1-1 128 0 0,0 0-132 0 0,-1 0 133 0 0,2 0-124 0 0,-1-1 125 0 0,0 1-148 0 0,1-1 156 0 0,0 0-142 0 0,-1-1 123 0 0,2 2-134 0 0,-2-2 127 0 0,1 1-136 0 0,-1-1 142 0 0,2 1-131 0 0,-1 0 128 0 0,1-1-47 0 0,-1 0-68 0 0,2 0 110 0 0,-1-1-134 0 0,1 2 152 0 0,-1-2-56 0 0,-1 1 1 0 0,2 0-10 0 0,-1-1 10 0 0,-1 0-4 0 0,2 1-18 0 0,-1-1 24 0 0,-1 0-7 0 0,-1 0 2 0 0,1 0 4 0 0,0 0-5 0 0,0-1 2 0 0,-2 0-20 0 0,3 0 20 0 0,-1 0-7 0 0,-1 0-8 0 0,2-2-127 0 0,-1 0 190 0 0,1 0-175 0 0,-1 0 156 0 0,0-1-156 0 0,0 0 162 0 0,1-1-156 0 0,-2 1 150 0 0,1-2-152 0 0,-1 1 162 0 0,1-2-170 0 0,-1 1 164 0 0,1-2-153 0 0,-1 2 144 0 0,0-3-151 0 0,0 1 158 0 0,0 0-151 0 0,0-1 134 0 0,0 2-128 0 0,0-2 154 0 0,-1 2-162 0 0,0-2 138 0 0,0 2-130 0 0,-1-2 145 0 0,0 2-146 0 0,1-1 59 0 0,-1 1-10 0 0,1-1 102 0 0,-1 1-149 0 0,0 0 162 0 0,0 1-172 0 0,0-1 182 0 0,0 1-204 0 0,-1-1 197 0 0,1 1-168 0 0,-1-1 158 0 0,1 1-158 0 0,0-2 159 0 0,-1 2-146 0 0,1-1 146 0 0,-1 2-159 0 0,0-3 150 0 0,1 2-167 0 0,-1-1 124 0 0,0 0-57 0 0,1-1 104 0 0,-1 1-144 0 0,1-2 162 0 0,-1 1-124 0 0,1-1 192 0 0,-1 2-139 0 0,0-2 144 0 0,1 2-180 0 0,-1-1 128 0 0,1 2-134 0 0,-1-2 140 0 0,0 1-150 0 0,0 0 148 0 0,1 0-156 0 0,-1 0 139 0 0,0 1-150 0 0,1-1 161 0 0,0 1-174 0 0,-1 2 182 0 0,0-2-199 0 0,0 1 200 0 0,1 1-178 0 0,-1-1 161 0 0,0 0-164 0 0,1 1 161 0 0,-1 0-166 0 0,1-1 162 0 0,0 2-175 0 0,-1-2 168 0 0,1 1-176 0 0,-1 1 173 0 0,1-1-169 0 0,0-1 158 0 0,0 2-155 0 0,1-2 149 0 0,-1 2-147 0 0,0-1 137 0 0,0 2-139 0 0,0-2 134 0 0,0 1-134 0 0,0 0 125 0 0,-1 0-113 0 0,2 0 136 0 0,-1-1-151 0 0,0 1 139 0 0,0 0-136 0 0,0 1 143 0 0,-1 0-145 0 0,2 0 137 0 0,0-1-153 0 0,-1 1 175 0 0,0 0-188 0 0,0 0 170 0 0,1 0-160 0 0,0-1 174 0 0,-1 1-174 0 0,1 0 170 0 0,1-1-158 0 0,-1 0 155 0 0,1 0-158 0 0,-1 1 159 0 0,1-1-174 0 0,1 1 187 0 0,-1 0-178 0 0,-1 0 162 0 0,0 0-156 0 0,1 0 145 0 0,1 0-156 0 0,-1 1 162 0 0,-1-1-160 0 0,0 1 174 0 0,-1 0-174 0 0,-1 0 138 0 0,4-1-140 0 0,-1 1 152 0 0,0 0-168 0 0,0-1 150 0 0,-1 1-149 0 0,1 0 151 0 0,1 1-129 0 0,-1-1 165 0 0,-1 0-179 0 0,2 1 163 0 0,0 0-171 0 0,-1 0 186 0 0,2 0-173 0 0,0 0 174 0 0,-2 0-163 0 0,2 1 151 0 0,-1-1-138 0 0,-1 0 140 0 0,1 2-150 0 0,-1-2 158 0 0,0 1-184 0 0,-1-1 177 0 0,1 1-157 0 0,1-1 135 0 0,-2 0-142 0 0,0 0 149 0 0,2 0-143 0 0,-1 0 127 0 0,0 0-113 0 0,-1 0 141 0 0,1 1-177 0 0,-1 0 176 0 0,1 0-148 0 0,0 1 147 0 0,-1-1-136 0 0,0 0 149 0 0,1 1-161 0 0,0-1 151 0 0,-2 0-139 0 0,2 1 140 0 0,-1-1-159 0 0,0 0 155 0 0,0 1-155 0 0,0 0 182 0 0,0-1-171 0 0,1 2 165 0 0,-1-2-161 0 0,-1 1 155 0 0,1 0-163 0 0,0-1 165 0 0,0 1-157 0 0,-1 0 150 0 0,1 0-161 0 0,-1 0 178 0 0,1 0-156 0 0,-1 0 150 0 0,1 1-155 0 0,0-1 153 0 0,1 1-154 0 0,-1-1 145 0 0,0 1-142 0 0,0-1 158 0 0,0 0-168 0 0,0 1 168 0 0,0-1-153 0 0,-1 0 144 0 0,1 2-155 0 0,0-2 144 0 0,-1 0-138 0 0,1 1 140 0 0,0-1-140 0 0,0 0 158 0 0,-1 0-163 0 0,1 1 138 0 0,-1-2-144 0 0,0 2 172 0 0,1-1-168 0 0,-1 0 168 0 0,0 0-157 0 0,1 0 141 0 0,-1 0-145 0 0,1 0 155 0 0,-1 0-169 0 0,1 0 159 0 0,-1 0-165 0 0,0 0 189 0 0,0-1-169 0 0,0 0 150 0 0,1 1-147 0 0,-1-1 146 0 0,0 0-146 0 0,0-1 151 0 0,0 2-162 0 0,0 0 156 0 0,-1-1-164 0 0,1 0 179 0 0,-1-1-161 0 0,0-1 152 0 0,1 2-152 0 0,0 0 162 0 0,0 0-170 0 0,0-1 145 0 0,0 0-133 0 0,-1-1 155 0 0,0 1-171 0 0,0-1 136 0 0,0 0-38 0 0,1 1-13 0 0,0 0-92 0 0,1 0 167 0 0,-2 0-158 0 0,1 0 146 0 0,0 0-217 0 0,-1-1 36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3:12.59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8933E6"/>
      <inkml:brushProperty name="anchorY" value="-1.82598E6"/>
      <inkml:brushProperty name="scaleFactor" value="0.5"/>
    </inkml:brush>
  </inkml:definitions>
  <inkml:trace contextRef="#ctx0" brushRef="#br0">12 330 2888 0 0,'0'0'2392'0'0,"-1"-3"-643"0"0,0 1-116 0 0,0-2-412 0 0,0 1-198 0 0,0 0-157 0 0,0-2-73 0 0,0 1 135 0 0,0-1 177 0 0,0 0-162 0 0,-1-1 61 0 0,1 1-193 0 0,1-1-71 0 0,0 1-210 0 0,1-2-10 0 0,0 0-184 0 0,1 1 35 0 0,1-1-129 0 0,1 0 10 0 0,1 0-121 0 0,0-1 76 0 0,3 0-63 0 0,0-1-6 0 0,1 1-50 0 0,2-1 6 0 0,2 0-28 0 0,1-1-88 0 0,2 0 93 0 0,1 0-103 0 0,1 0 77 0 0,1 0-94 0 0,0 0 78 0 0,0 0-66 0 0,1 1 66 0 0,1 0 73 0 0,0 0-159 0 0,-1 0-50 0 0,1 1 122 0 0,-1 1-196 0 0,-2 0 86 0 0,0 1-38 0 0,-1 0 6 0 0,-2 1 8 0 0,0 0 21 0 0,-2 1-5 0 0,0 1 22 0 0,-3 0-39 0 0,1 0-6 0 0,-3 0 10 0 0,1 1-15 0 0,-1 0 33 0 0,0 1 55 0 0,-1-1-52 0 0,1 1 21 0 0,-2 0-16 0 0,-2 0 32 0 0,-1 0 8 0 0,2 1-5 0 0,-1-1 8 0 0,-1 1 8 0 0,0 0-2 0 0,1-1-18 0 0,-1 0 10 0 0,0 1 11 0 0,-1-1 33 0 0,0 1-8 0 0,-2-1 9 0 0,1 1 0 0 0,-1 0 9 0 0,-2 1-7 0 0,-1 0 7 0 0,-1 1 97 0 0,0-1-154 0 0,-2 2 162 0 0,1-1-130 0 0,-4 1 180 0 0,0 1-160 0 0,-1 1 164 0 0,-2 1-170 0 0,0 1 173 0 0,-2 0-150 0 0,0 2 12 0 0,-1 1 61 0 0,0 1 89 0 0,-1 1-145 0 0,0 3 145 0 0,-1 1-95 0 0,-1 3 120 0 0,1 1-122 0 0,0 1 81 0 0,1 2-100 0 0,1 1 14 0 0,0 2 40 0 0,3 0-7 0 0,0 0 52 0 0,4 1-41 0 0,1-1 52 0 0,2-1-51 0 0,2-1 6 0 0,3 0 48 0 0,1-1-43 0 0,2 0-4 0 0,3 0-21 0 0,1-2 12 0 0,2-1-38 0 0,2 0 16 0 0,1-1-49 0 0,2-1 36 0 0,1-2-59 0 0,2-1-58 0 0,1-2-167 0 0,1-2-230 0 0,0-2-111 0 0,1-2-250 0 0,2-2-178 0 0,0-1-312 0 0,0-3 9 0 0,0 0-533 0 0,0-3-285 0 0,1 0-2355 0 0,-1-3-2425 0 0,-4 1 5630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3:13.01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9114E6"/>
      <inkml:brushProperty name="anchorY" value="-1.82759E6"/>
      <inkml:brushProperty name="scaleFactor" value="0.5"/>
    </inkml:brush>
  </inkml:definitions>
  <inkml:trace contextRef="#ctx0" brushRef="#br0">13 101 992 0 0,'0'0'5947'0'0,"-2"-1"-4519"0"0,0 0-262 0 0,-1 0-46 0 0,1-1-2 0 0,1 0 3 0 0,-1 0-78 0 0,2-2-149 0 0,-1 0-158 0 0,2-1-145 0 0,0 0-117 0 0,2 0-89 0 0,-1 0-88 0 0,3-1-67 0 0,-1 1-42 0 0,2-1-52 0 0,2-1-48 0 0,1 1 12 0 0,1 0-41 0 0,1 0-9 0 0,1 1-32 0 0,0 0-3 0 0,0 1-15 0 0,-1 1-22 0 0,1 1-32 0 0,-2 0 3 0 0,2 2-46 0 0,-1-1-13 0 0,1 3-26 0 0,0 0 36 0 0,-1 2 11 0 0,0 2-16 0 0,-1 1 63 0 0,-3 1-32 0 0,0 1 44 0 0,-2 3-20 0 0,-2 0 31 0 0,-3 2-4 0 0,-1 1-7 0 0,-2 1 36 0 0,-2 2-10 0 0,-2 0 13 0 0,-1 1 2 0 0,-2-1 15 0 0,1 0 19 0 0,-1 0-28 0 0,0-1 81 0 0,0-1 27 0 0,1-2 0 0 0,0 0 2 0 0,2-2 2 0 0,0-1-15 0 0,0-1 22 0 0,2-3 26 0 0,0 1 26 0 0,2-2 24 0 0,0 1-4 0 0,1-3-15 0 0,1 2-55 0 0,1-2 24 0 0,3-1-49 0 0,0 0-6 0 0,3 0-52 0 0,0-2-34 0 0,4-1-46 0 0,3 0-108 0 0,1-1-156 0 0,2-2-77 0 0,2 1-153 0 0,0-1-208 0 0,2 0-254 0 0,0 0-47 0 0,1-1-438 0 0,-1 2-403 0 0,0-1-2262 0 0,0 0-1987 0 0,-5 1 4696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3:06.84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8876E6"/>
      <inkml:brushProperty name="anchorY" value="-1.82572E6"/>
      <inkml:brushProperty name="scaleFactor" value="0.5"/>
    </inkml:brush>
  </inkml:definitions>
  <inkml:trace contextRef="#ctx0" brushRef="#br0">4439 776 816 0 0,'-5'7'9276'0'0,"4"-9"-9229"0"0,-1 1 277 0 0,1 0-310 0 0,-1 0 267 0 0,1 0-329 0 0,1-1 291 0 0,-1 0-334 0 0,0 0 364 0 0,1 1-335 0 0,-1-2 321 0 0,1 0-313 0 0,0 1 275 0 0,-1 0-307 0 0,1-1 305 0 0,-1 0-355 0 0,1-2 324 0 0,-1 2-328 0 0,0-2 307 0 0,1 0-298 0 0,-1 0 303 0 0,0 1-306 0 0,0-2 317 0 0,0 1-328 0 0,0-1 303 0 0,0 0-301 0 0,-1-1 308 0 0,0 2-307 0 0,-1-3 364 0 0,1 3-370 0 0,-1-3 332 0 0,0 2-295 0 0,-1-2 250 0 0,0 1-144 0 0,-1-1 206 0 0,0 0-261 0 0,-1 0 249 0 0,0 0-86 0 0,-1 0-2 0 0,-1-1 2 0 0,0 1-72 0 0,-1-1 75 0 0,0 0-35 0 0,-1 0 20 0 0,0 0-42 0 0,-1 0 40 0 0,-1-1-27 0 0,-1 0 32 0 0,-2 0-56 0 0,0 0 49 0 0,-2-1-25 0 0,-1 1 17 0 0,-2-1 5 0 0,-1 0 3 0 0,-3-1 10 0 0,-1 1-17 0 0,-3 0 16 0 0,0 0-38 0 0,-1 1 38 0 0,-2-1-2 0 0,0 1-9 0 0,0-1 4 0 0,-1 1-10 0 0,1 1 12 0 0,-1-1 0 0 0,1 0-37 0 0,0 1 25 0 0,0 0-93 0 0,0 0 87 0 0,1 1-118 0 0,0-1 122 0 0,0 1-117 0 0,1 0 124 0 0,-1 1-125 0 0,1-1 103 0 0,-1 0-102 0 0,0 1 110 0 0,1-1-132 0 0,-1 1 124 0 0,-1-1-117 0 0,0 1 114 0 0,-1 0-119 0 0,0 0 92 0 0,-2 0-84 0 0,0-1 118 0 0,-1 1-138 0 0,0 0 150 0 0,1 0-130 0 0,-1 0 124 0 0,1 0-120 0 0,0 1 116 0 0,2-1-110 0 0,1 1 112 0 0,2 0-85 0 0,1 0 50 0 0,1 1-94 0 0,1-1 106 0 0,1 1-100 0 0,1-1 110 0 0,-1 1-126 0 0,0 0 127 0 0,1-1-113 0 0,-2 0 94 0 0,-1 0-93 0 0,-1 1 107 0 0,-2-1-117 0 0,-1-1 120 0 0,-1 2-129 0 0,-2-1 127 0 0,-1 1-99 0 0,-1 0 71 0 0,-2 0-90 0 0,1 1 124 0 0,-1 0-122 0 0,0 0 118 0 0,0 2-162 0 0,1-1 184 0 0,2 1-151 0 0,0 0 144 0 0,1 1-129 0 0,2-1 108 0 0,1 1-92 0 0,2 0 96 0 0,1 0-88 0 0,1 0 54 0 0,0 0-76 0 0,0 0 123 0 0,1 1-122 0 0,-1 0 137 0 0,0 0-147 0 0,0 0 142 0 0,0 0-136 0 0,-1 1 106 0 0,-1 0-131 0 0,0 0 164 0 0,0 0-152 0 0,0 0 158 0 0,-1 1-153 0 0,-1-1 135 0 0,0 1-129 0 0,0 0 145 0 0,1 1-142 0 0,-1-1 114 0 0,1 1-122 0 0,0 0 132 0 0,1 0-133 0 0,1 1 143 0 0,1-1-159 0 0,1 1 155 0 0,0 0-141 0 0,1 0 103 0 0,0 0-82 0 0,0 1 107 0 0,0 0-105 0 0,0 0 102 0 0,-1 0-109 0 0,0 1 126 0 0,-1 0-57 0 0,-2 1-61 0 0,0 0 104 0 0,-1 0-44 0 0,-1 1 5 0 0,0 0 6 0 0,-1 1 7 0 0,-1-1-12 0 0,1 1 4 0 0,-1 0 41 0 0,0 0-30 0 0,1 0 20 0 0,0 1-24 0 0,1 0-3 0 0,1 0-9 0 0,0 2-22 0 0,1 0 5 0 0,2 0 39 0 0,0 1 26 0 0,0 0-76 0 0,1 0 78 0 0,0 1-58 0 0,1 1 58 0 0,1 1-76 0 0,-1 1 74 0 0,1 0-89 0 0,0 1 82 0 0,1 1-29 0 0,1 1 32 0 0,0-1-12 0 0,1 2-24 0 0,1-1 55 0 0,1 1-36 0 0,0 1 2 0 0,2 0-14 0 0,0 0 22 0 0,2 1-36 0 0,0 0 30 0 0,2 0-19 0 0,1 1 5 0 0,1-1-15 0 0,1 0-33 0 0,1 0 69 0 0,1-1 6 0 0,2 0-10 0 0,0 0-16 0 0,1-1 10 0 0,0 1-9 0 0,2 0 20 0 0,1-2 23 0 0,0 1 12 0 0,2-1-5 0 0,1 0 158 0 0,3 0-87 0 0,1 0 146 0 0,2-1-164 0 0,3 1 122 0 0,4 1-127 0 0,2-2 138 0 0,5 1-158 0 0,4-1 169 0 0,5 0-177 0 0,3-1 118 0 0,6 0-106 0 0,5-1 89 0 0,3-2-148 0 0,3 0 137 0 0,4-1-147 0 0,3-2 113 0 0,2 0-128 0 0,3-2 111 0 0,0 0-110 0 0,1-2 66 0 0,1-1-54 0 0,0 0 52 0 0,-2-2-66 0 0,0 0 70 0 0,-1-1-63 0 0,1-1-9 0 0,0 0 53 0 0,2 0 24 0 0,0 0-80 0 0,2-1 79 0 0,-1 0-67 0 0,0-1 38 0 0,2 0-63 0 0,0 0 64 0 0,0-1-77 0 0,1 0 56 0 0,1 0-69 0 0,0 0 70 0 0,0-1-77 0 0,-1 0 32 0 0,1 1-29 0 0,-1-1 26 0 0,1 0-37 0 0,-1-1 62 0 0,1 0-69 0 0,-2 0 82 0 0,-1 0-81 0 0,-3 0 25 0 0,-1 0-17 0 0,-4-1 16 0 0,-1 2 9 0 0,-2-1-11 0 0,-1 1 9 0 0,-1-1-3 0 0,0 0 48 0 0,-2 0-61 0 0,-1 0 35 0 0,-1-1-53 0 0,0 1 37 0 0,-2-1-17 0 0,-2 0 5 0 0,-2 1 4 0 0,0 0-11 0 0,-2-1 12 0 0,-1 1-31 0 0,0-1 28 0 0,-1 1-1 0 0,0-1 1 0 0,0 1-8 0 0,-1 0 21 0 0,0-1-16 0 0,-1 1 10 0 0,0-1-22 0 0,-1 1 21 0 0,-1-1 2 0 0,-1 1-9 0 0,-2-1-11 0 0,-1 0 17 0 0,-1 0 8 0 0,-2 0-25 0 0,-1 0 3 0 0,-1 0 46 0 0,-1 0-57 0 0,-1 0 33 0 0,-1-1-15 0 0,-1 0-19 0 0,-1 0 14 0 0,-1-1-28 0 0,-1 1 7 0 0,-2 0 25 0 0,-1-1 1 0 0,-1 1-21 0 0,-1 0 21 0 0,-1 0-30 0 0,0 1-20 0 0,-1-1 38 0 0,0 0-37 0 0,-3 1 53 0 0,2-1-29 0 0,-2 1 15 0 0,1 0-9 0 0,-2 0 17 0 0,1 0 4 0 0,-1 0-5 0 0,2 1-2 0 0,-3-1-4 0 0,2 0 10 0 0,-2 0 16 0 0,1 0-14 0 0,-2 1 5 0 0,1-1 4 0 0,-2 0-11 0 0,2 1 17 0 0,-3 0-5 0 0,2 0-17 0 0,-2 0 20 0 0,1-1 2 0 0,-1 1-51 0 0,1-1 43 0 0,0 1-6 0 0,0-1 2 0 0,-1 0 1 0 0,0 0-9 0 0,0 1-7 0 0,1-2 34 0 0,-2 1 92 0 0,2-1-170 0 0,-2 0 71 0 0,1 1-53 0 0,0 0 113 0 0,0 0-113 0 0,0 0 28 0 0,0 0-4 0 0,-1 0 11 0 0,1-1 2 0 0,-1 2-5 0 0,0-1 82 0 0,0 0-102 0 0,0 0 38 0 0,-1 1-22 0 0,1-1 82 0 0,-1 0-98 0 0,0 0 117 0 0,0 0-133 0 0,0 0 119 0 0,-1 1-111 0 0,1-2 108 0 0,0 2-136 0 0,0-1 148 0 0,0-1-129 0 0,-1 1 104 0 0,0-1-105 0 0,1 0 110 0 0,-1 1-108 0 0,-1-1 108 0 0,1 0-112 0 0,-1 0 117 0 0,1 0-119 0 0,0-2 143 0 0,-1 2-159 0 0,1-1 133 0 0,-1 0-134 0 0,1 0 136 0 0,-1 1-120 0 0,1-1 125 0 0,0 1-154 0 0,-1-1 154 0 0,1 1-131 0 0,-1-2 132 0 0,1 2-122 0 0,0-1 37 0 0,-1 1-12 0 0,1-2 0 0 0,-1 1 5 0 0,0-1-11 0 0,0 1 22 0 0,-1-2 12 0 0,1 1 39 0 0,-1 0-9 0 0,1 0 6 0 0,-1-1-23 0 0,0 2 6 0 0,-1-2 2 0 0,1 1-16 0 0,-1-1-4 0 0,1 1 9 0 0,-1-1 16 0 0,1 2-24 0 0,-1-2 9 0 0,1 1-12 0 0,-2-1-7 0 0,1 1 10 0 0,-1-1-3 0 0,1 0 6 0 0,-1-1-44 0 0,-1 0 64 0 0,1 1-34 0 0,-1 0-3 0 0,0 0 2 0 0,-1-1-7 0 0,0 1 7 0 0,-1 0-8 0 0,-1 0-2 0 0,-1 0 1 0 0,-1 1 22 0 0,3 0-11 0 0,-2 1 5 0 0,0 0 8 0 0,1 0-16 0 0,-1 0 14 0 0,2 1 1 0 0,-2 0-10 0 0,2 0-30 0 0,-1 0-56 0 0,1 0-132 0 0,0 0-186 0 0,1 1-267 0 0,2 0-471 0 0,-2 0-228 0 0,2 1-690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5:06.1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159 171 1584 0 0,'-15'-28'4181'0'0,"0"1"0"0"0,-2 1 0 0 0,-1 1 0 0 0,-28-31 0 0 0,46 55-4109 0 0,0 1 0 0 0,-1-1-1 0 0,1 0 1 0 0,-1 1 0 0 0,1-1 0 0 0,-1 1 0 0 0,0-1 0 0 0,1 1 0 0 0,-1-1 0 0 0,1 1 0 0 0,-1-1-1 0 0,0 1 1 0 0,1 0 0 0 0,-1-1 0 0 0,0 1 0 0 0,0 0 0 0 0,1 0 0 0 0,-1-1 0 0 0,0 1 0 0 0,0 0 0 0 0,1 0-1 0 0,-1 0 1 0 0,0 0 0 0 0,0 0 0 0 0,1 0 0 0 0,-1 0 0 0 0,0 0 0 0 0,0 0 0 0 0,1 1 0 0 0,-1-1-1 0 0,0 0 1 0 0,0 1 0 0 0,-1 0-13 0 0,1 0-1 0 0,0 1 1 0 0,-1-1 0 0 0,1 1-1 0 0,0-1 1 0 0,0 1 0 0 0,0 0-1 0 0,0-1 1 0 0,1 1-1 0 0,-1 0 1 0 0,0 0 0 0 0,0 3-1 0 0,-2 9 21 0 0,0-1 0 0 0,-1 25 0 0 0,2 39 79 0 0,3-1-1 0 0,13 85 1 0 0,35 151-344 0 0,-36-234 152 0 0,-4-18 78 0 0,2-1 0 0 0,3 0 0 0 0,22 58 0 0 0,-34-113-37 0 0,-1 0-1 0 0,1 1 1 0 0,0-1 0 0 0,1 0-1 0 0,-1 0 1 0 0,1 0 0 0 0,0-1-1 0 0,0 1 1 0 0,0-1 0 0 0,0 1-1 0 0,1-1 1 0 0,-1 0 0 0 0,1 0-1 0 0,0 0 1 0 0,0-1 0 0 0,0 0-1 0 0,6 4 1 0 0,-3-5-86 0 0,-1 1 1 0 0,0-1-1 0 0,0 0 1 0 0,1 0-1 0 0,-1 0 1 0 0,0-1-1 0 0,1 0 0 0 0,-1-1 1 0 0,1 1-1 0 0,-1-1 1 0 0,9-2-1 0 0,10-5-323 0 0,1-1-1 0 0,-1-2 1 0 0,-1 0 0 0 0,41-26-1 0 0,-23 11 136 0 0,0-2-1 0 0,41-37 1 0 0,-62 47 634 0 0,-1-1 0 0 0,-1-1-1 0 0,-1-1 1 0 0,0-1 0 0 0,19-32 0 0 0,-34 48-197 0 0,1 0 1 0 0,-1 0-1 0 0,0-1 0 0 0,-1 1 1 0 0,0-1-1 0 0,0 0 0 0 0,0 1 1 0 0,-1-1-1 0 0,0 0 0 0 0,0 0 0 0 0,-1 0 1 0 0,0 0-1 0 0,0 0 0 0 0,-1-8 1 0 0,0 12-129 0 0,0-1-1 0 0,0 1 1 0 0,0 0 0 0 0,-1-1 0 0 0,1 1-1 0 0,-1 0 1 0 0,0 0 0 0 0,0 0 0 0 0,0 0-1 0 0,0 0 1 0 0,0 1 0 0 0,-1-1 0 0 0,1 1-1 0 0,-1-1 1 0 0,0 1 0 0 0,1 0 0 0 0,-1 0-1 0 0,0 0 1 0 0,0 0 0 0 0,-1 1 0 0 0,1-1 0 0 0,0 1-1 0 0,0 0 1 0 0,-1 0 0 0 0,1 0 0 0 0,-1 0-1 0 0,1 1 1 0 0,-1-1 0 0 0,-3 1 0 0 0,-4-1-23 0 0,0 1 1 0 0,-1 1-1 0 0,1 0 1 0 0,0 0-1 0 0,0 1 1 0 0,0 0 0 0 0,0 1-1 0 0,1 1 1 0 0,-1-1-1 0 0,1 2 1 0 0,0-1-1 0 0,0 2 1 0 0,0-1-1 0 0,0 1 1 0 0,1 1-1 0 0,0-1 1 0 0,-12 14 0 0 0,13-13-21 0 0,1 0 0 0 0,0 0 0 0 0,1 1 1 0 0,-1 0-1 0 0,1 1 0 0 0,1 0 0 0 0,0 0 0 0 0,0 0 1 0 0,1 0-1 0 0,0 1 0 0 0,0-1 0 0 0,1 1 1 0 0,1 0-1 0 0,0 0 0 0 0,0 0 0 0 0,0 0 1 0 0,2 1-1 0 0,-1-1 0 0 0,2 15 0 0 0,1-11-48 0 0,1 0-1 0 0,0 0 0 0 0,1-1 1 0 0,0 0-1 0 0,1 1 0 0 0,1-2 0 0 0,0 1 1 0 0,0-1-1 0 0,1 1 0 0 0,1-2 1 0 0,17 21-1 0 0,-13-19-147 0 0,1-1 0 0 0,0-1 0 0 0,0 0 0 0 0,1-1 0 0 0,1 0 0 0 0,-1-1 0 0 0,2-1 0 0 0,30 13 0 0 0,-24-14-406 0 0,1 0 0 0 0,-1-1 0 0 0,1-1 1 0 0,0-1-1 0 0,0-2 0 0 0,33 1 0 0 0,-33-4-532 0 0,-1 0 1 0 0,0-1-1 0 0,0-2 1 0 0,0 0-1 0 0,0-1 1 0 0,34-14-1 0 0,-34 10-2176 0 0,35-22 0 0 0,-21 9-2129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3:09.26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8739E6"/>
      <inkml:brushProperty name="anchorY" value="-1.8243E6"/>
      <inkml:brushProperty name="scaleFactor" value="0.5"/>
    </inkml:brush>
  </inkml:definitions>
  <inkml:trace contextRef="#ctx0" brushRef="#br0">4701 502 1892 0 0,'0'0'10101'0'0,"3"1"-9468"0"0,-1 0-202 0 0,1 0 58 0 0,-1 0-194 0 0,1 0 1915 0 0,-4-3-2033 0 0,0 1-99 0 0,0-1 40 0 0,-1-1-86 0 0,1 1 64 0 0,-1-2-92 0 0,0 1 82 0 0,-1-2-96 0 0,1 1 79 0 0,-1-2-94 0 0,-1 0 59 0 0,0 0-65 0 0,-1-2 69 0 0,0 0-87 0 0,-1-1 83 0 0,0 0-96 0 0,-1 0 88 0 0,-1-1-82 0 0,0 0 61 0 0,-1 0-51 0 0,-1 0 57 0 0,-1-1-101 0 0,0 0 67 0 0,-2 0-83 0 0,-1 1 88 0 0,-2-1-98 0 0,0 0 77 0 0,-2 0-112 0 0,-1 0 129 0 0,-2 0-114 0 0,-2 0 118 0 0,-2 0-76 0 0,-2 0 99 0 0,-1 0-102 0 0,-3 0 50 0 0,-1 1-53 0 0,-3-1 93 0 0,-3 1-108 0 0,-2-1 151 0 0,-1 1-49 0 0,-1 1 8 0 0,-2-1-26 0 0,-1 1 31 0 0,-1 0-12 0 0,0 0-10 0 0,-1 0 18 0 0,-1 1 4 0 0,-1 1-2 0 0,0-1 7 0 0,0 1-53 0 0,1-1 67 0 0,0 2-46 0 0,0-1 33 0 0,0 0-4 0 0,0 1-3 0 0,0 1 6 0 0,0-1-25 0 0,-1 1 31 0 0,1 0-11 0 0,0 0-52 0 0,1 1 86 0 0,1 0-42 0 0,-1 0 19 0 0,2 1 1 0 0,2 0-29 0 0,-1 0 33 0 0,2 1-12 0 0,0 0-5 0 0,1 0 21 0 0,0 1-25 0 0,1 0 7 0 0,0 0 8 0 0,0 1-46 0 0,0 1 33 0 0,0-1 16 0 0,0 0-33 0 0,0 1 26 0 0,1 0-12 0 0,-1 1 30 0 0,-1-1-59 0 0,1 1 56 0 0,0 0-33 0 0,-1-1-4 0 0,1 1 40 0 0,-1 0-28 0 0,1 1 34 0 0,0-1-28 0 0,0 0 4 0 0,1 1-34 0 0,0 0 41 0 0,0-1-18 0 0,0 2 24 0 0,1-1-24 0 0,-1 0 3 0 0,1 1 12 0 0,-1-1 1 0 0,1 1-9 0 0,-2 0 13 0 0,0 1 0 0 0,-2-1-37 0 0,0 2 30 0 0,0 0-20 0 0,-1-1 19 0 0,0 1-37 0 0,1 0 38 0 0,0 1-12 0 0,2-1 9 0 0,0 1-2 0 0,1 0-8 0 0,1 0 12 0 0,1 1-28 0 0,0-1 36 0 0,1 1-25 0 0,0 0 18 0 0,0 1-20 0 0,1-1 11 0 0,-1 2 10 0 0,1 0-7 0 0,-1 1 16 0 0,0 1 6 0 0,0 0-16 0 0,0 1-12 0 0,1 1 68 0 0,-1 1-31 0 0,2 0-2 0 0,0 1-29 0 0,0 1 25 0 0,2-1-5 0 0,1 0-8 0 0,1 1 17 0 0,1 1 28 0 0,0 0-87 0 0,1 0 65 0 0,1 0-32 0 0,1 1 41 0 0,2 0-53 0 0,0 0 64 0 0,2 1-57 0 0,0-1 87 0 0,1 2-67 0 0,1-1 69 0 0,1 1-80 0 0,0 0 103 0 0,1 1-116 0 0,1 0 106 0 0,0 0-92 0 0,1 1 101 0 0,0 1-104 0 0,2-1 144 0 0,-1 2-132 0 0,2-1 126 0 0,1 1-121 0 0,2 0 36 0 0,1 0 6 0 0,3-1 117 0 0,1 0-74 0 0,3 1 187 0 0,3-1-172 0 0,2 2 212 0 0,5-1-128 0 0,3 2 168 0 0,5 1-130 0 0,5 0 121 0 0,7 0-165 0 0,5 1 86 0 0,6-1-123 0 0,5-2 56 0 0,6 0-57 0 0,4-2 22 0 0,3-2-72 0 0,4-1 56 0 0,2-1-84 0 0,2-2 74 0 0,2-2-107 0 0,1-1 96 0 0,0-1-91 0 0,2-2 46 0 0,1 0-43 0 0,1-2 48 0 0,2-1-19 0 0,1 0 86 0 0,2-1-32 0 0,1-1 4 0 0,2-1-4 0 0,6 0-4 0 0,1-1 10 0 0,1-1-115 0 0,2-2 229 0 0,3 0-175 0 0,3-1 119 0 0,4-1-131 0 0,2-1 93 0 0,0-1-133 0 0,1-1 103 0 0,0 0-136 0 0,-5-1 132 0 0,-4 1-172 0 0,-3-1 196 0 0,-4-1-229 0 0,-3 0 162 0 0,-3-1-162 0 0,-3 1 176 0 0,-2-1-185 0 0,-2 0 169 0 0,-2 0-196 0 0,-2 0 250 0 0,-2 0-221 0 0,-1-1 148 0 0,-2 0-62 0 0,-2 1 21 0 0,-2-1 6 0 0,-3 1 44 0 0,-3-1-77 0 0,-3 1-21 0 0,-1 0 22 0 0,-2-1-12 0 0,-2 1-11 0 0,-1-1 32 0 0,-2 1-24 0 0,-2-1 55 0 0,-3 1-67 0 0,-2-1 26 0 0,-1 1 5 0 0,-3 0 21 0 0,-1-1-29 0 0,-2 1-4 0 0,-2 0 57 0 0,-2-1-74 0 0,-1 0 20 0 0,-1 0 6 0 0,-2 1-13 0 0,-2-1-42 0 0,0 0 35 0 0,-1-1-88 0 0,0 0 104 0 0,-1 1-109 0 0,0-1 39 0 0,-1-1-106 0 0,0 1 83 0 0,0-1-43 0 0,0-1 35 0 0,-1 1-22 0 0,-1-1 68 0 0,0 1-34 0 0,0 0 55 0 0,-2 0-28 0 0,1 0 29 0 0,-2 1-17 0 0,0 0 61 0 0,0-1-40 0 0,-1 1-23 0 0,0 0 7 0 0,-1 0-5 0 0,1-1 9 0 0,-1 0-21 0 0,0 0 21 0 0,0 0 21 0 0,0 0 8 0 0,0 0-23 0 0,-1 0 17 0 0,1-1-19 0 0,-1 0 24 0 0,0 1-27 0 0,0-1-42 0 0,0 0 95 0 0,0 0-17 0 0,-1 0-25 0 0,-1 0 17 0 0,0 0-40 0 0,0 0 44 0 0,-1 0-52 0 0,0 1 43 0 0,-1-1-18 0 0,-1 1-22 0 0,1 0 44 0 0,-1 0 14 0 0,0 0-22 0 0,0 1 10 0 0,-2 1-3 0 0,1-1 0 0 0,0 2 14 0 0,0-1-4 0 0,0-2-17 0 0,-1 1 1 0 0,1-1 8 0 0,-1 0-3 0 0,0 2-4 0 0,-1-1 11 0 0,1 0-17 0 0,-1 1 14 0 0,0-2 10 0 0,-1 2-17 0 0,1-1 6 0 0,-1 0 7 0 0,-1 0-25 0 0,1 0 58 0 0,-1 0-45 0 0,0 1 15 0 0,0-2-9 0 0,-1 2 2 0 0,0-1-6 0 0,-1 0 2 0 0,1 1-29 0 0,-1-1 41 0 0,1 2-9 0 0,-1-2 3 0 0,0 1 20 0 0,-1 0-20 0 0,0-1-7 0 0,2 1-7 0 0,-2 0 9 0 0,1 1 11 0 0,-1-2-17 0 0,1 2 6 0 0,-2-1-11 0 0,0-1 11 0 0,-1 0-12 0 0,0 0 22 0 0,-1 0-40 0 0,-1 0 36 0 0,0 0 12 0 0,0 1-40 0 0,-1-1 27 0 0,1 1-4 0 0,-2 0 0 0 0,0 1 15 0 0,0-1-32 0 0,0 0 29 0 0,-1 1-24 0 0,0 0 16 0 0,-1-1 1 0 0,1 2-1 0 0,0-1-8 0 0,0 0-7 0 0,0 1 90 0 0,1-1-106 0 0,0 2-54 0 0,2 0-64 0 0,-1 0 32 0 0,2 0-190 0 0,-2 0-54 0 0,1 1-103 0 0,0-1-133 0 0,1 1-70 0 0,-1-1-288 0 0,1 1-24 0 0,-2 0-295 0 0,2 0-7 0 0,-1 1-496 0 0,1 0-2357 0 0,-2 1-1925 0 0,2 0 4634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3:10.78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8601E6"/>
      <inkml:brushProperty name="anchorY" value="-1.8229E6"/>
      <inkml:brushProperty name="scaleFactor" value="0.5"/>
    </inkml:brush>
  </inkml:definitions>
  <inkml:trace contextRef="#ctx0" brushRef="#br0">0 172 304 0 0,'0'0'8932'0'0,"0"-2"-8146"0"0,0 0 296 0 0,0 0-170 0 0,0 0 57 0 0,2-1-134 0 0,-1 1-101 0 0,0 0-151 0 0,1-1-125 0 0,0 0-82 0 0,2-1-54 0 0,-1 1-86 0 0,3-1-16 0 0,2 0-41 0 0,0-1-31 0 0,2 0-18 0 0,1-1-31 0 0,1 1-13 0 0,0 0-13 0 0,2-1-46 0 0,1 0 16 0 0,1 0 25 0 0,1 1-55 0 0,1 0 50 0 0,1-1-34 0 0,1 1-4 0 0,1-1-4 0 0,0 1-10 0 0,1-1-2 0 0,-2 1 18 0 0,1 1-29 0 0,-2-1 10 0 0,0 1-9 0 0,-2 0-8 0 0,-1 1 3 0 0,-2 0-12 0 0,-3 0-34 0 0,0 1 28 0 0,-2 0 4 0 0,0 0-30 0 0,-1 1 10 0 0,0-1-9 0 0,-2 1 25 0 0,1-1-12 0 0,-1 1-23 0 0,-2 0 44 0 0,2 0-28 0 0,-2 0 18 0 0,0 0-14 0 0,-2 1-5 0 0,2-1 20 0 0,0 1-6 0 0,-1-1-17 0 0,0 1 29 0 0,-2 0-14 0 0,0 0-5 0 0,0 0 21 0 0,1-1-2 0 0,1 0-12 0 0,-1 1 13 0 0,0-1 0 0 0,0 1-18 0 0,-1 0 29 0 0,-4 0-14 0 0,0 1 5 0 0,-2 0 17 0 0,0 0-23 0 0,-3 2-67 0 0,1-1 112 0 0,-3 2-28 0 0,-1 0 1 0 0,-1 1 28 0 0,-1 1-55 0 0,-1 1 59 0 0,0 0-57 0 0,-1 1 69 0 0,0 1-20 0 0,-1 1 77 0 0,0 0-62 0 0,0 2-2 0 0,0 1 48 0 0,0 0 30 0 0,1 1-44 0 0,1 0 102 0 0,2 1-30 0 0,0 0 21 0 0,2 1-21 0 0,1 0 30 0 0,2 0 0 0 0,2 0 10 0 0,2 0 55 0 0,2 0-57 0 0,2 0 34 0 0,3 1-80 0 0,1 0 68 0 0,2 0-102 0 0,1 0 25 0 0,2-1-20 0 0,1 0-16 0 0,1-2-10 0 0,1 0-13 0 0,2-1-17 0 0,0-1-1 0 0,0-1-24 0 0,0-1-107 0 0,0-1-130 0 0,0-2-106 0 0,-1-1-95 0 0,0 0-194 0 0,-3-2-227 0 0,1-2-461 0 0,-2 0 190 0 0,3-1-520 0 0,-3-1-115 0 0,3-2-2249 0 0,-1 0-1728 0 0,-2-1 4201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3:11.41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8777E6"/>
      <inkml:brushProperty name="anchorY" value="-1.82449E6"/>
      <inkml:brushProperty name="scaleFactor" value="0.5"/>
    </inkml:brush>
  </inkml:definitions>
  <inkml:trace contextRef="#ctx0" brushRef="#br0">8 131 2316 0 0,'0'0'5103'0'0,"-2"1"-4353"0"0,-4 3 4306 0 0,6-6-4746 0 0,1 0 94 0 0,-1 0-154 0 0,1-1 127 0 0,0 0-88 0 0,0 0 81 0 0,1 0-50 0 0,0 0 16 0 0,1-2-41 0 0,-1 1 81 0 0,1-1-31 0 0,-1 0 16 0 0,1 0-95 0 0,-1 1-28 0 0,0-3 25 0 0,0 2 9 0 0,1-1 99 0 0,-1 1-30 0 0,1-2 2 0 0,0 2-58 0 0,0-1-31 0 0,-1 1-46 0 0,1 0-44 0 0,-2 1-12 0 0,1-1-20 0 0,0 1-11 0 0,-1 1-27 0 0,0-1-31 0 0,0 2-13 0 0,0-1-18 0 0,0 2-20 0 0,0-2-39 0 0,1 1 0 0 0,-1 0-18 0 0,0 1 8 0 0,0 0-9 0 0,-1 1 17 0 0,0-1-5 0 0,2 2 77 0 0,-1 0-87 0 0,2 3 113 0 0,0 3-117 0 0,0 1 120 0 0,0 1-129 0 0,1 2 131 0 0,-1 2-123 0 0,1 0 112 0 0,-1 2-104 0 0,0 0 26 0 0,1 0-8 0 0,-1 2 27 0 0,0-1-36 0 0,1 1 54 0 0,-1-1-30 0 0,0 1 10 0 0,0-2-2 0 0,0 0 19 0 0,0 0-20 0 0,0-2-2 0 0,-1-1 5 0 0,1-1 20 0 0,-1-1-5 0 0,-1-2-6 0 0,1 0-7 0 0,0-1 15 0 0,-1 0-24 0 0,0-2 17 0 0,0 2-14 0 0,-1-2-2 0 0,1 1 1 0 0,0-1-1 0 0,-1-2-5 0 0,0 2 7 0 0,0-2-12 0 0,0 0-16 0 0,1 1 19 0 0,-1-1-2 0 0,1-1 0 0 0,-1 0-4 0 0,0 2 11 0 0,-1-1-3 0 0,1-1 29 0 0,0 2-31 0 0,-1-2-4 0 0,0 0 34 0 0,1 0-17 0 0,-2 0 12 0 0,1 0 6 0 0,-1 0 8 0 0,1 0-1 0 0,0-2 1 0 0,0 1 23 0 0,1 1 3 0 0,-1 0-13 0 0,1-1 24 0 0,0 0-3 0 0,0 0-4 0 0,-1 0 17 0 0,1-1 49 0 0,4 0-97 0 0,-1 0-25 0 0,4-2 12 0 0,-1 1-86 0 0,3-2-70 0 0,1 0-111 0 0,2 0-206 0 0,0-1-83 0 0,1 0-313 0 0,0 0-161 0 0,1-1-445 0 0,-1 1-55 0 0,2 0-638 0 0,-1 0-2142 0 0,0 1-2317 0 0,-3 0 5308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3:24.34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9274E6"/>
      <inkml:brushProperty name="anchorY" value="-1.82909E6"/>
      <inkml:brushProperty name="scaleFactor" value="0.5"/>
    </inkml:brush>
  </inkml:definitions>
  <inkml:trace contextRef="#ctx0" brushRef="#br0">15 203 536 0 0,'0'0'3322'0'0,"0"1"-2515"0"0,-1 1-96 0 0,0-1-19 0 0,0 1 1141 0 0,0 0-1349 0 0,-1 0-91 0 0,1 0-33 0 0,-1 1 1828 0 0,1-2-1954 0 0,0 0-70 0 0,-2 3 2955 0 0,3-6-3059 0 0,0 0-70 0 0,0 0 42 0 0,0-1-25 0 0,1-1 39 0 0,-1 2-39 0 0,1-2 51 0 0,0 0-44 0 0,0 1 33 0 0,0-1-38 0 0,0 0 21 0 0,1-1-59 0 0,0 1 35 0 0,0-1-8 0 0,-1 0 43 0 0,1 0 17 0 0,-1 0 17 0 0,1 0-62 0 0,-1 0 52 0 0,1-1-55 0 0,-1 1 48 0 0,0 0-38 0 0,0 1 53 0 0,0-1-43 0 0,0 1 33 0 0,0-1-61 0 0,0 1-11 0 0,1-1 11 0 0,-1 2-12 0 0,0-2 7 0 0,0 1 26 0 0,0 1-25 0 0,-1-2 8 0 0,1 2-67 0 0,0 0 93 0 0,0-1-21 0 0,0 1-2 0 0,-1 1-10 0 0,1 0 22 0 0,0-1 2 0 0,0 0 18 0 0,0 1 1 0 0,0 0 6 0 0,0-1-1 0 0,-1 1 1 0 0,1 0 0 0 0,-1 1-18 0 0,1-2 0 0 0,0 1-34 0 0,1 0-48 0 0,0-1 106 0 0,-1 0-50 0 0,1 1 9 0 0,0-1-9 0 0,0 1-3 0 0,-1 0-29 0 0,2-1 36 0 0,-1 1 2 0 0,0 0-9 0 0,-1 1-5 0 0,1-1 6 0 0,0 0-3 0 0,-1 1 6 0 0,0-1-16 0 0,2 1 10 0 0,-1-1-13 0 0,0 1 17 0 0,0 0 9 0 0,0 0-2 0 0,1 0-16 0 0,-1 0 9 0 0,2 0-8 0 0,0 0 15 0 0,-1 0-18 0 0,0 1 16 0 0,1-2-10 0 0,-1 2-21 0 0,0-1 25 0 0,0 0-4 0 0,-2 1-17 0 0,2 0 5 0 0,0 0 26 0 0,0 0-17 0 0,-1 0 16 0 0,2 0-23 0 0,0 0 2 0 0,0 0-16 0 0,-2 0 0 0 0,0 0 17 0 0,2 0-1 0 0,-1 1 11 0 0,0 0-26 0 0,2 0 46 0 0,-1 0-19 0 0,-1 0 11 0 0,2 1 3 0 0,-1 0-19 0 0,1 0-65 0 0,-1 1 79 0 0,0-2-14 0 0,0 2 15 0 0,0-1-11 0 0,-1 0-19 0 0,1 0 38 0 0,0 0-3 0 0,0 1 11 0 0,-1-1-16 0 0,1 1-8 0 0,-1 0-12 0 0,0 1-26 0 0,0-1 62 0 0,0 1-34 0 0,0-1 17 0 0,0 1 52 0 0,-1-1-61 0 0,1 2 48 0 0,-1-2-121 0 0,1 2 137 0 0,-1-1-96 0 0,0 0 67 0 0,0 0-37 0 0,1 1 62 0 0,-2 0-88 0 0,1 0 89 0 0,0-1-84 0 0,0 1 72 0 0,0 0-64 0 0,0 0 66 0 0,0-1-71 0 0,0 2 54 0 0,-1-2-82 0 0,1 1 70 0 0,-1 0-65 0 0,1-2 75 0 0,-1 2-87 0 0,0-1 54 0 0,1 0-12 0 0,-1 0 7 0 0,0 1 9 0 0,0-1 2 0 0,0 0-18 0 0,-1 0 10 0 0,1 1 6 0 0,0 0-12 0 0,0-1-80 0 0,0 2 103 0 0,-1-2-31 0 0,1-1 24 0 0,0 1 2 0 0,-1 0 0 0 0,1 1 20 0 0,0-1-24 0 0,0 1 12 0 0,-1 0 1 0 0,1 0-5 0 0,-1 0-36 0 0,1-2 15 0 0,0 2 12 0 0,0-1-5 0 0,-1 1 13 0 0,1-1 1 0 0,0 1 0 0 0,-1 0-22 0 0,1 0 30 0 0,0-1-6 0 0,0 1-12 0 0,1-2-13 0 0,-1 2 40 0 0,0-1-18 0 0,0-1 20 0 0,0 2-18 0 0,0-2 6 0 0,1 1-20 0 0,-1-1 0 0 0,0 0 8 0 0,1 0 10 0 0,-1 1-11 0 0,0-2-19 0 0,1 1 19 0 0,0 0 8 0 0,-1 0-13 0 0,1 0 24 0 0,-1-1-11 0 0,0 0 8 0 0,2 1-15 0 0,-1-1 18 0 0,0 0-2 0 0,2 1-17 0 0,-1-1-8 0 0,-1 0 10 0 0,2 1 0 0 0,-1-2 19 0 0,0 1-18 0 0,0 0 6 0 0,0-1-30 0 0,0 0 26 0 0,1 0-8 0 0,0 0 6 0 0,-1 0 9 0 0,-1 0-35 0 0,3-1 39 0 0,-1 0-9 0 0,0 0 4 0 0,-1 0 4 0 0,2 1-10 0 0,0 0-24 0 0,-1-1 34 0 0,-2 1-8 0 0,0-1-48 0 0,3 0 62 0 0,-1 0-25 0 0,0-1 31 0 0,2 1-3 0 0,-2-1 7 0 0,0 0-5 0 0,1-1 2 0 0,0 1-6 0 0,-2-1 11 0 0,3 0-17 0 0,-2 0 33 0 0,2 0-6 0 0,-1 0 41 0 0,-2 0-10 0 0,2 0-19 0 0,-1-1-11 0 0,0 0-3 0 0,0 0-34 0 0,1-2 4 0 0,-1 2 1 0 0,1-2-11 0 0,-1 0-1 0 0,0-1-24 0 0,0 1 119 0 0,1-1-111 0 0,-2 2 103 0 0,1-2-123 0 0,0 1 121 0 0,-1 0-132 0 0,0 0 100 0 0,0 0-110 0 0,0 1 111 0 0,0-2-118 0 0,-1 1 105 0 0,0-1-107 0 0,0 2 130 0 0,0-2-123 0 0,-1 1 131 0 0,1 0-127 0 0,0 0 109 0 0,-1 0-99 0 0,1 1 109 0 0,-2 0-126 0 0,1 0 113 0 0,0 0-160 0 0,0 1 172 0 0,-1-1-129 0 0,1 1 114 0 0,-1 0-101 0 0,1-1 114 0 0,0 0-142 0 0,0 1 142 0 0,0-1-138 0 0,0 1 121 0 0,0 1-148 0 0,-1 0 145 0 0,0 1-184 0 0,1-1 40 0 0,-1-1-212 0 0,1 1-119 0 0,-1 1-259 0 0,0 0-102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3:26.81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9457E6"/>
      <inkml:brushProperty name="anchorY" value="-1.83032E6"/>
      <inkml:brushProperty name="scaleFactor" value="0.5"/>
    </inkml:brush>
  </inkml:definitions>
  <inkml:trace contextRef="#ctx0" brushRef="#br0">62 385 404 0 0,'-9'5'9472'0'0,"0"-10"-2585"0"0,6 4-6754 0 0,1 1-85 0 0,-1 0 44 0 0,1-1-38 0 0,0 1 52 0 0,1 0-77 0 0,1 0 56 0 0,0 0-10 0 0,0 0-54 0 0,0 0 20 0 0,0 0-53 0 0,0 0 43 0 0,0 0-62 0 0,0 0 50 0 0,0 0-26 0 0,-1 1-136 0 0,0 0 115 0 0,0 0 48 0 0,0 0-61 0 0,0-1 80 0 0,0 3-70 0 0,1 0 45 0 0,-1-1-23 0 0,1 2 44 0 0,-1 0-22 0 0,0 1 93 0 0,0 0-96 0 0,0 1 83 0 0,-1-1-66 0 0,1 1 51 0 0,0 0-28 0 0,-1 1 22 0 0,1 0-34 0 0,0 1 38 0 0,0 0-22 0 0,0 1 45 0 0,-1 1-50 0 0,1-1-2 0 0,0 1 0 0 0,0-1 20 0 0,0 0-25 0 0,0 0 79 0 0,0 1 61 0 0,1 0-38 0 0,-1 0 10 0 0,1 0-52 0 0,-1 0 28 0 0,1 0-68 0 0,0-2 111 0 0,0 2-179 0 0,0 0 97 0 0,0-2-66 0 0,1 2 67 0 0,-1-2-71 0 0,1 1 51 0 0,-1 2-58 0 0,1-1 48 0 0,0-2-47 0 0,-1 1 56 0 0,1-2-78 0 0,0 2 61 0 0,0-2-61 0 0,0 1 45 0 0,0-1-42 0 0,1 1 49 0 0,-1-1-66 0 0,1 0 63 0 0,0-1-76 0 0,0 1 82 0 0,-1-1-62 0 0,1 0 81 0 0,0-1-57 0 0,0 1 70 0 0,0-2-61 0 0,0 2 47 0 0,0-2-61 0 0,1 1 65 0 0,-1-1-86 0 0,1 1 76 0 0,-1-1-74 0 0,1 1 105 0 0,0-1-124 0 0,0 0 113 0 0,-1 0-105 0 0,1 0 87 0 0,0-1-77 0 0,-1 0 59 0 0,1 0-59 0 0,0 0 68 0 0,0 0-99 0 0,0 0 108 0 0,-1-1-94 0 0,1 1 90 0 0,0 0-83 0 0,-1-1 81 0 0,2 1-89 0 0,0 0 87 0 0,-2-1-88 0 0,3 1 88 0 0,-2 0-83 0 0,0-2 76 0 0,2 2-73 0 0,-2-1 133 0 0,0 0-156 0 0,2 0 134 0 0,-2-1-116 0 0,0 0 109 0 0,-1 0-103 0 0,2 0 110 0 0,-1 0-116 0 0,0 0 110 0 0,0-1-123 0 0,2 1 121 0 0,-1-1-116 0 0,0 0 113 0 0,-1 0-103 0 0,3 0 87 0 0,-1 0-77 0 0,-1 0 106 0 0,2-1-138 0 0,-1 0 140 0 0,1 0-141 0 0,0 0 159 0 0,0-1-169 0 0,-1 0 135 0 0,0-1-134 0 0,0 1 136 0 0,0-1-148 0 0,0 0 156 0 0,1 0-182 0 0,-1 0 194 0 0,0-3-157 0 0,1 1 137 0 0,0-2-152 0 0,0 0 124 0 0,-1-1-89 0 0,0 1 100 0 0,0-2-113 0 0,0 0 105 0 0,-1 0-102 0 0,1-1 133 0 0,-1 0-171 0 0,0 0 146 0 0,0-1-120 0 0,-1 0 119 0 0,1 0-128 0 0,-1 0 131 0 0,0 1-123 0 0,0-1 149 0 0,0 0-142 0 0,0 0 133 0 0,-1 1-133 0 0,0 0 114 0 0,1 0-119 0 0,-1 0 91 0 0,0-1-84 0 0,0 1 122 0 0,0-1-97 0 0,0 0 261 0 0,-1 1-355 0 0,0-1 188 0 0,0 0-132 0 0,0 0 138 0 0,0-1-147 0 0,-1 1 143 0 0,0-1-155 0 0,0 1 200 0 0,-1-1-177 0 0,1 0 37 0 0,0 0 3 0 0,0 0-2 0 0,0 0 14 0 0,0 0-3 0 0,0 0-31 0 0,0 0 33 0 0,0 1 8 0 0,0-1-3 0 0,0 1-2 0 0,0 0 7 0 0,0 0 2 0 0,0-1-1 0 0,0 1 6 0 0,1 0-16 0 0,-1 1 19 0 0,0-1 13 0 0,0 3-23 0 0,1-1 9 0 0,-1 0-3 0 0,1 2-23 0 0,-1-3 15 0 0,0 1 0 0 0,0 1-1 0 0,1-2 15 0 0,-1 2 57 0 0,1-2-91 0 0,0 2 22 0 0,-1-1-4 0 0,1 2 11 0 0,0-3 62 0 0,-1 3-95 0 0,2-1 106 0 0,-1 1-140 0 0,0-2 106 0 0,0 2-75 0 0,1-1 105 0 0,-1 1-119 0 0,1 0 122 0 0,-1 1-112 0 0,0-1 104 0 0,1 1-129 0 0,-1 0 127 0 0,0 1-124 0 0,1-2 144 0 0,0 2-163 0 0,-1-1 119 0 0,1 1-116 0 0,0-1 116 0 0,-1 1-100 0 0,2 0 100 0 0,-1 1-122 0 0,0-1 129 0 0,1 1-114 0 0,-2 0 128 0 0,2 0-126 0 0,-1 1 114 0 0,0 0-114 0 0,0 0 112 0 0,0 0-112 0 0,0 1 122 0 0,0 0-140 0 0,0-1 146 0 0,0 1-143 0 0,2-1 202 0 0,0 1-219 0 0,-1 0 130 0 0,1 0-106 0 0,1 0 92 0 0,-2 0-88 0 0,2 1 78 0 0,-1 0-93 0 0,-1 0 106 0 0,-1 0-121 0 0,3 0 144 0 0,-1 1-99 0 0,0-1 82 0 0,2 2-83 0 0,-1-1 90 0 0,2 1-97 0 0,-1 1 80 0 0,1 0-75 0 0,-2 0 110 0 0,2 0-108 0 0,-2 1 91 0 0,2 1-106 0 0,-2-1 86 0 0,2 1-64 0 0,1 1 88 0 0,-1 0-95 0 0,0 1 25 0 0,0 0-3 0 0,1 0-3 0 0,-3-1 10 0 0,2 2-7 0 0,0 0 22 0 0,-1 1-12 0 0,1 0 24 0 0,-1 1-7 0 0,0 1-6 0 0,0 0 7 0 0,-1 0 11 0 0,-1 1-26 0 0,1-1 27 0 0,-1 1-9 0 0,0 0-2 0 0,-1 0 2 0 0,0-1-15 0 0,-1 1 79 0 0,1-1-94 0 0,0 0 115 0 0,-1-1-118 0 0,0 1 87 0 0,0-1-77 0 0,0 1 77 0 0,0-1-74 0 0,0 0 73 0 0,0 1-91 0 0,0-3 88 0 0,-1 2-89 0 0,1 0 102 0 0,-1-2-101 0 0,0 2 78 0 0,0-2-85 0 0,0 2 86 0 0,0-2-102 0 0,0 1 101 0 0,0-1-87 0 0,-1 0 96 0 0,1 0-79 0 0,-1 0 108 0 0,1 0-120 0 0,0 0 94 0 0,-1-1-80 0 0,1 0 69 0 0,-1 0-63 0 0,1 0 75 0 0,-1 0-73 0 0,0 0 83 0 0,0-1-100 0 0,0 1 78 0 0,0-1-67 0 0,0-1 61 0 0,0 1-60 0 0,0 0 65 0 0,0-2-62 0 0,0 2 66 0 0,0-1-95 0 0,0 0 146 0 0,0 0-152 0 0,0-1 117 0 0,0 0-100 0 0,0-1 103 0 0,0 1-82 0 0,0 0 86 0 0,0-1-104 0 0,0 0 138 0 0,0-1-139 0 0,0 0 122 0 0,0 1-111 0 0,0 0 108 0 0,1-1-103 0 0,-1 1 106 0 0,0-1-107 0 0,1-1 136 0 0,-1 0-60 0 0,0 0 10 0 0,0 0-94 0 0,0 0 81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3:34.72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9831E6"/>
      <inkml:brushProperty name="anchorY" value="-1.8329E6"/>
      <inkml:brushProperty name="scaleFactor" value="0.5"/>
    </inkml:brush>
  </inkml:definitions>
  <inkml:trace contextRef="#ctx0" brushRef="#br0">6 7 148 0 0,'0'0'1906'0'0,"-1"-1"-1721"0"0,0-1-16 0 0,0 1-24 0 0,0 0-30 0 0,0 0-18 0 0,1 1-26 0 0,-1-1-18 0 0,1 1 19 0 0,0 0-41 0 0,0 0 6 0 0,1 2-20 0 0,-1 0 5 0 0,1-1-34 0 0,-1 3-20 0 0,1-1-24 0 0,-1 2-98 0 0,0 0-22 0 0,0 0-11 0 0,0 0-228 0 0,-1 1-245 0 0,1 0 247 0 0,-1-2-624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3:34.89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9703E6"/>
      <inkml:brushProperty name="anchorY" value="-1.83167E6"/>
      <inkml:brushProperty name="scaleFactor" value="0.5"/>
    </inkml:brush>
  </inkml:definitions>
  <inkml:trace contextRef="#ctx0" brushRef="#br0">17 0 240 0 0,'0'0'0'0'0,"0"3"488"0"0,0 0-98 0 0,0 2-117 0 0,0 0 9 0 0,-1 2-85 0 0,1-2-11 0 0,0 2-6 0 0,-1-2-36 0 0,1 1-1 0 0,-1-1-30 0 0,1 0-2 0 0,0 0-2 0 0,-1 1-33 0 0,0-1-15 0 0,1 1 7 0 0,-1-1-37 0 0,0 1 51 0 0,0-1-62 0 0,0 2-19 0 0,0-2-52 0 0,0 2-31 0 0,0-2-33 0 0,0 2-42 0 0,0-2-77 0 0,0 2-150 0 0,1-2-337 0 0,-1 1 297 0 0,1-2-683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3:35.07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9574E6"/>
      <inkml:brushProperty name="anchorY" value="-1.83055E6"/>
      <inkml:brushProperty name="scaleFactor" value="0.5"/>
    </inkml:brush>
  </inkml:definitions>
  <inkml:trace contextRef="#ctx0" brushRef="#br0">0 0 164 0 0,'0'0'32'0'0,"0"3"-121"0"0,0-1 67 0 0,0 0-68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3:35.25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9701E6"/>
      <inkml:brushProperty name="anchorY" value="-1.83183E6"/>
      <inkml:brushProperty name="scaleFactor" value="0.5"/>
    </inkml:brush>
  </inkml:definitions>
  <inkml:trace contextRef="#ctx0" brushRef="#br0">3 1 712 0 0,'0'0'1010'0'0,"0"2"-642"0"0,0 0-77 0 0,0 0-24 0 0,1 2-110 0 0,-1-1 12 0 0,1 0-76 0 0,-2 1 21 0 0,1 0-71 0 0,0-1 55 0 0,0 2-52 0 0,0-1 10 0 0,0 1-55 0 0,-1 0 10 0 0,1 0-95 0 0,0-1 1 0 0,-1 2-52 0 0,0-2-37 0 0,1 2-148 0 0,-1-1-597 0 0,1 0 468 0 0,0 0-934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3:35.54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9574E6"/>
      <inkml:brushProperty name="anchorY" value="-1.83065E6"/>
      <inkml:brushProperty name="scaleFactor" value="0.5"/>
    </inkml:brush>
  </inkml:definitions>
  <inkml:trace contextRef="#ctx0" brushRef="#br0">8 1 672 0 0,'0'0'792'0'0,"0"1"-266"0"0,1 1-26 0 0,-1-1-122 0 0,0 3-5 0 0,0 0-42 0 0,0 1-41 0 0,-1 0-80 0 0,1 1-14 0 0,0-2-46 0 0,-1 2-29 0 0,0-1-24 0 0,0 0-34 0 0,0 0-54 0 0,0 0-87 0 0,0-1-45 0 0,0 2-47 0 0,1-2-13 0 0,0 2 58 0 0,-1-2-38 0 0,2 1-75 0 0,-1 0 8 0 0,1 0 39 0 0,0-1 36 0 0,1 2 19 0 0,-1 0 19 0 0,1 0 54 0 0,-1-1 25 0 0,1 1 15 0 0,-1-1 98 0 0,1 1 13 0 0,0-1-16 0 0,0 2 10 0 0,-1-2 3 0 0,1 1 22 0 0,-1-1 17 0 0,0 1 1 0 0,0-1-26 0 0,-1-2 14 0 0,1 2-15 0 0,-1-1 17 0 0,1-1 0 0 0,-1 1-46 0 0,1-1 51 0 0,-1 0-50 0 0,1-1-18 0 0,-1 1 0 0 0,0 0-22 0 0,0-1-38 0 0,0-1-46 0 0,0 1-111 0 0,0-2-109 0 0,1 2-91 0 0,-1 0-845 0 0,1-1 1507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5:08.0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22 524 748 0 0,'-3'-4'932'0'0,"0"0"0"0"0,1-1 0 0 0,0 1 0 0 0,0 0 0 0 0,0-1 0 0 0,0 1 0 0 0,1-1 0 0 0,0 0 0 0 0,0 1 0 0 0,0-1 0 0 0,0-6 0 0 0,0 7-617 0 0,1 0 1 0 0,0 0 0 0 0,1 1-1 0 0,-1-1 1 0 0,1 0-1 0 0,-1 0 1 0 0,1 0-1 0 0,0 0 1 0 0,1 1 0 0 0,-1-1-1 0 0,1 0 1 0 0,-1 1-1 0 0,1-1 1 0 0,0 1-1 0 0,0 0 1 0 0,1 0 0 0 0,-1 0-1 0 0,1 0 1 0 0,0 0-1 0 0,-1 0 1 0 0,7-4-1 0 0,-8 6-292 0 0,0 0 0 0 0,0 0 0 0 0,1 1 0 0 0,-1-1 0 0 0,0 0 0 0 0,0 1 0 0 0,1-1 0 0 0,-1 0 0 0 0,0 1 0 0 0,1 0 0 0 0,-1-1 0 0 0,1 1 0 0 0,-1 0 0 0 0,0 0 0 0 0,1 0 0 0 0,-1 0 0 0 0,1 0 0 0 0,-1 0 0 0 0,1 0 0 0 0,-1 0 0 0 0,0 0-1 0 0,1 1 1 0 0,-1-1 0 0 0,1 1 0 0 0,-1-1 0 0 0,0 1 0 0 0,0 0 0 0 0,1-1 0 0 0,-1 1 0 0 0,0 0 0 0 0,0 0 0 0 0,0 0 0 0 0,0 0 0 0 0,0 0 0 0 0,0 0 0 0 0,0 0 0 0 0,0 0 0 0 0,0 0 0 0 0,0 0 0 0 0,0 0 0 0 0,-1 1 0 0 0,1-1 0 0 0,0 3 0 0 0,4 6-6 0 0,-2-1 0 0 0,1 1 1 0 0,-1 1-1 0 0,2 15 1 0 0,-5-23-4 0 0,12 87-48 0 0,-4 1 1 0 0,-5 100-1 0 0,-7-47 1164 0 0,4-144-1113 0 0,0 0 0 0 0,0 0 0 0 0,0 0 1 0 0,0 0-1 0 0,0 0 0 0 0,0 1 1 0 0,0-1-1 0 0,0 0 0 0 0,0 0 0 0 0,0 0 1 0 0,0 0-1 0 0,0 1 0 0 0,0-1 0 0 0,0 0 1 0 0,0 0-1 0 0,0 0 0 0 0,0 0 1 0 0,0 1-1 0 0,0-1 0 0 0,0 0 0 0 0,0 0 1 0 0,0 0-1 0 0,0 0 0 0 0,0 1 1 0 0,0-1-1 0 0,0 0 0 0 0,0 0 0 0 0,1 0 1 0 0,-1 0-1 0 0,0 0 0 0 0,0 0 0 0 0,0 1 1 0 0,0-1-1 0 0,0 0 0 0 0,0 0 1 0 0,1 0-1 0 0,-1 0 0 0 0,0 0 0 0 0,0 0 1 0 0,0 0-1 0 0,0 0 0 0 0,0 0 0 0 0,1 0 1 0 0,-1 1-1 0 0,0-1 0 0 0,0 0 1 0 0,0 0-1 0 0,0 0 0 0 0,1 0 0 0 0,-1 0 1 0 0,0 0-1 0 0,0 0 0 0 0,0 0 1 0 0,0 0-1 0 0,1-1 0 0 0,-1 1 0 0 0,0 0 1 0 0,0 0-1 0 0,0 0 0 0 0,1 0 0 0 0,11-12 381 0 0,15-29-320 0 0,-22 34 29 0 0,8-15-3 0 0,118-162 1081 0 0,-117 167-1119 0 0,2 0 0 0 0,0 1-1 0 0,1 0 1 0 0,0 1 0 0 0,1 1-1 0 0,1 1 1 0 0,35-19 0 0 0,-51 30-88 0 0,0 1 0 0 0,0-1 1 0 0,1 1-1 0 0,-1-1 1 0 0,1 1-1 0 0,-1 0 0 0 0,1 1 1 0 0,-1-1-1 0 0,1 1 0 0 0,-1-1 1 0 0,1 1-1 0 0,0 0 1 0 0,-1 0-1 0 0,1 1 0 0 0,0-1 1 0 0,-1 1-1 0 0,1-1 1 0 0,-1 1-1 0 0,1 1 0 0 0,-1-1 1 0 0,0 0-1 0 0,1 1 0 0 0,-1-1 1 0 0,0 1-1 0 0,0 0 1 0 0,0 0-1 0 0,0 1 0 0 0,0-1 1 0 0,-1 0-1 0 0,1 1 1 0 0,-1 0-1 0 0,1-1 0 0 0,-1 1 1 0 0,0 0-1 0 0,0 0 1 0 0,0 0-1 0 0,-1 1 0 0 0,1-1 1 0 0,-1 0-1 0 0,2 5 0 0 0,18 54-365 0 0,-2 1-1 0 0,17 107 1 0 0,-35-168 987 0 0,13-19-111 0 0,0-12-207 0 0,2 0 1 0 0,2 2-1 0 0,0 0 0 0 0,2 1 1 0 0,29-31-1 0 0,-16 24 34 0 0,2 0-1 0 0,1 3 1 0 0,42-28 0 0 0,-76 57-314 0 0,-1 0 0 0 0,0 0-1 0 0,1 0 1 0 0,-1 0 0 0 0,1 0 0 0 0,-1 0-1 0 0,1 0 1 0 0,0 1 0 0 0,-1-1 0 0 0,1 0 0 0 0,0 1-1 0 0,-1 0 1 0 0,1-1 0 0 0,0 1 0 0 0,0 0-1 0 0,-1 0 1 0 0,1 0 0 0 0,0 0 0 0 0,0 0-1 0 0,-1 0 1 0 0,1 0 0 0 0,0 1 0 0 0,0-1 0 0 0,-1 1-1 0 0,1-1 1 0 0,0 1 0 0 0,-1 0 0 0 0,1-1-1 0 0,-1 1 1 0 0,1 0 0 0 0,-1 0 0 0 0,1 0-1 0 0,-1 0 1 0 0,0 0 0 0 0,1 1 0 0 0,-1-1-1 0 0,0 0 1 0 0,0 1 0 0 0,0-1 0 0 0,0 1 0 0 0,0-1-1 0 0,1 3 1 0 0,4 8-5 0 0,-1 1 0 0 0,-1-1 0 0 0,0 1 0 0 0,5 24-1 0 0,-3-11-60 0 0,0 0-30 0 0,2-1 1 0 0,2 0-1 0 0,0 0 0 0 0,22 38 1 0 0,-28-55 88 0 0,1-1 1 0 0,0 0-1 0 0,0-1 0 0 0,1 1 1 0 0,-1-1-1 0 0,1 0 1 0 0,1-1-1 0 0,-1 1 1 0 0,1-1-1 0 0,0 0 0 0 0,0-1 1 0 0,1 0-1 0 0,-1 0 1 0 0,1-1-1 0 0,0 1 0 0 0,0-2 1 0 0,0 1-1 0 0,16 2 1 0 0,-3-4-50 0 0,0 0 0 0 0,1-1 0 0 0,-1-1 0 0 0,0-1 0 0 0,0-2-1 0 0,0 1 1 0 0,0-2 0 0 0,0-1 0 0 0,-1-1 0 0 0,28-13 0 0 0,-6 0-13 0 0,0-3 0 0 0,-2-1 0 0 0,62-49-1 0 0,-88 62 229 0 0,0 0-1 0 0,-1-1 0 0 0,0 0 0 0 0,-1-1 1 0 0,-1 0-1 0 0,0-1 0 0 0,-1-1 0 0 0,0 1 1 0 0,-1-1-1 0 0,12-28 0 0 0,-20 40-104 0 0,0 0 0 0 0,0-1-1 0 0,0 0 1 0 0,0 1 0 0 0,-1-1-1 0 0,1 0 1 0 0,-1 1 0 0 0,0-1 0 0 0,0 0-1 0 0,-1 1 1 0 0,1-1 0 0 0,-1 0-1 0 0,1 1 1 0 0,-1-1 0 0 0,0 1-1 0 0,-1-1 1 0 0,1 1 0 0 0,-2-4 0 0 0,0 3-20 0 0,0 0 0 0 0,0 1 0 0 0,0-1 1 0 0,0 1-1 0 0,0-1 0 0 0,-1 1 0 0 0,0 0 1 0 0,0 0-1 0 0,0 1 0 0 0,0-1 1 0 0,0 1-1 0 0,-6-3 0 0 0,-2 1-26 0 0,0 0-1 0 0,0 1 1 0 0,0 0-1 0 0,-1 1 0 0 0,1 0 1 0 0,0 1-1 0 0,-1 0 1 0 0,1 1-1 0 0,-22 2 1 0 0,24 0-59 0 0,0 0 0 0 0,0 0 0 0 0,0 1 0 0 0,0 1 0 0 0,0-1 0 0 0,0 2 0 0 0,1-1 0 0 0,0 1 0 0 0,0 1 0 0 0,0 0 0 0 0,1 0 0 0 0,0 0 0 0 0,0 1 0 0 0,-7 8 1 0 0,9-8-92 0 0,1 0 1 0 0,0 0 0 0 0,0 1 0 0 0,1-1 0 0 0,-1 1 0 0 0,2 0 0 0 0,-1 0 0 0 0,1 0 0 0 0,0 1 0 0 0,1-1 0 0 0,0 1 0 0 0,0-1 0 0 0,1 1 0 0 0,0 0 0 0 0,1 0 0 0 0,0-1 0 0 0,1 11 0 0 0,0-7 25 0 0,1 0 1 0 0,1 0-1 0 0,-1-1 1 0 0,2 1-1 0 0,0-1 1 0 0,0 1-1 0 0,1-1 1 0 0,0 0-1 0 0,1-1 1 0 0,0 1-1 0 0,1-1 1 0 0,0 0-1 0 0,1-1 1 0 0,0 0-1 0 0,0 0 1 0 0,1-1-1 0 0,0 0 1 0 0,0 0-1 0 0,1-1 1 0 0,0 0-1 0 0,1-1 1 0 0,-1 0-1 0 0,1-1 1 0 0,0 0-1 0 0,0 0 1 0 0,1-2-1 0 0,0 1 1 0 0,-1-1-1 0 0,1-1 1 0 0,0 0-1 0 0,0-1 1 0 0,0 0-1 0 0,0-1 1 0 0,1 0-1 0 0,-1-1 1 0 0,23-4-1 0 0,-13 0 392 0 0,-1 0-1 0 0,0-2 0 0 0,0 0 1 0 0,-1-2-1 0 0,0 0 0 0 0,0-1 0 0 0,-1-1 1 0 0,28-21-1 0 0,3-9 1961 0 0,70-73-1 0 0,-68 61-797 0 0,-50 51-1444 0 0,0-1 0 0 0,1 1 0 0 0,-1 0-1 0 0,0 0 1 0 0,1 0 0 0 0,-1 0 0 0 0,1 0 0 0 0,0 1 0 0 0,0-1-1 0 0,-1 1 1 0 0,1 0 0 0 0,0-1 0 0 0,0 1 0 0 0,0 1 0 0 0,1-1-1 0 0,-1 0 1 0 0,0 1 0 0 0,0 0 0 0 0,0-1 0 0 0,0 1 0 0 0,0 0-1 0 0,5 1 1 0 0,-4 1-102 0 0,1 0 0 0 0,-1 0 0 0 0,0 0 0 0 0,1 1 0 0 0,-1-1 0 0 0,0 1 0 0 0,-1 0 0 0 0,1 1 0 0 0,0-1 0 0 0,-1 0 0 0 0,0 1 0 0 0,0 0 0 0 0,5 7 0 0 0,26 42-1390 0 0,-3 2 1 0 0,44 103-1 0 0,-61-126 1398 0 0,-14-31 103 0 0,7 13 1121 0 0,-6-19 777 0 0,2-23-990 0 0,2 8-821 0 0,0-1 1 0 0,2 1-1 0 0,1 0 1 0 0,0 1-1 0 0,1 0 1 0 0,1 0-1 0 0,1 1 1 0 0,1 0-1 0 0,0 1 1 0 0,1 0-1 0 0,1 1 0 0 0,26-23 1 0 0,-31 31-118 0 0,-1 1 1 0 0,2 0-1 0 0,-1 0 0 0 0,1 1 1 0 0,0 0-1 0 0,0 1 0 0 0,1 0 1 0 0,19-6-1 0 0,-27 10 15 0 0,0 1 1 0 0,0-1-1 0 0,0 1 1 0 0,0 0-1 0 0,0 0 1 0 0,-1 0-1 0 0,1 1 1 0 0,0-1-1 0 0,0 1 0 0 0,0 0 1 0 0,0-1-1 0 0,0 1 1 0 0,-1 1-1 0 0,1-1 1 0 0,0 0-1 0 0,-1 1 1 0 0,1-1-1 0 0,-1 1 1 0 0,1-1-1 0 0,-1 1 1 0 0,0 0-1 0 0,0 0 0 0 0,0 0 1 0 0,0 1-1 0 0,0-1 1 0 0,0 0-1 0 0,1 4 1 0 0,4 5-60 0 0,0 1 1 0 0,-1 0-1 0 0,0 0 0 0 0,5 17 1 0 0,14 52-266 0 0,-16-48 284 0 0,1 0 0 0 0,23 46-1 0 0,-32-77 69 0 0,0 1 1 0 0,0-1-1 0 0,0 0 0 0 0,0 0 0 0 0,1 0 0 0 0,-1 0 0 0 0,1 0 1 0 0,-1 0-1 0 0,1-1 0 0 0,0 1 0 0 0,0-1 0 0 0,0 1 0 0 0,0-1 1 0 0,0 1-1 0 0,0-1 0 0 0,0 0 0 0 0,0 0 0 0 0,1 0 1 0 0,-1 0-1 0 0,0 0 0 0 0,0-1 0 0 0,4 1 0 0 0,-2-1-7 0 0,-1 0-1 0 0,1 0 0 0 0,0-1 1 0 0,-1 0-1 0 0,1 0 0 0 0,-1 0 1 0 0,1 0-1 0 0,-1 0 0 0 0,1-1 0 0 0,-1 1 1 0 0,0-1-1 0 0,0 0 0 0 0,4-3 1 0 0,7-6-10 0 0,-1 0 0 0 0,0-1 0 0 0,-1-1 1 0 0,20-26-1 0 0,0-8-103 0 0,-2-1-1 0 0,43-95 1 0 0,28-112 450 0 0,-80 196 292 0 0,-3-2 0 0 0,-3 0-1 0 0,14-125 1 0 0,-28 186-639 0 0,-1-1 0 0 0,0 1-1 0 0,0-1 1 0 0,0 0 0 0 0,0 1 0 0 0,1-1-1 0 0,-1 1 1 0 0,0-1 0 0 0,0 0 0 0 0,0 1 0 0 0,0-1-1 0 0,-1 1 1 0 0,1-1 0 0 0,0 1 0 0 0,0-1-1 0 0,0 0 1 0 0,0 1 0 0 0,-1-1 0 0 0,1 1-1 0 0,0-1 1 0 0,0 1 0 0 0,-1-1 0 0 0,1 1-1 0 0,0-1 1 0 0,-1 1 0 0 0,0-1 0 0 0,-9 9-12 0 0,-9 26-30 0 0,7 0-11 0 0,2 1 0 0 0,1 0 0 0 0,3 1 0 0 0,0-1 0 0 0,2 1 0 0 0,2 0-1 0 0,1 1 1 0 0,5 38 0 0 0,2-18-297 0 0,3 0 0 0 0,1-1 0 0 0,4-1 0 0 0,28 77 0 0 0,-27-94-188 0 0,1 0 0 0 0,2-1 0 0 0,39 59 0 0 0,-46-80-27 0 0,1 0-1 0 0,1-2 1 0 0,1 1-1 0 0,15 12 1 0 0,-19-19-221 0 0,0-1 0 0 0,0 0 0 0 0,0-1 1 0 0,1 0-1 0 0,0 0 0 0 0,1-1 1 0 0,14 5-1 0 0,-19-9-497 0 0,1 1 1 0 0,0-1-1 0 0,0 0 1 0 0,0 0-1 0 0,11-1 0 0 0,8-2-5369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3:39.90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9703E6"/>
      <inkml:brushProperty name="anchorY" value="-1.83214E6"/>
      <inkml:brushProperty name="scaleFactor" value="0.5"/>
    </inkml:brush>
  </inkml:definitions>
  <inkml:trace contextRef="#ctx0" brushRef="#br0">11 478 128 0 0,'0'0'11686'0'0,"-1"1"-11650"0"0,-1 0-186 0 0,1 0 332 0 0,-2 1 1949 0 0,2 0-2608 0 0,0 0 394 0 0,1 0 163 0 0,-1 0-183 0 0,1-1 190 0 0,-1 0-175 0 0,1-1 178 0 0,0 0-100 0 0,0 2-102 0 0,1 0 182 0 0,-1-1-158 0 0,1 0 149 0 0,-1 0-142 0 0,0 0 160 0 0,0-1-146 0 0,0 2 143 0 0,1 0-172 0 0,-1-1 181 0 0,0 1-172 0 0,1-1 135 0 0,-1-1-152 0 0,0 3 217 0 0,0-1-192 0 0,0 1 178 0 0,0-2-187 0 0,0 2 172 0 0,1 0-165 0 0,-1-1 189 0 0,0-1-205 0 0,0 0 207 0 0,1 2-221 0 0,-1-1 121 0 0,1 0-33 0 0,-1 0 86 0 0,0-1-139 0 0,0 0 180 0 0,1 1-196 0 0,-1 0 196 0 0,0 0-176 0 0,0 0 169 0 0,-1-1-199 0 0,1-1 171 0 0,0 1-16 0 0,0 1-23 0 0,0 0-129 0 0,0 0 199 0 0,0-1-203 0 0,0 0 193 0 0,0 0-197 0 0,0-1 185 0 0,0 1-81 0 0,0-2-12 0 0,0 1-11 0 0,0 0 28 0 0,0 0-22 0 0,1 2-69 0 0,-1-1 138 0 0,1 1-106 0 0,-1 1 2270 0 0,0-5-2166 0 0,0 0 98 0 0,1-1-117 0 0,-1-1 93 0 0,0 2-109 0 0,1-3 87 0 0,-1 1-115 0 0,0-2 107 0 0,0 0-122 0 0,0-1 124 0 0,1 2-117 0 0,-1-3 77 0 0,1 1-60 0 0,-1-1 114 0 0,1 1 14 0 0,-1-1-13 0 0,0 1-4 0 0,1-1-12 0 0,-1 1-36 0 0,1-2-14 0 0,-1 3 20 0 0,0-3 15 0 0,1 2 14 0 0,-1-2 36 0 0,0 3-8 0 0,0-2-28 0 0,0 2-14 0 0,0-1-16 0 0,0 1 2 0 0,0-2-31 0 0,-1 2-16 0 0,2-1 27 0 0,-1 1-24 0 0,1-2-3 0 0,0 2 6 0 0,-1-1-16 0 0,1 2-6 0 0,-1-2 16 0 0,1 2-11 0 0,0-1 4 0 0,-1 1-25 0 0,1 2 3 0 0,-1-3 30 0 0,1 2-19 0 0,-1-2 3 0 0,1 2 0 0 0,-1 1 13 0 0,1-2-18 0 0,-1 1 24 0 0,1 0-20 0 0,-1 0 15 0 0,1 0-37 0 0,0 1 34 0 0,-1-2-16 0 0,0 1 9 0 0,1-1-6 0 0,-1 1-3 0 0,0 1 1 0 0,1-2 13 0 0,0 1-37 0 0,-1-1 30 0 0,1 1-28 0 0,0-1 22 0 0,0 1-21 0 0,0 1 34 0 0,-1-2-24 0 0,1 2 31 0 0,0-2-41 0 0,0 0 41 0 0,1 0-27 0 0,-1 1 22 0 0,0-2-34 0 0,0 1 38 0 0,0-1-45 0 0,0 2 56 0 0,0-2-59 0 0,0 2 55 0 0,0-1-54 0 0,0 1 59 0 0,-1 2-56 0 0,1-3 55 0 0,0 2-63 0 0,0 0 65 0 0,0-1-66 0 0,0 1 38 0 0,0 1-21 0 0,0-2 38 0 0,0 1-43 0 0,0 1 37 0 0,0-2-44 0 0,0 1 50 0 0,-1 0-43 0 0,2-1 50 0 0,-1 1-52 0 0,0 0 54 0 0,1 0-72 0 0,-1 0 86 0 0,-1 0-82 0 0,2 0 76 0 0,-1 1-60 0 0,-1 0 51 0 0,1 1-42 0 0,0-2 30 0 0,0 1-50 0 0,0 0 74 0 0,0 0-78 0 0,0-1 42 0 0,1 1-26 0 0,-1 0 38 0 0,1-1-52 0 0,0 1 58 0 0,-1 0-60 0 0,2-1 50 0 0,-1 1-42 0 0,0 0 58 0 0,0 0-58 0 0,-1 0 55 0 0,1 0-49 0 0,-1 1 52 0 0,1-2-53 0 0,-1 2 54 0 0,1-1-63 0 0,-1 1 61 0 0,0 0-38 0 0,1 0 30 0 0,-1 0-35 0 0,1 0 33 0 0,-1 0-38 0 0,0 0 29 0 0,0 1-22 0 0,-1 0 38 0 0,0 0-57 0 0,1-1 55 0 0,1 0-55 0 0,-1 0 35 0 0,0 0-29 0 0,0 1 45 0 0,0-1-60 0 0,-1 1 56 0 0,0 0-17 0 0,0 0 14 0 0,1-1-44 0 0,1-1 50 0 0,-1 1-49 0 0,0 0 61 0 0,0 0-64 0 0,0 1 38 0 0,-1 0-44 0 0,3-1 44 0 0,0 0-65 0 0,0 1 71 0 0,-1-1-60 0 0,0 1 61 0 0,2-1-79 0 0,-1 0 70 0 0,0 0-77 0 0,-1 1 59 0 0,-1-1-79 0 0,3 1 79 0 0,0-1-81 0 0,-1 1 56 0 0,-1 0 54 0 0,0 0-63 0 0,2-1-28 0 0,-1 0 69 0 0,0 0-52 0 0,0 1 72 0 0,-2 0-81 0 0,3-1 86 0 0,0 1-81 0 0,-1-1 80 0 0,-1 1-99 0 0,0 0 118 0 0,-1 0-115 0 0,-1 0 96 0 0,4 0-103 0 0,-1 0 109 0 0,0 0-118 0 0,0 0 92 0 0,-1 0-74 0 0,-1 0 72 0 0,-1 0-82 0 0,3 1 80 0 0,-1 0-56 0 0,0 0 91 0 0,0-1-100 0 0,-1 1 106 0 0,1 1-111 0 0,1-1 122 0 0,-1 1-107 0 0,-1-1 117 0 0,2 1-113 0 0,0 0 123 0 0,-1-1-125 0 0,1 1 117 0 0,-1 0-115 0 0,0 0 114 0 0,2 0-72 0 0,-1 0 50 0 0,0 1-92 0 0,1 0 82 0 0,-2-1-73 0 0,2 1 104 0 0,-2 0-109 0 0,2 0 76 0 0,-1-1-65 0 0,-1 0 84 0 0,1 1-105 0 0,0 0 121 0 0,-1-1-125 0 0,1 1 107 0 0,-1 0-64 0 0,0 0 56 0 0,1 0-86 0 0,-1 0 101 0 0,0 0-116 0 0,1 0 129 0 0,-1 0-105 0 0,1 1 116 0 0,-1 0-117 0 0,-1-1 88 0 0,1 1-84 0 0,-1-1 99 0 0,0 0-137 0 0,1 1 158 0 0,0-1-147 0 0,0 2 134 0 0,-1-1-114 0 0,1 0 122 0 0,0 0-106 0 0,-1 2 89 0 0,0-2-77 0 0,0 2 55 0 0,0-1-77 0 0,1 0 115 0 0,-1 0-115 0 0,0 1 116 0 0,0-1-67 0 0,0 1 39 0 0,0-1-14 0 0,0 1-25 0 0,0-1 8 0 0,0 1-4 0 0,0-1 10 0 0,0 0-18 0 0,0 0-8 0 0,0 0 30 0 0,0-1-5 0 0,0 2-2 0 0,0-2-13 0 0,0 2 32 0 0,-1-2-28 0 0,1 1 4 0 0,-1 0 8 0 0,1 0 20 0 0,0 0-24 0 0,0 1-80 0 0,0-1 134 0 0,0 2-67 0 0,-1-2 4 0 0,1 2-45 0 0,0-2 90 0 0,0 1-95 0 0,0-1 100 0 0,-1 1-75 0 0,1-1 92 0 0,0 2-77 0 0,-1-2 94 0 0,1 2-115 0 0,-1-1 90 0 0,1 0-74 0 0,-1-1 104 0 0,1 2-76 0 0,-1-2 122 0 0,1 2-94 0 0,0-1 68 0 0,-1 1-99 0 0,1-1 80 0 0,-1 1-59 0 0,0-1 68 0 0,1 1-99 0 0,-1-1 63 0 0,1 1-72 0 0,-1-2 66 0 0,1 2-86 0 0,-1-1 7 0 0,1 0 24 0 0,-1-1 17 0 0,1 1-32 0 0,0-1 63 0 0,0 1-79 0 0,-1-1 85 0 0,0 1-72 0 0,0-2 101 0 0,1 2-67 0 0,-1-1 79 0 0,1 1-88 0 0,0-1 65 0 0,-1 0-58 0 0,1 0 77 0 0,0 0-74 0 0,-1 0 52 0 0,1 1-58 0 0,0-2 58 0 0,0 2-79 0 0,0-1 47 0 0,1 1-34 0 0,-1-1 46 0 0,0 1-60 0 0,0-1 42 0 0,1 1-46 0 0,-1-2 45 0 0,0 2-55 0 0,-1-2 72 0 0,1 2-74 0 0,0-1 84 0 0,1 1-66 0 0,-1-2 38 0 0,0 2-48 0 0,0 0 84 0 0,0 0-96 0 0,0-1 76 0 0,0 1-18 0 0,0-1 1 0 0,0 1-8 0 0,-1-1 21 0 0,1 1-39 0 0,0-1 26 0 0,0 1-14 0 0,-1-1 8 0 0,2 1-29 0 0,-1-1 12 0 0,0 0-4 0 0,0-1 32 0 0,0 1-41 0 0,0-1 37 0 0,0 1-35 0 0,0-1 20 0 0,0 1-34 0 0,0 0 46 0 0,0 0-42 0 0,0-1 45 0 0,0 1-50 0 0,0-1 30 0 0,0 1-29 0 0,-1-1 45 0 0,1 0-55 0 0,0 0 63 0 0,0 1-56 0 0,1-2 55 0 0,-1 2-72 0 0,0-1 67 0 0,0 1-58 0 0,0-2 55 0 0,0 0 26 0 0,0 1-63 0 0,0 0-6 0 0,-1-1 28 0 0,1 2-45 0 0,0-2 51 0 0,0 0-34 0 0,1 1 29 0 0,-1 0-26 0 0,0 0 26 0 0,0 0-21 0 0,0-1 34 0 0,0 1-48 0 0,0-1 39 0 0,0 0-17 0 0,1 0 37 0 0,0 0-47 0 0,-1 0 48 0 0,1 0-42 0 0,-1 0 44 0 0,0-1-40 0 0,1 1 12 0 0,0 0-9 0 0,-1-2 30 0 0,0 1-23 0 0,1 0 17 0 0,0 1-23 0 0,0-1 25 0 0,0 1-31 0 0,1-1 5 0 0,-1 0 44 0 0,1 1-41 0 0,0-1-14 0 0,-1 0 22 0 0,2 0-18 0 0,-1 0 6 0 0,-1 0-2 0 0,2 0 0 0 0,-1-1 14 0 0,-1 1 19 0 0,2-1-28 0 0,0 1 25 0 0,-1-1-13 0 0,1 1 13 0 0,0-1-13 0 0,-1 0 23 0 0,-1 0-53 0 0,3 0 53 0 0,-1-1-36 0 0,0 1-3 0 0,2-2 10 0 0,-1 1 14 0 0,2-2-22 0 0,-2 1 22 0 0,1-1-31 0 0,-1 0 19 0 0,2 0-16 0 0,-2-1 14 0 0,0 0 0 0 0,0 0-9 0 0,0 0-10 0 0,0 0 25 0 0,0 0-32 0 0,0 1 29 0 0,0-1-27 0 0,-1 0 12 0 0,1 1-36 0 0,-2 0 42 0 0,2-1-37 0 0,-2 0 26 0 0,1 0 43 0 0,-1 0-68 0 0,1-1 23 0 0,-1 1 10 0 0,1 0-9 0 0,0 0 18 0 0,-1-1-15 0 0,0 1 20 0 0,0-2-20 0 0,0 1 6 0 0,0-1-35 0 0,0-1-37 0 0,0 1-5 0 0,-1-2 15 0 0,1 0 8 0 0,0-1-7 0 0,-1 1-34 0 0,0-1 57 0 0,0-1-28 0 0,0 1 47 0 0,0-1-36 0 0,-1 0 55 0 0,1-1-49 0 0,-1 1 67 0 0,0 0-52 0 0,0 1 40 0 0,0 0-16 0 0,0 1 28 0 0,0-2-40 0 0,0 3 45 0 0,0-3 5 0 0,-1 0-19 0 0,1 2 8 0 0,-1-3 71 0 0,1 3-104 0 0,-1-2 52 0 0,1 2-44 0 0,-1-3 52 0 0,1 3-58 0 0,-1-2 64 0 0,0 1-65 0 0,0-1 38 0 0,-1 0-49 0 0,1-1 42 0 0,-1 2-42 0 0,1-1 35 0 0,-1 1-29 0 0,1-2 37 0 0,-2 1-39 0 0,1-1 44 0 0,0 1-31 0 0,0 1 10 0 0,0 0 1 0 0,-1 1 28 0 0,1 0-22 0 0,0 0 3 0 0,0 0-24 0 0,0 2 30 0 0,0-2-20 0 0,1 1 2 0 0,-1 0 4 0 0,0 1-6 0 0,0-1 16 0 0,0 2-24 0 0,0-1 8 0 0,0 2 11 0 0,1 0-28 0 0,-1-1 52 0 0,0 0-16 0 0,1 1-8 0 0,-1-1 8 0 0,0 0-26 0 0,0 1 26 0 0,1-1-8 0 0,-1 1-17 0 0,0 1 1 0 0,0-2 13 0 0,0 2 4 0 0,1-1 4 0 0,-2 0-13 0 0,1 1 8 0 0,0-1-30 0 0,-1 0 40 0 0,1 0-12 0 0,-1 0-6 0 0,1 1 8 0 0,0 0-12 0 0,0-1 18 0 0,1 1-16 0 0,-1 1 15 0 0,1-2-4 0 0,-1 1 19 0 0,0 0-28 0 0,0 1 5 0 0,1 0 12 0 0,0 0 4 0 0,-1 0-10 0 0,0-1 14 0 0,0 0 14 0 0,1 1-8 0 0,-1 0 8 0 0,1 0 13 0 0,0 1-9 0 0,0 0 4 0 0,-1-1 3 0 0,0-1 4 0 0,0 1 9 0 0,0 0-26 0 0,0 0 9 0 0,1 1 366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3:40.56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9895E6"/>
      <inkml:brushProperty name="anchorY" value="-1.83323E6"/>
      <inkml:brushProperty name="scaleFactor" value="0.5"/>
    </inkml:brush>
  </inkml:definitions>
  <inkml:trace contextRef="#ctx0" brushRef="#br0">1 1 108 0 0,'0'0'8039'0'0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3:40.96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0022E6"/>
      <inkml:brushProperty name="anchorY" value="-1.83451E6"/>
      <inkml:brushProperty name="scaleFactor" value="0.5"/>
    </inkml:brush>
  </inkml:definitions>
  <inkml:trace contextRef="#ctx0" brushRef="#br0">31 1 168 0 0,'0'0'3120'0'0,"1"2"-2830"0"0,-1 0-89 0 0,1 0-12 0 0,-1-1-56 0 0,0 0 6 0 0,0 2-39 0 0,0 0-20 0 0,-1-1-33 0 0,1 1 20 0 0,-1 1-32 0 0,0-2-15 0 0,1 3-29 0 0,-1-1 19 0 0,0 1-59 0 0,0-1-40 0 0,-1 2-61 0 0,1-1-11 0 0,0 2-32 0 0,0-2 10 0 0,0 3-10 0 0,-1-2-3 0 0,1 2 24 0 0,0-2 2 0 0,0 3 75 0 0,0-2-1 0 0,1 2 24 0 0,0-1 2 0 0,0 0 11 0 0,0 0 21 0 0,0 0 46 0 0,0 0-12 0 0,0 0 36 0 0,-1-1-8 0 0,1 2 37 0 0,-1-3-28 0 0,0 2 28 0 0,-1-2 25 0 0,1 2 54 0 0,1-2 25 0 0,-2 1-17 0 0,1-2 34 0 0,0 2-38 0 0,0-2-2 0 0,0 1 5 0 0,0-1-13 0 0,0 0 50 0 0,0 0-15 0 0,1 0-16 0 0,1-1 34 0 0,-1-1-20 0 0,0 2-26 0 0,1-1-16 0 0,-1 1-54 0 0,0 0 4 0 0,1 0-10 0 0,0 0-19 0 0,0 0-9 0 0,0 0-46 0 0,0 0-129 0 0,-1-1 44 0 0,2 2-75 0 0,-2-2-58 0 0,2 1-94 0 0,-1-1-110 0 0,1 1-156 0 0,-2-1-598 0 0,1-1 1401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3:41.12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9894E6"/>
      <inkml:brushProperty name="anchorY" value="-1.83359E6"/>
      <inkml:brushProperty name="scaleFactor" value="0.5"/>
    </inkml:brush>
  </inkml:definitions>
  <inkml:trace contextRef="#ctx0" brushRef="#br0">1 0 16 0 0,'0'0'0'0'0,"0"2"772"0"0,0 0-145 0 0,1-1-168 0 0,-1 1-45 0 0,1 0-85 0 0,1 1 38 0 0,-1-1-51 0 0,0-1-30 0 0,-1 0-62 0 0,1 2-18 0 0,0-1-48 0 0,-1 0-29 0 0,0 0-24 0 0,1 0-15 0 0,0 1-42 0 0,0-1 15 0 0,0-1-26 0 0,-1 2-74 0 0,0-1-115 0 0,0 0-103 0 0,0-1-174 0 0,1 2-239 0 0,-1-1-341 0 0,0 0 442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3:41.64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0022E6"/>
      <inkml:brushProperty name="anchorY" value="-1.83491E6"/>
      <inkml:brushProperty name="scaleFactor" value="0.5"/>
    </inkml:brush>
  </inkml:definitions>
  <inkml:trace contextRef="#ctx0" brushRef="#br0">1 1 164 0 0,'0'0'2178'0'0,"0"2"-1663"0"0,0-1-79 0 0,1 1-49 0 0,-1-1-60 0 0,1 3-32 0 0,-1-1-71 0 0,1-1-14 0 0,-1 0-62 0 0,0 2 8 0 0,0-1-59 0 0,0-1 24 0 0,0 0-48 0 0,0 1 12 0 0,0 0-28 0 0,0 0 25 0 0,0 0-50 0 0,0 0-5 0 0,0 0-42 0 0,1 1-103 0 0,-1-1-68 0 0,0-1-21 0 0,1 2-61 0 0,0 0-48 0 0,-1-1 22 0 0,1 1-54 0 0,0 0 108 0 0,-1-2-24 0 0,1 2 122 0 0,-1 0-44 0 0,1-2 109 0 0,0 2-42 0 0,0-1 134 0 0,0 0-26 0 0,0 1 130 0 0,0-2-4 0 0,-1 1 28 0 0,1 1-16 0 0,-1-1 21 0 0,0 0-10 0 0,0-1 40 0 0,0 1 26 0 0,0 0 18 0 0,0 0 31 0 0,0-2-48 0 0,0 3 45 0 0,0-1-51 0 0,0 0 28 0 0,0-1-74 0 0,0 2 30 0 0,0-1-82 0 0,0-1 39 0 0,0 0-108 0 0,0 1 72 0 0,-1 0-78 0 0,1-1 36 0 0,0 0-54 0 0,-1-1 0 0 0,1 2-30 0 0,-1-1-41 0 0,1 1-88 0 0,0-1-45 0 0,-1-1-27 0 0,1 2-43 0 0,0-1-1 0 0,-1 0 6 0 0,1 0 42 0 0,-1 1 2 0 0,1 0 41 0 0,-1 0 14 0 0,1 1-6 0 0,1-1 18 0 0,-1-1 48 0 0,1 2 0 0 0,0-1 4 0 0,0-1 7 0 0,0 2 8 0 0,0 0 25 0 0,0-2 18 0 0,0 0-4 0 0,0 1 60 0 0,0 0 50 0 0,0-1 35 0 0,0 0 52 0 0,-1-1 33 0 0,0 0 15 0 0,1 1 14 0 0,0-1-19 0 0,0 1-8 0 0,-1-1-21 0 0,1 0-33 0 0,-1 0 7 0 0,0 1-14 0 0,0 0-35 0 0,0 0 9 0 0,0-1-9 0 0,0 1-28 0 0,0-2-10 0 0,0 1-9 0 0,1 0-65 0 0,-1 1 87 0 0,1 0-71 0 0,0-1-52 0 0,-1 0-46 0 0,1 1-73 0 0,-1 1-60 0 0,0-1-79 0 0,0-1-144 0 0,0 3-280 0 0,0-2-335 0 0,0 1 453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3:42.52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0152E6"/>
      <inkml:brushProperty name="anchorY" value="-1.83646E6"/>
      <inkml:brushProperty name="scaleFactor" value="0.5"/>
    </inkml:brush>
  </inkml:definitions>
  <inkml:trace contextRef="#ctx0" brushRef="#br0">43 25 372 0 0,'0'0'6076'0'0,"-1"-2"-5823"0"0,1 0 147 0 0,-1 0-244 0 0,1 0 207 0 0,0 0 1135 0 0,-1 0-1458 0 0,1 1 165 0 0,0-1-106 0 0,-1 1 169 0 0,1 0-259 0 0,0 0 249 0 0,0 1 31 0 0,0 0-183 0 0,0 0 2 0 0,-1-1-260 0 0,-1 0 307 0 0,1-1-322 0 0,-1 1 325 0 0,1 0-127 0 0,1 1-155 0 0,0 0 257 0 0,-1-1-153 0 0,0 3-152 0 0,0 0 301 0 0,0-1-287 0 0,0 1 310 0 0,0 0-297 0 0,0 0 295 0 0,0 0-339 0 0,-1 1 302 0 0,1 0-327 0 0,-1 1 240 0 0,0 0-285 0 0,1 0 156 0 0,-1 1-271 0 0,0 0 59 0 0,1 0-237 0 0,-1 2-68 0 0,0 0-223 0 0,0-1-256 0 0,0 2-912 0 0,1-1 411 0 0,-1-2-936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3:55.17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0021E6"/>
      <inkml:brushProperty name="anchorY" value="-1.83525E6"/>
      <inkml:brushProperty name="scaleFactor" value="0.5"/>
    </inkml:brush>
  </inkml:definitions>
  <inkml:trace contextRef="#ctx0" brushRef="#br0">57 1 104 0 0,'0'0'4132'0'0,"0"1"-4108"0"0,-1 1-8 0 0,0 0 5 0 0,1-1-11 0 0,-1 2-25 0 0,0 0 35 0 0,1-1-12 0 0,-1 0-10 0 0,1 1 9 0 0,-1 0-4 0 0,1-1-3 0 0,-1 2 19 0 0,0-1-24 0 0,1-1 12 0 0,-1 3 10 0 0,1-2-40 0 0,-1 0 17 0 0,0 2 17 0 0,1-1-21 0 0,-1 1 8 0 0,0 0 12 0 0,-1 0-22 0 0,1-1 20 0 0,0 2-15 0 0,-1-1 0 0 0,0 0 9 0 0,1 0 1 0 0,0 1-32 0 0,0-2 37 0 0,-1 2-35 0 0,1-1 34 0 0,0 0-6 0 0,0-1 2 0 0,0 2-8 0 0,-1-2 2 0 0,1-1-24 0 0,0 2 39 0 0,0-2-27 0 0,0 0 14 0 0,0 2 20 0 0,0-2-35 0 0,1 0 17 0 0,-1 1-1 0 0,1-1-15 0 0,-1 0 10 0 0,0 0 1 0 0,1 0-5 0 0,0 0 6 0 0,0-1 8 0 0,0 0-3 0 0,0 1-7 0 0,0 0-21 0 0,0 0-46 0 0,0-1-7 0 0,-1 1-63 0 0,1 0-23 0 0,0 0 7 0 0,-1 2 35 0 0,1-1-6 0 0,-1 1 37 0 0,0-1-4 0 0,-1 1-15 0 0,0 0-60 0 0,0 0-156 0 0,0 0-544 0 0,0 0 431 0 0,0 0-887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3:55.35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9888E6"/>
      <inkml:brushProperty name="anchorY" value="-1.83423E6"/>
      <inkml:brushProperty name="scaleFactor" value="0.5"/>
    </inkml:brush>
  </inkml:definitions>
  <inkml:trace contextRef="#ctx0" brushRef="#br0">10 1 104 0 0,'0'0'1550'0'0,"0"1"-1215"0"0,-1 1-28 0 0,1 0-26 0 0,-1 1-63 0 0,1-1-45 0 0,-1 1-35 0 0,0 0-28 0 0,0 0-7 0 0,0-1-39 0 0,1 0-28 0 0,-1-1-51 0 0,0 1-68 0 0,1 1-56 0 0,0-1-47 0 0,-1-1-54 0 0,1 0-108 0 0,0 0-92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3:55.51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976E6"/>
      <inkml:brushProperty name="anchorY" value="-1.83299E6"/>
      <inkml:brushProperty name="scaleFactor" value="0.5"/>
    </inkml:brush>
  </inkml:definitions>
  <inkml:trace contextRef="#ctx0" brushRef="#br0">1 1 460 0 0,'0'0'516'0'0,"0"1"-75"0"0,0 1-71 0 0,1 0-50 0 0,-1-1-4 0 0,0 1 1033 0 0,1 0-1269 0 0,-1-1-56 0 0,1 1 59 0 0,-1-1-68 0 0,0 0-23 0 0,0 0-87 0 0,0-1-92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3:57.55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9887E6"/>
      <inkml:brushProperty name="anchorY" value="-1.83428E6"/>
      <inkml:brushProperty name="scaleFactor" value="0.5"/>
    </inkml:brush>
  </inkml:definitions>
  <inkml:trace contextRef="#ctx0" brushRef="#br0">147 61 584 0 0,'0'0'668'0'0,"2"-2"-149"0"0,0 1 5 0 0,2-2-67 0 0,-1 0-40 0 0,2-1-31 0 0,-1 0-6 0 0,0 0-45 0 0,0 0-26 0 0,0 0 4 0 0,-1 0-61 0 0,-1 2 35 0 0,0-2-41 0 0,0 2 0 0 0,-1 0-14 0 0,1-2-26 0 0,-1 2 15 0 0,0 0 68 0 0,0 0-159 0 0,-1 1 134 0 0,1-1-152 0 0,0 1 118 0 0,1-1-139 0 0,-2 1 147 0 0,1 1-195 0 0,0-1 430 0 0,-1 1-530 0 0,-3 1 213 0 0,0 0-202 0 0,0-1 174 0 0,-2 2-202 0 0,2 0 190 0 0,0 0-189 0 0,-2 0 186 0 0,1 0-191 0 0,0 1 202 0 0,0 0-210 0 0,0 0 166 0 0,1 0-186 0 0,0-1 100 0 0,0 1-18 0 0,1-1 6 0 0,0 0-3 0 0,0-1 11 0 0,0 1 1 0 0,-1 0-13 0 0,1-1 22 0 0,1 0-6 0 0,0 0-12 0 0,0-1 8 0 0,1 0 274 0 0,0 0-192 0 0,0 0-36 0 0,0 0 25 0 0,3-1-256 0 0,0 1 344 0 0,0-1-230 0 0,2 0 197 0 0,-1-1-185 0 0,-1 1 191 0 0,1-1-193 0 0,0 0 231 0 0,-2 1-232 0 0,0 0 221 0 0,0 0-220 0 0,0 0 228 0 0,-1 0-255 0 0,1 0 236 0 0,-1 0-241 0 0,0 0 230 0 0,-1 1-215 0 0,0 0 191 0 0,-3 0-127 0 0,0 0-77 0 0,-3 1 233 0 0,1 0-265 0 0,-3 1 258 0 0,2 0-251 0 0,-3 1 262 0 0,1-1-238 0 0,-1 1 218 0 0,1-1-205 0 0,-1 1 206 0 0,2 0-197 0 0,-2-1 190 0 0,3 0-192 0 0,-2 1 202 0 0,3-2-220 0 0,0 1 188 0 0,0-1-141 0 0,1 0 162 0 0,0 0-200 0 0,2 0 220 0 0,1-1-222 0 0,-2 1 230 0 0,0 0-217 0 0,1-1 214 0 0,0 1-254 0 0,1-1 262 0 0,3 0-282 0 0,0-1 286 0 0,1 0-255 0 0,3 0 245 0 0,-1 0-235 0 0,2 0 205 0 0,0 0-196 0 0,0-1 197 0 0,0 1-208 0 0,-3 0 225 0 0,3-1-268 0 0,-2 1 114 0 0,-1 0 120 0 0,-2 0-176 0 0,3 0 215 0 0,-1 0-231 0 0,-1 0 224 0 0,0 0-241 0 0,-2 1 226 0 0,0 0-214 0 0,-1 0 223 0 0,-4 1-126 0 0,-1 0-134 0 0,-2 1 266 0 0,-1 0-235 0 0,-1 0 230 0 0,0 0-222 0 0,-1 0 216 0 0,1-1-218 0 0,-1 2 224 0 0,3-1-208 0 0,-1-1 208 0 0,1 1-216 0 0,3-1 219 0 0,-3 0-211 0 0,2 0 218 0 0,1 0-205 0 0,1-1 221 0 0,1 1-239 0 0,1-1 255 0 0,1 0-143 0 0,0 0-130 0 0,3-1 247 0 0,0 1-293 0 0,4-2 232 0 0,0 0-213 0 0,2 0 215 0 0,-1 0-283 0 0,1-1 299 0 0,0 2-261 0 0,0-2 228 0 0,-2 2-211 0 0,-1-1 217 0 0,0 1-219 0 0,0-1 211 0 0,-2 1-223 0 0,-2 0 230 0 0,0 1-209 0 0,-1-1 156 0 0,-1 1-210 0 0,-2 1-369 0 0,-1 0-21 0 0,1 0-321 0 0,-3 1-1392 0 0,0 0 159 0 0,2-1-242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5:08.3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385 148 3464 0 0,'-362'-117'17465'0'0,"340"105"-14295"0"0,33 2-2025 0 0,-3 8-1144 0 0,0 0-1 0 0,1 0 0 0 0,0 1 0 0 0,-1 0 0 0 0,1 0 1 0 0,0 1-1 0 0,-1 1 0 0 0,1-1 0 0 0,8 2 1 0 0,2 0-182 0 0,386 43-6813 0 0,-102-9-4415 0 0,-259-32 7150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3:58.86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9754E6"/>
      <inkml:brushProperty name="anchorY" value="-1.833E6"/>
      <inkml:brushProperty name="scaleFactor" value="0.5"/>
    </inkml:brush>
  </inkml:definitions>
  <inkml:trace contextRef="#ctx0" brushRef="#br0">55 22 600 0 0,'0'0'5628'0'0,"-2"1"-5178"0"0,0-1-35 0 0,0 1-69 0 0,0 0-7 0 0,1-1-74 0 0,-1 0 531 0 0,2 0-716 0 0,0 0-18 0 0,-1 1 6 0 0,-1 0-70 0 0,0 0 71 0 0,0 0-43 0 0,1 0-6 0 0,1-1-11 0 0,-1 0 10 0 0,1 0 1 0 0,0 0-24 0 0,0 0 12 0 0,0 0-14 0 0,0 0 12 0 0,0 0 65 0 0,3 0-62 0 0,0-1-44 0 0,-1 0 27 0 0,0 1-15 0 0,0-1-5 0 0,-1 1 1 0 0,-1 0-1 0 0,1 0-5 0 0,-2 0-48 0 0,-1 1 79 0 0,0 0-48 0 0,0 0 58 0 0,-3 0-14 0 0,1 1-4 0 0,1-1 13 0 0,-2 0-4 0 0,1 1-4 0 0,1-1 6 0 0,0 0-6 0 0,-1 0-8 0 0,1 0 26 0 0,0 0-64 0 0,1 0 19 0 0,1-1 38 0 0,0 0-45 0 0,0 0 34 0 0,1 0-9 0 0,0 0 11 0 0,1 0-35 0 0,-1 0-55 0 0,0 0 117 0 0,0 0-57 0 0,0 0 10 0 0,3-1-74 0 0,-1-1 62 0 0,3-1-19 0 0,-1 1 38 0 0,2-1-18 0 0,-1 0 22 0 0,0 0 8 0 0,0 0-16 0 0,0 0 43 0 0,-1 1 11 0 0,-1 0 41 0 0,2-1-51 0 0,-2 1 92 0 0,0 1-26 0 0,-1-1-23 0 0,1 0 0 0 0,0 1-11 0 0,-1-1-8 0 0,-1 1-12 0 0,0 0-17 0 0,0 1-20 0 0,-1 0-9 0 0,0 0 23 0 0,0 0-32 0 0,0 0 25 0 0,0 0-50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3:59.82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9883E6"/>
      <inkml:brushProperty name="anchorY" value="-1.83425E6"/>
      <inkml:brushProperty name="scaleFactor" value="0.5"/>
    </inkml:brush>
  </inkml:definitions>
  <inkml:trace contextRef="#ctx0" brushRef="#br0">0 7 408 0 0,'0'0'7085'0'0,"2"-1"-7017"0"0,-1 0 2 0 0,1-1-14 0 0,-1 1 10 0 0,0 1-44 0 0,3-1 12 0 0,0 1-16 0 0,0 0-10 0 0,-1 0-17 0 0,-1 0 13 0 0,3 0-29 0 0,0 0-19 0 0,0 0 32 0 0,-2 0-17 0 0,-1 0 1 0 0,0 0 1 0 0,1 0-11 0 0,0 1-1 0 0,-1-1 4 0 0,0 0 3 0 0,0 0 9 0 0,-2 1 2 0 0,1-1-18 0 0,-1 0-55 0 0,-1 1 131 0 0,0 0-41 0 0,-1 1 2 0 0,0 0-1 0 0,-1-1 4 0 0,1 1-15 0 0,0-1 18 0 0,-1 1-11 0 0,1-1 4 0 0,0 0-29 0 0,1 0-72 0 0,-2 1-36 0 0,1 0-71 0 0,1 0-98 0 0,0 0-129 0 0,0 0-225 0 0,0 1-1223 0 0,1-1 786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34:01.68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.00012E6"/>
      <inkml:brushProperty name="anchorY" value="-1.83555E6"/>
      <inkml:brushProperty name="scaleFactor" value="0.5"/>
    </inkml:brush>
  </inkml:definitions>
  <inkml:trace contextRef="#ctx0" brushRef="#br0">21 68 140 0 0,'4'8'13979'0'0,"-5"-9"-13846"0"0,0-1 86 0 0,1 0-99 0 0,-1 1 87 0 0,1 0-121 0 0,-1-1 68 0 0,0 0-111 0 0,0 0 90 0 0,0 0-114 0 0,1 2 85 0 0,0-1-98 0 0,-1-1 70 0 0,0 0-106 0 0,0 0 105 0 0,1 0-99 0 0,-1 1 95 0 0,1 0-127 0 0,-1 0 127 0 0,0-1-119 0 0,-1 1 110 0 0,2 0-121 0 0,-1 0 110 0 0,1 1-104 0 0,-1-1 78 0 0,1 1-50 0 0,0 1-44 0 0,0-1 12 0 0,1 2-99 0 0,0 0 86 0 0,0 0 119 0 0,0 1-129 0 0,0 0 121 0 0,0-1-93 0 0,2 2 94 0 0,-1-1-65 0 0,0-1 104 0 0,2 0-108 0 0,-1 1 76 0 0,-1-2-65 0 0,3 1 98 0 0,-1-1-128 0 0,-1 0 120 0 0,-1 0-98 0 0,3-2 75 0 0,-1 1-54 0 0,0-1 43 0 0,1 0-142 0 0,-1-1 82 0 0,-2 1-114 0 0,2-2 152 0 0,-1 0-99 0 0,-1 1 116 0 0,0-2-124 0 0,0 1 127 0 0,-1 0-118 0 0,0-1 124 0 0,0 1-107 0 0,0 1 99 0 0,0-2-128 0 0,-1 1 127 0 0,1 0-114 0 0,-2-1 136 0 0,0 1-138 0 0,0 0 123 0 0,0 0-103 0 0,0 0 82 0 0,1 1-67 0 0,-1 1 100 0 0,-1-2-142 0 0,0 1 133 0 0,0 0-135 0 0,1 0 137 0 0,-2 1-125 0 0,0-1 132 0 0,1 1-133 0 0,0 0 134 0 0,1 0-139 0 0,-3 1 126 0 0,-1-1-94 0 0,1 1 89 0 0,-1 0-110 0 0,0 1 94 0 0,1 0-109 0 0,0 0 143 0 0,0 1-131 0 0,1-1 129 0 0,-1 1-122 0 0,1 1 93 0 0,0-1-74 0 0,0 1 109 0 0,0 0-130 0 0,1 0 130 0 0,0 1-128 0 0,0-1 121 0 0,1-1-115 0 0,0 2 132 0 0,1-1-127 0 0,0 0 122 0 0,0 1-110 0 0,1-1 130 0 0,-1 0-117 0 0,2 0 111 0 0,-1 0-145 0 0,0-1 151 0 0,1 1-122 0 0,0-1 120 0 0,0 0-122 0 0,-1-1 111 0 0,0 0-127 0 0,2 0 79 0 0,1-1-76 0 0,-1 1 118 0 0,2-2-109 0 0,-1-1 100 0 0,0 1-118 0 0,0-2 100 0 0,-1 0-102 0 0,1 0 133 0 0,-1 0-49 0 0,-1 0-1 0 0,1-1-81 0 0,0 1 120 0 0,-1 0-105 0 0,-1-1 98 0 0,0 1-108 0 0,0 0 135 0 0,0 0-115 0 0,0 0 115 0 0,0 1-99 0 0,0 1 91 0 0,-1-2-115 0 0,0 0 89 0 0,0 1-84 0 0,0 1 85 0 0,0 0-105 0 0,-1-2 97 0 0,0 1-96 0 0,0 1 108 0 0,0-1-121 0 0,0 1 111 0 0,1 1-108 0 0,0 0 92 0 0,-4 0-88 0 0,1 0 119 0 0,0 1-120 0 0,-1 0 122 0 0,0 0-134 0 0,1 0 143 0 0,0 2-142 0 0,1-1 132 0 0,0 0-114 0 0,1 2 113 0 0,-1-1-122 0 0,1 0 144 0 0,0 1-132 0 0,1 0 101 0 0,0 2-76 0 0,0-2 91 0 0,1 1-100 0 0,0 0 138 0 0,1 0-135 0 0,0-2 117 0 0,1 2-100 0 0,-1-2 81 0 0,2 1-76 0 0,0-2 97 0 0,-1 0-61 0 0,1 1 29 0 0,0-2-92 0 0,0 1 134 0 0,-2-2-114 0 0,3 0 92 0 0,-1 0-156 0 0,1-2 58 0 0,0 1-73 0 0,-2-1 142 0 0,1-1-99 0 0,-1 0 76 0 0,-1 1-76 0 0,0-2 106 0 0,0 1-78 0 0,-1 0 108 0 0,0-1-100 0 0,0 1 112 0 0,-1 0-108 0 0,0-1 98 0 0,0 1-90 0 0,0 0 106 0 0,-1 1-125 0 0,0-1 94 0 0,0 1-103 0 0,0 0 94 0 0,1 1-114 0 0,-3-1 114 0 0,0 0-110 0 0,0 1 107 0 0,1 0-120 0 0,-3 0 105 0 0,1 1-88 0 0,0-1 87 0 0,-2 2-110 0 0,1-1 127 0 0,1 1-138 0 0,-1 0 140 0 0,0 1-112 0 0,0 0 90 0 0,0 0-124 0 0,0 1 102 0 0,1 0-99 0 0,1-1 126 0 0,0 1-111 0 0,1 0 109 0 0,1 0-116 0 0,-1 1 138 0 0,1 0-102 0 0,1 1 92 0 0,1 0-110 0 0,0 0 131 0 0,1-1-133 0 0,1 1 106 0 0,-1-1-93 0 0,2 0 106 0 0,-1-1-125 0 0,0-1 113 0 0,2 1-128 0 0,-1-2 107 0 0,-1 1-149 0 0,-1-1 70 0 0,4-1-140 0 0,-2 0 134 0 0,0 0-100 0 0,2-3 16 0 0,-2 1-120 0 0,0-2 226 0 0,-1 1-188 0 0,0-2 256 0 0,-1 1-174 0 0,-1-2 206 0 0,-1 1-193 0 0,0 0 224 0 0,-1 0-99 0 0,0 0 210 0 0,-1 1-116 0 0,0 0 75 0 0,0 0-139 0 0,0 1 114 0 0,-1-1-137 0 0,0 2 105 0 0,1-1-141 0 0,-2 1 120 0 0,1 0-141 0 0,1 0 64 0 0,0 1-8 0 0,1 1 56 0 0,-3 0-102 0 0,0 0 107 0 0,1 0-90 0 0,-2 2 88 0 0,1 0-124 0 0,1 1 131 0 0,0 0-130 0 0,1 1 94 0 0,1 0-112 0 0,0 0 60 0 0,1 1-62 0 0,-1-1 72 0 0,2 1-134 0 0,-1-1 138 0 0,1-1-165 0 0,1 1 170 0 0,-1-1-123 0 0,0 0 155 0 0,2 0-282 0 0,0-1 272 0 0,-1 0-288 0 0,2-2 177 0 0,0 0-201 0 0,1-1 191 0 0,-1 0-218 0 0,1-2 275 0 0,-1 0-228 0 0,-1-2 296 0 0,-1 1-272 0 0,1-2 310 0 0,-2 2-250 0 0,-1-2 274 0 0,-1 1-266 0 0,0-1 287 0 0,-1 2-290 0 0,-1-1 306 0 0,0 1-292 0 0,1 2 299 0 0,-1-1-290 0 0,0 0 265 0 0,0 2-382 0 0,1-1 46 0 0,1 2-492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8:03.9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0 122 932 0 0,'0'0'5846'0'0,"17"6"-4173"0"0,7-6-944 0 0,136-7 435 0 0,-128 7-1054 0 0,-27 1 58 0 0,-20 1-184 0 0,-121-2-134 0 0,133 0 176 0 0,0 0-9 0 0,1-1-1 0 0,0 1 1 0 0,-1-1-1 0 0,1 0 1 0 0,0 1-1 0 0,0-1 1 0 0,-1 0-1 0 0,-2-2 1 0 0,12-3-18 0 0,-1 1 0 0 0,1 1 1 0 0,1-1-1 0 0,-1 1 0 0 0,0 1 0 0 0,1-1 0 0 0,0 1 1 0 0,0 0-1 0 0,0 1 0 0 0,11-2 0 0 0,5-2-9 0 0,98-25-18 0 0,-120 30 10 0 0,-21 3-551 0 0,0 0 342 0 0,-35 10-1 0 0,-1 1 168 0 0,7-7 233 0 0,45-6-144 0 0,0 1 47 0 0,-18 1 22 0 0,21-2-96 0 0,0 0-1 0 0,0 0 0 0 0,1 0 1 0 0,-1 0-1 0 0,0 0 1 0 0,0 0-1 0 0,0 1 1 0 0,0-1-1 0 0,0 0 0 0 0,0 0 1 0 0,0 0-1 0 0,1 0 1 0 0,-1 0-1 0 0,0 0 1 0 0,0 0-1 0 0,0 0 0 0 0,0-1 1 0 0,0 1-1 0 0,0 0 1 0 0,0 0-1 0 0,0 0 1 0 0,1 0-1 0 0,-1 0 0 0 0,0 0 1 0 0,0 0-1 0 0,0 0 1 0 0,0 0-1 0 0,0 0 1 0 0,0 0-1 0 0,0 0 1 0 0,0 0-1 0 0,0 0 0 0 0,1 0 1 0 0,-1-1-1 0 0,0 1 1 0 0,0 0-1 0 0,0 0 1 0 0,0 0-1 0 0,0 0 0 0 0,0 0 1 0 0,0 0-1 0 0,0 0 1 0 0,0 0-1 0 0,0-1 1 0 0,0 1-1 0 0,0 0 0 0 0,0 0 1 0 0,0 0-1 0 0,0 0 1 0 0,0 0-1 0 0,0 0 1 0 0,0 0-1 0 0,0-1 0 0 0,0 1 1 0 0,0 0-1 0 0,0 0 1 0 0,0 0-1 0 0,0 0 1 0 0,0 0-1 0 0,0 0 0 0 0,0 0 1 0 0,0-1-1 0 0,-1 1 1 0 0,1 0-1 0 0,0 0 1 0 0,0 0-1 0 0,0 0 1 0 0,0 0-1 0 0,46-18 230 0 0,-19 10-175 0 0,3-1 16 0 0,0 1 1 0 0,48-7-1 0 0,-76 15-66 0 0,-4 0-36 0 0,-96 19-277 0 0,-30-12 878 0 0,125-7-442 0 0,1 0-5 0 0,-10-2-16 0 0,9 2-20 0 0,-11-3 115 0 0,20 0-199 0 0,0 1 0 0 0,1-1-1 0 0,-1 1 1 0 0,1 0 0 0 0,-1 1-1 0 0,1-1 1 0 0,0 2 0 0 0,-1-1 0 0 0,11 1-1 0 0,0-2-5 0 0,129-12-692 0 0,-143 14 618 0 0,-3 0-7 0 0,1 0 63 0 0,0 0 1 0 0,-1 0-1 0 0,1 0 1 0 0,-1 0-1 0 0,1 0 1 0 0,-1 1-1 0 0,1-1 1 0 0,0 0-1 0 0,-1 0 1 0 0,1 0-1 0 0,-1 1 1 0 0,1-1-1 0 0,-1 0 1 0 0,1 0-1 0 0,-1 1 1 0 0,1-1-1 0 0,-1 0 1 0 0,0 1-1 0 0,1 0 1 0 0,-15 5-243 0 0,0-1 0 0 0,-29 7 0 0 0,-22 9-1213 0 0,25 2-2404 0 0,28-15 2278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7:32.1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529 166 2068 0 0,'-8'-24'3718'0'0,"1"-1"-1"0"0,2 0 1 0 0,-5-39-1 0 0,0 36 59 0 0,12 43-3194 0 0,8 64 726 0 0,2 113 0 0 0,-3-24-849 0 0,109 738 2895 0 0,-27-443-1260 0 0,-74-381-1584 0 0,-14-70-420 0 0,-2-11-105 0 0,-1 1 0 0 0,1-1-1 0 0,-1 0 1 0 0,1 1 0 0 0,-1-1-1 0 0,0 1 1 0 0,0-1 0 0 0,0 0-1 0 0,0 1 1 0 0,0-1 0 0 0,0 0-1 0 0,0 1 1 0 0,0-1 0 0 0,0 1-1 0 0,-1-1 1 0 0,1 0-1 0 0,0 1 1 0 0,-1-1 0 0 0,1 0-1 0 0,-1 1 1 0 0,0-1 0 0 0,1 0-1 0 0,-1 0 1 0 0,0 0 0 0 0,0 0-1 0 0,0 0 1 0 0,0 0 0 0 0,0 0-1 0 0,0 0 1 0 0,0 0-1 0 0,0 0 1 0 0,-2 1 0 0 0,-40 28-286 0 0,0-2 0 0 0,-65 31 0 0 0,26-15 161 0 0,-285 154 105 0 0,363-196 84 0 0,0 1 0 0 0,0-1 0 0 0,0 1 0 0 0,0-1 0 0 0,0 1 0 0 0,1 0-1 0 0,-1 1 1 0 0,1-1 0 0 0,0 1 0 0 0,0-1 0 0 0,0 1 0 0 0,-3 7 0 0 0,5-10-29 0 0,1 0 1 0 0,0 0-1 0 0,0 0 1 0 0,0 1-1 0 0,0-1 1 0 0,0 0-1 0 0,0 0 1 0 0,0 0-1 0 0,1 0 0 0 0,-1 1 1 0 0,0-1-1 0 0,1 0 1 0 0,-1 0-1 0 0,1 0 1 0 0,-1 0-1 0 0,1 0 1 0 0,-1 0-1 0 0,1 0 1 0 0,0 0-1 0 0,0 0 1 0 0,-1 0-1 0 0,1 0 1 0 0,0 0-1 0 0,0-1 1 0 0,0 1-1 0 0,0 0 1 0 0,1 0-1 0 0,29 18 245 0 0,-30-18-243 0 0,219 92 468 0 0,-28-14-760 0 0,82 66-980 0 0,-225-115 1035 0 0,-1 3 0 0 0,-2 2-1 0 0,57 55 1 0 0,-96-84 238 0 0,-1 1 0 0 0,0 0 1 0 0,-1 0-1 0 0,0 0 0 0 0,9 16 0 0 0,-14-20-11 0 0,0 0 0 0 0,0 0 0 0 0,0 0 0 0 0,0 0 0 0 0,0 0 0 0 0,-1 0 0 0 0,1 0-1 0 0,-1 0 1 0 0,0 0 0 0 0,0 0 0 0 0,0-1 0 0 0,0 1 0 0 0,0 0 0 0 0,-1-1 0 0 0,1 1 0 0 0,-1-1-1 0 0,-2 3 1 0 0,-3 4 3 0 0,-2 0 0 0 0,1 0-1 0 0,-1-1 1 0 0,-1 0 0 0 0,-19 12-1 0 0,-55 28 9 0 0,83-48-23 0 0,-443 212 172 0 0,170-86 424 0 0,252-116-506 0 0,-4 2 46 0 0,-42 26 0 0 0,63-35-94 0 0,1 0-1 0 0,-1 0 1 0 0,1 1-1 0 0,0-1 0 0 0,0 1 1 0 0,0 0-1 0 0,0 0 1 0 0,1 0-1 0 0,0 0 1 0 0,0 1-1 0 0,0-1 1 0 0,0 1-1 0 0,1 0 1 0 0,-1 0-1 0 0,-2 8 0 0 0,5-10-18 0 0,0-1 0 0 0,0 1-1 0 0,0-1 1 0 0,1 1-1 0 0,-1-1 1 0 0,1 0-1 0 0,-1 1 1 0 0,1-1-1 0 0,0 1 1 0 0,0-1-1 0 0,0 0 1 0 0,0 0-1 0 0,0 0 1 0 0,0 0-1 0 0,1 0 1 0 0,-1 0-1 0 0,1 0 1 0 0,0 0-1 0 0,-1 0 1 0 0,1-1-1 0 0,2 3 1 0 0,44 30 153 0 0,-39-29-139 0 0,81 46-81 0 0,149 61 0 0 0,-52-27-491 0 0,-122-53 313 0 0,136 71-555 0 0,-171-85 639 0 0,-1 1 1 0 0,-1 1 0 0 0,0 2-1 0 0,32 33 1 0 0,-57-53 136 0 0,-1 1 1 0 0,1 0-1 0 0,-1 0 1 0 0,0 0-1 0 0,0 0 1 0 0,0 0-1 0 0,0 0 1 0 0,-1 0 0 0 0,1 1-1 0 0,-1-1 1 0 0,1 1-1 0 0,-1-1 1 0 0,-1 1-1 0 0,1 0 1 0 0,0-1-1 0 0,-1 1 1 0 0,0 0-1 0 0,0 0 1 0 0,0 4-1 0 0,-1-2 8 0 0,-1-1 0 0 0,1 1 0 0 0,-1-1 0 0 0,0 0 0 0 0,-1 1-1 0 0,1-1 1 0 0,-1 0 0 0 0,0-1 0 0 0,0 1 0 0 0,-1 0-1 0 0,-5 5 1 0 0,-7 7 20 0 0,-2-2-1 0 0,0 0 1 0 0,-1-1-1 0 0,-39 23 1 0 0,57-37-26 0 0,-500 308 459 0 0,400-239-472 0 0,100-68 65 0 0,0 0 0 0 0,0 0 0 0 0,0 0 0 0 0,0 0 0 0 0,0 0 0 0 0,0 0 0 0 0,0 0 0 0 0,1 0 0 0 0,-1 0 0 0 0,1 1 0 0 0,-1-1 0 0 0,1 0 0 0 0,-1 1 0 0 0,1-1 0 0 0,-1 0 0 0 0,1 1 0 0 0,0-1 0 0 0,0 0 0 0 0,0 1 0 0 0,0-1 0 0 0,0 0 0 0 0,0 1 0 0 0,0 1 0 0 0,11 30 1057 0 0,-7-22-780 0 0,38 120-26 0 0,-5 40-304 0 0,22 258 0 0 0,-26-157 0 0 0,58 471 0 0 0,-90-737 0 0 0,29 444 0 0 0,-28-411 0 0 0,-3-14-434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7:33.2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1228 141 172 0 0,'19'-30'7623'0'0,"-14"22"-7038"0"0,0 0 0 0 0,0 0-1 0 0,1 0 1 0 0,1 1 0 0 0,-1 0-1 0 0,1 0 1 0 0,0 1 0 0 0,1 0-1 0 0,-1 0 1 0 0,1 0 0 0 0,1 1 0 0 0,-1 1-1 0 0,1-1 1 0 0,-1 1 0 0 0,18-5-1 0 0,-25 9-206 0 0,0-1-290 0 0,-1 0-1 0 0,1 1 0 0 0,0 0 1 0 0,-1-1-1 0 0,1 1 0 0 0,-1-1 1 0 0,1 1-1 0 0,0 0 0 0 0,-1-1 1 0 0,1 1-1 0 0,0 0 0 0 0,-1-1 1 0 0,1 1-1 0 0,0 0 0 0 0,0 0 1 0 0,-1 0-1 0 0,1 0 0 0 0,0 0 1 0 0,1 0-1 0 0,-2 0-47 0 0,0 0 1 0 0,1 0 0 0 0,-1 0-1 0 0,0 0 1 0 0,1 1 0 0 0,-1-1-1 0 0,0 0 1 0 0,0 0-1 0 0,1 0 1 0 0,-1 1 0 0 0,0-1-1 0 0,0 0 1 0 0,1 0-1 0 0,-1 0 1 0 0,0 1 0 0 0,0-1-1 0 0,0 0 1 0 0,0 1-1 0 0,1-1 1 0 0,-1 0 0 0 0,0 0-1 0 0,0 1 1 0 0,0-1-1 0 0,0 0 1 0 0,0 1 0 0 0,0-1-1 0 0,0 0 1 0 0,0 1 0 0 0,0-1-1 0 0,0 0 1 0 0,0 1-1 0 0,0-1 1 0 0,0 0 0 0 0,0 1-1 0 0,0-1 1 0 0,0 0-1 0 0,0 1 1 0 0,0-1 0 0 0,-5 11 224 0 0,0 0 1 0 0,-1-1 0 0 0,0 0 0 0 0,0 0-1 0 0,-1 0 1 0 0,0-1 0 0 0,-12 11 0 0 0,2 0-65 0 0,-225 240 1506 0 0,-20-17-696 0 0,153-144-619 0 0,-481 416 2501 0 0,573-501-2841 0 0,-13 11 545 0 0,-33 36-1 0 0,61-60-683 0 0,-4 2-274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7:33.8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22 194 1728 0 0,'-8'-42'9396'0'0,"3"-21"-4698"0"0,4 40-1048 0 0,-7-42 1063 0 0,18 241-237 0 0,129 788-1853 0 0,-107-766-2416 0 0,132 970 306 0 0,-119-588 250 0 0,-40-526-260 0 0,-1-15-2699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7:34.4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67 27 1956 0 0,'-67'-26'21768'0'0,"88"28"-21193"0"0,0 1 0 0 0,0 2-1 0 0,-1 0 1 0 0,0 1 0 0 0,0 1-1 0 0,19 10 1 0 0,12 3-225 0 0,497 192 552 0 0,-201-61-1445 0 0,-82-33 162 0 0,-138-63-2857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7:34.8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74 56 1536 0 0,'-74'-56'22609'0'0,"78"57"-22422"0"0,9 3-110 0 0,0 1 1 0 0,0 1 0 0 0,0-1 0 0 0,-1 2 0 0 0,0 0 0 0 0,0 0-1 0 0,19 17 1 0 0,73 71-80 0 0,-78-70-46 0 0,34 44 0 0 0,-54-61 41 0 0,1 1 1 0 0,-2 1-1 0 0,1-1 1 0 0,-1 1 0 0 0,0-1-1 0 0,-1 1 1 0 0,-1 1-1 0 0,1-1 1 0 0,2 17 0 0 0,-6-20 70 0 0,1-1 0 0 0,-2 1 0 0 0,1-1 0 0 0,-1 1 0 0 0,0-1 0 0 0,0 0 0 0 0,-1 1 0 0 0,1-1 0 0 0,-2 0-1 0 0,1 0 1 0 0,-1 0 0 0 0,1-1 0 0 0,-2 1 0 0 0,1 0 0 0 0,-1-1 0 0 0,1 0 0 0 0,-1 0 0 0 0,-1 0 0 0 0,-8 8 0 0 0,-8 5 13 0 0,-2 0 0 0 0,1-1 0 0 0,-32 16 0 0 0,29-17-415 0 0,-5 2-665 0 0,-48 33-4149 0 0,29-13-4584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7:35.2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 0 2688 0 0,'-24'4'9124'0'0,"23"-2"-8891"0"0,1-1 0 0 0,-1 0-1 0 0,0 0 1 0 0,1 0 0 0 0,-1 0 0 0 0,1 1 0 0 0,0-1-1 0 0,-1 0 1 0 0,1 0 0 0 0,0 1 0 0 0,-1 1 0 0 0,1 7 33 0 0,0 0 1 0 0,1 0 0 0 0,2 16 0 0 0,-2-15 437 0 0,40 318 2503 0 0,46 578 777 0 0,-85-801-4261 0 0,-2-36-3154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5:08.7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210 26 3108 0 0,'35'1'4885'0'0,"-32"-2"-3504"0"0,2 1-72 0 0,31-1 3733 0 0,-5-7 1607 0 0,-30 8-6604 0 0,-1 0 0 0 0,0 0 0 0 0,1 0 0 0 0,-1-1 1 0 0,0 1-1 0 0,1 0 0 0 0,-1 0 0 0 0,0 0 0 0 0,1 0 0 0 0,-1 0 0 0 0,0-1 0 0 0,1 1 0 0 0,-1 0 1 0 0,0 0-1 0 0,0-1 0 0 0,1 1 0 0 0,-1 0 0 0 0,0 0 0 0 0,0-1 0 0 0,1 1 0 0 0,-1 0 0 0 0,0-1 1 0 0,0 1-1 0 0,0 0 0 0 0,0-1 0 0 0,0 1 0 0 0,1 0 0 0 0,-1-1 0 0 0,0 1 0 0 0,0-1 0 0 0,-10-4 311 0 0,-26 2-322 0 0,18 4-138 0 0,1 0 0 0 0,0 2-1 0 0,-1 0 1 0 0,1 2 0 0 0,0-1-1 0 0,-28 13 1 0 0,41-15 75 0 0,0 0 1 0 0,-1 0-1 0 0,1 0 0 0 0,0 1 1 0 0,0 0-1 0 0,0 0 0 0 0,0 0 1 0 0,1 0-1 0 0,-1 0 0 0 0,1 1 1 0 0,0-1-1 0 0,0 1 0 0 0,0 0 1 0 0,0 0-1 0 0,1 0 0 0 0,-1 0 1 0 0,1 1-1 0 0,0-1 0 0 0,0 1 1 0 0,1-1-1 0 0,0 1 0 0 0,-1 0 1 0 0,1-1-1 0 0,1 1 0 0 0,-1 0 1 0 0,1 0-1 0 0,0 0 0 0 0,0 0 1 0 0,0-1-1 0 0,2 8 0 0 0,1 0-16 0 0,0-1 0 0 0,0 1 0 0 0,2 0 0 0 0,-1-1 0 0 0,1 0 0 0 0,12 17 0 0 0,46 57-184 0 0,-47-67 346 0 0,-1 2-1 0 0,-1-1 1 0 0,-1 2 0 0 0,17 33 0 0 0,-29-52-52 0 0,-1 0 0 0 0,1 0 0 0 0,0 0 0 0 0,-1 0 1 0 0,1 0-1 0 0,-1 0 0 0 0,1 0 0 0 0,-1 0 0 0 0,0 0 0 0 0,0 0 0 0 0,0 1 1 0 0,0-1-1 0 0,-1 0 0 0 0,1 0 0 0 0,0 0 0 0 0,-1 0 0 0 0,1 0 1 0 0,-1 0-1 0 0,0 0 0 0 0,0 0 0 0 0,0 0 0 0 0,-1 2 0 0 0,-1-1 33 0 0,1 0 0 0 0,-1 0 0 0 0,0-1 0 0 0,0 1 0 0 0,0 0-1 0 0,-1-1 1 0 0,1 0 0 0 0,0 0 0 0 0,-1 0 0 0 0,1 0 0 0 0,-5 1 0 0 0,-6 2-8 0 0,-1-1 1 0 0,0-1-1 0 0,0 0 0 0 0,1-1 1 0 0,-19 1-1 0 0,31-3-206 0 0,-11 1-621 0 0,1-1 1 0 0,-26-3 0 0 0,18-2-2907 0 0,3-5-3612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5:07:35.6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93 6321,'-10'-5'17467,"38"-2"-16652,-1 2 1,47-2-1,-3 0-703,671-41-4141,-638 45 3679,209-5-1642,-109 6-6605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5:07:36.0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 0 5360,'-38'45'14481,"40"-28"-11413,-2-17-2974,1 0 0,-1 0-1,1 0 1,-1 1 0,1-1 0,-1 0 0,1 0 0,-1 0 0,1 0 0,-1 0 0,1 0 0,15 1 565,-15-1-642,44 0-445,78-10 1,-86 5-1916,1 2 1,0 1 0,50 4-1,-68 4-459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5:07:36.3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164 1 2684,'-30'18'2850,"10"-7"-368,0 2 1,1 0-1,0 1 1,-24 24-1,42-37-2311,0 0 0,0 0 0,0 0 0,0 0 0,0 0-1,0 0 1,0 1 0,1-1 0,-1 0 0,0 1 0,1-1 0,-1 0-1,1 1 1,-1-1 0,1 1 0,0-1 0,0 1 0,0-1 0,-1 1-1,1-1 1,1 1 0,-1-1 0,0 1 0,0-1 0,0 1 0,1-1-1,0 2 1,0-1-55,1 1 0,0-1 0,0 0 0,0 0 0,0 1 0,0-1 0,0-1 0,1 1 0,-1 0-1,1-1 1,-1 1 0,6 1 0,6 3-225,1-1 0,0 0 0,0-1 0,18 2 0,-4-2-1158,1-2 1,0 0 0,42-4 0,-55 0-842,0-1 0,0 0 0,0-1-1,19-8 1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7:37.7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64 552 1952 0 0,'-36'-20'9675'0'0,"11"-1"-5054"0"0,25 20-4566 0 0,0 1 0 0 0,0 0 0 0 0,-1-1 0 0 0,1 1 1 0 0,0 0-1 0 0,0-1 0 0 0,-1 1 0 0 0,1 0 0 0 0,0-1 0 0 0,0 1 0 0 0,0-1 0 0 0,0 1 0 0 0,0 0 0 0 0,0-1 1 0 0,0 1-1 0 0,0-1 0 0 0,0 1 0 0 0,0 0 0 0 0,0-1 0 0 0,0 1 0 0 0,0-1 0 0 0,0 1 0 0 0,0 0 0 0 0,0-1 1 0 0,0 1-1 0 0,0-1 0 0 0,0 1 0 0 0,1 0 0 0 0,-1-1 0 0 0,0 1 0 0 0,0 0 0 0 0,0-1 0 0 0,1 1 0 0 0,-1 0 1 0 0,0-1-1 0 0,0 1 0 0 0,1 0 0 0 0,-1 0 0 0 0,0-1 0 0 0,1 1 0 0 0,-1 0 0 0 0,0 0 0 0 0,1 0 0 0 0,-1-1 1 0 0,1 1-1 0 0,0 0 0 0 0,18-7 281 0 0,0 1 0 0 0,1 1-1 0 0,0 1 1 0 0,0 0 0 0 0,0 2 0 0 0,32-1 0 0 0,-15 0-181 0 0,546-14 185 0 0,-430 20-322 0 0,-150-3 9 0 0,18 0 244 0 0,0-2 316 0 0,-3-1-49 0 0,-13-1-489 0 0,-1-1 0 0 0,0-1 0 0 0,0 1 0 0 0,0 0 0 0 0,0-1 0 0 0,-1 0 0 0 0,0 0 0 0 0,0 0 0 0 0,2-7 0 0 0,21-64 76 0 0,-26 75-121 0 0,83-262 2312 0 0,-82 264-2304 0 0,-1-1 0 0 0,0 1 0 0 0,0 0 0 0 0,0-1-1 0 0,0 1 1 0 0,0-1 0 0 0,1 1 0 0 0,-1-1-1 0 0,0 1 1 0 0,0 0 0 0 0,0-1 0 0 0,1 1 0 0 0,-1 0-1 0 0,0-1 1 0 0,1 1 0 0 0,-1 0 0 0 0,0-1 0 0 0,1 1-1 0 0,-1 0 1 0 0,1 0 0 0 0,-1-1 0 0 0,0 1-1 0 0,1 0 1 0 0,-1 0 0 0 0,1 0 0 0 0,-1-1 0 0 0,0 1-1 0 0,1 0 1 0 0,-1 0 0 0 0,1 0 0 0 0,-1 0 0 0 0,1 0-1 0 0,0 0 1 0 0,15 9 239 0 0,10 19 102 0 0,13 31-110 0 0,-2 1-1 0 0,36 80 0 0 0,-15-28-79 0 0,15 38-42 0 0,5 8 766 0 0,-78-157-875 0 0,0-1 0 0 0,0 0-1 0 0,0 1 1 0 0,0-1-1 0 0,0 0 1 0 0,0 0-1 0 0,0 1 1 0 0,0-1 0 0 0,1 0-1 0 0,-1 0 1 0 0,0 1-1 0 0,0-1 1 0 0,0 0 0 0 0,1 0-1 0 0,-1 0 1 0 0,0 1-1 0 0,0-1 1 0 0,0 0 0 0 0,1 0-1 0 0,-1 0 1 0 0,0 0-1 0 0,0 1 1 0 0,1-1 0 0 0,-1 0-1 0 0,0 0 1 0 0,1 0-1 0 0,-1 0 1 0 0,0 0-1 0 0,0 0 1 0 0,1 0 0 0 0,-1 0-1 0 0,0 0 1 0 0,1 0-1 0 0,-1 0 1 0 0,0 0 0 0 0,0 0-1 0 0,1 0 1 0 0,-1 0-1 0 0,0 0 1 0 0,0 0 0 0 0,1 0-1 0 0,-1-1 1 0 0,0 1-1 0 0,1 0 1 0 0,-1 0 0 0 0,0 0-1 0 0,0 0 1 0 0,1-1-1 0 0,9-17 114 0 0,3-24-176 0 0,35-225-159 0 0,-13 63 578 0 0,-24 134-153 0 0,-5 31-135 0 0,14-49-1 0 0,-20 87-88 0 0,0 0 0 0 0,0 0 0 0 0,1 0-1 0 0,-1 0 1 0 0,0 0 0 0 0,1 0 0 0 0,-1 0 0 0 0,0 0 0 0 0,1 0 0 0 0,-1 0 0 0 0,1 0 0 0 0,0 0 0 0 0,-1 0 0 0 0,1 1 0 0 0,0-1 0 0 0,0 0-1 0 0,-1 0 1 0 0,1 1 0 0 0,2-2 0 0 0,-3 2 6 0 0,1 0 0 0 0,0 0-1 0 0,-1 0 1 0 0,1 1 0 0 0,0-1 0 0 0,-1 0-1 0 0,1 0 1 0 0,-1 0 0 0 0,1 1 0 0 0,-1-1-1 0 0,1 0 1 0 0,-1 1 0 0 0,1-1 0 0 0,-1 1-1 0 0,1-1 1 0 0,-1 1 0 0 0,1-1 0 0 0,-1 1-1 0 0,0-1 1 0 0,1 1 0 0 0,-1-1 0 0 0,0 1-1 0 0,1 0 1 0 0,19 48-27 0 0,-18-40 16 0 0,61 182-254 0 0,31 85 225 0 0,-91-266 136 0 0,1 0 0 0 0,1 0 0 0 0,7 12-1 0 0,-11-20-30 0 0,0-3-58 0 0,0 1-1 0 0,0 0 0 0 0,0-1 0 0 0,0 1 1 0 0,0-1-1 0 0,0 1 0 0 0,0-1 0 0 0,-1 1 1 0 0,1-1-1 0 0,0 1 0 0 0,0-1 0 0 0,-1 0 1 0 0,1 0-1 0 0,0 1 0 0 0,-1-1 0 0 0,1 0 0 0 0,-1 0 1 0 0,1 0-1 0 0,-1 0 0 0 0,1 1 0 0 0,-1-1 1 0 0,1-1-1 0 0,9-26-12 0 0,-8 22-7 0 0,26-100 34 0 0,-6 14-7 0 0,-11 51 37 0 0,-8 29-57 0 0,-1 1 0 0 0,1-1 0 0 0,1 1 0 0 0,0 0 0 0 0,1 0 0 0 0,0 1 0 0 0,1 0 0 0 0,7-12 0 0 0,-7 17-7 0 0,0 1 0 0 0,1-1 0 0 0,-1 1 0 0 0,1 1-1 0 0,0-1 1 0 0,12-3 0 0 0,-6 1-22 0 0,13-4-68 0 0,1 1-1 0 0,34-8 0 0 0,-35 11 68 0 0,14-2-64 0 0,-38 8 36 0 0,19-5-427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7:39.2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9 275 1684 0 0,'-9'0'16555'0'0,"29"-5"-14249"0"0,33-5-2174 0 0,1025-123 3555 0 0,-671 88-3317 0 0,168-9-222 0 0,-298 31 295 0 0,-240 21-1126 0 0,-33 2 147 0 0,8-3-754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7:40.7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305 201 556 0 0,'0'0'946'0'0,"5"-12"1011"0"0,8-11 468 0 0,0-1 0 0 0,10-31 0 0 0,-22 52-2316 0 0,-1 1 0 0 0,1 0 1 0 0,-1-1-1 0 0,0 1 0 0 0,1-1 0 0 0,-1 1 0 0 0,-1 0 0 0 0,1-1 0 0 0,0 1 0 0 0,0 0 0 0 0,-1-1 0 0 0,1 1 0 0 0,-1 0 0 0 0,0-1 0 0 0,0 1 0 0 0,0 0 0 0 0,0 0 0 0 0,0 0 1 0 0,0 0-1 0 0,-1 0 0 0 0,1 0 0 0 0,0 0 0 0 0,-1 0 0 0 0,0 1 0 0 0,1-1 0 0 0,-1 0 0 0 0,0 1 0 0 0,-3-2 0 0 0,0-1-11 0 0,0 2 0 0 0,0-1 0 0 0,0 0-1 0 0,0 1 1 0 0,0 0 0 0 0,-1 0 0 0 0,1 1 0 0 0,-1 0-1 0 0,1-1 1 0 0,-1 2 0 0 0,-8-1 0 0 0,3 1 25 0 0,0 0 0 0 0,-1 1 0 0 0,1 0 0 0 0,0 1 0 0 0,0 1 0 0 0,0-1 0 0 0,1 2 0 0 0,-1-1-1 0 0,1 2 1 0 0,0-1 0 0 0,0 1 0 0 0,0 1 0 0 0,0 0 0 0 0,1 0 0 0 0,0 1 0 0 0,0 0 0 0 0,-9 11 0 0 0,10-9-48 0 0,1-1-1 0 0,0 1 1 0 0,1 0-1 0 0,0 1 0 0 0,1-1 1 0 0,0 1-1 0 0,0 0 1 0 0,1 1-1 0 0,0-1 1 0 0,1 1-1 0 0,0-1 0 0 0,-1 12 1 0 0,3-13-38 0 0,1-1 0 0 0,0 1 0 0 0,0-1 0 0 0,1 0 0 0 0,0 1 0 0 0,0-1 0 0 0,1 0 0 0 0,0 1 0 0 0,1-1 0 0 0,-1 0 0 0 0,2-1 0 0 0,-1 1 0 0 0,1 0 0 0 0,0-1 0 0 0,0 0 0 0 0,10 11 0 0 0,-5-8-46 0 0,2 1-1 0 0,-1-1 1 0 0,2-1-1 0 0,-1 0 1 0 0,1-1 0 0 0,0 0-1 0 0,1-1 1 0 0,0 0-1 0 0,0-1 1 0 0,0-1 0 0 0,1 0-1 0 0,0 0 1 0 0,0-2-1 0 0,0 1 1 0 0,0-2 0 0 0,1 0-1 0 0,-1-1 1 0 0,1 0-1 0 0,-1-1 1 0 0,1-1 0 0 0,-1 0-1 0 0,1-1 1 0 0,-1-1-1 0 0,0 0 1 0 0,0 0 0 0 0,0-2-1 0 0,0 0 1 0 0,-1 0-1 0 0,25-15 1 0 0,-30 14 15 0 0,-2 1 1 0 0,1-1-1 0 0,0 0 1 0 0,-1 0-1 0 0,0-1 0 0 0,-1 1 1 0 0,1-2-1 0 0,-1 1 0 0 0,-1 0 1 0 0,1-1-1 0 0,-1 0 1 0 0,3-8-1 0 0,-3 4 95 0 0,0 0 0 0 0,-1 0 0 0 0,0-1 0 0 0,-1 1 0 0 0,-1 0 0 0 0,1-1 0 0 0,-2 1 0 0 0,-1-18-1 0 0,0 19 8 0 0,0 0-1 0 0,-1 0 1 0 0,0 1-1 0 0,-1-1 1 0 0,-1 0-1 0 0,1 1 0 0 0,-2 0 1 0 0,1-1-1 0 0,-10-13 1 0 0,10 18-70 0 0,-1 0 1 0 0,1 0 0 0 0,-1 0-1 0 0,-1 1 1 0 0,1-1 0 0 0,-1 1-1 0 0,0 0 1 0 0,0 1 0 0 0,-1-1-1 0 0,1 1 1 0 0,-1 1 0 0 0,0-1-1 0 0,0 1 1 0 0,-9-3 0 0 0,10 5-156 0 0,-1 0 1 0 0,1 0 0 0 0,0 0 0 0 0,0 1 0 0 0,-1 0 0 0 0,1 0 0 0 0,0 0-1 0 0,-1 1 1 0 0,1 0 0 0 0,0 0 0 0 0,0 0 0 0 0,0 1 0 0 0,0 0-1 0 0,0 0 1 0 0,0 1 0 0 0,1 0 0 0 0,-9 5 0 0 0,7-4-960 0 0,0 1 0 0 0,1 0 0 0 0,0 0 0 0 0,0 1 0 0 0,0 0 1 0 0,1 0-1 0 0,0 0 0 0 0,-5 8 0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7:42.3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187 143 1476 0 0,'-16'-6'3315'0'0,"-111"-32"1023"0"0,124 38-4265 0 0,1-1 134 0 0,-37-12 6537 0 0,347-14-4091 0 0,-188 20-2429 0 0,843-35 170 0 0,-530 35-1366 0 0,-419 7 183 0 0,-12-1 556 0 0,-1 1 0 0 0,1 0 1 0 0,0 0-1 0 0,0 0 1 0 0,0 0-1 0 0,0 0 0 0 0,-1 1 1 0 0,1-1-1 0 0,0 0 1 0 0,0 1-1 0 0,-1-1 1 0 0,1 1-1 0 0,0 0 0 0 0,-1 0 1 0 0,4 1-1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7:46.1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1577 35 1276 0 0,'6'-34'24703'0'0,"-6"34"-24678"0"0,7 12 346 0 0,5 17-6 0 0,15 75 999 0 0,15 123 0 0 0,-28-141-967 0 0,83 631 1668 0 0,2-135-1228 0 0,-95-569-837 0 0,-1 1 0 0 0,-2-3 0 0 0,1-1 0 0 0,0 0 0 0 0,-1 0 0 0 0,0 1 0 0 0,-2 0 0 0 0,-5-4 0 0 0,-5 1-80 0 0,-1 0-1 0 0,0-1 1 0 0,0 0 0 0 0,0-1 0 0 0,-16 5-1 0 0,-19 10-84 0 0,-94 59-79 0 0,127-72 241 0 0,-27 18-94 0 0,40-25 96 0 0,-1 1 0 0 0,0-1 1 0 0,1 1-1 0 0,-1 0 0 0 0,1-1 0 0 0,0 1 0 0 0,-1 0 0 0 0,1 0 0 0 0,0 0 0 0 0,0 0 0 0 0,0 0 0 0 0,0 0 0 0 0,0 0 0 0 0,1 0 0 0 0,-1 0 0 0 0,1 0 0 0 0,-1 0 0 0 0,1 3 0 0 0,0-3 7 0 0,0 0 0 0 0,1 0 0 0 0,-1 0 0 0 0,1 0-1 0 0,-1 0 1 0 0,1 0 0 0 0,0 0 0 0 0,0-1 0 0 0,0 1 0 0 0,0 0-1 0 0,0 0 1 0 0,0-1 0 0 0,1 1 0 0 0,-1-1 0 0 0,0 1 0 0 0,1-1 0 0 0,-1 1-1 0 0,1-1 1 0 0,2 2 0 0 0,37 19 45 0 0,-32-17-37 0 0,52 21-23 0 0,101 30 0 0 0,1-1-139 0 0,-120-38 67 0 0,-25-11-3 0 0,1 0 0 0 0,-1 2 0 0 0,0 0 0 0 0,-1 1 0 0 0,0 1 0 0 0,0 0 0 0 0,20 18 0 0 0,-35-26 83 0 0,0 0 1 0 0,0 0-1 0 0,0 1 1 0 0,-1-1-1 0 0,1 1 1 0 0,-1-1-1 0 0,0 1 1 0 0,0-1-1 0 0,1 1 0 0 0,-2 0 1 0 0,1 0-1 0 0,0-1 1 0 0,0 1-1 0 0,-1 0 1 0 0,0 0-1 0 0,1 0 1 0 0,-1 0-1 0 0,0 0 1 0 0,-1 0-1 0 0,1-1 0 0 0,0 1 1 0 0,-1 0-1 0 0,0 0 1 0 0,1 0-1 0 0,-1 0 1 0 0,0-1-1 0 0,-1 1 1 0 0,1-1-1 0 0,0 1 1 0 0,-1-1-1 0 0,1 1 0 0 0,-1-1 1 0 0,-3 4-1 0 0,-7 8 26 0 0,0 0 0 0 0,-1-1 0 0 0,0-1 0 0 0,-17 13 0 0 0,18-15-40 0 0,-30 21 43 0 0,-73 41 1 0 0,19-13 2 0 0,38-23-16 0 0,40-27-27 0 0,2 1-1 0 0,-1 0 1 0 0,1 1 0 0 0,1 1 0 0 0,0 0 0 0 0,1 1 0 0 0,-24 28 0 0 0,36-39 6 0 0,1 0 0 0 0,0 0 0 0 0,-1 1 0 0 0,1-1 1 0 0,0 0-1 0 0,0 1 0 0 0,0-1 0 0 0,1 0 0 0 0,-1 1 1 0 0,0-1-1 0 0,1 1 0 0 0,0 0 0 0 0,-1-1 1 0 0,1 1-1 0 0,0-1 0 0 0,0 1 0 0 0,1-1 0 0 0,-1 1 1 0 0,2 4-1 0 0,-1-4-8 0 0,1 1 0 0 0,0 0 1 0 0,0-1-1 0 0,0 0 0 0 0,0 1 0 0 0,0-1 1 0 0,1 0-1 0 0,0 0 0 0 0,-1 0 0 0 0,1-1 1 0 0,5 5-1 0 0,7 3-30 0 0,0-1 1 0 0,1 0-1 0 0,0-1 1 0 0,23 8-1 0 0,160 49-114 0 0,-117-41 20 0 0,85 37 0 0 0,-160-58 115 0 0,0 1 0 0 0,0-1-1 0 0,0 1 1 0 0,0 0-1 0 0,-1 1 1 0 0,0 0-1 0 0,0 0 1 0 0,0 0 0 0 0,0 1-1 0 0,9 11 1 0 0,-13-13 11 0 0,0 0 0 0 0,0 0 0 0 0,0 0 1 0 0,-1 0-1 0 0,0 0 0 0 0,1 0 0 0 0,-2 1 0 0 0,1-1 1 0 0,0 0-1 0 0,-1 1 0 0 0,0-1 0 0 0,0 0 1 0 0,0 1-1 0 0,0-1 0 0 0,-1 0 0 0 0,0 1 1 0 0,1-1-1 0 0,-2 0 0 0 0,1 0 0 0 0,0 0 0 0 0,-4 6 1 0 0,-8 16 15 0 0,-1-2 1 0 0,-1 1-1 0 0,-2-2 0 0 0,0 0 1 0 0,-33 32-1 0 0,25-27-37 0 0,1 0 0 0 0,-29 47 0 0 0,50-69 16 0 0,0 1-1 0 0,0-1 1 0 0,0 1-1 0 0,1-1 1 0 0,0 1-1 0 0,1 0 1 0 0,-1 0-1 0 0,1 0 1 0 0,0 0-1 0 0,1 0 1 0 0,0 1-1 0 0,0-1 1 0 0,1 0-1 0 0,0 0 1 0 0,2 9 0 0 0,4 10-30 0 0,1 0 1 0 0,20 44-1 0 0,3 8 76 0 0,11 72 451 0 0,-7 1-1 0 0,-6 2 1 0 0,15 289 0 0 0,-38-382-297 0 0,-2-30-72 0 0,-1 41 1 0 0,1-40-78 0 0,-4-13-177 0 0,0-17 120 0 0,-48 7-828 0 0,-152 16-577 0 0,78-13 1227 0 0,-1132 175 1811 0 0,803-94-1455 0 0,411-83-243 0 0,5-1-623 0 0,-1-2 0 0 0,-52 3 0 0 0,63-15-3695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7:46.9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71 468 0 0,'11'-70'17768'0'0,"-10"69"-17661"0"0,0 2-50 0 0,1 0 0 0 0,0 0 0 0 0,0 0 0 0 0,0 0 0 0 0,-1 0 0 0 0,1 0 0 0 0,0 0 0 0 0,-1 1 1 0 0,1-1-1 0 0,-1 1 0 0 0,0-1 0 0 0,1 1 0 0 0,-1 0 0 0 0,0-1 0 0 0,0 1 0 0 0,0 0 0 0 0,0 0 0 0 0,0 0 0 0 0,-1 0 0 0 0,1 0 0 0 0,-1 0 0 0 0,1 0 0 0 0,0 2 0 0 0,11 60 327 0 0,-9-44-247 0 0,24 273 452 0 0,-12-88-254 0 0,60 348 547 0 0,-73-535-1052 0 0,2 4-1221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7:47.3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43 2424 0 0,'-16'-43'13326'0'0,"24"78"-12484"0"0,-1 1-1 0 0,-2 0 1 0 0,-1-1-1 0 0,-2 49 1 0 0,2 7-85 0 0,86 656 2978 0 0,-64-618-3098 0 0,7 45-2697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5:09.1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1002 71 1516 0 0,'22'-63'14607'0'0,"-28"58"-12205"0"0,3 3-1479 0 0,-5 6-514 0 0,-10 15 499 0 0,1 0 0 0 0,1 1-1 0 0,-26 42 1 0 0,9-12-299 0 0,3-7-271 0 0,-393 573 1786 0 0,51 32-124 0 0,353-612-1868 0 0,11-23-384 0 0,1 0-1 0 0,1 0 1 0 0,0 0 0 0 0,-4 15-1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7:58.0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90 232 0 0,'0'0'1918'0'0,"-2"-33"2898"0"0,-1-18-2891 0 0,4 49-1702 0 0,-2 2-178 0 0,-5-3 111 0 0,8 11-115 0 0,3 6 117 0 0,-1 1-1 0 0,0-1 1 0 0,0 1 0 0 0,1 20-1 0 0,1-1 78 0 0,12 76 652 0 0,6 178 1 0 0,21 238 457 0 0,-29-290-923 0 0,-10-119-106 0 0,2-8 254 0 0,5 152 131 0 0,1-84-4 0 0,-13-144-621 0 0,7 43-1 0 0,0-6 58 0 0,25 265 593 0 0,-10-94-55 0 0,-9-32-525 0 0,-1 12-77 0 0,-11-166-47 0 0,-2 19-1 0 0,1-60-25 0 0,4 62-8 0 0,12 102 137 0 0,-17-177-124 0 0,4 25 18 0 0,0 49 0 0 0,6 47 43 0 0,-12 11 197 0 0,10 44 724 0 0,-8-164-907 0 0,2-1 0 0 0,-1 1-1 0 0,1-1 1 0 0,1 0-1 0 0,0 0 1 0 0,9 19-1 0 0,14 22 49 0 0,-25-52-104 0 0,1 1-30 0 0,1 1 25 0 0,4 6 76 0 0,1 0-1 0 0,0-1 0 0 0,0 1 1 0 0,1-2-1 0 0,0 1 0 0 0,1-1 0 0 0,10 6 1 0 0,-6-6 28 0 0,1 0 1 0 0,0-1 0 0 0,23 6-1 0 0,-2-1-61 0 0,-34-10-38 0 0,46 11 236 0 0,76-7-86 0 0,-122-5-182 0 0,2 0 37 0 0,60 2 28 0 0,-62-2-38 0 0,17-2-15 0 0,26-8 23 0 0,-43 10-38 0 0,1-1 35 0 0,48-5-68 0 0,-49 6 65 0 0,46-5-89 0 0,-45 5 88 0 0,3-1-9 0 0,0 1-1 0 0,0-1 1 0 0,-1 0 0 0 0,1-1 0 0 0,7-2 0 0 0,-7 2-9 0 0,1 0 0 0 0,-1 1 0 0 0,0-1 0 0 0,1 1 0 0 0,8 0 0 0 0,35-6 47 0 0,25 11-67 0 0,-72-4 72 0 0,0 0-72 0 0,48 1 57 0 0,88-9 0 0 0,-136 8-64 0 0,18 0 32 0 0,32-5-21 0 0,-49 4 42 0 0,31 0-96 0 0,-1-1 78 0 0,52 5-1 0 0,-20-1-54 0 0,268 17-547 0 0,-317-17 537 0 0,-1 0 0 0 0,0 2-1 0 0,0-1 1 0 0,0 2 0 0 0,0 0 0 0 0,0 1 0 0 0,-1 1 0 0 0,0 0 0 0 0,-1 1 0 0 0,0 1 0 0 0,20 14 0 0 0,-18-9 5 0 0,0 1 0 0 0,-1 1 0 0 0,-1 0 0 0 0,-1 1 0 0 0,0 0 0 0 0,-1 1 0 0 0,-1 1 0 0 0,11 23 0 0 0,17 49 126 0 0,-4 1-1 0 0,-4 2 1 0 0,21 111 0 0 0,41 319 8 0 0,-42-197 9 0 0,-15-106 89 0 0,3 122-221 0 0,1 7 111 0 0,29 162 77 0 0,-39-280 34 0 0,31 285-57 0 0,7-42 326 0 0,-43-352 131 0 0,25 118 109 0 0,24 85 1758 0 0,-64-281-3227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7:58.5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77 1536 0 0,'-31'-13'18353'0'0,"39"31"-18111"0"0,1 0-1 0 0,0 0 1 0 0,2-1-1 0 0,0 0 1 0 0,0-1 0 0 0,18 19-1 0 0,-3-2-102 0 0,-5-6 58 0 0,137 171 2465 0 0,-156-196-2584 0 0,-1 0 0 0 0,1 0 0 0 0,0 0 0 0 0,0 0 1 0 0,0-1-1 0 0,0 1 0 0 0,0-1 0 0 0,0 1 1 0 0,0-1-1 0 0,1 0 0 0 0,-1 0 0 0 0,0 0 1 0 0,1 0-1 0 0,-1 0 0 0 0,0-1 0 0 0,1 1 0 0 0,-1-1 1 0 0,1 1-1 0 0,-1-1 0 0 0,1 0 0 0 0,2 0 1 0 0,-1-1-27 0 0,0 0 0 0 0,0 0 0 0 0,-1 0 0 0 0,1-1 0 0 0,-1 1 0 0 0,1-1 0 0 0,-1 0 0 0 0,1 0 0 0 0,-1 0 0 0 0,0-1 0 0 0,0 1-1 0 0,4-5 1 0 0,4-5-162 0 0,-1 0 0 0 0,0-1 0 0 0,0-1 0 0 0,-1 1 0 0 0,9-21 0 0 0,59-145-5673 0 0,-38 56-3656 0 0,-23 65 751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7:59.3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0 1772 0 0,'-11'17'12928'0'0,"120"128"-8090"0"0,-48-66-4241 0 0,91 92-100 0 0,-99-116-266 0 0,60 80-1 0 0,-110-130-152 0 0,0-1 0 0 0,-1 1-1 0 0,0 0 1 0 0,0 0 0 0 0,0 0-1 0 0,0 0 1 0 0,-1 0 0 0 0,1 0-1 0 0,-1 0 1 0 0,-1 0-1 0 0,1 1 1 0 0,-1-1 0 0 0,0 0-1 0 0,0 1 1 0 0,-1-1 0 0 0,1 0-1 0 0,-1 0 1 0 0,0 0 0 0 0,0 1-1 0 0,-1-1 1 0 0,0 0 0 0 0,0 0-1 0 0,-2 4 1 0 0,-8 13 132 0 0,0-1 0 0 0,-1 0 0 0 0,-29 33 0 0 0,23-29-159 0 0,-57 71-142 0 0,-22 29-3209 0 0,39-38-7753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8:00.4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70 12 1292 0 0,'-17'3'19110'0'0,"13"-2"-18490"0"0,1-1-279 0 0,1 1 0 0 0,0-1 0 0 0,0 0 0 0 0,0 0 0 0 0,-1 0 0 0 0,1 0 1 0 0,0-1-1 0 0,0 1 0 0 0,0 0 0 0 0,-1-1 0 0 0,1 0 0 0 0,-3-1 0 0 0,3 2-215 0 0,-12-11 140 0 0,148 178-110 0 0,-73-97-84 0 0,83 97 376 0 0,-143-166-402 0 0,0 0 1 0 0,0 0-1 0 0,0 0 1 0 0,0 0-1 0 0,0 0 0 0 0,0 0 1 0 0,0 0-1 0 0,0 0 1 0 0,0 0-1 0 0,0-1 1 0 0,1 1-1 0 0,-1 0 1 0 0,0-1-1 0 0,1 1 1 0 0,-1-1-1 0 0,0 1 0 0 0,1-1 1 0 0,-1 0-1 0 0,0 0 1 0 0,1 1-1 0 0,-1-1 1 0 0,1 0-1 0 0,-1 0 1 0 0,3-1-1 0 0,-2 0-26 0 0,1 1 1 0 0,-1-2-1 0 0,0 1 0 0 0,1 0 1 0 0,-1 0-1 0 0,0-1 0 0 0,0 1 1 0 0,0-1-1 0 0,0 0 0 0 0,0 1 0 0 0,0-1 1 0 0,2-3-1 0 0,4-6-192 0 0,0 0 0 0 0,-1 0 0 0 0,11-25 0 0 0,-9 18-659 0 0,1 0 0 0 0,0 1 0 0 0,1 0 1 0 0,1 1-1 0 0,20-21 0 0 0,44-28-10665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8:15.8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50 145 2048 0 0,'-7'-22'3044'0'0,"1"-1"0"0"0,-6-44 0 0 0,8 41-1579 0 0,2 19-861 0 0,-1 8-183 0 0,-2 15 28 0 0,-1 27-34 0 0,2 61 194 0 0,10 122 0 0 0,27 103-296 0 0,-30-294-274 0 0,31 216 303 0 0,7 71-100 0 0,-41-304-1614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8:16.4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84 297 1464 0 0,'-28'-38'4789'0'0,"21"31"-4221"0"0,1 0 0 0 0,1 0 0 0 0,-1-1 0 0 0,2 0 0 0 0,-1 0 0 0 0,1 0 0 0 0,0-1 1 0 0,0 1-1 0 0,1-1 0 0 0,-4-17 0 0 0,7 21-528 0 0,0 1-1 0 0,0-1 1 0 0,1 1 0 0 0,-1 0 0 0 0,1-1-1 0 0,0 1 1 0 0,1 0 0 0 0,-1 0 0 0 0,1 0-1 0 0,0 0 1 0 0,-1 0 0 0 0,2 0 0 0 0,-1 0-1 0 0,0 0 1 0 0,1 1 0 0 0,0-1 0 0 0,0 1-1 0 0,4-4 1 0 0,1 0-19 0 0,0 0 0 0 0,0 0 1 0 0,0 1-1 0 0,1 0 0 0 0,0 0 0 0 0,11-4 0 0 0,-5 5-24 0 0,-1 0-1 0 0,1 1 1 0 0,0 1-1 0 0,0 0 1 0 0,0 1-1 0 0,1 1 1 0 0,-1 0-1 0 0,0 1 1 0 0,0 1-1 0 0,1 0 0 0 0,-1 1 1 0 0,0 0-1 0 0,0 2 1 0 0,0 0-1 0 0,25 10 1 0 0,-28-9-20 0 0,1 1 0 0 0,-1 0 0 0 0,-1 1 0 0 0,1 0-1 0 0,-1 1 1 0 0,0 0 0 0 0,19 20 0 0 0,-23-21-7 0 0,-1 0 0 0 0,-1 1 0 0 0,1 0 0 0 0,-1 0-1 0 0,0 0 1 0 0,-1 1 0 0 0,0 0 0 0 0,0 0 0 0 0,-1 0 0 0 0,0 0 0 0 0,3 18 0 0 0,-5-11-19 0 0,0-1 1 0 0,-1 1 0 0 0,-1 0 0 0 0,0-1-1 0 0,-1 1 1 0 0,-1-1 0 0 0,0 0 0 0 0,-1 1-1 0 0,-1-2 1 0 0,-1 1 0 0 0,-10 20 0 0 0,-9 13 162 0 0,-60 84 1 0 0,56-94 240 0 0,-52 53 0 0 0,78-88-353 0 0,-1 0 22 0 0,1 1 0 0 0,0-1 0 0 0,0 0-1 0 0,1 1 1 0 0,-1 0 0 0 0,-2 4 0 0 0,5-7-11 0 0,-1 0 1 0 0,1 0 0 0 0,0 0 0 0 0,-1 1 0 0 0,1-1 0 0 0,0 0 0 0 0,0 0 0 0 0,0 0 0 0 0,0 0 0 0 0,0 0-1 0 0,0 0 1 0 0,1 0 0 0 0,-1 0 0 0 0,0 1 0 0 0,0-1 0 0 0,1 0 0 0 0,-1 0 0 0 0,1 0 0 0 0,-1 0 0 0 0,1 0-1 0 0,-1 0 1 0 0,1 0 0 0 0,-1-1 0 0 0,1 1 0 0 0,0 0 0 0 0,0 0 0 0 0,0 0 0 0 0,-1-1 0 0 0,2 2 0 0 0,13 13 205 0 0,0 1 0 0 0,12 17 0 0 0,5 6 22 0 0,328 352 1029 0 0,-247-264-2528 0 0,-48-36-6684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8:16.9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278 67 1700 0 0,'-12'-41'10122'0'0,"12"40"-10002"0"0,0-1 0 0 0,-1 1-1 0 0,0 0 1 0 0,1-1 0 0 0,-1 1-1 0 0,0 0 1 0 0,0-1 0 0 0,0 1-1 0 0,0 0 1 0 0,0 0 0 0 0,0 0 0 0 0,0 0-1 0 0,0 0 1 0 0,0 0 0 0 0,-1 0-1 0 0,1 0 1 0 0,0 0 0 0 0,-1 1-1 0 0,1-1 1 0 0,-1 0 0 0 0,1 1-1 0 0,0-1 1 0 0,-1 1 0 0 0,1 0-1 0 0,-1-1 1 0 0,0 1 0 0 0,1 0-1 0 0,-1 0 1 0 0,1 0 0 0 0,-1 0-1 0 0,1 0 1 0 0,-1 0 0 0 0,1 0-1 0 0,-1 1 1 0 0,1-1 0 0 0,-1 1-1 0 0,-1 0 1 0 0,-4 1-25 0 0,0 0 0 0 0,-1 1 0 0 0,1 0 0 0 0,1 0-1 0 0,-1 0 1 0 0,-10 7 0 0 0,5 1 64 0 0,-1 0-1 0 0,1 0 1 0 0,1 1-1 0 0,0 1 0 0 0,1 0 1 0 0,0 0-1 0 0,1 1 1 0 0,0 0-1 0 0,1 1 1 0 0,1 0-1 0 0,-8 22 0 0 0,8-16-3 0 0,1-1 0 0 0,1 2 0 0 0,0-1 0 0 0,2 1 0 0 0,0-1 0 0 0,1 1 0 0 0,2 0 1 0 0,2 26-1 0 0,1-27 0 0 0,1-1 0 0 0,1 1 0 0 0,1-1 0 0 0,0-1 0 0 0,2 1 1 0 0,0-1-1 0 0,1 0 0 0 0,1-1 0 0 0,1 0 0 0 0,1-1 0 0 0,0 0 1 0 0,1-1-1 0 0,1 0 0 0 0,18 16 0 0 0,-19-19-169 0 0,2-2 0 0 0,0 0 0 0 0,0 0 0 0 0,1-1 0 0 0,0-1 0 0 0,0-1 0 0 0,20 7 0 0 0,-22-10-430 0 0,0-1 0 0 0,0-1 0 0 0,0 0 0 0 0,1 0 0 0 0,-1-2 0 0 0,1 0 0 0 0,-1 0 0 0 0,1-2 0 0 0,22-3 0 0 0,-30 3-195 0 0,-1 0 0 0 0,0-1 1 0 0,0 0-1 0 0,0 0 0 0 0,6-3 0 0 0,15-12-4758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8:17.8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12 1436 0 0,'16'-12'11242'0'0,"-13"23"-11200"0"0,0-3-17 0 0,0 1-1 0 0,-1 0 0 0 0,3 16 0 0 0,0-3 13 0 0,-5-20-20 0 0,5 19 765 0 0,-2-15-173 0 0,-1-20-648 0 0,-2 13 45 0 0,0-14-492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8:22.7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0 219 392 0 0,'18'14'14957'0'0,"17"-31"-9966"0"0,71-33-4786 0 0,137-42 0 0 0,-5 23-6404 0 0,-213 64 3588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8:23.3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58 1 360 0 0,'-53'19'16454'0'0,"51"-16"-16171"0"0,1 1-174 0 0,0-1-1 0 0,1 0 1 0 0,-1 1-1 0 0,1-1 1 0 0,0 0-1 0 0,0 1 1 0 0,1 5-1 0 0,0-2 145 0 0,9 79 339 0 0,31 122 1 0 0,-17-93-447 0 0,36 137 25 0 0,-19-85 262 0 0,-24-99-88 0 0,-8-37-52 0 0,-1 0 0 0 0,-2 0 0 0 0,4 63 0 0 0,-10-87-255 0 0,-1 0 0 0 0,0 0 0 0 0,0 0 0 0 0,-1 0 0 0 0,0 0 0 0 0,0 0 0 0 0,0 0 0 0 0,-1 0 0 0 0,0-1 0 0 0,-1 0 0 0 0,1 1 0 0 0,-1-1 0 0 0,-5 6 1 0 0,1-3 142 0 0,1-1 0 0 0,-1 0 0 0 0,-1 0 0 0 0,1 0 0 0 0,-1-1 0 0 0,0-1 0 0 0,-14 8 0 0 0,21-13-52 0 0,-6 3 431 0 0,27-14-473 0 0,-1 1 0 0 0,1 1 0 0 0,1 1 1 0 0,26-7-1 0 0,88-14-163 0 0,-91 20-124 0 0,69-13-2169 0 0,-41 8-4510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0:10.7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163 114 952 0 0,'-13'-24'3456'0'0,"1"5"-979"0"0,1 3-537 0 0,-5 2-456 0 0,6 3-324 0 0,-3 3-216 0 0,1 1-192 0 0,0 0-160 0 0,-1 3 96 0 0,-6 1-708 0 0,-1 5-884 0 0,8 6-1812 0 0</inkml:trace>
  <inkml:trace contextRef="#ctx0" brushRef="#br0" timeOffset="1">557 226 2576 0 0,'11'-16'14253'0'0,"-13"15"-14118"0"0,1-1-1 0 0,-1 0 1 0 0,1 1 0 0 0,-1-1 0 0 0,0 1 0 0 0,1 0 0 0 0,-1-1-1 0 0,0 1 1 0 0,0 0 0 0 0,0 0 0 0 0,0 0 0 0 0,0 1-1 0 0,0-1 1 0 0,-1 0 0 0 0,1 1 0 0 0,0-1 0 0 0,0 1-1 0 0,0 0 1 0 0,0 0 0 0 0,-1 0 0 0 0,1 0 0 0 0,0 0 0 0 0,0 0-1 0 0,-4 1 1 0 0,-6 1-18 0 0,0 0 0 0 0,0 1-1 0 0,-16 5 1 0 0,7 0-39 0 0,1 0 0 0 0,0 1 0 0 0,0 2 0 0 0,1-1 0 0 0,1 2 0 0 0,0 1 0 0 0,0 0 0 0 0,1 1 0 0 0,-28 31 0 0 0,39-38-101 0 0,0 0 1 0 0,0 0-1 0 0,1 1 1 0 0,0 0-1 0 0,1 0 1 0 0,-1 0-1 0 0,2 1 0 0 0,-1 0 1 0 0,1-1-1 0 0,0 1 1 0 0,1 0-1 0 0,0 0 0 0 0,0 1 1 0 0,1-1-1 0 0,1 0 1 0 0,-1 0-1 0 0,1 1 0 0 0,1-1 1 0 0,0 0-1 0 0,0 1 1 0 0,1-1-1 0 0,0 0 0 0 0,0 0 1 0 0,1 0-1 0 0,8 16 1 0 0,-6-14-230 0 0,2 0 0 0 0,0 0 0 0 0,0 0 0 0 0,1-1 0 0 0,0 0 0 0 0,1 0 0 0 0,0-1 0 0 0,0 0 0 0 0,1-1 0 0 0,0 0 0 0 0,1 0 0 0 0,0-1 0 0 0,0 0 0 0 0,1-1 0 0 0,23 9 0 0 0,-18-10-538 0 0,0 0 1 0 0,1-1-1 0 0,-1-1 0 0 0,1 0 1 0 0,0-1-1 0 0,0-1 0 0 0,0-1 1 0 0,0-1-1 0 0,0 0 1 0 0,0-1-1 0 0,17-5 0 0 0,-1 0-1490 0 0,-1-2-387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5:10.1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458 825 96 0 0,'3'-1'5272'0'0,"5"-1"-3961"0"0,1 0 0 0 0,-1 0 0 0 0,0-1 0 0 0,-1-1 0 0 0,11-4-1 0 0,-10 3-943 0 0,0 0-1 0 0,0 0 1 0 0,-1-1-1 0 0,0 0 0 0 0,0 0 1 0 0,0 0-1 0 0,-1-1 0 0 0,10-13 1 0 0,-15 19-247 0 0,-2-2 33 0 0,0 0 1 0 0,0 1-1 0 0,1-1 1 0 0,-2 0 0 0 0,1 1-1 0 0,0-1 1 0 0,0 1-1 0 0,-1 0 1 0 0,0-1-1 0 0,1 1 1 0 0,-1 0-1 0 0,0 0 1 0 0,0 0-1 0 0,0 0 1 0 0,0 0-1 0 0,0 1 1 0 0,-1-1 0 0 0,1 1-1 0 0,-1-1 1 0 0,1 1-1 0 0,-1 0 1 0 0,1 0-1 0 0,-4-1 1 0 0,-10-5 391 0 0,-1 1 0 0 0,-21-4 0 0 0,15 5-356 0 0,-1 1 1 0 0,-1 1 0 0 0,1 1-1 0 0,0 2 1 0 0,0 0-1 0 0,-1 1 1 0 0,1 2 0 0 0,-35 7-1 0 0,46-7-163 0 0,0 0-1 0 0,0 1 0 0 0,0 0 0 0 0,0 1 0 0 0,1 1 0 0 0,0 0 0 0 0,0 1 1 0 0,1 0-1 0 0,-1 0 0 0 0,1 1 0 0 0,1 1 0 0 0,0 0 0 0 0,0 0 0 0 0,1 1 1 0 0,0 0-1 0 0,-12 19 0 0 0,18-24-56 0 0,0 1-1 0 0,0-1 1 0 0,1 1 0 0 0,0 0-1 0 0,0 0 1 0 0,0-1-1 0 0,1 1 1 0 0,0 0 0 0 0,0 1-1 0 0,1-1 1 0 0,-1 0 0 0 0,1 0-1 0 0,0 0 1 0 0,1 0 0 0 0,0 0-1 0 0,2 10 1 0 0,-1-8-38 0 0,1-1-1 0 0,0 1 0 0 0,1-1 1 0 0,0 0-1 0 0,0 0 1 0 0,0 0-1 0 0,1 0 1 0 0,0 0-1 0 0,1-1 1 0 0,-1 0-1 0 0,10 8 1 0 0,-7-7-7 0 0,1-1 1 0 0,-1 1-1 0 0,1-2 1 0 0,1 1 0 0 0,-1-1-1 0 0,1 0 1 0 0,0-1-1 0 0,0 0 1 0 0,0-1 0 0 0,1 0-1 0 0,-1 0 1 0 0,1-1 0 0 0,-1-1-1 0 0,1 0 1 0 0,0 0-1 0 0,0-1 1 0 0,-1 0 0 0 0,1-1-1 0 0,13-3 1 0 0,-10 0 70 0 0,-1-2 0 0 0,1 1-1 0 0,-1-2 1 0 0,-1 0 0 0 0,1 0 0 0 0,-1-1 0 0 0,-1-1 0 0 0,0 0 0 0 0,0 0-1 0 0,0-1 1 0 0,-1-1 0 0 0,-1 0 0 0 0,0 0 0 0 0,0 0 0 0 0,12-25 0 0 0,6-14 24 0 0,-3-1 1 0 0,30-92-1 0 0,-31 80-12 0 0,68-217 1621 0 0,-79 231-821 0 0,-1 0 0 0 0,-3-1-1 0 0,2-91 1 0 0,-9 140-796 0 0,-1 0 0 0 0,0 0 0 0 0,0 0-1 0 0,0 0 1 0 0,0 0 0 0 0,0 0 0 0 0,0 0 0 0 0,-1 0-1 0 0,1 0 1 0 0,0 0 0 0 0,-1-1 0 0 0,1 1-1 0 0,0 0 1 0 0,-1 0 0 0 0,1 1 0 0 0,-1-1-1 0 0,1 0 1 0 0,-1 0 0 0 0,-1-1 0 0 0,2 2-2 0 0,-1 0 0 0 0,1 0 0 0 0,-1-1 0 0 0,1 1 0 0 0,-1 0 0 0 0,1 0 0 0 0,-1 0 1 0 0,1 0-1 0 0,-1 0 0 0 0,0 1 0 0 0,1-1 0 0 0,-1 0 0 0 0,1 0 0 0 0,-1 0 0 0 0,1 0 0 0 0,-1 1 1 0 0,1-1-1 0 0,-1 0 0 0 0,1 0 0 0 0,-1 1 0 0 0,1-1 0 0 0,-1 0 0 0 0,1 1 0 0 0,0-1 0 0 0,-1 1 0 0 0,-3 3 20 0 0,0-1-1 0 0,1 1 0 0 0,0 0 0 0 0,0 0 0 0 0,0 0 1 0 0,-4 9-1 0 0,-5 18-52 0 0,0 2 1 0 0,2 0 0 0 0,2 0-1 0 0,1 0 1 0 0,-4 55-1 0 0,5 172-873 0 0,19-82 331 0 0,-9-150 505 0 0,1 1 0 0 0,2-2 0 0 0,1 1 0 0 0,13 31 1 0 0,-17-52 26 0 0,-1 0 0 0 0,1 0 0 0 0,0 0 1 0 0,0-1-1 0 0,1 1 0 0 0,-1-1 0 0 0,2 0 1 0 0,-1 0-1 0 0,1-1 0 0 0,-1 0 0 0 0,2 0 1 0 0,-1 0-1 0 0,0-1 0 0 0,1 1 0 0 0,0-2 1 0 0,0 1-1 0 0,0-1 0 0 0,0 0 0 0 0,1 0 1 0 0,-1-1-1 0 0,1 0 0 0 0,0 0 1 0 0,10 0-1 0 0,7-1-83 0 0,0-1-1 0 0,0-1 1 0 0,-1-1 0 0 0,1-1 0 0 0,-1-1 0 0 0,28-9-1 0 0,-7-1 219 0 0,-1-2 0 0 0,-1-3 0 0 0,0-1 0 0 0,-2-2-1 0 0,51-35 1 0 0,-71 43 398 0 0,-1-1 1 0 0,31-29-1 0 0,-42 35-169 0 0,-1 0-1 0 0,0 0 1 0 0,-1 0-1 0 0,0-1 1 0 0,0 0-1 0 0,-1-1 1 0 0,8-19 0 0 0,-12 27-257 0 0,-1 0 1 0 0,0-1-1 0 0,0 1 1 0 0,-1 0-1 0 0,1 0 1 0 0,-1-1 0 0 0,0 1-1 0 0,1 0 1 0 0,-1-1-1 0 0,-1 1 1 0 0,1-1-1 0 0,0 1 1 0 0,-1 0 0 0 0,0-1-1 0 0,0 1 1 0 0,0 0-1 0 0,-3-6 1 0 0,2 5-17 0 0,-1 0 1 0 0,0 0-1 0 0,0 0 0 0 0,0 0 1 0 0,-1 0-1 0 0,1 1 1 0 0,-1 0-1 0 0,0-1 0 0 0,0 1 1 0 0,-8-4-1 0 0,0 1-19 0 0,1 1-1 0 0,-1 0 1 0 0,0 1-1 0 0,0 0 1 0 0,-1 1-1 0 0,1 0 1 0 0,-1 1-1 0 0,-18-1 0 0 0,16 3-59 0 0,0 0 0 0 0,1 1 0 0 0,-1 1 0 0 0,0 1-1 0 0,1 0 1 0 0,0 1 0 0 0,0 0 0 0 0,0 1 0 0 0,0 1-1 0 0,1 0 1 0 0,0 0 0 0 0,-19 14 0 0 0,26-16-62 0 0,-1 1 0 0 0,1 0 1 0 0,0 1-1 0 0,1-1 1 0 0,-1 1-1 0 0,1 0 0 0 0,0 1 1 0 0,1-1-1 0 0,-1 1 0 0 0,1 0 1 0 0,1 0-1 0 0,-1 0 0 0 0,1 1 1 0 0,0-1-1 0 0,1 1 1 0 0,0 0-1 0 0,0-1 0 0 0,1 1 1 0 0,0 0-1 0 0,0 0 0 0 0,1 0 1 0 0,-1 0-1 0 0,2 0 1 0 0,1 12-1 0 0,0-7-76 0 0,1 0 0 0 0,1 0-1 0 0,0 0 1 0 0,1 0 0 0 0,0 0 0 0 0,1-1 0 0 0,0 0 0 0 0,1 0-1 0 0,0-1 1 0 0,1 0 0 0 0,0 0 0 0 0,1 0 0 0 0,0-1 0 0 0,1-1-1 0 0,0 0 1 0 0,0 0 0 0 0,20 12 0 0 0,-15-12 106 0 0,1 0-1 0 0,1-1 1 0 0,0-1-1 0 0,0 0 1 0 0,0-2-1 0 0,1 0 1 0 0,0 0 0 0 0,0-2-1 0 0,0 0 1 0 0,0-2-1 0 0,0 0 1 0 0,32-2 0 0 0,-19-2 426 0 0,0-2 0 0 0,-1-1 0 0 0,0-2 0 0 0,0 0 0 0 0,0-2 1 0 0,-1-2-1 0 0,-1 0 0 0 0,0-2 0 0 0,0-1 0 0 0,-2-1 1 0 0,0-2-1 0 0,45-38 0 0 0,-55 41 92 0 0,-1-1 0 0 0,0 0 0 0 0,-1-1 0 0 0,-1-1 0 0 0,-1 0 0 0 0,13-25 0 0 0,-25 42-482 0 0,0 1 0 0 0,0-1 0 0 0,1 0 1 0 0,-1 1-1 0 0,0-1 0 0 0,0 0 0 0 0,1 1 0 0 0,-1-1 0 0 0,0 1 0 0 0,1-1 0 0 0,-1 1 0 0 0,1-1 0 0 0,-1 1 0 0 0,0-1 0 0 0,1 1 0 0 0,-1-1 0 0 0,1 1 0 0 0,0 0 0 0 0,-1-1 0 0 0,1 1 0 0 0,-1 0 0 0 0,1-1 0 0 0,-1 1 1 0 0,1 0-1 0 0,0 0 0 0 0,-1-1 0 0 0,1 1 0 0 0,0 0 0 0 0,-1 0 0 0 0,1 0 0 0 0,0 0 0 0 0,-1 0 0 0 0,1 0 0 0 0,0 0 0 0 0,-1 0 0 0 0,1 0 0 0 0,-1 0 0 0 0,1 1 0 0 0,0-1 0 0 0,-1 0 0 0 0,1 0 0 0 0,0 1 1 0 0,-1-1-1 0 0,1 0 0 0 0,-1 1 0 0 0,1-1 0 0 0,-1 0 0 0 0,1 1 0 0 0,0 0 0 0 0,2 2-87 0 0,0-1-1 0 0,-1 1 1 0 0,1 0 0 0 0,-1 0 0 0 0,0 1-1 0 0,0-1 1 0 0,3 5 0 0 0,21 54-632 0 0,27 54-337 0 0,-45-102 1063 0 0,1 0 0 0 0,0-1-1 0 0,0 1 1 0 0,1-2 0 0 0,21 20 0 0 0,-29-30 49 0 0,0 0 1 0 0,0 0 0 0 0,1 0 0 0 0,-1-1 0 0 0,1 1 0 0 0,-1-1 0 0 0,1 1 0 0 0,0-1-1 0 0,-1 0 1 0 0,1 0 0 0 0,0 0 0 0 0,0-1 0 0 0,0 1 0 0 0,0-1 0 0 0,0 1-1 0 0,-1-1 1 0 0,1 0 0 0 0,0 0 0 0 0,0 0 0 0 0,0-1 0 0 0,0 1 0 0 0,0-1-1 0 0,0 0 1 0 0,0 1 0 0 0,-1-1 0 0 0,1 0 0 0 0,0-1 0 0 0,0 1 0 0 0,-1 0 0 0 0,1-1-1 0 0,-1 0 1 0 0,0 1 0 0 0,1-1 0 0 0,-1 0 0 0 0,3-3 0 0 0,7-7 107 0 0,0-1 1 0 0,0-1-1 0 0,-2 0 1 0 0,15-24-1 0 0,-22 33-156 0 0,76-131 262 0 0,-43 70-931 0 0,47-65 0 0 0,-82 130 505 0 0,-1 0 0 0 0,1 1 0 0 0,-1-1 0 0 0,1 0-1 0 0,0 1 1 0 0,-1-1 0 0 0,1 0 0 0 0,0 1 0 0 0,-1-1 0 0 0,1 1 0 0 0,0-1-1 0 0,0 1 1 0 0,-1-1 0 0 0,1 1 0 0 0,0 0 0 0 0,0-1 0 0 0,0 1 0 0 0,-1 0 0 0 0,1 0-1 0 0,0 0 1 0 0,0 0 0 0 0,0 0 0 0 0,0-1 0 0 0,0 2 0 0 0,0-1 0 0 0,-1 0 0 0 0,1 0-1 0 0,0 0 1 0 0,0 0 0 0 0,0 0 0 0 0,0 1 0 0 0,-1-1 0 0 0,1 0 0 0 0,0 1-1 0 0,0-1 1 0 0,1 1 0 0 0,19 19-5721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8:24.8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111 175 276 0 0,'-18'-7'2187'0'0,"11"3"-1799"0"0,1 1-206 0 0,1 0 1 0 0,-1-1-1 0 0,1 1 1 0 0,0-2-1 0 0,-7-6 350 0 0,0 2 1498 0 0,8 2-1168 0 0,0 1 0 0 0,0-1-1 0 0,0 0 1 0 0,1 0 0 0 0,0-1-1 0 0,0 1 1 0 0,1 0 0 0 0,0-1-1 0 0,0 0 1 0 0,1 0 0 0 0,0 1-1 0 0,0-1 1 0 0,1 0 0 0 0,1-15-1 0 0,15 60-24 0 0,-4 9-322 0 0,-3 1 1 0 0,5 74-1 0 0,-7-52-191 0 0,46 333 843 0 0,-42-353-840 0 0,-10-45-284 0 0,0-1 0 0 0,0 1 0 0 0,0-1 0 0 0,1 1-1 0 0,-1-1 1 0 0,1 0 0 0 0,0 0 0 0 0,0 1 0 0 0,0-1-1 0 0,5 4 1 0 0,-1-3-20 0 0,1 0-1 0 0,-1-1 1 0 0,1 0-1 0 0,0 0 0 0 0,0 0 1 0 0,1-1-1 0 0,-1 0 1 0 0,0 0-1 0 0,1-1 1 0 0,-1 0-1 0 0,1 0 1 0 0,-1-1-1 0 0,1 0 0 0 0,-1 0 1 0 0,9-2-1 0 0,-1 1-59 0 0,138-7-3976 0 0,-113 4-1380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8:40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67 17 1244 0 0,'0'0'5904'0'0,"0"-1"-5755"0"0,-1 0 1 0 0,1 0-1 0 0,0-1 0 0 0,-1 1 0 0 0,1 0 1 0 0,-1 0-1 0 0,1 0 0 0 0,-1 0 0 0 0,0 0 1 0 0,1 0-1 0 0,-1 0 0 0 0,0 0 0 0 0,0 1 1 0 0,-1-3-1 0 0,-3 6-157 0 0,0-1 1 0 0,0 1-1 0 0,0 0 1 0 0,1 0 0 0 0,-1 0-1 0 0,1 0 1 0 0,-5 6-1 0 0,6-7 5 0 0,2 0-12 0 0,0-1 16 0 0,-3 5 7 0 0,3-5-4 0 0,0 0-3 0 0,1-1 1 0 0,-1 1-1 0 0,1 0 1 0 0,0-1 0 0 0,-1 1-1 0 0,1-1 1 0 0,0 1-1 0 0,-1-1 1 0 0,1 1 0 0 0,0 0-1 0 0,0-1 1 0 0,0 1-1 0 0,0 0 1 0 0,-1-1 0 0 0,1 1-1 0 0,0 0 1 0 0,0-1-1 0 0,0 1 1 0 0,0 0 0 0 0,0-1-1 0 0,1 1 1 0 0,-1 0-1 0 0,0-1 1 0 0,0 1 0 0 0,0 0-1 0 0,1-1 1 0 0,-1 1-1 0 0,0 0 1 0 0,0-1 0 0 0,1 1-1 0 0,-1-1 1 0 0,1 1-1 0 0,-1-1 1 0 0,0 1 0 0 0,1-1-1 0 0,-1 1 1 0 0,1-1-1 0 0,-1 1 1 0 0,1-1 0 0 0,0 0-1 0 0,0 1 1 0 0,1 1 14 0 0,10 2 123 0 0,-9-4-135 0 0,-1-1 0 0 0,0 0 0 0 0,0 0 0 0 0,1 0 0 0 0,-1 0 1 0 0,0 0-1 0 0,0 0 0 0 0,0 0 0 0 0,0-1 0 0 0,0 1 0 0 0,0-1 1 0 0,0 0-1 0 0,-1 1 0 0 0,1-1 0 0 0,2-4 0 0 0,-3 5 35 0 0,-1 0-28 0 0,8-9 69 0 0,-8 10-80 0 0,0-1 0 0 0,0 1 0 0 0,0 0 0 0 0,0-1 0 0 0,0 1 0 0 0,0 0 0 0 0,0-1 0 0 0,0 1 0 0 0,0 0 0 0 0,0-1 0 0 0,0 1 0 0 0,-1-1 0 0 0,1 1 0 0 0,0 0 0 0 0,0-1 0 0 0,0 1 0 0 0,0 0 0 0 0,-1 0 0 0 0,1-1 0 0 0,0 1 0 0 0,0 0 0 0 0,-1-1 0 0 0,1 1 0 0 0,0 0 0 0 0,-1 0 0 0 0,1-1 0 0 0,0 1 0 0 0,0 0 0 0 0,-1 0 0 0 0,1 0 0 0 0,0 0 0 0 0,-1 0 0 0 0,1-1 0 0 0,-1 1 0 0 0,1 0 0 0 0,0 0 0 0 0,-1 0 0 0 0,1 0 0 0 0,0 0 0 0 0,-1 0 0 0 0,1 0 0 0 0,0 0 0 0 0,-1 0 0 0 0,1 0 0 0 0,-1 0 0 0 0,1 0 0 0 0,0 1 0 0 0,-1-1 0 0 0,1 0 0 0 0,0 0 0 0 0,-1 0 0 0 0,-3 2-1 0 0,1-1-1 0 0,-1 1 1 0 0,1 0-1 0 0,0 0 1 0 0,-1 0 0 0 0,1 0-1 0 0,0 0 1 0 0,0 1-1 0 0,0-1 1 0 0,-4 7-1 0 0,6-8-7 0 0,-2 9-60 0 0,3-9 54 0 0,0-1 1 0 0,0 1 0 0 0,0-1-1 0 0,-1 1 1 0 0,1-1-1 0 0,0 1 1 0 0,0 0-1 0 0,0-1 1 0 0,0 1 0 0 0,0-1-1 0 0,0 1 1 0 0,0 0-1 0 0,0-1 1 0 0,0 1-1 0 0,0-1 1 0 0,0 1 0 0 0,0 0-1 0 0,1-1 1 0 0,-1 1-1 0 0,0-1 1 0 0,0 1-1 0 0,1-1 1 0 0,0 2 0 0 0,0-1-223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8:41.3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1560 0 0,'0'0'5653'0'0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8:41.7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1 608 0 0,'0'0'1048'0'0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19:42.2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702 432 328 0 0,'-25'-9'6164'0'0,"-17"-3"-1703"0"0,8 3 309 0 0,729-28-1852 0 0,-2-45-2263 0 0,-477 55-287 0 0,235-32-114 0 0,831-91 23 0 0,-664 113-352 0 0,-452 29 122 0 0,-125 6 64 0 0,55 4 1 0 0,-93-1-83 0 0,0-1-1 0 0,1 1-1 0 0,1 0-1 0 0,-1 0 1 0 0,0 1-1 0 0,1 0 1 0 0,-1 0 0 0 0,0 0-1 0 0,0 0 1 0 0,0 0-1 0 0,0 1 1 0 0,-1 0-1 0 0,1-1 1 0 0,-1 1 0 0 0,0 1-1 0 0,0-1 1 0 0,0 0-1 0 0,0 1 1 0 0,0 0-1 0 0,-1 0 1 0 0,4 6 0 0 0,0 3 40 0 0,-1-1 0 0 0,-1 1 1 0 0,0 1-1 0 0,3 21 0 0 0,-2-11 4 0 0,26 154 482 0 0,12 226 1 0 0,-30-250-123 0 0,6 57 33 0 0,105 848 2040 0 0,35-272-888 0 0,-44-229-1147 0 0,-115-556-469 0 0,167 926 547 0 0,-156-850-530 0 0,85 519 115 0 0,-36-331-10 0 0,-8-38-189 0 0,-30-123-260 0 0,-21-102 323 0 0,4 17-20 0 0,-5-18 28 0 0,1-1 0 0 0,-1 1 0 0 0,0 0 0 0 0,0 0 0 0 0,0 0 0 0 0,0 0 0 0 0,0 0 0 0 0,0-1 0 0 0,-1 1 0 0 0,1 0 0 0 0,-1 0-1 0 0,1 0 1 0 0,-1-1 0 0 0,0 1 0 0 0,0 0 0 0 0,1-1 0 0 0,-1 1 0 0 0,0 0 0 0 0,0-1 0 0 0,-1 1 0 0 0,1-1 0 0 0,0 0 0 0 0,-1 1 0 0 0,1-1 0 0 0,0 0-1 0 0,-1 0 1 0 0,1 0 0 0 0,-1 0 0 0 0,0 0 0 0 0,1 0 0 0 0,-1 0 0 0 0,-3 0 0 0 0,-5 2 5 0 0,0-1 1 0 0,1 0-1 0 0,-1 0 1 0 0,0-1-1 0 0,-10-1 0 0 0,9 1-10 0 0,-286 12 182 0 0,-677 57-136 0 0,495-19 98 0 0,-232 24-54 0 0,-438 55-142 0 0,982-107 31 0 0,-318 49-22 0 0,417-59 42 0 0,-339 65-26 0 0,387-76 29 0 0,-27 5-2 0 0,8 3 13 0 0,-22-1 583 0 0,60-9-591 0 0,1 0 1 0 0,0 0-1 0 0,-1 0 1 0 0,1-1-1 0 0,0 1 0 0 0,-1 0 1 0 0,1 0-1 0 0,0-1 1 0 0,0 1-1 0 0,-1 0 0 0 0,1 0 1 0 0,0-1-1 0 0,0 1 1 0 0,-1 0-1 0 0,1-1 1 0 0,0 1-1 0 0,0 0 0 0 0,0-1 1 0 0,0 1-1 0 0,-1 0 1 0 0,1-1-1 0 0,0 1 0 0 0,0-1 1 0 0,0 1-1 0 0,0 0 1 0 0,0-1-1 0 0,0 1 0 0 0,0 0 1 0 0,0-1-1 0 0,0 1 1 0 0,0-1-1 0 0,0 1 0 0 0,0 0 1 0 0,1-1-1 0 0,-1 0 1 0 0,3-16 65 0 0,-2 14-68 0 0,10-81-19 0 0,-3-1 1 0 0,-4 0-1 0 0,-11-129 0 0 0,-51-252-256 0 0,46 385 274 0 0,-183-973 129 0 0,66 403-45 0 0,-37-305-321 0 0,149 850 230 0 0,-30-153-168 0 0,14 74-60 0 0,13 64 70 0 0,-34-180-81 0 0,-16-153-156 0 0,33 244 57 0 0,-8-147 308 0 0,40 295-34 0 0,5 60 89 0 0,-1 0-36 0 0,1-1 0 0 0,0 0 0 0 0,0 0 1 0 0,0 0-1 0 0,0 0 0 0 0,0 0 0 0 0,1 0 0 0 0,-1 0 1 0 0,1 0-1 0 0,0 0 0 0 0,-1 1 0 0 0,1-1 0 0 0,3-5 1 0 0,0 4-5 0 0,1-1 0 0 0,-1 1 0 0 0,1 0 1 0 0,0 0-1 0 0,0 1 0 0 0,0-1 0 0 0,0 1 1 0 0,1 0-1 0 0,-1 1 0 0 0,1-1 0 0 0,8-1 1 0 0,73-18 55 0 0,-62 17-38 0 0,424-64-238 0 0,43-10-128 0 0,-416 60 172 0 0,37-8-1248 0 0,-39 14-6832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19:43.3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155 723 2480 0 0,'-32'-246'10048'0'0,"32"245"-10003"0"0,0 1-1 0 0,0-1 0 0 0,0 1 0 0 0,0-1 0 0 0,0 1 0 0 0,0-1 0 0 0,0 0 0 0 0,0 1 0 0 0,-1-1 0 0 0,1 1 0 0 0,0-1 0 0 0,0 1 1 0 0,0-1-1 0 0,-1 1 0 0 0,1-1 0 0 0,0 1 0 0 0,0 0 0 0 0,-1-1 0 0 0,1 1 0 0 0,0-1 0 0 0,-1 1 0 0 0,1 0 0 0 0,-1-1 0 0 0,0 0 0 0 0,-5 12 444 0 0,-2 24-66 0 0,-17 286 835 0 0,19-207-985 0 0,-56 861 3271 0 0,52-866-1166 0 0,22-908-3495 0 0,0 329 1192 0 0,-4 219 68 0 0,14-61 398 0 0,-11 182-322 0 0,-11 125-232 0 0,0-1 0 0 0,1 0 0 0 0,0 1-1 0 0,0-1 1 0 0,0 1 0 0 0,1-1-1 0 0,0 1 1 0 0,0 0 0 0 0,4-8 0 0 0,-6 13 13 0 0,1-1 1 0 0,-1 1-1 0 0,1-1 1 0 0,-1 1-1 0 0,1 0 0 0 0,-1-1 1 0 0,1 1-1 0 0,-1 0 1 0 0,1 0-1 0 0,0-1 1 0 0,-1 1-1 0 0,1 0 1 0 0,-1 0-1 0 0,1 0 1 0 0,0 0-1 0 0,-1 0 1 0 0,1 0-1 0 0,-1 0 1 0 0,1 0-1 0 0,0 0 1 0 0,-1 0-1 0 0,1 0 1 0 0,-1 0-1 0 0,1 0 0 0 0,0 0 1 0 0,-1 1-1 0 0,1-1 1 0 0,-1 0-1 0 0,1 0 1 0 0,-1 1-1 0 0,1-1 1 0 0,-1 1-1 0 0,1-1 1 0 0,-1 0-1 0 0,1 1 1 0 0,-1-1-1 0 0,1 1 1 0 0,-1-1-1 0 0,1 1 1 0 0,15 20 10 0 0,3 13 45 0 0,-2 1 0 0 0,25 74 0 0 0,12 81 85 0 0,-35-120-168 0 0,244 792 593 0 0,-224-754-564 0 0,82 199-669 0 0,-114-296 257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19:43.6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35 191 3240 0 0,'-32'-26'9960'0'0,"30"20"-9392"0"0,1 5-491 0 0,1 0 1 0 0,0 0-1 0 0,1 0 1 0 0,-1 0-1 0 0,0 0 1 0 0,0 0-1 0 0,0 0 0 0 0,0 0 1 0 0,1 0-1 0 0,-1 1 1 0 0,1-1-1 0 0,-1 0 1 0 0,0 0-1 0 0,1 0 0 0 0,-1 0 1 0 0,1 0-1 0 0,0 1 1 0 0,-1-1-1 0 0,1 0 1 0 0,0 1-1 0 0,-1-1 0 0 0,3-1 1 0 0,19-15 437 0 0,-18 14-348 0 0,13-8-234 0 0,1 1 0 0 0,0 0 0 0 0,1 1-1 0 0,38-12 1 0 0,36-7-3314 0 0,-21 8-2431 0 0,-48 11 1514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19:44.3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23 335 3332 0 0,'-7'-12'5956'0'0,"5"8"-5297"0"0,0 0-1 0 0,0 0 0 0 0,0 0 1 0 0,0 0-1 0 0,1-1 1 0 0,0 1-1 0 0,0 0 0 0 0,0-1 1 0 0,0 1-1 0 0,1 0 1 0 0,-1-8 451 0 0,2 8-631 0 0,2-5 15 0 0,-1 8-480 0 0,0 1 0 0 0,-1 0 1 0 0,1 0-1 0 0,0 0 0 0 0,0 0 1 0 0,0 0-1 0 0,0 0 0 0 0,-1 0 1 0 0,1 1-1 0 0,0-1 0 0 0,0 1 1 0 0,-1-1-1 0 0,1 1 0 0 0,0 0 1 0 0,-1-1-1 0 0,1 1 0 0 0,-1 0 0 0 0,1 0 1 0 0,-1 0-1 0 0,1 1 0 0 0,-1-1 1 0 0,0 0-1 0 0,1 0 0 0 0,-1 1 1 0 0,0-1-1 0 0,0 0 0 0 0,2 3 1 0 0,32 50-67 0 0,-31-47 47 0 0,71 137-469 0 0,-5-9 314 0 0,-69-133 131 0 0,0-5-26 0 0,-1 0 51 0 0,1-1 1 0 0,-1 1-1 0 0,0 0 0 0 0,1 0 0 0 0,-2-1 0 0 0,1 1 0 0 0,0 0 0 0 0,-1 0 0 0 0,0-5 0 0 0,-1-3 9 0 0,0-31 125 0 0,2 0 0 0 0,1 0 0 0 0,3 0 0 0 0,1 1 0 0 0,2 0 0 0 0,1 0-1 0 0,3 0 1 0 0,1 1 0 0 0,27-59 0 0 0,-38 96-151 0 0,0 0 0 0 0,1 1-1 0 0,-1-1 1 0 0,1 0 0 0 0,-1 1-1 0 0,1-1 1 0 0,0 1 0 0 0,0 0-1 0 0,0-1 1 0 0,0 1 0 0 0,1 0 0 0 0,-1 0-1 0 0,1 0 1 0 0,-1 1 0 0 0,1-1-1 0 0,-1 1 1 0 0,1-1 0 0 0,0 1 0 0 0,0 0-1 0 0,0 0 1 0 0,0 0 0 0 0,5-1-1 0 0,-4 2-15 0 0,-1 1 0 0 0,0-1 0 0 0,1 1-1 0 0,-1 0 1 0 0,1 0 0 0 0,-1 0 0 0 0,0 0-1 0 0,0 0 1 0 0,0 1 0 0 0,0-1 0 0 0,0 1-1 0 0,0 0 1 0 0,0 0 0 0 0,0 0 0 0 0,0 0-1 0 0,-1 1 1 0 0,0-1 0 0 0,1 1 0 0 0,-1-1-1 0 0,3 5 1 0 0,11 16-203 0 0,-1 0 1 0 0,-1 2-1 0 0,-1 0 1 0 0,15 40-1 0 0,29 111-117 0 0,-29-77 1353 0 0,-27-97-824 0 0,6 5 413 0 0,25-146 1773 0 0,-20 76-1589 0 0,31-89 0 0 0,-31 120-681 0 0,-9 19-121 0 0,1 0 0 0 0,1 0 0 0 0,0 1 0 0 0,1 0 0 0 0,0-1 0 0 0,1 2 0 0 0,1-1 0 0 0,0 1 0 0 0,13-15 0 0 0,-19 25 27 0 0,-1 0-1 0 0,0 1 1 0 0,0-1 0 0 0,1 1 0 0 0,-1-1 0 0 0,0 1 0 0 0,1 0 0 0 0,-1-1 0 0 0,0 1 0 0 0,1 0-1 0 0,-1 0 1 0 0,0 0 0 0 0,1 0 0 0 0,-1 0 0 0 0,0 0 0 0 0,1 0 0 0 0,-1 0 0 0 0,0 1 0 0 0,1-1-1 0 0,-1 1 1 0 0,0-1 0 0 0,1 1 0 0 0,-1-1 0 0 0,0 1 0 0 0,0 0 0 0 0,2 1 0 0 0,29 24-69 0 0,-8 4 113 0 0,-1 2 1 0 0,-2 0 0 0 0,-1 1-1 0 0,28 67 1 0 0,22 37-798 0 0,-58-119-166 0 0,0 0 1 0 0,1 0 0 0 0,0-1-1 0 0,31 29 1 0 0,-39-41-162 0 0,13 9-887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19:44.9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145 140 1228 0 0,'-4'-35'12018'0'0,"-8"-12"-2643"0"0,21 91-9014 0 0,-3 0 1 0 0,2 57 0 0 0,-1-8-179 0 0,99 492 665 0 0,-71-426-563 0 0,17 72 214 0 0,-63-247-1507 0 0,-7-27 604 0 0,-60-211 333 0 0,25 68 1279 0 0,-70-233 914 0 0,93 310-1985 0 0,19 66-139 0 0,1 0 0 0 0,-6-80 1 0 0,15 120-20 0 0,1 0 0 0 0,0 0 0 0 0,0 1 0 0 0,0-1 1 0 0,0 0-1 0 0,0 0 0 0 0,1 0 0 0 0,-1 0 0 0 0,1 0 0 0 0,0 0 1 0 0,0 0-1 0 0,0 0 0 0 0,0 1 0 0 0,0-1 0 0 0,1 0 0 0 0,-1 1 0 0 0,1-1 1 0 0,0 1-1 0 0,0 0 0 0 0,0-1 0 0 0,0 1 0 0 0,0 0 0 0 0,0 0 0 0 0,0 0 1 0 0,4-1-1 0 0,-2 1-22 0 0,1 0 0 0 0,-1 1 0 0 0,1 0 0 0 0,-1 0 0 0 0,1 0 0 0 0,-1 0 0 0 0,1 1 0 0 0,0-1 1 0 0,0 1-1 0 0,-1 1 0 0 0,1-1 0 0 0,0 1 0 0 0,-1-1 0 0 0,1 1 0 0 0,5 2 0 0 0,9 4-43 0 0,-1 0 0 0 0,1 1 0 0 0,-1 1 0 0 0,-1 0 0 0 0,1 1 0 0 0,-2 1 0 0 0,22 19-1 0 0,-8-4 13 0 0,-1 2 0 0 0,43 52 0 0 0,-62-68 63 0 0,-1 1 1 0 0,0-1 0 0 0,-1 2-1 0 0,0-1 1 0 0,-1 1-1 0 0,-1 0 1 0 0,-1 1 0 0 0,0 0-1 0 0,0 0 1 0 0,2 16 0 0 0,-6-22-17 0 0,0-1 0 0 0,-1 1 0 0 0,0 0 0 0 0,0 0 1 0 0,-1-1-1 0 0,0 1 0 0 0,0-1 0 0 0,-1 1 0 0 0,0-1 1 0 0,-1 1-1 0 0,1-1 0 0 0,-2 0 0 0 0,1 0 0 0 0,-1 0 1 0 0,-1-1-1 0 0,1 1 0 0 0,-1-1 0 0 0,0 0 0 0 0,-8 7 1 0 0,2-3-125 0 0,0 0 0 0 0,-1-2 0 0 0,0 1 1 0 0,0-1-1 0 0,-1-1 0 0 0,0-1 1 0 0,-21 9-1 0 0,20-10-1550 0 0,-1 0 1 0 0,0-2 0 0 0,-29 6-1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19:45.2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4836 0 0,'40'12'19684'0'0,"-29"-6"-19205"0"0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5:10.4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 1636 0 0,'0'0'29646'0'0,"5"-7"-29536"0"0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19:47.4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13 591 1036 0 0,'-12'3'10011'0'0,"25"-8"-9488"0"0,0 1 1 0 0,0 1-1 0 0,1 1 0 0 0,22-2 1 0 0,-16 1-258 0 0,984-116 3122 0 0,-67 8-2870 0 0,564-63-4 0 0,-417 87-196 0 0,-201 18 463 0 0,-747 57-943 0 0,-133 12-89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19:50.1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93 512 0 0,'0'-55'7605'0'0,"0"53"-7189"0"0,5-33 5637 0 0,-5 42-5874 0 0,-1 0 1 0 0,1-1-1 0 0,0 1 1 0 0,1 0-1 0 0,0 0 0 0 0,0 0 1 0 0,3 10-1 0 0,19 53 675 0 0,-13-39-569 0 0,254 1023 4220 0 0,-229-881-3924 0 0,24 135 1389 0 0,-26-171-372 0 0,-32-132-1484 0 0,-1-4-13 0 0,12 41 1047 0 0,-14-39-1159 0 0,1 0 0 0 0,-1 0 1 0 0,0 0-1 0 0,1-1 0 0 0,-2 1 0 0 0,1-1 0 0 0,0 1 0 0 0,0-1 0 0 0,-1 0 0 0 0,1 0 1 0 0,-6 4-1 0 0,2-2 8 0 0,-261 208 135 0 0,159-130-148 0 0,74-47 86 0 0,34-34-60 0 0,-1 0-1 0 0,1 0 1 0 0,0-1 0 0 0,0 1 0 0 0,0 0 0 0 0,0-1 0 0 0,0 1-1 0 0,0 0 1 0 0,0 0 0 0 0,0-1 0 0 0,0 1 0 0 0,0 0-1 0 0,0 0 1 0 0,1-1 0 0 0,-1 1 0 0 0,0 0 0 0 0,0-1 0 0 0,1 1-1 0 0,-1 0 1 0 0,0-1 0 0 0,1 1 0 0 0,-1-1 0 0 0,1 1-1 0 0,-1 0 1 0 0,1-1 0 0 0,-1 1 0 0 0,1-1 0 0 0,-1 1-1 0 0,1-1 1 0 0,-1 0 0 0 0,1 1 0 0 0,1 0 0 0 0,15 10 205 0 0,-2-3-133 0 0,0-1 1 0 0,1 0-1 0 0,0-2 0 0 0,1 0 1 0 0,-1-1-1 0 0,33 5 1 0 0,0 0-32 0 0,103 24 34 0 0,23 4-131 0 0,185 66 1 0 0,-247-64 8 0 0,-111-38 35 0 0,5 8 17 0 0,-6-8-15 0 0,-1-1 0 0 0,1 1 1 0 0,0-1-1 0 0,-1 1 1 0 0,1-1-1 0 0,-1 1 0 0 0,1 0 1 0 0,-1-1-1 0 0,1 1 1 0 0,-1 0-1 0 0,1 0 0 0 0,-1-1 1 0 0,0 1-1 0 0,1 0 1 0 0,-1 0-1 0 0,0 0 0 0 0,0-1 1 0 0,1 1-1 0 0,-1 0 0 0 0,0 0 1 0 0,0 0-1 0 0,0 0 1 0 0,0-1-1 0 0,0 1 0 0 0,0 0 1 0 0,-1 0-1 0 0,1 0 1 0 0,0 0-1 0 0,0-1 0 0 0,0 1 1 0 0,-1 0-1 0 0,1 0 0 0 0,0 0 1 0 0,-1-1-1 0 0,0 2 1 0 0,-10 12-35 0 0,-1 0 0 0 0,0-1 1 0 0,-1 0-1 0 0,0-1 1 0 0,-30 20-1 0 0,-85 46-353 0 0,90-57 344 0 0,-130 75-107 0 0,-226 171-1 0 0,382-258 152 0 0,1 1 0 0 0,0 0 0 0 0,1 1-1 0 0,-12 14 1 0 0,20-22 25 0 0,-1 1 0 0 0,1-1 0 0 0,0 1 0 0 0,0 0 0 0 0,0-1-1 0 0,0 1 1 0 0,1 0 0 0 0,-1 0 0 0 0,1 0 0 0 0,0 0 0 0 0,0 0-1 0 0,1 0 1 0 0,-1 1 0 0 0,1-1 0 0 0,0 0 0 0 0,0 0 0 0 0,0 0 0 0 0,1 1-1 0 0,1 5 1 0 0,-1-7-2 0 0,1 0-1 0 0,-1 0 0 0 0,1 1 0 0 0,0-1 1 0 0,1-1-1 0 0,-1 1 0 0 0,0 0 1 0 0,1 0-1 0 0,-1-1 0 0 0,1 0 1 0 0,0 1-1 0 0,0-1 0 0 0,0 0 1 0 0,0-1-1 0 0,0 1 0 0 0,1 0 0 0 0,4 1 1 0 0,10 4 4 0 0,1-1 0 0 0,19 4 1 0 0,-20-6 14 0 0,113 21 26 0 0,-53-12-55 0 0,175 33-67 0 0,366 87-757 0 0,-608-130 776 0 0,8 2-73 0 0,-1 2 0 0 0,33 14 1 0 0,-47-19 92 0 0,-1 0 1 0 0,1 0-1 0 0,-1 0 1 0 0,1 1-1 0 0,-1-1 1 0 0,1 1-1 0 0,-1 0 1 0 0,0 0-1 0 0,-1 0 0 0 0,1 0 1 0 0,0 1-1 0 0,-1-1 1 0 0,0 1-1 0 0,1-1 1 0 0,-2 1-1 0 0,1 0 1 0 0,0 0-1 0 0,1 7 1 0 0,-2-7 2 0 0,-1 1 1 0 0,0-1 0 0 0,-1 0-1 0 0,1 1 1 0 0,-1-1-1 0 0,0 0 1 0 0,0 0 0 0 0,0 1-1 0 0,-1-1 1 0 0,1 0-1 0 0,-1 0 1 0 0,0 0 0 0 0,0-1-1 0 0,0 1 1 0 0,-1 0 0 0 0,-3 4-1 0 0,-6 7-49 0 0,-1-1-1 0 0,-17 16 1 0 0,-26 17-36 0 0,-2-3 0 0 0,-101 60 1 0 0,-2 0 86 0 0,109-68-3 0 0,-63 48 94 0 0,101-72-49 0 0,0 1-1 0 0,1 0 1 0 0,0 1 0 0 0,1 1 0 0 0,-15 23-1 0 0,25-35-12 0 0,0 0-1 0 0,1 0 0 0 0,-1 0 0 0 0,1 1 0 0 0,0-1 1 0 0,-1 1-1 0 0,1-1 0 0 0,1 1 0 0 0,-1 0 0 0 0,1-1 0 0 0,-1 1 1 0 0,1 0-1 0 0,0-1 0 0 0,0 1 0 0 0,1 0 0 0 0,-1-1 1 0 0,1 1-1 0 0,-1-1 0 0 0,3 6 0 0 0,0-3 1 0 0,-1-1 1 0 0,1 1-1 0 0,1-1 0 0 0,-1 0 1 0 0,1 0-1 0 0,0-1 0 0 0,0 1 1 0 0,0-1-1 0 0,0 0 0 0 0,1 0 1 0 0,7 5-1 0 0,2 3 23 0 0,-1 0 0 0 0,0 0 0 0 0,-1 1 1 0 0,0 1-1 0 0,-1 0 0 0 0,-1 1 0 0 0,0 0 0 0 0,-1 0 1 0 0,-1 1-1 0 0,8 20 0 0 0,6 21 258 0 0,23 95-1 0 0,138 667 2191 0 0,-172-766-2362 0 0,20 79-1480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19:50.8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196 581 1416 0 0,'-26'-4'2808'0'0,"-133"-26"8108"0"0,156 29-10503 0 0,-4-7 1063 0 0,34-6-1143 0 0,0 1 0 0 0,1 2 0 0 0,1 0 0 0 0,0 2 0 0 0,33-6 0 0 0,12-4-121 0 0,641-183 481 0 0,7 28-975 0 0,-614 150-24 0 0,130-22-3581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19:51.2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 80 4008 0 0,'-40'39'14265'0'0,"41"-39"-14199"0"0,2 0 53 0 0,1 0-1 0 0,0 0 1 0 0,0-1 0 0 0,0 1-1 0 0,-1-1 1 0 0,1 0-1 0 0,-1 0 1 0 0,1-1 0 0 0,0 1-1 0 0,2-2 1 0 0,8-2 149 0 0,214-52-136 0 0,5 20-4387 0 0,-103 28-3172 0 0,-101 14 1469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19:51.5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 1 2944 0 0,'-5'7'1110'0'0,"0"1"-1"0"0,0 0 0 0 0,1 0 1 0 0,0 0-1 0 0,0 0 0 0 0,1 1 1 0 0,-4 11-1 0 0,7-17-921 0 0,-1-1 1 0 0,1 0-1 0 0,0 1 1 0 0,0-1-1 0 0,0 1 1 0 0,0-1-1 0 0,0 0 1 0 0,0 1-1 0 0,0-1 0 0 0,1 0 1 0 0,0 1-1 0 0,-1-1 1 0 0,1 0-1 0 0,0 1 1 0 0,0-1-1 0 0,0 0 1 0 0,0 0-1 0 0,1 0 0 0 0,-1 0 1 0 0,0 0-1 0 0,1 0 1 0 0,-1 0-1 0 0,1-1 1 0 0,0 1-1 0 0,0 0 1 0 0,0-1-1 0 0,0 1 0 0 0,0-1 1 0 0,0 0-1 0 0,0 0 1 0 0,0 0-1 0 0,4 2 1 0 0,15 3-269 0 0,-1-1-1 0 0,1-1 1 0 0,0-1 0 0 0,0 0 0 0 0,0-2 0 0 0,40-2 0 0 0,-6 1-1984 0 0,34 2-5548 0 0,-62-2 2215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19:58.2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86 332 0 0,'24'-47'9943'0'0,"-9"8"-4581"0"0,-12 41-5168 0 0,1 0-122 0 0,0 0-1 0 0,0 1 1 0 0,0 0-1 0 0,-1 0 1 0 0,1 0-1 0 0,-1 0 1 0 0,0 1-1 0 0,0-1 1 0 0,0 1-1 0 0,0 0 0 0 0,0 0 1 0 0,-1 0-1 0 0,3 5 1 0 0,28 68 614 0 0,-18-40-420 0 0,13 36 596 0 0,36 152-1 0 0,-48-163-520 0 0,77 395 1379 0 0,14 54-151 0 0,-80-403-1256 0 0,-27-107-356 0 0,5 17-525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19:59.0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65 83 652 0 0,'-65'-82'20821'0'0,"74"92"-20554"0"0,0 1 0 0 0,0 1 0 0 0,-2-1 0 0 0,1 1-1 0 0,5 14 1 0 0,7 9 60 0 0,25 35 280 0 0,3-3 0 0 0,82 90 0 0 0,-57-79 195 0 0,-72-78-787 0 0,0 1-1 0 0,-1-1 0 0 0,1 1 0 0 0,0-1 1 0 0,0 0-1 0 0,0 0 0 0 0,0 1 0 0 0,-1-1 1 0 0,1 0-1 0 0,0 0 0 0 0,0 0 0 0 0,0 0 1 0 0,0 0-1 0 0,0 0 0 0 0,-1 0 1 0 0,1-1-1 0 0,0 1 0 0 0,0 0 0 0 0,0 0 1 0 0,0 0-1 0 0,-1-1 0 0 0,1 1 0 0 0,0-1 1 0 0,0 1-1 0 0,-1 0 0 0 0,1-1 0 0 0,0 1 1 0 0,-1-1-1 0 0,2-1 0 0 0,20-20 166 0 0,0-17-294 0 0,-3-1-1 0 0,-1-1 0 0 0,-1-1 0 0 0,17-71 0 0 0,-3 11-1103 0 0,-20 66 224 0 0,2-4-2444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0:01.8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73 111 1944 0 0,'-67'-105'10684'0'0,"66"104"-10491"0"0,-3-4 739 0 0,6 13-475 0 0,105 413 4529 0 0,17 62-2743 0 0,72 183-167 0 0,-128-404-1298 0 0,-68-260-835 0 0,1 1-112 0 0,0 0-1 0 0,0 0 1 0 0,-1 0-1 0 0,1 0 1 0 0,-1 0-1 0 0,0-1 1 0 0,0 1-1 0 0,0 0 1 0 0,0 0-1 0 0,0 0 1 0 0,-2 4-1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0:02.6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313 183 920 0 0,'-17'-28'7580'0'0,"6"16"-6316"0"0,10 10-1036 0 0,-21 29 912 0 0,-44 108 856 0 0,-77 223 1 0 0,113-277-1311 0 0,14-42 25 0 0,9-27 60 0 0,9-27 218 0 0,61-204-973 0 0,-5 19 144 0 0,28-108 2607 0 0,-83 297-2668 0 0,-3 8-95 0 0,1 0 0 0 0,-1 1 1 0 0,1-1-1 0 0,0 0 0 0 0,0 1 0 0 0,0-1 1 0 0,0 1-1 0 0,0-1 0 0 0,0 1 0 0 0,1-1 1 0 0,-1 1-1 0 0,1 0 0 0 0,3-4 0 0 0,-3 7-1 0 0,-1-1-1 0 0,1 1 1 0 0,-1 0-1 0 0,1-1 1 0 0,-1 1-1 0 0,1 0 1 0 0,-1 0-1 0 0,0 0 1 0 0,0 1-1 0 0,1-1 1 0 0,-1 0-1 0 0,0 0 1 0 0,0 1-1 0 0,0-1 1 0 0,0 0-1 0 0,0 2 1 0 0,0-1 7 0 0,100 150 159 0 0,-21-27 17 0 0,92 99 68 0 0,-73-99-162 0 0,-42-57-1584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0:05.2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9 244 172 0 0,'-9'-47'11432'0'0,"11"41"-10888"0"0,0 1-181 0 0,1 1 0 0 0,-1 0-1 0 0,1 0 1 0 0,0 0 0 0 0,0 0 0 0 0,0 1-1 0 0,0-1 1 0 0,1 1 0 0 0,0 0 0 0 0,4-3-1 0 0,8-5-185 0 0,0 1 0 0 0,1 1-1 0 0,0 1 1 0 0,26-9 0 0 0,26-5-771 0 0,130-23 0 0 0,-20 20-7384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5:12.2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67 126 1860 0 0,'7'-44'9202'0'0,"-4"23"-4307"0"0,10-40 1037 0 0,-5 74-4994 0 0,-6-6-678 0 0,-1 1 0 0 0,0 0 0 0 0,0-1-1 0 0,-1 1 1 0 0,0 0 0 0 0,-2 13-1 0 0,1 7 240 0 0,-22 322 2370 0 0,3-89-1738 0 0,-7 124 341 0 0,4-80-535 0 0,23-300-50 0 0,-2 17-933 0 0,1-6-3732 0 0,0-65-15106 0 0,-1 32 11556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0:05.7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183 4 1776 0 0,'-19'-3'9310'0'0,"18"3"-9237"0"0,1-1 0 0 0,-1 1 0 0 0,0 0 1 0 0,0 1-1 0 0,0-1 0 0 0,0 0 0 0 0,0 0 0 0 0,0 0 1 0 0,0 0-1 0 0,0 1 0 0 0,1-1 0 0 0,-1 0 1 0 0,0 1-1 0 0,0-1 0 0 0,0 1 0 0 0,1-1 0 0 0,-1 1 1 0 0,0-1-1 0 0,0 1 0 0 0,1 0 0 0 0,-1-1 0 0 0,0 2 1 0 0,0 0 30 0 0,0 0 1 0 0,0 0-1 0 0,1 0 1 0 0,-1 0-1 0 0,1 0 1 0 0,-1 0-1 0 0,1 0 1 0 0,0 0-1 0 0,0 0 1 0 0,0 2-1 0 0,7 239 1262 0 0,44 286 1 0 0,-43-479-1330 0 0,7 75 98 0 0,-13-105-83 0 0,-2-1 1 0 0,0 0-1 0 0,-1 1 1 0 0,-5 24-1 0 0,4-37-28 0 0,0 0-1 0 0,0-1 1 0 0,-1 1-1 0 0,0-1 0 0 0,0 1 1 0 0,-1-1-1 0 0,0 0 1 0 0,0 0-1 0 0,0-1 1 0 0,0 1-1 0 0,-1-1 1 0 0,0 0-1 0 0,0 0 0 0 0,-1-1 1 0 0,-9 7-1 0 0,-7 3 235 0 0,-1-1 0 0 0,-45 18-1 0 0,36-17 798 0 0,77-12-830 0 0,24-9-233 0 0,325-39-5719 0 0,-309 29-963 0 0,-63 10 2005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0:06.2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42 600 0 0,'-18'-41'14995'0'0,"21"66"-13820"0"0,-1 46 0 0 0,0 21-1094 0 0,2-34 34 0 0,21 190 1082 0 0,-25-243-1037 0 0,1 0 0 0 0,0 0 0 0 0,0 0 0 0 0,0-1-1 0 0,1 1 1 0 0,0-1 0 0 0,0 1 0 0 0,0-1-1 0 0,0 1 1 0 0,5 6 0 0 0,-5-9-99 0 0,0 0-1 0 0,1 0 1 0 0,-1 0-1 0 0,0-1 1 0 0,1 1 0 0 0,-1-1-1 0 0,1 1 1 0 0,0-1-1 0 0,-1 0 1 0 0,1 0 0 0 0,0 0-1 0 0,0 0 1 0 0,0 0-1 0 0,0-1 1 0 0,-1 1 0 0 0,1-1-1 0 0,0 0 1 0 0,5 0-1 0 0,39-2-54 0 0,62-11 0 0 0,15-1-4076 0 0,-40 16-5448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0:10.9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0 617 328 0 0,'3'-1'1936'0'0,"8"-1"-23"0"0,-1-1-1 0 0,1-1 0 0 0,14-7 1 0 0,-23 11-1858 0 0,13-3 264 0 0,64-16 307 0 0,100-12 0 0 0,-40 9-363 0 0,875-141 623 0 0,-634 106-653 0 0,-124 17-225 0 0,705-94 53 0 0,-650 98-3 0 0,225-21-85 0 0,-224 34 34 0 0,-229 19-23 0 0,152-3-11 0 0,-183 8 20 0 0,0 3 1 0 0,77 14-1 0 0,-100-11-17 0 0,1 2 1 0 0,-1 1-1 0 0,0 1 0 0 0,-1 2 1 0 0,-1 0-1 0 0,0 2 0 0 0,44 32 1 0 0,-33-17 25 0 0,0 2 0 0 0,-2 2 0 0 0,-2 1 0 0 0,34 44 0 0 0,-47-51 60 0 0,29 33 144 0 0,50 84 0 0 0,5 47 546 0 0,-38-68-486 0 0,137 296 818 0 0,-181-374-1050 0 0,28 46 1 0 0,-12-27-73 0 0,-5-7 102 0 0,-17-32-47 0 0,-2 1-1 0 0,-1 1 0 0 0,13 32 0 0 0,-23-49-13 0 0,1-1-1 0 0,0 0 0 0 0,0 0 1 0 0,10 12-1 0 0,13 26 16 0 0,32 71 58 0 0,-43-78-53 0 0,21 75 0 0 0,-5-11-25 0 0,-27-82 81 0 0,0 1 0 0 0,-2-1 1 0 0,0 1-1 0 0,-2 0 0 0 0,0 25 1 0 0,1 11 52 0 0,0-7-27 0 0,4 32-893 0 0,-7-76-650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0:11.8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103 126 1020 0 0,'-13'-14'3955'0'0,"-51"-68"7405"0"0,40 53-7972 0 0,23 28-3161 0 0,16 6-49 0 0,191 66 187 0 0,19 8-388 0 0,-115-37 187 0 0,-108-42-154 0 0,2 4-15 0 0,-4-4 4 0 0,1 0 0 0 0,-1 0 0 0 0,1 0 0 0 0,-1 1 0 0 0,1-1-1 0 0,-1 0 1 0 0,1 0 0 0 0,-1 1 0 0 0,1-1 0 0 0,-1 0 0 0 0,0 1 0 0 0,1-1-1 0 0,-1 1 1 0 0,0-1 0 0 0,1 0 0 0 0,-1 1 0 0 0,0-1 0 0 0,1 1-1 0 0,-1-1 1 0 0,0 1 0 0 0,0-1 0 0 0,0 1 0 0 0,1-1 0 0 0,-1 1-1 0 0,0-1 1 0 0,0 1 0 0 0,0-1 0 0 0,0 1 0 0 0,0 0 0 0 0,0-1 0 0 0,0 1-1 0 0,0 0 1 0 0,-4 5-2 0 0,-1 0 0 0 0,1 0 0 0 0,-1-1 0 0 0,0 1 0 0 0,0-1 0 0 0,-1 0 0 0 0,-7 5 0 0 0,-51 31-570 0 0,32-21-303 0 0,-68 51-3239 0 0,38-21-3191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0:14.8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14 280 1192 0 0,'0'0'8818'0'0,"-1"0"-8787"0"0,0 0-1 0 0,1 0 1 0 0,-1 0 0 0 0,0 0-1 0 0,1 0 1 0 0,-1 0-1 0 0,0 0 1 0 0,1-1 0 0 0,-1 1-1 0 0,0 0 1 0 0,1-1-1 0 0,-1 1 1 0 0,0 0 0 0 0,1-1-1 0 0,-1 1 1 0 0,1-1-1 0 0,-1 1 1 0 0,0-1 0 0 0,3-4 29 0 0,1 1 1 0 0,-1-1-1 0 0,1 1 0 0 0,0 0 1 0 0,0 0-1 0 0,0 0 1 0 0,1 0-1 0 0,0 1 1 0 0,-1-1-1 0 0,8-4 1 0 0,52-34 141 0 0,-44 30-165 0 0,106-83 44 0 0,-52 36-39 0 0,-52 42-70 0 0,-40 25-231 0 0,-93 61-2004 0 0,81-49-2880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0:17.1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7859 3708 712 0 0,'0'0'17010'0'0,"7"-11"-16525"0"0,-11-73 148 0 0,-4 0 0 0 0,-4 0 0 0 0,-36-128 0 0 0,-172-487-179 0 0,181 599-522 0 0,-5 3 0 0 0,-3 1-1 0 0,-75-110 1 0 0,69 127 49 0 0,-105-149 53 0 0,-35-34-182 0 0,-55-69-508 0 0,141 206 426 0 0,-6 5 0 0 0,-184-153-1 0 0,233 224 31 0 0,-3 4 0 0 0,-1 2 0 0 0,-2 3 0 0 0,-2 3 0 0 0,-140-50 0 0 0,-399-82-886 0 0,560 157 1031 0 0,-162-35-427 0 0,-3 9 1 0 0,-1 9-1 0 0,-1 10 1 0 0,-410 17-1 0 0,237 22 276 0 0,-247 21 136 0 0,283 6-151 0 0,3 14-1 0 0,-552 172 1 0 0,357-80-11 0 0,517-146 225 0 0,-12 2-38 0 0,-78 27 0 0 0,116-35 54 0 0,-4 1-6 0 0,4-1-1 0 0,-41 18-2580 0 0,40-17 2318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0:17.8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476 7 240 0 0,'3'-7'9514'0'0,"-47"50"-9031"0"0,-3-3 0 0 0,-86 60 0 0 0,-19 14-152 0 0,56-31-75 0 0,95-83-239 0 0,0 1-1 0 0,1-1 1 0 0,-1 1 0 0 0,1-1 0 0 0,0 1 0 0 0,-1 0 0 0 0,1-1 0 0 0,0 1-1 0 0,-1 0 1 0 0,1-1 0 0 0,0 1 0 0 0,-1 0 0 0 0,1-1 0 0 0,0 1 0 0 0,0 0-1 0 0,0 0 1 0 0,0-1 0 0 0,0 1 0 0 0,0 0 0 0 0,0-1 0 0 0,0 1 0 0 0,0 0 0 0 0,0 0-1 0 0,0-1 1 0 0,0 1 0 0 0,1 0 0 0 0,-1-1 0 0 0,0 1 0 0 0,1 0 0 0 0,-1-1-1 0 0,0 1 1 0 0,1 0 0 0 0,-1-1 0 0 0,0 1 0 0 0,2 0 0 0 0,-1 1 34 0 0,1 0 1 0 0,0 0-1 0 0,-1-1 0 0 0,1 1 1 0 0,0-1-1 0 0,0 1 1 0 0,0-1-1 0 0,0 0 1 0 0,3 2-1 0 0,43 11 156 0 0,1-1 0 0 0,0-3 0 0 0,0-2-1 0 0,64 2 1 0 0,-63-6-137 0 0,222 18 370 0 0,-39-3-1925 0 0,-81-4-5829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0:19.2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359 39 4 0 0,'12'-9'5169'0'0,"16"-11"-1404"0"0,-19 11-1880 0 0,-21 11-1196 0 0,-174 57-532 0 0,42-16-106 0 0,103-31-57 0 0,40-12 17 0 0,0 0 0 0 0,0 0-1 0 0,-1 1 1 0 0,1-1 0 0 0,0 0 0 0 0,0 1 0 0 0,0-1 0 0 0,0 1 0 0 0,0-1 0 0 0,0 1 0 0 0,0 0 0 0 0,0-1-1 0 0,0 1 1 0 0,0 0 0 0 0,0 0 0 0 0,0 0 0 0 0,1 0 0 0 0,-1-1 0 0 0,0 1 0 0 0,0 0 0 0 0,1 0 0 0 0,-1 0-1 0 0,1 1 1 0 0,-1-1 0 0 0,1 0 0 0 0,-1 0 0 0 0,1 0 0 0 0,0 0 0 0 0,0 0 0 0 0,-1 1 0 0 0,1-1 0 0 0,0 0-1 0 0,0 0 1 0 0,0 2 0 0 0,2 1 40 0 0,0-1 0 0 0,0 1-1 0 0,0-1 1 0 0,0 1 0 0 0,0-1-1 0 0,1 0 1 0 0,0 0 0 0 0,-1 0-1 0 0,6 4 1 0 0,18 16 132 0 0,54 35-1 0 0,-9-6-151 0 0,4 6-118 0 0,18 15-1467 0 0,-34-22-3728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0:21.6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55 63 200 0 0,'-4'-1'524'0'0,"1"-1"1"0"0,-1 0-1 0 0,1 1 1 0 0,0-1-1 0 0,-1-1 1 0 0,1 1-1 0 0,0 0 0 0 0,0-1 1 0 0,1 1-1 0 0,-1-1 1 0 0,0 0-1 0 0,1 0 1 0 0,-4-5-1 0 0,6 7-294 0 0,-1-1-132 0 0,0 1 0 0 0,0 0 0 0 0,0-1 0 0 0,0 1 1 0 0,0 0-1 0 0,1-1 0 0 0,-1 1 0 0 0,1-1 0 0 0,-1 1 0 0 0,1-1 0 0 0,0 0 0 0 0,-1 1 0 0 0,1-3 1 0 0,1 2 145 0 0,2 2-94 0 0,56 5 108 0 0,-1 2 0 0 0,1 3 0 0 0,82 25 0 0 0,-110-27-235 0 0,306 73-12 0 0,-299-70 89 0 0,-31-8 10 0 0,0-1 0 0 0,1 0 0 0 0,-1 0-1 0 0,1-1 1 0 0,8 1 0 0 0,-15-1-108 0 0,-1-1 0 0 0,0 0 0 0 0,0 0-1 0 0,0 0 1 0 0,0 0 0 0 0,1 1 0 0 0,-1-1 0 0 0,0 0 0 0 0,0 0-1 0 0,0 0 1 0 0,0 1 0 0 0,0-1 0 0 0,0 0 0 0 0,0 0 0 0 0,0 0 0 0 0,0 1-1 0 0,0-1 1 0 0,0 0 0 0 0,0 0 0 0 0,1 1 0 0 0,-2-1 0 0 0,1 0-1 0 0,0 0 1 0 0,0 1 0 0 0,0-1 0 0 0,0 0 0 0 0,0 0 0 0 0,0 0 0 0 0,0 1-1 0 0,0-1 1 0 0,0 0 0 0 0,0 0 0 0 0,0 1 0 0 0,0-1 0 0 0,-1 0-1 0 0,1 0 1 0 0,0 0 0 0 0,0 0 0 0 0,0 1 0 0 0,0-1 0 0 0,-1 0 0 0 0,1 0-1 0 0,0 0 1 0 0,0 0 0 0 0,-9 12 41 0 0,-59 53 67 0 0,46-47-987 0 0,1 2 0 0 0,1 0 0 0 0,-22 29 0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0:23.0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416 105 908 0 0,'0'0'3393'0'0,"-16"4"-1721"0"0,-1 1-1145 0 0,0 0 1 0 0,1 1 0 0 0,0 1 0 0 0,-26 15-1 0 0,-59 44 176 0 0,91-59-621 0 0,-145 116 763 0 0,153-122-798 0 0,1 0 42 0 0,-16 12 556 0 0,12-11-221 0 0,10-11 18 0 0,24-25-436 0 0,2 2 0 0 0,1 1 0 0 0,1 2 1 0 0,59-40-1 0 0,-9 6-32 0 0,-23 15 105 0 0,-59 47-73 0 0,21-34-12 0 0,-21 27-77 0 0,0 1-1298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5:13.1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196 340 1132 0 0,'-4'-6'1476'0'0,"0"-1"-1"0"0,0 0 1 0 0,0 1-1 0 0,1-2 1 0 0,0 1-1 0 0,0 0 1 0 0,1-1-1 0 0,-3-11 1 0 0,4 11-614 0 0,1 0 1 0 0,-1 0-1 0 0,1 0 1 0 0,1 0-1 0 0,0 0 1 0 0,0 0-1 0 0,0 0 1 0 0,4-7-1 0 0,-2 9-606 0 0,0 0 1 0 0,0 0-1 0 0,1 1 1 0 0,0 0-1 0 0,0-1 1 0 0,0 2-1 0 0,6-6 1 0 0,10-6-76 0 0,0 1 1 0 0,0 1 0 0 0,1 1 0 0 0,1 1 0 0 0,1 0-1 0 0,-1 2 1 0 0,2 1 0 0 0,-1 1 0 0 0,1 1 0 0 0,0 0-1 0 0,1 2 1 0 0,0 1 0 0 0,-1 1 0 0 0,31 1 0 0 0,-9 2-158 0 0,0 2 0 0 0,0 3 0 0 0,-1 1 0 0 0,0 2 0 0 0,0 2 0 0 0,82 30 0 0 0,-98-28 18 0 0,0 1-1 0 0,0 1 1 0 0,-2 2 0 0 0,0 1-1 0 0,0 0 1 0 0,-2 2-1 0 0,0 1 1 0 0,-1 2-1 0 0,-2 0 1 0 0,0 1 0 0 0,29 40-1 0 0,-36-41 37 0 0,-1 1 0 0 0,-1 0-1 0 0,-1 1 1 0 0,-1 0 0 0 0,-1 1 0 0 0,-1 0 0 0 0,-1 1-1 0 0,-1 0 1 0 0,-2 0 0 0 0,-1 0 0 0 0,0 1-1 0 0,-2 0 1 0 0,-2-1 0 0 0,-1 28 0 0 0,-4-19 117 0 0,0-2 0 0 0,-2 1 0 0 0,-2-1 0 0 0,-1 0 0 0 0,-1 0 0 0 0,-2-2 0 0 0,-1 1 0 0 0,-2-2 0 0 0,-1 0 1 0 0,-1-1-1 0 0,-1 0 0 0 0,-2-2 0 0 0,-29 31 0 0 0,13-20-39 0 0,-2-1 0 0 0,-1-2 0 0 0,-2-2 0 0 0,-2-2 1 0 0,0-1-1 0 0,-2-3 0 0 0,-90 40 0 0 0,102-53-156 0 0,-2-1 0 0 0,0-2 0 0 0,0-2 0 0 0,-1-1 0 0 0,-45 4 0 0 0,22-9 0 0 0,1-3 0 0 0,0-2 0 0 0,-71-12 0 0 0,107 11 0 0 0,2-2 0 0 0,1 1 0 0 0,4 1 0 0 0,1-1 0 0 0,0-1 0 0 0,3 1 0 0 0,1-1 0 0 0,-36-15-755 0 0,45 19 686 0 0,-10-7-99 0 0,10 8 68 0 0,1-1 0 0 0,0 1 0 0 0,-1-1 0 0 0,1 1 0 0 0,0-1 1 0 0,-1 0-1 0 0,1 0 0 0 0,0 0 0 0 0,0 0 0 0 0,-1 0 0 0 0,1 0 0 0 0,0 0 0 0 0,0 0 0 0 0,-1-2 0 0 0,2 2-150 0 0,-1 0 0 0 0,1 0-1 0 0,0-1 1 0 0,0 1 0 0 0,-1 0-1 0 0,1 0 1 0 0,0 0 0 0 0,0 0 0 0 0,1 0-1 0 0,-1 0 1 0 0,0-1 0 0 0,0 1-1 0 0,0 0 1 0 0,1 0 0 0 0,-1 0 0 0 0,1 0-1 0 0,-1 0 1 0 0,1 0 0 0 0,-1 0-1 0 0,1 0 1 0 0,-1 0 0 0 0,1 0 0 0 0,0 0-1 0 0,-1 1 1 0 0,1-1 0 0 0,0 0-1 0 0,0 0 1 0 0,0 1 0 0 0,0-1-1 0 0,0 0 1 0 0,0 1 0 0 0,1-2 0 0 0,4-1-1646 0 0,-1 1 1 0 0,0-1-1 0 0,1 1 1 0 0,0-1 0 0 0,7-1-1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0:27.1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79 430 1132 0 0,'-73'-65'11722'0'0,"68"61"-11011"0"0,9-4-235 0 0,11-6-100 0 0,20 0-193 0 0,-1 3 1 0 0,2 1 0 0 0,-1 1 0 0 0,58-6 0 0 0,-45 7-90 0 0,1770-248 833 0 0,-1778 250-944 0 0,55-4-576 0 0,-92 10 440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0:28.0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55 492 2500 0 0,'-17'-8'5545'0'0,"4"1"-3499"0"0,-6-5 899 0 0,18 11-2845 0 0,1 1 0 0 0,-1-1 1 0 0,1 1-1 0 0,-1-1 0 0 0,1 1 0 0 0,0-1 0 0 0,-1 1 1 0 0,1-1-1 0 0,0 0 0 0 0,-1 1 0 0 0,1-1 0 0 0,0 0 1 0 0,0 1-1 0 0,0-1 0 0 0,0 0 0 0 0,-1 1 0 0 0,1-1 1 0 0,0 0-1 0 0,0 0 0 0 0,0 1 0 0 0,1-1 0 0 0,-1 0 0 0 0,0 1 1 0 0,0-1-1 0 0,0 0 0 0 0,0 1 0 0 0,1-2 0 0 0,1-1-5 0 0,0 1 0 0 0,1 0 0 0 0,-1-1 0 0 0,1 1 0 0 0,-1 0 0 0 0,1 0 0 0 0,0 0 0 0 0,0 1 0 0 0,0-1 0 0 0,0 1 0 0 0,0-1 0 0 0,0 1 0 0 0,0 0 0 0 0,4 0 0 0 0,3-3 150 0 0,83-31 625 0 0,141-34-1 0 0,105-2-528 0 0,-248 53-242 0 0,137-29 13 0 0,212-40-133 0 0,-274 53 101 0 0,-80 16-89 0 0,79-9-265 0 0,-162 27 275 0 0,0 0-30 0 0,8-1-25 0 0,-8 0 48 0 0,0 1 8 0 0,9-1 2 0 0,-9 1-4 0 0,0 0 6 0 0,19 0-95 0 0,3 0-357 0 0,46-6 0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0:37.1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39 2176 0 0,'0'-2'387'0'0,"-1"0"0"0"0,0 0 0 0 0,1 0 0 0 0,-1 0 0 0 0,1 0 0 0 0,-1 0 0 0 0,1 0 0 0 0,0 0 0 0 0,0 0 0 0 0,0 0 0 0 0,0 0 0 0 0,1-2 0 0 0,-1 3-291 0 0,0 0 0 0 0,0 1-1 0 0,0-1 1 0 0,1 1 0 0 0,-1-1-1 0 0,0 1 1 0 0,1-1 0 0 0,1-1 382 0 0,-2 2-382 0 0,1-1-1 0 0,-1 1 1 0 0,0 0 0 0 0,1-1-1 0 0,-1 1 1 0 0,1 0 0 0 0,0 0-1 0 0,-1-1 1 0 0,1 1 0 0 0,-1 0-1 0 0,1 0 1 0 0,-1 0 0 0 0,1 0-1 0 0,0 0 1 0 0,2 0-9 0 0,0 0 0 0 0,-1 1 0 0 0,1-1 0 0 0,-1 1 0 0 0,1 0 1 0 0,-1 0-1 0 0,1 0 0 0 0,-1 0 0 0 0,0 0 0 0 0,1 0 0 0 0,-1 1 0 0 0,0-1 0 0 0,0 1 0 0 0,0 0 0 0 0,0 0 1 0 0,0-1-1 0 0,2 4 0 0 0,8 10 112 0 0,-1 0-1 0 0,0 1 1 0 0,-1 0 0 0 0,-1 1 0 0 0,13 31 0 0 0,25 96 258 0 0,-38-111-326 0 0,50 191 1224 0 0,34 262-1 0 0,-16 387 2450 0 0,-67-701-3266 0 0,-2 641 1171 0 0,-19-674-1208 0 0,-36 179 0 0 0,44-299-772 0 0,-2 6-1828 0 0,-14 49 0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0:37.6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33 206 852 0 0,'-27'-69'10992'0'0,"23"46"-7167"0"0,2 14-1730 0 0,8 19-2105 0 0,46 110 844 0 0,-19-43-541 0 0,49 86 0 0 0,-81-160-240 0 0,1 0-1 0 0,0 0 0 0 0,-1-1 1 0 0,1 1-1 0 0,0-1 0 0 0,0 0 1 0 0,1 1-1 0 0,-1-1 0 0 0,0 0 0 0 0,1 0 1 0 0,-1 0-1 0 0,1-1 0 0 0,4 3 1 0 0,-5-3-39 0 0,0-1 0 0 0,0 0 0 0 0,0 0 0 0 0,0 1 1 0 0,0-1-1 0 0,1-1 0 0 0,-1 1 0 0 0,0 0 0 0 0,0 0 1 0 0,0-1-1 0 0,0 1 0 0 0,0-1 0 0 0,0 0 1 0 0,0 0-1 0 0,0 1 0 0 0,0-1 0 0 0,0-1 0 0 0,-1 1 1 0 0,1 0-1 0 0,0 0 0 0 0,2-3 0 0 0,16-15-330 0 0,0 0 0 0 0,-1-2 0 0 0,-1 0 0 0 0,-1-1 0 0 0,16-29 0 0 0,10-10-483 0 0,94-105-2181 0 0,-33 68-5201 0 0,-79 80 4222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0:39.4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926 197 424 0 0,'-11'-11'3763'0'0,"1"-1"-2916"0"0,-9-12 693 0 0,-1 0 0 0 0,-24-22 0 0 0,35 39-1376 0 0,0-1 1 0 0,-1 1 0 0 0,0 1-1 0 0,0 0 1 0 0,0 0-1 0 0,-1 1 1 0 0,1 1-1 0 0,-1-1 1 0 0,-12-2-1 0 0,-7 1 68 0 0,0 1-1 0 0,-1 1 1 0 0,1 1-1 0 0,-1 2 1 0 0,1 1-1 0 0,-1 2 1 0 0,-33 5-1 0 0,20 1-44 0 0,0 2 1 0 0,1 1-1 0 0,0 2 0 0 0,-51 24 0 0 0,81-31-146 0 0,-1 1-1 0 0,1 0 0 0 0,0 1 1 0 0,0 1-1 0 0,1 0 0 0 0,0 1 1 0 0,1 0-1 0 0,-19 21 0 0 0,26-26-29 0 0,1-1 1 0 0,-1 1-1 0 0,1 0 0 0 0,0 0 0 0 0,1 0 0 0 0,-1 1 1 0 0,1-1-1 0 0,0 1 0 0 0,1-1 0 0 0,-1 1 0 0 0,1-1 1 0 0,0 1-1 0 0,0 0 0 0 0,1 0 0 0 0,0 0 0 0 0,0-1 1 0 0,0 1-1 0 0,1 0 0 0 0,0 0 0 0 0,0 0 0 0 0,0-1 1 0 0,1 1-1 0 0,-1-1 0 0 0,1 1 0 0 0,6 9 0 0 0,3 3 4 0 0,0 0 1 0 0,1-2-1 0 0,1 1 0 0 0,1-2 0 0 0,0 0 0 0 0,1 0 0 0 0,18 13 0 0 0,125 82-9 0 0,76 25-17 0 0,-111-67 18 0 0,121 90 0 0 0,-225-144 58 0 0,0 1-1 0 0,0 1 0 0 0,-2 1 0 0 0,0 1 1 0 0,16 22-1 0 0,-28-34 16 0 0,0 1 0 0 0,-1 0 0 0 0,0 1 1 0 0,0-1-1 0 0,-1 0 0 0 0,0 1 1 0 0,0 0-1 0 0,-1 0 0 0 0,0 0 0 0 0,0 0 1 0 0,-1 0-1 0 0,0 0 0 0 0,0 0 0 0 0,-1 1 1 0 0,0-1-1 0 0,0 0 0 0 0,-1 0 0 0 0,-4 16 1 0 0,-1-5 101 0 0,-2 0 0 0 0,0 0 1 0 0,-1-1-1 0 0,-1-1 1 0 0,-1 0-1 0 0,0 0 1 0 0,-1-1-1 0 0,-1 0 1 0 0,-1-1-1 0 0,-17 16 1 0 0,-7 2 333 0 0,-1-1 0 0 0,-82 50 0 0 0,89-63-269 0 0,0-1 1 0 0,-2-2 0 0 0,-53 18 0 0 0,72-29-238 0 0,0-1-1 0 0,0 0 1 0 0,0-2 0 0 0,-1 1 0 0 0,1-2 0 0 0,-1 0 0 0 0,0-1 0 0 0,1 0-1 0 0,-1-2 1 0 0,1 0 0 0 0,-16-3 0 0 0,24 2-213 0 0,1 1 0 0 0,-1-1 0 0 0,1 0 0 0 0,0 0 0 0 0,0-1 0 0 0,0 0 0 0 0,0 0 0 0 0,1 0 0 0 0,-1-1 0 0 0,1 0 0 0 0,0 0 0 0 0,1 0 0 0 0,-1-1 0 0 0,-6-10 0 0 0,7 9-638 0 0,-1-1 1 0 0,2 0-1 0 0,-1 0 1 0 0,1 0-1 0 0,0-1 0 0 0,0 1 1 0 0,1-1-1 0 0,0 0 1 0 0,1 1-1 0 0,0-1 1 0 0,0-13-1 0 0,4-7-5069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0:40.1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345 270 268 0 0,'6'-36'7505'0'0,"5"-13"-2861"0"0,-10 47-4332 0 0,0-2-4 0 0,0 0 1 0 0,0-1-1 0 0,-1 1 0 0 0,1 0 0 0 0,-1-1 0 0 0,0 1 1 0 0,0-7-1 0 0,-1 7 496 0 0,2 3-710 0 0,-1-1 0 0 0,-1 1 0 0 0,1 0 0 0 0,0 0 0 0 0,0 0 0 0 0,0 0 0 0 0,-1 0 0 0 0,1 0 0 0 0,0 0-1 0 0,-1 0 1 0 0,1 0 0 0 0,-1 0 0 0 0,1 0 0 0 0,-1 0 0 0 0,1 0 0 0 0,-1 0 0 0 0,-1-1 0 0 0,-6-2 36 0 0,-1 1 0 0 0,1 0 0 0 0,0 0 0 0 0,-1 1 0 0 0,0 0 0 0 0,1 1 1 0 0,-1 0-1 0 0,0 0 0 0 0,0 1 0 0 0,0 0 0 0 0,1 0 0 0 0,-1 1 0 0 0,0 0 1 0 0,-10 4-1 0 0,9-2-40 0 0,-1 1 0 0 0,1 0 0 0 0,1 1 0 0 0,-1 0 1 0 0,1 0-1 0 0,-1 1 0 0 0,2 0 0 0 0,-1 1 0 0 0,1 0 1 0 0,-12 12-1 0 0,9-5 10 0 0,0-1 1 0 0,1 1-1 0 0,0 1 0 0 0,1-1 1 0 0,1 2-1 0 0,0-1 0 0 0,1 1 0 0 0,1 0 1 0 0,0 1-1 0 0,1 0 0 0 0,1-1 1 0 0,1 1-1 0 0,0 1 0 0 0,0 24 1 0 0,3-22-55 0 0,2 0 1 0 0,0-1-1 0 0,1 0 1 0 0,1 1 0 0 0,1-1-1 0 0,0-1 1 0 0,2 1-1 0 0,0-1 1 0 0,1 0-1 0 0,1 0 1 0 0,0-1-1 0 0,1 0 1 0 0,1-1 0 0 0,1 0-1 0 0,1-1 1 0 0,0-1-1 0 0,0 1 1 0 0,1-2-1 0 0,24 17 1 0 0,-20-16-51 0 0,1-2 1 0 0,1 0-1 0 0,0-1 1 0 0,0-2-1 0 0,1 0 0 0 0,0-1 1 0 0,1 0-1 0 0,0-2 1 0 0,0-1-1 0 0,0-1 0 0 0,1-1 1 0 0,-1 0-1 0 0,1-2 1 0 0,0-1-1 0 0,-1 0 0 0 0,37-7 1 0 0,-40 4-22 0 0,0-1 0 0 0,0-1 0 0 0,-1-1 1 0 0,0-1-1 0 0,0 0 0 0 0,0-1 0 0 0,-1-1 0 0 0,0-1 0 0 0,16-12 1 0 0,-22 13-7 0 0,-1 0 0 0 0,1-1 0 0 0,-2 0 0 0 0,1-1 0 0 0,-1 0 0 0 0,-1 0 0 0 0,0-1 0 0 0,-1 0 0 0 0,0-1 0 0 0,-1 1 0 0 0,0-1 0 0 0,-1-1 0 0 0,4-13 0 0 0,-3 2 60 0 0,-1 1 0 0 0,-1-1 0 0 0,-1 0 0 0 0,-1 0 0 0 0,-1 0 0 0 0,-2 0 0 0 0,0 0-1 0 0,-2 0 1 0 0,-1 0 0 0 0,0 0 0 0 0,-2 1 0 0 0,-1-1 0 0 0,-1 2 0 0 0,-16-35 0 0 0,16 42-67 0 0,0 0 1 0 0,-2 1-1 0 0,0 0 0 0 0,0 1 0 0 0,-1 0 1 0 0,-1 1-1 0 0,-1 0 0 0 0,1 0 0 0 0,-2 2 0 0 0,0-1 1 0 0,0 2-1 0 0,-1 0 0 0 0,0 1 0 0 0,-1 0 1 0 0,0 1-1 0 0,0 1 0 0 0,-1 1 0 0 0,0 0 0 0 0,0 1 1 0 0,0 1-1 0 0,-20-3 0 0 0,25 6-361 0 0,-1 0 0 0 0,0 1 0 0 0,1 0 1 0 0,-1 1-1 0 0,1 0 0 0 0,-1 1 0 0 0,1 1 0 0 0,0 0 0 0 0,-18 7 0 0 0,19-6-942 0 0,0 2 0 0 0,0-1-1 0 0,1 1 1 0 0,0 1 0 0 0,0-1-1 0 0,-10 11 1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0:41.2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33 343 2188 0 0,'-12'-45'10860'0'0,"1"-21"-4684"0"0,5 49-5240 0 0,3 18-693 0 0,2 8-199 0 0,1 35-40 0 0,3 0 1 0 0,1 0-1 0 0,2 0 0 0 0,2 0 0 0 0,2-1 0 0 0,2-1 0 0 0,2 0 1 0 0,1 0-1 0 0,3-2 0 0 0,28 51 0 0 0,-35-73 13 0 0,0-1 0 0 0,1-1 0 0 0,1 0 0 0 0,0-1 0 0 0,1 0 0 0 0,32 25 0 0 0,-41-36-14 0 0,1 0 0 0 0,0 0-1 0 0,0-1 1 0 0,0 1 0 0 0,1-1 0 0 0,-1-1-1 0 0,1 1 1 0 0,-1-1 0 0 0,1 0 0 0 0,0-1 0 0 0,0 0-1 0 0,0 0 1 0 0,0 0 0 0 0,0-1 0 0 0,0 0-1 0 0,0 0 1 0 0,0-1 0 0 0,0 0 0 0 0,0 0-1 0 0,0 0 1 0 0,-1-1 0 0 0,1 0 0 0 0,9-5 0 0 0,-3 0 0 0 0,0-1 0 0 0,-1 0 0 0 0,0-1 0 0 0,-1 0 0 0 0,0-1 0 0 0,0 0 0 0 0,-1-1 1 0 0,-1 0-1 0 0,1-1 0 0 0,-2 0 0 0 0,0 0 0 0 0,0-1 0 0 0,8-19 0 0 0,-4 4 217 0 0,-1 1 0 0 0,-1-2 0 0 0,-2 1 0 0 0,0-1 0 0 0,5-51 0 0 0,-11 59-80 0 0,0-1 1 0 0,-2 1-1 0 0,0-1 1 0 0,-1 0-1 0 0,-2 1 1 0 0,0-1-1 0 0,-1 1 1 0 0,-1 0-1 0 0,-9-25 1 0 0,13 45-148 0 0,1 1 1 0 0,0-1 0 0 0,0 0-1 0 0,0 1 1 0 0,0-1 0 0 0,-1 1-1 0 0,1-1 1 0 0,0 1 0 0 0,-1-1-1 0 0,1 1 1 0 0,0-1 0 0 0,-1 1-1 0 0,1-1 1 0 0,-1 1 0 0 0,1 0-1 0 0,0-1 1 0 0,-1 1 0 0 0,1 0-1 0 0,-1-1 1 0 0,1 1 0 0 0,-1 0-1 0 0,1-1 1 0 0,-1 1 0 0 0,0 0-1 0 0,1 0 1 0 0,-1 0-1 0 0,1 0 1 0 0,-1-1 0 0 0,1 1-1 0 0,-1 0 1 0 0,0 0 0 0 0,1 0-1 0 0,-1 0 1 0 0,1 0 0 0 0,-1 0-1 0 0,0 1 1 0 0,1-1 0 0 0,-1 0-1 0 0,1 0 1 0 0,-1 0 0 0 0,1 0-1 0 0,-1 1 1 0 0,0-1 0 0 0,1 0-1 0 0,-1 1 1 0 0,1-1 0 0 0,0 0-1 0 0,-1 1 1 0 0,1-1 0 0 0,-1 1-1 0 0,1-1 1 0 0,-1 0 0 0 0,1 1-1 0 0,0-1 1 0 0,-1 2-1 0 0,-17 27-181 0 0,15-13 111 0 0,0 0-1 0 0,0 0 0 0 0,2 0 0 0 0,0 0 0 0 0,0 0 0 0 0,2 0 0 0 0,0 1 0 0 0,1-1 0 0 0,1-1 0 0 0,0 1 0 0 0,1 0 1 0 0,1-1-1 0 0,7 18 0 0 0,2 1-58 0 0,2-1 0 0 0,1 0 1 0 0,2 0-1 0 0,36 47 1 0 0,-35-55 75 0 0,1-1 0 0 0,0-1 1 0 0,32 26-1 0 0,-44-41 43 0 0,1 0 1 0 0,1-1-1 0 0,-1 0 1 0 0,1-1-1 0 0,0 0 1 0 0,1 0-1 0 0,-1-1 1 0 0,1-1-1 0 0,0 0 1 0 0,1-1-1 0 0,14 3 1 0 0,-24-6 10 0 0,1 0 0 0 0,-1 0 0 0 0,0 0 0 0 0,0 0 0 0 0,1 0 0 0 0,-1-1 0 0 0,0 1 0 0 0,0-1 0 0 0,0 0 0 0 0,0 0 0 0 0,0 0 0 0 0,0 0 0 0 0,0-1 0 0 0,0 1 0 0 0,0-1 0 0 0,-1 0 0 0 0,1 1 0 0 0,4-5 0 0 0,-4 2 30 0 0,1-1-1 0 0,-1 1 0 0 0,1-1 1 0 0,-1 1-1 0 0,0-1 1 0 0,-1 0-1 0 0,1-1 0 0 0,-1 1 1 0 0,3-10-1 0 0,-1-6 160 0 0,-1 1 0 0 0,0-1 1 0 0,-1 1-1 0 0,-2-37 0 0 0,-4 3 290 0 0,-13-58-1 0 0,9 64-89 0 0,-5-90-1 0 0,13 132-395 0 0,0 1-1 0 0,1 0 1 0 0,-1-1-1 0 0,1 1 1 0 0,0 0 0 0 0,1-1-1 0 0,-1 1 1 0 0,1 0-1 0 0,0 0 1 0 0,0 0 0 0 0,5-8-1 0 0,-5 11-12 0 0,0 0-1 0 0,0-1 1 0 0,0 1-1 0 0,0 1 1 0 0,0-1 0 0 0,0 0-1 0 0,0 0 1 0 0,0 1-1 0 0,1-1 1 0 0,-1 1-1 0 0,1 0 1 0 0,-1 0 0 0 0,1 0-1 0 0,0 0 1 0 0,-1 0-1 0 0,1 0 1 0 0,0 1-1 0 0,-1-1 1 0 0,1 1-1 0 0,0 0 1 0 0,0 0 0 0 0,0 0-1 0 0,4 1 1 0 0,3 0-6 0 0,0 2 0 0 0,0-1 0 0 0,0 1 1 0 0,-1 1-1 0 0,1 0 0 0 0,-1 0 0 0 0,0 1 1 0 0,0 0-1 0 0,0 1 0 0 0,8 6 0 0 0,12 12-44 0 0,34 35 0 0 0,-56-53 68 0 0,32 35-25 0 0,-1 1-1 0 0,51 74 1 0 0,-69-85 234 0 0,0 1 0 0 0,-3 1 0 0 0,-1 1 0 0 0,23 68 0 0 0,-38-100-94 0 0,5 23 562 0 0,-6-25-624 0 0,0 1-1 0 0,0 0 1 0 0,0 0-1 0 0,0-1 1 0 0,0 1 0 0 0,0 0-1 0 0,0 0 1 0 0,0 0 0 0 0,0-1-1 0 0,0 1 1 0 0,0 0-1 0 0,0 0 1 0 0,0-1 0 0 0,-1 1-1 0 0,1 0 1 0 0,0 0 0 0 0,-1-1-1 0 0,1 1 1 0 0,0 0 0 0 0,-1-1-1 0 0,1 1 1 0 0,-1 0-1 0 0,1-1 1 0 0,-1 1 0 0 0,0 0-1 0 0,-2-3 33 0 0,1 0 0 0 0,0 0 0 0 0,-1 0-1 0 0,1 0 1 0 0,0-1 0 0 0,0 1 0 0 0,-2-5-1 0 0,0 0-46 0 0,1 0 0 0 0,-1 0 0 0 0,1-1 0 0 0,1 1 0 0 0,-1-1-1 0 0,1 0 1 0 0,1 0 0 0 0,-2-12 0 0 0,1-70-291 0 0,2 64 168 0 0,1-27-104 0 0,2 1 1 0 0,3-1-1 0 0,12-52 0 0 0,-11 76-82 0 0,0 0 0 0 0,2 1 0 0 0,2 1 0 0 0,0 0 0 0 0,1 0 0 0 0,2 1 0 0 0,18-26 0 0 0,-22 40-82 0 0,0 0 0 0 0,1 0-1 0 0,0 1 1 0 0,1 0 0 0 0,0 1 0 0 0,1 0-1 0 0,0 1 1 0 0,1 1 0 0 0,0 0 0 0 0,0 1-1 0 0,0 0 1 0 0,24-7 0 0 0,-3 4-1740 0 0,0 2-1 0 0,1 1 1 0 0,0 2 0 0 0,50-2-1 0 0,-47 6-2781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0:41.5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339 13 968 0 0,'-11'-6'7796'0'0,"6"4"-7495"0"0,1 1-1 0 0,0 0 1 0 0,0 0-1 0 0,-1 1 1 0 0,1-1 0 0 0,0 1-1 0 0,-1 0 1 0 0,1 0-1 0 0,0 0 1 0 0,-1 1-1 0 0,1-1 1 0 0,0 1 0 0 0,-1 0-1 0 0,1 0 1 0 0,0 1-1 0 0,0-1 1 0 0,0 1-1 0 0,0 0 1 0 0,0 0 0 0 0,-4 3-1 0 0,-5 3 89 0 0,0 0 0 0 0,0 1 0 0 0,0 0 0 0 0,-19 20 1 0 0,16-12-136 0 0,1 2 1 0 0,0 0-1 0 0,2 0 1 0 0,0 1-1 0 0,1 1 1 0 0,1 0 0 0 0,1 1-1 0 0,1 0 1 0 0,1 1-1 0 0,0 0 1 0 0,2 0 0 0 0,-5 41-1 0 0,9-50-250 0 0,1 1 0 0 0,0 0 1 0 0,1 0-1 0 0,1 0 0 0 0,0-1 0 0 0,1 1 0 0 0,1 0 0 0 0,0-1 1 0 0,1 0-1 0 0,1 1 0 0 0,0-1 0 0 0,0-1 0 0 0,2 1 0 0 0,0-1 0 0 0,0 0 1 0 0,1-1-1 0 0,1 0 0 0 0,0 0 0 0 0,0-1 0 0 0,1 0 0 0 0,17 14 1 0 0,-13-15-412 0 0,-1 0 0 0 0,1-1 0 0 0,1-1 0 0 0,-1 0 1 0 0,2-1-1 0 0,-1 0 0 0 0,1-2 0 0 0,0 0 0 0 0,0 0 1 0 0,0-2-1 0 0,0 0 0 0 0,19 1 0 0 0,-16-3-814 0 0,0-1 0 0 0,-1-1 0 0 0,1 0-1 0 0,-1-2 1 0 0,1 0 0 0 0,25-8 0 0 0,-11-1-2961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0:42.0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0 607 200 0 0,'50'-78'19303'0'0,"-48"75"-19164"0"0,0 1 1 0 0,1 0-1 0 0,-1-1 0 0 0,1 1 0 0 0,0 0 0 0 0,-1 1 0 0 0,6-4 1 0 0,169-58 769 0 0,-112 43-1166 0 0,74-35-1 0 0,-104 39 74 0 0,-1-3-1 0 0,48-32 1 0 0,-72 44 222 0 0,-1 0 0 0 0,0-1 0 0 0,-1 0-1 0 0,1-1 1 0 0,-1 1 0 0 0,-1-2 0 0 0,0 1 0 0 0,0-1 0 0 0,-1 0 0 0 0,0 0 0 0 0,-1 0 0 0 0,7-19 0 0 0,-11 25-15 0 0,0 0 0 0 0,0 0 0 0 0,-1 0-1 0 0,0 0 1 0 0,0 0 0 0 0,0 0 0 0 0,0 0 0 0 0,0 0-1 0 0,-1 0 1 0 0,0 0 0 0 0,0 0 0 0 0,0 0 0 0 0,0 0-1 0 0,-1 0 1 0 0,0 0 0 0 0,1 1 0 0 0,-1-1 0 0 0,0 1-1 0 0,-1-1 1 0 0,1 1 0 0 0,-1 0 0 0 0,1 0 0 0 0,-1 0-1 0 0,0 0 1 0 0,0 0 0 0 0,0 1 0 0 0,-1-1 0 0 0,-3-1-1 0 0,-2-2 3 0 0,-1 0 0 0 0,1 1 0 0 0,-2 0 0 0 0,1 1 0 0 0,0 0 0 0 0,-1 0 0 0 0,0 1 0 0 0,0 0 0 0 0,-12 0 0 0 0,0 1 17 0 0,0 2 0 0 0,0 1 0 0 0,0 1 0 0 0,0 1 0 0 0,0 1 0 0 0,1 1 0 0 0,0 0 0 0 0,0 2 0 0 0,0 1 0 0 0,1 1 0 0 0,0 0 0 0 0,-33 22 1 0 0,37-21 74 0 0,0 1 0 0 0,1 1 1 0 0,1 0-1 0 0,0 1 0 0 0,1 1 1 0 0,0 0-1 0 0,1 1 0 0 0,1 0 1 0 0,0 1-1 0 0,1 0 0 0 0,1 1 1 0 0,1 1-1 0 0,0-1 0 0 0,1 1 1 0 0,-6 22-1 0 0,11-24-5 0 0,0-1 0 0 0,1 1 0 0 0,1 0 0 0 0,1 0 0 0 0,0 0 0 0 0,1 0 0 0 0,1 0 0 0 0,0-1 0 0 0,1 1 0 0 0,1-1 0 0 0,0 1 0 0 0,1-1 0 0 0,1 0 0 0 0,0-1 0 0 0,1 1 0 0 0,1-2-1 0 0,0 1 1 0 0,20 24 0 0 0,-12-18-68 0 0,0-1-1 0 0,2-1 0 0 0,0 0 0 0 0,1-1 1 0 0,0-2-1 0 0,1 0 0 0 0,1 0 0 0 0,1-2 1 0 0,0-1-1 0 0,1-1 0 0 0,31 12 0 0 0,-28-16-454 0 0,0 0 0 0 0,1-1 0 0 0,-1-2 0 0 0,1-1 0 0 0,0-1 0 0 0,0-1-1 0 0,0-1 1 0 0,0-2 0 0 0,0-1 0 0 0,0-1 0 0 0,30-8 0 0 0,-34 6-1206 0 0,0-2 1 0 0,0-1 0 0 0,0 0 0 0 0,-1-2 0 0 0,-1 0 0 0 0,0-2 0 0 0,33-25-1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0:42.4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64 158 452 0 0,'-3'-1'2854'0'0,"-56"-16"9225"0"0,58 15-11858 0 0,2 1-138 0 0,0-1 1 0 0,1 0-1 0 0,0 0 1 0 0,-1 1-1 0 0,1-1 0 0 0,0 1 1 0 0,-1-1-1 0 0,1 1 0 0 0,0 0 1 0 0,0 0-1 0 0,0 0 0 0 0,0 0 1 0 0,1 0-1 0 0,-1 0 1 0 0,0 0-1 0 0,0 1 0 0 0,3-1 1 0 0,48-11 259 0 0,-42 10-271 0 0,309-53-2567 0 0,-138 24-2716 0 0,-137 20 944 0 0,-28 7 1122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5:13.5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163 40 3120 0 0,'1'0'3223'0'0,"14"-9"1360"0"0,20-22 10051 0 0,-37 52-13659 0 0,-18 20-635 0 0,-3-2 1 0 0,0 0-1 0 0,-41 49 1 0 0,4-6-1696 0 0,50-68 378 0 0,-2 2-3443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0:42.9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55 1 1220 0 0,'-35'19'8190'0'0,"33"-17"-7974"0"0,0 0 0 0 0,0 0 1 0 0,1 1-1 0 0,-1-1 1 0 0,1 1-1 0 0,-1-1 0 0 0,1 1 1 0 0,0-1-1 0 0,0 1 0 0 0,0 0 1 0 0,0-1-1 0 0,0 1 1 0 0,1 0-1 0 0,-1 0 0 0 0,1 0 1 0 0,0 0-1 0 0,0 4 1 0 0,3 60 827 0 0,0-45-748 0 0,4 46 615 0 0,31 126 1 0 0,37 63 534 0 0,-5-22-637 0 0,-59-194-636 0 0,-2-10-4 0 0,-1 1 1 0 0,-1 0-1 0 0,4 60 1 0 0,-11-88-132 0 0,-1-1-1 0 0,1 1 1 0 0,-1-1 0 0 0,0 1 0 0 0,0-1-1 0 0,-1 0 1 0 0,1 0 0 0 0,-1 1 0 0 0,1-1-1 0 0,-1 0 1 0 0,0 0 0 0 0,0-1 0 0 0,-1 1 0 0 0,1 0-1 0 0,0-1 1 0 0,-1 1 0 0 0,1-1 0 0 0,-1 0-1 0 0,0 0 1 0 0,0 0 0 0 0,0 0 0 0 0,0 0-1 0 0,0-1 1 0 0,-5 3 0 0 0,-8 2 186 0 0,-1 0-1 0 0,0 0 0 0 0,-23 3 1 0 0,33-7-115 0 0,-5 0 80 0 0,-15 5 146 0 0,27-7-309 0 0,0 0-1 0 0,0 0 0 0 0,0 0 0 0 0,0 0 0 0 0,1 0 0 0 0,-1 0 0 0 0,0 0 0 0 0,0 1 1 0 0,0-1-1 0 0,0 0 0 0 0,0 0 0 0 0,1 0 0 0 0,-1 0 0 0 0,0 1 0 0 0,0-1 0 0 0,0 0 0 0 0,0 0 1 0 0,0 0-1 0 0,0 0 0 0 0,0 1 0 0 0,0-1 0 0 0,0 0 0 0 0,0 0 0 0 0,0 0 0 0 0,0 1 0 0 0,0-1 1 0 0,0 0-1 0 0,0 0 0 0 0,0 0 0 0 0,0 1 0 0 0,0-1 0 0 0,0 0 0 0 0,0 0 0 0 0,0 0 0 0 0,0 1 1 0 0,0-1-1 0 0,0 0 0 0 0,0 0 0 0 0,0 0 0 0 0,0 1 0 0 0,-1-1 0 0 0,1 0 0 0 0,0 0 1 0 0,0 0-1 0 0,0 0 0 0 0,0 0 0 0 0,0 1 0 0 0,-1-1 0 0 0,1 0 0 0 0,0 0 0 0 0,0 0 0 0 0,0 0 1 0 0,0 0-1 0 0,-1 0 0 0 0,1 0 0 0 0,0 0 0 0 0,0 0 0 0 0,0 1 0 0 0,-1-1 0 0 0,1 0 0 0 0,0 0 1 0 0,0 0-1 0 0,0 0 0 0 0,-1 0 0 0 0,1 0 0 0 0,0-1 0 0 0,1 2-21 0 0,0-1 0 0 0,0 1-1 0 0,1-1 1 0 0,-1 0 0 0 0,0 0 0 0 0,1 0 0 0 0,-1 0-1 0 0,0 0 1 0 0,1 0 0 0 0,-1 0 0 0 0,0 0-1 0 0,1-1 1 0 0,-1 1 0 0 0,0 0 0 0 0,2-2-1 0 0,2 1 5 0 0,337-34-1779 0 0,-201 21-2741 0 0,-134 14 3267 0 0,0 0-1 0 0,-1 0 1 0 0,1 1-1 0 0,12 2 1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0:52.0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748 177 1660 0 0,'-2'-73'11517'0'0,"-5"31"-9501"0"0,3 37-1974 0 0,-1-1 1 0 0,0 1-1 0 0,0 1 0 0 0,0-1 0 0 0,-1 1 0 0 0,1 0 0 0 0,-1 0 0 0 0,0 1 0 0 0,0-1 0 0 0,-1 1 0 0 0,1 1 1 0 0,-1-1-1 0 0,1 1 0 0 0,-1 0 0 0 0,0 1 0 0 0,0-1 0 0 0,0 2 0 0 0,-12-1 0 0 0,-14 0-141 0 0,0 1 0 0 0,-53 8 0 0 0,80-7 113 0 0,-38 4-43 0 0,1 2 0 0 0,1 3 0 0 0,-57 19 1 0 0,82-24 18 0 0,1 2 0 0 0,0 0 0 0 0,1 1 0 0 0,-1 1 0 0 0,1 0 0 0 0,1 1 0 0 0,0 0 0 0 0,0 1 0 0 0,1 1 0 0 0,1 0 0 0 0,-16 20 0 0 0,24-26 17 0 0,-1 0-1 0 0,1 1 0 0 0,1-1 0 0 0,-1 1 0 0 0,1 0 0 0 0,0 0 1 0 0,1 0-1 0 0,-1 1 0 0 0,2-1 0 0 0,-1 1 0 0 0,1-1 1 0 0,0 1-1 0 0,0-1 0 0 0,1 10 0 0 0,1-8 1 0 0,1 0 0 0 0,-1 0 0 0 0,2 0-1 0 0,-1 0 1 0 0,1 0 0 0 0,0-1 0 0 0,1 1 0 0 0,0-1 0 0 0,1 0-1 0 0,7 10 1 0 0,6 5 11 0 0,1-1-1 0 0,2-1 0 0 0,0-1 1 0 0,1-1-1 0 0,0-1 0 0 0,34 21 1 0 0,-1-5 11 0 0,3-2 0 0 0,65 27 1 0 0,127 38 10 0 0,114 54-37 0 0,-351-144 8 0 0,0 0-1 0 0,-1 1 0 0 0,0 0 1 0 0,0 1-1 0 0,0 0 0 0 0,-1 1 1 0 0,-1 0-1 0 0,10 12 1 0 0,-17-18-3 0 0,1 1 0 0 0,-1 0 0 0 0,-1 0 0 0 0,1 0 0 0 0,-1 0 1 0 0,0 0-1 0 0,0 0 0 0 0,0 1 0 0 0,-1-1 0 0 0,1 1 0 0 0,-1-1 1 0 0,-1 1-1 0 0,1-1 0 0 0,-1 1 0 0 0,0 0 0 0 0,0-1 0 0 0,-1 1 1 0 0,0-1-1 0 0,0 1 0 0 0,0-1 0 0 0,0 1 0 0 0,-1-1 0 0 0,-4 9 0 0 0,-2 2 3 0 0,0-1-1 0 0,-2 0 1 0 0,1 0-1 0 0,-2-1 1 0 0,0-1-1 0 0,-1 1 1 0 0,0-2-1 0 0,-1 0 0 0 0,-24 18 1 0 0,4-7 22 0 0,-1-2 0 0 0,0 0 0 0 0,-43 16 0 0 0,48-25 62 0 0,0-2 0 0 0,-1-1 1 0 0,0-1-1 0 0,-1-1 0 0 0,0-2 0 0 0,0-1 0 0 0,0-2 0 0 0,0-1 0 0 0,-1-1 1 0 0,1-2-1 0 0,0-1 0 0 0,-40-9 0 0 0,48 6-189 0 0,1 0 0 0 0,1-1 1 0 0,-1-1-1 0 0,1-2 0 0 0,1 0 0 0 0,0-1 0 0 0,-31-21 0 0 0,38 21-295 0 0,0 0-1 0 0,0 0 1 0 0,1-1-1 0 0,1-1 0 0 0,0 0 1 0 0,1-1-1 0 0,0 0 0 0 0,1 0 1 0 0,1-1-1 0 0,-13-31 0 0 0,17 37-375 0 0,1 0-1 0 0,1-1 0 0 0,-1 1 1 0 0,2-1-1 0 0,-1 0 0 0 0,1 1 0 0 0,1-14 1 0 0,1-4-3328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0:52.4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32 1628 0 0,'-1'-31'11096'0'0,"-1"34"-11066"0"0,1 0 1 0 0,-1 0-1 0 0,1 0 1 0 0,-1 0-1 0 0,1 0 0 0 0,0 1 1 0 0,1-1-1 0 0,-1 0 1 0 0,1 1-1 0 0,-1-1 1 0 0,1 6-1 0 0,0 45 277 0 0,0-47-280 0 0,2 40 130 0 0,3-1-1 0 0,1 1 1 0 0,18 68 0 0 0,-16-89-310 0 0,1 1 0 0 0,1-1 0 0 0,1-1 1 0 0,1 0-1 0 0,1 0 0 0 0,2-2 1 0 0,22 30-1 0 0,-31-46-251 0 0,0 0 0 0 0,1 0 1 0 0,0 0-1 0 0,9 6 0 0 0,-12-10-234 0 0,0-1 1 0 0,0 1-1 0 0,0-1 0 0 0,0 0 0 0 0,0-1 0 0 0,9 3 0 0 0,6-1-3302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0:52.7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169 114 2712 0 0,'-25'-17'2885'0'0,"2"3"-653"0"0,4 0-536 0 0,1 3-432 0 0,3-1-408 0 0,1 3-268 0 0,2 2-244 0 0,1-1-72 0 0,1 1-180 0 0,2 0-32 0 0,-5 0-204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0:53.2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41 424 0 0,'2'13'9135'0'0,"35"-6"-4774"0"0,-32-6-4252 0 0,1-1 0 0 0,-1 1 0 0 0,1 0 0 0 0,-1 0 0 0 0,0 0 0 0 0,0 1 0 0 0,0 0 0 0 0,9 4 0 0 0,-4 2-76 0 0,-1-1 0 0 0,-1 1 1 0 0,1 1-1 0 0,-1-1 1 0 0,-1 2-1 0 0,1-1 0 0 0,-2 1 1 0 0,1 0-1 0 0,-1 0 1 0 0,6 15-1 0 0,5 17 43 0 0,17 56-1 0 0,-34-96-72 0 0,40 180-38 0 0,-20-75 990 0 0,-19-104-369 0 0,-5-32-104 0 0,5-11-182 0 0,2 1-1 0 0,2-1 0 0 0,2 1 1 0 0,1 0-1 0 0,2 0 0 0 0,2 1 1 0 0,1 1-1 0 0,2 0 1 0 0,2 1-1 0 0,1 0 0 0 0,37-54 1 0 0,-49 83-305 0 0,-1-1 0 0 0,1 2 1 0 0,0-1-1 0 0,1 0 0 0 0,0 1 1 0 0,0 1-1 0 0,0-1 0 0 0,0 1 1 0 0,1 0-1 0 0,0 1 0 0 0,0-1 1 0 0,11-2-1 0 0,-14 5-10 0 0,0 1 0 0 0,0 0 0 0 0,0 0 0 0 0,0 0 0 0 0,0 1-1 0 0,1 0 1 0 0,-1 0 0 0 0,0 0 0 0 0,0 0 0 0 0,0 1 0 0 0,1 0 0 0 0,-1 0 0 0 0,0 1 0 0 0,0-1 0 0 0,-1 1 0 0 0,1 0 0 0 0,0 0 0 0 0,0 1 0 0 0,-1 0-1 0 0,0-1 1 0 0,1 1 0 0 0,5 6 0 0 0,4 4-21 0 0,-1 1-1 0 0,0 1 1 0 0,-1 0 0 0 0,-1 0-1 0 0,0 1 1 0 0,15 30-1 0 0,42 114-451 0 0,-42-94 148 0 0,-8-21 5 0 0,-7-13-579 0 0,2-2 0 0 0,1 1 0 0 0,29 44 0 0 0,-30-62-592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0:53.6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111 166 1184 0 0,'-104'-161'22235'0'0,"103"159"-22057"0"0,-4-1 52 0 0,4 10-127 0 0,7 29 116 0 0,17 66 1 0 0,-7-36-156 0 0,-2-5-16 0 0,157 820 127 0 0,-164-818-145 0 0,6 41 357 0 0,-12-102-334 0 0,1 4-35 0 0,8-35-96 0 0,23-90-829 0 0,5 1 0 0 0,82-170 0 0 0,-93 233-314 0 0,66-99 0 0 0,-17 59-1823 0 0,-55 73-236 0 0,45-36-1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0:54.0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0 1700 0 0,'-12'25'9078'0'0,"13"-19"-8568"0"0,0 0 0 0 0,1 0 1 0 0,-1 0-1 0 0,1 0 1 0 0,0-1-1 0 0,0 1 0 0 0,1 0 1 0 0,0-1-1 0 0,0 0 1 0 0,0 0-1 0 0,1 0 0 0 0,4 6 1 0 0,12 13 208 0 0,25 22-1 0 0,-36-37-485 0 0,25 24-26 0 0,172 164 778 0 0,-160-157-2301 0 0,2-2 0 0 0,87 51 0 0 0,-93-69-1730 0 0,-12-12-1824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0:54.3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54 117 1100 0 0,'-50'-14'10400'0'0,"50"14"-10358"0"0,0 0 0 0 0,1 0-1 0 0,-1 0 1 0 0,0 0-1 0 0,0 0 1 0 0,1 0 0 0 0,-1-1 166 0 0,1 1-167 0 0,-1-1 1 0 0,0 1 0 0 0,0 0-1 0 0,0 0 1 0 0,0-1-1 0 0,0 1 1 0 0,1 0 0 0 0,-1 0-1 0 0,0 0 1 0 0,0-1 0 0 0,0 1-1 0 0,0 0 1 0 0,0 0-1 0 0,0-1 1 0 0,0 1 0 0 0,0 0-1 0 0,0 0 1 0 0,0-1 0 0 0,0 1-1 0 0,0 0 1 0 0,0-1-1 0 0,0 1 1 0 0,0 0 0 0 0,0 0-1 0 0,0 0 1 0 0,-1-1-1 0 0,1 1 1 0 0,0 0 0 0 0,0 0-1 0 0,0-1 1 0 0,-1 0 166 0 0,1 1-166 0 0,0 0-1 0 0,-1 0 1 0 0,1 0-1 0 0,0 0 1 0 0,0 0 0 0 0,0-1-1 0 0,-1 1 1 0 0,1 0 0 0 0,0 0-1 0 0,0 0 1 0 0,-1 0-1 0 0,1 0 1 0 0,0 0 0 0 0,0 0-1 0 0,-1 0 1 0 0,1 0-1 0 0,0 0 1 0 0,0 0 0 0 0,-1 0-1 0 0,1 0 1 0 0,14-12 1299 0 0,6 3-1100 0 0,1 2-1 0 0,0 1 0 0 0,1 1 1 0 0,-1 0-1 0 0,1 2 0 0 0,30-2 0 0 0,9-1-401 0 0,95-14-1543 0 0,-51 9-2198 0 0,-67 9-1777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0:54.9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105 1 1596 0 0,'-26'12'8726'0'0,"24"-9"-8509"0"0,0 0 0 0 0,1 0 0 0 0,-1 0 0 0 0,1 0-1 0 0,0 0 1 0 0,0 1 0 0 0,0-1 0 0 0,0 1 0 0 0,0-1 0 0 0,1 1-1 0 0,0-1 1 0 0,-1 5 0 0 0,3 51 931 0 0,-1-39-755 0 0,0 1-100 0 0,25 317 2349 0 0,68 217-596 0 0,-75-381-1332 0 0,-15-133-490 0 0,-4-37-190 0 0,0 0-1 0 0,0 1 1 0 0,0-1 0 0 0,0 0-1 0 0,-1 0 1 0 0,0 0-1 0 0,0 1 1 0 0,0-1-1 0 0,0 0 1 0 0,-1 0 0 0 0,1 0-1 0 0,-1 0 1 0 0,0-1-1 0 0,-1 1 1 0 0,1 0-1 0 0,0-1 1 0 0,-1 0 0 0 0,0 1-1 0 0,0-1 1 0 0,0 0-1 0 0,0 0 1 0 0,0-1-1 0 0,-6 4 1 0 0,0 0 35 0 0,0-1-1 0 0,0 0 1 0 0,-1-1 0 0 0,1 0-1 0 0,-1-1 1 0 0,0 0-1 0 0,0-1 1 0 0,-11 2 0 0 0,-47 13 2019 0 0,110-28-1806 0 0,273-50-619 0 0,-212 43-4297 0 0,-1 2-6625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5:18.6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63 75 1716 0 0,'-16'-21'9488'0'0,"3"-20"-4439"0"0,13 41-4984 0 0,0-1-1 0 0,0 1 1 0 0,0 0 0 0 0,0-1 0 0 0,0 1-1 0 0,0-1 1 0 0,0 1 0 0 0,0-1 0 0 0,0 1-1 0 0,0 0 1 0 0,0-1 0 0 0,0 1 0 0 0,0-1-1 0 0,0 1 1 0 0,0-1 0 0 0,0 1 0 0 0,-1 0-1 0 0,1-1 1 0 0,0 1 0 0 0,0-1 0 0 0,-1 1-1 0 0,1 0 1 0 0,0-1 0 0 0,0 1 0 0 0,-1 0-1 0 0,1-1 1 0 0,0 1 0 0 0,-1 0 0 0 0,1 0-1 0 0,-1-1 1 0 0,1 1 0 0 0,0 0 0 0 0,-1 0-1 0 0,0-1 1 0 0,-4 20 1041 0 0,-3 50-412 0 0,7-51-301 0 0,-12 419 2613 0 0,23-302-1939 0 0,47 232 0 0 0,-26-202-677 0 0,-27-139-550 0 0,2 12 124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5:14.2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84 3200 0 0,'8'-75'17856'0'0,"-8"72"-16995"0"0,0-3 534 0 0,3 12-512 0 0,1 9-594 0 0,-1 1 0 0 0,-1-1 0 0 0,0 1 1 0 0,-1-1-1 0 0,-2 23 0 0 0,1-1-8 0 0,9 206 1687 0 0,43 247 0 0 0,-40-406-1454 0 0,14 78 486 0 0,-16-127-1115 0 0,-9-32-261 0 0,3-15-3257 0 0,-5-27-2296 0 0,0 7-3971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5:19.2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82 309 1976 0 0,'-3'0'2096'0'0,"-75"-16"11005"0"0,79 14-12937 0 0,0 0 1 0 0,0 0 0 0 0,1 0-1 0 0,-1 0 1 0 0,0 1-1 0 0,1-1 1 0 0,-1 1 0 0 0,1-1-1 0 0,0 1 1 0 0,0 0-1 0 0,-1-1 1 0 0,1 1-1 0 0,0 0 1 0 0,0 0 0 0 0,0 0-1 0 0,0 0 1 0 0,0 1-1 0 0,0-1 1 0 0,1 1-1 0 0,-1-1 1 0 0,0 1 0 0 0,2-1-1 0 0,69-13 128 0 0,-58 11-42 0 0,458-52 357 0 0,-212 29-577 0 0,809-128-962 0 0,-1056 152 938 0 0,-11 1-349 0 0,57-7 1549 0 0,-39 7-3899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5:19.5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12 136 288 0 0,'-12'15'17276'0'0,"97"-38"-13249"0"0,50-5-2485 0 0,-17 5-1048 0 0,-43 6-551 0 0,121-26-515 0 0,-68 27-4976 0 0,-125 15 4771 0 0,1 1 1 0 0,0 0-1 0 0,-1 0 1 0 0,1 0-1 0 0,0 1 1 0 0,0-1 0 0 0,-1 1-1 0 0,1 0 1 0 0,-1 0-1 0 0,12 5-1552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5:19.9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 0 580 0 0,'-40'39'16137'0'0,"52"-37"-15032"0"0,45 0-292 0 0,0-2 0 0 0,98-15 0 0 0,-27 2-3827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5:21.6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564 1712 2360 0 0,'0'0'13387'0'0,"-11"-21"-9424"0"0,-70-469 692 0 0,-24-193-4256 0 0,84 475 709 0 0,17 167-1208 0 0,4 39 76 0 0,-2-62-98 0 0,2 52-1 0 0,0-1 1 0 0,0 0 0 0 0,-2 1-1 0 0,1-1 1 0 0,-2 1 0 0 0,-3-13 0 0 0,5 23 109 0 0,-1 0 0 0 0,1 0 1 0 0,0 1-1 0 0,-1-1 0 0 0,1 1 1 0 0,-1-1-1 0 0,0 1 0 0 0,1 0 1 0 0,-1-1-1 0 0,0 1 0 0 0,0 0 1 0 0,0 0-1 0 0,0 0 0 0 0,0 0 1 0 0,0 1-1 0 0,0-1 0 0 0,0 1 1 0 0,0-1-1 0 0,0 1 1 0 0,-1-1-1 0 0,1 1 0 0 0,0 0 1 0 0,0 0-1 0 0,0 0 0 0 0,0 1 1 0 0,-3-1-1 0 0,-53 10-95 0 0,45-6 82 0 0,0 1-1 0 0,0 0 1 0 0,0 1 0 0 0,1 0-1 0 0,0 1 1 0 0,0 0-1 0 0,1 1 1 0 0,0 0 0 0 0,0 1-1 0 0,1 0 1 0 0,0 1 0 0 0,1 0-1 0 0,-14 19 1 0 0,17-21 44 0 0,1 1 0 0 0,0 0 1 0 0,0 0-1 0 0,1 0 0 0 0,0 1 1 0 0,1-1-1 0 0,0 1 0 0 0,0 0 1 0 0,1 0-1 0 0,0 0 0 0 0,1 0 0 0 0,0 0 1 0 0,1 1-1 0 0,0-1 0 0 0,1 0 1 0 0,0 0-1 0 0,0 0 0 0 0,1 0 1 0 0,4 14-1 0 0,-2-13 3 0 0,0-1 1 0 0,0 1-1 0 0,1-1 1 0 0,0 0-1 0 0,1 0 1 0 0,0-1-1 0 0,1 1 1 0 0,0-1-1 0 0,0-1 1 0 0,1 1-1 0 0,0-1 1 0 0,1-1-1 0 0,0 0 1 0 0,0 0-1 0 0,0 0 1 0 0,14 6-1 0 0,-9-6-86 0 0,0-1-1 0 0,1-1 1 0 0,-1-1-1 0 0,1 0 1 0 0,0-1-1 0 0,0 0 1 0 0,0-1 0 0 0,1-1-1 0 0,-1 0 1 0 0,0-1-1 0 0,22-3 1 0 0,-19 0-48 0 0,1 0 1 0 0,0-1 0 0 0,-1-1-1 0 0,0-1 1 0 0,0-1 0 0 0,0 0-1 0 0,-1-1 1 0 0,0-1 0 0 0,18-12 0 0 0,-23 13 62 0 0,-1-1 0 0 0,0 0 0 0 0,-1 0 0 0 0,0-1 0 0 0,0-1 0 0 0,-1 1 1 0 0,0-1-1 0 0,-1-1 0 0 0,-1 0 0 0 0,0 0 0 0 0,0 0 0 0 0,8-24 0 0 0,-11 21 127 0 0,0 0 0 0 0,-2-1 0 0 0,0 1-1 0 0,0-1 1 0 0,-1 0 0 0 0,-1 0-1 0 0,-1 1 1 0 0,0-1 0 0 0,-1 0 0 0 0,-1 1-1 0 0,-1 0 1 0 0,0-1 0 0 0,0 1-1 0 0,-14-28 1 0 0,15 36-129 0 0,-1 0-1 0 0,1-1 1 0 0,-2 1-1 0 0,1 1 0 0 0,-1-1 1 0 0,0 1-1 0 0,0 0 1 0 0,0 0-1 0 0,-1 0 1 0 0,0 1-1 0 0,0 0 1 0 0,-1 0-1 0 0,0 0 1 0 0,1 1-1 0 0,-1 0 0 0 0,-1 0 1 0 0,1 1-1 0 0,0 0 1 0 0,-1 0-1 0 0,0 1 1 0 0,0 0-1 0 0,0 0 1 0 0,1 1-1 0 0,-1 0 1 0 0,-1 0-1 0 0,1 1 0 0 0,0 0 1 0 0,0 1-1 0 0,0-1 1 0 0,-13 4-1 0 0,10-1-690 0 0,1 0 0 0 0,0 1 0 0 0,-1 0 0 0 0,1 1 0 0 0,1 0-1 0 0,-13 8 1 0 0,-26 24-7561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5:22.2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0 197 1408 0 0,'13'7'7092'0'0,"12"-7"-4195"0"0,28-9-1745 0 0,-43 7-386 0 0,313-62 3605 0 0,163-40-4035 0 0,-393 80-4614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5:22.6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79 91 788 0 0,'-21'-28'5267'0'0,"-30"-34"6380"0"0,51 62-11608 0 0,-1 0 0 0 0,1 0-1 0 0,0 0 1 0 0,0 0-1 0 0,-1 0 1 0 0,1 0 0 0 0,0 0-1 0 0,-1 0 1 0 0,1 0 0 0 0,0 0-1 0 0,0 0 1 0 0,-1 1 0 0 0,1-1-1 0 0,0 0 1 0 0,0 0-1 0 0,0 0 1 0 0,-1 0 0 0 0,1 1-1 0 0,0-1 1 0 0,0 0 0 0 0,0 0-1 0 0,-1 0 1 0 0,1 1 0 0 0,0-1-1 0 0,0 0 1 0 0,0 0-1 0 0,0 0 1 0 0,0 1 0 0 0,-1-1-1 0 0,1 0 1 0 0,0 0 0 0 0,0 1-1 0 0,0-1 1 0 0,0 0 0 0 0,0 1-1 0 0,0-1 1 0 0,0 0 0 0 0,0 0-1 0 0,0 1 1 0 0,0-1-1 0 0,3 36 582 0 0,1 0 0 0 0,1 0 0 0 0,14 47-1 0 0,-7-35-345 0 0,85 295 548 0 0,-51-194-1856 0 0,-34-118-2800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5:23.0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35 426 712 0 0,'-15'-60'9445'0'0,"10"44"-6823"0"0,1-1 0 0 0,0 1 0 0 0,1-1-1 0 0,0-20 425 0 0,29 47-2041 0 0,-9 3-753 0 0,-1 1 0 0 0,0 0 0 0 0,-1 1 0 0 0,26 34 0 0 0,45 78 187 0 0,-48-69-265 0 0,-6-10-73 0 0,284 383 296 0 0,-314-428-284 0 0,0 0 0 0 0,1-1 0 0 0,0 1 0 0 0,-1 0-1 0 0,1-1 1 0 0,0 0 0 0 0,0 1 0 0 0,1-1 0 0 0,4 2-1 0 0,-6-3-90 0 0,-1-1 1 0 0,1 0-1 0 0,-1 0 0 0 0,1 0 0 0 0,-1 0 0 0 0,1 0 1 0 0,-1 0-1 0 0,1 0 0 0 0,-1-1 0 0 0,1 1 0 0 0,-1-1 1 0 0,0 1-1 0 0,1-1 0 0 0,-1 1 0 0 0,1-1 0 0 0,-1 0 0 0 0,0 1 1 0 0,0-1-1 0 0,1 0 0 0 0,-1 0 0 0 0,0 0 0 0 0,0 0 1 0 0,0 0-1 0 0,0 0 0 0 0,0-1 0 0 0,1-1 0 0 0,6-7-26 0 0,-1-1 0 0 0,0 0 0 0 0,-1 0-1 0 0,0 0 1 0 0,-1-1 0 0 0,-1 0 0 0 0,6-20 0 0 0,16-94-434 0 0,-18 76 278 0 0,7-32-18 0 0,110-470-900 0 0,-90 461-70 0 0,-10 50-2255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5:28.3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1 138 2816 0 0,'11'-82'15591'0'0,"-2"30"-7494"0"0,-9 52-8082 0 0,0 0 0 0 0,0 0-1 0 0,0 0 1 0 0,0-1-1 0 0,0 1 1 0 0,0 0-1 0 0,0 0 1 0 0,0 0 0 0 0,0 0-1 0 0,0 0 1 0 0,0-1-1 0 0,0 1 1 0 0,0 0-1 0 0,0 0 1 0 0,0 0-1 0 0,0 0 1 0 0,0 0 0 0 0,0 0-1 0 0,1-1 1 0 0,-1 1-1 0 0,0 0 1 0 0,0 0-1 0 0,0 0 1 0 0,0 0 0 0 0,0 0-1 0 0,0 0 1 0 0,1 0-1 0 0,-1 0 1 0 0,0 0-1 0 0,0 0 1 0 0,0 0 0 0 0,0-1-1 0 0,0 1 1 0 0,1 0-1 0 0,-1 0 1 0 0,0 0-1 0 0,0 0 1 0 0,0 0 0 0 0,0 0-1 0 0,0 0 1 0 0,1 0-1 0 0,-1 0 1 0 0,0 0-1 0 0,0 1 1 0 0,0-1-1 0 0,0 0 1 0 0,0 0 0 0 0,1 0-1 0 0,-1 0 1 0 0,0 0-1 0 0,0 0 1 0 0,8 21 58 0 0,0 1 0 0 0,-2-1 0 0 0,0 1 0 0 0,3 32 1 0 0,1 3-22 0 0,133 547 321 0 0,-133-559-543 0 0,9 31-4159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5:28.7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52 226 2148 0 0,'-24'-27'6432'0'0,"19"20"-4824"0"0,0 0-1 0 0,0-1 1 0 0,-5-13 0 0 0,9 18-1458 0 0,1 0 0 0 0,-1 0-1 0 0,1 0 1 0 0,-1 0 0 0 0,1 0-1 0 0,0 0 1 0 0,1 0-1 0 0,-1 0 1 0 0,0 0 0 0 0,1 0-1 0 0,0 0 1 0 0,-1 0 0 0 0,1 0-1 0 0,0 0 1 0 0,1 0 0 0 0,-1 0-1 0 0,0 0 1 0 0,1 1 0 0 0,0-1-1 0 0,0 1 1 0 0,-1-1 0 0 0,1 1-1 0 0,1 0 1 0 0,-1 0 0 0 0,4-3-1 0 0,4-4-75 0 0,1 0 0 0 0,1 1-1 0 0,0 1 1 0 0,0 0-1 0 0,0 0 1 0 0,1 1-1 0 0,0 1 1 0 0,0 0 0 0 0,0 1-1 0 0,1 0 1 0 0,-1 1-1 0 0,1 0 1 0 0,0 2 0 0 0,0-1-1 0 0,0 2 1 0 0,21 1-1 0 0,-3 1-65 0 0,-1 1 0 0 0,0 2 0 0 0,0 1 0 0 0,0 2 0 0 0,-1 0 0 0 0,35 17 0 0 0,-43-16 1 0 0,-1 2-1 0 0,0 0 1 0 0,-1 2-1 0 0,0 0 1 0 0,-1 1-1 0 0,-1 1 1 0 0,0 1-1 0 0,-1 0 1 0 0,-1 2-1 0 0,-1 0 1 0 0,0 0-1 0 0,-1 1 1 0 0,-1 1-1 0 0,-1 0 1 0 0,-1 1-1 0 0,0 1 1 0 0,12 37-1 0 0,-15-31 8 0 0,-1 0 0 0 0,-1 0-1 0 0,-1 1 1 0 0,-1 0 0 0 0,-2 0 0 0 0,-1 0-1 0 0,-1 1 1 0 0,-2-1 0 0 0,0 0 0 0 0,-3 0-1 0 0,0-1 1 0 0,-1 1 0 0 0,-21 52 0 0 0,19-61 0 0 0,-1 0 0 0 0,-1-1 0 0 0,0 0 0 0 0,-2 0 0 0 0,0-1 1 0 0,-1-1-1 0 0,-1 0 0 0 0,0-1 0 0 0,-1-1 0 0 0,-1 0 0 0 0,-1-1 1 0 0,0 0-1 0 0,-1-2 0 0 0,0 0 0 0 0,0-1 0 0 0,-28 12 0 0 0,23-14-1071 0 0,0-1-1 0 0,0-1 0 0 0,0-1 0 0 0,-1-1 0 0 0,-29 2 1 0 0,48-6 432 0 0,-1 0-312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5:29.1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44 700 0 0,'28'-43'16563'0'0,"-17"45"-14705"0"0,5 33-1507 0 0,-6-5-384 0 0,1-1 1 0 0,30 55-1 0 0,-34-73-600 0 0,0-1-1 0 0,0 0 1 0 0,1 0-1 0 0,13 11 1 0 0,-17-16-307 0 0,1-1 1 0 0,0 0-1 0 0,1 0 0 0 0,-1-1 1 0 0,1 0-1 0 0,0 0 0 0 0,-1 0 1 0 0,1 0-1 0 0,9 2 1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5:14.9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93 524 140 0 0,'-8'-19'3336'0'0,"1"0"-1"0"0,1-1 0 0 0,-5-23 1 0 0,8 21-1165 0 0,0-1 1 0 0,0-42-1 0 0,3 47-1771 0 0,1 1 1 0 0,1-1-1 0 0,0 0 1 0 0,2 1-1 0 0,0-1 1 0 0,1 1-1 0 0,0 0 1 0 0,2 1-1 0 0,0-1 0 0 0,11-17 1 0 0,-12 26-378 0 0,0-1 1 0 0,1 1-1 0 0,0 1 1 0 0,0-1-1 0 0,1 1 1 0 0,0 1-1 0 0,1-1 0 0 0,-1 1 1 0 0,1 1-1 0 0,0 0 1 0 0,1 0-1 0 0,-1 1 1 0 0,1 0-1 0 0,0 0 0 0 0,0 1 1 0 0,0 0-1 0 0,0 1 1 0 0,0 1-1 0 0,1-1 1 0 0,13 1-1 0 0,-6 0-73 0 0,0 2 0 0 0,0 0-1 0 0,-1 0 1 0 0,1 2 0 0 0,0 0 0 0 0,-1 1-1 0 0,0 1 1 0 0,0 0 0 0 0,0 2 0 0 0,-1 0-1 0 0,19 10 1 0 0,-26-11 13 0 0,0 0-1 0 0,0 0 1 0 0,-1 1-1 0 0,0 0 1 0 0,0 1 0 0 0,-1 0-1 0 0,1 0 1 0 0,-2 0-1 0 0,1 1 1 0 0,-1 0-1 0 0,-1 0 1 0 0,0 1-1 0 0,0-1 1 0 0,-1 1 0 0 0,0 0-1 0 0,0 0 1 0 0,-1 1-1 0 0,-1-1 1 0 0,0 1-1 0 0,2 15 1 0 0,-4-9 15 0 0,0 0 1 0 0,-1 0-1 0 0,0-1 1 0 0,-2 1-1 0 0,0 0 0 0 0,0 0 1 0 0,-2-1-1 0 0,0 0 1 0 0,-1 0-1 0 0,0 0 1 0 0,-2-1-1 0 0,-10 18 0 0 0,0-6 27 0 0,-1-1 0 0 0,-1 0 0 0 0,-2-2 0 0 0,0 0 0 0 0,-1-2 0 0 0,-46 35 0 0 0,-171 94 419 0 0,202-129-318 0 0,-33 17 203 0 0,68-38-280 0 0,-5 1-83 0 0,14 0-1 0 0,23-1 10 0 0,-3-4-10 0 0,1 1 0 0 0,-1 1-1 0 0,0 2 1 0 0,1 0 0 0 0,-1 2-1 0 0,0 1 1 0 0,0 1 0 0 0,0 1-1 0 0,38 14 1 0 0,-38-10 28 0 0,-1 1 1 0 0,0 1-1 0 0,-1 1 0 0 0,0 1 1 0 0,-1 1-1 0 0,0 2 1 0 0,-2 0-1 0 0,0 1 0 0 0,21 22 1 0 0,-35-32 30 0 0,-1 1 0 0 0,0-1 0 0 0,0 1 0 0 0,0 0-1 0 0,-1 1 1 0 0,-1-1 0 0 0,0 1 0 0 0,0 0 0 0 0,0 0 0 0 0,-2 0 0 0 0,1 1 0 0 0,-1-1 0 0 0,-1 0 0 0 0,0 1 0 0 0,0 0 0 0 0,-1-1 0 0 0,0 1 0 0 0,-1-1 0 0 0,0 1-1 0 0,-1-1 1 0 0,0 1 0 0 0,-7 17 0 0 0,3-11 118 0 0,-1 0 1 0 0,-1 0-1 0 0,0-1 0 0 0,-2 0 0 0 0,0-1 0 0 0,0 0 1 0 0,-1-1-1 0 0,-1 0 0 0 0,-1 0 0 0 0,0-2 0 0 0,0 1 0 0 0,-23 14 1 0 0,13-11 218 0 0,-1-2-1 0 0,0 0 1 0 0,-1-2 0 0 0,-1-1 0 0 0,0-1 0 0 0,0-1 0 0 0,-51 11 0 0 0,62-18-251 0 0,0 0 0 0 0,-1-1 0 0 0,1-1-1 0 0,0 0 1 0 0,0-1 0 0 0,-30-6 0 0 0,35 4-261 0 0,-1 0-1 0 0,1 0 1 0 0,0-1 0 0 0,0-1-1 0 0,1 0 1 0 0,-1 0 0 0 0,1-1 0 0 0,0 0-1 0 0,0 0 1 0 0,-12-13 0 0 0,19 18-67 0 0,1-1 0 0 0,0 1 1 0 0,0 0-1 0 0,-1-1 0 0 0,1 1 1 0 0,0-1-1 0 0,0 1 0 0 0,0-1 0 0 0,1 0 1 0 0,-1 1-1 0 0,0-1 0 0 0,1 0 1 0 0,-1 0-1 0 0,1 0 0 0 0,-1 1 1 0 0,1-1-1 0 0,0 0 0 0 0,0-3 1 0 0,0 3-331 0 0,1 0 0 0 0,-1 1 1 0 0,1-1-1 0 0,-1 0 1 0 0,1 0-1 0 0,0 1 1 0 0,0-1-1 0 0,-1 1 1 0 0,1-1-1 0 0,0 1 1 0 0,1-1-1 0 0,-1 1 1 0 0,0-1-1 0 0,2 0-567 0 0,-2 1 567 0 0,0 0 1 0 0,4-2-1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5:29.4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74 40 2804 0 0,'-14'-8'2624'0'0,"-8"-5"1889"0"0,6 6-3153 0 0,3 1-620 0 0,4 1-576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5:29.8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444 65 1144 0 0,'-20'-28'10424'0'0,"16"25"-10086"0"0,-1-1 0 0 0,1 0 0 0 0,-1 1 0 0 0,0 0 0 0 0,1 0-1 0 0,-1 1 1 0 0,0-1 0 0 0,-1 1 0 0 0,1 0 0 0 0,0 0 0 0 0,-1 1-1 0 0,1-1 1 0 0,-1 1 0 0 0,1 1 0 0 0,-1-1 0 0 0,0 1 0 0 0,1 0-1 0 0,-1 0 1 0 0,0 0 0 0 0,-9 3 0 0 0,7-1-270 0 0,0 1 0 0 0,0 0 0 0 0,0 1 0 0 0,0-1 0 0 0,1 2 0 0 0,-1-1 0 0 0,1 1 0 0 0,0 0 0 0 0,1 0 0 0 0,-1 1 0 0 0,1 0 0 0 0,0 0 0 0 0,-7 11 0 0 0,2-3 23 0 0,1 1-1 0 0,0 0 1 0 0,2 1-1 0 0,0 0 1 0 0,0 0 0 0 0,2 1-1 0 0,0 0 1 0 0,-7 34-1 0 0,8-22-26 0 0,2-1 0 0 0,1 0-1 0 0,1 1 1 0 0,2 0-1 0 0,4 29 1 0 0,5 8-36 0 0,4-1 1 0 0,3-1-1 0 0,2 0 0 0 0,29 64 1 0 0,47 77-352 0 0,-57-130-573 0 0,-4 1 0 0 0,39 128-1 0 0,-66-178 100 0 0,-2-1 0 0 0,3 30 0 0 0,-8-46 120 0 0,1 1-1 0 0,-1-1 0 0 0,-1 0 1 0 0,0 0-1 0 0,0 1 0 0 0,-1-1 1 0 0,0 0-1 0 0,0 0 0 0 0,-6 13 1 0 0,-1-8-2145 0 0</inkml:trace>
  <inkml:trace contextRef="#ctx0" brushRef="#br0" timeOffset="1">35 1373 1604 0 0,'-8'-21'1386'0'0,"2"1"-1"0"0,0-1 0 0 0,1 0 1 0 0,1-1-1 0 0,1 1 0 0 0,2-1 1 0 0,0 1-1 0 0,2-25 0 0 0,1 28-970 0 0,0 0-1 0 0,2 1 1 0 0,0-1-1 0 0,1 1 1 0 0,1 0-1 0 0,0 0 0 0 0,2 0 1 0 0,0 1-1 0 0,0 0 1 0 0,14-17-1 0 0,-1 5-505 0 0,2 0 0 0 0,0 2 0 0 0,2 1-1 0 0,49-39 1 0 0,23-6-2895 0 0,4 7-3743 0 0,-64 41 673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5:30.2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301 20 3528 0 0,'-55'-16'9281'0'0,"4"12"-4874"0"0,45 5-4308 0 0,0 0-1 0 0,1 0 1 0 0,-1 0 0 0 0,0 1 0 0 0,1 0 0 0 0,-1 0-1 0 0,1 1 1 0 0,-1-1 0 0 0,1 1 0 0 0,0 0 0 0 0,0 0 0 0 0,1 1-1 0 0,-1 0 1 0 0,1 0 0 0 0,-1 0 0 0 0,-4 6 0 0 0,-2 3-41 0 0,1 0-1 0 0,0 1 1 0 0,1-1 0 0 0,1 2 0 0 0,0-1 0 0 0,1 1 0 0 0,1 0-1 0 0,-8 28 1 0 0,8-18 8 0 0,1 0-1 0 0,1 1 0 0 0,2 0 0 0 0,0 50 1 0 0,8-15-101 0 0,1-1 0 0 0,4-1 0 0 0,35 114 0 0 0,52 87-512 0 0,-12-39-694 0 0,-69-172-423 0 0,-3 0 1 0 0,11 80-1 0 0,-21-55-4567 0 0,-4-54 2042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5:30.5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48 623 120 0 0,'-9'-20'2546'0'0,"1"0"0"0"0,0 0 0 0 0,-6-30 0 0 0,11 35-1321 0 0,1-1 0 0 0,0 0 0 0 0,1 1 1 0 0,1-33-1 0 0,2 36-1020 0 0,0-1-1 0 0,0 1 1 0 0,1-1-1 0 0,1 1 1 0 0,0 0-1 0 0,0 0 1 0 0,1 0-1 0 0,1 1 1 0 0,0 0-1 0 0,1 0 1 0 0,0 0-1 0 0,0 1 1 0 0,1 0-1 0 0,1 1 1 0 0,15-16-1 0 0,-7 12-890 0 0,0 0 0 0 0,0 1 0 0 0,1 0 0 0 0,1 2 0 0 0,19-9-1 0 0,55-18-6663 0 0,-51 23 1519 0 0</inkml:trace>
  <inkml:trace contextRef="#ctx0" brushRef="#br0" timeOffset="1">891 0 4884 0 0,'-19'2'15329'0'0,"15"-2"-14999"0"0,-1 0 29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5:31.1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11 188 3708 0 0,'-11'-12'15031'0'0,"18"4"-14575"0"0,1 1 1 0 0,0 1-1 0 0,0 0 0 0 0,1 0 0 0 0,0 0 1 0 0,0 1-1 0 0,12-5 0 0 0,77-27-833 0 0,-41 17-76 0 0,62-22-2744 0 0,-42 19-5441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5:31.5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 1 2404 0 0,'-43'20'15033'0'0,"41"-18"-14662"0"0,1 2-179 0 0,1-1 0 0 0,0 0 0 0 0,0 1-1 0 0,0-1 1 0 0,0 0 0 0 0,1 1 0 0 0,-1-1 0 0 0,1 1-1 0 0,0 2 1 0 0,2 6-62 0 0,12 53 479 0 0,43 113 1 0 0,0-3-787 0 0,-50-145-32 0 0,-1 0 0 0 0,-2 0-1 0 0,-2 0 1 0 0,1 32 0 0 0,-5-53 355 0 0,0-1 0 0 0,-1 1 1 0 0,1-1-1 0 0,-2 0 0 0 0,1 0 0 0 0,-1 0 1 0 0,0 0-1 0 0,-1 0 0 0 0,0-1 0 0 0,0 1 1 0 0,-1-1-1 0 0,0 0 0 0 0,0 0 0 0 0,0-1 1 0 0,-1 0-1 0 0,-11 11 936 0 0,20-20-1202 0 0,-1 1-1 0 0,1 0 1 0 0,0-1 0 0 0,0 1-1 0 0,0 1 1 0 0,0-1 0 0 0,0 0-1 0 0,1 1 1 0 0,-1-1-1 0 0,5 0 1 0 0,2-2-305 0 0,56-30-2429 0 0,79-44-7936 0 0,-114 56 5313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5:31.8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 64 2732 0 0,'-39'-64'14789'0'0,"39"88"-13726"0"0,34 593 2517 0 0,-45-206-5562 0 0,11-401 924 0 0,-2 10 81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5:32.5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1 197 4332 0 0,'10'-3'14404'0'0,"-6"10"-14128"0"0,-1 0 1 0 0,1 0 0 0 0,-1 0-1 0 0,0 1 1 0 0,-1-1 0 0 0,0 1-1 0 0,0 0 1 0 0,0 0-1 0 0,0 10 1 0 0,3 9-82 0 0,34 135-1823 0 0,68 175-1 0 0,-101-314 1219 0 0,-13-33-622 0 0,-15-38-5 0 0,-54-286 6907 0 0,39 158-1677 0 0,31 148-3732 0 0,-13-68 694 0 0,18 89-1182 0 0,1 1 1 0 0,-1-1 0 0 0,1 0 0 0 0,1 1-1 0 0,-1-1 1 0 0,1 0 0 0 0,0 1 0 0 0,1-1-1 0 0,-1 1 1 0 0,1-1 0 0 0,4-8 0 0 0,-3 11-116 0 0,0 0 0 0 0,1 0 1 0 0,-1 1-1 0 0,1 0 1 0 0,-1-1-1 0 0,1 1 0 0 0,0 1 1 0 0,0-1-1 0 0,0 0 1 0 0,0 1-1 0 0,1 0 0 0 0,-1 0 1 0 0,1 0-1 0 0,-1 1 1 0 0,1 0-1 0 0,0-1 0 0 0,-1 2 1 0 0,1-1-1 0 0,0 0 1 0 0,0 1-1 0 0,0 0 0 0 0,0 0 1 0 0,-1 0-1 0 0,1 1 1 0 0,8 2-1 0 0,-1-2-61 0 0,0 2-1 0 0,0 0 1 0 0,0 0 0 0 0,-1 1 0 0 0,0 0-1 0 0,0 1 1 0 0,0 0 0 0 0,0 1-1 0 0,13 10 1 0 0,-16-10 174 0 0,-1 0 1 0 0,-1 1-1 0 0,1-1 0 0 0,-1 1 1 0 0,-1 1-1 0 0,1-1 1 0 0,-1 1-1 0 0,0 0 0 0 0,-1 0 1 0 0,0 1-1 0 0,0-1 0 0 0,-1 1 1 0 0,0 0-1 0 0,0 0 0 0 0,-1 0 1 0 0,-1 0-1 0 0,1 0 1 0 0,-1 0-1 0 0,-1 1 0 0 0,0-1 1 0 0,0 0-1 0 0,-1 1 0 0 0,0-1 1 0 0,0 0-1 0 0,-1 0 1 0 0,0 0-1 0 0,-1 0 0 0 0,0 0 1 0 0,-1 0-1 0 0,0-1 0 0 0,0 0 1 0 0,0 1-1 0 0,-1-2 0 0 0,0 1 1 0 0,-1 0-1 0 0,-8 8 1 0 0,3-4-80 0 0,-1-1 1 0 0,1 0 0 0 0,-2-1-1 0 0,1 0 1 0 0,-28 14 0 0 0,-35 11-3625 0 0,57-30 989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5:36.7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7 124 1772 0 0,'-6'-6'16039'0'0,"48"-8"-14809"0"0,76-14 0 0 0,29-9-1319 0 0,-83 19 149 0 0,9-2-518 0 0,-70 19 198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5:42.8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49 962 1148 0 0,'-33'26'20233'0'0,"27"-49"-17889"0"0,1-45-3494 0 0,3 45 1875 0 0,0-18-742 0 0,2 1-1 0 0,1 0 1 0 0,10-59 0 0 0,34-116 85 0 0,-37 184-96 0 0,2 0 1 0 0,1 2-1 0 0,1-1 1 0 0,1 1-1 0 0,2 1 1 0 0,1 1-1 0 0,1 0 1 0 0,2 1-1 0 0,0 1 1 0 0,27-26-1 0 0,-34 39 4 0 0,1 0-1 0 0,0 1 1 0 0,0 1 0 0 0,2 0-1 0 0,-1 1 1 0 0,1 1 0 0 0,19-8-1 0 0,-25 12 15 0 0,0 1 0 0 0,0 1 0 0 0,0 0 0 0 0,0 0-1 0 0,0 0 1 0 0,0 1 0 0 0,0 1 0 0 0,0 0 0 0 0,0 0-1 0 0,0 0 1 0 0,1 1 0 0 0,-1 1 0 0 0,0 0-1 0 0,0 0 1 0 0,11 4 0 0 0,5 4-22 0 0,-2-2 25 0 0,0 1 0 0 0,0 2 0 0 0,-1 0-1 0 0,32 22 1 0 0,-20-8 82 0 0,-2 2 0 0 0,33 33 1 0 0,-51-44-70 0 0,0 0 0 0 0,-1 1 1 0 0,0 0-1 0 0,-2 1 0 0 0,0 1 1 0 0,9 20-1 0 0,29 74 330 0 0,77 200 638 0 0,-115-288-881 0 0,0 0 0 0 0,2-1-1 0 0,1 0 1 0 0,1-1 0 0 0,0 0 0 0 0,2-1 0 0 0,27 27-1 0 0,-41-46-76 0 0,17 12 21 0 0,1-1-1 0 0,0-1 0 0 0,0 0 1 0 0,27 10-1 0 0,-47-23-30 0 0,4 0 2 0 0,-1 1-14 0 0,18 8 25 0 0,-13-4-6 0 0,-5-3 4 0 0,0-1-1 0 0,1 1 1 0 0,-1-1-1 0 0,1 0 0 0 0,-1 0 1 0 0,1 0-1 0 0,-1 0 0 0 0,9-1 1 0 0,3 1 52 0 0,-1 0 0 0 0,1-1 1 0 0,30-5-1 0 0,-44 5-63 0 0,49-18 161 0 0,-38 11-107 0 0,-1-2-1 0 0,0 0 1 0 0,0 0 0 0 0,-1-1 0 0 0,0-1 0 0 0,12-15 0 0 0,2-5 21 0 0,25-41 0 0 0,-43 60-73 0 0,-1 0 0 0 0,0-1 0 0 0,-1 1 0 0 0,-1-1 0 0 0,0 0 0 0 0,3-21 0 0 0,7-81 33 0 0,-13 106-39 0 0,3-197 461 0 0,-4 144-371 0 0,0 60-79 0 0,1-37-233 0 0,-1 36 646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5:15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71 147 3900 0 0,'-9'-11'3132'0'0,"-3"-3"871"0"0,0-1 0 0 0,1 0 1 0 0,-13-24-1 0 0,23 38-3934 0 0,1 1 0 0 0,0-1 0 0 0,-1 1 0 0 0,1-1 0 0 0,0 0 0 0 0,0 1 0 0 0,0-1 1 0 0,0 0-1 0 0,0 1 0 0 0,0-1 0 0 0,0 0 0 0 0,0 1 0 0 0,0-1 0 0 0,0 0 0 0 0,0 1 0 0 0,0-1 0 0 0,0 0 0 0 0,0 1 1 0 0,1-1-1 0 0,-1 0 0 0 0,0 1 0 0 0,1-1 0 0 0,-1 1 0 0 0,0-1 0 0 0,1 1 0 0 0,-1-1 0 0 0,1-1 0 0 0,20-9 620 0 0,25 1-494 0 0,80 0-2374 0 0,149 9 1 0 0,-131 3-683 0 0,-26-3-1517 0 0,-41-1-3396 0 0,-59 1 3685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5:33.5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4 133 2300 0 0,'-3'4'15344'0'0,"47"-18"-13809"0"0,224-52-27 0 0,-94 16-4829 0 0,-159 43 586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5:33.9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42 1920 0 0,'-26'-42'16215'0'0,"36"68"-15048"0"0,8 47-426 0 0,-2-7-543 0 0,47 124 0 0 0,-36-132-1325 0 0,-5-8-2891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5:35.6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1 1168 0 0,'0'0'10188'0'0,"-4"32"-8475"0"0,6 9-125 0 0,8 48 1 0 0,-4-45-1015 0 0,4-10-72 0 0,-8-31-556 0 0,0 1-1 0 0,-1 0 1 0 0,0 0-1 0 0,0 0 1 0 0,0 0 0 0 0,0 0-1 0 0,0 0 1 0 0,-1 0 0 0 0,0 6-1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5:46.2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1 136 0 0,'0'0'9135'0'0,"38"22"-8370"0"0,-37-21-666 0 0,1 1-34 0 0,0 1 0 0 0,0 0 0 0 0,0-1 0 0 0,-1 1 0 0 0,1 0 0 0 0,-1 0 0 0 0,0 0 0 0 0,0 0 0 0 0,0 0-1 0 0,0 0 1 0 0,0 0 0 0 0,-1 1 0 0 0,1 3 0 0 0,1 0-13 0 0,-2-5-38 0 0,21 47 180 0 0,-20-48-12 0 0,-2 3-856 0 0,1-4 623 0 0,0 1 0 0 0,-1 0 1 0 0,1-1-1 0 0,0 1 0 0 0,-1-1 0 0 0,1 1 1 0 0,-1 0-1 0 0,1-1 0 0 0,-1 1 0 0 0,1-1 1 0 0,-1 1-1 0 0,1-1 0 0 0,-1 0 0 0 0,1 1 1 0 0,-1-1-1 0 0,0 1 0 0 0,1-1 0 0 0,-2 0 1 0 0,-11 11 192 0 0,12-10-131 0 0,-13 26 211 0 0,1 19 415 0 0,13-25-4961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5:49.9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0 909 964 0 0,'4'-76'20687'0'0,"24"148"-18547"0"0,38 113 749 0 0,-44-110-2020 0 0,26 79 988 0 0,-40-134-1719 0 0,1 1 1 0 0,0-2 0 0 0,2 0-1 0 0,0 0 1 0 0,16 19-1 0 0,-17-24-116 0 0,1-1 0 0 0,1 0 0 0 0,0-1 0 0 0,0-1 0 0 0,1 0-1 0 0,1 0 1 0 0,0-1 0 0 0,0-1 0 0 0,1-1 0 0 0,0 0 0 0 0,1 0 0 0 0,0-2-1 0 0,0 0 1 0 0,0-1 0 0 0,0 0 0 0 0,30 3 0 0 0,-36-6-8 0 0,0 0 0 0 0,0-1 0 0 0,0-1 0 0 0,0 1 0 0 0,0-2 0 0 0,0 1 0 0 0,19-5 0 0 0,-20 4-16 0 0,4-1-31 0 0,0-1-1 0 0,0 0 0 0 0,-1-1 0 0 0,1 0 0 0 0,-1-1 0 0 0,0 0 0 0 0,-1-1 1 0 0,1-1-1 0 0,-1 1 0 0 0,0-2 0 0 0,18-15 0 0 0,-16 9-92 0 0,-1 0 0 0 0,0-1 1 0 0,-1-1-1 0 0,0 0 0 0 0,-2 0 0 0 0,0-1 0 0 0,10-24 1 0 0,-2-3 126 0 0,-2 1 1 0 0,-2-2-1 0 0,-2 0 1 0 0,-2-1-1 0 0,5-60 1 0 0,-7-233 340 0 0,-8 218-269 0 0,0 76-87 0 0,3 0 0 0 0,1 0 0 0 0,3 0 0 0 0,1 1 1 0 0,2 0-1 0 0,26-72 0 0 0,-29 103 19 0 0,1 1 0 0 0,0 0 1 0 0,1 1-1 0 0,0-1 0 0 0,1 2 0 0 0,0-1 0 0 0,1 1 1 0 0,0 1-1 0 0,0-1 0 0 0,1 2 0 0 0,0 0 0 0 0,16-9 1 0 0,-9 6-21 0 0,0 1 0 0 0,1 1 0 0 0,1 1 1 0 0,-1 0-1 0 0,1 2 0 0 0,1 0 0 0 0,26-4 0 0 0,-23 8 2 0 0,-1 1 0 0 0,0 2 0 0 0,1 0 0 0 0,-1 1 1 0 0,0 1-1 0 0,0 2 0 0 0,0 0 0 0 0,33 12 0 0 0,-28-6-2 0 0,0 0 0 0 0,-1 2 0 0 0,-1 1 1 0 0,0 2-1 0 0,-1 0 0 0 0,26 22 0 0 0,-35-24 18 0 0,0 1 0 0 0,-1 1 0 0 0,-1 1 0 0 0,0 0 0 0 0,-2 1 0 0 0,0 0 0 0 0,0 1 0 0 0,9 22 0 0 0,-1 8 141 0 0,-2 0 0 0 0,13 61 0 0 0,11 34 434 0 0,-42-143-501 0 0,2 9 14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6:00.2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65 1464 0 0,'-13'1'13376'0'0,"26"-8"-13326"0"0,1 0-1 0 0,-1 1 1 0 0,1 1-1 0 0,0 0 1 0 0,0 1-1 0 0,17-3 1 0 0,15-4-24 0 0,7-3-1334 0 0,-51 14 949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6:00.9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47 488 0 0,'2'3'11227'0'0,"1"-2"-11404"0"0,-1-2 462 0 0,41-11 847 0 0,53-14-764 0 0,-52 15-7718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6:02.8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49 1040 0 0,'18'-12'11422'0'0,"161"-22"-11440"0"0,-176 34-410 0 0,7-3-425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6:03.6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99 1232 0 0,'0'0'5659'0'0,"30"-20"-2118"0"0,2 8-2923 0 0,52-14-1 0 0,-29 11-1901 0 0,0-5-3962 0 0,-41 15 2513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6:06.3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51 165 1352 0 0,'0'0'1460'0'0,"-9"-38"5772"0"0,-9-24-1493 0 0,10 46-4844 0 0,9 29-888 0 0,-1 0 0 0 0,2 0-1 0 0,0 0 1 0 0,0 0 0 0 0,1 0-1 0 0,6 13 1 0 0,1 12 20 0 0,-1 2 38 0 0,6 23 49 0 0,-13-49 84 0 0,-6-24 172 0 0,-37-83 3222 0 0,41 92-3589 0 0,13 48-170 0 0,-8-37 191 0 0,7 18-35 0 0,22 37 0 0 0,-33-63 57 0 0,1-1 61 0 0,0 2 50 0 0,-3-13-135 0 0,-29-97-22 0 0,-12-56-42 0 0,21 85-348 0 0,20 76 338 0 0,14 40-48 0 0,-9-24 94 0 0,16 59-254 0 0,35 84 0 0 0,-54-155 296 0 0,-3-4-39 0 0,0 0 0 0 0,0 0 1 0 0,0-1-1 0 0,0 1 0 0 0,1-1 1 0 0,-1 1-1 0 0,1-1 0 0 0,0 1 1 0 0,0-1-1 0 0,0 0 0 0 0,0 1 1 0 0,0-1-1 0 0,-1-5 1 0 0,-1-2-13 0 0,-8-15 5 0 0,1 1 0 0 0,-12-49 0 0 0,22 72-24 0 0,-1 0 20 0 0,-1-5-44 0 0,1 5-11 0 0,1 4-125 0 0,0 0 192 0 0,0 0 0 0 0,0 0 1 0 0,1 0-1 0 0,-1 0 0 0 0,1 0 0 0 0,-1 0 0 0 0,1-1 1 0 0,2 6-1 0 0,20 58 33 0 0,-16-42-2 0 0,1-2 0 0 0,16 34-1 0 0,-23-54 10 0 0,-41-118-2117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5:15.7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629 1 2488 0 0,'-3'0'2028'0'0,"-19"2"2123"0"0,13-2-2610 0 0,0 1 0 0 0,0 0 0 0 0,0 0 0 0 0,-10 4 0 0 0,17-3-1404 0 0,0-1 0 0 0,0 1 1 0 0,0 0-1 0 0,0 0 0 0 0,0 0 0 0 0,1 1 0 0 0,-1-1 0 0 0,1 0 1 0 0,-1 1-1 0 0,1-1 0 0 0,0 1 0 0 0,0-1 0 0 0,0 1 0 0 0,1-1 1 0 0,-1 1-1 0 0,0 3 0 0 0,-2 4 125 0 0,-6 16 24 0 0,2 1 0 0 0,1 1-1 0 0,-6 50 1 0 0,5 87 20 0 0,7-160-293 0 0,1 170 121 0 0,2-76 21 0 0,-17 152-1 0 0,12-233-21 0 0,-1 0-1 0 0,0-1 1 0 0,-2 1 0 0 0,0-1-1 0 0,-1 0 1 0 0,-9 18-1 0 0,12-30-93 0 0,1 0 0 0 0,-1-1-1 0 0,0 0 1 0 0,0 0 0 0 0,0 0-1 0 0,0 0 1 0 0,-1 0 0 0 0,1-1-1 0 0,-1 1 1 0 0,0-1 0 0 0,0 0-1 0 0,-1 0 1 0 0,1-1-1 0 0,-1 1 1 0 0,1-1 0 0 0,-1 0-1 0 0,0 0 1 0 0,1 0 0 0 0,-1-1-1 0 0,0 0 1 0 0,0 0 0 0 0,0 0-1 0 0,0-1 1 0 0,-1 1-1 0 0,1-1 1 0 0,-6-1 0 0 0,-11-1 165 0 0,2-1 0 0 0,-1-2 1 0 0,0 0-1 0 0,1-1 0 0 0,-31-14 0 0 0,36 14-325 0 0,0-2-1 0 0,1 0 1 0 0,0 0-1 0 0,0-1 0 0 0,1-1 1 0 0,0-1-1 0 0,-20-20 0 0 0,30 27-226 0 0,0 1 0 0 0,1-1 0 0 0,-1 1 0 0 0,1-1 0 0 0,-1 0 0 0 0,1 0 0 0 0,0 0 0 0 0,1 0 0 0 0,-1 0 0 0 0,1 0 0 0 0,0 0 0 0 0,-1-8 0 0 0,1 9-393 0 0,1 0 1 0 0,0 0-1 0 0,1 0 1 0 0,-1 0-1 0 0,1-1 1 0 0,-1 1-1 0 0,1 0 0 0 0,0 0 1 0 0,0 0-1 0 0,0 0 1 0 0,3-4-1 0 0,8-12-6539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6:08.6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27 156 0 0,'-22'-27'14287'0'0,"21"29"-14283"0"0,0 0 0 0 0,1 0 1 0 0,-1 0-1 0 0,1 0 0 0 0,0 0 1 0 0,-1 0-1 0 0,1 0 0 0 0,0 0 1 0 0,0 1-1 0 0,0-1 0 0 0,1 0 1 0 0,-1 0-1 0 0,0 0 1 0 0,2 2-1 0 0,9 43 143 0 0,-4-24-15 0 0,45 186 867 0 0,-52-207-836 0 0,3 2 576 0 0,-6-14-534 0 0,-31-86-233 0 0,-6-19 552 0 0,88 297-679 0 0,-36-139 766 0 0,-22-92-471 0 0,7 33-128 0 0,1 0-9 0 0,-1 1 0 0 0,-1 0 0 0 0,0 0 0 0 0,-11-26 0 0 0,14 40-60 0 0,2 8-79 0 0,1-1 138 0 0,-1 1 0 0 0,1 0 0 0 0,0-1 0 0 0,1 0-1 0 0,0 1 1 0 0,0-1 0 0 0,4 6 0 0 0,9 20-40 0 0,-6-4-313 0 0,2 0 0 0 0,19 33 0 0 0,-27-47-2109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6:10.9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1 1244 0 0,'0'0'10235'0'0,"-11"1"-8846"0"0,11 1-1296 0 0,1 12 179 0 0,1 0 0 0 0,1 0 0 0 0,0 0 0 0 0,9 22 0 0 0,2 10-125 0 0,-3-5-27 0 0,-10-39-83 0 0,3 16 1253 0 0,-35-103 63 0 0,31 83-1207 0 0,-9-24 185 0 0,26 78-649 0 0,-16-50 489 0 0,-28-87-689 0 0,27 84 400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6:12.7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 0 788 0 0,'-12'12'14342'0'0,"9"-7"-15098"0"0,13 36 1013 0 0,13 74-93 0 0,-20-78 4 0 0,-3-34 95 0 0,-3-21-152 0 0,-12-57 32 0 0,12 61 80 0 0,0-1 0 0 0,0 1 1 0 0,0-25-1 0 0,40 135-399 0 0,-36-95 182 0 0,2 7 17 0 0,-13-45-175 0 0,6 25 114 0 0,0 0 1 0 0,1 0-1 0 0,-2-18 0 0 0,1 6-221 0 0,4 29-23 0 0,3 38-1379 0 0,-2-32 503 0 0,4 26-5018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7:45.8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0 552 0 0,'0'0'4578'0'0,"30"24"-1333"0"0,-29 7-2922 0 0,1-1 0 0 0,1 1 0 0 0,1-1 0 0 0,2 0-1 0 0,16 47 1 0 0,-15-49-106 0 0,-1 0-1 0 0,-1 0 1 0 0,1 44 0 0 0,5 23 364 0 0,9 61 554 0 0,-15-40 301 0 0,-5-114-1424 0 0,2 19 34 0 0,-2-13-38 0 0,0-6 32 0 0,-1 12 372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7:53.2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0 118 2180 0 0,'2'-27'15932'0'0,"6"21"-15676"0"0,0 2-1 0 0,1-1 0 0 0,-1 2 0 0 0,1-1 1 0 0,0 1-1 0 0,0 0 0 0 0,16-3 0 0 0,74-7-262 0 0,-62 9 70 0 0,66-11-565 0 0,37-4-350 0 0,-49 14-3011 0 0,-66 7-172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7:53.6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136 70 268 0 0,'-83'-70'16193'0'0,"62"74"-14622"0"0,14 12-1309 0 0,2 0 0 0 0,0 0-1 0 0,1 1 1 0 0,0-1-1 0 0,1 1 1 0 0,1 0 0 0 0,1 25-1 0 0,7 124 617 0 0,-5-162-857 0 0,54 445 377 0 0,-51-422-1561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7:54.5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24 101 2148 0 0,'-24'-9'14234'0'0,"24"8"-14132"0"0,1 0-1 0 0,-1 0 1 0 0,1 0-1 0 0,-1 0 1 0 0,1 0-1 0 0,-1 0 1 0 0,1 1-1 0 0,-1-1 1 0 0,1 0-1 0 0,0 0 1 0 0,-1 0-1 0 0,1 1 1 0 0,0-1-1 0 0,0 0 0 0 0,-1 1 1 0 0,1-1-1 0 0,0 0 1 0 0,0 1-1 0 0,0-1 1 0 0,0 1-1 0 0,0 0 1 0 0,0-1-1 0 0,0 1 1 0 0,0 0-1 0 0,0-1 1 0 0,0 1-1 0 0,0 0 1 0 0,1 0-1 0 0,74-16 554 0 0,0 4 0 0 0,114-5 1 0 0,26-2-636 0 0,-135 13 300 0 0,-21 2-3052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8:09.6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 28 1392 0 0,'-34'-28'14405'0'0,"45"82"-12482"0"0,-11-52-1777 0 0,0 43 886 0 0,5 151 1939 0 0,4-105-2565 0 0,-4-53 50 0 0,24 170 703 0 0,-19-152-544 0 0,31 103-1 0 0,-33-125-448 0 0,-1-1 1 0 0,4 43-1 0 0,-6-35-54 0 0,5 18 108 0 0,-6-37-46 0 0,0 1 0 0 0,0 28 0 0 0,-3-28-94 0 0,1 0 0 0 0,9 34-1 0 0,-2-5 259 0 0,29 106 507 0 0,-36-148-827 0 0,1 1 1 0 0,0-1-1 0 0,1-1 1 0 0,0 1-1 0 0,11 17 1 0 0,4 1 6 0 0,-14-18-20 0 0,1-1-1 0 0,1 1 1 0 0,0-2-1 0 0,0 1 1 0 0,1-1-1 0 0,10 9 1 0 0,-7-9-11 0 0,0-1 0 0 0,1 0 0 0 0,0-1 1 0 0,0 0-1 0 0,1-1 0 0 0,15 5 0 0 0,-26-9-18 0 0,71 9-56 0 0,5-9-122 0 0,-75-1 218 0 0,18 0-116 0 0,-6-2 39 0 0,0-1 1 0 0,-1 0-1 0 0,1-1 0 0 0,-1-1 0 0 0,1 0 0 0 0,-2-1 0 0 0,1 0 1 0 0,16-11-1 0 0,-17 9 1 0 0,-1 0 1 0 0,0 0 0 0 0,-1-1 0 0 0,0-1-1 0 0,-1 0 1 0 0,0-1 0 0 0,15-19-1 0 0,-10 7-106 0 0,-2 0 0 0 0,0-1 0 0 0,12-32-1 0 0,-9 14 168 0 0,-1 0 0 0 0,-1-1-1 0 0,-3 0 1 0 0,-2-1-1 0 0,-1 0 1 0 0,2-69-1 0 0,-7 74 16 0 0,-1 14-10 0 0,17-316 392 0 0,-8 163 364 0 0,0 0 68 0 0,-5 83 443 0 0,-6 93-1264 0 0,0-46 1 0 0,3-1 16 0 0,-3 47-29 0 0,-2-27 173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0:04.9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60 0 0,'0'0'8287'0'0,"6"2"-7840"0"0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0:06.3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0 404 0 0,'0'0'7665'0'0,"-9"34"-4131"0"0,9-27-3426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5:16.1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33 174 3496 0 0,'-6'-10'1931'0'0,"1"0"0"0"0,0-1 1 0 0,1 1-1 0 0,0-1 0 0 0,-2-13 0 0 0,5 21-1719 0 0,0 1 1 0 0,1 0-1 0 0,0-1 1 0 0,-1 1 0 0 0,1-1-1 0 0,0 1 1 0 0,0 0-1 0 0,0-1 1 0 0,1 1-1 0 0,-1-1 1 0 0,1 1 0 0 0,-1 0-1 0 0,1-1 1 0 0,0 1-1 0 0,0 0 1 0 0,0 0 0 0 0,0 0-1 0 0,0-1 1 0 0,0 1-1 0 0,1 0 1 0 0,-1 0-1 0 0,0 1 1 0 0,1-1 0 0 0,0 0-1 0 0,0 0 1 0 0,-1 1-1 0 0,1-1 1 0 0,0 1 0 0 0,0 0-1 0 0,3-2 1 0 0,7-2-69 0 0,-1 1 1 0 0,1 0 0 0 0,0 1-1 0 0,0 0 1 0 0,1 1 0 0 0,13-1 0 0 0,79 1-642 0 0,-75 2 241 0 0,115 1-1938 0 0,68 0-2661 0 0,-72-7-3482 0 0,-119 5 4194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7:12.6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99 732 0 0,'-7'-5'17558'0'0,"131"13"-16832"0"0,173-11 1 0 0,-133-2-560 0 0,1281-43 861 0 0,-1313 42-750 0 0,77-10-229 0 0,-172 14-54 0 0,57-10 100 0 0,14 3 201 0 0,-105 9-280 0 0,0 0 5 0 0,8 0-16 0 0,-8 0-51 0 0,4 1-808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6:20.5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0 1008 0 0,'-13'129'9237'0'0,"13"-85"-10054"0"0,4-1-3728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6:17.9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10 776 680 0 0,'0'0'22983'0'0,"-9"-28"-22116"0"0,8-15-606 0 0,2 0 1 0 0,3 1-1 0 0,1-1 0 0 0,20-79 0 0 0,-11 73-162 0 0,3 1 0 0 0,23-48 0 0 0,-32 80-109 0 0,1 0 0 0 0,0 1 0 0 0,1 0 0 0 0,1 1 1 0 0,0 0-1 0 0,1 0 0 0 0,0 1 0 0 0,1 1 0 0 0,21-16 0 0 0,-12 12-29 0 0,2 1 0 0 0,0 1 0 0 0,51-21 1 0 0,-60 29 24 0 0,1 1 0 0 0,1 1-1 0 0,-1 1 1 0 0,0 0 0 0 0,1 1 0 0 0,0 1 0 0 0,0 0 0 0 0,-1 2 0 0 0,26 2 0 0 0,-18 2 65 0 0,-1 0-1 0 0,0 2 1 0 0,0 0-1 0 0,0 2 0 0 0,-1 0 1 0 0,-1 1-1 0 0,0 2 1 0 0,0 0-1 0 0,-1 1 0 0 0,0 1 1 0 0,33 32-1 0 0,-30-24 22 0 0,-1 2-1 0 0,-1 0 1 0 0,-1 1-1 0 0,-1 1 1 0 0,-2 1 0 0 0,0 0-1 0 0,-2 1 1 0 0,17 46-1 0 0,-18-36 44 0 0,-1 0 0 0 0,-2 1 0 0 0,-2 1 0 0 0,-2 0 0 0 0,-2 0 0 0 0,1 58 0 0 0,8 237 1218 0 0,-6-267-1051 0 0,21 84 0 0 0,-18-104-168 0 0,-1-5 122 0 0,1 0-1 0 0,26 62 0 0 0,-31-92-184 0 0,0 0-1 0 0,1-1 1 0 0,1 0-1 0 0,0 0 1 0 0,0-1-1 0 0,1 0 1 0 0,0-1-1 0 0,1 1 1 0 0,1-2-1 0 0,-1 0 1 0 0,1 0-1 0 0,15 8 0 0 0,-11-7-12 0 0,2-2 0 0 0,-1 0-1 0 0,1-1 1 0 0,0-1-1 0 0,1 0 1 0 0,32 5 0 0 0,-3-5 77 0 0,89-1 0 0 0,-123-5-105 0 0,37-8 56 0 0,-41 6-54 0 0,9-2-4 0 0,0 0 1 0 0,0-2-1 0 0,0 0 1 0 0,-1-1-1 0 0,0-1 0 0 0,0 0 1 0 0,-1-1-1 0 0,0-1 1 0 0,0-1-1 0 0,-1 0 0 0 0,-1-1 1 0 0,25-25-1 0 0,-28 23-14 0 0,0 1 1 0 0,0-1-1 0 0,-1-1 0 0 0,-1 0 0 0 0,0 0 0 0 0,-1-1 1 0 0,-1 0-1 0 0,7-21 0 0 0,-1-7-44 0 0,15-88 0 0 0,-15 47-55 0 0,3-124 0 0 0,-9 112-489 0 0,-7 95 410 0 0,0-13-1795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6:19.1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 0 1288 0 0,'-15'1'6823'0'0,"14"0"-6570"0"0,-2 5-904 0 0,2-4 561 0 0,-5 36-3042 0 0,4-29 1913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6:19.5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1024 0 0,'7'96'8009'0'0,"-3"-47"-8325"0"0,-2 0-3941 0 0,-2-36 2201 0 0</inkml:trace>
  <inkml:trace contextRef="#ctx0" brushRef="#br0" timeOffset="1">26 535 328 0 0,'0'0'936'0'0,"2"11"688"0"0,1 1-1052 0 0,-1-3-272 0 0,2 1-312 0 0,-1 1-488 0 0,3 1-1224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6:19.8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1 520 0 0,'-2'74'6741'0'0,"1"0"-10330"0"0,1-64 2321 0 0</inkml:trace>
  <inkml:trace contextRef="#ctx0" brushRef="#br0" timeOffset="1">39 438 804 0 0,'0'0'1304'0'0,"-4"16"620"0"0,4 2-548 0 0,-2-2-499 0 0,0-1-525 0 0,2-5-160 0 0,0-1 112 0 0,0 11-324 0 0,0-10-200 0 0,0 1-152 0 0,0 0-204 0 0,0 1-325 0 0,0-2-699 0 0,-2 1 560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6:20.2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0 1228 0 0,'0'12'2032'0'0,"-2"2"-1296"0"0,1-4 316 0 0,-3 7-704 0 0,4-9-71 0 0,-2 1-77 0 0,2 4-404 0 0,-2 2-725 0 0,6-2-1407 0 0</inkml:trace>
  <inkml:trace contextRef="#ctx0" brushRef="#br0" timeOffset="1">29 424 680 0 0,'0'0'592'0'0,"0"16"-92"0"0,-1-1-552 0 0,1 0-644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6:21.2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1100 0 0,'0'0'8602'0'0,"5"30"-8719"0"0,-4 34-4808 0 0,0-51 2669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6:21.5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0 108 0 0,'2'54'6912'0'0,"3"0"-3924"0"0,0-2-3846 0 0,-2 0-3968 0 0,-3-41 2906 0 0</inkml:trace>
  <inkml:trace contextRef="#ctx0" brushRef="#br0" timeOffset="1">63 514 1052 0 0,'10'64'6576'0'0,"-9"-48"-6407"0"0,4 23-609 0 0,-1-17-3021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6:21.8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1 1308 0 0,'-2'12'1486'0'0,"0"0"0"0"0,2 1 0 0 0,0 20-1 0 0,8 37-1389 0 0,0-13-3992 0 0,-8-47 2849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0:11.1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0 479 4224 0 0,'93'-55'4517'0'0,"-7"-6"6502"0"0,-79 56-10675 0 0,1 1 0 0 0,0-1 0 0 0,0 1 0 0 0,1 1 0 0 0,-1 0 0 0 0,1 0 0 0 0,0 0 0 0 0,15-2 0 0 0,9 1-311 0 0,35 0-1 0 0,-13 0-4 0 0,-44 3-54 0 0,63-6 123 0 0,121-26 1 0 0,-175 28 150 0 0,1-1-1 0 0,-1-1 0 0 0,-1-1 0 0 0,0 0 0 0 0,0-1 0 0 0,0-1 0 0 0,-1-1 1 0 0,-1-1-1 0 0,0 0 0 0 0,28-27 0 0 0,-42 36-223 0 0,-1 1 0 0 0,0 0-1 0 0,0-1 1 0 0,0 1 0 0 0,0-1 0 0 0,0 1 0 0 0,0-1-1 0 0,-1 0 1 0 0,0 0 0 0 0,1 0 0 0 0,-1 0 0 0 0,0 0 0 0 0,0 0-1 0 0,-1 0 1 0 0,1-1 0 0 0,-1 1 0 0 0,1 0 0 0 0,-1 0-1 0 0,0 0 1 0 0,0-1 0 0 0,-1 1 0 0 0,1 0 0 0 0,0 0-1 0 0,-1 0 1 0 0,-1-4 0 0 0,0 3-30 0 0,0 0-1 0 0,-1 0 1 0 0,1 1-1 0 0,-1-1 1 0 0,0 1-1 0 0,0-1 1 0 0,0 1-1 0 0,0 0 1 0 0,0 0-1 0 0,-1 1 1 0 0,0-1-1 0 0,1 1 1 0 0,-1 0-1 0 0,0 0 1 0 0,0 0 0 0 0,0 0-1 0 0,0 0 1 0 0,-5 0-1 0 0,-8-2-32 0 0,1 0-1 0 0,-1 2 0 0 0,1 0 1 0 0,-1 1-1 0 0,0 0 1 0 0,0 1-1 0 0,1 2 0 0 0,-1-1 1 0 0,0 2-1 0 0,1 0 1 0 0,-25 8-1 0 0,21-5-44 0 0,1 2 1 0 0,-1 0-1 0 0,2 1 1 0 0,-1 1-1 0 0,1 0 0 0 0,0 2 1 0 0,1 0-1 0 0,-28 25 1 0 0,34-25 28 0 0,0 1 1 0 0,1 0-1 0 0,0 1 1 0 0,1 0-1 0 0,0 0 1 0 0,1 1-1 0 0,1 0 1 0 0,1 1-1 0 0,0-1 1 0 0,0 1-1 0 0,2 1 1 0 0,0-1-1 0 0,1 0 1 0 0,1 1-1 0 0,-1 23 1 0 0,3-29-5 0 0,0-1 1 0 0,0 1 0 0 0,1 0-1 0 0,1-1 1 0 0,0 0 0 0 0,0 1-1 0 0,1-1 1 0 0,0 0-1 0 0,1 0 1 0 0,0 0 0 0 0,1-1-1 0 0,0 0 1 0 0,0 0 0 0 0,1 0-1 0 0,0 0 1 0 0,1-1-1 0 0,0 0 1 0 0,0 0 0 0 0,1-1-1 0 0,0 0 1 0 0,0 0 0 0 0,0-1-1 0 0,1 0 1 0 0,0 0-1 0 0,12 5 1 0 0,-1-3-485 0 0,0 0 0 0 0,0-2-1 0 0,0 0 1 0 0,1-2 0 0 0,0 0 0 0 0,0-1 0 0 0,39 0-1 0 0,-29-4-1359 0 0,1-1 0 0 0,-1-2 0 0 0,1-1-1 0 0,48-14 1 0 0,-18 0-4547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5:16.4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 1 1500 0 0,'-2'0'3493'0'0,"-14"4"1546"0"0,13-3-4541 0 0,1 0 0 0 0,0 0 1 0 0,0 0-1 0 0,0 0 0 0 0,0 0 1 0 0,-1 1-1 0 0,1-1 1 0 0,1 1-1 0 0,-1-1 0 0 0,0 1 1 0 0,0 0-1 0 0,1 0 0 0 0,-3 3 1 0 0,1 0 73 0 0,0 0 0 0 0,0 0 1 0 0,1 0-1 0 0,0 0 1 0 0,-3 11-1 0 0,1 6 47 0 0,1 0 0 0 0,-1 30 1 0 0,2-28-36 0 0,-9 112 506 0 0,10 244-1 0 0,9-241-897 0 0,0 0-1819 0 0,3-48-5893 0 0,-12-78 1636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6:22.2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1444 0 0,'-1'41'5499'0'0,"1"29"-822"0"0,5-1-9514 0 0</inkml:trace>
  <inkml:trace contextRef="#ctx0" brushRef="#br0" timeOffset="1">75 481 68 0 0,'-3'78'8407'0'0,"0"-21"-8121"0"0,5 2-5071 0 0,-2-47 3213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04:46:22.5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1 924,'-9'69'9027,"7"-48"-8055,1 0 0,5 41 0,3 32-2936,-5-52-3199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6:23.2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0 328 0 0,'0'0'7121'0'0,"7"26"-6478"0"0,-12 13-5430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6:23.5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1 696 0 0,'0'56'4550'0'0,"0"4"-2991"0"0,0 0-4975 0 0,0-49 2431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6:23.9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1056 0 0,'0'8'2880'0'0,"0"5"-1896"0"0,0 0-604 0 0,0-3-232 0 0,1 0-260 0 0,-2 3-468 0 0,2-2-1224 0 0</inkml:trace>
  <inkml:trace contextRef="#ctx0" brushRef="#br0" timeOffset="1">66 359 744 0 0,'0'0'1024'0'0,"0"11"412"0"0,0-1-380 0 0,0 1-348 0 0,-2 2-296 0 0,0 0-171 0 0,2 2-337 0 0,0 1-605 0 0,0-1-1299 0 0</inkml:trace>
  <inkml:trace contextRef="#ctx0" brushRef="#br0" timeOffset="2">126 751 288 0 0,'1'12'1780'0'0,"3"-1"-1580"0"0,0 1-1196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6:24.2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0 612 0 0,'1'21'2192'0'0,"2"0"0"0"0,8 34-1 0 0,-1-2-5752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6:24.6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1464 0 0,'5'43'6055'0'0,"0"22"-4687"0"0,8-1-6315 0 0,-11-52 3411 0 0</inkml:trace>
  <inkml:trace contextRef="#ctx0" brushRef="#br0" timeOffset="1">62 460 1116 0 0,'1'66'7679'0'0,"2"2"-4598"0"0,1-24-4726 0 0,0-1-3771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6:24.9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0 872 0 0,'0'46'7778'0'0,"3"9"-5490"0"0,3-4-6270 0 0,-5-39 1450 0 0</inkml:trace>
  <inkml:trace contextRef="#ctx0" brushRef="#br0" timeOffset="1">52 388 1452 0 0,'0'0'1808'0'0,"-4"13"837"0"0,2-1-477 0 0,0-2-88 0 0,2 1-1244 0 0,-1 0-1284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6:29.1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10 736 1404 0 0,'0'0'12024'0'0,"7"13"-13790"0"0,-7-11 1600 0 0,-16 35 6888 0 0,15-30-6847 0 0,2-6 188 0 0,5 27 393 0 0,21 70 1257 0 0,-20-67-1104 0 0,22 59 0 0 0,32 46-11 0 0,8-4 171 0 0,-46-95-721 0 0,2-1 0 0 0,51 58-1 0 0,-69-86-62 0 0,0 0 0 0 0,1-1 0 0 0,0 0 0 0 0,1 0-1 0 0,0-1 1 0 0,0 0 0 0 0,0 0 0 0 0,0-1 0 0 0,1 0 0 0 0,0-1-1 0 0,0 0 1 0 0,0-1 0 0 0,13 3 0 0 0,-21-5 22 0 0,68 7-131 0 0,-55-11-6 0 0,0 0-1 0 0,0 0 1 0 0,0-1 0 0 0,-1-1-1 0 0,0-1 1 0 0,0 0 0 0 0,0-1-1 0 0,-1 0 1 0 0,22-16 0 0 0,-29 18 117 0 0,0 0 0 0 0,0 0 0 0 0,0 0 0 0 0,-1-1 0 0 0,0 0 1 0 0,0 0-1 0 0,0 0 0 0 0,-1-1 0 0 0,4-8 0 0 0,-5 10 13 0 0,-1 1-1 0 0,1-1 0 0 0,0 1 0 0 0,0 0 0 0 0,1-1 0 0 0,4-3 1 0 0,-1 0-6 0 0,-1 0 1 0 0,-1-1-1 0 0,0 1 1 0 0,0-1-1 0 0,0 0 0 0 0,-1-1 1 0 0,5-15-1 0 0,0 1 40 0 0,5-17 246 0 0,-1-1 0 0 0,11-70 1 0 0,-9 37-53 0 0,33-125 312 0 0,-42 164-491 0 0,1-66-1 0 0,3-23-12 0 0,-3 90-14 0 0,2 0 0 0 0,1 0 1 0 0,28-60-1 0 0,-22 68-19 0 0,1 0 0 0 0,2 1 0 0 0,0 1 0 0 0,2 0 0 0 0,32-28 0 0 0,-25 29-46 0 0,51-30 1 0 0,-11 8-5 0 0,-64 44 34 0 0,46-18 20 0 0,-30 13-39 0 0,1 1 1 0 0,0 1-1 0 0,1 1 1 0 0,-1 1-1 0 0,23 0 0 0 0,-41 3 12 0 0,38 2-50 0 0,-26-1 40 0 0,0 2-1 0 0,0-1 0 0 0,0 2 0 0 0,17 6 0 0 0,10 11 4 0 0,-8-5-35 0 0,-1 3-1 0 0,-1 1 1 0 0,0 1 0 0 0,-1 2 0 0 0,-2 1-1 0 0,0 1 1 0 0,-2 1 0 0 0,31 39-1 0 0,27 23 129 0 0,-71-72 33 0 0,0 0-1 0 0,-1 0 1 0 0,-1 1 0 0 0,-1 1 0 0 0,0 0 0 0 0,-2 0 0 0 0,0 1 0 0 0,12 36 0 0 0,8 71 302 0 0,-24-85-343 0 0,-4-39 11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6:30.7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156 117 1116 0 0,'0'0'10394'0'0,"11"10"-10084"0"0,-10-14-218 0 0,0 1 1 0 0,0-1-1 0 0,0 0 1 0 0,-1 0 0 0 0,0 1-1 0 0,0-1 1 0 0,0 0-1 0 0,0 0 1 0 0,0 1-1 0 0,-2-8 1 0 0,2 10 63 0 0,-17-15 621 0 0,11 14-699 0 0,0 1 0 0 0,0-1 1 0 0,0 1-1 0 0,0 0 1 0 0,0 0-1 0 0,0 1 0 0 0,0 0 1 0 0,-1 0-1 0 0,1 0 1 0 0,0 1-1 0 0,0 0 1 0 0,0 0-1 0 0,0 1 0 0 0,0 0 1 0 0,0 0-1 0 0,1 0 1 0 0,-1 0-1 0 0,0 1 0 0 0,1 0 1 0 0,0 0-1 0 0,0 1 1 0 0,-10 7-1 0 0,14-10-121 0 0,1 1 28 0 0,0-1 1 0 0,0 1-1 0 0,1 0 1 0 0,-1-1-1 0 0,0 1 1 0 0,1-1-1 0 0,-1 1 1 0 0,0-1-1 0 0,1 1 1 0 0,0-1-1 0 0,-1 0 1 0 0,1 1-1 0 0,0-1 1 0 0,0 0-1 0 0,0 1 1 0 0,0-1-1 0 0,0 0 1 0 0,0 0-1 0 0,0 0 1 0 0,0 0-1 0 0,0 0 1 0 0,1 0-1 0 0,-1 0 1 0 0,0 0-1 0 0,3 1 1 0 0,0-1-99 0 0,0 1 0 0 0,0-1 0 0 0,1 0 1 0 0,-1 0-1 0 0,1 0 0 0 0,-1-1 0 0 0,1 0 1 0 0,-1 1-1 0 0,6-2 0 0 0,-1 1-81 0 0,0-1-1 0 0,0-1 1 0 0,0 1-1 0 0,0-2 1 0 0,0 1-1 0 0,-1-1 1 0 0,1 0-1 0 0,12-7 1 0 0,-18 8 163 0 0,0 0 1 0 0,-1 0 0 0 0,1-1-1 0 0,-1 1 1 0 0,0 0 0 0 0,0-1-1 0 0,0 1 1 0 0,0-1 0 0 0,0 0-1 0 0,-1 0 1 0 0,1 0 0 0 0,-1 0-1 0 0,1 0 1 0 0,-1 0 0 0 0,0 0-1 0 0,0 0 1 0 0,-1 0 0 0 0,1 0-1 0 0,-1-1 1 0 0,1 1-1 0 0,-1-6 1 0 0,-1 7 88 0 0,1 0 1 0 0,-1 0-1 0 0,0 0 0 0 0,0-1 1 0 0,0 1-1 0 0,0 0 0 0 0,0 0 0 0 0,0 1 1 0 0,0-1-1 0 0,-1 0 0 0 0,1 0 1 0 0,-1 0-1 0 0,1 1 0 0 0,-1-1 0 0 0,0 1 1 0 0,1-1-1 0 0,-1 1 0 0 0,0 0 1 0 0,0 0-1 0 0,0 0 0 0 0,0 0 0 0 0,0 0 1 0 0,0 0-1 0 0,0 0 0 0 0,-1 1 1 0 0,1-1-1 0 0,0 1 0 0 0,0 0 0 0 0,-1-1 1 0 0,1 1-1 0 0,0 0 0 0 0,0 0 1 0 0,-5 1-1 0 0,-3-1-4 0 0,0 1 0 0 0,0-1-1 0 0,0 2 1 0 0,0 0 0 0 0,0 0 0 0 0,0 0 0 0 0,0 1-1 0 0,1 1 1 0 0,-18 8 0 0 0,27-12-84 0 0,-1 1 0 0 0,1-1-1 0 0,0 0 1 0 0,-1 0 0 0 0,1 0 0 0 0,-1 1 0 0 0,1-1 0 0 0,-1 0 0 0 0,1 1-1 0 0,0-1 1 0 0,-1 0 0 0 0,1 1 0 0 0,0-1 0 0 0,0 0 0 0 0,-1 1-1 0 0,1-1 1 0 0,0 1 0 0 0,0-1 0 0 0,-1 0 0 0 0,1 1 0 0 0,0-1-1 0 0,0 1 1 0 0,0-1 0 0 0,0 1 0 0 0,0-1 0 0 0,-1 1 0 0 0,1-1-1 0 0,0 1 1 0 0,0-1 0 0 0,0 1 0 0 0,0-1 0 0 0,1 1 0 0 0,-1-1-1 0 0,0 0 1 0 0,0 1 0 0 0,0-1 0 0 0,0 1 0 0 0,0-1 0 0 0,1 1-1 0 0,-1-1 1 0 0,0 1 0 0 0,0-1 0 0 0,1 0 0 0 0,-1 1 0 0 0,0-1 0 0 0,0 0-1 0 0,1 1 1 0 0,-1-1 0 0 0,1 0 0 0 0,-1 1 0 0 0,0-1 0 0 0,1 0-1 0 0,-1 0 1 0 0,1 1 0 0 0,-1-1 0 0 0,0 0 0 0 0,1 0 0 0 0,0 1-1 0 0,1 0-139 0 0,0 0-1 0 0,1 0 1 0 0,-1 0-1 0 0,1 0 1 0 0,-1 0-1 0 0,1 0 1 0 0,-1-1-1 0 0,1 1 1 0 0,-1-1-1 0 0,4 0 1 0 0,-3 1 96 0 0,-1-1 0 0 0,1-1 0 0 0,0 1-1 0 0,0 0 1 0 0,-1-1 0 0 0,1 1 0 0 0,0-1 0 0 0,-1 0 0 0 0,1 0 0 0 0,-1 0-1 0 0,1 0 1 0 0,-1-1 0 0 0,1 1 0 0 0,-1-1 0 0 0,0 1 0 0 0,1-1 0 0 0,-1 0-1 0 0,0 0 1 0 0,0 0 0 0 0,-1 0 0 0 0,1 0 0 0 0,0 0 0 0 0,-1 0 0 0 0,3-4-1 0 0,-4 5 90 0 0,-1 0-1 0 0,1 1 0 0 0,0-1 0 0 0,0 0 0 0 0,0 0 0 0 0,-1 0 1 0 0,1 0-1 0 0,0 0 0 0 0,-1 1 0 0 0,1-1 0 0 0,-1 0 0 0 0,1 0 1 0 0,-1 1-1 0 0,1-1 0 0 0,-1 0 0 0 0,1 1 0 0 0,-1-1 0 0 0,0 0 1 0 0,1 1-1 0 0,-1-1 0 0 0,0 1 0 0 0,1-1 0 0 0,-1 1 0 0 0,0-1 0 0 0,0 1 1 0 0,0 0-1 0 0,0-1 0 0 0,1 1 0 0 0,-1 0 0 0 0,0 0 0 0 0,0 0 1 0 0,0 0-1 0 0,0-1 0 0 0,-1 2 0 0 0,-33-4 734 0 0,34 3-809 0 0,-32 6 231 0 0,7 6-5292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5:17.0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 1464 0 0,'7'-8'16537'0'0,"-4"8"-16378"0"0,-1 0 0 0 0,1 1 0 0 0,0 0 0 0 0,-1-1 1 0 0,1 1-1 0 0,-1 0 0 0 0,1 0 0 0 0,-1 0 0 0 0,1 1 0 0 0,-1-1 0 0 0,0 1 0 0 0,0-1 0 0 0,0 1 1 0 0,0 0-1 0 0,0 0 0 0 0,0 0 0 0 0,0 0 0 0 0,2 2 0 0 0,30 51 676 0 0,-18-28-678 0 0,16 29-5 0 0,-31-55-25 0 0,-1 0-137 0 0,0-1-1 0 0,0 0 1 0 0,0 1-1 0 0,0-1 1 0 0,0 0-1 0 0,0 1 0 0 0,0-1 1 0 0,0 0-1 0 0,0 1 1 0 0,0-1-1 0 0,0 0 1 0 0,0 0-1 0 0,1 1 0 0 0,-1-1 1 0 0,0 0-1 0 0,0 1 1 0 0,0-1-1 0 0,0 0 1 0 0,1 0-1 0 0,-1 1 0 0 0,0-1 1 0 0,0 0-1 0 0,1 0 1 0 0,-1 0-1 0 0,0 1 1 0 0,0-1-1 0 0,1 0 0 0 0,-1 0 1 0 0,0 0-1 0 0,0 0 1 0 0,1 0-1 0 0,-1 0 1 0 0,0 1-1 0 0,1-1 0 0 0,-1 0 1 0 0,0 0-1 0 0,1 0 1 0 0,-1 0-1 0 0,0 0 0 0 0,1 0 1 0 0,-1 0-1 0 0,0 0 1 0 0,0 0-1 0 0,1 0 1 0 0,-1-1-1 0 0,0 1 0 0 0,1 0 1 0 0,-1 0-1 0 0,0 0 1 0 0,1 0-1 0 0,-1 0 1 0 0,0-1-1 0 0,1 1 0 0 0,15-14-1171 0 0,-9-1 99 0 0,9-15-1460 0 0,-1 11-5560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6:33.2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8 1484 0 0,'-7'4'8265'0'0,"17"-7"-8865"0"0,-1 1 0 0 0,0 1 0 0 0,1 0 0 0 0,11-1 0 0 0,14-1-2628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6:33.5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23 976 0 0,'0'0'1710'0'0,"35"2"2385"0"0,54-4-2879 0 0,-29-5-5791 0 0,-43 5 3557 0 0</inkml:trace>
  <inkml:trace contextRef="#ctx0" brushRef="#br0" timeOffset="1">410 14 1056 0 0,'39'3'2971'0'0,"20"-11"-1439"0"0,-56 8-1483 0 0,1 0-65 0 0,51-6-3194 0 0,-41 4 2416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6:33.9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12 672 0 0,'0'0'1134'0'0,"37"3"4022"0"0,20-4-4621 0 0,10-8-4805 0 0,-47 5 3447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6:34.2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69 936 0 0,'133'3'5833'0'0,"66"-16"-8017"0"0,-102 5 1813 0 0,-45 5 1515 0 0,47-4 853 0 0,-39-3-3845 0 0,-10 2-1381 0 0,-32 5 2475 0 0</inkml:trace>
  <inkml:trace contextRef="#ctx0" brushRef="#br0" timeOffset="1">818 15 372 0 0,'3'0'1784'0'0,"11"0"-73"0"0,59-1 2332 0 0,-3-10-6823 0 0,-44 10 473 0 0,-8-1 1888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6:34.6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64 1012 0 0,'21'0'1610'0'0,"12"-2"508"0"0,61-11 0 0 0,-2 0-6736 0 0</inkml:trace>
  <inkml:trace contextRef="#ctx0" brushRef="#br0" timeOffset="1">421 30 684 0 0,'0'0'2192'0'0,"21"0"-1408"0"0,-3 0-776 0 0,-1-2-616 0 0,-5-1-740 0 0</inkml:trace>
  <inkml:trace contextRef="#ctx0" brushRef="#br0" timeOffset="2">732 0 432 0 0,'0'0'816'0'0,"16"0"-1052"0"0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6:37.6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150 17 800 0 0,'0'0'7637'0'0,"22"-8"-4210"0"0,-22 8-3415 0 0,-1-1 0 0 0,1 0 0 0 0,-1 1 0 0 0,0-1 0 0 0,0 0 1 0 0,1 1-1 0 0,-1-1 0 0 0,0 1 0 0 0,0-1 0 0 0,0 1 0 0 0,0 0 0 0 0,1-1 1 0 0,-1 1-1 0 0,0 0 0 0 0,0-1 0 0 0,0 1 0 0 0,0 0 0 0 0,0 0 0 0 0,0 0 1 0 0,0 0-1 0 0,0 0 0 0 0,0 0 0 0 0,0 0 0 0 0,-1 1 0 0 0,-31 10 92 0 0,24-6-49 0 0,1 0 0 0 0,-1 1 0 0 0,1 0 0 0 0,-12 10 0 0 0,14-8 91 0 0,-1 0-1 0 0,1 0 1 0 0,0 1-1 0 0,1 0 1 0 0,0 0-1 0 0,0 0 1 0 0,1 0-1 0 0,0 1 1 0 0,1 0-1 0 0,0-1 1 0 0,0 1-1 0 0,1 1 1 0 0,0-1-1 0 0,1 0 1 0 0,0 0-1 0 0,1 13 1 0 0,1-16-86 0 0,0-1 0 0 0,0 0 0 0 0,0 0 0 0 0,0 0 1 0 0,1 0-1 0 0,0 0 0 0 0,0 0 0 0 0,1 0 0 0 0,0-1 0 0 0,0 1 0 0 0,0-1 0 0 0,0 0 1 0 0,1 0-1 0 0,0 0 0 0 0,0 0 0 0 0,1-1 0 0 0,-1 0 0 0 0,1 1 0 0 0,0-2 0 0 0,0 1 1 0 0,0 0-1 0 0,0-1 0 0 0,1 0 0 0 0,-1-1 0 0 0,1 1 0 0 0,0-1 0 0 0,10 3 1 0 0,-6-2-50 0 0,-1-1 1 0 0,1 0 0 0 0,0-1 0 0 0,0 0 0 0 0,0 0 0 0 0,0-1 0 0 0,-1 0 0 0 0,1-1 0 0 0,0 0 0 0 0,12-3 0 0 0,-17 3-64 0 0,-1-1 0 0 0,1 1 0 0 0,-1-1-1 0 0,1 0 1 0 0,-1-1 0 0 0,0 1 0 0 0,0-1 0 0 0,0 1 0 0 0,0-1-1 0 0,-1 0 1 0 0,1-1 0 0 0,-1 1 0 0 0,0-1 0 0 0,1 1 0 0 0,-2-1 0 0 0,1 0-1 0 0,0 0 1 0 0,-1 0 0 0 0,0-1 0 0 0,0 1 0 0 0,0-1 0 0 0,2-7-1 0 0,-2 4 24 0 0,0 0-1 0 0,-1 0 1 0 0,0 0 0 0 0,0 0-1 0 0,-1 0 1 0 0,0 0-1 0 0,-1 0 1 0 0,1 0-1 0 0,-2 0 1 0 0,1 0-1 0 0,-1 0 1 0 0,0 0-1 0 0,-5-12 1 0 0,4 15-101 0 0,1 0-1 0 0,-1 0 1 0 0,0 0 0 0 0,0 0 0 0 0,0 1-1 0 0,-1-1 1 0 0,0 1 0 0 0,0 0 0 0 0,0 0 0 0 0,0 0-1 0 0,0 1 1 0 0,-1 0 0 0 0,0-1 0 0 0,0 2 0 0 0,0-1-1 0 0,0 0 1 0 0,0 1 0 0 0,0 0 0 0 0,-10-2-1 0 0,-3 2-1879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6:38.0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28 464 0 0,'13'-27'14457'0'0,"-6"43"-14820"0"0,1 9 859 0 0,42 111 154 0 0,-42-119-294 0 0,0 0 0 0 0,1-1 1 0 0,1 0-1 0 0,0 0 0 0 0,19 21 0 0 0,-27-35-142 0 0,26-10 395 0 0,-19-1-581 0 0,0 0-1 0 0,0-1 0 0 0,-1 0 1 0 0,-1 0-1 0 0,0-1 0 0 0,0 0 0 0 0,-1 0 1 0 0,0-1-1 0 0,-1 1 0 0 0,4-15 1 0 0,2 0-77 0 0,3-7-210 0 0,18-36-3883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6:39.4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13 388 0 0,'0'0'10598'0'0,"20"0"-10290"0"0,17-3-815 0 0,50-5-5322 0 0,-71 6 3275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6:39.8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2 356 0 0,'28'6'6135'0'0,"1"-10"-5760"0"0,-26 3-619 0 0,24-2-2964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6:40.1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26 1308 0 0,'0'0'2524'0'0,"20"-2"-1212"0"0,0 1-859 0 0,-4-4-357 0 0,4 1-320 0 0,0 3-401 0 0,-7-4 77 0 0,10 3-1220 0 0</inkml:trace>
  <inkml:trace contextRef="#ctx0" brushRef="#br0" timeOffset="1">367 18 1132 0 0,'15'3'4909'0'0,"28"-6"-2517"0"0,26-14-7525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5:18.1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262 17 704 0 0,'-8'-17'19084'0'0,"3"23"-18902"0"0,-1 0 0 0 0,1 1 0 0 0,1-1 0 0 0,-1 1-1 0 0,1 0 1 0 0,0 0 0 0 0,0 0 0 0 0,-3 13-1 0 0,-8 10 4 0 0,-12 15-116 0 0,-2-2 1 0 0,-42 49 0 0 0,10-21-4514 0 0,54-66 1914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6:40.4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8 1088 0 0,'0'0'921'0'0,"39"10"3728"0"0,72-15-8093 0 0,-53 2 3635 0 0,1 1 3595 0 0,-56 2-3287 0 0,34 2 2170 0 0,0-1-1889 0 0,24-7-3874 0 0,-2 1-1025 0 0</inkml:trace>
  <inkml:trace contextRef="#ctx0" brushRef="#br0" timeOffset="1">575 0 1036 0 0,'52'4'2628'0'0,"14"-1"-124"0"0,-62-3-2423 0 0,34 0-971 0 0,-17-2-1142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6:40.8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2 952 0 0,'0'0'2504'0'0,"18"2"-2036"0"0,2-4-668 0 0,-2 0-1196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6:42.0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89 37 820 0 0,'22'-37'13925'0'0,"-27"38"-13907"0"0,-1 1 1 0 0,1 0-1 0 0,0-1 1 0 0,0 2-1 0 0,0-1 0 0 0,0 1 1 0 0,1-1-1 0 0,-1 1 1 0 0,1 0-1 0 0,-1 1 1 0 0,1-1-1 0 0,0 1 1 0 0,1 0-1 0 0,-1 0 1 0 0,0 0-1 0 0,1 0 1 0 0,0 1-1 0 0,0 0 1 0 0,1-1-1 0 0,-1 1 0 0 0,1 0 1 0 0,0 0-1 0 0,-3 9 1 0 0,2-5 35 0 0,0-1-1 0 0,1 1 1 0 0,0 0 0 0 0,0 0 0 0 0,1 0 0 0 0,0 0-1 0 0,1 0 1 0 0,0 0 0 0 0,0 1 0 0 0,1-1-1 0 0,0 0 1 0 0,1 0 0 0 0,4 16 0 0 0,-1-15-29 0 0,1 0 0 0 0,-1-1 0 0 0,1 0 0 0 0,1 0 0 0 0,0 0 0 0 0,0-1 0 0 0,1 0 0 0 0,0-1 0 0 0,0 0 0 0 0,1 0 1 0 0,-1 0-1 0 0,2-1 0 0 0,-1-1 0 0 0,1 1 0 0 0,12 4 0 0 0,-16-8-39 0 0,0 1 0 0 0,1-1-1 0 0,-1 0 1 0 0,1 0 0 0 0,0-1 0 0 0,0 1 0 0 0,0-2 0 0 0,-1 1 0 0 0,1-1-1 0 0,0 0 1 0 0,0 0 0 0 0,0-1 0 0 0,0 0 0 0 0,-1 0 0 0 0,1-1 0 0 0,0 0-1 0 0,-1 0 1 0 0,1 0 0 0 0,-1-1 0 0 0,0 0 0 0 0,0 0 0 0 0,0-1 0 0 0,0 1-1 0 0,0-1 1 0 0,7-7 0 0 0,-8 5 68 0 0,0 1 0 0 0,0-1 1 0 0,0 0-1 0 0,-1 0 0 0 0,0-1 0 0 0,0 0 0 0 0,-1 1 0 0 0,0-1 1 0 0,0 0-1 0 0,0-1 0 0 0,-1 1 0 0 0,0 0 0 0 0,-1-1 0 0 0,1 1 0 0 0,-1-1 1 0 0,-1 1-1 0 0,0-1 0 0 0,0 0 0 0 0,0 1 0 0 0,-1-1 0 0 0,0 1 1 0 0,0-1-1 0 0,-1 1 0 0 0,0-1 0 0 0,0 1 0 0 0,-1 0 0 0 0,0 0 1 0 0,0 0-1 0 0,-1 0 0 0 0,0 1 0 0 0,0 0 0 0 0,0-1 0 0 0,-1 1 0 0 0,0 1 1 0 0,0-1-1 0 0,0 1 0 0 0,-1 0 0 0 0,0 0 0 0 0,0 0 0 0 0,0 1 1 0 0,-1 0-1 0 0,1 0 0 0 0,-15-5 0 0 0,-66-14-1459 0 0,10 4-4623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6:42.6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62 24 0 0,'2'-38'19590'0'0,"9"55"-18570"0"0,23 52-818 0 0,-13-22-189 0 0,3-1 1 0 0,1 0 0 0 0,3-2-1 0 0,44 55 1 0 0,-71-97-3 0 0,0-1-1 0 0,0 1 1 0 0,1-1 0 0 0,-1 0 0 0 0,0 0-1 0 0,1 0 1 0 0,-1 1 0 0 0,1-1 0 0 0,-1 0-1 0 0,1-1 1 0 0,-1 1 0 0 0,1 0 0 0 0,0 0-1 0 0,0-1 1 0 0,-1 1 0 0 0,1-1 0 0 0,0 1-1 0 0,0-1 1 0 0,-1 0 0 0 0,1 0 0 0 0,0 0-1 0 0,0 0 1 0 0,0 0 0 0 0,-1 0-1 0 0,4-1 1 0 0,-2 0-15 0 0,0 0-1 0 0,0-1 0 0 0,-1 0 0 0 0,1 1 1 0 0,0-1-1 0 0,-1 0 0 0 0,1-1 1 0 0,-1 1-1 0 0,1 0 0 0 0,-1-1 1 0 0,0 1-1 0 0,3-6 0 0 0,5-9-191 0 0,0-1 1 0 0,-2 0-1 0 0,11-30 0 0 0,-17 43 112 0 0,33-105-1059 0 0,-5 12-943 0 0,-5 35-2858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7:13.9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23 788 0 0,'0'0'12025'0'0,"12"-7"-11527"0"0,47 0-1049 0 0,98 1-1 0 0,-37 3-7605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7:14.4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 22 672 0 0,'-19'6'13855'0'0,"64"-14"-12704"0"0,1 2 0 0 0,62 1 0 0 0,8-2-2213 0 0,-113 7 944 0 0,1 0-28 0 0,13 0 28 0 0,-13 0-12 0 0,15 0-639 0 0,4-2-1841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7:15.3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48 288 0 0,'-24'-27'12882'0'0,"24"26"-12828"0"0,-1 1 0 0 0,1 0 0 0 0,0 0 0 0 0,0-1 0 0 0,0 1 0 0 0,-1 0 0 0 0,1-1 0 0 0,0 1 0 0 0,0 0 0 0 0,0-1 0 0 0,0 1 0 0 0,0 0 0 0 0,0-1 0 0 0,0 1 0 0 0,0 0 0 0 0,0-1 0 0 0,0 1 0 0 0,0 0 0 0 0,0-1 0 0 0,0 1 0 0 0,0-1 0 0 0,0 1 0 0 0,0 0 0 0 0,0-1 0 0 0,0 1 0 0 0,0 0 0 0 0,0-1 0 0 0,1 1 0 0 0,-1 0 0 0 0,0-1 0 0 0,0 1 0 0 0,0 0 0 0 0,1 0 0 0 0,-1-1 0 0 0,0 1 1 0 0,0 0-1 0 0,1 0 0 0 0,-1-1 0 0 0,0 1 0 0 0,0 0 0 0 0,1 0 0 0 0,-1 0 0 0 0,1-1 0 0 0,15-5 2157 0 0,-11 7-2111 0 0,-1 1-1 0 0,1 1 1 0 0,0-1-1 0 0,-1 1 0 0 0,0 0 1 0 0,0 0-1 0 0,0 0 1 0 0,0 0-1 0 0,0 1 1 0 0,0 0-1 0 0,5 7 1 0 0,0-1-28 0 0,35 29 87 0 0,2-1 0 0 0,57 36 0 0 0,58 47 55 0 0,-160-119-201 0 0,0-3-12 0 0,-1 1 0 0 0,1 0-1 0 0,0 0 1 0 0,-1 0 0 0 0,1 0 0 0 0,-1 0 0 0 0,1 0 0 0 0,-1 0 0 0 0,1 0 0 0 0,0 0 0 0 0,-1 0-1 0 0,1 1 1 0 0,-1-1 0 0 0,1 0 0 0 0,-1 0 0 0 0,1 0 0 0 0,-1 1 0 0 0,1-1 0 0 0,-1 0 0 0 0,1 1-1 0 0,-1-1 1 0 0,1 0 0 0 0,-1 1 0 0 0,1-1 0 0 0,-1 1 0 0 0,1-1 0 0 0,-1 1 0 0 0,0-1-1 0 0,1 1 1 0 0,-1-1 0 0 0,0 1 0 0 0,0-1 0 0 0,1 1 0 0 0,-1-1 0 0 0,0 1 0 0 0,0-1 0 0 0,0 1-1 0 0,0 0 1 0 0,0-1 0 0 0,0 1 0 0 0,0-1 0 0 0,0 1 0 0 0,0-1 0 0 0,0 1 0 0 0,0 0 0 0 0,0-1-1 0 0,0 1 1 0 0,0-1 0 0 0,0 1 0 0 0,0-1 0 0 0,-1 1 0 0 0,1 0 0 0 0,-1 0 0 0 0,-17 27 69 0 0,-78 59 368 0 0,61-58-479 0 0,2 2-1 0 0,1 1 1 0 0,-28 36 0 0 0,36-31-3302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7:17.8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1 844 0 0,'-6'17'10759'0'0,"5"-10"-11320"0"0,29 89 641 0 0,-28-94-54 0 0,0-2-7 0 0,0 1 0 0 0,0 0 0 0 0,0-1 1 0 0,1 1-1 0 0,-1 0 0 0 0,0-1 1 0 0,0 1-1 0 0,0-1 0 0 0,0 1 0 0 0,0-1 1 0 0,1 1-1 0 0,-1 0 0 0 0,0-1 0 0 0,1 1 1 0 0,-1-1-1 0 0,0 1 0 0 0,1-1 0 0 0,-1 0 1 0 0,0 1-1 0 0,1-1 0 0 0,-1 1 0 0 0,1-1 1 0 0,-1 0-1 0 0,1 1 0 0 0,-1-1 0 0 0,1 0 1 0 0,0 1-1 0 0,1-18 166 0 0,-11-37-215 0 0,9 41-551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7:19.6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18 1060 0 0,'-4'-13'10467'0'0,"13"55"-10759"0"0,-9-40 285 0 0,6 11 89 0 0,-5-10-18 0 0,-2-9-50 0 0,1 4-22 0 0,-7-35 82 0 0,6 35 23 0 0,-2-9 123 0 0,1 6-226 0 0,2 3 3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7:21.7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4 244 0 0,'-18'-4'10869'0'0,"13"5"-10802"0"0,-2 70-45 0 0,7-69-6 0 0,1 7-3 0 0,6-47 27 0 0,-6 36-38 0 0,-1-3-23 0 0,2-8-46 0 0,-1 20 62 0 0,-1-2 16 0 0,0 5 40 0 0,6-11-20 0 0,-4 0-26 0 0,10-36 113 0 0,-12 35-90 0 0,7-1-1331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5:02.6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1 195 892 0 0,'21'-85'9531'0'0,"-17"71"-7541"0"0,2-15 946 0 0,3 60-1015 0 0,0 126 482 0 0,-13 169 1 0 0,-1-162-1485 0 0,-2 401 1715 0 0,7-568-2503 0 0,-5-404 1067 0 0,15-25-1393 0 0,-7 375 233 0 0,27-252 1943 0 0,-30 309-1973 0 0,0-1 0 0 0,0 0 0 0 0,0 1 0 0 0,0-1 1 0 0,0 0-1 0 0,0 1 0 0 0,0-1 0 0 0,0 1 0 0 0,0-1 1 0 0,0 0-1 0 0,1 1 0 0 0,-1-1 0 0 0,0 0 0 0 0,0 1 0 0 0,0-1 1 0 0,1 1-1 0 0,-1-1 0 0 0,0 1 0 0 0,1-1 0 0 0,-1 1 1 0 0,1-1-1 0 0,-1 1 0 0 0,1-1 0 0 0,-1 1 0 0 0,0-1 1 0 0,1 1-1 0 0,0 0 0 0 0,-1-1 0 0 0,1 1 0 0 0,-1 0 0 0 0,1-1 1 0 0,-1 1-1 0 0,1 0 0 0 0,0 0 0 0 0,-1 0 0 0 0,1-1 1 0 0,0 1-1 0 0,-1 0 0 0 0,1 0 0 0 0,-1 0 0 0 0,1 0 1 0 0,0 0-1 0 0,-1 0 0 0 0,1 0 0 0 0,0 0 0 0 0,-1 1 1 0 0,1-1-1 0 0,-1 0 0 0 0,1 0 0 0 0,0 0 0 0 0,-1 1 0 0 0,1-1 1 0 0,-1 0-1 0 0,1 1 0 0 0,-1-1 0 0 0,1 0 0 0 0,-1 1 1 0 0,1-1-1 0 0,-1 1 0 0 0,1-1 0 0 0,-1 1 0 0 0,1 0 1 0 0,28 34 335 0 0,-28-33-316 0 0,129 218 840 0 0,-76-120-627 0 0,394 627 1491 0 0,-419-681-1600 0 0,72 100-9 0 0,-92-134-123 0 0,0-6 0 0 0,-1-13 0 0 0,-4-2 0 0 0,-1 1 0 0 0,0-1 0 0 0,-1 0 0 0 0,0 0 0 0 0,-1-1 0 0 0,0 1 0 0 0,0 0 0 0 0,-1-12 0 0 0,1-4 0 0 0,29-1107-157 0 0,-30 1059 81 0 0,0 70-318 0 0,0-1-1 0 0,0 0 0 0 0,0 1 0 0 0,0-1 1 0 0,1 1-1 0 0,0-1 0 0 0,0 1 0 0 0,0-1 1 0 0,0 1-1 0 0,1-1 0 0 0,2-4 0 0 0,-4 8 222 0 0,1-1-1 0 0,-1 0 1 0 0,1 1 0 0 0,-1-1-1 0 0,1 1 1 0 0,-1-1-1 0 0,1 1 1 0 0,-1 0-1 0 0,1-1 1 0 0,0 1 0 0 0,-1 0-1 0 0,1-1 1 0 0,0 1-1 0 0,-1 0 1 0 0,1 0-1 0 0,0-1 1 0 0,0 1 0 0 0,-1 0-1 0 0,1 0 1 0 0,0 0-1 0 0,-1 0 1 0 0,1 0-1 0 0,1 0 1 0 0,0 1-133 0 0,0-1-1 0 0,0 1 1 0 0,0 0-1 0 0,0 0 1 0 0,0 0-1 0 0,0 0 1 0 0,-1 0 0 0 0,1 0-1 0 0,0 1 1 0 0,0-1-1 0 0,2 3 1 0 0,5 6-1757 0 0,-1-1 0 0 0,0 1 0 0 0,0 0 0 0 0,8 16 0 0 0,3 6-5176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7:23.4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17 252 0 0,'0'0'597'0'0,"6"29"2686"0"0,-3 17-1693 0 0,-3-45-1444 0 0,5 16 1813 0 0,-4-20-1865 0 0,1-1 0 0 0,-1 0 0 0 0,1 1 0 0 0,-1-1 0 0 0,0 0 0 0 0,0 0-1 0 0,-1 0 1 0 0,1 0 0 0 0,-1 0 0 0 0,0 0 0 0 0,0 0 0 0 0,0 1-1 0 0,-1-7 1 0 0,0-8 389 0 0,1 16-419 0 0,1-17 134 0 0,-1 7-55 0 0,4 16 136 0 0,-4-3-261 0 0,-2 49-65 0 0,2-31 19 0 0,-1 6 164 0 0,-2-24-62 0 0,-3-13-35 0 0,6 11-53 0 0,-4-28-114 0 0,2 81 104 0 0,2-51-7 0 0,0 16-40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7:40.4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1576 496 0 0,'0'0'12758'0'0,"30"-8"-10593"0"0,-22-10-1725 0 0,-1-1 0 0 0,-1 1 0 0 0,0-1 0 0 0,-2 0 0 0 0,4-33-1 0 0,2-3-76 0 0,-4 21 142 0 0,4-61-1 0 0,-1 19 168 0 0,-2 41-452 0 0,4-37 570 0 0,-3 22 303 0 0,4-87 0 0 0,-11 116-949 0 0,1-1 0 0 0,6-26-1 0 0,2-34 36 0 0,-8 57-56 0 0,1-1-1 0 0,10-43 0 0 0,-2 15 71 0 0,29-127-21 0 0,-37 170-141 0 0,2 0 1 0 0,-1 0-1 0 0,1 0 1 0 0,1 1-1 0 0,0-1 0 0 0,0 1 1 0 0,1 1-1 0 0,9-11 1 0 0,42-57 996 0 0,-10 12 556 0 0,-47 64-1542 0 0,1-3-20 0 0,1 0 1 0 0,0 0-1 0 0,0 1 1 0 0,0-1 0 0 0,1 1-1 0 0,-1 0 1 0 0,1 0-1 0 0,-1 0 1 0 0,6-3 0 0 0,25-18 145 0 0,-33 23-165 0 0,1 0-16 0 0,4-3 7 0 0,-3 1 6 0 0,-1 1 0 0 0,1 0 0 0 0,0 0 0 0 0,0 1 0 0 0,0-1 0 0 0,0 1 0 0 0,0-1 0 0 0,1 1 0 0 0,-1 0 0 0 0,0 0-1 0 0,1 1 1 0 0,-1-1 0 0 0,0 1 0 0 0,4-1 0 0 0,2 0-11 0 0,-7 1 6 0 0,1 0-2 0 0,6-2 4 0 0,-4 2 2 0 0,6-1-5 0 0,-8 1 14 0 0,0 0-11 0 0,11 0 8 0 0,-9-1 6 0 0,5 0-8 0 0,-8 1-17 0 0,1 0 14 0 0,10 0 6 0 0,-8 0-4 0 0,6 0 9 0 0,2 0-19 0 0,-4-1-6 0 0,0 1 1 0 0,0 1-1 0 0,-1 0 0 0 0,1 0 0 0 0,11 3 0 0 0,-18-4 4 0 0,32 13-29 0 0,14 11-24 0 0,-47-23 51 0 0,24 20-64 0 0,-22-21 71 0 0,14 22-16 0 0,-14-17 17 0 0,29 47-23 0 0,-9-5 39 0 0,-5-8-11 0 0,-17-38 3 0 0,-1 1-3 0 0,15 31-6 0 0,-14-32 9 0 0,9 27 5 0 0,-2 3 6 0 0,3 10 125 0 0,-11-40-126 0 0,1 2-16 0 0,1-1 0 0 0,-1 1 0 0 0,0-1 0 0 0,0 1 0 0 0,0-1 0 0 0,0 1 0 0 0,-1 0 0 0 0,1-1 0 0 0,-1 1 0 0 0,1 5 0 0 0,-1-4 2 0 0,1-3 14 0 0,12 34-66 0 0,6 6 104 0 0,-19-40-40 0 0,10 30 782 0 0,-8-23-2187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7:41.8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1036 0 0,'0'0'15621'0'0,"19"21"-12860"0"0,1 31-1177 0 0,-4-12-730 0 0,-1 1-1 0 0,8 42 1 0 0,52 190 681 0 0,-53-206-1362 0 0,-3-13 26 0 0,-3 0 0 0 0,11 64 0 0 0,-8 3 5 0 0,-18-120-188 0 0,-2 4-14 0 0,1-1 0 0 0,0 0 0 0 0,-1 0 0 0 0,2 0-1 0 0,-1 1 1 0 0,0-1 0 0 0,1 0 0 0 0,0 0 0 0 0,2 6 0 0 0,2 19 163 0 0,-4-11-118 0 0,1 0 0 0 0,7 27-1 0 0,-9-43-9 0 0,5 28 118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04:48:17.6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46 772,'4'-45'15922,"-4"64"-15661,1 0 0,1 0 1,8 32-1,1 9-130,-10-52-181,16 200 559,-21-122-2775,1-74 315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04:48:18.0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44 199 996,'-5'-5'985,"0"-1"0,1-1 0,0 1 0,0 0 0,1-1-1,-1 0 1,2 0 0,-1 0 0,1 0 0,0-1 0,0 1 0,1 0 0,0-1 0,0-8-1,1 12-901,0 1 1,1-1-1,0 1 0,0 0 0,0-1 0,0 1 0,0 0 0,1 0 0,-1 0 0,1 0 0,0 0 0,0 0 0,0 0 0,0 0 0,0 1 0,1-1 0,-1 1 0,1 0 0,0 0 0,0 0 0,0 0 0,0 0 0,0 0 0,0 1 1,6-2-1,-1-1-76,0 2 1,1-1 0,0 1 0,0 0-1,0 1 1,0 0 0,-1 0 0,16 1-1,-7 3-16,1 0 0,-1 1-1,0 1 1,0 0 0,0 2-1,-1 0 1,0 1 0,0 0 0,-1 1-1,0 1 1,0 0 0,-1 1-1,-1 1 1,18 19 0,-16-15 15,-2 0 0,1 1 0,-2 1 0,-1 0 0,0 0 0,-1 1 1,-1 1-1,-1 0 0,0 0 0,-2 0 0,7 36 0,-11-46 45,-1 1-1,-1 0 0,0-1 0,0 1 1,-1 0-1,0-1 0,-1 1 0,0-1 1,-1 1-1,0-1 0,-1 0 1,0 0-1,0-1 0,-1 1 0,0-1 1,-1 0-1,-11 14 0,7-11 7,-1-1-1,0-1 1,-1 0-1,0 0 0,-1-2 1,0 1-1,0-1 1,0-1-1,-1-1 1,0 0-1,-25 7 0,18-7-358,-1-1-1,1-1 0,-1-2 1,-28 1-1,38-3-709,-1 0 0,0-1 0,1-1 1,-1 0-1,-12-5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04:48:18.3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78 1084,'17'-6'2354,"0"0"-1,0-1 0,-1-1 1,27-18-1,-2 3 909,-40 22-3035,14 23 5,-12-8-326,1-1 0,0 0-1,1 0 1,1 0 0,0-1 0,13 20 0,-14-25-340,0 0 0,1-1-1,-1 0 1,1 0-1,8 6 1,-9-8-397,0-1 1,0 0-1,1 0 1,-1 0-1,1-1 1,-1 1-1,12 2 1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04:48:18.7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55 38 1012,'-22'-14'4449,"6"4"-3673,7 3-612,2 1-112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04:48:19.0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335 22 2104,'-22'-21'9697,"14"21"-9575,0 0 0,-1 0 0,1 1 0,0-1 0,0 2 0,0-1 0,0 1 0,0 1 0,1-1 0,-1 1 0,1 1 0,-1-1 0,-6 6 0,0-2-105,1 2 0,0 0 0,0 0 0,1 2 0,0-1 0,-10 14 0,14-14-14,1 0 1,0 1-1,1 0 1,1 0-1,0 0 0,0 1 1,1-1-1,0 1 1,1 0-1,0 0 0,1 1 1,1-1-1,0 1 1,0-1-1,1 0 1,1 1-1,3 18 0,5 16 20,3-1 0,1-1 0,25 58 0,-7-19 65,-16-46-154,-6-14 211,13 45 0,-21-63-295,0-1 0,0 0 0,0 0 0,-1 0 0,1 0 0,-1 1 0,-1-1 0,1 0 0,-1 0 0,0 0 0,0 1 0,0-1 0,-1 0 0,-4 9 0,-10 4-2052</inkml:trace>
  <inkml:trace contextRef="#ctx0" brushRef="#br0" timeOffset="1">0 538 1012,'13'-8'1652,"0"0"-432,3 0-260,2 0-247,2 0-141,0-1-128,5 1-92,3 0-96,0 2-140,7-3-244,-1 3-256,3-1-408,4-2-1093,-3 2 181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04:48:19.4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433 64 936,'-23'-17'6464,"0"7"-4589,-1 1-1,-24-6 1,31 11-1433,0 1-1,1 0 1,-1 2 0,-20-1 0,29 2-406,-1 0 1,1 1-1,0 0 1,-1 1-1,1-1 1,0 2-1,0-1 1,0 1-1,0 0 1,0 1-1,1-1 1,-1 2-1,1-1 1,0 1-1,0 0 1,1 0-1,-1 1 1,1 0-1,1 0 1,-1 1-1,1-1 1,-6 11-1,4-5 32,2 1 0,-1-1 0,2 1 0,0 0 0,0 1 0,1-1 0,1 0 0,0 1 0,1 0 0,0-1 0,1 1 0,3 17 0,3 20 294,27 97 0,-13-66-198,2 8-98,-11-50-650,-1 1 1,-2 0-1,4 74 0,-16-85-1748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04:48:19.7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4 216 1184,'-1'-4'456,"1"1"0,-1-1-1,0 1 1,1-1 0,0 1 0,0-1-1,0 1 1,0-1 0,1 1 0,-1-1-1,1 1 1,0-1 0,0 1 0,0 0-1,0-1 1,1 1 0,-1 0 0,3-3-1,0 0-111,1 1 0,-1-1 1,1 1-1,0 0 0,1 1 0,-1-1 0,1 1 0,10-6 0,10-3-659,1 2 0,0 0 1,42-10-1,-60 18 178,110-27-5410,-83 22 1954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5:03.4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436 169 1416 0 0,'0'0'3678'0'0,"20"-17"-149"0"0,-15 8-2851 0 0,-1 0 1 0 0,0 0-1 0 0,0 0 0 0 0,-1-1 1 0 0,0 1-1 0 0,-1-1 1 0 0,0 0-1 0 0,0 0 0 0 0,-1 0 1 0 0,0 1-1 0 0,-2-15 1 0 0,1 23-453 0 0,-6-9 292 0 0,1 7-450 0 0,-1 1 1 0 0,1 0-1 0 0,-1 1 0 0 0,0-1 0 0 0,0 1 0 0 0,0 0 0 0 0,0 1 1 0 0,0-1-1 0 0,0 1 0 0 0,0 0 0 0 0,-11 2 0 0 0,-1 1 138 0 0,0 0-1 0 0,-32 10 1 0 0,28-4-80 0 0,0 0-1 0 0,1 1 1 0 0,0 1 0 0 0,0 1 0 0 0,2 1-1 0 0,-1 1 1 0 0,2 0 0 0 0,-29 29-1 0 0,37-33-88 0 0,1 0-1 0 0,-1 1 0 0 0,1 0 0 0 0,1 1 1 0 0,0 0-1 0 0,1 0 0 0 0,0 1 0 0 0,1 0 1 0 0,1 0-1 0 0,0 1 0 0 0,0-1 0 0 0,2 1 1 0 0,-1 0-1 0 0,2 0 0 0 0,-2 22 1 0 0,5-23-28 0 0,0 0 0 0 0,1 0 0 0 0,1 0-1 0 0,0-1 1 0 0,1 1 0 0 0,0-1 0 0 0,1 0 0 0 0,0 0 0 0 0,1 0 0 0 0,0-1 0 0 0,1 0 0 0 0,0 0 0 0 0,10 11 0 0 0,-6-9-66 0 0,1 1 1 0 0,1-1-1 0 0,0-1 0 0 0,1 0 0 0 0,0-1 0 0 0,1-1 0 0 0,0 0 0 0 0,31 15 1 0 0,-42-23 39 0 0,-1 0 0 0 0,1-1 0 0 0,0 1 0 0 0,0-1 0 0 0,0 0 1 0 0,0 0-1 0 0,0 0 0 0 0,0-1 0 0 0,0 1 0 0 0,1-1 1 0 0,-1 0-1 0 0,0 0 0 0 0,0-1 0 0 0,0 1 0 0 0,0-1 0 0 0,0 0 1 0 0,0 0-1 0 0,0 0 0 0 0,0-1 0 0 0,0 1 0 0 0,0-1 1 0 0,-1 0-1 0 0,1 0 0 0 0,0 0 0 0 0,-1 0 0 0 0,4-4 0 0 0,-1-1 28 0 0,0 0-1 0 0,0 0 0 0 0,-1-1 0 0 0,0 0 0 0 0,0 0 0 0 0,-1 0 0 0 0,0 0 0 0 0,-1 0 1 0 0,0-1-1 0 0,4-16 0 0 0,3-23 916 0 0,7-92 0 0 0,-13 90 462 0 0,18-82 1 0 0,-21 125-1388 0 0,1 0 0 0 0,0 1 1 0 0,0 0-1 0 0,1-1 0 0 0,-1 1 0 0 0,1 0 0 0 0,1 0 1 0 0,-1 1-1 0 0,1-1 0 0 0,0 1 0 0 0,0-1 0 0 0,1 1 1 0 0,-1 1-1 0 0,1-1 0 0 0,0 0 0 0 0,1 1 0 0 0,-1 0 1 0 0,1 1-1 0 0,-1-1 0 0 0,1 1 0 0 0,0 0 0 0 0,0 0 1 0 0,1 1-1 0 0,8-3 0 0 0,-10 5 3 0 0,0-1-1 0 0,0 1 1 0 0,-1 0 0 0 0,1 0-1 0 0,0 1 1 0 0,0-1 0 0 0,-1 1-1 0 0,1 0 1 0 0,0 0 0 0 0,-1 1-1 0 0,1-1 1 0 0,-1 1 0 0 0,1 0-1 0 0,-1 0 1 0 0,0 1 0 0 0,0-1-1 0 0,6 6 1 0 0,-1-1 9 0 0,0 0 1 0 0,-1 1-1 0 0,0 0 1 0 0,0 1-1 0 0,12 18 1 0 0,-9-8-4 0 0,0 1 1 0 0,-1 0 0 0 0,-2 0 0 0 0,0 1-1 0 0,-1 1 1 0 0,-1-1 0 0 0,-1 1 0 0 0,-1 0-1 0 0,2 34 1 0 0,-3 15 335 0 0,-12 115 0 0 0,8-160-145 0 0,-3 0 967 0 0,1-20-431 0 0,-1-15-595 0 0,3 2-103 0 0,1 1-1 0 0,0-1 0 0 0,1 0 0 0 0,0 1 1 0 0,0-1-1 0 0,0 1 0 0 0,4-10 1 0 0,-1 0-25 0 0,12-37 0 0 0,1 0 0 0 0,3 1 0 0 0,2 1 0 0 0,2 2 0 0 0,2 0 0 0 0,37-51 1 0 0,-60 95-31 0 0,0 0 1 0 0,1 1 0 0 0,-1 0-1 0 0,1 0 1 0 0,0 0 0 0 0,0 0-1 0 0,0 0 1 0 0,0 1 0 0 0,1 0-1 0 0,-1 0 1 0 0,1 0 0 0 0,0 0-1 0 0,0 1 1 0 0,0 0 0 0 0,0 0-1 0 0,0 0 1 0 0,0 1 0 0 0,1-1-1 0 0,-1 1 1 0 0,1 0 0 0 0,-1 1-1 0 0,1 0 1 0 0,-1 0 0 0 0,1 0-1 0 0,-1 0 1 0 0,1 1 0 0 0,-1 0-1 0 0,0 0 1 0 0,1 0 0 0 0,-1 1-1 0 0,0 0 1 0 0,0 0 0 0 0,0 0-1 0 0,0 0 1 0 0,0 1 0 0 0,0 0-1 0 0,-1 0 1 0 0,9 7 0 0 0,3 3-578 0 0,-1 1 1 0 0,0 0 0 0 0,-2 1 0 0 0,25 32 0 0 0,35 72-5405 0 0,-11-15-5814 0 0,-54-92 7383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04:48:20.1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41 120,'18'-4'11723,"155"-16"-6190,96 12-4759,-171 7-678,23 0-385,163-6-3844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04:48:20.4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112 50 1308,'-28'-13'6576,"-55"-23"3681,95 39-8406,18 7-2062,0 1 1,-1 1 0,0 1-1,-1 2 1,-1 1-1,-1 1 1,38 31-1,-62-46 219,0 0-1,0 0 1,0 0-1,-1 1 1,1-1-1,0 0 0,-1 1 1,0-1-1,0 1 1,0-1-1,0 1 1,0-1-1,0 1 0,-1 0 1,1 0-1,-1-1 1,1 1-1,-1 0 1,0 0-1,0-1 0,-1 1 1,1 0-1,-1 0 1,1-1-1,-1 1 1,0 0-1,0-1 0,0 1 1,0-1-1,0 1 1,-1-1-1,1 1 1,-1-1-1,1 0 1,-1 0-1,0 0 0,-2 2 1,-10 10 118,0-1 1,-1 0-1,0-1 1,-22 13-1,16-12-352,-28 25-2285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04:48:21.2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526 79 1264,'-1'-3'647,"0"-1"1,0 1-1,-30-42 9064,22 39-9064,3 3-348,0 0 1,-1 1 0,0-1-1,0 2 1,0-1-1,0 0 1,0 1-1,0 1 1,-9-1 0,-10 2-244,0 1 0,-1 2 1,1 0-1,-30 10 1,34-9 69,-1 2 1,1 1-1,0 1 0,1 1 1,0 0-1,-36 26 1,53-33-134,-1 0 1,1 0-1,0 1 0,0-1 1,1 1-1,-1 0 0,1 0 1,0 0-1,0 1 0,0-1 1,0 1-1,1-1 1,0 1-1,0 0 0,0 0 1,1 0-1,-1 0 0,1 0 1,0 1-1,1-1 0,-1 0 1,1 0-1,0 1 0,1-1 1,-1 0-1,1 0 0,0 1 1,0-1-1,1 0 1,-1 0-1,1 0 0,0 0 1,0-1-1,1 1 0,0-1 1,3 6-1,9 11-199,0 0-1,1-2 1,2 1-1,27 23 1,87 60-468,-92-74 593,0 1 0,-2 3 0,41 44 0,-76-74 121,-1-1 0,1 1 0,-1 0 0,0 0 0,1 0 0,-2 1 0,1-1 0,0 0 0,-1 1 0,1-1 0,-1 1 0,0 0 0,0-1 0,0 1 0,-1 0 0,1 0 0,-1-1 0,0 1 0,0 0 0,-1 5-1,-1-5 44,1 0-1,-1 0 0,0 0 0,0 0 1,0-1-1,-1 1 0,1-1 0,-1 0 1,0 0-1,0 0 0,0 0 0,0 0 0,0 0 1,-1-1-1,-5 3 0,-5 3 125,-1-1 1,-1 0-1,1-2 1,-1 0-1,0 0 0,0-2 1,0 0-1,-18 1 0,12-3-189,1 0 0,0-2 0,-27-5 0,40 5-544,0 0-1,0-1 1,0 0-1,0-1 1,1 0-1,-1 0 1,1-1-1,0 0 1,0 0 0,0 0-1,-10-10 1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04:48:21.6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7 376,'-16'-6'14022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04:48:22.3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581 39 392,'-15'-3'5715,"-83"-11"1745,36 5-5836,-78-2 1,128 10-1454,1 1-1,-1 0 0,0 1 1,1 0-1,-1 1 1,1 0-1,0 1 1,-1 0-1,-18 9 0,27-10-30,0 0 0,0 0 0,1 0 1,-1 1-1,1-1 0,0 1 0,-1-1 0,1 1 0,0 0 0,1 0 0,-1 0 0,0 0 0,1 0 0,0 0 0,-2 6 0,-10 56 875,8-35-698,-26 113 1049,-12 155 1,42-281-1293,-1-2 210,1 0 0,0 0 0,1 0 0,1 0 0,3 15 0,-3-25-218,0-1-1,0 1 0,1-1 0,0 0 0,0 0 1,0 0-1,0 0 0,1 0 0,-1 0 1,1 0-1,0-1 0,0 0 0,0 1 0,1-1 1,-1 0-1,1-1 0,0 1 0,0-1 1,0 1-1,0-1 0,5 2 0,17 5-214,0 0-1,1-2 0,0 0 1,31 2-1,118 5-3820,-92-9 908,-66-3 2165,77 3-8667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04:48:22.7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 90 876,'-27'-35'10732,"27"34"-10630,0 0 0,0 0 0,0 0 0,0 0-1,0 0 1,0 1 0,0-1 0,1 0 0,-1 0 0,0 0-1,1 0 1,-1 0 0,0 0 0,1 0 0,-1 0 0,1 0-1,-1 1 1,1-1 0,0 0 0,-1 0 0,1 1-1,0-1 1,-1 0 0,1 1 0,0-1 0,0 1 0,0-1-1,0 1 1,-1-1 0,1 1 0,0 0 0,0-1-1,0 1 1,2 0 0,32-12 765,0 5-901,0 2 0,1 1 0,-1 2 0,44 3 0,-4 4-3250,-3 2-3366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04:48:23.0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1 300,'0'20'15691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0:43.4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198 38 892 0 0,'0'0'3439'0'0,"11"-38"638"0"0,-13 45-3942 0 0,1-1-1 0 0,-1 0 1 0 0,0 1-1 0 0,0-1 1 0 0,-1 0-1 0 0,0 0 1 0 0,0-1-1 0 0,-4 7 1 0 0,-43 65 913 0 0,17-28-658 0 0,-61 82 275 0 0,93-129-647 0 0,-4 25 196 0 0,10-19-197 0 0,1-1 1 0 0,0 0 0 0 0,0 0-1 0 0,0 0 1 0 0,1-1-1 0 0,0 0 1 0 0,0 0-1 0 0,1-1 1 0 0,13 7 0 0 0,17 15 53 0 0,51 38 305 0 0,25 22-102 0 0,-43-24-156 0 0,-70-62-113 0 0,24 18 77 0 0,-20-15-91 0 0,-4-3-24 0 0,2 7 32 0 0,0 2-1639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6:14.6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5582 90 872 0 0,'12'2'10431'0'0,"-28"-2"-10081"0"0,13 0-313 0 0,-563 0 1725 0 0,406-5-1592 0 0,-694-36 581 0 0,-200-4-234 0 0,252 77-514 0 0,740-27-12 0 0,-252 6-190 0 0,45-3-2 0 0,-255 38-79 0 0,247-19 247 0 0,-168 6 85 0 0,409-32 78 0 0,18-2-57 0 0,0 1 0 0 0,-26 4 0 0 0,-18 3 380 0 0,61-7-424 0 0,0 1 0 0 0,0-1 0 0 0,0 1 0 0 0,1 0 0 0 0,-1-1 0 0 0,0 1 0 0 0,0 0 0 0 0,0-1-1 0 0,0 1 1 0 0,0 0 0 0 0,1 0 0 0 0,-1 0 0 0 0,0 0 0 0 0,1 0 0 0 0,-1-1 0 0 0,1 1 0 0 0,-1 0 0 0 0,0 2 0 0 0,-9 22 557 0 0,1 2-138 0 0,1 0 0 0 0,2 1 0 0 0,-6 54 0 0 0,4 89 261 0 0,7-98-441 0 0,8 361 681 0 0,26 2-54 0 0,5 123 422 0 0,-7 399-105 0 0,16-477-318 0 0,-5-117-999 0 0,-8-12 54 0 0,-4-85 406 0 0,-21-182-427 0 0,-9-82 75 0 0,0 0 0 0 0,0-1 1 0 0,1 1-1 0 0,-1 0 1 0 0,1-1-1 0 0,-1 1 0 0 0,1-1 1 0 0,0 1-1 0 0,0-1 1 0 0,0 1-1 0 0,0-1 0 0 0,1 0 1 0 0,-1 0-1 0 0,1 1 1 0 0,-1-1-1 0 0,1 0 0 0 0,0 0 1 0 0,0 0-1 0 0,0-1 1 0 0,0 1-1 0 0,0 0 0 0 0,0-1 1 0 0,0 1-1 0 0,0-1 1 0 0,1 0-1 0 0,-1 0 0 0 0,0 0 1 0 0,1 0-1 0 0,-1 0 1 0 0,1 0-1 0 0,3 0 0 0 0,8 2 29 0 0,0-1 0 0 0,0-1 0 0 0,0 0 0 0 0,23-2 0 0 0,-15 0-19 0 0,342-16 7 0 0,-123 3-9 0 0,536-31-645 0 0,-729 41 578 0 0,38-3-343 0 0,-1 4 0 0 0,93 8 0 0 0,-143-3 306 0 0,9 2-64 0 0,-42-3 43 0 0,47 5-306 0 0,-46-5 380 0 0,-2-1 231 0 0,9 1-2027 0 0,-39-23-4040 0 0,24 20 5242 0 0,-9-3 0 0 0,12 5 248 0 0,-1-3 259 0 0,-1 1 0 0 0,0 0 0 0 0,0 0 0 0 0,0 0 0 0 0,0 1 0 0 0,-1-1 0 0 0,1 1 0 0 0,0 0 0 0 0,-6 0 0 0 0,2-1 1007 0 0,-12-9 1433 0 0,16 6-1908 0 0,3 2-251 0 0,-1 1-1 0 0,0-1 1 0 0,0 1-1 0 0,0-1 1 0 0,0 1-1 0 0,0 0 1 0 0,0 0 0 0 0,0 0-1 0 0,-1 0 1 0 0,1 0-1 0 0,-5-2 1 0 0,6 3-15 0 0,-4 0-104 0 0,1 0-1 0 0,0 1 1 0 0,-1-1 0 0 0,1 1-1 0 0,-1 0 1 0 0,1 0 0 0 0,0 1-1 0 0,-1-1 1 0 0,1 1-1 0 0,-1 0 1 0 0,1 0 0 0 0,0 0-1 0 0,-7 3 1 0 0,6-1-7 0 0,0-1 0 0 0,1 1 1 0 0,-1-1-1 0 0,1 2 0 0 0,0-1 1 0 0,0 0-1 0 0,0 1 0 0 0,0-1 0 0 0,1 1 1 0 0,-1 0-1 0 0,-4 7 0 0 0,7-8-12 0 0,-1 0-1 0 0,1 0 1 0 0,0 0-1 0 0,-1 0 1 0 0,1 0-1 0 0,1 0 1 0 0,-1 0 0 0 0,0 0-1 0 0,1 0 1 0 0,-1 0-1 0 0,1 0 1 0 0,0 0-1 0 0,0 1 1 0 0,1-1-1 0 0,-1 0 1 0 0,1 0 0 0 0,-1 0-1 0 0,1 0 1 0 0,0 0-1 0 0,0 0 1 0 0,3 6-1 0 0,-3-6-6 0 0,1 0 0 0 0,0 1 0 0 0,0-1-1 0 0,0 0 1 0 0,1 0 0 0 0,-1 0 0 0 0,1-1-1 0 0,0 1 1 0 0,0 0 0 0 0,0-1 0 0 0,0 0-1 0 0,0 0 1 0 0,0 0 0 0 0,0 0 0 0 0,1 0-1 0 0,6 2 1 0 0,-5-2-24 0 0,1 0 1 0 0,0 0-1 0 0,-1 0 1 0 0,1-1-1 0 0,0 0 0 0 0,0 0 1 0 0,0-1-1 0 0,0 1 1 0 0,0-1-1 0 0,0-1 1 0 0,0 1-1 0 0,0-1 0 0 0,0 0 1 0 0,0 0-1 0 0,0-1 1 0 0,0 1-1 0 0,-1-1 0 0 0,12-6 1 0 0,-14 6 2 0 0,3 0-33 0 0,0-1 0 0 0,-1 0 0 0 0,1 0 0 0 0,-1 0 0 0 0,0-1 0 0 0,0 1 0 0 0,0-1 0 0 0,0-1 0 0 0,-1 1 0 0 0,0-1 0 0 0,0 1 0 0 0,0-1 1 0 0,0 0-1 0 0,5-11 0 0 0,-7 11 56 0 0,-1 1 0 0 0,0-1 0 0 0,0 1 0 0 0,0-1 1 0 0,0 0-1 0 0,-1 0 0 0 0,1 0 0 0 0,-1 1 0 0 0,-1-1 1 0 0,1 0-1 0 0,-1 0 0 0 0,1 1 0 0 0,-1-1 0 0 0,-1 0 1 0 0,1 1-1 0 0,-1-1 0 0 0,0 1 0 0 0,0-1 0 0 0,-4-6 1 0 0,3 5 30 0 0,-1 0 1 0 0,0 1-1 0 0,0-1 1 0 0,0 1-1 0 0,0 0 1 0 0,-1 0-1 0 0,0 0 1 0 0,0 1 0 0 0,-1 0-1 0 0,1 0 1 0 0,-1 0-1 0 0,0 0 1 0 0,0 1-1 0 0,0 0 1 0 0,0 0-1 0 0,0 1 1 0 0,-1 0-1 0 0,1 0 1 0 0,-1 0 0 0 0,1 1-1 0 0,-1 0 1 0 0,0 0-1 0 0,0 1 1 0 0,0 0-1 0 0,1 0 1 0 0,-13 2-1 0 0,0 1-40 0 0,0 2-1 0 0,0 0 0 0 0,1 1 0 0 0,-35 16 1 0 0,48-20-8 0 0,1 1 1 0 0,-1-1-1 0 0,0 1 1 0 0,1 0-1 0 0,-1 0 1 0 0,1 0 0 0 0,0 1-1 0 0,0 0 1 0 0,1 0-1 0 0,-1 0 1 0 0,1 0-1 0 0,-1 0 1 0 0,1 0 0 0 0,1 1-1 0 0,-1 0 1 0 0,1 0-1 0 0,-1-1 1 0 0,1 1 0 0 0,1 1-1 0 0,-1-1 1 0 0,1 0-1 0 0,0 0 1 0 0,-1 9-1 0 0,2-11-1 0 0,0 1 0 0 0,1-1-1 0 0,-1 0 1 0 0,1 1-1 0 0,-1-1 1 0 0,1 0-1 0 0,0 0 1 0 0,0 0 0 0 0,0 0-1 0 0,1 0 1 0 0,-1 0-1 0 0,1 0 1 0 0,0 0 0 0 0,0 0-1 0 0,0-1 1 0 0,0 1-1 0 0,3 2 1 0 0,-1-1-35 0 0,1-1 0 0 0,-1 0 0 0 0,1 0 1 0 0,0 0-1 0 0,-1 0 0 0 0,1-1 0 0 0,0 0 0 0 0,1 0 1 0 0,8 2-1 0 0,-3-2-14 0 0,-1 0 1 0 0,1-1 0 0 0,-1 0-1 0 0,1-1 1 0 0,0 0-1 0 0,-1-1 1 0 0,1 0 0 0 0,-1 0-1 0 0,1-1 1 0 0,13-5 0 0 0,-21 7 47 0 0,0-1 1 0 0,1-1 0 0 0,-1 1-1 0 0,0 0 1 0 0,0-1 0 0 0,0 1-1 0 0,0-1 1 0 0,-1 0 0 0 0,1 0 0 0 0,0 0-1 0 0,-1 0 1 0 0,1-1 0 0 0,-1 1-1 0 0,0-1 1 0 0,3-4 0 0 0,3-3 1 0 0,-8 9 11 0 0,1 0-1 0 0,0-1 1 0 0,0 1 0 0 0,0-1-1 0 0,-1 1 1 0 0,1-1 0 0 0,-1 1-1 0 0,1-1 1 0 0,-1 1-1 0 0,1-1 1 0 0,-1 0 0 0 0,0 1-1 0 0,0-1 1 0 0,0 1 0 0 0,0-1-1 0 0,0 0 1 0 0,0 1 0 0 0,0-1-1 0 0,-1 0 1 0 0,1 1 0 0 0,-1-1-1 0 0,1 1 1 0 0,-1-1 0 0 0,1 1-1 0 0,-1-1 1 0 0,0 1 0 0 0,0 0-1 0 0,0-1 1 0 0,0 1 0 0 0,0 0-1 0 0,-2-3 1 0 0,0 1 76 0 0,0-1 0 0 0,-1 1 0 0 0,1 0 1 0 0,-1 0-1 0 0,0 0 0 0 0,0 1 0 0 0,0-1 0 0 0,0 1 0 0 0,-9-3 1 0 0,6 2 18 0 0,0 1 0 0 0,-1 0 0 0 0,1 1 0 0 0,-1 0 0 0 0,1 0 0 0 0,-13 0 0 0 0,16 2-93 0 0,1-1 0 0 0,-1 1-1 0 0,0-1 1 0 0,1 1 0 0 0,-1 0-1 0 0,0 1 1 0 0,1-1-1 0 0,0 0 1 0 0,-1 1 0 0 0,1 0-1 0 0,0 0 1 0 0,0 0 0 0 0,0 0-1 0 0,0 0 1 0 0,-4 5-1 0 0,6-6-32 0 0,0 1 0 0 0,0-1 0 0 0,0 1 0 0 0,1-1 0 0 0,-1 1 0 0 0,1-1 0 0 0,-1 1-1 0 0,1-1 1 0 0,-1 1 0 0 0,1-1 0 0 0,0 1 0 0 0,0-1 0 0 0,0 1 0 0 0,0-1 0 0 0,0 1-1 0 0,0 0 1 0 0,0-1 0 0 0,0 1 0 0 0,1-1 0 0 0,-1 1 0 0 0,1-1 0 0 0,-1 1 0 0 0,1-1-1 0 0,-1 1 1 0 0,1-1 0 0 0,0 1 0 0 0,0-1 0 0 0,0 0 0 0 0,0 0 0 0 0,0 1 0 0 0,0-1 0 0 0,0 0-1 0 0,0 0 1 0 0,2 1 0 0 0,0 1-495 0 0,0 1 0 0 0,0-1-1 0 0,1 0 1 0 0,-1-1 0 0 0,1 1-1 0 0,0-1 1 0 0,0 1 0 0 0,0-1-1 0 0,0 0 1 0 0,0-1 0 0 0,8 3-1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6:33.1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308 116 896 0 0,'3'-6'591'0'0,"-1"-1"1"0"0,0 0-1 0 0,0 1 0 0 0,0-1 0 0 0,-1 0 0 0 0,0 0 1 0 0,0 0-1 0 0,-1 0 0 0 0,0-1 0 0 0,0 1 1 0 0,-2-7-1 0 0,1 12-563 0 0,0 1 0 0 0,0-1 0 0 0,1 1 1 0 0,-2-1-1 0 0,1 1 0 0 0,0-1 0 0 0,0 1 1 0 0,0 0-1 0 0,-1 0 0 0 0,1 0 0 0 0,-1-1 1 0 0,1 1-1 0 0,-1 1 0 0 0,1-1 0 0 0,-1 0 0 0 0,1 0 1 0 0,-1 1-1 0 0,0-1 0 0 0,1 0 0 0 0,-1 1 1 0 0,0 0-1 0 0,0-1 0 0 0,1 1 0 0 0,-4 0 1 0 0,4 0-25 0 0,-3-1 24 0 0,0 2-51 0 0,-15 0 176 0 0,0 2 0 0 0,0 1 0 0 0,0 0 0 0 0,1 1-1 0 0,-1 2 1 0 0,-23 10 0 0 0,34-13-89 0 0,-1 0-1 0 0,1 1 1 0 0,0-1-1 0 0,0 2 0 0 0,1-1 1 0 0,-1 1-1 0 0,1 1 1 0 0,1-1-1 0 0,-1 1 1 0 0,1 0-1 0 0,0 1 1 0 0,1-1-1 0 0,-1 1 1 0 0,2 0-1 0 0,-7 13 1 0 0,10-19-17 0 0,1 1 1 0 0,-1-1-1 0 0,0 1 1 0 0,1-1-1 0 0,0 1 1 0 0,-1-1-1 0 0,1 1 1 0 0,0-1 0 0 0,0 1-1 0 0,1-1 1 0 0,-1 1-1 0 0,0-1 1 0 0,1 1-1 0 0,-1-1 1 0 0,1 1-1 0 0,0-1 1 0 0,0 0 0 0 0,1 3-1 0 0,1 0 3 0 0,0-1 0 0 0,0 0 1 0 0,0 0-1 0 0,0-1 0 0 0,1 1 0 0 0,-1-1 0 0 0,1 1 0 0 0,8 4 1 0 0,0 0 7 0 0,1-1 0 0 0,1-1 1 0 0,-1 0-1 0 0,1 0 0 0 0,20 4 0 0 0,-12-4-9 0 0,0-1 0 0 0,1-1-1 0 0,-1-2 1 0 0,1 0 0 0 0,34-2-1 0 0,-50 0-49 0 0,1 0 0 0 0,0-1 0 0 0,0-1 0 0 0,-1 1 0 0 0,1-1 0 0 0,-1 0 0 0 0,0-1 0 0 0,1 0 0 0 0,-1 0-1 0 0,0-1 1 0 0,-1 1 0 0 0,1-2 0 0 0,0 1 0 0 0,-1-1 0 0 0,0 0 0 0 0,0 0 0 0 0,-1 0 0 0 0,0-1 0 0 0,9-11 0 0 0,-9 10-25 0 0,0-1 1 0 0,-1 0-1 0 0,0 0 1 0 0,-1 0-1 0 0,1 0 1 0 0,3-15-1 0 0,-7 19 18 0 0,1 1-1 0 0,-1-1 1 0 0,0 1-1 0 0,0 0 1 0 0,0-1-1 0 0,0 1 0 0 0,-1-1 1 0 0,1 1-1 0 0,-1 0 1 0 0,0-1-1 0 0,0 1 1 0 0,0 0-1 0 0,-1 0 0 0 0,1 0 1 0 0,-1 0-1 0 0,0 0 1 0 0,1 0-1 0 0,-1 0 1 0 0,0 0-1 0 0,-5-3 0 0 0,-2-3 6 0 0,-1 0 0 0 0,0 1 0 0 0,-1 0 0 0 0,1 1 0 0 0,-2 0 0 0 0,1 1 0 0 0,-1 0-1 0 0,0 1 1 0 0,0 0 0 0 0,0 1 0 0 0,-1 0 0 0 0,1 1 0 0 0,-1 1 0 0 0,0 0-1 0 0,-20-1 1 0 0,21 3 7 0 0,1 0 0 0 0,-1 0 0 0 0,0 1 0 0 0,0 1 0 0 0,1 0 0 0 0,-1 0 0 0 0,1 1 0 0 0,0 1 0 0 0,0 0 0 0 0,0 0 0 0 0,0 1 0 0 0,1 1-1 0 0,0 0 1 0 0,0 0 0 0 0,0 1 0 0 0,1 0 0 0 0,-13 12 0 0 0,20-16 5 0 0,-1-1 0 0 0,1 1 0 0 0,0 0 1 0 0,-1 0-1 0 0,1 0 0 0 0,1 0 0 0 0,-1 1 0 0 0,0-1 0 0 0,1 1 0 0 0,0-1 0 0 0,-1 1 1 0 0,1-1-1 0 0,1 1 0 0 0,-1-1 0 0 0,0 1 0 0 0,1 0 0 0 0,0 0 0 0 0,0-1 0 0 0,0 1 0 0 0,0 0 1 0 0,1-1-1 0 0,-1 1 0 0 0,1 0 0 0 0,0-1 0 0 0,0 1 0 0 0,1-1 0 0 0,-1 1 0 0 0,1-1 1 0 0,-1 0-1 0 0,1 1 0 0 0,0-1 0 0 0,0 0 0 0 0,0 0 0 0 0,1 0 0 0 0,3 3 0 0 0,2 2 2 0 0,-1 0-1 0 0,2-1 0 0 0,-1 0 0 0 0,1-1 0 0 0,0 0 1 0 0,0 0-1 0 0,1 0 0 0 0,0-2 0 0 0,0 1 0 0 0,0-1 1 0 0,11 3-1 0 0,-4-3-2 0 0,0-1-1 0 0,0-1 1 0 0,0 0 0 0 0,0-1 0 0 0,1-1 0 0 0,-1 0 0 0 0,21-4-1 0 0,-31 2-9 0 0,0 1 0 0 0,0-1 0 0 0,0 0-1 0 0,0-1 1 0 0,0 0 0 0 0,-1 0 0 0 0,1 0-1 0 0,10-8 1 0 0,-13 8-7 0 0,-1 0-1 0 0,0 0 1 0 0,1 0-1 0 0,-1-1 1 0 0,0 1-1 0 0,0-1 1 0 0,-1 0-1 0 0,1 0 1 0 0,-1 0-1 0 0,0 0 1 0 0,0-1-1 0 0,0 1 1 0 0,-1 0-1 0 0,2-9 1 0 0,-2 9 1 0 0,0 1 0 0 0,-1-1-1 0 0,0 1 1 0 0,1-1 0 0 0,-1 1 0 0 0,-1-1 0 0 0,1 1 0 0 0,-1-1 0 0 0,1 1 0 0 0,-1-1-1 0 0,0 1 1 0 0,0-1 0 0 0,0 1 0 0 0,-1 0 0 0 0,1 0 0 0 0,-3-4 0 0 0,1 2 3 0 0,-1 1 1 0 0,0-1-1 0 0,0 1 1 0 0,0 0-1 0 0,0 0 1 0 0,-1 0 0 0 0,0 1-1 0 0,1-1 1 0 0,-7-2-1 0 0,-2-1 8 0 0,-1 1-1 0 0,0 1 1 0 0,0 0-1 0 0,0 1 1 0 0,0 0-1 0 0,-28-3 0 0 0,28 6 7 0 0,1 1 0 0 0,0 0 0 0 0,-1 0 0 0 0,1 2 0 0 0,0 0 0 0 0,0 0 0 0 0,-18 6 0 0 0,26-6-1 0 0,1-1 1 0 0,-1 1 0 0 0,1-1-1 0 0,0 1 1 0 0,0 0 0 0 0,0 1-1 0 0,0-1 1 0 0,0 1-1 0 0,0 0 1 0 0,0 0 0 0 0,1 0-1 0 0,-1 0 1 0 0,1 1 0 0 0,0-1-1 0 0,0 1 1 0 0,0 0 0 0 0,1 0-1 0 0,-1 0 1 0 0,1 0 0 0 0,0 0-1 0 0,0 0 1 0 0,1 1 0 0 0,-1-1-1 0 0,0 7 1 0 0,2-7-20 0 0,0 0 1 0 0,0 1 0 0 0,1-1-1 0 0,-1 0 1 0 0,1 0-1 0 0,0 0 1 0 0,0 1-1 0 0,1-1 1 0 0,-1 0 0 0 0,1 0-1 0 0,0-1 1 0 0,0 1-1 0 0,0 0 1 0 0,1-1 0 0 0,-1 1-1 0 0,1-1 1 0 0,0 0-1 0 0,0 1 1 0 0,0-1-1 0 0,0-1 1 0 0,6 5 0 0 0,2 1-48 0 0,1 0 0 0 0,-1-1 0 0 0,2 0 0 0 0,-1 0-1 0 0,18 5 1 0 0,-23-9 55 0 0,0 0 0 0 0,1-1-1 0 0,-1 1 1 0 0,1-2 0 0 0,0 1-1 0 0,-1-1 1 0 0,1 0 0 0 0,0-1-1 0 0,0 0 1 0 0,0 0 0 0 0,-1-1-1 0 0,1 0 1 0 0,0 0 0 0 0,14-5-1 0 0,-20 6 10 0 0,0-1-1 0 0,-1 0 0 0 0,1 1 0 0 0,-1-1 0 0 0,1 0 0 0 0,-1 0 0 0 0,1 0 0 0 0,-1-1 0 0 0,0 1 0 0 0,0 0 0 0 0,0 0 0 0 0,1-1 0 0 0,-1 1 1 0 0,0-1-1 0 0,0 1 0 0 0,-1-1 0 0 0,1 1 0 0 0,0-1 0 0 0,0 1 0 0 0,-1-1 0 0 0,1 0 0 0 0,-1 1 0 0 0,0-1 0 0 0,1 0 0 0 0,-1 0 0 0 0,0 1 0 0 0,0-1 1 0 0,0 0-1 0 0,0 0 0 0 0,0 1 0 0 0,-1-1 0 0 0,1 0 0 0 0,0 0 0 0 0,-2-2 0 0 0,1 2-12 0 0,0-1 1 0 0,0 0-1 0 0,0 1 0 0 0,0 0 1 0 0,-1-1-1 0 0,1 1 1 0 0,-1 0-1 0 0,0 0 0 0 0,0 0 1 0 0,0 0-1 0 0,0 0 0 0 0,0 0 1 0 0,0 0-1 0 0,0 1 0 0 0,0-1 1 0 0,-1 1-1 0 0,1-1 0 0 0,-1 1 1 0 0,1 0-1 0 0,-1 0 0 0 0,1 0 1 0 0,-5 0-1 0 0,3 0-134 0 0,1 1 0 0 0,0 0-1 0 0,-1 0 1 0 0,1 0 0 0 0,-1 0-1 0 0,1 0 1 0 0,-1 1 0 0 0,1 0-1 0 0,0 0 1 0 0,-1 0 0 0 0,1 0-1 0 0,0 0 1 0 0,0 0 0 0 0,0 1 0 0 0,-6 3-1 0 0,4-1-786 0 0,0 0 0 0 0,-1 1 0 0 0,2-1 0 0 0,-9 10 0 0 0,0 3-2066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5:03.8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88 2556 0 0,'18'-35'16110'0'0,"-16"33"-15855"0"0,0 0 1 0 0,0 0 0 0 0,0 0-1 0 0,0 1 1 0 0,0-1 0 0 0,0 1 0 0 0,1-1-1 0 0,-1 1 1 0 0,0 0 0 0 0,1 0-1 0 0,-1 0 1 0 0,1 0 0 0 0,2-1-1 0 0,38-6 1000 0 0,-31 6-877 0 0,40-6 6 0 0,80 0 1 0 0,-53 7-2877 0 0,-20 0-2169 0 0,0-1-3285 0 0,-41 1 802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6:36.5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6 240 0 0,'7'-6'8102'0'0,"-9"8"-8035"0"0,0 0-1 0 0,1 0 1 0 0,0 0-1 0 0,-1 0 1 0 0,1 0 0 0 0,0 1-1 0 0,0-1 1 0 0,0 0-1 0 0,0 0 1 0 0,1 1 0 0 0,-1-1-1 0 0,1 1 1 0 0,-1-1-1 0 0,1 1 1 0 0,0-1 0 0 0,0 0-1 0 0,0 4 1 0 0,0-4-40 0 0,-2 40 103 0 0,2-40-26 0 0,12 2-35 0 0,3 1 18 0 0,-15-5-86 0 0,0 0 0 0 0,1 0 0 0 0,-1 0 0 0 0,0 0 0 0 0,0 0 0 0 0,0 1 0 0 0,1-1 0 0 0,-1 0 0 0 0,0 0 0 0 0,0 0 0 0 0,0 0 0 0 0,1 0 0 0 0,-1 0 0 0 0,0 1 0 0 0,0-1 0 0 0,0 0 0 0 0,0 0 0 0 0,0 0 0 0 0,1 0 0 0 0,-1 1 0 0 0,0-1 0 0 0,0 0 0 0 0,0 0 0 0 0,0 1 0 0 0,0-1 0 0 0,0 0 0 0 0,0 0 0 0 0,0 0 0 0 0,0 1 0 0 0,0-1 0 0 0,0 0 0 0 0,0 0 0 0 0,0 0 0 0 0,0 1 0 0 0,0-1 0 0 0,0 0 0 0 0,0 0 0 0 0,0 1 0 0 0,0-1 0 0 0,0 0 0 0 0,0 0 0 0 0,0 0 0 0 0,-1 1 0 0 0,-6 16 3 0 0,7-15-2 0 0,-1 0 0 0 0,1 0 1 0 0,-1 0-1 0 0,1 0 0 0 0,0 0 1 0 0,0 0-1 0 0,0 0 0 0 0,0 0 1 0 0,0 0-1 0 0,0 0 0 0 0,0 0 1 0 0,1 0-1 0 0,-1 0 0 0 0,2 2 1 0 0,2 14 164 0 0,-3-19-168 0 0,1 0 1 0 0,-1 0-1 0 0,1 1 0 0 0,-1-1 1 0 0,1 0-1 0 0,-1 0 1 0 0,0 0-1 0 0,1-1 1 0 0,-1 1-1 0 0,0 0 1 0 0,0 0-1 0 0,0-1 0 0 0,0 1 1 0 0,0 0-1 0 0,0-1 1 0 0,1-1-1 0 0,-1 1 5 0 0,-3-1-17 0 0,1 2 11 0 0,1 0 0 0 0,0 0 0 0 0,-1 0 0 0 0,1 0 0 0 0,-1 0 0 0 0,0 0 0 0 0,1 0 1 0 0,-1 0-1 0 0,0 0 0 0 0,1 0 0 0 0,-1 0 0 0 0,0 1 0 0 0,0-1 0 0 0,0 0 0 0 0,0 0 0 0 0,0 1 0 0 0,0-1 0 0 0,-2 0 0 0 0,1 0 10 0 0,-5-3 42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4:45.5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134 327 1696 0 0,'-46'-7'15935'0'0,"48"-3"-15252"0"0,1 0 0 0 0,1 0 0 0 0,0 0-1 0 0,0 1 1 0 0,1-1 0 0 0,0 1 0 0 0,12-15 0 0 0,-5 9-339 0 0,0 2 1 0 0,0 0 0 0 0,30-23 0 0 0,-12 14-346 0 0,1 2 0 0 0,0 1 1 0 0,63-26-1 0 0,-72 36-4 0 0,-1 1 0 0 0,1 1 0 0 0,0 1 1 0 0,1 1-1 0 0,-1 1 0 0 0,1 1 0 0 0,0 1 0 0 0,0 1 0 0 0,0 1 0 0 0,0 1 0 0 0,0 1 0 0 0,32 7 0 0 0,-36-4 5 0 0,-1 1 0 0 0,0 0 0 0 0,1 1 0 0 0,-2 1 0 0 0,1 1 0 0 0,-1 1 1 0 0,-1 0-1 0 0,0 1 0 0 0,0 0 0 0 0,-1 2 0 0 0,-1 0 0 0 0,0 0 0 0 0,-1 1 0 0 0,23 31 0 0 0,-23-25 32 0 0,0 1 1 0 0,-1 0 0 0 0,-1 1-1 0 0,-2 0 1 0 0,0 0-1 0 0,-1 1 1 0 0,-1 0 0 0 0,-1 0-1 0 0,-1 1 1 0 0,2 27-1 0 0,-6-20-3 0 0,0 0-1 0 0,-2 1 0 0 0,-2-1 1 0 0,0 0-1 0 0,-2 0 1 0 0,-2-1-1 0 0,-11 35 0 0 0,-1-14 12 0 0,-2-2 1 0 0,-2 0-1 0 0,-2-1 0 0 0,-2-1 0 0 0,-2-2 1 0 0,-3 0-1 0 0,-1-3 0 0 0,-69 71 0 0 0,32-51 136 0 0,-2-2 0 0 0,-3-4 0 0 0,-1-3 0 0 0,-4-4-1 0 0,-1-3 1 0 0,-124 51 0 0 0,195-93-44 0 0,1-1-16 0 0,0 1-1 0 0,0 0 0 0 0,1 0 0 0 0,-1 1 0 0 0,1 0 0 0 0,-10 9 0 0 0,16-12-11 0 0,2-1-94 0 0,1-1 0 0 0,-1 1 1 0 0,0 0-1 0 0,1-1 1 0 0,-1 1-1 0 0,0 0 1 0 0,1-1-1 0 0,-1 1 1 0 0,1-1-1 0 0,-1 1 0 0 0,1 0 1 0 0,-1-1-1 0 0,1 1 1 0 0,-1-1-1 0 0,1 0 1 0 0,0 1-1 0 0,-1-1 1 0 0,1 0-1 0 0,0 1 1 0 0,-1-1-1 0 0,1 0 0 0 0,0 1 1 0 0,0-1-1 0 0,-1 0 1 0 0,1 0-1 0 0,0 0 1 0 0,0 0-1 0 0,0 0 1 0 0,25 4 92 0 0,258-4 148 0 0,-145-4-275 0 0,519 11-1926 0 0,-439 1-1713 0 0,0 5-3847 0 0,-170-13 944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4:45.8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 75 3356 0 0,'-23'-35'15343'0'0,"24"33"-15148"0"0,-1 1-37 0 0,1 0-1 0 0,1 0 1 0 0,-1 0-1 0 0,0-1 1 0 0,0 1 0 0 0,0 0-1 0 0,1 0 1 0 0,-1 1-1 0 0,0-1 1 0 0,1 0-1 0 0,-1 0 1 0 0,1 1-1 0 0,-1-1 1 0 0,2 0-1 0 0,10-3 147 0 0,-1 1 0 0 0,25-2 1 0 0,-36 5-251 0 0,59-4-181 0 0,114 7 0 0 0,-108 0-2386 0 0,91-5 0 0 0,-112-4-509 0 0,-15 1-2013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4:46.8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126 105 1752 0 0,'-4'-12'2631'0'0,"0"-1"0"0"0,0 1 0 0 0,1 0 0 0 0,-10-44 6565 0 0,13 56-9133 0 0,-7 13 1067 0 0,-4 21-601 0 0,11-33-410 0 0,-25 91 964 0 0,-21 166-1 0 0,41-214-969 0 0,2 0-1 0 0,2 0 0 0 0,3 1 1 0 0,1-1-1 0 0,2-1 0 0 0,11 48 0 0 0,-11-73-86 0 0,0 0 0 0 0,1-1-1 0 0,1 0 1 0 0,1 0-1 0 0,0-1 1 0 0,1 0-1 0 0,1 0 1 0 0,22 26-1 0 0,-27-36-54 0 0,-1-1-1 0 0,2 0 1 0 0,-1 0-1 0 0,0-1 1 0 0,1 1-1 0 0,0-1 1 0 0,0 0-1 0 0,1-1 1 0 0,-1 0-1 0 0,1 0 1 0 0,-1 0-1 0 0,1 0 1 0 0,0-1-1 0 0,0 0 1 0 0,0-1-1 0 0,0 0 1 0 0,0 0-1 0 0,0 0 1 0 0,1-1-1 0 0,-1 0 1 0 0,0 0-1 0 0,0-1 1 0 0,0 0-1 0 0,0 0 1 0 0,9-4-1 0 0,-4 1-40 0 0,-1 0 0 0 0,0-2-1 0 0,0 1 1 0 0,-1-1 0 0 0,0-1 0 0 0,0 0-1 0 0,0 0 1 0 0,-1-1 0 0 0,0 0 0 0 0,0-1-1 0 0,-1 0 1 0 0,0 0 0 0 0,11-18 0 0 0,-7 7 133 0 0,0 0 1 0 0,-2 0-1 0 0,0-1 0 0 0,-2-1 1 0 0,0 1-1 0 0,6-32 1 0 0,16-66 1014 0 0,-30 120-1079 0 0,1-1 1 0 0,-1 0 0 0 0,0 0-1 0 0,0 1 1 0 0,0-1 0 0 0,0 0-1 0 0,0 0 1 0 0,0 1-1 0 0,0-1 1 0 0,0 0 0 0 0,1 0-1 0 0,-1 1 1 0 0,0-1 0 0 0,0 0-1 0 0,0 0 1 0 0,0 0 0 0 0,1 0-1 0 0,-1 1 1 0 0,0-1-1 0 0,0 0 1 0 0,1 0 0 0 0,-1 0-1 0 0,0 0 1 0 0,0 0 0 0 0,0 0-1 0 0,1 0 1 0 0,-1 0 0 0 0,0 1-1 0 0,0-1 1 0 0,1 0-1 0 0,-1 0 1 0 0,0 0 0 0 0,1 0-1 0 0,-1 0 1 0 0,0 0 0 0 0,0 0-1 0 0,1-1 1 0 0,-1 1-1 0 0,0 0 1 0 0,0 0 0 0 0,1 0-1 0 0,-1 0 1 0 0,0 0 0 0 0,0 0-1 0 0,0 0 1 0 0,1 0 0 0 0,-1-1-1 0 0,0 1 1 0 0,0 0-1 0 0,0 0 1 0 0,1 0 0 0 0,-1 0-1 0 0,0-1 1 0 0,0 1 0 0 0,0 0-1 0 0,0 0 1 0 0,0-1 0 0 0,1 1-1 0 0,-1 0 1 0 0,0 0-1 0 0,0-1 1 0 0,0 1 0 0 0,0 0-1 0 0,0 0 1 0 0,0-1 0 0 0,0 1-1 0 0,0 0 1 0 0,12 22-2 0 0,-10-18 3 0 0,16 28-22 0 0,1 0 0 0 0,2-1 0 0 0,1-2 0 0 0,1 0 0 0 0,31 29 0 0 0,-34-38 22 0 0,2-2 0 0 0,0 0 1 0 0,0-2-1 0 0,2 0 1 0 0,0-1-1 0 0,1-2 1 0 0,36 15-1 0 0,-54-25 7 0 0,-1-1 0 0 0,1 0-1 0 0,0 0 1 0 0,0-1 0 0 0,0 0 0 0 0,0 0 0 0 0,1-1-1 0 0,-1 1 1 0 0,0-2 0 0 0,0 1 0 0 0,0-1 0 0 0,0 0 0 0 0,0 0-1 0 0,0-1 1 0 0,0 0 0 0 0,0 0 0 0 0,0-1 0 0 0,-1 0-1 0 0,1 0 1 0 0,-1 0 0 0 0,10-8 0 0 0,-7 4 28 0 0,0-1 0 0 0,-1 0 0 0 0,0 0-1 0 0,0-1 1 0 0,-1 0 0 0 0,0-1 0 0 0,-1 0 0 0 0,0 0 0 0 0,0 0 0 0 0,-1-1 0 0 0,0 1 0 0 0,5-19 0 0 0,-4 3 20 0 0,0 0 0 0 0,-2 0 0 0 0,0-1 0 0 0,-2 1 1 0 0,-2-49-1 0 0,-3 29 209 0 0,-3 1-1 0 0,-17-71 1 0 0,14 83-51 0 0,-1 1-1 0 0,-2 0 1 0 0,-24-45-1 0 0,27 60-444 0 0,-1 0 0 0 0,-1 1 0 0 0,0 0 0 0 0,-1 0 0 0 0,-1 2 0 0 0,0-1 0 0 0,-23-18-1 0 0,8 19-3879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4:48.3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560 331 3976 0 0,'21'-24'9621'0'0,"-7"12"-8791"0"0,0-1 0 0 0,14-16 0 0 0,-26 28-880 0 0,8-16-211 0 0,-9 12 406 0 0,1 0 0 0 0,0 0 0 0 0,-1-1 0 0 0,0 1 0 0 0,-1 0 0 0 0,1-1 0 0 0,-1 1 0 0 0,0 0 0 0 0,0-1 0 0 0,0 1 0 0 0,-1 0 0 0 0,0-1 0 0 0,0 1 0 0 0,0 0 0 0 0,-1 0 0 0 0,0 0 0 0 0,0 0 0 0 0,-2-5 0 0 0,0 2 152 0 0,-1 0-1 0 0,0-1 1 0 0,0 2 0 0 0,0-1-1 0 0,-1 1 1 0 0,0 0 0 0 0,-1 0 0 0 0,0 0-1 0 0,-10-8 1 0 0,7 9-157 0 0,1 0-1 0 0,-1 1 1 0 0,0-1 0 0 0,-1 2-1 0 0,1 0 1 0 0,-1 0 0 0 0,1 1-1 0 0,-1 0 1 0 0,0 1 0 0 0,-1 0-1 0 0,1 1 1 0 0,-13-1 0 0 0,9 3-32 0 0,-1 0 0 0 0,1 1 0 0 0,0 0 1 0 0,0 1-1 0 0,0 1 0 0 0,0 1 1 0 0,0 0-1 0 0,-17 9 0 0 0,13-5-57 0 0,0 2-1 0 0,1 0 0 0 0,0 1 1 0 0,0 1-1 0 0,2 1 0 0 0,-1 1 0 0 0,2 0 1 0 0,0 1-1 0 0,1 0 0 0 0,0 1 1 0 0,2 1-1 0 0,-19 32 0 0 0,22-30-43 0 0,2-1 1 0 0,0 2-1 0 0,1-1 0 0 0,0 1 0 0 0,2-1 0 0 0,1 1 1 0 0,0 1-1 0 0,2-1 0 0 0,0 0 0 0 0,3 25 1 0 0,0-32-68 0 0,0 0 1 0 0,0 0 0 0 0,2-1 0 0 0,0 1 0 0 0,0-1 0 0 0,1 0-1 0 0,8 15 1 0 0,-8-19-6 0 0,0-1 0 0 0,1 0 0 0 0,0 0 0 0 0,0-1 1 0 0,0 0-1 0 0,1 0 0 0 0,0 0 0 0 0,1-1 0 0 0,-1 0 0 0 0,1 0 0 0 0,10 5 0 0 0,-12-8 11 0 0,0 0 0 0 0,1 0 0 0 0,-1-1 0 0 0,0 0 1 0 0,1 0-1 0 0,0-1 0 0 0,-1 1 0 0 0,1-2 0 0 0,0 1 0 0 0,-1-1 1 0 0,1 1-1 0 0,10-3 0 0 0,-7 1 9 0 0,0-1 0 0 0,0-1 1 0 0,0 0-1 0 0,-1 0 0 0 0,1-1 0 0 0,-1 0 1 0 0,14-8-1 0 0,-1-3 61 0 0,0-1-1 0 0,-2-1 1 0 0,1 0-1 0 0,-2-2 1 0 0,23-27-1 0 0,0-6 832 0 0,-2-3 0 0 0,-3 0 0 0 0,-2-3 0 0 0,39-89 0 0 0,-70 141-866 0 0,-3 7 3 0 0,-2 17-11 0 0,-7 24-19 0 0,8-41 45 0 0,-6 29-124 0 0,2 1 0 0 0,1 0 0 0 0,1 0 0 0 0,2 0-1 0 0,6 51 1 0 0,-3-62 10 0 0,1 0-1 0 0,0-1 1 0 0,1 1-1 0 0,1-1 1 0 0,1 0-1 0 0,1-1 1 0 0,1 0-1 0 0,0 0 1 0 0,22 30-1 0 0,-1-16-62 0 0,-28-31 147 0 0,0 1-1 0 0,0 0 1 0 0,0-1 0 0 0,1 0 0 0 0,-1 0 0 0 0,0 0 0 0 0,1 0 0 0 0,-1 0 0 0 0,1 0 0 0 0,0 0 0 0 0,-1-1 0 0 0,1 1 0 0 0,-1-1 0 0 0,1 0 0 0 0,0 0 0 0 0,2 0 0 0 0,1-1-24 0 0,0 0 1 0 0,-1-1 0 0 0,1 1 0 0 0,-1-1 0 0 0,0 0 0 0 0,0 0 0 0 0,0-1 0 0 0,0 0 0 0 0,0 0-1 0 0,0 0 1 0 0,6-6 0 0 0,-2 1 16 0 0,-1 0 1 0 0,-1 0-1 0 0,1-1 0 0 0,-1 0 0 0 0,7-13 1 0 0,4-12 81 0 0,-2 0 0 0 0,18-54 0 0 0,-31 80-35 0 0,67-198 844 0 0,-70 206-857 0 0,0 0 0 0 0,0-1 0 0 0,0 1-1 0 0,0-1 1 0 0,0 1 0 0 0,0 0 0 0 0,0-1-1 0 0,0 1 1 0 0,0-1 0 0 0,0 1 0 0 0,0 0-1 0 0,1-1 1 0 0,-1 1 0 0 0,0 0 0 0 0,0-1-1 0 0,1 1 1 0 0,-1 0 0 0 0,0-1 0 0 0,0 1 0 0 0,1 0-1 0 0,-1-1 1 0 0,0 1 0 0 0,1 0 0 0 0,-1 0-1 0 0,0 0 1 0 0,1-1 0 0 0,-1 1 0 0 0,0 0-1 0 0,1 0 1 0 0,-1 0 0 0 0,1 0 0 0 0,-1 0 0 0 0,0-1-1 0 0,1 1 1 0 0,0 0 0 0 0,7 15-102 0 0,3 42-62 0 0,-7-40 77 0 0,0 2-31 0 0,2 0 1 0 0,0-1 0 0 0,1 0-1 0 0,1 0 1 0 0,11 18-1 0 0,-12-24 34 0 0,0-1-1 0 0,0 0 0 0 0,2 0 0 0 0,-1-1 1 0 0,1 0-1 0 0,1-1 0 0 0,0 0 1 0 0,13 10-1 0 0,-20-17 66 0 0,0 0-1 0 0,0-1 1 0 0,0 1 0 0 0,1-1 0 0 0,-1 1-1 0 0,0-1 1 0 0,0 0 0 0 0,1 0-1 0 0,-1-1 1 0 0,1 1 0 0 0,-1-1 0 0 0,0 0-1 0 0,1 0 1 0 0,-1 0 0 0 0,1 0-1 0 0,6-1 1 0 0,-4-1 2 0 0,-1 0 0 0 0,0 0 0 0 0,1 0 0 0 0,-1-1 0 0 0,0 1 0 0 0,0-1 0 0 0,0 0 1 0 0,-1-1-1 0 0,7-5 0 0 0,1-3 11 0 0,0-1 1 0 0,-1 0 0 0 0,0 0-1 0 0,-1-1 1 0 0,14-28 0 0 0,22-50 1214 0 0,59-178 1 0 0,-104 268-1182 0 0,0 0 0 0 0,-1 0 0 0 0,1 0 1 0 0,0 0-1 0 0,0-1 0 0 0,0 1 0 0 0,0 0 0 0 0,0 0 0 0 0,1 1 0 0 0,-1-1 0 0 0,0 0 0 0 0,4-3 0 0 0,-5 5-14 0 0,0 0-1 0 0,1 0 1 0 0,-1 0-1 0 0,0 0 1 0 0,1 0-1 0 0,-1 0 1 0 0,0 0-1 0 0,0 0 1 0 0,1 0-1 0 0,-1 0 1 0 0,0 0-1 0 0,0 0 1 0 0,1 0-1 0 0,-1 0 1 0 0,0 0-1 0 0,1 0 1 0 0,-1 1-1 0 0,0-1 1 0 0,0 0-1 0 0,0 0 1 0 0,1 0-1 0 0,-1 0 1 0 0,0 0-1 0 0,0 1 1 0 0,1-1 0 0 0,-1 0-1 0 0,0 0 1 0 0,0 0-1 0 0,0 1 1 0 0,0-1-1 0 0,1 0 1 0 0,-1 0-1 0 0,0 1 1 0 0,7 20 173 0 0,27 259 116 0 0,-12-76-98 0 0,55 173 115 0 0,25-7-100 0 0,21 82-102 0 0,-91-284-292 0 0,-30-147 60 0 0,0-1 0 0 0,-1 1 0 0 0,-2 0-1 0 0,0-1 1 0 0,-1 1 0 0 0,-6 23 0 0 0,7-38 48 0 0,-1 0 1 0 0,0-1 0 0 0,0 1-1 0 0,0 0 1 0 0,-1-1-1 0 0,0 1 1 0 0,0-1-1 0 0,0 0 1 0 0,-1 0-1 0 0,1 0 1 0 0,-1-1-1 0 0,0 1 1 0 0,-1-1 0 0 0,1 0-1 0 0,-1 0 1 0 0,-7 4-1 0 0,6-4 55 0 0,-1-1 1 0 0,0 0-1 0 0,0 0 0 0 0,0-1 1 0 0,-1 0-1 0 0,1 0 0 0 0,0 0 1 0 0,-1-1-1 0 0,0 0 0 0 0,1-1 0 0 0,-15-1 1 0 0,10 0 73 0 0,0 0 1 0 0,0-1 0 0 0,1-1 0 0 0,-1 0-1 0 0,1 0 1 0 0,0-1 0 0 0,0-1-1 0 0,0 0 1 0 0,0 0 0 0 0,1-1 0 0 0,0-1-1 0 0,0 1 1 0 0,1-2 0 0 0,-1 1-1 0 0,2-1 1 0 0,-14-15 0 0 0,16 13 18 0 0,-1 1 0 0 0,1-1 0 0 0,1-1 0 0 0,0 1 0 0 0,0-1 1 0 0,1 0-1 0 0,1 0 0 0 0,-1 0 0 0 0,-1-18 0 0 0,3 11-47 0 0,1-1 1 0 0,0 1-1 0 0,2 0 0 0 0,0 0 0 0 0,5-27 1 0 0,6-4-181 0 0,2 0 0 0 0,2 1 0 0 0,32-66 0 0 0,-10 36-133 0 0,4 1 0 0 0,3 2 0 0 0,99-124 0 0 0,195-181-377 0 0,-69 84 681 0 0,-172 170 423 0 0,-89 112-341 0 0,0 0 0 0 0,-1-1 0 0 0,-1 0 0 0 0,0 0-1 0 0,-1-1 1 0 0,-1 0 0 0 0,5-24 0 0 0,-9 35-83 0 0,0-1 0 0 0,0 0 0 0 0,-1 0 0 0 0,0 0 0 0 0,-1 1 0 0 0,1-1-1 0 0,-1 0 1 0 0,0 0 0 0 0,-1 1 0 0 0,1-1 0 0 0,-1 1 0 0 0,0-1 0 0 0,0 1 0 0 0,-1 0 0 0 0,0-1 0 0 0,0 1 0 0 0,0 1 0 0 0,0-1 0 0 0,-1 0 0 0 0,-4-4 0 0 0,3 4-29 0 0,-1 0 1 0 0,0 1 0 0 0,0-1 0 0 0,0 1-1 0 0,-1 0 1 0 0,1 1 0 0 0,-1-1 0 0 0,0 1 0 0 0,0 1-1 0 0,0-1 1 0 0,0 1 0 0 0,0 0 0 0 0,-1 1 0 0 0,-10-1-1 0 0,17 1-3 0 0,-1 1-1 0 0,1 0 1 0 0,-1 0-1 0 0,1 0 1 0 0,-1 0-1 0 0,1 0 1 0 0,-1 0-1 0 0,1 0 1 0 0,-1 1-1 0 0,1-1 0 0 0,-1 1 1 0 0,1-1-1 0 0,0 1 1 0 0,-1-1-1 0 0,1 1 1 0 0,0 0-1 0 0,-2 0 1 0 0,3 0-2 0 0,-1-1 1 0 0,1 1-1 0 0,0-1 0 0 0,-1 1 1 0 0,1 0-1 0 0,0-1 0 0 0,0 1 1 0 0,0 0-1 0 0,-1-1 0 0 0,1 1 1 0 0,0-1-1 0 0,0 1 1 0 0,0 0-1 0 0,0-1 0 0 0,0 1 1 0 0,0 0-1 0 0,0-1 0 0 0,0 1 1 0 0,1 0-1 0 0,-1-1 1 0 0,0 1-1 0 0,0 0 0 0 0,0-1 1 0 0,1 1-1 0 0,-1 0 0 0 0,3 4-93 0 0,-1-1 1 0 0,1 0-1 0 0,0 0 0 0 0,0 0 0 0 0,1 0 0 0 0,7 7 0 0 0,25 16-573 0 0,2-1 1 0 0,80 40-1 0 0,-45-27 225 0 0,90 61-275 0 0,-141-85 641 0 0,-1 1 0 0 0,-1 1-1 0 0,0 1 1 0 0,-1 1 0 0 0,18 24 0 0 0,-32-37 95 0 0,-1 0 0 0 0,0 0 0 0 0,-1 1 1 0 0,1-1-1 0 0,-1 1 0 0 0,0 0 0 0 0,-1 0 1 0 0,0 0-1 0 0,0 0 0 0 0,0 0 0 0 0,-1 0 1 0 0,0 1-1 0 0,-1-1 0 0 0,0 15 0 0 0,-1-13 88 0 0,0 0-1 0 0,-1 0 1 0 0,-1 0-1 0 0,1 0 1 0 0,-2 0-1 0 0,1 0 1 0 0,-1-1-1 0 0,0 0 1 0 0,-1 0-1 0 0,-9 14 1 0 0,5-11-57 0 0,0-1 1 0 0,0 0-1 0 0,0 0 0 0 0,-1-1 1 0 0,-1-1-1 0 0,0 1 0 0 0,0-2 1 0 0,0 1-1 0 0,-1-2 0 0 0,0 1 1 0 0,-1-2-1 0 0,1 0 0 0 0,-1 0 1 0 0,0-1-1 0 0,0-1 0 0 0,-17 3 1 0 0,25-6-391 0 0,1 1 1 0 0,-1-1 0 0 0,0 0-1 0 0,1-1 1 0 0,-1 1 0 0 0,0-1-1 0 0,1 0 1 0 0,-1 0-1 0 0,-5-2 1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4:49.4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602 625 1384 0 0,'-17'-14'9654'0'0,"23"-17"-4195"0"0,-6 29-5254 0 0,-1 0-145 0 0,0 1 0 0 0,0 0 0 0 0,-1 0 0 0 0,1-1 0 0 0,0 1 0 0 0,0 0 0 0 0,-1 0 0 0 0,1 0 0 0 0,-1 0 0 0 0,1 1 0 0 0,-1-1 0 0 0,1 0 0 0 0,-1 1 0 0 0,-3-2 0 0 0,-10-3 126 0 0,-1 0 1 0 0,-1 1-1 0 0,1 1 0 0 0,0 1 1 0 0,-1 0-1 0 0,1 1 1 0 0,-1 1-1 0 0,0 0 1 0 0,1 1-1 0 0,-1 1 1 0 0,-24 6-1 0 0,21-3 12 0 0,0 1 1 0 0,0 1-1 0 0,1 1 0 0 0,0 1 0 0 0,0 0 1 0 0,1 2-1 0 0,1 0 0 0 0,-31 25 1 0 0,34-24-90 0 0,1 1 0 0 0,0 0 0 0 0,1 1 0 0 0,0 0 0 0 0,1 1 0 0 0,1 0 0 0 0,1 1 0 0 0,0 0 0 0 0,1 0 0 0 0,-7 21 0 0 0,10-23-74 0 0,1 0-1 0 0,1 0 1 0 0,0 0-1 0 0,1 1 0 0 0,1-1 1 0 0,0 1-1 0 0,1-1 1 0 0,0 1-1 0 0,2-1 1 0 0,-1 1-1 0 0,2-1 1 0 0,0 1-1 0 0,8 21 0 0 0,-4-18-109 0 0,1-1-1 0 0,1 0 1 0 0,0-1-1 0 0,1 0 1 0 0,1 0-1 0 0,1-1 0 0 0,0 0 1 0 0,0-1-1 0 0,2-1 1 0 0,0 0-1 0 0,0-1 1 0 0,1 0-1 0 0,31 18 0 0 0,-35-24-90 0 0,0 0-1 0 0,1 0 0 0 0,0-1 0 0 0,0-1 0 0 0,0 0 0 0 0,0 0 0 0 0,0-1 1 0 0,1-1-1 0 0,-1 0 0 0 0,1-1 0 0 0,0 0 0 0 0,0-1 0 0 0,-1 0 0 0 0,1-1 0 0 0,0 0 1 0 0,-1-1-1 0 0,1-1 0 0 0,-1 0 0 0 0,0-1 0 0 0,0 0 0 0 0,18-9 0 0 0,-23 9 80 0 0,1-1 0 0 0,-1 1 0 0 0,0-2-1 0 0,0 1 1 0 0,0-1 0 0 0,-1 0 0 0 0,0-1 0 0 0,0 1-1 0 0,-1-1 1 0 0,0 0 0 0 0,8-14 0 0 0,-8 9 54 0 0,0 0 0 0 0,0-1 0 0 0,-1 1 0 0 0,0-1 0 0 0,-1 0 0 0 0,-1 0 0 0 0,1-15 0 0 0,-2-4 431 0 0,-1 1 0 0 0,-2-1 0 0 0,-1 0 1 0 0,-2 1-1 0 0,-14-52 0 0 0,11 59-81 0 0,-1 1-1 0 0,-1 0 1 0 0,-1 1-1 0 0,-20-29 1 0 0,3 3 172 0 0,28 47-496 0 0,-1 0 0 0 0,0 0 0 0 0,1-1 1 0 0,-1 1-1 0 0,1 0 0 0 0,0 0 0 0 0,-1-1 0 0 0,1 1 1 0 0,0 0-1 0 0,0-1 0 0 0,0 1 0 0 0,0 0 0 0 0,0-1 1 0 0,0 1-1 0 0,0 0 0 0 0,0-1 0 0 0,0 1 1 0 0,1 0-1 0 0,-1-1 0 0 0,0 1 0 0 0,1 0 0 0 0,-1 0 1 0 0,1 0-1 0 0,0-1 0 0 0,-1 1 0 0 0,1 0 0 0 0,0 0 1 0 0,0 0-1 0 0,-1 0 0 0 0,1 0 0 0 0,0 0 1 0 0,0 0-1 0 0,0 0 0 0 0,0 1 0 0 0,0-1 0 0 0,1 0 1 0 0,-1 0-1 0 0,1 0 0 0 0,8-3-235 0 0,-1-1 0 0 0,0 1 1 0 0,1 1-1 0 0,12-3 0 0 0,-6 1-11 0 0,-1 0 2 0 0,145-50-1045 0 0,-127 41 1460 0 0,1-1 0 0 0,52-34 0 0 0,-71 40 57 0 0,-1-1 1 0 0,-1-1-1 0 0,0 0 0 0 0,-1-1 0 0 0,0 0 0 0 0,-1-1 1 0 0,16-23-1 0 0,-21 25-10 0 0,1 0 1 0 0,-2-1-1 0 0,0 0 0 0 0,0 0 1 0 0,-1 0-1 0 0,0 0 1 0 0,-1-1-1 0 0,-1 0 0 0 0,0 0 1 0 0,0 1-1 0 0,-1-18 0 0 0,-2 12 45 0 0,1-1-1 0 0,-8-34 1 0 0,7 47-242 0 0,0 1 1 0 0,-1-1-1 0 0,1 0 1 0 0,-1 1-1 0 0,-1-1 1 0 0,1 1 0 0 0,-1 0-1 0 0,0 0 1 0 0,0 0-1 0 0,0 0 1 0 0,-1 0-1 0 0,0 1 1 0 0,-5-5 0 0 0,8 8-19 0 0,0 0-1 0 0,0 0 1 0 0,0 1 0 0 0,0-1 0 0 0,0 0 0 0 0,0 1 0 0 0,0-1 0 0 0,0 1 0 0 0,0 0 0 0 0,-1-1 0 0 0,1 1 0 0 0,0 0 0 0 0,0-1 0 0 0,0 1 0 0 0,-1 0 0 0 0,1 0 0 0 0,0 0 0 0 0,0 0 0 0 0,-1 1 0 0 0,1-1 0 0 0,0 0 0 0 0,0 0 0 0 0,0 1-1 0 0,-2 0 1 0 0,0 0 3 0 0,0 1 0 0 0,1 0-1 0 0,-1-1 1 0 0,0 1 0 0 0,1 1 0 0 0,0-1-1 0 0,-1 0 1 0 0,1 0 0 0 0,-2 4-1 0 0,-4 5 10 0 0,1 0 0 0 0,1 0 0 0 0,-8 20 1 0 0,2 3 8 0 0,1-1-1 0 0,3 2 1 0 0,0 0 0 0 0,2 0 0 0 0,2 0 0 0 0,0 53 0 0 0,23 215 155 0 0,66 264-123 0 0,-35-260 127 0 0,-30-177-207 0 0,52 373-324 0 0,-70-485 308 0 0,7 86-670 0 0,-8-92 466 0 0,-2-1-1 0 0,1 1 1 0 0,-2-1-1 0 0,1 1 1 0 0,-2-1 0 0 0,-5 20-1 0 0,7-28 211 0 0,-1 0 0 0 0,1 0-1 0 0,-1 0 1 0 0,0 0 0 0 0,0 0 0 0 0,0 0-1 0 0,0 0 1 0 0,0-1 0 0 0,-1 1 0 0 0,1-1-1 0 0,-1 1 1 0 0,1-1 0 0 0,-1 0-1 0 0,0 0 1 0 0,0 0 0 0 0,0 0 0 0 0,-5 1-1 0 0,2-1 84 0 0,0 0-1 0 0,1-1 1 0 0,-1 0-1 0 0,0 0 1 0 0,0 0-1 0 0,1-1 1 0 0,-1 0-1 0 0,0 0 1 0 0,-11-2 0 0 0,4-1 150 0 0,0 0 1 0 0,0-1 0 0 0,1 0 0 0 0,-1-1 0 0 0,1 0 0 0 0,0-1 0 0 0,0-1 0 0 0,-17-12-1 0 0,17 10-24 0 0,0-2-1 0 0,1 1 1 0 0,1-2-1 0 0,-1 1 1 0 0,2-1-1 0 0,0-1 1 0 0,0 0-1 0 0,1 0 1 0 0,1-1-1 0 0,0 1 1 0 0,1-2-1 0 0,1 1 1 0 0,0-1-1 0 0,1 0 1 0 0,0 0-1 0 0,-2-18 1 0 0,5 15-101 0 0,0 0 0 0 0,0 0 1 0 0,2 0-1 0 0,0 0 0 0 0,1 0 1 0 0,1 1-1 0 0,1-1 1 0 0,0 1-1 0 0,2-1 0 0 0,0 2 1 0 0,0-1-1 0 0,2 1 0 0 0,16-28 1 0 0,2 7-308 0 0,1 2 0 0 0,1 1-1 0 0,2 2 1 0 0,2 0 0 0 0,1 2 0 0 0,60-42 0 0 0,3 9-3300 0 0,141-71-1 0 0,-117 74-4424 0 0,-63 31 152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4:50.3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541 162 1700 0 0,'-10'-5'9704'0'0,"9"4"-9586"0"0,4-7 228 0 0,0-1 0 0 0,-1 0 0 0 0,0 0 0 0 0,0 0-1 0 0,-1 0 1 0 0,0 0 0 0 0,-1-1 0 0 0,-1-13 0 0 0,1 20-268 0 0,-1 0 1 0 0,0 0 0 0 0,0 0 0 0 0,0 0-1 0 0,-1 0 1 0 0,1 0 0 0 0,-1 0 0 0 0,1 1-1 0 0,-1-1 1 0 0,0 0 0 0 0,0 1 0 0 0,0 0-1 0 0,-1-1 1 0 0,1 1 0 0 0,0 0 0 0 0,-1 0-1 0 0,1 0 1 0 0,-1 1 0 0 0,0-1 0 0 0,0 0-1 0 0,0 1 1 0 0,1 0 0 0 0,-1 0 0 0 0,-1 0-1 0 0,1 0 1 0 0,0 0 0 0 0,0 1-1 0 0,-5-1 1 0 0,-3 0 51 0 0,0 0 0 0 0,0 1 0 0 0,1 1 0 0 0,-1 0 0 0 0,0 0 0 0 0,1 1-1 0 0,-1 0 1 0 0,1 1 0 0 0,-1 0 0 0 0,1 1 0 0 0,0 0 0 0 0,0 1 0 0 0,1 0 0 0 0,-1 0 0 0 0,-16 13-1 0 0,3 0 95 0 0,0 1 0 0 0,1 0-1 0 0,1 2 1 0 0,-30 38 0 0 0,32-34-117 0 0,1 1 1 0 0,2 0 0 0 0,0 1 0 0 0,2 0-1 0 0,1 1 1 0 0,1 1 0 0 0,1 0 0 0 0,2 1-1 0 0,-8 46 1 0 0,14-57-83 0 0,0 0 0 0 0,2 0-1 0 0,1-1 1 0 0,0 1 0 0 0,1 0-1 0 0,1 0 1 0 0,1 0 0 0 0,1-1-1 0 0,0 1 1 0 0,1-1 0 0 0,1 0-1 0 0,1-1 1 0 0,1 1 0 0 0,0-1 0 0 0,1-1-1 0 0,21 30 1 0 0,-18-32-169 0 0,0 0-1 0 0,0-1 1 0 0,2-1 0 0 0,-1 0-1 0 0,1 0 1 0 0,1-2 0 0 0,0 0-1 0 0,1 0 1 0 0,0-1 0 0 0,0-1-1 0 0,1-1 1 0 0,31 9 0 0 0,-26-10-751 0 0,0-1 0 0 0,0-1 1 0 0,44 1-1 0 0,-40-5-909 0 0,0-1 0 0 0,0-1 1 0 0,32-8-1 0 0,4-6-4734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4:51.3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540 115 328 0 0,'0'0'4658'0'0,"11"-30"421"0"0,15-12-1714 0 0,-22 16-568 0 0,-5 24-2744 0 0,1 1 1 0 0,-1 0-1 0 0,0 0 1 0 0,0 0 0 0 0,-1 0-1 0 0,1 0 1 0 0,0 0-1 0 0,0 1 1 0 0,0-1-1 0 0,-1 0 1 0 0,1 1-1 0 0,0-1 1 0 0,0 1-1 0 0,-1-1 1 0 0,1 1-1 0 0,-1-1 1 0 0,1 1-1 0 0,0 0 1 0 0,-4 0 0 0 0,-8-2 75 0 0,-1 1 0 0 0,0 1 0 0 0,0 1 0 0 0,0 0 0 0 0,0 1 0 0 0,1 0 0 0 0,-1 1 0 0 0,1 0 0 0 0,0 1 1 0 0,-1 1-1 0 0,2 0 0 0 0,-19 10 0 0 0,-2 3 48 0 0,1 1 0 0 0,1 2 0 0 0,-43 37 0 0 0,55-41-108 0 0,0 2 0 0 0,1-1 0 0 0,1 2 1 0 0,1 1-1 0 0,0 0 0 0 0,2 1 0 0 0,1 0 0 0 0,0 1 0 0 0,-15 41 1 0 0,24-52-61 0 0,0 0 0 0 0,1 1-1 0 0,1-1 1 0 0,0 1 0 0 0,0-1 0 0 0,2 1 0 0 0,-1-1 0 0 0,2 1 0 0 0,2 20 0 0 0,-1-24-56 0 0,1 1 0 0 0,0 0 0 0 0,0-1 0 0 0,1 0 0 0 0,0 1 0 0 0,0-1 0 0 0,1-1 0 0 0,1 1 0 0 0,-1-1 0 0 0,1 0 0 0 0,1 0 0 0 0,0-1 0 0 0,10 10-1 0 0,-9-11-66 0 0,0 1 0 0 0,0-1-1 0 0,1-1 1 0 0,0 0 0 0 0,0 0-1 0 0,0-1 1 0 0,1 0-1 0 0,-1 0 1 0 0,1-1 0 0 0,0 0-1 0 0,0-1 1 0 0,0 0 0 0 0,0-1-1 0 0,0 0 1 0 0,0-1-1 0 0,1 0 1 0 0,-1 0 0 0 0,0-1-1 0 0,0 0 1 0 0,0-1-1 0 0,0 0 1 0 0,0-1 0 0 0,0 0-1 0 0,0 0 1 0 0,-1-1 0 0 0,1-1-1 0 0,-1 1 1 0 0,0-1-1 0 0,-1-1 1 0 0,1 0 0 0 0,-1 0-1 0 0,0 0 1 0 0,-1-1 0 0 0,0-1-1 0 0,13-15 1 0 0,-6 3 369 0 0,-1 0 0 0 0,0-1 0 0 0,-2-1 0 0 0,0 0 0 0 0,-2-1 0 0 0,12-38 0 0 0,20-146 3661 0 0,-28 131-2162 0 0,-12 69-1684 0 0,0-1-1 0 0,1 1 1 0 0,0 0-1 0 0,0 0 1 0 0,1 0-1 0 0,0 0 1 0 0,0 0-1 0 0,1 1 1 0 0,0-1-1 0 0,0 1 1 0 0,9-11-1 0 0,-10 14-98 0 0,1 0-1 0 0,-1 1 1 0 0,1-1-1 0 0,-1 1 1 0 0,1 0 0 0 0,0 0-1 0 0,0 0 1 0 0,0 0-1 0 0,0 1 1 0 0,0-1-1 0 0,0 1 1 0 0,0 0-1 0 0,1 1 1 0 0,-1-1-1 0 0,0 1 1 0 0,1-1-1 0 0,-1 1 1 0 0,0 1 0 0 0,1-1-1 0 0,-1 1 1 0 0,8 1-1 0 0,-1 1-58 0 0,0 1 1 0 0,0 0-1 0 0,0 0 0 0 0,-1 2 0 0 0,0-1 1 0 0,0 1-1 0 0,0 0 0 0 0,0 1 0 0 0,-1 0 1 0 0,0 1-1 0 0,-1 0 0 0 0,0 0 0 0 0,9 11 1 0 0,7 12-218 0 0,-2 1 1 0 0,30 54-1 0 0,-30-44 260 0 0,-2 0-1 0 0,-1 2 1 0 0,-3 0-1 0 0,-1 0 1 0 0,-2 2 0 0 0,-3 0-1 0 0,-1 0 1 0 0,-2 1-1 0 0,0 57 1 0 0,-7-96 264 0 0,-1-15-138 0 0,2-18 39 0 0,9-20 194 0 0,1 0-1 0 0,3 1 1 0 0,2 0-1 0 0,1 1 1 0 0,3 1-1 0 0,1 1 1 0 0,2 1 0 0 0,2 0-1 0 0,1 2 1 0 0,2 1-1 0 0,43-42 1 0 0,-60 67-320 0 0,2 1 1 0 0,0 1-1 0 0,0 0 1 0 0,1 0-1 0 0,0 1 1 0 0,0 1-1 0 0,16-6 1 0 0,-26 12-31 0 0,1 0-1 0 0,-1 1 1 0 0,0-1 0 0 0,1 1 0 0 0,-1 0 0 0 0,1 0 0 0 0,-1 1 0 0 0,1-1 0 0 0,-1 1 0 0 0,1 0 0 0 0,0 0-1 0 0,-1 1 1 0 0,1-1 0 0 0,-1 1 0 0 0,1 0 0 0 0,-1 0 0 0 0,0 1 0 0 0,1-1 0 0 0,-1 1 0 0 0,0 0 0 0 0,0 0-1 0 0,0 0 1 0 0,0 1 0 0 0,0-1 0 0 0,-1 1 0 0 0,1 0 0 0 0,-1 0 0 0 0,1 0 0 0 0,-1 1 0 0 0,3 3 0 0 0,2 6-117 0 0,0-1 0 0 0,-1 1 0 0 0,0 1 0 0 0,-1-1 0 0 0,0 1 0 0 0,-2 0 0 0 0,1 0 0 0 0,2 18 0 0 0,1 20-554 0 0,2 53 0 0 0,-1-9-123 0 0,-5-66 385 0 0,13 88-1501 0 0,-13-100 1128 0 0,1 0 0 0 0,0-1 1 0 0,1 0-1 0 0,11 23 0 0 0,-15-37 283 0 0,0 0 0 0 0,-1 0 0 0 0,1 0 0 0 0,1 0 0 0 0,-1 0 0 0 0,0 0 0 0 0,1-1 0 0 0,-1 1 0 0 0,1-1 0 0 0,0 0 0 0 0,0 0 0 0 0,0 0 0 0 0,6 3 0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4:52.1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8 221 2988 0 0,'-8'-73'14380'0'0,"22"66"-13361"0"0,-8 9-978 0 0,0 0 0 0 0,-1 0 0 0 0,1 0 0 0 0,-1 0 0 0 0,1 1 0 0 0,-1 0 0 0 0,0 0 0 0 0,0 0 0 0 0,0 1 0 0 0,-1-1 0 0 0,1 1 0 0 0,-1 1-1 0 0,0-1 1 0 0,0 0 0 0 0,0 1 0 0 0,3 5 0 0 0,9 14-60 0 0,-2-1 0 0 0,13 29 0 0 0,-25-48 33 0 0,59 124-75 0 0,68 211 0 0 0,-125-319 440 0 0,-1-10 827 0 0,4-25-548 0 0,10-34-137 0 0,2 1 0 0 0,2 1 0 0 0,2 0 0 0 0,1 2 1 0 0,3 1-1 0 0,2 1 0 0 0,2 2 0 0 0,1 1 0 0 0,53-51 0 0 0,-70 77-501 0 0,1 0 0 0 0,1 0 0 0 0,0 2-1 0 0,0 0 1 0 0,1 1 0 0 0,23-10 0 0 0,-35 19-73 0 0,0-1 0 0 0,0 1-1 0 0,1 0 1 0 0,-1 0 0 0 0,0 1 0 0 0,1 0 0 0 0,-1 0 0 0 0,1 1 0 0 0,-1 0 0 0 0,1 0 0 0 0,0 0 0 0 0,-1 1-1 0 0,1 0 1 0 0,-1 0 0 0 0,0 1 0 0 0,1-1 0 0 0,-1 1 0 0 0,0 1 0 0 0,0-1 0 0 0,0 1 0 0 0,0 0 0 0 0,-1 1-1 0 0,11 7 1 0 0,-4 0-99 0 0,0 0 0 0 0,-1 1 0 0 0,0 0 0 0 0,-1 1 0 0 0,17 28 0 0 0,34 79-492 0 0,-8-13 235 0 0,-46-95 397 0 0,13 23 11 0 0,2 0 1 0 0,42 51 0 0 0,-56-77-8 0 0,1 0-1 0 0,0 0 1 0 0,0-1 0 0 0,1 0 0 0 0,0-1 0 0 0,0 0 0 0 0,1 0 0 0 0,0-1 0 0 0,0-1 0 0 0,0 0 0 0 0,1 0 0 0 0,0-1 0 0 0,13 2 0 0 0,-3-3-69 0 0,1-1 0 0 0,0-1 0 0 0,-1-1 0 0 0,1-1 0 0 0,0 0 0 0 0,-1-2 0 0 0,1-1 1 0 0,-1-1-1 0 0,0-1 0 0 0,0-1 0 0 0,-1 0 0 0 0,30-16 0 0 0,5-6 18 0 0,0-2 0 0 0,-3-3 0 0 0,61-49 0 0 0,-73 50 439 0 0,54-55-1 0 0,-78 70-173 0 0,-1 0 0 0 0,-1-1 0 0 0,-1-1-1 0 0,-1 0 1 0 0,16-33 0 0 0,-25 44-150 0 0,0 0 0 0 0,-1-1 1 0 0,-1 1-1 0 0,1-1 0 0 0,-2 0 0 0 0,1 1 1 0 0,-1-1-1 0 0,-1 0 0 0 0,0 0 1 0 0,0 0-1 0 0,-1 0 0 0 0,0 0 0 0 0,-1 1 1 0 0,0-1-1 0 0,0 0 0 0 0,-1 1 0 0 0,-1-1 1 0 0,1 1-1 0 0,-1 0 0 0 0,-9-14 0 0 0,8 16-58 0 0,0 0 0 0 0,0 1 0 0 0,0-1 0 0 0,-1 1 0 0 0,0 0 0 0 0,0 1 0 0 0,0-1 0 0 0,-1 1 0 0 0,1 0 0 0 0,-2 1 0 0 0,1 0 0 0 0,0 0 0 0 0,-1 0 0 0 0,1 1 0 0 0,-1 0 0 0 0,0 1 0 0 0,0 0 0 0 0,0 0 0 0 0,0 0 0 0 0,-1 1 0 0 0,1 1 0 0 0,0-1 0 0 0,-1 1 0 0 0,-15 2 0 0 0,10 1 12 0 0,0 0-1 0 0,0 1 0 0 0,1 0 0 0 0,-1 2 1 0 0,1-1-1 0 0,0 1 0 0 0,1 1 1 0 0,-1 0-1 0 0,1 1 0 0 0,1 0 0 0 0,0 1 1 0 0,0 0-1 0 0,0 1 0 0 0,1 0 1 0 0,1 1-1 0 0,0 0 0 0 0,0 0 0 0 0,1 1 1 0 0,-7 14-1 0 0,7-13-17 0 0,2 1-1 0 0,0 0 1 0 0,0 0 0 0 0,1 0-1 0 0,1 1 1 0 0,0-1 0 0 0,1 1-1 0 0,1 0 1 0 0,0 0 0 0 0,1 0-1 0 0,1 0 1 0 0,0 1 0 0 0,1-1-1 0 0,1 0 1 0 0,0 0 0 0 0,1-1-1 0 0,1 1 1 0 0,5 15 0 0 0,2-7-28 0 0,0-1 0 0 0,1 0 0 0 0,2-1 1 0 0,0 0-1 0 0,1-1 0 0 0,1 0 0 0 0,0-2 0 0 0,2 0 1 0 0,0-1-1 0 0,1-1 0 0 0,1 0 0 0 0,0-1 1 0 0,1-2-1 0 0,1 0 0 0 0,37 16 0 0 0,-28-16-374 0 0,1-1-1 0 0,0-1 0 0 0,0-2 1 0 0,1-1-1 0 0,1-1 0 0 0,-1-2 1 0 0,1-2-1 0 0,0-1 0 0 0,0-1 0 0 0,0-2 1 0 0,39-7-1 0 0,-35 2-573 0 0,0-3 0 0 0,-1-1 0 0 0,0-2 0 0 0,-1-2 0 0 0,35-17 0 0 0,-35 12-1343 0 0,-2-2 1 0 0,51-37-1 0 0,-26 11-1946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4:52.4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517 49 1352 0 0,'-44'-34'12674'0'0,"30"28"-10537"0"0,13 5-1979 0 0,-1 0-1 0 0,1 0 0 0 0,-1 0 0 0 0,0 0 0 0 0,1 1 0 0 0,-1-1 0 0 0,0 0 0 0 0,1 1 1 0 0,-1-1-1 0 0,0 1 0 0 0,0 0 0 0 0,0-1 0 0 0,1 1 0 0 0,-3 0 0 0 0,-8 1 37 0 0,1 1-1 0 0,-1 0 0 0 0,1 1 0 0 0,0 0 1 0 0,0 1-1 0 0,0 0 0 0 0,1 0 0 0 0,-17 11 0 0 0,10-5 36 0 0,1 2 0 0 0,0 0 0 0 0,1 1 0 0 0,-21 22 0 0 0,8-3 2 0 0,1 2 0 0 0,2 1-1 0 0,1 1 1 0 0,-18 40-1 0 0,31-54-59 0 0,0 1-1 0 0,2 0 0 0 0,0 0 0 0 0,2 1 0 0 0,1 0 1 0 0,0 0-1 0 0,2 1 0 0 0,1-1 0 0 0,0 44 1 0 0,3-58-145 0 0,1 1 1 0 0,0 0 0 0 0,0 0-1 0 0,1-1 1 0 0,1 1 0 0 0,0-1-1 0 0,0 1 1 0 0,1-1 0 0 0,1 0 0 0 0,-1-1-1 0 0,1 1 1 0 0,1-1 0 0 0,0 0-1 0 0,0 0 1 0 0,1 0 0 0 0,0-1-1 0 0,1 0 1 0 0,-1-1 0 0 0,1 0-1 0 0,1 0 1 0 0,-1 0 0 0 0,1-1 0 0 0,1-1-1 0 0,13 7 1 0 0,-4-4-333 0 0,-1-2 1 0 0,1 0-1 0 0,0-1 0 0 0,1-1 1 0 0,-1-1-1 0 0,1-1 1 0 0,-1 0-1 0 0,32-3 0 0 0,1-2-1810 0 0,103-22 0 0 0,-87 9-369 0 0,-1-3 0 0 0,-1-2-1 0 0,72-35 1 0 0,-52 14-3114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5:04.2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87 107 3524 0 0,'-8'-10'2381'0'0,"-11"-12"4070"0"0,1 0 0 0 0,-16-29 0 0 0,33 49-5945 0 0,0 3-439 0 0,1 0 0 0 0,-1-1 0 0 0,1 1 0 0 0,-1 0 0 0 0,1 0 0 0 0,-1 0 0 0 0,1-1 0 0 0,-1 1 0 0 0,1 0 0 0 0,0 0 0 0 0,-1 0 0 0 0,1 0 0 0 0,0 0 0 0 0,0 0 0 0 0,0 0 0 0 0,0 0 0 0 0,0 0 0 0 0,0 0 0 0 0,0 0 0 0 0,0-1 0 0 0,0 1 0 0 0,1 2-1 0 0,1 38-29 0 0,-1-23 102 0 0,54 653-2057 0 0,-52-645 591 0 0,2 1-1 0 0,0-1 1 0 0,18 47 0 0 0,-22-71 1096 0 0,0 0-1 0 0,0 0 1 0 0,-1-1-1 0 0,1 1 1 0 0,1 0-1 0 0,-1 0 0 0 0,0-1 1 0 0,0 1-1 0 0,1-1 1 0 0,-1 1-1 0 0,0-1 1 0 0,1 0-1 0 0,0 1 1 0 0,-1-1-1 0 0,1 0 1 0 0,0 0-1 0 0,-1 0 1 0 0,1 0-1 0 0,0-1 0 0 0,0 1 1 0 0,0 0-1 0 0,0-1 1 0 0,3 1-1 0 0,-2-1-68 0 0,1 0-1 0 0,0 0 0 0 0,0-1 0 0 0,-1 1 0 0 0,1-1 1 0 0,0 0-1 0 0,-1 0 0 0 0,1 0 0 0 0,-1-1 1 0 0,1 1-1 0 0,5-4 0 0 0,6-5-192 0 0,0-1-1 0 0,0-1 1 0 0,24-25-1 0 0,32-42 3208 0 0,-7-6 3502 0 0,13-14 3233 0 0,-76 98-9158 0 0,0 2-280 0 0,0-1 0 0 0,0 0 0 0 0,0 0-1 0 0,0 1 1 0 0,0-1 0 0 0,-1 0 0 0 0,1 1 0 0 0,0-1 0 0 0,0 1-1 0 0,-1-1 1 0 0,1 1 0 0 0,0 0 0 0 0,-1-1 0 0 0,1 1-1 0 0,0 0 1 0 0,-1-1 0 0 0,1 1 0 0 0,-1 0 0 0 0,1 0-1 0 0,-1-1 1 0 0,1 1 0 0 0,-1 0 0 0 0,0 0 0 0 0,1 1 0 0 0,7 27 117 0 0,-5-18-81 0 0,12 34-649 0 0,3-1-1 0 0,1-1 1 0 0,2-1 0 0 0,2-1 0 0 0,45 62 0 0 0,-66-101 351 0 0,-1 1-1 0 0,1-1 0 0 0,0 0 1 0 0,0 0-1 0 0,0 0 0 0 0,0 0 0 0 0,0 0 1 0 0,0 0-1 0 0,1-1 0 0 0,-1 1 1 0 0,1-1-1 0 0,-1 0 0 0 0,1 1 1 0 0,0-1-1 0 0,-1 0 0 0 0,1-1 1 0 0,0 1-1 0 0,0 0 0 0 0,-1-1 1 0 0,1 0-1 0 0,4 1 0 0 0,-4-2-40 0 0,0 1 0 0 0,-1-1-1 0 0,1 0 1 0 0,-1 0 0 0 0,1 0-1 0 0,-1 0 1 0 0,1-1 0 0 0,-1 1-1 0 0,0-1 1 0 0,1 1 0 0 0,-1-1-1 0 0,0 0 1 0 0,0 0 0 0 0,0 0-1 0 0,-1 0 1 0 0,1 0 0 0 0,0 0-1 0 0,-1-1 1 0 0,1 1 0 0 0,-1 0-1 0 0,0-1 1 0 0,2-3 0 0 0,2-7-1240 0 0,-1 0 0 0 0,0 1 0 0 0,4-25 1 0 0,-2 2-2294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4:52.9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2 275 3352 0 0,'19'-81'8230'0'0,"0"-42"-1414"0"0,-9 55-4164 0 0,-10 66-2561 0 0,-2 53 37 0 0,-16 85 1 0 0,2-19-110 0 0,8-28-23 0 0,3 0 1 0 0,5 0-1 0 0,3 0 0 0 0,4-1 0 0 0,4 1 0 0 0,4-1 0 0 0,51 166 1 0 0,-55-223-69 0 0,44 114 388 0 0,-48-131-452 0 0,0 0 0 0 0,1 0 0 0 0,1 0 1 0 0,0-1-1 0 0,1 0 0 0 0,0-1 0 0 0,19 17 0 0 0,-26-26-213 0 0,1 0 0 0 0,0 0 0 0 0,0-1 0 0 0,0 1-1 0 0,0-1 1 0 0,0 0 0 0 0,1 0 0 0 0,-1 0 0 0 0,1-1 0 0 0,-1 1 0 0 0,9 1 0 0 0,-10-3-314 0 0,1 0 1 0 0,-1 0-1 0 0,0 0 1 0 0,0-1-1 0 0,1 1 0 0 0,-1-1 1 0 0,0 1-1 0 0,0-1 1 0 0,0 0-1 0 0,8-4-662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4:53.3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81 255 2584 0 0,'-16'-7'2218'0'0,"-24"-13"2429"0"0,38 19-4384 0 0,0 0 0 0 0,0 0 1 0 0,0-1-1 0 0,1 1 0 0 0,-1 0 0 0 0,1-1 0 0 0,-1 1 1 0 0,1-1-1 0 0,-1 0 0 0 0,1 1 0 0 0,0-1 0 0 0,0 0 0 0 0,0 0 1 0 0,0 1-1 0 0,0-1 0 0 0,-1-3 0 0 0,2 3-133 0 0,0 0 0 0 0,0 1 0 0 0,0-1 0 0 0,1 0-1 0 0,-1 0 1 0 0,1 1 0 0 0,-1-1 0 0 0,1 0 0 0 0,-1 1 0 0 0,1-1-1 0 0,0 0 1 0 0,0 1 0 0 0,0-1 0 0 0,0 1 0 0 0,0-1 0 0 0,0 1-1 0 0,0 0 1 0 0,0 0 0 0 0,1-1 0 0 0,-1 1 0 0 0,1 0 0 0 0,-1 0 0 0 0,3-1-1 0 0,35-20 821 0 0,6 5-820 0 0,1 1 0 0 0,0 3 1 0 0,54-9-1 0 0,145-13-1944 0 0,-243 35 1795 0 0,286-24-4521 0 0,-160 15-728 0 0,-73 5 803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4:53.6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139 592 1872 0 0,'-18'20'14177'0'0,"16"-16"-13413"0"0,-7 36-220 0 0,2 1 0 0 0,2 0 0 0 0,1 0 0 0 0,5 82 0 0 0,0-104-853 0 0,2-1 0 0 0,0 1 0 0 0,1-1 0 0 0,0 0 0 0 0,2 0 0 0 0,0 0 0 0 0,1-1 0 0 0,0 0 0 0 0,2 0 0 0 0,0-1 0 0 0,1 0 0 0 0,1-1 0 0 0,17 21 0 0 0,-23-30-602 0 0,1-1 0 0 0,1 1 0 0 0,-1-1 0 0 0,1 0 1 0 0,0 0-1 0 0,0-1 0 0 0,14 6 0 0 0</inkml:trace>
  <inkml:trace contextRef="#ctx0" brushRef="#br0" timeOffset="1">313 263 3572 0 0,'-136'-136'10178'0'0,"91"97"-7735"0"0,-61-41 0 0 0,105 79-2556 0 0,0 0 1 0 0,0 0 0 0 0,0 1 0 0 0,0-1 0 0 0,0 0-1 0 0,0 1 1 0 0,0-1 0 0 0,0 1 0 0 0,-1-1-1 0 0,1 1 1 0 0,0 0 0 0 0,0 0 0 0 0,0-1-1 0 0,-1 1 1 0 0,1 0 0 0 0,0 0 0 0 0,0 0 0 0 0,-1 0-1 0 0,1 0 1 0 0,-2 1 0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4:54.4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525 113 992 0 0,'22'-15'6773'0'0,"-9"2"-5079"0"0,-7 6-697 0 0,0 1 0 0 0,0-1 0 0 0,-1-1 0 0 0,0 1 0 0 0,5-13 0 0 0,-9 19-821 0 0,-1-1-84 0 0,-3-6 66 0 0,1 7-139 0 0,0 0 0 0 0,0 0 0 0 0,-1 0 0 0 0,1 1 0 0 0,-1-1 0 0 0,1 1 0 0 0,0 0 0 0 0,-1-1 0 0 0,1 1 0 0 0,-4 1 0 0 0,-14 0-7 0 0,-1 1 0 0 0,1 0 0 0 0,0 2 1 0 0,1 0-1 0 0,-1 2 0 0 0,-27 11 0 0 0,8 0-12 0 0,1 1 0 0 0,-39 26 0 0 0,53-29-27 0 0,1 1 0 0 0,1 0 0 0 0,0 2 0 0 0,1 1 0 0 0,1 0 0 0 0,1 1 0 0 0,-28 39 0 0 0,41-50-14 0 0,0 0-1 0 0,1 0 1 0 0,0 1 0 0 0,1-1-1 0 0,0 1 1 0 0,0 0 0 0 0,1 1-1 0 0,0-1 1 0 0,1 0 0 0 0,0 1-1 0 0,0 0 1 0 0,1-1 0 0 0,1 1-1 0 0,0 0 1 0 0,0-1 0 0 0,1 1 0 0 0,1 0-1 0 0,0-1 1 0 0,0 1 0 0 0,1-1-1 0 0,0 0 1 0 0,1 0 0 0 0,4 10-1 0 0,-2-9-63 0 0,1 0 1 0 0,0 0-1 0 0,0-1 0 0 0,1 0 0 0 0,0 0 0 0 0,0-1 0 0 0,1 0 0 0 0,1-1 0 0 0,0 0 0 0 0,0 0 0 0 0,0-1 1 0 0,1-1-1 0 0,0 1 0 0 0,0-2 0 0 0,0 1 0 0 0,1-2 0 0 0,0 1 0 0 0,0-2 0 0 0,0 0 0 0 0,1 0 0 0 0,12 1 1 0 0,-14-3 112 0 0,1 0 1 0 0,0-1 0 0 0,-1-1-1 0 0,1 1 1 0 0,-1-2 0 0 0,1 0-1 0 0,-1 0 1 0 0,1-1 0 0 0,-1 0-1 0 0,0-1 1 0 0,-1 0 0 0 0,1-1-1 0 0,-1 0 1 0 0,1-1 0 0 0,-2 0-1 0 0,1-1 1 0 0,-1 1 0 0 0,0-2-1 0 0,0 0 1 0 0,-1 0 0 0 0,0 0-1 0 0,14-19 1 0 0,-14 14 376 0 0,0-1 0 0 0,0 0 0 0 0,-2 0 0 0 0,1 0 1 0 0,-2-1-1 0 0,0 0 0 0 0,-1 0 0 0 0,3-19 0 0 0,-2-10 1940 0 0,0-68-1 0 0,2-25 741 0 0,-6 128-2968 0 0,0 1 0 0 0,1 0-1 0 0,0-1 1 0 0,0 1 0 0 0,1 0 0 0 0,0 0 0 0 0,0 1-1 0 0,1-1 1 0 0,0 1 0 0 0,8-12 0 0 0,-9 15-149 0 0,1 0 1 0 0,0 1 0 0 0,0-1-1 0 0,0 1 1 0 0,0 0-1 0 0,0 0 1 0 0,0 0 0 0 0,1 0-1 0 0,-1 1 1 0 0,1 0-1 0 0,0 0 1 0 0,0 0-1 0 0,0 0 1 0 0,0 1 0 0 0,0 0-1 0 0,0 0 1 0 0,0 0-1 0 0,7 1 1 0 0,1-1-105 0 0,0 2 0 0 0,-1 0 0 0 0,1 0 0 0 0,0 1 0 0 0,0 1 1 0 0,-1 0-1 0 0,0 1 0 0 0,0 0 0 0 0,0 1 0 0 0,0 0 0 0 0,0 1 0 0 0,-1 1 0 0 0,0-1 0 0 0,-1 2 1 0 0,1-1-1 0 0,-1 2 0 0 0,-1-1 0 0 0,0 1 0 0 0,0 1 0 0 0,0-1 0 0 0,10 18 0 0 0,-9-12 67 0 0,-1 1 0 0 0,0 0 0 0 0,-1 0 0 0 0,-1 0 0 0 0,0 1 0 0 0,-2 0-1 0 0,0 1 1 0 0,-1-1 0 0 0,0 1 0 0 0,-2 0 0 0 0,0 0 0 0 0,-1 0 0 0 0,0 0 0 0 0,-5 33-1 0 0,-2-21 50 0 0,-15 49-1 0 0,0-6-51 0 0,21-72 88 0 0,0-1-1 0 0,0 1 1 0 0,0-1 0 0 0,-1 1 0 0 0,1-1-1 0 0,0 1 1 0 0,0-1 0 0 0,-1 1-1 0 0,1-1 1 0 0,0 0 0 0 0,-1 1-1 0 0,1-1 1 0 0,0 1 0 0 0,-1-1 0 0 0,1 0-1 0 0,-1 1 1 0 0,1-1 0 0 0,0 0-1 0 0,-1 0 1 0 0,1 1 0 0 0,-1-1-1 0 0,0 0 1 0 0,0 0 2 0 0,1 0-1 0 0,0 0 1 0 0,0 0-1 0 0,-1 0 1 0 0,1 0 0 0 0,0 0-1 0 0,0 0 1 0 0,-1 0-1 0 0,1 0 1 0 0,0 0-1 0 0,0 0 1 0 0,-1 0 0 0 0,1-1-1 0 0,0 1 1 0 0,0 0-1 0 0,0 0 1 0 0,-1 0 0 0 0,1 0-1 0 0,0-1 1 0 0,0 1-1 0 0,0 0 1 0 0,0 0 0 0 0,-1 0-1 0 0,1-1 1 0 0,0 1-1 0 0,0 0 1 0 0,0 0-1 0 0,0-1 1 0 0,0 1 0 0 0,0 0-1 0 0,0 0 1 0 0,0-1-1 0 0,0 1 1 0 0,0 0 0 0 0,0 0-1 0 0,0-1 1 0 0,0 1-1 0 0,0 0 1 0 0,0-1-1 0 0,0 1 1 0 0,0 0 0 0 0,0 0-1 0 0,0-1 1 0 0,0 1-1 0 0,0 0 1 0 0,0 0 0 0 0,1 0-1 0 0,-1-1 1 0 0,8-35 160 0 0,2 0 0 0 0,2 0 0 0 0,1 2 1 0 0,1-1-1 0 0,2 2 0 0 0,27-42 0 0 0,-10 25 310 0 0,2 0-1 0 0,2 3 0 0 0,52-51 1 0 0,-75 83-395 0 0,1 1 0 0 0,1 1 1 0 0,34-23-1 0 0,-46 33-75 0 0,1 0 0 0 0,0 1 1 0 0,0-1-1 0 0,1 1 0 0 0,-1 0 0 0 0,0 0 0 0 0,1 0 0 0 0,-1 1 0 0 0,1 0 0 0 0,0 0 0 0 0,-1 1 0 0 0,1-1 0 0 0,0 1 1 0 0,-1 0-1 0 0,1 1 0 0 0,0-1 0 0 0,-1 1 0 0 0,1 0 0 0 0,5 2 0 0 0,-7 0 0 0 0,1-1 0 0 0,-1 1 1 0 0,0 0-1 0 0,0 0 0 0 0,0 0 0 0 0,0 1 0 0 0,-1-1 1 0 0,1 1-1 0 0,-1 0 0 0 0,0 0 0 0 0,0 0 0 0 0,0 0 1 0 0,-1 0-1 0 0,0 1 0 0 0,3 6 0 0 0,3 9-23 0 0,0 1 0 0 0,4 23 0 0 0,-12-42 25 0 0,45 235-7 0 0,-31-147 72 0 0,31 105 0 0 0,-42-183-208 0 0,1-2 0 0 0,0 1 0 0 0,1 0-1 0 0,0-1 1 0 0,0 0 0 0 0,1 0 0 0 0,14 17 0 0 0,-17-24-252 0 0,0 0 0 0 0,0 0 0 0 0,1 0 1 0 0,-1 0-1 0 0,1-1 0 0 0,-1 1 1 0 0,1-1-1 0 0,0 0 0 0 0,8 3 0 0 0,-8-4-342 0 0,0 0 0 0 0,0 0 0 0 0,1 0-1 0 0,-1-1 1 0 0,0 0 0 0 0,0 0 0 0 0,1 0-1 0 0,-1 0 1 0 0,0-1 0 0 0,0 1 0 0 0,8-3-1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4:57.6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461 26 1200 0 0,'18'0'8369'0'0,"-3"-2"-7281"0"0,2-7 1021 0 0,-36 4-2049 0 0,1 2-1 0 0,-2 0 1 0 0,1 1 0 0 0,0 0 0 0 0,0 2 0 0 0,-1 0-1 0 0,-22 4 1 0 0,17 0-16 0 0,0 0-1 0 0,1 2 1 0 0,0 1 0 0 0,0 1-1 0 0,-26 12 1 0 0,45-18-25 0 0,1 0 0 0 0,-1 0 0 0 0,1 1 1 0 0,0 0-1 0 0,0-1 0 0 0,0 2 0 0 0,0-1 0 0 0,1 0 0 0 0,-1 1 1 0 0,1-1-1 0 0,0 1 0 0 0,0 0 0 0 0,0 0 0 0 0,0 1 0 0 0,1-1 1 0 0,0 0-1 0 0,0 1 0 0 0,0-1 0 0 0,-2 7 0 0 0,3-5 16 0 0,1 0 0 0 0,-1 0-1 0 0,1 0 1 0 0,0 0-1 0 0,1 0 1 0 0,-1 0-1 0 0,1 0 1 0 0,0 0 0 0 0,1 0-1 0 0,-1 0 1 0 0,1 0-1 0 0,0-1 1 0 0,1 1 0 0 0,-1-1-1 0 0,6 8 1 0 0,7 11 80 0 0,2-1 0 0 0,0-1 0 0 0,33 34 0 0 0,70 52 192 0 0,-77-72-215 0 0,-1 2 0 0 0,46 55 0 0 0,-81-84-75 0 0,0 0 0 0 0,-1 0-1 0 0,0 0 1 0 0,-1 0 0 0 0,0 1 0 0 0,-1 0-1 0 0,0 0 1 0 0,0 1 0 0 0,-1-1 0 0 0,0 1-1 0 0,2 18 1 0 0,-5-22 17 0 0,0 0-1 0 0,0 1 0 0 0,-1-1 1 0 0,1 0-1 0 0,-2 0 1 0 0,1 0-1 0 0,-1 0 1 0 0,0 0-1 0 0,0 0 0 0 0,-1 0 1 0 0,0 0-1 0 0,0-1 1 0 0,-1 1-1 0 0,0-1 0 0 0,0 0 1 0 0,0 0-1 0 0,-1-1 1 0 0,-8 8-1 0 0,-1 0 178 0 0,0-1 1 0 0,-2-1-1 0 0,1-1 0 0 0,-1 0 1 0 0,-1-1-1 0 0,0-1 0 0 0,0 0 1 0 0,-1-2-1 0 0,1 0 0 0 0,-2 0 0 0 0,1-2 1 0 0,0 0-1 0 0,-1-1 0 0 0,-22 0 1 0 0,29-3-282 0 0,0 0 1 0 0,0-1-1 0 0,0 0 1 0 0,0-1 0 0 0,0 0-1 0 0,0-1 1 0 0,1 0-1 0 0,-1-1 1 0 0,1 0 0 0 0,-14-8-1 0 0,17 8-539 0 0,1-1 0 0 0,0 0 0 0 0,0-1 0 0 0,0 0-1 0 0,0 0 1 0 0,1 0 0 0 0,0-1 0 0 0,0 0 0 0 0,1 0 0 0 0,0 0 0 0 0,0-1 0 0 0,1 0 0 0 0,0 0-1 0 0,0 0 1 0 0,-2-9 0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4:58.8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272 78 1096 0 0,'0'-77'14108'0'0,"-38"549"-10777"0"0,27-382-2963 0 0,-86 583 1558 0 0,-19 187 1702 0 0,114-831-3412 0 0,-2 0 199 0 0,2 0 1 0 0,1 1 0 0 0,1-1-1 0 0,5 31 1 0 0,-4-56-319 0 0,0-1 0 0 0,1 1-1 0 0,-1-1 1 0 0,1 0 0 0 0,-1 0 0 0 0,1 0-1 0 0,0 0 1 0 0,0 0 0 0 0,1 0 0 0 0,-1 0-1 0 0,0-1 1 0 0,1 1 0 0 0,0-1 0 0 0,0 0-1 0 0,-1 0 1 0 0,1 0 0 0 0,1 0 0 0 0,-1 0-1 0 0,0 0 1 0 0,0-1 0 0 0,6 2 0 0 0,9 3 30 0 0,-1-1 0 0 0,36 5 0 0 0,-42-8-67 0 0,331 35-363 0 0,-144-18-523 0 0,-51-2-282 0 0,112 11-1206 0 0,-91-14-2065 0 0,-166-13 4032 0 0,0-1 0 0 0,1 0 0 0 0,-1 0 0 0 0,0 0 0 0 0,1 0 0 0 0,-1 0 0 0 0,0 0 0 0 0,1-1 0 0 0,-1 1 0 0 0,0-1 0 0 0,0 1 0 0 0,1-1 0 0 0,-1 0 0 0 0,0 0 0 0 0,0 0 0 0 0,0 0 0 0 0,0 0 1 0 0,0-1-1 0 0,0 1 0 0 0,0-1 0 0 0,-1 1 0 0 0,1-1 0 0 0,0 0 0 0 0,-1 1 0 0 0,0-1 0 0 0,1 0 0 0 0,-1 0 0 0 0,0 0 0 0 0,0 0 0 0 0,0 0 0 0 0,0 0 0 0 0,0 0 0 0 0,0-1 0 0 0,-1 1 0 0 0,1 0 1 0 0,-1-1-1 0 0,1 1 0 0 0,-1 0 0 0 0,0 0 0 0 0,0-1 0 0 0,0 1 0 0 0,0 0 0 0 0,0-1 0 0 0,-1 1 0 0 0,0-3 0 0 0,-2-6-1680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4:59.2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63 98 2300 0 0,'-5'-10'2129'0'0,"-1"-1"1"0"0,-21-28 6386 0 0,3 2-930 0 0,24 37-7545 0 0,1 0-1 0 0,0 0 0 0 0,-1 0 1 0 0,1 0-1 0 0,0 0 1 0 0,-1 0-1 0 0,1 0 1 0 0,-1 0-1 0 0,1 0 0 0 0,0 0 1 0 0,-1 0-1 0 0,1 0 1 0 0,0 1-1 0 0,-1-1 1 0 0,1 0-1 0 0,-1 0 0 0 0,1 1 1 0 0,-1-1-1 0 0,1 0 1 0 0,-1 1-1 0 0,1-1 1 0 0,-1 1-1 0 0,1 0 0 0 0,78 39 593 0 0,29 17-470 0 0,-92-48-151 0 0,-1 1 0 0 0,-1 1 0 0 0,0 0 0 0 0,21 22 0 0 0,-33-31 6 0 0,-1 0 0 0 0,1 0 1 0 0,-1 0-1 0 0,1 1 0 0 0,-1-1 0 0 0,0 1 0 0 0,0-1 1 0 0,0 1-1 0 0,0-1 0 0 0,0 1 0 0 0,0 0 0 0 0,-1-1 1 0 0,1 1-1 0 0,-1 0 0 0 0,0-1 0 0 0,0 1 0 0 0,0 0 1 0 0,0 0-1 0 0,0-1 0 0 0,-1 1 0 0 0,1 0 0 0 0,-1-1 1 0 0,0 1-1 0 0,0 0 0 0 0,0-1 0 0 0,0 1 1 0 0,0-1-1 0 0,0 1 0 0 0,-1-1 0 0 0,1 0 0 0 0,-1 0 1 0 0,0 1-1 0 0,1-1 0 0 0,-4 2 0 0 0,-7 9 112 0 0,-1-1-1 0 0,0 0 1 0 0,-1 0 0 0 0,-17 9-1 0 0,22-14-145 0 0,-14 9-187 0 0,-66 52-1223 0 0,51-28-3073 0 0,10 7-5106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5:00.4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752 306 2196 0 0,'-7'-44'8290'0'0,"2"-1"-3859"0"0,5 43-4313 0 0,0 0-1 0 0,0 1 0 0 0,-1-1 1 0 0,1 1-1 0 0,-1-1 0 0 0,0 0 1 0 0,1 1-1 0 0,-1 0 0 0 0,0-1 1 0 0,0 1-1 0 0,0-1 0 0 0,0 1 1 0 0,0 0-1 0 0,0 0 1 0 0,0-1-1 0 0,0 1 0 0 0,0 0 1 0 0,-1 0-1 0 0,0-1 0 0 0,-13 2 120 0 0,0 0-1 0 0,0 0 1 0 0,0 1-1 0 0,1 1 1 0 0,-1 1-1 0 0,1 0 1 0 0,-1 1-1 0 0,1 0 1 0 0,0 1-1 0 0,1 1 1 0 0,-1 0-1 0 0,-20 13 1 0 0,3 0 78 0 0,2 2 1 0 0,0 0 0 0 0,1 2 0 0 0,-27 30-1 0 0,18-15 108 0 0,2 2 0 0 0,3 2 0 0 0,0 1 0 0 0,3 2 0 0 0,2 0 0 0 0,2 2 0 0 0,1 1 0 0 0,3 0 0 0 0,-23 84 0 0 0,33-91-226 0 0,2 0 1 0 0,2 1-1 0 0,2 0 1 0 0,2 0 0 0 0,1 1-1 0 0,2-1 1 0 0,3 0-1 0 0,1 1 1 0 0,1-1 0 0 0,3-1-1 0 0,2 1 1 0 0,21 59-1 0 0,-15-63-116 0 0,1 0-1 0 0,1-1 1 0 0,3 0-1 0 0,1-2 1 0 0,1-1-1 0 0,2 0 1 0 0,1-2-1 0 0,2-1 1 0 0,49 43-1 0 0,-56-57-57 0 0,0-1 0 0 0,0-1 0 0 0,2-1-1 0 0,0 0 1 0 0,0-2 0 0 0,1-1 0 0 0,0-1-1 0 0,1-1 1 0 0,1-1 0 0 0,-1-1-1 0 0,1-1 1 0 0,0-2 0 0 0,0 0 0 0 0,1-2-1 0 0,-1-1 1 0 0,29-2 0 0 0,-27-1-125 0 0,0-2 0 0 0,-1 0 0 0 0,1-2 0 0 0,-1-1 0 0 0,0-1 0 0 0,-1-2 1 0 0,0 0-1 0 0,-1-2 0 0 0,0-1 0 0 0,0 0 0 0 0,-2-2 0 0 0,0-1 0 0 0,0-1 0 0 0,-2-1 0 0 0,0 0 1 0 0,-1-2-1 0 0,-1-1 0 0 0,-1 0 0 0 0,-1-1 0 0 0,26-42 0 0 0,-3-14-227 0 0,-4-1-1 0 0,-3-1 0 0 0,-3-2 1 0 0,34-157-1 0 0,-51 178 275 0 0,-2 0 0 0 0,-3-1-1 0 0,-3 0 1 0 0,-3 0 0 0 0,-2-1-1 0 0,-3 1 1 0 0,-12-71 0 0 0,8 97 12 0 0,-2 1 0 0 0,-1 0 0 0 0,-2 0 0 0 0,-1 1 1 0 0,-30-53-1 0 0,28 62-80 0 0,-1 1 1 0 0,-1 0 0 0 0,-1 1-1 0 0,-1 1 1 0 0,-1 1 0 0 0,-1 1-1 0 0,-43-32 1 0 0,39 36-16 0 0,-1 0 0 0 0,-1 2 1 0 0,0 1-1 0 0,-1 1 0 0 0,0 2 1 0 0,-1 0-1 0 0,-53-9 0 0 0,26 10-442 0 0,0 2 0 0 0,-1 3-1 0 0,-68 3 1 0 0,109 2-405 0 0,-1 0 0 0 0,1 1 0 0 0,-22 6 0 0 0,31-7 174 0 0,1 1 1 0 0,0 1 0 0 0,0-1-1 0 0,0 1 1 0 0,0 0-1 0 0,0 0 1 0 0,1 1-1 0 0,-1 0 1 0 0,1 0 0 0 0,0 0-1 0 0,-5 6 1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5:00.9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313 23 1816 0 0,'-43'-22'15469'0'0,"42"22"-15135"0"0,-1 0 0 0 0,1 0 0 0 0,-1 0 0 0 0,0 0 0 0 0,1 0 0 0 0,-1 0 0 0 0,-1 1 1 0 0,2-1-249 0 0,-1 1 1 0 0,1 0-1 0 0,0 0 1 0 0,0 0 0 0 0,0 0-1 0 0,0 0 1 0 0,0 0 0 0 0,0 0-1 0 0,0 0 1 0 0,1 0-1 0 0,-1 1 1 0 0,0-1 0 0 0,1 0-1 0 0,-1 0 1 0 0,0 1 0 0 0,1-1-1 0 0,0 0 1 0 0,-1 1-1 0 0,1-1 1 0 0,0 1 0 0 0,0-1-1 0 0,0 2 1 0 0,-115 807 4862 0 0,53-208-3750 0 0,55-519-1127 0 0,3-32-1264 0 0,-12 55 0 0 0,-8-158-9924 0 0,23 45 10384 0 0,0-9 0 0 0,-1-6-1140 0 0,-3-16-1867 0 0,3-5-1452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5:01.2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1 755 1200 0 0,'20'-320'10413'0'0,"-13"262"-7949"0"0,3 1-1 0 0,2-1 0 0 0,28-80 1 0 0,-37 130-2314 0 0,0 0 1 0 0,1 0-1 0 0,0 1 1 0 0,0 0 0 0 0,0-1-1 0 0,1 2 1 0 0,0-1 0 0 0,0 0-1 0 0,1 1 1 0 0,-1 0-1 0 0,2 0 1 0 0,-1 1 0 0 0,9-6-1 0 0,-9 7-119 0 0,0 1 1 0 0,1 0-1 0 0,0 0 0 0 0,0 1 0 0 0,0 0 0 0 0,0 0 0 0 0,0 1 0 0 0,0-1 1 0 0,0 2-1 0 0,1-1 0 0 0,-1 1 0 0 0,0 0 0 0 0,0 0 0 0 0,1 1 0 0 0,9 2 1 0 0,1 1-133 0 0,1 2 1 0 0,-1 0-1 0 0,-1 1 1 0 0,1 0-1 0 0,-1 2 1 0 0,-1 0-1 0 0,0 1 1 0 0,0 0-1 0 0,0 1 1 0 0,-2 1-1 0 0,21 21 1 0 0,-22-20-16 0 0,0 1 1 0 0,-1 0-1 0 0,-1 1 1 0 0,0 0-1 0 0,-1 1 1 0 0,-1 0-1 0 0,-1 0 1 0 0,0 1-1 0 0,-1 1 0 0 0,-1-1 1 0 0,8 33-1 0 0,-12-33 54 0 0,-1 0 0 0 0,-1 0 0 0 0,0 0 0 0 0,-1 0-1 0 0,-1 0 1 0 0,0 0 0 0 0,-2 0 0 0 0,0-1 0 0 0,0 0 0 0 0,-2 1-1 0 0,0-1 1 0 0,-1-1 0 0 0,-15 27 0 0 0,6-16 109 0 0,-1-2 0 0 0,-1 1 0 0 0,-1-2 0 0 0,-1-1 0 0 0,-1 0 0 0 0,0-2 0 0 0,-26 19 0 0 0,31-28 138 0 0,0 0 0 0 0,0-1 0 0 0,-2-1 0 0 0,1-1 0 0 0,-1 0 0 0 0,0-1 0 0 0,-35 8 0 0 0,42-12-284 0 0,-1-2 0 0 0,0 1 0 0 0,1-2 0 0 0,-1 1 0 0 0,0-2 0 0 0,-13-1 0 0 0,17 1-446 0 0,1-1-1 0 0,-1 0 1 0 0,1 0 0 0 0,-1-1-1 0 0,1 0 1 0 0,0 0 0 0 0,0-1-1 0 0,0 1 1 0 0,-12-10 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5:04.6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126 207 3468 0 0,'-4'-18'1225'0'0,"-2"1"0"0"0,0 0 0 0 0,-1 0 0 0 0,0 0 0 0 0,-2 1 0 0 0,0 0 0 0 0,0 0 0 0 0,-2 1-1 0 0,0 1 1 0 0,-24-25 0 0 0,33 37-1388 0 0,1 2-33 0 0,-7-3-1819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5:02.1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0 398 2672 0 0,'16'-5'11737'0'0,"44"-4"-7976"0"0,31 6-2620 0 0,-54 3-1492 0 0,45-6 1 0 0,-50 1 130 0 0,-1-1 1 0 0,0-1-1 0 0,0-2 1 0 0,31-13-1 0 0,-49 17 385 0 0,-1-1-1 0 0,0 0 1 0 0,0-1-1 0 0,-1-1 1 0 0,0 1-1 0 0,-1-2 1 0 0,1 1-1 0 0,-1-1 1 0 0,-1-1-1 0 0,0 0 1 0 0,0 0-1 0 0,10-17 0 0 0,-16 22-8 0 0,0 0 0 0 0,0-1 0 0 0,-1 1-1 0 0,0 0 1 0 0,0-1 0 0 0,0 1-1 0 0,0-1 1 0 0,-1 0 0 0 0,0 0 0 0 0,0 1-1 0 0,-1-1 1 0 0,0 0 0 0 0,0 0 0 0 0,0 0-1 0 0,-1 1 1 0 0,-1-11 0 0 0,0 11-128 0 0,0 0 1 0 0,0 0 0 0 0,-1 0 0 0 0,1 0-1 0 0,-1 0 1 0 0,0 1 0 0 0,-1 0-1 0 0,1-1 1 0 0,-1 1 0 0 0,1 1 0 0 0,-1-1-1 0 0,0 0 1 0 0,-1 1 0 0 0,1 0 0 0 0,-1 0-1 0 0,1 0 1 0 0,-1 0 0 0 0,-7-2-1 0 0,-1 0-1 0 0,0 1 0 0 0,0 1 0 0 0,0 0 0 0 0,-1 1 0 0 0,1 0 0 0 0,-1 1 0 0 0,1 0 0 0 0,-1 1 0 0 0,1 1-1 0 0,-1 0 1 0 0,1 1 0 0 0,-1 0 0 0 0,1 1 0 0 0,-17 6 0 0 0,12-3-19 0 0,-1 1 0 0 0,1 0 0 0 0,1 2 0 0 0,-1 0 1 0 0,1 1-1 0 0,1 1 0 0 0,0 0 0 0 0,1 1 0 0 0,-20 19 0 0 0,26-21-14 0 0,0 1 0 0 0,0 0-1 0 0,1 0 1 0 0,0 0 0 0 0,1 1 0 0 0,0 1 0 0 0,1-1-1 0 0,0 1 1 0 0,1 0 0 0 0,1 0 0 0 0,0 0-1 0 0,1 1 1 0 0,0 0 0 0 0,1-1 0 0 0,0 1 0 0 0,2 0-1 0 0,-1 0 1 0 0,2 0 0 0 0,0 0 0 0 0,4 23-1 0 0,1-14-99 0 0,1-1-1 0 0,1 1 1 0 0,2-1-1 0 0,0 0 0 0 0,1-1 1 0 0,0-1-1 0 0,2 1 1 0 0,1-2-1 0 0,0 0 0 0 0,2-1 1 0 0,0 0-1 0 0,1-1 1 0 0,0-1-1 0 0,1-1 0 0 0,25 16 1 0 0,-28-20-5 0 0,1-2 1 0 0,1 0 0 0 0,-1 0-1 0 0,1-2 1 0 0,1 0 0 0 0,-1-1-1 0 0,1-1 1 0 0,0 0-1 0 0,1-2 1 0 0,-1 0 0 0 0,0-1-1 0 0,1-1 1 0 0,0 0 0 0 0,-1-2-1 0 0,1 0 1 0 0,-1-1-1 0 0,1-1 1 0 0,-1 0 0 0 0,35-13-1 0 0,-31 7 295 0 0,-1-1 0 0 0,0-1 0 0 0,-1-1 0 0 0,0-1 0 0 0,-1 0 0 0 0,-1-2-1 0 0,0 0 1 0 0,-1-1 0 0 0,0-1 0 0 0,16-21 0 0 0,11-22 2131 0 0,68-122 1 0 0,-75 118-1302 0 0,8-3-671 0 0,-44 66-371 0 0,0 0 0 0 0,0 1 1 0 0,0-1-1 0 0,0 0 0 0 0,0 1 1 0 0,0-1-1 0 0,0 0 1 0 0,0 1-1 0 0,0-1 0 0 0,0 1 1 0 0,0 0-1 0 0,1-1 1 0 0,-1 1-1 0 0,0 0 0 0 0,0 0 1 0 0,0 0-1 0 0,1-1 1 0 0,-1 1-1 0 0,0 1 0 0 0,0-1 1 0 0,0 0-1 0 0,1 0 1 0 0,-1 0-1 0 0,0 1 0 0 0,0-1 1 0 0,0 0-1 0 0,0 1 1 0 0,0-1-1 0 0,0 1 0 0 0,1-1 1 0 0,-1 1-1 0 0,0 0 0 0 0,-1 0 1 0 0,1-1-1 0 0,0 1 1 0 0,0 0-1 0 0,1 2 0 0 0,31 34-946 0 0,-2 12 143 0 0,-2 2 0 0 0,38 93 1 0 0,-56-119 706 0 0,-2 0 0 0 0,-1 1 1 0 0,-1 0-1 0 0,-1 0 0 0 0,3 32 1 0 0,-9-56 128 0 0,0 0 0 0 0,0 0 0 0 0,0-1 0 0 0,0 1 0 0 0,-1 0 0 0 0,1 0 0 0 0,-1-1 1 0 0,1 1-1 0 0,-1 0 0 0 0,0 0 0 0 0,1-1 0 0 0,-1 1 0 0 0,0-1 0 0 0,0 1 0 0 0,0-1 0 0 0,0 1 1 0 0,-3 1-1 0 0,3-2 45 0 0,0-1-35 0 0,0 0 0 0 0,0 0 1 0 0,0-1-1 0 0,0 1 0 0 0,0 0 1 0 0,0-1-1 0 0,0 1 0 0 0,0-1 1 0 0,0 0-1 0 0,0 1 0 0 0,0-1 1 0 0,0 1-1 0 0,-1-3 0 0 0,0-4 9 0 0,1-2-1 0 0,0 1 0 0 0,0 0 0 0 0,1 0 0 0 0,0 0 0 0 0,0 0 1 0 0,1 0-1 0 0,0 0 0 0 0,0 0 0 0 0,1 0 0 0 0,0 0 0 0 0,0 0 1 0 0,7-13-1 0 0,6-15 63 0 0,30-49 1 0 0,-44 84-86 0 0,16-29 4 0 0,1 0 0 0 0,2 1 0 0 0,1 1 0 0 0,2 1-1 0 0,0 1 1 0 0,2 1 0 0 0,0 2 0 0 0,2 0 0 0 0,35-23 0 0 0,-56 43-17 0 0,0-1-1 0 0,-1 1 1 0 0,2 0 0 0 0,-1 0 0 0 0,0 1 0 0 0,1 0 0 0 0,-1 0 0 0 0,1 0-1 0 0,-1 1 1 0 0,1 0 0 0 0,0 0 0 0 0,0 1 0 0 0,0 0 0 0 0,8 1 0 0 0,-10 0-3 0 0,0 0 0 0 0,0 1 0 0 0,0 0 1 0 0,0 0-1 0 0,0 0 0 0 0,-1 0 1 0 0,1 1-1 0 0,-1 0 0 0 0,1 0 1 0 0,-1 0-1 0 0,0 0 0 0 0,0 1 1 0 0,-1 0-1 0 0,1-1 0 0 0,-1 2 1 0 0,0-1-1 0 0,0 0 0 0 0,0 0 0 0 0,2 6 1 0 0,6 9 7 0 0,-2 1 0 0 0,0 1 0 0 0,-2-1 0 0 0,8 33 1 0 0,11 90 18 0 0,0 1-166 0 0,-20-122-141 0 0,0 0-1 0 0,1 0 0 0 0,21 40 1 0 0,-24-54-239 0 0,1 0 0 0 0,1 0 0 0 0,-1-1 0 0 0,1 1 0 0 0,9 7 0 0 0,-11-11-396 0 0,2 0 0 0 0,-1 0 0 0 0,0 0 0 0 0,1-1 0 0 0,0 1 0 0 0,-1-1 0 0 0,1-1 0 0 0,9 4 0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5:02.5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26 3096 0 0,'2'-17'14236'0'0,"-1"16"-14035"0"0,0 1 0 0 0,0-1 0 0 0,0 1 0 0 0,0-1 0 0 0,0 1 0 0 0,0-1 1 0 0,0 1-1 0 0,0 0 0 0 0,0-1 0 0 0,2 1 0 0 0,31-3 912 0 0,-22 2-768 0 0,379 3-1813 0 0,-151 5-10154 0 0,-197-7 6114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5:02.9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0 192 2556 0 0,'11'-50'9619'0'0,"34"-90"1"0"0,-45 138-9319 0 0,14 24 366 0 0,-9 14-477 0 0,-3 1 1 0 0,-1 0-1 0 0,-6 57 1 0 0,3-59-125 0 0,-18 221 343 0 0,-5 162-262 0 0,37-112 68 0 0,-4-228-273 0 0,34 145 0 0 0,-39-212-201 0 0,1 1 1 0 0,0-1-1 0 0,1 0 0 0 0,0 0 0 0 0,10 16 0 0 0,-12-23-236 0 0,1 1-1 0 0,-1-1 1 0 0,1 0 0 0 0,0 0-1 0 0,0-1 1 0 0,5 5-1 0 0,32 6-7891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5:03.2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322 132 172 0 0,'-9'-37'7727'0'0,"-5"-27"-1937"0"0,13 62-5487 0 0,0-4 193 0 0,-3-10 12 0 0,4 16-470 0 0,0 0-1 0 0,0-1 1 0 0,0 1 0 0 0,0 0 0 0 0,0-1-1 0 0,-1 1 1 0 0,1 0 0 0 0,0-1-1 0 0,0 1 1 0 0,0 0 0 0 0,0-1 0 0 0,-1 1-1 0 0,1 0 1 0 0,0 0 0 0 0,0-1-1 0 0,0 1 1 0 0,-1 0 0 0 0,1 0 0 0 0,0 0-1 0 0,-1-1 1 0 0,1 1 0 0 0,0 0 0 0 0,0 0-1 0 0,-1 0 1 0 0,1 0 0 0 0,0 0-1 0 0,-1-1 1 0 0,1 1 0 0 0,0 0 0 0 0,-1 0-1 0 0,1 0 1 0 0,0 0 0 0 0,-1 0-1 0 0,0 0 1 0 0,-11 6 274 0 0,-1-1 0 0 0,1 2 0 0 0,1 0 0 0 0,-1 0-1 0 0,1 1 1 0 0,0 0 0 0 0,1 1 0 0 0,0 0 0 0 0,1 1 0 0 0,-13 15-1 0 0,2 2 11 0 0,0 1-1 0 0,2 1 1 0 0,-16 32-1 0 0,24-41-202 0 0,1 1 1 0 0,1 0 0 0 0,0 1-1 0 0,2-1 1 0 0,1 1-1 0 0,0 0 1 0 0,2 1-1 0 0,1-1 1 0 0,0 24-1 0 0,2-30-74 0 0,1-1-1 0 0,1 1 0 0 0,0-1 1 0 0,1 0-1 0 0,1 0 0 0 0,0 0 0 0 0,1-1 1 0 0,1 1-1 0 0,0-1 0 0 0,1 0 1 0 0,1-1-1 0 0,0 0 0 0 0,0 0 1 0 0,12 13-1 0 0,-9-14-81 0 0,0-1 0 0 0,1 0 0 0 0,0-1-1 0 0,1-1 1 0 0,0 0 0 0 0,0 0 0 0 0,1-1 0 0 0,0-1-1 0 0,0 0 1 0 0,1-1 0 0 0,0-1 0 0 0,0 0 0 0 0,0-1-1 0 0,25 3 1 0 0,-30-5-5 0 0,1-2 0 0 0,-1 1 0 0 0,1-1 1 0 0,-1-1-1 0 0,1 1 0 0 0,0-2 0 0 0,-1 0 0 0 0,0 0 0 0 0,1-1 0 0 0,-1 0 0 0 0,0 0 0 0 0,0-2 0 0 0,-1 1 0 0 0,1-1 0 0 0,-1 0 0 0 0,0-1 0 0 0,0 0 1 0 0,-1 0-1 0 0,0-1 0 0 0,0 0 0 0 0,-1-1 0 0 0,11-13 0 0 0,-5 2 22 0 0,-1 0 1 0 0,-1-1-1 0 0,0 0 0 0 0,-2-1 1 0 0,0 0-1 0 0,-1-1 1 0 0,-2 0-1 0 0,0 0 0 0 0,-1 0 1 0 0,3-41-1 0 0,-7 41 172 0 0,0 0 1 0 0,-1 1-1 0 0,-1-1 1 0 0,-1 1-1 0 0,-1-1 1 0 0,-1 1-1 0 0,-1 0 1 0 0,-1 0-1 0 0,-1 0 1 0 0,0 1-1 0 0,-15-28 0 0 0,12 33-163 0 0,0 1 0 0 0,-1 1-1 0 0,0 0 1 0 0,-1 0-1 0 0,-1 1 1 0 0,0 1-1 0 0,0 0 1 0 0,-1 0 0 0 0,0 2-1 0 0,-1 0 1 0 0,0 0-1 0 0,-1 1 1 0 0,0 1-1 0 0,0 1 1 0 0,0 0 0 0 0,-1 1-1 0 0,0 1 1 0 0,0 1-1 0 0,0 0 1 0 0,0 1 0 0 0,-29 0-1 0 0,37 3-464 0 0,0 0 0 0 0,0 0 1 0 0,0 1-1 0 0,0 0 0 0 0,1 1 0 0 0,-1 0 0 0 0,-11 5 0 0 0,14-5-569 0 0,1 0 0 0 0,0 1 0 0 0,0-1 0 0 0,0 1-1 0 0,-13 13-2089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5:03.8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287 129 1864 0 0,'1'-7'1236'0'0,"1"0"0"0"0,0 0 0 0 0,0 0 0 0 0,1 1 0 0 0,0-1 0 0 0,0 1 0 0 0,7-12 0 0 0,4-8 3119 0 0,-13 25-4225 0 0,-1-1 0 0 0,0 1-1 0 0,0-1 1 0 0,0 1 0 0 0,0 0 0 0 0,-1-1 0 0 0,1 1 0 0 0,0-1 0 0 0,-1 1 0 0 0,1 0 0 0 0,-1-1-1 0 0,1 1 1 0 0,-1 0 0 0 0,1 0 0 0 0,-1-1 0 0 0,0 1 0 0 0,0 0 0 0 0,0 0 0 0 0,1 0 0 0 0,-1 0 0 0 0,-2-2-1 0 0,1 2 103 0 0,1 0-199 0 0,-1 0-1 0 0,1 1 0 0 0,0-1 1 0 0,0 1-1 0 0,-1 0 0 0 0,1-1 1 0 0,0 1-1 0 0,-1 0 0 0 0,1 0 1 0 0,0-1-1 0 0,-1 1 0 0 0,1 0 1 0 0,-1 1-1 0 0,1-1 0 0 0,0 0 1 0 0,-1 0-1 0 0,-1 1 0 0 0,-24 4 292 0 0,14-1-225 0 0,0 1 0 0 0,0 0 0 0 0,0 1 0 0 0,1 0 0 0 0,0 1 0 0 0,0 0 0 0 0,1 1 0 0 0,0 1 0 0 0,0 0 0 0 0,1 0 0 0 0,0 1 1 0 0,1 0-1 0 0,0 1 0 0 0,1 0 0 0 0,-9 14 0 0 0,6-7-28 0 0,0 1 0 0 0,2 0 0 0 0,0 0-1 0 0,1 1 1 0 0,1 0 0 0 0,1 1 0 0 0,1-1 0 0 0,1 1 0 0 0,-2 24 0 0 0,5-29-76 0 0,2 1 0 0 0,0-1 1 0 0,0 1-1 0 0,2-1 0 0 0,0 0 0 0 0,1 0 0 0 0,0 0 0 0 0,2 0 1 0 0,0-1-1 0 0,0 0 0 0 0,2 0 0 0 0,-1 0 0 0 0,2-1 0 0 0,0 0 1 0 0,1-1-1 0 0,0 0 0 0 0,1-1 0 0 0,0 0 0 0 0,1 0 0 0 0,24 16 1 0 0,-24-18-122 0 0,1-1 0 0 0,0-1 0 0 0,0 0 0 0 0,1-1 0 0 0,0 0 1 0 0,0-1-1 0 0,1 0 0 0 0,0-2 0 0 0,0 0 0 0 0,0 0 0 0 0,0-1 1 0 0,0-1-1 0 0,1-1 0 0 0,-1 0 0 0 0,1-1 0 0 0,-1-1 0 0 0,1 0 1 0 0,-1-1-1 0 0,1 0 0 0 0,-1-2 0 0 0,0 0 0 0 0,16-6 0 0 0,-21 5 100 0 0,0-1-1 0 0,0 0 0 0 0,-1 0 0 0 0,1-1 0 0 0,-2 0 0 0 0,1-1 1 0 0,-1 0-1 0 0,0 0 0 0 0,-1-1 0 0 0,1 0 0 0 0,-2 0 0 0 0,1-1 0 0 0,-2 0 1 0 0,1 0-1 0 0,-1 0 0 0 0,-1 0 0 0 0,0-1 0 0 0,5-18 0 0 0,-3 5 142 0 0,-1 0-1 0 0,-1-1 1 0 0,-1 0-1 0 0,-2 1 1 0 0,0-1-1 0 0,-1 0 0 0 0,-6-39 1 0 0,3 47 46 0 0,-1 1 1 0 0,-1 0 0 0 0,0 0-1 0 0,-1 0 1 0 0,-1 1-1 0 0,0-1 1 0 0,-1 2 0 0 0,0-1-1 0 0,-2 1 1 0 0,1 0 0 0 0,-2 1-1 0 0,0 0 1 0 0,0 1-1 0 0,-1 0 1 0 0,-16-12 0 0 0,12 13-159 0 0,1 0 0 0 0,-1 1 1 0 0,-1 0-1 0 0,0 1 0 0 0,0 1 0 0 0,-1 1 1 0 0,1 0-1 0 0,-2 2 0 0 0,1 0 1 0 0,-1 1-1 0 0,1 0 0 0 0,-1 2 1 0 0,-24-1-1 0 0,31 4-357 0 0,-1-1-1 0 0,1 2 1 0 0,0 0-1 0 0,0 0 1 0 0,-17 6 0 0 0,23-6-218 0 0,-1 1 0 0 0,1-1 0 0 0,0 1 0 0 0,0 0 0 0 0,0 1 0 0 0,0 0 1 0 0,1 0-1 0 0,0 0 0 0 0,-1 0 0 0 0,1 1 0 0 0,-5 7 0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5:04.5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192 337 1772 0 0,'-20'-31'9778'0'0,"-7"-20"-3829"0"0,26 50-5774 0 0,1 0 1 0 0,0 0-1 0 0,-8-10 2282 0 0,7 10-2281 0 0,-1 0-1 0 0,2 1-125 0 0,-1 1-1 0 0,1-1 1 0 0,-1 0 0 0 0,1 0-1 0 0,0 1 1 0 0,-1-1 0 0 0,1 0-1 0 0,-1 1 1 0 0,1-1-1 0 0,0 1 1 0 0,0-1 0 0 0,-1 1-1 0 0,1-1 1 0 0,0 0 0 0 0,-1 1-1 0 0,1-1 1 0 0,0 1-1 0 0,0-1 1 0 0,0 1 0 0 0,0-1-1 0 0,0 1 1 0 0,-1-1 0 0 0,1 1-1 0 0,0 0 1 0 0,-5 51-167 0 0,4-39 431 0 0,-30 313 228 0 0,26-270-468 0 0,-15 315 370 0 0,-13 129-400 0 0,12-350-45 0 0,18-139-235 0 0,0-12-30 0 0,-1-16-120 0 0,61-506 714 0 0,-31 322 870 0 0,13-187 833 0 0,-3 26-1010 0 0,-33 332-980 0 0,2 0 0 0 0,10-35-1 0 0,-14 59-65 0 0,1-1 0 0 0,0 1-1 0 0,1-1 1 0 0,0 1 0 0 0,0 0 0 0 0,0 0-1 0 0,0 1 1 0 0,1-1 0 0 0,0 1-1 0 0,0-1 1 0 0,1 1 0 0 0,0 1 0 0 0,-1-1-1 0 0,1 0 1 0 0,1 1 0 0 0,6-4-1 0 0,-4 5-96 0 0,0 0 0 0 0,0 1 0 0 0,0 0 0 0 0,0 1-1 0 0,0-1 1 0 0,0 2 0 0 0,0-1 0 0 0,1 1-1 0 0,-1 0 1 0 0,0 1 0 0 0,0 0 0 0 0,0 0 0 0 0,0 1-1 0 0,16 5 1 0 0,1 2-261 0 0,0 0-1 0 0,0 2 1 0 0,27 17-1 0 0,-18-7-103 0 0,0 2 0 0 0,-2 1-1 0 0,49 46 1 0 0,-60-49 282 0 0,0 0 1 0 0,-2 2-1 0 0,-1 0 1 0 0,-1 2 0 0 0,23 42-1 0 0,-36-59 190 0 0,0-1 0 0 0,-1 1-1 0 0,0 0 1 0 0,-1 0 0 0 0,0 0-1 0 0,0 0 1 0 0,-1 0 0 0 0,0 1-1 0 0,0-1 1 0 0,-1 0 0 0 0,0 0 0 0 0,0 1-1 0 0,-1-1 1 0 0,0 0 0 0 0,-1 0-1 0 0,0 0 1 0 0,0 0 0 0 0,-1 0 0 0 0,-4 10-1 0 0,2-8 86 0 0,-1-1-1 0 0,0 0 1 0 0,0 0-1 0 0,-1 0 1 0 0,0-1-1 0 0,-1 0 1 0 0,1-1-1 0 0,-1 0 0 0 0,-1 0 1 0 0,0 0-1 0 0,0-1 1 0 0,0 0-1 0 0,-1-1 1 0 0,-12 5-1 0 0,-1-1 63 0 0,0-1-1 0 0,-1-1 0 0 0,0-1 1 0 0,-36 5-1 0 0,-100-1-492 0 0,86-6-3437 0 0,0 2-3935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5:05.9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17 111 1112 0 0,'-2'-23'3870'0'0,"5"11"-1399"0"0,-2 7-1944 0 0,0 1 1 0 0,0 0 0 0 0,-1-1 0 0 0,0 1-1 0 0,1-1 1 0 0,-2 1 0 0 0,1-1-1 0 0,-2-7 1 0 0,0-15 4250 0 0,-2 45-3996 0 0,-6 258 1674 0 0,7-168-2144 0 0,14 920 1449 0 0,57 118 1558 0 0,-54-590-2202 0 0,-14-553-1052 0 0,-1 0 1 0 0,1 0-1 0 0,0 0 0 0 0,1 0 0 0 0,-1 0 0 0 0,0 0 1 0 0,1 0-1 0 0,0 0 0 0 0,-1 0 0 0 0,1 0 0 0 0,1 0 1 0 0,-1 0-1 0 0,0-1 0 0 0,1 1 0 0 0,-1 0 0 0 0,1-1 1 0 0,0 1-1 0 0,3 3 0 0 0,0-3-17 0 0,0 0-1 0 0,0 0 0 0 0,1-1 1 0 0,-1 0-1 0 0,1 0 1 0 0,0 0-1 0 0,-1 0 1 0 0,8 0-1 0 0,41 8 11 0 0,110 7 0 0 0,-74-11-98 0 0,137 18-282 0 0,320 20-1393 0 0,-529-43 1322 0 0,8 0-248 0 0,-1-1 0 0 0,48-6 0 0 0,-65 5-172 0 0,0-1-1 0 0,-1 0 0 0 0,1-1 1 0 0,0 1-1 0 0,9-7 1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5:06.3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136 69 2200 0 0,'-99'-66'19887'0'0,"91"63"-18818"0"0,18 9-678 0 0,53 37-112 0 0,-36-26-523 0 0,-1 0 1 0 0,-1 2 0 0 0,0 1 0 0 0,-1 1 0 0 0,39 47 0 0 0,-60-64 245 0 0,0-1 0 0 0,-1 1 0 0 0,1 0 0 0 0,-1 1 0 0 0,0-1 0 0 0,0 0 0 0 0,0 0 0 0 0,-1 1 0 0 0,0-1 0 0 0,0 1 0 0 0,0 0 0 0 0,0-1 0 0 0,-1 1 0 0 0,0 0 0 0 0,0-1 0 0 0,0 1 0 0 0,0 0 0 0 0,-1-1 0 0 0,1 1 0 0 0,-1-1 1 0 0,-1 1-1 0 0,1-1 0 0 0,0 1 0 0 0,-1-1 0 0 0,0 0 0 0 0,0 0 0 0 0,-1 1 0 0 0,1-1 0 0 0,-6 6 0 0 0,-7 8 122 0 0,-1-1-1 0 0,0-1 1 0 0,-1-1 0 0 0,-36 25 0 0 0,25-18-182 0 0,7-6-322 0 0,-5 4-1586 0 0,-30 29 0 0 0,14 6-7597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5:18.9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59 75 2292 0 0,'-21'-30'7793'0'0,"-1"0"-2626"0"0,14 18-3672 0 0,3 10-837 0 0,3 11-271 0 0,25 356 4039 0 0,-11-240-4061 0 0,63 891 4003 0 0,-52-630-2704 0 0,-17-245-944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5:20.2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76 125 612 0 0,'-8'-38'7034'0'0,"-6"-37"5163"0"0,14 74-12135 0 0,0 1-1 0 0,0 0 0 0 0,0-1 1 0 0,0 1-1 0 0,0-1 1 0 0,0 1-1 0 0,0-1 0 0 0,0 1 1 0 0,0-1-1 0 0,0 1 0 0 0,0-1 1 0 0,0 1-1 0 0,0-1 1 0 0,0 1-1 0 0,0 0 0 0 0,1-1 1 0 0,-1 1-1 0 0,0-1 1 0 0,0 1-1 0 0,0-1 0 0 0,1 1 1 0 0,-1 0-1 0 0,1-1 1 0 0,3 0 0 0 0,0 1 1 0 0,1 0 0 0 0,-1 0 0 0 0,1 1 0 0 0,-1-1-1 0 0,0 1 1 0 0,1 0 0 0 0,-1 0 0 0 0,6 3 0 0 0,46 17 228 0 0,-43-15-234 0 0,87 41 192 0 0,102 66-1 0 0,-130-71-95 0 0,273 171-84 0 0,28 16-88 0 0,157 43 85 0 0,-484-251-40 0 0,-24-10-25 0 0,35 12 1 0 0,-10 0-169 0 0,-24-13 69 0 0,-21-9 74 0 0,3 8-17 0 0,-7-4 48 0 0,-1 0-1 0 0,1 0 1 0 0,-1 0 0 0 0,0 0-1 0 0,0-1 1 0 0,0 0 0 0 0,-1 1-1 0 0,0-1 1 0 0,1 0 0 0 0,-1-1-1 0 0,-7 6 1 0 0,-59 38 82 0 0,45-31-50 0 0,-401 239 603 0 0,219-135-435 0 0,-276 146 706 0 0,-35-20-455 0 0,346-178-373 0 0,155-60-87 0 0,-17 5 227 0 0,32-13-275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5:05.0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2028 0 0,'26'14'15380'0'0,"-4"-12"-9436"0"0,5-2-3353 0 0,-8 0-1938 0 0,-14 0-649 0 0,-1 1-1 0 0,0 0 0 0 0,0 0 0 0 0,0 0 0 0 0,0 0 0 0 0,0 1 0 0 0,0-1 1 0 0,0 1-1 0 0,-1 0 0 0 0,1 0 0 0 0,-1 1 0 0 0,1-1 0 0 0,-1 1 0 0 0,0-1 1 0 0,5 6-1 0 0,0 1-302 0 0,0 0 0 0 0,0 1 0 0 0,11 18 1 0 0,8 22-396 0 0,-1 1 1 0 0,-3 1-1 0 0,24 81 1 0 0,-35-99 1506 0 0,-11-32-199 0 0,0-2-550 0 0,0-1-1 0 0,1 1 1 0 0,-1-1-1 0 0,0 1 1 0 0,0-1 0 0 0,0 1-1 0 0,1-1 1 0 0,-1 0 0 0 0,0 0-1 0 0,0 1 1 0 0,0-1 0 0 0,2-2-1 0 0,16-39 168 0 0,2 2 0 0 0,2 0-1 0 0,2 1 1 0 0,1 2 0 0 0,2 1-1 0 0,1 0 1 0 0,43-37 0 0 0,-69 69-237 0 0,0 1 1 0 0,0 0 0 0 0,0 1-1 0 0,1-1 1 0 0,0 0-1 0 0,-1 1 1 0 0,1 0 0 0 0,0 0-1 0 0,0 0 1 0 0,0 1-1 0 0,0-1 1 0 0,1 1 0 0 0,-1 0-1 0 0,0 0 1 0 0,8-1-1 0 0,-8 3 9 0 0,-1-1 0 0 0,1 1 0 0 0,-1 0 0 0 0,0-1 0 0 0,0 1 0 0 0,1 1 0 0 0,-1-1 0 0 0,0 0 0 0 0,0 1 0 0 0,0 0 0 0 0,0 0 0 0 0,-1-1 0 0 0,1 2 0 0 0,0-1 0 0 0,-1 0-1 0 0,1 0 1 0 0,-1 1 0 0 0,0 0 0 0 0,0-1 0 0 0,3 6 0 0 0,9 16-95 0 0,-1 1 1 0 0,-1 1-1 0 0,-1-1 0 0 0,11 38 0 0 0,2 7-1967 0 0,-3-24-1306 0 0,-5-23-391 0 0,1-8-3644 0 0</inkml:trace>
  <inkml:trace contextRef="#ctx0" brushRef="#br0" timeOffset="1">1164 349 3200 0 0,'10'-9'25584'0'0,"-5"5"-26561"0"0,-1 2 516 0 0,6-4-1414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5:20.9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79 2384 0 0,'0'0'8626'0'0,"0"-1"-8486"0"0,1 0 1 0 0,0 1 0 0 0,0-1 0 0 0,0 0 0 0 0,0 0-1 0 0,0 1 1 0 0,0-1 0 0 0,0 1 0 0 0,0-1-1 0 0,0 1 1 0 0,0-1 0 0 0,0 1 0 0 0,0 0-1 0 0,2-1 1 0 0,265-16 3570 0 0,140-11-2757 0 0,-92 7-736 0 0,-171 18-215 0 0,-124 3-4 0 0,28 0-9 0 0,59 1 73 0 0,-105-1-75 0 0,0 0-37 0 0,8 0-316 0 0,12-1-412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5:21.5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53 1652 0 0,'-10'-1'16721'0'0,"29"-1"-14309"0"0,37-2-2388 0 0,252-9 1145 0 0,-91 2-1118 0 0,-1 2 10 0 0,191-3-1096 0 0,-279 17-1563 0 0,-14 0-2234 0 0,-36-8-2706 0 0,-59 1 3855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5:22.5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33 920 0 0,'-16'10'11916'0'0,"36"-8"-10607"0"0,29-2-922 0 0,1119-29 5272 0 0,-1093 23-5503 0 0,87-4-695 0 0,-160 10-15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5:25.7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34 80 0 0,'0'0'9028'0'0,"19"-6"-7297"0"0,16 1-892 0 0,-7 0-683 0 0,40-1 0 0 0,-2 2-1680 0 0,1-3-4037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5:26.1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82 84 764 0 0,'-16'-10'4328'0'0,"8"1"-2481"0"0,-1 1-1 0 0,2-2 1 0 0,-11-14 378 0 0,1 2 1807 0 0,16 26-3935 0 0,-1 0 1 0 0,1 0-1 0 0,0 1 1 0 0,1-1-1 0 0,-1 0 1 0 0,1 1-1 0 0,-1-1 1 0 0,1 1-1 0 0,1-1 1 0 0,0 6-1 0 0,8 50 153 0 0,-8-56-215 0 0,41 263-4235 0 0,-31-193 170 0 0,-8-55 849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5:26.6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72 360 0 0,'-15'-17'10175'0'0,"14"13"-9610"0"0,1 4-484 0 0,0-1 0 0 0,0 0 0 0 0,1 0 0 0 0,-1 0 0 0 0,0 0 0 0 0,0 1 0 0 0,1-1 0 0 0,-1 0-1 0 0,0 0 1 0 0,1 0 0 0 0,-1 1 0 0 0,1-1 0 0 0,-1 0 0 0 0,1 1 0 0 0,-1-1 0 0 0,1 0 0 0 0,0 1 0 0 0,-1-1 0 0 0,1 1 0 0 0,0-1 0 0 0,-1 1 0 0 0,1-1 0 0 0,0 1 0 0 0,0 0 0 0 0,0-1 0 0 0,-1 1 0 0 0,1 0 0 0 0,0 0-1 0 0,0-1 1 0 0,0 1 0 0 0,0 0 0 0 0,1 0 0 0 0,40-8-934 0 0,83-4 0 0 0,-29 4-5449 0 0,-66 4 2943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5:28.6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 2 372 0 0,'0'0'1312'0'0,"-13"4"224"0"0,3-10-3136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5:30.3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1132 60 764 0 0,'0'0'3500'0'0,"19"-2"-2547"0"0,31 2-423 0 0,-47 0-486 0 0,1 0-66 0 0,54-2 24 0 0,-54 2-42 0 0,18-1 164 0 0,6-1 369 0 0,-26 2-258 0 0,17-2 889 0 0,15-1 3665 0 0,-51-3-4611 0 0,-114-11 155 0 0,-219 1-1 0 0,217 13-109 0 0,129 3-192 0 0,2-1-3 0 0,-24-3 189 0 0,23 4-89 0 0,-15 0 614 0 0,6 0-693 0 0,9 0 345 0 0,4 28 406 0 0,9 12-192 0 0,-2 1 1 0 0,4 46 0 0 0,-2-10-242 0 0,-9-71-121 0 0,-1 0-1 0 0,2-1 0 0 0,-1 1 1 0 0,1-1-1 0 0,-1 0 0 0 0,5 9 1 0 0,-5-13-79 0 0,0-4-147 0 0,-1 1 0 0 0,1 0 0 0 0,-1-1 0 0 0,0 1 0 0 0,1-1 1 0 0,-1 1-1 0 0,0-1 0 0 0,0 1 0 0 0,-1 0 0 0 0,0-5 0 0 0,-1 4 11 0 0,1 0 0 0 0,-1 1 0 0 0,0-1 1 0 0,0 1-1 0 0,0 0 0 0 0,0-1 0 0 0,-1 1 0 0 0,1 0 0 0 0,-1 0 1 0 0,1 1-1 0 0,-5-3 0 0 0,5 3-24 0 0,-27-8 42 0 0,12 7-45 0 0,5 1 10 0 0,0 0 0 0 0,0 1 0 0 0,0 1-1 0 0,1 0 1 0 0,-1 0 0 0 0,0 2 0 0 0,0-1 0 0 0,1 1 0 0 0,-1 1 0 0 0,1 0 0 0 0,-21 11 0 0 0,0 1 48 0 0,1 3 1 0 0,1 0 0 0 0,0 2 0 0 0,-48 46 0 0 0,37-27 86 0 0,2 2 1 0 0,-44 61-1 0 0,64-77 1 0 0,1 0-1 0 0,2 2 0 0 0,1-1 1 0 0,1 2-1 0 0,-14 40 0 0 0,24-55-99 0 0,0 0 0 0 0,0 1 0 0 0,2-1 1 0 0,0 1-1 0 0,0 0 0 0 0,1 0 0 0 0,1 0 0 0 0,1-1 0 0 0,0 1 0 0 0,1 0 0 0 0,0 0 0 0 0,1-1 0 0 0,7 21 0 0 0,-3-18-20 0 0,1 0-1 0 0,0-1 1 0 0,1 0-1 0 0,1 0 1 0 0,0-1-1 0 0,1 0 1 0 0,1 0-1 0 0,0-2 1 0 0,15 14 0 0 0,-8-11-6 0 0,0-1 1 0 0,1-1 0 0 0,1 0-1 0 0,0-2 1 0 0,1-1 0 0 0,29 12-1 0 0,-15-10-14 0 0,0-2 0 0 0,1-2-1 0 0,0-1 1 0 0,1-2-1 0 0,-1-1 1 0 0,1-2 0 0 0,0-2-1 0 0,69-6 1 0 0,-73 1-37 0 0,0-2-1 0 0,0-1 1 0 0,0-1 0 0 0,-1-2 0 0 0,60-26-1 0 0,-73 26-52 0 0,-1-1-1 0 0,-1 0 1 0 0,0-1 0 0 0,-1-1-1 0 0,0-1 1 0 0,-1 0-1 0 0,0-1 1 0 0,-1-1 0 0 0,-1-1-1 0 0,20-28 1 0 0,-13 8-25 0 0,-1 0 0 0 0,-2-1 1 0 0,-1-1-1 0 0,-3-1 0 0 0,-1 0 1 0 0,-1-1-1 0 0,-3 0 0 0 0,7-60 1 0 0,-15 90 84 0 0,-1-1 1 0 0,0 1-1 0 0,0-1 1 0 0,-1 1-1 0 0,0 0 1 0 0,-1 0-1 0 0,-1-1 1 0 0,0 1-1 0 0,0 1 0 0 0,-1-1 1 0 0,0 0-1 0 0,-6-9 1 0 0,1 5-4 0 0,0 1 0 0 0,-1 1 0 0 0,0 0 0 0 0,-1 0-1 0 0,0 1 1 0 0,-1 0 0 0 0,-20-14 0 0 0,-2 3-122 0 0,-1 1 0 0 0,0 1 0 0 0,-2 3 0 0 0,0 1-1 0 0,-75-23 1 0 0,100 36 34 0 0,-16-5-947 0 0,-42-8-1 0 0,64 16 293 0 0,0 0 1 0 0,0 0-1 0 0,0 1 1 0 0,-1 0-1 0 0,1 0 0 0 0,0 0 1 0 0,0 1-1 0 0,-1 0 1 0 0,1 0-1 0 0,0 1 0 0 0,0-1 1 0 0,0 1-1 0 0,-6 3 1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5:31.3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0 860 0 0,'-8'22'11414'0'0,"6"-13"-10896"0"0,-6 59 935 0 0,3-1 0 0 0,3 1 1 0 0,8 70-1 0 0,-6-134-1372 0 0,0 0 0 0 0,1 0 0 0 0,0 0 0 0 0,-1 0 0 0 0,1-1 0 0 0,1 1 0 0 0,-1 0 0 0 0,0 0 0 0 0,1-1 0 0 0,0 1 0 0 0,0-1 0 0 0,0 1 0 0 0,3 3 0 0 0,-2-5-48 0 0,0 0 1 0 0,-1 0-1 0 0,1 0 0 0 0,0 0 0 0 0,0-1 1 0 0,0 1-1 0 0,0-1 0 0 0,0 0 0 0 0,1 0 0 0 0,-1 0 1 0 0,0 0-1 0 0,0 0 0 0 0,1-1 0 0 0,-1 0 0 0 0,1 1 1 0 0,5-2-1 0 0,52-6 50 0 0,5-3-60 0 0,94-17-73 0 0,-148 24 10 0 0,-1 0-1 0 0,1-1 1 0 0,-1 0 0 0 0,1-1 0 0 0,-1-1 0 0 0,-1 1 0 0 0,1-2-1 0 0,-1 1 1 0 0,0-1 0 0 0,0-1 0 0 0,-1 0 0 0 0,0 0-1 0 0,14-17 1 0 0,3-9-100 0 0,1 2 0 0 0,2 1 0 0 0,52-43-1 0 0,-54 57 50 0 0,16-6-20 0 0,-26 13-13 0 0,-15 9 22 0 0,16-5-1503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5:33.2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9 192 1264 0 0,'-9'-5'5749'0'0,"11"0"-5177"0"0,-1 0 1 0 0,1 0 0 0 0,1 1 0 0 0,-1-1 0 0 0,0 1 0 0 0,1 0-1 0 0,0 0 1 0 0,0 0 0 0 0,7-7 0 0 0,-5 5-214 0 0,1-1 0 0 0,-1 0 1 0 0,0 0-1 0 0,4-8 0 0 0,-6 9-291 0 0,0 0-1 0 0,1 0 0 0 0,-1 0 1 0 0,2 1-1 0 0,-1 0 0 0 0,0-1 0 0 0,1 2 1 0 0,0-1-1 0 0,0 0 0 0 0,0 1 1 0 0,1 0-1 0 0,-1 0 0 0 0,1 1 0 0 0,11-5 1 0 0,23-7-80 0 0,-37 15 43 0 0,-2-1-27 0 0,0 1 1 0 0,0 0-1 0 0,0 0 0 0 0,0 0 1 0 0,0 0-1 0 0,0 0 0 0 0,0 0 1 0 0,-1 0-1 0 0,1 0 0 0 0,0 1 1 0 0,0-1-1 0 0,0 0 0 0 0,0 0 1 0 0,0 1-1 0 0,0-1 0 0 0,0 1 1 0 0,-1-1-1 0 0,1 1 0 0 0,0-1 0 0 0,0 1 1 0 0,-1-1-1 0 0,1 1 0 0 0,0 0 1 0 0,-1-1-1 0 0,1 1 0 0 0,0 0 1 0 0,-1 0-1 0 0,1-1 0 0 0,-1 1 1 0 0,1 0-1 0 0,-1 0 0 0 0,1 1 1 0 0,15 23 166 0 0,23 63 140 0 0,3 4-120 0 0,-41-90-185 0 0,0 1 7 0 0,1 0 1 0 0,-1 0-1 0 0,1 0 0 0 0,0 0 0 0 0,0 0 0 0 0,0-1 0 0 0,0 1 0 0 0,0-1 0 0 0,1 0 1 0 0,-1 1-1 0 0,1-1 0 0 0,3 2 0 0 0,-5-3 6 0 0,20 4 32 0 0,-15-6-45 0 0,-1 0 0 0 0,1 0 0 0 0,0 0 0 0 0,0-1 0 0 0,-1 0 0 0 0,1 0 0 0 0,-1 0 0 0 0,0-1 1 0 0,0 0-1 0 0,0 0 0 0 0,0 0 0 0 0,0-1 0 0 0,0 1 0 0 0,5-7 0 0 0,-2 2 46 0 0,-2-1 0 0 0,1 0 1 0 0,-1 0-1 0 0,0 0 0 0 0,-1-1 0 0 0,0 0 0 0 0,6-17 1 0 0,-3 1-117 0 0,-2 0 0 0 0,4-29 0 0 0,-10 53-60 0 0,4-13-722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5:30.2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29 1184 0 0,'0'0'3919'0'0,"3"-29"4795"0"0,-3 61-7224 0 0,1-16-1091 0 0,-1-14-206 0 0,10 41 1058 0 0,13 44-532 0 0,9 23-354 0 0,-9-52 26 0 0,-22-56-364 0 0,9 24 53 0 0,-2-12 329 0 0,-7-12 521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5:37.1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222 35 908 0 0,'-2'-32'10309'0'0,"4"30"-10204"0"0,-2 2-101 0 0,0 0-1 0 0,0 0 1 0 0,0 1-1 0 0,0-1 1 0 0,0 0 0 0 0,0 0-1 0 0,0 1 1 0 0,0-1-1 0 0,0 0 1 0 0,0 0-1 0 0,0 0 1 0 0,0 1-1 0 0,1-1 1 0 0,-1 0 0 0 0,0 0-1 0 0,0 0 1 0 0,0 1-1 0 0,0-1 1 0 0,0 0-1 0 0,1 0 1 0 0,-1 0-1 0 0,0 0 1 0 0,0 0-1 0 0,0 1 1 0 0,1-1 0 0 0,-1 0-1 0 0,0 0 1 0 0,0 0-1 0 0,1 0 1 0 0,-1 0-1 0 0,0 0 1 0 0,0 0-1 0 0,0 0 1 0 0,1 0-1 0 0,-1 0 1 0 0,0 0 0 0 0,0 0-1 0 0,1 0 1 0 0,-1 0-1 0 0,0 0 1 0 0,0 0-1 0 0,1 0 1 0 0,-1 0-1 0 0,0 0 1 0 0,0 0-1 0 0,1 0 1 0 0,-1 0 0 0 0,0-1-1 0 0,0 1 1 0 0,0 0-1 0 0,1 0 1 0 0,-1 0-1 0 0,0 0 1 0 0,0 0-1 0 0,0-1 1 0 0,0 1 0 0 0,1 0-1 0 0,-1 0 1 0 0,0 0-1 0 0,0-1 1 0 0,0 1-1 0 0,0 0 1 0 0,0 0-1 0 0,0 0 1 0 0,0-1-1 0 0,0 1 1 0 0,0 0 0 0 0,1-1-1 0 0,11 48 574 0 0,-7 48 191 0 0,-2-61-256 0 0,-2 0 0 0 0,0-1 0 0 0,-9 60 0 0 0,6-84-456 0 0,2 2-18 0 0,0 33 144 0 0,-4 12 1018 0 0,5-55-1188 0 0,-1 0 0 0 0,0 1 1 0 0,0-1-1 0 0,0 0 1 0 0,0 0-1 0 0,0 0 1 0 0,0 0-1 0 0,0 1 1 0 0,-1-1-1 0 0,1 0 0 0 0,0 0 1 0 0,-1 0-1 0 0,1 0 1 0 0,-1 0-1 0 0,1 0 1 0 0,-1 0-1 0 0,1 0 1 0 0,-1 0-1 0 0,0 0 0 0 0,1 0 1 0 0,-1 0-1 0 0,0 0 1 0 0,-1 1-1 0 0,-47 25-95 0 0,-86 60-1 0 0,126-81 47 0 0,-16 13-69 0 0,24-18 98 0 0,0 0-1 0 0,0 0 1 0 0,0 0-1 0 0,0 1 1 0 0,-1-1-1 0 0,2 0 0 0 0,-1 1 1 0 0,0-1-1 0 0,0 0 1 0 0,0 1-1 0 0,1-1 1 0 0,-1 1-1 0 0,0-1 1 0 0,1 1-1 0 0,-1 2 1 0 0,1-2 8 0 0,1-1-1 0 0,-1 0 1 0 0,1 0 0 0 0,-1 1 0 0 0,1-1 0 0 0,0 0 0 0 0,0 0 0 0 0,-1 0 0 0 0,1 0 0 0 0,0 0 0 0 0,0 0 0 0 0,0 0-1 0 0,0 0 1 0 0,0 0 0 0 0,0 0 0 0 0,0-1 0 0 0,0 1 0 0 0,1 0 0 0 0,-1-1 0 0 0,0 1 0 0 0,0-1 0 0 0,1 1 0 0 0,0 0-1 0 0,129 44-49 0 0,-101-37-142 0 0,-1 1-1 0 0,0 2 1 0 0,-1 0 0 0 0,0 2-1 0 0,44 28 1 0 0,-70-41 173 0 0,4 2 3 0 0,0 17-73 0 0,-6-16 86 0 0,0 1 1 0 0,0-1 0 0 0,-1 0-1 0 0,1 0 1 0 0,-1 0-1 0 0,1 0 1 0 0,-1 0 0 0 0,0 0-1 0 0,0 0 1 0 0,0 0 0 0 0,-1 0-1 0 0,1 0 1 0 0,-1 0-1 0 0,0 0 1 0 0,1-1 0 0 0,-1 1-1 0 0,0-1 1 0 0,-1 0 0 0 0,1 1-1 0 0,0-1 1 0 0,-1 0-1 0 0,-3 2 1 0 0,-8 7 14 0 0,-1-1 0 0 0,-25 14 0 0 0,35-21-8 0 0,-77 36 107 0 0,52-25-42 0 0,0 0 0 0 0,-32 23-1 0 0,60-36-62 0 0,0 0-1 0 0,0 0 1 0 0,0 1-1 0 0,0-1 1 0 0,1 0-1 0 0,-1 1 1 0 0,1 0-1 0 0,-1-1 1 0 0,1 1-1 0 0,0 0 1 0 0,-1 0-1 0 0,1-1 1 0 0,0 1-1 0 0,0 0 1 0 0,0 0-1 0 0,1 0 1 0 0,-2 3-1 0 0,2-3-5 0 0,0 0 1 0 0,1 0-1 0 0,-1-1 0 0 0,0 1 0 0 0,1 0 0 0 0,-1 0 1 0 0,1-1-1 0 0,0 1 0 0 0,0 0 0 0 0,-1 0 0 0 0,1-1 1 0 0,0 1-1 0 0,0-1 0 0 0,0 1 0 0 0,1-1 0 0 0,-1 0 0 0 0,0 1 1 0 0,1-1-1 0 0,2 2 0 0 0,16 12-20 0 0,0-1 0 0 0,1-1 0 0 0,0 0 0 0 0,2-2-1 0 0,37 14 1 0 0,12 6-98 0 0,-67-28 113 0 0,-1-2-5 0 0,1 1 1 0 0,-1 0-1 0 0,0 0 0 0 0,0 1 0 0 0,0-1 0 0 0,0 1 1 0 0,-1 0-1 0 0,1 0 0 0 0,-1 0 0 0 0,0 0 0 0 0,0 0 1 0 0,5 8-1 0 0,-7-10 14 0 0,-1 1 0 0 0,1 0 0 0 0,-1 0 1 0 0,1 0-1 0 0,-1 0 0 0 0,0 0 0 0 0,0 0 1 0 0,0 0-1 0 0,0 0 0 0 0,0 0 0 0 0,-1 0 1 0 0,1 0-1 0 0,-1 0 0 0 0,1 0 0 0 0,-1 0 1 0 0,0 0-1 0 0,-1 3 0 0 0,-17 29 112 0 0,-25 19 188 0 0,36-45-242 0 0,0 0 1 0 0,0 1-1 0 0,1 0 0 0 0,0 1 1 0 0,0 0-1 0 0,1 0 0 0 0,1 0 1 0 0,0 1-1 0 0,-6 15 0 0 0,11-23-52 0 0,-1 0-1 0 0,1-1 0 0 0,0 1 1 0 0,0 0-1 0 0,0 0 1 0 0,0-1-1 0 0,1 1 0 0 0,-1 0 1 0 0,1 0-1 0 0,-1-1 1 0 0,1 1-1 0 0,0 0 0 0 0,0-1 1 0 0,0 1-1 0 0,1-1 1 0 0,-1 1-1 0 0,3 3 1 0 0,3 3-8 0 0,1-1 1 0 0,0 1-1 0 0,10 8 1 0 0,20 21 141 0 0,-33-30-70 0 0,-1 0 0 0 0,0 1 1 0 0,0-1-1 0 0,-1 1 0 0 0,0 0 1 0 0,0 0-1 0 0,-1 0 0 0 0,0 0 1 0 0,-1 0-1 0 0,0 11 0 0 0,1 17 412 0 0,-6 46 0 0 0,1-13-96 0 0,1-34-215 0 0,2-35-171 0 0,0 9 154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5:37.4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1188 0 0,'0'0'6763'0'0,"15"8"-4620"0"0,312-11 1700 0 0,1-1-6468 0 0,-289 8-363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5:37.8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 0 1380 0 0,'-30'25'6370'0'0,"23"-15"-4886"0"0,7-8-1311 0 0,1-1 0 0 0,-1 1 0 0 0,1-1 0 0 0,0 1 0 0 0,-1-1 0 0 0,1 0 0 0 0,0 1 0 0 0,0-1 0 0 0,0 0 0 0 0,0 1-1 0 0,0-1 1 0 0,0 0 0 0 0,0 0 0 0 0,0 0 0 0 0,2 1 0 0 0,19 6-6 0 0,1-1-1 0 0,0 0 1 0 0,44 4 0 0 0,-2 1-2524 0 0,-5 5-3783 0 0</inkml:trace>
  <inkml:trace contextRef="#ctx0" brushRef="#br0" timeOffset="1">146 295 1816 0 0,'-1'20'4353'0'0,"2"-16"-3869"0"0,7 1-190 0 0,0 0-1 0 0,1-1 1 0 0,0 0 0 0 0,-1 0 0 0 0,2-1 0 0 0,-1 0 0 0 0,0-1 0 0 0,11 2 0 0 0,14 0-2546 0 0,34 2-1 0 0,-47-6-136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6:22.7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151 129 1264 0 0,'0'0'9523'0'0,"1"-1"-9472"0"0,4-2-8 0 0,0 0-41 0 0,0-1-1 0 0,0 1 1 0 0,-1-1-1 0 0,0 0 1 0 0,0 0-1 0 0,0-1 1 0 0,6-7-1 0 0,24-30-145 0 0,-20 5 15 0 0,-16 36 123 0 0,1 0 1 0 0,-1 0 0 0 0,1 1-1 0 0,-1-1 1 0 0,0 0 0 0 0,0 1 0 0 0,1 0-1 0 0,-1-1 1 0 0,0 1 0 0 0,0 0-1 0 0,0 0 1 0 0,0 0 0 0 0,1 0 0 0 0,-3 0-1 0 0,-9 4 28 0 0,0 1 1 0 0,1 1-1 0 0,0 0 0 0 0,0 0 0 0 0,0 1 0 0 0,1 0 0 0 0,0 1 0 0 0,1 1 1 0 0,-1 0-1 0 0,2 0 0 0 0,-14 16 0 0 0,15-16 45 0 0,1 0 1 0 0,0 1-1 0 0,1 0 0 0 0,0 0 0 0 0,0 1 1 0 0,1-1-1 0 0,0 1 0 0 0,1 0 0 0 0,1 1 1 0 0,-1-1-1 0 0,2 1 0 0 0,0-1 0 0 0,-2 21 1 0 0,5-24-34 0 0,0 0 0 0 0,1 0 1 0 0,0 0-1 0 0,0 0 1 0 0,0 0-1 0 0,1 0 0 0 0,0-1 1 0 0,1 1-1 0 0,0-1 1 0 0,0 0-1 0 0,0 0 0 0 0,1 0 1 0 0,0-1-1 0 0,0 1 0 0 0,1-1 1 0 0,0-1-1 0 0,0 1 1 0 0,0-1-1 0 0,1 0 0 0 0,0 0 1 0 0,0-1-1 0 0,11 6 0 0 0,-11-6-55 0 0,0 0 0 0 0,1-1 0 0 0,-1 0 0 0 0,1 0 0 0 0,0 0 0 0 0,0-1 0 0 0,0 0 0 0 0,0-1 0 0 0,0 0 0 0 0,0 0 0 0 0,1-1 0 0 0,-1 0 0 0 0,0 0 0 0 0,0-1 0 0 0,1 0 0 0 0,-1-1 0 0 0,0 1 0 0 0,0-2 0 0 0,-1 1 0 0 0,1-1 0 0 0,0 0 0 0 0,10-6 0 0 0,-15 7 19 0 0,0-1 0 0 0,0 1 0 0 0,0-1 1 0 0,0 1-1 0 0,0-1 0 0 0,-1 0 0 0 0,1 0 0 0 0,-1 0 0 0 0,0 0 0 0 0,0-1 0 0 0,0 1 1 0 0,0-1-1 0 0,-1 1 0 0 0,1-1 0 0 0,-1 1 0 0 0,0-1 0 0 0,0 0 0 0 0,0 0 0 0 0,0 0 1 0 0,-1 0-1 0 0,0 1 0 0 0,0-1 0 0 0,0 0 0 0 0,0 0 0 0 0,0 0 0 0 0,-1 0 0 0 0,0 0 1 0 0,0 1-1 0 0,-2-8 0 0 0,1 6-6 0 0,0-1 0 0 0,-1 1 0 0 0,0 0 0 0 0,0-1 0 0 0,0 1 0 0 0,0 1 0 0 0,-1-1 1 0 0,0 0-1 0 0,0 1 0 0 0,0 0 0 0 0,-1 0 0 0 0,1 0 0 0 0,-1 1 0 0 0,0-1 0 0 0,0 1 0 0 0,0 0 0 0 0,0 0 0 0 0,-12-3 0 0 0,10 3-8 0 0,0 1 0 0 0,0 0 0 0 0,-1 1 0 0 0,1 0 0 0 0,-1 0-1 0 0,1 1 1 0 0,-1-1 0 0 0,1 2 0 0 0,-1-1 0 0 0,1 1 0 0 0,-1 0-1 0 0,1 1 1 0 0,0-1 0 0 0,-1 2 0 0 0,-9 3 0 0 0,16-5-238 0 0,0 0 1 0 0,-1 0 0 0 0,1 0-1 0 0,-1 0 1 0 0,1 0-1 0 0,0 1 1 0 0,0-1 0 0 0,0 0-1 0 0,0 1 1 0 0,0-1 0 0 0,0 1-1 0 0,0-1 1 0 0,0 1-1 0 0,1-1 1 0 0,-1 1 0 0 0,0 0-1 0 0,1-1 1 0 0,0 1-1 0 0,-1 0 1 0 0,1 0 0 0 0,0-1-1 0 0,0 1 1 0 0,0 0 0 0 0,0 3-1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5:07.0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1091 532 2768 0 0,'-4'5'10908'0'0,"5"-15"-10826"0"0,0 0 0 0 0,1-1-1 0 0,4-15 1 0 0,-3 16 118 0 0,-1-1 0 0 0,0 0-1 0 0,1-18 1 0 0,-4 9 204 0 0,-1 1-1 0 0,0 0 1 0 0,-2 0 0 0 0,0 0 0 0 0,-1 1-1 0 0,-1-1 1 0 0,-1 1 0 0 0,0 0-1 0 0,-1 1 1 0 0,-1 0 0 0 0,-1 0-1 0 0,0 1 1 0 0,-1 0 0 0 0,-1 1-1 0 0,-1 0 1 0 0,-25-23 0 0 0,27 27-299 0 0,-1 2-1 0 0,0-1 1 0 0,-1 1 0 0 0,1 1-1 0 0,-2 1 1 0 0,1-1 0 0 0,-1 2-1 0 0,0 0 1 0 0,0 1 0 0 0,-1 0-1 0 0,0 1 1 0 0,0 1 0 0 0,0 0-1 0 0,0 1 1 0 0,0 1 0 0 0,0 0-1 0 0,-1 1 1 0 0,1 0 0 0 0,0 2-1 0 0,0 0 1 0 0,-25 6 0 0 0,13 2 10 0 0,0 0 0 0 0,1 2 1 0 0,0 1-1 0 0,1 1 0 0 0,1 1 1 0 0,0 1-1 0 0,1 2 0 0 0,1 0 1 0 0,1 1-1 0 0,-25 29 0 0 0,8-4 28 0 0,3 1-1 0 0,1 2 1 0 0,3 1-1 0 0,-31 62 0 0 0,39-61-38 0 0,2 1 0 0 0,2 2 0 0 0,2 0 0 0 0,3 0 0 0 0,2 2-1 0 0,2-1 1 0 0,3 2 0 0 0,2-1 0 0 0,2 1 0 0 0,3-1-1 0 0,2 1 1 0 0,17 101 0 0 0,-10-115-50 0 0,1 0 0 0 0,3 0 0 0 0,1-1 1 0 0,1-1-1 0 0,3-1 0 0 0,1 0 0 0 0,34 51 0 0 0,-32-61-61 0 0,1 0 0 0 0,1-2 0 0 0,1 0 0 0 0,1-2-1 0 0,1-1 1 0 0,1-1 0 0 0,1-1 0 0 0,1-1 0 0 0,52 26 0 0 0,-48-31-454 0 0,0-2 1 0 0,1-1 0 0 0,1-1-1 0 0,0-2 1 0 0,0-1 0 0 0,1-2-1 0 0,0-2 1 0 0,0-1-1 0 0,0-2 1 0 0,0-1 0 0 0,64-9-1 0 0,-54 1-1046 0 0,0-2 0 0 0,0-2 0 0 0,-1-2 0 0 0,-1-2-1 0 0,0-1 1 0 0,-1-3 0 0 0,-1-1 0 0 0,62-44 0 0 0,-29 11-4660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5:07.4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44 131 1700 0 0,'-3'-38'8516'0'0,"1"-45"502"0"0,3 74-7631 0 0,1 17-1133 0 0,0 17-8 0 0,-1 1 1 0 0,0-1 0 0 0,-6 37 0 0 0,2-19-14 0 0,-5 105 295 0 0,-22 615 1550 0 0,31-701-1888 0 0,1 0 0 0 0,4 0 0 0 0,2 0-1 0 0,24 86 1 0 0,-30-140-322 0 0,1 1-1 0 0,0 0 1 0 0,1-1-1 0 0,0 0 0 0 0,0 0 1 0 0,1 0-1 0 0,0 0 1 0 0,0-1-1 0 0,1 1 1 0 0,7 7-1 0 0,-9-12-245 0 0,0 0-1 0 0,0 0 1 0 0,0 0 0 0 0,0-1-1 0 0,1 1 1 0 0,-1-1 0 0 0,1 0-1 0 0,0 0 1 0 0,-1 0 0 0 0,1-1-1 0 0,0 0 1 0 0,0 0 0 0 0,0 0-1 0 0,0-1 1 0 0,0 1 0 0 0,0-1-1 0 0,0 0 1 0 0,0-1 0 0 0,10-1 0 0 0,58-18-7038 0 0,-32 5 610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5:08.0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340 160 2352 0 0,'-6'-27'5946'0'0,"5"20"-4621"0"0,-1 0 0 0 0,1 1 0 0 0,-1-1 0 0 0,0 1 0 0 0,-6-11 802 0 0,4 13-1501 0 0,4 3-595 0 0,-1 1 0 0 0,1-1 0 0 0,0 1 0 0 0,0-1 0 0 0,-1 1 0 0 0,1 0 0 0 0,-1-1-1 0 0,1 1 1 0 0,0-1 0 0 0,-1 1 0 0 0,1 0 0 0 0,-1-1 0 0 0,1 1 0 0 0,0 0 0 0 0,-1-1 0 0 0,1 1 0 0 0,-1 0 0 0 0,1 0 0 0 0,-1 0 0 0 0,0-1 0 0 0,1 1-1 0 0,-1 0 1 0 0,1 0 0 0 0,-1 0 0 0 0,1 0 0 0 0,-1 0 0 0 0,1 0 0 0 0,-1 0 0 0 0,1 0 0 0 0,-1 0 0 0 0,-1 0 0 0 0,-9 5 156 0 0,-1-1 0 0 0,1 1-1 0 0,0 1 1 0 0,0 0 0 0 0,0 1 0 0 0,1 0 0 0 0,0 0 0 0 0,1 1 0 0 0,-1 0 0 0 0,2 1 0 0 0,-1 0 0 0 0,1 1 0 0 0,0-1-1 0 0,-9 17 1 0 0,-4 9 70 0 0,0 1-1 0 0,3 1 0 0 0,-15 42 1 0 0,23-53-149 0 0,1 1 0 0 0,1 1 0 0 0,2 0 0 0 0,0 0-1 0 0,2 0 1 0 0,1 0 0 0 0,1 1 0 0 0,2-1 0 0 0,4 41 0 0 0,-3-56-119 0 0,1-1 1 0 0,1 1-1 0 0,0 0 0 0 0,1-1 0 0 0,0 1 0 0 0,1-1 0 0 0,1 0 0 0 0,-1-1 1 0 0,2 0-1 0 0,0 1 0 0 0,0-2 0 0 0,1 1 0 0 0,0-1 0 0 0,1 0 1 0 0,0-1-1 0 0,0 0 0 0 0,1-1 0 0 0,0 0 0 0 0,1 0 0 0 0,0-1 0 0 0,0 0 1 0 0,20 8-1 0 0,-18-10-137 0 0,0-1 0 0 0,1 0 0 0 0,-1 0 1 0 0,1-2-1 0 0,-1 0 0 0 0,1 0 0 0 0,0-1 0 0 0,0-1 1 0 0,0 0-1 0 0,0-1 0 0 0,-1-1 0 0 0,1 0 0 0 0,0-1 1 0 0,-1 0-1 0 0,0-1 0 0 0,25-11 0 0 0,-23 8 91 0 0,0 0 1 0 0,-1-2-1 0 0,-1 1 0 0 0,1-2 1 0 0,-2 0-1 0 0,1 0 0 0 0,-1-1 0 0 0,-1-1 1 0 0,0 0-1 0 0,-1 0 0 0 0,0-1 0 0 0,0 0 1 0 0,-2-1-1 0 0,9-16 0 0 0,-6 3 139 0 0,0 0 1 0 0,-1-1-1 0 0,-2 0 0 0 0,-1-1 1 0 0,-1 1-1 0 0,-2-1 0 0 0,0 0 0 0 0,-2 0 1 0 0,-2-1-1 0 0,0 1 0 0 0,-8-46 1 0 0,6 57 64 0 0,-2 0 1 0 0,0 0 0 0 0,-1 1-1 0 0,-1-1 1 0 0,-1 1 0 0 0,0 1-1 0 0,-2-1 1 0 0,1 1 0 0 0,-2 0-1 0 0,0 1 1 0 0,-1 0 0 0 0,-1 1-1 0 0,0 0 1 0 0,0 1 0 0 0,-2 0-1 0 0,1 1 1 0 0,-2 1 0 0 0,0 0-1 0 0,-22-13 1 0 0,16 13-251 0 0,-1 1-1 0 0,0 1 1 0 0,0 1-1 0 0,-1 0 0 0 0,-35-5 1 0 0,44 11-606 0 0,-1 0 0 0 0,1 1 1 0 0,-1 1-1 0 0,-15 2 0 0 0,19-1-796 0 0,0 1 0 0 0,0 0 0 0 0,0 1 0 0 0,0 0-1 0 0,-19 10 1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5:08.7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893 169 848 0 0,'-4'-11'2189'0'0,"-1"-1"-1"0"0,0 1 1 0 0,0 1 0 0 0,-13-18-1 0 0,12 21-1833 0 0,1 1 0 0 0,-1 0 0 0 0,0 0 0 0 0,-1 0 0 0 0,1 1 0 0 0,-1 0 0 0 0,-1 0-1 0 0,1 1 1 0 0,0 0 0 0 0,-1 0 0 0 0,-16-5 0 0 0,-1 1 69 0 0,0 1 0 0 0,0 2 0 0 0,0 1 0 0 0,-1 0-1 0 0,0 2 1 0 0,-50 3 0 0 0,33 2-162 0 0,-1 3 1 0 0,1 2-1 0 0,-54 16 1 0 0,65-15-131 0 0,-40 18 1 0 0,63-23-120 0 0,1 0 0 0 0,-1 0 0 0 0,1 1 0 0 0,1 0 0 0 0,-1 1 1 0 0,1-1-1 0 0,0 1 0 0 0,0 1 0 0 0,-11 12 0 0 0,16-16-60 0 0,1 1-1 0 0,-1-1 0 0 0,0 1 1 0 0,1 0-1 0 0,0-1 1 0 0,0 1-1 0 0,0 0 0 0 0,0 0 1 0 0,1-1-1 0 0,-1 1 0 0 0,1 0 1 0 0,0 0-1 0 0,0 0 1 0 0,0 0-1 0 0,1 0 0 0 0,-1 0 1 0 0,1-1-1 0 0,0 1 1 0 0,0 0-1 0 0,1 0 0 0 0,-1-1 1 0 0,1 1-1 0 0,-1-1 0 0 0,1 1 1 0 0,0-1-1 0 0,4 4 1 0 0,5 9-359 0 0,1 0 0 0 0,1-1 1 0 0,26 23-1 0 0,-37-36 377 0 0,55 47-769 0 0,3-2-1 0 0,67 39 1 0 0,-65-46 505 0 0,-2 3 1 0 0,67 61-1 0 0,-121-98 309 0 0,1 0 1 0 0,-1 1 0 0 0,-1 0 0 0 0,1 0 0 0 0,-1 0 0 0 0,-1 1 0 0 0,1 0-1 0 0,-1 0 1 0 0,0 0 0 0 0,4 16 0 0 0,-7-20 51 0 0,0 1-1 0 0,0 0 1 0 0,-1-1-1 0 0,0 1 1 0 0,0 0-1 0 0,0-1 1 0 0,-1 1-1 0 0,1 0 1 0 0,-1-1-1 0 0,0 1 1 0 0,0-1 0 0 0,-1 1-1 0 0,1-1 1 0 0,-1 1-1 0 0,0-1 1 0 0,0 0-1 0 0,-1 0 1 0 0,1 0-1 0 0,-1 0 1 0 0,0 0-1 0 0,0-1 1 0 0,-4 5-1 0 0,-8 6 232 0 0,-1-2-1 0 0,0 1 0 0 0,0-2 0 0 0,-1 0 0 0 0,-1-1 0 0 0,0-1 0 0 0,0-1 0 0 0,-1 0 0 0 0,-38 9 0 0 0,19-7 50 0 0,-2-2 0 0 0,1-2 0 0 0,-1-2 0 0 0,-43-1 0 0 0,53-3-196 0 0,0-1 0 0 0,-47-8 0 0 0,70 8-369 0 0,-1 0 0 0 0,1-1 0 0 0,0 0 0 0 0,0 0 0 0 0,0-1 0 0 0,0 0 0 0 0,0 0 0 0 0,1-1 0 0 0,0 0 0 0 0,-1 0 0 0 0,1 0 0 0 0,0-1 0 0 0,1 0 0 0 0,-1 0 0 0 0,1 0 0 0 0,-6-9 0 0 0,8 10-452 0 0,1-1 0 0 0,0 0 0 0 0,0 1 1 0 0,1-1-1 0 0,0 0 0 0 0,-1 0 0 0 0,1 0 0 0 0,1 0 0 0 0,-1 0 1 0 0,1 0-1 0 0,0 0 0 0 0,1-10 0 0 0,4-16-5711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5:09.2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69 492 4344 0 0,'7'12'10370'0'0,"-3"-10"-9931"0"0,-1 0 0 0 0,1 0-1 0 0,0 0 1 0 0,0-1 0 0 0,-1 1 0 0 0,1-1 0 0 0,0 0-1 0 0,0 0 1 0 0,0 0 0 0 0,1-1 0 0 0,-1 0 0 0 0,0 1-1 0 0,4-2 1 0 0,61-3-283 0 0,-60 3 80 0 0,82-9-642 0 0,113-29 0 0 0,-156 26 206 0 0,0-2 1 0 0,-1-1-1 0 0,-1-3 0 0 0,44-25 0 0 0,-80 38 329 0 0,0 0-1 0 0,-1-1 0 0 0,1 1 0 0 0,-2-2 0 0 0,1 1 0 0 0,-1-1 0 0 0,0-1 1 0 0,0 0-1 0 0,-1 0 0 0 0,7-12 0 0 0,-11 17-46 0 0,-1 0-1 0 0,0 0 1 0 0,0 0 0 0 0,-1 0-1 0 0,1-1 1 0 0,-1 1 0 0 0,0-1-1 0 0,0 1 1 0 0,-1-1 0 0 0,1 1-1 0 0,-1-1 1 0 0,0 0 0 0 0,0 1-1 0 0,0-1 1 0 0,-1 1 0 0 0,0-1-1 0 0,0 0 1 0 0,0 1 0 0 0,0 0-1 0 0,-1-1 1 0 0,0 1 0 0 0,1 0-1 0 0,-2 0 1 0 0,1 0 0 0 0,0 0-1 0 0,-1 0 1 0 0,-6-7 0 0 0,-2-1 9 0 0,-2 0 0 0 0,0 1 0 0 0,0 0 1 0 0,-1 1-1 0 0,0 1 0 0 0,-1 0 0 0 0,0 1 0 0 0,0 0 0 0 0,-1 1 1 0 0,0 1-1 0 0,0 1 0 0 0,-1 0 0 0 0,-24-4 0 0 0,12 5-21 0 0,0 0-1 0 0,-1 2 1 0 0,0 1-1 0 0,1 1 1 0 0,-1 2-1 0 0,-56 10 1 0 0,61-6-59 0 0,-1 1 0 0 0,1 0 1 0 0,0 2-1 0 0,0 1 0 0 0,1 1 1 0 0,1 1-1 0 0,0 1 1 0 0,-30 23-1 0 0,42-27 6 0 0,-1 0 1 0 0,2 2-1 0 0,0-1 0 0 0,0 1 1 0 0,0 0-1 0 0,2 1 0 0 0,-1 0 1 0 0,2 1-1 0 0,0-1 1 0 0,0 2-1 0 0,1-1 0 0 0,0 1 1 0 0,2-1-1 0 0,-1 1 0 0 0,2 1 1 0 0,-4 24-1 0 0,6-17-17 0 0,0 0 1 0 0,2 0-1 0 0,0-1 0 0 0,2 1 1 0 0,0 0-1 0 0,2-1 0 0 0,0 1 1 0 0,1-1-1 0 0,1-1 1 0 0,1 1-1 0 0,1-1 0 0 0,1-1 1 0 0,0 1-1 0 0,2-2 0 0 0,0 0 1 0 0,1 0-1 0 0,23 24 0 0 0,-15-20-297 0 0,0-2-1 0 0,1 0 0 0 0,2-2 1 0 0,0 0-1 0 0,0-2 0 0 0,2 0 1 0 0,-1-2-1 0 0,2-1 1 0 0,0-1-1 0 0,1-1 0 0 0,0-1 1 0 0,44 8-1 0 0,-34-12-903 0 0,1-1 0 0 0,-1-3 0 0 0,1-1 0 0 0,49-5-1 0 0,-37-2-2346 0 0,59-14-1 0 0,-39 2-2376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5:09.9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637 1179 1184 0 0,'25'-19'9478'0'0,"42"-72"-3612"0"0,-66 90-5778 0 0,0 0-1 0 0,0 0 0 0 0,0-1 1 0 0,0 1-1 0 0,-1 0 0 0 0,1-1 1 0 0,0 1-1 0 0,-1-1 1 0 0,1 1-1 0 0,-1-1 0 0 0,1 1 1 0 0,-1-1-1 0 0,0 0 0 0 0,0 1 1 0 0,0-1-1 0 0,0 1 1 0 0,0-1-1 0 0,0 0 0 0 0,0 1 1 0 0,0-1-1 0 0,0 1 0 0 0,-1-1 1 0 0,1 1-1 0 0,-1-1 1 0 0,1 1-1 0 0,-1-1 0 0 0,0 1 1 0 0,0-1-1 0 0,1 1 0 0 0,-1 0 1 0 0,0-1-1 0 0,0 1 1 0 0,0 0-1 0 0,0 0 0 0 0,-1 0 1 0 0,1-1-1 0 0,0 1 0 0 0,0 1 1 0 0,-1-1-1 0 0,1 0 1 0 0,0 0-1 0 0,-3 0 0 0 0,-6-5 129 0 0,0 1-1 0 0,0 0 0 0 0,-1 0 1 0 0,-14-3-1 0 0,25 8-196 0 0,-25-7 176 0 0,0 2 1 0 0,0 1 0 0 0,0 0 0 0 0,0 2 0 0 0,-1 1-1 0 0,-49 5 1 0 0,43-1-66 0 0,0 2 0 0 0,0 2 0 0 0,1 1 0 0 0,-61 23 0 0 0,76-24-91 0 0,0 1 0 0 0,1 0-1 0 0,0 0 1 0 0,1 2 0 0 0,0 0-1 0 0,0 1 1 0 0,1 0-1 0 0,1 1 1 0 0,-17 19 0 0 0,23-24-45 0 0,1 0 0 0 0,0 1 0 0 0,1-1 0 0 0,0 1 0 0 0,0 0 1 0 0,1 0-1 0 0,-1 1 0 0 0,2-1 0 0 0,-1 1 0 0 0,1-1 0 0 0,1 1 1 0 0,0 0-1 0 0,0 0 0 0 0,0 0 0 0 0,1 0 0 0 0,1-1 0 0 0,0 1 1 0 0,0 0-1 0 0,4 17 0 0 0,0-11-79 0 0,1 0 1 0 0,0 0-1 0 0,1-1 0 0 0,0 0 1 0 0,1 0-1 0 0,1-1 1 0 0,0 0-1 0 0,1 0 1 0 0,1-1-1 0 0,0 0 0 0 0,0-1 1 0 0,1 0-1 0 0,0-1 1 0 0,1 0-1 0 0,0-1 0 0 0,1-1 1 0 0,0 0-1 0 0,0-1 1 0 0,29 11-1 0 0,-29-13-13 0 0,1 0 0 0 0,-1-1-1 0 0,1-1 1 0 0,0-1 0 0 0,0 0-1 0 0,0 0 1 0 0,0-1 0 0 0,0-1-1 0 0,0-1 1 0 0,0 0 0 0 0,0-1-1 0 0,0-1 1 0 0,0 0 0 0 0,-1-1 0 0 0,1-1-1 0 0,-1 0 1 0 0,0 0 0 0 0,0-2-1 0 0,-1 0 1 0 0,0 0 0 0 0,14-11-1 0 0,-8 1 70 0 0,-1 0 0 0 0,0-1 0 0 0,-2-1 0 0 0,0 0 0 0 0,-1-1 0 0 0,-2-1 0 0 0,0 0-1 0 0,14-32 1 0 0,6-22 2 0 0,27-93 0 0 0,-34 86 982 0 0,25-148 0 0 0,-44 183-402 0 0,-2 0 1 0 0,-3 0-1 0 0,-1-1 0 0 0,-11-84 1 0 0,-5 40 576 0 0,-4 0 0 0 0,-51-152 0 0 0,70 244-1131 0 0,0 0 0 0 0,0 0 0 0 0,0-1 1 0 0,0 1-1 0 0,0 0 0 0 0,0 0 1 0 0,0-1-1 0 0,0 1 0 0 0,0 0 1 0 0,0 0-1 0 0,0-1 0 0 0,-1 1 1 0 0,1 0-1 0 0,0 0 0 0 0,0 0 1 0 0,0-1-1 0 0,0 1 0 0 0,0 0 0 0 0,-1 0 1 0 0,1 0-1 0 0,0 0 0 0 0,0-1 1 0 0,0 1-1 0 0,0 0 0 0 0,-1 0 1 0 0,1 0-1 0 0,0 0 0 0 0,0 0 1 0 0,-1 0-1 0 0,1-1 0 0 0,0 1 1 0 0,0 0-1 0 0,0 0 0 0 0,-1 0 1 0 0,1 0-1 0 0,0 0 0 0 0,0 0 0 0 0,-1 0 1 0 0,1 0-1 0 0,-1 0 0 0 0,-5 10-7 0 0,-1 17 34 0 0,1 26 17 0 0,2-1 0 0 0,4 91 0 0 0,24 104-12 0 0,15 13-457 0 0,104 367 0 0 0,-104-512-556 0 0,-34-102 319 0 0,2 1 0 0 0,-1-1 0 0 0,2 0 0 0 0,0-1 0 0 0,0 0 0 0 0,12 12 0 0 0,-17-20 61 0 0,1-1 0 0 0,0 0 0 0 0,-1 0 0 0 0,1 0 0 0 0,0-1 0 0 0,0 1 0 0 0,8 2 0 0 0,18 3-5422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0:11.5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576 66 1052 0 0,'-1'-4'1091'0'0,"-1"0"0"0"0,1 1 0 0 0,-1-1 0 0 0,0 0 0 0 0,0 1 0 0 0,-1 0 0 0 0,1-1 0 0 0,-1 1-1 0 0,-3-3 1 0 0,3 3-883 0 0,-1 0-1 0 0,0 1 1 0 0,0 0-1 0 0,0 0 0 0 0,0 0 1 0 0,0 0-1 0 0,-1 0 0 0 0,1 1 1 0 0,0 0-1 0 0,-1 0 1 0 0,1 0-1 0 0,-1 0 0 0 0,-5 1 1 0 0,-23-3 88 0 0,-1 2 1 0 0,0 1 0 0 0,-56 8-1 0 0,77-6-278 0 0,1 0 0 0 0,0 1 0 0 0,1 0 0 0 0,-1 0 0 0 0,1 1-1 0 0,-1 1 1 0 0,1 0 0 0 0,0 1 0 0 0,1 0 0 0 0,-1 0-1 0 0,1 1 1 0 0,1 1 0 0 0,-15 13 0 0 0,21-17-51 0 0,0 0 1 0 0,0-1-1 0 0,0 1 1 0 0,1 0 0 0 0,0 1-1 0 0,0-1 1 0 0,0 0-1 0 0,0 1 1 0 0,1-1-1 0 0,-1 1 1 0 0,1-1-1 0 0,0 1 1 0 0,1 0 0 0 0,-1 6-1 0 0,1-3-17 0 0,1-1 1 0 0,0 0-1 0 0,0 1 1 0 0,0-1-1 0 0,1 0 0 0 0,1 0 1 0 0,-1 0-1 0 0,6 10 0 0 0,5 6-61 0 0,1 0 0 0 0,1-1-1 0 0,2-1 1 0 0,18 20 0 0 0,-30-36 100 0 0,53 54-155 0 0,-43-46 231 0 0,-1 0-1 0 0,0 1 0 0 0,-2 1 0 0 0,1 0 0 0 0,-2 1 1 0 0,0 0-1 0 0,12 24 0 0 0,-22-38 10 0 0,0 0 0 0 0,0 0 0 0 0,0 0-1 0 0,0 1 1 0 0,-1-1 0 0 0,1 0 0 0 0,-1 1 0 0 0,0-1 0 0 0,1 0-1 0 0,-1 1 1 0 0,0-1 0 0 0,-1 0 0 0 0,1 1 0 0 0,0-1 0 0 0,-1 1-1 0 0,1-1 1 0 0,-1 0 0 0 0,0 0 0 0 0,1 1 0 0 0,-1-1 0 0 0,-2 3-1 0 0,1-2 16 0 0,-1-1 1 0 0,1 1-1 0 0,-1-1 0 0 0,1 1 0 0 0,-1-1 0 0 0,0 0 0 0 0,0 0 0 0 0,0 0 0 0 0,0-1 0 0 0,0 1 0 0 0,-1-1 0 0 0,-5 3 1 0 0,-9 0 57 0 0,1 0 1 0 0,-1-2 0 0 0,0 0-1 0 0,-24 0 1 0 0,41-2-152 0 0,-124-4-1688 0 0,43-8-6211 0 0,58 5 1237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5:19.0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109 291 328 0 0,'2'-10'3404'0'0,"0"1"-1"0"0,0-1 1 0 0,0-17 0 0 0,-2-4 5907 0 0,-30 241-6694 0 0,0 11-2134 0 0,10-13-213 0 0,1-1-3113 0 0,14-191 58 0 0,0-29 1984 0 0,-2-31 442 0 0,7-37 875 0 0,19-134 1 0 0,-9 134 525 0 0,32-251 5602 0 0,-34 250-4920 0 0,-8 81-1717 0 0,0 1 0 0 0,0-1 0 0 0,0 1 0 0 0,0 0 0 0 0,0-1 0 0 0,0 1 0 0 0,0-1 0 0 0,0 1 0 0 0,0-1 0 0 0,0 1 0 0 0,1-1 0 0 0,-1 1 1 0 0,0 0-1 0 0,0-1 0 0 0,1 1 0 0 0,-1-1 0 0 0,0 1 0 0 0,0 0 0 0 0,1-1 0 0 0,-1 1 0 0 0,0 0 0 0 0,1-1 0 0 0,-1 1 0 0 0,1 0 0 0 0,-1 0 0 0 0,0-1 0 0 0,1 1 0 0 0,-1 0 1 0 0,1 0-1 0 0,-1 0 0 0 0,1-1 0 0 0,-1 1 0 0 0,1 0 0 0 0,14 9 66 0 0,10 21-26 0 0,14 29-24 0 0,80 114-582 0 0,-97-145 443 0 0,1-1-1 0 0,2-2 0 0 0,51 44 0 0 0,-71-65 110 0 0,1 0-1 0 0,0 0 1 0 0,-1 0-1 0 0,2-1 1 0 0,-1 0-1 0 0,0 0 1 0 0,0 0-1 0 0,1-1 1 0 0,0 0-1 0 0,-1-1 1 0 0,1 1-1 0 0,0-1 1 0 0,0 0-1 0 0,0-1 1 0 0,13 0-1 0 0,-11-2 1 0 0,0 0-1 0 0,0 0 0 0 0,-1-1 1 0 0,1 0-1 0 0,0-1 1 0 0,-1 1-1 0 0,0-2 1 0 0,0 1-1 0 0,0-1 0 0 0,0 0 1 0 0,9-10-1 0 0,6-5-12 0 0,-1-2-1 0 0,0 0 1 0 0,19-29 0 0 0,52-82-29 0 0,-21 28 99 0 0,-18 27 136 0 0,-25 34 0 0 0,2 2 0 0 0,40-42 0 0 0,-71 84-183 0 0,0-1-1 0 0,1 0 1 0 0,-1 1-1 0 0,1-1 1 0 0,-1 1-1 0 0,1-1 0 0 0,-1 1 1 0 0,1-1-1 0 0,-1 1 1 0 0,1-1-1 0 0,0 1 0 0 0,-1-1 1 0 0,1 1-1 0 0,0 0 1 0 0,-1-1-1 0 0,1 1 1 0 0,0 0-1 0 0,0 0 0 0 0,-1 0 1 0 0,1-1-1 0 0,0 1 1 0 0,0 0-1 0 0,-1 0 0 0 0,1 0 1 0 0,0 0-1 0 0,0 0 1 0 0,-1 0-1 0 0,1 1 1 0 0,0-1-1 0 0,0 0 0 0 0,-1 0 1 0 0,1 0-1 0 0,0 1 1 0 0,-1-1-1 0 0,1 0 0 0 0,0 1 1 0 0,-1-1-1 0 0,1 1 1 0 0,0-1-1 0 0,-1 0 1 0 0,1 1-1 0 0,-1 0 0 0 0,1-1 1 0 0,-1 1-1 0 0,1-1 1 0 0,-1 1-1 0 0,1 0 0 0 0,-1-1 1 0 0,0 1-1 0 0,1 0 1 0 0,-1-1-1 0 0,0 1 1 0 0,0 0-1 0 0,1-1 0 0 0,-1 1 1 0 0,0 0-1 0 0,0 0 1 0 0,0-1-1 0 0,0 2 0 0 0,8 49 82 0 0,-8-49-78 0 0,84 704 708 0 0,-76-664-2209 0 0,23 70 1 0 0,-29-107 1009 0 0,0 0 0 0 0,0 0 0 0 0,1 0 0 0 0,0 0 0 0 0,-1 0 0 0 0,6 5 0 0 0,11 5-3846 0 0,6-11-5672 0 0,0-6 2087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5:10.2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 1 4824 0 0,'-42'3'15709'0'0,"46"-3"-15272"0"0,262 2-1486 0 0,-146 2-2044 0 0,5-1-4952 0 0,-86-3 1666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5:10.6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135 141 3808 0 0,'-6'-32'5716'0'0,"-2"0"1"0"0,-15-44 503 0 0,17 98-5657 0 0,-41 351 750 0 0,3 441 0 0 0,44-801-1316 0 0,0 37 301 0 0,7 53 0 0 0,-6-90-422 0 0,1 0 1 0 0,1 0-1 0 0,0 0 0 0 0,0-1 0 0 0,2 1 0 0 0,-1-1 0 0 0,2 0 1 0 0,-1-1-1 0 0,12 18 0 0 0,-13-25-255 0 0,-1 0 1 0 0,1 0-1 0 0,0 0 0 0 0,0-1 1 0 0,1 1-1 0 0,-1-1 0 0 0,1 0 0 0 0,-1 0 1 0 0,1-1-1 0 0,0 1 0 0 0,0-1 1 0 0,0 0-1 0 0,0-1 0 0 0,7 2 1 0 0,0 0-1488 0 0,1-1 1 0 0,0-1-1 0 0,-1-1 1 0 0,25-1-1 0 0,2-3-4727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5:11.0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402 245 568 0 0,'1'-21'3398'0'0,"1"-1"-1"0"0,8-34 1 0 0,-5 34-673 0 0,-1 1 0 0 0,1-38 0 0 0,-5 59-2684 0 0,0-1 0 0 0,0 0 0 0 0,0 1 0 0 0,0-1 0 0 0,0 0 0 0 0,0 0 0 0 0,0 1 0 0 0,0-1 0 0 0,-1 0 0 0 0,1 1 0 0 0,0-1 0 0 0,-1 0 0 0 0,1 1 0 0 0,0-1 0 0 0,-1 1 0 0 0,1-1 0 0 0,0 0 0 0 0,-1 1 0 0 0,1-1 0 0 0,-1 1 0 0 0,1-1 0 0 0,-1 1 0 0 0,0 0 0 0 0,1-1 0 0 0,-1 1 0 0 0,1-1 0 0 0,-2 1 0 0 0,-22-1 761 0 0,-20 15-12 0 0,21-3-532 0 0,1 2 1 0 0,1 0-1 0 0,0 1 1 0 0,1 1-1 0 0,0 1 1 0 0,-33 36-1 0 0,30-26-80 0 0,1 0-1 0 0,2 2 0 0 0,1 0 1 0 0,-25 49-1 0 0,37-63-149 0 0,0 0 0 0 0,1 1-1 0 0,1-1 1 0 0,1 1 0 0 0,0 1-1 0 0,1-1 1 0 0,0 0 0 0 0,1 1 0 0 0,1 24-1 0 0,1-30-99 0 0,1 0 0 0 0,1-1 0 0 0,0 1-1 0 0,0-1 1 0 0,1 0 0 0 0,0 0 0 0 0,1 0 0 0 0,-1 0-1 0 0,2 0 1 0 0,-1-1 0 0 0,1 1 0 0 0,1-1-1 0 0,0-1 1 0 0,0 1 0 0 0,0-1 0 0 0,12 11-1 0 0,-7-9-104 0 0,1-1-1 0 0,0 1 1 0 0,0-2-1 0 0,0 0 1 0 0,1 0-1 0 0,0-1 1 0 0,1-1-1 0 0,-1 0 0 0 0,1-1 1 0 0,0-1-1 0 0,0 0 1 0 0,0 0-1 0 0,0-1 1 0 0,1-1-1 0 0,-1-1 1 0 0,1 0-1 0 0,-1-1 0 0 0,27-5 1 0 0,-25 3 119 0 0,-1 0 1 0 0,0-1-1 0 0,0-1 0 0 0,0-1 1 0 0,0 0-1 0 0,-1-1 1 0 0,0 0-1 0 0,0-1 0 0 0,-1-1 1 0 0,0 0-1 0 0,-1-1 1 0 0,0 0-1 0 0,0-1 0 0 0,-1 0 1 0 0,-1-1-1 0 0,18-25 0 0 0,-17 19 199 0 0,-1 0-1 0 0,0 0 1 0 0,-2-1-1 0 0,0 0 0 0 0,-1-1 1 0 0,-1 1-1 0 0,-1-1 1 0 0,-1-1-1 0 0,3-36 1 0 0,-7 45 66 0 0,0 0 1 0 0,0 0 0 0 0,-2 0 0 0 0,1 0 0 0 0,-2 0 0 0 0,1 0 0 0 0,-2 0 0 0 0,0 1 0 0 0,0-1 0 0 0,-1 1 0 0 0,0 0-1 0 0,-1 0 1 0 0,0 1 0 0 0,0 0 0 0 0,-2 0 0 0 0,1 0 0 0 0,-17-15 0 0 0,5 8-28 0 0,-2 1 1 0 0,0 0 0 0 0,0 2-1 0 0,-2 0 1 0 0,1 2-1 0 0,-2 0 1 0 0,-47-15 0 0 0,47 19-722 0 0,-1 1 1 0 0,0 2-1 0 0,-1 0 1 0 0,-40-1-1 0 0,56 6-124 0 0,0 0 0 0 0,1 1 0 0 0,-1 0-1 0 0,1 0 1 0 0,0 1 0 0 0,-11 3 0 0 0,-23 21-8422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5:11.6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476 52 2152 0 0,'-6'-22'14284'0'0,"0"17"-13996"0"0,-1 2 0 0 0,-1-1-1 0 0,1 1 1 0 0,0 0 0 0 0,-1 0 0 0 0,1 1-1 0 0,-1 0 1 0 0,0 0 0 0 0,0 1-1 0 0,0 0 1 0 0,0 1 0 0 0,0-1 0 0 0,0 2-1 0 0,0-1 1 0 0,1 1 0 0 0,-1 0-1 0 0,0 0 1 0 0,-14 6 0 0 0,5-2-215 0 0,0 1 1 0 0,1 1-1 0 0,0 1 0 0 0,0 0 0 0 0,1 1 1 0 0,0 1-1 0 0,-23 19 0 0 0,23-15-15 0 0,0 0-1 0 0,1 2 1 0 0,1 0-1 0 0,0 0 1 0 0,1 1-1 0 0,1 0 1 0 0,0 1-1 0 0,1 1 1 0 0,1-1-1 0 0,1 1 1 0 0,1 1-1 0 0,-7 30 1 0 0,11-37-67 0 0,0 1 0 0 0,2-1 1 0 0,0 0-1 0 0,0 1 0 0 0,1-1 0 0 0,1 1 0 0 0,0-1 1 0 0,1 0-1 0 0,0 1 0 0 0,1-1 0 0 0,0 0 0 0 0,2-1 1 0 0,-1 1-1 0 0,1-1 0 0 0,1 1 0 0 0,0-2 0 0 0,1 1 1 0 0,0-1-1 0 0,1 0 0 0 0,12 14 0 0 0,-9-13-73 0 0,1-1-1 0 0,0 0 1 0 0,1-1-1 0 0,0 0 1 0 0,0-1 0 0 0,1-1-1 0 0,0 0 1 0 0,1-1-1 0 0,-1 0 1 0 0,1-1-1 0 0,1-1 1 0 0,-1-1 0 0 0,1 0-1 0 0,0 0 1 0 0,0-2-1 0 0,0 0 1 0 0,0-1-1 0 0,0-1 1 0 0,1 0-1 0 0,-1-1 1 0 0,0-1 0 0 0,0 0-1 0 0,0-1 1 0 0,-1-1-1 0 0,1 0 1 0 0,-1-1-1 0 0,0-1 1 0 0,0-1 0 0 0,0 0-1 0 0,-1-1 1 0 0,0 0-1 0 0,19-16 1 0 0,-21 15 262 0 0,0-1 1 0 0,0-1-1 0 0,-2 0 1 0 0,1-1-1 0 0,-1 0 1 0 0,-1-1-1 0 0,0 0 1 0 0,-1 0-1 0 0,11-25 1 0 0,-15 30 9 0 0,-1 0 0 0 0,-1 0 0 0 0,0-1 0 0 0,0 1 0 0 0,0-1 0 0 0,-1 1 0 0 0,0-1 0 0 0,-1 0-1 0 0,0 1 1 0 0,-1-1 0 0 0,1 0 0 0 0,-1 1 0 0 0,-1-1 0 0 0,0 1 0 0 0,0-1 0 0 0,-1 1 0 0 0,0 0 0 0 0,-7-15 0 0 0,1 10-61 0 0,1-1 0 0 0,-2 1-1 0 0,0 0 1 0 0,0 1 0 0 0,-2 1-1 0 0,1-1 1 0 0,-1 2 0 0 0,-1 0 0 0 0,0 0-1 0 0,-26-14 1 0 0,18 13-679 0 0,0 0 0 0 0,-1 2 0 0 0,-1 1 0 0 0,0 0 1 0 0,0 2-1 0 0,-40-6 0 0 0,54 11-332 0 0,1 1 1 0 0,-1-1 0 0 0,1 2 0 0 0,-14 1-1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5:12.5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326 229 2820 0 0,'-7'-35'14044'0'0,"3"43"-13576"0"0,0 1-1 0 0,1-1 1 0 0,0 0-1 0 0,0 1 1 0 0,1 0-1 0 0,0 0 1 0 0,-1 14 0 0 0,-3 14 171 0 0,-24 93 386 0 0,-131 614 606 0 0,69-280-1174 0 0,89-456-445 0 0,1-18-77 0 0,2-21-175 0 0,105-522 354 0 0,-51 294 1758 0 0,-37 173-1169 0 0,50-221 800 0 0,-52 254-1383 0 0,2 2 0 0 0,2 0 0 0 0,44-83 0 0 0,-57 123-150 0 0,1 1 1 0 0,0-1-1 0 0,0 1 1 0 0,1 1-1 0 0,1-1 1 0 0,-1 1-1 0 0,1 1 1 0 0,17-13-1 0 0,-20 18-11 0 0,-1-1 1 0 0,1 1-1 0 0,0 0 0 0 0,0 1 0 0 0,0 0 1 0 0,0 0-1 0 0,1 0 0 0 0,-1 1 0 0 0,0-1 1 0 0,1 1-1 0 0,-1 1 0 0 0,1 0 0 0 0,-1 0 1 0 0,1 0-1 0 0,-1 0 0 0 0,1 1 0 0 0,-1 0 1 0 0,8 3-1 0 0,1 1-99 0 0,-1 0-1 0 0,0 2 1 0 0,0-1 0 0 0,0 2-1 0 0,-1 0 1 0 0,0 1 0 0 0,0 0-1 0 0,-1 1 1 0 0,11 11 0 0 0,4 6-243 0 0,-2 1 1 0 0,36 50 0 0 0,-50-62 239 0 0,-1 0 0 0 0,0 1 0 0 0,-1 0 0 0 0,-1 1 0 0 0,0 0 0 0 0,7 28 1 0 0,-13-36 108 0 0,0 0 0 0 0,0 0 0 0 0,-1 0 0 0 0,-1 1 0 0 0,1-1 0 0 0,-2 0 0 0 0,1 0 0 0 0,-1 0 0 0 0,-1 0 0 0 0,0 0 1 0 0,-1 0-1 0 0,1 0 0 0 0,-2-1 0 0 0,-5 14 0 0 0,0-7 37 0 0,-1 0 1 0 0,-1 0-1 0 0,0-1 0 0 0,-1 0 1 0 0,0-1-1 0 0,-1-1 0 0 0,-1 0 1 0 0,0 0-1 0 0,0-2 1 0 0,-1 1-1 0 0,-1-2 0 0 0,0 0 1 0 0,-1-1-1 0 0,1-1 0 0 0,-30 10 1 0 0,18-9-31 0 0,-1-1-1 0 0,0-1 1 0 0,0-1 0 0 0,-1-2 0 0 0,0-1 0 0 0,1-1-1 0 0,-1-2 1 0 0,0-1 0 0 0,-33-5 0 0 0,28 1-823 0 0,-36-6-2858 0 0,25 2-5657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6:24.2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630 8 1480 0 0,'-10'-8'8127'0'0,"2"8"-7829"0"0,0 1 0 0 0,1 0 0 0 0,-1 0 0 0 0,1 0 0 0 0,-1 1 0 0 0,1 0 1 0 0,-1 0-1 0 0,1 1 0 0 0,0 0 0 0 0,0 0 0 0 0,0 1 0 0 0,1 0 0 0 0,-1 0 0 0 0,-10 9 0 0 0,-8 8 163 0 0,1 1 0 0 0,-26 29 0 0 0,8-3 129 0 0,2 2 1 0 0,3 2 0 0 0,2 1 0 0 0,2 2-1 0 0,2 1 1 0 0,-34 89 0 0 0,38-72-214 0 0,4 1 0 0 0,4 1 1 0 0,2 1-1 0 0,4 0 0 0 0,-3 79 1 0 0,12-62-261 0 0,4-1 0 0 0,5 1 1 0 0,3-1-1 0 0,5 0 0 0 0,3-1 1 0 0,4-1-1 0 0,5-1 0 0 0,3-1 0 0 0,71 151 1 0 0,-99-237-142 0 0,22 41-546 0 0,41 65 0 0 0,-53-95-66 0 0,1 1 0 0 0,0-1 0 0 0,15 13 0 0 0,-19-20-244 0 0,0 0-1 0 0,0-1 1 0 0,1 1-1 0 0,0-1 1 0 0,0-1-1 0 0,17 7 1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6:24.8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495 330 1420 0 0,'11'-31'6982'0'0,"-1"10"-6288"0"0,-1-1 0 0 0,-1 0 0 0 0,-1 0 0 0 0,0-1 0 0 0,3-29 0 0 0,-9 46-490 0 0,-1 0 0 0 0,1 1-1 0 0,-2-1 1 0 0,1 0-1 0 0,0 0 1 0 0,-1 1-1 0 0,0-1 1 0 0,0 0 0 0 0,-1 1-1 0 0,0-1 1 0 0,0 1-1 0 0,0 0 1 0 0,0-1-1 0 0,-1 1 1 0 0,-5-8-1 0 0,4 10-47 0 0,1-1 0 0 0,-1 1-1 0 0,0-1 1 0 0,0 1 0 0 0,-1 0-1 0 0,1 1 1 0 0,-1-1 0 0 0,1 1-1 0 0,-1-1 1 0 0,0 2 0 0 0,1-1-1 0 0,-1 0 1 0 0,0 1-1 0 0,0 0 1 0 0,-1 0 0 0 0,1 0-1 0 0,-9 1 1 0 0,0 0-18 0 0,0 1-1 0 0,1 0 1 0 0,-1 2-1 0 0,1-1 1 0 0,-1 1-1 0 0,1 1 1 0 0,0 1-1 0 0,1 0 1 0 0,-1 0-1 0 0,1 1 1 0 0,0 1-1 0 0,0 0 1 0 0,-16 13-1 0 0,9-6 60 0 0,2 2 1 0 0,-1 0-1 0 0,2 0 0 0 0,0 2 0 0 0,2 0 1 0 0,-1 0-1 0 0,-12 24 0 0 0,10-9-7 0 0,2 1 0 0 0,0 0 1 0 0,3 2-1 0 0,1-1 0 0 0,1 1 0 0 0,2 1 0 0 0,2-1 0 0 0,1 1 0 0 0,0 38 1 0 0,5 47 384 0 0,22 168 1 0 0,-20-267-531 0 0,33 287 216 0 0,14 159-217 0 0,-37 3-2940 0 0,-12-452 2429 0 0,-8 87-1643 0 0,6-97 1042 0 0,1 0-1 0 0,-2 1 1 0 0,1-1-1 0 0,-1-1 1 0 0,-1 1-1 0 0,0 0 0 0 0,-10 16 1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6:25.1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11 297 2140 0 0,'-2'-10'1434'0'0,"-1"1"0"0"0,1-1-1 0 0,1 0 1 0 0,0 0 0 0 0,0 0 0 0 0,1-17-1 0 0,1 22-1199 0 0,0 1 0 0 0,0-1 0 0 0,1 1 0 0 0,-1-1 0 0 0,1 1 0 0 0,0 0 0 0 0,0 0 0 0 0,0 0 0 0 0,1 0-1 0 0,-1 0 1 0 0,1 1 0 0 0,0-1 0 0 0,0 1 0 0 0,0-1 0 0 0,1 1 0 0 0,-1 0 0 0 0,5-3 0 0 0,10-6 121 0 0,2 1-1 0 0,-1 0 1 0 0,1 1 0 0 0,0 1 0 0 0,1 1 0 0 0,0 1 0 0 0,41-8-1 0 0,159-13-2413 0 0,-204 26 1761 0 0,48-3-1327 0 0,36-3-1655 0 0,-35 0-1649 0 0,-36 4 299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6:26.0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102 346 776 0 0,'-1'37'9525'0'0,"3"-33"-9144"0"0,1-2 31 0 0,-1 0 1 0 0,0 0 0 0 0,1 0 0 0 0,0 0 0 0 0,-1-1 0 0 0,1 1 0 0 0,0-1-1 0 0,0 1 1 0 0,0-1 0 0 0,0 0 0 0 0,0 0 0 0 0,3 0 0 0 0,7 2 37 0 0,0-1 1 0 0,1-1-1 0 0,-1 0 1 0 0,0 0-1 0 0,14-3 1 0 0,-8 0-450 0 0,1-1 0 0 0,0-2 0 0 0,-1 0 0 0 0,0-1 0 0 0,0 0 0 0 0,-1-2 0 0 0,0 0 0 0 0,0-1 0 0 0,-1-1 0 0 0,0-1 0 0 0,-1 0 0 0 0,0-1 0 0 0,-1-1 0 0 0,0 0 0 0 0,-1-1 0 0 0,0 0 0 0 0,-1-2 0 0 0,-1 1 0 0 0,17-29 0 0 0,-27 41 24 0 0,-1-1 1 0 0,1 0-1 0 0,0 0 0 0 0,-1 1 0 0 0,0-1 0 0 0,0 0 0 0 0,0 0 0 0 0,0 0 0 0 0,-1 0 0 0 0,1-1 0 0 0,-1 1 0 0 0,0 0 0 0 0,-1 0 1 0 0,1 0-1 0 0,-1 0 0 0 0,1 0 0 0 0,-3-6 0 0 0,1 5 3 0 0,-1 0 0 0 0,1 0 0 0 0,-1 0 0 0 0,0 1 0 0 0,0 0 0 0 0,-1-1 1 0 0,1 1-1 0 0,-1 1 0 0 0,0-1 0 0 0,0 0 0 0 0,-9-5 0 0 0,1 1 26 0 0,-1 1 0 0 0,-1 1 0 0 0,1 0 0 0 0,-1 0-1 0 0,0 1 1 0 0,0 1 0 0 0,0 1 0 0 0,-28-4 0 0 0,24 6-5 0 0,0 0 0 0 0,0 2 1 0 0,0 0-1 0 0,0 1 0 0 0,0 1 1 0 0,0 0-1 0 0,0 2 0 0 0,1 0 0 0 0,0 1 1 0 0,-17 8-1 0 0,22-8 31 0 0,0 0 0 0 0,1 0 1 0 0,0 1-1 0 0,1 1 0 0 0,0 0 0 0 0,0 0 1 0 0,0 1-1 0 0,1 0 0 0 0,1 1 0 0 0,-1-1 0 0 0,1 2 1 0 0,1-1-1 0 0,0 1 0 0 0,-10 22 0 0 0,11-16 61 0 0,0 0 0 0 0,1 0 0 0 0,1 1 0 0 0,1-1 0 0 0,0 1 0 0 0,1 0 0 0 0,1 27 0 0 0,3-18-46 0 0,0 0 1 0 0,2 0 0 0 0,1 0-1 0 0,12 38 1 0 0,-2-22-62 0 0,2-1 1 0 0,2-1-1 0 0,1-1 1 0 0,2-1-1 0 0,49 66 1 0 0,-55-84-177 0 0,1-1 1 0 0,0 0-1 0 0,2-2 1 0 0,0 0 0 0 0,1-1-1 0 0,30 20 1 0 0,-39-31-302 0 0,0 0 0 0 0,0 0 0 0 0,0-2 1 0 0,1 1-1 0 0,-1-1 0 0 0,21 3 0 0 0,-22-5-240 0 0,0-1-1 0 0,0-1 1 0 0,0 1-1 0 0,1-2 1 0 0,-1 1-1 0 0,0-2 1 0 0,0 1 0 0 0,0-1-1 0 0,10-4 1 0 0,12-6-3473 0 0,0-5-1964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6:26.4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76 404 2656 0 0,'44'-4'13137'0'0,"-3"-2"-7801"0"0,41-11-2838 0 0,-65 12-2783 0 0,-1 0 1 0 0,0-2-1 0 0,0 0 1 0 0,-1 0-1 0 0,0-1 1 0 0,0-1-1 0 0,26-21 1 0 0,-24 16 180 0 0,0-2 0 0 0,-1 0 0 0 0,13-18 0 0 0,-24 29 150 0 0,-1-1 0 0 0,0 0 1 0 0,0-1-1 0 0,-1 1 0 0 0,1-1 0 0 0,-1 0 1 0 0,-1 1-1 0 0,1-1 0 0 0,-1 0 0 0 0,0-1 0 0 0,-1 1 1 0 0,1-13-1 0 0,-2 15 0 0 0,0 0 1 0 0,-1 1-1 0 0,0-1 1 0 0,0 1-1 0 0,0-1 1 0 0,0 1-1 0 0,-1-1 1 0 0,1 1-1 0 0,-1 0 1 0 0,-1-1-1 0 0,1 1 1 0 0,0 0-1 0 0,-1 1 0 0 0,0-1 1 0 0,0 0-1 0 0,0 1 1 0 0,0-1-1 0 0,-1 1 1 0 0,1 0-1 0 0,-1 0 1 0 0,0 1-1 0 0,0-1 1 0 0,0 1-1 0 0,0-1 1 0 0,0 1-1 0 0,0 1 0 0 0,-6-3 1 0 0,-2 0 25 0 0,0 1-1 0 0,0 0 1 0 0,-1 0-1 0 0,1 1 1 0 0,-1 1 0 0 0,0 0-1 0 0,1 1 1 0 0,-23 2-1 0 0,19 0 12 0 0,0 1 0 0 0,1 1-1 0 0,-1 0 1 0 0,1 1 0 0 0,0 0-1 0 0,0 2 1 0 0,1-1 0 0 0,0 2-1 0 0,0 0 1 0 0,1 1 0 0 0,0 0-1 0 0,0 1 1 0 0,-16 17-1 0 0,20-18-28 0 0,1 0-1 0 0,0 1 1 0 0,1 0-1 0 0,0 1 0 0 0,1-1 1 0 0,0 2-1 0 0,0-1 0 0 0,1 0 1 0 0,1 1-1 0 0,0 0 0 0 0,0 0 1 0 0,2 0-1 0 0,-1 0 1 0 0,2 1-1 0 0,-1-1 0 0 0,2 1 1 0 0,0 20-1 0 0,3-9-47 0 0,1-1 0 0 0,0-1 0 0 0,2 1 0 0 0,1-1 0 0 0,0 0 0 0 0,2 0 0 0 0,0-1 0 0 0,2 0-1 0 0,0-1 1 0 0,1 0 0 0 0,1-1 0 0 0,1 0 0 0 0,1-1 0 0 0,17 17 0 0 0,-17-20-262 0 0,1-2-1 0 0,-1 0 1 0 0,2-1-1 0 0,0-1 1 0 0,0 0-1 0 0,1-2 1 0 0,21 9-1 0 0,-23-12-376 0 0,0 0-1 0 0,1-2 1 0 0,0 0-1 0 0,0 0 0 0 0,0-2 1 0 0,0 0-1 0 0,1-1 1 0 0,32-3-1 0 0,-17-2-2414 0 0,1-2 1 0 0,57-17-1 0 0,-38 3-3339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5:19.5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338 139 1580 0 0,'-2'-49'9765'0'0,"0"4"-3704"0"0,2 43-5606 0 0,0-3 240 0 0,0 3-378 0 0,1 0 1 0 0,-1 0-1 0 0,0 0 0 0 0,0 0 0 0 0,0 0 0 0 0,0 0 0 0 0,0 0 0 0 0,-1 0 0 0 0,1 0 1 0 0,-1 0-1 0 0,1 0 0 0 0,-1 0 0 0 0,0 0 0 0 0,0 0 0 0 0,0 0 0 0 0,-1-2 1 0 0,0 4-254 0 0,-1-1 1 0 0,1 1 0 0 0,0 0 0 0 0,-1 0-1 0 0,1 0 1 0 0,0 0 0 0 0,-1 0 0 0 0,1 0-1 0 0,0 1 1 0 0,0-1 0 0 0,-1 1 0 0 0,1-1-1 0 0,0 1 1 0 0,0 0 0 0 0,0 0 0 0 0,0 0 0 0 0,0 0-1 0 0,-4 3 1 0 0,-38 27 703 0 0,22-12-545 0 0,0 2-1 0 0,1 0 0 0 0,2 1 0 0 0,0 1 1 0 0,1 0-1 0 0,2 2 0 0 0,0 0 0 0 0,-18 41 1 0 0,25-47-148 0 0,1 2 1 0 0,1-1-1 0 0,0 1 0 0 0,2 0 1 0 0,0 1-1 0 0,2-1 1 0 0,0 1-1 0 0,1-1 1 0 0,1 1-1 0 0,2 0 0 0 0,0 0 1 0 0,4 25-1 0 0,-1-30-74 0 0,1-1 0 0 0,0 0 0 0 0,1-1 0 0 0,0 1 0 0 0,2-1 0 0 0,0 0 0 0 0,0-1 0 0 0,1 0-1 0 0,1 0 1 0 0,0-1 0 0 0,1-1 0 0 0,1 1 0 0 0,0-2 0 0 0,0 1 0 0 0,1-2 0 0 0,22 14 0 0 0,-20-14-72 0 0,1-1 1 0 0,1-1 0 0 0,-1-1 0 0 0,1 0-1 0 0,0-2 1 0 0,1 0 0 0 0,0 0-1 0 0,-1-2 1 0 0,1 0 0 0 0,0-1-1 0 0,1-1 1 0 0,-1 0 0 0 0,0-2-1 0 0,0 0 1 0 0,19-4 0 0 0,-23 2 50 0 0,1 0-1 0 0,-1-2 1 0 0,-1 1 0 0 0,1-2-1 0 0,-1 0 1 0 0,0 0 0 0 0,0-1-1 0 0,0-1 1 0 0,-1 0 0 0 0,12-11 0 0 0,-9 5-16 0 0,-1 0 0 0 0,0-1 0 0 0,-1 0 1 0 0,-1-1-1 0 0,0-1 0 0 0,16-32 1 0 0,-18 31 98 0 0,-2-1 0 0 0,0 0 0 0 0,-1 0 0 0 0,-1 0 0 0 0,-1-1 1 0 0,-1 0-1 0 0,0 0 0 0 0,0-25 0 0 0,-3 29 73 0 0,-2 0-1 0 0,0 0 1 0 0,-1 1-1 0 0,0-1 0 0 0,-1 0 1 0 0,-1 1-1 0 0,0-1 1 0 0,-2 1-1 0 0,1 0 1 0 0,-2 1-1 0 0,-9-16 1 0 0,5 12-32 0 0,-1 0 0 0 0,-1 1 0 0 0,-1 1 0 0 0,0 0-1 0 0,-2 1 1 0 0,1 0 0 0 0,-2 1 0 0 0,-28-18 0 0 0,18 15-534 0 0,-46-21 0 0 0,-33-2-3787 0 0,101 38 3396 0 0,1 1 1 0 0,-1 0-1 0 0,1 0 1 0 0,-1 1-1 0 0,1-1 0 0 0,-1 1 1 0 0,0 0-1 0 0,-5 1 1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6:27.1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451 853 2408 0 0,'0'0'9840'0'0,"24"-9"-7187"0"0,-19 4-2420 0 0,-1 0 0 0 0,0-1 0 0 0,-1 1 1 0 0,1-1-1 0 0,-1 0 0 0 0,0 0 0 0 0,2-7 0 0 0,-5 11-135 0 0,1 0 0 0 0,0 0 0 0 0,-1-1 0 0 0,0 1-1 0 0,1 0 1 0 0,-1 0 0 0 0,0 0 0 0 0,0 0 0 0 0,-1 0-1 0 0,1 0 1 0 0,0 0 0 0 0,-1 0 0 0 0,1 0 0 0 0,-1 0-1 0 0,1 0 1 0 0,-1 0 0 0 0,0 0 0 0 0,0 0 0 0 0,0 0-1 0 0,0 0 1 0 0,0 0 0 0 0,0 1 0 0 0,-1-1 0 0 0,1 1-1 0 0,-1-1 1 0 0,1 1 0 0 0,-1-1 0 0 0,1 1 0 0 0,-4-2-1 0 0,-7-4 151 0 0,-1 0 0 0 0,0 1 0 0 0,0 1 0 0 0,0 0 0 0 0,-1 0 0 0 0,0 2-1 0 0,0-1 1 0 0,0 2 0 0 0,0 0 0 0 0,0 1 0 0 0,-21 0 0 0 0,18 2-102 0 0,0 0 0 0 0,0 0 1 0 0,1 2-1 0 0,-1 0 0 0 0,1 1 1 0 0,-1 1-1 0 0,1 0 0 0 0,0 1 1 0 0,-23 13-1 0 0,31-14-77 0 0,0 0 0 0 0,0 1 0 0 0,1 0 0 0 0,0 0 0 0 0,1 0 0 0 0,-1 1 0 0 0,1 0 0 0 0,0 0 0 0 0,1 1 0 0 0,0 0-1 0 0,0-1 1 0 0,-6 14 0 0 0,6-8 1 0 0,1 0 1 0 0,0 0-1 0 0,1 1 0 0 0,0-1 0 0 0,1 1 0 0 0,0 0 0 0 0,1 25 1 0 0,2-15-11 0 0,2 1-1 0 0,0 0 1 0 0,2 0 0 0 0,0-1 0 0 0,2 0 0 0 0,1 0 0 0 0,0-1 0 0 0,25 45 0 0 0,-24-52-44 0 0,1 0-1 0 0,1-1 1 0 0,0 0-1 0 0,1-1 1 0 0,1 0 0 0 0,0 0-1 0 0,0-2 1 0 0,2 0-1 0 0,19 13 1 0 0,-25-19-89 0 0,-1-1-1 0 0,1-1 1 0 0,1 0 0 0 0,-1 0 0 0 0,0 0 0 0 0,1-1 0 0 0,0-1-1 0 0,0 0 1 0 0,0 0 0 0 0,0-1 0 0 0,0 0 0 0 0,0-1-1 0 0,0 0 1 0 0,0-1 0 0 0,0 0 0 0 0,0 0 0 0 0,0-1-1 0 0,18-6 1 0 0,-15 4-48 0 0,0-2 0 0 0,-1 0 0 0 0,0 0 0 0 0,0-1 0 0 0,0 0 0 0 0,-1-1 0 0 0,0-1 0 0 0,0 0 0 0 0,11-13 0 0 0,-8 6-108 0 0,-1 0 0 0 0,-1-1 0 0 0,0 0-1 0 0,-1-1 1 0 0,13-29 0 0 0,-7 1-124 0 0,-1 0 1 0 0,-2-1-1 0 0,-2-1 1 0 0,8-72 0 0 0,-12 48 914 0 0,-3 0 0 0 0,-6-105 0 0 0,-6 91 1165 0 0,-5 1 0 0 0,-3 1 0 0 0,-40-132 0 0 0,28 126-1062 0 0,26 89-660 0 0,0 2-4 0 0,0 0 0 0 0,0-1 0 0 0,0 1 0 0 0,0 0 0 0 0,1 0 0 0 0,-1 0 0 0 0,0 1-1 0 0,0-1 1 0 0,1 0 0 0 0,-1 0 0 0 0,1 0 0 0 0,-1 0 0 0 0,1 1 0 0 0,-1-1 0 0 0,1 0 0 0 0,0 1 0 0 0,0-1 0 0 0,-1 0 0 0 0,1 1 0 0 0,0-1 0 0 0,1 2 0 0 0,-7 92-5 0 0,8 102-1 0 0,20 97 8 0 0,-19-263-14 0 0,0 2-120 0 0,31 300-504 0 0,24-1-3249 0 0,-57-327 3562 0 0,14 46-1952 0 0,-14-48 1670 0 0,0 0 0 0 0,0 0 0 0 0,1 0 1 0 0,-1 0-1 0 0,1 0 0 0 0,0 0 0 0 0,15 15-3019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6:27.7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282 98 3340 0 0,'-3'-16'3090'0'0,"-1"0"-1"0"0,0 0 1 0 0,-2 1-1 0 0,-8-20 611 0 0,3 75-1707 0 0,0 39-1553 0 0,3 1 1 0 0,4 88-1 0 0,20 162 387 0 0,-2-67-4 0 0,-16 139 1797 0 0,-7-343-1705 0 0,-1-83-706 0 0,10 6 34 0 0,0 0 0 0 0,1-1 0 0 0,1 1 1 0 0,1 0-1 0 0,1 0 0 0 0,9-29 0 0 0,-3 18 33 0 0,2 1-1 0 0,0 1 1 0 0,20-32 0 0 0,-26 49-299 0 0,0 1 1 0 0,1 0-1 0 0,0 0 1 0 0,1 0 0 0 0,0 1-1 0 0,0 0 1 0 0,1 0-1 0 0,0 1 1 0 0,0 0-1 0 0,0 1 1 0 0,1 0-1 0 0,0 0 1 0 0,14-5-1 0 0,-16 8-25 0 0,0 1-1 0 0,1 0 0 0 0,-1 0 0 0 0,0 1 0 0 0,1 0 1 0 0,-1 0-1 0 0,1 1 0 0 0,-1 0 0 0 0,1 1 0 0 0,-1-1 1 0 0,1 2-1 0 0,-1-1 0 0 0,0 1 0 0 0,0 1 1 0 0,1-1-1 0 0,-2 1 0 0 0,1 1 0 0 0,12 6 0 0 0,-2 2-3 0 0,0 1 0 0 0,0 1 0 0 0,-2 0 0 0 0,0 1 0 0 0,-1 1 0 0 0,0 0-1 0 0,-1 1 1 0 0,-1 0 0 0 0,-1 1 0 0 0,20 38 0 0 0,-22-36 28 0 0,0 2 0 0 0,-2-1 1 0 0,0 1-1 0 0,-1 0 0 0 0,-1 1 1 0 0,-2-1-1 0 0,0 1 0 0 0,-1 0 1 0 0,-1 0-1 0 0,-2 29 0 0 0,-1-39 59 0 0,-1-1-1 0 0,0 0 0 0 0,-1 1 0 0 0,0-1 0 0 0,-1 0 1 0 0,0 0-1 0 0,-1-1 0 0 0,0 1 0 0 0,-1-1 0 0 0,0 0 1 0 0,-1 0-1 0 0,0-1 0 0 0,-1 0 0 0 0,0 0 1 0 0,0-1-1 0 0,-1 0 0 0 0,0-1 0 0 0,-1 0 0 0 0,0 0 1 0 0,0-1-1 0 0,-1 0 0 0 0,0 0 0 0 0,-20 8 1 0 0,11-8 6 0 0,1 0 0 0 0,-1-1 0 0 0,0-1 0 0 0,0-1 0 0 0,0-1 0 0 0,-1 0 0 0 0,1-2 0 0 0,-1 0 0 0 0,0-2 0 0 0,1 0 0 0 0,-1-1 0 0 0,1-1 0 0 0,-39-11 0 0 0,28 4-330 0 0,0-2-1 0 0,1-2 1 0 0,1 0-1 0 0,0-2 1 0 0,-50-37-1 0 0,55 34-1391 0 0,1 0 0 0 0,1-2 0 0 0,-34-40 0 0 0,50 51 345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6:28.4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662 329 1504 0 0,'19'-24'5728'0'0,"-15"18"-4938"0"0,1 0 1 0 0,-2-1-1 0 0,1 1 0 0 0,-1-1 0 0 0,0 0 1 0 0,4-13-1 0 0,-4 12-436 0 0,-1 0-1 0 0,-1 0 1 0 0,0 0 0 0 0,0 0 0 0 0,0-1-1 0 0,-1 1 1 0 0,-1 0 0 0 0,1-1-1 0 0,-1 1 1 0 0,-1 0 0 0 0,1 0 0 0 0,-1 0-1 0 0,-1 0 1 0 0,0 0 0 0 0,0 0-1 0 0,-5-10 1 0 0,3 12-106 0 0,0-1 0 0 0,0 1 0 0 0,-1 0 0 0 0,1 0 0 0 0,-1 1 0 0 0,-1 0 0 0 0,1 0 0 0 0,-1 0 0 0 0,0 1 0 0 0,0 0 0 0 0,0 0 0 0 0,-10-3 0 0 0,1 1-16 0 0,-1 0-1 0 0,1 2 1 0 0,-1 0-1 0 0,-27-2 1 0 0,20 4-155 0 0,0 2 0 0 0,1 1 1 0 0,-1 1-1 0 0,0 1 0 0 0,1 0 0 0 0,0 2 1 0 0,0 1-1 0 0,0 1 0 0 0,1 1 0 0 0,-33 17 1 0 0,40-18-62 0 0,1 0 0 0 0,0 2 1 0 0,0 0-1 0 0,1 0 1 0 0,0 1-1 0 0,1 1 0 0 0,0 0 1 0 0,1 0-1 0 0,0 1 1 0 0,1 1-1 0 0,0 0 1 0 0,1 0-1 0 0,1 1 0 0 0,0 0 1 0 0,0 1-1 0 0,-6 19 1 0 0,11-21-44 0 0,0-1 0 0 0,1 0 0 0 0,1 1 0 0 0,0 0-1 0 0,1-1 1 0 0,0 1 0 0 0,1 0 0 0 0,0-1 0 0 0,1 1 0 0 0,0-1 0 0 0,1 0 0 0 0,0 0 0 0 0,1 0 0 0 0,1 0 0 0 0,0 0 0 0 0,0-1 0 0 0,1 0 0 0 0,1 0 0 0 0,7 10 0 0 0,-9-14-8 0 0,1 0 0 0 0,0 0 0 0 0,0 0 0 0 0,0-1 0 0 0,1 0 0 0 0,0 0 0 0 0,0-1 0 0 0,1 0 0 0 0,-1 0 0 0 0,1 0 0 0 0,0-1 0 0 0,0-1 0 0 0,0 1 0 0 0,1-1 0 0 0,0-1 0 0 0,-1 1 0 0 0,1-1 0 0 0,0-1-1 0 0,0 0 1 0 0,0 0 0 0 0,0-1 0 0 0,0 0 0 0 0,0 0 0 0 0,0-1 0 0 0,0 0 0 0 0,-1-1 0 0 0,13-3 0 0 0,-5-1 80 0 0,-1 0 0 0 0,0 0 0 0 0,0-2 0 0 0,-1 0 0 0 0,1 0 0 0 0,-2-1 0 0 0,1-1 0 0 0,22-21 0 0 0,-18 11 426 0 0,0 0 1 0 0,-2-1-1 0 0,0 0 0 0 0,22-42 1 0 0,10-19 1537 0 0,-47 80-1895 0 0,13 6-32 0 0,-10 0-102 0 0,0-1 1 0 0,-1 1-1 0 0,1-1 0 0 0,-1 1 0 0 0,0 0 0 0 0,0 1 1 0 0,0-1-1 0 0,0 0 0 0 0,2 6 0 0 0,9 13-190 0 0,10 9-444 0 0,1-2 0 0 0,38 36 0 0 0,-47-52-251 0 0,1 1-1 0 0,1-2 0 0 0,0-1 0 0 0,1 0 0 0 0,34 16 0 0 0,-47-26 301 0 0,-1 0-1 0 0,0 0 0 0 0,0-1 0 0 0,1 0 0 0 0,-1 0 0 0 0,9 0 1 0 0,18-4-5829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6:28.7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277 62 1296 0 0,'-7'-31'12357'0'0,"5"28"-11963"0"0,0 1 1 0 0,1 0-1 0 0,-2 0 0 0 0,1 0 1 0 0,0 0-1 0 0,0 0 1 0 0,-1 0-1 0 0,1 0 1 0 0,-1 0-1 0 0,1 1 1 0 0,-1 0-1 0 0,0-1 1 0 0,0 1-1 0 0,1 0 1 0 0,-1 0-1 0 0,0 1 1 0 0,0-1-1 0 0,0 1 1 0 0,0-1-1 0 0,-4 1 0 0 0,2 0-231 0 0,-1 1-1 0 0,1 0 1 0 0,0 0-1 0 0,-1 0 1 0 0,1 1-1 0 0,0-1 1 0 0,0 1-1 0 0,-1 1 1 0 0,2-1-1 0 0,-1 1 1 0 0,-6 3-1 0 0,0 2-24 0 0,0 1 1 0 0,0 0-1 0 0,0 0 0 0 0,1 1 0 0 0,1 1 1 0 0,0-1-1 0 0,0 2 0 0 0,1-1 0 0 0,0 1 1 0 0,1 0-1 0 0,1 1 0 0 0,0-1 0 0 0,0 1 1 0 0,1 1-1 0 0,1-1 0 0 0,0 1 0 0 0,1 0 1 0 0,-2 17-1 0 0,4-19-251 0 0,0 1 0 0 0,1 0 0 0 0,0 0 0 0 0,1 0-1 0 0,1 0 1 0 0,0 0 0 0 0,1 0 0 0 0,0 0 0 0 0,1-1 0 0 0,0 0 0 0 0,1 0 0 0 0,0 0 0 0 0,1 0-1 0 0,0-1 1 0 0,1 0 0 0 0,0 0 0 0 0,1 0 0 0 0,0-1 0 0 0,18 17 0 0 0,-14-17-465 0 0,0 0-1 0 0,1-1 1 0 0,0 0-1 0 0,0-1 1 0 0,1 0 0 0 0,0-1-1 0 0,1-1 1 0 0,-1 0-1 0 0,1-1 1 0 0,22 4 0 0 0,-24-7-532 0 0,-1 0 1 0 0,1-1 0 0 0,0-1 0 0 0,-1 0-1 0 0,1 0 1 0 0,0-1 0 0 0,-1-1 0 0 0,17-4-1 0 0,6-6-4391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6:29.1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161 123 2736 0 0,'-8'-23'3276'0'0,"0"2"0"0"0,-1-1 0 0 0,-16-24 0 0 0,25 45-3173 0 0,0 0 0 0 0,0 1 0 0 0,-1-1 0 0 0,1 1 0 0 0,0-1 0 0 0,-1 1 1 0 0,1-1-1 0 0,-1 1 0 0 0,0-1 103 0 0,1 0-103 0 0,0 1 0 0 0,-1-1 0 0 0,0 1 0 0 0,1 0 0 0 0,-1-1 0 0 0,1 1 0 0 0,-1 0 0 0 0,1-1 0 0 0,-1 1 0 0 0,0 0 0 0 0,1 0 1 0 0,-1 0-1 0 0,0 0 0 0 0,1-1 0 0 0,-1 1 0 0 0,1 0 0 0 0,-1 0 0 0 0,0 0 0 0 0,-1 1 0 0 0,1-1-30 0 0,0 1-1 0 0,0 0 0 0 0,0 0 1 0 0,0 0-1 0 0,0 0 1 0 0,1 0-1 0 0,-1 0 1 0 0,0 0-1 0 0,0 0 1 0 0,1 0-1 0 0,-1 0 1 0 0,0 0-1 0 0,1 0 1 0 0,-1 2-1 0 0,-10 42 492 0 0,-3 497 1008 0 0,13-172-719 0 0,-8-182 1822 0 0,-38 220 0 0 0,94-525-1510 0 0,-10 28-2011 0 0,4 1 1 0 0,3 2-1 0 0,101-145 1 0 0,-114 188-921 0 0,53-55-1 0 0,-16 36-1843 0 0,-51 49 1301 0 0,0 0-1 0 0,22-11 0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6:29.5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 0 1792 0 0,'-32'47'13830'0'0,"26"-34"-12128"0"0,6-11-1449 0 0,-1 1 0 0 0,1-1 0 0 0,0 1 0 0 0,-1-1 0 0 0,1 0 0 0 0,0 1 0 0 0,0-1 0 0 0,1 1 0 0 0,-1-1-1 0 0,0 0 1 0 0,2 5 0 0 0,13 35 486 0 0,2-1-1 0 0,1 0 1 0 0,2-1-1 0 0,44 63 1 0 0,-40-69-1550 0 0,1-1 1 0 0,2-2 0 0 0,2 0-1 0 0,0-2 1 0 0,40 30 0 0 0,-16-25-2459 0 0,-15-19-3302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6:29.8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83 117 2868 0 0,'-19'-25'3330'0'0,"10"14"-1821"0"0,1 0 0 0 0,0-1 0 0 0,0 0 0 0 0,2 0 0 0 0,-10-22 596 0 0,19 36-1976 0 0,0 0-1 0 0,0 1 1 0 0,0-1-1 0 0,0 1 1 0 0,0-1-1 0 0,-1 1 1 0 0,1 0-1 0 0,-1 0 1 0 0,0 0-1 0 0,0 0 1 0 0,0 1 0 0 0,2 5-1 0 0,1-2 20 0 0,46 87 204 0 0,-3 2 0 0 0,36 107 0 0 0,-66-159-309 0 0,24 67-7 0 0,-4 3-1 0 0,-5 1 1 0 0,-5 1-1 0 0,-5 1 1 0 0,-6 2 0 0 0,4 155-1 0 0,-21-216 477 0 0,-3 1 0 0 0,-2-1 0 0 0,-3 1 0 0 0,-3-2 1 0 0,-2 0-1 0 0,-32 90 0 0 0,30-112-46 0 0,-1 1 0 0 0,-1-2 0 0 0,-3 0 0 0 0,-34 46 0 0 0,36-58-506 0 0,0 0 1 0 0,-1-2-1 0 0,-2 0 1 0 0,0-1-1 0 0,-1-2 0 0 0,-43 28 1 0 0,57-41-756 0 0,1 0 0 0 0,-1 0 0 0 0,0-1 0 0 0,0 0-1 0 0,-14 3 1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5:42.8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160 44 120 0 0,'-14'-43'12669'0'0,"1"80"-10733"0"0,-45 465 4457 0 0,16 257-2569 0 0,40-559-2927 0 0,-9 275 723 0 0,6-345-1334 0 0,-6 75-164 0 0,8-157-759 0 0,3-46 231 0 0,0 6-465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5:44.7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105 23 1760 0 0,'13'-23'18378'0'0,"-7"38"-18066"0"0,1-1 0 0 0,1 0 0 0 0,1 0 0 0 0,0-1 1 0 0,0 0-1 0 0,1-1 0 0 0,1 0 0 0 0,18 16 0 0 0,107 79 195 0 0,-120-96-454 0 0,968 629 1175 0 0,-575-386-1305 0 0,-60-37 105 0 0,-292-179 126 0 0,94 45 0 0 0,-150-83-163 0 0,-1 0 0 0 0,1 0-1 0 0,0 0 1 0 0,-1 1 0 0 0,1-1-1 0 0,0 0 1 0 0,-1 1 0 0 0,1-1-1 0 0,0 0 1 0 0,-1 1 0 0 0,1-1-1 0 0,-1 1 1 0 0,1-1 0 0 0,-1 1-1 0 0,1-1 1 0 0,-1 1 0 0 0,0-1-1 0 0,1 1 1 0 0,-1-1 0 0 0,1 1-1 0 0,-1 0 1 0 0,0-1 0 0 0,0 1-1 0 0,1 0 1 0 0,-1-1 0 0 0,0 1-1 0 0,0 0 1 0 0,0-1 0 0 0,0 1-1 0 0,0 0 1 0 0,0 0 0 0 0,0 0-1 0 0,0 1 6 0 0,-1-1-1 0 0,0 1 0 0 0,0-1 0 0 0,0 1 1 0 0,0 0-1 0 0,0-1 0 0 0,0 0 0 0 0,-1 1 1 0 0,1-1-1 0 0,0 0 0 0 0,-1 0 0 0 0,-1 2 1 0 0,-10 6 31 0 0,-1-1 1 0 0,-19 9 0 0 0,25-13-60 0 0,-328 155 166 0 0,89-44-43 0 0,13 2-11 0 0,-379 168-351 0 0,544-256 290 0 0,1 2 0 0 0,-74 48 1 0 0,121-67 62 0 0,0-2 0 0 0,-38 13 0 0 0,23-9-6 0 0,-42 16-47 0 0,76-29-16 0 0,-16 6 7 0 0,-18 7-56 0 0,33-13 37 0 0,-33 14-41 0 0,-5 5-60 0 0,39-20 81 0 0,0 1 1 0 0,-4 3 7 0 0,-39 15-66 0 0,44-18 79 0 0,-39 15 87 0 0,-14-7-8 0 0,51-8-5 0 0,-30-2 693 0 0,35-8-880 0 0,1 0-1 0 0,0 0 1 0 0,1 0-1 0 0,0 1 1 0 0,5-10-1 0 0,12-26-795 0 0,-19 38 641 0 0,41-122-2163 0 0,-22 42-5897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5:46.4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18 2004 0 0,'-30'-12'15647'0'0,"54"8"-14049"0"0,32 3-1659 0 0,141 25-1392 0 0,-71 5-6397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5:20.1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614 144 1396 0 0,'8'-9'2624'0'0,"1"0"-564"0"0,-1 0 0 0 0,-1 0 0 0 0,0 0 0 0 0,0-1 0 0 0,-1 0 0 0 0,9-19 0 0 0,-15 28-2017 0 0,1 0-1 0 0,-1 0 1 0 0,0 1 0 0 0,0-1 0 0 0,-1 0 0 0 0,1 0 0 0 0,0 1 0 0 0,0-1-1 0 0,0 0 1 0 0,0 1 0 0 0,-1-1 0 0 0,1 0 0 0 0,0 1 0 0 0,-1-1 0 0 0,1 0 0 0 0,0 1-1 0 0,-1-1 1 0 0,1 1 0 0 0,-1-1 0 0 0,1 1 0 0 0,-1-1 0 0 0,1 1 0 0 0,-1-1-1 0 0,1 1 1 0 0,-1-1 0 0 0,0 0 0 0 0,-18-9 353 0 0,7 5-254 0 0,-1 1 1 0 0,1 0-1 0 0,-1 1 0 0 0,0 1 0 0 0,0 0 0 0 0,0 1 1 0 0,-19 0-1 0 0,-9 3 213 0 0,-43 6 1 0 0,46-3-152 0 0,0 2-1 0 0,-46 15 1 0 0,72-19-162 0 0,-1 2-1 0 0,2 0 1 0 0,-1 0 0 0 0,1 1 0 0 0,-1 0-1 0 0,1 1 1 0 0,1 0 0 0 0,0 1 0 0 0,0 0-1 0 0,-15 16 1 0 0,22-20-31 0 0,0 0-1 0 0,0 0 0 0 0,0 0 1 0 0,1 0-1 0 0,0 1 1 0 0,0-1-1 0 0,0 1 1 0 0,0 0-1 0 0,1-1 1 0 0,0 1-1 0 0,0 0 1 0 0,0 0-1 0 0,0 0 1 0 0,1 0-1 0 0,0 6 0 0 0,1-3-35 0 0,0 1-1 0 0,1 0 0 0 0,0-1 0 0 0,0 0 0 0 0,1 1 0 0 0,0-1 1 0 0,0 0-1 0 0,5 8 0 0 0,8 10-184 0 0,1-1 0 0 0,1 0 0 0 0,39 40 0 0 0,113 98-494 0 0,-99-98 413 0 0,65 76 0 0 0,-131-135 341 0 0,1 0-1 0 0,-2 1 0 0 0,1 0 1 0 0,-1 0-1 0 0,0 0 0 0 0,0 0 1 0 0,-1 1-1 0 0,0-1 0 0 0,2 10 1 0 0,-4-14 2 0 0,-1 0 1 0 0,1 0 0 0 0,-1 1 0 0 0,0-1 0 0 0,0 0-1 0 0,0 1 1 0 0,-1-1 0 0 0,1 0 0 0 0,-1 1 0 0 0,0-1-1 0 0,0 0 1 0 0,0 0 0 0 0,0 0 0 0 0,0 0 0 0 0,-1 0-1 0 0,1 0 1 0 0,-1 0 0 0 0,0 0 0 0 0,0-1 0 0 0,0 1 0 0 0,0 0-1 0 0,0-1 1 0 0,-1 0 0 0 0,-4 4 0 0 0,-5 2 185 0 0,1 0 0 0 0,-2-1 1 0 0,1-1-1 0 0,-1 0 0 0 0,0-1 1 0 0,0 0-1 0 0,0-1 0 0 0,-1 0 0 0 0,-25 2 1 0 0,-3-1 426 0 0,-84-1 0 0 0,118-4-674 0 0,-122-8 317 0 0,117 6-804 0 0,0 0 1 0 0,0-1-1 0 0,1 0 0 0 0,-1-1 0 0 0,1-1 0 0 0,0 0 0 0 0,-21-11 0 0 0,31 14 93 0 0,0 1 1 0 0,0-1-1 0 0,0 1 0 0 0,0-1 0 0 0,0 0 1 0 0,0 0-1 0 0,0 0 0 0 0,1 0 1 0 0,-3-3-1 0 0,-2-15-6768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5:46.9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9 480 0 0,'0'0'3408'0'0,"-2"-8"-3228"0"0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5:47.6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27 680 0 0,'18'-26'13340'0'0,"-21"80"-10269"0"0,-1 20-2970 0 0,-15 262-383 0 0,15-264-927 0 0,0-4-2063 0 0,3-23-3317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5:48.3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 32 1280 0 0,'-39'-32'13667'0'0,"42"33"-13311"0"0,1 0-199 0 0,0 1 0 0 0,0-1 0 0 0,1 0 0 0 0,-1-1-1 0 0,1 1 1 0 0,-1-1 0 0 0,1 0 0 0 0,8-1-1 0 0,8 1 142 0 0,108 5-100 0 0,-53-3-1972 0 0,-4 1-3716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5:50.5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40 283 120 0 0,'-39'-16'16278'0'0,"58"13"-14864"0"0,556 40 720 0 0,-394-20-1891 0 0,76 9 257 0 0,-254-26-492 0 0,1 0 8 0 0,46 3 54 0 0,-47-2 10 0 0,0-2-40 0 0,10 0-42 0 0,-10 1 33 0 0,20-25-22 0 0,0-8-19 0 0,30-54 1 0 0,-1-1 240 0 0,-29 48 83 0 0,-17 29-161 0 0,0 1-1 0 0,0-1 1 0 0,1 1 0 0 0,1 0-1 0 0,9-10 1 0 0,-16 19 109 0 0,1 1-231 0 0,0 1 0 0 0,-1-1 0 0 0,1 1 0 0 0,0-1 0 0 0,0 1 0 0 0,-1 0 0 0 0,1 0 0 0 0,-1 0 0 0 0,1 0 0 0 0,0 0 0 0 0,-1 0 0 0 0,0 0 0 0 0,1 0 0 0 0,-1 0 1 0 0,0 1-1 0 0,1-1 0 0 0,-1 0 0 0 0,0 1 0 0 0,0-1 0 0 0,0 1 0 0 0,0 0 0 0 0,-1-1 0 0 0,2 4 0 0 0,16 47 279 0 0,-14-37-236 0 0,93 395 1603 0 0,-80-328-868 0 0,-17-82-794 0 0,0 1 0 0 0,0 0 0 0 0,0-1 0 0 0,0 1 0 0 0,0 0-1 0 0,0-1 1 0 0,0 1 0 0 0,0 0 0 0 0,0-1 0 0 0,0 1 0 0 0,0-1 0 0 0,0 1 0 0 0,1 0 0 0 0,-1-1 0 0 0,0 1 0 0 0,0 0 0 0 0,1-1 0 0 0,-1 1 0 0 0,0-1 0 0 0,1 1 0 0 0,-1-1 0 0 0,1 1 0 0 0,-1-1 0 0 0,0 1 0 0 0,1-1 0 0 0,-1 0-1 0 0,1 1 1 0 0,-1-1 0 0 0,1 1 0 0 0,0-1 0 0 0,-1 0 0 0 0,1 0 0 0 0,-1 1 0 0 0,1-1 0 0 0,0 0 0 0 0,-1 0 0 0 0,1 0 0 0 0,-1 0 0 0 0,1 1 0 0 0,0-1 0 0 0,-1 0 0 0 0,1 0 0 0 0,0 0 0 0 0,-1 0 0 0 0,1-1 0 0 0,0 1 0 0 0,-1 0-1 0 0,1 0 1 0 0,0 0 0 0 0,-1 0 0 0 0,1-1 0 0 0,-1 1 0 0 0,1 0 0 0 0,-1-1 0 0 0,2 1 0 0 0,1-3 1 0 0,0 1-1 0 0,1-1 1 0 0,-1 0 0 0 0,0 0-1 0 0,0 0 1 0 0,3-4-1 0 0,35-56 32 0 0,-2-2 0 0 0,47-109 0 0 0,-48 94-58 0 0,-22 44 18 0 0,-2 7-92 0 0,25-41-1 0 0,-39 69 70 0 0,0 0 0 0 0,1 0 0 0 0,-1 0 0 0 0,1 0 1 0 0,0 0-1 0 0,-1 0 0 0 0,1 0 0 0 0,0 0 0 0 0,0 0 0 0 0,0 0 1 0 0,-1 1-1 0 0,1-1 0 0 0,0 0 0 0 0,0 0 0 0 0,0 1 0 0 0,0-1 0 0 0,0 1 1 0 0,0-1-1 0 0,0 1 0 0 0,2-1 0 0 0,-2 2 13 0 0,0-1 0 0 0,0 1 0 0 0,0 0 0 0 0,0 0 0 0 0,0 0 0 0 0,0-1 0 0 0,0 1 0 0 0,0 0 0 0 0,0 0 0 0 0,0 0 0 0 0,-1 0 0 0 0,1 1 0 0 0,0-1 0 0 0,-1 0 0 0 0,1 0 0 0 0,0 2 0 0 0,14 31 35 0 0,-2 0 1 0 0,-1 2 0 0 0,-2-1-1 0 0,6 40 1 0 0,5 15-32 0 0,33 121 367 0 0,-54-210-366 0 0,1-1 0 0 0,-1 1 0 0 0,0-1 1 0 0,0 1-1 0 0,0-1 0 0 0,0 1 0 0 0,1-1 0 0 0,-1 1 1 0 0,0-1-1 0 0,1 1 0 0 0,-1-1 0 0 0,0 1 0 0 0,1-1 1 0 0,-1 0-1 0 0,0 1 0 0 0,1-1 0 0 0,-1 0 0 0 0,1 1 1 0 0,-1-1-1 0 0,0 0 0 0 0,1 0 0 0 0,-1 1 0 0 0,1-1 0 0 0,-1 0 1 0 0,1 0-1 0 0,-1 0 0 0 0,1 0 0 0 0,-1 1 0 0 0,1-1 1 0 0,-1 0-1 0 0,1 0 0 0 0,-1 0 0 0 0,1 0 0 0 0,-1 0 1 0 0,1 0-1 0 0,0 0 0 0 0,-1-1 0 0 0,1 1 0 0 0,-1 0 1 0 0,1 0-1 0 0,-1 0 0 0 0,0 0 0 0 0,1-1 0 0 0,-1 1 1 0 0,1 0-1 0 0,-1-1 0 0 0,1 1 0 0 0,-1 0 0 0 0,1-1 1 0 0,-1 1-1 0 0,1-1 0 0 0,19-20 88 0 0,85-159 27 0 0,-100 174-134 0 0,1 0 0 0 0,-1 0 1 0 0,1 1-1 0 0,0 0 0 0 0,1 0 1 0 0,-1 0-1 0 0,1 1 1 0 0,0 0-1 0 0,0 0 0 0 0,0 0 1 0 0,1 1-1 0 0,-1 0 0 0 0,1 1 1 0 0,13-3-1 0 0,12-2-205 0 0,69-4-1 0 0,-100 11 213 0 0,96-7-365 0 0,170-15 3 0 0,-156 12-634 0 0,-109 10 763 0 0,19 4-598 0 0,58 16-1401 0 0,-78-19 2078 0 0,20 4-865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5:52.9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0 503 2148 0 0,'0'0'7358'0'0,"7"35"-5128"0"0,1 33-733 0 0,-2 0-1 0 0,-3 1 0 0 0,-6 71 0 0 0,2-107-1085 0 0,6 617 2228 0 0,-2-386-1873 0 0,-3-262-764 0 0,1 9 126 0 0,-1-10-117 0 0,0 0 0 0 0,0 0-1 0 0,0 0 1 0 0,-1 0 0 0 0,1 0-1 0 0,0 0 1 0 0,1 0 0 0 0,-1 0 0 0 0,0 0-1 0 0,0-1 1 0 0,0 1 0 0 0,0 0-1 0 0,1 0 1 0 0,-1 0 0 0 0,0 0 0 0 0,1 0-1 0 0,-1-1 1 0 0,1 1 0 0 0,-1 0-1 0 0,2 1 1 0 0,48-7-474 0 0,1 3 0 0 0,76 5 0 0 0,105 23 123 0 0,-99-10 250 0 0,325 37 735 0 0,-455-53-597 0 0,1-1-36 0 0,-1 1 0 0 0,1-1 0 0 0,-1 1 0 0 0,1 0 1 0 0,-1 0-1 0 0,1 0 0 0 0,0 0 0 0 0,4 2 0 0 0,17-1-108 0 0,-23-1 96 0 0,5 0 26 0 0,0-1-1 0 0,-1 0 1 0 0,1 0 0 0 0,-1-1 0 0 0,1 0 0 0 0,-1 0-1 0 0,7-4 1 0 0,-8 4 5 0 0,0-1 0 0 0,0-1 0 0 0,0 1 0 0 0,0-1 0 0 0,-1 0-1 0 0,1 0 1 0 0,-1 0 0 0 0,4-6 0 0 0,-3 4 7 0 0,110-147 1340 0 0,-79 100-757 0 0,48-53 1 0 0,-74 94-481 0 0,-6 8-81 0 0,0-1 0 0 0,0 0 0 0 0,0 1 0 0 0,1 0 1 0 0,0 0-1 0 0,6-4 0 0 0,-9 7-46 0 0,-1 1-1 0 0,1-1 1 0 0,-1 0-1 0 0,1 1 1 0 0,-1 0 0 0 0,1-1-1 0 0,-1 1 1 0 0,1 0-1 0 0,0 0 1 0 0,-1 0 0 0 0,1 0-1 0 0,-1 0 1 0 0,1 0-1 0 0,0 0 1 0 0,-1 1 0 0 0,1-1-1 0 0,-1 0 1 0 0,1 1-1 0 0,-1 0 1 0 0,1-1 0 0 0,-1 1-1 0 0,1 0 1 0 0,-1 0-1 0 0,0-1 1 0 0,1 1-1 0 0,-1 0 1 0 0,0 0 0 0 0,2 3-1 0 0,6 6 26 0 0,0 1-1 0 0,-1 0 0 0 0,-1 1 1 0 0,0-1-1 0 0,-1 1 0 0 0,0 1 1 0 0,-1-1-1 0 0,6 18 0 0 0,1 4-24 0 0,20 44 16 0 0,-14-29 31 0 0,2-1-1 0 0,50 85 0 0 0,-36-84 210 0 0,-32-47-241 0 0,29-19 1 0 0,-21 4-3 0 0,1 0-1 0 0,-2 0 1 0 0,0-1-1 0 0,0 0 1 0 0,-2 0-1 0 0,10-24 1 0 0,3-6 11 0 0,-1 4 150 0 0,15-53-1 0 0,10-22 94 0 0,-25 77-517 0 0,-18 36 203 0 0,10 10-47 0 0,48 109-17 0 0,15 27-58 0 0,-65-126 197 0 0,2-1-1 0 0,0 0 0 0 0,1-1 1 0 0,18 19-1 0 0,-28-34-5 0 0,0 0-1 0 0,0 0 1 0 0,-1 0 0 0 0,1 0-1 0 0,0-1 1 0 0,0 1 0 0 0,0-1-1 0 0,0 1 1 0 0,0-1-1 0 0,0 0 1 0 0,0 1 0 0 0,0-1-1 0 0,0 0 1 0 0,0 0 0 0 0,0-1-1 0 0,0 1 1 0 0,0 0-1 0 0,0-1 1 0 0,0 1 0 0 0,0-1-1 0 0,0 0 1 0 0,0 1 0 0 0,0-1-1 0 0,0 0 1 0 0,-1 0 0 0 0,4-3-1 0 0,8-3 134 0 0,-1-2-1 0 0,0 0 0 0 0,12-11 1 0 0,-17 14-160 0 0,0-1 1 0 0,0 1-1 0 0,0 1 0 0 0,1-1 1 0 0,0 1-1 0 0,0 1 1 0 0,1 0-1 0 0,-1 0 1 0 0,17-5-1 0 0,4 4-24 0 0,0 1 0 0 0,1 1-1 0 0,-1 2 1 0 0,57 4 0 0 0,119 26-39 0 0,-138-17 50 0 0,64 10-82 0 0,207 31-595 0 0,-81-17 332 0 0,-254-36 352 0 0,30 6 103 0 0,-5-11 123 0 0,-26-1-217 0 0,0 0 0 0 0,-1 0 0 0 0,1 0 0 0 0,-1 0 0 0 0,-1 0 0 0 0,1 0 0 0 0,-1 0 0 0 0,0 0 0 0 0,-1-9 0 0 0,0-12-31 0 0,84-972-1543 0 0,6 415 1446 0 0,-88 576 113 0 0,0 6 0 0 0,5-35-234 0 0,4-67 0 0 0,-4 30-690 0 0,-6 72 900 0 0,0 0-37 0 0,3-4 18 0 0,-2 5 20 0 0,-1 0-58 0 0,0-1 46 0 0,0 1 0 0 0,-1 0-1 0 0,1 0 1 0 0,0-1-1 0 0,0 1 1 0 0,-1 0-1 0 0,1 0 1 0 0,-1 0 0 0 0,1-1-1 0 0,-1 1 1 0 0,0 0-1 0 0,1 0 1 0 0,-1 0 0 0 0,-1-2-1 0 0,-20-4-106 0 0,0 0 1 0 0,0 1-1 0 0,0 2 0 0 0,-1 0 0 0 0,-27-1 0 0 0,-99-8-779 0 0,-56-5-2668 0 0,66 14-5958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5:54.1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124 73 164 0 0,'0'0'1968'0'0,"-13"-7"755"0"0,-30-14 2368 0 0,31 16-3722 0 0,-25-14-694 0 0,36 18-657 0 0,-17-10 2297 0 0,31 8-2210 0 0,-1 1 0 0 0,1 0 0 0 0,-1 1 0 0 0,1 0 0 0 0,23 2 0 0 0,171 10-1367 0 0,-70-1-5296 0 0,-105-8 1829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5:56.0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83 1348 0 0,'16'-7'5755'0'0,"168"-7"642"0"0,97 10-3383 0 0,-58 1-1757 0 0,604-39 1999 0 0,-707 34-2060 0 0,-117 7-1173 0 0,30 0 136 0 0,-30 0-111 0 0,11 0 920 0 0,-11 1-904 0 0,9 1-59 0 0,-9 0 9 0 0,1 10 57 0 0,16 288 2174 0 0,-7-56-1018 0 0,20 100-56 0 0,-10-176-733 0 0,-18-120-156 0 0,-4-46-261 0 0,-4 31-545 0 0,-6-22 484 0 0,-1-1-1 0 0,1 1 0 0 0,-2-2 1 0 0,1 1-1 0 0,-1-1 0 0 0,-1-1 1 0 0,-18 10-1 0 0,-15 10-55 0 0,11-4 27 0 0,-69 49-54 0 0,94-64 90 0 0,0-1 0 0 0,1 2 1 0 0,0-1-1 0 0,0 1 0 0 0,1 0 0 0 0,0 1 1 0 0,1 0-1 0 0,-7 13 0 0 0,12-20 25 0 0,0 1-1 0 0,0-1 1 0 0,0 0 0 0 0,1 1-1 0 0,0-1 1 0 0,-1 0-1 0 0,1 1 1 0 0,1-1 0 0 0,-1 0-1 0 0,0 1 1 0 0,1-1-1 0 0,-1 1 1 0 0,1-1 0 0 0,0 0-1 0 0,0 0 1 0 0,1 0-1 0 0,-1 1 1 0 0,1-1 0 0 0,-1-1-1 0 0,1 1 1 0 0,0 0-1 0 0,0 0 1 0 0,0 0 0 0 0,0-1-1 0 0,6 5 1 0 0,6 6-68 0 0,0 0 1 0 0,1-1 0 0 0,22 13-1 0 0,-25-17 35 0 0,109 71-315 0 0,-54-37 161 0 0,-2 2 1 0 0,93 83 0 0 0,-155-124 185 0 0,1 0 0 0 0,-1 1 1 0 0,0-1-1 0 0,0 1 0 0 0,-1 0 0 0 0,1-1 1 0 0,-1 1-1 0 0,1 1 0 0 0,-1-1 0 0 0,0 0 0 0 0,-1 0 1 0 0,1 1-1 0 0,0 5 0 0 0,-1-7 17 0 0,-1 0-1 0 0,-1 0 1 0 0,1 0-1 0 0,0 0 1 0 0,-1 0-1 0 0,1 0 1 0 0,-1 0-1 0 0,0 0 1 0 0,0 0-1 0 0,0 0 1 0 0,0 0-1 0 0,-1-1 1 0 0,1 1-1 0 0,-1 0 1 0 0,1-1-1 0 0,-1 1 1 0 0,0-1-1 0 0,0 0 1 0 0,0 1-1 0 0,-1-1 1 0 0,-2 2-1 0 0,-5 5 26 0 0,-2-1-1 0 0,1 0 1 0 0,-1-1-1 0 0,0 0 1 0 0,-21 8-1 0 0,-69 21 77 0 0,33-13-98 0 0,50-16 0 0 0,-47 20-186 0 0,62-25 159 0 0,1 0-1 0 0,-1 0 0 0 0,0 0 0 0 0,1 1 0 0 0,-1 0 1 0 0,1 0-1 0 0,0 0 0 0 0,0 0 0 0 0,0 0 0 0 0,1 1 0 0 0,-1-1 1 0 0,1 1-1 0 0,-4 6 0 0 0,6-7 7 0 0,-1-1-1 0 0,1 1 1 0 0,-1 0-1 0 0,1 0 1 0 0,0 0-1 0 0,0 0 1 0 0,0 0 0 0 0,0 0-1 0 0,1-1 1 0 0,-1 1-1 0 0,1 0 1 0 0,-1 0-1 0 0,1 0 1 0 0,0-1-1 0 0,0 1 1 0 0,1 0-1 0 0,-1-1 1 0 0,0 1 0 0 0,1-1-1 0 0,0 0 1 0 0,-1 1-1 0 0,1-1 1 0 0,0 0-1 0 0,0 0 1 0 0,0 0-1 0 0,1 0 1 0 0,3 3 0 0 0,0 0-55 0 0,25 22-241 0 0,1-2 0 0 0,58 36 0 0 0,-83-57 230 0 0,1 1-84 0 0,0 0-1 0 0,-1 0 1 0 0,13 12-1 0 0,-19-16 154 0 0,1 0-1 0 0,-1 0 0 0 0,0 0 0 0 0,0 0 1 0 0,0 0-1 0 0,0 1 0 0 0,0-1 1 0 0,0 0-1 0 0,-1 1 0 0 0,1-1 0 0 0,0 1 1 0 0,-1-1-1 0 0,1 1 0 0 0,-1-1 1 0 0,1 1-1 0 0,-1-1 0 0 0,0 1 0 0 0,0 0 1 0 0,0-1-1 0 0,0 1 0 0 0,0-1 1 0 0,0 1-1 0 0,0 0 0 0 0,0-1 0 0 0,0 1 1 0 0,-1-1-1 0 0,1 1 0 0 0,-1-1 1 0 0,0 3-1 0 0,-10 13-15 0 0,2-1-1 0 0,0 2 1 0 0,1-1 0 0 0,1 1-1 0 0,1 1 1 0 0,1-1-1 0 0,0 1 1 0 0,1 0 0 0 0,1 0-1 0 0,-1 20 1 0 0,7 9 72 0 0,2 0-1 0 0,2 0 1 0 0,15 50-1 0 0,-4-15 118 0 0,-1 12-464 0 0,-3 0 0 0 0,1 148 0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5:25:56.3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0 2472,'-27'15'16062,"349"3"-13823,-84-8-2142,-51 2-317,31 3-1321,-75-1-3442,-132-13 2902,-4 0 1341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5:56.7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94 1 2960 0 0,'-53'22'7346'0'0,"49"-21"-6850"0"0,1 1 0 0 0,0 0 1 0 0,0 0-1 0 0,0 1 0 0 0,0-1 0 0 0,0 1 0 0 0,0-1 0 0 0,1 1 1 0 0,-1 0-1 0 0,1 0 0 0 0,0 0 0 0 0,-3 5 0 0 0,4-6-398 0 0,1-1 1 0 0,0 0-1 0 0,0 0 0 0 0,0 1 0 0 0,0-1 0 0 0,0 0 1 0 0,0 1-1 0 0,0-1 0 0 0,0 0 0 0 0,0 1 0 0 0,1-1 1 0 0,-1 0-1 0 0,1 0 0 0 0,-1 1 0 0 0,1-1 0 0 0,-1 0 1 0 0,1 0-1 0 0,0 0 0 0 0,-1 0 0 0 0,1 1 0 0 0,0-1 1 0 0,0 0-1 0 0,0-1 0 0 0,0 1 0 0 0,0 0 0 0 0,0 0 1 0 0,0 0-1 0 0,0 0 0 0 0,1 0 0 0 0,36 21 739 0 0,-35-21-737 0 0,50 22-201 0 0,95 27 0 0 0,31 13-4739 0 0,-174-61 4398 0 0,1 1-1 0 0,-1-1 0 0 0,0 2 0 0 0,0-1 0 0 0,0 0 1 0 0,5 6-1 0 0,-9-9 335 0 0,0 1 1 0 0,-1 0 0 0 0,1-1 0 0 0,0 1-1 0 0,-1 0 1 0 0,1 0 0 0 0,-1 0 0 0 0,1 0-1 0 0,-1 0 1 0 0,0-1 0 0 0,1 1 0 0 0,-1 0-1 0 0,0 0 1 0 0,1 0 0 0 0,-1 0 0 0 0,0 0-1 0 0,0 0 1 0 0,0 0 0 0 0,0 0 0 0 0,0 0-1 0 0,0 0 1 0 0,0 0 0 0 0,0 0 0 0 0,0 0-1 0 0,-1 0 1 0 0,1 0 0 0 0,0 0 0 0 0,-1 0-1 0 0,1 0 1 0 0,0 0 0 0 0,-1 0 0 0 0,1 0-1 0 0,-1-1 1 0 0,0 1 0 0 0,1 0 0 0 0,-1 0-1 0 0,0 0 1 0 0,1-1 0 0 0,-1 1 0 0 0,0 0-1 0 0,0-1 1 0 0,0 1 0 0 0,1-1 0 0 0,-3 1-1 0 0,-7 7-371 0 0,-1-1-1 0 0,-1-1 0 0 0,-21 10 0 0 0,-82 20 1904 0 0,57-20-307 0 0,33-9-476 0 0,-67 24 1292 0 0,84-27-1392 0 0,0-1-1 0 0,1 1 0 0 0,-1 0 1 0 0,1 1-1 0 0,0 0 1 0 0,0 0-1 0 0,0 0 0 0 0,-8 10 1 0 0,14-14-471 0 0,1 0 1 0 0,-1 0-1 0 0,1 0 0 0 0,-1 0 1 0 0,1 0-1 0 0,0 0 1 0 0,0 0-1 0 0,0 0 0 0 0,-1 0 1 0 0,1 0-1 0 0,0 0 0 0 0,0 0 1 0 0,0 0-1 0 0,0 0 1 0 0,1 0-1 0 0,-1 0 0 0 0,0 0 1 0 0,0 0-1 0 0,1 0 1 0 0,-1 0-1 0 0,0 0 0 0 0,1 0 1 0 0,-1 0-1 0 0,1-1 1 0 0,-1 1-1 0 0,1 0 0 0 0,0 0 1 0 0,-1 0-1 0 0,1-1 1 0 0,0 1-1 0 0,-1 0 0 0 0,1 0 1 0 0,1 0-1 0 0,27 21 736 0 0,-3-10-755 0 0,1-1 0 0 0,0-1-1 0 0,1-1 1 0 0,54 10-1 0 0,119 6-5710 0 0,-172-23 3961 0 0,-2 0-2129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6:01.1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1074 7 4 0 0,'-7'-6'13160'0'0,"3"11"-12815"0"0,0 1 1 0 0,1 0-1 0 0,0 0 0 0 0,0 0 1 0 0,0 1-1 0 0,1-1 0 0 0,-3 11 1 0 0,-9 53 889 0 0,9-43-861 0 0,-28 230 1301 0 0,20 131-144 0 0,9-239 1383 0 0,4-147-2754 0 0,-1 17 1065 0 0,-16-60-1359 0 0,16 40 107 0 0,-21-12-87 0 0,4 7 140 0 0,1 1 0 0 0,-1 0 0 0 0,-1 2 0 0 0,1 0 0 0 0,0 1 0 0 0,-1 1 0 0 0,1 1 0 0 0,-1 0 0 0 0,1 1 0 0 0,-33 7 0 0 0,22-1 210 0 0,0 0-1 0 0,0 2 0 0 0,1 2 0 0 0,0 0 1 0 0,-52 31-1 0 0,47-20 20 0 0,0 2 0 0 0,1 1 0 0 0,2 1 1 0 0,1 1-1 0 0,1 2 0 0 0,-39 51 0 0 0,34-35-24 0 0,3 1-1 0 0,2 2 1 0 0,1 0-1 0 0,-24 66 1 0 0,39-81-180 0 0,2 1 0 0 0,1 0 1 0 0,1 1-1 0 0,3-1 0 0 0,0 1 0 0 0,2 0 1 0 0,2 0-1 0 0,2 1 0 0 0,0-1 0 0 0,3 0 1 0 0,1 0-1 0 0,1-1 0 0 0,2 1 0 0 0,1-2 1 0 0,17 41-1 0 0,-13-44-41 0 0,0 0 1 0 0,2-1-1 0 0,2 0 1 0 0,0-2-1 0 0,2 0 1 0 0,1-1-1 0 0,1 0 1 0 0,1-2-1 0 0,1-1 1 0 0,1 0-1 0 0,1-2 0 0 0,1-1 1 0 0,1-1-1 0 0,1-1 1 0 0,0-2-1 0 0,45 19 1 0 0,-28-19-51 0 0,0-2-1 0 0,1-2 1 0 0,0-3 0 0 0,0-1 0 0 0,1-2 0 0 0,0-3 0 0 0,1-1 0 0 0,-1-2-1 0 0,0-3 1 0 0,0-2 0 0 0,0-1 0 0 0,-1-3 0 0 0,48-15 0 0 0,-71 16-37 0 0,0-1 0 0 0,0 0 1 0 0,-1-2-1 0 0,-1-1 1 0 0,0 0-1 0 0,0-2 0 0 0,-1 0 1 0 0,-1-2-1 0 0,-1 0 0 0 0,0 0 1 0 0,-1-2-1 0 0,-1 0 0 0 0,0-1 1 0 0,-2-1-1 0 0,0 0 1 0 0,19-40-1 0 0,-10 13 38 0 0,-2 0 0 0 0,-2-2-1 0 0,-2-1 1 0 0,-2 0 0 0 0,-3-1 0 0 0,-2 0 0 0 0,-2-1 0 0 0,-2 0 0 0 0,-3 0-1 0 0,-5-89 1 0 0,-4 59 123 0 0,-19-93-1 0 0,18 145-41 0 0,-1 0 0 0 0,-1 0 0 0 0,-1 1 0 0 0,-2 1 0 0 0,-1 0 0 0 0,-23-37 1 0 0,26 51-21 0 0,-1 0 0 0 0,-1 1 0 0 0,0 0 0 0 0,-1 2 0 0 0,0-1 1 0 0,-1 1-1 0 0,0 1 0 0 0,-1 0 0 0 0,0 1 0 0 0,0 1 0 0 0,-29-11 0 0 0,-9-1-25 0 0,-1 3-1 0 0,-72-13 1 0 0,111 27-30 0 0,-19-5-297 0 0,-1 2 1 0 0,-38-2-1 0 0,61 8-476 0 0,0 0-1 0 0,0 1 0 0 0,-23 4 1 0 0,28-3-57 0 0,0 0 1 0 0,0 0-1 0 0,0 1 1 0 0,1 0-1 0 0,-1 0 1 0 0,1 0-1 0 0,-10 8 1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5:20.7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720 161 5344 0 0,'-12'-28'6707'0'0,"-2"2"-3292"0"0,9 20-3037 0 0,0-1-1 0 0,0 1 1 0 0,0 0 0 0 0,-1 0 0 0 0,0 1-1 0 0,0 0 1 0 0,-1 0 0 0 0,-13-8 0 0 0,7 6-177 0 0,-1 1 1 0 0,0 1 0 0 0,0 0 0 0 0,0 0-1 0 0,0 2 1 0 0,-29-4 0 0 0,-94-1 207 0 0,90 6-156 0 0,-13 2 164 0 0,-72 9 1 0 0,130-9-372 0 0,-20 4 324 0 0,15-2-15 0 0,0 0 1 0 0,0 0 0 0 0,0 0 0 0 0,-11 6 0 0 0,16-7-257 0 0,1 0-50 0 0,0-1 0 0 0,-1 1 0 0 0,1-1 0 0 0,0 1 0 0 0,0-1 0 0 0,0 1 0 0 0,0 0 1 0 0,0-1-1 0 0,0 1 0 0 0,0 0 0 0 0,0 0 0 0 0,0 0 0 0 0,0 0 0 0 0,0 0 0 0 0,0 0 0 0 0,1 0 0 0 0,-1 0 0 0 0,0 0 0 0 0,1 0 1 0 0,-1 1-1 0 0,1-1 0 0 0,-1 0 0 0 0,1 0 0 0 0,0 0 0 0 0,-1 1 0 0 0,1 0 0 0 0,-8 41 894 0 0,7-37-814 0 0,-14 159 1735 0 0,7 199 0 0 0,8-295-1547 0 0,28 333 835 0 0,-22-346-3031 0 0,0-22-4600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6:01.9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24 178 1088 0 0,'-24'-10'15854'0'0,"25"5"-15742"0"0,-1 1 1 0 0,0 0 0 0 0,1 0 0 0 0,0-1 0 0 0,0 1-1 0 0,0 0 1 0 0,1 0 0 0 0,0 0 0 0 0,-1 0 0 0 0,1 0 0 0 0,0 0-1 0 0,1 1 1 0 0,-1-1 0 0 0,1 0 0 0 0,0 1 0 0 0,5-5-1 0 0,6-8-119 0 0,2 1 0 0 0,16-13 0 0 0,-25 23 28 0 0,0 0 0 0 0,0 0 1 0 0,0 1-1 0 0,0 0 0 0 0,1 1 1 0 0,-1 0-1 0 0,13-4 0 0 0,-18 6 40 0 0,18 3 83 0 0,-18-2-134 0 0,1 1-1 0 0,-1-1 1 0 0,0 1-1 0 0,1 0 1 0 0,-1 0 0 0 0,0 0-1 0 0,0 0 1 0 0,1 0-1 0 0,-1 0 1 0 0,0 1-1 0 0,0-1 1 0 0,0 1 0 0 0,-1-1-1 0 0,1 1 1 0 0,0 0-1 0 0,-1 0 1 0 0,1 0-1 0 0,-1 0 1 0 0,3 3 0 0 0,19 46 29 0 0,-18-38-13 0 0,16 45 7 0 0,-14-38-2 0 0,0 1 0 0 0,2-1 0 0 0,0 0 0 0 0,1-1 0 0 0,20 30-1 0 0,-28-47-24 0 0,-1-1 0 0 0,1 1-1 0 0,-1 0 1 0 0,1-1-1 0 0,0 1 1 0 0,0-1 0 0 0,0 1-1 0 0,0-1 1 0 0,0 0-1 0 0,0 0 1 0 0,0 0 0 0 0,0 0-1 0 0,0 0 1 0 0,0 0-1 0 0,0-1 1 0 0,1 1-1 0 0,-1-1 1 0 0,0 0 0 0 0,1 1-1 0 0,2-1 1 0 0,-1-1-10 0 0,0 1-1 0 0,0-1 1 0 0,0 0 0 0 0,0 0 0 0 0,0-1 0 0 0,0 1 0 0 0,0-1-1 0 0,0 0 1 0 0,-1 0 0 0 0,6-4 0 0 0,1-1 9 0 0,-1-1 0 0 0,1 0 0 0 0,-2 0 0 0 0,1-1-1 0 0,-2-1 1 0 0,1 1 0 0 0,6-12 0 0 0,-1-2-41 0 0,-2-1 0 0 0,11-32-1 0 0,-17 47-733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6:02.5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3 1080 0 0,'-14'-2'13618'0'0,"21"57"-11452"0"0,21 242 1595 0 0,-23-181-2928 0 0,1 111 331 0 0,-5-63-355 0 0,0-61-7277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6:02.9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92 28 2596 0 0,'-4'0'2418'0'0,"-84"3"13911"0"0,104 1-15480 0 0,59-4-313 0 0,582-21-977 0 0,-604 14-1532 0 0,-20 0-2522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5:26:03.3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 0 3444,'-22'18'9332,"22"-17"-9183,0 0 1,1 0-1,-1 0 0,0 0 1,1 0-1,-1 0 0,1 0 1,-1 0-1,1 0 0,-1 0 1,1 0-1,-1 0 0,1 0 1,0 0-1,0-1 0,0 1 1,-1 0-1,1-1 0,0 1 1,0 0-1,0-1 0,0 1 1,0-1-1,0 0 1,0 1-1,0-1 0,0 0 1,0 1-1,0-1 0,0 0 1,2 0-1,46 7 553,-39-7-544,134 10-1701,-34-4-5063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5:26:03.6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 0 1820,'-19'22'10315,"19"-21"-10115,-1 0 0,1 0 1,0 0-1,0 0 0,0 0 0,0 0 1,0 0-1,4 12 2604,-3-11-2604,1-1-57,0 1 0,0 0-1,0 0 1,0-1 0,0 1-1,0-1 1,1 0 0,-1 0-1,3 1 1,8 3-818,0-2-1,25 5 0,-30-7 242,2 1-309,39 5-6561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6:06.2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123 34 776 0 0,'8'-18'6119'0'0,"-9"15"-5829"0"0,-10-7-115 0 0,9 9-156 0 0,-15 0-1580 0 0,4 2 1218 0 0,10-1-7 0 0,-13 3-1719 0 0,-49 10 3935 0 0,62-13-2253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6:41.3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98 1684 0 0,'25'-93'6543'0'0,"-25"92"-6411"0"0,4-3 45 0 0,-4 9 126 0 0,0 0-213 0 0,3 79 295 0 0,4 0 1 0 0,3-1-1 0 0,33 129 1 0 0,-4-71-144 0 0,71 165 0 0 0,-38-140 33 0 0,148 244 1 0 0,145 128 245 0 0,-197-326-147 0 0,305 298 1 0 0,263 116 314 0 0,-552-493-818 0 0,7-8 0 0 0,5-9 1 0 0,4-9-1 0 0,5-8 0 0 0,4-9 0 0 0,344 98 0 0 0,295 12 141 0 0,10-41 169 0 0,-444-93-133 0 0,675 22 0 0 0,-779-90-37 0 0,405-54 0 0 0,-453 16 231 0 0,477-136 1 0 0,134-139 1010 0 0,-696 235-1222 0 0,-3-7-1 0 0,285-195 1 0 0,102-190 242 0 0,-519 433-263 0 0,261-280-75 0 0,-29-25 3 0 0,-155 191 150 0 0,357-414-94 0 0,-374 444 482 0 0,33-36 60 0 0,-23 30 0 0 0,-28 30-175 0 0,-27 25-188 0 0,-56 73-207 0 0,-11 3-23 0 0,0 0 54 0 0,0 1-1 0 0,0 0 1 0 0,0 1-1 0 0,0 0 0 0 0,1 0 1 0 0,0 1-1 0 0,0 1 1 0 0,-9 6-1 0 0,-15 7 15 0 0,-753 435 283 0 0,712-405 64 0 0,72-47-293 0 0,3-1 30 0 0,-1 0-89 0 0,1-1-1 0 0,-1 1 0 0 0,1-1 1 0 0,0 1-1 0 0,0-1 1 0 0,-1 0-1 0 0,1 1 0 0 0,0-1 1 0 0,0 0-1 0 0,-1 1 1 0 0,1-1-1 0 0,0 0 0 0 0,0 0 1 0 0,0 0-1 0 0,-1 0 1 0 0,1 1-1 0 0,0-1 0 0 0,0 0 1 0 0,0-1-1 0 0,0 1 1 0 0,-1 0-1 0 0,1 0 0 0 0,0 0 1 0 0,0 0-1 0 0,0-1 1 0 0,0 1-1 0 0,-1 0 0 0 0,1-1 1 0 0,1 0-1 0 0,-2 1 8 0 0,23-7-8 0 0,0 0 0 0 0,-1-2 0 0 0,40-21 0 0 0,57-44-73 0 0,-81 49 53 0 0,61-40-40 0 0,124-77-26 0 0,-152 101-5 0 0,92-38-1 0 0,-160 77 82 0 0,0 1-1 0 0,0 0 1 0 0,0-1-1 0 0,1 1 1 0 0,-1 1 0 0 0,0-1-1 0 0,0 0 1 0 0,1 1-1 0 0,-1 0 1 0 0,0 0 0 0 0,1 0-1 0 0,-1 0 1 0 0,0 0-1 0 0,1 1 1 0 0,-1-1 0 0 0,0 1-1 0 0,1 0 1 0 0,-1 0 0 0 0,0 0-1 0 0,0 1 1 0 0,0-1-1 0 0,0 1 1 0 0,0-1 0 0 0,3 4-1 0 0,-1 0 4 0 0,0 0 0 0 0,-1 0 0 0 0,1 0 0 0 0,-1 1 0 0 0,-1-1 0 0 0,1 1 0 0 0,-1 0 0 0 0,0 0 0 0 0,0 1 0 0 0,3 11 0 0 0,2 14 28 0 0,-2 0-1 0 0,0 0 0 0 0,0 47 1 0 0,-1-18 69 0 0,8 134-315 0 0,-4-59-4370 0 0,-2-85-1045 0 0,-3-28 917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27:13.6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202 0 32 0 0,'0'0'4898'0'0,"8"7"-4730"0"0,-10 69 743 0 0,-16 103-1 0 0,-1-79-729 0 0,-8 55 92 0 0,22-114 1 0 0,-12 40-1 0 0,6-33 128 0 0,-29 90 155 0 0,13-55 162 0 0,26-81-719 0 0,1 0 7 0 0,-1 6-4 0 0,-9 17 167 0 0,9-28 186 0 0,8-14-246 0 0,43-114-1000 0 0,-8 16-66 0 0,45-101-403 0 0,-46 90 1802 0 0,-40 124-444 0 0,3-5 28 0 0,-1 20 75 0 0,0 0 1 0 0,-1 1 0 0 0,0-1-1 0 0,-1 0 1 0 0,-1 1 0 0 0,0-1-1 0 0,-1 1 1 0 0,-3 16 0 0 0,1 12 43 0 0,-4 55 282 0 0,-32 154 1 0 0,-19-30 577 0 0,58-220-878 0 0,-4 4 168 0 0,4-5-287 0 0,0-1 0 0 0,0 1-1 0 0,0 0 1 0 0,0 0 0 0 0,0 0 0 0 0,0 0-1 0 0,0 0 1 0 0,0-1 0 0 0,0 1-1 0 0,0 0 1 0 0,0 0 0 0 0,0 0-1 0 0,0 0 1 0 0,-1 0 0 0 0,1 0-1 0 0,0-1 1 0 0,0 1 0 0 0,0 0-1 0 0,0 0 1 0 0,0 0 0 0 0,0 0-1 0 0,-1 0 1 0 0,1 0 0 0 0,0 0-1 0 0,0 0 1 0 0,0 0 0 0 0,0 0 0 0 0,0 0-1 0 0,-1 0 1 0 0,1 0 0 0 0,0 0-1 0 0,0 0 1 0 0,0 0 0 0 0,0 0-1 0 0,-1 0 1 0 0,1 0 0 0 0,0 0-1 0 0,0 0 1 0 0,0 0 0 0 0,0 0-1 0 0,-1 0 1 0 0,1 0 0 0 0,0 0-1 0 0,0 0 1 0 0,0 0 0 0 0,0 0-1 0 0,0 0 1 0 0,0 0 0 0 0,-1 1-1 0 0,1-1 1 0 0,0 0 0 0 0,0 0 0 0 0,0 0-1 0 0,0 0 1 0 0,0 0 0 0 0,0 0-1 0 0,0 1 1 0 0,0-1 0 0 0,-1 0-1 0 0,1 0 1 0 0,0 0 0 0 0,0 0-1 0 0,0 0 1 0 0,0 1 0 0 0,0-1-1 0 0,-1-1-17 0 0,-1-36-2 0 0,4 13-148 0 0,1 1 0 0 0,0 0 1 0 0,14-41-1 0 0,0-8-96 0 0,-12 55 178 0 0,-1-2-166 0 0,-9 20 141 0 0,-5 9 59 0 0,-75 99-198 0 0,84-107 228 0 0,-3 4 190 0 0,4-6-173 0 0,0-1 0 0 0,0 1 0 0 0,-1-1 0 0 0,1 1 0 0 0,0-1 0 0 0,0 1 0 0 0,0-1 0 0 0,0 1 0 0 0,1-1 0 0 0,-1 1 0 0 0,0-1 0 0 0,0 1 0 0 0,0-1 0 0 0,0 1 0 0 0,0-1 0 0 0,1 1 0 0 0,-1-1 0 0 0,0 1 0 0 0,0-1 0 0 0,1 1 1 0 0,-1-1-1 0 0,0 1 0 0 0,1-1 0 0 0,-1 1 0 0 0,1 0 0 0 0,0-1 0 0 0,30-40-70 0 0,-30 40 89 0 0,12 31-233 0 0,-13 24 89 0 0,-1-43 116 0 0,-5 20-24 0 0,5-30 66 0 0,-2 19-59 0 0,-29 1-61 0 0,31-20 75 0 0,-31 19-15 0 0,10-11 17 0 0,6-4 66 0 0,8 1 20 0 0,8-5-78 0 0,0-1 0 0 0,0 0 0 0 0,0 0-1 0 0,0 0 1 0 0,0 0 0 0 0,0 1 0 0 0,0-1 0 0 0,0 0 0 0 0,0 0 0 0 0,0 0-1 0 0,0 0 1 0 0,0 1 0 0 0,0-1 0 0 0,0 0 0 0 0,0 0 0 0 0,0 0 0 0 0,0 1-1 0 0,0-1 1 0 0,0 0 0 0 0,0 0 0 0 0,0 0 0 0 0,0 0 0 0 0,1 0 0 0 0,-1 1-1 0 0,0-1 1 0 0,0 0 0 0 0,0 0 0 0 0,0 0 0 0 0,0 0 0 0 0,0 0 0 0 0,1 1 0 0 0,-1-1-1 0 0,0 0 1 0 0,0 0 0 0 0,0 0 0 0 0,0 0 0 0 0,0 0 0 0 0,1 0 0 0 0,-1 0-1 0 0,0 0 1 0 0,0 0 0 0 0,0 0 0 0 0,1 0 0 0 0,1 1 8 0 0,11 3 0 0 0,-9-3-10 0 0,0 0 1 0 0,0 0 0 0 0,0 0-1 0 0,0-1 1 0 0,0 1-1 0 0,0-1 1 0 0,0 0-1 0 0,0-1 1 0 0,0 1 0 0 0,0-1-1 0 0,0 0 1 0 0,-1 1-1 0 0,7-3 1 0 0,-9 2-3 0 0,1 1 4 0 0,0-1 0 0 0,0 0 1 0 0,0 1-1 0 0,0-1 0 0 0,0 0 0 0 0,0 0 0 0 0,0 0 0 0 0,0 0 0 0 0,-1 0 0 0 0,1 0 0 0 0,0-1 0 0 0,-1 1 0 0 0,1-1 1 0 0,-1 1-1 0 0,0-1 0 0 0,1 1 0 0 0,-1-1 0 0 0,0 0 0 0 0,0 0 0 0 0,0 0 0 0 0,1-2 0 0 0,0 0-3 0 0,1-1-1 0 0,-1 0 1 0 0,-1 1-1 0 0,1-1 1 0 0,-1 0-1 0 0,1 0 1 0 0,-2 0-1 0 0,2-7 1 0 0,-2 7 25 0 0,0 0 1 0 0,0-1 0 0 0,-1 1 0 0 0,1 0 0 0 0,-1 0 0 0 0,0 0 0 0 0,-1 1-1 0 0,-2-8 1 0 0,3 10-22 0 0,-29-16-441 0 0,-21 28 74 0 0,49-9 419 0 0,2-2-77 0 0,0 1 21 0 0,0 0-1 0 0,0-1 0 0 0,0 1 1 0 0,0 0-1 0 0,0-1 0 0 0,0 1 0 0 0,0 0 1 0 0,0-1-1 0 0,0 1 0 0 0,-1 0 1 0 0,1-1-1 0 0,0 1 0 0 0,0 0 0 0 0,0-1 1 0 0,0 1-1 0 0,0 0 0 0 0,-1 0 1 0 0,1-1-1 0 0,0 1 0 0 0,0 0 0 0 0,0 0 1 0 0,-1-1-1 0 0,1 1 0 0 0,0 0 1 0 0,0 0-1 0 0,-1 0 0 0 0,1-1 0 0 0,0 1 1 0 0,-1 0-1 0 0,1 0 0 0 0,0 0 1 0 0,-1 0-1 0 0,1 0 0 0 0,0 0 0 0 0,-1 0 1 0 0,1 0-1 0 0,0 0 0 0 0,-1 0 0 0 0,1 0 1 0 0,0 0-1 0 0,-1 0 0 0 0,1 0 1 0 0,0 0-1 0 0,0 0 0 0 0,-1 0 0 0 0,1 0 1 0 0,0 0-1 0 0,-1 0 0 0 0,1 0 1 0 0,0 0-1 0 0,-1 1 0 0 0,1-1 0 0 0,0 0 1 0 0,0 0-1 0 0,-1 0 0 0 0,1 1 1 0 0,0-1-1 0 0,0 0 0 0 0,-1 0 0 0 0,1 1 1 0 0,0-1-1 0 0,0 0 0 0 0,0 0 1 0 0,0 1-1 0 0,-1 0 0 0 0,-6 8 15 0 0,2-5 3 0 0,1 1-1 0 0,1 0 0 0 0,-1 0 0 0 0,1 0 1 0 0,0 1-1 0 0,0-1 0 0 0,0 1 0 0 0,1 0 1 0 0,0 0-1 0 0,0 0 0 0 0,1 0 0 0 0,-2 9 0 0 0,3-13 3 0 0,-1 1-14 0 0,2 20 116 0 0,-1-22-114 0 0,0-1 0 0 0,1 1 0 0 0,-1-1-1 0 0,0 1 1 0 0,0-1 0 0 0,0 1 0 0 0,0-1 0 0 0,0 1-1 0 0,1-1 1 0 0,-1 1 0 0 0,0-1 0 0 0,0 1 0 0 0,1-1 0 0 0,-1 0-1 0 0,0 1 1 0 0,1-1 0 0 0,-1 1 0 0 0,1-1 0 0 0,-1 0-1 0 0,0 1 1 0 0,1-1 0 0 0,-1 0 0 0 0,1 1 0 0 0,-1-1 0 0 0,1 0-1 0 0,-1 0 1 0 0,1 0 0 0 0,-1 1 0 0 0,1-1 0 0 0,-1 0-1 0 0,1 0 1 0 0,-1 0 0 0 0,1 0 0 0 0,-1 0 0 0 0,1 0 0 0 0,0 0-1 0 0,-1 0 1 0 0,1 0 0 0 0,0 0 0 0 0,2-1-4 0 0,0 0 0 0 0,0 0-1 0 0,-1-1 1 0 0,1 1 0 0 0,0-1 0 0 0,0 1 0 0 0,-1-1 0 0 0,1 0 0 0 0,-1 0-1 0 0,0 0 1 0 0,1 0 0 0 0,-1-1 0 0 0,3-3 0 0 0,-4 5 18 0 0,2-6 29 0 0,2-4-88 0 0,-5 11 39 0 0,0 0 1 0 0,0 0-1 0 0,1 0 0 0 0,-1 0 1 0 0,0 0-1 0 0,0 0 1 0 0,0 0-1 0 0,1 0 1 0 0,-1 0-1 0 0,0 0 1 0 0,0 0-1 0 0,1 0 1 0 0,-1 0-1 0 0,0 0 1 0 0,0 0-1 0 0,1 0 1 0 0,-1 1-1 0 0,0-1 0 0 0,0 0 1 0 0,0 0-1 0 0,1 0 1 0 0,-1 0-1 0 0,0 0 1 0 0,0 1-1 0 0,0-1 1 0 0,0 0-1 0 0,0 0 1 0 0,1 0-1 0 0,-1 1 1 0 0,0-1-1 0 0,0 0 1 0 0,0 0-1 0 0,0 0 1 0 0,0 1-1 0 0,0-1 0 0 0,0 0 1 0 0,0 0-1 0 0,0 1 1 0 0,0-1-1 0 0,0 0 1 0 0,0 0-1 0 0,0 1 1 0 0,0-1-1 0 0,0 0 1 0 0,0 0-1 0 0,0 1 1 0 0,0-1-1 0 0,0 0 1 0 0,4 11 0 0 0,0-2 0 0 0,0 1 1 0 0,1 0-1 0 0,0-1 0 0 0,1 0 1 0 0,0 0-1 0 0,9 10 0 0 0,-14-18-20 0 0,1 1 29 0 0,-1 0-1 0 0,1-1 0 0 0,0 1 0 0 0,0-1 1 0 0,0 1-1 0 0,1-1 0 0 0,-1 0 1 0 0,0 0-1 0 0,0 0 0 0 0,1 0 1 0 0,-1 0-1 0 0,0-1 0 0 0,1 1 1 0 0,3 0-1 0 0,-3-2-7 0 0,0 0-1 0 0,0 0 1 0 0,0 0-1 0 0,0-1 1 0 0,-1 1 0 0 0,1-1-1 0 0,0 1 1 0 0,-1-1 0 0 0,1 0-1 0 0,-1 0 1 0 0,1 0 0 0 0,-1 0-1 0 0,0-1 1 0 0,0 1-1 0 0,0-1 1 0 0,0 1 0 0 0,0-1-1 0 0,-1 0 1 0 0,1 1 0 0 0,1-6-1 0 0,5-10 16 0 0,0-2 0 0 0,5-21 0 0 0,-5 17-16 0 0,8-35 104 0 0,-13 43-71 0 0,1 1 0 0 0,0-1-1 0 0,2 1 1 0 0,7-16 0 0 0,-2-9-31 0 0,-5 12-1 0 0,1-8 15 0 0,-1 0 1 0 0,-2 0-1 0 0,-1-40 0 0 0,-3 74 27 0 0,0-35 92 0 0,0 32-129 0 0,0 3-6 0 0,0-47-129 0 0,0 48 116 0 0,-2-35-69 0 0,2 27 120 0 0,-1 1-1 0 0,-1-1 1 0 0,1 1 0 0 0,-1-1-1 0 0,-1 1 1 0 0,-6-16 0 0 0,8 23 1 0 0,-1-3-28 0 0,0 1 0 0 0,0 0 1 0 0,-1 0-1 0 0,1 0 0 0 0,-1 0 0 0 0,-6-5 1 0 0,-23-18 17 0 0,31 25 3 0 0,-3-3-19 0 0,1 0 1 0 0,-1 0-1 0 0,0 0 1 0 0,0 1-1 0 0,-8-6 1 0 0,8 6 15 0 0,0 0 0 0 0,1 0-1 0 0,-1 0 1 0 0,1-1 0 0 0,0 0 0 0 0,-4-6 0 0 0,6 8-13 0 0,-2-3-295 0 0,0-1-1 0 0,0 0 0 0 0,1 0 1 0 0,-3-9-1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2:24.4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502 1 1124 0 0,'-21'0'4539'0'0,"15"0"-4233"0"0,0 1 0 0 0,0 0 1 0 0,0 1-1 0 0,0-1 0 0 0,0 1 0 0 0,0 0 0 0 0,1 1 0 0 0,-1-1 1 0 0,1 1-1 0 0,-1 0 0 0 0,1 1 0 0 0,0-1 0 0 0,0 1 0 0 0,-4 4 1 0 0,-2 4-21 0 0,1-1 1 0 0,1 1 0 0 0,0 0-1 0 0,-13 26 1 0 0,-19 42 1249 0 0,-43 118-1 0 0,-14 91-67 0 0,97-285-1448 0 0,-28 89 671 0 0,5 1-1 0 0,-21 162 1 0 0,39-192-377 0 0,3 0 0 0 0,3 0 0 0 0,2 0 0 0 0,3 0 0 0 0,15 68 0 0 0,-2-58-146 0 0,2-1-1 0 0,4-1 1 0 0,3 0 0 0 0,3-3 0 0 0,3 0-1 0 0,3-2 1 0 0,59 83 0 0 0,-45-82-2039 0 0,93 99 0 0 0,-137-159 811 0 0,7 7-762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2:25.2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520 251 1856 0 0,'23'17'14445'0'0,"-18"-21"-14299"0"0,-1 0-1 0 0,0 0 1 0 0,0 0 0 0 0,-1-1 0 0 0,1 0-1 0 0,-1 1 1 0 0,0-1 0 0 0,0 0 0 0 0,-1-1-1 0 0,0 1 1 0 0,1 0 0 0 0,-2-1 0 0 0,3-10 0 0 0,-1 9 109 0 0,-2-1 1 0 0,1 0-1 0 0,-1 0 1 0 0,0 0-1 0 0,-1 0 1 0 0,0-1-1 0 0,0 1 1 0 0,-1 0-1 0 0,0 0 1 0 0,-2-9 0 0 0,2 12-155 0 0,-1 0-1 0 0,0 0 1 0 0,-1 0 0 0 0,1 0 0 0 0,-1 0 0 0 0,0 1 0 0 0,0-1 0 0 0,-1 1 0 0 0,1 0 0 0 0,-1 0 0 0 0,0 0 0 0 0,0 0-1 0 0,0 1 1 0 0,-1-1 0 0 0,1 1 0 0 0,-6-3 0 0 0,3 3-13 0 0,0 0-1 0 0,0 1 0 0 0,-1-1 1 0 0,1 2-1 0 0,-1-1 1 0 0,1 1-1 0 0,-1 0 1 0 0,0 0-1 0 0,1 1 0 0 0,-13 1 1 0 0,4 0 37 0 0,0 2 0 0 0,0 0 0 0 0,0 1 0 0 0,0 1 0 0 0,0 0 0 0 0,1 1 0 0 0,0 1 0 0 0,0 0 0 0 0,1 1 0 0 0,-20 14 0 0 0,14-6 37 0 0,1 0 0 0 0,1 1 0 0 0,0 1-1 0 0,1 1 1 0 0,1 0 0 0 0,1 1 0 0 0,1 1 0 0 0,1 0 0 0 0,-15 32 0 0 0,15-21-37 0 0,1 0 1 0 0,2 0 0 0 0,1 1 0 0 0,2 0 0 0 0,1 0-1 0 0,-2 40 1 0 0,5-4 40 0 0,3 0 1 0 0,11 83-1 0 0,31 132 308 0 0,-27-193-257 0 0,-2-10-462 0 0,40 296 1012 0 0,-46-295-2041 0 0,-3 0-1 0 0,-12 133 0 0 0,7-203 636 0 0,-6 24-2019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5:21.1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13 140 1676 0 0,'-12'-50'11756'0'0,"12"19"-6918"0"0,1 29-4688 0 0,-1 0 0 0 0,1 0 0 0 0,0 1 0 0 0,0-1 0 0 0,0 0 0 0 0,0 1 0 0 0,0-1-1 0 0,0 1 1 0 0,1-1 0 0 0,-1 1 0 0 0,0 0 0 0 0,1-1 0 0 0,-1 1 0 0 0,1 0 0 0 0,-1 0 0 0 0,1 0 0 0 0,0 0 0 0 0,2-1 0 0 0,33-13 663 0 0,-35 14-701 0 0,17-4-32 0 0,0 2-1 0 0,0 0 1 0 0,0 1-1 0 0,0 0 1 0 0,0 2-1 0 0,26 2 1 0 0,5 0-532 0 0,57 1-1899 0 0,-40 0-933 0 0,0-3-4046 0 0,-37-1 550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2:25.5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49 260 1248 0 0,'-1'-1'404'0'0,"-7"-9"1106"0"0,1-1 0 0 0,1 1-1 0 0,0-1 1 0 0,0 0 0 0 0,-5-15-1 0 0,10 23-1332 0 0,0 1-1 0 0,1 0 0 0 0,-1 0 1 0 0,1-1-1 0 0,-1 1 1 0 0,1 0-1 0 0,0-1 0 0 0,0 1 1 0 0,0 0-1 0 0,0-1 1 0 0,1 1-1 0 0,-1 0 0 0 0,1-1 1 0 0,-1 1-1 0 0,1 0 0 0 0,0 0 1 0 0,0-1-1 0 0,0 1 1 0 0,0 0-1 0 0,0 0 0 0 0,0 0 1 0 0,0 0-1 0 0,1 0 1 0 0,-1 1-1 0 0,1-1 0 0 0,0 0 1 0 0,-1 1-1 0 0,1-1 1 0 0,0 1-1 0 0,0-1 0 0 0,0 1 1 0 0,0 0-1 0 0,0 0 0 0 0,0 0 1 0 0,3-1-1 0 0,15-6 176 0 0,-1 1-1 0 0,1 1 1 0 0,1 1-1 0 0,33-4 1 0 0,91-2-44 0 0,-54 6-609 0 0,90-21-3640 0 0,-62 0-5100 0 0,-100 21 5602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2:26.0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140 333 1800 0 0,'-16'39'16397'0'0,"16"-38"-16296"0"0,0 0-1 0 0,0-1 1 0 0,0 1-1 0 0,1 0 1 0 0,-1-1-1 0 0,0 1 1 0 0,0 0-1 0 0,1-1 1 0 0,-1 1 0 0 0,0 0-1 0 0,1-1 1 0 0,-1 1-1 0 0,0-1 1 0 0,1 1-1 0 0,-1-1 1 0 0,1 1-1 0 0,-1-1 1 0 0,1 1 0 0 0,0-1-1 0 0,-1 1 1 0 0,1-1-1 0 0,-1 0 1 0 0,1 1-1 0 0,0-1 1 0 0,-1 0-1 0 0,1 0 1 0 0,0 1 0 0 0,-1-1-1 0 0,1 0 1 0 0,0 0-1 0 0,-1 0 1 0 0,2 0-1 0 0,10 0-161 0 0,0 0 0 0 0,0-1-1 0 0,0 0 1 0 0,-1-1 0 0 0,1-1 0 0 0,-1 0-1 0 0,1 0 1 0 0,-1-1 0 0 0,0-1-1 0 0,0 0 1 0 0,0 0 0 0 0,-1-1-1 0 0,11-8 1 0 0,-10 6 21 0 0,0 0 0 0 0,-1 0-1 0 0,0-1 1 0 0,0-1 0 0 0,-1 1-1 0 0,-1-1 1 0 0,0-1 0 0 0,0 0 0 0 0,-1 0-1 0 0,0-1 1 0 0,9-21 0 0 0,-14 27 96 0 0,0-1 0 0 0,-1 1 0 0 0,1 0-1 0 0,-1-1 1 0 0,-1 0 0 0 0,1 1 0 0 0,-1-1 0 0 0,0 1 0 0 0,-1-1 0 0 0,1 0 0 0 0,-1 1 0 0 0,-1-1-1 0 0,1 1 1 0 0,-1 0 0 0 0,0-1 0 0 0,-1 1 0 0 0,1 0 0 0 0,-1 0 0 0 0,-1 1 0 0 0,-4-8 0 0 0,5 8-46 0 0,0 1 1 0 0,-1 0 0 0 0,1 0 0 0 0,-1 0-1 0 0,0 1 1 0 0,-1-1 0 0 0,1 1 0 0 0,0 0 0 0 0,-1 0-1 0 0,0 0 1 0 0,0 1 0 0 0,0-1 0 0 0,0 1 0 0 0,0 1-1 0 0,0-1 1 0 0,0 1 0 0 0,-1-1 0 0 0,1 2 0 0 0,0-1-1 0 0,-1 0 1 0 0,1 1 0 0 0,-1 0 0 0 0,1 1 0 0 0,-8 0-1 0 0,0 3 62 0 0,1-1 0 0 0,-1 2 0 0 0,1 0 0 0 0,0 0 0 0 0,1 1 0 0 0,-1 1 0 0 0,1 0 0 0 0,1 0 0 0 0,-1 1 0 0 0,1 1 0 0 0,0-1 0 0 0,1 2 0 0 0,0-1 0 0 0,-13 19 0 0 0,9-10 39 0 0,0 1 0 0 0,2 1 0 0 0,0 0 1 0 0,1 0-1 0 0,0 1 0 0 0,2 0 1 0 0,-9 39-1 0 0,13-43-30 0 0,2 1 0 0 0,0 0 1 0 0,1 0-1 0 0,1 0 0 0 0,1-1 0 0 0,1 1 0 0 0,0 0 1 0 0,1-1-1 0 0,1 1 0 0 0,0-1 0 0 0,1 0 1 0 0,1 0-1 0 0,1-1 0 0 0,1 1 0 0 0,0-2 1 0 0,1 1-1 0 0,16 22 0 0 0,-16-28-391 0 0,0 0 0 0 0,0 0 0 0 0,1 0 0 0 0,0-2 0 0 0,0 1 0 0 0,1-1 0 0 0,0-1 0 0 0,1 1 0 0 0,-1-2 0 0 0,19 8 0 0 0,-19-10-670 0 0,1-1 1 0 0,0 0-1 0 0,0 0 1 0 0,1-1-1 0 0,-1-1 0 0 0,0 0 1 0 0,1 0-1 0 0,-1-1 1 0 0,1-1-1 0 0,-1 0 1 0 0,0-1-1 0 0,18-4 1 0 0,1-4-5522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2:26.5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83 363 2528 0 0,'13'9'13595'0'0,"-7"-6"-12474"0"0,5-3-959 0 0,0-1 1 0 0,0 0-1 0 0,1 0 0 0 0,-1-1 0 0 0,0 0 1 0 0,0-1-1 0 0,-1-1 0 0 0,1 1 0 0 0,19-11 1 0 0,-10 4-274 0 0,-1-1 0 0 0,0 0 0 0 0,-1-2 1 0 0,22-18-1 0 0,-35 26 186 0 0,0 0 0 0 0,-1 0 0 0 0,0-1 0 0 0,0 1 0 0 0,0-1 0 0 0,-1 0 0 0 0,1 0 0 0 0,-1 0 0 0 0,-1-1 0 0 0,0 1 0 0 0,1-1 0 0 0,-2 0 0 0 0,1 1 0 0 0,-1-1 0 0 0,0 0 0 0 0,0 0 0 0 0,-1 0 0 0 0,0 0 0 0 0,0 0 0 0 0,-1 1 0 0 0,0-1 0 0 0,0 0 0 0 0,-1 0 0 0 0,1 1 0 0 0,-2-1 0 0 0,1 0 0 0 0,-1 1 0 0 0,1 0 0 0 0,-2 0 0 0 0,1 0 0 0 0,-1 0-1 0 0,0 0 1 0 0,0 1 0 0 0,0 0 0 0 0,-1-1 0 0 0,0 2 0 0 0,0-1 0 0 0,0 0 0 0 0,-1 1 0 0 0,1 0 0 0 0,-1 1 0 0 0,-12-7 0 0 0,13 9-54 0 0,-1-1 0 0 0,0 0 0 0 0,1 1 0 0 0,-1 0 0 0 0,0 1 0 0 0,0-1-1 0 0,0 1 1 0 0,0 0 0 0 0,1 0 0 0 0,-1 1 0 0 0,0 0 0 0 0,0 0 0 0 0,0 0 0 0 0,1 1 0 0 0,-1 0-1 0 0,1 0 1 0 0,-1 0 0 0 0,1 1 0 0 0,0-1 0 0 0,0 1 0 0 0,0 1 0 0 0,-9 6 0 0 0,0 2 57 0 0,0 0 1 0 0,1 0 0 0 0,1 2-1 0 0,0-1 1 0 0,1 2-1 0 0,-11 16 1 0 0,12-14-34 0 0,1 1 0 0 0,0 0 0 0 0,2 0 0 0 0,0 1 0 0 0,1 0-1 0 0,1 0 1 0 0,1 1 0 0 0,0-1 0 0 0,2 1 0 0 0,0 0 0 0 0,1 0 0 0 0,1 0 0 0 0,1-1-1 0 0,3 21 1 0 0,-2-28-107 0 0,0 0 0 0 0,1 0-1 0 0,0 0 1 0 0,0 0 0 0 0,2-1-1 0 0,-1 1 1 0 0,2-1 0 0 0,-1 0-1 0 0,1-1 1 0 0,1 1 0 0 0,0-1-1 0 0,1-1 1 0 0,-1 1 0 0 0,2-1-1 0 0,-1 0 1 0 0,1-1 0 0 0,1 0-1 0 0,0-1 1 0 0,0 0 0 0 0,0 0-1 0 0,1-1 1 0 0,0 0 0 0 0,17 6-1 0 0,-11-7-666 0 0,0-1 0 0 0,0 0-1 0 0,0-1 1 0 0,0-1 0 0 0,1-1-1 0 0,-1 0 1 0 0,26-3-1 0 0,-19-1-1780 0 0,0 0 0 0 0,37-12 0 0 0,-9-2-3466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2:27.4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495 728 388 0 0,'30'43'18156'0'0,"-23"-46"-17177"0"0,-6 2-870 0 0,0-5-97 0 0,0 0 0 0 0,0 0 0 0 0,-1 0 0 0 0,0 0 0 0 0,0 1 0 0 0,0-1-1 0 0,0 0 1 0 0,-2-6 0 0 0,1 7 18 0 0,-1 0 0 0 0,1 1-1 0 0,-1-1 1 0 0,0 1 0 0 0,0 0-1 0 0,0 0 1 0 0,-1 0 0 0 0,0 0 0 0 0,1 0-1 0 0,-1 0 1 0 0,-1 0 0 0 0,1 1-1 0 0,0 0 1 0 0,-1 0 0 0 0,0 0 0 0 0,0 0-1 0 0,1 0 1 0 0,-2 1 0 0 0,1 0-1 0 0,0-1 1 0 0,0 2 0 0 0,-1-1 0 0 0,1 0-1 0 0,-1 1 1 0 0,0 0 0 0 0,1 0-1 0 0,-1 0 1 0 0,0 1 0 0 0,0-1 0 0 0,1 1-1 0 0,-10 1 1 0 0,-6 0 99 0 0,0 1-1 0 0,1 1 1 0 0,-1 1 0 0 0,1 0 0 0 0,0 2-1 0 0,0 0 1 0 0,1 1 0 0 0,-1 1-1 0 0,2 0 1 0 0,-1 2 0 0 0,-29 20 0 0 0,34-21-51 0 0,0 1 0 0 0,1 0 0 0 0,0 1 1 0 0,0 0-1 0 0,2 1 0 0 0,-1 1 1 0 0,1-1-1 0 0,1 2 0 0 0,0-1 0 0 0,1 1 1 0 0,1 0-1 0 0,0 1 0 0 0,1 0 1 0 0,-9 30-1 0 0,14-36-68 0 0,-1 0 0 0 0,2 0 0 0 0,-1 0 0 0 0,1 0 0 0 0,1 0 0 0 0,-1 0 0 0 0,1 0 0 0 0,1 0 0 0 0,0 0 0 0 0,0 0 0 0 0,1 0-1 0 0,0 0 1 0 0,1-1 0 0 0,-1 0 0 0 0,2 1 0 0 0,-1-1 0 0 0,1-1 0 0 0,0 1 0 0 0,1-1 0 0 0,0 0 0 0 0,0 0 0 0 0,0 0 0 0 0,1-1 0 0 0,12 9 0 0 0,-12-10-88 0 0,0-1 1 0 0,1 0-1 0 0,-1 0 0 0 0,1 0 1 0 0,0-1-1 0 0,-1 0 0 0 0,1-1 0 0 0,1 0 1 0 0,-1 0-1 0 0,0 0 0 0 0,0-1 1 0 0,1-1-1 0 0,-1 1 0 0 0,0-1 0 0 0,1-1 1 0 0,-1 1-1 0 0,0-2 0 0 0,1 1 0 0 0,-1-1 1 0 0,0 0-1 0 0,0-1 0 0 0,0 0 1 0 0,0 0-1 0 0,-1 0 0 0 0,1-1 0 0 0,-1-1 1 0 0,8-5-1 0 0,4-6-138 0 0,0-1-1 0 0,-1 0 1 0 0,0-2 0 0 0,-2 0-1 0 0,0-1 1 0 0,-2 0 0 0 0,0-1 0 0 0,21-43-1 0 0,2-19 895 0 0,29-93-1 0 0,-61 162-454 0 0,9-30 985 0 0,-3-1-1 0 0,-1 0 1 0 0,-2 0-1 0 0,-2-1 1 0 0,-2 0 0 0 0,-2 0-1 0 0,-5-64 1 0 0,-3 49-597 0 0,-14-62 0 0 0,17 105-555 0 0,-2-9-436 0 0,1 27 183 0 0,1 18 132 0 0,-19 173 376 0 0,8 0 0 0 0,14 240-1 0 0,2-374-784 0 0,2 0 1 0 0,3-1-1 0 0,18 68 0 0 0,-23-118-65 0 0,-1 0 1 0 0,1-1-1 0 0,1 1 0 0 0,-1-1 1 0 0,1 1-1 0 0,0-1 0 0 0,0 0 1 0 0,5 6-1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2:27.8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40 3280 0 0,'21'-22'17618'0'0,"25"16"-16162"0"0,55-2-1 0 0,50 6-5591 0 0,-12 1-7143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2:28.7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86 3560 0 0,'-5'-86'21729'0'0,"9"95"-20964"0"0,0 10-373 0 0,0 0-1 0 0,-2 1 0 0 0,0 0 0 0 0,-1 21 0 0 0,1 7-53 0 0,11 946 3242 0 0,-18-931-3081 0 0,4-61-292 0 0,0-4-199 0 0,0 1 0 0 0,0-1 1 0 0,0 0-1 0 0,0 0 0 0 0,0 0 1 0 0,1 0-1 0 0,-1 0 0 0 0,1 0 1 0 0,-1 0-1 0 0,1 0 0 0 0,0-1 1 0 0,-1 1-1 0 0,1 0 0 0 0,0 0 1 0 0,1-4-1 0 0,1-36-9 0 0,1 0 1 0 0,3 0-1 0 0,1 0 1 0 0,2 1-1 0 0,2 0 0 0 0,1 1 1 0 0,32-68-1 0 0,-40 99-105 0 0,0 1 0 0 0,0 1 0 0 0,1-1 0 0 0,0 0-1 0 0,1 1 1 0 0,0 0 0 0 0,0 1 0 0 0,0-1 0 0 0,1 1-1 0 0,-1 0 1 0 0,2 1 0 0 0,-1 0 0 0 0,12-7 0 0 0,-14 10 25 0 0,1 0 0 0 0,-1 0 1 0 0,1 0-1 0 0,0 1 0 0 0,0-1 1 0 0,-1 2-1 0 0,1-1 0 0 0,0 1 0 0 0,0-1 1 0 0,0 2-1 0 0,0-1 0 0 0,0 1 1 0 0,-1-1-1 0 0,1 2 0 0 0,0-1 1 0 0,0 1-1 0 0,-1 0 0 0 0,1 0 1 0 0,-1 0-1 0 0,0 1 0 0 0,7 4 1 0 0,3 3 1 0 0,-1 0-1 0 0,-1 2 1 0 0,0-1 0 0 0,0 2 0 0 0,-2 0 0 0 0,1 0 0 0 0,-1 1-1 0 0,-1 1 1 0 0,-1-1 0 0 0,0 2 0 0 0,-1-1 0 0 0,0 1 0 0 0,-2 0-1 0 0,0 1 1 0 0,0 0 0 0 0,-2 0 0 0 0,0 0 0 0 0,-1 0 0 0 0,2 24-1 0 0,-4-25 136 0 0,-1 0-1 0 0,0 0 0 0 0,-1-1 1 0 0,-1 1-1 0 0,0 0 0 0 0,-1-1 1 0 0,-1 0-1 0 0,-1 1 0 0 0,-10 24 1 0 0,10-29 26 0 0,-1-1 0 0 0,0 0 0 0 0,0 0 0 0 0,-1-1 0 0 0,0 1 0 0 0,-1-2 0 0 0,0 1 0 0 0,-1-1 0 0 0,0 0 0 0 0,0-1 0 0 0,0 0 0 0 0,-1 0 0 0 0,-19 9 0 0 0,16-11-8 0 0,0 0 1 0 0,-1-1 0 0 0,1-1-1 0 0,-1 0 1 0 0,1-1-1 0 0,-1 0 1 0 0,0-1-1 0 0,0-1 1 0 0,0 0 0 0 0,0-1-1 0 0,-19-3 1 0 0,18 1-224 0 0,1 0 0 0 0,0-1 0 0 0,0-1 1 0 0,-21-9-1 0 0,27 10-381 0 0,0 0 0 0 0,0-1 0 0 0,1 0 0 0 0,-1 0 1 0 0,1-1-1 0 0,1 0 0 0 0,-12-12 0 0 0,3-10-4733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2:29.4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400 344 188 0 0,'6'-8'1173'0'0,"-1"0"0"0"0,0 0-1 0 0,0 0 1 0 0,-1 0 0 0 0,0-1 0 0 0,0 0 0 0 0,-1 0 0 0 0,-1 0-1 0 0,3-11 1 0 0,-3 9-337 0 0,-1 1 0 0 0,0 0 0 0 0,-1 0 0 0 0,0 0 0 0 0,-1-1 1 0 0,0 1-1 0 0,0 0 0 0 0,-4-13 0 0 0,3 15-650 0 0,-1 1 0 0 0,0-1 1 0 0,0 0-1 0 0,0 1 0 0 0,-1 0 0 0 0,0 0 1 0 0,-1 0-1 0 0,1 0 0 0 0,-1 0 1 0 0,-1 1-1 0 0,1 0 0 0 0,-1 0 1 0 0,0 1-1 0 0,0 0 0 0 0,-1 0 1 0 0,1 0-1 0 0,-1 0 0 0 0,-1 1 0 0 0,1 1 1 0 0,0-1-1 0 0,-1 1 0 0 0,1 0 1 0 0,-1 1-1 0 0,-8-2 0 0 0,6 2-154 0 0,0 1 0 0 0,0 1 0 0 0,0-1 0 0 0,0 2 0 0 0,0-1 0 0 0,0 1 0 0 0,1 1 0 0 0,-1 0 0 0 0,0 0 0 0 0,1 1 0 0 0,-1 0 0 0 0,1 1 0 0 0,0 0 0 0 0,0 0-1 0 0,0 1 1 0 0,1 0 0 0 0,0 1 0 0 0,0 0 0 0 0,0 0 0 0 0,0 1 0 0 0,-6 8 0 0 0,5-6-31 0 0,0 1 0 0 0,2 0 0 0 0,-1 0 0 0 0,1 0 0 0 0,0 1 0 0 0,1 1 0 0 0,1-1 0 0 0,0 1 1 0 0,0 0-1 0 0,1 0 0 0 0,1 0 0 0 0,0 0 0 0 0,0 1 0 0 0,1 0 0 0 0,1-1 0 0 0,0 15 0 0 0,2-12-69 0 0,0 0 1 0 0,1 0 0 0 0,1 0-1 0 0,0 0 1 0 0,1 0-1 0 0,1-1 1 0 0,7 18-1 0 0,-11-28 20 0 0,1-1-1 0 0,0 1 1 0 0,0-1-1 0 0,0 1 1 0 0,0-1 0 0 0,0 0-1 0 0,1 0 1 0 0,-1 0-1 0 0,1 0 1 0 0,0 0-1 0 0,0-1 1 0 0,0 1-1 0 0,0-1 1 0 0,0 1 0 0 0,1-1-1 0 0,-1-1 1 0 0,1 1-1 0 0,-1 0 1 0 0,1-1-1 0 0,0 1 1 0 0,0-1-1 0 0,0 0 1 0 0,-1-1 0 0 0,1 1-1 0 0,0-1 1 0 0,0 1-1 0 0,0-1 1 0 0,0 0-1 0 0,0-1 1 0 0,0 1-1 0 0,0-1 1 0 0,0 1 0 0 0,4-3-1 0 0,7-2 28 0 0,0-1 0 0 0,-1-1 0 0 0,0 0 0 0 0,0-1 0 0 0,0-1 0 0 0,-1 0 0 0 0,0 0 0 0 0,-1-2 0 0 0,0 1-1 0 0,18-23 1 0 0,4-8 2296 0 0,52-83 0 0 0,-85 122-2219 0 0,3-3 7 0 0,2 11 22 0 0,4 11-32 0 0,-10-17-57 0 0,9 16-377 0 0,0-1-1 0 0,1 1 1 0 0,1-2 0 0 0,1 1-1 0 0,0-2 1 0 0,1 0-1 0 0,28 23 1 0 0,-31-28-719 0 0,1 0 0 0 0,1-1 0 0 0,0-1-1 0 0,0 0 1 0 0,0 0 0 0 0,25 7 0 0 0,-27-11-1068 0 0,-5-2 1084 0 0,0 1 0 0 0,0-1 0 0 0,0-1 0 0 0,0 1 0 0 0,10-2 0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2:29.8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141 39 1692 0 0,'-11'-38'17682'0'0,"8"38"-17529"0"0,1 0-1 0 0,-1 0 0 0 0,1 0 0 0 0,-1 0 0 0 0,1 0 0 0 0,-1 1 0 0 0,1-1 0 0 0,-1 1 0 0 0,1 0 1 0 0,0 0-1 0 0,-1 0 0 0 0,1 0 0 0 0,0 0 0 0 0,0 0 0 0 0,0 0 0 0 0,0 1 0 0 0,0-1 0 0 0,0 1 1 0 0,0-1-1 0 0,-3 5 0 0 0,-3 2-104 0 0,0 1 0 0 0,1 0 1 0 0,0 0-1 0 0,1 1 1 0 0,0 0-1 0 0,0 0 0 0 0,1 0 1 0 0,0 1-1 0 0,1 0 1 0 0,0 0-1 0 0,1 0 0 0 0,0 0 1 0 0,1 1-1 0 0,0-1 0 0 0,1 1 1 0 0,0-1-1 0 0,1 1 1 0 0,0 0-1 0 0,1-1 0 0 0,0 1 1 0 0,1-1-1 0 0,0 1 1 0 0,6 15-1 0 0,-5-17-537 0 0,1 0 1 0 0,1 0-1 0 0,0 0 0 0 0,0 0 1 0 0,1-1-1 0 0,0 0 0 0 0,0 0 1 0 0,1-1-1 0 0,0 0 0 0 0,1 0 1 0 0,0-1-1 0 0,0 1 0 0 0,0-2 1 0 0,1 1-1 0 0,0-1 0 0 0,14 6 1 0 0,20 0-6270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04:52:30.2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185 78 2732,'-65'-77'18092,"59"76"-17008,6 1-1070,-1 0 1,1 0 0,0 0-1,0 0 1,-1 0 0,1 0-1,0 0 1,0 0 0,-1 0-1,1 0 1,0 1 0,0-1-1,-1 0 1,1 0 0,0 0-1,0 0 1,0 0 0,-1 0-1,1 1 1,0-1 0,0 0 0,0 0-1,-1 0 1,1 0 0,0 1-1,0-1 1,0 0 0,0 0-1,0 0 1,0 1 0,-1-1-1,1 0 1,0 0 0,0 1-1,0-1 1,0 0 0,0 0-1,0 1 1,0-1 0,0 0-1,0 0 1,0 1 0,0-1-1,0 0 1,0 0 0,0 1-1,0-1 1,1 0 0,-1 1-1,-3 12 145,1 1 0,1-1-1,0 1 1,1 22-1,0-3-46,-2 106 124,-9 176-188,4-241 70,-2-1 0,-25 90 0,28-133-42,5-23 31,-1 1-1,0 0 1,0 0-1,0-1 0,-1 0 1,0 1-1,0-1 0,-9 12 339,11-38 491,14-13-899,2 0 0,2 1 1,1 1-1,1 0 0,35-40 0,-4 12-1835,83-72 0,-47 59-2600,-56 51 155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04:52:30.5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1 940,'-14'43'14365,"41"30"-9264,13 1-3487,8-3-3395,4-10-3304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5:21.5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820 178 1540 0 0,'2'-31'7973'0'0,"-2"28"-7422"0"0,0 0 0 0 0,-1 0 0 0 0,1 0 0 0 0,0 0 0 0 0,-1 0 0 0 0,0 0 1 0 0,0 0-1 0 0,0 0 0 0 0,0 0 0 0 0,0 1 0 0 0,-2-4 0 0 0,1 3-427 0 0,0 0 0 0 0,-1 1-1 0 0,1 0 1 0 0,0-1 0 0 0,-1 1 0 0 0,0 0-1 0 0,1 0 1 0 0,-1 0 0 0 0,0 1 0 0 0,0-1-1 0 0,0 1 1 0 0,0 0 0 0 0,0-1-1 0 0,-1 1 1 0 0,1 1 0 0 0,-4-2 0 0 0,-146-27 1727 0 0,-272-18 0 0 0,422 46-1834 0 0,-1 1 0 0 0,0 0 0 0 0,0 0 0 0 0,0 0 0 0 0,1 0 0 0 0,-1 1 0 0 0,0-1 0 0 0,1 1 0 0 0,-1 0 0 0 0,0 0-1 0 0,1 0 1 0 0,-1 1 0 0 0,1-1 0 0 0,-1 1 0 0 0,1 0 0 0 0,0 0 0 0 0,0 0 0 0 0,0 0 0 0 0,0 1 0 0 0,0-1 0 0 0,-4 6 0 0 0,3-2 110 0 0,1 0 1 0 0,0 0-1 0 0,0 0 1 0 0,1 1-1 0 0,0-1 1 0 0,0 0-1 0 0,1 1 1 0 0,-1 0 0 0 0,1-1-1 0 0,0 11 1 0 0,-35 214 1980 0 0,21-158-1530 0 0,-9 138-1 0 0,21-134 321 0 0,3 0-1 0 0,18 124 1 0 0,-16-192-866 0 0,0 0-1 0 0,1-1 1 0 0,0 1 0 0 0,1-1-1 0 0,0 0 1 0 0,0 0 0 0 0,0 0-1 0 0,1 0 1 0 0,1-1 0 0 0,-1 0-1 0 0,1 0 1 0 0,0 0 0 0 0,1-1-1 0 0,-1 0 1 0 0,1 0 0 0 0,1-1 0 0 0,-1 0-1 0 0,1 0 1 0 0,0 0 0 0 0,0-1-1 0 0,10 4 1 0 0,17 5-689 0 0,0-2 0 0 0,1-1 1 0 0,64 9-1 0 0,-37-8-1948 0 0,-1-4-1 0 0,1-2 1 0 0,125-7 0 0 0,-185 2 2394 0 0,50-8-3860 0 0,-22-6-2113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04:52:30.9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614 102 1488,'-8'-8'1731,"0"0"-1,0-1 1,0 0-1,1 0 1,1 0-1,-1-1 1,2 0-1,-6-11 1,11 21-1683,0 0 0,0-1 0,0 1 0,0 0 0,0 0 0,0-1 0,0 1 0,0 0 0,0-1 0,0 1 0,0 0 0,0 0 0,0-1 0,0 1 0,0 0 0,0 0 0,2-3 481,-2 3-481,1 0 0,-1 0 0,0 0 0,0-1 0,1 1 0,-1 0 0,0 0 0,0 0 0,1 0 0,-1 0 0,0 0 0,0 0 0,1 0 0,-1 0 0,0 0 0,1 0 0,-1 0 0,0 0 0,0 0 0,1 0 0,-1 0 0,0 0 0,1 0 0,-1 0 0,0 0 0,0 1 0,1-1 0,-1 0 0,0 0 0,17 7 741,-10 0-637,-1-1 0,1 1-1,-1 0 1,-1 1 0,1 0 0,-1-1-1,6 14 1,25 65 120,-27-63-180,14 38-11,-2 1 0,-2 2 0,-4 0 1,13 112-1,-25-130-42,-2-1 0,-2 1 1,-2-1-1,-2 1 0,-2-1 0,-2 0 1,-24 73-1,3-42 299,-3-2 0,-3 0 1,-4-3-1,-2-1 0,-4-3 1,-2-1-1,-3-2 0,-3-3 1,-3-2-1,-2-3 0,-116 86 0,165-135-1184,-32 20-2814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3:06.6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467 21 1176 0 0,'-28'-20'11063'0'0,"24"20"-10921"0"0,0-1-1 0 0,-1 2 1 0 0,1-1-1 0 0,0 0 1 0 0,0 1 0 0 0,-1 0-1 0 0,1 0 1 0 0,0 0-1 0 0,0 0 1 0 0,0 1-1 0 0,0 0 1 0 0,0-1 0 0 0,1 1-1 0 0,-1 1 1 0 0,0-1-1 0 0,1 1 1 0 0,0-1-1 0 0,-1 1 1 0 0,1 0 0 0 0,0 0-1 0 0,-4 6 1 0 0,-11 12 140 0 0,0 1 0 0 0,-16 26 1 0 0,26-35-157 0 0,-33 50 217 0 0,2 1 0 0 0,4 3 1 0 0,2 0-1 0 0,-26 82 0 0 0,43-103-180 0 0,3 2 0 0 0,1 0-1 0 0,3 0 1 0 0,2 1 0 0 0,2 0 0 0 0,2 0-1 0 0,4 67 1 0 0,4-76-125 0 0,1 0-1 0 0,2 0 0 0 0,2-1 1 0 0,1 0-1 0 0,2 0 1 0 0,29 57-1 0 0,-26-65-718 0 0,2 0 0 0 0,1-2 0 0 0,23 29 1 0 0,-24-38-1299 0 0,0 0-1 0 0,1-2 1 0 0,0 0 0 0 0,33 23 0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3:07.2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86 1792 0 0,'7'-43'7230'0'0,"-7"40"-7079"0"0,1 1-1 0 0,0-1 1 0 0,1 1-1 0 0,-1-1 1 0 0,0 1-1 0 0,1 0 1 0 0,-1 0-1 0 0,1-1 1 0 0,0 1-1 0 0,0 1 1 0 0,0-1-1 0 0,0 0 1 0 0,0 0-1 0 0,0 1 1 0 0,0-1-1 0 0,0 1 1 0 0,1-1 0 0 0,-1 1-1 0 0,1 0 1 0 0,3-1-1 0 0,-3 1 84 0 0,-1 1-198 0 0,-1 1 0 0 0,1-1 0 0 0,0 1 0 0 0,0-1-1 0 0,0 1 1 0 0,-1 0 0 0 0,1 0 0 0 0,0 0 0 0 0,-1 0 0 0 0,1 0-1 0 0,-1 0 1 0 0,1 0 0 0 0,-1 0 0 0 0,1 1 0 0 0,-1-1 0 0 0,2 3 0 0 0,1 3 18 0 0,-1 0 1 0 0,0 1 0 0 0,0-1-1 0 0,0 1 1 0 0,-1 0 0 0 0,-1-1 0 0 0,1 1-1 0 0,-1 0 1 0 0,0 11 0 0 0,-4 77 55 0 0,1-69-35 0 0,-5 54 764 0 0,-26 116 0 0 0,29-189 217 0 0,2-20-634 0 0,3-22-46 0 0,3 5 8 0 0,1 0-1 0 0,2 0 1 0 0,1 0 0 0 0,21-49 0 0 0,-22 63-322 0 0,1-1 0 0 0,0 1 0 0 0,0 1 0 0 0,2-1 0 0 0,0 2 0 0 0,0-1 0 0 0,2 2 0 0 0,-1-1 0 0 0,24-18 0 0 0,-32 29-63 0 0,0 0-1 0 0,0 0 1 0 0,0 0 0 0 0,0 0 0 0 0,1 0-1 0 0,-1 1 1 0 0,0-1 0 0 0,1 1 0 0 0,-1 0-1 0 0,1 0 1 0 0,0 0 0 0 0,-1 1 0 0 0,1-1 0 0 0,0 1-1 0 0,0 0 1 0 0,-1 0 0 0 0,1 0 0 0 0,0 0-1 0 0,5 2 1 0 0,-5 0-1 0 0,0 0 0 0 0,1 0-1 0 0,-1 0 1 0 0,0 0 0 0 0,0 1-1 0 0,0 0 1 0 0,0 0 0 0 0,-1 0-1 0 0,1 0 1 0 0,-1 0 0 0 0,1 1 0 0 0,-1 0-1 0 0,3 4 1 0 0,3 6-7 0 0,-1 1 0 0 0,-1 0 0 0 0,0 0-1 0 0,-1 0 1 0 0,0 1 0 0 0,-1 0 0 0 0,4 24 0 0 0,-5 1-8 0 0,0 78-1 0 0,-4-76-1799 0 0,7 62 0 0 0,-4-91 477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3:07.8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253 118 52 0 0,'-11'-12'10895'0'0,"4"1"-9484"0"0,9-32 281 0 0,-1 41-1543 0 0,0 0 0 0 0,-1 0 0 0 0,1 0 0 0 0,-1 0 0 0 0,0 0 0 0 0,0-1 0 0 0,0 1 0 0 0,0 0 0 0 0,0 0 0 0 0,0-1 0 0 0,0 1 0 0 0,-1 0 0 0 0,1 0 0 0 0,-1 0 0 0 0,0 0 0 0 0,1 0 0 0 0,-1 0 0 0 0,0 0 0 0 0,0 0 0 0 0,-1 0 0 0 0,1 0 0 0 0,-2-3 0 0 0,1 5 101 0 0,-44 4 464 0 0,34 3-577 0 0,0 0-1 0 0,0 1 1 0 0,0 0-1 0 0,1 1 1 0 0,0 0 0 0 0,1 0-1 0 0,0 2 1 0 0,0-1-1 0 0,1 1 1 0 0,1 0 0 0 0,0 1-1 0 0,0 0 1 0 0,1 0-1 0 0,1 1 1 0 0,0 0 0 0 0,1 0-1 0 0,0 1 1 0 0,1-1-1 0 0,1 1 1 0 0,0 0 0 0 0,0 0-1 0 0,0 21 1 0 0,2-22-132 0 0,0 0 0 0 0,1 0-1 0 0,1 0 1 0 0,0 1 0 0 0,0-1 0 0 0,2 0 0 0 0,-1 0 0 0 0,2-1 0 0 0,0 1 0 0 0,0-1 0 0 0,1 1 0 0 0,1-1-1 0 0,0-1 1 0 0,0 1 0 0 0,1-1 0 0 0,1 0 0 0 0,0-1 0 0 0,0 0 0 0 0,1 0 0 0 0,0 0 0 0 0,1-1 0 0 0,0-1-1 0 0,0 0 1 0 0,16 9 0 0 0,-18-12-109 0 0,0-1-1 0 0,0 0 1 0 0,0-1-1 0 0,1 0 0 0 0,-1 0 1 0 0,1-1-1 0 0,0 0 1 0 0,-1-1-1 0 0,1 0 0 0 0,0 0 1 0 0,0 0-1 0 0,0-2 1 0 0,0 1-1 0 0,9-2 0 0 0,-12 0 46 0 0,0 1 1 0 0,0-1-1 0 0,0-1 0 0 0,0 1 0 0 0,-1-1 0 0 0,1 0 0 0 0,-1 0 0 0 0,0-1 0 0 0,0 1 0 0 0,0-1 1 0 0,0-1-1 0 0,-1 1 0 0 0,1 0 0 0 0,-1-1 0 0 0,0 0 0 0 0,-1 0 0 0 0,1 0 0 0 0,-1-1 1 0 0,0 1-1 0 0,4-11 0 0 0,-1 2 170 0 0,-1 0 0 0 0,-1 0 1 0 0,0-1-1 0 0,-1 0 0 0 0,-1 0 0 0 0,0 0 1 0 0,-1 0-1 0 0,0 0 0 0 0,-2 0 1 0 0,1-1-1 0 0,-2 1 0 0 0,0 0 0 0 0,-1 1 1 0 0,-9-29-1 0 0,8 31-80 0 0,-1-1-1 0 0,-1 1 1 0 0,0 1 0 0 0,-1-1-1 0 0,0 1 1 0 0,0 1-1 0 0,-1-1 1 0 0,-1 1 0 0 0,-13-13-1 0 0,13 16-669 0 0,1 0-1 0 0,-2 0 0 0 0,1 1 1 0 0,-1 0-1 0 0,0 1 0 0 0,-21-9 1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3:08.3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441 203 1132 0 0,'1'-5'960'0'0,"0"0"0"0"0,0 0 0 0 0,-1 0 0 0 0,0 0 0 0 0,0 0 1 0 0,0 0-1 0 0,-1 0 0 0 0,0 0 0 0 0,0 0 0 0 0,0 0 0 0 0,-3-6 0 0 0,1 4-211 0 0,0 0 0 0 0,-1 0-1 0 0,0 0 1 0 0,0 0 0 0 0,0 0 0 0 0,-10-9 0 0 0,6 7-453 0 0,0 1 1 0 0,-1 0-1 0 0,-1 1 1 0 0,1 0-1 0 0,-1 0 1 0 0,0 1-1 0 0,0 0 1 0 0,-1 1-1 0 0,-17-6 1 0 0,22 9-275 0 0,0 1 1 0 0,0 0-1 0 0,0 1 1 0 0,0-1-1 0 0,0 1 1 0 0,0 1-1 0 0,-1-1 1 0 0,1 1 0 0 0,0 0-1 0 0,0 0 1 0 0,0 1-1 0 0,0 0 1 0 0,1 0-1 0 0,-1 0 1 0 0,0 1-1 0 0,1-1 1 0 0,0 1-1 0 0,-1 1 1 0 0,1-1-1 0 0,0 1 1 0 0,1 0-1 0 0,-7 6 1 0 0,-2 3 17 0 0,1 0 0 0 0,0 1 0 0 0,0 0 0 0 0,2 1 0 0 0,0 0 0 0 0,-10 20 0 0 0,9-9 46 0 0,0 0 0 0 0,2 0 0 0 0,1 2 0 0 0,2-1 0 0 0,0 1 0 0 0,2-1 1 0 0,1 1-1 0 0,0 38 0 0 0,6 30 38 0 0,14 99 1 0 0,-15-180-122 0 0,26 182-90 0 0,9 94 605 0 0,-34-238-1519 0 0,-1-1 0 0 0,-3 0 0 0 0,-12 80 0 0 0,12-129 751 0 0,-11 50-3141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3:08.6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1 274 2712 0 0,'0'-5'745'0'0,"0"0"0"0"0,1 0-1 0 0,-1-1 1 0 0,1 1 0 0 0,1 0-1 0 0,-1 0 1 0 0,1 1 0 0 0,0-1 0 0 0,0 0-1 0 0,0 1 1 0 0,1-1 0 0 0,-1 1-1 0 0,1-1 1 0 0,5-4 0 0 0,-1 1-186 0 0,0 1 0 0 0,1 0 0 0 0,0 0 0 0 0,0 1 0 0 0,1 0 0 0 0,14-8 0 0 0,10-1-297 0 0,1 1 0 0 0,0 1-1 0 0,36-7 1 0 0,-65 19-141 0 0,73-19-1770 0 0,99-10 0 0 0,-3 11-4409 0 0,-136 14 3969 0 0,24 0-3026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3:08.9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786 48 1560 0 0,'-25'-45'11944'0'0,"24"45"-11715"0"0,0-1 0 0 0,0 1 0 0 0,0-1 0 0 0,-1 1 0 0 0,1 0 0 0 0,0 0 0 0 0,0 0 0 0 0,0 0 0 0 0,0 0 0 0 0,0 0 0 0 0,-1 0 0 0 0,0 0 0 0 0,-3 2 25 0 0,1-1-1 0 0,-1 1 1 0 0,1 1 0 0 0,0-1-1 0 0,0 0 1 0 0,0 1 0 0 0,0 0-1 0 0,0 0 1 0 0,1 0 0 0 0,0 1-1 0 0,-1-1 1 0 0,1 1 0 0 0,-3 5-1 0 0,-66 89 1037 0 0,5 2 0 0 0,-93 192-1 0 0,-62 240-22 0 0,109-245-713 0 0,60-169-6869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3:09.3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 29 4292 0 0,'-3'-28'17691'0'0,"-1"35"-17529"0"0,0 1 1 0 0,1 0-1 0 0,0 0 0 0 0,1 0 0 0 0,-1 0 0 0 0,2 0 0 0 0,-1 0 0 0 0,1 1 1 0 0,0 8-1 0 0,-2 6 49 0 0,-7 74 1 0 0,4 0 0 0 0,14 186 1 0 0,-1-140-130 0 0,-7-18-388 0 0,-14-158-75 0 0,11 14 424 0 0,1 0-1 0 0,2-1 1 0 0,0 1 0 0 0,0 0 0 0 0,2 0 0 0 0,1 0-1 0 0,0 0 1 0 0,8-24 0 0 0,-9 34-97 0 0,1 1-1 0 0,0-1 1 0 0,0 1-1 0 0,1 0 1 0 0,0 0 0 0 0,0 0-1 0 0,1 0 1 0 0,0 1 0 0 0,1 0-1 0 0,-1 0 1 0 0,1 0-1 0 0,1 1 1 0 0,-1-1 0 0 0,1 2-1 0 0,0-1 1 0 0,1 1 0 0 0,-1 0-1 0 0,1 0 1 0 0,13-5-1 0 0,-16 8-67 0 0,-1 1 0 0 0,0 0 0 0 0,0 0 0 0 0,0 1 0 0 0,0-1 0 0 0,1 1 0 0 0,-1 0 0 0 0,0 0 0 0 0,1 0 0 0 0,-1 1 0 0 0,0 0 0 0 0,0-1 0 0 0,0 2 0 0 0,0-1 0 0 0,1 0 0 0 0,-1 1 0 0 0,5 3 0 0 0,-2-2 1 0 0,-1 2 0 0 0,0-1-1 0 0,-1 1 1 0 0,1 0-1 0 0,-1 0 1 0 0,0 0 0 0 0,0 1-1 0 0,0 0 1 0 0,6 11 0 0 0,-5-8 110 0 0,-1 1 1 0 0,0 0 0 0 0,0 1-1 0 0,-1-1 1 0 0,-1 1 0 0 0,0 0-1 0 0,0 0 1 0 0,-1 0 0 0 0,0 0-1 0 0,-1 0 1 0 0,0 1 0 0 0,-1-1-1 0 0,-1 16 1 0 0,-2-16 197 0 0,0 0 1 0 0,-1 0-1 0 0,0-1 0 0 0,0 1 0 0 0,-1-1 0 0 0,0 0 0 0 0,-1 0 1 0 0,0-1-1 0 0,-1 1 0 0 0,0-2 0 0 0,0 1 0 0 0,-1-1 1 0 0,0 0-1 0 0,-14 10 0 0 0,16-13-183 0 0,-1 0 0 0 0,0 0 0 0 0,0-1 0 0 0,0-1 0 0 0,-1 1 1 0 0,1-1-1 0 0,-1 0 0 0 0,0-1 0 0 0,1 0 0 0 0,-1 0 0 0 0,0 0 0 0 0,0-1 0 0 0,-1-1 0 0 0,1 1 0 0 0,0-1 0 0 0,0-1 1 0 0,0 1-1 0 0,0-1 0 0 0,0-1 0 0 0,0 0 0 0 0,-8-2 0 0 0,12 3-425 0 0,0-1-1 0 0,1 0 1 0 0,-1 1-1 0 0,1-1 1 0 0,-1 0-1 0 0,1 0 1 0 0,0-1-1 0 0,-5-3 1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3:09.7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224 78 5316 0 0,'-21'-43'10295'0'0,"19"32"-9266"0"0,2 10-867 0 0,0 1-1 0 0,0-1 0 0 0,0 0 0 0 0,0 0 1 0 0,0 0-1 0 0,0 0 0 0 0,0 0 0 0 0,1 0 1 0 0,-1 0-1 0 0,0 0 0 0 0,0 0 0 0 0,1 0 1 0 0,-1 1-1 0 0,1-1 0 0 0,-1 0 0 0 0,0 0 1 0 0,3-2 483 0 0,-1 1-484 0 0,-1 2-123 0 0,0-1-1 0 0,1 0 1 0 0,-1 1 0 0 0,1 0-1 0 0,-1-1 1 0 0,1 1 0 0 0,-1 0 0 0 0,1 0-1 0 0,0 0 1 0 0,-1 0 0 0 0,1 0-1 0 0,-1 0 1 0 0,1 0 0 0 0,-1 0-1 0 0,1 0 1 0 0,-1 1 0 0 0,4 0 0 0 0,7 4-9 0 0,0 0 1 0 0,0 1-1 0 0,-1 0 1 0 0,1 0 0 0 0,-2 2-1 0 0,1-1 1 0 0,-1 1-1 0 0,0 1 1 0 0,0 0 0 0 0,14 17-1 0 0,2 6-427 0 0,-2 0 0 0 0,24 41 0 0 0,-30-42 244 0 0,-2 1 0 0 0,0 0 0 0 0,-2 1 1 0 0,-2 0-1 0 0,-1 1 0 0 0,-1 1 0 0 0,-2-1 0 0 0,3 39 1 0 0,-8-46 359 0 0,-2 1 1 0 0,-1 0 0 0 0,-1 0-1 0 0,-2 0 1 0 0,0-1 0 0 0,-2 1 0 0 0,-1-1-1 0 0,-2 0 1 0 0,0 0 0 0 0,-22 46-1 0 0,5-26 310 0 0,-1-2 0 0 0,-3-1 0 0 0,-1-1 0 0 0,-3-1 0 0 0,-1-2 0 0 0,-1-2 0 0 0,-3-1 0 0 0,-1-2 0 0 0,-1-1 0 0 0,-63 39 0 0 0,45-44-2744 0 0,22-17-3391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3:13.1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6 106 1392 0 0,'-6'-106'16786'0'0,"14"135"-15862"0"0,-7 251 2321 0 0,-2-24-2061 0 0,21 48 1058 0 0,79 412 1 0 0,-95-696-2027 0 0,9 36 811 0 0,-12-54-993 0 0,0 1 0 0 0,1-1 0 0 0,-1 1 0 0 0,1-1 0 0 0,-1 0 0 0 0,1 0 1 0 0,0 0-1 0 0,-1 0 0 0 0,1 0 0 0 0,0 0 0 0 0,0 0 0 0 0,1 0 0 0 0,-1-1 1 0 0,0 1-1 0 0,1-1 0 0 0,-1 0 0 0 0,0 0 0 0 0,1 0 0 0 0,3 1 0 0 0,52 9-499 0 0,0-3-1 0 0,1-2 1 0 0,0-3-1 0 0,65-5 1 0 0,-46 1-924 0 0,-60 2 7 0 0,32-2-473 0 0,-27-5-2737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5:22.1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299 131 2156 0 0,'-21'-13'3827'0'0,"7"4"-463"0"0,0 1-1 0 0,1-2 1 0 0,0 0 0 0 0,-16-16-1 0 0,-4-2 47 0 0,32 27-3313 0 0,-4-1-99 0 0,0 0-1 0 0,0 0 0 0 0,0 0 0 0 0,-1 1 1 0 0,1 0-1 0 0,0 0 0 0 0,-9-1 0 0 0,-16 0-927 0 0,27 1 561 0 0,-16-1-1217 0 0,-29-1 191 0 0,45 3 1928 0 0,-5-2 2690 0 0,30 2-2306 0 0,41 0-1417 0 0,-54 0 782 0 0,145 1-287 0 0,193-4-2064 0 0,-336 3 1651 0 0,57 0-4866 0 0,-52 2-177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3:13.5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68 50 2616 0 0,'-67'-49'21450'0'0,"76"55"-20893"0"0,32 25-315 0 0,84 69-68 0 0,-109-85-177 0 0,-1 0-1 0 0,0 0 0 0 0,-2 2 0 0 0,0-1 0 0 0,15 26 0 0 0,-25-37 36 0 0,-1 0 1 0 0,0 0-1 0 0,0 0 0 0 0,-1 0 0 0 0,0 1 0 0 0,1-1 0 0 0,-2 0 0 0 0,1 1 0 0 0,-1-1 1 0 0,1 0-1 0 0,-2 1 0 0 0,1-1 0 0 0,0 0 0 0 0,-1 1 0 0 0,0-1 0 0 0,0 0 1 0 0,-1 1-1 0 0,0-1 0 0 0,0 0 0 0 0,0 0 0 0 0,0 0 0 0 0,-4 4 0 0 0,-7 13 137 0 0,-1-1 0 0 0,-1-1-1 0 0,-30 30 1 0 0,-4 7-733 0 0,41-46-534 0 0,1 0 0 0 0,0 0 0 0 0,-8 19-1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3:14.7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 44 704 0 0,'-16'-40'13215'0'0,"13"36"-12771"0"0,2 4-396 0 0,1 0 0 0 0,-1 0 0 0 0,1 0 0 0 0,-1 0 0 0 0,1 0 1 0 0,-1 1-1 0 0,1-1 0 0 0,-1 0 0 0 0,1 0 0 0 0,-1 0 1 0 0,1 0-1 0 0,-1 1 0 0 0,1-1 0 0 0,-1 0 0 0 0,1 1 1 0 0,0-1-1 0 0,-1 0 0 0 0,1 1 0 0 0,0-1 0 0 0,-1 0 1 0 0,1 1-1 0 0,0-1 0 0 0,-1 0 0 0 0,1 1 0 0 0,0-1 1 0 0,0 1-1 0 0,-1-1 0 0 0,1 1 0 0 0,0-1 0 0 0,0 1 1 0 0,0-1-1 0 0,0 1 0 0 0,0-1 0 0 0,0 1 0 0 0,0-1 0 0 0,0 1 1 0 0,0-1-1 0 0,0 1 0 0 0,0-1 0 0 0,0 1 0 0 0,0-1 1 0 0,0 2-1 0 0,-6 41 550 0 0,2 2 0 0 0,1-1 0 0 0,6 63 0 0 0,-1-18-134 0 0,26 378 775 0 0,34-3 308 0 0,5 37 1704 0 0,-62-445-2710 0 0,12 86 329 0 0,-16-137-836 0 0,0-1-1 0 0,0 0 1 0 0,1 1 0 0 0,-1-1-1 0 0,1 0 1 0 0,0 0-1 0 0,0 0 1 0 0,0 0 0 0 0,1 0-1 0 0,-1 0 1 0 0,1-1-1 0 0,0 1 1 0 0,0-1 0 0 0,0 1-1 0 0,0-1 1 0 0,1 0-1 0 0,0-1 1 0 0,-1 1 0 0 0,6 2-1 0 0,1 0 11 0 0,0-1 0 0 0,1-1 0 0 0,-1 0 0 0 0,1 0 0 0 0,0-1 0 0 0,21 2 0 0 0,51 0-385 0 0,145-11 0 0 0,-34-2-430 0 0,-19 3-1101 0 0,-173 6 1468 0 0,14-2-1030 0 0,10 0-2577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3:15.0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63 41 888 0 0,'-56'-40'24451'0'0,"105"64"-25625"0"0,-31-14 1724 0 0,0-2-739 0 0,-1 1-1 0 0,0 1 1 0 0,-1 0 0 0 0,0 1-1 0 0,-1 1 1 0 0,26 26 0 0 0,-37-34 192 0 0,-1-1 0 0 0,1 1 0 0 0,-1 0-1 0 0,0 0 1 0 0,0 1 0 0 0,-1-1 0 0 0,1 1 0 0 0,-1-1 0 0 0,0 1 0 0 0,0 0 0 0 0,-1 0 0 0 0,1-1-1 0 0,-1 1 1 0 0,0 1 0 0 0,0-1 0 0 0,-1 0 0 0 0,0 0 0 0 0,1 0 0 0 0,-2 0 0 0 0,1 0 0 0 0,-1 0-1 0 0,1 0 1 0 0,-1 0 0 0 0,-1 0 0 0 0,1 0 0 0 0,-1 0 0 0 0,0 0 0 0 0,0 0 0 0 0,0-1 0 0 0,-5 8-1 0 0,-10 9-3 0 0,0-1 0 0 0,-1 0-1 0 0,-2-2 1 0 0,0 0-1 0 0,0-1 1 0 0,-39 24 0 0 0,-1 2-3878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3:15.7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1 2664 0 0,'-7'7'16741'0'0,"28"-2"-16162"0"0,0 0 1 0 0,0-1-1 0 0,1-1 0 0 0,32 0 1 0 0,4 0-394 0 0,132 19-269 0 0,-22-2-1496 0 0,-60-10-2311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3:16.0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 63 2452 0 0,'-34'-62'15953'0'0,"31"74"-15536"0"0,-1 32 395 0 0,2 0 0 0 0,5 57 0 0 0,-1-9-269 0 0,7 72 101 0 0,44 254 1 0 0,-27-251-1103 0 0,-23-148-111 0 0,1 10-1078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3:16.6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66 275 1160 0 0,'-30'-77'11827'0'0,"24"56"-8444"0"0,-2 1 0 0 0,-13-29 1700 0 0,23 58-4500 0 0,50 131 280 0 0,7-2 0 0 0,5-3 0 0 0,6-2 0 0 0,115 161 0 0 0,-167-267-661 0 0,-8-11 127 0 0,1-1 0 0 0,0 0 1 0 0,20 19-1 0 0,-31-33-312 0 0,1-1 1 0 0,-1 0 0 0 0,1 1-1 0 0,-1-1 1 0 0,1 0 0 0 0,0 1-1 0 0,-1-1 1 0 0,1 0-1 0 0,0 0 1 0 0,-1 0 0 0 0,1 0-1 0 0,0 1 1 0 0,-1-1-1 0 0,1 0 1 0 0,0 0 0 0 0,-1 0-1 0 0,1 0 1 0 0,0 0 0 0 0,-1-1-1 0 0,1 1 1 0 0,0 0-1 0 0,-1 0 1 0 0,1 0 0 0 0,-1-1-1 0 0,1 1 1 0 0,0 0 0 0 0,-1-1-1 0 0,1 1 1 0 0,-1 0-1 0 0,1-1 1 0 0,-1 1 0 0 0,1-1-1 0 0,-1 1 1 0 0,1 0-1 0 0,-1-1 1 0 0,1 0 0 0 0,15-22 35 0 0,3-23-407 0 0,-2-1 1 0 0,-2-1-1 0 0,-2 0 1 0 0,7-53-1 0 0,-2 14-41 0 0,117-439-3450 0 0,-133 520 3696 0 0,25-67-1833 0 0,-25 68 1506 0 0,0 1 1 0 0,0-1-1 0 0,1 1 0 0 0,-1-1 1 0 0,1 1-1 0 0,0 0 0 0 0,1 0 0 0 0,-1 0 1 0 0,1 1-1 0 0,-1-1 0 0 0,1 1 1 0 0,5-4-1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3:17.2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99 383 1992 0 0,'28'53'15730'0'0,"-26"-52"-15372"0"0,0 0 1 0 0,-1-1 0 0 0,1 1 0 0 0,0-1 0 0 0,0 1-1 0 0,2 0 1 0 0,39 1 1508 0 0,34-14-1250 0 0,-31 1-579 0 0,-1-2 0 0 0,0-2 0 0 0,-1-2 1 0 0,-1-2-1 0 0,-1-2 0 0 0,69-46 0 0 0,-108 66-16 0 0,0-1 0 0 0,0-1 1 0 0,-1 1-1 0 0,1 0 0 0 0,-1-1 0 0 0,1 1 0 0 0,-1-1 1 0 0,0 0-1 0 0,0 1 0 0 0,0-1 0 0 0,0 0 0 0 0,0 0 1 0 0,-1-1-1 0 0,0 1 0 0 0,1 0 0 0 0,-1 0 0 0 0,-1-1 1 0 0,1 1-1 0 0,0-1 0 0 0,-1 1 0 0 0,1-4 0 0 0,-2 1-8 0 0,0 1 0 0 0,0-1 0 0 0,0 1-1 0 0,0-1 1 0 0,-1 1 0 0 0,0 0-1 0 0,0 0 1 0 0,-1-1 0 0 0,1 2 0 0 0,-1-1-1 0 0,-7-9 1 0 0,-3-2-48 0 0,-1 1 1 0 0,-1 0-1 0 0,0 1 1 0 0,-1 1-1 0 0,-34-23 0 0 0,45 33 22 0 0,0 0-1 0 0,0 1 0 0 0,-1-1 0 0 0,1 1 1 0 0,0 0-1 0 0,-1 1 0 0 0,0-1 1 0 0,1 1-1 0 0,-1 1 0 0 0,0-1 0 0 0,0 1 1 0 0,1-1-1 0 0,-1 2 0 0 0,-6 0 0 0 0,2 0 41 0 0,0 2-1 0 0,0-1 0 0 0,0 2 0 0 0,1-1 0 0 0,-1 1 1 0 0,1 0-1 0 0,-12 8 0 0 0,-9 8 111 0 0,2 2-1 0 0,0 0 1 0 0,-36 39-1 0 0,61-57-135 0 0,-18 17 56 0 0,1 1 1 0 0,1 0-1 0 0,1 2 1 0 0,1 0 0 0 0,1 1-1 0 0,2 1 1 0 0,0 0 0 0 0,2 0-1 0 0,-18 56 1 0 0,27-70 19 0 0,0 1 0 0 0,1-1 1 0 0,0 1-1 0 0,0 0 0 0 0,2-1 0 0 0,0 1 1 0 0,0 0-1 0 0,1 0 0 0 0,0-1 0 0 0,1 1 0 0 0,1 0 1 0 0,0-1-1 0 0,1 0 0 0 0,0 0 0 0 0,1 0 1 0 0,0 0-1 0 0,1-1 0 0 0,0 0 0 0 0,1 0 0 0 0,0 0 1 0 0,1-1-1 0 0,0 0 0 0 0,0-1 0 0 0,1 1 1 0 0,12 8-1 0 0,1-1-86 0 0,1-2 0 0 0,1 0 0 0 0,0-1 0 0 0,1-2 0 0 0,0 0 0 0 0,1-2 0 0 0,1-1 0 0 0,-1-1 0 0 0,1-1 0 0 0,0-1 0 0 0,1-2 1 0 0,49 2-1 0 0,-16-5-1237 0 0,-1-2 1 0 0,0-3 0 0 0,0-3 0 0 0,110-27 0 0 0,-137 25-380 0 0,-1-1 1 0 0,34-16-1 0 0,-45 16-842 0 0,-2-1-1 0 0,22-14 0 0 0,-8 2-3168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3:18.1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55 82 1980 0 0,'-54'-25'18589'0'0,"87"12"-17469"0"0,507-21-1670 0 0,-455 30-250 0 0,-30-1-2743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3:18.6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42 41 3680 0 0,'-42'-40'18094'0'0,"56"73"-17075"0"0,233 366-304 0 0,-191-313-601 0 0,63 129 2256 0 0,-118-213-1978 0 0,0-3-329 0 0,1 1 1 0 0,-1-1-1 0 0,0 0 0 0 0,0 0 0 0 0,1 0 0 0 0,-1 0 0 0 0,0 0 0 0 0,0 0 0 0 0,0 0 0 0 0,0 0 0 0 0,0 0 0 0 0,-1 0 0 0 0,1-1 0 0 0,0 1 0 0 0,0 0 0 0 0,-1 0 0 0 0,1-1 0 0 0,-1 1 0 0 0,1-1 0 0 0,-1 1 0 0 0,1 0 0 0 0,-1-4 1 0 0,12-49 2 0 0,-7 31-4 0 0,6-27-264 0 0,72-263-1100 0 0,-61 245-604 0 0,33-67 0 0 0,-54 133 1531 0 0,19-32-1891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3:19.2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72 455 936 0 0,'18'36'12201'0'0,"37"-36"-7685"0"0,-12-8-4465 0 0,0-2-1 0 0,-1-2 1 0 0,-1-2 0 0 0,0-2-1 0 0,-1-1 1 0 0,-1-2 0 0 0,0-2-1 0 0,41-30 1 0 0,-75 48-22 0 0,0-1-1 0 0,-1 1 1 0 0,1-1-1 0 0,-1 0 1 0 0,0 0-1 0 0,0-1 1 0 0,0 1-1 0 0,-1-1 1 0 0,1 0-1 0 0,-1 0 1 0 0,-1 0-1 0 0,1-1 1 0 0,-1 1-1 0 0,1-1 1 0 0,-2 1-1 0 0,1-1 1 0 0,-1 0-1 0 0,1 1 1 0 0,-2-1-1 0 0,2-10 1 0 0,-3 7 73 0 0,0 0 1 0 0,0 1 0 0 0,-1-1-1 0 0,0 1 1 0 0,-1 0-1 0 0,0 0 1 0 0,0 0-1 0 0,-1 0 1 0 0,0 0-1 0 0,0 0 1 0 0,0 1-1 0 0,-1 0 1 0 0,-10-11-1 0 0,9 10-63 0 0,-1 1-1 0 0,0-1 1 0 0,-1 1 0 0 0,0 1-1 0 0,0 0 1 0 0,0 0 0 0 0,-1 0-1 0 0,0 1 1 0 0,0 0 0 0 0,0 1-1 0 0,-1 0 1 0 0,1 1 0 0 0,-1-1-1 0 0,0 2 1 0 0,0 0 0 0 0,0 0-1 0 0,0 0 1 0 0,0 2-1 0 0,-1-1 1 0 0,1 1 0 0 0,0 1-1 0 0,0-1 1 0 0,0 2 0 0 0,0-1-1 0 0,0 2 1 0 0,0-1 0 0 0,-17 8-1 0 0,8-2 13 0 0,0 2-1 0 0,1 0 1 0 0,0 1-1 0 0,1 1 1 0 0,0 0-1 0 0,0 1 1 0 0,2 1-1 0 0,-1 1 1 0 0,2 0-1 0 0,0 1 1 0 0,1 1-1 0 0,1 0 1 0 0,0 0-1 0 0,1 1 1 0 0,-14 32-1 0 0,19-35 101 0 0,1 1-1 0 0,0-1 1 0 0,0 1-1 0 0,2 0 0 0 0,0 1 1 0 0,1-1-1 0 0,1 0 1 0 0,0 1-1 0 0,1-1 1 0 0,1 0-1 0 0,0 1 0 0 0,1-1 1 0 0,1 0-1 0 0,1 0 1 0 0,0 0-1 0 0,1 0 1 0 0,1-1-1 0 0,0 0 0 0 0,1 0 1 0 0,15 23-1 0 0,-12-23-21 0 0,0-1 0 0 0,2 0 0 0 0,0 0 0 0 0,0-1 0 0 0,1-1 0 0 0,1 0 0 0 0,0 0 0 0 0,0-2 0 0 0,1 0 0 0 0,19 10 1 0 0,-11-10-211 0 0,1 0 0 0 0,-1-1 0 0 0,1-2 0 0 0,1 0 0 0 0,-1-2 0 0 0,40 5 0 0 0,-4-8-1190 0 0,0-2 0 0 0,-1-2 0 0 0,1-3 0 0 0,-1-3 0 0 0,81-21-1 0 0,-46 1-2569 0 0,-32 3-2571 0 0,-33 12 651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5:22.5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67 149 1580 0 0,'-7'-7'2197'0'0,"-34"-42"7740"0"0,39 45-9281 0 0,-1 0 0 0 0,1 0 0 0 0,0 0 0 0 0,0 0 0 0 0,1 0 0 0 0,-1 0 0 0 0,1-1 0 0 0,0 1 0 0 0,0-1 0 0 0,0 1 0 0 0,1-7 0 0 0,0 10-579 0 0,0 0 0 0 0,1 0-1 0 0,0 0 1 0 0,-1 0 0 0 0,1 0 0 0 0,-1 0-1 0 0,1 0 1 0 0,0 0 0 0 0,0 0 0 0 0,-1 1-1 0 0,1-1 1 0 0,0 0 0 0 0,0 1 0 0 0,0-1-1 0 0,0 0 1 0 0,0 1 0 0 0,0-1 0 0 0,0 1-1 0 0,1-1 1 0 0,20-8 373 0 0,-4 6-267 0 0,-1 0 0 0 0,1 1 0 0 0,-1 0 0 0 0,1 2 0 0 0,-1 0 0 0 0,26 4 0 0 0,-8-2-69 0 0,84 7-128 0 0,84 2-1652 0 0,-68-17-3270 0 0,-98-1 321 0 0,-15 0-2245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3:03.0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153 0 1160 0 0,'0'0'5861'0'0,"-3"1"-5854"0"0,1-1 13 0 0,1 1 0 0 0,-1 0 1 0 0,0 0-1 0 0,0 0 0 0 0,0 0 0 0 0,1 0 0 0 0,-1 0 1 0 0,1 0-1 0 0,-1 0 0 0 0,1 1 0 0 0,-1-1 0 0 0,-2 4 316 0 0,-9-6 45 0 0,12 1-268 0 0,0 0 1 0 0,0 1 0 0 0,0-1 0 0 0,-1 0-1 0 0,1 0 1 0 0,0 0 0 0 0,0 0 0 0 0,0 0-1 0 0,0 0 1 0 0,-1-1 0 0 0,1 1-1 0 0,0 0 1 0 0,0-1 0 0 0,0 1 0 0 0,0 0-1 0 0,0-1 1 0 0,0 0 0 0 0,0 1 0 0 0,0-1-1 0 0,0 1 1 0 0,-2-2 0 0 0,-13 7-101 0 0,15-1-21 0 0,0 0 1 0 0,0 0 0 0 0,0 0-1 0 0,0 0 1 0 0,1 1 0 0 0,-1-1 0 0 0,1 0-1 0 0,0 1 1 0 0,2 7 0 0 0,-1 7-4 0 0,-1-17 21 0 0,8 10 416 0 0,-7-12-346 0 0,0 0-1 0 0,1 0 0 0 0,-1 0 0 0 0,0 0 0 0 0,0 0 0 0 0,1 0 1 0 0,-1-1-1 0 0,0 1 0 0 0,1 0 0 0 0,-1-1 0 0 0,0 1 0 0 0,0 0 1 0 0,0-1-1 0 0,1 0 0 0 0,-1 1 0 0 0,2-2 0 0 0,-3 1-53 0 0,1 1 0 0 0,-1 0 0 0 0,1-1 0 0 0,-1 1 0 0 0,1 0 0 0 0,-1-1 0 0 0,0 1 0 0 0,1-1 0 0 0,-1 1 1 0 0,0 0-1 0 0,1-1 0 0 0,-1 1 0 0 0,0-1 0 0 0,0 1 0 0 0,1-1 0 0 0,-1 1 0 0 0,0-1 0 0 0,0 1 0 0 0,0-1 0 0 0,0 1 0 0 0,1-1 0 0 0,-1 0 0 0 0,0 1 0 0 0,0-1 0 0 0,0 1 0 0 0,0-1 0 0 0,-1 1 0 0 0,1-1 0 0 0,0 1 0 0 0,0-1 0 0 0,0 1 0 0 0,0-1 0 0 0,0 1 0 0 0,-1-1 0 0 0,1 1 0 0 0,0-1 0 0 0,0 1 0 0 0,-1-1 0 0 0,1 1 0 0 0,0-1 0 0 0,-1 1 0 0 0,1 0 0 0 0,-1-1 0 0 0,0 0-26 0 0,1 1-1 0 0,-1-1 1 0 0,0 1-1 0 0,1 0 1 0 0,-1-1-1 0 0,1 1 1 0 0,-1 0 0 0 0,0-1-1 0 0,0 1 1 0 0,1 0-1 0 0,-1 0 1 0 0,0 0-1 0 0,1 0 1 0 0,-1 0-1 0 0,0 0 1 0 0,0 0-1 0 0,1 0 1 0 0,-1 0-1 0 0,0 0 1 0 0,0 0 0 0 0,1 0-1 0 0,-1 0 1 0 0,0 1-1 0 0,1-1 1 0 0,-1 0-1 0 0,0 0 1 0 0,1 1-1 0 0,-2 0 1 0 0,-15 13-1 0 0,16-13 18 0 0,1-1-17 0 0,-1 1 0 0 0,1-1 0 0 0,0 1 0 0 0,0-1 0 0 0,-1 1 0 0 0,1-1 0 0 0,0 1 0 0 0,0-1 0 0 0,0 1 1 0 0,0 0-1 0 0,0-1 0 0 0,0 1 0 0 0,0-1 0 0 0,0 1 0 0 0,0 0 0 0 0,0-1 0 0 0,0 1 0 0 0,0-1 0 0 0,0 1 0 0 0,0-1 0 0 0,0 1 0 0 0,1 0 0 0 0,-1-1 0 0 0,0 1 1 0 0,0-1-1 0 0,1 1 0 0 0,-1-1 0 0 0,1 1 0 0 0,8 22-81 0 0,-8-20 61 0 0,0-2 24 0 0,0 0 0 0 0,0 0-1 0 0,0 0 1 0 0,0 0 0 0 0,1 0 0 0 0,-1 0-1 0 0,0 0 1 0 0,1 0 0 0 0,-1 0-1 0 0,0 0 1 0 0,1-1 0 0 0,-1 1 0 0 0,1-1-1 0 0,-1 1 1 0 0,1-1 0 0 0,0 1-1 0 0,-1-1 1 0 0,1 0 0 0 0,-1 0 0 0 0,3 0-1 0 0,2 1 9 0 0,-4-1 6 0 0,0 0-6 0 0,0-1 1 0 0,-1 0 0 0 0,1 0 0 0 0,-1 0-1 0 0,1 0 1 0 0,-1 0 0 0 0,0 0 0 0 0,1 0-1 0 0,-1 0 1 0 0,0 0 0 0 0,0-1 0 0 0,0 1-1 0 0,0 0 1 0 0,1-3 0 0 0,2 0 35 0 0,-3 2-36 0 0,-1 0 0 0 0,1 0 0 0 0,-1 0 0 0 0,0 0 0 0 0,0 1 0 0 0,0-1 1 0 0,0 0-1 0 0,0 0 0 0 0,0 0 0 0 0,0 0 0 0 0,-1 0 0 0 0,1 0 0 0 0,0 1 0 0 0,-1-1 0 0 0,0 0 0 0 0,1 0 1 0 0,-1 1-1 0 0,0-1 0 0 0,0 0 0 0 0,0 1 0 0 0,0-1 0 0 0,-2-2 0 0 0,0 1-14 0 0,1 1 0 0 0,-1-1 0 0 0,0 1 0 0 0,1 0 0 0 0,-1-1 0 0 0,0 1 0 0 0,0 0-1 0 0,-1 1 1 0 0,-3-3 0 0 0,5 4 8 0 0,-21-4-6 0 0,19 5 14 0 0,-1 0 1 0 0,0 0-1 0 0,1 0 1 0 0,-1 1 0 0 0,1-1-1 0 0,0 1 1 0 0,-9 4-1 0 0,12-5-4 0 0,-1 0-1 0 0,0 1 1 0 0,0-1 0 0 0,1 0-1 0 0,-1 0 1 0 0,0 1-1 0 0,1-1 1 0 0,0 1-1 0 0,-1 0 1 0 0,1-1 0 0 0,0 1-1 0 0,0 0 1 0 0,0 0-1 0 0,0 0 1 0 0,0 0-1 0 0,0 0 1 0 0,0 0 0 0 0,1 0-1 0 0,-1 0 1 0 0,1 0-1 0 0,-1 4 1 0 0,1-4-9 0 0,0-1-1 0 0,1 1 1 0 0,-1-1 0 0 0,0 1 0 0 0,1-1-1 0 0,-1 1 1 0 0,1-1 0 0 0,0 1-1 0 0,-1-1 1 0 0,1 1 0 0 0,0-1 0 0 0,0 0-1 0 0,0 1 1 0 0,0-1 0 0 0,0 0 0 0 0,0 0-1 0 0,1 0 1 0 0,-1 0 0 0 0,0 0-1 0 0,0 0 1 0 0,1 0 0 0 0,-1 0 0 0 0,1 0-1 0 0,-1-1 1 0 0,1 1 0 0 0,-1 0-1 0 0,1-1 1 0 0,-1 1 0 0 0,1-1 0 0 0,-1 0-1 0 0,1 0 1 0 0,2 1 0 0 0,5 0 13 0 0,-1-1 0 0 0,1 1 1 0 0,16-3-1 0 0,-23 2-10 0 0,7 0 41 0 0,-1-3-31 0 0,7-3 20 0 0,-14 5-32 0 0,0 1 0 0 0,0-1 1 0 0,0 1-1 0 0,0-1 0 0 0,0 1 0 0 0,0-1 1 0 0,0 0-1 0 0,0 1 0 0 0,0-1 0 0 0,0 0 1 0 0,0 0-1 0 0,-1 1 0 0 0,1-1 0 0 0,0 0 1 0 0,0 0-1 0 0,-1 0 0 0 0,1 0 0 0 0,-1 0 0 0 0,1 0 1 0 0,-1 0-1 0 0,1-2 0 0 0,-1 1 3 0 0,0 0-1 0 0,0 1 1 0 0,-1-1-1 0 0,1 1 1 0 0,-1-1-1 0 0,0 1 1 0 0,1-1-1 0 0,-1 1 1 0 0,0 0-1 0 0,0-1 1 0 0,0 1-1 0 0,0 0 1 0 0,0 0-1 0 0,0-1 1 0 0,0 1-1 0 0,0 0 1 0 0,-1 0-1 0 0,1 0 1 0 0,0 0-1 0 0,-3-1 1 0 0,-1 1-41 0 0,1 0 0 0 0,-1 0 0 0 0,1 1 0 0 0,-1-1 1 0 0,0 1-1 0 0,1 0 0 0 0,-1 0 0 0 0,0 1 0 0 0,1-1 0 0 0,-9 3 0 0 0,-20 11-3138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2:23.2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12 119 1564 0 0,'-2'-18'3062'0'0,"-3"-83"7374"0"0,4 104-10373 0 0,0-1 1 0 0,0 0-1 0 0,1 0 0 0 0,-1 0 1 0 0,1 0-1 0 0,0 1 0 0 0,-1-1 0 0 0,1 0 1 0 0,0 0-1 0 0,0 0 0 0 0,1 3 1 0 0,-1-5-63 0 0,63 541 3941 0 0,-16-196-2836 0 0,27 382 660 0 0,-53-524-1390 0 0,23 306 547 0 0,-33-346-581 0 0,24 554 617 0 0,-1-235 114 0 0,-5-109-681 0 0,-8 289-153 0 0,-16-449-148 0 0,-1-55-18 0 0,5 337 655 0 0,18 21 462 0 0,-23-469-1088 0 0,22 449 476 0 0,-16-252-179 0 0,-6-164-323 0 0,9 532 921 0 0,-15-510-854 0 0,-3 57-2016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2:24.6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29 1532 0 0,'4'-28'15112'0'0,"-4"35"-14191"0"0,0-5-826 0 0,1 0 1 0 0,0 0-1 0 0,0 0 1 0 0,-1 0-1 0 0,1 0 1 0 0,0 0-1 0 0,1 0 1 0 0,-1 0-1 0 0,0 0 0 0 0,1 0 1 0 0,-1-1-1 0 0,0 1 1 0 0,4 2-1 0 0,0 1 150 0 0,11 11 155 0 0,0-1-1 0 0,1-1 1 0 0,1 0 0 0 0,25 14 0 0 0,84 41 178 0 0,-82-45-374 0 0,908 414 1527 0 0,-537-257-996 0 0,791 413 1246 0 0,-859-414-1453 0 0,1468 766 1409 0 0,-1402-733-1509 0 0,304 137 150 0 0,-81-41-282 0 0,611 291 273 0 0,-863-448-369 0 0,-235-95 302 0 0,-148-56-508 0 0,-2-1-11 0 0,0 0 0 0 0,1 1 0 0 0,-1-1 0 0 0,1 0 1 0 0,-1 1-1 0 0,0-1 0 0 0,1 0 0 0 0,-1 0 1 0 0,1 1-1 0 0,-1-1 0 0 0,0 0 0 0 0,1 0 1 0 0,-1 0-1 0 0,1 0 0 0 0,-1 1 0 0 0,1-1 1 0 0,-1 0-1 0 0,1 0 0 0 0,-1 0 0 0 0,1 0 0 0 0,-1 0 1 0 0,1 0-1 0 0,-1 0 0 0 0,1 0 0 0 0,-1 0 1 0 0,1-1-1 0 0,-1 1 0 0 0,1 0 0 0 0,-1 0 1 0 0,0 0-1 0 0,1 0 0 0 0,0-1 0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2:26.7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3764 268 0 0,'7'28'11368'0'0,"-3"-24"-10789"0"0,-4-3-491 0 0,0-1 1 0 0,0 1-1 0 0,0-1 1 0 0,1 1 0 0 0,-1-1-1 0 0,3 3 622 0 0,-3-2-622 0 0,0-1 1 0 0,1 0 0 0 0,-1 1-1 0 0,1-1 1 0 0,-1 0 0 0 0,1 0-1 0 0,-1 1 1 0 0,1-1-1 0 0,-1 0 1 0 0,1 0 0 0 0,-1 0-1 0 0,1 0 1 0 0,-1 0 0 0 0,1 0-1 0 0,-1 1 1 0 0,2-2 0 0 0,36-10 1282 0 0,64-28 0 0 0,-28 9-575 0 0,339-108 327 0 0,0-2-687 0 0,164-89 553 0 0,-147 55-244 0 0,773-279 387 0 0,-236 92-719 0 0,-806 300-540 0 0,648-259-127 0 0,-295 92 272 0 0,-301 123 64 0 0,-90 42-81 0 0,51-32 39 0 0,-54 27 156 0 0,289-164-77 0 0,-299 168-141 0 0,231-143-19 0 0,-67 4 553 0 0,-123 85-527 0 0,-30 25 333 0 0,-46 33-236 0 0,116-71-1 0 0,-42 38-104 0 0,-67 48 31 0 0,-81 44-42 0 0,13-9 2 0 0,30-10-78 0 0,-44 20 38 0 0,0-1 0 0 0,0 1 0 0 0,0 0-1 0 0,0-1 1 0 0,-1 1 0 0 0,1-1 0 0 0,0 1 0 0 0,0-1-1 0 0,-1 1 1 0 0,1 0 0 0 0,0-1 0 0 0,-1 1 0 0 0,1 0-1 0 0,0-1 1 0 0,-1 1 0 0 0,1 0 0 0 0,-1 0 0 0 0,1-1-1 0 0,0 1 1 0 0,-1 0 0 0 0,1 0 0 0 0,-1 0 0 0 0,1-1-1 0 0,-1 1 1 0 0,1 0 0 0 0,-1 0 0 0 0,1 0 0 0 0,-1 0-1 0 0,-27-5-5920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2:27.9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57 0 1068 0 0,'0'0'9422'0'0,"-26"29"-8664"0"0,3 1-195 0 0,16-18-439 0 0,7-12-123 0 0,0 0 0 0 0,0 0 0 0 0,0 0 0 0 0,0 0 0 0 0,0-1 0 0 0,0 1 1 0 0,0 0-1 0 0,0 0 0 0 0,0 0 0 0 0,0 0 0 0 0,0 0 0 0 0,1 0 0 0 0,-1 0 1 0 0,0 0-1 0 0,0 0 0 0 0,0 0 0 0 0,0 0 0 0 0,0 0 0 0 0,0 0 0 0 0,0 0 0 0 0,0 0 1 0 0,0 0-1 0 0,0 0 0 0 0,1 0 0 0 0,-1 0 0 0 0,0 0 0 0 0,0 0 0 0 0,0 0 0 0 0,0 0 1 0 0,0 0-1 0 0,0 0 0 0 0,0 0 0 0 0,0 0 0 0 0,1 0 0 0 0,-1 0 0 0 0,0 0 1 0 0,0 0-1 0 0,0 0 0 0 0,0 0 0 0 0,0 0 0 0 0,0 0 0 0 0,0 0 0 0 0,0 0 0 0 0,0 0 1 0 0,0 0-1 0 0,0 0 0 0 0,1 0 0 0 0,-1 0 0 0 0,0 1 0 0 0,0-1 0 0 0,0 0 0 0 0,0 0 1 0 0,0 0-1 0 0,1-1 0 0 0,10-14 68 0 0,-10 13-207 0 0,1 0-1 0 0,-1 0 0 0 0,1 0 1 0 0,-1 0-1 0 0,0 0 0 0 0,0 0 1 0 0,0 0-1 0 0,0 0 0 0 0,0-1 1 0 0,0 1-1 0 0,0 0 0 0 0,0-3 1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2:28.7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19 2168 0 0,'-17'2'15349'0'0,"20"-2"-15050"0"0,590-11 1350 0 0,-516 10-1726 0 0,83-5-1465 0 0,-149 3 454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2:29.2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 67 2056 0 0,'-33'-66'17049'0'0,"34"76"-16604"0"0,36 258 2801 0 0,-15-91-2583 0 0,-8-78-483 0 0,42 262 392 0 0,-50-325-732 0 0,3 16-1081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2:30.1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91 424 0 0,'12'-14'19731'0'0,"137"-14"-16698"0"0,147-12-2876 0 0,-269 37-154 0 0,13 0-15 0 0,40 2 0 0 0,-76 2 18 0 0,29-2 35 0 0,21-1-873 0 0,-43 2 681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2:32.2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 2287 1816 0 0,'0'0'16565'0'0,"18"25"-13031"0"0,-6 3 381 0 0,-7-51-1946 0 0,-8-214-1778 0 0,-2 115-228 0 0,-28-488-71 0 0,20 418 107 0 0,-7-628-482 0 0,21 738 466 0 0,-1 47 88 0 0,1 0 0 0 0,11-65 1 0 0,-11 92-39 0 0,0 1 0 0 0,-1-1-1 0 0,1 1 1 0 0,-2-11 0 0 0,2-18-3463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2:33.9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 1 1140 0 0,'-5'8'10868'0'0,"7"128"-6876"0"0,-2 123-1493 0 0,-26 838 2594 0 0,29-783-3756 0 0,-11 446 1175 0 0,14-194-134 0 0,3-335-1900 0 0,1 168 689 0 0,3-145-65 0 0,3 187-901 0 0,-18-374 415 0 0,0-27-2401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5:22.8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0 1736 0 0,'-3'2'2072'0'0,"-5"0"-958"0"0,3 0 24 0 0,0 0 1 0 0,0 0 0 0 0,0 0-1 0 0,0 1 1 0 0,0 0-1 0 0,0 0 1 0 0,1 0 0 0 0,-1 0-1 0 0,1 1 1 0 0,-4 4 0 0 0,-8 21 1581 0 0,-2 33 112 0 0,-18 121 1 0 0,31-150-2467 0 0,-21 147 1859 0 0,-4 314 1 0 0,32-446-3655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2:42.5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38 744 0 0,'-1'-7'13265'0'0,"22"5"-12206"0"0,0 0-1 0 0,35 3 0 0 0,-1-1-648 0 0,723-26-2613 0 0,-691 24-299 0 0,-71 2-282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2:43.8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6 1036 0 0,'-9'-5'10549'0'0,"8"12"-10118"0"0,0 0 0 0 0,0 0 0 0 0,0 0 0 0 0,1 0 0 0 0,0 0 0 0 0,0 0 0 0 0,1 0 0 0 0,2 10 0 0 0,-1 2 158 0 0,27 224 2190 0 0,4 49-1474 0 0,-40 416 2386 0 0,-8-158-190 0 0,56 100-1089 0 0,-1-7-1650 0 0,-47-53-626 0 0,-15-179 88 0 0,-10 625 120 0 0,49-443 44 0 0,-6-322-547 0 0,-7-168-7503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2:45.2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 93 1536 0 0,'-21'-6'9025'0'0,"42"4"-7427"0"0,33 2-580 0 0,410 3 3937 0 0,234-22-2954 0 0,-560 14-1862 0 0,402-21-90 0 0,-181-4 43 0 0,-211 23-544 0 0,-146 7 265 0 0,6 0 388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2:45.8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48 616 0 0,'-12'-15'15768'0'0,"17"13"-15510"0"0,-1 0 0 0 0,1 0 0 0 0,0 1 0 0 0,0-1 0 0 0,1 1 0 0 0,-1 0 0 0 0,0 1 0 0 0,0-1 0 0 0,10 1 0 0 0,2-1-16 0 0,502-18-422 0 0,-488 19-123 0 0,107 3-3781 0 0,-122-1 1140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2:46.3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 7 1992 0 0,'-17'-7'10194'0'0,"13"7"-9267"0"0,16 314 4667 0 0,-2-91-4354 0 0,10 261 803 0 0,2 138-1197 0 0,10 283 2242 0 0,-4-397-2113 0 0,-28-300-2972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2:48.4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31 372 580 0 0,'-30'5'14741'0'0,"30"-4"-14664"0"0,1 1 0 0 0,0-1 1 0 0,0 0-1 0 0,0 0 0 0 0,-1 0 1 0 0,1 0-1 0 0,0 0 0 0 0,0 0 1 0 0,0 0-1 0 0,1 0 1 0 0,-1-1-1 0 0,0 1 0 0 0,0 0 1 0 0,0-1-1 0 0,1 1 0 0 0,-1-1 1 0 0,0 1-1 0 0,0-1 0 0 0,1 1 1 0 0,-1-1-1 0 0,3 0 0 0 0,35 6 568 0 0,-37-6-603 0 0,468 15 1513 0 0,5-31-1179 0 0,-171 3-110 0 0,1133-44 270 0 0,-357 13-307 0 0,-392 20-136 0 0,868-37 224 0 0,-336 5-195 0 0,165-26-70 0 0,-441 37 120 0 0,-942 44-170 0 0,330-13-231 0 0,-310 13 191 0 0,86 1-47 0 0,-10 6-207 0 0,1 4-1 0 0,158 37 1 0 0,-191-30 84 0 0,-10-2 163 0 0,86 11-1 0 0,-100-21 158 0 0,-2 0-59 0 0,0-2-1 0 0,45-3 0 0 0,-81 0-59 0 0,-1 0 17 0 0,66-2-1 0 0,-66 2-4 0 0,0 0-6 0 0,-1 0 154 0 0,16-5-1517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2:50.8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518 131 1368 0 0,'0'0'4376'0'0,"6"-10"-3687"0"0,-5 4-438 0 0,0 0 0 0 0,0-1 1 0 0,-1 1-1 0 0,0 0 1 0 0,0 0-1 0 0,-1-8 1 0 0,1 12 59 0 0,-15-34 2215 0 0,12 32-2268 0 0,-2 1-1 0 0,1 0 1 0 0,0 0-1 0 0,-1 0 1 0 0,1 1-1 0 0,-1 0 1 0 0,0 0-1 0 0,1 0 1 0 0,-1 0-1 0 0,0 1 1 0 0,0 0-1 0 0,-1 0 0 0 0,1 0 1 0 0,0 0-1 0 0,0 1 1 0 0,0 0-1 0 0,-9 1 1 0 0,-5 0 73 0 0,0 2 1 0 0,0 0-1 0 0,-24 7 0 0 0,20-3-198 0 0,1 1-1 0 0,0 0 1 0 0,1 2 0 0 0,0 0-1 0 0,1 1 1 0 0,0 2-1 0 0,0 0 1 0 0,1 1 0 0 0,-29 28-1 0 0,40-34-75 0 0,0 1-1 0 0,1-1 0 0 0,0 1 1 0 0,0 0-1 0 0,1 1 1 0 0,1 0-1 0 0,-1 0 0 0 0,2 0 1 0 0,-1 1-1 0 0,2-1 0 0 0,-1 1 1 0 0,1 0-1 0 0,1 0 1 0 0,0 0-1 0 0,0 0 0 0 0,1 1 1 0 0,1-1-1 0 0,0 0 1 0 0,0 1-1 0 0,1-1 0 0 0,1 0 1 0 0,3 12-1 0 0,-3-13-32 0 0,1-1 0 0 0,1 1-1 0 0,0-1 1 0 0,0 0 0 0 0,1 0-1 0 0,0 0 1 0 0,1-1 0 0 0,0 1-1 0 0,0-1 1 0 0,0-1 0 0 0,1 1-1 0 0,0-1 1 0 0,1-1 0 0 0,0 1 0 0 0,0-1-1 0 0,0 0 1 0 0,1-1 0 0 0,0 0-1 0 0,0 0 1 0 0,0-1 0 0 0,0 0-1 0 0,1-1 1 0 0,-1 0 0 0 0,1-1-1 0 0,10 2 1 0 0,-7-2-16 0 0,-1 0 0 0 0,1-1 1 0 0,0-1-1 0 0,-1 0 0 0 0,1 0 0 0 0,0-1 0 0 0,-1-1 1 0 0,1 0-1 0 0,-1-1 0 0 0,0-1 0 0 0,0 1 0 0 0,0-2 0 0 0,0 0 1 0 0,-1 0-1 0 0,1-1 0 0 0,-1 0 0 0 0,-1-1 0 0 0,1-1 0 0 0,14-12 1 0 0,-11 4 283 0 0,1 1 1 0 0,-2-2 0 0 0,0 0-1 0 0,-1 0 1 0 0,-1-1 0 0 0,-1 0-1 0 0,0-1 1 0 0,-1-1 0 0 0,-2 1-1 0 0,0-1 1 0 0,0 0 0 0 0,-2-1 0 0 0,5-41-1 0 0,-9 57-248 0 0,-1 0-1 0 0,0 1 0 0 0,0-1 1 0 0,0 0-1 0 0,-1 0 1 0 0,1 0-1 0 0,-1 0 0 0 0,-1 0 1 0 0,1 0-1 0 0,-1 1 1 0 0,1-1-1 0 0,-1 1 0 0 0,0-1 1 0 0,-1 1-1 0 0,1-1 1 0 0,-1 1-1 0 0,0 0 0 0 0,0 0 1 0 0,0 1-1 0 0,-1-1 1 0 0,1 1-1 0 0,-1-1 0 0 0,0 1 1 0 0,0 0-1 0 0,0 1 1 0 0,0-1-1 0 0,-1 1 0 0 0,1-1 1 0 0,-9-2-1 0 0,4 2-141 0 0,-1 1 0 0 0,0 0 0 0 0,0 0 0 0 0,0 1 0 0 0,0 0 0 0 0,0 1 0 0 0,0 0 0 0 0,1 0 0 0 0,-1 1 0 0 0,0 1 0 0 0,0-1 0 0 0,0 2 0 0 0,1-1 0 0 0,-11 5 0 0 0,15-5 26 0 0,-1 1 1 0 0,1 0 0 0 0,-1 0-1 0 0,1 0 1 0 0,0 0 0 0 0,0 1-1 0 0,0 0 1 0 0,0 0 0 0 0,1 0 0 0 0,0 1-1 0 0,0 0 1 0 0,0 0 0 0 0,0 0-1 0 0,1 0 1 0 0,0 0 0 0 0,0 1-1 0 0,0-1 1 0 0,1 1 0 0 0,-1 0 0 0 0,1-1-1 0 0,1 1 1 0 0,-3 13 0 0 0,4-14 24 0 0,0 0 0 0 0,0 0 0 0 0,0 1 0 0 0,0-1 0 0 0,1 0 0 0 0,0 1 0 0 0,0-1 0 0 0,0 0 0 0 0,1 0 0 0 0,0 0 0 0 0,0 0 0 0 0,0 0 0 0 0,0 0 0 0 0,1-1 0 0 0,0 1 0 0 0,0-1 0 0 0,0 0 0 0 0,1 0 0 0 0,-1 0 0 0 0,1 0 0 0 0,0 0 0 0 0,0-1 0 0 0,0 0 0 0 0,1 1 0 0 0,-1-2 0 0 0,9 5 0 0 0,-5-3-7 0 0,-1 0 0 0 0,2-1 0 0 0,-1 0 0 0 0,0-1 1 0 0,1 0-1 0 0,-1 0 0 0 0,1 0 0 0 0,-1-1 1 0 0,1-1-1 0 0,0 1 0 0 0,0-2 0 0 0,-1 1 0 0 0,12-3 1 0 0,-15 2 48 0 0,0 0 0 0 0,0-1 0 0 0,1 0 0 0 0,-1 0 0 0 0,0 0 0 0 0,0-1 0 0 0,-1 1 1 0 0,1-1-1 0 0,-1 0 0 0 0,1-1 0 0 0,-1 1 0 0 0,0-1 0 0 0,0 0 0 0 0,-1 0 0 0 0,1 0 0 0 0,-1 0 1 0 0,0-1-1 0 0,0 0 0 0 0,0 1 0 0 0,0-1 0 0 0,-1 0 0 0 0,2-6 0 0 0,-2 6 62 0 0,0 0 1 0 0,-1 0-1 0 0,0 0 0 0 0,0 0 1 0 0,0 0-1 0 0,0-1 0 0 0,-1 1 1 0 0,0 0-1 0 0,0 0 0 0 0,0-1 0 0 0,-1 1 1 0 0,0 0-1 0 0,-2-7 0 0 0,2 9-34 0 0,0 0 1 0 0,0 0-1 0 0,-1 0 0 0 0,1 0 0 0 0,-1 1 0 0 0,0-1 0 0 0,0 1 0 0 0,0-1 0 0 0,0 1 0 0 0,-1-1 1 0 0,1 1-1 0 0,0 0 0 0 0,-1 0 0 0 0,0 0 0 0 0,1 1 0 0 0,-1-1 0 0 0,0 1 0 0 0,0-1 0 0 0,0 1 1 0 0,0 0-1 0 0,0 0 0 0 0,0 0 0 0 0,-5 0 0 0 0,-2 0-11 0 0,-1 0 1 0 0,1 1-1 0 0,0 1 1 0 0,-1-1-1 0 0,1 2 0 0 0,0-1 1 0 0,-1 2-1 0 0,1-1 0 0 0,0 1 1 0 0,1 1-1 0 0,-1 0 0 0 0,1 0 1 0 0,-1 1-1 0 0,1 0 1 0 0,0 0-1 0 0,-11 10 0 0 0,14-10-28 0 0,1 0-1 0 0,-1 0 0 0 0,1 1 1 0 0,0-1-1 0 0,0 1 1 0 0,0 0-1 0 0,1 1 0 0 0,0-1 1 0 0,0 1-1 0 0,-3 9 0 0 0,5-11-17 0 0,0 0 0 0 0,1 0 0 0 0,0 0-1 0 0,0 0 1 0 0,1 0 0 0 0,-1 0 0 0 0,1 0-1 0 0,0 0 1 0 0,0 0 0 0 0,1 0 0 0 0,0 1-1 0 0,0-1 1 0 0,0 0 0 0 0,0 0 0 0 0,1-1 0 0 0,2 7-1 0 0,-1-6 12 0 0,0 0 1 0 0,0-1-1 0 0,0 1 0 0 0,0-1 0 0 0,1 0 0 0 0,0 0 0 0 0,-1 0 0 0 0,2-1 1 0 0,-1 1-1 0 0,0-1 0 0 0,1 0 0 0 0,-1 0 0 0 0,1-1 0 0 0,0 1 0 0 0,0-1 1 0 0,0 0-1 0 0,0 0 0 0 0,0-1 0 0 0,1 1 0 0 0,-1-1 0 0 0,0-1 0 0 0,1 1 0 0 0,-1-1 1 0 0,1 0-1 0 0,-1 0 0 0 0,1 0 0 0 0,-1-1 0 0 0,0 1 0 0 0,1-1 0 0 0,-1-1 1 0 0,0 1-1 0 0,0-1 0 0 0,0 0 0 0 0,0 0 0 0 0,0-1 0 0 0,0 1 0 0 0,7-6 1 0 0,-10 7 31 0 0,-1 0 0 0 0,0 0 1 0 0,1 0-1 0 0,-1 0 0 0 0,0 0 1 0 0,1 0-1 0 0,-1-1 0 0 0,0 1 0 0 0,0 0 1 0 0,0-1-1 0 0,0 1 0 0 0,0-1 1 0 0,0 1-1 0 0,-1-1 0 0 0,1 0 1 0 0,0 1-1 0 0,-1-1 0 0 0,1 0 1 0 0,-1 1-1 0 0,0-1 0 0 0,1 0 1 0 0,-1 1-1 0 0,0-1 0 0 0,0 0 1 0 0,0 0-1 0 0,0 1 0 0 0,-1-1 1 0 0,1 0-1 0 0,0 0 0 0 0,-1 1 1 0 0,1-1-1 0 0,-2-3 0 0 0,0 2 16 0 0,0 0 0 0 0,-1 0 0 0 0,1 0 0 0 0,-1 0 0 0 0,1 0 0 0 0,-1 1 0 0 0,0-1-1 0 0,0 1 1 0 0,0 0 0 0 0,0 0 0 0 0,-1 0 0 0 0,-5-3 0 0 0,7 5-15 0 0,0-1-13 0 0,-2-1 6 0 0,-26-1 26 0 0,7 3 183 0 0,35 1 620 0 0,46-2 94 0 0,584-26 2214 0 0,-1-33-2792 0 0,-288 7-340 0 0,209-25-369 0 0,44 45 329 0 0,-541 32-63 0 0,-62 1 104 0 0,0 0 0 0 0,0 1-1 0 0,0-1 1 0 0,0 1 0 0 0,0 0-1 0 0,0 0 1 0 0,0 0 0 0 0,0 1 0 0 0,0-1-1 0 0,0 1 1 0 0,-1-1 0 0 0,1 1 0 0 0,0 0-1 0 0,-1 0 1 0 0,4 4 0 0 0,-3-2 47 0 0,0 0 1 0 0,0 0 0 0 0,-1 0-1 0 0,1 1 1 0 0,-1-1-1 0 0,0 1 1 0 0,0-1-1 0 0,-1 1 1 0 0,1 0 0 0 0,0 6-1 0 0,59 325 2310 0 0,21 99 529 0 0,-22-186-2280 0 0,-57-236-615 0 0,0-1-1487 0 0,1 2 4357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2:51.2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24 163 2056 0 0,'-23'-15'16654'0'0,"24"14"-16349"0"0,1 1 0 0 0,-1-1-1 0 0,1 0 1 0 0,-1 0-1 0 0,1 1 1 0 0,0-1 0 0 0,-1 1-1 0 0,4-1 1 0 0,37-7 1314 0 0,-32 7-1181 0 0,564-44 2411 0 0,-367 34-2622 0 0,-187 10-272 0 0,676-68-2290 0 0,-657 62 668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2:51.6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77 1 3152 0 0,'-73'66'15897'0'0,"69"-57"-14806"0"0,5-8-898 0 0,-1 0-1 0 0,6 5 1158 0 0,-5-5-1158 0 0,0-1 1 0 0,0 1 0 0 0,0 0 0 0 0,0-1 0 0 0,0 1-1 0 0,0-1 1 0 0,0 1 0 0 0,0-1 0 0 0,0 1-1 0 0,0-1 1 0 0,2 0 0 0 0,25 10 1018 0 0,29-2-484 0 0,1-3 0 0 0,81-1 0 0 0,-66-4-1110 0 0,50-1-1183 0 0,-18 0-1271 0 0,-1 6-4063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2:52.0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 1 3504 0 0,'-24'30'7486'0'0,"23"-27"-6863"0"0,0 0 1 0 0,-2 5-1 0 0,3-7-471 0 0,0 0-1 0 0,0 0 1 0 0,0 0 0 0 0,1 0 0 0 0,-1 0-1 0 0,0 0 1 0 0,0 0 0 0 0,1-1-1 0 0,-1 1 1 0 0,0 0 0 0 0,5 5 1214 0 0,-4-5-1215 0 0,0-1 1 0 0,0 1 0 0 0,-1-1 0 0 0,1 1-1 0 0,0-1 1 0 0,0 1 0 0 0,1-1 0 0 0,24 9 1464 0 0,-24-9-1539 0 0,41 7 662 0 0,1-1-1 0 0,49-1 0 0 0,-28-2-1334 0 0,101 2-3185 0 0,-134-6-583 0 0,46-7 0 0 0,-49 1-1144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5:35.8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93 1608 0 0,'22'-9'4043'0'0,"0"-2"-1"0"0,-1-1 1 0 0,0 0 0 0 0,-1-2-1 0 0,23-20 667 0 0,-42 35-4644 0 0,-1 0-58 0 0,1 0-1 0 0,-1 0 0 0 0,0 0 1 0 0,0-1-1 0 0,1 1 1 0 0,-1 0-1 0 0,0 0 1 0 0,0 0-1 0 0,0-1 1 0 0,0 1-1 0 0,0 0 1 0 0,0 0-1 0 0,0 0 0 0 0,-1 0 1 0 0,1-1-1 0 0,0 1 1 0 0,0 0-1 0 0,0 0 1 0 0,-1-1-1 0 0,1 1 1 0 0,-1 0-1 0 0,1 0 1 0 0,0-1-1 0 0,-1 1 1 0 0,1 0-1 0 0,-1-1 0 0 0,1 1 1 0 0,-2 0-1 0 0,1 0 12 0 0,-24 42-650 0 0,-3-2-1 0 0,-56 66 1 0 0,50-65-2252 0 0,13-19-690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2:36.2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1762 476 0 0,'0'0'10196'0'0,"18"-23"-6911"0"0,-10-41-1614 0 0,1-86 0 0 0,-3 36-1470 0 0,-10-358 415 0 0,-1 365-586 0 0,1 16 58 0 0,-1-126 888 0 0,13 39 160 0 0,-2 103-677 0 0,9-61-148 0 0,-3 36-360 0 0,-12 99 27 0 0,0-1 18 0 0,1-5 3 0 0,0 5-9 0 0,0-21-1068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2:38.8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86 12 288 0 0,'-12'-10'6037'0'0,"9"9"-5748"0"0,1 2-235 0 0,0 1 0 0 0,0-1 0 0 0,1 1 0 0 0,-1 0 0 0 0,1 0 1 0 0,-1-1-1 0 0,1 1 0 0 0,0 0 0 0 0,0 0 0 0 0,0 0 0 0 0,0 0 0 0 0,0 1 0 0 0,0-1 0 0 0,1 0 0 0 0,-1 0 1 0 0,1 0-1 0 0,-1 4 0 0 0,-7 53 663 0 0,6-31-549 0 0,-9 73 723 0 0,4 105 0 0 0,-6 56-83 0 0,5-155-377 0 0,10 199 1 0 0,1-151-198 0 0,5 53 229 0 0,-4-107-117 0 0,0-36-160 0 0,-2-49-137 0 0,-1 0 1 0 0,0 0-1 0 0,-1 0 0 0 0,-1 0 1 0 0,-1 0-1 0 0,-6 29 1 0 0,6-34-25 0 0,0-1 0 0 0,1 1 1 0 0,0 0-1 0 0,1 16 1 0 0,0-25-10 0 0,-6 50 240 0 0,6-50-244 0 0,0 12 40 0 0,-1-8-741 0 0,-1 10 2235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2:40.9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1 331 168 0 0,'0'0'12200'0'0,"19"3"-11022"0"0,281-14 1056 0 0,-124 2-1973 0 0,1636-80 2438 0 0,-504 22-2357 0 0,1418-30-112 0 0,-1888 72 71 0 0,1282-10-312 0 0,-1062 38 213 0 0,-784 8-42 0 0,-72 3-103 0 0,-198-14-74 0 0,54 10 96 0 0,-56-5-21 0 0,-1-1 0 0 0,0 0 0 0 0,1 1 0 0 0,-2-1 0 0 0,1 1 0 0 0,0 6 0 0 0,10 581 2482 0 0,-15-341-1720 0 0,32 695 2615 0 0,-24-827-3121 0 0,10 141 306 0 0,-9-190-444 0 0,4 45 196 0 0,-8-106 119 0 0,1 6-3170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2:41.8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47 203 760 0 0,'-16'-4'3719'0'0,"10"3"-2996"0"0,5 0-454 0 0,-1 1 0 0 0,0 0 0 0 0,0-1 0 0 0,1 1 0 0 0,-1-1 0 0 0,1 1 0 0 0,-1-1 0 0 0,0 0 0 0 0,1 1 0 0 0,-1-1 0 0 0,1 0 0 0 0,0 0 0 0 0,-4-3 470 0 0,45-7 1185 0 0,51 2-345 0 0,109 3 0 0 0,-96 5-1106 0 0,1380-68 2916 0 0,-553 11-2587 0 0,-746 47-721 0 0,-94 3-43 0 0,35-1 29 0 0,-124 9-106 0 0,20-2-14 0 0,0 1 11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2:52.6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60 2384 0 0,'-16'-7'13908'0'0,"36"3"-12055"0"0,31-2-1501 0 0,256-9 688 0 0,-103-2-4750 0 0,-161 7 602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2:53.0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96 57 140 0 0,'-83'-56'15627'0'0,"82"56"-15591"0"0,1 0 0 0 0,-1 0 0 0 0,1 0 1 0 0,-1 0-1 0 0,1 1 0 0 0,-1-1 0 0 0,1 0 1 0 0,-1 0-1 0 0,1 0 0 0 0,-1 1 0 0 0,1-1 0 0 0,-1 0 1 0 0,1 1-1 0 0,-1-1 0 0 0,1 0 0 0 0,0 1 1 0 0,-1-1-1 0 0,1 0 0 0 0,-1 1 0 0 0,1-1 0 0 0,0 1 1 0 0,-1-1-1 0 0,1 1 0 0 0,0-1 0 0 0,0 1 1 0 0,0-1-1 0 0,-1 1 0 0 0,1-1 0 0 0,0 1 1 0 0,0-1-1 0 0,0 1 0 0 0,0 0 0 0 0,0-1 0 0 0,0 1 1 0 0,0 0-1 0 0,1 24 685 0 0,0-16-546 0 0,10 84 266 0 0,4 0-1 0 0,30 102 1 0 0,-5-26-3043 0 0,-31-130 1085 0 0,7 43-5812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2:53.7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75 1288 0 0,'11'-9'10183'0'0,"22"1"-9373"0"0,1 2 0 0 0,0 2 0 0 0,35-1 0 0 0,0 1-513 0 0,49-6-306 0 0,39-3-1585 0 0,-56-2-3429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2:54.1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91 40 1784 0 0,'-85'-40'16210'0'0,"84"40"-16063"0"0,-1 4-34 0 0,2-1 0 0 0,-1 1-1 0 0,0-1 1 0 0,1 1 0 0 0,-1 0 0 0 0,1-1 0 0 0,0 1 0 0 0,1-1-1 0 0,-1 1 1 0 0,2 6 0 0 0,11 46 278 0 0,-6-32-243 0 0,28 137 97 0 0,-14-67-2767 0 0,1 0-7343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2:55.6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14 230 2548 0 0,'-6'-11'3494'0'0,"5"8"-2817"0"0,0 0 1 0 0,-1-1-1 0 0,1 1 1 0 0,0 0-1 0 0,1-1 1 0 0,-1 1 0 0 0,1 0-1 0 0,-1-1 1 0 0,1-4-1 0 0,23 24 587 0 0,-4 13-959 0 0,-2 1 1 0 0,-1 1 0 0 0,14 35 0 0 0,-9-17-176 0 0,291 566 3506 0 0,-301-595-3324 0 0,-6-11-48 0 0,-1 0-1 0 0,1-1 1 0 0,0 1-1 0 0,1-1 1 0 0,0-1-1 0 0,0 1 1 0 0,9 7-1 0 0,-14-14-226 0 0,0-1-1 0 0,0 1 1 0 0,0-1-1 0 0,1 0 1 0 0,-1 1-1 0 0,0-1 1 0 0,0 0-1 0 0,0 0 1 0 0,1 0 0 0 0,-1 0-1 0 0,0 0 1 0 0,0 0-1 0 0,0 0 1 0 0,1 0-1 0 0,-1-1 1 0 0,0 1 0 0 0,0 0-1 0 0,0-1 1 0 0,0 1-1 0 0,0-1 1 0 0,0 1-1 0 0,0-1 1 0 0,0 0-1 0 0,0 1 1 0 0,0-1 0 0 0,0 0-1 0 0,0 0 1 0 0,0 1-1 0 0,0-1 1 0 0,0 0-1 0 0,-1 0 1 0 0,1 0 0 0 0,0 0-1 0 0,-1 0 1 0 0,1 0-1 0 0,-1 0 1 0 0,1-2-1 0 0,22-45 285 0 0,-23 47-312 0 0,32-100 256 0 0,30-172-1 0 0,-36 143 96 0 0,27-151 653 0 0,-26 124-924 0 0,-10 62-4474 0 0,-13 88 3097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2:56.7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43 1896 0 0,'6'-42'12027'0'0,"15"90"-10627"0"0,287 720 839 0 0,-306-764-2213 0 0,36 81 2000 0 0,-38-85-1991 0 0,0 1 0 0 0,1-1 1 0 0,-1 1-1 0 0,0-1 0 0 0,0 1 1 0 0,1-1-1 0 0,-1 1 0 0 0,0-1 1 0 0,1 1-1 0 0,-1-1 0 0 0,0 0 1 0 0,1 1-1 0 0,-1-1 0 0 0,1 1 1 0 0,-1-1-1 0 0,1 0 0 0 0,-1 1 1 0 0,1-1-1 0 0,-1 0 0 0 0,1 0 1 0 0,-1 0-1 0 0,1 1 0 0 0,-1-1 1 0 0,1 0-1 0 0,-1 0 0 0 0,1 0 1 0 0,-1 0-1 0 0,1 0 0 0 0,0 0 1 0 0,16-9 398 0 0,6-20-98 0 0,10-37-216 0 0,-2-2-1 0 0,34-112 1 0 0,-33 87-68 0 0,-1-1-97 0 0,17-44-322 0 0,-8 50-3736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0:21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281 90 2312 0 0,'-45'-84'15200'0'0,"44"82"-14624"0"0,-1-2 791 0 0,-1 13-981 0 0,5 66 732 0 0,-1-30-522 0 0,-3 45 0 0 0,-119 628 2108 0 0,31-255-482 0 0,88-451-2141 0 0,-5 36 495 0 0,-4 68 1 0 0,11-114-533 0 0,0 0 0 0 0,1 0 0 0 0,-1 0-1 0 0,0 0 1 0 0,1 0 0 0 0,0 0 0 0 0,-1 0-1 0 0,1 0 1 0 0,0 0 0 0 0,0 0 0 0 0,0 0 0 0 0,0 0-1 0 0,0-1 1 0 0,0 1 0 0 0,0 0 0 0 0,1-1-1 0 0,-1 1 1 0 0,1-1 0 0 0,-1 0 0 0 0,1 1-1 0 0,0-1 1 0 0,-1 0 0 0 0,1 0 0 0 0,0 0 0 0 0,0 0-1 0 0,0 0 1 0 0,0 0 0 0 0,0-1 0 0 0,3 1-1 0 0,5 2 22 0 0,1-1 0 0 0,0 0-1 0 0,0-1 1 0 0,14 0 0 0 0,-16-1-38 0 0,294-1 89 0 0,32 2-1006 0 0,-258 3 339 0 0,86 3-293 0 0,-56-6-3084 0 0,-104-1 3048 0 0,-2 1 640 0 0,-1-1 0 0 0,1 0 1 0 0,0 1-1 0 0,0-1 0 0 0,0 0 0 0 0,0 0 0 0 0,0 1 1 0 0,0-1-1 0 0,0 0 0 0 0,0 0 0 0 0,0 0 0 0 0,-1 0 1 0 0,1 0-1 0 0,0-1 0 0 0,0 1 0 0 0,0 0 0 0 0,0 0 1 0 0,0 0-1 0 0,0-1 0 0 0,0 1 0 0 0,-1-1 0 0 0,1 1 1 0 0,2-2-1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5:36.5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581 220 1428 0 0,'8'-16'4101'0'0,"4"-15"871"0"0,10-41 1 0 0,-22 71-4771 0 0,4-21 624 0 0,-4 21-757 0 0,0 1 1 0 0,0-1-1 0 0,0 0 0 0 0,0 0 0 0 0,1 0 0 0 0,-1 0 1 0 0,0 0-1 0 0,0 0 0 0 0,-1 1 0 0 0,1-1 0 0 0,0 0 1 0 0,0 0-1 0 0,0 0 0 0 0,0 0 0 0 0,-1 0 0 0 0,1 1 1 0 0,0-1-1 0 0,-1 0 0 0 0,1 0 0 0 0,-1 0 0 0 0,1 1 0 0 0,-1-2 1 0 0,-19 8 283 0 0,1 0 1 0 0,1 1 0 0 0,-1 1 0 0 0,1 1 0 0 0,1 0-1 0 0,-18 13 1 0 0,-98 78 647 0 0,115-86-829 0 0,-20 19 234 0 0,1 0 0 0 0,1 2 0 0 0,-34 45 0 0 0,50-55-102 0 0,2 1-1 0 0,1 1 1 0 0,0 1 0 0 0,3 0-1 0 0,-24 60 1 0 0,33-72-150 0 0,1 0-1 0 0,0 1 1 0 0,1-1 0 0 0,1 1-1 0 0,0 0 1 0 0,2 0 0 0 0,0 0-1 0 0,0 0 1 0 0,2-1 0 0 0,0 1 0 0 0,8 31-1 0 0,-3-29-60 0 0,0 0 0 0 0,1 0 0 0 0,0-1-1 0 0,2 0 1 0 0,0 0 0 0 0,2-1 0 0 0,-1 0-1 0 0,2-1 1 0 0,15 15 0 0 0,-7-11-51 0 0,1 0 0 0 0,1-1 0 0 0,1-1 1 0 0,0-1-1 0 0,2-2 0 0 0,0 0 0 0 0,0-2 0 0 0,1 0 0 0 0,1-2 1 0 0,0-1-1 0 0,0-2 0 0 0,1 0 0 0 0,47 5 0 0 0,-50-11-64 0 0,0 0-1 0 0,0-2 0 0 0,0-1 1 0 0,0-1-1 0 0,0-1 1 0 0,0-1-1 0 0,0-2 0 0 0,39-13 1 0 0,-45 11-22 0 0,-1-1 0 0 0,0-1-1 0 0,0 0 1 0 0,-1-1 0 0 0,-1-1 0 0 0,0-1 0 0 0,0 0 0 0 0,-1-1 0 0 0,-1-1 0 0 0,-1-1 0 0 0,15-18 0 0 0,-10 7-8 0 0,0-1 1 0 0,-2-1-1 0 0,-1 0 1 0 0,-2-2-1 0 0,-1 1 1 0 0,-1-2-1 0 0,-1 1 1 0 0,-2-2-1 0 0,-2 1 1 0 0,6-52-1 0 0,-10 45 48 0 0,-1 0 0 0 0,-3 0-1 0 0,-1 0 1 0 0,-2-1 0 0 0,-2 2-1 0 0,-1-1 1 0 0,-2 1 0 0 0,-23-63-1 0 0,22 74-38 0 0,-1 1 1 0 0,-1 1-1 0 0,-1-1 0 0 0,-21-28 0 0 0,28 46 10 0 0,-1 0 0 0 0,0 0 1 0 0,0 0-1 0 0,-1 1 0 0 0,0 0 0 0 0,0 0 0 0 0,-1 1 1 0 0,1 0-1 0 0,-1 0 0 0 0,-1 1 0 0 0,1 0 0 0 0,-1 1 1 0 0,0 0-1 0 0,-17-4 0 0 0,0 3-240 0 0,-1 0-1 0 0,0 2 1 0 0,0 1-1 0 0,0 1 1 0 0,-1 1-1 0 0,-30 5 1 0 0,37-2-731 0 0,0 1 1 0 0,0 1-1 0 0,0 1 1 0 0,1 1-1 0 0,0 1 1 0 0,0 1-1 0 0,1 0 1 0 0,-25 16-1 0 0,1 12-6070 0 0,26-21 991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2:57.6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97 1184 0 0,'4'-1'9478'0'0,"158"-35"-5027"0"0,78 5-3871 0 0,-51 8-3023 0 0,-158 17 702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2:58.0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97 56 1036 0 0,'-93'-56'18261'0'0,"89"69"-16354"0"0,74 351 4064 0 0,-16-90-4975 0 0,20 27-2737 0 0,-74-298 1163 0 0,1 0 1 0 0,0-1 0 0 0,0 1-1 0 0,0 0 1 0 0,1 0 0 0 0,9 13-2310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2:58.4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1 132 3608 0 0,'5'-41'16971'0'0,"-5"41"-16925"0"0,8 19 568 0 0,92 281 1752 0 0,107 211 865 0 0,-199-493-2973 0 0,9 21 928 0 0,36 61 0 0 0,-52-99-1166 0 0,-1-1 0 0 0,1 1 0 0 0,-1 0 0 0 0,1-1 0 0 0,-1 1 0 0 0,1-1 0 0 0,-1 0 0 0 0,1 1 0 0 0,-1-1 0 0 0,1 1 0 0 0,-1-1 0 0 0,1 0 0 0 0,0 1 0 0 0,-1-1 0 0 0,1 0 0 0 0,-1 0 0 0 0,1 1 0 0 0,0-1 0 0 0,-1 0 0 0 0,1 0 0 0 0,0 0 0 0 0,-1 0 0 0 0,1 0-1 0 0,0 0 1 0 0,0 0 0 0 0,-1 0 0 0 0,1 0 0 0 0,0 0 0 0 0,-1-1 0 0 0,1 1 0 0 0,0 0 0 0 0,-1 0 0 0 0,1 0 0 0 0,-1-1 0 0 0,1 1 0 0 0,0 0 0 0 0,-1-1 0 0 0,1 1 0 0 0,-1-1 0 0 0,1 1 0 0 0,-1-1 0 0 0,1 1 0 0 0,-1-1 0 0 0,1 1 0 0 0,-1-1 0 0 0,0 1 0 0 0,1-1 0 0 0,-1 0 0 0 0,0 1 0 0 0,1-2 0 0 0,20-36 74 0 0,-18 34-36 0 0,22-55-54 0 0,-3-2-1 0 0,18-69 1 0 0,-9 22-204 0 0,166-459-1113 0 0,-187 539 772 0 0,8-21-1323 0 0,-4 19-2224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3:37.5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1583 58 728 0 0,'47'-16'17612'0'0,"-64"14"-17441"0"0,-654 23 24 0 0,-47 9 353 0 0,656-28-492 0 0,59-2-31 0 0,0 0 6 0 0,-11 0 4 0 0,10 0 19 0 0,1 0 19 0 0,-47 1 662 0 0,47-1-669 0 0,-12 0-153 0 0,36-6 11 0 0,-19 5 57 0 0,-1 0 1 0 0,4-3 20 0 0,2-7-61 0 0,0-13-67 0 0,-7 23 117 0 0,1 0 0 0 0,-1 0 0 0 0,1 0 0 0 0,-1 0 0 0 0,0 0 0 0 0,0-1 0 0 0,1 1 0 0 0,-1 0 0 0 0,0 0 0 0 0,0 0 0 0 0,0 0 0 0 0,0-1 0 0 0,0 1 0 0 0,0 0 0 0 0,-1 0 0 0 0,1 0 0 0 0,0 0 0 0 0,-1-1 0 0 0,1 1 0 0 0,0 0 0 0 0,-1 0 0 0 0,1 0 0 0 0,-1 0 0 0 0,0 0 0 0 0,1 0 0 0 0,-1 0 0 0 0,0 0 0 0 0,0 0 0 0 0,1 1 0 0 0,-1-1 0 0 0,0 0 0 0 0,0 0 0 0 0,0 1 0 0 0,0-1 0 0 0,0 0 0 0 0,0 1 0 0 0,0-1 0 0 0,0 1 0 0 0,-1 0 0 0 0,1-1 0 0 0,0 1 0 0 0,-2-1 0 0 0,0 1-23 0 0,-13 7-40 0 0,10-2 70 0 0,0 0 0 0 0,0 1 0 0 0,1-1 0 0 0,0 1 0 0 0,0 0 0 0 0,0 1 0 0 0,1-1 0 0 0,0 1 0 0 0,0 0 1 0 0,1 0-1 0 0,0 0 0 0 0,0 0 0 0 0,0 1 0 0 0,1-1 0 0 0,0 1 0 0 0,1 0 0 0 0,-1 8 0 0 0,1-12 6 0 0,1 0 0 0 0,0-1 0 0 0,0 1 0 0 0,0 0 0 0 0,0-1 0 0 0,1 1 0 0 0,0-1 0 0 0,-1 1 0 0 0,1 0-1 0 0,0-1 1 0 0,1 1 0 0 0,-1-1 0 0 0,1 0 0 0 0,-1 0 0 0 0,1 1 0 0 0,0-1 0 0 0,0 0 0 0 0,0 0 0 0 0,1-1 0 0 0,-1 1 0 0 0,1 0 0 0 0,0-1 0 0 0,-1 1 0 0 0,1-1 0 0 0,0 0 0 0 0,0 0 0 0 0,0 0 0 0 0,1-1 0 0 0,-1 1 0 0 0,0-1 0 0 0,1 1 0 0 0,-1-1 0 0 0,1 0 0 0 0,-1-1 0 0 0,1 1 0 0 0,0 0 0 0 0,-1-1 0 0 0,1 0 0 0 0,4 0-1 0 0,2 0-65 0 0,0-1 0 0 0,1-1 0 0 0,-1 1 0 0 0,0-1 0 0 0,0-1 0 0 0,0 0 0 0 0,0-1 0 0 0,0 0 0 0 0,-1 0 0 0 0,1-1 0 0 0,-1 0-1 0 0,0 0 1 0 0,11-11 0 0 0,-16 13 33 0 0,0-1 0 0 0,0 1-1 0 0,0-1 1 0 0,0 0 0 0 0,-1 0-1 0 0,0-1 1 0 0,0 1 0 0 0,0-1-1 0 0,-1 0 1 0 0,1 1-1 0 0,-1-1 1 0 0,2-7 0 0 0,-3 8 20 0 0,-1 0 1 0 0,1 0-1 0 0,-1 0 0 0 0,0 0 1 0 0,0 0-1 0 0,0 0 1 0 0,-1 0-1 0 0,1 1 0 0 0,-1-1 1 0 0,0 0-1 0 0,0 0 1 0 0,0 0-1 0 0,-1 1 0 0 0,1-1 1 0 0,-1 0-1 0 0,0 1 1 0 0,0 0-1 0 0,-4-6 0 0 0,3 5 35 0 0,-1 1-1 0 0,1-1 0 0 0,-1 0 0 0 0,0 1 0 0 0,0 0 0 0 0,-1 0 1 0 0,1 0-1 0 0,-1 0 0 0 0,1 1 0 0 0,-1-1 0 0 0,0 1 1 0 0,0 1-1 0 0,0-1 0 0 0,0 1 0 0 0,0 0 0 0 0,0 0 1 0 0,0 0-1 0 0,-1 0 0 0 0,-7 1 0 0 0,6 0-104 0 0,0 1 0 0 0,0-1-1 0 0,0 1 1 0 0,0 0 0 0 0,0 1 0 0 0,0 0-1 0 0,1 0 1 0 0,-1 0 0 0 0,0 1 0 0 0,1 0 0 0 0,0 0-1 0 0,0 0 1 0 0,0 1 0 0 0,-8 6 0 0 0,12-8-137 0 0,1 0 1 0 0,-1 0-1 0 0,0 0 1 0 0,0 0-1 0 0,1 0 1 0 0,-1 0-1 0 0,1 1 1 0 0,0-1-1 0 0,0 0 1 0 0,0 1-1 0 0,-1 2 1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3:39.3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1637 19 1440 0 0,'-9'-11'12657'0'0,"5"9"-12887"0"0,-73 20 304 0 0,-1-3-1 0 0,-109 6 0 0 0,121-14-73 0 0,-149 9 1272 0 0,-381-19 1 0 0,536 0-278 0 0,-100 8-1 0 0,158-5-978 0 0,-40 8 235 0 0,15-2-67 0 0,24-6-191 0 0,12-9-9 0 0,13-50 39 0 0,-22 57-7 0 0,1 1-21 0 0,-1 0 0 0 0,0 0 0 0 0,0 0 0 0 0,0 0 0 0 0,1 0 0 0 0,-1 0 0 0 0,0 0 0 0 0,0 0 0 0 0,0 0 0 0 0,0 0 0 0 0,-1 0 0 0 0,1 0 0 0 0,0 0 0 0 0,0 0 0 0 0,-1 0 0 0 0,1 0 0 0 0,0 1 0 0 0,-1-1 0 0 0,1 0 0 0 0,-1 0 1 0 0,1 0-1 0 0,-1 0 0 0 0,0 0 0 0 0,1 1 0 0 0,-1-1 0 0 0,-1-1 0 0 0,-3 3 0 0 0,0 0 1 0 0,0 0-1 0 0,0 1 1 0 0,0-1 0 0 0,1 1-1 0 0,-1 0 1 0 0,0 1-1 0 0,1-1 1 0 0,-1 1-1 0 0,1 0 1 0 0,0 0 0 0 0,0 0-1 0 0,0 1 1 0 0,0-1-1 0 0,1 1 1 0 0,-1 0-1 0 0,1 0 1 0 0,-5 7 0 0 0,2-1 4 0 0,-1 0 1 0 0,1 0-1 0 0,1 1 1 0 0,0-1 0 0 0,0 1-1 0 0,1 1 1 0 0,-4 17-1 0 0,7-25 9 0 0,0 0 1 0 0,1 1-1 0 0,-1-1 0 0 0,1 1 0 0 0,0-1 0 0 0,0 1 0 0 0,1-1 0 0 0,-1 1 0 0 0,1-1 0 0 0,0 0 0 0 0,0 1 0 0 0,1-1 0 0 0,-1 0 1 0 0,1 0-1 0 0,0 0 0 0 0,0 0 0 0 0,0 0 0 0 0,6 7 0 0 0,-4-7 2 0 0,0 0 1 0 0,0 0-1 0 0,0-1 1 0 0,1 1-1 0 0,0-1 1 0 0,0 0-1 0 0,0 0 0 0 0,0-1 1 0 0,0 1-1 0 0,0-1 1 0 0,1 0-1 0 0,-1-1 1 0 0,9 2-1 0 0,-7-1-2 0 0,1-1 1 0 0,0 0-1 0 0,0-1 0 0 0,0 0 1 0 0,0 0-1 0 0,-1 0 0 0 0,1-1 1 0 0,0 0-1 0 0,0-1 0 0 0,-1 0 1 0 0,1 0-1 0 0,-1 0 0 0 0,0-1 1 0 0,1 0-1 0 0,-1-1 0 0 0,0 0 1 0 0,-1 0-1 0 0,1 0 0 0 0,-1-1 1 0 0,0 0-1 0 0,11-11 0 0 0,-15 13-12 0 0,1 0 0 0 0,-1 0 0 0 0,0-1 0 0 0,-1 1 0 0 0,1-1 0 0 0,0 1 0 0 0,-1-1 0 0 0,0 0 0 0 0,0 0 0 0 0,0 0 0 0 0,0 1 0 0 0,-1-1-1 0 0,1 0 1 0 0,-1 0 0 0 0,0 0 0 0 0,0 0 0 0 0,-1 0 0 0 0,1 0 0 0 0,-1 0 0 0 0,0 0 0 0 0,0 0 0 0 0,0 1 0 0 0,0-1 0 0 0,-1 0 0 0 0,-3-6 0 0 0,2 6-3 0 0,0 0 0 0 0,0 0 0 0 0,0 0-1 0 0,-1 0 1 0 0,1 0 0 0 0,-1 1 0 0 0,0-1 0 0 0,0 1 0 0 0,0 0 0 0 0,0 0 0 0 0,-1 1 0 0 0,1-1 0 0 0,-1 1 0 0 0,1 0 0 0 0,-1 0 0 0 0,0 1 0 0 0,0-1 0 0 0,0 1 0 0 0,0 0 0 0 0,-8 0 0 0 0,1 1-259 0 0,0 0-1 0 0,0 1 0 0 0,1 0 1 0 0,-1 1-1 0 0,-22 7 0 0 0,33-9-23 0 0,0 1 0 0 0,-1 0 0 0 0,-13 25-5204 0 0,15-25 5204 0 0,0 1 0 0 0,0-1 0 0 0,0 1 0 0 0,0 0 0 0 0,0-1-1 0 0,0 1 1 0 0,1-1 0 0 0,-1 1 0 0 0,1-1 0 0 0,-1 1 0 0 0,1-1 0 0 0,-1 1 0 0 0,2 1 0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3:41.3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91 99 952 0 0,'0'0'3410'0'0,"-3"0"-2861"0"0,-27 1 5675 0 0,19 5-5112 0 0,6-5-943 0 0,0 1 0 0 0,1 0 0 0 0,0 0 0 0 0,-1 0 0 0 0,1 0 0 0 0,0 0 0 0 0,0 1 1 0 0,-8 7 528 0 0,19-8-395 0 0,0-1 0 0 0,0 0 0 0 0,0 0 1 0 0,0-1-1 0 0,0 1 0 0 0,7-2 0 0 0,546-27 1018 0 0,-110 2-1446 0 0,-139 22-14 0 0,-307 4 116 0 0,17 0-5 0 0,1 1-54 0 0,-19-1 66 0 0,0 0 1 0 0,0 1 0 0 0,0-1-1 0 0,-1 0 1 0 0,1-1 0 0 0,0 1 0 0 0,0-1-1 0 0,0 1 1 0 0,0-1 0 0 0,-1 0-1 0 0,1 0 1 0 0,0 0 0 0 0,-1 0 0 0 0,6-3-1 0 0,-7 3 14 0 0,0 0 3 0 0,0 0 1 0 0,1 0 0 0 0,-1 0 0 0 0,0-1-1 0 0,0 1 1 0 0,0 0 0 0 0,0-1 0 0 0,0 1-1 0 0,-1 0 1 0 0,1-1 0 0 0,0 1 0 0 0,-1-1-1 0 0,1 1 1 0 0,-1-1 0 0 0,1 0 0 0 0,-1 1-1 0 0,0-1 1 0 0,1 1 0 0 0,-1-4-1 0 0,0 2 13 0 0,0 2 7 0 0,0-1-16 0 0,-1 0 4 0 0,1 0 0 0 0,-1-1-1 0 0,0 1 1 0 0,0 0 0 0 0,0 0-1 0 0,0 0 1 0 0,0 1 0 0 0,-3-5-1 0 0,1 5 19 0 0,-1-1 1 0 0,1 1-1 0 0,-1 0 0 0 0,0 0 0 0 0,1 0 0 0 0,-1 0 0 0 0,0 0 1 0 0,1 1-1 0 0,-1 0 0 0 0,0 0 0 0 0,0 0 0 0 0,0 0 0 0 0,1 0 1 0 0,-1 1-1 0 0,0 0 0 0 0,0 0 0 0 0,1 0 0 0 0,-1 0 0 0 0,1 0 1 0 0,-1 1-1 0 0,1 0 0 0 0,-1-1 0 0 0,1 1 0 0 0,0 1 0 0 0,0-1 1 0 0,0 0-1 0 0,0 1 0 0 0,0-1 0 0 0,1 1 0 0 0,-1 0 0 0 0,1 0 1 0 0,-3 3-1 0 0,0 1 36 0 0,0 0-1 0 0,1 0 1 0 0,0 0 0 0 0,0 1 0 0 0,0-1-1 0 0,1 1 1 0 0,0 0 0 0 0,0 0-1 0 0,1 0 1 0 0,0 0 0 0 0,1 1 0 0 0,-1-1-1 0 0,1 16 1 0 0,2-18-26 0 0,0 0 1 0 0,0 0-1 0 0,1 0 1 0 0,0 0-1 0 0,0 0 0 0 0,0 0 1 0 0,1 0-1 0 0,0-1 0 0 0,0 1 1 0 0,1-1-1 0 0,-1 0 1 0 0,1 0-1 0 0,0 0 0 0 0,0-1 1 0 0,1 1-1 0 0,-1-1 0 0 0,1 0 1 0 0,10 6-1 0 0,-11-7-22 0 0,1 0-1 0 0,-1 0 0 0 0,1-1 1 0 0,-1 0-1 0 0,1 0 1 0 0,0 0-1 0 0,0-1 1 0 0,0 0-1 0 0,0 1 0 0 0,0-2 1 0 0,0 1-1 0 0,0-1 1 0 0,1 1-1 0 0,-1-2 0 0 0,0 1 1 0 0,0 0-1 0 0,0-1 1 0 0,0 0-1 0 0,0 0 1 0 0,0-1-1 0 0,0 1 0 0 0,0-1 1 0 0,6-3-1 0 0,-7 3-10 0 0,-1-1 0 0 0,1 0 0 0 0,-1 1 0 0 0,0-1-1 0 0,1 0 1 0 0,-1-1 0 0 0,-1 1 0 0 0,1 0 0 0 0,0-1 0 0 0,-1 0 0 0 0,0 1-1 0 0,0-1 1 0 0,0 0 0 0 0,0 0 0 0 0,-1 0 0 0 0,1 0 0 0 0,-1-1-1 0 0,0 1 1 0 0,-1 0 0 0 0,1-1 0 0 0,0-6 0 0 0,-1 3 3 0 0,0 0 0 0 0,-1 0-1 0 0,0-1 1 0 0,0 1 0 0 0,-1 0 0 0 0,0 0 0 0 0,0 1 0 0 0,-1-1-1 0 0,0 0 1 0 0,-5-9 0 0 0,7 15-12 0 0,0 0-1 0 0,-1 0 0 0 0,0 0 1 0 0,1 0-1 0 0,-1 1 1 0 0,0-1-1 0 0,0 0 0 0 0,0 1 1 0 0,0-1-1 0 0,0 1 1 0 0,0-1-1 0 0,0 1 0 0 0,0 0 1 0 0,-1 0-1 0 0,1 0 1 0 0,-1 0-1 0 0,1 1 1 0 0,0-1-1 0 0,-1 1 0 0 0,1-1 1 0 0,-1 1-1 0 0,1 0 1 0 0,-1 0-1 0 0,1 0 0 0 0,-1 0 1 0 0,1 0-1 0 0,-1 1 1 0 0,1-1-1 0 0,-6 3 0 0 0,3-2 5 0 0,-1 1-1 0 0,0 0 0 0 0,0 1 1 0 0,1-1-1 0 0,-1 1 0 0 0,1 0 0 0 0,0 0 1 0 0,0 1-1 0 0,0 0 0 0 0,-7 6 1 0 0,8-4 10 0 0,-1-1 1 0 0,1 1-1 0 0,0 0 1 0 0,0 0-1 0 0,1 1 1 0 0,0-1-1 0 0,0 1 1 0 0,0-1-1 0 0,1 1 1 0 0,-2 11-1 0 0,3-15-2 0 0,1 1 0 0 0,-1-1 0 0 0,1 1-1 0 0,0 0 1 0 0,0-1 0 0 0,0 1 0 0 0,1-1 0 0 0,-1 1-1 0 0,1 0 1 0 0,0-1 0 0 0,0 1 0 0 0,0-1-1 0 0,1 0 1 0 0,-1 1 0 0 0,1-1 0 0 0,-1 0 0 0 0,1 0-1 0 0,0 0 1 0 0,1 0 0 0 0,-1 0 0 0 0,5 5 0 0 0,-4-7-1 0 0,-1 1 1 0 0,1 0 0 0 0,0-1 0 0 0,-1 1-1 0 0,1-1 1 0 0,0 0 0 0 0,0 0 0 0 0,0 0-1 0 0,0 0 1 0 0,0 0 0 0 0,0-1 0 0 0,0 1 0 0 0,0-1-1 0 0,1 0 1 0 0,-1 0 0 0 0,0 0 0 0 0,0 0-1 0 0,0-1 1 0 0,0 1 0 0 0,0-1 0 0 0,0 0 0 0 0,6-2-1 0 0,-7 3 8 0 0,2-2-19 0 0,-1 0-1 0 0,1 0 1 0 0,0-1 0 0 0,-1 1-1 0 0,0-1 1 0 0,1 1 0 0 0,-1-1 0 0 0,0 0-1 0 0,-1 0 1 0 0,1 0 0 0 0,0-1-1 0 0,-1 1 1 0 0,0-1 0 0 0,0 1 0 0 0,0-1-1 0 0,0 0 1 0 0,0 0 0 0 0,-1 0-1 0 0,0 0 1 0 0,0 0 0 0 0,0 0 0 0 0,0 0-1 0 0,0 0 1 0 0,-1 0 0 0 0,0 0-1 0 0,0-1 1 0 0,0 1 0 0 0,-1 0-1 0 0,0-7 1 0 0,0 8-10 0 0,-1 0 0 0 0,1 0 0 0 0,0 0-1 0 0,-1 1 1 0 0,1-1 0 0 0,-1 1 0 0 0,0-1 0 0 0,1 1-1 0 0,-1-1 1 0 0,-1 1 0 0 0,1 0 0 0 0,0 0 0 0 0,-3-2-1 0 0,3 3-61 0 0,1 1 0 0 0,-1-1-1 0 0,0 0 1 0 0,0 1 0 0 0,1-1-1 0 0,-1 1 1 0 0,0-1 0 0 0,0 1-1 0 0,0 0 1 0 0,0 0-1 0 0,0 0 1 0 0,1 0 0 0 0,-1 0-1 0 0,0 0 1 0 0,0 1 0 0 0,0-1-1 0 0,0 1 1 0 0,1-1-1 0 0,-1 1 1 0 0,0-1 0 0 0,0 1-1 0 0,1 0 1 0 0,-3 2 0 0 0,-16 14-3113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3:53.4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526 218 2104 0 0,'-17'-13'8912'0'0,"17"5"-8834"0"0,1 1 1 0 0,-1 0 0 0 0,0-1 0 0 0,0 1-1 0 0,-1 0 1 0 0,0 0 0 0 0,-1-1-1 0 0,1 1 1 0 0,-1 0 0 0 0,-1 0 0 0 0,1 0-1 0 0,-1 1 1 0 0,0-1 0 0 0,-1 1-1 0 0,-6-11 1 0 0,6 11 3 0 0,-1-1 0 0 0,0 1 0 0 0,0 0 0 0 0,0 0-1 0 0,-1 1 1 0 0,1-1 0 0 0,-2 1 0 0 0,1 0 0 0 0,0 1 0 0 0,-1 0 0 0 0,0 0 0 0 0,0 0-1 0 0,0 1 1 0 0,-11-4 0 0 0,9 5-79 0 0,0 2 0 0 0,0-1-1 0 0,0 1 1 0 0,1 0 0 0 0,-1 1-1 0 0,0 0 1 0 0,0 0 0 0 0,0 1-1 0 0,1 0 1 0 0,-1 1 0 0 0,1 0-1 0 0,-9 4 1 0 0,-8 4-6 0 0,1 2 0 0 0,-37 25 0 0 0,46-28-12 0 0,0 1-1 0 0,1 0 1 0 0,0 1-1 0 0,1 1 0 0 0,1 0 1 0 0,0 1-1 0 0,-13 19 1 0 0,21-28 15 0 0,1 0 1 0 0,0 0 0 0 0,1 1 0 0 0,-1-1-1 0 0,1 1 1 0 0,0-1 0 0 0,1 1 0 0 0,-1-1-1 0 0,1 1 1 0 0,0 0 0 0 0,0 0-1 0 0,1 0 1 0 0,0 0 0 0 0,0-1 0 0 0,0 1-1 0 0,1 0 1 0 0,0 0 0 0 0,0 0 0 0 0,0-1-1 0 0,1 1 1 0 0,0 0 0 0 0,0-1 0 0 0,0 0-1 0 0,1 1 1 0 0,0-1 0 0 0,3 5 0 0 0,3 2 8 0 0,0-1 0 0 0,1-1 0 0 0,0 1 0 0 0,0-2 0 0 0,1 1 0 0 0,1-1 1 0 0,22 13-1 0 0,100 44 91 0 0,-51-27-73 0 0,-62-28-18 0 0,0 1-1 0 0,-1 0 1 0 0,-1 2-1 0 0,0 0 1 0 0,-1 1-1 0 0,18 20 1 0 0,-26-24-3 0 0,0 1 1 0 0,-1 0-1 0 0,-1 0 0 0 0,0 1 1 0 0,-1 0-1 0 0,0 0 1 0 0,-1 1-1 0 0,0 0 0 0 0,-1 0 1 0 0,5 27-1 0 0,-8-35-22 0 0,-2 0 0 0 0,1 0 0 0 0,-1 0 0 0 0,0 0 0 0 0,0 0 0 0 0,0 0 0 0 0,-1 0 0 0 0,0 0 0 0 0,0 0 0 0 0,-1 0 0 0 0,0 0 0 0 0,0-1 0 0 0,0 1 0 0 0,-1-1 0 0 0,1 1 0 0 0,-1-1 0 0 0,-4 6 0 0 0,1-4-52 0 0,0 0 0 0 0,0-1 0 0 0,0 1 0 0 0,-1-1 0 0 0,0-1 0 0 0,0 1 0 0 0,-1-1 0 0 0,1 0 0 0 0,-1-1 0 0 0,0 0 0 0 0,-9 3 0 0 0,8-3-1 0 0,-1-1-1 0 0,-1 0 1 0 0,1-1 0 0 0,0 0-1 0 0,0 0 1 0 0,-1-1-1 0 0,1-1 1 0 0,-1 1-1 0 0,-15-3 1 0 0,20 1 74 0 0,-1 0 0 0 0,0-1 0 0 0,0 1 0 0 0,1-1 0 0 0,-1-1 0 0 0,1 1 0 0 0,-1-1 0 0 0,1 0 0 0 0,0-1 0 0 0,0 1 0 0 0,0-1 0 0 0,1-1 0 0 0,0 1 0 0 0,-8-8 0 0 0,8 5 9 0 0,0 1 0 0 0,0-1 0 0 0,1 0 0 0 0,0-1-1 0 0,0 1 1 0 0,0-1 0 0 0,1 1 0 0 0,1-1 0 0 0,-1 0-1 0 0,1 0 1 0 0,0 0 0 0 0,1-1 0 0 0,0 1-1 0 0,1 0 1 0 0,-1-1 0 0 0,1 1 0 0 0,1 0 0 0 0,0-1-1 0 0,0 1 1 0 0,0 0 0 0 0,4-10 0 0 0,6-15 53 0 0,1 0 1 0 0,1 1 0 0 0,31-53 0 0 0,-27 52 26 0 0,4-6 116 0 0,-8 17-16 0 0,-1-1 1 0 0,0-1-1 0 0,-2 0 1 0 0,-1-1-1 0 0,8-36 1 0 0,-14 47-170 0 0,3-17 598 0 0,-1-1 0 0 0,1-41 0 0 0,-6 71-558 0 0,0-5 680 0 0,0-13-3132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2:59.3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46 1576 0 0,'-2'-6'13662'0'0,"4"0"-12456"0"0,3 4-912 0 0,0 0 1 0 0,1 1-1 0 0,-1 0 1 0 0,1 0-1 0 0,6 0 1 0 0,266-22 588 0 0,-96 20-7323 0 0,-155 6 1016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2:59.8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37 318 1716 0 0,'-19'-72'11773'0'0,"1"3"-3783"0"0,18 104-6039 0 0,6 28-1609 0 0,18 51 244 0 0,38 111 1 0 0,53 105 656 0 0,-94-272-837 0 0,6 17 1193 0 0,56 111 1 0 0,-82-186-1572 0 0,-1 1 1 0 0,0 0-1 0 0,1-1 1 0 0,0 1 0 0 0,-1-1-1 0 0,1 1 1 0 0,-1-1-1 0 0,1 1 1 0 0,0-1 0 0 0,-1 1-1 0 0,1-1 1 0 0,0 1-1 0 0,-1-1 1 0 0,1 0 0 0 0,0 0-1 0 0,0 1 1 0 0,-1-1-1 0 0,1 0 1 0 0,0 0-1 0 0,0 0 1 0 0,0 0 0 0 0,-1 0-1 0 0,1 0 1 0 0,0 0-1 0 0,0 0 1 0 0,0 0 0 0 0,-1 0-1 0 0,1 0 1 0 0,0 0-1 0 0,0-1 1 0 0,-1 1-1 0 0,1 0 1 0 0,0-1 0 0 0,0 1-1 0 0,-1 0 1 0 0,2-2-1 0 0,23-17 258 0 0,-9-2-254 0 0,-1-1 1 0 0,-1-1-1 0 0,-1 0 1 0 0,-1-1-1 0 0,11-30 1 0 0,-6 15-95 0 0,142-371-838 0 0,-26-11-825 0 0,-79 248-290 0 0,-41 136-188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3:54.9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217 121 1324 0 0,'0'-3'1591'0'0,"-2"-99"9102"0"0,2 100-10399 0 0,-1-12 573 0 0,-11 46-465 0 0,-9 40 1 0 0,4-16-207 0 0,-115 342 1774 0 0,123-370-1829 0 0,-11 37 115 0 0,20-62-235 0 0,-1 0 0 0 0,0 0 0 0 0,1 0-1 0 0,0 0 1 0 0,0 0 0 0 0,0 0 0 0 0,0 0 0 0 0,0 0 0 0 0,1 0 0 0 0,-1 0-1 0 0,1 0 1 0 0,0 0 0 0 0,0 0 0 0 0,0-1 0 0 0,0 1 0 0 0,0 0 0 0 0,3 4-1 0 0,-2-5-10 0 0,0 0 0 0 0,0-1-1 0 0,0 1 1 0 0,0-1 0 0 0,1 1-1 0 0,-1-1 1 0 0,0 0 0 0 0,1 0-1 0 0,-1 0 1 0 0,1 0 0 0 0,-1 0-1 0 0,1-1 1 0 0,-1 1 0 0 0,1-1-1 0 0,3 1 1 0 0,45-1-54 0 0,-29-1-10 0 0,63-1-827 0 0,94 4-381 0 0,-176-2 1489 0 0,-1-1-178 0 0,0 1 1 0 0,-1 0-1 0 0,1-1 0 0 0,-1 0 1 0 0,1 1-1 0 0,-1-1 0 0 0,1 0 1 0 0,-1 0-1 0 0,0 0 1 0 0,1 0-1 0 0,-1 0 0 0 0,0 0 1 0 0,0 0-1 0 0,1 0 0 0 0,-1 0 1 0 0,0-1-1 0 0,0 1 1 0 0,-1-1-1 0 0,1 1 0 0 0,0 0 1 0 0,0-1-1 0 0,-1 1 0 0 0,1-1 1 0 0,-1 0-1 0 0,1-2 1 0 0,2-2 82 0 0,-2-1 1 0 0,1 0 0 0 0,-1 0 0 0 0,0 1 0 0 0,0-10 0 0 0,-1-152 1824 0 0,23 329-1086 0 0,5 38-108 0 0,6 46-3511 0 0,-30-215-844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5:37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70 144 1380 0 0,'38'-20'19195'0'0,"-38"20"-19010"0"0,1-1 0 0 0,-1 1 0 0 0,1 0 0 0 0,-1-1 0 0 0,1 1 0 0 0,-1 0 0 0 0,1 0 0 0 0,-1-1 0 0 0,1 1 0 0 0,-1 0 0 0 0,1 0 0 0 0,0 0 0 0 0,-1 0 0 0 0,1 0 0 0 0,-1 0 0 0 0,1 0 0 0 0,-1 0 0 0 0,1 0 0 0 0,-1 0 0 0 0,1 0 0 0 0,0 0 0 0 0,-1 0 0 0 0,1 0 0 0 0,-1 0 0 0 0,1 1 1 0 0,-1-1-1 0 0,1 0 0 0 0,-1 0 0 0 0,1 1 0 0 0,-1-1 0 0 0,1 0 0 0 0,-1 1 0 0 0,1 0 0 0 0,0 1-123 0 0,-1 0 0 0 0,0 0 0 0 0,0 1 0 0 0,0-1 1 0 0,0 0-1 0 0,0 0 0 0 0,0 1 0 0 0,-1-1 0 0 0,1 0 1 0 0,-2 3-1 0 0,-76 476 2183 0 0,38 6-1179 0 0,37-441-889 0 0,3-44-156 0 0,-3 126 1646 0 0,4-134-1746 0 0,-1 1-1 0 0,1 0 1 0 0,0-1-1 0 0,1 1 1 0 0,3-9-1 0 0,3-14-184 0 0,81-832-195 0 0,-86 807 496 0 0,-2 2-6 0 0,2-1 1 0 0,19-94-1 0 0,-21 142-86 0 0,-1 1 1 0 0,1 0-1 0 0,0 0 1 0 0,1 0-1 0 0,-1-1 0 0 0,0 1 1 0 0,1 1-1 0 0,0-1 1 0 0,-1 0-1 0 0,1 0 0 0 0,0 0 1 0 0,0 1-1 0 0,1-1 1 0 0,-1 1-1 0 0,1 0 1 0 0,-1 0-1 0 0,1 0 0 0 0,0 0 1 0 0,-1 0-1 0 0,1 0 1 0 0,0 1-1 0 0,0 0 0 0 0,0-1 1 0 0,1 1-1 0 0,-1 0 1 0 0,0 0-1 0 0,0 1 1 0 0,0-1-1 0 0,1 1 0 0 0,-1-1 1 0 0,0 1-1 0 0,1 0 1 0 0,-1 0-1 0 0,0 1 1 0 0,1-1-1 0 0,4 2 0 0 0,5 1-277 0 0,0 1-1 0 0,0 1 0 0 0,0-1 0 0 0,-1 2 0 0 0,1 0 1 0 0,-1 1-1 0 0,18 13 0 0 0,0 2-150 0 0,-2 1 0 0 0,-1 2 0 0 0,0 0 0 0 0,33 44 0 0 0,-45-49 361 0 0,-1 0 0 0 0,-1 0-1 0 0,0 1 1 0 0,-2 1 0 0 0,0 0 0 0 0,-2 1 0 0 0,12 40 0 0 0,-19-56 147 0 0,-1-1 0 0 0,0 1 0 0 0,0 0 0 0 0,0 0 0 0 0,-1 0 0 0 0,0 0 0 0 0,0 0 0 0 0,-1 0 0 0 0,0 0 0 0 0,0 0 0 0 0,-1 0 1 0 0,0 0-1 0 0,0-1 0 0 0,0 1 0 0 0,-1-1 0 0 0,0 1 0 0 0,0-1 0 0 0,-1 0 0 0 0,0 0 0 0 0,0-1 0 0 0,0 1 0 0 0,-1-1 0 0 0,1 0 0 0 0,-10 8 0 0 0,5-6 13 0 0,-1-1 0 0 0,0 1 0 0 0,0-1-1 0 0,-1-1 1 0 0,0 0 0 0 0,0-1-1 0 0,0 0 1 0 0,-1 0 0 0 0,1-1 0 0 0,-1-1-1 0 0,1 0 1 0 0,-1 0 0 0 0,-20-1 0 0 0,8-1-920 0 0,0-2 0 0 0,-30-5 0 0 0,22-1-3467 0 0,2-2-4364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3:56.6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11 150 2732 0 0,'-8'-9'6887'0'0,"7"7"-6615"0"0,1 0 1 0 0,-1 0-1 0 0,1 0 0 0 0,0 0 1 0 0,0 0-1 0 0,0 0 0 0 0,0 0 1 0 0,0 0-1 0 0,0 0 1 0 0,1 0-1 0 0,-1 0 0 0 0,1 0 1 0 0,-1 0-1 0 0,1 0 0 0 0,0 0 1 0 0,-1 0-1 0 0,1 0 1 0 0,2-2-1 0 0,0 0-23 0 0,0-1-1 0 0,1 1 1 0 0,-1 0 0 0 0,1 0-1 0 0,0 0 1 0 0,9-6 0 0 0,-1 2-163 0 0,1 1-1 0 0,-1 0 1 0 0,2 0 0 0 0,21-7 0 0 0,-18 8-143 0 0,0 2-1 0 0,0 0 1 0 0,1 1-1 0 0,-1 0 1 0 0,1 2-1 0 0,-1 0 1 0 0,34 2-1 0 0,-45 0 10 0 0,1 0-1 0 0,-1 0 1 0 0,1 0-1 0 0,-1 1 1 0 0,0 0-1 0 0,0 0 1 0 0,0 1-1 0 0,0 0 1 0 0,0 0-1 0 0,0 0 1 0 0,-1 1 0 0 0,1-1-1 0 0,-1 1 1 0 0,0 1-1 0 0,0-1 1 0 0,-1 1-1 0 0,1-1 1 0 0,-1 1-1 0 0,0 1 1 0 0,0-1-1 0 0,-1 1 1 0 0,0-1-1 0 0,0 1 1 0 0,3 8-1 0 0,-3-5 27 0 0,0 1 0 0 0,-1-1 0 0 0,-1 1 0 0 0,1 0 0 0 0,-1-1 1 0 0,-1 1-1 0 0,0 0 0 0 0,-1 0 0 0 0,0 0 0 0 0,0-1 0 0 0,-1 1 0 0 0,0 0 0 0 0,-7 17 0 0 0,-4 8 28 0 0,-3-1-1 0 0,-27 44 0 0 0,1 0 227 0 0,41-77-230 0 0,1 0 0 0 0,0 0 0 0 0,0-1 1 0 0,0 1-1 0 0,0 0 0 0 0,-1 0 0 0 0,1 0 0 0 0,0-1 0 0 0,0 1 0 0 0,1 0 0 0 0,-1 0 0 0 0,0 0 0 0 0,0 0 0 0 0,0-1 0 0 0,0 1 0 0 0,1 0 0 0 0,-1 0 0 0 0,0-1 0 0 0,1 1 0 0 0,-1 0 0 0 0,1 0 0 0 0,-1-1 0 0 0,1 1 0 0 0,-1 0 0 0 0,1-1 0 0 0,-1 1 0 0 0,1-1 0 0 0,0 1 0 0 0,-1-1 0 0 0,1 1 0 0 0,0-1 0 0 0,-1 1 0 0 0,1-1 0 0 0,0 0 1 0 0,1 1-1 0 0,35 14-56 0 0,-23-11 52 0 0,-3 1 3 0 0,-1 1 0 0 0,1 1 0 0 0,-1 0 0 0 0,-1 0 0 0 0,1 0 0 0 0,-1 1 0 0 0,-1 1 0 0 0,0 0 0 0 0,0 0 0 0 0,0 0 0 0 0,-1 1 0 0 0,-1 0 0 0 0,1 1 0 0 0,-2-1 0 0 0,1 1 0 0 0,-2 0 0 0 0,1 1 0 0 0,-2-1 0 0 0,1 1 0 0 0,-2-1 0 0 0,1 1 0 0 0,-2 0 0 0 0,0 0 0 0 0,0 0 0 0 0,-2 22 0 0 0,1-27 78 0 0,-1 0-1 0 0,-1-1 0 0 0,1 1 1 0 0,-1-1-1 0 0,0 1 0 0 0,0-1 0 0 0,-1 0 1 0 0,0 0-1 0 0,0 0 0 0 0,-1 0 1 0 0,1 0-1 0 0,-1-1 0 0 0,0 1 0 0 0,-1-1 1 0 0,-8 8-1 0 0,6-7 38 0 0,-1-1 0 0 0,0 0-1 0 0,0 0 1 0 0,-1-1 0 0 0,1 0 0 0 0,-1 0 0 0 0,0-1-1 0 0,0 0 1 0 0,0-1 0 0 0,-11 2 0 0 0,-11 0 30 0 0,0-2 0 0 0,-1-2-1 0 0,1 0 1 0 0,-1-2 0 0 0,-49-10 0 0 0,60 8-541 0 0,-40-6-1002 0 0,24 8-6655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3:57.8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18 233 836 0 0,'-16'-26'10671'0'0,"15"20"-10273"0"0,1 1 0 0 0,0 0 0 0 0,0-1 0 0 0,0 1 0 0 0,0 0 0 0 0,1-1 0 0 0,0 1 0 0 0,0 0 0 0 0,0 0 0 0 0,1 0 0 0 0,0 0 0 0 0,0 0 0 0 0,0 0 0 0 0,5-7 0 0 0,-2 5-202 0 0,0-1 1 0 0,1 1 0 0 0,0 0 0 0 0,1 0 0 0 0,-1 1-1 0 0,2 0 1 0 0,14-11 0 0 0,-9 9-207 0 0,0 1 0 0 0,0 0 0 0 0,1 1 0 0 0,-1 0 1 0 0,2 1-1 0 0,-1 1 0 0 0,0 0 0 0 0,1 1 0 0 0,0 0 0 0 0,22 0 0 0 0,-30 3-30 0 0,1 0 0 0 0,-1 0 0 0 0,1 1 0 0 0,-1 0 0 0 0,0 0 0 0 0,1 1-1 0 0,-1 0 1 0 0,0 1 0 0 0,0-1 0 0 0,0 1 0 0 0,-1 0 0 0 0,1 1 0 0 0,0 0-1 0 0,-1 0 1 0 0,0 0 0 0 0,0 1 0 0 0,-1 0 0 0 0,1 0 0 0 0,-1 0 0 0 0,0 1-1 0 0,0-1 1 0 0,-1 1 0 0 0,0 1 0 0 0,0-1 0 0 0,0 1 0 0 0,-1-1 0 0 0,1 1-1 0 0,-2 0 1 0 0,1 0 0 0 0,-1 0 0 0 0,0 0 0 0 0,-1 1 0 0 0,1-1 0 0 0,-2 1-1 0 0,1-1 1 0 0,-1 0 0 0 0,-1 15 0 0 0,-1 1 11 0 0,-2-1-1 0 0,0 1 1 0 0,-1-1 0 0 0,-2 0-1 0 0,0 0 1 0 0,-1 0 0 0 0,-13 23-1 0 0,-11 13 333 0 0,-46 61 0 0 0,19-30 720 0 0,59-89-1005 0 0,-1 1 0 0 0,1-1-1 0 0,-1 0 1 0 0,1 1 0 0 0,-1 0 0 0 0,1-1 0 0 0,0 1-1 0 0,-1-1 1 0 0,1 1 0 0 0,0-1 0 0 0,-1 1 0 0 0,1 0-1 0 0,0-1 1 0 0,0 1 0 0 0,0 0 0 0 0,0-1-1 0 0,-1 1 1 0 0,1-1 0 0 0,0 1 0 0 0,0 0 0 0 0,0-1-1 0 0,0 1 1 0 0,0 0 0 0 0,1-1 0 0 0,-1 1 0 0 0,0 0-1 0 0,0-1 1 0 0,0 1 0 0 0,1 0 0 0 0,-1-1 0 0 0,0 1-1 0 0,0-1 1 0 0,1 1 0 0 0,-1-1 0 0 0,1 1-1 0 0,-1 0 1 0 0,0-1 0 0 0,1 1 0 0 0,-1-1 0 0 0,1 0-1 0 0,-1 1 1 0 0,1-1 0 0 0,-1 1 0 0 0,1-1 0 0 0,0 0-1 0 0,-1 1 1 0 0,1-1 0 0 0,-1 0 0 0 0,1 0-1 0 0,0 0 1 0 0,-1 1 0 0 0,1-1 0 0 0,0 0 0 0 0,-1 0-1 0 0,1 0 1 0 0,0 0 0 0 0,-1 0 0 0 0,1 0 0 0 0,0 0-1 0 0,-1 0 1 0 0,1-1 0 0 0,1 1 0 0 0,47-6 206 0 0,-46 5-192 0 0,294-50-47 0 0,-198 37-2586 0 0,0 0-3861 0 0,-67 9 3311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3:59.1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235 71 244 0 0,'2'-2'1479'0'0,"42"-38"6906"0"0,-16 11-3109 0 0,-44 44-4981 0 0,-134 132 2271 0 0,133-128-2279 0 0,2 0-1 0 0,1 1 0 0 0,0 1 0 0 0,1 1 1 0 0,1 0-1 0 0,-13 36 0 0 0,17-36-157 0 0,2 2 1 0 0,0-1-1 0 0,2 1 0 0 0,0 0 0 0 0,2 0 0 0 0,0 0 0 0 0,2 0 1 0 0,1 1-1 0 0,0-1 0 0 0,11 47 0 0 0,-8-52-122 0 0,2 0 1 0 0,0 0-1 0 0,1-1 1 0 0,1 1-1 0 0,0-2 1 0 0,2 1-1 0 0,0-1 0 0 0,1-1 1 0 0,0 0-1 0 0,2 0 1 0 0,0-1-1 0 0,0-1 1 0 0,30 24-1 0 0,-38-33-81 0 0,1-1 0 0 0,0 0 0 0 0,0 0 0 0 0,1-1 0 0 0,-1 0 0 0 0,1 0 0 0 0,0 0 0 0 0,-1-1 1 0 0,1 0-1 0 0,0 0 0 0 0,1-1 0 0 0,-1 0 0 0 0,0 0 0 0 0,0 0 0 0 0,0-1 0 0 0,0 0 0 0 0,1-1 0 0 0,-1 0 0 0 0,0 0 0 0 0,10-3 0 0 0,-10 1 35 0 0,1 0-1 0 0,-1 0 0 0 0,0-1 1 0 0,0 0-1 0 0,0 0 0 0 0,0-1 1 0 0,-1 0-1 0 0,0 0 0 0 0,0-1 1 0 0,0 1-1 0 0,0-1 0 0 0,-1-1 0 0 0,0 1 1 0 0,-1-1-1 0 0,1 0 0 0 0,-1 0 1 0 0,5-14-1 0 0,-5 13 99 0 0,-1 1 0 0 0,-1-2 0 0 0,1 1 0 0 0,-1 0 0 0 0,-1 0 0 0 0,0-1 0 0 0,0 1 0 0 0,0-1 0 0 0,-1 1 0 0 0,-1-1 0 0 0,1 1 0 0 0,-1-1 0 0 0,-1 1 0 0 0,-3-12 0 0 0,3 14-34 0 0,0 0-1 0 0,-1 0 0 0 0,1 0 0 0 0,-2 0 0 0 0,1 1 0 0 0,-1 0 0 0 0,1 0 0 0 0,-1 0 0 0 0,-1 0 0 0 0,1 0 0 0 0,-1 1 0 0 0,0 0 0 0 0,0 0 0 0 0,0 0 1 0 0,0 0-1 0 0,-1 1 0 0 0,1 0 0 0 0,-1 0 0 0 0,-10-3 0 0 0,1 1-60 0 0,0 1 1 0 0,0 1-1 0 0,0 0 1 0 0,0 1-1 0 0,0 1 1 0 0,0 0-1 0 0,-18 2 1 0 0,23 0-504 0 0,-1 1 0 0 0,0 0 0 0 0,1 0 0 0 0,-16 6 0 0 0,19-5-517 0 0,0 0 0 0 0,0 0 1 0 0,1 1-1 0 0,-1 0 0 0 0,1 0 0 0 0,0 0 1 0 0,-6 7-1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6:09.4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1 126 2836 0 0,'0'0'13493'0'0,"27"-3"-10308"0"0,54-21-2176 0 0,125-19 1 0 0,91 5-2516 0 0,-290 38 1395 0 0,92-11-1992 0 0,-36 4-2785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6:10.0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76 0 1128 0 0,'-27'5'11500'0'0,"27"1"-11176"0"0,0 1-1 0 0,0-1 1 0 0,1 1 0 0 0,0-1-1 0 0,0 0 1 0 0,1 0 0 0 0,4 11-1 0 0,3 15 371 0 0,123 723 3008 0 0,-110-568-2628 0 0,-21-166-902 0 0,-1 0 0 0 0,0 0 0 0 0,-2 0 1 0 0,0 0-1 0 0,-2 0 0 0 0,-11 39 0 0 0,11-52-102 0 0,1 0-1 0 0,-1 0 1 0 0,-1-1 0 0 0,0 1-1 0 0,0-1 1 0 0,0 0 0 0 0,-1 0 0 0 0,0-1-1 0 0,0 0 1 0 0,-1 0 0 0 0,-7 5-1 0 0,-10 6 451 0 0,0-2 0 0 0,-27 13 0 0 0,22-13 302 0 0,28-15-723 0 0,-1 7 168 0 0,6-7 22 0 0,4-2-322 0 0,348-91-1835 0 0,-140 33-2559 0 0,-182 52 3162 0 0,55-17-2891 0 0,-32 1-2504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6:10.6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477 154 1916 0 0,'1'-24'5708'0'0,"2"-15"-2235"0"0,0-28 875 0 0,-20 45-822 0 0,14 21-3223 0 0,-10 2-72 0 0,-1 1-1 0 0,1 0 1 0 0,0 1-1 0 0,-1 0 1 0 0,1 1-1 0 0,1 1 1 0 0,-1 0-1 0 0,1 0 1 0 0,-1 2-1 0 0,-16 10 1 0 0,6-1 66 0 0,1 0 1 0 0,1 1-1 0 0,0 1 1 0 0,-22 26-1 0 0,23-20-85 0 0,1 0 1 0 0,2 1-1 0 0,0 1 0 0 0,2 0 0 0 0,1 2 0 0 0,1-1 0 0 0,1 2 0 0 0,2-1 0 0 0,0 1 0 0 0,2 1 0 0 0,2 0 0 0 0,0 0 0 0 0,2 0 0 0 0,2 1 0 0 0,0-1 0 0 0,2 1 0 0 0,5 37 0 0 0,-1-37-108 0 0,1 1 0 0 0,2-1 0 0 0,1 0 0 0 0,2 0 0 0 0,1-1 0 0 0,1-1 0 0 0,1 0 0 0 0,2 0 0 0 0,1-1 0 0 0,1-1 0 0 0,1-1 0 0 0,1 0 0 0 0,2-2 0 0 0,0 0 0 0 0,2-1 0 0 0,36 28 0 0 0,-31-30-250 0 0,1-2-1 0 0,1 0 1 0 0,0-2 0 0 0,2-1-1 0 0,0-2 1 0 0,59 19 0 0 0,-69-28-821 0 0,0 0 1 0 0,1-1-1 0 0,-1-1 1 0 0,41-1-1 0 0,-46-3-585 0 0,-1 0 1 0 0,1-1-1 0 0,0-1 0 0 0,-1-1 0 0 0,0 0 1 0 0,0-1-1 0 0,17-8 0 0 0,5-5-6655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6:11.2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80 124 1752 0 0,'-80'-23'17492'0'0,"81"22"-17419"0"0,-1 0-1 0 0,0 0 1 0 0,1 0 0 0 0,-1 0 0 0 0,1 0-1 0 0,-1 0 1 0 0,1 0 0 0 0,0 0 0 0 0,-1 0-1 0 0,1 1 1 0 0,0-1 0 0 0,0 0 0 0 0,0 0-1 0 0,-1 1 1 0 0,1-1 0 0 0,0 0 0 0 0,0 1-1 0 0,0-1 1 0 0,0 1 0 0 0,0-1 0 0 0,0 1-1 0 0,0-1 1 0 0,0 1 0 0 0,2-1 0 0 0,35-8 69 0 0,-28 7 12 0 0,119-22-438 0 0,165-10-1 0 0,-180 23 224 0 0,-108 11 78 0 0,0-1 0 0 0,0 1 1 0 0,0 0-1 0 0,0 0 1 0 0,0 0-1 0 0,0 1 0 0 0,0 0 1 0 0,11 4-1 0 0,-15-4 8 0 0,0-1 0 0 0,-1 1 0 0 0,1 0 1 0 0,0 1-1 0 0,-1-1 0 0 0,1 0 0 0 0,-1 0 0 0 0,1 1 0 0 0,-1-1 0 0 0,1 1 0 0 0,-1-1 0 0 0,0 1 0 0 0,0-1 1 0 0,0 1-1 0 0,0 0 0 0 0,0 0 0 0 0,0 0 0 0 0,0-1 0 0 0,-1 1 0 0 0,1 0 0 0 0,0 0 0 0 0,-1 0 0 0 0,0 0 1 0 0,0 0-1 0 0,1 0 0 0 0,-1 0 0 0 0,0 3 0 0 0,-4 53 499 0 0,-2 0 0 0 0,-3 0 0 0 0,-19 68-1 0 0,9-40 198 0 0,-59 449 4076 0 0,63-174-5277 0 0,15-361 437 0 0,1 44-2259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6:12.1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125 119 2812 0 0,'-9'-38'10527'0'0,"7"19"-8422"0"0,2 13-1543 0 0,0 0 1 0 0,-1 0-1 0 0,0 0 1 0 0,0 0-1 0 0,-1 1 0 0 0,1-1 1 0 0,-3-5-1 0 0,3 10-337 0 0,1-5 269 0 0,0 3-226 0 0,-4 11-226 0 0,-14 56 1372 0 0,-18 119 1 0 0,16-68-217 0 0,12-77-807 0 0,1 1 0 0 0,2 0-1 0 0,2 1 1 0 0,2-1 0 0 0,1 0 0 0 0,2 1-1 0 0,13 75 1 0 0,-13-109-409 0 0,0 0-1 0 0,0-1 0 0 0,1 0 0 0 0,-1 1 1 0 0,1-1-1 0 0,0 0 0 0 0,1 0 1 0 0,-1-1-1 0 0,1 1 0 0 0,0-1 0 0 0,0 0 1 0 0,0 0-1 0 0,1 0 0 0 0,0 0 1 0 0,-1-1-1 0 0,1 0 0 0 0,0 0 0 0 0,1 0 1 0 0,-1 0-1 0 0,0-1 0 0 0,1 0 1 0 0,-1 0-1 0 0,1-1 0 0 0,8 2 0 0 0,15 2-663 0 0,0-2 0 0 0,-1 0 0 0 0,53-3 0 0 0,-43-1 159 0 0,149 4-170 0 0,-183-3 759 0 0,-1 0 0 0 0,0 0 0 0 0,0 0 0 0 0,1 0 0 0 0,-1-1 0 0 0,0 1 1 0 0,0-1-1 0 0,0 0 0 0 0,0 0 0 0 0,0 0 0 0 0,0 0 0 0 0,0-1 0 0 0,0 1 0 0 0,0-1 0 0 0,0 0 0 0 0,-1 0 1 0 0,1 0-1 0 0,-1 0 0 0 0,0 0 0 0 0,4-5 0 0 0,-4 4 21 0 0,0-1 1 0 0,-1 1-1 0 0,1-1 0 0 0,-1 1 1 0 0,0-1-1 0 0,0 0 0 0 0,0 0 1 0 0,0 1-1 0 0,-1-1 0 0 0,0 0 1 0 0,0 0-1 0 0,0 0 0 0 0,0 0 1 0 0,0 0-1 0 0,-1 1 0 0 0,0-1 1 0 0,-1-6-1 0 0,-34-140 2615 0 0,36 149-2746 0 0,4 64 644 0 0,3 0 15 0 0,2 0-1 0 0,20 69 0 0 0,0-1 154 0 0,-28-123-943 0 0,34 154 431 0 0,-14-97-6363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6:12.8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1 429 2580 0 0,'0'1'15091'0'0,"0"-3"-15449"0"0,3-11 654 0 0,1 0 0 0 0,1 1-1 0 0,0 0 1 0 0,0 0 0 0 0,12-18 0 0 0,2-7-38 0 0,93-222 6956 0 0,-101 221-6539 0 0,-11 36-660 0 0,-5 39 44 0 0,2 35 105 0 0,4 1 0 0 0,19 137 0 0 0,48 141 1355 0 0,-60-311-1226 0 0,34 119 354 0 0,10 60-883 0 0,-52-218 229 0 0,1 1 0 0 0,-1-1-1 0 0,0 1 1 0 0,0-1 0 0 0,0 1 0 0 0,0-1-1 0 0,0 0 1 0 0,-1 1 0 0 0,1-1 0 0 0,0 1-1 0 0,-1-1 1 0 0,1 1 0 0 0,-1-1 0 0 0,1 0-1 0 0,-1 1 1 0 0,1-1 0 0 0,-1 0 0 0 0,0 0-1 0 0,0 1 1 0 0,0-1 0 0 0,0 0 0 0 0,0 0-1 0 0,0 0 1 0 0,0 0 0 0 0,0 0 0 0 0,0 0-1 0 0,0 0 1 0 0,-3 0 0 0 0,-37 12 120 0 0,30-11-33 0 0,9-2 4 0 0,-23 2 413 0 0,19 0-11 0 0,25-5-621 0 0,137-33-3540 0 0,-62 11-3875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6:14.7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 1160 1484 0 0,'0'0'1611'0'0,"-46"9"8010"0"0,50-7-9483 0 0,-1 0 0 0 0,1 0 0 0 0,0-1 1 0 0,0 0-1 0 0,-1 0 0 0 0,1 0 0 0 0,0 0 0 0 0,0 0 0 0 0,0-1 1 0 0,0 0-1 0 0,0 0 0 0 0,0 0 0 0 0,6-1 0 0 0,3 1 60 0 0,138-8 1259 0 0,253-44 1 0 0,-248 27-1080 0 0,2531-409 1877 0 0,80-6-2688 0 0,-2317 372 232 0 0,414-65 276 0 0,-826 126-582 0 0,28-3 1469 0 0,-44 8-4711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5:37.6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35 3892 0 0,'12'-6'11577'0'0,"-7"3"-10468"0"0,0-1 1 0 0,0 1 0 0 0,1 1-1 0 0,0-1 1 0 0,-1 1-1 0 0,11-3 1 0 0,40-2 982 0 0,-21 8-3774 0 0,49 7-1 0 0,-36-2 905 0 0,65 7-3124 0 0,22 2-5240 0 0,-96-12 3405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7:14.1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461 144 1844 0 0,'13'8'10665'0'0,"-8"-7"-10465"0"0,-3-1-189 0 0,-1-1 0 0 0,0 0 0 0 0,0 1-1 0 0,1-1 1 0 0,-1 0 0 0 0,0 0 0 0 0,0 0 0 0 0,0 1-1 0 0,0-1 1 0 0,0 0 0 0 0,0-1 0 0 0,0 1 0 0 0,0 0 0 0 0,-1 0-1 0 0,1 0 1 0 0,0 0 0 0 0,-1-1 0 0 0,1 1 0 0 0,-1 0-1 0 0,1-1 1 0 0,-1 1 0 0 0,0 0 0 0 0,1-1 0 0 0,-1-2 0 0 0,0 1-43 0 0,0 0 0 0 0,-1-1 0 0 0,1 1 0 0 0,-1 0 0 0 0,0-1 0 0 0,0 1 0 0 0,0 0 1 0 0,0 0-1 0 0,-1 0 0 0 0,-1-4 0 0 0,-1 0-26 0 0,-1 0 1 0 0,1 1-1 0 0,-1 0 0 0 0,0 0 1 0 0,0 0-1 0 0,-1 1 0 0 0,0-1 1 0 0,0 1-1 0 0,-9-6 0 0 0,6 8 52 0 0,-1-1 0 0 0,0 1 0 0 0,0 0-1 0 0,0 1 1 0 0,0 0 0 0 0,0 1 0 0 0,0 0-1 0 0,-1 1 1 0 0,1 0 0 0 0,0 0-1 0 0,-13 3 1 0 0,-10 2 67 0 0,1 1-1 0 0,-36 12 0 0 0,55-14-17 0 0,0 1-1 0 0,1-1 0 0 0,-1 2 0 0 0,1 0 0 0 0,0 1 0 0 0,0 0 0 0 0,1 0 1 0 0,-20 18-1 0 0,28-22-24 0 0,0 0 1 0 0,0 0 0 0 0,0 1-1 0 0,1-1 1 0 0,-1 1 0 0 0,1-1-1 0 0,0 1 1 0 0,0 0 0 0 0,0 0-1 0 0,1 0 1 0 0,-1 0 0 0 0,1 0-1 0 0,0 0 1 0 0,0 0 0 0 0,0 0-1 0 0,1 1 1 0 0,0-1-1 0 0,0 0 1 0 0,0 0 0 0 0,0 1-1 0 0,0-1 1 0 0,1 0 0 0 0,0 0-1 0 0,0 0 1 0 0,0 0 0 0 0,0 1-1 0 0,1-1 1 0 0,-1-1 0 0 0,1 1-1 0 0,0 0 1 0 0,5 7 0 0 0,4 3 20 0 0,0 1 1 0 0,1-1-1 0 0,0-1 1 0 0,1 0 0 0 0,1-1-1 0 0,27 19 1 0 0,102 56 66 0 0,-100-63-63 0 0,-26-14-9 0 0,25 14-175 0 0,68 50 0 0 0,-100-66 100 0 0,0 0 1 0 0,-1 1 0 0 0,0 0-1 0 0,-1 0 1 0 0,0 1-1 0 0,0 0 1 0 0,-1 0-1 0 0,0 1 1 0 0,-1 0 0 0 0,0 0-1 0 0,-1 0 1 0 0,5 14-1 0 0,-9-21 33 0 0,0 1-1 0 0,0-1 0 0 0,-1 1 1 0 0,1 0-1 0 0,-1 0 0 0 0,0-1 1 0 0,0 1-1 0 0,0 0 0 0 0,-1 0 1 0 0,0-1-1 0 0,0 1 0 0 0,0-1 1 0 0,0 1-1 0 0,-1-1 0 0 0,0 1 1 0 0,1-1-1 0 0,-5 6 0 0 0,2-4 11 0 0,-1 1-1 0 0,0-1 1 0 0,-1 0-1 0 0,1 0 1 0 0,-1-1-1 0 0,0 1 1 0 0,-1-2-1 0 0,1 1 1 0 0,-13 6-1 0 0,6-4 10 0 0,-1 0-1 0 0,0-1 1 0 0,0-1-1 0 0,0-1 1 0 0,-1 0-1 0 0,0 0 1 0 0,1-2-1 0 0,-1 0 1 0 0,-1 0-1 0 0,-24-2 1 0 0,32 0 3 0 0,1-1 0 0 0,-1 0 0 0 0,1-1 0 0 0,0 0 1 0 0,-1 0-1 0 0,1 0 0 0 0,0-1 0 0 0,0 0 0 0 0,0-1 0 0 0,1 1 0 0 0,-1-1 0 0 0,1 0 1 0 0,-7-6-1 0 0,11 7-21 0 0,-1 0 0 0 0,0-1 0 0 0,1 1 0 0 0,-1-1 0 0 0,1 1 0 0 0,0-1 0 0 0,0 0-1 0 0,1 0 1 0 0,-1 0 0 0 0,1 0 0 0 0,0 0 0 0 0,0 0 0 0 0,0 0 0 0 0,0 0 0 0 0,1 0 0 0 0,0-1 0 0 0,0 1 0 0 0,0 0 0 0 0,0 0 0 0 0,0-1 0 0 0,1 1 0 0 0,0 0 0 0 0,0 0 0 0 0,3-8 0 0 0,2-4-58 0 0,1 0 0 0 0,1 0 0 0 0,0 0 0 0 0,1 1 0 0 0,17-23 0 0 0,65-68-234 0 0,-16 20 176 0 0,-50 52 272 0 0,36-70 0 0 0,-44 72 54 0 0,-14 27-178 0 0,-1-1 0 0 0,0 1 0 0 0,0-1 0 0 0,0 0 0 0 0,-1 0 0 0 0,0 0 1 0 0,0 0-1 0 0,-1 1 0 0 0,1-1 0 0 0,-1 0 0 0 0,-2-12 0 0 0,2 16-14 0 0,0 1-10 0 0,0-1 1 0 0,0 1 0 0 0,0 0 0 0 0,0-1 0 0 0,0 1 0 0 0,0-1 0 0 0,0 1 0 0 0,-1 0 0 0 0,1-1 0 0 0,-1 1 0 0 0,1 0 0 0 0,-1 0 0 0 0,1-1 0 0 0,-1 1 0 0 0,0 0 0 0 0,1 0 0 0 0,-1 0 0 0 0,-1-2 0 0 0,-5-10-186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6:55.2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16 217 932 0 0,'-8'-48'7641'0'0,"7"50"-7528"0"0,0-1-1 0 0,1 0 1 0 0,-1 0-1 0 0,0 1 1 0 0,1-1-1 0 0,-1 0 1 0 0,0 1-1 0 0,1-1 1 0 0,0 1-1 0 0,-1-1 1 0 0,1 1-1 0 0,0-1 0 0 0,0 1 1 0 0,0-1-1 0 0,0 1 1 0 0,0-1-1 0 0,0 1 1 0 0,0-1-1 0 0,0 1 1 0 0,1 2-1 0 0,0-1 121 0 0,10 306 4297 0 0,13 205-1556 0 0,120 1172 4314 0 0,-30-672-5429 0 0,-78-649-1457 0 0,-23-246-448 0 0,-13-117 50 0 0,1 1 1 0 0,0-1-1 0 0,0 0 1 0 0,0 0 0 0 0,0 0-1 0 0,0 0 1 0 0,0 0 0 0 0,1 0-1 0 0,-1 0 1 0 0,0 0 0 0 0,1-1-1 0 0,0 1 1 0 0,-1-1-1 0 0,1 1 1 0 0,0-1 0 0 0,0 1-1 0 0,0-1 1 0 0,0 0 0 0 0,0 0-1 0 0,0 0 1 0 0,0 0 0 0 0,0 0-1 0 0,0 0 1 0 0,1-1-1 0 0,-1 1 1 0 0,0-1 0 0 0,1 0-1 0 0,-1 1 1 0 0,0-1 0 0 0,1 0-1 0 0,2-1 1 0 0,0 2 47 0 0,107 5-374 0 0,188-14 1 0 0,-139 0 78 0 0,794-28-161 0 0,507-14 50 0 0,-1389 48 332 0 0,434 1 229 0 0,-484 2-152 0 0,-4 0 3 0 0,-1 0 1 0 0,31-4-1 0 0,-45 2-31 0 0,7 1 25 0 0,-9 1-45 0 0,-1-1-1 0 0,0 1 0 0 0,0-1 1 0 0,0 1-1 0 0,0-1 1 0 0,1 0-1 0 0,-1 0 0 0 0,0 0 1 0 0,0 0-1 0 0,1 0 0 0 0,-1 0 1 0 0,0 0-1 0 0,0 0 0 0 0,1 0 1 0 0,-1-1-1 0 0,0 1 0 0 0,0 0 1 0 0,0-1-1 0 0,0 1 1 0 0,0-1-1 0 0,1 1 0 0 0,-1-1 1 0 0,0 0-1 0 0,0 1 0 0 0,0-1 1 0 0,0 0-1 0 0,-1 0 0 0 0,1 0 1 0 0,0 0-1 0 0,0 0 0 0 0,0 0 1 0 0,0-1-1 0 0,1-1-14 0 0,0-1 0 0 0,0 1 0 0 0,0-1 0 0 0,0 0-1 0 0,-1 0 1 0 0,1 0 0 0 0,-1 0 0 0 0,0 0 0 0 0,-1 0 0 0 0,1 0 0 0 0,-1 0-1 0 0,1 0 1 0 0,-2-7 0 0 0,-6-62-414 0 0,4 49 307 0 0,-125-749-439 0 0,35 250 763 0 0,76 414-176 0 0,-93-736-72 0 0,80 432-176 0 0,-61-624-271 0 0,87 1006 473 0 0,-24-154-150 0 0,27 184 158 0 0,-9-38-117 0 0,9 37 100 0 0,-1 0 1 0 0,0 1-1 0 0,-1-1 0 0 0,1 1 1 0 0,0-1-1 0 0,0 1 0 0 0,-1 0 1 0 0,1 0-1 0 0,-1 0 0 0 0,1 0 1 0 0,-1 0-1 0 0,1 0 0 0 0,-1 1 0 0 0,1-1 1 0 0,-4 1-1 0 0,-51-4-134 0 0,34 3 88 0 0,-810-4-1324 0 0,631 11 1179 0 0,-529 30-342 0 0,-30 0 120 0 0,292-27 330 0 0,442-9-80 0 0,-1 1 0 0 0,1 2 0 0 0,0 1 0 0 0,0 1 0 0 0,0 1-1 0 0,1 2 1 0 0,-28 11 0 0 0,-18 17-321 0 0,70-36 507 0 0,-34 19-79 0 0,34-18 67 0 0,-10 3 1261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6:56.1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94 216 1468 0 0,'-25'-26'8168'0'0,"-27"-40"-1575"0"0,51 65-6376 0 0,-12-2 665 0 0,12 7-814 0 0,0 0 1 0 0,1 0-1 0 0,-1-1 0 0 0,1 1 0 0 0,0 0 0 0 0,0 0 1 0 0,1 0-1 0 0,-1-1 0 0 0,1 1 0 0 0,2 7 0 0 0,-3-6 10 0 0,8 34 290 0 0,2-1 1 0 0,1 0-1 0 0,2-1 1 0 0,26 54-1 0 0,-25-64-238 0 0,1-1 0 0 0,1 0-1 0 0,1-1 1 0 0,1-1 0 0 0,1 0 0 0 0,33 30 0 0 0,-46-48-107 0 0,0-1 1 0 0,0 0-1 0 0,1-1 1 0 0,-1 1 0 0 0,1-1-1 0 0,0 0 1 0 0,0-1 0 0 0,1 0-1 0 0,-1 0 1 0 0,1 0 0 0 0,-1-1-1 0 0,1 0 1 0 0,0-1-1 0 0,0 0 1 0 0,0 0 0 0 0,0-1-1 0 0,0 1 1 0 0,11-3 0 0 0,-10 1-22 0 0,-1-2 0 0 0,1 1 0 0 0,-1-1 1 0 0,0 0-1 0 0,1-1 0 0 0,-2 0 0 0 0,1 0 1 0 0,0-1-1 0 0,-1 1 0 0 0,0-2 0 0 0,0 1 1 0 0,0-1-1 0 0,-1 0 0 0 0,0-1 0 0 0,0 1 1 0 0,7-12-1 0 0,1-3-4 0 0,-1 0 0 0 0,-1-1 0 0 0,-1-1 0 0 0,-2 0 0 0 0,0 0 1 0 0,-1-1-1 0 0,7-38 0 0 0,-8 24 123 0 0,-1 0 0 0 0,-3-1 0 0 0,-1 1 0 0 0,-4-48 1 0 0,-17-41 188 0 0,19 126-374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6:57.1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5 134 612 0 0,'-4'-9'9823'0'0,"5"2"-8692"0"0,31-6-595 0 0,1 2 0 0 0,0 1-1 0 0,39-7 1 0 0,112-10-630 0 0,-110 17-213 0 0,69-10-1577 0 0,-51 11-4422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6:57.8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88 836 0 0,'0'0'7668'0'0,"6"-12"-5668"0"0,31-1-911 0 0,0 2 0 0 0,76-12 0 0 0,82 3-2287 0 0,-104 11-688 0 0,-43 10-3601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6:58.4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91 164 0 0,'17'-16'14606'0'0,"6"7"-14158"0"0,1 1 0 0 0,0 2 0 0 0,0 0 0 0 0,0 1 0 0 0,49-2 0 0 0,-30 2-493 0 0,153-12-2097 0 0,-125 11-1094 0 0,-1 0-3294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6:58.9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99 2532 0 0,'16'-14'11979'0'0,"59"-4"-11210"0"0,0 4-1 0 0,118-7 1 0 0,-43 6-2529 0 0,-52 5-1226 0 0,-33 6-2776 0 0,-43 2 1857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7:01.2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0 264 1116 0 0,'15'11'11333'0'0,"-7"-14"-11122"0"0,0 0-1 0 0,0 0 1 0 0,0-1-1 0 0,-1 0 1 0 0,1-1-1 0 0,-1 0 1 0 0,0 0-1 0 0,-1 0 1 0 0,1-1-1 0 0,-1 0 1 0 0,0 0-1 0 0,0-1 1 0 0,-1 1-1 0 0,7-13 1 0 0,6-10 115 0 0,-1-2 1 0 0,16-39-1 0 0,-24 49 179 0 0,-5 5-227 0 0,2-3-111 0 0,-3 17-153 0 0,-2 10-49 0 0,0 127 167 0 0,-1-14-25 0 0,32 108-396 0 0,-12-114 150 0 0,-20-107 155 0 0,0 1 0 0 0,0 0 0 0 0,-1-1-1 0 0,0 1 1 0 0,0-1 0 0 0,-1 1 0 0 0,0-1-1 0 0,-1 0 1 0 0,0 0 0 0 0,0 0 0 0 0,-1 0-1 0 0,1 0 1 0 0,-2-1 0 0 0,1 1 0 0 0,-1-1 0 0 0,-9 10-1 0 0,12-15 23 0 0,0 0 0 0 0,1 1-1 0 0,-1-1 1 0 0,0 1 0 0 0,1 0 0 0 0,0-1-1 0 0,0 1 1 0 0,0 0 0 0 0,0 0-1 0 0,-1 4 1 0 0,2-6-21 0 0,0 0 0 0 0,0 0 0 0 0,0 0 0 0 0,0 0 0 0 0,1 0-1 0 0,-1-1 1 0 0,0 1 0 0 0,0 0 0 0 0,1 0 0 0 0,-1 0 0 0 0,1-1 0 0 0,-1 1 0 0 0,0 0 0 0 0,1-1-1 0 0,0 1 1 0 0,-1 0 0 0 0,1-1 0 0 0,-1 1 0 0 0,1-1 0 0 0,0 1 0 0 0,-1 0 0 0 0,1-1 0 0 0,0 0-1 0 0,0 1 1 0 0,-1-1 0 0 0,1 1 0 0 0,0-1 0 0 0,0 0 0 0 0,0 0 0 0 0,-1 1 0 0 0,1-1-1 0 0,0 0 1 0 0,0 0 0 0 0,0 0 0 0 0,0 0 0 0 0,-1 0 0 0 0,1 0 0 0 0,0 0 0 0 0,0 0 0 0 0,0 0-1 0 0,1-1 1 0 0,105-5-357 0 0,-35 1-2329 0 0,0 4-5568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7:02.7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178 36 268 0 0,'-5'-35'11515'0'0,"5"34"-11484"0"0,-13 19 349 0 0,-9 23-462 0 0,-6 13 258 0 0,3 0-1 0 0,3 2 0 0 0,1 1 0 0 0,-19 88 0 0 0,40-140-143 0 0,-1-1 1 0 0,0 1 0 0 0,1-1-1 0 0,0 1 1 0 0,0-1-1 0 0,0 0 1 0 0,1 1 0 0 0,0-1-1 0 0,-1 1 1 0 0,1-1 0 0 0,1 1-1 0 0,-1-1 1 0 0,1 0-1 0 0,0 0 1 0 0,0 0 0 0 0,0 0-1 0 0,0 0 1 0 0,1 0-1 0 0,-1-1 1 0 0,1 1 0 0 0,0-1-1 0 0,0 0 1 0 0,0 1-1 0 0,1-1 1 0 0,-1-1 0 0 0,1 1-1 0 0,0 0 1 0 0,-1-1-1 0 0,1 0 1 0 0,0 0 0 0 0,1 0-1 0 0,5 2 1 0 0,14 3-194 0 0,1 0 1 0 0,0-2-1 0 0,0-1 0 0 0,45 2 1 0 0,-9 0-421 0 0,51 11-317 0 0,-109-16 1022 0 0,21-6 1662 0 0,-25-3-1362 0 0,0 0 0 0 0,-1 0 0 0 0,1 0 1 0 0,-2 1-1 0 0,1-1 0 0 0,-1 0 0 0 0,0 1 0 0 0,0 0 1 0 0,-1-1-1 0 0,-9-11 0 0 0,6 6-53 0 0,6 11-303 0 0,1 2-66 0 0,0-1-1 0 0,0 1 1 0 0,0 0-1 0 0,0-1 1 0 0,-1 1-1 0 0,1 0 1 0 0,0-1-1 0 0,0 1 1 0 0,0 0-1 0 0,0-1 1 0 0,-1 1-1 0 0,1 0 1 0 0,0-1-1 0 0,0 1 1 0 0,-1 0-1 0 0,1 0 1 0 0,0-1 0 0 0,0 1-1 0 0,-1 0 1 0 0,1 0-1 0 0,0 0 1 0 0,-1-1-1 0 0,1 1 1 0 0,0 0-1 0 0,-1 0 1 0 0,1 0-1 0 0,0 0 1 0 0,-1 0-1 0 0,1-1 1 0 0,0 1-1 0 0,-1 0 1 0 0,1 0-1 0 0,-1 0 1 0 0,1 0-1 0 0,0 0 1 0 0,-1 0-1 0 0,1 0 1 0 0,0 1 0 0 0,-1-1-1 0 0,1 0 1 0 0,0 0-1 0 0,-1 0 1 0 0,1 0-1 0 0,0 0 1 0 0,-1 0-1 0 0,1 1 1 0 0,0-1-1 0 0,-1 0 1 0 0,1 0-1 0 0,0 1 1 0 0,-1-1-1 0 0,1 0 1 0 0,0 0-1 0 0,0 1 1 0 0,-1-1-1 0 0,1 0 1 0 0,0 1 0 0 0,0-1-1 0 0,0 0 1 0 0,0 1-1 0 0,-1-1 1 0 0,1 0-1 0 0,0 1 1 0 0,0-1-1 0 0,0 1 1 0 0,-4 34-79 0 0,2-1 0 0 0,2 1 0 0 0,1 0 1 0 0,2 0-1 0 0,7 35 0 0 0,-1 12-994 0 0,2 6-1944 0 0,3-32-3741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7:03.7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 38 464 0 0,'-14'-21'14260'0'0,"30"17"-13407"0"0,680-9-1532 0 0,-693 13 504 0 0,20 0-1026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5:39.2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623 412 104 0 0,'0'0'3237'0'0,"-12"-31"8110"0"0,13 25-10906 0 0,0 1 1 0 0,0-1-1 0 0,0 1 0 0 0,0 0 0 0 0,1-1 1 0 0,0 1-1 0 0,0 0 0 0 0,1 0 0 0 0,0 0 1 0 0,3-5-1 0 0,-2 3-223 0 0,0 1 0 0 0,0-1-1 0 0,-1 0 1 0 0,0-1 0 0 0,0 1 0 0 0,-1 0 0 0 0,3-15 0 0 0,-5 16-60 0 0,1-1 0 0 0,-1 1 0 0 0,-1 0 0 0 0,1-1 0 0 0,-1 1 0 0 0,0 0 0 0 0,0 0 0 0 0,-1 0 0 0 0,0 0 0 0 0,0 0 1 0 0,-1 0-1 0 0,-5-10 0 0 0,3 7 23 0 0,-1 1 1 0 0,-1-1 0 0 0,0 1-1 0 0,0 0 1 0 0,0 1 0 0 0,-1 0-1 0 0,-10-8 1 0 0,2 4-38 0 0,-2 0-1 0 0,1 1 1 0 0,-1 1-1 0 0,0 0 1 0 0,-1 2-1 0 0,0 0 1 0 0,-33-7-1 0 0,36 11-113 0 0,1 1 0 0 0,-1 0 1 0 0,0 1-1 0 0,0 1 0 0 0,0 1 0 0 0,0 0 1 0 0,0 1-1 0 0,0 1 0 0 0,1 0 0 0 0,-1 1 0 0 0,1 1 1 0 0,0 0-1 0 0,0 1 0 0 0,1 1 0 0 0,-23 14 0 0 0,26-14-24 0 0,2 0 0 0 0,-1 0 0 0 0,1 1 0 0 0,0 0 0 0 0,1 1 0 0 0,0 0 0 0 0,1 1 0 0 0,-1-1 0 0 0,2 1 0 0 0,-1 1 0 0 0,2-1 0 0 0,-1 1 0 0 0,1 0 0 0 0,1 0-1 0 0,0 1 1 0 0,1-1 0 0 0,0 1 0 0 0,0 0 0 0 0,1 0 0 0 0,1 0 0 0 0,0 15 0 0 0,1-15-70 0 0,1 0 0 0 0,0-1 0 0 0,0 1 0 0 0,1 0 0 0 0,1-1 0 0 0,0 0 0 0 0,1 1 1 0 0,0-1-1 0 0,1 0 0 0 0,0-1 0 0 0,0 1 0 0 0,13 16 0 0 0,-14-22 34 0 0,0 1 0 0 0,1-1 0 0 0,0-1 0 0 0,0 1 0 0 0,0-1 0 0 0,0 1 1 0 0,1-2-1 0 0,0 1 0 0 0,0-1 0 0 0,0 1 0 0 0,0-2 0 0 0,0 1 0 0 0,1-1 0 0 0,-1 0 0 0 0,1 0 0 0 0,-1 0 1 0 0,1-1-1 0 0,0 0 0 0 0,0-1 0 0 0,-1 0 0 0 0,1 0 0 0 0,0 0 0 0 0,9-2 0 0 0,-1-1 58 0 0,-1-1 1 0 0,1 0-1 0 0,-1-1 0 0 0,0-1 0 0 0,0 0 0 0 0,-1-1 1 0 0,1 0-1 0 0,-2-1 0 0 0,1-1 0 0 0,22-19 0 0 0,-12 6 327 0 0,0-1-1 0 0,-1-1 0 0 0,-2-1 0 0 0,19-29 0 0 0,-39 54-357 0 0,0 1-1 0 0,0-1 1 0 0,0 1 0 0 0,1-1-1 0 0,-1 0 1 0 0,0 1 0 0 0,0-1-1 0 0,0 1 1 0 0,0-1 0 0 0,0 1-1 0 0,0-1 1 0 0,1 0 0 0 0,-1 1-1 0 0,0-1 1 0 0,0 0-1 0 0,1 1 1 0 0,-1-1 0 0 0,0 0-1 0 0,0 1 1 0 0,1-1 0 0 0,-1 0-1 0 0,0 1 1 0 0,1-1 0 0 0,-1 0-1 0 0,0 0 1 0 0,1 0 0 0 0,-1 1-1 0 0,1-1 1 0 0,-1 0-1 0 0,0 0 1 0 0,1 0 0 0 0,-1 0-1 0 0,1 0 1 0 0,-1 1 0 0 0,1-1-1 0 0,-1 0 1 0 0,0 0 0 0 0,1 0-1 0 0,-1 0 1 0 0,1-1 0 0 0,-1 1-1 0 0,1 0 1 0 0,-1 0 0 0 0,0 0-1 0 0,1 0 1 0 0,-1 0-1 0 0,1 0 1 0 0,-1-1 0 0 0,0 1-1 0 0,1 0 1 0 0,-1 0 0 0 0,1-1-1 0 0,-1 1 1 0 0,0 0 0 0 0,0 0-1 0 0,1-1 1 0 0,-1 1 0 0 0,0 0-1 0 0,1-1 1 0 0,-1 1-1 0 0,0 0 1 0 0,0-1 0 0 0,0 1-1 0 0,1-1 1 0 0,-1 1 0 0 0,0 0-1 0 0,0-1 1 0 0,6 44-550 0 0,-5-33 324 0 0,4 15-101 0 0,1 0-1 0 0,1-1 1 0 0,1 1-1 0 0,1-2 1 0 0,2 1-1 0 0,0-2 1 0 0,1 1-1 0 0,1-1 1 0 0,27 33-1 0 0,-37-52 359 0 0,-1 1 0 0 0,1-1 1 0 0,-1 0-1 0 0,1-1 0 0 0,0 1 0 0 0,0 0 0 0 0,1-1 1 0 0,-1 0-1 0 0,0 0 0 0 0,1 0 0 0 0,0 0 0 0 0,-1 0 1 0 0,1-1-1 0 0,0 1 0 0 0,0-1 0 0 0,0 0 0 0 0,-1 0 1 0 0,1-1-1 0 0,5 1 0 0 0,-5-1 55 0 0,1-1-1 0 0,-1 0 1 0 0,1 0-1 0 0,-1 0 1 0 0,0 0 0 0 0,1-1-1 0 0,-1 0 1 0 0,0 1-1 0 0,0-2 1 0 0,0 1 0 0 0,0 0-1 0 0,-1-1 1 0 0,1 0-1 0 0,-1 1 1 0 0,1-1 0 0 0,5-7-1 0 0,91-110 1504 0 0,-70 81-1375 0 0,1 1 0 0 0,3 1 0 0 0,0 2 0 0 0,41-31 0 0 0,-71 63-291 0 0,0 1-1 0 0,0-1 1 0 0,1 0-1 0 0,-1 1 1 0 0,0 0-1 0 0,1 0 1 0 0,0 0 0 0 0,-1 1-1 0 0,1 0 1 0 0,0 0-1 0 0,0 0 1 0 0,5 0-1 0 0,-7 1 16 0 0,-1 0-1 0 0,0 0 0 0 0,1 0 1 0 0,-1 1-1 0 0,0-1 0 0 0,1 1 1 0 0,-1 0-1 0 0,0 0 0 0 0,1-1 0 0 0,-1 1 1 0 0,0 1-1 0 0,0-1 0 0 0,0 0 1 0 0,0 1-1 0 0,0-1 0 0 0,0 1 1 0 0,0-1-1 0 0,-1 1 0 0 0,1 0 1 0 0,-1 0-1 0 0,1 0 0 0 0,-1 0 1 0 0,1 0-1 0 0,-1 0 0 0 0,1 3 1 0 0,5 12-282 0 0,0 0 0 0 0,-1 1 1 0 0,-1-1-1 0 0,-1 1 1 0 0,0 1-1 0 0,1 23 1 0 0,-2 116-476 0 0,-3-104 1105 0 0,-1-42 488 0 0,-1-16 575 0 0,1-20-48 0 0,7 2-1080 0 0,1-1 0 0 0,0 1-1 0 0,2 1 1 0 0,0 0-1 0 0,2 0 1 0 0,0 1 0 0 0,1 0-1 0 0,1 1 1 0 0,1 0 0 0 0,1 1-1 0 0,0 1 1 0 0,1 0-1 0 0,1 1 1 0 0,1 1 0 0 0,0 0-1 0 0,30-17 1 0 0,-39 27-302 0 0,0 0 0 0 0,0 1 0 0 0,1 0 0 0 0,0 1 0 0 0,-1 0-1 0 0,16-3 1 0 0,-21 6-8 0 0,0 0-1 0 0,-1-1 0 0 0,1 1 0 0 0,0 1 0 0 0,0-1 0 0 0,0 0 0 0 0,-1 1 0 0 0,1 0 0 0 0,0 0 0 0 0,-1 0 0 0 0,1 0 1 0 0,-1 1-1 0 0,1-1 0 0 0,-1 1 0 0 0,0 0 0 0 0,1 0 0 0 0,-1 0 0 0 0,0 1 0 0 0,0-1 0 0 0,3 4 0 0 0,0 1-144 0 0,-1 1 0 0 0,1 0 0 0 0,-1 0 0 0 0,0 0-1 0 0,-1 1 1 0 0,0 0 0 0 0,-1 0 0 0 0,0 0-1 0 0,0 0 1 0 0,0 0 0 0 0,-1 0 0 0 0,-1 1-1 0 0,1 13 1 0 0,0 16-622 0 0,-8 76 0 0 0,5-102 756 0 0,-10 98 487 0 0,11-109 188 0 0,4-3-501 0 0,-1-1 0 0 0,1 1 0 0 0,-1-1 0 0 0,1 0 1 0 0,-1 0-1 0 0,0 0 0 0 0,0 0 0 0 0,0 0 0 0 0,0-1 0 0 0,0 1 0 0 0,3-4 0 0 0,27-38 352 0 0,-12 16-168 0 0,68-92 754 0 0,-57 74-680 0 0,2 1-1 0 0,78-79 1 0 0,-109 121-372 0 0,0 1 0 0 0,0-1 1 0 0,0 1-1 0 0,0 0 1 0 0,0 0-1 0 0,1 0 0 0 0,-1 1 1 0 0,1-1-1 0 0,-1 1 1 0 0,1-1-1 0 0,6 0 0 0 0,-8 2 4 0 0,0 0 0 0 0,0 0-1 0 0,0 0 1 0 0,-1 0-1 0 0,1 0 1 0 0,0 1 0 0 0,0-1-1 0 0,0 1 1 0 0,0-1-1 0 0,0 1 1 0 0,0 0 0 0 0,-1-1-1 0 0,1 1 1 0 0,0 0-1 0 0,0 0 1 0 0,-1 0 0 0 0,1 1-1 0 0,-1-1 1 0 0,1 0-1 0 0,-1 1 1 0 0,0-1 0 0 0,1 1-1 0 0,-1-1 1 0 0,2 4 0 0 0,12 20-405 0 0,-2 1 1 0 0,0 1 0 0 0,13 42 0 0 0,7 12-83 0 0,-29-71 459 0 0,1 2 90 0 0,0 1-1 0 0,0-2 0 0 0,1 1 0 0 0,1-1 1 0 0,0 0-1 0 0,1 0 0 0 0,0 0 0 0 0,0-1 0 0 0,16 14 1 0 0,-21-23 3 0 0,-1 0 0 0 0,0 0 0 0 0,0-1 0 0 0,0 1 0 0 0,0-1 0 0 0,0 1 0 0 0,1-1 0 0 0,-1 0 0 0 0,0 0 0 0 0,0 0 0 0 0,1 0-1 0 0,-1 0 1 0 0,0 0 0 0 0,0-1 0 0 0,0 1 0 0 0,1-1 0 0 0,-1 0 0 0 0,2 0 0 0 0,37-18 327 0 0,-14-1 102 0 0,0-1 1 0 0,-2-1 0 0 0,0-1-1 0 0,-2-2 1 0 0,31-40-1 0 0,-20 25 368 0 0,-10 10-55 0 0,-15 18-592 0 0,-1 2 0 0 0,1-1 1 0 0,1 1-1 0 0,13-11 1 0 0,-23 22-178 0 0,1-1 1 0 0,-1 1 0 0 0,1-1 0 0 0,-1 1 0 0 0,1-1 0 0 0,-1 1-1 0 0,1 0 1 0 0,-1-1 0 0 0,1 1 0 0 0,-1-1 0 0 0,0 1 0 0 0,1 0 0 0 0,-1-1-1 0 0,0 1 1 0 0,0 0 0 0 0,1-1 0 0 0,-1 1 0 0 0,0 0 0 0 0,0 0-1 0 0,0-1 1 0 0,0 1 0 0 0,0 0 0 0 0,0 0 0 0 0,0-1 0 0 0,0 2 0 0 0,-18 137-51 0 0,-3 40-362 0 0,27 447 218 0 0,1-530 1130 0 0,-6-93-889 0 0,0-5-49 0 0,1 0 0 0 0,-1 0 0 0 0,0 0 0 0 0,1-1 0 0 0,-1 1 0 0 0,0 0 0 0 0,0 0 0 0 0,-1-1-1 0 0,1 1 1 0 0,0 0 0 0 0,-1-1 0 0 0,0 1 0 0 0,1-4 0 0 0,-1 5-6 0 0,52-365-1593 0 0,-28-3 2528 0 0,-24 320-662 0 0,2 0 1 0 0,2 0 0 0 0,2 0 0 0 0,13-49 0 0 0,-19 96-288 0 0,1-1 0 0 0,0 0 1 0 0,0 0-1 0 0,0 0 0 0 0,0 1 0 0 0,0-1 0 0 0,0 1 0 0 0,1-1 0 0 0,-1 1 0 0 0,1-1 0 0 0,0 1 0 0 0,0 0 1 0 0,0 0-1 0 0,0 0 0 0 0,0 0 0 0 0,0 0 0 0 0,1 0 0 0 0,-1 0 0 0 0,4-1 0 0 0,-3 2-40 0 0,0 0 0 0 0,0 1 0 0 0,0-1-1 0 0,0 1 1 0 0,0 0 0 0 0,0-1 0 0 0,0 2 0 0 0,0-1-1 0 0,0 0 1 0 0,0 0 0 0 0,0 1 0 0 0,0 0 0 0 0,0-1 0 0 0,0 1-1 0 0,4 2 1 0 0,5 3-204 0 0,1 1-1 0 0,-1 0 1 0 0,-1 1-1 0 0,1 0 1 0 0,-1 1-1 0 0,15 16 1 0 0,10 12-676 0 0,48 63 1 0 0,-72-83 763 0 0,0 0 0 0 0,-1 2 1 0 0,-1-1-1 0 0,0 1 0 0 0,-2 1 1 0 0,10 31-1 0 0,-16-47 163 0 0,-1 1-1 0 0,0 0 1 0 0,-1 0 0 0 0,1 0-1 0 0,-1-1 1 0 0,0 1 0 0 0,0 0-1 0 0,0 0 1 0 0,-1 0 0 0 0,0 0-1 0 0,0-1 1 0 0,0 1 0 0 0,0 0-1 0 0,-1-1 1 0 0,1 1-1 0 0,-1-1 1 0 0,-1 1 0 0 0,1-1-1 0 0,-1 0 1 0 0,1 0 0 0 0,-5 5-1 0 0,0-2 18 0 0,0 0-1 0 0,-1-1 0 0 0,0 0 0 0 0,0-1 1 0 0,0 0-1 0 0,0 0 0 0 0,-1 0 0 0 0,0-1 0 0 0,-17 5 1 0 0,-5 0 46 0 0,-1-1 0 0 0,-1-1 1 0 0,-41 2-1 0 0,0-3-5496 0 0,35-3-1932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7:04.5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1 112 976 0 0,'1'-20'16245'0'0,"2"14"-15448"0"0,47-2-668 0 0,67-3 0 0 0,-22 3-295 0 0,-12-2 9 0 0,336-34-428 0 0,-398 42 61 0 0,6 0-1341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7:05.2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89 1460 0 0,'0'0'4154'0'0,"17"-2"-1553"0"0,164-15 459 0 0,380-48-2620 0 0,-530 63-754 0 0,3-1-590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7:05.8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0 144 1220 0 0,'16'-35'6697'0'0,"-13"31"-6455"0"0,1 0-1 0 0,-1-1 1 0 0,1 2 0 0 0,0-1 0 0 0,0 0 0 0 0,0 1 0 0 0,1 0 0 0 0,0-1 0 0 0,-1 2-1 0 0,1-1 1 0 0,0 1 0 0 0,0-1 0 0 0,0 2 0 0 0,7-3 0 0 0,8-1-287 0 0,0 1 1 0 0,32-1-1 0 0,-8 0 296 0 0,405-30-262 0 0,-378 31-131 0 0,-35 3-11 0 0,-31 0 107 0 0,-1 2 21 0 0,11 0-23 0 0,-11-1-11 0 0,11 4-659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7:07.7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415 28 2676 0 0,'18'-20'14480'0'0,"-42"17"-14421"0"0,1 0 1 0 0,-1 2-1 0 0,0 1 0 0 0,-25 2 0 0 0,-12 0 81 0 0,-120-2 868 0 0,180 0-976 0 0,-1 1 1 0 0,1-1-1 0 0,-1 0 1 0 0,1 1-1 0 0,-1-1 1 0 0,1 1-1 0 0,0-1 1 0 0,-1 1-1 0 0,1 0 1 0 0,0-1-1 0 0,-1 1 1 0 0,1 0-1 0 0,0 0 1 0 0,0 0-1 0 0,-1 0 1 0 0,1 0-1 0 0,0 0 1 0 0,0 0-1 0 0,0 0 1 0 0,0 1-1 0 0,1-1 1 0 0,-1 0-1 0 0,0 1 1 0 0,1-1-1 0 0,-1 0 1 0 0,0 1-1 0 0,1-1 1 0 0,0 1-1 0 0,-1-1 1 0 0,1 1-1 0 0,0 2 1 0 0,-7 58 426 0 0,6-47-435 0 0,-6 144 968 0 0,8-157-973 0 0,-1 0 1 0 0,0 0-1 0 0,0 0 0 0 0,1 0 1 0 0,0 0-1 0 0,-1 0 1 0 0,1 0-1 0 0,0 0 1 0 0,0-1-1 0 0,0 1 1 0 0,0 0-1 0 0,0-1 1 0 0,0 1-1 0 0,0 0 1 0 0,1-1-1 0 0,-1 0 0 0 0,0 1 1 0 0,1-1-1 0 0,0 0 1 0 0,-1 0-1 0 0,1 1 1 0 0,0-1-1 0 0,-1-1 1 0 0,1 1-1 0 0,0 0 1 0 0,0 0-1 0 0,0-1 0 0 0,0 1 1 0 0,-1-1-1 0 0,1 1 1 0 0,0-1-1 0 0,3 0 1 0 0,10 2-133 0 0,1 0-1 0 0,-1-2 1 0 0,21-1 0 0 0,-12 0-107 0 0,4 1-6 0 0,1 1-1 0 0,-1 1 1 0 0,0 2 0 0 0,0 1 0 0 0,0 1 0 0 0,46 17-1 0 0,-66-20 209 0 0,0 1 0 0 0,0 0 0 0 0,0 0 0 0 0,0 1 0 0 0,-1 0 0 0 0,0 1 0 0 0,0-1 0 0 0,0 1 0 0 0,-1 1 0 0 0,0-1 0 0 0,5 8 0 0 0,-7-8 19 0 0,-1 0 1 0 0,0 1-1 0 0,0-1 1 0 0,0 0-1 0 0,-1 1 1 0 0,0-1-1 0 0,0 1 1 0 0,-1 0-1 0 0,0 0 1 0 0,0 0-1 0 0,-1 0 1 0 0,1-1-1 0 0,-2 1 1 0 0,1 0-1 0 0,-1 0 1 0 0,-1 7-1 0 0,-1-2 63 0 0,-1-1 0 0 0,0 1 1 0 0,-1-1-1 0 0,0-1 0 0 0,0 1 0 0 0,-1-1 0 0 0,-1 1 1 0 0,0-2-1 0 0,0 1 0 0 0,-1-1 0 0 0,0 0 0 0 0,0-1 0 0 0,-1 0 1 0 0,0 0-1 0 0,-1-1 0 0 0,-15 9 0 0 0,10-5-36 0 0,-2-2 0 0 0,1 0-1 0 0,-1-2 1 0 0,0 1 0 0 0,-1-2 0 0 0,0 0 0 0 0,0-1-1 0 0,0-1 1 0 0,-36 3 0 0 0,-21-11-2736 0 0,26-10-4998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7:25.2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101 1 60 0 0,'-29'1'10930'0'0,"20"0"-11604"0"0,5 1 672 0 0,0 0 0 0 0,0 0 0 0 0,0 0 0 0 0,0 1 0 0 0,1-1 0 0 0,-1 1 1 0 0,1 0-1 0 0,-1 0 0 0 0,1 0 0 0 0,0 1 0 0 0,0-1 0 0 0,1 1 0 0 0,-1 0 0 0 0,1-1 0 0 0,0 1 0 0 0,-1 0 0 0 0,2 1 0 0 0,-1-1 0 0 0,-2 9 0 0 0,4-10-2 0 0,0-2 6 0 0,0 0-1 0 0,0 0 1 0 0,0 1-1 0 0,0-1 1 0 0,0 0-1 0 0,1 1 1 0 0,-1-1-1 0 0,1 0 1 0 0,-1 0-1 0 0,0 0 1 0 0,1 1-1 0 0,0-1 1 0 0,-1 0-1 0 0,1 0 1 0 0,0 0-1 0 0,0 0 1 0 0,-1 0-1 0 0,1 0 1 0 0,0 0-1 0 0,0 0 1 0 0,0-1 0 0 0,0 1-1 0 0,0 0 1 0 0,0 0-1 0 0,0-1 1 0 0,1 1-1 0 0,1 0 1 0 0,4 4 8 0 0,-3-2-5 0 0,0 0 0 0 0,1 0 1 0 0,-1-1-1 0 0,1 0 0 0 0,-1 1 1 0 0,1-2-1 0 0,0 1 0 0 0,0 0 1 0 0,0-1-1 0 0,0 0 0 0 0,0 0 1 0 0,0-1-1 0 0,0 1 0 0 0,6-2 1 0 0,-8 2-14 0 0,1-1 4 0 0,10 0 1 0 0,-12 0-7 0 0,1 0 0 0 0,-1 0 0 0 0,0 0 1 0 0,0 0-1 0 0,1 0 0 0 0,-1 0 0 0 0,0-1 0 0 0,0 1 1 0 0,1-1-1 0 0,-1 0 0 0 0,0 0 0 0 0,0 1 0 0 0,0-1 0 0 0,0-1 1 0 0,0 1-1 0 0,0 0 0 0 0,0 0 0 0 0,-1-1 0 0 0,1 1 0 0 0,0-1 1 0 0,-1 1-1 0 0,1-1 0 0 0,-1 0 0 0 0,1 0 0 0 0,-1 0 0 0 0,0 1 1 0 0,2-5-1 0 0,-2 1 7 0 0,0 0-1 0 0,0 0 1 0 0,0-1 0 0 0,-1 1 0 0 0,1 0 0 0 0,-1-1 0 0 0,-1 1-1 0 0,1 0 1 0 0,-1-1 0 0 0,0 1 0 0 0,-1-6 0 0 0,1 10 1 0 0,1-1 10 0 0,-5-7 0 0 0,5 7-10 0 0,-1 1 0 0 0,0 0 0 0 0,1-1 0 0 0,-1 1 0 0 0,0 0 0 0 0,1 0 0 0 0,-1 0 0 0 0,0-1 0 0 0,0 1 1 0 0,0 0-1 0 0,0 0 0 0 0,0 0 0 0 0,0 0 0 0 0,0 1 0 0 0,0-1 0 0 0,-1 0 0 0 0,1 0 0 0 0,0 1 0 0 0,-1-1 1 0 0,1 0-1 0 0,0 1 0 0 0,-1 0 0 0 0,1-1 0 0 0,0 1 0 0 0,-1 0 0 0 0,1-1 0 0 0,-1 1 0 0 0,1 0 0 0 0,-1 0 0 0 0,1 0 1 0 0,-3 1-1 0 0,3-1-1 0 0,-1 0 0 0 0,-1 0-1 0 0,1 0 1 0 0,0 0-1 0 0,-1 0 1 0 0,1 0-1 0 0,0 1 1 0 0,-1-1-1 0 0,1 1 1 0 0,0 0-1 0 0,0 0 1 0 0,-1 0-1 0 0,1 0 1 0 0,0 0-1 0 0,0 0 0 0 0,0 0 1 0 0,0 1-1 0 0,0-1 1 0 0,1 1-1 0 0,-1 0 1 0 0,0-1-1 0 0,1 1 1 0 0,-1 0-1 0 0,1 0 1 0 0,0 0-1 0 0,-1 0 1 0 0,1 0-1 0 0,0 0 1 0 0,0 0-1 0 0,0 0 1 0 0,1 1-1 0 0,-1-1 1 0 0,0 0-1 0 0,1 1 1 0 0,0-1-1 0 0,-1 5 1 0 0,1-5-3 0 0,0 1 1 0 0,0 0-1 0 0,0 0 1 0 0,0 0 0 0 0,1 0-1 0 0,-1 0 1 0 0,1 0-1 0 0,0-1 1 0 0,0 1 0 0 0,0 0-1 0 0,0 0 1 0 0,0-1-1 0 0,0 1 1 0 0,1-1 0 0 0,0 1-1 0 0,-1-1 1 0 0,1 0 0 0 0,0 1-1 0 0,0-1 1 0 0,0 0-1 0 0,0 0 1 0 0,0-1 0 0 0,1 1-1 0 0,-1 0 1 0 0,1-1-1 0 0,-1 1 1 0 0,1-1 0 0 0,-1 0-1 0 0,1 0 1 0 0,0 0-1 0 0,0 0 1 0 0,-1 0 0 0 0,5 0-1 0 0,-5 0-13 0 0,37-14-128 0 0,-37 11 139 0 0,-1 0 0 0 0,1 0 0 0 0,-1 0 1 0 0,1 0-1 0 0,-1-1 0 0 0,0 1 0 0 0,0 0 0 0 0,0-1 0 0 0,0 1 0 0 0,-1-1 0 0 0,1 1 0 0 0,-1-1 0 0 0,1 1 0 0 0,-1-1 0 0 0,0 1 0 0 0,0-1 1 0 0,0 1-1 0 0,0-1 0 0 0,0 1 0 0 0,-1-1 0 0 0,1 1 0 0 0,-1-1 0 0 0,0 1 0 0 0,0-1 0 0 0,-1-2 0 0 0,-1 2 11 0 0,-1 0 0 0 0,1 1 0 0 0,0-1 0 0 0,-1 1 0 0 0,0 0 0 0 0,0 0 0 0 0,0 0-1 0 0,0 0 1 0 0,0 1 0 0 0,-6-2 0 0 0,7 3-5 0 0,1 0-9 0 0,-1 1 7 0 0,1 0 0 0 0,-1-1 1 0 0,1 1-1 0 0,-1 0 0 0 0,1 0 0 0 0,0 0 0 0 0,-1 1 0 0 0,1-1 1 0 0,0 1-1 0 0,0-1 0 0 0,0 1 0 0 0,0-1 0 0 0,0 1 0 0 0,-2 4 1 0 0,3-3-7 0 0,0 1 1 0 0,0-1 0 0 0,1 1 0 0 0,-1-1 0 0 0,1 1-1 0 0,0-1 1 0 0,0 1 0 0 0,1-1 0 0 0,-1 1 0 0 0,1-1 0 0 0,-1 0-1 0 0,1 1 1 0 0,0-1 0 0 0,0 1 0 0 0,1-1 0 0 0,-1 0-1 0 0,1 0 1 0 0,0 0 0 0 0,-1 0 0 0 0,1 0 0 0 0,1 0 0 0 0,-1 0-1 0 0,0-1 1 0 0,1 1 0 0 0,4 3 0 0 0,-6-5-42 0 0,14 1-201 0 0,-12-2 228 0 0,-1 0-1 0 0,0-1 0 0 0,0 1 1 0 0,0-1-1 0 0,0 0 0 0 0,0 1 1 0 0,0-1-1 0 0,0 0 1 0 0,0 0-1 0 0,0-1 0 0 0,0 1 1 0 0,0 0-1 0 0,0-1 0 0 0,-1 1 1 0 0,1-1-1 0 0,-1 1 1 0 0,1-1-1 0 0,-1 0 0 0 0,0 0 1 0 0,1 1-1 0 0,-1-1 0 0 0,0 0 1 0 0,0 0-1 0 0,0 0 1 0 0,-1 0-1 0 0,1-1 0 0 0,0 1 1 0 0,-1 0-1 0 0,1 0 0 0 0,-1 0 1 0 0,0 0-1 0 0,0-1 1 0 0,0 1-1 0 0,0 0 0 0 0,0 0 1 0 0,0 0-1 0 0,-1-1 0 0 0,1 1 1 0 0,-1 0-1 0 0,1 0 1 0 0,-1 0-1 0 0,0 0 0 0 0,0 0 1 0 0,0 0-1 0 0,0 0 0 0 0,0 0 1 0 0,0 0-1 0 0,-1 0 1 0 0,1 1-1 0 0,-1-1 0 0 0,1 0 1 0 0,-1 1-1 0 0,0-1 0 0 0,1 1 1 0 0,-1 0-1 0 0,0 0 1 0 0,-3-2-1 0 0,4 2 61 0 0,-32-1 111 0 0,31 2-140 0 0,-1 1 0 0 0,1 0 0 0 0,0 0 0 0 0,0-1 0 0 0,0 1 0 0 0,0 1 0 0 0,0-1 0 0 0,1 0 0 0 0,-1 0 0 0 0,0 1 0 0 0,0-1 0 0 0,1 1 0 0 0,-1-1 0 0 0,1 1 0 0 0,-3 3 0 0 0,4-4-14 0 0,0 22 98 0 0,1-21-95 0 0,-1-1 1 0 0,1 1-1 0 0,0-1 0 0 0,0 1 0 0 0,0-1 0 0 0,0 1 0 0 0,0-1 0 0 0,0 1 0 0 0,0-1 0 0 0,0 0 1 0 0,0 0-1 0 0,1 0 0 0 0,-1 0 0 0 0,0 1 0 0 0,1-2 0 0 0,1 2 0 0 0,-2-1-22 0 0,0-1-1 0 0,0 0 1 0 0,0 0 0 0 0,0 0-1 0 0,0 0 1 0 0,0 0-1 0 0,0 0 1 0 0,0 0 0 0 0,0 0-1 0 0,0 0 1 0 0,0 0-1 0 0,0 0 1 0 0,0-1 0 0 0,0 1-1 0 0,0-1 1 0 0,0 1-1 0 0,2-1 1 0 0,-2 0-100 0 0,0-5-96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7:27.2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36 146 1272 0 0,'-27'-49'9232'0'0,"26"48"-9174"0"0,0 0-1 0 0,0 0 0 0 0,1-1 1 0 0,-1 1-1 0 0,0-1 0 0 0,0 1 0 0 0,1 0 1 0 0,-1-1-1 0 0,1 1 0 0 0,-1-1 1 0 0,1 0-1 0 0,0 1 0 0 0,0-1 1 0 0,-1 1-1 0 0,1-1 0 0 0,0 0 1 0 0,0 1-1 0 0,1-1 0 0 0,-1 1 1 0 0,0-1-1 0 0,0 1 0 0 0,1-1 0 0 0,-1 1 1 0 0,1-1-1 0 0,0 1 0 0 0,-1-1 1 0 0,1 1-1 0 0,0-1 0 0 0,0 1 1 0 0,0 0-1 0 0,0-1 0 0 0,0 1 1 0 0,0 0-1 0 0,0 0 0 0 0,0 0 1 0 0,0 0-1 0 0,0 0 0 0 0,1 0 0 0 0,-1 0 1 0 0,1 0-1 0 0,-1 1 0 0 0,0-1 1 0 0,1 0-1 0 0,-1 1 0 0 0,1-1 1 0 0,-1 1-1 0 0,3-1 0 0 0,11-2-146 0 0,1 0 0 0 0,-1 0 0 0 0,1 2 0 0 0,19 0 0 0 0,-3-1 134 0 0,112-16-275 0 0,-142 18 221 0 0,45-5-164 0 0,-46 7 170 0 0,0 0 0 0 0,0 0-1 0 0,-1 0 1 0 0,1 0 0 0 0,0 0 0 0 0,-1 0-1 0 0,1 0 1 0 0,-1 0 0 0 0,0 0 0 0 0,0 0 0 0 0,0 0-1 0 0,0 0 1 0 0,0 0 0 0 0,0 0 0 0 0,-1 3-1 0 0,-8 42 15 0 0,4-22 14 0 0,-13 68-30 0 0,-32 94 1 0 0,25-104 6 0 0,-22 143 0 0 0,46-173-1261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7:27.9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89 66 860 0 0,'-3'-65'9195'0'0,"-5"94"-8901"0"0,-24 80-2 0 0,20-75-183 0 0,2 0 0 0 0,1 1 1 0 0,-5 46-1 0 0,14-78-111 0 0,0 1 1 0 0,0-1 0 0 0,0 1-1 0 0,1-1 1 0 0,-1 0 0 0 0,1 1 0 0 0,0-1-1 0 0,0 0 1 0 0,0 0 0 0 0,0 1-1 0 0,1-1 1 0 0,-1 0 0 0 0,1 0-1 0 0,0 0 1 0 0,0-1 0 0 0,0 1 0 0 0,0 0-1 0 0,0-1 1 0 0,1 1 0 0 0,-1-1-1 0 0,1 0 1 0 0,0 0 0 0 0,-1 0-1 0 0,1 0 1 0 0,0 0 0 0 0,0-1-1 0 0,0 1 1 0 0,0-1 0 0 0,1 0 0 0 0,-1 0-1 0 0,0 0 1 0 0,6 1 0 0 0,9 2-102 0 0,0-1 1 0 0,0 0 0 0 0,1-2 0 0 0,23 0 0 0 0,-40-1 98 0 0,1 0-7 0 0,57-1-82 0 0,-57 1 163 0 0,-1-1 1 0 0,1 1 0 0 0,0-1 0 0 0,-1 0-1 0 0,1 1 1 0 0,-1-1 0 0 0,1-1 0 0 0,-1 1 0 0 0,0 0-1 0 0,0 0 1 0 0,1-1 0 0 0,-1 0 0 0 0,0 1-1 0 0,0-1 1 0 0,0 0 0 0 0,0 0 0 0 0,-1 0 0 0 0,1 0-1 0 0,1-3 1 0 0,-2 4 69 0 0,-9-38 1383 0 0,-3 19-728 0 0,-1-6-305 0 0,15 74-489 0 0,2 1 0 0 0,19 75 0 0 0,-17-89-2 0 0,5 29-12 0 0,3 16-756 0 0,-2-30-4146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7:28.6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1 256 1980 0 0,'0'0'3358'0'0,"15"-31"2088"0"0,-10 17-5068 0 0,0 0-1 0 0,-2 0 1 0 0,1 0 0 0 0,-2 0 0 0 0,2-22 0 0 0,8-37 1361 0 0,-12 29-1120 0 0,0 42-656 0 0,10 11-60 0 0,174 515 88 0 0,-151-428 72 0 0,-30-84-43 0 0,1 0-1 0 0,-2 0 1 0 0,3 24 0 0 0,-16-4 102 0 0,7-23-78 0 0,3-8-16 0 0,1 0-9 0 0,0 0-1 0 0,0-1 1 0 0,0 1 0 0 0,0-1-1 0 0,0 1 1 0 0,0 0 0 0 0,0-1-1 0 0,0 1 1 0 0,0-1 0 0 0,0 1-1 0 0,0-1 1 0 0,0 1 0 0 0,0 0-1 0 0,1-1 1 0 0,-1 1 0 0 0,0-1-1 0 0,0 1 1 0 0,1-1 0 0 0,-1 1-1 0 0,0-1 1 0 0,1 1 0 0 0,-1-1-1 0 0,1 0 1 0 0,-1 1 0 0 0,20-7-564 0 0,31-9-1629 0 0,-15 2-5123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7:30.8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129 203 1716 0 0,'-19'-173'16308'0'0,"18"171"-16096"0"0,1-5 93 0 0,-2-11-82 0 0,1 17-257 0 0,-2 10-130 0 0,-25 214 203 0 0,21-137 372 0 0,9 167-1 0 0,4-174-222 0 0,4-1-1 0 0,3 0 0 0 0,4 0 0 0 0,35 99 1 0 0,-40-143-155 0 0,2-2 0 0 0,0 0 0 0 0,3 0 1 0 0,0-2-1 0 0,2 0 0 0 0,1-1 0 0 0,2-1 0 0 0,1 0 1 0 0,0-2-1 0 0,2-1 0 0 0,1-1 0 0 0,33 23 1 0 0,-46-38-22 0 0,1-1 0 0 0,0 0 1 0 0,1-1-1 0 0,0-1 1 0 0,0 0-1 0 0,0-1 1 0 0,1 0-1 0 0,0-2 1 0 0,0 0-1 0 0,0 0 0 0 0,0-2 1 0 0,0 0-1 0 0,0 0 1 0 0,0-2-1 0 0,17-2 1 0 0,-22 1-22 0 0,1 0 0 0 0,0-1 0 0 0,-1 0 0 0 0,0-1 0 0 0,1 0 0 0 0,-1-1 0 0 0,-1-1 0 0 0,1 1 0 0 0,-1-2 0 0 0,0 1 0 0 0,-1-1 0 0 0,1-1 0 0 0,-1 0 0 0 0,-1 0 0 0 0,1-1 0 0 0,-2 0 0 0 0,1 0 0 0 0,-1-1 0 0 0,0 0 0 0 0,10-21 0 0 0,-8 7-43 0 0,0 0-1 0 0,-1-1 1 0 0,-2 0-1 0 0,-1-1 1 0 0,0 1-1 0 0,-2-1 1 0 0,-1 0-1 0 0,-1 0 1 0 0,-2 0-1 0 0,-5-44 1 0 0,-7-13-74 0 0,-48-159 0 0 0,43 183 386 0 0,-3 1 1 0 0,-3 1-1 0 0,-52-91 0 0 0,54 111-180 0 0,-2 1-1 0 0,-2 2 1 0 0,-1 0-1 0 0,-1 2 1 0 0,-2 1-1 0 0,-39-31 1 0 0,50 48-146 0 0,-1 1 1 0 0,0 1-1 0 0,0 1 1 0 0,-1 1-1 0 0,0 1 1 0 0,-27-8-1 0 0,-1 3-112 0 0,-85-13 1 0 0,129 26 50 0 0,-1 0-1 0 0,-1 1 1 0 0,1-1 0 0 0,0 1 0 0 0,0 1-1 0 0,0-1 1 0 0,0 1 0 0 0,0 0 0 0 0,0 0-1 0 0,1 1 1 0 0,-1 0 0 0 0,0 0 0 0 0,1 0-1 0 0,-1 1 1 0 0,1-1 0 0 0,0 1 0 0 0,-1 1-1 0 0,1-1 1 0 0,1 1 0 0 0,-1 0 0 0 0,1 0-1 0 0,-6 6 1 0 0,4-2-654 0 0,0 1 0 0 0,1-1 0 0 0,0 1 0 0 0,0 0 1 0 0,1 0-1 0 0,0 1 0 0 0,1-1 0 0 0,0 1 0 0 0,0 0 0 0 0,1 0 0 0 0,0 0 0 0 0,0 13 0 0 0,2 2-4496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7:31.6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151 99 1528 0 0,'-69'-39'18677'0'0,"69"42"-18568"0"0,0 0 0 0 0,0 0 0 0 0,0 1 0 0 0,0-1-1 0 0,1 0 1 0 0,-1 0 0 0 0,1 0 0 0 0,0 0 0 0 0,2 5 0 0 0,61 201 745 0 0,161 553-1121 0 0,-207-699-2667 0 0,-39-89-2579 0 0,11 9 4479 0 0,2 0-1 0 0,0 0 0 0 0,1-1 1 0 0,-9-33-1 0 0,-3-8 17 0 0,-20-45 700 0 0,-111-281 9471 0 0,114 304-6564 0 0,20 52-1777 0 0,3-1 1 0 0,0-1-1 0 0,2 0 0 0 0,1-1 1 0 0,-5-33-1 0 0,14 60-801 0 0,0 0 1 0 0,1 1-1 0 0,0-1 1 0 0,0 0 0 0 0,0 1-1 0 0,0-1 1 0 0,0 0-1 0 0,1 1 1 0 0,0-1-1 0 0,0 1 1 0 0,0-1-1 0 0,1 1 1 0 0,0-1-1 0 0,0 1 1 0 0,0 0-1 0 0,0 0 1 0 0,0 0-1 0 0,1 0 1 0 0,0 0 0 0 0,0 0-1 0 0,0 1 1 0 0,0-1-1 0 0,0 1 1 0 0,1 0-1 0 0,-1 0 1 0 0,1 0-1 0 0,0 1 1 0 0,7-4-1 0 0,-3 3-82 0 0,0 0-1 0 0,0 0 0 0 0,1 1 1 0 0,-1 0-1 0 0,1 0 0 0 0,0 1 1 0 0,0 1-1 0 0,-1-1 0 0 0,1 1 1 0 0,0 1-1 0 0,0-1 0 0 0,-1 2 0 0 0,1-1 1 0 0,12 5-1 0 0,-4-1-93 0 0,0 1 0 0 0,-1 1 0 0 0,0 0 0 0 0,0 1 0 0 0,0 1 0 0 0,-1 0-1 0 0,-1 1 1 0 0,0 1 0 0 0,0 0 0 0 0,-1 1 0 0 0,0 1 0 0 0,19 24 0 0 0,-26-28 141 0 0,0-1 1 0 0,-1 1-1 0 0,0 0 1 0 0,0 0-1 0 0,-1 1 1 0 0,0-1-1 0 0,-1 1 1 0 0,0 0-1 0 0,-1 0 1 0 0,0 0-1 0 0,0 0 1 0 0,-1 0-1 0 0,0 1 0 0 0,-1-1 1 0 0,0 0-1 0 0,-1 1 1 0 0,0-1-1 0 0,0 0 1 0 0,-1 0-1 0 0,-1 0 1 0 0,0 0-1 0 0,0 0 1 0 0,-6 12-1 0 0,3-9 56 0 0,0-1-1 0 0,-1 0 0 0 0,-15 20 1 0 0,19-28-432 0 0,-1 0 0 0 0,1-1 0 0 0,0 1 0 0 0,-1-1 0 0 0,0 0 0 0 0,0 0 0 0 0,0-1 0 0 0,0 1 0 0 0,0-1 0 0 0,0 0 0 0 0,-1 0 0 0 0,1 0 0 0 0,-9 2 0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5:39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40 4324 0 0,'-24'-26'20124'0'0,"16"12"-21521"0"0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7:32.0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60 3120 0 0,'0'0'7668'0'0,"39"-14"-1372"0"0,21-12-9155 0 0,-11 6-4371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7:32.5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144 310 1920 0 0,'-18'-36'5795'0'0,"0"0"1"0"0,-25-35-1 0 0,42 69-5512 0 0,0 5-230 0 0,0-1 0 0 0,0 1 0 0 0,0 0 1 0 0,1 0-1 0 0,-1-1 0 0 0,1 1 0 0 0,-1 0 0 0 0,1 0 0 0 0,0-1 0 0 0,0 1 0 0 0,1 0 0 0 0,-1 0 0 0 0,1 3 0 0 0,-1-4-19 0 0,44 712 942 0 0,-33-508-879 0 0,0-75 59 0 0,1 65 558 0 0,-52-643-4322 0 0,14 230 3285 0 0,0-13 740 0 0,-19-241 2647 0 0,44 465-3034 0 0,1 0 0 0 0,0 0 0 0 0,1 0 0 0 0,-1 0 0 0 0,1 0 0 0 0,0 0 0 0 0,1 0 0 0 0,-1 0 0 0 0,4-7 0 0 0,-4 11-26 0 0,0 1 0 0 0,0-1 0 0 0,0 1 0 0 0,0-1 0 0 0,0 1 0 0 0,1-1 0 0 0,-1 1 0 0 0,0 0 0 0 0,1 0 0 0 0,-1-1 0 0 0,1 1 0 0 0,-1 0 0 0 0,1 0 0 0 0,0 1 0 0 0,-1-1 0 0 0,1 0 0 0 0,0 1 0 0 0,0-1 0 0 0,-1 1 0 0 0,1-1 0 0 0,0 1 0 0 0,0 0 0 0 0,0-1 0 0 0,-1 1 0 0 0,1 0 0 0 0,0 0 0 0 0,0 1 0 0 0,0-1 0 0 0,0 0 0 0 0,-1 1 0 0 0,1-1 0 0 0,0 1 0 0 0,3 0 0 0 0,9 5-2 0 0,1 0 0 0 0,-1 0-1 0 0,-1 1 1 0 0,1 1-1 0 0,21 16 1 0 0,62 57-7 0 0,-77-63-4 0 0,32 31-59 0 0,-2 3 0 0 0,-2 2 0 0 0,-2 1 0 0 0,54 90 0 0 0,122 265-241 0 0,-198-363-422 0 0,14 29-1819 0 0,-19-25-8068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7:32.9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24 267 980 0 0,'-23'-19'9656'0'0,"25"14"-9288"0"0,1-1 0 0 0,0 1 0 0 0,0 0-1 0 0,1 0 1 0 0,-1 0 0 0 0,1 1-1 0 0,0-1 1 0 0,1 1 0 0 0,-1 0 0 0 0,1 0-1 0 0,9-7 1 0 0,66-36-10 0 0,-62 37-414 0 0,92-49-1952 0 0,-7 4-5330 0 0,-77 42 3737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7:33.4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87 116 348 0 0,'-30'9'8907'0'0,"6"-2"-6464"0"0,22-7-2316 0 0,-29 14 730 0 0,118-58 1889 0 0,16-20-8249 0 0,-72 46 2605 0 0,0-2-1725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7:34.2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15 307 1096 0 0,'-14'-19'14514'0'0,"14"17"-14427"0"0,0 1 0 0 0,0-1 0 0 0,0 1 0 0 0,0-1 0 0 0,0 1 0 0 0,0 0 0 0 0,1-1 0 0 0,-1 1 0 0 0,1 0 0 0 0,-1-1 0 0 0,1 1 0 0 0,-1 0 0 0 0,1-1 0 0 0,-1 1 0 0 0,1 0-1 0 0,0 0 1 0 0,0 0 0 0 0,0 0 0 0 0,0 0 0 0 0,0 0 0 0 0,0 0 0 0 0,0 0 0 0 0,0 0 0 0 0,0 0 0 0 0,0 0 0 0 0,1 0 0 0 0,-1 1 0 0 0,0-1 0 0 0,3 0 0 0 0,-2 0-278 0 0,0 1 82 0 0,0 1 1 0 0,1-1-1 0 0,-1 1 0 0 0,0 0 0 0 0,1 0 0 0 0,-1 0 0 0 0,0 0 0 0 0,0 0 0 0 0,0 0 0 0 0,3 3 0 0 0,-1-2-31 0 0,18 20-104 0 0,-1 1-1 0 0,-2 0 0 0 0,0 2 0 0 0,-1 0 1 0 0,-2 0-1 0 0,-1 2 0 0 0,0 0 1 0 0,-2 1-1 0 0,-2 0 0 0 0,10 34 1 0 0,-16-38 1558 0 0,-10-33-387 0 0,-11-40-61 0 0,11 20-613 0 0,2 0 0 0 0,2 0 0 0 0,0 0-1 0 0,2 0 1 0 0,1 0 0 0 0,1 0 0 0 0,2 1 0 0 0,1-1 0 0 0,1 1-1 0 0,16-42 1 0 0,-22 66-321 0 0,1 0-1 0 0,0 0 0 0 0,-1 1 1 0 0,1-1-1 0 0,0 1 1 0 0,1-1-1 0 0,-1 1 0 0 0,1-1 1 0 0,0 1-1 0 0,-1 0 1 0 0,1 0-1 0 0,1 1 0 0 0,-1-1 1 0 0,0 1-1 0 0,1-1 1 0 0,-1 1-1 0 0,1 0 1 0 0,-1 0-1 0 0,1 1 0 0 0,0-1 1 0 0,0 1-1 0 0,0 0 1 0 0,0 0-1 0 0,7-1 0 0 0,-5 2-44 0 0,0 1-1 0 0,0 0 1 0 0,0 0-1 0 0,0 0 1 0 0,0 1-1 0 0,0 0 1 0 0,0 0-1 0 0,0 0 1 0 0,-1 1-1 0 0,1 0 1 0 0,-1 0-1 0 0,0 0 1 0 0,0 0-1 0 0,0 1 1 0 0,0 0-1 0 0,6 7 1 0 0,-1-1 7 0 0,0 1 1 0 0,0 0 0 0 0,-1 0-1 0 0,-1 1 1 0 0,0 0 0 0 0,0 0-1 0 0,-2 1 1 0 0,1 0 0 0 0,-1 1-1 0 0,7 27 1 0 0,-10-29 88 0 0,-1-2 585 0 0,-3-18 66 0 0,0-7-402 0 0,1 0 0 0 0,1-1-1 0 0,0 1 1 0 0,1 0 0 0 0,0 0 0 0 0,1 1 0 0 0,1-1 0 0 0,10-25 0 0 0,-3 13-105 0 0,1 1 0 0 0,1 0 0 0 0,29-42 0 0 0,-41 65-132 0 0,1 1-1 0 0,-1-1 0 0 0,1 1 0 0 0,0 0 1 0 0,0 0-1 0 0,0-1 0 0 0,0 1 1 0 0,0 1-1 0 0,0-1 0 0 0,0 0 0 0 0,1 0 1 0 0,-1 1-1 0 0,1-1 0 0 0,-1 1 0 0 0,1 0 1 0 0,0 0-1 0 0,0 0 0 0 0,-1 0 0 0 0,1 1 1 0 0,0-1-1 0 0,0 1 0 0 0,0-1 1 0 0,0 1-1 0 0,3 0 0 0 0,-1 1-13 0 0,-1 1-1 0 0,1 0 1 0 0,-1-1-1 0 0,1 1 1 0 0,-1 1-1 0 0,0-1 1 0 0,0 1 0 0 0,0 0-1 0 0,0 0 1 0 0,0 0-1 0 0,-1 0 1 0 0,1 1-1 0 0,5 6 1 0 0,73 96-1638 0 0,-50-62-359 0 0,40 41 0 0 0,-69-81 1409 0 0,0-1 0 0 0,0 0 0 0 0,1-1 0 0 0,0 1 0 0 0,-1 0 0 0 0,1-1 0 0 0,0 0 0 0 0,0 0 0 0 0,0 0 0 0 0,1-1 0 0 0,-1 1 0 0 0,8 1 0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7:34.7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32 412 1304 0 0,'13'-122'17327'0'0,"5"164"-16333"0"0,132 482 128 0 0,-86-320-975 0 0,-50-167-144 0 0,-10-27-24 0 0,0-1 1 0 0,-1 1-1 0 0,0 0 1 0 0,0 0-1 0 0,-1 0 1 0 0,1 11-1 0 0,-23-48-1145 0 0,-55-172-2551 0 0,13-7 3353 0 0,9 30 2516 0 0,49 165-1966 0 0,-20-61 1781 0 0,2-2 0 0 0,4 0 0 0 0,-15-135 0 0 0,32 204-2023 0 0,1 0 1 0 0,0 0-1 0 0,0 0 1 0 0,0 0-1 0 0,1 0 0 0 0,-1 1 1 0 0,1-1-1 0 0,1 0 1 0 0,-1 0-1 0 0,1 1 1 0 0,-1-1-1 0 0,1 1 1 0 0,0-1-1 0 0,1 1 1 0 0,-1 0-1 0 0,1 0 0 0 0,0 0 1 0 0,0 0-1 0 0,0 1 1 0 0,1-1-1 0 0,-1 1 1 0 0,1 0-1 0 0,7-5 1 0 0,-5 4-169 0 0,1 1 0 0 0,0 1 1 0 0,0-1-1 0 0,0 1 0 0 0,0 0 1 0 0,0 1-1 0 0,0 0 0 0 0,1 0 1 0 0,-1 0-1 0 0,0 1 0 0 0,1 0 1 0 0,-1 0-1 0 0,0 1 0 0 0,1 0 1 0 0,9 3-1 0 0,-1 0-16 0 0,0 1-1 0 0,0 1 1 0 0,0 0 0 0 0,-1 1-1 0 0,0 1 1 0 0,0 0-1 0 0,-1 1 1 0 0,0 1 0 0 0,-1 0-1 0 0,0 1 1 0 0,0 0 0 0 0,-1 1-1 0 0,-1 0 1 0 0,0 1 0 0 0,14 21-1 0 0,-19-24 262 0 0,0 0 1 0 0,0 0-1 0 0,-1 1 0 0 0,-1 0 0 0 0,0 0 0 0 0,0 0 0 0 0,-1 0 0 0 0,0 1 0 0 0,-1-1 0 0 0,0 1 0 0 0,-1-1 1 0 0,0 1-1 0 0,-1 0 0 0 0,0 0 0 0 0,-1-1 0 0 0,-1 1 0 0 0,0 0 0 0 0,0-1 0 0 0,-1 0 0 0 0,0 1 0 0 0,-1-1 0 0 0,-10 20 1 0 0,9-22-55 0 0,0 0 1 0 0,0-1-1 0 0,-1 0 1 0 0,0 0-1 0 0,0 0 1 0 0,-14 13 0 0 0,-11-4-5061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7:35.1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3144 0 0,'12'15'16621'0'0,"-8"-9"-17917"0"0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7:36.1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 91 932 0 0,'-14'-21'12389'0'0,"1"23"-12314"0"0,11-5 341 0 0,17-14 189 0 0,-3 4-994 0 0,13-25-1230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7:42.4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5 573 2532 0 0,'-5'-53'12912'0'0,"8"23"-9539"0"0,-1 30-3303 0 0,0 1-1 0 0,0 0 1 0 0,0-1-1 0 0,-1 1 1 0 0,1 0-1 0 0,0 0 1 0 0,0 0 0 0 0,-1 1-1 0 0,1-1 1 0 0,0 0-1 0 0,-1 1 1 0 0,1-1-1 0 0,-1 1 1 0 0,0-1-1 0 0,1 1 1 0 0,-1 0 0 0 0,0-1-1 0 0,0 1 1 0 0,0 0-1 0 0,0 0 1 0 0,-1 0-1 0 0,2 2 1 0 0,14 46 626 0 0,11 96 444 0 0,9 162 1 0 0,-8-42-453 0 0,85 338 3663 0 0,-101-549-4037 0 0,-5-22-133 0 0,2 0 0 0 0,12 32 1 0 0,-19-63-165 0 0,0 0-1 0 0,0 0 1 0 0,0 0 0 0 0,0 0 0 0 0,0-1 0 0 0,1 1 0 0 0,-1-1 0 0 0,0 0-1 0 0,1 0 1 0 0,-1 0 0 0 0,1 0 0 0 0,-1 0 0 0 0,1 0 0 0 0,0 0-1 0 0,-1-1 1 0 0,1 0 0 0 0,2 1 0 0 0,37 2 43 0 0,-1-1 0 0 0,1-3-1 0 0,76-9 1 0 0,-38 2-96 0 0,68-4-185 0 0,857-43-1062 0 0,-699 67 1099 0 0,-299-11 193 0 0,63 0 154 0 0,-67-1 13 0 0,-2 0-152 0 0,0 0 1 0 0,1 1-1 0 0,-1-2 0 0 0,1 1 0 0 0,-1 0 0 0 0,1 0 1 0 0,-1 0-1 0 0,1-1 0 0 0,-1 1 0 0 0,0-1 0 0 0,1 1 1 0 0,-1-1-1 0 0,0 1 0 0 0,1-1 0 0 0,-1 0 0 0 0,0 0 0 0 0,2-1 1 0 0,0-3-1 0 0,0 0 0 0 0,-1 0-1 0 0,0-1 1 0 0,0 1 0 0 0,0-1 0 0 0,-1 1 0 0 0,0-1 0 0 0,0 0 0 0 0,0 0 0 0 0,-1 1 0 0 0,0-1 0 0 0,0-8 0 0 0,-10-79-173 0 0,6 67 186 0 0,-113-956-1160 0 0,111 931 1005 0 0,-5-53 34 0 0,-6-61 180 0 0,-66-284 0 0 0,69 396-301 0 0,14 51 163 0 0,-2-2-38 0 0,2 3 19 0 0,0-1 1 0 0,-1 1-1 0 0,1 0 0 0 0,-1 0 0 0 0,1 0 1 0 0,-1-1-1 0 0,1 1 0 0 0,-1 0 1 0 0,0 0-1 0 0,1 0 0 0 0,-1 0 0 0 0,0 0 1 0 0,0 0-1 0 0,0 0 0 0 0,0 1 1 0 0,0-1-1 0 0,0 0 0 0 0,-1 0 0 0 0,-35 3-442 0 0,0 3-1 0 0,-43 10 0 0 0,-2 0-71 0 0,-319 48-302 0 0,-266 38 538 0 0,378-52 319 0 0,224-40 129 0 0,62-9-94 0 0,-54 5-40 0 0,-45 10-225 0 0,100-14 218 0 0,-32 19-135 0 0,14 47 86 0 0,19-64 6 0 0,-15 95-1785 0 0,15-89 103 0 0,0 0 0 0 0,1 0 0 0 0,1 0-1 0 0,2 15 1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7:43.9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529 13 776 0 0,'0'0'9123'0'0,"-20"-12"-6555"0"0,-31 11-2253 0 0,-1 3-1 0 0,1 2 1 0 0,-91 18-1 0 0,54-8-382 0 0,68-11-561 0 0,0 0-1 0 0,1 2 0 0 0,-1 0 1 0 0,-25 11-1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9:50.6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1 148 8 0 0,'0'0'3648'0'0,"10"-5"-1221"0"0,17-22 266 0 0,-26 26-2552 0 0,28-30 1721 0 0,-28 31-1836 0 0,0-1 1 0 0,0 0-1 0 0,0 0 0 0 0,0 0 1 0 0,0 1-1 0 0,0-1 0 0 0,0 0 1 0 0,0 0-1 0 0,-1 0 0 0 0,1-1 1 0 0,0 1-1 0 0,0 0 0 0 0,-1 0 1 0 0,1 0-1 0 0,-1 0 1 0 0,1-1-1 0 0,-1 1 0 0 0,1-2 1 0 0,-2 2-34 0 0,0 0 0 0 0,0 0 0 0 0,0 0 0 0 0,0 0 1 0 0,0 0-1 0 0,0 1 0 0 0,0-1 0 0 0,0 0 1 0 0,-1 1-1 0 0,1-1 0 0 0,0 0 0 0 0,0 1 1 0 0,0-1-1 0 0,-1 1 0 0 0,1 0 0 0 0,0-1 1 0 0,-1 1-1 0 0,-1 0 0 0 0,1-1 5 0 0,1 1-14 0 0,1 0 10 0 0,0-1-1 0 0,-1 1 1 0 0,1 0 0 0 0,0 0 0 0 0,-1-1-1 0 0,1 1 1 0 0,-1 0 0 0 0,1 0 0 0 0,-1 0 0 0 0,1 0-1 0 0,-1-1 1 0 0,1 1 0 0 0,-1 0 0 0 0,1 0-1 0 0,-1 0 1 0 0,1 0 0 0 0,-1 0 0 0 0,1 0 0 0 0,0 0-1 0 0,-1 0 1 0 0,1 0 0 0 0,-1 0 0 0 0,1 1-1 0 0,-1-1 1 0 0,0 0 0 0 0,-10 0-31 0 0,10 0 33 0 0,1 0 0 0 0,0 0 0 0 0,0-1 0 0 0,0 1 0 0 0,0 0 0 0 0,0 0-1 0 0,0 0 1 0 0,-1-1 0 0 0,1 1 0 0 0,0 0 0 0 0,0 0 0 0 0,0 0 0 0 0,0-1-1 0 0,0 1 1 0 0,0 0 0 0 0,0 0 0 0 0,0-1 0 0 0,0 1 0 0 0,0 0 0 0 0,0 0-1 0 0,0 0 1 0 0,0-1 0 0 0,0 1 0 0 0,0 0 0 0 0,0 0 0 0 0,0 0 0 0 0,0-1-1 0 0,0 1 1 0 0,1 0 0 0 0,-1 0 0 0 0,0 0 0 0 0,0-1 0 0 0,0 1 0 0 0,0 0-1 0 0,0 0 1 0 0,0 0 0 0 0,1 0 0 0 0,-1-1 0 0 0,0 1 0 0 0,0 0 0 0 0,0 0-1 0 0,0 0 1 0 0,1 0 0 0 0,-1 0 0 0 0,0 0 0 0 0,1-1 0 0 0,-1 0-18 0 0,7 0-68 0 0,-1 0 0 0 0,0-1 1 0 0,0 1-1 0 0,0-1 0 0 0,0-1 0 0 0,11-5 1 0 0,3-1-75 0 0,-18 8 164 0 0,3-1 97 0 0,11-5-727 0 0,-13 6 325 0 0,-10 5 252 0 0,6-3 61 0 0,-43 8-481 0 0,35-6 462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7:44.2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596 1 1192 0 0,'-14'31'6395'0'0,"6"-23"-5955"0"0,1 0 1 0 0,-1 0 0 0 0,-1-1 0 0 0,0 0 0 0 0,0 0-1 0 0,0-1 1 0 0,0-1 0 0 0,-1 1 0 0 0,-20 7 0 0 0,-103 30 70 0 0,107-36-128 0 0,-277 74-1172 0 0,300-80 170 0 0,-6 4-922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7:44.5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647 0 48 0 0,'-84'47'8709'0'0,"-6"-11"-4626"0"0,-100 16-2866 0 0,77-24-837 0 0,49-12-678 0 0,-1 0-1355 0 0,24-3-2988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7:45.3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8 1360 0 0,'0'-8'12933'0'0,"51"202"-10095"0"0,-15-54-2572 0 0,-29-109-503 0 0,7 24-1533 0 0,2-26-2729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7:45.6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1 1336 0 0,'-8'13'6899'0'0,"0"7"-5445"0"0,7 1-853 0 0,2 1 0 0 0,0 0 0 0 0,1-1 0 0 0,1 0 0 0 0,1 1 0 0 0,12 36 0 0 0,-3-9-184 0 0,23 124 511 0 0,-9-36-3525 0 0,-23-129 961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7:46.0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1440 0 0,'6'21'12124'0'0,"22"87"-10701"0"0,-7-26-1207 0 0,43 114 1 0 0,-20-80-5165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7:46.5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56 0 1408 0 0,'0'0'1240'0'0,"-50"18"7140"0"0,45-16-7433 0 0,5-2-909 0 0,0 1 0 0 0,0-1 0 0 0,0 0 0 0 0,0 0 0 0 0,0 0 0 0 0,0 1-1 0 0,0-1 1 0 0,0 0 0 0 0,0 0 0 0 0,0 0 0 0 0,2 5 909 0 0,-2-5-909 0 0,0 0 0 0 0,0 0 0 0 0,0 0 0 0 0,1 0-1 0 0,-1 0 1 0 0,17 11 1818 0 0,23-7-1541 0 0,0-2 0 0 0,0-2 1 0 0,0-1-1 0 0,41-7 0 0 0,17-1-428 0 0,55 2-1407 0 0,-86 4-7544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7:46.9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37 1916 0 0,'0'0'7532'0'0,"36"-7"-5097"0"0,28 3-1869 0 0,152-10-609 0 0,-71 6-4268 0 0,-126 6 851 0 0,0 1 1229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7:48.0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1 768 1052 0 0,'13'29'13037'0'0,"-10"-31"-12902"0"0,0-1 0 0 0,0 1 0 0 0,0-1 0 0 0,0 1 0 0 0,-1-1 0 0 0,1 0 1 0 0,-1 0-1 0 0,1 0 0 0 0,-1 0 0 0 0,0 0 0 0 0,-1-1 0 0 0,1 1 0 0 0,0-1 1 0 0,-1 1-1 0 0,0-1 0 0 0,0 1 0 0 0,0-1 0 0 0,1-7 0 0 0,9-74 543 0 0,-8-30-71 0 0,-6 0 0 0 0,-5 1 0 0 0,-24-127 0 0 0,30 180-3409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7:50.9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 46 452 0 0,'17'4'5795'0'0,"16"-2"658"0"0,-23-10-6120 0 0,-9 7-264 0 0,0-1-60 0 0,0 0 0 0 0,0 0 0 0 0,0 0 1 0 0,0 0-1 0 0,0 0 0 0 0,0-1 0 0 0,-1 1 0 0 0,1 0 0 0 0,-1 0 0 0 0,0-1 1 0 0,1 1-1 0 0,-1 0 0 0 0,0 0 0 0 0,0-1 0 0 0,-1 1 0 0 0,0-3 1 0 0,1 2 19 0 0,-35 25 15 0 0,29-19-50 0 0,0 1 0 0 0,0 0 0 0 0,0 1 1 0 0,1 0-1 0 0,-1 0 0 0 0,1 0 0 0 0,0 0 0 0 0,1 1 0 0 0,-1 0 0 0 0,1 0 0 0 0,0 0 0 0 0,1 0 0 0 0,0 1 0 0 0,-4 7 1 0 0,7-12-5 0 0,0-1 0 0 0,0 1 1 0 0,0-1-1 0 0,0 1 0 0 0,0-1 1 0 0,0 1-1 0 0,0-1 1 0 0,1 1-1 0 0,-1-1 0 0 0,0 1 1 0 0,1-1-1 0 0,-1 0 0 0 0,1 1 1 0 0,0-1-1 0 0,-1 1 1 0 0,1-1-1 0 0,0 0 0 0 0,0 0 1 0 0,0 1-1 0 0,0-1 0 0 0,0 0 1 0 0,0 0-1 0 0,0 0 1 0 0,0 0-1 0 0,0 0 0 0 0,1 0 1 0 0,-1 0-1 0 0,0-1 0 0 0,0 1 1 0 0,4 1-1 0 0,-3-1-47 0 0,0 0 0 0 0,0 0 0 0 0,0 0 0 0 0,1-1 0 0 0,-1 1 0 0 0,0-1 0 0 0,0 1 0 0 0,1-1 0 0 0,-1 0 0 0 0,0 0 0 0 0,1 0 0 0 0,-1 0 0 0 0,0 0 0 0 0,1-1 0 0 0,-1 1 0 0 0,0 0 0 0 0,1-1 0 0 0,-1 0-1 0 0,0 0 1 0 0,4-1 0 0 0,-2-1 26 0 0,1-1-1 0 0,-1 1 0 0 0,0-1 1 0 0,0 0-1 0 0,0 0 0 0 0,-1 0 1 0 0,1-1-1 0 0,-1 1 0 0 0,0-1 1 0 0,4-7-1 0 0,-7 10 55 0 0,1 1 0 0 0,-1 0 1 0 0,1-1-1 0 0,-1 1 0 0 0,0-1 0 0 0,1 1 1 0 0,-1-1-1 0 0,0 1 0 0 0,0-1 1 0 0,0 1-1 0 0,0-1 0 0 0,0 1 0 0 0,-1-1 1 0 0,1 1-1 0 0,0-1 0 0 0,-1 1 0 0 0,1 0 1 0 0,-1-1-1 0 0,1 1 0 0 0,-1-1 1 0 0,0 1-1 0 0,0 0 0 0 0,1 0 0 0 0,-1-1 1 0 0,0 1-1 0 0,0 0 0 0 0,0 0 0 0 0,0 0 1 0 0,0 0-1 0 0,-1 0 0 0 0,1 0 0 0 0,0 0 1 0 0,0 1-1 0 0,-1-1 0 0 0,1 0 1 0 0,0 1-1 0 0,-1-1 0 0 0,1 1 0 0 0,-1-1 1 0 0,1 1-1 0 0,-1 0 0 0 0,-2-1 0 0 0,3 1 4 0 0,-3-1-10 0 0,0 1 0 0 0,1 0 0 0 0,-1 0 0 0 0,0 0 0 0 0,1 0-1 0 0,-1 0 1 0 0,0 1 0 0 0,-4 1 0 0 0,2 1-9 0 0,5-2-6 0 0,0-1 0 0 0,0 0 0 0 0,0 1 1 0 0,0-1-1 0 0,0 1 0 0 0,0-1 0 0 0,0 1 0 0 0,0 0 0 0 0,1-1 0 0 0,-1 1 0 0 0,0 0 1 0 0,0 0-1 0 0,1-1 0 0 0,-1 1 0 0 0,1 0 0 0 0,-1 0 0 0 0,0 0 0 0 0,1 0 0 0 0,0 0 0 0 0,-1 0 1 0 0,1 0-1 0 0,-1 0 0 0 0,1 0 0 0 0,0 0 0 0 0,0 0 0 0 0,0 0 0 0 0,0 0 0 0 0,0 2 0 0 0,0-1-2 0 0,1 0 0 0 0,0-1-1 0 0,0 1 1 0 0,0 0-1 0 0,0-1 1 0 0,0 1 0 0 0,0-1-1 0 0,0 1 1 0 0,0-1-1 0 0,1 0 1 0 0,-1 0 0 0 0,0 1-1 0 0,1-1 1 0 0,-1 0-1 0 0,3 1 1 0 0,0 1-24 0 0,0-1 0 0 0,1 1 0 0 0,-1-1 0 0 0,1 0 0 0 0,-1-1 0 0 0,1 1 0 0 0,0-1 0 0 0,0 1 0 0 0,-1-2 0 0 0,1 1 0 0 0,0 0 0 0 0,8-1 0 0 0,-8-1-23 0 0,-1 0 0 0 0,1-1 0 0 0,-1 0 0 0 0,1 0 0 0 0,-1 0 0 0 0,0 0 0 0 0,0-1 0 0 0,7-4 0 0 0,-10 5 61 0 0,1 1-1 0 0,-1 0 1 0 0,1-1 0 0 0,-1 0 0 0 0,1 1 0 0 0,-1-1-1 0 0,0 0 1 0 0,0 1 0 0 0,0-1 0 0 0,0 0 0 0 0,0 0-1 0 0,0 0 1 0 0,-1 0 0 0 0,1 0 0 0 0,-1 0-1 0 0,1 0 1 0 0,-1 0 0 0 0,0 0 0 0 0,0 0 0 0 0,0 0-1 0 0,0 0 1 0 0,0 0 0 0 0,-1-4 0 0 0,1 5 43 0 0,-9-17 254 0 0,9 17-309 0 0,0 1 0 0 0,0-1 1 0 0,0 1-1 0 0,0 0 0 0 0,0-1 1 0 0,0 1-1 0 0,0 0 0 0 0,0-1 1 0 0,-1 1-1 0 0,1 0 1 0 0,0-1-1 0 0,0 1 0 0 0,0 0 1 0 0,-1-1-1 0 0,1 1 0 0 0,0 0 1 0 0,-1 0-1 0 0,1-1 0 0 0,0 1 1 0 0,0 0-1 0 0,-1 0 1 0 0,1 0-1 0 0,0-1 0 0 0,-1 1 1 0 0,1 0-1 0 0,0 0 0 0 0,-1 0 1 0 0,1 0-1 0 0,-1 0 0 0 0,1 0 1 0 0,0 0-1 0 0,-1 0 1 0 0,1 0-1 0 0,0 0 0 0 0,-1 0 1 0 0,1 0-1 0 0,-1 0 0 0 0,1 0 1 0 0,0 0-1 0 0,-1 0 0 0 0,1 0 1 0 0,0 0-1 0 0,-1 0 1 0 0,1 1-1 0 0,0-1 0 0 0,-1 0 1 0 0,1 0-1 0 0,0 0 0 0 0,-1 1 1 0 0,1-1-1 0 0,0 0 1 0 0,0 0-1 0 0,-1 1 0 0 0,1-1 1 0 0,0 0-1 0 0,0 0 0 0 0,-1 1 1 0 0,1-1-1 0 0,0 0 0 0 0,0 1 1 0 0,0-1-1 0 0,0 1 0 0 0,-1 1-13 0 0,2 1 0 0 0,-1-1 0 0 0,0 0-1 0 0,0 0 1 0 0,1 1 0 0 0,-1-1-1 0 0,1 0 1 0 0,0 0 0 0 0,0 0-1 0 0,0 0 1 0 0,0 0 0 0 0,0 0-1 0 0,0 0 1 0 0,0 0 0 0 0,1 0 0 0 0,-1-1-1 0 0,1 1 1 0 0,-1 0 0 0 0,1-1-1 0 0,0 1 1 0 0,0-1 0 0 0,-1 0-1 0 0,1 1 1 0 0,0-1 0 0 0,0 0-1 0 0,0 0 1 0 0,0 0 0 0 0,4 1-1 0 0,-4-2-26 0 0,24-2-386 0 0,-25 1 419 0 0,0 0-1 0 0,0 0 0 0 0,-1-1 0 0 0,1 1 0 0 0,0 0 0 0 0,-1 0 1 0 0,1 0-1 0 0,-1-1 0 0 0,1 1 0 0 0,-1 0 0 0 0,0 0 0 0 0,0-1 1 0 0,1 1-1 0 0,-1 0 0 0 0,0-1 0 0 0,0 1 0 0 0,0 0 0 0 0,0-1 0 0 0,-1 1 1 0 0,1 0-1 0 0,0-1 0 0 0,0 1 0 0 0,-1 0 0 0 0,1 0 0 0 0,-1-1 1 0 0,1 1-1 0 0,-1 0 0 0 0,0 0 0 0 0,1 0 0 0 0,-1 0 0 0 0,0 0 1 0 0,0 0-1 0 0,0 0 0 0 0,0 0 0 0 0,1 0 0 0 0,-3-1 0 0 0,2 1 18 0 0,-14 0-1198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7:52.8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86 35 312 0 0,'35'12'10117'0'0,"-34"-12"-10105"0"0,0 0-1 0 0,0-1 1 0 0,0 1-1 0 0,1-1 1 0 0,-1 0-1 0 0,0 1 1 0 0,0-1 0 0 0,0 0-1 0 0,-1 0 1 0 0,1 1-1 0 0,0-1 1 0 0,0 0 0 0 0,0 0-1 0 0,-1 0 1 0 0,1 0-1 0 0,0 0 1 0 0,-1 0-1 0 0,1 0 1 0 0,-1 0 0 0 0,1 0-1 0 0,-1-1 1 0 0,1 1-1 0 0,-1 0 1 0 0,0 0-1 0 0,0 0 1 0 0,1-2 0 0 0,-1 1 8 0 0,0 1 23 0 0,0 0-34 0 0,0 1-1 0 0,0-1 1 0 0,0 0-1 0 0,0 1 1 0 0,0-1 0 0 0,0 0-1 0 0,0 1 1 0 0,0-1-1 0 0,-1 1 1 0 0,1-1 0 0 0,0 0-1 0 0,0 1 1 0 0,0-1-1 0 0,-1 1 1 0 0,1-1 0 0 0,0 0-1 0 0,-1 1 1 0 0,1-1-1 0 0,0 1 1 0 0,-1-1 0 0 0,1 1-1 0 0,-1-1 1 0 0,1 1-1 0 0,-1 0 1 0 0,1-1 0 0 0,-1 1-1 0 0,1-1 1 0 0,-1 1-1 0 0,1 0 1 0 0,-1-1-1 0 0,1 1 1 0 0,-1 0 0 0 0,0 0-1 0 0,1 0 1 0 0,-1 0-1 0 0,0-1 1 0 0,-1 1 14 0 0,-49 4 6 0 0,47-2-17 0 0,1 0-1 0 0,0 0 1 0 0,0 0 0 0 0,0 0 0 0 0,0 1-1 0 0,1-1 1 0 0,-1 1 0 0 0,1 0 0 0 0,-1 0-1 0 0,1 0 1 0 0,0 0 0 0 0,0 0 0 0 0,0 0-1 0 0,0 1 1 0 0,1-1 0 0 0,-1 1-1 0 0,1-1 1 0 0,0 1 0 0 0,0-1 0 0 0,1 1-1 0 0,-1 0 1 0 0,0 0 0 0 0,1-1 0 0 0,0 1-1 0 0,1 6 1 0 0,-2 5 10 0 0,2 0 0 0 0,0 1 1 0 0,1-1-1 0 0,6 26 0 0 0,-7-40-19 0 0,0 1 0 0 0,0 0-1 0 0,0 0 1 0 0,0-1 0 0 0,0 1 0 0 0,0 0 0 0 0,1-1-1 0 0,-1 1 1 0 0,1-1 0 0 0,-1 1 0 0 0,1-1 0 0 0,-1 0-1 0 0,1 0 1 0 0,0 0 0 0 0,-1 0 0 0 0,1 0 0 0 0,0 0-1 0 0,0 0 1 0 0,2 0 0 0 0,-1 0 2 0 0,3-2-39 0 0,0 1 1 0 0,0-2 0 0 0,-1 1 0 0 0,1 0-1 0 0,0-1 1 0 0,0 0 0 0 0,-1-1-1 0 0,1 1 1 0 0,-1-1 0 0 0,0 0-1 0 0,1 0 1 0 0,-2-1 0 0 0,1 1 0 0 0,0-1-1 0 0,-1 0 1 0 0,1 0 0 0 0,5-9-1 0 0,-7 10 61 0 0,0 0 0 0 0,0-1 0 0 0,0 0 0 0 0,0 0 0 0 0,-1 0 0 0 0,0 0 0 0 0,0 0 0 0 0,0-1 0 0 0,0 1 0 0 0,-1 0 0 0 0,1-1 0 0 0,-1 1 0 0 0,0-1 0 0 0,-1 0 0 0 0,1 1 0 0 0,-1-1 0 0 0,0 0 0 0 0,0 1 0 0 0,0-1 0 0 0,-2-5 0 0 0,2 8 2 0 0,-2-1 10 0 0,0-1 0 0 0,0 1 0 0 0,0-1 0 0 0,0 1 0 0 0,-1 0 0 0 0,1 0 0 0 0,-1 0-1 0 0,0 0 1 0 0,0 1 0 0 0,0-1 0 0 0,0 1 0 0 0,-5-3 0 0 0,-44-14 211 0 0,50 19-229 0 0,-38 4-28 0 0,34 0-5 0 0,1 0 0 0 0,0 1 0 0 0,0-1 0 0 0,0 1-1 0 0,1 0 1 0 0,0 0 0 0 0,0 1 0 0 0,0-1 0 0 0,0 1-1 0 0,1 0 1 0 0,0 0 0 0 0,0 0 0 0 0,-3 10 0 0 0,0-2-45 0 0,6-12 54 0 0,-1 0 0 0 0,0 1-1 0 0,1-1 1 0 0,0 0 0 0 0,-1 0 0 0 0,1 0-1 0 0,0 0 1 0 0,0 1 0 0 0,0-1 0 0 0,0 0-1 0 0,1 0 1 0 0,-1 0 0 0 0,0 0 0 0 0,1 1-1 0 0,0-1 1 0 0,-1 0 0 0 0,1 0 0 0 0,0 0 0 0 0,0 0-1 0 0,0 0 1 0 0,1-1 0 0 0,-1 1 0 0 0,0 0-1 0 0,1 0 1 0 0,-1-1 0 0 0,1 1 0 0 0,-1-1-1 0 0,1 1 1 0 0,0-1 0 0 0,-1 0 0 0 0,1 1-1 0 0,0-1 1 0 0,0 0 0 0 0,0 0 0 0 0,0-1-1 0 0,0 1 1 0 0,0 0 0 0 0,1-1 0 0 0,-1 1-1 0 0,0-1 1 0 0,0 1 0 0 0,0-1 0 0 0,0 0-1 0 0,1 0 1 0 0,-1 0 0 0 0,0-1 0 0 0,0 1-1 0 0,0 0 1 0 0,0-1 0 0 0,1 1 0 0 0,-1-1-1 0 0,0 0 1 0 0,0 0 0 0 0,0 1 0 0 0,0-1 0 0 0,0-1-1 0 0,-1 1 1 0 0,3-2 0 0 0,0 0 18 0 0,-1 0 1 0 0,0 0-1 0 0,0 0 1 0 0,0 0-1 0 0,-1-1 0 0 0,1 1 1 0 0,-1-1-1 0 0,0 0 1 0 0,0 0-1 0 0,0 0 1 0 0,0 0-1 0 0,-1 0 0 0 0,1 0 1 0 0,-1-1-1 0 0,0 1 1 0 0,-1 0-1 0 0,1-1 1 0 0,-1 1-1 0 0,0 0 0 0 0,0-1 1 0 0,0 1-1 0 0,0 0 1 0 0,-1-1-1 0 0,0 1 1 0 0,0 0-1 0 0,-1-5 0 0 0,1 8 3 0 0,0-1-1 0 0,-1 0 0 0 0,1 1 1 0 0,0-1-1 0 0,-1 1 0 0 0,1 0 0 0 0,-1 0 1 0 0,1-1-1 0 0,-1 1 0 0 0,0 0 0 0 0,1 0 1 0 0,-1 0-1 0 0,0 1 0 0 0,0-1 0 0 0,0 0 1 0 0,0 1-1 0 0,1-1 0 0 0,-1 1 0 0 0,0-1 1 0 0,0 1-1 0 0,0 0 0 0 0,-3 0 0 0 0,2 0-7 0 0,-1-1-1 0 0,0 1 1 0 0,0 0-1 0 0,0 1 0 0 0,1-1 1 0 0,-1 1-1 0 0,0-1 0 0 0,0 1 1 0 0,1 0-1 0 0,-5 2 1 0 0,6-1-9 0 0,-1 0 0 0 0,1 0 0 0 0,0 0 0 0 0,0 0 1 0 0,0 1-1 0 0,0-1 0 0 0,0 1 0 0 0,0-1 0 0 0,1 1 1 0 0,-1 0-1 0 0,1 0 0 0 0,0-1 0 0 0,0 1 0 0 0,0 0 1 0 0,0 0-1 0 0,0 0 0 0 0,1 0 0 0 0,-1 1 1 0 0,1-1-1 0 0,0 0 0 0 0,0 6 0 0 0,0-5-33 0 0,1 0 1 0 0,-1-1-1 0 0,1 1 0 0 0,0 0 1 0 0,0 0-1 0 0,0 0 0 0 0,0 0 1 0 0,1-1-1 0 0,0 1 0 0 0,-1-1 1 0 0,1 1-1 0 0,1-1 0 0 0,-1 0 0 0 0,0 0 1 0 0,1 1-1 0 0,0-2 0 0 0,-1 1 1 0 0,1 0-1 0 0,0-1 0 0 0,1 1 1 0 0,-1-1-1 0 0,0 0 0 0 0,1 0 1 0 0,-1 0-1 0 0,1 0 0 0 0,-1-1 0 0 0,6 2 1 0 0,-7-3-123 0 0,34-6-128 0 0,-31 4 246 0 0,-3 1 30 0 0,0 0 1 0 0,0-1-1 0 0,-1 1 1 0 0,1 0 0 0 0,0 0-1 0 0,-1-1 1 0 0,0 1-1 0 0,1-1 1 0 0,-1 0 0 0 0,0 1-1 0 0,0-1 1 0 0,1 0 0 0 0,-1 1-1 0 0,-1-1 1 0 0,1 0-1 0 0,0 0 1 0 0,0 0 0 0 0,-1 0-1 0 0,1 0 1 0 0,0-3-1 0 0,0 1 3 0 0,-1 0 0 0 0,1 0 0 0 0,-1 0 0 0 0,0 0 0 0 0,0 0 0 0 0,0 1 0 0 0,0-1 0 0 0,0 0 0 0 0,-1 0 0 0 0,0 0 0 0 0,0 0 0 0 0,0 1 0 0 0,0-1-1 0 0,-1 0 1 0 0,1 1 0 0 0,-1-1 0 0 0,0 1 0 0 0,0 0 0 0 0,0-1 0 0 0,-1 1 0 0 0,1 0 0 0 0,-1 0 0 0 0,1 1 0 0 0,-7-6 0 0 0,8 7-93 0 0,-6-2 183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0:00.0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0 828 0 0,'0'0'9112'0'0,"1"26"-8968"0"0,-26 35 6437 0 0,27-65-6476 0 0,-1 0-1 0 0,1 0 1 0 0,0 1 0 0 0,0-1 0 0 0,0 0-1 0 0,0 1 1 0 0,1-1 0 0 0,-1 1 0 0 0,1 0 0 0 0,4-4-1 0 0,-1-1 161 0 0,-5 7-151 0 0,2-6 66 0 0,-2 6-520 0 0,0 0 0 0 0,-1 0 0 0 0,1 0 0 0 0,0 0 0 0 0,-1-1 0 0 0,1 1-1 0 0,-1 0 1 0 0,1 0 0 0 0,-1-1 0 0 0,0 1 0 0 0,0 0 0 0 0,0-1 0 0 0,1-1 0 0 0,-2 1-292 0 0,1-2-167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8:06.0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58 261 200 0 0,'-58'-12'15004'0'0,"63"-15"-13484"0"0,88-101-802 0 0,-36 42-772 0 0,-57 86 49 0 0,0 0 0 0 0,0-1 0 0 0,0 1 0 0 0,0 0 0 0 0,1-1 0 0 0,-1 1 0 0 0,0-1-1 0 0,0 1 1 0 0,0 0 0 0 0,1-1 0 0 0,-1 1 0 0 0,0 0 0 0 0,0-1 0 0 0,1 1 0 0 0,-1 0 0 0 0,0 0 0 0 0,1-1 0 0 0,-1 1-1 0 0,0 0 1 0 0,1 0 0 0 0,-1 0 0 0 0,0-1 0 0 0,1 1 0 0 0,-1 0 0 0 0,0 0 0 0 0,1 0 0 0 0,-1 0 0 0 0,1 0-1 0 0,-1 0 1 0 0,0 0 0 0 0,1 0 0 0 0,-1 0 0 0 0,1 0 0 0 0,-1 0 0 0 0,5 13-20 0 0,-7 22 84 0 0,-14 46-57 0 0,3 0 1 0 0,4 0-1 0 0,1 94 1 0 0,8-156-19 0 0,0-5-1 0 0,1-1 1 0 0,-2 1 0 0 0,0 0-1 0 0,-1 0 1 0 0,0-1 0 0 0,-1 1-1 0 0,0-1 1 0 0,-1 0 0 0 0,-6 13-1 0 0,9-24 13 0 0,0 1 5 0 0,1-3 0 0 0,0 0-1 0 0,0 1 1 0 0,-1-1 0 0 0,1 0 0 0 0,0 1 0 0 0,0-1 0 0 0,0 1-1 0 0,0-1 1 0 0,0 0 0 0 0,0 1 0 0 0,0-1 0 0 0,0 0 0 0 0,0 1-1 0 0,0-1 1 0 0,0 1 0 0 0,0-1 0 0 0,0 0 0 0 0,0 1 0 0 0,0-1-1 0 0,1 0 1 0 0,-1 1 0 0 0,0-1 0 0 0,0 0 0 0 0,0 1 0 0 0,0-1-1 0 0,1 0 1 0 0,-1 1 0 0 0,0-1 0 0 0,0 0 0 0 0,1 0 0 0 0,-1 1-1 0 0,0-1 1 0 0,1 0 0 0 0,-1 0 0 0 0,0 1 0 0 0,1-1 0 0 0,2 1-49 0 0,1 1-1 0 0,-1-1 1 0 0,1 0 0 0 0,0 0 0 0 0,-1-1 0 0 0,1 1 0 0 0,0-1 0 0 0,-1 0 0 0 0,1 0 0 0 0,0 0 0 0 0,0 0 0 0 0,5-2 0 0 0,-1 2-160 0 0,53-4-2981 0 0,-21 0-3015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8:06.8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13 170 3120 0 0,'-5'-11'5458'0'0,"-3"-14"-1628"0"0,8 19-3673 0 0,1 1 1 0 0,0 0-1 0 0,0 0 1 0 0,0 0-1 0 0,1 0 1 0 0,-1 0-1 0 0,1 0 1 0 0,0 0-1 0 0,1 1 1 0 0,-1-1 0 0 0,1 0-1 0 0,0 1 1 0 0,0 0-1 0 0,0 0 1 0 0,1 0-1 0 0,-1 0 1 0 0,1 1-1 0 0,0-1 1 0 0,0 1-1 0 0,0 0 1 0 0,1 0-1 0 0,-1 0 1 0 0,1 1-1 0 0,5-3 1 0 0,0 0-421 0 0,1 1-1 0 0,0 0 1 0 0,1 0 0 0 0,-1 1 0 0 0,1 0-1 0 0,-1 1 1 0 0,1 1 0 0 0,0 0 0 0 0,19 1-1 0 0,-29-1 229 0 0,0 2 1 0 0,0-1-1 0 0,0 0 0 0 0,0 0 0 0 0,-1 1 0 0 0,1-1 0 0 0,0 1 1 0 0,0-1-1 0 0,0 1 0 0 0,-1 0 0 0 0,1 0 0 0 0,0-1 0 0 0,-1 1 1 0 0,1 1-1 0 0,0-1 0 0 0,-1 0 0 0 0,1 0 0 0 0,-1 0 0 0 0,0 1 1 0 0,0-1-1 0 0,1 1 0 0 0,-1-1 0 0 0,1 3 0 0 0,-1-1-5 0 0,0 0 0 0 0,0 0-1 0 0,0 0 1 0 0,-1 0-1 0 0,1 0 1 0 0,-1 1 0 0 0,0-1-1 0 0,0 0 1 0 0,0 0 0 0 0,0 1-1 0 0,0-1 1 0 0,-2 4-1 0 0,-2 8-7 0 0,0 0 0 0 0,-1-1 0 0 0,-1 0-1 0 0,-8 15 1 0 0,13-26 57 0 0,-1-1-1 0 0,1 1 1 0 0,0-1 0 0 0,0 1-1 0 0,0-1 1 0 0,0 1-1 0 0,0 0 1 0 0,0-1 0 0 0,1 1-1 0 0,0 0 1 0 0,-1-1 0 0 0,1 1-1 0 0,0 0 1 0 0,0 0-1 0 0,0 0 1 0 0,1-1 0 0 0,-1 1-1 0 0,1 0 1 0 0,-1-1-1 0 0,3 5 1 0 0,0-2 16 0 0,0-1 0 0 0,1 1 0 0 0,0-1 0 0 0,0 0 0 0 0,0 0-1 0 0,0-1 1 0 0,0 1 0 0 0,7 3 0 0 0,0 2-15 0 0,-4-5-7 0 0,-1 1 0 0 0,0 1 0 0 0,0-1 0 0 0,-1 1 0 0 0,1 0 0 0 0,-1 1 0 0 0,-1-1-1 0 0,1 1 1 0 0,-1 0 0 0 0,0 0 0 0 0,-1 0 0 0 0,1 0 0 0 0,-1 1 0 0 0,-1 0 0 0 0,0-1-1 0 0,2 13 1 0 0,-3-13 2 0 0,-1-1 0 0 0,0 0 0 0 0,0 0 0 0 0,-1 1 0 0 0,0-1 0 0 0,0 0 0 0 0,-1 0 0 0 0,0 0-1 0 0,0 0 1 0 0,0 0 0 0 0,0 0 0 0 0,-1-1 0 0 0,0 1 0 0 0,0-1 0 0 0,-1 0 0 0 0,0 0 0 0 0,1 0 0 0 0,-2 0-1 0 0,1 0 1 0 0,0-1 0 0 0,-10 7 0 0 0,6-5 7 0 0,0-1-1 0 0,0 0 1 0 0,0 0-1 0 0,-1-1 1 0 0,0 0-1 0 0,1-1 1 0 0,-1 0-1 0 0,0 0 1 0 0,-1-1-1 0 0,1 0 1 0 0,0-1-1 0 0,-1 0 1 0 0,1 0-1 0 0,-12-1 1 0 0,14-1-913 0 0,-1 1 0 0 0,1-2 0 0 0,-1 1 0 0 0,1-1 1 0 0,0 0-1 0 0,-10-5 0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8:07.6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123 41 1416 0 0,'10'-41'11247'0'0,"-125"230"-8929"0"0,113-186-2301 0 0,0-1 0 0 0,1 1 0 0 0,-1-1 0 0 0,0 1 0 0 0,1 0 0 0 0,0-1 0 0 0,-1 1 0 0 0,1 0 0 0 0,0 0 0 0 0,0 0 1 0 0,1 0-1 0 0,-1 0 0 0 0,1 0 0 0 0,0 0 0 0 0,-1 1 0 0 0,1-1 0 0 0,0 0 0 0 0,1 0 0 0 0,-1 0 0 0 0,1 0 0 0 0,-1 0 0 0 0,3 5 0 0 0,-1-5-18 0 0,1 1 0 0 0,0-1 0 0 0,0 0 0 0 0,0 0 0 0 0,0 0 0 0 0,1-1 1 0 0,-1 1-1 0 0,1-1 0 0 0,0 0 0 0 0,0 0 0 0 0,-1 0 0 0 0,1 0 0 0 0,1-1 0 0 0,-1 0 1 0 0,8 2-1 0 0,205 39-1633 0 0,-215-42 1898 0 0,-1 1-230 0 0,-1-1-1 0 0,1 0 0 0 0,0 1 0 0 0,-1-1 1 0 0,1 0-1 0 0,-1 0 0 0 0,1 0 1 0 0,0 0-1 0 0,-1 1 0 0 0,1-1 0 0 0,0 0 1 0 0,-1 0-1 0 0,1 0 0 0 0,0 0 1 0 0,-1-1-1 0 0,1 1 0 0 0,-1 0 1 0 0,1 0-1 0 0,0 0 0 0 0,-1 0 0 0 0,1-1 1 0 0,-1 1-1 0 0,1 0 0 0 0,0-1 1 0 0,-1 1-1 0 0,1 0 0 0 0,-1-1 0 0 0,1 1 1 0 0,-1 0-1 0 0,1-1 0 0 0,-1 1 1 0 0,1-2-1 0 0,18-18 2177 0 0,-17 8-1526 0 0,0 1-1 0 0,0-1 1 0 0,-2 0 0 0 0,0-14 0 0 0,-17 55-626 0 0,11-5-305 0 0,1-1 0 0 0,-3 46 0 0 0,10-6-2888 0 0,-1-56 1638 0 0,0 0 1 0 0,1 0-1 0 0,0 0 1 0 0,0 0-1 0 0,5 10 0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8:08.7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377 49 2156 0 0,'-17'-26'8383'0'0,"16"24"-8281"0"0,0 1 0 0 0,-1-1 0 0 0,1 0 0 0 0,-1 1 0 0 0,1-1 0 0 0,-1 1 0 0 0,1-1 0 0 0,-1 1 0 0 0,0 0 0 0 0,0 0 0 0 0,0 0 0 0 0,0 0 0 0 0,1 0 0 0 0,-1 0 0 0 0,-1 0 0 0 0,1 1 0 0 0,0-1 0 0 0,0 1 0 0 0,0 0 0 0 0,0-1-1 0 0,0 1 1 0 0,0 0 0 0 0,-1 0 0 0 0,1 0 0 0 0,-3 1 0 0 0,-9 1-180 0 0,1 1 0 0 0,0 0 0 0 0,-16 6 1 0 0,1-1 405 0 0,20-6-248 0 0,-2 0-4 0 0,1 0 0 0 0,-1 1 0 0 0,1 0 1 0 0,0 0-1 0 0,0 1 0 0 0,0 0 0 0 0,0 1 0 0 0,1 0 0 0 0,-11 7 1 0 0,18-11 2 0 0,-23 30 1204 0 0,23-29-1193 0 0,-21 56 1725 0 0,-19 128 1113 0 0,38-164-2672 0 0,-2 13 28 0 0,1 2 1 0 0,2-1-1 0 0,4 43 1 0 0,-2-71-272 0 0,1 0 0 0 0,0 0 0 0 0,0 0 0 0 0,1 0 1 0 0,0 0-1 0 0,0 0 0 0 0,1 0 0 0 0,0-1 0 0 0,1 1 0 0 0,-1-1 1 0 0,1 0-1 0 0,1 0 0 0 0,-1 0 0 0 0,1-1 0 0 0,0 0 0 0 0,1 0 0 0 0,0 0 1 0 0,0 0-1 0 0,0-1 0 0 0,9 6 0 0 0,-6-7-135 0 0,-1-1 0 0 0,1 0 0 0 0,1 0 1 0 0,-1-1-1 0 0,0 0 0 0 0,1-1 0 0 0,-1 0 0 0 0,1 0 0 0 0,-1-1 1 0 0,1 0-1 0 0,-1-1 0 0 0,1 0 0 0 0,-1-1 0 0 0,0 1 0 0 0,1-2 0 0 0,9-3 1 0 0,-11 4 74 0 0,1-1 1 0 0,-1 0-1 0 0,0-1 1 0 0,0 1-1 0 0,0-2 1 0 0,0 1-1 0 0,-1-1 1 0 0,0 0-1 0 0,0-1 1 0 0,0 1-1 0 0,0-1 1 0 0,-1-1-1 0 0,0 1 1 0 0,-1-1-1 0 0,1 0 1 0 0,-1 0-1 0 0,5-12 1 0 0,-8 17 82 0 0,-1-1 0 0 0,0 0 1 0 0,0 0-1 0 0,-1 1 0 0 0,1-1 0 0 0,-1 0 1 0 0,1 0-1 0 0,-1 0 0 0 0,0 0 1 0 0,0 0-1 0 0,0 0 0 0 0,0 1 1 0 0,-1-1-1 0 0,1 0 0 0 0,-1 0 0 0 0,1 0 1 0 0,-1 0-1 0 0,0 1 0 0 0,0-1 1 0 0,-3-4-1 0 0,2 4 6 0 0,-1-1 0 0 0,0 1 1 0 0,0 0-1 0 0,0 0 0 0 0,-1 0 1 0 0,1 1-1 0 0,-1-1 0 0 0,1 1 1 0 0,-1 0-1 0 0,0 0 0 0 0,0 0 1 0 0,-6-2-1 0 0,-3 0-105 0 0,0 0 0 0 0,-1 1-1 0 0,0 0 1 0 0,0 2 0 0 0,0-1 0 0 0,0 2 0 0 0,-20 1-1 0 0,-26 10-3092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8:09.7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 28 1192 0 0,'-28'-14'15984'0'0,"51"9"-16081"0"0,0 2 1 0 0,0 0 0 0 0,0 1 0 0 0,0 1 0 0 0,38 4-1 0 0,9-1-433 0 0,-59-2 509 0 0,-3 0 107 0 0,25 2-65 0 0,-32-2 20 0 0,-1 0-1 0 0,1 0 1 0 0,0 1-1 0 0,0-1 1 0 0,0 0-1 0 0,0 1 1 0 0,0-1-1 0 0,-1 0 1 0 0,1 1-1 0 0,0-1 1 0 0,0 1-1 0 0,-1-1 1 0 0,1 1-1 0 0,0 0 1 0 0,-1-1-1 0 0,1 1 1 0 0,-1 0-1 0 0,1-1 1 0 0,0 1 0 0 0,-1 0-1 0 0,0 0 1 0 0,1-1-1 0 0,-1 1 1 0 0,1 0-1 0 0,-1 0 1 0 0,0 1-1 0 0,1 0 146 0 0,-14 40 1122 0 0,-44 151 540 0 0,-44 179-645 0 0,94-334-2021 0 0,-9 41 2242 0 0,10-54-5599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7:47.3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13 107 1940 0 0,'-13'-20'8209'0'0,"27"12"-6777"0"0,44-8-1192 0 0,1 3 1 0 0,0 2-1 0 0,88-6 0 0 0,-47 7-1781 0 0,-29 2-3602 0 0,-52 5 1689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7:48.4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72 821 1216 0 0,'0'0'5571'0'0,"-22"-12"-1128"0"0,-3-206-249 0 0,9-116-3738 0 0,10 192-231 0 0,6 127-280 0 0,-1 4-61 0 0,0 0 0 0 0,1 1 1 0 0,0-1-1 0 0,1 0 0 0 0,0 0 0 0 0,6-21 0 0 0,-7 30-293 0 0,20 20-3675 0 0,-9 6-533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7:48.8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1 749 1012 0 0,'10'25'11830'0'0,"-8"-29"-11657"0"0,0 1 0 0 0,0-1 1 0 0,-1 0-1 0 0,1 1 0 0 0,-1-1 0 0 0,0 0 0 0 0,0 0 1 0 0,0 0-1 0 0,-1 0 0 0 0,1 0 0 0 0,-1-8 1 0 0,-2-54 364 0 0,0 40-368 0 0,1-15-111 0 0,1-459 1915 0 0,3 414-4721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8:10.7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242 127 1080 0 0,'6'3'10566'0'0,"-1"-4"-10540"0"0,11-39 1916 0 0,-15 35-1716 0 0,0 0 0 0 0,0 0 0 0 0,-1-1 0 0 0,1 1 0 0 0,-1 0 0 0 0,0 0 0 0 0,-1-1 1 0 0,0 1-1 0 0,-1-7 0 0 0,1 10-201 0 0,0 0 1 0 0,-1 0 0 0 0,1 0 0 0 0,0 0-1 0 0,-1 0 1 0 0,1 1 0 0 0,-1-1-1 0 0,0 0 1 0 0,0 1 0 0 0,1 0-1 0 0,-1-1 1 0 0,0 1 0 0 0,0 0-1 0 0,0 0 1 0 0,0 0 0 0 0,0 0 0 0 0,-1 0-1 0 0,1 1 1 0 0,0-1 0 0 0,0 1-1 0 0,-1-1 1 0 0,1 1 0 0 0,0 0-1 0 0,0 0 1 0 0,-1 0 0 0 0,1 0-1 0 0,-4 1 1 0 0,-6-1-3 0 0,0 2-1 0 0,0 0 1 0 0,0 0-1 0 0,0 1 1 0 0,1 1-1 0 0,-1 0 1 0 0,1 1-1 0 0,0 0 1 0 0,0 0-1 0 0,1 1 1 0 0,-1 0-1 0 0,1 1 1 0 0,-10 9-1 0 0,17-13-14 0 0,-1 0 0 0 0,1 0-1 0 0,-1 0 1 0 0,1 0 0 0 0,0 1 0 0 0,0-1-1 0 0,0 1 1 0 0,1 0 0 0 0,-1 0 0 0 0,1 0-1 0 0,0 0 1 0 0,0 0 0 0 0,1 1 0 0 0,-1-1 0 0 0,1 0-1 0 0,0 1 1 0 0,0-1 0 0 0,0 1 0 0 0,1 0-1 0 0,-1-1 1 0 0,1 1 0 0 0,0-1 0 0 0,1 1-1 0 0,-1 0 1 0 0,1-1 0 0 0,0 1 0 0 0,0-1 0 0 0,0 1-1 0 0,1-1 1 0 0,-1 0 0 0 0,1 1 0 0 0,0-1-1 0 0,1 0 1 0 0,-1 0 0 0 0,1 0 0 0 0,-1-1-1 0 0,6 7 1 0 0,-4-5-57 0 0,0-1 1 0 0,1 1-1 0 0,-1-1 0 0 0,1 0 0 0 0,0 0 1 0 0,0-1-1 0 0,0 1 0 0 0,0-1 0 0 0,1 0 1 0 0,0-1-1 0 0,-1 1 0 0 0,1-1 0 0 0,0 0 1 0 0,0 0-1 0 0,0-1 0 0 0,0 0 0 0 0,0 0 1 0 0,0 0-1 0 0,0-1 0 0 0,1 0 0 0 0,-1 0 0 0 0,0-1 1 0 0,7-1-1 0 0,-4 0 154 0 0,0 0 0 0 0,0-1 1 0 0,0 0-1 0 0,0-1 0 0 0,-1 0 0 0 0,0-1 0 0 0,1 1 0 0 0,-2-2 1 0 0,1 1-1 0 0,-1-1 0 0 0,0 0 0 0 0,0 0 0 0 0,0-1 1 0 0,-1 0-1 0 0,6-8 0 0 0,21-32 1886 0 0,-32 46-1855 0 0,0 2-119 0 0,0 0 0 0 0,0 0 0 0 0,0 0-1 0 0,-1 0 1 0 0,1 0 0 0 0,0 1 0 0 0,-1-1-1 0 0,1 0 1 0 0,-1 0 0 0 0,1 1-1 0 0,-1-1 1 0 0,1 0 0 0 0,-1 0 0 0 0,0 1-1 0 0,0-1 1 0 0,0 0 0 0 0,0 1 0 0 0,0-1-1 0 0,0 2 1 0 0,0-2-14 0 0,7 62 67 0 0,17 286-1510 0 0,-28-303-1675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8:13.0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32 322 2556 0 0,'-31'-45'13289'0'0,"31"39"-13005"0"0,0 1 0 0 0,0-1-1 0 0,0 0 1 0 0,1 0-1 0 0,0 1 1 0 0,0-1-1 0 0,1 0 1 0 0,-1 1 0 0 0,1-1-1 0 0,0 1 1 0 0,1 0-1 0 0,3-7 1 0 0,47-66 169 0 0,-8 14 709 0 0,-35 50-671 0 0,-8 11-410 0 0,0 0 1 0 0,1 0-1 0 0,-1 0 0 0 0,0-1 1 0 0,0 1-1 0 0,-1-1 0 0 0,1 1 1 0 0,-1-1-1 0 0,0 0 0 0 0,1-4 1 0 0,-9 41-174 0 0,1-1-1 0 0,1 1 1 0 0,2 0 0 0 0,1 0 0 0 0,1 0 0 0 0,3 0 0 0 0,0 0 0 0 0,2-1-1 0 0,16 64 1 0 0,-13-70 114 0 0,-1-9-55 0 0,-2-1-1 0 0,0 1 1 0 0,0 0 0 0 0,-2 0-1 0 0,0 0 1 0 0,-1 21-1 0 0,-3-27 140 0 0,0-1-1 0 0,-1 1 0 0 0,-1-1 1 0 0,0 0-1 0 0,0 0 0 0 0,-6 10 1 0 0,9-19 53 0 0,-3 9 279 0 0,2-1 513 0 0,17-9-726 0 0,39-13-813 0 0,93-25-4078 0 0,-120 28-152 0 0,41-20 0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0:03.1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6362 1220 0 0,'-5'8'15402'0'0,"42"-39"-14348"0"0,-2-1 1 0 0,-1-2-1 0 0,45-60 1 0 0,-37 45 6 0 0,94-117-108 0 0,64-71-420 0 0,31-32-374 0 0,87-139-119 0 0,7 31-196 0 0,-150 178-207 0 0,151-208 755 0 0,-54 83 720 0 0,98-105-183 0 0,-219 239-697 0 0,157-179 106 0 0,39-43-319 0 0,-315 372 39 0 0,319-393-264 0 0,-342 422 165 0 0,313-369-530 0 0,-193 253 651 0 0,53-55-305 0 0,-83 81-49 0 0,46-53 45 0 0,9-13 202 0 0,-62 64-251 0 0,-51 57 227 0 0,44-64 0 0 0,-70 88 57 0 0,6-8-66 0 0,44-49 0 0 0,-24 40 165 0 0,-31 32-88 0 0,0-2 0 0 0,-1 1 0 0 0,0-1 0 0 0,13-17-1 0 0,12-14-29 0 0,-15 17-38 0 0,12-12 8 0 0,-30 34 49 0 0,31-38-15 0 0,-31 38-6 0 0,20-29 7 0 0,-18 23 12 0 0,1 1 1 0 0,0 0-1 0 0,0 0 1 0 0,10-11-1 0 0,-13 15 45 0 0,13-25-248 0 0,-11 22 1113 0 0,4-9-5806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8:13.4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20 137 2380 0 0,'-7'-9'2084'0'0,"5"7"-1563"0"0,0-1 0 0 0,1 1 0 0 0,0-1 0 0 0,-1 0 0 0 0,1 1 0 0 0,0-1 0 0 0,1 0 0 0 0,-1 0 0 0 0,0 0 0 0 0,1 0 0 0 0,-1 1 0 0 0,1-1 0 0 0,0 0 0 0 0,0 0 0 0 0,0 0 0 0 0,0 0 0 0 0,2-5 0 0 0,-1 4-259 0 0,1 0 1 0 0,0 0 0 0 0,-1 1-1 0 0,1-1 1 0 0,0 1 0 0 0,1-1-1 0 0,-1 1 1 0 0,1 0 0 0 0,-1 0-1 0 0,1 0 1 0 0,0 0 0 0 0,0 1-1 0 0,1-1 1 0 0,4-2 0 0 0,-5 2-276 0 0,1 0 0 0 0,0 1 0 0 0,0 0 0 0 0,0 0 0 0 0,1 0 0 0 0,-1 0 1 0 0,0 1-1 0 0,1 0 0 0 0,-1 0 0 0 0,1 0 0 0 0,-1 0 0 0 0,1 1 1 0 0,-1-1-1 0 0,1 1 0 0 0,0 0 0 0 0,-1 1 0 0 0,1-1 0 0 0,-1 1 0 0 0,1 0 1 0 0,-1 0-1 0 0,1 0 0 0 0,-1 1 0 0 0,0 0 0 0 0,0-1 0 0 0,1 2 0 0 0,-1-1 1 0 0,-1 0-1 0 0,8 6 0 0 0,-6-2-17 0 0,-1-1 1 0 0,0 1-1 0 0,0 0 0 0 0,0 0 1 0 0,-1 1-1 0 0,0-1 0 0 0,0 1 0 0 0,-1-1 1 0 0,0 1-1 0 0,0 0 0 0 0,0 0 1 0 0,-1 0-1 0 0,0 0 0 0 0,0 0 1 0 0,-1 0-1 0 0,0 1 0 0 0,0-1 1 0 0,-1 0-1 0 0,0 0 0 0 0,0 0 1 0 0,-1 0-1 0 0,-4 13 0 0 0,-6 13 301 0 0,-1 0-1 0 0,-2-1 1 0 0,-28 45-1 0 0,15-28 384 0 0,26-43-608 0 0,-3 2 139 0 0,0 0 1 0 0,1 1-1 0 0,0 0 1 0 0,0 0-1 0 0,1 1 1 0 0,-3 14-1 0 0,6-22-163 0 0,0 0-1 0 0,0 0 0 0 0,1 0 0 0 0,-1 0 1 0 0,0 0-1 0 0,1 0 0 0 0,-1 1 1 0 0,1-1-1 0 0,-1 0 0 0 0,1 0 0 0 0,0-1 1 0 0,0 1-1 0 0,0 0 0 0 0,0 0 1 0 0,0 0-1 0 0,1-1 0 0 0,-1 1 0 0 0,0 0 1 0 0,1-1-1 0 0,-1 1 0 0 0,1-1 1 0 0,0 0-1 0 0,-1 1 0 0 0,1-1 0 0 0,0 0 1 0 0,0 0-1 0 0,0 0 0 0 0,0 0 1 0 0,0-1-1 0 0,0 1 0 0 0,0 0 0 0 0,0-1 1 0 0,0 1-1 0 0,0-1 0 0 0,4 0 1 0 0,15 3-662 0 0,-1 0 1 0 0,1-2 0 0 0,-1 0 0 0 0,1-1-1 0 0,24-4 1 0 0,52-11-8397 0 0,-70 10 3739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8:11.6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1 109 200 0 0,'49'58'16180'0'0,"-48"-58"-15883"0"0,0 0 1 0 0,1 0-1 0 0,-1 0 0 0 0,0 1 1 0 0,3-1-1 0 0,-2-1-109 0 0,1 0-1 0 0,-1-1 1 0 0,1 1-1 0 0,-1 0 1 0 0,1 0-1 0 0,-1-1 1 0 0,0 0-1 0 0,0 1 1 0 0,0-1-1 0 0,0 0 1 0 0,0 0-1 0 0,0 0 1 0 0,2-4-1 0 0,5-7 385 0 0,0-1-1 0 0,-1 0 0 0 0,10-25 0 0 0,5-22 1225 0 0,-23 60-1804 0 0,-5 41 27 0 0,0 34-29 0 0,4 1-1 0 0,2 0 1 0 0,19 119 0 0 0,-1-15-436 0 0,-19-163 416 0 0,0-1 1 0 0,0 0 0 0 0,-2 1-1 0 0,-3 16 1 0 0,-2 11 87 0 0,3-29-123 0 0,2-11 48 0 0,1 0 1 0 0,0 0-1 0 0,0 0 0 0 0,0 1 1 0 0,1-1-1 0 0,-1 0 0 0 0,1 0 0 0 0,0 6 1 0 0,0-8-51 0 0,19 4-744 0 0,-11-4 179 0 0,-1-1-1 0 0,0-1 1 0 0,0 0-1 0 0,1 0 1 0 0,-1 0-1 0 0,0-1 1 0 0,0 0-1 0 0,8-3 1 0 0,31-20-8611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8:12.1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167 129 948 0 0,'-11'-52'7651'0'0,"10"45"-6655"0"0,0-1 0 0 0,0 1-1 0 0,-1 0 1 0 0,0 0-1 0 0,0 0 1 0 0,-1 0 0 0 0,-7-13 1426 0 0,10 19-2382 0 0,0 1 0 0 0,-1-1 0 0 0,1 1 0 0 0,0-1 1 0 0,-1 1-1 0 0,1-1 0 0 0,-1 1 0 0 0,1 0 0 0 0,-1-1 0 0 0,1 1 0 0 0,-1 0 0 0 0,1-1 1 0 0,-1 1-1 0 0,1 0 0 0 0,-1 0 0 0 0,1 0 0 0 0,-1-1 0 0 0,1 1 0 0 0,-1 0 0 0 0,0 0 1 0 0,1 0-1 0 0,-1 0 0 0 0,1 0 0 0 0,-1 0 0 0 0,0 0 0 0 0,1 0 0 0 0,-1 0 1 0 0,1 0-1 0 0,-1 1 0 0 0,0-1 0 0 0,1 0 0 0 0,-1 0 0 0 0,1 0 0 0 0,-1 1 0 0 0,1-1 1 0 0,-1 0-1 0 0,0 1 0 0 0,-7 5 33 0 0,-1 0 0 0 0,1 1 0 0 0,0 0 1 0 0,1 1-1 0 0,-1-1 0 0 0,1 1 0 0 0,1 1 0 0 0,0-1 0 0 0,0 1 1 0 0,1 0-1 0 0,0 1 0 0 0,0-1 0 0 0,1 1 0 0 0,-3 12 1 0 0,3-8-4 0 0,0 0 1 0 0,2 0 0 0 0,0 1-1 0 0,0-1 1 0 0,2 1 0 0 0,0-1-1 0 0,0 1 1 0 0,1-1 0 0 0,6 28 0 0 0,-3-28-81 0 0,-1-1 0 0 0,2 0 0 0 0,0 0 0 0 0,0 0 0 0 0,1-1 0 0 0,1 0 0 0 0,0 0 0 0 0,0 0 0 0 0,1-1 0 0 0,15 15 0 0 0,-16-19-80 0 0,1 0 0 0 0,-1 0 0 0 0,2-1 0 0 0,-1 0 0 0 0,1 0 0 0 0,0-1 0 0 0,0 0 0 0 0,0-1 0 0 0,1 0 0 0 0,-1 0 0 0 0,1-1 0 0 0,0-1 0 0 0,0 1 0 0 0,20 1-1 0 0,-24-4 11 0 0,1 0-1 0 0,-1 0 1 0 0,1-1-1 0 0,-1 0 0 0 0,1 0 1 0 0,-1 0-1 0 0,1-1 0 0 0,-1 0 1 0 0,0 0-1 0 0,0-1 1 0 0,0 0-1 0 0,0 0 0 0 0,0 0 1 0 0,-1-1-1 0 0,1 1 0 0 0,-1-1 1 0 0,0-1-1 0 0,0 1 0 0 0,-1-1 1 0 0,1 0-1 0 0,-1 0 1 0 0,0 0-1 0 0,0 0 0 0 0,-1-1 1 0 0,1 0-1 0 0,-1 1 0 0 0,-1-1 1 0 0,5-11-1 0 0,-2 3 136 0 0,0-1 1 0 0,-1 0-1 0 0,-1 0 0 0 0,0 0 0 0 0,-1-1 1 0 0,-1 1-1 0 0,0 0 0 0 0,-1-1 0 0 0,-1 1 1 0 0,0-1-1 0 0,-5-21 0 0 0,4 31 25 0 0,0-1 0 0 0,0 1 0 0 0,0-1-1 0 0,-1 1 1 0 0,0 0 0 0 0,0 0 0 0 0,-1 0 0 0 0,1 1 0 0 0,-1-1-1 0 0,-1 1 1 0 0,1 0 0 0 0,-1 0 0 0 0,0 0 0 0 0,0 0 0 0 0,-6-3 0 0 0,7 5-286 0 0,0 1 1 0 0,0-1-1 0 0,-1 1 1 0 0,1 0-1 0 0,-1 1 1 0 0,0-1-1 0 0,1 1 1 0 0,-1 0-1 0 0,-5-1 1 0 0,4 2-689 0 0,1 0 0 0 0,0 0 0 0 0,0 0 0 0 0,0 1 1 0 0,0 0-1 0 0,0 0 0 0 0,0 0 0 0 0,0 0 0 0 0,-7 4 0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58:21.0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32 680 0 0,'0'0'7733'0'0,"31"-15"-7069"0"0,18 0 86 0 0,-47 14-726 0 0,-1 1-30 0 0,0 0-1 0 0,0 0 1 0 0,0-1-1 0 0,0 1 1 0 0,0 0 0 0 0,0 0-1 0 0,0 0 1 0 0,0 0-1 0 0,0 0 1 0 0,0 1 0 0 0,1-1-1 0 0,-1 0 1 0 0,0 0-1 0 0,0 1 1 0 0,0-1 0 0 0,0 1-1 0 0,0-1 1 0 0,0 1-1 0 0,-1-1 1 0 0,1 1 0 0 0,0-1-1 0 0,0 1 1 0 0,0 0-1 0 0,0-1 1 0 0,-1 1-1 0 0,1 0 1 0 0,0 0 0 0 0,-1 0-1 0 0,2 1 1 0 0,-4 35-153 0 0,2-35 179 0 0,-1 27-143 0 0,9-21-875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6:49.93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63014.5625"/>
      <inkml:brushProperty name="anchorY" value="-212195.82813"/>
      <inkml:brushProperty name="scaleFactor" value="0.5"/>
    </inkml:brush>
  </inkml:definitions>
  <inkml:trace contextRef="#ctx0" brushRef="#br0">4 1 2768 0 0,'0'0'6564'0'0,"0"1"-6016"0"0,-1 1 36 0 0,0-1-120 0 0,0 4 109 0 0,1 0-163 0 0,0 3 20 0 0,2 1-108 0 0,0 4 52 0 0,2 1-115 0 0,0 3 58 0 0,1 1-128 0 0,0 3 72 0 0,2 1-36 0 0,0 2 78 0 0,1 1-53 0 0,1 2 70 0 0,0 1-90 0 0,0 1 173 0 0,1 0-122 0 0,1 0 102 0 0,-1 1-153 0 0,1-2 277 0 0,-1-1-94 0 0,0-1-57 0 0,0-1-44 0 0,-1-3 1 0 0,1-1 10 0 0,-1-2 9 0 0,-1-1 7 0 0,0-2 9 0 0,-2-2 116 0 0,1-1-122 0 0,-1-2 248 0 0,-1-1-248 0 0,-1-2 317 0 0,1-1-270 0 0,-1-3 173 0 0,2 1-284 0 0,-1-3 89 0 0,3-1-144 0 0,1-3-24 0 0,0-4-22 0 0,1-2-39 0 0,0-3-53 0 0,2-5-7 0 0,-1-4-78 0 0,1-4 112 0 0,0-3 4 0 0,0-3-138 0 0,0-2 4 0 0,0 0-22 0 0,0-1-34 0 0,-1 0 6 0 0,0 1 6 0 0,-1 2-50 0 0,0 2-42 0 0,-1 2-32 0 0,-1 2-56 0 0,0 2-144 0 0,0 2-155 0 0,-1 1-285 0 0,-1 3-189 0 0,-1 1-459 0 0,1 2-232 0 0,-2 1-553 0 0,1 1-662 0 0,1 2-1237 0 0,-1 1-2644 0 0,0 2 5512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6:55.13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63448.15625"/>
      <inkml:brushProperty name="anchorY" value="-212298.42188"/>
      <inkml:brushProperty name="scaleFactor" value="0.5"/>
    </inkml:brush>
  </inkml:definitions>
  <inkml:trace contextRef="#ctx0" brushRef="#br0">97 8 720 0 0,'0'0'6657'0'0,"0"-1"-6059"0"0,-1-1-224 0 0,-2-2 2836 0 0,0 4-3143 0 0,0 1 26 0 0,0-1-44 0 0,0 0 82 0 0,-1 2-104 0 0,1-1 83 0 0,-2 1-67 0 0,2 1 61 0 0,-2 1-74 0 0,2 0 129 0 0,-2 2-108 0 0,-1 1 96 0 0,1 2-103 0 0,-1 1 111 0 0,0 2-123 0 0,0 2 125 0 0,1 1-126 0 0,1 1 121 0 0,0 1-73 0 0,1 2 50 0 0,2 0-73 0 0,1 2 62 0 0,1 1-99 0 0,2 0 112 0 0,2 0-161 0 0,1 0 146 0 0,2 0-130 0 0,1-1 71 0 0,1-1-40 0 0,2-1 61 0 0,1-1-78 0 0,1-3 76 0 0,1-1-89 0 0,1-3 73 0 0,-1-2-93 0 0,2-2 74 0 0,-4-3-89 0 0,3-2 16 0 0,-1-3-72 0 0,1-1 106 0 0,-1-3-77 0 0,-1-2 49 0 0,-1-3-51 0 0,-1-2 94 0 0,-2-3-103 0 0,-1-1 116 0 0,-2-2-127 0 0,-2-1 118 0 0,-1 0-74 0 0,-3-1 167 0 0,-1-1-65 0 0,-3 1 72 0 0,-2-1-67 0 0,-2 1 105 0 0,-1 1-77 0 0,-3 0 52 0 0,0 1-88 0 0,-2 1 104 0 0,0 2-90 0 0,-1 1 42 0 0,0 2-91 0 0,-1 1 90 0 0,1 2-105 0 0,0 2 26 0 0,0 1-75 0 0,0 2 0 0 0,2 1-201 0 0,-1 1 54 0 0,-1 3-168 0 0,0 1-95 0 0,1 1-164 0 0,0 2-401 0 0,0 4-131 0 0,2 1-454 0 0,0 2-1371 0 0,2 1-655 0 0,2-2 1596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6:58.47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66531.34375"/>
      <inkml:brushProperty name="anchorY" value="-216295.39063"/>
      <inkml:brushProperty name="scaleFactor" value="0.5"/>
    </inkml:brush>
  </inkml:definitions>
  <inkml:trace contextRef="#ctx0" brushRef="#br0">233 289 700 0 0,'0'0'1704'0'0,"0"-3"-522"0"0,0 1 13 0 0,0-1-138 0 0,0-2-42 0 0,0 1-116 0 0,0-2-105 0 0,0 1-147 0 0,0-1 43 0 0,0 0-37 0 0,0 0-52 0 0,0 1-18 0 0,0 2-87 0 0,0-2-77 0 0,0 1-41 0 0,0 1-2 0 0,0 0-45 0 0,0 0-36 0 0,0 0-21 0 0,0 1-44 0 0,0 1-48 0 0,0 0-8 0 0,0 0-27 0 0,0 1-52 0 0,0-2 27 0 0,0 0-7 0 0,0 0 24 0 0,0 0-25 0 0,-1 3 8 0 0,0 0-11 0 0,-2 4 12 0 0,-1 1 33 0 0,-1 3-70 0 0,-1 1 60 0 0,-2 3-108 0 0,-1 1 82 0 0,-1 1-93 0 0,-1 2 97 0 0,-1 1-110 0 0,0 1 108 0 0,-1 0-172 0 0,1 0 185 0 0,-1 0-152 0 0,1 0 117 0 0,0 0-114 0 0,1-2 108 0 0,0 0-112 0 0,2-2 108 0 0,0-2-98 0 0,1 0 104 0 0,0-2-77 0 0,3-3 206 0 0,-1 1-106 0 0,2-2 156 0 0,0 0-151 0 0,0-2 150 0 0,1 1-156 0 0,1-2 97 0 0,0-1-147 0 0,1 0 120 0 0,0-2-128 0 0,3-3 93 0 0,2-3-99 0 0,2-4 102 0 0,3-3-119 0 0,2-3 143 0 0,2-3-141 0 0,2-4 99 0 0,2-4-114 0 0,2-3 120 0 0,1-2-83 0 0,2-2 87 0 0,0-2 8 0 0,0 1 97 0 0,0 1-42 0 0,-1 1 6 0 0,-2 2 15 0 0,-1 2-11 0 0,-1 3-5 0 0,-2 2 71 0 0,-1 3-100 0 0,-3 2 130 0 0,0 2-156 0 0,-1 2 57 0 0,-2 2-150 0 0,0 1 39 0 0,-2 3-94 0 0,0 1 87 0 0,-2 1-113 0 0,2 1 117 0 0,-1 2-134 0 0,1 3 147 0 0,1 2-137 0 0,1 2 120 0 0,0 4-128 0 0,0 1 121 0 0,1 4-116 0 0,0 1 127 0 0,0 3-154 0 0,1 1 150 0 0,-1 1-136 0 0,0 1 139 0 0,2 1-186 0 0,-2 1 93 0 0,2 0-3 0 0,-1-1-17 0 0,0 1 8 0 0,1-1 3 0 0,-1-1-21 0 0,0 0-110 0 0,0 0-114 0 0,-2-3-166 0 0,1 0-107 0 0,-1-2-150 0 0,0 0-221 0 0,-1-2-182 0 0,0 0-296 0 0,0-2-331 0 0,0 0-570 0 0,0-1-2474 0 0,6 5-3844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6:38.72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38392.45313"/>
      <inkml:brushProperty name="anchorY" value="-198696.40625"/>
      <inkml:brushProperty name="scaleFactor" value="0.5"/>
    </inkml:brush>
  </inkml:definitions>
  <inkml:trace contextRef="#ctx0" brushRef="#br0">90 70 480 0 0,'0'-2'2384'0'0,"-1"0"-770"0"0,-2-3-171 0 0,1 0-335 0 0,-2-1-166 0 0,1 0-166 0 0,-1-1-109 0 0,2 1-137 0 0,-2 0-70 0 0,2 2-93 0 0,-1-1-92 0 0,0 0-40 0 0,2 2-97 0 0,0 1 25 0 0,-1 0-63 0 0,0 0 118 0 0,1 0 94 0 0,0 4 42 0 0,0 2 62 0 0,0 4-13 0 0,0 3 28 0 0,0 4-94 0 0,-1 4 130 0 0,1 6-126 0 0,0 5 105 0 0,0 7-186 0 0,-1 5 110 0 0,-1 8-98 0 0,0 7 113 0 0,-1 6-145 0 0,1 4 109 0 0,-1 4-142 0 0,0 3 148 0 0,1 2-163 0 0,-1 2 175 0 0,1 0-30 0 0,1 0 21 0 0,0 0 15 0 0,0-1-115 0 0,1 0 11 0 0,0-1-24 0 0,0-2-27 0 0,1-1 34 0 0,1-1-40 0 0,0-1-16 0 0,0-4 4 0 0,0-3-9 0 0,1-2 16 0 0,0-4 130 0 0,0-2-218 0 0,0-2 239 0 0,1-1-298 0 0,-1-4 289 0 0,1-2-281 0 0,0-2 260 0 0,-1-2-194 0 0,1-2 209 0 0,0-2-275 0 0,0-1 227 0 0,0-2-76 0 0,0-2 3 0 0,0-3-28 0 0,-1 0-54 0 0,1-3-2 0 0,0-1-78 0 0,-1 0 154 0 0,0-3-87 0 0,0 0-2 0 0,-1-3-29 0 0,1 0-14 0 0,0-3-18 0 0,-1 0-2 0 0,1-2-39 0 0,-1-1 34 0 0,0-2-129 0 0,1-2 153 0 0,-2 0-176 0 0,1-2 203 0 0,0 1-183 0 0,-1-2 201 0 0,1 0-138 0 0,0-1 6 0 0,0 1 88 0 0,-1-2-21 0 0,1 0-19 0 0,-1-1 10 0 0,1-1-8 0 0,-1 1-18 0 0,1-1-5 0 0,0 0-18 0 0,-1-2-113 0 0,0 2 161 0 0,0-1-198 0 0,0 0 213 0 0,0-1-176 0 0,0 0 152 0 0,0 1-170 0 0,0 0 200 0 0,0 0-71 0 0,0-1-92 0 0,1 1 162 0 0,-1 0-170 0 0,1-1 159 0 0,-1-1-150 0 0,0 0 175 0 0,1 3-187 0 0,-1-2 188 0 0,1 1-178 0 0,-1-1 184 0 0,0 0-181 0 0,0-2 186 0 0,1 3-182 0 0,-1-1 167 0 0,1-1-143 0 0,-1 1 140 0 0,0-1-143 0 0,0-1 154 0 0,0 1-53 0 0,1 1-10 0 0,-1-1-95 0 0,1 1 146 0 0,-1 1 1715 0 0,4-2-1807 0 0,0-1 78 0 0,4 1-76 0 0,2-1 98 0 0,4 1-112 0 0,5 0 108 0 0,3 0-88 0 0,6 1 105 0 0,6 1-58 0 0,8 0 61 0 0,8 1-68 0 0,9 1 50 0 0,8 1-68 0 0,8 1 94 0 0,9 0-112 0 0,10 1 113 0 0,7 1-132 0 0,7 0 109 0 0,6 1-104 0 0,3 1 76 0 0,4 0-92 0 0,1-1 26 0 0,1 1 4 0 0,0-1 0 0 0,-1 0 81 0 0,-1 0-102 0 0,-1-1 91 0 0,-2-1-108 0 0,-1 1 46 0 0,-2 0-12 0 0,-2-1 6 0 0,-1 0 0 0 0,-5-1 0 0 0,-5 1 0 0 0,-6-2-56 0 0,-4 0 86 0 0,-5-1-33 0 0,-4 0 26 0 0,-2-1-19 0 0,-4 1 1 0 0,-5-1-10 0 0,-5 0-2 0 0,-3 0 0 0 0,-5-1-11 0 0,-5 0 8 0 0,-3 1 7 0 0,-4-1 26 0 0,-3 0-54 0 0,-3 1 22 0 0,-3-1-17 0 0,-3 1 32 0 0,-1-1-24 0 0,-3 1 12 0 0,-1-1-7 0 0,-1 0 6 0 0,-1 1 13 0 0,-2 0-14 0 0,0 0 6 0 0,0 0-7 0 0,-2 0 6 0 0,0 0 8 0 0,-2 0-7 0 0,0 0 12 0 0,-2-1-27 0 0,0 1 9 0 0,-2 0-18 0 0,0-1 50 0 0,-1 0-42 0 0,-1 0 28 0 0,-3-1-8 0 0,2 0-40 0 0,-3 0-86 0 0,1 0-44 0 0,-3 0-41 0 0,2 0-71 0 0,-2 0-135 0 0,0-1-285 0 0,-3 1-271 0 0,1-2-625 0 0,-2-1-729 0 0,-2-2-546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6:39.86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43983.5625"/>
      <inkml:brushProperty name="anchorY" value="-202997.92188"/>
      <inkml:brushProperty name="scaleFactor" value="0.5"/>
    </inkml:brush>
  </inkml:definitions>
  <inkml:trace contextRef="#ctx0" brushRef="#br0">62 8 196 0 0,'0'0'2278'0'0,"-3"0"-1389"0"0,0-1-74 0 0,0 1-43 0 0,-4-1 3505 0 0,4 1-3866 0 0,0-1 27 0 0,-1 1-22 0 0,-2-1 3102 0 0,3 1-3393 0 0,0 0 59 0 0,0-1-64 0 0,0 1 88 0 0,1 0-96 0 0,1 0 12 0 0,-3-1-24 0 0,1 1 96 0 0,0-1-58 0 0,1 1 120 0 0,-1 0 1972 0 0,8 1-1921 0 0,3 0 113 0 0,4 1-172 0 0,6 0 78 0 0,4 1-187 0 0,5 0 110 0 0,6 1-179 0 0,6-1 99 0 0,6 1-142 0 0,5 0 109 0 0,7 0-125 0 0,6-1 97 0 0,5 1-129 0 0,5 0 107 0 0,2-1-118 0 0,4 1 127 0 0,2-1-141 0 0,2 0-4 0 0,3 0 60 0 0,1 0-30 0 0,3-1 34 0 0,3 0 54 0 0,1-1-94 0 0,2 0 124 0 0,4 0-140 0 0,1 0 113 0 0,0 1-114 0 0,-2-1 111 0 0,-1 0-122 0 0,-2 0 93 0 0,-3 0-94 0 0,-2 0 133 0 0,-3 0-137 0 0,-3 0 127 0 0,-3 0-113 0 0,-5 0 39 0 0,-4-1-8 0 0,-5 1 4 0 0,-4 0-15 0 0,-6-1 19 0 0,-3 1-11 0 0,-5-1 9 0 0,-2 1 2 0 0,-3-1-1 0 0,-2 0 6 0 0,-3 0-16 0 0,-3 1 24 0 0,-2 0-13 0 0,-2 0-4 0 0,-1 0 10 0 0,-1-1 2 0 0,-3 1-1 0 0,-1 0 1 0 0,-2-1-5 0 0,-1 1-12 0 0,-2-1 17 0 0,0 1 27 0 0,-2-1-22 0 0,0 1 0 0 0,-1 0 0 0 0,-5-1 4 0 0,3 1-25 0 0,-4 0 30 0 0,0-1-14 0 0,-2 1 10 0 0,2-1 2 0 0,-3 1-10 0 0,1-1 3 0 0,-2 0-24 0 0,-2 1 1 0 0,1-1 18 0 0,-1 1 7 0 0,-2-1-10 0 0,2 0 4 0 0,-1 0-38 0 0,-2 1 66 0 0,-1-1-44 0 0,3 0 19 0 0,-1 0 9 0 0,0 1-22 0 0,-2-1 3 0 0,-1 0-1 0 0,-1 0 13 0 0,3 1-4 0 0,0-1-21 0 0,-1 0 34 0 0,-1 1-20 0 0,0-1 1 0 0,-1 0-55 0 0,0 0-92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7:05.43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68216.9375"/>
      <inkml:brushProperty name="anchorY" value="-217727.82813"/>
      <inkml:brushProperty name="scaleFactor" value="0.5"/>
    </inkml:brush>
  </inkml:definitions>
  <inkml:trace contextRef="#ctx0" brushRef="#br0">19 206 684 0 0,'0'0'5877'0'0,"-1"1"-5766"0"0,-1 0 122 0 0,-3 3 2960 0 0,3-3-3095 0 0,0 0-16 0 0,0 0 10 0 0,1 0-19 0 0,-1-1 14 0 0,2 1-23 0 0,-1-1 7 0 0,1 0 27 0 0,0 0-71 0 0,0 0-75 0 0,0 0 122 0 0,0 0-41 0 0,0 0 6 0 0,0 2-3 0 0,0 1 1 0 0,0 0 4 0 0,0-1-2 0 0,0-1 1 0 0,0 0 19 0 0,0 0-39 0 0,0-1 102 0 0,1 2-36 0 0,0 0 20 0 0,0-1 30 0 0,0 3 2577 0 0,3-5-2627 0 0,0 1-8 0 0,-1-1-28 0 0,2-1 2 0 0,0 0-8 0 0,0-1-14 0 0,0 0 18 0 0,1-1-34 0 0,3 0 20 0 0,1-1-36 0 0,1-1 38 0 0,2 0-2 0 0,0-1 28 0 0,1 0-29 0 0,1-1 34 0 0,1-1-20 0 0,1-1 2 0 0,1 0 4 0 0,0 0 12 0 0,1-2-26 0 0,0 1 46 0 0,0 0 4 0 0,-1-1-4 0 0,0 1-11 0 0,0 0-24 0 0,0 1 25 0 0,-2 0-10 0 0,0 2 3 0 0,-2 0 5 0 0,-1 0-30 0 0,-2 2-28 0 0,-1 0 6 0 0,-1 2-42 0 0,0 0 24 0 0,-2 0-51 0 0,-1 2 56 0 0,2 0-4 0 0,-1 2 12 0 0,1 2-6 0 0,0 2-2 0 0,0 3 28 0 0,1 3-31 0 0,-2 2 29 0 0,1 2-4 0 0,0 2-13 0 0,0 2-9 0 0,-1 2 26 0 0,1 1-10 0 0,0 0-10 0 0,0 0 9 0 0,-1-1 1 0 0,1 0 60 0 0,0-1-73 0 0,0-1 91 0 0,-1-2-88 0 0,0-1 87 0 0,-1-1-100 0 0,1-1 128 0 0,-1-2-86 0 0,1 0 116 0 0,0-2-111 0 0,-2-2 110 0 0,2-1-130 0 0,-1-1 94 0 0,3-2-124 0 0,-1-1 120 0 0,3-2-113 0 0,2-2-18 0 0,2-3 19 0 0,0 0-8 0 0,0-2 2 0 0,2-2 4 0 0,-1-1-10 0 0,0 0-6 0 0,0-1 2 0 0,-1 0-2 0 0,-2 0-10 0 0,0 1-15 0 0,0 0 4 0 0,-2 1 20 0 0,0 0-11 0 0,-2 3-9 0 0,0-1-7 0 0,-2 2-22 0 0,0-1 20 0 0,-1 2 6 0 0,1-1-26 0 0,-1 2 42 0 0,-2 1-8 0 0,3 0 8 0 0,-1 1 4 0 0,-2 0 0 0 0,3 2 28 0 0,-1 1-27 0 0,2 1-46 0 0,-1-1 106 0 0,2 3-39 0 0,0 1 1 0 0,0 0-2 0 0,2 1 23 0 0,-1 0-21 0 0,2-1-17 0 0,-1 1-18 0 0,0-1 92 0 0,1 1-28 0 0,1-2 2 0 0,0 1 8 0 0,1-2-16 0 0,2 0-1 0 0,-1-1 0 0 0,2 0 8 0 0,1-2-12 0 0,0 0-33 0 0,0-2 38 0 0,1-2-28 0 0,1 0 8 0 0,0-1-2 0 0,0-1 0 0 0,1-2-19 0 0,-1 0 15 0 0,-1 0-1 0 0,0 1-4 0 0,-2-1-8 0 0,-1 1-2 0 0,-1-1 4 0 0,-1 2-6 0 0,-4 1-8 0 0,1-1-7 0 0,-2 2-17 0 0,1 0 18 0 0,-2 0-12 0 0,1 1 18 0 0,-1 0-5 0 0,-3 1 11 0 0,4 0-12 0 0,-3 1 42 0 0,3 1-22 0 0,-1 0 13 0 0,0 2-7 0 0,-1-1 16 0 0,3 2-1 0 0,-1 0 30 0 0,0 0-4 0 0,1 1 13 0 0,0 0-12 0 0,2 0 0 0 0,-1 0 32 0 0,2 0-9 0 0,-1-1 13 0 0,2-1 2 0 0,-1 1-4 0 0,2-1-8 0 0,0 0 7 0 0,-3-1-12 0 0,3 0-6 0 0,-2-1-17 0 0,3-1 27 0 0,-2 0-5 0 0,3 0-11 0 0,-1-1 8 0 0,-2 0-26 0 0,2 0-6 0 0,-4-1-19 0 0,3 1 32 0 0,-4 0-25 0 0,1-1 12 0 0,-2 1-21 0 0,1 0 1 0 0,-2 0-6 0 0,1 0 5 0 0,-2 0-15 0 0,1 0 32 0 0,-2 0-1 0 0,2 1 58 0 0,-1-1 50 0 0,3 1-10 0 0,-2-1-1 0 0,3 0-20 0 0,-1 1-27 0 0,3-1 34 0 0,-1 1-46 0 0,4-1 4 0 0,1 1-6 0 0,2 0-5 0 0,0-1-41 0 0,1 1 39 0 0,0 0 0 0 0,1 0 0 0 0,-1 0-17 0 0,-1-1 1 0 0,1 1-6 0 0,0 0-9 0 0,0 0-16 0 0,-5-1 13 0 0,3 1 13 0 0,-4-1-27 0 0,2 1-9 0 0,-3-1-96 0 0,1 1-129 0 0,-3-1-227 0 0,2 0-280 0 0,-3 1-436 0 0,0-1-625 0 0,-1 0-3343 0 0,0-1-2828 0 0,-2 1 7020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0:54.8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583 5 80 0 0,'0'0'9736'0'0,"-14"-4"-7830"0"0,4 3-1742 0 0,1 1-1 0 0,0 1 0 0 0,0-1 0 0 0,0 1 1 0 0,-15 4-1 0 0,21-4-112 0 0,0-1 63 0 0,0 0-80 0 0,-8 0 10 0 0,8 0 30 0 0,0 1-41 0 0,-9 0-2 0 0,9-1 9 0 0,-14 4 266 0 0,3-3-248 0 0,11-1 64 0 0,-16 4 150 0 0,-10-1-52 0 0,26-3-164 0 0,0 1-18 0 0,-75 3 532 0 0,76-4-382 0 0,-37-3-155 0 0,6 0 18 0 0,29 2-41 0 0,2 1-10 0 0,-7-1-1 0 0,-46-2-10 0 0,33 4 30 0 0,19-1-37 0 0,-16 2 18 0 0,-39 4 10 0 0,55-5 24 0 0,-2-1-1031 0 0,1-1 1 0 0,-1 1-1 0 0,0-1 0 0 0,0 1 1 0 0,0-1-1 0 0,-4-2 0 0 0,5 2-596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6:42.29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48797.35938"/>
      <inkml:brushProperty name="anchorY" value="-204362.9375"/>
      <inkml:brushProperty name="scaleFactor" value="0.5"/>
    </inkml:brush>
  </inkml:definitions>
  <inkml:trace contextRef="#ctx0" brushRef="#br0">73 19 716 0 0,'0'0'3329'0'0,"1"-2"-2302"0"0,0 0-31 0 0,0 0-417 0 0,-1 1 123 0 0,1 0-272 0 0,-1 0 176 0 0,1-1-160 0 0,0 0 63 0 0,0 0-151 0 0,1-2 1822 0 0,0 6-1786 0 0,1 0-30 0 0,1 3-19 0 0,0 1 32 0 0,0 3 5 0 0,0 2-15 0 0,-2 3-2 0 0,1 4 70 0 0,-2 3-81 0 0,0 3 106 0 0,-1 4-167 0 0,-2 5 149 0 0,-1 4-156 0 0,0 3 153 0 0,-1 5-149 0 0,-1 4 129 0 0,-1 1-53 0 0,0 5-3 0 0,-1 3-1 0 0,1 4 13 0 0,-1 2 65 0 0,0 3-116 0 0,0 1 113 0 0,0 1-148 0 0,1 1 188 0 0,1 0-291 0 0,0 0 227 0 0,0 0-278 0 0,1-1 260 0 0,0 0-282 0 0,2-3 285 0 0,-1-3-339 0 0,1-2 260 0 0,1-3-255 0 0,0-1 265 0 0,0-2-272 0 0,1-2 208 0 0,0-2-226 0 0,0-3 223 0 0,0-2-213 0 0,0-1 217 0 0,0-4-269 0 0,1 0 230 0 0,0-3-101 0 0,-1-3 2 0 0,1-1-66 0 0,0-3 49 0 0,-1-2-20 0 0,0-3-4 0 0,0-1-21 0 0,1-3 1 0 0,-1-2-7 0 0,1-2 10 0 0,-1-1-4 0 0,0-2 30 0 0,0-2 25 0 0,0-1 8 0 0,0-3-13 0 0,1 1-17 0 0,-1-2 23 0 0,1 0-18 0 0,-1-1-51 0 0,0 1 76 0 0,0-2-35 0 0,0 1 7 0 0,0-1-52 0 0,-1-2 75 0 0,1 2-66 0 0,0-2 52 0 0,-1 0-33 0 0,1 0 5 0 0,0 0-39 0 0,0-1 29 0 0,0-1-15 0 0,0 1-29 0 0,0 0 27 0 0,-1 0-14 0 0,1-1-1 0 0,0-1-18 0 0,-1 0 19 0 0,1-1-7 0 0,1 2-8 0 0,-1 0 8 0 0,1 0-7 0 0,-1 0-8 0 0,0-1 21 0 0,0 0-20 0 0,0-1-8 0 0,0 1 47 0 0,0-2-42 0 0,0 1-19 0 0,0 0 24 0 0,0 0-13 0 0,0 0 4 0 0,0 0-6 0 0,0 0-8 0 0,2 2 3 0 0,-1-1-12 0 0,0 0 8 0 0,0 1-35 0 0,3-2 47 0 0,1 0-15 0 0,2-1 5 0 0,0 0-14 0 0,5-1 36 0 0,2 0 8 0 0,5 1-5 0 0,4-1 4 0 0,4 1 3 0 0,5 0-10 0 0,5 1 4 0 0,7 0-2 0 0,6 0-33 0 0,7 1 47 0 0,7 1-20 0 0,5 0 44 0 0,5 0-44 0 0,5 1 33 0 0,4 1-5 0 0,4 0-22 0 0,6 1 45 0 0,7 0-84 0 0,5 1 113 0 0,4 0-123 0 0,5 1 112 0 0,1 0-127 0 0,2 1 131 0 0,2 0-115 0 0,1-1 95 0 0,1 1-97 0 0,2 0 88 0 0,1 0-106 0 0,1 0 78 0 0,1 0-76 0 0,1 0 101 0 0,-1 0-114 0 0,0-1 109 0 0,-1 1-112 0 0,-2-1 108 0 0,-1 0-112 0 0,-1 0 48 0 0,-1 1-21 0 0,-3-1 4 0 0,-1 0-15 0 0,-6 0 8 0 0,-6-1-2 0 0,-4 0 18 0 0,-5 0-9 0 0,-4 1 13 0 0,-3-2 1 0 0,-4 1 1 0 0,-3-1 9 0 0,-6 1-21 0 0,-6-1 16 0 0,-5 1-1 0 0,-5-1-18 0 0,-6-1 29 0 0,-6 1-14 0 0,-4-2 5 0 0,-5 1 3 0 0,-4-1-5 0 0,-5-1-22 0 0,-2 1-7 0 0,-5-1-24 0 0,-1-1 1 0 0,-6 1-30 0 0,0-1 11 0 0,-3 0-74 0 0,1 0-50 0 0,-3-1-121 0 0,1 0-89 0 0,-3 0-126 0 0,-2 0-139 0 0,0-1-62 0 0,-1 0-218 0 0,-1-2-244 0 0,-1 0-446 0 0,-2-2-157 0 0,0 1-301 0 0,-4-3-1140 0 0,-2 0-1229 0 0,-2-2-3118 0 0,0 1 6498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6:43.44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55056.40625"/>
      <inkml:brushProperty name="anchorY" value="-208252.25"/>
      <inkml:brushProperty name="scaleFactor" value="0.5"/>
    </inkml:brush>
  </inkml:definitions>
  <inkml:trace contextRef="#ctx0" brushRef="#br0">55 33 1772 0 0,'0'0'0'0'0,"-2"-1"1360"0"0,-1-1-308 0 0,1 1-299 0 0,-2-1 127 0 0,0 1-329 0 0,0-1 240 0 0,2 1-226 0 0,-2-1 143 0 0,1 0-137 0 0,1 0-17 0 0,0 1-73 0 0,-1-1-131 0 0,0 0 54 0 0,1 1-130 0 0,0 0 24 0 0,0 0 926 0 0,0 0-906 0 0,0 0-105 0 0,0 0 257 0 0,-2-1 2413 0 0,7 1-2506 0 0,0 0 149 0 0,0 1-192 0 0,5-1 125 0 0,0 1-200 0 0,5 0 116 0 0,4 0-91 0 0,2 0-23 0 0,3 0-8 0 0,4 1-45 0 0,4 0 43 0 0,5-1-77 0 0,6 2 79 0 0,5-1-58 0 0,5 0-19 0 0,8 1-18 0 0,6 0-22 0 0,6 0-20 0 0,5 0-67 0 0,4 1 36 0 0,4 0-30 0 0,3 1 12 0 0,1-1-46 0 0,3 0 8 0 0,0 1-130 0 0,0-1 156 0 0,1 1-33 0 0,-2-1 11 0 0,0-1 8 0 0,-2 1-21 0 0,-1 0-12 0 0,0 0 8 0 0,-2-1-5 0 0,-1 1 6 0 0,-2-2-21 0 0,-1 1 16 0 0,-1 0-14 0 0,-1 0-11 0 0,-5 0 166 0 0,-2 0-211 0 0,-5-1 13 0 0,-2 0 63 0 0,-4 1-37 0 0,-3-2 17 0 0,-3 1-36 0 0,-4 0 30 0 0,-3-1 17 0 0,-2 1 4 0 0,-3 0-12 0 0,-4-1 0 0 0,-2 1 5 0 0,-3-1 6 0 0,-2 0-38 0 0,-2 0 48 0 0,-3 1-15 0 0,-2-1-4 0 0,-2 0 7 0 0,-6 1-12 0 0,2-1-109 0 0,-5 0 138 0 0,2 0-23 0 0,-4 0 18 0 0,2 0-13 0 0,-3 1 10 0 0,2-1-18 0 0,-2 0 19 0 0,1 1-25 0 0,-2 0 17 0 0,1-1 0 0 0,-1 1-15 0 0,0 0 5 0 0,-1-1-16 0 0,1 0-57 0 0,-2 0 100 0 0,-2 1-24 0 0,3-1 10 0 0,-1 0-13 0 0,-2 1 13 0 0,2-1-32 0 0,-1 0 0 0 0,-2 0 40 0 0,-1 0-22 0 0,1 0 8 0 0,0 0-15 0 0,-2 0-5 0 0,0 0 9 0 0,-1 0-68 0 0,-1 0 14 0 0,-1 0-82 0 0,4 1-35 0 0,-1-1-144 0 0,1 0 39 0 0,-1 1-312 0 0,-1-1-165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6:44.20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59668.8125"/>
      <inkml:brushProperty name="anchorY" value="-209576.75"/>
      <inkml:brushProperty name="scaleFactor" value="0.5"/>
    </inkml:brush>
  </inkml:definitions>
  <inkml:trace contextRef="#ctx0" brushRef="#br0">28 36 1456 0 0,'0'0'2930'0'0,"-1"-1"-2282"0"0,-1-1-61 0 0,0 1-32 0 0,1-1-16 0 0,-1 0-197 0 0,-1-1 189 0 0,1 1-248 0 0,1 1 201 0 0,-1-2-249 0 0,0 1 174 0 0,0 0-232 0 0,1 1 143 0 0,1 0-145 0 0,-1 0 90 0 0,0 0-98 0 0,0-1 55 0 0,-1 1-88 0 0,1 0 47 0 0,1 0-53 0 0,-1 0 60 0 0,1 1-56 0 0,3-1-16 0 0,1 1-9 0 0,-1-1-38 0 0,4 0-25 0 0,-1 0 14 0 0,3 1-44 0 0,-1 0-17 0 0,2 0-100 0 0,0 0-63 0 0,1 0-339 0 0,-1 0 50 0 0,3 0-367 0 0,-2 0-322 0 0,3 1-1684 0 0,-2-1-351 0 0,-3 0 1040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6:45.11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61050.125"/>
      <inkml:brushProperty name="anchorY" value="-210812.54688"/>
      <inkml:brushProperty name="scaleFactor" value="0.5"/>
    </inkml:brush>
  </inkml:definitions>
  <inkml:trace contextRef="#ctx0" brushRef="#br0">250 167 2084 0 0,'0'0'1524'0'0,"1"-1"-140"0"0,-1-1-487 0 0,1-2 140 0 0,-1 0-204 0 0,0 1 51 0 0,0-3-41 0 0,0 2-34 0 0,0 0-94 0 0,0-2-111 0 0,0 2-89 0 0,0 0-104 0 0,0-1-28 0 0,0 1-42 0 0,0 0 28 0 0,0 0-17 0 0,0 0 18 0 0,0 1-55 0 0,0 1 2 0 0,0-2-12 0 0,0 1-28 0 0,0 0 12 0 0,0 1 18 0 0,0 0-2 0 0,0 2 31 0 0,0-3-13 0 0,0 1-18 0 0,-1 1-54 0 0,1-1 4 0 0,-1 0 941 0 0,0 1-1094 0 0,-1 0-13 0 0,0-1-157 0 0,1 1 197 0 0,0 0-77 0 0,1 1 16 0 0,-5-1 25 0 0,0 1-41 0 0,1 0 27 0 0,-3 1-14 0 0,1 0-15 0 0,-2 0 28 0 0,2 1 33 0 0,-3 0-14 0 0,2 1-15 0 0,-3 1 89 0 0,-1 1-36 0 0,1 2 23 0 0,-2 1 2 0 0,0 2 50 0 0,0 1-22 0 0,-1 3 107 0 0,0 1-160 0 0,0 3 248 0 0,1 0-318 0 0,0 3 266 0 0,1 0-330 0 0,0 2 299 0 0,2 1-312 0 0,1 0 292 0 0,1 2-332 0 0,2-1 169 0 0,2 1-120 0 0,1 1 187 0 0,2-2-214 0 0,2 1 242 0 0,3-2-283 0 0,2-1 276 0 0,2-1-331 0 0,2-1 330 0 0,3-3-288 0 0,1 0 269 0 0,2-4-284 0 0,2-1 280 0 0,1-3-304 0 0,2-2 286 0 0,0-3-362 0 0,0-2 321 0 0,0-3-306 0 0,0-3 309 0 0,1-3-387 0 0,-1-3 289 0 0,0-5-297 0 0,0-2 251 0 0,-3-5-203 0 0,0-3 256 0 0,-3-3-209 0 0,-2-2 267 0 0,-2-1-194 0 0,-2 0 343 0 0,-4 1-279 0 0,-1 1 293 0 0,-3 1-285 0 0,-1 1 306 0 0,-3 0-273 0 0,-2 2 265 0 0,-2 1-246 0 0,-1 0 242 0 0,-2 1-258 0 0,-2 0 216 0 0,-1 2-257 0 0,0 1 200 0 0,-1 0-212 0 0,-1 2 121 0 0,-1 1-151 0 0,0 2 195 0 0,0 0-284 0 0,0 2 184 0 0,0 2-400 0 0,0 0 194 0 0,1 2-357 0 0,-1 2-41 0 0,4 1-180 0 0,-3 2-202 0 0,3 1-239 0 0,-3 2-187 0 0,1 2-318 0 0,-2 1-303 0 0,2 2-2969 0 0,0 2-2759 0 0,3 0 6726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6:46.09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59628.70313"/>
      <inkml:brushProperty name="anchorY" value="-209399.85938"/>
      <inkml:brushProperty name="scaleFactor" value="0.5"/>
    </inkml:brush>
  </inkml:definitions>
  <inkml:trace contextRef="#ctx0" brushRef="#br0">339 131 596 0 0,'-1'-1'1536'0'0,"-2"0"-564"0"0,1 0 277 0 0,1 0-440 0 0,-1 0 180 0 0,0-1-296 0 0,-1 0 136 0 0,1 1-199 0 0,0 0 10 0 0,1 0-150 0 0,0 0 382 0 0,0-1-536 0 0,1 0 25 0 0,0-1-65 0 0,0 2 76 0 0,-1-2 1599 0 0,1 2-1878 0 0,0-1 32 0 0,-1 0-24 0 0,1 0 60 0 0,-2 4-59 0 0,0 0 62 0 0,-2 2-13 0 0,-1 2 9 0 0,-1 1 41 0 0,-3 3-11 0 0,0 2-22 0 0,-3 2-15 0 0,-1 3-54 0 0,-2 1 13 0 0,-2 2-110 0 0,0 2 108 0 0,-2 1-108 0 0,1 0 112 0 0,-1 0-108 0 0,1-1 121 0 0,1 0-124 0 0,2-2 126 0 0,1 0-112 0 0,0-1 103 0 0,2-1-104 0 0,2-1 110 0 0,0-2-117 0 0,2-1 133 0 0,1-2-148 0 0,0-1 186 0 0,3-3-94 0 0,-1 0 144 0 0,2-2-62 0 0,1-2 75 0 0,0-2-168 0 0,2-1 125 0 0,3-1-89 0 0,3-3 19 0 0,2-3-38 0 0,3-3-24 0 0,1-5-28 0 0,2-3 14 0 0,2-4-21 0 0,2-4-5 0 0,1-3 2 0 0,2-2-21 0 0,0-1-92 0 0,0 0 141 0 0,-1 0-135 0 0,0 1 205 0 0,-2 2-115 0 0,0 1 160 0 0,0 2-131 0 0,-2 2 197 0 0,-1 1-90 0 0,-1 2 153 0 0,-1 3-161 0 0,-2 1 118 0 0,0 2-167 0 0,-2 1 70 0 0,0 2-165 0 0,-2 3 113 0 0,-1 0-143 0 0,-1 2 115 0 0,-1 2-121 0 0,2 1 100 0 0,-1 2-16 0 0,2 4-14 0 0,0 2-39 0 0,1 3 76 0 0,0 4-34 0 0,-1 3 39 0 0,1 2-46 0 0,1 3-9 0 0,-1 1 6 0 0,2 3-19 0 0,-1 1-18 0 0,0 2 51 0 0,1 1-22 0 0,0 0-5 0 0,0 1-2 0 0,-1-2 0 0 0,0 0 4 0 0,0-1 3 0 0,-1-2-57 0 0,0-1-226 0 0,0-2 76 0 0,-1-2-226 0 0,-1-2 32 0 0,0-1-257 0 0,-1-2-90 0 0,0-2-373 0 0,-1-2-655 0 0,1-2-817 0 0,-1-2-1429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6:48.66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61173.35938"/>
      <inkml:brushProperty name="anchorY" value="-211057.29688"/>
      <inkml:brushProperty name="scaleFactor" value="0.5"/>
    </inkml:brush>
  </inkml:definitions>
  <inkml:trace contextRef="#ctx0" brushRef="#br0">36 152 2580 0 0,'0'-2'2812'0'0,"-2"-4"-681"0"0,-1-2-276 0 0,-1-2-323 0 0,1 0-357 0 0,0-1-51 0 0,0 0-196 0 0,0 2 116 0 0,1 0-122 0 0,0 2-89 0 0,0-1-120 0 0,0 2-186 0 0,0-1-87 0 0,0 2-97 0 0,1 1-58 0 0,0 1-33 0 0,0 0 58 0 0,1 0 15 0 0,0 0-44 0 0,0 2 12 0 0,2 1-23 0 0,0 2-23 0 0,2 2-14 0 0,1 2-45 0 0,-1 3 48 0 0,2 1-8 0 0,-1 1 26 0 0,1 3 182 0 0,0 1-247 0 0,1 2 246 0 0,-1 2-219 0 0,1 2 140 0 0,0 0-206 0 0,0 2 165 0 0,0 1-176 0 0,0 0 162 0 0,0 0-137 0 0,-1 0 176 0 0,0 0-173 0 0,0 0 143 0 0,0-1-141 0 0,0 0 121 0 0,0-1-38 0 0,-1-2-30 0 0,0 0-11 0 0,1-2-28 0 0,-2-1-27 0 0,1-1 14 0 0,0-2-3 0 0,-2-1 10 0 0,1-2 68 0 0,-1-1 37 0 0,0-2 68 0 0,0 0 11 0 0,0-3 4 0 0,0 1-44 0 0,1-2-89 0 0,-2-2-1 0 0,4-1-40 0 0,2-3-22 0 0,1-3-49 0 0,2-3-7 0 0,1-3-82 0 0,2-4 63 0 0,1-3-89 0 0,1-3 57 0 0,0-2-61 0 0,1-2 40 0 0,0-3-68 0 0,1 0 47 0 0,-1-1-16 0 0,0 0 9 0 0,1 0-30 0 0,-2-1 37 0 0,0 2-45 0 0,-1 0 51 0 0,-1 1-66 0 0,-2 3 61 0 0,0 1-47 0 0,-2 2 51 0 0,0 2-65 0 0,-1 2 56 0 0,-2 2-96 0 0,0 2 18 0 0,-1 1-168 0 0,-1 1-25 0 0,0 2-255 0 0,-1 2-46 0 0,0 0-256 0 0,-1 2 84 0 0,1-1-208 0 0,0 2 61 0 0,-2 1-335 0 0,0 1-204 0 0,3 2-329 0 0,0 0-258 0 0,1 2-549 0 0,1 2-602 0 0,0 1-1347 0 0,4 4-4140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6:56.48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62081.76563"/>
      <inkml:brushProperty name="anchorY" value="-211137.57813"/>
      <inkml:brushProperty name="scaleFactor" value="0.5"/>
    </inkml:brush>
  </inkml:definitions>
  <inkml:trace contextRef="#ctx0" brushRef="#br0">53 73 1264 0 0,'0'0'2168'0'0,"-2"-2"-448"0"0,0-1-221 0 0,-2-1-264 0 0,0-1-62 0 0,-1-1-276 0 0,1 1 74 0 0,0-1-88 0 0,0 0 63 0 0,0 1-142 0 0,1 0 23 0 0,0 0-251 0 0,0 1 34 0 0,0 1-250 0 0,1-1 51 0 0,0 1-225 0 0,0 0 77 0 0,1 1-198 0 0,1 1 130 0 0,0 0 175 0 0,3 3-370 0 0,2 1 113 0 0,2 1-110 0 0,2 3 92 0 0,1 1-121 0 0,2 1 106 0 0,2 2-104 0 0,1 1 114 0 0,1 1-170 0 0,0 0 178 0 0,3 1-159 0 0,0 1 132 0 0,0-1-137 0 0,1 1 124 0 0,-1-1-122 0 0,0 0 120 0 0,0-1-120 0 0,-2 0 143 0 0,0-1-126 0 0,-2-1 123 0 0,-1 0-134 0 0,-2-2 152 0 0,-1 1-79 0 0,-1-1 212 0 0,-1 0-141 0 0,-3-2 190 0 0,-1 1-136 0 0,-2 2 198 0 0,-2 1-159 0 0,-2 0 108 0 0,-2 2-157 0 0,-1 0 76 0 0,-3 1-101 0 0,-2 1 82 0 0,-3 0-144 0 0,-1 2 131 0 0,-1 0-174 0 0,-2 1 126 0 0,-1 0-130 0 0,-1 1 56 0 0,1-1-229 0 0,0 1 77 0 0,0-1-319 0 0,1 0 51 0 0,1 0-307 0 0,1-1-121 0 0,1 0-344 0 0,1-1-135 0 0,2 0-75 0 0,2-1-379 0 0,2 0-536 0 0,1-3-1035 0 0,3 0-1341 0 0,2-3 2826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6:56.82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63394.25"/>
      <inkml:brushProperty name="anchorY" value="-213025.5625"/>
      <inkml:brushProperty name="scaleFactor" value="0.5"/>
    </inkml:brush>
  </inkml:definitions>
  <inkml:trace contextRef="#ctx0" brushRef="#br0">69 158 4344 0 0,'1'-4'3517'0'0,"1"-5"-911"0"0,0-2-155 0 0,0-2-441 0 0,0-1-436 0 0,0 0-282 0 0,0 1-169 0 0,-1 1-78 0 0,0 2-19 0 0,0-1-125 0 0,0 3-150 0 0,0-1-128 0 0,-1 1-45 0 0,0 1-341 0 0,0 1-1 0 0,0 2-66 0 0,0 1-60 0 0,0 2 6 0 0,-1 1-36 0 0,0 5 27 0 0,-1 2-66 0 0,-2 5-74 0 0,0 5-33 0 0,-2 4-64 0 0,0 5 221 0 0,-1 5-241 0 0,-1 4 218 0 0,1 4-180 0 0,-1 4 183 0 0,1 2-194 0 0,0 2 227 0 0,1 2-175 0 0,1 0 157 0 0,1 2-185 0 0,2-3 74 0 0,1 0-91 0 0,1-2 91 0 0,1-2-33 0 0,2-2-60 0 0,1-1-31 0 0,2-3-80 0 0,2-1-39 0 0,1-2-127 0 0,1-2-26 0 0,2-3-73 0 0,0-2-212 0 0,0-4-193 0 0,2-2-191 0 0,-1-3-184 0 0,1-3-223 0 0,-1-3-100 0 0,1-3-163 0 0,-3-2-219 0 0,1-4-1872 0 0,-3-2-1681 0 0,-2-1 3956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6:56.99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64780.0625"/>
      <inkml:brushProperty name="anchorY" value="-215205.17188"/>
      <inkml:brushProperty name="scaleFactor" value="0.5"/>
    </inkml:brush>
  </inkml:definitions>
  <inkml:trace contextRef="#ctx0" brushRef="#br0">114 180 1576 0 0,'0'0'0'0'0,"-4"-3"3556"0"0,-6-3-872 0 0,-2-3-292 0 0,-3-1-480 0 0,-1 0-239 0 0,1-1-419 0 0,1 1-60 0 0,2 0-217 0 0,4 3-115 0 0,2-2-143 0 0,5 1-93 0 0,4 1-139 0 0,4-1-76 0 0,6 2-132 0 0,4-1-22 0 0,7 1-230 0 0,5 0-106 0 0,5 0-285 0 0,6 2-194 0 0,5-1-259 0 0,5 1-303 0 0,4 1-96 0 0,2-1-399 0 0,2-1-627 0 0,1 0-2018 0 0,-1-1-2362 0 0,-11 1 5315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7:07.94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71912.09375"/>
      <inkml:brushProperty name="anchorY" value="-219019.375"/>
      <inkml:brushProperty name="scaleFactor" value="0.5"/>
    </inkml:brush>
  </inkml:definitions>
  <inkml:trace contextRef="#ctx0" brushRef="#br0">0 198 1124 0 0,'0'0'10775'0'0,"3"-1"-10545"0"0,1 1 64 0 0,-1 0-141 0 0,2-3 60 0 0,0 1-99 0 0,3-1 76 0 0,0-2-133 0 0,0 0 104 0 0,2-1-128 0 0,2-1 50 0 0,-1-1-31 0 0,2-1-45 0 0,0 0 73 0 0,2-1-53 0 0,1 0 45 0 0,0 0-7 0 0,2 0-16 0 0,-1-1 15 0 0,1 1-15 0 0,-1 1-19 0 0,-1 0-9 0 0,0 0-3 0 0,-1 2 22 0 0,-1-1-40 0 0,-1 2 22 0 0,-3 1-22 0 0,2-1-3 0 0,-3 2-42 0 0,0 0 35 0 0,-1 0-4 0 0,0 1 0 0 0,-2 0-21 0 0,-1 2 30 0 0,2 0-25 0 0,-1 2-20 0 0,0 1 44 0 0,-1 0-6 0 0,1 2 2 0 0,-2 0 21 0 0,1 3-6 0 0,0 1-1 0 0,-1 2-88 0 0,0 0 127 0 0,1 2 38 0 0,-1 1-88 0 0,0 0 81 0 0,1 0-95 0 0,0 0 93 0 0,0 0-86 0 0,0 0 82 0 0,0-1-75 0 0,1 0 74 0 0,-1-1-69 0 0,0-1 72 0 0,-1-2-73 0 0,1 0 106 0 0,-1-1-21 0 0,1-1 116 0 0,-1-1-81 0 0,2 0 49 0 0,0-1 1 0 0,-1-2 9 0 0,3 0-48 0 0,0-1 75 0 0,3-3-117 0 0,1-1 31 0 0,1-1 1 0 0,1-2 29 0 0,0-1 2 0 0,0-1-8 0 0,0-1 5 0 0,0-1-44 0 0,0 1 26 0 0,0-1-24 0 0,-1 1-4 0 0,-1 0-36 0 0,1 1 14 0 0,-2 0-25 0 0,1 0-46 0 0,-3 2 17 0 0,1 0-8 0 0,-3 2-10 0 0,2-1-24 0 0,-1 1 1 0 0,1 1 2 0 0,-3 0-11 0 0,0 1 36 0 0,2 1-29 0 0,-1 0 14 0 0,2 3-3 0 0,1 2 9 0 0,0 1 77 0 0,0 2-96 0 0,0 2 98 0 0,0 0-99 0 0,1 2 89 0 0,0 2-78 0 0,1-1 61 0 0,0 1-98 0 0,1 1 127 0 0,0 0-124 0 0,0-1 126 0 0,0 0-130 0 0,0-1 124 0 0,-1 0-136 0 0,1-2 128 0 0,-1 0-113 0 0,1-2 113 0 0,-1 0-108 0 0,0-2 98 0 0,1-1-109 0 0,-4-2 126 0 0,4 0-160 0 0,-2-1 170 0 0,2-2-155 0 0,1-2 135 0 0,1 0-128 0 0,0-2 117 0 0,0-1-110 0 0,-1 0 117 0 0,-1-2-129 0 0,-1 1 152 0 0,0-1-79 0 0,-1 0 114 0 0,-2 2-99 0 0,0-1 116 0 0,-2 1-160 0 0,1 0 150 0 0,-2 1-163 0 0,1 0 127 0 0,-1 0-128 0 0,1 1 107 0 0,-3 0-127 0 0,2-1 108 0 0,-2 2-142 0 0,0 0 130 0 0,0 0-106 0 0,-1 0 92 0 0,0 0-92 0 0,-1 1 130 0 0,3 1-127 0 0,-1 0 119 0 0,0-1-110 0 0,2 2 126 0 0,-1-1-112 0 0,3 1 123 0 0,-2 1-157 0 0,2-1 169 0 0,-1 0-160 0 0,2 0 142 0 0,-1 0-136 0 0,1 0 134 0 0,-1 0-129 0 0,3 0 113 0 0,-3 0-108 0 0,4 0 97 0 0,-3-1-95 0 0,3 0 99 0 0,-2 1-110 0 0,2-1 127 0 0,-2 0-150 0 0,2 0 133 0 0,-2-1-106 0 0,2 1 125 0 0,-2 0-139 0 0,2 0 66 0 0,-3 0-31 0 0,3 0 7 0 0,-3 0 16 0 0,3 0-4 0 0,-1 0 6 0 0,1 0 4 0 0,-1 0 4 0 0,2-1 0 0 0,-2 1-42 0 0,2 0 72 0 0,-2 0-22 0 0,2 0 3 0 0,-3 0-12 0 0,3-1 12 0 0,-2 1-9 0 0,2-1 3 0 0,-3 0 17 0 0,3 1 0 0 0,-3-1 34 0 0,3 1-4 0 0,-3 0-6 0 0,2 0 13 0 0,-1 0-4 0 0,2 0 5 0 0,-3 1 0 0 0,4-1 0 0 0,1 1 18 0 0,0-1-23 0 0,2 1-6 0 0,1 0 99 0 0,0 0-128 0 0,2 1 130 0 0,0-1-150 0 0,0 0 146 0 0,2 1-166 0 0,0 0 138 0 0,2 0-136 0 0,0 1 124 0 0,2-1-146 0 0,0 1 132 0 0,0-1-143 0 0,2 1 149 0 0,-1-1-176 0 0,0 0 169 0 0,0 0-159 0 0,1 0 146 0 0,-1 0-152 0 0,-1 1 144 0 0,0-1-142 0 0,-1 0 116 0 0,-2 0-132 0 0,0 0 131 0 0,-2 0-157 0 0,0-1 135 0 0,-1 1-149 0 0,-5-1 128 0 0,3 0-176 0 0,-4 0 164 0 0,2 0-183 0 0,-4-1 49 0 0,2 1-241 0 0,-3-1-21 0 0,1 1-288 0 0,-2-1-175 0 0,1 1-209 0 0,-3 0-484 0 0,-1-1-759 0 0,2 1-1285 0 0,-2-1-1761 0 0,-1 0 3738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1:01.7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6370 64 0 0,'1'-9'18298'0'0,"-1"9"-18150"0"0,1 1 0 0 0,0-1 0 0 0,-1 0 0 0 0,1 1 0 0 0,0-1 0 0 0,0 1 0 0 0,-1-1 0 0 0,1 0 0 0 0,0 0 0 0 0,0 1 0 0 0,-1-1 0 0 0,1 0 0 0 0,0 0 0 0 0,0 0 0 0 0,0 0 0 0 0,0 0 0 0 0,-1 0 0 0 0,1 0 0 0 0,0 0 0 0 0,0 0 0 0 0,0-1 0 0 0,-1 1 0 0 0,1 0 0 0 0,0 0 0 0 0,0-1 0 0 0,-1 1 0 0 0,2-1 0 0 0,33-15-219 0 0,-14 6 385 0 0,20-7-202 0 0,-2-3 0 0 0,0-1 1 0 0,52-38-1 0 0,-17 11-65 0 0,222-144 497 0 0,-225 144-536 0 0,-3-3 0 0 0,121-117 0 0 0,-102 79 116 0 0,39-37 155 0 0,23-15 56 0 0,42-37-126 0 0,218-149 94 0 0,-78 68-474 0 0,-150 111 233 0 0,100-90-65 0 0,-13 10 101 0 0,-126 115-70 0 0,249-195 72 0 0,346-279 70 0 0,-210 140 828 0 0,-443 375-953 0 0,191-168-17 0 0,137-116-82 0 0,-28 9 288 0 0,-156 113-454 0 0,-130 140 279 0 0,116-86-1 0 0,-8 9-390 0 0,-158 127 254 0 0,178-174-482 0 0,-106 92 322 0 0,14-17 29 0 0,-114 120 178 0 0,98-131 104 0 0,-93 127-93 0 0,-11 14 6 0 0,-13 12 31 0 0,21-23-36 0 0,4-4 45 0 0,-25 27-14 0 0,-1 0-50 0 0,1-1 39 0 0,0 0 1 0 0,0 1 0 0 0,0-1-1 0 0,0 1 1 0 0,0-1-1 0 0,0 1 1 0 0,0 0-1 0 0,1-1 1 0 0,-1 1 0 0 0,2-1-1 0 0,5-7-217 0 0,-17 10-1053 0 0,7-1 1273 0 0,-10 3-2543 0 0,-4 1-2532 0 0,2 1-861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7:09.18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75850.21875"/>
      <inkml:brushProperty name="anchorY" value="-220366.84375"/>
      <inkml:brushProperty name="scaleFactor" value="0.5"/>
    </inkml:brush>
  </inkml:definitions>
  <inkml:trace contextRef="#ctx0" brushRef="#br0">91 6 1304 0 0,'0'0'8388'0'0,"-1"-1"-8278"0"0,0 0-15 0 0,0 0-22 0 0,0 0-12 0 0,0 0-18 0 0,0 1-38 0 0,1-1 37 0 0,0 1-3 0 0,0 0-18 0 0,0 0-20 0 0,0 0 15 0 0,-3 1-5 0 0,1-1 20 0 0,-1 1-34 0 0,0-1 6 0 0,2 0 3 0 0,-3 1-12 0 0,0 0 8 0 0,1-1-3 0 0,1 1 10 0 0,-3 0-11 0 0,1 0-16 0 0,1 0 28 0 0,1 0-9 0 0,-3 0 12 0 0,1 0 12 0 0,1 0 20 0 0,1-1 1 0 0,-3 1 38 0 0,1 0-18 0 0,1-1 26 0 0,1 1 2 0 0,0-1-13 0 0,1 0 52 0 0,1 0-21 0 0,-3 1 18 0 0,0-1-8 0 0,0 1-30 0 0,1 0-14 0 0,0-1 99 0 0,1 1 1003 0 0,4-1-844 0 0,1 1-138 0 0,4 0 52 0 0,-2-1-109 0 0,6 1 28 0 0,-2 0-83 0 0,6-1 2 0 0,2 1-38 0 0,1-1-8 0 0,1 0-4 0 0,2-1-16 0 0,0 1-5 0 0,0-1-79 0 0,0 1 26 0 0,0-1-59 0 0,-2 0-24 0 0,-3 0-52 0 0,1 0-54 0 0,-3 0-50 0 0,0 0-95 0 0,-4 0-204 0 0,2 0-295 0 0,-3 0-359 0 0,-3 0-548 0 0,0 1-994 0 0,-1 1-626 0 0,-2-1 1285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4:56.38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0"/>
      <inkml:brushProperty name="anchorY" value="0"/>
      <inkml:brushProperty name="scaleFactor" value="0.5"/>
    </inkml:brush>
  </inkml:definitions>
  <inkml:trace contextRef="#ctx0" brushRef="#br0">5 80 444 0 0,'1'-2'1984'0'0,"-1"-3"-798"0"0,1-2 32 0 0,1-1-547 0 0,-1-1-155 0 0,0 1-181 0 0,0-1-26 0 0,0 2-53 0 0,0-1-106 0 0,0 2 26 0 0,-1 1 26 0 0,1 2 76 0 0,-1 1-23 0 0,0 1 506 0 0,1 4-210 0 0,0 4-383 0 0,-1 3 286 0 0,1 4-338 0 0,-1 3 310 0 0,0 5-405 0 0,-1 2 371 0 0,0 5-373 0 0,0 2 376 0 0,-1 2-48 0 0,1 1 48 0 0,-1 2-18 0 0,0 1 10 0 0,1 1-7 0 0,-1 2-56 0 0,1 0 30 0 0,0 2-49 0 0,0 1-86 0 0,0 1 107 0 0,0 0-150 0 0,0-1 110 0 0,1-1-138 0 0,1-1 66 0 0,0-1-54 0 0,1-1 59 0 0,0-1-116 0 0,2-1 82 0 0,0-2-121 0 0,0-1 90 0 0,2-2-96 0 0,0-2 60 0 0,1 0-4 0 0,1-3-94 0 0,0-2 62 0 0,1-2-4 0 0,0-2-10 0 0,1-2-4 0 0,1-2-78 0 0,0-2-20 0 0,1-2-229 0 0,1-2-1 0 0,0-2-375 0 0,1-2 20 0 0,-2-3-339 0 0,3-1 223 0 0,0-2-417 0 0,2-2-16 0 0,-1-2-135 0 0,1-1-324 0 0,-1-2-1106 0 0,1-2-470 0 0,-4 2 1050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4:56.81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557.86682"/>
      <inkml:brushProperty name="anchorY" value="-2385.67334"/>
      <inkml:brushProperty name="scaleFactor" value="0.5"/>
    </inkml:brush>
  </inkml:definitions>
  <inkml:trace contextRef="#ctx0" brushRef="#br0">21 74 1816 0 0,'0'0'0'0'0,"-4"0"1672"0"0,0 0-672 0 0,0 1 132 0 0,0-1-401 0 0,2 0 232 0 0,-1 0 617 0 0,6 0-866 0 0,1 0-62 0 0,3-1-61 0 0,-1 1-22 0 0,6-1-79 0 0,2 0-58 0 0,3 0-35 0 0,3-1-92 0 0,2 1-22 0 0,3 0-75 0 0,4-1-28 0 0,2 0-63 0 0,3 0 8 0 0,3-1-55 0 0,1 1-6 0 0,2-1-39 0 0,3 0-6 0 0,1 0-38 0 0,0 0 13 0 0,-1-1-39 0 0,-1 1 9 0 0,-1 0 20 0 0,-2 0-22 0 0,-1-1-15 0 0,-3 2 32 0 0,-2-1-15 0 0,-3 0 32 0 0,-4 0-17 0 0,-2 1-12 0 0,-2 0-25 0 0,-3 0-8 0 0,-5 1-23 0 0,1-1-33 0 0,-3 1-67 0 0,0 0-31 0 0,-2 1-86 0 0,1-1 65 0 0,-3 0-54 0 0,1 0-32 0 0,-2 1-261 0 0,-2-1 52 0 0,2 1-299 0 0,-1-1-161 0 0,-2 1-302 0 0,2 1-1255 0 0,0-1-207 0 0,-2 0 510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3:15.2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1 400 0 0,'0'0'14843'0'0,"8"7"-14495"0"0,-2 82 1064 0 0,3 0-1 0 0,34 141 0 0 0,-17-104-818 0 0,23 131 465 0 0,101 594 1736 0 0,-85-363-1698 0 0,53 329 404 0 0,-78-558-1115 0 0,7 291-1 0 0,25 198 497 0 0,-52-558-502 0 0,-5 290 0 0 0,-24-196-83 0 0,10 533 1898 0 0,0-805-2168 0 0,21 442 425 0 0,-22-447-572 0 0,-2 34-1147 0 0,2-39 963 0 0,0-1 0 0 0,-1 1 0 0 0,1-1 0 0 0,0 1 0 0 0,-1-1 0 0 0,0 1 0 0 0,1-1-1 0 0,-6 7-1219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3:18.6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68 92 0 0,'66'-62'18706'0'0,"-60"58"-18785"0"0,-4 4 345 0 0,1-1-35 0 0,12 1 120 0 0,-1 0 1 0 0,1 1-1 0 0,-1 0 1 0 0,1 1-1 0 0,26 7 1 0 0,78 30 584 0 0,-70-22-572 0 0,1199 433 2618 0 0,-765-271-2095 0 0,365 146 559 0 0,62 77-374 0 0,-431-175-495 0 0,8-25-238 0 0,357 119-106 0 0,-317-119-337 0 0,-323-124 114 0 0,207 87 82 0 0,-228-88-125 0 0,39 17-41 0 0,79 76-180 0 0,-220-121 315 0 0,102 53 99 0 0,-118-54-185 0 0,-47-36 42 0 0,-14-10-12 0 0,0 0 0 0 0,0 0 0 0 0,-1 1 0 0 0,0-1 0 0 0,1 1 0 0 0,-1 0 0 0 0,5 6 0 0 0,-6-7-1 0 0,-2-2 4 0 0,1 1 5 0 0,0-1 0 0 0,-1 1 0 0 0,1-1 0 0 0,0 1 0 0 0,-1-1 0 0 0,1 1 0 0 0,-1 0 0 0 0,1-1-1 0 0,-1 1 1 0 0,1 0 0 0 0,-1-1 0 0 0,1 1 0 0 0,-1 0 0 0 0,0 0 0 0 0,1-1 0 0 0,-1 1 0 0 0,0 0 0 0 0,0 0 0 0 0,0 0 0 0 0,1 0 0 0 0,-1-1 0 0 0,0 1 0 0 0,0 0 0 0 0,0 0-1 0 0,0 0 1 0 0,0 0 0 0 0,-1-1 0 0 0,1 1 0 0 0,0 0 0 0 0,-1 1 0 0 0,-6 8 49 0 0,-1-1 0 0 0,0 0 1 0 0,-1 0-1 0 0,0-1 0 0 0,-15 12 0 0 0,-59 35-114 0 0,54-37 97 0 0,-107 70 5 0 0,-216 182-1 0 0,-257 215 219 0 0,556-445-200 0 0,-588 423 265 0 0,361-264-399 0 0,100-78-91 0 0,-238 119 0 0 0,11-4 367 0 0,215-110-310 0 0,-112 68 46 0 0,-45-1-71 0 0,-50 30 110 0 0,145-65 252 0 0,-217 123-494 0 0,329-206 93 0 0,4 7 1 0 0,-187 144 0 0 0,-43 22-27 0 0,304-206 190 0 0,1 2 0 0 0,-69 64-1 0 0,99-82 94 0 0,0-2 0 0 0,-45 26 0 0 0,25-17 17 0 0,-1-1-57 0 0,28-16-50 0 0,0 0 0 0 0,-40 33-1 0 0,-8 13 129 0 0,40-35-26 0 0,-46 46 0 0 0,41-33-97 0 0,-22 25 99 0 0,34-38-89 0 0,26-26-55 0 0,-7 9 47 0 0,8-10-11 0 0,-10 3-51 0 0,10-3 50 0 0,-1-1 0 0 0,0 1 0 0 0,1 0 0 0 0,-1-1 0 0 0,1 1 0 0 0,-1 0 0 0 0,1-1 0 0 0,-1 1 0 0 0,1-1 0 0 0,-1 1 0 0 0,1-1 0 0 0,-1 1 0 0 0,1-1 0 0 0,0 1 0 0 0,-1-1 0 0 0,1 0 0 0 0,0 1 0 0 0,-1-1 0 0 0,1 0 0 0 0,0 1 0 0 0,0-1 0 0 0,0 0 0 0 0,0 1 0 0 0,0-1 0 0 0,0 0 0 0 0,0 1 0 0 0,0-2 0 0 0,-4-41-184 0 0,1 0-1 0 0,3 0 1 0 0,2 0 0 0 0,8-52-1 0 0,-2 16 154 0 0,-7 76 33 0 0,2-32-9 0 0,0-1 1 0 0,-3 1-1 0 0,-6-67 0 0 0,2 67-5 0 0,1 0 0 0 0,3-41 0 0 0,1 43-1 0 0,-2 0 1 0 0,-6-49-1 0 0,2 32 47 0 0,4 38-21 0 0,0-1 1 0 0,0 1-1 0 0,-5-15 0 0 0,-9-22-132 0 0,-26-58 1 0 0,41 105-4 0 0,-5-12-1704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4:33.5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1 800 0 0,'0'0'13825'0'0,"-3"16"-13401"0"0,4-15-284 0 0,0 8 103 0 0,0-1 1 0 0,0 0 0 0 0,1 0-1 0 0,0 0 1 0 0,5 12 0 0 0,7 34 613 0 0,22 182 1732 0 0,-17-119-1377 0 0,47 154 1 0 0,-29-127-138 0 0,-24-92-879 0 0,66 294 818 0 0,7-7-708 0 0,8 41 71 0 0,-57-63-141 0 0,-1-15-109 0 0,-26-239-103 0 0,48 390 527 0 0,-43-271-149 0 0,22 325 377 0 0,-36-168-328 0 0,-3-220-660 0 0,2-118-20 0 0,-2 4-323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4:14.8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355 2205 1912 0 0,'-11'22'15827'0'0,"21"-92"-15162"0"0,-2-1 0 0 0,-4-136-1 0 0,-31-145-983 0 0,20 289 417 0 0,-117-662 821 0 0,104 632-751 0 0,8 17 0 0 0,-3-86 0 0 0,7 66-185 0 0,5 34 12 0 0,3 60-15 0 0,-6-35-253 0 0,6 36 264 0 0,0 3-506 0 0,0-1 499 0 0,0-1 1 0 0,0 1 0 0 0,0-1 0 0 0,0 0 0 0 0,1 1 0 0 0,-1-1-1 0 0,0 1 1 0 0,0-1 0 0 0,0 0 0 0 0,1 1 0 0 0,-1-1 0 0 0,0 0-1 0 0,0 1 1 0 0,1-1 0 0 0,-1 0 0 0 0,0 0 0 0 0,1 1 0 0 0,-1-1 0 0 0,0 0-1 0 0,1 0 1 0 0,-1 1 0 0 0,1-1 0 0 0,-1 0 0 0 0,0 0 0 0 0,1 0-1 0 0,-1 0 1 0 0,1 1 0 0 0,-1-1 0 0 0,0 0 0 0 0,1 0 0 0 0,-1 0-1 0 0,1 0 1 0 0,-1 0 0 0 0,1 0 0 0 0,-1 0 0 0 0,0 0 0 0 0,1-1-1 0 0,-1 1 1 0 0,1 0 0 0 0,-1 0 0 0 0,0 0 0 0 0,1 0 0 0 0,-1 0 0 0 0,1-1-1 0 0,-1 1 1 0 0,0 0 0 0 0,1 0 0 0 0,-1-1 0 0 0,1 1 0 0 0,14-15-294 0 0,-7-14-36 0 0,-1 0 0 0 0,-1-1 0 0 0,-2 0 0 0 0,1-44 0 0 0,-5 73 328 0 0,0 1 1 0 0,0-1-1 0 0,-1 1 1 0 0,1-1 0 0 0,0 1-1 0 0,0-1 1 0 0,0 1-1 0 0,-1-1 1 0 0,1 1 0 0 0,0-1-1 0 0,0 1 1 0 0,-1 0 0 0 0,1-1-1 0 0,0 1 1 0 0,-1-1-1 0 0,1 1 1 0 0,-1 0 0 0 0,1-1-1 0 0,-1 1 1 0 0,1 0-1 0 0,0 0 1 0 0,-1-1 0 0 0,1 1-1 0 0,-1 0 1 0 0,1 0-1 0 0,-1 0 1 0 0,1-1 0 0 0,-1 1-1 0 0,1 0 1 0 0,-1 0 0 0 0,1 0-1 0 0,-1 0 1 0 0,0 0-1 0 0,1 0 1 0 0,-1 0 0 0 0,1 0-1 0 0,-1 0 1 0 0,1 1-1 0 0,-1-1 1 0 0,1 0 0 0 0,-1 0-1 0 0,0 1 1 0 0,-21 6-69 0 0,8 1 67 0 0,1 0 0 0 0,-1 2-1 0 0,1 0 1 0 0,1 0 0 0 0,0 1-1 0 0,0 0 1 0 0,1 1 0 0 0,0 1-1 0 0,1-1 1 0 0,-10 19 0 0 0,17-26 23 0 0,0-1 0 0 0,0 1 0 0 0,1 0 0 0 0,-1-1 0 0 0,1 1 0 0 0,1 0 0 0 0,-1 0 1 0 0,1 0-1 0 0,-1 0 0 0 0,2 1 0 0 0,-1-1 0 0 0,0 0 0 0 0,1 0 0 0 0,0 1 0 0 0,0-1 0 0 0,1 0 0 0 0,1 9 0 0 0,0-10 5 0 0,-1 1-1 0 0,1-1 1 0 0,0 0-1 0 0,1 0 1 0 0,-1 0-1 0 0,1 0 1 0 0,-1 0-1 0 0,1 0 1 0 0,1-1-1 0 0,-1 1 0 0 0,0-1 1 0 0,1 0-1 0 0,0 0 1 0 0,-1 0-1 0 0,1 0 1 0 0,0-1-1 0 0,1 0 1 0 0,-1 1-1 0 0,7 1 1 0 0,1 0-73 0 0,0 0 0 0 0,0-2 0 0 0,0 1 0 0 0,0-1 0 0 0,0-1 0 0 0,0 0 0 0 0,1-1 1 0 0,18-2-1 0 0,-21 2-30 0 0,0-2 0 0 0,-1 1 1 0 0,1-1-1 0 0,-1-1 0 0 0,1 0 1 0 0,-1 0-1 0 0,0-1 0 0 0,0 0 0 0 0,0 0 1 0 0,-1-1-1 0 0,10-7 0 0 0,-16 11 93 0 0,0-1 0 0 0,0 0 1 0 0,0 0-1 0 0,0 0 0 0 0,0 0 0 0 0,-1-1 0 0 0,1 1 0 0 0,-1 0 0 0 0,1-1 0 0 0,-1 1 0 0 0,0-1 0 0 0,0 1 0 0 0,0-1 0 0 0,0 0 0 0 0,0 1 0 0 0,-1-1 0 0 0,1 0 1 0 0,-1 1-1 0 0,0-1 0 0 0,0 0 0 0 0,0 0 0 0 0,0 0 0 0 0,0 1 0 0 0,-1-1 0 0 0,1 0 0 0 0,-1 1 0 0 0,0-1 0 0 0,1 0 0 0 0,-1 1 0 0 0,0-1 0 0 0,-1 1 0 0 0,1-1 0 0 0,-3-3 1 0 0,1 2 45 0 0,0-1 1 0 0,0 1-1 0 0,-1 0 1 0 0,1 0-1 0 0,-1 0 1 0 0,0 0-1 0 0,0 1 1 0 0,0 0-1 0 0,-1 0 1 0 0,1 0 0 0 0,-1 0-1 0 0,0 1 1 0 0,0-1-1 0 0,0 1 1 0 0,0 1-1 0 0,-8-3 1 0 0,8 3-40 0 0,0 1 1 0 0,0-1 0 0 0,0 1-1 0 0,-1 0 1 0 0,1 1 0 0 0,0-1 0 0 0,0 1-1 0 0,0 0 1 0 0,0 0 0 0 0,0 1-1 0 0,0-1 1 0 0,-5 3 0 0 0,8-3-146 0 0,0 0 1 0 0,0 0-1 0 0,1 1 1 0 0,-1-1 0 0 0,0 0-1 0 0,1 1 1 0 0,-1-1-1 0 0,1 1 1 0 0,-1 0 0 0 0,1-1-1 0 0,0 1 1 0 0,0 0-1 0 0,-2 2 1 0 0,2-2-272 0 0,1 0-1 0 0,-1 1 1 0 0,1-1 0 0 0,-1 0 0 0 0,1 0 0 0 0,0 0-1 0 0,0 1 1 0 0,0-1 0 0 0,0 0 0 0 0,0 0 0 0 0,0 1-1 0 0,0-1 1 0 0,1 0 0 0 0,1 4 0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4:15.8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364 74 1752 0 0,'-33'-53'8862'0'0,"13"35"-7760"0"0,6 17-1077 0 0,0-1 0 0 0,1 2 0 0 0,-1 0 0 0 0,0 1 0 0 0,0 0 0 0 0,1 1 0 0 0,-1 1 0 0 0,1 0 0 0 0,-1 1-1 0 0,1 0 1 0 0,0 1 0 0 0,1 1 0 0 0,-1-1 0 0 0,1 2 0 0 0,0 0 0 0 0,1 1 0 0 0,0 0 0 0 0,0 0 0 0 0,0 1-1 0 0,1 1 1 0 0,1 0 0 0 0,-10 11 0 0 0,17-17-10 0 0,0-1 0 0 0,0 0 1 0 0,0 1-1 0 0,1-1 0 0 0,-1 1 0 0 0,1 0 0 0 0,0 0 1 0 0,0-1-1 0 0,0 1 0 0 0,0 0 0 0 0,1 0 0 0 0,0 0 1 0 0,0 0-1 0 0,0 0 0 0 0,0 0 0 0 0,1 4 0 0 0,1-1 11 0 0,0 0-1 0 0,0 0 1 0 0,0 0-1 0 0,1-1 1 0 0,0 1-1 0 0,1-1 1 0 0,-1 0 0 0 0,7 8-1 0 0,6 6 34 0 0,2-1 0 0 0,0 0 0 0 0,36 28 0 0 0,37 22 53 0 0,29 24-25 0 0,-101-76-70 0 0,-1 1-1 0 0,0 0 1 0 0,27 39 0 0 0,-39-48-32 0 0,-1 0 0 0 0,0 0 0 0 0,-1 1 0 0 0,0 0 0 0 0,-1 0 0 0 0,0 0 0 0 0,-1 0 1 0 0,1 0-1 0 0,-2 1 0 0 0,0-1 0 0 0,0 1 0 0 0,-1-1 0 0 0,0 1 0 0 0,-1-1 0 0 0,0 1 1 0 0,-4 17-1 0 0,3-19-1 0 0,-1 0 0 0 0,0 0 0 0 0,0 0 0 0 0,-1 0 1 0 0,0-1-1 0 0,0 1 0 0 0,-1-1 0 0 0,0 0 0 0 0,0-1 1 0 0,-1 1-1 0 0,0-1 0 0 0,-1 0 0 0 0,1 0 0 0 0,-1-1 0 0 0,-1 0 1 0 0,1 0-1 0 0,-1-1 0 0 0,-16 9 0 0 0,20-13 18 0 0,1 1 0 0 0,0-1 0 0 0,-1 1 0 0 0,1-1-1 0 0,-1-1 1 0 0,0 1 0 0 0,1 0 0 0 0,-1-1 0 0 0,0 0 0 0 0,1 1-1 0 0,-1-2 1 0 0,0 1 0 0 0,1 0 0 0 0,-1-1 0 0 0,0 1 0 0 0,1-1-1 0 0,-1 0 1 0 0,1 0 0 0 0,-5-3 0 0 0,3 1-11 0 0,0 0 1 0 0,1 0-1 0 0,-1-1 0 0 0,1 1 1 0 0,0-1-1 0 0,0 0 0 0 0,0 0 0 0 0,1-1 1 0 0,-1 1-1 0 0,1-1 0 0 0,-4-8 1 0 0,0-1-12 0 0,1 0 0 0 0,1-1 0 0 0,0 1 0 0 0,0-1 0 0 0,2 0 0 0 0,0-1 0 0 0,1 1 0 0 0,-1-23 0 0 0,4 12 61 0 0,0 0 0 0 0,2-1-1 0 0,1 1 1 0 0,2 0-1 0 0,0 1 1 0 0,17-44-1 0 0,-6 29 337 0 0,2 2-1 0 0,2 0 1 0 0,35-48-1 0 0,-41 65-17 0 0,-1 0 0 0 0,-1-1-1 0 0,15-33 1 0 0,-25 49-325 0 0,-1-1 0 0 0,0 0 1 0 0,0 0-1 0 0,0 0 0 0 0,-1 0 0 0 0,0 0 0 0 0,-1 0 0 0 0,1 0 0 0 0,-1 0 1 0 0,-1-1-1 0 0,1 1 0 0 0,-1 0 0 0 0,0 0 0 0 0,-1 0 0 0 0,0 0 0 0 0,-4-12 0 0 0,1 7-12 0 0,4 9-29 0 0,0 1 1 0 0,0-1-1 0 0,0 1 0 0 0,0-1 0 0 0,0 1 0 0 0,-1-1 1 0 0,1 1-1 0 0,-1 0 0 0 0,1 0 0 0 0,-1 0 0 0 0,0 0 1 0 0,-4-3-1 0 0,-2-3-287 0 0,-2 1-330 0 0,7 6 218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4:17.4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41 1720 0 0,'-5'-41'14842'0'0,"11"53"-14310"0"0,-1 1 1 0 0,-1-1 0 0 0,0 1 0 0 0,0 0 0 0 0,-1 0 0 0 0,-1 0 0 0 0,1 16 0 0 0,2 6 82 0 0,36 227 1363 0 0,57 293-761 0 0,44-24 1153 0 0,-91-351-908 0 0,-17-75 1582 0 0,-33-103-2833 0 0,2 12 272 0 0,0-10-553 0 0,-2-10-75 0 0,-1 4 124 0 0,-18-22-1496 0 0,-3-17-8 0 0,20 40 1418 0 0,-26-32-656 0 0,26 32 737 0 0,0 0 0 0 0,0 1 1 0 0,0-1-1 0 0,0 0 1 0 0,-1 1-1 0 0,1-1 1 0 0,0 1-1 0 0,0-1 1 0 0,-1 1-1 0 0,1-1 1 0 0,0 1-1 0 0,-1 0 1 0 0,1 0-1 0 0,0-1 1 0 0,-1 1-1 0 0,1 0 0 0 0,0 0 1 0 0,-1 1-1 0 0,1-1 1 0 0,-1 0-1 0 0,1 0 1 0 0,-2 1-1 0 0,-1 1 1 0 0,0-1 0 0 0,0 1-1 0 0,0 0 1 0 0,0 0 0 0 0,1 0 0 0 0,-1 1-1 0 0,-4 3 1 0 0,0 1 16 0 0,0 1 0 0 0,0-1 1 0 0,1 2-1 0 0,0-1 0 0 0,-7 13 0 0 0,8-11 16 0 0,1 0-1 0 0,0 1 1 0 0,1 0-1 0 0,0 0 1 0 0,0 0-1 0 0,1 0 1 0 0,1 0-1 0 0,0 1 1 0 0,1-1-1 0 0,0 1 1 0 0,0 0-1 0 0,2-1 1 0 0,-1 1-1 0 0,1 0 1 0 0,1-1-1 0 0,3 13 1 0 0,-3-16-21 0 0,1 0 1 0 0,0 0 0 0 0,0 0 0 0 0,1-1-1 0 0,0 1 1 0 0,1-1 0 0 0,-1 0-1 0 0,1 0 1 0 0,1 0 0 0 0,-1-1 0 0 0,1 1-1 0 0,0-1 1 0 0,0-1 0 0 0,1 1-1 0 0,0-1 1 0 0,0 0 0 0 0,0-1 0 0 0,1 0-1 0 0,-1 0 1 0 0,1 0 0 0 0,0-1-1 0 0,14 4 1 0 0,-12-5-43 0 0,-1 0 0 0 0,1-1 0 0 0,-1 0 0 0 0,1 0-1 0 0,0-1 1 0 0,0 0 0 0 0,-1-1 0 0 0,1 0 0 0 0,-1 0 0 0 0,1-1 0 0 0,-1 0 0 0 0,1-1-1 0 0,16-7 1 0 0,-22 8 22 0 0,1-1 0 0 0,-1 1 0 0 0,1-1 0 0 0,-1 0 0 0 0,0 0 0 0 0,0-1 0 0 0,-1 1 0 0 0,1-1 0 0 0,-1 0 0 0 0,1 0 0 0 0,-1 0 0 0 0,0 0 0 0 0,-1 0 0 0 0,1-1 0 0 0,-1 1 0 0 0,0-1 0 0 0,0 0 0 0 0,0 0 0 0 0,-1 0 0 0 0,1 0 0 0 0,-1 0 0 0 0,-1 0 0 0 0,1 0 0 0 0,-1 0 0 0 0,0 0 0 0 0,0 0 0 0 0,-1-8 0 0 0,0 6 26 0 0,0 0-1 0 0,0 1 1 0 0,-1-1 0 0 0,0 1-1 0 0,0 0 1 0 0,0 0 0 0 0,-1 0 0 0 0,0 0-1 0 0,-1 0 1 0 0,1 0 0 0 0,-1 1-1 0 0,0-1 1 0 0,0 1 0 0 0,-1 0 0 0 0,1 1-1 0 0,-1-1 1 0 0,0 1 0 0 0,0 0-1 0 0,-1 0 1 0 0,1 0 0 0 0,-1 1-1 0 0,0 0 1 0 0,0 0 0 0 0,0 0 0 0 0,-1 1-1 0 0,1 0 1 0 0,-7-2 0 0 0,5 3-404 0 0,0-1 0 0 0,0 1 0 0 0,1 1 0 0 0,-1 0 0 0 0,0 0 0 0 0,0 0 0 0 0,0 1 0 0 0,-12 2 0 0 0,17-2-179 0 0,0 0-1 0 0,0 0 1 0 0,0 1 0 0 0,-14 10-2955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4:18.0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46 2028 0 0,'-3'6'12891'0'0,"137"-31"-9994"0"0,69 2-2655 0 0,-142 20-305 0 0,-58 2 48 0 0,48 3-3192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0:21.5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119 43 372 0 0,'-3'-2'2612'0'0,"-35"-27"10608"0"0,26 21-10182 0 0,7 4-797 0 0,10 12-1707 0 0,7 6-432 0 0,1 0 0 0 0,1 0 1 0 0,0-2-1 0 0,27 19 0 0 0,-20-16-83 0 0,34 33 0 0 0,-40-33-32 0 0,-8-8 9 0 0,0 0 0 0 0,0 0 1 0 0,-1 1-1 0 0,0 0 1 0 0,8 14-1 0 0,-13-19 15 0 0,0 0-1 0 0,0 0 0 0 0,0 0 1 0 0,0 0-1 0 0,0 1 0 0 0,-1-1 1 0 0,1 0-1 0 0,-1 0 0 0 0,0 1 1 0 0,0-1-1 0 0,0 0 0 0 0,-1 0 1 0 0,1 1-1 0 0,-1-1 0 0 0,0 0 1 0 0,1 0-1 0 0,-2 0 0 0 0,1 1 1 0 0,0-1-1 0 0,0 0 0 0 0,-3 3 1 0 0,-12 18 277 0 0,-1-1 1 0 0,0-1-1 0 0,-2 0 1 0 0,-1-1 0 0 0,-22 18-1 0 0,10-9-962 0 0,-29 36 0 0 0,24-12-3834 0 0,31-43 2400 0 0,1 1 0 0 0,0 0 0 0 0,-5 15 0 0 0,4-8-5690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1:06.9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8404 1 388 0 0,'0'0'6119'0'0,"-21"11"-5226"0"0,13-5-364 0 0,-1 0 1 0 0,0-1-1 0 0,0 0 0 0 0,-1 0 0 0 0,-15 5 1 0 0,23-10-438 0 0,-41 14 796 0 0,-78 37 267 0 0,60-23-565 0 0,-67 20 1 0 0,106-40-444 0 0,-38 18-1 0 0,-3 3-19 0 0,-86 21 451 0 0,114-35-457 0 0,-46 19 255 0 0,67-28-222 0 0,0 0 0 0 0,1 0-1 0 0,-14 10 1 0 0,-187 107 554 0 0,31-9 26 0 0,58-29-373 0 0,-41 25 143 0 0,-29 20-128 0 0,-115 87 29 0 0,297-208-379 0 0,-211 183 1283 0 0,57-44-625 0 0,-134 88 661 0 0,-18 31-1013 0 0,31-25-223 0 0,72-54-4 0 0,-61 47 532 0 0,106-104-433 0 0,29-21 26 0 0,-10 0-299 0 0,-128 104-131 0 0,-11 35 194 0 0,167-145 2 0 0,-292 260 456 0 0,333-289-426 0 0,-128 111-51 0 0,-219 185-548 0 0,32-53 711 0 0,300-245-186 0 0,-144 139 19 0 0,20 21-105 0 0,-37 83-284 0 0,55-58 933 0 0,9-50 248 0 0,165-178-618 0 0,-50 48-93 0 0,-92 97-409 0 0,157-160 309 0 0,-7 9 141 0 0,-35 47 1 0 0,25-37-81 0 0,29-31-10 0 0,2-2 5 0 0,0 1 0 0 0,-5 3-2 0 0,4-2 7 0 0,-5 3-3 0 0,-27 33 21 0 0,34-38-16 0 0,-27 27 108 0 0,26-26-98 0 0,-22 18-546 0 0,21-19 258 0 0,-1 0 1 0 0,0-1-1 0 0,0 1 1 0 0,0 0-1 0 0,1-1 1 0 0,-1 0-1 0 0,0 0 1 0 0,0 0 0 0 0,0 0-1 0 0,0 0 1 0 0,0 0-1 0 0,0-1 1 0 0,0 1-1 0 0,1-1 1 0 0,-6-2 0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4:19.5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287 34 92 0 0,'18'-34'10381'0'0,"-20"57"-8608"0"0,-12 29-1257 0 0,-2-1-1 0 0,-2 0 1 0 0,-3-1 0 0 0,-34 61 0 0 0,-3 8 296 0 0,25-49-301 0 0,16-39-128 0 0,2 2 0 0 0,1 0 0 0 0,2 0 0 0 0,-15 67 0 0 0,26-96-341 0 0,0 0 0 0 0,1 0 0 0 0,0 0 0 0 0,0 0 1 0 0,0 0-1 0 0,0 0 0 0 0,0 0 0 0 0,1-1 0 0 0,0 1 0 0 0,-1 0 0 0 0,1 0 0 0 0,1 0 1 0 0,-1-1-1 0 0,1 1 0 0 0,-1-1 0 0 0,1 1 0 0 0,0-1 0 0 0,0 0 0 0 0,1 1 0 0 0,-1-1 1 0 0,1 0-1 0 0,-1-1 0 0 0,1 1 0 0 0,0 0 0 0 0,0-1 0 0 0,0 1 0 0 0,0-1 0 0 0,1 0 1 0 0,-1 0-1 0 0,1 0 0 0 0,-1-1 0 0 0,1 1 0 0 0,-1-1 0 0 0,1 0 0 0 0,0 0 0 0 0,0 0 1 0 0,0-1-1 0 0,4 1 0 0 0,14 2-6 0 0,1-2 0 0 0,-1-1-1 0 0,45-4 1 0 0,70-19-411 0 0,-63 9 66 0 0,-9 1 300 0 0,-62 12 23 0 0,3-4-55 0 0,-6 5 38 0 0,0 0-1 0 0,1 0 0 0 0,-1 0 1 0 0,0 0-1 0 0,0-1 0 0 0,0 1 1 0 0,1 0-1 0 0,-1 0 0 0 0,0 0 1 0 0,0 0-1 0 0,0 0 1 0 0,0 0-1 0 0,1-1 0 0 0,-1 1 1 0 0,0 0-1 0 0,0 0 0 0 0,0 0 1 0 0,0 0-1 0 0,0-1 0 0 0,1 1 1 0 0,-1 0-1 0 0,0 0 0 0 0,0 0 1 0 0,0-1-1 0 0,0 1 1 0 0,0 0-1 0 0,0 0 0 0 0,0-1 1 0 0,0 1-1 0 0,0 0 0 0 0,0 0 1 0 0,0 0-1 0 0,0-1 0 0 0,0 1 1 0 0,0 0-1 0 0,0 0 0 0 0,0-1 1 0 0,0 1-1 0 0,0 0 1 0 0,0 0-1 0 0,-1 0 0 0 0,1-1 1 0 0,0 1-1 0 0,0 0 0 0 0,0 0 1 0 0,0 0-1 0 0,0 0 0 0 0,0-1 1 0 0,-1 1-1 0 0,0-2-60 0 0,-25-25-680 0 0,20 20 697 0 0,1 0 0 0 0,0 0-1 0 0,1 0 1 0 0,0 0 0 0 0,0-1 0 0 0,0 1 0 0 0,1-1 0 0 0,0 0-1 0 0,0 0 1 0 0,-1-9 0 0 0,1-4 617 0 0,0-1 0 0 0,1-38 0 0 0,2 58-464 0 0,-2-17 867 0 0,2 32-609 0 0,22 122 1174 0 0,52 174 0 0 0,-48-208-1119 0 0,61 223 944 0 0,-74-280-784 0 0,-4-14-1494 0 0,-3-9-3373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4:20.5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67 86 908 0 0,'-41'-19'13071'0'0,"87"6"-12296"0"0,115-33-541 0 0,-145 41-266 0 0,-3 2-155 0 0,-13 3 186 0 0,0 0-1 0 0,0 0 1 0 0,0 1 0 0 0,0-1-1 0 0,1 0 1 0 0,-1 0-1 0 0,0 0 1 0 0,0 0 0 0 0,0 1-1 0 0,0-1 1 0 0,0 0-1 0 0,1 0 1 0 0,-1 0 0 0 0,0 1-1 0 0,0-1 1 0 0,0 0-1 0 0,0 0 1 0 0,0 0 0 0 0,0 1-1 0 0,0-1 1 0 0,0 0-1 0 0,0 0 1 0 0,0 1 0 0 0,0-1-1 0 0,0 0 1 0 0,0 0-1 0 0,0 0 1 0 0,0 1 0 0 0,0-1-1 0 0,0 0 1 0 0,0 0-1 0 0,0 1 1 0 0,0-1 0 0 0,0 0-1 0 0,0 0 1 0 0,-1 0-1 0 0,1 1 1 0 0,0-1-1 0 0,0 0 1 0 0,0 0 0 0 0,0 0-1 0 0,0 0 1 0 0,-1 1-1 0 0,1-1 1 0 0,0 0 0 0 0,-4 3-2 0 0,0 0 0 0 0,1-1 1 0 0,-1 1-1 0 0,0-1 0 0 0,-1 0 1 0 0,1 0-1 0 0,0-1 0 0 0,-8 3 0 0 0,6-2-5 0 0,-21 8 1 0 0,0-2 0 0 0,-1-1-1 0 0,0-1 1 0 0,-43 4 0 0 0,41-5-601 0 0,41-6-1335 0 0,104-31-5097 0 0,-94 25 4399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4:21.6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4 218 156 0 0,'-4'7'12446'0'0,"665"-68"-7726"0"0,61-5-4361 0 0,189 7 111 0 0,-800 53-411 0 0,201-16 671 0 0,-309 22-809 0 0,-1-1-1 0 0,1 1 1 0 0,0-1-1 0 0,0 1 0 0 0,-1-1 1 0 0,1 0-1 0 0,-1 0 1 0 0,1 0-1 0 0,0-1 0 0 0,2-1 1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4:22.3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255 32 936 0 0,'6'-31'12101'0'0,"-13"41"-11026"0"0,2 1-721 0 0,0-1 0 0 0,-1 0 0 0 0,0 0-1 0 0,-1-1 1 0 0,0 0 0 0 0,-13 13 0 0 0,-7 9 154 0 0,4 0-237 0 0,1 0-1 0 0,2 2 1 0 0,0 0 0 0 0,3 1 0 0 0,-17 46-1 0 0,26-59-220 0 0,1 1 0 0 0,2 0-1 0 0,0 1 1 0 0,1-1-1 0 0,2 1 1 0 0,0 0 0 0 0,1-1-1 0 0,1 1 1 0 0,1 0 0 0 0,5 25-1 0 0,-1-26-32 0 0,0 1 0 0 0,1-2 1 0 0,2 1-1 0 0,0-1 0 0 0,1 0 0 0 0,1-1 0 0 0,16 24 0 0 0,-21-36-46 0 0,1 1-1 0 0,0-1 0 0 0,0 0 0 0 0,1-1 1 0 0,0 0-1 0 0,1 0 0 0 0,0 0 0 0 0,0-1 1 0 0,0 0-1 0 0,0-1 0 0 0,1 0 0 0 0,0 0 1 0 0,0-1-1 0 0,1 0 0 0 0,-1-1 0 0 0,1 0 1 0 0,-1 0-1 0 0,17 2 0 0 0,-21-5-7 0 0,0 1 1 0 0,0-1-1 0 0,0 0 0 0 0,1-1 1 0 0,-1 1-1 0 0,0-1 1 0 0,0 0-1 0 0,-1 0 0 0 0,1-1 1 0 0,0 1-1 0 0,0-1 0 0 0,-1 0 1 0 0,1 0-1 0 0,-1-1 0 0 0,1 1 1 0 0,-1-1-1 0 0,0 0 0 0 0,0 0 1 0 0,0-1-1 0 0,-1 1 1 0 0,1-1-1 0 0,-1 0 0 0 0,0 0 1 0 0,0 0-1 0 0,3-5 0 0 0,-4 5 34 0 0,0 0-1 0 0,0-1 0 0 0,-1 1 0 0 0,1-1 1 0 0,-1 1-1 0 0,0-1 0 0 0,-1 1 0 0 0,1-1 1 0 0,-1 0-1 0 0,0 0 0 0 0,0 1 0 0 0,0-1 1 0 0,0 0-1 0 0,-1 1 0 0 0,0-1 0 0 0,0 1 1 0 0,0-1-1 0 0,-1 1 0 0 0,0-1 1 0 0,0 1-1 0 0,0 0 0 0 0,0-1 0 0 0,0 1 1 0 0,-1 0-1 0 0,0 1 0 0 0,0-1 0 0 0,-3-4 1 0 0,-1 2 37 0 0,0-1 0 0 0,0 1 0 0 0,-1 0 0 0 0,0 0 1 0 0,0 1-1 0 0,0 0 0 0 0,-1 0 0 0 0,1 1 0 0 0,-1 0 1 0 0,0 1-1 0 0,0 0 0 0 0,-1 0 0 0 0,1 1 0 0 0,-1 0 1 0 0,-11 0-1 0 0,13 1-313 0 0,0 1-1 0 0,1 0 1 0 0,-1 1 0 0 0,0 0 0 0 0,1 0 0 0 0,-1 1 0 0 0,1 0 0 0 0,-12 4 0 0 0,13-3-531 0 0,0 0 0 0 0,0 0 1 0 0,1 0-1 0 0,-1 1 1 0 0,1 0-1 0 0,0 0 1 0 0,0 0-1 0 0,0 1 0 0 0,1 0 1 0 0,-8 9-1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4:24.2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84 250 1008 0 0,'-39'-30'9412'0'0,"3"-3"-3746"0"0,35 33-5620 0 0,1 0 1 0 0,-1 0-1 0 0,1 0 0 0 0,-1 0 0 0 0,1-1 0 0 0,0 1 1 0 0,-1 0-1 0 0,1 0 0 0 0,0-1 0 0 0,-1 1 0 0 0,1 0 1 0 0,0 0-1 0 0,-1-1 0 0 0,1 1 0 0 0,0-1 0 0 0,-1 1 1 0 0,1 0-1 0 0,0-1 0 0 0,0 1 0 0 0,0 0 0 0 0,-1-1 1 0 0,1 1-1 0 0,0-1 0 0 0,0 1 0 0 0,0-1 0 0 0,0 1 1 0 0,0-1-1 0 0,0 1 0 0 0,0 0 0 0 0,0-1 0 0 0,0 1 1 0 0,0-1-1 0 0,0 1 0 0 0,0-1 0 0 0,0 1 0 0 0,0-1 1 0 0,0 1-1 0 0,0 0 0 0 0,1-1 0 0 0,-1 1 0 0 0,0-1 1 0 0,0 1-1 0 0,0 0 0 0 0,1-1 0 0 0,-1 1 1 0 0,0 0-1 0 0,1-1 0 0 0,13-21 1969 0 0,-1 15-1837 0 0,0 0 1 0 0,0 2 0 0 0,0-1 0 0 0,0 2 0 0 0,1 0 0 0 0,0 0 0 0 0,0 1 0 0 0,15 0 0 0 0,17-6-46 0 0,289-44 50 0 0,-105 21-1460 0 0,-183 22-1140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4:28.2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3218 32 628 0 0,'-31'-18'11843'0'0,"26"15"-11609"0"0,-1 1 0 0 0,0 0-1 0 0,-1 0 1 0 0,1 1 0 0 0,0 0-1 0 0,0 0 1 0 0,-1 0 0 0 0,1 1 0 0 0,-1 0-1 0 0,-6 0 1 0 0,-71 12-166 0 0,48-7 153 0 0,-744 84 1280 0 0,-66-47 567 0 0,265-19-1786 0 0,8-7-146 0 0,490-20-342 0 0,81 4 166 0 0,-1 0-21 0 0,-9 0-2 0 0,9 0 4 0 0,0 0-23 0 0,-49 2-550 0 0,49-2 551 0 0,0 0-47 0 0,-20 4 204 0 0,-1 1-2564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4:29.0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49 193 804 0 0,'-34'-29'8007'0'0,"31"25"-7279"0"0,1 1-1 0 0,0-1 1 0 0,-3-7 0 0 0,5 9-627 0 0,-1 0-1 0 0,1 0 0 0 0,-1-1 1 0 0,1 1-1 0 0,0 0 1 0 0,0-1-1 0 0,0 1 0 0 0,0 0 1 0 0,0 0-1 0 0,1-1 0 0 0,-1 1 1 0 0,1 0-1 0 0,-1 0 1 0 0,1-1-1 0 0,0 1 0 0 0,0 0 1 0 0,0 0-1 0 0,0 0 1 0 0,0 0-1 0 0,0 0 0 0 0,1 0 1 0 0,-1 1-1 0 0,1-1 0 0 0,-1 0 1 0 0,1 1-1 0 0,0-1 1 0 0,-1 1-1 0 0,4-3 0 0 0,11-7 25 0 0,0 1 0 0 0,0 1-1 0 0,1 0 1 0 0,0 1 0 0 0,0 1-1 0 0,1 1 1 0 0,26-7 0 0 0,-36 11-155 0 0,1 0 1 0 0,0 1 0 0 0,-1-1 0 0 0,1 2-1 0 0,0-1 1 0 0,0 1 0 0 0,0 1 0 0 0,-1 0 0 0 0,1 0-1 0 0,0 0 1 0 0,-1 1 0 0 0,1 0 0 0 0,-1 1-1 0 0,0 0 1 0 0,1 0 0 0 0,-2 1 0 0 0,1 0 0 0 0,9 6-1 0 0,-14-7 4 0 0,0 0-1 0 0,0 0 1 0 0,0 0-1 0 0,0 0 0 0 0,-1 0 1 0 0,1 1-1 0 0,-1-1 1 0 0,1 1-1 0 0,-1 0 1 0 0,-1 0-1 0 0,1 0 0 0 0,0 0 1 0 0,-1 0-1 0 0,2 7 1 0 0,-2-4-28 0 0,0 1 1 0 0,-1-1 0 0 0,0 1-1 0 0,0-1 1 0 0,-1 1 0 0 0,0-1-1 0 0,-3 14 1 0 0,-2-1-58 0 0,-1 0-1 0 0,-1 0 1 0 0,-1 0 0 0 0,-21 35-1 0 0,-176 231 342 0 0,195-271-174 0 0,-14 15 224 0 0,24-30-256 0 0,1 1 0 0 0,0-1 0 0 0,-1 1 0 0 0,1 0 0 0 0,-1-1 0 0 0,1 1 0 0 0,0 0 0 0 0,-1-1 0 0 0,1 1 0 0 0,0 0 0 0 0,0 0 0 0 0,0-1 0 0 0,-1 1 0 0 0,1 0 0 0 0,0-1 0 0 0,0 1 0 0 0,0 0 0 0 0,0 0 0 0 0,0-1 0 0 0,0 1 0 0 0,1 0 0 0 0,-1 0 0 0 0,0-1 0 0 0,0 1 0 0 0,0 0 0 0 0,1 0 0 0 0,-1-1 0 0 0,0 1 0 0 0,1 0 0 0 0,-1-1 0 0 0,1 1 0 0 0,-1-1 0 0 0,1 1 0 0 0,-1 0-1 0 0,1-1 1 0 0,-1 1 0 0 0,1-1 0 0 0,-1 0 0 0 0,1 1 0 0 0,0-1 0 0 0,-1 1 0 0 0,1-1 0 0 0,0 0 0 0 0,-1 1 0 0 0,1-1 0 0 0,0 0 0 0 0,0 0 0 0 0,-1 0 0 0 0,1 1 0 0 0,0-1 0 0 0,0 0 0 0 0,1 0 0 0 0,48 2 237 0 0,54-5-1 0 0,-51 1-2502 0 0,56 4 0 0 0,-72 0-2692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4:38.0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18 631 628 0 0,'-17'-8'15157'0'0,"26"11"-14878"0"0,1 0 1 0 0,-1 0 0 0 0,1-1-1 0 0,0 0 1 0 0,0-1-1 0 0,17 1 1 0 0,-16-2-195 0 0,579 10 772 0 0,-224-10-578 0 0,-257 2-181 0 0,164 9 137 0 0,-207-9-36 0 0,-64-2-166 0 0,22 1-1 0 0,26 1 15 0 0,-48-2 23 0 0,2 0-40 0 0,-1 0-1 0 0,1 0 0 0 0,0-1 1 0 0,-1 1-1 0 0,1-1 1 0 0,-1 0-1 0 0,1 0 1 0 0,-1 0-1 0 0,0 0 1 0 0,1-1-1 0 0,-1 1 0 0 0,0-1 1 0 0,0 0-1 0 0,0 0 1 0 0,0 0-1 0 0,0 0 1 0 0,0-1-1 0 0,-1 1 1 0 0,1-1-1 0 0,-1 0 0 0 0,0 0 1 0 0,3-3-1 0 0,3-3 10 0 0,13-16-16 0 0,0-1 0 0 0,-2-1-1 0 0,0-1 1 0 0,20-44 0 0 0,46-126-29 0 0,-50 111 256 0 0,-33 83-250 0 0,-2 4 0 0 0,0-1 0 0 0,0 1 1 0 0,1-1-1 0 0,-1 1 1 0 0,0-1-1 0 0,0 0 1 0 0,0 1-1 0 0,1-1 1 0 0,-1 1-1 0 0,0 0 1 0 0,1-1-1 0 0,-1 1 0 0 0,0-1 1 0 0,1 1-1 0 0,-1-1 1 0 0,1 1-1 0 0,-1 0 1 0 0,1-1-1 0 0,-1 1 1 0 0,0 0-1 0 0,1-1 1 0 0,-1 1-1 0 0,1 0 0 0 0,0 0 1 0 0,-1 0-1 0 0,1-1 1 0 0,-1 1-1 0 0,1 0 1 0 0,-1 0-1 0 0,1 0 1 0 0,-1 0-1 0 0,1 0 1 0 0,0 0-1 0 0,-1 0 0 0 0,1 0 1 0 0,-1 0-1 0 0,1 0 1 0 0,-1 0-1 0 0,1 1 1 0 0,-1-1-1 0 0,1 0 1 0 0,0 0-1 0 0,-1 0 1 0 0,1 1-1 0 0,-1-1 0 0 0,1 0 1 0 0,-1 1-1 0 0,0-1 1 0 0,1 0-1 0 0,-1 1 1 0 0,1-1-1 0 0,-1 1 1 0 0,0-1-1 0 0,1 1 1 0 0,-1-1-1 0 0,0 0 1 0 0,1 1-1 0 0,-1 0 0 0 0,0 0 1 0 0,16 35 211 0 0,-14-30-169 0 0,65 195 1519 0 0,-40-115-1066 0 0,86 247 1242 0 0,-12-68 301 0 0,-101-264-2021 0 0,0-1 0 0 0,0 1 0 0 0,0-1 0 0 0,1 0 0 0 0,-1 1-1 0 0,0-1 1 0 0,0 0 0 0 0,0 1 0 0 0,0-1 0 0 0,0 0 0 0 0,0 1 0 0 0,1-1 0 0 0,-1 0 0 0 0,0 1 0 0 0,0-1 0 0 0,1 0 0 0 0,-1 1 0 0 0,0-1 0 0 0,0 0 0 0 0,1 0 0 0 0,-1 1-1 0 0,0-1 1 0 0,1 0 0 0 0,-1 0 0 0 0,0 1 0 0 0,1-1 0 0 0,-1 0 0 0 0,0 0 0 0 0,1 0 0 0 0,-1 0 0 0 0,0 0 0 0 0,1 0 0 0 0,-1 0 0 0 0,1 0 0 0 0,-1 0 0 0 0,0 0 0 0 0,1 0 0 0 0,-1 0-1 0 0,1 0 1 0 0,-1 0 0 0 0,0 0 0 0 0,1 0 0 0 0,-1 0 0 0 0,0 0 0 0 0,1 0 0 0 0,-1 0 0 0 0,1-1 0 0 0,-1 1 0 0 0,0 0 0 0 0,0 0 0 0 0,1 0 0 0 0,-1-1 0 0 0,0 1 0 0 0,1 0 0 0 0,-1-1-1 0 0,0 1 1 0 0,0 0 0 0 0,1 0 0 0 0,-1-1 0 0 0,0 1 0 0 0,0-1 0 0 0,12-19-41 0 0,111-386-1068 0 0,-76 233 773 0 0,53-176-12 0 0,-91 321 285 0 0,27-75-359 0 0,-36 101 332 0 0,2 3-90 0 0,-1-1 161 0 0,0 1 1 0 0,0-1 0 0 0,1 1 0 0 0,-1-1-1 0 0,0 1 1 0 0,0 0 0 0 0,0-1 0 0 0,0 1-1 0 0,0 0 1 0 0,0 0 0 0 0,0 0 0 0 0,0 0-1 0 0,0 0 1 0 0,0 0 0 0 0,0 0 0 0 0,0 0-1 0 0,-1 0 1 0 0,1 0 0 0 0,0 0 0 0 0,-1 1-1 0 0,1 1 1 0 0,12 34-45 0 0,-10-28-6 0 0,173 506 1235 0 0,-132-391-801 0 0,74 187 496 0 0,-80-232-587 0 0,-38-78-304 0 0,16 25 141 0 0,-1-2 15 0 0,-7-24 167 0 0,0-14-205 0 0,62-204-1148 0 0,64-170-427 0 0,-116 341 1195 0 0,0 2-2832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4:40.8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13 584 156 0 0,'0'0'13659'0'0,"-12"1"-12328"0"0,325-16-184 0 0,-154 10-986 0 0,521-38 609 0 0,-514 31-517 0 0,615-64 764 0 0,548-64 17 0 0,-671 60-849 0 0,62-6 260 0 0,829-3-15 0 0,-1306 83-343 0 0,308-14 219 0 0,-361 8-728 0 0,-188 12-71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4:42.8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256 149 404 0 0,'0'0'3739'0'0,"18"2"155"0"0,-7 1-2821 0 0,17 4 1984 0 0,-28-7-3014 0 0,1 0-1 0 0,0 0 1 0 0,0 0 0 0 0,0-1-1 0 0,-1 1 1 0 0,1 0-1 0 0,0 0 1 0 0,0 0 0 0 0,0 0-1 0 0,-1-1 1 0 0,1 1-1 0 0,0 0 1 0 0,0-1 0 0 0,-1 1-1 0 0,1-1 1 0 0,0 1-1 0 0,-1-1 1 0 0,1 1 0 0 0,-1-1-1 0 0,1 1 1 0 0,0-1-1 0 0,-1 0 1 0 0,1 1 0 0 0,-1-1-1 0 0,0 0 1 0 0,1 1-1 0 0,-1-1 1 0 0,1 0 0 0 0,-1 0-1 0 0,0 0 1 0 0,2-10 71 0 0,0 1 0 0 0,-1 0 1 0 0,-1 0-1 0 0,0-1 0 0 0,0 1 0 0 0,-1 0 1 0 0,-3-16-1 0 0,3 24-37 0 0,0-1 1 0 0,0 0-1 0 0,-1 1 0 0 0,1 0 1 0 0,-1-1-1 0 0,0 1 0 0 0,1 0 1 0 0,-1 0-1 0 0,0 0 0 0 0,0 0 1 0 0,0 0-1 0 0,-1 0 0 0 0,1 1 1 0 0,0-1-1 0 0,-1 1 0 0 0,-3-3 1 0 0,2 2-38 0 0,0 0-15 0 0,0 1 0 0 0,0-1-1 0 0,0 1 1 0 0,0 0 0 0 0,-1 0-1 0 0,1 0 1 0 0,0 1 0 0 0,0-1-1 0 0,-1 1 1 0 0,1 0 0 0 0,0 0-1 0 0,-1 1 1 0 0,1-1 0 0 0,0 1-1 0 0,0 0 1 0 0,-1 0 0 0 0,-4 2-1 0 0,-2 1 26 0 0,-1 1-1 0 0,2 0 1 0 0,-1 1-1 0 0,1 0 1 0 0,-10 7-1 0 0,5-2 85 0 0,2 0-1 0 0,-1 1 1 0 0,1 1-1 0 0,1 0 1 0 0,1 1-1 0 0,-1 0 1 0 0,2 1-1 0 0,-10 18 1 0 0,17-28-83 0 0,0 1 0 0 0,1 0-1 0 0,0 0 1 0 0,0 0 0 0 0,0 0 0 0 0,1 0 0 0 0,0 0 0 0 0,0 0 0 0 0,1 0 0 0 0,-1 1-1 0 0,2 10 1 0 0,0-13-30 0 0,0 1-1 0 0,0-1 0 0 0,1 1 0 0 0,0-1 0 0 0,-1 1 1 0 0,2-1-1 0 0,-1 0 0 0 0,0 0 0 0 0,1 0 1 0 0,0 0-1 0 0,0 0 0 0 0,0-1 0 0 0,0 1 0 0 0,0-1 1 0 0,1 0-1 0 0,0 0 0 0 0,5 4 0 0 0,1 0 2 0 0,2-1-1 0 0,-1 0 0 0 0,1 0 0 0 0,0-1 0 0 0,0 0 1 0 0,0-1-1 0 0,1-1 0 0 0,0 0 0 0 0,-1-1 1 0 0,1 0-1 0 0,0 0 0 0 0,0-2 0 0 0,0 0 0 0 0,0 0 1 0 0,0-1-1 0 0,0-1 0 0 0,23-5 0 0 0,-24 4-31 0 0,0-1-1 0 0,0 0 1 0 0,-1-1-1 0 0,1 0 1 0 0,-1-1-1 0 0,0 0 1 0 0,-1-1-1 0 0,0 0 1 0 0,0 0-1 0 0,0-1 1 0 0,-1 0-1 0 0,0-1 1 0 0,-1 0-1 0 0,0-1 0 0 0,0 0 1 0 0,-1 0-1 0 0,0 0 1 0 0,8-18-1 0 0,-11 19-1 0 0,-1 0-1 0 0,0 0 0 0 0,0-1 0 0 0,-1 1 1 0 0,0-1-1 0 0,-1 1 0 0 0,1-12 0 0 0,-2 17 9 0 0,0-1 0 0 0,-1 1 0 0 0,1-1-1 0 0,-1 1 1 0 0,1-1 0 0 0,-1 1 0 0 0,-1 0-1 0 0,1-1 1 0 0,-1 1 0 0 0,1 0 0 0 0,-1 0-1 0 0,0 0 1 0 0,-1 0 0 0 0,1 0 0 0 0,-1 0-1 0 0,1 1 1 0 0,-7-6 0 0 0,5 5 4 0 0,-1 1 1 0 0,0 0 0 0 0,0 0 0 0 0,0 0-1 0 0,0 0 1 0 0,0 1 0 0 0,-1 0-1 0 0,1 0 1 0 0,-1 0 0 0 0,-9-1 0 0 0,5 1 3 0 0,0 0 10 0 0,0 1-1 0 0,0 1 0 0 0,0 0 1 0 0,0 1-1 0 0,0 0 0 0 0,0 0 1 0 0,1 1-1 0 0,-1 0 0 0 0,0 0 1 0 0,1 2-1 0 0,-1-1 0 0 0,1 1 1 0 0,0 0-1 0 0,0 1 0 0 0,1 0 1 0 0,-1 0-1 0 0,1 1 0 0 0,0 0 1 0 0,-7 8-1 0 0,7-6 35 0 0,0 1 0 0 0,1 0-1 0 0,0 0 1 0 0,0 0 0 0 0,1 1-1 0 0,0 0 1 0 0,1 1 0 0 0,0-1 0 0 0,1 1-1 0 0,0 0 1 0 0,1 0 0 0 0,0 0-1 0 0,1 0 1 0 0,0 1 0 0 0,-1 18 0 0 0,3-21-44 0 0,0-1 1 0 0,1 1 0 0 0,0 0 0 0 0,0-1-1 0 0,1 1 1 0 0,0-1 0 0 0,0 0 0 0 0,1 1-1 0 0,0-1 1 0 0,1 0 0 0 0,0-1 0 0 0,0 1-1 0 0,0 0 1 0 0,1-1 0 0 0,0 0 0 0 0,0 0-1 0 0,1-1 1 0 0,0 0 0 0 0,0 0 0 0 0,1 0-1 0 0,9 7 1 0 0,-7-8-2 0 0,0 0-1 0 0,0 0 0 0 0,1 0 1 0 0,-1-1-1 0 0,1-1 0 0 0,0 1 1 0 0,0-2-1 0 0,0 1 1 0 0,1-1-1 0 0,-1-1 0 0 0,0 0 1 0 0,18-1-1 0 0,-22 0-1 0 0,1-1 0 0 0,0 1 0 0 0,-1-2 0 0 0,0 1 0 0 0,1-1 0 0 0,-1 0 0 0 0,0 0 0 0 0,0-1 0 0 0,0 0 0 0 0,0 0 0 0 0,0 0 0 0 0,-1-1 0 0 0,1 0 0 0 0,-1 0 0 0 0,0 0 0 0 0,0 0 0 0 0,0-1 0 0 0,-1 0 0 0 0,0 0 0 0 0,0 0 0 0 0,4-7 0 0 0,-4 5-19 0 0,0-1 0 0 0,0 0 1 0 0,-1 0-1 0 0,0-1 0 0 0,0 1 0 0 0,-1 0 1 0 0,0-1-1 0 0,0 0 0 0 0,-1 1 0 0 0,0-1 0 0 0,-1 0 1 0 0,0 0-1 0 0,0 0 0 0 0,-1 1 0 0 0,-1-10 1 0 0,0 11 10 0 0,0 1 0 0 0,0 0 0 0 0,0-1 0 0 0,-1 1 0 0 0,0 0 0 0 0,0 0-1 0 0,0 0 1 0 0,-1 0 0 0 0,0 1 0 0 0,0 0 0 0 0,-1 0 0 0 0,1 0 0 0 0,-1 0 0 0 0,0 0 0 0 0,0 1 0 0 0,-1 0 0 0 0,1 0 0 0 0,-1 1 0 0 0,-12-6 0 0 0,11 6 3 0 0,0 0-1 0 0,0 1 1 0 0,-1 0-1 0 0,1 1 1 0 0,0 0 0 0 0,-1 0-1 0 0,1 0 1 0 0,-1 1-1 0 0,1 0 1 0 0,-1 1-1 0 0,1 0 1 0 0,-1 0-1 0 0,1 0 1 0 0,-1 1 0 0 0,1 0-1 0 0,0 1 1 0 0,0-1-1 0 0,0 1 1 0 0,0 1-1 0 0,1-1 1 0 0,-1 1 0 0 0,-6 5-1 0 0,9-6 23 0 0,0 1 0 0 0,-1 0 0 0 0,1-1 0 0 0,0 1 0 0 0,1 1 0 0 0,-1-1 0 0 0,1 1 0 0 0,0-1 0 0 0,0 1 0 0 0,0 0 0 0 0,1 0 0 0 0,0 0 0 0 0,0 0 0 0 0,0 0 0 0 0,0 1 0 0 0,1-1 1 0 0,0 1-1 0 0,0-1 0 0 0,0 1 0 0 0,1-1 0 0 0,0 1 0 0 0,0-1 0 0 0,0 1 0 0 0,1 0 0 0 0,0-1 0 0 0,0 1 0 0 0,0-1 0 0 0,1 0 0 0 0,0 1 0 0 0,3 6 0 0 0,-2-7-7 0 0,0 0-1 0 0,0 0 1 0 0,1 0 0 0 0,-1 0 0 0 0,1-1 0 0 0,1 1-1 0 0,-1-1 1 0 0,0 0 0 0 0,1 0 0 0 0,0-1 0 0 0,0 1-1 0 0,0-1 1 0 0,1 0 0 0 0,-1-1 0 0 0,1 1 0 0 0,-1-1-1 0 0,1 0 1 0 0,0 0 0 0 0,9 1 0 0 0,-8-2-5 0 0,0 1 0 0 0,1-1 1 0 0,-1-1-1 0 0,1 0 1 0 0,-1 0-1 0 0,1 0 0 0 0,-1-1 1 0 0,1 0-1 0 0,-1 0 1 0 0,1-1-1 0 0,-1 0 0 0 0,0 0 1 0 0,0-1-1 0 0,0 0 0 0 0,9-5 1 0 0,-13 6-11 0 0,-1 0 0 0 0,1 0 0 0 0,-1 0 0 0 0,1 0 0 0 0,-1 0 1 0 0,0-1-1 0 0,0 1 0 0 0,0-1 0 0 0,0 0 0 0 0,0 1 0 0 0,-1-1 0 0 0,1 0 0 0 0,-1 0 1 0 0,0 0-1 0 0,0 0 0 0 0,1-6 0 0 0,-1 3-8 0 0,0 0 0 0 0,-1 0 0 0 0,0 0 0 0 0,0 0 0 0 0,-1 0 0 0 0,1 0 0 0 0,-2 0 0 0 0,-1-9 0 0 0,-2 0-17 0 0,-1 1 0 0 0,0 0-1 0 0,-1 0 1 0 0,0 1 0 0 0,-1 0 0 0 0,-13-17 0 0 0,17 25-3 0 0,0 0 0 0 0,-1 0 0 0 0,0 0 0 0 0,0 0 0 0 0,0 1 0 0 0,-1 0 0 0 0,1 0 0 0 0,-1 0 0 0 0,0 1 0 0 0,0 0 0 0 0,0 0 0 0 0,-1 1 0 0 0,1-1 0 0 0,-1 1 0 0 0,-7-1 0 0 0,-22 0-95 0 0,21 8 107 0 0,6-1 2 0 0,1 0 9 0 0,1 0 0 0 0,-1 1 0 0 0,1 0 0 0 0,0 0 1 0 0,0 1-1 0 0,0 0 0 0 0,1 0 0 0 0,0 0 0 0 0,0 1 0 0 0,0 0 0 0 0,1 0 0 0 0,0 0 0 0 0,1 1 0 0 0,-1 0 1 0 0,1 0-1 0 0,-3 11 0 0 0,4-13-6 0 0,0 1 0 0 0,1 0-1 0 0,0 0 1 0 0,0 1 0 0 0,1-1 0 0 0,0 0 0 0 0,0 0 0 0 0,0 1 0 0 0,1-1 0 0 0,0 0 0 0 0,1 1 0 0 0,0-1-1 0 0,0 0 1 0 0,0 0 0 0 0,1 1 0 0 0,0-1 0 0 0,1 0 0 0 0,-1-1 0 0 0,7 13 0 0 0,-5-15-4 0 0,-1 0 0 0 0,1-1 0 0 0,0 1 0 0 0,0-1 0 0 0,0 0 0 0 0,0 0 0 0 0,1 0 1 0 0,-1 0-1 0 0,1-1 0 0 0,0 0 0 0 0,0 0 0 0 0,0 0 0 0 0,0-1 0 0 0,0 1 0 0 0,0-1 0 0 0,0 0 0 0 0,0-1 1 0 0,0 1-1 0 0,0-1 0 0 0,1 0 0 0 0,-1 0 0 0 0,0-1 0 0 0,10-1 0 0 0,-2-1-20 0 0,0 1 1 0 0,0-2-1 0 0,0 0 0 0 0,0 0 0 0 0,0-1 0 0 0,-1-1 1 0 0,0 0-1 0 0,12-8 0 0 0,-18 9 3 0 0,-1 0 0 0 0,1 0-1 0 0,-1 0 1 0 0,-1-1 0 0 0,1 0 0 0 0,-1 0-1 0 0,0 0 1 0 0,0 0 0 0 0,-1-1 0 0 0,0 0 0 0 0,0 1-1 0 0,0-1 1 0 0,-1 0 0 0 0,0 0 0 0 0,-1 0-1 0 0,1-1 1 0 0,-1 1 0 0 0,0-13 0 0 0,-1 15 16 0 0,0 1 0 0 0,0 0 0 0 0,0-1 0 0 0,-1 1 0 0 0,0-1 0 0 0,0 1 0 0 0,0 0 0 0 0,0 0 0 0 0,0-1 0 0 0,-1 1 0 0 0,0 0 0 0 0,0 0 0 0 0,0 1 0 0 0,0-1-1 0 0,-1 0 1 0 0,0 1 0 0 0,1-1 0 0 0,-1 1 0 0 0,0 0 0 0 0,-1 0 0 0 0,1 0 0 0 0,0 0 0 0 0,-1 1 0 0 0,0-1 0 0 0,1 1 0 0 0,-1 0 0 0 0,0 0 0 0 0,0 0 0 0 0,-1 1 0 0 0,1-1 0 0 0,0 1 0 0 0,0 0 0 0 0,-6 0 0 0 0,5 0-105 0 0,-1 0-1 0 0,1 1 1 0 0,0 0-1 0 0,0 1 1 0 0,0-1-1 0 0,0 1 0 0 0,0 0 1 0 0,0 0-1 0 0,0 0 1 0 0,1 0-1 0 0,-1 1 1 0 0,0 0-1 0 0,1 0 1 0 0,-1 1-1 0 0,-6 4 1 0 0,8-5-351 0 0,0 1-1 0 0,0-1 1 0 0,1 1 0 0 0,-1 0 0 0 0,1-1 0 0 0,-1 1 0 0 0,1 1 0 0 0,0-1 0 0 0,0 0 0 0 0,1 0-1 0 0,-1 1 1 0 0,1-1 0 0 0,-1 1 0 0 0,1-1 0 0 0,0 5 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7:10.0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0 137 1956 0 0,'31'-59'9028'0'0,"1"-5"-256"0"0,-32 64-8705 0 0,0-1 0 0 0,1 0 1 0 0,-1 1-1 0 0,0-1 0 0 0,0 0 0 0 0,0 1 1 0 0,0-1-1 0 0,1 0 0 0 0,-1 1 0 0 0,0-1 1 0 0,1 1-1 0 0,-1-1 0 0 0,0 1 0 0 0,1-1 1 0 0,-1 0-1 0 0,1 1 0 0 0,-1 0 0 0 0,1-1 1 0 0,-1 1-1 0 0,1-1 0 0 0,-1 1 0 0 0,1-1 1 0 0,-1 1-1 0 0,2-1 0 0 0,3 15 601 0 0,-3 34-212 0 0,-2-46-349 0 0,-3 457 3061 0 0,5 430 573 0 0,13-422-1286 0 0,0 405-1720 0 0,-51-109-735 0 0,31-676 0 0 0,-3 96 0 0 0,8-172 0 0 0,7-26-1130 0 0,-1-12-2262 0 0,0-59-10952 0 0,-5 48 2847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4:46.7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7364 128 0 0,'22'-3'17976'0'0,"201"-382"-15494"0"0,-199 347-1926 0 0,-14 23-189 0 0,0-1 1 0 0,9-19-1 0 0,-18 34-182 0 0,0 1-168 0 0,0 0-1 0 0,0 1 1 0 0,0 0-1 0 0,0-1 0 0 0,0 1 1 0 0,0 0-1 0 0,0-1 0 0 0,0 1 1 0 0,0 0-1 0 0,0 0 1 0 0,0 0-1 0 0,0 0 0 0 0,-1 0 1 0 0,1 0-1 0 0,0 0 1 0 0,-1 0-1 0 0,1 0 0 0 0,0 0 1 0 0,-1 0-1 0 0,0 1 1 0 0,1 1-1 0 0,10 29 139 0 0,194 588 3123 0 0,-156-474-2498 0 0,24 57 1650 0 0,-63-211-2331 0 0,-8 6-95 0 0,0 0-1 0 0,0 0 1 0 0,1-1 0 0 0,-1 1-1 0 0,-1 0 1 0 0,1-1-1 0 0,0 1 1 0 0,-1-1 0 0 0,1 1-1 0 0,0-4 1 0 0,111-318-1049 0 0,-1 3 483 0 0,18-5 6 0 0,-128 320 526 0 0,1 0-56 0 0,-1 0-1 0 0,1-1 0 0 0,0 1 1 0 0,9-11-1 0 0,-12 16 45 0 0,2 2 19 0 0,-1 0 25 0 0,0 0-1 0 0,0 1 1 0 0,-1-1-1 0 0,1 0 1 0 0,0 1-1 0 0,0-1 1 0 0,-1 1-1 0 0,1-1 1 0 0,-1 1-1 0 0,1-1 1 0 0,-1 1-1 0 0,0-1 1 0 0,1 1-1 0 0,-1-1 0 0 0,0 1 1 0 0,0 2-1 0 0,0 1 9 0 0,27 136 707 0 0,79 246 0 0 0,73 81 0 0 0,-175-457-668 0 0,12 28 413 0 0,36 63-1 0 0,-51-100-325 0 0,2-3-116 0 0,1 0 0 0 0,-1 0 0 0 0,0 0 0 0 0,0 0 0 0 0,0 0 0 0 0,0-1 0 0 0,0 1 0 0 0,-1-1 0 0 0,1 0 1 0 0,0 0-1 0 0,-1 0 0 0 0,1 0 0 0 0,-1-1 0 0 0,0 1 0 0 0,0-1 0 0 0,0 1 0 0 0,0-1 0 0 0,0 0 0 0 0,0 1 0 0 0,2-7 0 0 0,7-12-172 0 0,14-39-1 0 0,-19 45 81 0 0,188-531-1487 0 0,-178 499 1525 0 0,22-66-38 0 0,64-128 1 0 0,-96 227-57 0 0,-6 12 113 0 0,0 1 0 0 0,1-1-1 0 0,0 1 1 0 0,-1-1 0 0 0,1 1-1 0 0,0-1 1 0 0,0 1 0 0 0,-1 0-1 0 0,1 0 1 0 0,0-1 0 0 0,0 1-1 0 0,1 0 1 0 0,-1 0 0 0 0,2-2-1 0 0,-2 2-38 0 0,15 21 22 0 0,48 212-96 0 0,-16-49 167 0 0,-33-133-36 0 0,84 243 129 0 0,-77-238-50 0 0,2 0 1 0 0,3-1 0 0 0,39 56-1 0 0,-57-97 67 0 0,1 0 0 0 0,0-1 0 0 0,14 12 0 0 0,-24-23-131 0 0,1 0 0 0 0,0 0-1 0 0,0 0 1 0 0,0-1 0 0 0,1 1-1 0 0,-1 0 1 0 0,0-1 0 0 0,0 1-1 0 0,0-1 1 0 0,0 1-1 0 0,1-1 1 0 0,-1 1 0 0 0,0-1-1 0 0,0 0 1 0 0,1 0 0 0 0,-1 0-1 0 0,0 0 1 0 0,0 0 0 0 0,1 0-1 0 0,-1 0 1 0 0,0 0 0 0 0,3-1-1 0 0,-2 0 1 0 0,0 0 0 0 0,1 0-1 0 0,-1 0 1 0 0,0 0 0 0 0,1-1-1 0 0,-1 1 1 0 0,0-1 0 0 0,0 0-1 0 0,0 0 1 0 0,2-3 0 0 0,3-4-14 0 0,0-1 1 0 0,-1 0-1 0 0,10-18 0 0 0,9-31-166 0 0,-2-2 0 0 0,19-84 0 0 0,-9 32 68 0 0,63-218-522 0 0,-96 329 595 0 0,1-1-1 0 0,-1 1 0 0 0,1-1 1 0 0,0 1-1 0 0,0 0 0 0 0,0-1 1 0 0,1 1-1 0 0,-1 0 0 0 0,0 0 1 0 0,1 0-1 0 0,0 0 0 0 0,-1 0 1 0 0,1 0-1 0 0,3-2 0 0 0,-1 2 5 0 0,0 1-1 0 0,1-1 0 0 0,-1 1 1 0 0,1 0-1 0 0,-1 1 1 0 0,1-1-1 0 0,7 1 0 0 0,-8-1 6 0 0,605-18-527 0 0,4 40 439 0 0,-240-5 85 0 0,416 25 171 0 0,-738-38-200 0 0,652 49 148 0 0,59 11-345 0 0,-593-39 167 0 0,-166-24 88 0 0,48 4 1263 0 0,-48-10-1203 0 0,0 1 0 0 0,-1-1 0 0 0,1 0 1 0 0,-1 0-1 0 0,-1 0 0 0 0,1 0 1 0 0,-1 0-1 0 0,0 0 0 0 0,0 0 0 0 0,-1-8 1 0 0,-3-73 112 0 0,-1 40-21 0 0,3-924 194 0 0,-7-348-408 0 0,-1 782-30 0 0,-26-490 33 0 0,19 708 59 0 0,-11-137 17 0 0,22 399-43 0 0,-35-277-42 0 0,8 153 12 0 0,-9-35 19 0 0,6-20 75 0 0,17 96-133 0 0,2 33 150 0 0,-1-159 0 0 0,4 71-161 0 0,2 71 32 0 0,13-121-428 0 0,3 61 238 0 0,-2 53-168 0 0,-3 129 387 0 0,0-47-450 0 0,0 2 689 0 0,0 45-254 0 0,-7-37-2115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4:49.7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1100 28 1244 0 0,'14'-27'13672'0'0,"-9"47"-12425"0"0,2 27-533 0 0,50 460 2031 0 0,-8-265-1680 0 0,-21-111-228 0 0,-10-51 754 0 0,-18-78-1529 0 0,1-2-51 0 0,-1 0 0 0 0,1 1 0 0 0,-1-1 0 0 0,0 0-1 0 0,1 0 1 0 0,-1 1 0 0 0,0-1 0 0 0,0 1 0 0 0,1-1-1 0 0,-1 0 1 0 0,0 1 0 0 0,0-1 0 0 0,1 1-1 0 0,-1-1 1 0 0,0 0 0 0 0,0 1 0 0 0,0-1 0 0 0,0 1-1 0 0,0-1 1 0 0,0 1 0 0 0,1-1 0 0 0,-1 1 0 0 0,-1 0-1 0 0,3 5 144 0 0,2-12-158 0 0,-3 5 19 0 0,-1-12 30 0 0,2 6-34 0 0,-2 3-13 0 0,0 0 1 0 0,0 0 0 0 0,0 0-1 0 0,-1 0 1 0 0,0 0 0 0 0,-1-7-1 0 0,0 6 10 0 0,2 3 13 0 0,-22-20 57 0 0,19 19-116 0 0,0 1 1 0 0,0-1-1 0 0,0 1 0 0 0,0-1 0 0 0,0 1 1 0 0,-1 0-1 0 0,1 1 0 0 0,-1-1 0 0 0,1 0 0 0 0,-1 1 1 0 0,1 0-1 0 0,-1 0 0 0 0,0 0 0 0 0,0 0 1 0 0,-6 0-1 0 0,-13 0-3 0 0,-1 1 1 0 0,-26 4 0 0 0,12 1 7 0 0,1 1 1 0 0,0 2-1 0 0,-66 24 1 0 0,-97 57 6 0 0,158-66 106 0 0,0 3 0 0 0,1 1 1 0 0,2 3-1 0 0,-57 53 0 0 0,44-31 139 0 0,3 2-1 0 0,-59 84 1 0 0,78-95-31 0 0,2 1 0 0 0,2 1 0 0 0,2 2 0 0 0,2 0 0 0 0,2 2 0 0 0,2 0 0 0 0,-21 94 1 0 0,34-113-109 0 0,0 0 1 0 0,3 0 0 0 0,0 0-1 0 0,2 0 1 0 0,1 1 0 0 0,1-1 0 0 0,1 0-1 0 0,2 0 1 0 0,2 0 0 0 0,0-1-1 0 0,2 0 1 0 0,1 0 0 0 0,1-1-1 0 0,29 51 1 0 0,-22-52-37 0 0,0 0 1 0 0,2-2-1 0 0,1 0 0 0 0,1-1 1 0 0,46 38-1 0 0,-31-33 12 0 0,2-2 0 0 0,1-2 0 0 0,60 29 0 0 0,6-9-15 0 0,1-5 0 0 0,165 40-1 0 0,-151-50-44 0 0,210 25 0 0 0,-269-50 115 0 0,0-3 0 0 0,-1-2 1 0 0,1-3-1 0 0,0-2 1 0 0,86-20-1 0 0,-102 14-62 0 0,-1-3 0 0 0,-1-1 0 0 0,0-2 0 0 0,-1-1 0 0 0,48-30 0 0 0,-64 31-106 0 0,-1-1 0 0 0,-1 0 0 0 0,-1-2 1 0 0,0-1-1 0 0,-2-1 0 0 0,-1-1 0 0 0,0-1 1 0 0,29-46-1 0 0,-24 28-19 0 0,-2-1 0 0 0,-3 0 0 0 0,-1-2 0 0 0,-2-1 0 0 0,-2 0-1 0 0,-2-1 1 0 0,-2-1 0 0 0,-2 0 0 0 0,6-81 0 0 0,-17 93 98 0 0,-1 0-1 0 0,-2 1 1 0 0,-1-1 0 0 0,-2 1-1 0 0,-1 0 1 0 0,-2 1 0 0 0,-1 0 0 0 0,-18-38-1 0 0,-3 5-6 0 0,-3 2-1 0 0,-83-117 0 0 0,95 150-45 0 0,-1 2 1 0 0,-1 0-1 0 0,-2 1 0 0 0,-1 2 1 0 0,-1 1-1 0 0,-1 1 0 0 0,-1 1 0 0 0,-1 2 1 0 0,-2 1-1 0 0,0 2 0 0 0,-50-21 0 0 0,-124-36 88 0 0,157 60-45 0 0,0 3-1 0 0,-62-9 0 0 0,53 17-84 0 0,-116 3 1 0 0,-60 21-338 0 0,223-17 338 0 0,-1-1-634 0 0,-57 9-3270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4:50.6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48 481 552 0 0,'-14'3'9806'0'0,"12"-4"-9598"0"0,1 1-1 0 0,-1-1 0 0 0,0 1 1 0 0,0-1-1 0 0,1 0 1 0 0,-1 1-1 0 0,1-1 0 0 0,-1 0 1 0 0,0 0-1 0 0,1 0 0 0 0,0-1 1 0 0,-1 1-1 0 0,1 0 1 0 0,0 0-1 0 0,0-1 0 0 0,-1 1 1 0 0,1-1-1 0 0,0 1 1 0 0,0-1-1 0 0,1 1 0 0 0,-1-1 1 0 0,0 0-1 0 0,0 0 0 0 0,1 1 1 0 0,-1-1-1 0 0,1 0 1 0 0,0 0-1 0 0,-1 1 0 0 0,1-1 1 0 0,0 0-1 0 0,0 0 1 0 0,0 0-1 0 0,0 0 0 0 0,1-2 1 0 0,0-12 315 0 0,1 0 0 0 0,0 1 0 0 0,5-19 0 0 0,-2 13-122 0 0,-1 4-256 0 0,0 0 0 0 0,2 1 0 0 0,0 0 0 0 0,1 0 1 0 0,1 0-1 0 0,0 0 0 0 0,12-16 0 0 0,-5 12-76 0 0,0 0 1 0 0,1 1-1 0 0,1 1 1 0 0,28-24-1 0 0,-42 39-67 0 0,1 0 1 0 0,0 0-1 0 0,0 0 0 0 0,0 1 1 0 0,0-1-1 0 0,1 1 1 0 0,-1 0-1 0 0,0 0 0 0 0,1 0 1 0 0,0 1-1 0 0,-1 0 0 0 0,1 0 1 0 0,0 0-1 0 0,0 0 1 0 0,7 0-1 0 0,2 5 22 0 0,-1 0-1 0 0,0 0 1 0 0,-1 1-1 0 0,1 1 1 0 0,-1 0 0 0 0,0 1-1 0 0,0 0 1 0 0,-1 1 0 0 0,19 17-1 0 0,10 12 123 0 0,42 51-1 0 0,2 4 219 0 0,-68-77-272 0 0,1-1 0 0 0,0-1 0 0 0,26 16 0 0 0,-33-24-31 0 0,-1 0 1 0 0,1 0-1 0 0,0-1 0 0 0,0 0 0 0 0,0-1 0 0 0,1 0 0 0 0,-1-1 0 0 0,15 2 0 0 0,-18-4-32 0 0,0 0 0 0 0,0 0 0 0 0,0-1 0 0 0,-1 0 0 0 0,1 0 0 0 0,0-1 0 0 0,-1 0 0 0 0,1 0 0 0 0,-1 0 0 0 0,1-1 0 0 0,-1 0 0 0 0,0 0 0 0 0,0-1 0 0 0,7-5 0 0 0,-5 3 66 0 0,-1 0-1 0 0,0-1 0 0 0,0 0 0 0 0,0 0 0 0 0,-1-1 1 0 0,0 0-1 0 0,-1 0 0 0 0,9-17 0 0 0,-9 15-39 0 0,-2-1 0 0 0,0 0 0 0 0,0 0 0 0 0,-1 0-1 0 0,0 0 1 0 0,-1 0 0 0 0,0 0 0 0 0,-1 0 0 0 0,-1-14-1 0 0,-2-11 22 0 0,-12-53-1 0 0,4 52-150 0 0,1 3-1550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4:51.5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9 1028 0 0,'-1'-9'11254'0'0,"2"12"-11077"0"0,1 0 0 0 0,-1-1 0 0 0,0 1 0 0 0,0 0 0 0 0,0 0 1 0 0,0 0-1 0 0,0 0 0 0 0,0 5 0 0 0,0-3-58 0 0,9 33 1255 0 0,8 57-1 0 0,-9-37-629 0 0,3-11-193 0 0,-8-33-396 0 0,-1-1 0 0 0,0 1 1 0 0,2 26-1 0 0,9 20 289 0 0,-14-58-500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4:52.0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0 258 1644 0 0,'0'0'6627'0'0,"24"-22"-2991"0"0,296-71 765 0 0,-200 63-3911 0 0,297-74-52 0 0,-408 102-1039 0 0,18-5 1173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4:52.4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55 536 0 0,'-4'5'11702'0'0,"22"-8"-11203"0"0,-1-1 0 0 0,24-8 1 0 0,6-2-323 0 0,81-12-3170 0 0,-125 26 2465 0 0,21 1-2950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4:52.7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 0 0,'9'21'8550'0'0,"10"-14"-5679"0"0,-16-7-2502 0 0,69-6-241 0 0,2 0-7112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4:23.2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72 67 1012 0 0,'-72'-8'18246'0'0,"86"5"-18138"0"0,-1 1 0 0 0,0 0 0 0 0,1 0 0 0 0,26 2 0 0 0,4-2-41 0 0,125-9-33 0 0,174-18-4512 0 0,-336 28 4142 0 0,35-6-2592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4:23.6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104 105 2100 0 0,'-20'-12'4777'0'0,"-25"-19"-523"0"0,40 27-3481 0 0,1-1-1 0 0,0 1 0 0 0,0 0 1 0 0,0-1-1 0 0,0 0 0 0 0,1 0 1 0 0,0 0-1 0 0,0 0 1 0 0,-2-14 1462 0 0,5 18-2210 0 0,6 17 430 0 0,6 23-116 0 0,69 405 265 0 0,-43-147-4490 0 0,-9-40-6259 0 0,-23-196 4839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4:26.2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11 117 2048 0 0,'-10'5'7626'0'0,"880"-50"-3573"0"0,-289 7-4071 0 0,-279 22-254 0 0,249-7 136 0 0,-348 28 4 0 0,104-3-48 0 0,-91-4 175 0 0,-181 2-137 0 0,-32 0 76 0 0,1 0-218 0 0,22 3-805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7:11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38 1632 0 0,'-16'-33'20035'0'0,"17"32"-19988"0"0,0 0 1 0 0,1 1 0 0 0,-1-1 0 0 0,0 1 0 0 0,0-1 0 0 0,1 1-1 0 0,-1 0 1 0 0,0 0 0 0 0,1-1 0 0 0,-1 1 0 0 0,0 0-1 0 0,1 0 1 0 0,-1 0 0 0 0,0 0 0 0 0,1 1 0 0 0,-1-1-1 0 0,0 0 1 0 0,1 0 0 0 0,-1 1 0 0 0,2 0 0 0 0,-2-1-62 0 0,19 8 278 0 0,0 0 0 0 0,0 2 0 0 0,-1 0 0 0 0,0 1 0 0 0,-1 1 0 0 0,0 1-1 0 0,18 16 1 0 0,-8-7-50 0 0,257 211 1128 0 0,30 22-585 0 0,623 373 1908 0 0,39-61-796 0 0,-632-371-1808 0 0,150 81 74 0 0,-445-247-131 0 0,36 20 0 0 0,-50-26-263 0 0,-34-23 216 0 0,3 8-106 0 0,-5-8 149 0 0,0 2-5 0 0,-13 9 39 0 0,-11 2-21 0 0,-1-1-1 0 0,-49 19 1 0 0,18-9 0 0 0,-709 335 279 0 0,332-118-29 0 0,70-36-159 0 0,-329 146 137 0 0,60-26-191 0 0,341-183-376 0 0,86-42-206 0 0,200-97 534 0 0,-9 2-9 0 0,-18 14-28 0 0,-17 7-33 0 0,47-24 87 0 0,0 0-8 0 0,-5 2-5 0 0,5-2 12 0 0,0 0-24 0 0,1 0 9 0 0,0-1 1 0 0,-1 1 0 0 0,1 0-1 0 0,0-1 1 0 0,-1 1 0 0 0,1-1-1 0 0,-1 0 1 0 0,1 1 0 0 0,-1-1-1 0 0,1 0 1 0 0,-1 0 0 0 0,1 0-1 0 0,-1 0 1 0 0,1 0 0 0 0,-1 0-1 0 0,1 0 1 0 0,0 0 0 0 0,-1-1 0 0 0,1 1-1 0 0,-1-1 1 0 0,1 1 0 0 0,-1-1-1 0 0,1 1 1 0 0,0-1 0 0 0,0 0-1 0 0,-1 1 1 0 0,1-1 0 0 0,-2-2-1 0 0,-1-2 14 0 0,2 3-18 0 0,0-1-1 0 0,0 0 1 0 0,1 1 0 0 0,-1-1 0 0 0,1 0 0 0 0,0 0 0 0 0,-1 0 0 0 0,1 0 0 0 0,1 0 0 0 0,-1 0 0 0 0,0 0 0 0 0,1 0 0 0 0,-1-7 0 0 0,-1-16-3 0 0,1-1 0 0 0,0 1 0 0 0,2-1-1 0 0,1 1 1 0 0,2 0 0 0 0,6-28 0 0 0,0-4 26 0 0,0-1 50 0 0,-4 34-25 0 0,-2-2 0 0 0,2-46 0 0 0,-2-36-2261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4:27.1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90 688 0 0,'0'0'11192'0'0,"14"-9"-9109"0"0,3-1-1669 0 0,1 1 1 0 0,1 1-1 0 0,-1 0 1 0 0,2 1-1 0 0,25-5 1 0 0,0 2-404 0 0,60-4 0 0 0,-92 12-131 0 0,0 1 0 0 0,0 1 0 0 0,1 1 0 0 0,-1 0 0 0 0,0 0 0 0 0,0 1 0 0 0,0 1 0 0 0,20 7 0 0 0,-29-9 75 0 0,0 1 0 0 0,-1-1 1 0 0,1 1-1 0 0,-1 0 1 0 0,1 1-1 0 0,-1-1 1 0 0,0 0-1 0 0,1 1 0 0 0,-1 0 1 0 0,-1 0-1 0 0,1 0 1 0 0,0 0-1 0 0,-1 0 1 0 0,1 1-1 0 0,-1-1 0 0 0,0 1 1 0 0,0-1-1 0 0,-1 1 1 0 0,1 0-1 0 0,-1 0 1 0 0,0-1-1 0 0,0 1 0 0 0,0 0 1 0 0,0 0-1 0 0,0 0 1 0 0,-1 1-1 0 0,0-1 1 0 0,0 0-1 0 0,0 0 0 0 0,-1 0 1 0 0,0 5-1 0 0,-3 9-39 0 0,0 0-1 0 0,-2 0 1 0 0,0 0 0 0 0,0-1-1 0 0,-2 0 1 0 0,-10 17-1 0 0,-6 7 53 0 0,-32 42 0 0 0,55-82 29 0 0,0 0 0 0 0,0 0-1 0 0,0 0 1 0 0,1 0 0 0 0,-1 0 0 0 0,0 1 0 0 0,1-1 0 0 0,-1 0-1 0 0,1 0 1 0 0,0 1 0 0 0,-1-1 0 0 0,1 0 0 0 0,0 1 0 0 0,0-1-1 0 0,0 0 1 0 0,0 1 0 0 0,0-1 0 0 0,0 0 0 0 0,0 1 0 0 0,0-1-1 0 0,0 0 1 0 0,1 1 0 0 0,-1-1 0 0 0,0 0 0 0 0,1 1 0 0 0,-1-1 0 0 0,1 0-1 0 0,0 0 1 0 0,-1 0 0 0 0,1 0 0 0 0,0 1 0 0 0,0-1 0 0 0,0 0-1 0 0,0 0 1 0 0,0 0 0 0 0,0-1 0 0 0,1 2 0 0 0,6 4-36 0 0,0-1 0 0 0,0 0 1 0 0,1 0-1 0 0,13 5 0 0 0,4 2-24 0 0,-14-5 22 0 0,-1 1 1 0 0,0 0-1 0 0,-1 1 0 0 0,0 0 0 0 0,0 0 0 0 0,-1 1 0 0 0,0 0 0 0 0,-1 1 1 0 0,0 0-1 0 0,8 17 0 0 0,-12-21 66 0 0,-1 0 1 0 0,0 0-1 0 0,0 0 1 0 0,-1 1-1 0 0,0-1 1 0 0,-1 1-1 0 0,1 0 1 0 0,-2 0-1 0 0,1-1 1 0 0,-1 1-1 0 0,0 0 1 0 0,0 0-1 0 0,-1 0 0 0 0,0-1 1 0 0,-1 1-1 0 0,0 0 1 0 0,0-1-1 0 0,0 1 1 0 0,-6 10-1 0 0,3-9 158 0 0,0-1-1 0 0,0 1 0 0 0,-1-1 1 0 0,0 0-1 0 0,-1-1 0 0 0,1 0 1 0 0,-1 0-1 0 0,-1 0 0 0 0,1-1 1 0 0,-1 0-1 0 0,0 0 0 0 0,-1-1 1 0 0,1 0-1 0 0,-1-1 0 0 0,0 0 1 0 0,-1 0-1 0 0,1-1 0 0 0,0 0 1 0 0,-1-1-1 0 0,-13 3 1 0 0,8-3-247 0 0,-1-1 0 0 0,0 0 1 0 0,0-1-1 0 0,1 0 1 0 0,-1-1-1 0 0,0-1 1 0 0,1-1-1 0 0,-1 0 1 0 0,1-1-1 0 0,0 0 1 0 0,0-2-1 0 0,-16-7 1 0 0,13 5-1078 0 0,-17-10-6087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5:23.0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773 0 568 0 0,'-10'8'10346'0'0,"-14"-5"-9571"0"0,21-3-696 0 0,0 0-51 0 0,-28 3 88 0 0,28-3-57 0 0,-1 1-14 0 0,-439 29 2265 0 0,307-21-1457 0 0,134-9-787 0 0,-2 0 16 0 0,-44 2 418 0 0,45-2-366 0 0,-46 3 394 0 0,46-2-238 0 0,2 0-243 0 0,0-1-1 0 0,1 1 1 0 0,-1 0 0 0 0,1 0 0 0 0,-1 0-1 0 0,0 0 1 0 0,1 0 0 0 0,0 0-1 0 0,-1 1 1 0 0,1-1 0 0 0,0 0 0 0 0,-1 0-1 0 0,1 0 1 0 0,0 0 0 0 0,0 0 0 0 0,0 0-1 0 0,0 1 1 0 0,0-1 0 0 0,0 0-1 0 0,0 0 1 0 0,1 0 0 0 0,-1 2 0 0 0,8 97 1448 0 0,8 68-378 0 0,33 251 691 0 0,-46-398-1702 0 0,-2-11-38 0 0,0 0 1 0 0,0-1-1 0 0,7 19 1 0 0,-8-27-40 0 0,0 1 3 0 0,0 5-34 0 0,0-5-96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5:23.6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25 206 2300 0 0,'-24'-6'12063'0'0,"45"3"-8381"0"0,-9 2-4205 0 0,226-21 2033 0 0,219-25-487 0 0,11-1-412 0 0,-236 27-528 0 0,213-26-127 0 0,-438 47 28 0 0,6 0 3 0 0,-1 0 0 0 0,1-1-1 0 0,15-3 1 0 0,-16 2-74 0 0,-9 2-17 0 0,19-2-771 0 0,6 0-2760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5:24.2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84 1692 0 0,'-17'2'13851'0'0,"20"-3"-13471"0"0,225-24 1699 0 0,-170 20-1939 0 0,556-46-2446 0 0,-576 50 1073 0 0,-35 0 825 0 0,18-1-1379 0 0,-11 2 494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5:24.8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1 1116 0 0,'-2'24'10766'0'0,"19"-21"-9774"0"0,291-16 103 0 0,-305 13-1137 0 0,0-1-8 0 0,46 3-4712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7:06.9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60 157 380 0 0,'0'0'6113'0'0,"-2"0"-6036"0"0,-10 0-10 0 0,9 0 537 0 0,-11 4 2307 0 0,11-5-2689 0 0,8-3-84 0 0,19-10-35 0 0,39-13 24 0 0,7 0 63 0 0,-68 27-171 0 0,-1-1-16 0 0,-1 1-1 0 0,0-1 1 0 0,1 1 0 0 0,-1-1-1 0 0,0 1 1 0 0,1 0 0 0 0,-1-1-1 0 0,0 1 1 0 0,1 0 0 0 0,-1-1-1 0 0,1 1 1 0 0,-1 0 0 0 0,0 0-1 0 0,1 0 1 0 0,-1-1 0 0 0,1 1-1 0 0,-1 0 1 0 0,1 0 0 0 0,-1 0-1 0 0,1 0 1 0 0,-1 0 0 0 0,1 0-1 0 0,-1 0 1 0 0,1 0 0 0 0,-1 0-1 0 0,1 0 1 0 0,-1 0 0 0 0,1 0-1 0 0,-1 0 1 0 0,1 0 0 0 0,0 0-1 0 0,9-1 44 0 0,-10 1-51 0 0,0 0 1 0 0,0 0 0 0 0,0-1 0 0 0,0 1-1 0 0,1 0 1 0 0,-1 0 0 0 0,0 0 0 0 0,0-1-1 0 0,0 1 1 0 0,0 0 0 0 0,0 0 0 0 0,0-1-1 0 0,0 1 1 0 0,0 0 0 0 0,0 0 0 0 0,0 0-1 0 0,0-1 1 0 0,0 1 0 0 0,0 0 0 0 0,0 0-1 0 0,0-1 1 0 0,0 1 0 0 0,0 0 0 0 0,0 0 0 0 0,-1 0-1 0 0,1-1 1 0 0,0 1 0 0 0,0 0 0 0 0,0 0-1 0 0,0 0 1 0 0,0-1 0 0 0,0 1 0 0 0,-1 0-1 0 0,1 0 1 0 0,0 0 0 0 0,0 0 0 0 0,0-1-1 0 0,-1 1 1 0 0,1 0 0 0 0,0 0 0 0 0,-1-1-57 0 0,-32 3-240 0 0,10-1 333 0 0,19 0-12 0 0,-30 0 206 0 0,31-1-186 0 0,-34-2-143 0 0,37 2 102 0 0,0 0 0 0 0,-1 0 0 0 0,1 0 0 0 0,0 0 0 0 0,0 0-1 0 0,0 0 1 0 0,0 0 0 0 0,0 0 0 0 0,-1 0 0 0 0,1 0 0 0 0,0 0 0 0 0,0 0 0 0 0,0 0 0 0 0,0-1 0 0 0,0 1 0 0 0,0 0 0 0 0,-1 0-1 0 0,1 0 1 0 0,0 0 0 0 0,0 0 0 0 0,0 0 0 0 0,0-1 0 0 0,0 1 0 0 0,0 0 0 0 0,0 0 0 0 0,0 0 0 0 0,0 0 0 0 0,0 0-1 0 0,0-1 1 0 0,0 1 0 0 0,0 0 0 0 0,0 0 0 0 0,0 0 0 0 0,0 0 0 0 0,0-1 0 0 0,0 1 0 0 0,0 0 0 0 0,0 0 0 0 0,0 0 0 0 0,0 0-1 0 0,0-1 1 0 0,0 1 0 0 0,0 0 0 0 0,0 0 0 0 0,0 0 0 0 0,0 0 0 0 0,0 0 0 0 0,0-1 0 0 0,0 1 0 0 0,0 0 0 0 0,1 0 0 0 0,-1 0-1 0 0,0 0 1 0 0,0 0 0 0 0,0 0 0 0 0,0 0 0 0 0,0-1 0 0 0,0 1 0 0 0,1 0 0 0 0,-1 0 0 0 0,0 0 0 0 0,0 0 0 0 0,11-10 2 0 0,9-1 33 0 0,31-14-483 0 0,-49 24 418 0 0,17-10-525 0 0,-32 11 570 0 0,0 0 0 0 0,0 1-1 0 0,1 0 1 0 0,-22 5 0 0 0,-5 0 492 0 0,-14 1 409 0 0,50-6-906 0 0,56-17-1902 0 0,-21 7-1916 0 0,-18 2 724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7:10.8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61 764 1580 0 0,'-18'-3'4462'0'0,"-25"-11"3609"0"0,450-16-5792 0 0,-241 13-2113 0 0,60-5-96 0 0,379-28 26 0 0,-506 45 88 0 0,-96 5-200 0 0,18-2 12 0 0,11-1 5 0 0,-29 3-6 0 0,29-8 131 0 0,-27 3-113 0 0,-1 0 0 0 0,0 0 0 0 0,0-1 0 0 0,0 1 0 0 0,-1-1-1 0 0,0 0 1 0 0,0 0 0 0 0,0 0 0 0 0,-1 0 0 0 0,0 0 0 0 0,0-1 0 0 0,1-8-1 0 0,2-14 28 0 0,1-45 0 0 0,-2 23 137 0 0,4-101 579 0 0,-2 16 78 0 0,-6 136-817 0 0,0-1 1 0 0,0 0-1 0 0,0 0 1 0 0,0 1-1 0 0,0-1 1 0 0,0 0 0 0 0,0 0-1 0 0,0 0 1 0 0,0 1-1 0 0,1-1 1 0 0,-1 0-1 0 0,0 1 1 0 0,0-1-1 0 0,1 0 1 0 0,-1 0-1 0 0,0 1 1 0 0,1-1 0 0 0,-1 1-1 0 0,1-1 1 0 0,-1 0-1 0 0,2 0 1 0 0,6 10 287 0 0,8 28 103 0 0,-15-33-356 0 0,244 600 2100 0 0,-166-426-535 0 0,-79-178-1605 0 0,1 1 1 0 0,-1-1 0 0 0,0 0-1 0 0,0 1 1 0 0,0-1 0 0 0,0 0-1 0 0,0 1 1 0 0,0-1 0 0 0,0 0-1 0 0,0 1 1 0 0,1-1 0 0 0,-1 0-1 0 0,0 1 1 0 0,0-1 0 0 0,0 0-1 0 0,1 1 1 0 0,-1-1 0 0 0,0 0-1 0 0,0 0 1 0 0,1 1 0 0 0,-1-1-1 0 0,0 0 1 0 0,1 0 0 0 0,-1 0 0 0 0,0 0-1 0 0,1 1 1 0 0,-1-1 0 0 0,0 0-1 0 0,1 0 1 0 0,-1 0 0 0 0,0 0-1 0 0,1 0 1 0 0,-1 0 0 0 0,0 0-1 0 0,1 0 1 0 0,-1 0 0 0 0,0 0-1 0 0,1 0 1 0 0,-1 0 0 0 0,10-13 87 0 0,1-23-167 0 0,39-287-72 0 0,-3 14 202 0 0,-12 126-277 0 0,-35 182 202 0 0,0 0 0 0 0,0 0-1 0 0,0 0 1 0 0,0 0 0 0 0,0 0-1 0 0,1 0 1 0 0,-1 0 0 0 0,0 0-1 0 0,1 0 1 0 0,-1 0 0 0 0,0 0-1 0 0,1 0 1 0 0,-1 0 0 0 0,1 0-1 0 0,0 0 1 0 0,-1 0 0 0 0,1 1-1 0 0,0-1 1 0 0,0-1 0 0 0,0 3 11 0 0,-1-1 0 0 0,1 0-1 0 0,-1 0 1 0 0,1 0 0 0 0,-1 1 0 0 0,1-1 0 0 0,-1 0 0 0 0,1 1-1 0 0,-1-1 1 0 0,1 1 0 0 0,-1-1 0 0 0,1 0 0 0 0,-1 1 0 0 0,0-1 0 0 0,1 1-1 0 0,-1-1 1 0 0,0 1 0 0 0,1-1 0 0 0,-1 1 0 0 0,0-1 0 0 0,0 1-1 0 0,0 0 1 0 0,1 0 0 0 0,13 44 63 0 0,-13-44-68 0 0,30 125-44 0 0,-4-13 6 0 0,66 174 1 0 0,-69-225 16 0 0,34 73 109 0 0,-46-112 24 0 0,0 0 0 0 0,2 0 1 0 0,24 30-1 0 0,-37-51-104 0 0,0-1 0 0 0,0 0 0 0 0,0 0 0 0 0,0 0 0 0 0,0 0 0 0 0,0 0 0 0 0,0 0-1 0 0,1 0 1 0 0,-1 0 0 0 0,0 0 0 0 0,1 0 0 0 0,-1-1 0 0 0,0 1 0 0 0,1 0 0 0 0,-1-1 0 0 0,1 1 0 0 0,-1-1 0 0 0,1 0 0 0 0,-1 1 0 0 0,1-1 0 0 0,-1 0 0 0 0,1 0 0 0 0,-1 0 0 0 0,3 0 0 0 0,-2-1-2 0 0,0 0 0 0 0,1 0 1 0 0,-1 0-1 0 0,0 0 1 0 0,0-1-1 0 0,0 1 1 0 0,0 0-1 0 0,0-1 0 0 0,-1 0 1 0 0,1 1-1 0 0,0-1 1 0 0,-1 0-1 0 0,3-4 0 0 0,4-6-9 0 0,-1-1 0 0 0,0-1 0 0 0,9-25 0 0 0,-15 35 8 0 0,21-63 0 0 0,17-96 0 0 0,5-20 335 0 0,-41 172-310 0 0,1 0 0 0 0,0 0 0 0 0,1 0 1 0 0,0 1-1 0 0,12-19 0 0 0,-13 24-25 0 0,1 0-1 0 0,-1 0 1 0 0,1 0-1 0 0,0 1 1 0 0,0 0 0 0 0,1 0-1 0 0,-1 0 1 0 0,1 0-1 0 0,0 1 1 0 0,0 0 0 0 0,10-4-1 0 0,12-2 8 0 0,1 1 0 0 0,-1 2 0 0 0,38-5 0 0 0,92-1 28 0 0,-29 4-20 0 0,610-86-339 0 0,-479 47 204 0 0,242-34-136 0 0,-391 69-1339 0 0,-108 12 907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7:12.1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31 343 2104 0 0,'-31'-5'10168'0'0,"37"-6"-9107"0"0,11-17 225 0 0,0-1-1 0 0,-2 0 0 0 0,18-50 1 0 0,-3 7 220 0 0,9-15 68 0 0,-38 85-1553 0 0,14 11 30 0 0,-12-4-38 0 0,0 0 0 0 0,-1 0 0 0 0,1 0-1 0 0,-1 1 1 0 0,0-1 0 0 0,0 0 0 0 0,-1 1 0 0 0,0 0 0 0 0,0-1 0 0 0,0 1 0 0 0,0 6 0 0 0,2 11 2 0 0,71 272 268 0 0,15-55-178 0 0,-88-238-86 0 0,-1 1 0 0 0,1-1 0 0 0,0 0-1 0 0,0 0 1 0 0,1 0 0 0 0,-1 0 0 0 0,0 0-1 0 0,1-1 1 0 0,-1 1 0 0 0,4 2 0 0 0,-5-3-14 0 0,0-1 0 0 0,1 0 1 0 0,-1 0-1 0 0,1 0 1 0 0,-1 0-1 0 0,0 0 0 0 0,1 1 1 0 0,-1-1-1 0 0,1 0 1 0 0,-1 0-1 0 0,0 0 0 0 0,1 0 1 0 0,-1 0-1 0 0,1 0 1 0 0,-1 0-1 0 0,0 0 1 0 0,1 0-1 0 0,-1-1 0 0 0,1 1 1 0 0,-1 0-1 0 0,0 0 1 0 0,1 0-1 0 0,-1 0 0 0 0,0-1 1 0 0,1 1-1 0 0,-1 0 1 0 0,0 0-1 0 0,1 0 0 0 0,-1-1 1 0 0,0 1-1 0 0,1 0 1 0 0,-1-1-1 0 0,0 1 0 0 0,1-1 1 0 0,2-4 33 0 0,0-1 0 0 0,0 0 1 0 0,-1 1-1 0 0,0-1 0 0 0,3-11 0 0 0,-1 5-26 0 0,55-187 75 0 0,9-29 758 0 0,-30 116-397 0 0,-37 110-489 0 0,3 3-36 0 0,-1 1 70 0 0,1 0 1 0 0,-1 0-1 0 0,0 0 0 0 0,1 1 0 0 0,-1-1 1 0 0,0 1-1 0 0,-1 0 0 0 0,1 0 0 0 0,0 0 0 0 0,-1 0 1 0 0,0 0-1 0 0,0 1 0 0 0,0-1 0 0 0,0 1 1 0 0,2 5-1 0 0,25 69 11 0 0,-21-53 31 0 0,26 64 47 0 0,3-2 1 0 0,84 142-1 0 0,-115-219-66 0 0,23 36 60 0 0,-27-43-44 0 0,0-1 0 0 0,1 1 0 0 0,-1-1 0 0 0,0 1 1 0 0,1-1-1 0 0,0 0 0 0 0,-1 0 0 0 0,1 0 0 0 0,0 0 1 0 0,0 0-1 0 0,0-1 0 0 0,4 3 0 0 0,-5-4-25 0 0,0 0 0 0 0,-1 0 0 0 0,1 0-1 0 0,0 0 1 0 0,-1-1 0 0 0,1 1 0 0 0,0 0 0 0 0,-1-1 0 0 0,1 1-1 0 0,0-1 1 0 0,-1 1 0 0 0,1-1 0 0 0,-1 0 0 0 0,1 0-1 0 0,-1 0 1 0 0,0 0 0 0 0,1 0 0 0 0,-1 0 0 0 0,0 0-1 0 0,1 0 1 0 0,-1 0 0 0 0,0-1 0 0 0,0 1 0 0 0,0 0-1 0 0,0-1 1 0 0,0 1 0 0 0,-1-1 0 0 0,2-2 0 0 0,3-7 4 0 0,0 1 1 0 0,6-23 0 0 0,-8 25-10 0 0,46-195-367 0 0,-7 24 136 0 0,-41 173 199 0 0,1 0 0 0 0,0 0 0 0 0,0 1 0 0 0,1-1 0 0 0,-1 1 0 0 0,8-10 0 0 0,-9 13 24 0 0,1 0 0 0 0,0 0 0 0 0,0 0 1 0 0,0 0-1 0 0,1 1 0 0 0,-1-1 0 0 0,0 1 0 0 0,0 0 0 0 0,1-1 1 0 0,-1 1-1 0 0,1 0 0 0 0,-1 0 0 0 0,1 1 0 0 0,0-1 0 0 0,-1 0 1 0 0,1 1-1 0 0,0 0 0 0 0,-1 0 0 0 0,5 0 0 0 0,2 0 5 0 0,82 1-42 0 0,-1-4-1 0 0,155-25 1 0 0,39-40-2354 0 0,-265 70-501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7:12.9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5 360 2020 0 0,'-5'-103'7593'0'0,"12"-129"0"0"0,-7 231-7494 0 0,0 0 0 0 0,-1 0 0 0 0,1 0 0 0 0,0 0 0 0 0,0 0 0 0 0,0 0 1 0 0,0 0-1 0 0,1 0 0 0 0,-1 0 0 0 0,0 0 0 0 0,0 0 0 0 0,1 0 0 0 0,-1 0 0 0 0,0 0 0 0 0,1 0 0 0 0,-1 0 0 0 0,1 0 0 0 0,-1 0 0 0 0,1 0 0 0 0,-1 1 0 0 0,1-1 0 0 0,0 0 0 0 0,-1 0 0 0 0,3-1 0 0 0,-2 3-22 0 0,0 0 0 0 0,0 0 0 0 0,0-1-1 0 0,0 1 1 0 0,0 0 0 0 0,0 0 0 0 0,-1 0 0 0 0,1 0 0 0 0,0 0-1 0 0,0 0 1 0 0,-1 0 0 0 0,1 0 0 0 0,-1 0 0 0 0,1 1-1 0 0,0 1 1 0 0,19 57 1041 0 0,102 494 1241 0 0,40 139-258 0 0,-140-603-4620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7:13.7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28 166 188 0 0,'-4'-6'757'0'0,"0"0"0"0"0,1-1 0 0 0,0 1 0 0 0,0-1 0 0 0,1 0 1 0 0,0 1-1 0 0,0-1 0 0 0,1-1 0 0 0,-1 1 0 0 0,2 0 0 0 0,-1 0 0 0 0,1 0 0 0 0,0 0 0 0 0,0-1 0 0 0,1 1 0 0 0,0 0 0 0 0,0 0 1 0 0,10-32 5353 0 0,-9 37-5812 0 0,10 4-72 0 0,-1 0 1 0 0,0 1 0 0 0,0 0-1 0 0,0 1 1 0 0,-1 1-1 0 0,0 0 1 0 0,12 7-1 0 0,15 6-72 0 0,103 38 154 0 0,155 39-1 0 0,153 19-812 0 0,-140-39 221 0 0,-6 22-65 0 0,-217-59 348 0 0,-83-37 18 0 0,-1 1-11 0 0,0 5 20 0 0,-2-5-24 0 0,-1 0 1 0 0,1 1-1 0 0,-1-1 1 0 0,0 0 0 0 0,1 0-1 0 0,-1 0 1 0 0,0 0-1 0 0,0-1 1 0 0,0 1 0 0 0,0-1-1 0 0,-1 1 1 0 0,1-1-1 0 0,0 1 1 0 0,-4 0 0 0 0,3 0-1 0 0,-146 92 389 0 0,5 7 0 0 0,4 6 1 0 0,-146 144-1 0 0,214-181-194 0 0,1 1 347 0 0,-154 117 1 0 0,198-171-481 0 0,-1-2-1 0 0,0-2 1 0 0,-39 14 0 0 0,-3 2-278 0 0,68-28 177 0 0,-20 11-1244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7:12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61 2296 0 0,'3'-17'18960'0'0,"-2"16"-18610"0"0,401-29 875 0 0,-280 25-4797 0 0,-4-3-3645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7:14.8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61 38 184 0 0,'-36'-35'10806'0'0,"35"34"-10403"0"0,-1 0 0 0 0,0 1-1 0 0,-13 3 2111 0 0,14-2-2421 0 0,-2 20 626 0 0,5 46 1623 0 0,22 131 1 0 0,32 64-1550 0 0,-17-90-96 0 0,18 60 123 0 0,3 12 178 0 0,-13-76 204 0 0,-47-166-1176 0 0,0 0 0 0 0,0 0-1 0 0,1 0 1 0 0,0 0 0 0 0,-1 0 0 0 0,1 0 0 0 0,0 0 0 0 0,0 0 0 0 0,0-1-1 0 0,0 1 1 0 0,0 0 0 0 0,0-1 0 0 0,0 1 0 0 0,1-1 0 0 0,-1 1-1 0 0,1-1 1 0 0,-1 1 0 0 0,3 0 0 0 0,-3-1-18 0 0,17 1 31 0 0,-5-2-48 0 0,0-1 0 0 0,0 0 1 0 0,0-1-1 0 0,0 0 0 0 0,25-8 1 0 0,-6 1-140 0 0,257-41-615 0 0,-140 27 5 0 0,-46 6-258 0 0,-101 17 889 0 0,1-1 63 0 0,-1 0-1 0 0,0 0 1 0 0,1 1 0 0 0,-1-1-1 0 0,1 1 1 0 0,-1-1-1 0 0,0 1 1 0 0,1 0-1 0 0,-1 0 1 0 0,3 1-1 0 0,17-3-2784 0 0,-12 0 2713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7:15.9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803 28 1428 0 0,'-2'-23'9085'0'0,"0"19"-8434"0"0,-254 70 4227 0 0,163-40-4086 0 0,47-14-560 0 0,-138 42 348 0 0,66-9-400 0 0,103-38-122 0 0,2-1 124 0 0,-1 0 0 0 0,1 1 0 0 0,-16 12 0 0 0,27-18-97 0 0,0 0-1 0 0,1 1 0 0 0,0 0 1 0 0,-1-1-1 0 0,1 1 1 0 0,0 0-1 0 0,0 0 0 0 0,0 0 1 0 0,0-1-1 0 0,0 1 0 0 0,0 0 1 0 0,1 0-1 0 0,-1 0 0 0 0,1 1 1 0 0,-1-1-1 0 0,1 0 0 0 0,0 0 1 0 0,-1 0-1 0 0,1 0 0 0 0,1 0 1 0 0,-1 4-1 0 0,12 48 591 0 0,-9-41-488 0 0,87 292 1644 0 0,-29-105-1110 0 0,-23-59 171 0 0,-37-139-986 0 0,2 5 997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7:17.6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1 314 2576 0 0,'-1'-12'6865'0'0,"28"-1"-5130"0"0,36-13 1 0 0,81-19-859 0 0,-23 9-690 0 0,119-37-351 0 0,23-8-1049 0 0,-180 53-788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5:37:18.0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32 1792,'8'9'8335,"-7"-9"-8172,22-3 1321,144-22 2782,4 13-7669,-104 18-4060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5:37:18.3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 1 1704,'-21'40'12219,"22"-40"-12157,19 4 969,2-2-1045,0 0 0,0-2 0,39-5 0,70-15-7871,-130 20 7740,23-4-4381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7:20.2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446 9 976 0 0,'-22'-9'11308'0'0,"24"19"-10716"0"0,-1-1-1 0 0,1 0 1 0 0,1 0 0 0 0,-1 0 0 0 0,9 16-1 0 0,3 15 486 0 0,81 258 1472 0 0,12 45-1009 0 0,-77-247-509 0 0,-19-73-264 0 0,-10-23-750 0 0,-1 1-1 0 0,0-1 0 0 0,1 1 1 0 0,-1-1-1 0 0,1 1 1 0 0,-1-1-1 0 0,1 0 0 0 0,-1 1 1 0 0,1-1-1 0 0,-1 0 1 0 0,1 1-1 0 0,-1-1 0 0 0,1 0 1 0 0,0 0-1 0 0,-1 1 1 0 0,1-1-1 0 0,-1 0 0 0 0,1 0 1 0 0,0 0-1 0 0,-1 0 1 0 0,1 0-1 0 0,-1 0 1 0 0,1 0-1 0 0,0 0 0 0 0,0 0 1 0 0,1-1-16 0 0,-11-28 10 0 0,-15 24-14 0 0,20 4 8 0 0,1 1 7 0 0,-12 0 21 0 0,0 0-1 0 0,0 1 0 0 0,0 0 1 0 0,-1 2-1 0 0,2 0 1 0 0,-1 0-1 0 0,0 1 0 0 0,1 1 1 0 0,0 1-1 0 0,0 0 0 0 0,0 0 1 0 0,-20 15-1 0 0,6-3 133 0 0,1 2 1 0 0,1 1-1 0 0,1 1 1 0 0,-40 45-1 0 0,27-22 103 0 0,2 1 0 0 0,3 2 0 0 0,1 2 0 0 0,-35 75 0 0 0,50-89-76 0 0,2 2 1 0 0,2-1-1 0 0,1 2 0 0 0,2-1 1 0 0,1 2-1 0 0,3-1 0 0 0,-3 57 1 0 0,9-71-115 0 0,1 0 0 0 0,1 0 1 0 0,1-1-1 0 0,1 1 0 0 0,2-1 0 0 0,0 1 0 0 0,1-1 1 0 0,2-1-1 0 0,0 0 0 0 0,2 0 0 0 0,0-1 0 0 0,26 37 1 0 0,-18-35-37 0 0,1 0 1 0 0,0-1 0 0 0,2-1 0 0 0,1-1-1 0 0,0-1 1 0 0,1-2 0 0 0,2 0-1 0 0,0-1 1 0 0,0-2 0 0 0,30 13 0 0 0,-10-8-25 0 0,2-2 0 0 0,0-2-1 0 0,1-2 1 0 0,0-3 0 0 0,1-1 0 0 0,0-3 0 0 0,80 1 0 0 0,-89-8-80 0 0,1-2-1 0 0,-1-1 1 0 0,1-3 0 0 0,-1-1-1 0 0,-1-2 1 0 0,1-2-1 0 0,-2-1 1 0 0,0-3-1 0 0,62-31 1 0 0,-83 35-73 0 0,0-1-1 0 0,-1-1 1 0 0,-1 0-1 0 0,0-1 1 0 0,-1-1-1 0 0,0 0 1 0 0,-1-1 0 0 0,-1-1-1 0 0,-1 0 1 0 0,0 0-1 0 0,-1-2 1 0 0,-1 1-1 0 0,-1-1 1 0 0,0-1 0 0 0,7-26-1 0 0,-1-6-290 0 0,-3-1 0 0 0,-1 0 0 0 0,-3 0 0 0 0,1-101 1 0 0,-8 91 315 0 0,-3 0 1 0 0,-3 0-1 0 0,-2 1 1 0 0,-3-1 0 0 0,-3 2-1 0 0,-3 0 1 0 0,-45-115-1 0 0,46 143 143 0 0,-2 1 0 0 0,-1 1 0 0 0,-1 0 0 0 0,-2 2 0 0 0,-1 0 0 0 0,-39-40 0 0 0,41 50 1 0 0,-1 1 0 0 0,-1 1 0 0 0,0 1 0 0 0,-1 1 0 0 0,-1 1 0 0 0,0 1 0 0 0,-1 1-1 0 0,0 1 1 0 0,-37-10 0 0 0,36 14-224 0 0,0 1 0 0 0,0 2 0 0 0,0 1 0 0 0,0 1 0 0 0,-1 1 0 0 0,1 1 0 0 0,-1 2 0 0 0,1 0 0 0 0,0 2 0 0 0,-50 13 0 0 0,51-9-1336 0 0,1 1 0 0 0,-33 17 0 0 0,36-15-1516 0 0,1 2 1 0 0,-33 25-1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7:21.0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104 569 36 0 0,'-3'0'2412'0'0,"-4"-1"-1468"0"0,-1 1 365 0 0,-1-1 1 0 0,1 0 0 0 0,0 0 0 0 0,0-1 0 0 0,-15-5 0 0 0,21 6-1156 0 0,0 0-1 0 0,1 0 0 0 0,-1 0 1 0 0,0 0-1 0 0,0 0 0 0 0,1-1 1 0 0,-1 1-1 0 0,1-1 1 0 0,-1 1-1 0 0,1-1 0 0 0,-1 1 1 0 0,1-1-1 0 0,0 0 1 0 0,0 1-1 0 0,0-1 0 0 0,0 0 1 0 0,0 0-1 0 0,0 0 0 0 0,1 0 1 0 0,-1 0-1 0 0,1 0 1 0 0,-1 0-1 0 0,1 0 0 0 0,0 0 1 0 0,-1 0-1 0 0,1 0 1 0 0,0 0-1 0 0,1-1 0 0 0,-1 1 1 0 0,1-3-1 0 0,2-16 552 0 0,2 1-1 0 0,0-1 1 0 0,1 1 0 0 0,17-37 0 0 0,-16 44-561 0 0,0 0 0 0 0,0 1 1 0 0,1-1-1 0 0,0 1 1 0 0,1 1-1 0 0,1 0 1 0 0,20-19-1 0 0,-26 27-138 0 0,1 0 0 0 0,-1 1 0 0 0,1-1 0 0 0,0 1 0 0 0,0 0 0 0 0,0 0-1 0 0,0 0 1 0 0,0 1 0 0 0,0 0 0 0 0,1 0 0 0 0,-1 0 0 0 0,0 0 0 0 0,1 1 0 0 0,-1 0 0 0 0,0 0-1 0 0,1 1 1 0 0,-1-1 0 0 0,0 1 0 0 0,6 2 0 0 0,13 3 8 0 0,-1 2-1 0 0,-1 0 1 0 0,24 13 0 0 0,-1-1 69 0 0,-33-15-44 0 0,-1-1 1 0 0,1 0 0 0 0,-1-1-1 0 0,1 0 1 0 0,19 2 0 0 0,-28-5-34 0 0,0 0 1 0 0,1 0-1 0 0,-1 0 1 0 0,1-1-1 0 0,-1 1 1 0 0,0-1-1 0 0,1 0 1 0 0,-1 0-1 0 0,0 0 1 0 0,0 0-1 0 0,0-1 1 0 0,0 1-1 0 0,0-1 1 0 0,0 0-1 0 0,0 0 1 0 0,0 0-1 0 0,-1 0 1 0 0,1 0-1 0 0,-1-1 1 0 0,0 1-1 0 0,1-1 1 0 0,-1 0-1 0 0,0 1 1 0 0,2-6-1 0 0,2-4-34 0 0,0 0-1 0 0,-1 0 0 0 0,0 0 0 0 0,-1 0 1 0 0,5-26-1 0 0,3-66-1132 0 0,-5 34-3452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7:21.5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6 636 0 0,'-6'-5'15345'0'0,"13"13"-14992"0"0,1 1-1 0 0,-2 0 0 0 0,1 1 1 0 0,-1 0-1 0 0,7 17 0 0 0,13 19 137 0 0,123 182-1130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7:21.9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37 258 956 0 0,'-36'24'15064'0'0,"62"-29"-13492"0"0,-17 2-1192 0 0,257-81 1039 0 0,-173 52-1574 0 0,-63 21 24 0 0,342-126-5035 0 0,-344 127 3721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7:22.2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 0 524 0 0,'-20'31'8377'0'0,"17"-20"-6481"0"0,14-7 647 0 0,-9-4-2420 0 0,-1 1 0 0 0,0-1 0 0 0,0 1 0 0 0,1-1 0 0 0,-1 1 0 0 0,1-1 0 0 0,-1 0 0 0 0,0 0 0 0 0,1 0 0 0 0,-1 0 0 0 0,1 0 0 0 0,-1 0-1 0 0,3 0 1 0 0,91-16 1262 0 0,45-6-4904 0 0,-137 22 3227 0 0,0-1 0 0 0,0 1 0 0 0,0-1 0 0 0,-1 1 0 0 0,1 0 0 0 0,0 0 0 0 0,0 0-1 0 0,0 1 1 0 0,0-1 0 0 0,0 1 0 0 0,-1-1 0 0 0,1 1 0 0 0,0 0 0 0 0,0 0 0 0 0,-1 0 0 0 0,1 1 0 0 0,-1-1-1 0 0,4 3 1 0 0,-6-3 182 0 0,1 0-1 0 0,-1 0 0 0 0,1 0 1 0 0,-1 0-1 0 0,1 0 0 0 0,-1 0 0 0 0,0 0 1 0 0,1 0-1 0 0,-1 0 0 0 0,0 0 1 0 0,0 0-1 0 0,0 0 0 0 0,0 0 1 0 0,0 0-1 0 0,0 0 0 0 0,0 1 1 0 0,0-1-1 0 0,0 0 0 0 0,-1 0 0 0 0,1 0 1 0 0,0 0-1 0 0,-1 0 0 0 0,1 0 1 0 0,-1 0-1 0 0,1 0 0 0 0,-1 0 1 0 0,0 1-1 0 0,-19 27-142 0 0,19-27 310 0 0,-68 73 5073 0 0,68-74-4958 0 0,0 0 0 0 0,0 0 0 0 0,1 0 0 0 0,-1 0 0 0 0,0 0-1 0 0,0 0 1 0 0,1 0 0 0 0,-1 0 0 0 0,0 0 0 0 0,1 0 0 0 0,-1 0 0 0 0,1 0 0 0 0,0 1-1 0 0,-1-1 1 0 0,1 0 0 0 0,0 0 0 0 0,0 1 0 0 0,0-1 0 0 0,0 0 0 0 0,0 0 0 0 0,0 1-1 0 0,0-1 1 0 0,0 0 0 0 0,0 0 0 0 0,0 1 0 0 0,1-1 0 0 0,-1 0 0 0 0,2 3 488 0 0,-1-4-635 0 0,-1 0-1 0 0,1-1 1 0 0,-1 1-1 0 0,0 0 0 0 0,1 0 1 0 0,-1-1-1 0 0,1 1 1 0 0,-1 0-1 0 0,1 0 0 0 0,-1 0 1 0 0,1 0-1 0 0,-1 0 1 0 0,1 0-1 0 0,-1 0 0 0 0,1 0 1 0 0,-1 0-1 0 0,1 0 1 0 0,-1 0-1 0 0,1 0 0 0 0,-1 0 1 0 0,1 0-1 0 0,-1 0 1 0 0,1 1-1 0 0,17-1 363 0 0,137-37-1184 0 0,-52 4-6953 0 0,-80 24 3043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7:12.8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 51 1280 0 0,'-15'-12'5950'0'0,"-9"-4"-1590"0"0,10 7-674 0 0,-9-4-158 0 0,21 14-3467 0 0,0 0-1 0 0,1 0 1 0 0,-1 0 0 0 0,0 0 0 0 0,1 1 0 0 0,-1-1 0 0 0,0 1 0 0 0,1-1-1 0 0,0 1 1 0 0,-1-1 0 0 0,1 1 0 0 0,0 0 0 0 0,0 0 0 0 0,0 0 0 0 0,0-1-1 0 0,0 1 1 0 0,0 0 0 0 0,1 0 0 0 0,-1 0 0 0 0,1 0 0 0 0,-1 4 0 0 0,-6 52 602 0 0,6-44-494 0 0,6 423 897 0 0,4-257-844 0 0,-7-97-232 0 0,2 37-1276 0 0,-2-80-3266 0 0,1 0-3628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7:23.2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25 213 592 0 0,'-25'-10'13789'0'0,"41"6"-12119"0"0,28 1-1292 0 0,21-4 25 0 0,-1-3 0 0 0,117-34 0 0 0,150-60-208 0 0,-254 85-542 0 0,-74 18 236 0 0,11-4-421 0 0,3-1-1576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7:24.5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121 42 60 0 0,'-25'-41'11000'0'0,"22"43"-10839"0"0,1 1-1 0 0,-1-1 1 0 0,1 1-1 0 0,-1 0 0 0 0,1 0 1 0 0,0 0-1 0 0,0 0 1 0 0,1 1-1 0 0,-1-1 1 0 0,1 0-1 0 0,-2 5 0 0 0,-14 48 970 0 0,9-25-608 0 0,-3 8-14 0 0,1 0 0 0 0,3 1 0 0 0,-5 67 0 0 0,9 125 815 0 0,3-147-847 0 0,4 161 348 0 0,-5 208 288 0 0,-4-210-810 0 0,5-237-297 0 0,4 37-29 0 0,-4-42 32 0 0,0 12 19 0 0,0-7-34 0 0,0 4 12 0 0,0 0 0 0 0,0 0 0 0 0,1 0-1 0 0,1 0 1 0 0,0 0 0 0 0,0 0 0 0 0,1 0 0 0 0,6 14 0 0 0,-8-23 67 0 0,2 1-112 0 0,0-1-150 0 0,1-11-752 0 0,-3 8 911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7:25.7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1 134 552 0 0,'7'-11'9780'0'0,"0"5"-9373"0"0,0 1 0 0 0,1-1 0 0 0,-1 1 0 0 0,1 0 0 0 0,0 1 0 0 0,1 0 0 0 0,15-5 0 0 0,67-20-80 0 0,-91 29-327 0 0,153-48-3427 0 0,-141 46 1201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7:26.4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14 103 1740 0 0,'-13'-2'9134'0'0,"26"-3"-8755"0"0,1 2 0 0 0,-1 0 0 0 0,18-2 0 0 0,20-4-167 0 0,69-29-75 0 0,-60 18-1645 0 0,0 3-4847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7:26.8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 27 1236 0 0,'-31'-27'9546'0'0,"27"45"-8027"0"0,16 67-346 0 0,30 102 0 0 0,-17-95-3250 0 0,-11-31-3791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7:46.7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15 164 2152 0 0,'-13'-7'10543'0'0,"13"6"-10467"0"0,-1 1-1 0 0,1 0 1 0 0,0-1-1 0 0,0 1 1 0 0,0 0-1 0 0,0-1 1 0 0,0 1-1 0 0,0-1 1 0 0,0 1-1 0 0,0 0 1 0 0,0-1-1 0 0,0 1 1 0 0,0-1-1 0 0,0 1 1 0 0,0 0-1 0 0,0-1 1 0 0,0 1-1 0 0,0-1 1 0 0,0 1-1 0 0,0 0 1 0 0,0-1-1 0 0,1 0 152 0 0,0 0-152 0 0,15-12 1179 0 0,27-9-462 0 0,-39 21-675 0 0,45-18 180 0 0,1 2 1 0 0,79-16 0 0 0,107-2-1799 0 0,-218 32 308 0 0,0 1-1 0 0,0 1 1 0 0,0 1-1 0 0,24 3 1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7:47.3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 4 556 0 0,'-31'-4'14236'0'0,"27"5"-14107"0"0,3 14 302 0 0,2 0 0 0 0,0 0 0 0 0,0 0-1 0 0,1 0 1 0 0,1 0 0 0 0,7 21 0 0 0,1 7-3 0 0,147 497 1097 0 0,-26-112-1306 0 0,-122-391-169 0 0,-2 1 0 0 0,-1 0 1 0 0,2 51-1 0 0,-8-76-36 0 0,-1-1 1 0 0,-1 1-1 0 0,0-1 0 0 0,-1 0 1 0 0,-1 1-1 0 0,1-1 1 0 0,-2 0-1 0 0,0 0 0 0 0,0 0 1 0 0,-1-1-1 0 0,-1 0 1 0 0,0 0-1 0 0,0 0 0 0 0,-10 12 1 0 0,7-13 3 0 0,0 0 1 0 0,-20 17-1 0 0,-31 31 669 0 0,81-59-447 0 0,11-5-144 0 0,53-18 0 0 0,-22 6-335 0 0,-13 5-328 0 0,173-45-3740 0 0,-76 13-4555 0 0,-106 30 3541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7:47.9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46 199 1976 0 0,'-3'-2'601'0'0,"-1"-1"0"0"0,1 1 1 0 0,0-1-1 0 0,-1 0 0 0 0,1 0 0 0 0,0 0 0 0 0,1-1 0 0 0,-1 1 0 0 0,1-1 1 0 0,-1 0-1 0 0,-3-7 0 0 0,5 7-303 0 0,0 0 0 0 0,-1 0 0 0 0,1 0 0 0 0,0 0 0 0 0,1-1 0 0 0,-1 1 0 0 0,1 0 0 0 0,0 0 0 0 0,0-1 0 0 0,2-7 0 0 0,-1 7-214 0 0,0-1-1 0 0,0 1 1 0 0,1 0 0 0 0,0 0-1 0 0,0 1 1 0 0,1-1-1 0 0,-1 0 1 0 0,1 1 0 0 0,0-1-1 0 0,0 1 1 0 0,1 0 0 0 0,-1 0-1 0 0,1 0 1 0 0,0 1 0 0 0,0-1-1 0 0,0 1 1 0 0,0 0 0 0 0,0 0-1 0 0,1 0 1 0 0,6-2 0 0 0,-7 3-67 0 0,1 0-1 0 0,-1 1 1 0 0,1-1 0 0 0,0 1 0 0 0,-1 0 0 0 0,1 1 0 0 0,0-1 0 0 0,0 1-1 0 0,0 0 1 0 0,-1 0 0 0 0,1 0 0 0 0,0 1 0 0 0,0-1 0 0 0,-1 1 0 0 0,7 2 0 0 0,-4 0-1 0 0,1 0 0 0 0,-1 0 0 0 0,0 1 0 0 0,0 0 0 0 0,0 1 0 0 0,0 0 0 0 0,-1 0 0 0 0,8 8 0 0 0,1 2 0 0 0,-1 1 1 0 0,-1 0-1 0 0,-1 1 1 0 0,-1 0 0 0 0,0 1-1 0 0,10 23 1 0 0,-3 5-26 0 0,-2 0 1 0 0,-2 2-1 0 0,-3 0 0 0 0,-1 0 1 0 0,7 99-1 0 0,-6-35 1123 0 0,-11-110-616 0 0,-1-5-273 0 0,-4-7-30 0 0,1-1 0 0 0,1 0 0 0 0,0-1 0 0 0,0 1 0 0 0,1 0 0 0 0,0-16 0 0 0,-1-77 919 0 0,4 75-701 0 0,-1-1-156 0 0,2 0 0 0 0,1 0-1 0 0,1 0 1 0 0,2 0 0 0 0,15-45 0 0 0,-17 62-226 0 0,1-1 1 0 0,1 1-1 0 0,0 0 0 0 0,0 1 0 0 0,2-1 1 0 0,-1 1-1 0 0,2 1 0 0 0,0 0 0 0 0,0 0 1 0 0,1 0-1 0 0,0 1 0 0 0,0 1 0 0 0,23-16 1 0 0,-28 22-43 0 0,1 0-1 0 0,-1 0 1 0 0,1 1 0 0 0,0-1 0 0 0,0 2 0 0 0,0-1 0 0 0,0 0 0 0 0,0 1 0 0 0,0 0 0 0 0,0 1-1 0 0,0-1 1 0 0,0 1 0 0 0,1 0 0 0 0,7 2 0 0 0,-5 0 0 0 0,0 0-1 0 0,0 0 1 0 0,-1 1-1 0 0,0 1 1 0 0,1-1-1 0 0,-1 2 1 0 0,0-1-1 0 0,14 11 1 0 0,-3 1-43 0 0,0 2 1 0 0,-1 0-1 0 0,-1 0 0 0 0,-1 2 1 0 0,0 0-1 0 0,12 23 0 0 0,14 32-87 0 0,-3 2 1 0 0,52 151-1 0 0,-42-99-1537 0 0,-41-113 83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7:48.3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61 164 3572 0 0,'-58'-50'12015'0'0,"56"75"-10440"0"0,8 2-1373 0 0,2 0-1 0 0,1-1 0 0 0,21 45 1 0 0,-11-27-77 0 0,22 44 398 0 0,97 152 0 0 0,-113-200-133 0 0,10 16 1418 0 0,68 84 0 0 0,-103-140-1770 0 0,0 1 0 0 0,1-1 0 0 0,-1 1 0 0 0,1-1 0 0 0,-1 1 0 0 0,0-1 0 0 0,1 1 0 0 0,-1-1 0 0 0,1 0-1 0 0,-1 1 1 0 0,1-1 0 0 0,-1 0 0 0 0,1 1 0 0 0,-1-1 0 0 0,1 0 0 0 0,0 0 0 0 0,-1 1 0 0 0,1-1 0 0 0,-1 0 0 0 0,1 0-1 0 0,-1 0 1 0 0,1 0 0 0 0,0 0 0 0 0,-1 0 0 0 0,1 0 0 0 0,-1 0 0 0 0,1 0 0 0 0,0 0 0 0 0,-1 0 0 0 0,1 0 0 0 0,0-1-1 0 0,1 0-1 0 0,-1 0 0 0 0,0 0-1 0 0,0 0 1 0 0,0 0 0 0 0,0 0-1 0 0,-1 0 1 0 0,1 0 0 0 0,0-1-1 0 0,0 1 1 0 0,-1 0 0 0 0,1-1-1 0 0,0-2 1 0 0,10-45 89 0 0,-11 47-98 0 0,6-75-284 0 0,-6-135 0 0 0,-2 86-60 0 0,0-7-67 0 0,0-32-492 0 0,6 56-3381 0 0,-1 96 2230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7:48.7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1204 0 0,'14'38'16598'0'0,"-8"-32"-17054"0"0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7:13.2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55 2664 0 0,'-34'7'18081'0'0,"55"-11"-14477"0"0,-11 3-4855 0 0,323-31 1524 0 0,-327 31-489 0 0,55-10-3220 0 0,-26-2-7187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7:49.7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241 632 2472 0 0,'-10'-82'8830'0'0,"4"48"-4594"0"0,-15-51 481 0 0,19 87-4545 0 0,-1 1-138 0 0,1-1 0 0 0,0 1 0 0 0,0 0 0 0 0,0 0 0 0 0,0 0 0 0 0,1 0 0 0 0,-1 1 0 0 0,1-1 0 0 0,0 0 0 0 0,0 1 0 0 0,-1 5 1 0 0,-6 47 125 0 0,5-28-89 0 0,-89 1140 629 0 0,86-969 84 0 0,5-191-516 0 0,-2-14-163 0 0,-1-14-94 0 0,-21-316-848 0 0,4 62-283 0 0,3-756-76 0 0,20 990 1273 0 0,-1 0 65 0 0,2 0-1 0 0,2 0 1 0 0,9-40-1 0 0,-14 78-133 0 0,1 1 0 0 0,-1-1 0 0 0,1 0-1 0 0,0 0 1 0 0,-1 1 0 0 0,1-1 0 0 0,0 0 0 0 0,0 1-1 0 0,0-1 1 0 0,0 1 0 0 0,0 0 0 0 0,0-1 0 0 0,1 1-1 0 0,1-2 1 0 0,-2 2-2 0 0,0 1 0 0 0,0-1 0 0 0,0 1-1 0 0,0 0 1 0 0,0-1 0 0 0,0 1 0 0 0,-1 0-1 0 0,1 0 1 0 0,0 0 0 0 0,0 0 0 0 0,0 0 0 0 0,0 0-1 0 0,0 0 1 0 0,0 0 0 0 0,0 0 0 0 0,0 0-1 0 0,0 0 1 0 0,0 1 0 0 0,2 0 0 0 0,1 1 10 0 0,0 0 1 0 0,1 1 0 0 0,-1 0-1 0 0,0 0 1 0 0,-1 0-1 0 0,1 0 1 0 0,0 1 0 0 0,-1-1-1 0 0,4 7 1 0 0,23 30 135 0 0,-2 1 0 0 0,36 76 0 0 0,33 99 69 0 0,-62-135-161 0 0,307 720 451 0 0,-215-494-1687 0 0,-126-306 914 0 0,-1 1 1 0 0,1-1-1 0 0,0 0 1 0 0,-1 1-1 0 0,1-1 1 0 0,-1 0-1 0 0,0 1 1 0 0,1-1-1 0 0,-1 1 1 0 0,0-1-1 0 0,0 1 0 0 0,0-1 1 0 0,0 1-1 0 0,0-1 1 0 0,0 1-1 0 0,0-1 1 0 0,-1 0-1 0 0,1 1 1 0 0,0-1-1 0 0,-1 1 1 0 0,1-1-1 0 0,-1 0 1 0 0,0 1-1 0 0,1-1 1 0 0,-1 0-1 0 0,0 0 0 0 0,-4 5-522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7:50.0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69 383 2788 0 0,'-17'-2'4278'0'0,"13"2"-3417"0"0,-1 0 1 0 0,1 0 0 0 0,0-1-1 0 0,-1 0 1 0 0,1 0 0 0 0,0 0-1 0 0,0-1 1 0 0,0 1-1 0 0,-8-5 96 0 0,12 6-863 0 0,0-1 0 0 0,0 1 1 0 0,-1-1-1 0 0,1 1 1 0 0,0-1-1 0 0,0 1 1 0 0,0-1-1 0 0,0 1 0 0 0,-1-1 1 0 0,1 1-1 0 0,0-1 1 0 0,0 1-1 0 0,0-1 1 0 0,0 1-1 0 0,0-1 1 0 0,0 0-1 0 0,1 1 0 0 0,-1-1 1 0 0,0 1-1 0 0,0-1 1 0 0,0 1-1 0 0,3-4 851 0 0,-2 3-851 0 0,11-14 1017 0 0,11-5-790 0 0,2 0 0 0 0,0 2 0 0 0,1 1 1 0 0,1 1-1 0 0,33-15 0 0 0,-17 8-609 0 0,51-26-1215 0 0,42-23-3289 0 0,-49 19-2893 0 0,-62 36 2426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7:50.6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17 408 3112 0 0,'-10'-13'6374'0'0,"8"8"-5793"0"0,1 0 1 0 0,0 1-1 0 0,0-1 1 0 0,1 0 0 0 0,-1 1-1 0 0,1-1 1 0 0,0 0-1 0 0,0 0 1 0 0,0 0 0 0 0,1 1-1 0 0,0-1 1 0 0,2-6-1 0 0,-2 7-398 0 0,0 0-1 0 0,1 0 0 0 0,-1 0 1 0 0,1 0-1 0 0,0 0 1 0 0,1 0-1 0 0,-1 0 0 0 0,5-6 1 0 0,-5 9-101 0 0,-2 0-79 0 0,1 1-1 0 0,-1 0 1 0 0,1 0 0 0 0,-1-1 0 0 0,0 1 0 0 0,1 0-1 0 0,-1 0 1 0 0,1 0 0 0 0,-1 0 0 0 0,1 0-1 0 0,-1 0 1 0 0,1 0 0 0 0,-1 0 0 0 0,0 0 0 0 0,1 0-1 0 0,-1 0 1 0 0,1 0 0 0 0,-1 0 0 0 0,1 0 0 0 0,-1 0-1 0 0,1 0 1 0 0,-1 0 0 0 0,0 0 0 0 0,1 1 0 0 0,-1-1-1 0 0,1 0 1 0 0,-1 0 0 0 0,0 0 0 0 0,1 1 0 0 0,-1-1-1 0 0,1 1 1 0 0,17 8-3 0 0,-16-8-7 0 0,8 9-62 0 0,0 0 0 0 0,-1 0 1 0 0,-1 1-1 0 0,0 0 0 0 0,0 1 0 0 0,-1-1 1 0 0,0 2-1 0 0,5 12 0 0 0,1 0-21 0 0,135 258 277 0 0,-137-269 1488 0 0,-11-14-1645 0 0,0 0 0 0 0,0 0 0 0 0,1-1 1 0 0,-1 1-1 0 0,0 0 0 0 0,1 0 0 0 0,-1 0 1 0 0,0-1-1 0 0,0 1 0 0 0,1 0 1 0 0,-1 0-1 0 0,0-1 0 0 0,0 1 0 0 0,0 0 1 0 0,1 0-1 0 0,-1-1 0 0 0,0 1 0 0 0,0 0 1 0 0,0-1-1 0 0,0 1 0 0 0,0 0 1 0 0,0-1-1 0 0,0 1 0 0 0,0 0 0 0 0,0-1 1 0 0,1 1-1 0 0,-1 0 0 0 0,-1-1 0 0 0,1 0 1 0 0,1-45 658 0 0,-2 26-265 0 0,4-30-129 0 0,2 1-1 0 0,2-1 1 0 0,2 1-1 0 0,3 1 1 0 0,30-83 0 0 0,-38 122-397 0 0,0 0 1 0 0,0 1-1 0 0,1-1 1 0 0,0 1-1 0 0,1-1 1 0 0,-1 2-1 0 0,2-1 1 0 0,-1 1-1 0 0,14-12 1 0 0,-17 17 45 0 0,0 0 0 0 0,0 0 0 0 0,0 0 0 0 0,0 0 1 0 0,1 1-1 0 0,-1-1 0 0 0,1 1 0 0 0,-1 0 1 0 0,1 0-1 0 0,-1 0 0 0 0,1 1 0 0 0,0-1 1 0 0,-1 1-1 0 0,1 0 0 0 0,0 0 0 0 0,0 0 0 0 0,-1 0 1 0 0,1 1-1 0 0,0-1 0 0 0,-1 1 0 0 0,1 0 1 0 0,-1 0-1 0 0,1 1 0 0 0,-1-1 0 0 0,1 1 1 0 0,-1-1-1 0 0,0 1 0 0 0,4 3 0 0 0,3 2-40 0 0,-2 0 1 0 0,1 1-1 0 0,-1 0 0 0 0,0 0 0 0 0,0 0 0 0 0,-1 1 1 0 0,9 15-1 0 0,37 73-289 0 0,-42-75 323 0 0,2 10-4 0 0,17 54 0 0 0,0 1 244 0 0,-29-85-144 0 0,5-12-60 0 0,2-59 420 0 0,3 1 0 0 0,3 1-1 0 0,2 0 1 0 0,4 1-1 0 0,29-65 1 0 0,-19 71-236 0 0,-27 55-165 0 0,0 1-1 0 0,0-1 1 0 0,1 1 0 0 0,-1 0 0 0 0,1-1-1 0 0,0 2 1 0 0,0-1 0 0 0,0 0 0 0 0,8-4-1 0 0,-10 7-9 0 0,0 1 0 0 0,0-1 0 0 0,0 0-1 0 0,0 1 1 0 0,1-1 0 0 0,-1 1 0 0 0,0 0-1 0 0,0 0 1 0 0,0 0 0 0 0,1 0 0 0 0,-1 0-1 0 0,0 0 1 0 0,0 1 0 0 0,0-1 0 0 0,1 1-1 0 0,-1-1 1 0 0,0 1 0 0 0,0 0 0 0 0,0 0-1 0 0,0 0 1 0 0,0 0 0 0 0,0 0 0 0 0,0 1-1 0 0,-1-1 1 0 0,1 0 0 0 0,0 1 0 0 0,2 2-1 0 0,5 5-137 0 0,-1 0 0 0 0,0 1 0 0 0,11 16 0 0 0,-15-19 63 0 0,43 61-789 0 0,-15-19-1472 0 0,2-1 0 0 0,74 79-1 0 0,-103-123 1385 0 0,0 1 0 0 0,1-1 0 0 0,-1 0-1 0 0,1 0 1 0 0,0 0 0 0 0,8 3 0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7:51.2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150 210 2644 0 0,'-12'-38'15080'0'0,"1"52"-13991"0"0,7 27-438 0 0,3 0 0 0 0,1 0-1 0 0,10 77 1 0 0,3-33-424 0 0,4-1 0 0 0,37 113 0 0 0,77 156 59 0 0,-90-246-421 0 0,-35-95 4 0 0,-4-7 14 0 0,0-1 0 0 0,0 0 0 0 0,0 1 1 0 0,-1 0-1 0 0,1 0 0 0 0,-1-1 0 0 0,0 1 0 0 0,-1 0 0 0 0,1 9 0 0 0,-20-29-740 0 0,-13-37 152 0 0,-49-107 0 0 0,-9-66 2338 0 0,58 141-728 0 0,-3-11-121 0 0,3-2 0 0 0,5 0 0 0 0,4-2 1 0 0,-11-111-1 0 0,33 195-887 0 0,0-1 0 0 0,0 1 0 0 0,2-1 0 0 0,0 1 0 0 0,5-27 0 0 0,-5 39 62 0 0,-1-1 0 0 0,1 1 0 0 0,0-1 0 0 0,1 1-1 0 0,-1 0 1 0 0,0 0 0 0 0,1 0 0 0 0,0 0-1 0 0,0 0 1 0 0,0 0 0 0 0,0 0 0 0 0,0 0 0 0 0,0 1-1 0 0,1-1 1 0 0,-1 1 0 0 0,1 0 0 0 0,0-1-1 0 0,0 1 1 0 0,0 1 0 0 0,0-1 0 0 0,0 0 0 0 0,0 1-1 0 0,0-1 1 0 0,0 1 0 0 0,1 0 0 0 0,-1 0 0 0 0,1 0-1 0 0,-1 1 1 0 0,1-1 0 0 0,-1 1 0 0 0,4 0-1 0 0,8 1-102 0 0,0 1 0 0 0,0 0 0 0 0,0 1-1 0 0,-1 1 1 0 0,1 1 0 0 0,-1 0 0 0 0,0 0-1 0 0,0 2 1 0 0,-1-1 0 0 0,14 10-1 0 0,3 4 20 0 0,0 1-1 0 0,-1 2 0 0 0,26 26 0 0 0,-41-36 143 0 0,-1 1 1 0 0,0 0-1 0 0,-1 1 0 0 0,0 0 0 0 0,-1 1 0 0 0,-1 1 0 0 0,-1 0 1 0 0,10 22-1 0 0,-16-31 32 0 0,-1 0 0 0 0,1 0 0 0 0,-2 1 0 0 0,1-1 0 0 0,-1 0 1 0 0,0 1-1 0 0,-1-1 0 0 0,0 1 0 0 0,0-1 0 0 0,-1 1 0 0 0,0-1 0 0 0,0 0 1 0 0,-1 1-1 0 0,0-1 0 0 0,0 0 0 0 0,-1 0 0 0 0,0 0 0 0 0,-1-1 0 0 0,0 1 0 0 0,0-1 1 0 0,-6 8-1 0 0,2-4-74 0 0,0-1 1 0 0,-1 0 0 0 0,-1 0 0 0 0,1-1 0 0 0,-1 0-1 0 0,-1-1 1 0 0,0 0 0 0 0,0 0 0 0 0,-21 9 0 0 0,21-11-626 0 0,-1-2 0 0 0,0 1 1 0 0,0-2-1 0 0,-1 1 1 0 0,-24 2-1 0 0,34-6 253 0 0,1 1 0 0 0,-1-1 0 0 0,0 0 0 0 0,0 0 1 0 0,0-1-1 0 0,0 1 0 0 0,0-1 0 0 0,0 1 0 0 0,1-1 0 0 0,-4-1 0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7:51.5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5917 0 0,'26'16'16820'0'0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6:00.9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4 744 0 0,'-8'-4'11995'0'0,"45"195"-6464"0"0,1 101-3550 0 0,58 446 1353 0 0,-29-256-1310 0 0,67 1073 1854 0 0,-81-526-2100 0 0,-36-667-1355 0 0,-6-129-374 0 0,42 624 981 0 0,60 70-1030 0 0,-36-274-691 0 0,-81-596-4012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6:03.4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7 1232 0 0,'-3'-7'11381'0'0,"14"18"-10276"0"0,0 1 0 0 0,-1 0 0 0 0,10 16 0 0 0,-9-12-490 0 0,1 0 0 0 0,13 13 0 0 0,7 0 22 0 0,0-1-1 0 0,2-2 0 0 0,1-2 0 0 0,39 22 0 0 0,158 70 648 0 0,551 203 1492 0 0,-589-245-2321 0 0,916 384 1288 0 0,-33 71-1181 0 0,-155-44-305 0 0,21-44 110 0 0,-941-440-368 0 0,577 276-70 0 0,-503-233 69 0 0,64 39 34 0 0,-22-2-12 0 0,7 7 60 0 0,226 119 0 0 0,-349-206-80 0 0,306 137 129 0 0,-292-132-164 0 0,0 1 0 0 0,-1 1 0 0 0,18 11 0 0 0,-31-18 16 0 0,-1 0 1 0 0,6 3 13 0 0,-6-4 9 0 0,-1 1 0 0 0,1-1 0 0 0,0 1 0 0 0,-1 0 0 0 0,1-1 0 0 0,-1 1 0 0 0,1 0 0 0 0,-1-1 0 0 0,1 1 0 0 0,-1 0 0 0 0,0 0 0 0 0,1-1 0 0 0,-1 1 0 0 0,0 0 0 0 0,1 0 0 0 0,-1 0 0 0 0,0-1 0 0 0,0 1 0 0 0,0 0 0 0 0,0 0 0 0 0,0 0 1 0 0,0 0-1 0 0,0-1 0 0 0,0 1 0 0 0,0 0 0 0 0,0 0 0 0 0,0 0 0 0 0,0 0 0 0 0,-1-1 0 0 0,1 1 0 0 0,0 0 0 0 0,-1 0 0 0 0,1 0 0 0 0,-1-1 0 0 0,1 1 0 0 0,-1 0 0 0 0,1-1 0 0 0,-1 1 0 0 0,1 0 0 0 0,-1-1 0 0 0,1 1 0 0 0,-1-1 0 0 0,-1 2 0 0 0,-27 24 181 0 0,-62 29-7 0 0,-3-4-1 0 0,-113 43 1 0 0,62-29-135 0 0,-672 383-35 0 0,731-397-11 0 0,-183 103 24 0 0,-49 29-65 0 0,146-81 45 0 0,-245 158 89 0 0,-204 132 534 0 0,131-88 236 0 0,84-16-460 0 0,77-51-599 0 0,310-224 197 0 0,-355 222-330 0 0,261-176 185 0 0,-421 210-524 0 0,457-233 487 0 0,-317 161-129 0 0,279-125 263 0 0,-51 28-611 0 0,76-57 563 0 0,50-26 30 0 0,0 3 0 0 0,-67 45-1 0 0,84-47 129 0 0,-23 25-1 0 0,11-10-8 0 0,34-32-39 0 0,-15 14-16 0 0,15-14-40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6:04.1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58 2488 0 0,'-26'-5'13065'0'0,"116"9"-10958"0"0,133-13 0 0 0,-93 2-1846 0 0,-121 7-344 0 0,311-17-354 0 0,-214 7-2212 0 0,-2-3-3450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6:04.5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83 31 756 0 0,'-32'-17'7352'0'0,"-15"4"1500"0"0,43 14-8510 0 0,27 117 3002 0 0,-1-14-2517 0 0,23 233 103 0 0,26 152-1883 0 0,-70-483 545 0 0,13 50-3122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6:05.2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92 312 0 0,'-8'-5'13017'0'0,"20"1"-12413"0"0,1-1 1 0 0,0 2-1 0 0,0 0 1 0 0,0 0 0 0 0,0 1-1 0 0,19 0 1 0 0,0-1-136 0 0,187-19 375 0 0,47-6-598 0 0,-132 17-289 0 0,-130 11-286 0 0,8 0-1101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7:14.0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2152 2 1540 0 0,'0'0'2688'0'0,"3"0"-1636"0"0,27 0 5247 0 0,-16-2-1030 0 0,-25 6-4999 0 0,-1-1-1 0 0,1-1 1 0 0,-1 0-1 0 0,1 0 0 0 0,-1-1 1 0 0,0 0-1 0 0,-14-2 1 0 0,-3 2 48 0 0,-837 18 1805 0 0,121-5-566 0 0,688-12-1657 0 0,-307 8-2482 0 0,361-10 2119 0 0,0 0 1 0 0,0 0-1 0 0,1 0 0 0 0,-1 1 1 0 0,0 0-1 0 0,0-1 1 0 0,0 1-1 0 0,-3 1 0 0 0,5-2 300 0 0,1 1 0 0 0,0-1 0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6:07.9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9 669 1736 0 0,'-8'-6'14327'0'0,"11"5"-14159"0"0,1 0-1 0 0,-1 0 0 0 0,1 0 0 0 0,-1 0 1 0 0,1 1-1 0 0,-1-1 0 0 0,1 1 1 0 0,0 0-1 0 0,4 0 0 0 0,49 4 245 0 0,-25-1-214 0 0,435-8 281 0 0,-142-1-484 0 0,98 3 487 0 0,-419 3-426 0 0,12 1-6 0 0,21 0-3 0 0,-33-1-34 0 0,18-1 107 0 0,-19 1-98 0 0,0-1 0 0 0,0-1 0 0 0,0 1 0 0 0,0 0 0 0 0,0-1 0 0 0,0 1 0 0 0,-1-1-1 0 0,1 0 1 0 0,-1 0 0 0 0,1 0 0 0 0,-1 0 0 0 0,0-1 0 0 0,1 1 0 0 0,-1-1-1 0 0,0 1 1 0 0,-1-1 0 0 0,1 0 0 0 0,1-3 0 0 0,32-65 687 0 0,-26 48-455 0 0,154-294 2683 0 0,-131 261-2441 0 0,-31 54-433 0 0,19 13 327 0 0,4 21 413 0 0,-1 2 0 0 0,36 68 0 0 0,-14-23-152 0 0,42 75 394 0 0,43 68 8 0 0,-65-106-637 0 0,2 3 1251 0 0,-65-120-1586 0 0,1-2-98 0 0,0 1 1 0 0,0-1-1 0 0,0 0 0 0 0,0 0 1 0 0,-1 0-1 0 0,0 0 0 0 0,1 0 1 0 0,-1-1-1 0 0,0 1 0 0 0,-1-1 0 0 0,1 1 1 0 0,0-1-1 0 0,1-7 0 0 0,15-62-756 0 0,-12 42 433 0 0,28-111-690 0 0,121-424-47 0 0,-140 529 1040 0 0,-8 21-10 0 0,-1 0-1 0 0,5-24 1 0 0,-10 38 27 0 0,-1 0-1 0 0,1-1 1 0 0,-1 1 0 0 0,1-1-1 0 0,0 1 1 0 0,0 0 0 0 0,0 0-1 0 0,0-1 1 0 0,0 1 0 0 0,1 0 0 0 0,-1 0-1 0 0,0 0 1 0 0,4-3 0 0 0,-4 5 15 0 0,-1-1 1 0 0,1 1-1 0 0,0 0 1 0 0,0-1-1 0 0,-1 1 1 0 0,1 0-1 0 0,0 0 1 0 0,0 0-1 0 0,0-1 1 0 0,-1 1 0 0 0,1 0-1 0 0,0 0 1 0 0,0 0-1 0 0,0 0 1 0 0,-1 0-1 0 0,1 1 1 0 0,0-1-1 0 0,0 0 1 0 0,0 0-1 0 0,-1 0 1 0 0,1 1 0 0 0,0-1-1 0 0,0 0 1 0 0,-1 1-1 0 0,1-1 1 0 0,0 1-1 0 0,-1-1 1 0 0,1 1-1 0 0,0-1 1 0 0,-1 1 0 0 0,1-1-1 0 0,-1 1 1 0 0,1 0-1 0 0,-1-1 1 0 0,1 1-1 0 0,-1 0 1 0 0,1-1-1 0 0,0 2 1 0 0,29 45 200 0 0,-1 0-1 0 0,23 55 1 0 0,-6-13 60 0 0,-5-12-35 0 0,218 391 902 0 0,-236-429-741 0 0,33 44 1 0 0,-56-82-372 0 0,1-1 0 0 0,0 1 0 0 0,-1-1 0 0 0,1 1 0 0 0,0-1 1 0 0,-1 1-1 0 0,1-1 0 0 0,0 1 0 0 0,-1-1 0 0 0,1 0 1 0 0,0 1-1 0 0,0-1 0 0 0,0 0 0 0 0,-1 0 0 0 0,1 0 1 0 0,0 1-1 0 0,0-1 0 0 0,0 0 0 0 0,0 0 0 0 0,0 0 1 0 0,-1 0-1 0 0,1-1 0 0 0,0 1 0 0 0,0 0 0 0 0,0 0 1 0 0,0 0-1 0 0,-1-1 0 0 0,1 1 0 0 0,0 0 0 0 0,0-1 1 0 0,-1 1-1 0 0,1-1 0 0 0,0 1 0 0 0,0-1 0 0 0,-1 1 1 0 0,1-1-1 0 0,-1 1 0 0 0,1-1 0 0 0,0 1 0 0 0,0-2 1 0 0,23-28-139 0 0,-22 27 122 0 0,15-27-343 0 0,0-2 1 0 0,-3 0-1 0 0,0 0 0 0 0,13-51 1 0 0,5-11-64 0 0,-2 3 180 0 0,-23 62 194 0 0,2 1-1 0 0,1 0 1 0 0,2 1-1 0 0,15-27 1 0 0,-20 39-31 0 0,-6 12 60 0 0,1 0 0 0 0,-1 0 1 0 0,1 0-1 0 0,-1 0 1 0 0,1 1-1 0 0,0-1 0 0 0,0 0 1 0 0,0 1-1 0 0,1 0 0 0 0,-1-1 1 0 0,1 1-1 0 0,-1 0 1 0 0,1 0-1 0 0,-1 0 0 0 0,1 1 1 0 0,0-1-1 0 0,0 1 1 0 0,0-1-1 0 0,0 1 0 0 0,0 0 1 0 0,0 0-1 0 0,5 0 1 0 0,6-2 24 0 0,0 0 0 0 0,0 1 1 0 0,0 1-1 0 0,24 1 1 0 0,8-1-7 0 0,399-34-627 0 0,-132 12-707 0 0,-45 8 126 0 0,-129 9 591 0 0,-73 3 387 0 0,-45 2 227 0 0,6 2 6 0 0,-23-2-18 0 0,16-6-28 0 0,43-16 0 0 0,-60 22 25 0 0,21-11 130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6:08.8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40 1504 0 0,'0'0'1056'0'0,"33"-29"4218"0"0,-32 28-5107 0 0,14-3 197 0 0,-13 3-84 0 0,1 0 1 0 0,-1 0-1 0 0,0 0 1 0 0,0 1 0 0 0,1-1-1 0 0,-1 1 1 0 0,0-1 0 0 0,0 1-1 0 0,5 0 1 0 0,-6 1-176 0 0,1-1 1 0 0,-1 1-1 0 0,1-1 0 0 0,-1 1 1 0 0,1 0-1 0 0,-1 0 0 0 0,1 0 0 0 0,-1 0 1 0 0,0 0-1 0 0,1 0 0 0 0,-1 0 1 0 0,0 0-1 0 0,0 1 0 0 0,0-1 1 0 0,0 0-1 0 0,0 1 0 0 0,0-1 1 0 0,0 1-1 0 0,-1-1 0 0 0,1 1 0 0 0,0-1 1 0 0,-1 1-1 0 0,1 0 0 0 0,0 2 1 0 0,8 52 1542 0 0,-6-32-1185 0 0,27 194 2340 0 0,-16-101-1895 0 0,33 384 1881 0 0,-24-204-806 0 0,70 795 2667 0 0,-70-690-3121 0 0,-13-275-1178 0 0,0 29-56 0 0,-10-154-276 0 0,4 13-100 0 0,-6-10-788 0 0,-1-16-857 0 0,-21-68-9291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6:11.7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 6226 2360 0 0,'-22'9'12833'0'0,"23"-9"-12772"0"0,-1 1-1 0 0,0-1 0 0 0,1 1 0 0 0,-1-1 0 0 0,1 1 0 0 0,-1-1 1 0 0,1 0-1 0 0,-1 1 0 0 0,1-1 0 0 0,-1 1 0 0 0,1-1 0 0 0,-1 0 1 0 0,1 0-1 0 0,0 1 0 0 0,-1-1 0 0 0,1 0 0 0 0,-1 0 0 0 0,1 0 1 0 0,1 1-1 0 0,411-21 4193 0 0,-146 4-3834 0 0,716-6 77 0 0,230-11 490 0 0,-973 19 853 0 0,-236 14-1767 0 0,5 0-39 0 0,-1-1 1 0 0,1 0 0 0 0,0 0 0 0 0,-1-1 0 0 0,0 0-1 0 0,1 0 1 0 0,-1-1 0 0 0,0 0 0 0 0,0-1 0 0 0,13-7 0 0 0,-18 8-32 0 0,-1 1-1 0 0,1-1 1 0 0,0 0 0 0 0,-1 0 0 0 0,0 0 0 0 0,0 0 0 0 0,0 0 0 0 0,0 0 0 0 0,0-1 0 0 0,-1 1 0 0 0,2-4 0 0 0,3-7 20 0 0,30-60-62 0 0,-3-2 0 0 0,23-81 0 0 0,-36 98 126 0 0,85-217 1985 0 0,-105 275-2066 0 0,1-1 1 0 0,-1 1-1 0 0,1 0 1 0 0,-1 0-1 0 0,1 0 1 0 0,-1 0-1 0 0,1 0 1 0 0,-1 0-1 0 0,1 0 1 0 0,0 0-1 0 0,0 0 1 0 0,0 0-1 0 0,-1 0 1 0 0,1 1-1 0 0,0-1 1 0 0,0 0-1 0 0,0 0 1 0 0,0 1-1 0 0,0-1 1 0 0,1 1-1 0 0,-1-1 1 0 0,0 1-1 0 0,0-1 1 0 0,0 1-1 0 0,0 0 1 0 0,0 0-1 0 0,1-1 1 0 0,1 1-1 0 0,-1 1 10 0 0,1-1 0 0 0,-1 1 0 0 0,0 0 0 0 0,0 0 0 0 0,1 0 1 0 0,-1 0-1 0 0,0 1 0 0 0,0-1 0 0 0,0 1 0 0 0,0-1 0 0 0,0 1 0 0 0,-1 0 0 0 0,3 2 0 0 0,7 10 105 0 0,0 0 1 0 0,-1 0-1 0 0,9 17 0 0 0,-17-27-83 0 0,245 497 1440 0 0,-134-259-852 0 0,-90-189-540 0 0,-14-31 354 0 0,22 39-1 0 0,-30-59-244 0 0,13-5-103 0 0,-11 0-102 0 0,1 0-1 0 0,-1-1 1 0 0,0 0 0 0 0,0 0 0 0 0,0 0-1 0 0,-1 0 1 0 0,1 0 0 0 0,-1 0-1 0 0,0-1 1 0 0,0 1 0 0 0,1-7 0 0 0,3-2-45 0 0,203-518-767 0 0,-192 485 802 0 0,80-207-242 0 0,-97 253 256 0 0,0-1 0 0 0,0 0 1 0 0,0 1-1 0 0,1-1 0 0 0,-1 0 1 0 0,0 1-1 0 0,1-1 0 0 0,-1 0 1 0 0,0 1-1 0 0,1-1 0 0 0,-1 1 1 0 0,1-1-1 0 0,-1 1 0 0 0,1-1 0 0 0,-1 1 1 0 0,1-1-1 0 0,0 1 0 0 0,-1 0 1 0 0,1-1-1 0 0,-1 1 0 0 0,1 0 1 0 0,0-1-1 0 0,-1 1 0 0 0,1 0 1 0 0,0 0-1 0 0,-1-1 0 0 0,1 1 1 0 0,0 0-1 0 0,1 0 0 0 0,-1 1 2 0 0,1-1 0 0 0,-1 1 1 0 0,1-1-1 0 0,-1 1 0 0 0,1 0 0 0 0,-1-1 0 0 0,1 1 0 0 0,-1 0 0 0 0,0 0 0 0 0,1 0 0 0 0,-1 0 0 0 0,2 2 1 0 0,26 37 2 0 0,134 298 434 0 0,-5-9-149 0 0,-38-124-86 0 0,-113-192-165 0 0,-5-9 3 0 0,1 0 1 0 0,-1 1-1 0 0,1-1 0 0 0,0 0 0 0 0,0-1 0 0 0,0 1 0 0 0,7 6 0 0 0,-8-9-28 0 0,15-3-37 0 0,-12-1 10 0 0,0 1 0 0 0,-1-1 0 0 0,1 0 1 0 0,-1-1-1 0 0,0 1 0 0 0,0-1 0 0 0,0 0 0 0 0,0 0 0 0 0,0 0 1 0 0,-1 0-1 0 0,4-8 0 0 0,-1 6-6 0 0,126-191-364 0 0,-17 24 131 0 0,-88 136 140 0 0,50-66-117 0 0,-64 87 152 0 0,1 1-1 0 0,0 1 1 0 0,1 1-1 0 0,21-16 1 0 0,-29 25 50 0 0,-1 1 0 0 0,1-1 0 0 0,0 1 0 0 0,0 0 0 0 0,0 1 0 0 0,0 0 0 0 0,1 0 0 0 0,-1 0 0 0 0,1 1 0 0 0,-1 0 0 0 0,1 1 0 0 0,9 0 0 0 0,9 2 37 0 0,0 1 1 0 0,32 8-1 0 0,0 0-10 0 0,11-4-173 0 0,1-4-1 0 0,96-7 1 0 0,-24 0 97 0 0,-31 4 83 0 0,1578-24 145 0 0,-1333 12-300 0 0,137-8-128 0 0,217-7-85 0 0,-558 22 301 0 0,10 7-23 0 0,-105-3-66 0 0,-54 1 170 0 0,16 0-11 0 0,-15 0 66 0 0,-1-1-53 0 0,6-1 38 0 0,-7 2 4 0 0,-8-34 123 0 0,-15-157-117 0 0,4-271-1 0 0,13 196-112 0 0,-3-340 2 0 0,-3-72-67 0 0,-50 3-152 0 0,45 577 158 0 0,-91-721-311 0 0,21 213 330 0 0,74 534-22 0 0,3 0-1 0 0,3-102 0 0 0,3 60-309 0 0,2-242-562 0 0,2 158 339 0 0,2-26 51 0 0,-4 222 507 0 0,0-38-2966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6:13.0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165 1 36 0 0,'0'0'3033'0'0,"-3"0"-2835"0"0,-10 0-25 0 0,10 0 182 0 0,-29 5 1160 0 0,20-3-1324 0 0,9-2-19 0 0,0 0-19 0 0,-8 1-11 0 0,8 0 15 0 0,-16 1 629 0 0,-28 4 2529 0 0,46-6-3215 0 0,0 1 0 0 0,1-1 0 0 0,-1 0 0 0 0,0 0 0 0 0,0 0 0 0 0,1 1 0 0 0,-1-1 0 0 0,0 0 0 0 0,1 1 0 0 0,-1-1 0 0 0,0 0 0 0 0,1 1 0 0 0,-1-1 0 0 0,1 1 0 0 0,-1-1 0 0 0,0 1 0 0 0,1-1 0 0 0,-1 1 0 0 0,1 0 0 0 0,0-1 0 0 0,-1 1 0 0 0,1-1 0 0 0,-1 1 1 0 0,1 1-2 0 0,22 4 379 0 0,1-1-1 0 0,0-1 0 0 0,0-1 1 0 0,1-1-1 0 0,25-1 0 0 0,3 1-77 0 0,1872 30 2848 0 0,-853-30-2837 0 0,67 45-102 0 0,-592-11-360 0 0,-407-27 138 0 0,104 8 133 0 0,-230-14-2095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6:14.1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108 133 1028 0 0,'-10'3'7881'0'0,"30"-20"-6606"0"0,-14 13-1229 0 0,-1 0-1 0 0,0 0 0 0 0,0 0 0 0 0,0-1 0 0 0,0 0 1 0 0,-1 0-1 0 0,1 0 0 0 0,-1-1 0 0 0,5-9 0 0 0,-8 13-29 0 0,0-38 571 0 0,-2 38-516 0 0,-21-14 168 0 0,18 15-232 0 0,0 1 0 0 0,0-1 1 0 0,0 1-1 0 0,-1 0 0 0 0,1 0 0 0 0,0 1 1 0 0,0-1-1 0 0,0 1 0 0 0,0 0 0 0 0,0 0 0 0 0,0 0 1 0 0,1 1-1 0 0,-1-1 0 0 0,0 1 0 0 0,-5 3 0 0 0,3-1 29 0 0,0 1-1 0 0,1-1 0 0 0,0 1 0 0 0,0 0 0 0 0,0 0 0 0 0,0 0 0 0 0,1 1 0 0 0,-7 12 1 0 0,6-11-3 0 0,2 0 1 0 0,-1 0-1 0 0,1 1 1 0 0,0-1-1 0 0,0 1 1 0 0,1 0 0 0 0,0-1-1 0 0,1 1 1 0 0,0 0-1 0 0,0 1 1 0 0,0-1 0 0 0,1 0-1 0 0,1 0 1 0 0,-1 0-1 0 0,1 0 1 0 0,0 0 0 0 0,4 10-1 0 0,-1-8 15 0 0,1 0 0 0 0,1-1 0 0 0,0 0 0 0 0,0 0 0 0 0,1-1 0 0 0,0 1 0 0 0,0-2 0 0 0,1 1-1 0 0,-1-1 1 0 0,2 0 0 0 0,-1 0 0 0 0,1-1 0 0 0,0-1 0 0 0,1 1 0 0 0,-1-1 0 0 0,1-1 0 0 0,10 4 0 0 0,-9-4-56 0 0,0 0 0 0 0,1-1 0 0 0,-1 0-1 0 0,1-1 1 0 0,-1 0 0 0 0,1-1 0 0 0,0-1 0 0 0,0 1 0 0 0,0-2 0 0 0,-1 0 0 0 0,1 0 0 0 0,0-1 0 0 0,-1 0 0 0 0,1-1 0 0 0,15-6 0 0 0,-23 7-5 0 0,0 1 1 0 0,-1-1 0 0 0,0 0 0 0 0,1 0 0 0 0,-1 0 0 0 0,0 0 0 0 0,0-1 0 0 0,0 1 0 0 0,0-1 0 0 0,0 0 0 0 0,0 1 0 0 0,-1-1-1 0 0,0-1 1 0 0,1 1 0 0 0,-1 0 0 0 0,0 0 0 0 0,-1-1 0 0 0,1 1 0 0 0,-1-1 0 0 0,1 0 0 0 0,-1 1 0 0 0,0-1 0 0 0,0 0-1 0 0,-1 0 1 0 0,1 0 0 0 0,-1 0 0 0 0,0 0 0 0 0,0 1 0 0 0,-1-9 0 0 0,0 6 25 0 0,-1 0 0 0 0,0 1-1 0 0,0-1 1 0 0,0 0 0 0 0,0 1 0 0 0,-1-1 0 0 0,0 1-1 0 0,0 0 1 0 0,-1 0 0 0 0,0 0 0 0 0,1 0 0 0 0,-2 1-1 0 0,1 0 1 0 0,0 0 0 0 0,-1 0 0 0 0,0 0 0 0 0,0 0-1 0 0,-8-4 1 0 0,3 3 14 0 0,-1 1 1 0 0,0 0-1 0 0,0 0 0 0 0,0 1 0 0 0,0 0 0 0 0,0 1 0 0 0,-1 0 0 0 0,1 1 1 0 0,-1 0-1 0 0,-21 2 0 0 0,31-1-60 0 0,1 0 0 0 0,-1 0 1 0 0,0 0-1 0 0,0 0 0 0 0,0 1 1 0 0,1-1-1 0 0,-1 1 0 0 0,0-1 0 0 0,0 1 1 0 0,1 0-1 0 0,-1 0 0 0 0,0-1 0 0 0,1 1 1 0 0,-1 0-1 0 0,1 1 0 0 0,-1-1 0 0 0,1 0 1 0 0,0 0-1 0 0,-1 0 0 0 0,1 1 1 0 0,0-1-1 0 0,0 1 0 0 0,0-1 0 0 0,0 1 1 0 0,0-1-1 0 0,-1 3 0 0 0,2-2-209 0 0,0-1 1 0 0,0 1-1 0 0,-1 0 0 0 0,1-1 0 0 0,0 1 1 0 0,0 0-1 0 0,1-1 0 0 0,-1 1 0 0 0,0-1 0 0 0,0 1 1 0 0,1 0-1 0 0,-1-1 0 0 0,1 1 0 0 0,0-1 1 0 0,-1 1-1 0 0,1-1 0 0 0,0 1 0 0 0,0-1 1 0 0,0 0-1 0 0,0 1 0 0 0,0-1 0 0 0,0 0 1 0 0,0 0-1 0 0,0 0 0 0 0,1 0 0 0 0,1 2 1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6:15.2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341 69 888 0 0,'13'-16'5816'0'0,"3"-18"-1639"0"0,-12 25-2786 0 0,-30 0-736 0 0,10 10-502 0 0,0 1-1 0 0,-1 0 0 0 0,1 1 1 0 0,0 1-1 0 0,0 1 0 0 0,1 0 1 0 0,-1 1-1 0 0,1 1 0 0 0,0 0 1 0 0,1 1-1 0 0,0 0 1 0 0,0 2-1 0 0,-14 11 0 0 0,18-13-82 0 0,0 1 0 0 0,0 0 0 0 0,1 0 0 0 0,0 1 0 0 0,1 0 0 0 0,0 0 1 0 0,1 1-1 0 0,0 0 0 0 0,0 0 0 0 0,1 1 0 0 0,1 0 0 0 0,0 0 0 0 0,1 0 0 0 0,0 1 0 0 0,1-1 0 0 0,0 1 0 0 0,-1 16 0 0 0,4-19-47 0 0,1-1 0 0 0,0 0 0 0 0,0 0 0 0 0,1 0 0 0 0,1 1 0 0 0,-1-2 0 0 0,1 1 0 0 0,1 0 0 0 0,0 0 0 0 0,0-1 0 0 0,0 0 0 0 0,1 0 0 0 0,0 0 0 0 0,1-1 0 0 0,0 0 0 0 0,0 0 0 0 0,1 0 0 0 0,-1 0 0 0 0,1-1 0 0 0,1 0-1 0 0,-1-1 1 0 0,1 0 0 0 0,0 0 0 0 0,0-1 0 0 0,11 5 0 0 0,-10-5-16 0 0,1 0 0 0 0,-1 0 0 0 0,1-1 0 0 0,0 0 1 0 0,0-1-1 0 0,0 0 0 0 0,0 0 0 0 0,0-1 0 0 0,0-1 0 0 0,1 0 0 0 0,-1 0 0 0 0,0-1 0 0 0,0 0 0 0 0,0-1 0 0 0,0 0 0 0 0,0 0 0 0 0,0-1 0 0 0,0-1 0 0 0,-1 1 0 0 0,0-2 0 0 0,1 1 0 0 0,-2-1 0 0 0,10-7 0 0 0,-12 8 24 0 0,-1-1 0 0 0,0 1 1 0 0,-1-1-1 0 0,1 0 0 0 0,-1 0 0 0 0,0-1 0 0 0,0 1 1 0 0,-1-1-1 0 0,1 0 0 0 0,-1 0 0 0 0,-1 0 0 0 0,1 0 1 0 0,-1-1-1 0 0,0 1 0 0 0,1-10 0 0 0,-2 7 35 0 0,0-1-1 0 0,-1 0 1 0 0,0 1-1 0 0,-1-1 1 0 0,0 1-1 0 0,0 0 1 0 0,-1-1-1 0 0,-1 1 1 0 0,1 0 0 0 0,-5-9-1 0 0,0 1 55 0 0,-1 1 1 0 0,-1 0-1 0 0,0 1 1 0 0,-1 0-1 0 0,-1 0 0 0 0,0 1 1 0 0,-1 0-1 0 0,0 1 1 0 0,-1 0-1 0 0,-1 2 0 0 0,-16-13 1 0 0,20 18-164 0 0,0 0 1 0 0,0 1 0 0 0,0 0-1 0 0,-1 1 1 0 0,1 0-1 0 0,-1 1 1 0 0,0 0-1 0 0,-18-3 1 0 0,23 6-344 0 0,0-1 0 0 0,0 1-1 0 0,0 0 1 0 0,1 1 0 0 0,-1 0 0 0 0,0-1-1 0 0,-11 5 1 0 0,13-4-274 0 0,0 1 0 0 0,0 0-1 0 0,0 0 1 0 0,0 0 0 0 0,1 0-1 0 0,-1 1 1 0 0,1-1 0 0 0,-1 1-1 0 0,1 0 1 0 0,0 0 0 0 0,0 0-1 0 0,-2 4 1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6:17.2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228 154 556 0 0,'9'16'7513'0'0,"6"-13"-5310"0"0,-15-3-2177 0 0,0 0 0 0 0,1 0 0 0 0,-1 0 0 0 0,0 0 0 0 0,1 0 0 0 0,-1 0 1 0 0,0 0-1 0 0,0 0 0 0 0,1 0 0 0 0,-1 0 0 0 0,0 0 0 0 0,1 0 0 0 0,-1 0 0 0 0,0 0 0 0 0,1-1 0 0 0,-1 1 0 0 0,0 0 0 0 0,0 0 0 0 0,1 0 0 0 0,-1-1 0 0 0,0 1 0 0 0,0 0 0 0 0,1 0 0 0 0,-1 0 0 0 0,0-1 0 0 0,0 1 0 0 0,0 0 0 0 0,1-1 0 0 0,-1 1 0 0 0,0 0 0 0 0,0 0 0 0 0,0-1 0 0 0,0 1 0 0 0,0 0 0 0 0,0-1 0 0 0,0 1 0 0 0,0 0 0 0 0,0-1 0 0 0,0-1 28 0 0,-9-36 147 0 0,8 30-34 0 0,0 0 1 0 0,0 0-1 0 0,-1 1 1 0 0,0-1-1 0 0,0 0 1 0 0,-1 1 0 0 0,0 0-1 0 0,0-1 1 0 0,-7-10-1 0 0,8 16-128 0 0,1 0-1 0 0,0 0 0 0 0,-1 1 1 0 0,0-1-1 0 0,1 1 0 0 0,-1-1 1 0 0,0 1-1 0 0,0 0 0 0 0,0-1 1 0 0,0 1-1 0 0,0 0 0 0 0,0 0 1 0 0,0 1-1 0 0,0-1 0 0 0,0 0 1 0 0,0 1-1 0 0,0-1 1 0 0,0 1-1 0 0,-1 0 0 0 0,-2-1 1 0 0,2 1 56 0 0,-19 5 316 0 0,11 1-220 0 0,0 1 0 0 0,0 0 0 0 0,1 1 0 0 0,0 0 0 0 0,0 1 1 0 0,1 0-1 0 0,0 1 0 0 0,1-1 0 0 0,0 2 0 0 0,0-1 0 0 0,1 1 1 0 0,1 0-1 0 0,0 0 0 0 0,0 1 0 0 0,1 0 0 0 0,-4 13 0 0 0,7-16-122 0 0,-1-1-1 0 0,1 1 0 0 0,1-1 1 0 0,0 1-1 0 0,0 0 0 0 0,0 0 1 0 0,1-1-1 0 0,1 1 0 0 0,-1 0 1 0 0,1 0-1 0 0,1 0 0 0 0,0-1 1 0 0,0 1-1 0 0,0-1 0 0 0,1 0 1 0 0,1 1-1 0 0,-1-1 0 0 0,1 0 0 0 0,1-1 1 0 0,-1 1-1 0 0,1-1 0 0 0,1 0 1 0 0,-1 0-1 0 0,13 10 0 0 0,-12-11-50 0 0,1 0-1 0 0,0-1 1 0 0,0 0-1 0 0,1 0 1 0 0,-1-1 0 0 0,1 0-1 0 0,0 0 1 0 0,0-1-1 0 0,0 0 1 0 0,1 0-1 0 0,-1-1 1 0 0,1 0-1 0 0,0 0 1 0 0,-1-1-1 0 0,1-1 1 0 0,11 1-1 0 0,-12-2-50 0 0,-1 0-1 0 0,1 0 1 0 0,-1-1 0 0 0,0 0 0 0 0,1 0-1 0 0,-1-1 1 0 0,0 0 0 0 0,-1 0-1 0 0,1-1 1 0 0,0 0 0 0 0,-1 0-1 0 0,0 0 1 0 0,0-1 0 0 0,0 0-1 0 0,0 0 1 0 0,-1 0 0 0 0,0-1-1 0 0,0 0 1 0 0,4-6 0 0 0,-1-1 2 0 0,-1 0-1 0 0,0-1 1 0 0,0 0 0 0 0,-2 0 0 0 0,0-1 0 0 0,0 1 0 0 0,-1-1-1 0 0,-1 0 1 0 0,2-30 0 0 0,-4 34 71 0 0,0 0 0 0 0,-1 0 1 0 0,-1 1-1 0 0,0-1 0 0 0,0 0 0 0 0,-1 0 0 0 0,0 0 0 0 0,-1 1 1 0 0,0 0-1 0 0,-1-1 0 0 0,0 1 0 0 0,-1 0 0 0 0,0 1 0 0 0,-11-17 0 0 0,13 22-42 0 0,0 0 0 0 0,-1 0 0 0 0,0 1 0 0 0,0 0-1 0 0,0-1 1 0 0,0 1 0 0 0,0 1 0 0 0,-1-1 0 0 0,1 1-1 0 0,-1-1 1 0 0,1 1 0 0 0,-1 1 0 0 0,0-1 0 0 0,0 1-1 0 0,-10-2 1 0 0,7 2-6 0 0,-1 1 0 0 0,1 0-1 0 0,0 0 1 0 0,0 1 0 0 0,0 0 0 0 0,0 1-1 0 0,0 0 1 0 0,0 0 0 0 0,-12 5-1 0 0,8-2 1 0 0,1 1-1 0 0,-1 0 0 0 0,1 0 1 0 0,0 1-1 0 0,1 1 0 0 0,-1 0 0 0 0,1 0 1 0 0,1 1-1 0 0,0 0 0 0 0,0 0 1 0 0,1 1-1 0 0,0 1 0 0 0,-7 11 0 0 0,12-16 8 0 0,0 0 0 0 0,1 0-1 0 0,-1 1 1 0 0,1-1-1 0 0,0 1 1 0 0,1-1-1 0 0,0 1 1 0 0,0-1-1 0 0,0 1 1 0 0,1 0-1 0 0,0-1 1 0 0,0 1 0 0 0,0 0-1 0 0,1 0 1 0 0,0-1-1 0 0,1 1 1 0 0,-1-1-1 0 0,1 1 1 0 0,0-1-1 0 0,1 0 1 0 0,0 0 0 0 0,0 0-1 0 0,0 0 1 0 0,8 10-1 0 0,-6-10-1 0 0,0 0 0 0 0,0-1 0 0 0,0 0 1 0 0,1 0-1 0 0,0-1 0 0 0,0 1 0 0 0,0-1 0 0 0,1 0 0 0 0,-1-1 0 0 0,1 0 0 0 0,0 0 0 0 0,0 0 0 0 0,0-1 0 0 0,0 0 0 0 0,0 0 1 0 0,1-1-1 0 0,-1 0 0 0 0,0 0 0 0 0,1-1 0 0 0,-1 1 0 0 0,1-2 0 0 0,9 0 0 0 0,-11 0-7 0 0,-1 0 0 0 0,1-1 0 0 0,0 1 0 0 0,0-1 0 0 0,-1 0 0 0 0,1 0 0 0 0,-1-1 0 0 0,0 1 0 0 0,1-1 0 0 0,-1 0 0 0 0,0-1 0 0 0,-1 0 0 0 0,1 1 0 0 0,-1-1 0 0 0,8-9 0 0 0,-10 10 6 0 0,0 0 0 0 0,0 0 0 0 0,-1 0 0 0 0,1-1 0 0 0,-1 1 1 0 0,0-1-1 0 0,1 1 0 0 0,-2-1 0 0 0,1 1 0 0 0,0-1 0 0 0,-1 0 0 0 0,1 1 0 0 0,-1-1 1 0 0,0 0-1 0 0,-1 0 0 0 0,1 1 0 0 0,-1-1 0 0 0,1 1 0 0 0,-1-1 0 0 0,0 0 1 0 0,0 1-1 0 0,0-1 0 0 0,-1 1 0 0 0,0 0 0 0 0,1-1 0 0 0,-4-3 0 0 0,-1-2-107 0 0,0 1 0 0 0,-1 0 0 0 0,1 1 1 0 0,-2 0-1 0 0,1 0 0 0 0,-1 0 0 0 0,0 1 0 0 0,-16-10 0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6:19.8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77 2 804 0 0,'-31'-2'13239'0'0,"-4"3"-6589"0"0,30 5-7101 0 0,4-4 464 0 0,1 0 11 0 0,-1 0 1 0 0,0 0-1 0 0,0 0 0 0 0,1 0 1 0 0,-1 0-1 0 0,1 0 0 0 0,0 1 0 0 0,0-1 1 0 0,0 0-1 0 0,0 0 0 0 0,0 0 0 0 0,0 3 1 0 0,1-2 58 0 0,11 334 2411 0 0,1-164-1854 0 0,-5-43-353 0 0,1-12 73 0 0,-5-37-208 0 0,-4-79-174 0 0,4 42-192 0 0,-4-42-59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6:20.8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76 1220 0 0,'-27'-24'16022'0'0,"28"24"-15894"0"0,20-9 1599 0 0,34 1-1311 0 0,-50 8-87 0 0,942-32 774 0 0,-795 32-1095 0 0,127 7-2 0 0,-185-7 46 0 0,10-2-18 0 0,-59-1-67 0 0,-24 1 26 0 0,-6 2-3 0 0,23 0-50 0 0,-35 0 50 0 0,19 0 6 0 0,17 0 108 0 0,-1-2-233 0 0,-26 1 185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6:22.7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61 1116 0 0,'-26'-15'15886'0'0,"30"12"-15771"0"0,0 1 0 0 0,0 0-1 0 0,0 0 1 0 0,0 0 0 0 0,0 1-1 0 0,1 0 1 0 0,-1-1 0 0 0,0 2-1 0 0,1-1 1 0 0,-1 0 0 0 0,1 1-1 0 0,-1 0 1 0 0,7 0 0 0 0,6-1 9 0 0,729-27-872 0 0,-742 28 364 0 0,-1 0-122 0 0,28 0-4670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7:14.9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1689 36 704 0 0,'0'0'3646'0'0,"19"-26"5776"0"0,-21 25-9358 0 0,1 0-1 0 0,0 0 1 0 0,-1 0-1 0 0,1 0 1 0 0,0 1 0 0 0,-1-1-1 0 0,1 0 1 0 0,-1 1-1 0 0,1-1 1 0 0,-1 1 0 0 0,0-1-1 0 0,1 1 1 0 0,-1 0-1 0 0,0-1 1 0 0,1 1 0 0 0,-1 0-1 0 0,-1 0 1 0 0,-38 1 574 0 0,30-1-494 0 0,-386 19 3609 0 0,156-4-2616 0 0,-632 22 1315 0 0,794-35-2504 0 0,77-2-56 0 0,-20-1-612 0 0,17-1 275 0 0,-3 1-2737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6:23.0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40 1668 0 0,'4'8'9851'0'0,"-4"-8"-9770"0"0,123-16 2980 0 0,61-14-2919 0 0,-181 30-411 0 0,8-1-32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6:33.6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6606 93 392 0 0,'0'0'14021'0'0,"-12"5"-13697"0"0,-224-14 448 0 0,108 8-410 0 0,14-3-132 0 0,-398-20 72 0 0,-763-29 487 0 0,1006 46-323 0 0,-297 10-332 0 0,197 2-88 0 0,-400 12 282 0 0,750-17-298 0 0,-621 46-312 0 0,438-31 132 0 0,65-7 131 0 0,114-7 20 0 0,-2-1-8 0 0,-51 0-44 0 0,-4 3 113 0 0,77-3-47 0 0,-38 2 223 0 0,38-2-175 0 0,-24 0 735 0 0,61-4-669 0 0,-10 2-168 0 0,-21 1 56 0 0,0 1-17 0 0,4 0 50 0 0,22 1 478 0 0,-28-1-514 0 0,0 1 1 0 0,0-1-1 0 0,0 0 1 0 0,0 1-1 0 0,-1-1 0 0 0,1 1 1 0 0,0-1-1 0 0,0 1 0 0 0,0-1 1 0 0,-1 1-1 0 0,1 0 0 0 0,0-1 1 0 0,0 1-1 0 0,-1 0 1 0 0,1 0-1 0 0,-1-1 0 0 0,1 1 1 0 0,-1 0-1 0 0,1 0 0 0 0,-1 0 1 0 0,1 0-1 0 0,-1 0 1 0 0,0 0-1 0 0,1 0 0 0 0,-1 0 1 0 0,0 0-1 0 0,0-1 0 0 0,0 1 1 0 0,0 0-1 0 0,0 2 0 0 0,-15 304 2547 0 0,38 139-1057 0 0,-21-404-1429 0 0,4 29 19 0 0,-6-70-68 0 0,6 43 714 0 0,-5-47-737 0 0,-1 1 0 0 0,1 0 0 0 0,0-1 0 0 0,-1 1 0 0 0,0-1 0 0 0,1 1 0 0 0,-1-1 0 0 0,0 1 0 0 0,0-1 0 0 0,0 1 0 0 0,-1-1-1 0 0,1 1 1 0 0,-1-1 0 0 0,0-2 0 0 0,-13-24-83 0 0,13 28 60 0 0,-42-15-264 0 0,8 14 256 0 0,-1 1 0 0 0,1 1 0 0 0,0 2 0 0 0,0 2-1 0 0,0 1 1 0 0,-66 20 0 0 0,43-6 10 0 0,0 2 0 0 0,1 3 0 0 0,-62 37 1 0 0,71-33 38 0 0,3 1 1 0 0,0 3 0 0 0,2 2-1 0 0,1 2 1 0 0,2 1 0 0 0,-35 43-1 0 0,48-48 32 0 0,2 1-1 0 0,1 1 1 0 0,1 2-1 0 0,2 0 1 0 0,2 1-1 0 0,1 0 1 0 0,2 2-1 0 0,-16 60 1 0 0,27-80-10 0 0,2 0-1 0 0,0 0 1 0 0,1 0 0 0 0,1 1 0 0 0,1-1 0 0 0,0 0 0 0 0,2 1 0 0 0,0-1 0 0 0,1 0 0 0 0,1 0 0 0 0,8 23 0 0 0,-3-17 8 0 0,2-1 0 0 0,0 0 0 0 0,2 0 0 0 0,1-1 0 0 0,0-1 0 0 0,2-1 0 0 0,26 29 0 0 0,0-8 18 0 0,2-2 0 0 0,2-2 0 0 0,2-2 1 0 0,1-2-1 0 0,1-2 0 0 0,90 41 0 0 0,-18-18-18 0 0,3-5 0 0 0,258 66 0 0 0,-276-93-7 0 0,2-5 1 0 0,1-5-1 0 0,0-4 0 0 0,118-7 0 0 0,103-25-14 0 0,-274 16 3 0 0,-1-3-1 0 0,0-2 0 0 0,96-35 0 0 0,-128 37-112 0 0,-1 0 0 0 0,-1-2 1 0 0,1-1-1 0 0,-2-1 0 0 0,0 0 0 0 0,-1-2 1 0 0,0 0-1 0 0,-2-1 0 0 0,0-1 0 0 0,0-1 1 0 0,-2-1-1 0 0,0 0 0 0 0,-2-1 0 0 0,0 0 1 0 0,-1-1-1 0 0,-2-1 0 0 0,14-34 0 0 0,-11 19-48 0 0,-1-1-1 0 0,-2 0 0 0 0,-1-1 0 0 0,-2 0 0 0 0,-3 0 1 0 0,0-1-1 0 0,-3 0 0 0 0,-1 1 0 0 0,-2-1 0 0 0,-2 0 1 0 0,-2 0-1 0 0,-2 1 0 0 0,-1 0 0 0 0,-2 0 0 0 0,-1 1 1 0 0,-24-52-1 0 0,10 35-84 0 0,-2 2 0 0 0,-3 1 0 0 0,-68-92 0 0 0,73 115 168 0 0,0 1-1 0 0,-2 2 0 0 0,-1 1 0 0 0,-1 0 0 0 0,-1 3 0 0 0,-1 0 0 0 0,-45-24 0 0 0,18 18 0 0 0,0 2 0 0 0,-2 4 0 0 0,0 1 1 0 0,-111-22-1 0 0,116 35 27 0 0,-1 2 1 0 0,0 2 0 0 0,0 3 0 0 0,-87 8 0 0 0,-221 51-46 0 0,331-48-430 0 0,0 0 0 0 0,-38 17 0 0 0,-17 12-4483 0 0,29-11-2481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6:34.5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23 430 2648 0 0,'-20'2'8200'0'0,"19"-3"-7858"0"0,0 0-184 0 0,1 1 1 0 0,0-1 0 0 0,0 0-1 0 0,0 0 1 0 0,0 0-1 0 0,0 1 1 0 0,0-1 0 0 0,0 0-1 0 0,0 0 1 0 0,0 1-1 0 0,0-1 1 0 0,2-4 951 0 0,-1 3-951 0 0,25-35 1297 0 0,19-16 235 0 0,79-70 0 0 0,-107 109-1481 0 0,1 0 1 0 0,1 0 0 0 0,0 2 0 0 0,0 1-1 0 0,1 0 1 0 0,1 1 0 0 0,0 1 0 0 0,36-10 0 0 0,-49 18-102 0 0,0-1 1 0 0,1 2 0 0 0,-1-1-1 0 0,0 1 1 0 0,1 0 0 0 0,-1 1-1 0 0,0-1 1 0 0,1 2 0 0 0,-1-1-1 0 0,0 1 1 0 0,0 1 0 0 0,0-1-1 0 0,0 1 1 0 0,-1 1 0 0 0,1 0-1 0 0,-1 0 1 0 0,8 5 0 0 0,12 10 201 0 0,-2 1 1 0 0,0 2-1 0 0,24 26 1 0 0,1 0 24 0 0,-34-33-225 0 0,0-2-1 0 0,1 0 1 0 0,1 0 0 0 0,-1-2-1 0 0,38 18 1 0 0,-52-29-102 0 0,-1 1 1 0 0,1 0-1 0 0,-1-1 0 0 0,1 0 1 0 0,-1 1-1 0 0,1-1 0 0 0,0 0 1 0 0,-1-1-1 0 0,1 1 0 0 0,-1 0 1 0 0,1-1-1 0 0,-1 1 1 0 0,1-1-1 0 0,-1 0 0 0 0,1 0 1 0 0,-1 0-1 0 0,1 0 0 0 0,-1 0 1 0 0,0 0-1 0 0,0-1 0 0 0,0 1 1 0 0,4-4-1 0 0,1-2 3 0 0,0 1-1 0 0,0-1 1 0 0,-1-1-1 0 0,9-12 1 0 0,3-9 76 0 0,-1-1 1 0 0,-2 0-1 0 0,-1-1 1 0 0,19-62 0 0 0,-10-1-2857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6:36.7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 1 720 0 0,'-36'4'17298'0'0,"35"-2"-17061"0"0,0 8-678 0 0,-2 57 2514 0 0,1-35-1121 0 0,3 53 0 0 0,40 271 1189 0 0,-10-101-1507 0 0,52 409 113 0 0,-61-446-717 0 0,-4-26 56 0 0,6 48-29 0 0,3-11-629 0 0,-25-210 467 0 0,-1 0 0 0 0,-2 33 0 0 0,0-33 106 0 0,1 0 0 0 0,0-1-1 0 0,5 27 1 0 0,-4-41-31 0 0,-1-1-68 0 0,0-1-1 0 0,1 0 0 0 0,-1 0 0 0 0,0 1 0 0 0,1-1 0 0 0,0 0 1 0 0,0 0-1 0 0,-1 0 0 0 0,1 0 0 0 0,1 0 0 0 0,-1 0 0 0 0,2 3 0 0 0,-2-4-133 0 0,17-39-5898 0 0,-14 22 5134 0 0,-2 9 645 0 0,-1-1 1 0 0,0 0-1 0 0,0 0 0 0 0,0 0 1 0 0,-1-9-1 0 0,0 14 663 0 0,1 0-1 0 0,-1-1 1 0 0,1 1-1 0 0,1 0 1 0 0,-1-1-1 0 0,0 1 1 0 0,1 0-1 0 0,2-4 1 0 0,-3 5-222 0 0,9-43 1753 0 0,-10 43-1724 0 0,-22-21 1319 0 0,-23 13-752 0 0,42 10-568 0 0,-26 8 260 0 0,25-7-334 0 0,0 1 1 0 0,0-1-1 0 0,0 1 1 0 0,0 0 0 0 0,0 0-1 0 0,0 1 1 0 0,0-1-1 0 0,1 1 1 0 0,-1 0 0 0 0,1-1-1 0 0,-1 2 1 0 0,1-1-1 0 0,0 0 1 0 0,1 1 0 0 0,-1-1-1 0 0,1 1 1 0 0,-1 0-1 0 0,1 0 1 0 0,0 0 0 0 0,0 0-1 0 0,1 0 1 0 0,-1 0-1 0 0,1 0 1 0 0,0 1-1 0 0,0-1 1 0 0,0 0 0 0 0,1 1-1 0 0,0-1 1 0 0,0 6-1 0 0,0 1 19 0 0,0 0 0 0 0,1 0 0 0 0,0 0 0 0 0,1 0 0 0 0,0 0 0 0 0,1 0 0 0 0,0-1-1 0 0,1 1 1 0 0,0-1 0 0 0,9 15 0 0 0,-11-21-84 0 0,0 1 1 0 0,1-1-1 0 0,0 0 1 0 0,0 0-1 0 0,0 0 0 0 0,1-1 1 0 0,-1 1-1 0 0,1-1 0 0 0,0 1 1 0 0,0-1-1 0 0,0 0 1 0 0,0-1-1 0 0,0 1 0 0 0,1-1 1 0 0,-1 0-1 0 0,1 0 0 0 0,0 0 1 0 0,0-1-1 0 0,0 1 0 0 0,-1-1 1 0 0,1 0-1 0 0,0-1 1 0 0,0 1-1 0 0,0-1 0 0 0,0 0 1 0 0,0 0-1 0 0,0-1 0 0 0,0 1 1 0 0,0-1-1 0 0,0 0 1 0 0,0 0-1 0 0,0-1 0 0 0,0 0 1 0 0,-1 0-1 0 0,9-4 0 0 0,-4 1 54 0 0,1-1 0 0 0,-1 0 0 0 0,0 0 0 0 0,-1-1 0 0 0,1 0 0 0 0,-1 0 0 0 0,-1-1 0 0 0,0 0 0 0 0,0-1 0 0 0,0 1 0 0 0,-1-1 0 0 0,0 0-1 0 0,-1-1 1 0 0,0 0 0 0 0,0 0 0 0 0,-1 0 0 0 0,3-12 0 0 0,-7 18-1 0 0,1 0 0 0 0,-1 0 0 0 0,0-1 0 0 0,0 1 0 0 0,0 0 0 0 0,-1 0 0 0 0,1 0 0 0 0,-1 0 0 0 0,0 0 0 0 0,-1 0 0 0 0,1 0 0 0 0,-1 0 0 0 0,1 0 0 0 0,-1 0 0 0 0,0 1 0 0 0,0-1 0 0 0,-1 1 0 0 0,1-1 0 0 0,-1 1 0 0 0,0 0 1 0 0,0 0-1 0 0,0 0 0 0 0,0 0 0 0 0,0 1 0 0 0,-1-1 0 0 0,1 1 0 0 0,-8-4 0 0 0,0 0 19 0 0,0 1 0 0 0,0 0-1 0 0,0 1 1 0 0,-1 0 0 0 0,0 1 0 0 0,0 1 0 0 0,-23-3 0 0 0,26 4-33 0 0,-1 2 0 0 0,1-1-1 0 0,0 1 1 0 0,0 1 0 0 0,-1-1-1 0 0,1 2 1 0 0,1-1 0 0 0,-1 1-1 0 0,0 1 1 0 0,1-1 0 0 0,-1 2-1 0 0,1-1 1 0 0,0 1 0 0 0,0 0-1 0 0,1 1 1 0 0,0-1 0 0 0,0 1-1 0 0,0 1 1 0 0,-6 7 0 0 0,8-8 17 0 0,-1 1 1 0 0,1-1-1 0 0,1 1 1 0 0,-1 0-1 0 0,1 0 0 0 0,1 1 1 0 0,-1-1-1 0 0,1 1 1 0 0,1 0-1 0 0,-1 0 0 0 0,1 0 1 0 0,0 0-1 0 0,1 0 1 0 0,0 0-1 0 0,1 1 1 0 0,-1-1-1 0 0,1 0 0 0 0,1 0 1 0 0,0 1-1 0 0,3 14 1 0 0,-2-19-43 0 0,-1 0 0 0 0,1 0 0 0 0,-1 0 0 0 0,1 0 1 0 0,0 0-1 0 0,1 0 0 0 0,-1-1 0 0 0,1 1 0 0 0,-1-1 1 0 0,1 0-1 0 0,0 0 0 0 0,0 0 0 0 0,1 0 0 0 0,-1 0 1 0 0,1-1-1 0 0,-1 0 0 0 0,1 1 0 0 0,0-1 0 0 0,4 1 1 0 0,-2 0-53 0 0,0-1 1 0 0,1-1 0 0 0,-1 1 0 0 0,1-1 0 0 0,0 0 0 0 0,-1-1 0 0 0,1 0 0 0 0,-1 0 0 0 0,1 0 0 0 0,0-1 0 0 0,11-2-1 0 0,-11 2-24 0 0,0-1-1 0 0,0-1 1 0 0,0 1-1 0 0,-1-1 1 0 0,1 0-1 0 0,-1-1 1 0 0,0 1-1 0 0,0-1 1 0 0,0 0-1 0 0,11-10 1 0 0,-14 11 38 0 0,0-1 1 0 0,0 1-1 0 0,0-1 1 0 0,-1 0-1 0 0,1 0 1 0 0,-1 0-1 0 0,0 0 1 0 0,0 0-1 0 0,0 0 1 0 0,-1 0-1 0 0,1-1 1 0 0,-1 1-1 0 0,0-1 1 0 0,-1 1-1 0 0,1-1 1 0 0,-1 1-1 0 0,0-9 1 0 0,0 7 61 0 0,-1-1 0 0 0,0 1 0 0 0,-1 0 0 0 0,1 0 1 0 0,-1 0-1 0 0,0 0 0 0 0,-1 0 0 0 0,0 0 0 0 0,-5-8 0 0 0,6 11 21 0 0,0-1 0 0 0,-1 1-1 0 0,1 0 1 0 0,-1 0 0 0 0,0 0-1 0 0,0 0 1 0 0,0 1-1 0 0,-1-1 1 0 0,1 1 0 0 0,0 0-1 0 0,-1 0 1 0 0,0 0 0 0 0,1 0-1 0 0,-1 0 1 0 0,0 1 0 0 0,-8-2-1 0 0,9 2-33 0 0,0 1 0 0 0,0 0 0 0 0,-1 0 0 0 0,1 0 0 0 0,0 0 0 0 0,-1 0 0 0 0,1 1 0 0 0,0 0 0 0 0,0-1 0 0 0,-1 1 0 0 0,1 0 0 0 0,0 1 0 0 0,0-1 0 0 0,0 0 0 0 0,0 1 0 0 0,0 0 0 0 0,1-1 0 0 0,-5 4 0 0 0,5-3-289 0 0,1 0 0 0 0,-1 0-1 0 0,0 0 1 0 0,1 0 0 0 0,-1 1 0 0 0,1-1 0 0 0,0 0 0 0 0,0 0 0 0 0,0 1-1 0 0,0-1 1 0 0,0 1 0 0 0,0-1 0 0 0,1 1 0 0 0,-1-1 0 0 0,1 1-1 0 0,-1 0 1 0 0,1 3 0 0 0,4 12-2759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7:55.2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48 182 892 0 0,'-15'-28'6311'0'0,"9"11"-4734"0"0,-9-55 4574 0 0,7 28-2116 0 0,4 23-2729 0 0,6 30-281 0 0,7 30-275 0 0,15 149 11 0 0,5 32-738 0 0,52 102-29 0 0,-10-114-4609 0 0,-69-198 2908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7:55.9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46 447 1452 0 0,'-7'-29'5017'0'0,"-30"-80"5436"0"0,36 107-10168 0 0,1 2-250 0 0,0 0 1 0 0,0 0-1 0 0,0 0 0 0 0,0-1 0 0 0,0 1 1 0 0,-1 0-1 0 0,1 0 0 0 0,0 0 1 0 0,0-1-1 0 0,0 1 0 0 0,0 0 1 0 0,0 0-1 0 0,0 0 0 0 0,0-1 0 0 0,0 1 1 0 0,0 0-1 0 0,0 0 0 0 0,0-1 1 0 0,0 1-1 0 0,0 0 0 0 0,0 0 1 0 0,0 0-1 0 0,0-1 0 0 0,0 1 0 0 0,0 0 1 0 0,1 0-1 0 0,-1 0 0 0 0,0-1 1 0 0,0 1-1 0 0,0 0 0 0 0,1-1 142 0 0,-1 1-142 0 0,47 23 702 0 0,-1 2 0 0 0,-2 2 0 0 0,60 46 0 0 0,-20-13-373 0 0,728 470 638 0 0,-678-447 1999 0 0,-129-87-2720 0 0,-4 4-277 0 0,-1 0 1 0 0,0 0 0 0 0,0 0-1 0 0,1 0 1 0 0,-1 0 0 0 0,0 0-1 0 0,1-1 1 0 0,-1 1 0 0 0,0 0-1 0 0,0 0 1 0 0,1 0 0 0 0,-1 0 0 0 0,0 0-1 0 0,0-1 1 0 0,1 1 0 0 0,-1 0-1 0 0,0 0 1 0 0,0 0 0 0 0,0-1-1 0 0,1 1 1 0 0,-1 0 0 0 0,0 0-1 0 0,0 0 1 0 0,0-1 0 0 0,0 1-1 0 0,0 0 1 0 0,0-1 0 0 0,1 1-1 0 0,-1 0 1 0 0,0 0 0 0 0,0-1-1 0 0,0 1 1 0 0,0 0 0 0 0,0-1-1 0 0,0 1 1 0 0,0 0 0 0 0,0-1-1 0 0,-9-45 93 0 0,-1 1-1 0 0,-3 0 0 0 0,-28-66 0 0 0,19 51-59 0 0,-157-382-1601 0 0,38 102 116 0 0,135 321 1178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7:56.9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118 203 828 0 0,'16'-9'17611'0'0,"-24"9"-16982"0"0,6 1-537 0 0,-24 15 300 0 0,16-4-288 0 0,0 1 0 0 0,1 0 0 0 0,1 0 0 0 0,0 1 0 0 0,1 0-1 0 0,0 0 1 0 0,1 1 0 0 0,1-1 0 0 0,0 2 0 0 0,-4 23 0 0 0,4-11-34 0 0,1 0 1 0 0,1 1 0 0 0,2-1 0 0 0,1 1-1 0 0,3 30 1 0 0,0-39-40 0 0,0 0 0 0 0,1-1 0 0 0,1 1 0 0 0,1-1 0 0 0,1 0 0 0 0,1-1 0 0 0,0 1 0 0 0,11 16 0 0 0,-13-27-30 0 0,-1 0 1 0 0,1-1-1 0 0,0 0 1 0 0,0 0 0 0 0,1 0-1 0 0,-1-1 1 0 0,2 0-1 0 0,11 8 1 0 0,-13-11-15 0 0,0 0 0 0 0,0 0 0 0 0,0-1 0 0 0,0 0 0 0 0,0 0 0 0 0,0 0 0 0 0,1-1 0 0 0,-1 0 0 0 0,1 0 0 0 0,-1 0 0 0 0,1-1 1 0 0,-1 0-1 0 0,10-2 0 0 0,-9 1-7 0 0,1 0 1 0 0,0 0 0 0 0,-1-1 0 0 0,1-1 0 0 0,-1 1 0 0 0,0-1 0 0 0,0-1 0 0 0,0 1 0 0 0,0-1-1 0 0,0 0 1 0 0,-1-1 0 0 0,0 1 0 0 0,0-1 0 0 0,7-8 0 0 0,-5 4-14 0 0,-1 0-1 0 0,0 0 1 0 0,-1-1 0 0 0,0 0-1 0 0,0 0 1 0 0,-1-1 0 0 0,-1 1 0 0 0,7-23-1 0 0,-6 14 38 0 0,-1 0 0 0 0,-1-1 0 0 0,-1 0-1 0 0,-1 1 1 0 0,0-1 0 0 0,-1 0 0 0 0,-2 1-1 0 0,0-1 1 0 0,-1 1 0 0 0,0-1-1 0 0,-8-19 1 0 0,6 24 93 0 0,0 2 0 0 0,-2-1 1 0 0,1 1-1 0 0,-2 0 0 0 0,0 0 0 0 0,-10-13 0 0 0,13 20-83 0 0,0 1 0 0 0,0-1 0 0 0,0 1 0 0 0,-1 1 0 0 0,0-1 0 0 0,0 1 0 0 0,0-1 0 0 0,-1 2 0 0 0,1-1 0 0 0,-1 1 0 0 0,0 0 0 0 0,0 0 0 0 0,0 1 0 0 0,-8-2 0 0 0,6 3-291 0 0,1 0 0 0 0,-1 0 0 0 0,1 1 0 0 0,-1 0 0 0 0,1 0 0 0 0,-1 1 0 0 0,1 0 0 0 0,-11 3 0 0 0,17-3-51 0 0,28-1-2546 0 0,-23 0 2817 0 0,28-11-139 0 0,-2-1-1 0 0,0-1 1 0 0,51-30-1 0 0,-46 22 1182 0 0,60-24 0 0 0,-84 42-940 0 0,0 0 0 0 0,0 1 1 0 0,1 1-1 0 0,-1 0 0 0 0,0 0 0 0 0,1 0 1 0 0,0 2-1 0 0,-1-1 0 0 0,1 1 0 0 0,-1 1 1 0 0,0 0-1 0 0,1 0 0 0 0,-1 1 0 0 0,0 1 1 0 0,-1-1-1 0 0,1 2 0 0 0,0-1 0 0 0,12 9 1 0 0,-1 1-33 0 0,0 0 1 0 0,-1 0 0 0 0,-1 2-1 0 0,0 1 1 0 0,-2 0 0 0 0,29 36-1 0 0,-17-12-164 0 0,34 68 0 0 0,-7-11 1763 0 0,-56-136-988 0 0,0-7-275 0 0,1 0 0 0 0,3 0 0 0 0,2 0 0 0 0,1 0 0 0 0,3 1 1 0 0,1 0-1 0 0,34-83 0 0 0,-43 122-349 0 0,1-1-1 0 0,-1 1 1 0 0,1 0 0 0 0,0 0 0 0 0,0 0 0 0 0,0 0 0 0 0,1 1-1 0 0,-1-1 1 0 0,1 1 0 0 0,0 0 0 0 0,1 0 0 0 0,-1 0-1 0 0,1 1 1 0 0,7-5 0 0 0,-8 6 1 0 0,0 1 0 0 0,-1 0 0 0 0,1 0 0 0 0,0 0 0 0 0,0 0 0 0 0,-1 1 0 0 0,1-1 0 0 0,0 1-1 0 0,0 0 1 0 0,0 0 0 0 0,0 1 0 0 0,0-1 0 0 0,-1 1 0 0 0,1 0 0 0 0,0-1 0 0 0,0 2 0 0 0,-1-1 0 0 0,1 0 0 0 0,-1 1 0 0 0,1 0 0 0 0,-1 0-1 0 0,6 4 1 0 0,21 16-169 0 0,-1 2 0 0 0,0 1 0 0 0,-2 1 0 0 0,30 39 0 0 0,-26-29-3142 0 0,70 61 1 0 0,-64-75-3126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7:57.3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2 154 2328 0 0,'-1'-31'12151'0'0,"9"10"-7575"0"0,-4 17-4495 0 0,0 0 1 0 0,0 1-1 0 0,0 0 1 0 0,0 0-1 0 0,1 0 1 0 0,-1 0-1 0 0,1 1 1 0 0,7-3-1 0 0,12-6-809 0 0,1 2 0 0 0,1 1-1 0 0,40-8 1 0 0,31-1-5074 0 0,-68 12 2779 0 0,2 0-2623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7:57.7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104 430 2576 0 0,'-30'-10'14224'0'0,"30"10"-14172"0"0,0 0 0 0 0,0 0 0 0 0,-1 0 0 0 0,1 0 0 0 0,0 0 0 0 0,-1 0 1 0 0,1 0-1 0 0,0 0 0 0 0,0 0 0 0 0,-1 0 0 0 0,1 0 0 0 0,0 0 1 0 0,-1 0-1 0 0,1 0 0 0 0,0 0 0 0 0,-1 0 0 0 0,1 0 0 0 0,-3 2 626 0 0,3-1-626 0 0,0-1 1 0 0,0 0-1 0 0,-1 0 0 0 0,1 1 0 0 0,0-1 0 0 0,0 0 0 0 0,0 0 0 0 0,0 1 1 0 0,0-1-1 0 0,0 0 0 0 0,0 1 0 0 0,0 0 0 0 0,1 21 678 0 0,15 31-754 0 0,-13-46 244 0 0,75 199 481 0 0,-67-182-1329 0 0,1 0-1 0 0,2-2 1 0 0,0 1 0 0 0,1-2 0 0 0,1 0 0 0 0,26 26 0 0 0,-17-29-2113 0 0</inkml:trace>
  <inkml:trace contextRef="#ctx0" brushRef="#br0" timeOffset="1">146 72 1408 0 0,'-19'-9'3072'0'0,"-1"-1"-811"0"0,7 3-429 0 0,-3 0-444 0 0,3 0-272 0 0,1 1-280 0 0,1 1 436 0 0,-7-4-488 0 0,4 1-768 0 0,5 4-1172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7:58.1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1080 0 0,'6'22'9118'0'0,"-3"-17"-8206"0"0,28 32 1245 0 0,-6-10-2013 0 0,91 152-994 0 0,-95-142 1115 0 0,-2 1 0 0 0,-2 1 0 0 0,13 42 0 0 0,-25-55 2410 0 0,-6-43 952 0 0,3-19-3389 0 0,0-1-1 0 0,3 1 1 0 0,1 0 0 0 0,1 0-1 0 0,2 1 1 0 0,2 0-1 0 0,17-40 1 0 0,-26 70-311 0 0,0 0-1 0 0,1 0 1 0 0,0 1 0 0 0,0-1 0 0 0,0 1-1 0 0,0-1 1 0 0,1 1 0 0 0,-1 0 0 0 0,1 1-1 0 0,7-7 1 0 0,-9 9 30 0 0,0 0 0 0 0,0 0-1 0 0,1-1 1 0 0,-1 1 0 0 0,0 0 0 0 0,1 1-1 0 0,-1-1 1 0 0,0 0 0 0 0,1 1 0 0 0,-1-1-1 0 0,1 1 1 0 0,-1 0 0 0 0,1 0 0 0 0,-1 0-1 0 0,1 0 1 0 0,-1 0 0 0 0,1 1 0 0 0,-1-1-1 0 0,1 1 1 0 0,-1-1 0 0 0,1 1 0 0 0,-1 0 0 0 0,0 0-1 0 0,0 0 1 0 0,3 2 0 0 0,10 6-64 0 0,-1 1 0 0 0,0 0 1 0 0,-1 1-1 0 0,0 1 0 0 0,-1 0 1 0 0,18 22-1 0 0,58 93-80 0 0,-44-60-302 0 0,4-5-1843 0 0,-12-29-5515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7:15.8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13 1232 0 0,'-23'-9'12893'0'0,"35"7"-12207"0"0,1 1 1 0 0,-1 0-1 0 0,1 1 0 0 0,-1 1 0 0 0,20 2 0 0 0,15 1 287 0 0,578 24 2780 0 0,431 7-2000 0 0,-1020-38-3104 0 0,-33 2 500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7:58.4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23 165 3560 0 0,'-23'-56'16768'0'0,"39"76"-16155"0"0,11 36-400 0 0,3-1 0 0 0,58 81 0 0 0,88 91 670 0 0,-167-216-470 0 0,-8-9-197 0 0,1 1-1 0 0,0 0 0 0 0,0-1 0 0 0,1 1 0 0 0,-1-1 1 0 0,0 0-1 0 0,1 0 0 0 0,4 3 0 0 0,-7-4-185 0 0,1-1-1 0 0,-1 0 0 0 0,1 0 1 0 0,-1 0-1 0 0,1 0 0 0 0,-1 0 1 0 0,1 0-1 0 0,-1 0 1 0 0,1 0-1 0 0,-1 0 0 0 0,1 0 1 0 0,-1 0-1 0 0,1 0 0 0 0,-1 0 1 0 0,1 0-1 0 0,-1 0 0 0 0,1 0 1 0 0,-1-1-1 0 0,0 1 1 0 0,1 0-1 0 0,-1 0 0 0 0,1-1 1 0 0,0 1-1 0 0,11-19 20 0 0,0-17-634 0 0,-1 0 1 0 0,-2-1-1 0 0,5-46 0 0 0,1 2-453 0 0,34-128-1719 0 0,-4 73-3317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7:58.8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0 940 0 0,'-8'30'16574'0'0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7:59.7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56 275 2344 0 0,'-13'-68'8932'0'0,"1"7"-3509"0"0,11 65-5347 0 0,0 1 0 0 0,0-1 1 0 0,0 1-1 0 0,1 0 0 0 0,0 8 0 0 0,-15 364 786 0 0,3 127-734 0 0,41-193 52 0 0,-23-265-27 0 0,-1-10 406 0 0,-5-34-537 0 0,1-5-16 0 0,3-14-116 0 0,-1-1 1 0 0,-1 1 0 0 0,-1-1-1 0 0,-2-34 1 0 0,1 9-98 0 0,17-488 121 0 0,30 0 3645 0 0,-42 470-3333 0 0,-4 44-131 0 0,0 0 0 0 0,0 0 0 0 0,2 0 0 0 0,0 1 1 0 0,1-1-1 0 0,1 1 0 0 0,9-24 0 0 0,-13 39-93 0 0,0 1 1 0 0,-1-1-1 0 0,1 0 0 0 0,0 0 0 0 0,0 1 1 0 0,0-1-1 0 0,-1 0 0 0 0,1 1 0 0 0,0-1 1 0 0,0 1-1 0 0,0-1 0 0 0,0 1 1 0 0,0 0-1 0 0,0-1 0 0 0,0 1 0 0 0,0 0 1 0 0,0 0-1 0 0,0-1 0 0 0,0 1 0 0 0,0 0 1 0 0,0 0-1 0 0,1 0 0 0 0,-1 0 0 0 0,0 1 1 0 0,0-1-1 0 0,0 0 0 0 0,0 0 0 0 0,0 1 1 0 0,0-1-1 0 0,0 0 0 0 0,0 1 1 0 0,0-1-1 0 0,0 1 0 0 0,-1-1 0 0 0,1 1 1 0 0,0 0-1 0 0,0-1 0 0 0,0 1 0 0 0,0 1 1 0 0,36 30 11 0 0,201 264-535 0 0,-140-165 321 0 0,456 584-1215 0 0,-532-691 304 0 0,-5-5-1076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8:00.1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137 435 1844 0 0,'-13'-3'1402'0'0,"-53"-14"4116"0"0,62 16-5090 0 0,-1-1 0 0 0,0 0 0 0 0,1 0 0 0 0,-1 0 0 0 0,1-1 0 0 0,0 1 0 0 0,0-1 0 0 0,0 0-1 0 0,0 0 1 0 0,-5-6 0 0 0,8 8-322 0 0,0-1 1 0 0,1 1-1 0 0,-1-1 0 0 0,0 1 0 0 0,1-1 0 0 0,-1 1 0 0 0,1-1 1 0 0,0 1-1 0 0,-1-1 0 0 0,1 1 0 0 0,0-1 0 0 0,0 0 1 0 0,0 1-1 0 0,0-1 0 0 0,0 1 0 0 0,1-1 0 0 0,-1 0 0 0 0,0 1 1 0 0,1-1-1 0 0,-1 1 0 0 0,1-1 0 0 0,0 1 0 0 0,-1-1 1 0 0,1 1-1 0 0,0 0 0 0 0,0-1 0 0 0,0 1 0 0 0,0 0 0 0 0,1-2 1 0 0,3-3 153 0 0,1-1-1 0 0,0 1 1 0 0,13-10 0 0 0,6-3-36 0 0,2 2-1 0 0,0 0 1 0 0,34-14-1 0 0,92-34-809 0 0,-119 52 279 0 0,166-60-2770 0 0,-61 23-3970 0 0,-95 33 1878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8:01.3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120 932 2820 0 0,'-15'-9'5981'0'0,"2"-3"-3489"0"0,0-1-1 0 0,-19-27 0 0 0,21 24-1538 0 0,1 0 0 0 0,-13-28 0 0 0,22 42-946 0 0,1 0-1 0 0,-1 0 0 0 0,1 0 1 0 0,0 1-1 0 0,0-1 1 0 0,0 0-1 0 0,0 0 0 0 0,0 0 1 0 0,0 0-1 0 0,0 0 0 0 0,1 1 1 0 0,-1-1-1 0 0,1 0 0 0 0,-1 0 1 0 0,1 0-1 0 0,0 1 0 0 0,0-1 1 0 0,0 0-1 0 0,0 1 1 0 0,0-1-1 0 0,0 1 0 0 0,0-1 1 0 0,0 1-1 0 0,2-2 0 0 0,-1 1-54 0 0,0 0 0 0 0,0 0 0 0 0,0 0-1 0 0,0 0 1 0 0,1 0 0 0 0,-1 1 0 0 0,1-1 0 0 0,-1 1-1 0 0,1 0 1 0 0,0 0 0 0 0,-1 0 0 0 0,1 0 0 0 0,0 0-1 0 0,0 0 1 0 0,0 1 0 0 0,3-1 0 0 0,10 2-209 0 0,-1 1 1 0 0,1 0 0 0 0,-1 2-1 0 0,0 0 1 0 0,0 0 0 0 0,-1 1-1 0 0,1 1 1 0 0,-1 0 0 0 0,0 1-1 0 0,-1 1 1 0 0,1 0-1 0 0,-2 1 1 0 0,1 0 0 0 0,12 13-1 0 0,0 1 175 0 0,-2 0 0 0 0,-1 1 0 0 0,-1 1 0 0 0,-1 2-1 0 0,30 52 1 0 0,-46-71 256 0 0,0 0 0 0 0,-1 0-1 0 0,0 1 1 0 0,-1-1 0 0 0,1 1 0 0 0,-2 0-1 0 0,1-1 1 0 0,-1 16 0 0 0,0-24-154 0 0,-1 0 0 0 0,0 1-1 0 0,0-1 1 0 0,0 0 0 0 0,0 1 0 0 0,0-1 0 0 0,0 1 0 0 0,0-1 0 0 0,0 0 0 0 0,0 1-1 0 0,0-1 1 0 0,0 0 0 0 0,0 1 0 0 0,0-1 0 0 0,0 1 0 0 0,0-1 0 0 0,-1 0 0 0 0,1 1-1 0 0,0-1 1 0 0,0 0 0 0 0,0 1 0 0 0,-1-1 0 0 0,1 0 0 0 0,0 1 0 0 0,0-1 0 0 0,-1 0-1 0 0,1 1 1 0 0,0-1 0 0 0,0 0 0 0 0,-1 0 0 0 0,1 0 0 0 0,0 1 0 0 0,-1-1 0 0 0,1 0 0 0 0,-1 0-1 0 0,1 0 1 0 0,0 0 0 0 0,-1 1 0 0 0,1-1 0 0 0,0 0 0 0 0,-1 0 0 0 0,1 0 0 0 0,-1 0-1 0 0,1 0 1 0 0,0 0 0 0 0,-1 0 0 0 0,1 0 0 0 0,-1 0 0 0 0,1 0 0 0 0,0-1 0 0 0,-1 1-1 0 0,1 0 1 0 0,0 0 0 0 0,-1 0 0 0 0,1 0 0 0 0,0 0 0 0 0,-1-1 0 0 0,1 1 0 0 0,0 0-1 0 0,-1 0 1 0 0,1-1 0 0 0,0 1 0 0 0,-1 0 0 0 0,1 0 0 0 0,0-1 0 0 0,0 1 0 0 0,-1-1 0 0 0,-17-18 719 0 0,13 8-527 0 0,0 0 0 0 0,1 0 1 0 0,0-1-1 0 0,1 0 0 0 0,0 0 0 0 0,1 0 0 0 0,-1-19 0 0 0,2-88 859 0 0,2 105-970 0 0,0-23 199 0 0,3 1 1 0 0,11-55-1 0 0,-12 76-294 0 0,1 0-1 0 0,1 0 1 0 0,0 0-1 0 0,1 1 0 0 0,1 0 1 0 0,0 0-1 0 0,1 1 1 0 0,16-21-1 0 0,-21 30-56 0 0,-1 1 0 0 0,1 0 0 0 0,0 0 0 0 0,0 1 0 0 0,0-1 0 0 0,0 0 0 0 0,1 1-1 0 0,-1 0 1 0 0,1 0 0 0 0,-1 0 0 0 0,1 0 0 0 0,0 1 0 0 0,0-1 0 0 0,0 1 0 0 0,0 0 0 0 0,0 0-1 0 0,0 0 1 0 0,5 1 0 0 0,-4 0-39 0 0,0 0 0 0 0,0 1 0 0 0,1 0 0 0 0,-1 0 1 0 0,0 1-1 0 0,0-1 0 0 0,0 1 0 0 0,0 0 0 0 0,-1 1 0 0 0,1-1 0 0 0,0 1 0 0 0,5 4 0 0 0,4 5-167 0 0,0 0-1 0 0,-1 0 1 0 0,-1 2-1 0 0,0-1 1 0 0,0 2-1 0 0,-2 0 1 0 0,10 16 0 0 0,13 31-298 0 0,-2 2 0 0 0,43 131 0 0 0,-59-137 2726 0 0,-19-87-1701 0 0,0-8-260 0 0,1 0 0 0 0,2-1 0 0 0,2 1 0 0 0,1-1 0 0 0,12-57 0 0 0,-9 68-143 0 0,2 1-1 0 0,1-1 1 0 0,1 1 0 0 0,1 1-1 0 0,1-1 1 0 0,1 2 0 0 0,1 0-1 0 0,21-28 1 0 0,-30 47-71 0 0,0 0 0 0 0,0 0-1 0 0,0 0 1 0 0,1 1 0 0 0,0 0 0 0 0,0 0 0 0 0,0 0 0 0 0,0 1 0 0 0,0-1 0 0 0,1 1 0 0 0,0 0-1 0 0,-1 1 1 0 0,1-1 0 0 0,0 1 0 0 0,0 0 0 0 0,11-1 0 0 0,-10 2-56 0 0,0 1 0 0 0,0 0 1 0 0,0 1-1 0 0,1 0 1 0 0,-1 0-1 0 0,0 0 0 0 0,0 1 1 0 0,0 0-1 0 0,0 0 0 0 0,-1 1 1 0 0,1-1-1 0 0,0 2 0 0 0,-1-1 1 0 0,7 6-1 0 0,20 14-481 0 0,-2 2 0 0 0,54 58 0 0 0,13 10 121 0 0,-83-80 393 0 0,0-2-1 0 0,1 0 1 0 0,0 0-1 0 0,33 14 1 0 0,-44-23 22 0 0,-1 0-1 0 0,1-1 1 0 0,-1 1 0 0 0,1-1-1 0 0,-1 0 1 0 0,1-1-1 0 0,-1 1 1 0 0,1-1 0 0 0,0 0-1 0 0,-1 0 1 0 0,1 0 0 0 0,0-1-1 0 0,-1 1 1 0 0,1-1 0 0 0,-1 0-1 0 0,8-3 1 0 0,-5 1 3 0 0,-1-1 0 0 0,0 1-1 0 0,0-1 1 0 0,0 0 0 0 0,-1-1 0 0 0,0 1 0 0 0,1-1 0 0 0,-1 0-1 0 0,8-11 1 0 0,1-5 119 0 0,-1 0 0 0 0,-1-1 1 0 0,-1-1-1 0 0,-1 0 0 0 0,7-24 0 0 0,-7 16 682 0 0,-1-1-1 0 0,-2 0 1 0 0,5-57-1 0 0,-7-98 3375 0 0,9 248-4343 0 0,3 21-481 0 0,3 0-1 0 0,41 105 1 0 0,81 151-93 0 0,-68-168 685 0 0,-18-33 502 0 0,-56-136-422 0 0,-2-4-11 0 0,1 0 1 0 0,-1 0-1 0 0,1 0 0 0 0,-1 0 0 0 0,1 0 0 0 0,0 0 0 0 0,-2-6 0 0 0,2 5-5 0 0,-96-297 1063 0 0,-68-181 1189 0 0,138 420-2125 0 0,3-2 1 0 0,-24-99 0 0 0,47 160-215 0 0,0 0 1 0 0,1 0-1 0 0,-1 0 0 0 0,1 0 1 0 0,-1 0-1 0 0,1 0 1 0 0,0 0-1 0 0,1 0 0 0 0,-1 0 1 0 0,0 0-1 0 0,1 0 1 0 0,0 0-1 0 0,-1 0 0 0 0,1 0 1 0 0,1 0-1 0 0,-1 1 1 0 0,0-1-1 0 0,1 0 0 0 0,-1 1 1 0 0,1-1-1 0 0,0 1 1 0 0,-1-1-1 0 0,1 1 0 0 0,1 0 1 0 0,-1 0-1 0 0,4-3 1 0 0,-2 2-73 0 0,0 1 1 0 0,1 0 0 0 0,-1 0 0 0 0,1 1 0 0 0,-1 0-1 0 0,1-1 1 0 0,0 1 0 0 0,0 1 0 0 0,0-1 0 0 0,-1 1-1 0 0,1 0 1 0 0,0 0 0 0 0,0 0 0 0 0,0 1 0 0 0,8 1-1 0 0,7 3-134 0 0,-1 1 0 0 0,0 1-1 0 0,0 1 1 0 0,-1 0 0 0 0,0 1-1 0 0,19 13 1 0 0,1 3-17 0 0,55 49 1 0 0,-81-63 321 0 0,0 0-1 0 0,-1 2 1 0 0,0-1 0 0 0,-1 1 0 0 0,0 1 0 0 0,-1 0-1 0 0,-1 0 1 0 0,0 1 0 0 0,-1 0 0 0 0,0 0 0 0 0,-1 1-1 0 0,6 27 1 0 0,-10-33 49 0 0,-1 0 1 0 0,1 0-1 0 0,-2 0 0 0 0,1 0 0 0 0,-2 1 0 0 0,1-1 1 0 0,-1 0-1 0 0,-1 0 0 0 0,0 0 0 0 0,0 0 0 0 0,-1-1 0 0 0,0 1 1 0 0,0 0-1 0 0,-2-1 0 0 0,1 0 0 0 0,-1 0 0 0 0,0 0 1 0 0,-1-1-1 0 0,1 0 0 0 0,-2 0 0 0 0,1 0 0 0 0,-9 7 1 0 0,4-5-58 0 0,0-1 1 0 0,-1 0-1 0 0,0 0 1 0 0,0-2-1 0 0,-1 1 0 0 0,-18 6 1 0 0,22-10-556 0 0,0-1 0 0 0,0 0 0 0 0,0-1 0 0 0,-14 2 0 0 0,16-4-590 0 0,1 1 0 0 0,-1-1-1 0 0,0-1 1 0 0,1 1 0 0 0,-1-1 0 0 0,1 0 0 0 0,-8-3 0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8:01.7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11 3828 0 0,'16'4'12201'0'0,"-5"-10"-10300"0"0,-20-2-2373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38:02.9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162 675 556 0 0,'-18'3'8760'0'0,"-8"1"-7166"0"0,24-4-1294 0 0,-26 12 986 0 0,-37 8 3086 0 0,43-13-1146 0 0,32-16-2550 0 0,190-96 606 0 0,-94 53-1180 0 0,368-220-89 0 0,-314 153-163 0 0,-56 23-318 0 0,-103 94 454 0 0,1 1 13 0 0,0 0 1 0 0,0-1 0 0 0,0 1 0 0 0,0-1 0 0 0,0 0 0 0 0,0 0-1 0 0,0 1 1 0 0,-1-1 0 0 0,3-4 0 0 0,3-4 0 0 0,-6 9 2 0 0,18-34-26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4:03.4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22 113 148 0 0,'-10'-46'8333'0'0,"1"-4"-2813"0"0,7 33-3685 0 0,16 233 840 0 0,-12 210-1006 0 0,0 13 60 0 0,4-184-887 0 0,22 487 842 0 0,-15 379-376 0 0,5-98-144 0 0,-16-973-1111 0 0,1 3-668 0 0,-3-17-3964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4:06.7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 1 140 0 0,'-22'18'16938'0'0,"148"88"-14305"0"0,149 97 1 0 0,155 71-1893 0 0,39 6-314 0 0,510 335 1446 0 0,-652-375-1143 0 0,322 216 150 0 0,-330-271-520 0 0,-86-63-81 0 0,-190-99-76 0 0,-42-22-124 0 0,0 0-61 0 0,-1-1-1 0 0,1 0 0 0 0,-1 0 1 0 0,1 1-1 0 0,-1-1 1 0 0,1 0-1 0 0,-1 1 0 0 0,1-1 1 0 0,-1 1-1 0 0,1-1 0 0 0,-1 0 1 0 0,1 1-1 0 0,-1-1 1 0 0,0 1-1 0 0,1-1 0 0 0,-1 1 1 0 0,0-1-1 0 0,0 1 0 0 0,1 0 1 0 0,-1-1-1 0 0,0 1 1 0 0,0-1-1 0 0,0 1 0 0 0,0 0 1 0 0,1-1-1 0 0,-1 1 1 0 0,0 0-1 0 0,-20 11-3 0 0,-1-2 0 0 0,0-1 0 0 0,0 0 0 0 0,-1-2 0 0 0,-29 7 0 0 0,-12 4-7 0 0,-401 175 51 0 0,132-48-396 0 0,134-64 142 0 0,-287 161 0 0 0,37-24-1841 0 0,56-33 1162 0 0,51 35 612 0 0,42-23 51 0 0,-11 0 647 0 0,226-147-191 0 0,61-38-129 0 0,0 1-1 0 0,0 2 1 0 0,-27 22 0 0 0,5-6 277 0 0,44-30-346 0 0,-29 25 108 0 0,22-13 24 0 0,8-11-112 0 0,-8 20 212 0 0,11-28-309 0 0,1 1-1 0 0,-1-1 1 0 0,0 0-1 0 0,0 1 1 0 0,-1-1-1 0 0,0-1 1 0 0,0 1-1 0 0,2-10 1 0 0,6-18-26 0 0,-9 32 76 0 0,-1 1 6 0 0,1-4 3 0 0,-1 3-6 0 0,8-23-700 0 0,-7 20-52 0 0,-4 9 291 0 0,2-3 536 0 0,0 0-157 0 0,-25 30-2465 0 0,0 10-1186 0 0,25-40 3519 0 0,-1 1-196 0 0,1-2 370 0 0,1 1-1 0 0,-1-1 1 0 0,0 1-1 0 0,1-1 0 0 0,-1 1 1 0 0,1 0-1 0 0,-1-1 1 0 0,1 1-1 0 0,-1 0 0 0 0,1 0 1 0 0,-1-1-1 0 0,1 1 1 0 0,0 0-1 0 0,-1 0 0 0 0,1 0 1 0 0,0 0-1 0 0,0-1 1 0 0,0 1-1 0 0,0 0 0 0 0,-1 0 1 0 0,1 0-1 0 0,1 1 1 0 0,-3 22 425 0 0,2-22-381 0 0,-2 55-570 0 0,2-51 641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4:07.4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0 136 0 0,'0'10'11500'0'0,"1"19"-11076"0"0,-2-27-180 0 0,1 45 1107 0 0,0-43-1293 0 0,0 0 0 0 0,1-1 0 0 0,-1 1 0 0 0,1 0 1 0 0,-1-1-1 0 0,1 1 0 0 0,0 0 0 0 0,0-1 0 0 0,1 0 1 0 0,-1 1-1 0 0,1-1 0 0 0,2 4 0 0 0,-3-6-43 0 0,2-3-208 0 0,-3 2 186 0 0,1 0 1 0 0,0 0-1 0 0,-1 0 0 0 0,1 0 0 0 0,0-1 0 0 0,-1 1 0 0 0,1 0 0 0 0,-1-1 0 0 0,1 1 0 0 0,0 0 0 0 0,-1-1 1 0 0,1 1-1 0 0,-1 0 0 0 0,1-1 0 0 0,-1 1 0 0 0,1-1 0 0 0,-1 1 0 0 0,0-1 0 0 0,1 0 0 0 0,-1 1 0 0 0,0-1 1 0 0,1 1-1 0 0,-1-1 0 0 0,0 0 0 0 0,0 1 0 0 0,1-1 0 0 0,-1 1 0 0 0,0-2 0 0 0,6-27 636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7:16.7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1747 1680 0 0,'13'32'21542'0'0,"-43"-167"-20050"0"0,-13-85-1529 0 0,31 70 123 0 0,12-227 0 0 0,52-149 240 0 0,-15 227 1743 0 0,-35 238-2254 0 0,-2 59 175 0 0,0-6 92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4:08.7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3 1564 0 0,'-8'-3'13283'0'0,"240"29"-8348"0"0,114 37-11813 0 0,-341-62 5792 0 0,1 0 1 0 0,-1 0 0 0 0,1 0-1 0 0,0-1 1 0 0,-1 0-1 0 0,11-1 1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4:09.2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 42 1832 0 0,'-19'-41'14548'0'0,"17"60"-13089"0"0,1 32-516 0 0,26 333 1372 0 0,6-129-5805 0 0,-32-218-613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4:09.8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0 2932 0 0,'-30'3'16722'0'0,"59"0"-16061"0"0,1 0-1 0 0,0-2 0 0 0,56-5 0 0 0,-73 3-574 0 0,142-4-941 0 0,-90 5-9132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4:11.3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 12 2472 0 0,'-29'-10'9030'0'0,"42"9"-7333"0"0,339 25 1901 0 0,-118-3-3235 0 0,87-10-19 0 0,-144-7-228 0 0,-78-1-96 0 0,-96-3-46 0 0,55 2-264 0 0,6 12 133 0 0,-61-14 145 0 0,48 6 42 0 0,33-7 49 0 0,-82 1-55 0 0,56 0 110 0 0,7 9-155 0 0,-51-7-52 0 0,13 2 89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4:12.4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0 404 0 0,'-12'2'14200'0'0,"116"13"-12899"0"0,0-5-1 0 0,144-6 1 0 0,-102-2-1006 0 0,-142-2-294 0 0,674 27-355 0 0,-635-23-14 0 0,84-6 1 0 0,-124 2 339 0 0,23 0-52 0 0,-12-1 75 0 0,51-3 8 0 0,22-7-390 0 0,-85 11 383 0 0,13-1 195 0 0,-4 2-2352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4:13.5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 23 696 0 0,'-51'-23'13092'0'0,"78"45"-10470"0"0,43-10-2092 0 0,1-3 0 0 0,0-3 0 0 0,96-5 0 0 0,-67 0-426 0 0,1041 31 51 0 0,-985-27-156 0 0,-98-2 298 0 0,0 0-708 0 0,-5-2-9237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4:21.5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90 688 660 0 0,'-34'3'19499'0'0,"29"-4"-19214"0"0,0-6-181 0 0,0-1-1 0 0,1 1 1 0 0,0-1 0 0 0,0 0 0 0 0,0-1-1 0 0,1 1 1 0 0,1 0 0 0 0,0-1 0 0 0,-2-9-1 0 0,-8-84 447 0 0,10 66-444 0 0,2 1 1 0 0,2 0-1 0 0,1 0 1 0 0,11-46-1 0 0,-10 60-112 0 0,2 1-1 0 0,0-1 1 0 0,2 1-1 0 0,0 0 1 0 0,1 1-1 0 0,1 0 1 0 0,1 0-1 0 0,17-22 1 0 0,-22 34-3 0 0,0 0 0 0 0,1 1 0 0 0,-1 0 0 0 0,1 0 0 0 0,1 1 0 0 0,-1 0 0 0 0,1 0 0 0 0,0 0 0 0 0,0 1 0 0 0,1 1 0 0 0,-1-1 0 0 0,1 1 0 0 0,13-3 0 0 0,-3 4 12 0 0,-1 1 1 0 0,1 1 0 0 0,0 0 0 0 0,-1 1-1 0 0,1 2 1 0 0,-1-1 0 0 0,1 2-1 0 0,-1 0 1 0 0,0 2 0 0 0,-1 0-1 0 0,1 0 1 0 0,-1 2 0 0 0,0 0 0 0 0,-1 1-1 0 0,0 1 1 0 0,-1 0 0 0 0,0 1-1 0 0,0 1 1 0 0,-1 0 0 0 0,0 1 0 0 0,-2 1-1 0 0,1 0 1 0 0,-2 0 0 0 0,0 1-1 0 0,0 1 1 0 0,13 28 0 0 0,-6 3 171 0 0,-2 1 0 0 0,-2 0 0 0 0,7 56 0 0 0,10 149 784 0 0,-25-177-734 0 0,12 97 456 0 0,-14-146-521 0 0,2-1-1 0 0,0 1 1 0 0,2-1-1 0 0,13 30 1 0 0,-9-31-86 0 0,1-1 1 0 0,1 0-1 0 0,29 36 0 0 0,-34-49-44 0 0,0 0-1 0 0,0-1 1 0 0,1 0-1 0 0,1-1 0 0 0,0-1 1 0 0,0 1-1 0 0,0-2 0 0 0,1 1 1 0 0,16 6-1 0 0,-18-11 2 0 0,-1 0 1 0 0,1-1-1 0 0,0 0 0 0 0,0 0 0 0 0,0-1 0 0 0,0 0 1 0 0,0-1-1 0 0,0-1 0 0 0,0 1 0 0 0,0-1 1 0 0,0-1-1 0 0,0 0 0 0 0,0 0 0 0 0,-1-1 0 0 0,1 0 1 0 0,-1-1-1 0 0,0 0 0 0 0,0-1 0 0 0,0 1 1 0 0,0-2-1 0 0,-1 1 0 0 0,0-1 0 0 0,9-9 1 0 0,-3 3-28 0 0,0 0 0 0 0,-1-2 0 0 0,-1 1 0 0 0,0-2 0 0 0,-1 0 1 0 0,-1 0-1 0 0,0-1 0 0 0,-1 0 0 0 0,0-1 0 0 0,-2 1 0 0 0,11-33 0 0 0,-9 2-24 0 0,-2 0-1 0 0,-2-1 1 0 0,-2 1-1 0 0,-4-70 0 0 0,0 34-78 0 0,1 81 78 0 0,-2-10 56 0 0,1-2-2093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4:23.2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42 635 1384 0 0,'-3'-17'14779'0'0,"-5"39"-14334"0"0,1 0 0 0 0,0 1 0 0 0,2 0 0 0 0,1 0 0 0 0,0 0 0 0 0,0 36-1 0 0,4-15-230 0 0,2-1-1 0 0,11 73 1 0 0,-2-55 37 0 0,25 84 1 0 0,-31-128-148 0 0,1 0 0 0 0,1-1-1 0 0,1 1 1 0 0,0-1 0 0 0,1-1 0 0 0,1 0 0 0 0,0 0 0 0 0,1 0 0 0 0,22 21 0 0 0,-28-31-61 0 0,1 0 0 0 0,0-1 0 0 0,0 1 0 0 0,1-1 0 0 0,-1-1 1 0 0,1 1-1 0 0,0-1 0 0 0,0 0 0 0 0,0-1 0 0 0,0 0 0 0 0,0 0 0 0 0,1 0 0 0 0,-1-1 0 0 0,1 0 0 0 0,10 0 1 0 0,-7-2-31 0 0,0 0 0 0 0,0-1 0 0 0,0 0 1 0 0,0 0-1 0 0,0-1 0 0 0,-1-1 0 0 0,1 0 1 0 0,-1 0-1 0 0,17-10 0 0 0,-12 4-49 0 0,1-1-1 0 0,-1 0 1 0 0,0-1-1 0 0,-1 0 1 0 0,-1-1-1 0 0,0-1 1 0 0,-1 0-1 0 0,0-1 1 0 0,-1 0-1 0 0,-1 0 1 0 0,0-2-1 0 0,9-20 1 0 0,-7 3 155 0 0,-1 0 1 0 0,-2 0-1 0 0,-2-1 1 0 0,4-38-1 0 0,2-142 961 0 0,4-32-405 0 0,-14 230-483 0 0,36-201 863 0 0,-31 190-1086 0 0,1-1 0 0 0,1 1 0 0 0,1 1 0 0 0,1 0 0 0 0,24-37 0 0 0,-31 56 23 0 0,0 1-1 0 0,1-1 1 0 0,-1 1-1 0 0,1 0 1 0 0,1 1-1 0 0,0-1 1 0 0,0 1-1 0 0,0 0 1 0 0,0 1 0 0 0,1 0-1 0 0,0 0 1 0 0,0 1-1 0 0,0 0 1 0 0,1 0-1 0 0,-1 1 1 0 0,1 0-1 0 0,0 0 1 0 0,0 1 0 0 0,0 0-1 0 0,0 1 1 0 0,1 0-1 0 0,-1 1 1 0 0,0-1-1 0 0,0 2 1 0 0,0-1-1 0 0,1 1 1 0 0,-1 1 0 0 0,0 0-1 0 0,0 0 1 0 0,0 1-1 0 0,-1 0 1 0 0,1 0-1 0 0,-1 1 1 0 0,1 0-1 0 0,10 7 1 0 0,-2 3 21 0 0,-1 0 0 0 0,0 1 0 0 0,-1 0 0 0 0,-1 2 1 0 0,0-1-1 0 0,-2 2 0 0 0,1 0 0 0 0,-2 0 0 0 0,-1 1 0 0 0,0 0 0 0 0,8 25 0 0 0,1 11-65 0 0,-3 1 0 0 0,16 110 0 0 0,-4 66 460 0 0,-23-180-202 0 0,-5-50-204 0 0,1 1-54 0 0,0 1-1 0 0,0-1 1 0 0,0 1 0 0 0,-1-1 0 0 0,1 1 0 0 0,-1 0 0 0 0,0-1-1 0 0,-1 6 1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4:33.1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94 27 1468 0 0,'15'-4'15754'0'0,"-14"3"-15720"0"0,-5-5 140 0 0,4 5-162 0 0,0 0 0 0 0,-1 0 0 0 0,1 1 0 0 0,0-1-1 0 0,-1 0 1 0 0,1 0 0 0 0,-1 0 0 0 0,1 1 0 0 0,-1-1 0 0 0,1 0-1 0 0,-1 0 1 0 0,0 1 0 0 0,1-1 0 0 0,-1 1 0 0 0,0-1 0 0 0,1 1-1 0 0,-1-1 1 0 0,0 1 0 0 0,0-1 0 0 0,0 1 0 0 0,1-1 0 0 0,-1 1-1 0 0,-1-1 1 0 0,-2 2-29 0 0,0 0 0 0 0,0 0 0 0 0,0 1-1 0 0,0-1 1 0 0,1 1 0 0 0,-1-1 0 0 0,0 1 0 0 0,1 0-1 0 0,-1 1 1 0 0,1-1 0 0 0,0 0 0 0 0,0 1 0 0 0,0 0-1 0 0,0 0 1 0 0,0 0 0 0 0,1 0 0 0 0,-1 0 0 0 0,1 1-1 0 0,0-1 1 0 0,0 1 0 0 0,0-1 0 0 0,0 1-1 0 0,1 0 1 0 0,-2 4 0 0 0,0-1 6 0 0,0-1 0 0 0,1 1 1 0 0,0 0-1 0 0,0 0 0 0 0,1 0 0 0 0,0 0 0 0 0,0 1 0 0 0,1-1 0 0 0,0 0 1 0 0,0 0-1 0 0,0 0 0 0 0,1 1 0 0 0,3 10 0 0 0,-2-12-8 0 0,1 0-1 0 0,0 0 0 0 0,0-1 1 0 0,0 1-1 0 0,1-1 0 0 0,0 0 1 0 0,0 0-1 0 0,0 0 0 0 0,1-1 1 0 0,0 1-1 0 0,-1-1 1 0 0,1 0-1 0 0,1-1 0 0 0,-1 1 1 0 0,1-1-1 0 0,-1 0 0 0 0,8 3 1 0 0,-10-5 2 0 0,0 0 0 0 0,0-1 1 0 0,0 1-1 0 0,1-1 0 0 0,-1 1 1 0 0,0-1-1 0 0,0 0 1 0 0,0 0-1 0 0,0 0 0 0 0,1-1 1 0 0,-1 1-1 0 0,0-1 0 0 0,0 0 1 0 0,0 1-1 0 0,0-1 0 0 0,0-1 1 0 0,0 1-1 0 0,0 0 0 0 0,-1-1 1 0 0,1 0-1 0 0,0 1 1 0 0,-1-1-1 0 0,1 0 0 0 0,-1 0 1 0 0,0 0-1 0 0,1-1 0 0 0,-1 1 1 0 0,0-1-1 0 0,-1 1 0 0 0,1-1 1 0 0,0 0-1 0 0,-1 1 0 0 0,1-1 1 0 0,-1 0-1 0 0,0 0 0 0 0,2-6 1 0 0,-1 3 7 0 0,0 0 0 0 0,0 0 0 0 0,-1 0 0 0 0,0 0 0 0 0,0-1 0 0 0,0 1 0 0 0,-1 0 0 0 0,0-1 0 0 0,0 1 0 0 0,-1 0 0 0 0,-2-12 0 0 0,2 14-31 0 0,0 1 1 0 0,0-1-1 0 0,0 1 0 0 0,0-1 1 0 0,-1 1-1 0 0,0 0 0 0 0,0 0 1 0 0,0-1-1 0 0,0 1 1 0 0,0 1-1 0 0,0-1 0 0 0,-1 0 1 0 0,0 0-1 0 0,1 1 0 0 0,-1-1 1 0 0,0 1-1 0 0,0 0 0 0 0,0 0 1 0 0,0 0-1 0 0,-1 1 0 0 0,-3-3 1 0 0,5 4-195 0 0,-27 1-3195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4:33.8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 12 1184 0 0,'-13'-11'10822'0'0,"11"22"-10344"0"0,2 1 0 0 0,-1 0 0 0 0,3 22-1 0 0,-1-3-131 0 0,-13 451 1761 0 0,5-462-4787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0:23.2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0 435 596 0 0,'10'-16'16306'0'0,"37"-41"-15696"0"0,-26 32 602 0 0,229-283 2770 0 0,-224 282-3187 0 0,-26 26-788 0 0,0 0 0 0 0,0-1 0 0 0,0 1 1 0 0,0 0-1 0 0,1 0 0 0 0,-1 0 0 0 0,0-1 0 0 0,0 1 0 0 0,1 0 0 0 0,-1 0 0 0 0,0 0 0 0 0,0 0 0 0 0,1 0 0 0 0,-1 0 0 0 0,0-1 0 0 0,0 1 1 0 0,1 0-1 0 0,-1 0 0 0 0,0 0 0 0 0,1 0 0 0 0,-1 0 0 0 0,0 0 0 0 0,0 0 0 0 0,1 0 0 0 0,-1 0 0 0 0,0 0 0 0 0,1 0 0 0 0,-1 1 0 0 0,0-1 1 0 0,0 0-1 0 0,1 0 0 0 0,-2 17 259 0 0,-25 81 123 0 0,-16 61-221 0 0,-30 210 0 0 0,61-274-7 0 0,-34 235-149 0 0,44-325 130 0 0,-1 0 0 0 0,0 0 0 0 0,0 1 0 0 0,0-1 0 0 0,-1-1 1 0 0,0 1-1 0 0,0 0 0 0 0,-5 6 0 0 0,-14 25 1525 0 0,22-34-1521 0 0,-2 1 49 0 0,2-3-189 0 0,0 0-1 0 0,-1 0 1 0 0,1 1 0 0 0,0-1 0 0 0,-1 0 0 0 0,1 0 0 0 0,0 1 0 0 0,0-1-1 0 0,-1 0 1 0 0,1 1 0 0 0,0-1 0 0 0,0 0 0 0 0,0 1 0 0 0,-1-1 0 0 0,1 0-1 0 0,0 1 1 0 0,0-1 0 0 0,0 0 0 0 0,0 1 0 0 0,0-1 0 0 0,0 1 0 0 0,0-1-1 0 0,0 0 1 0 0,0 1 0 0 0,0-1 0 0 0,0 0 0 0 0,0 1 0 0 0,0-1 0 0 0,0 1-1 0 0,0-1 1 0 0,0 0 0 0 0,0 1 0 0 0,0-1 0 0 0,1 0 0 0 0,-1 1 0 0 0,0-1-1 0 0,0 0 1 0 0,0 1 0 0 0,1-1 0 0 0,-1 0 0 0 0,0 1 0 0 0,0-1-1 0 0,1 0 1 0 0,-1 0 0 0 0,0 1 0 0 0,1-1 0 0 0,-1 0 0 0 0,0 0 0 0 0,1 0-1 0 0,-1 1 1 0 0,49-3-2452 0 0,85-13-1 0 0,-73 3-2648 0 0,-2-3-3426 0 0,-35 6 957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7:17.3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0 1712 0 0,'-10'18'12280'0'0,"6"-7"-9824"0"0,13-8-1959 0 0,-1-1 0 0 0,1 0 1 0 0,0-1-1 0 0,-1 0 0 0 0,1 0 0 0 0,14-1 0 0 0,8 1-129 0 0,163 10-73 0 0,-155-11-2045 0 0,52-7-1 0 0,-37-5-2419 0 0,-21-3-2457 0 0,-24 7 2738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4:34.1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 1 2924 0 0,'-35'16'13373'0'0,"37"-14"-13247"0"0,1 0-1 0 0,-1-1 0 0 0,1 1 0 0 0,0-1 0 0 0,-1 1 0 0 0,1-1 0 0 0,0 0 0 0 0,0 0 0 0 0,0-1 0 0 0,0 1 0 0 0,0 0 0 0 0,0-1 0 0 0,0 0 0 0 0,3 1 0 0 0,57 1 222 0 0,-43-2-184 0 0,163 7-2 0 0,13 0-2130 0 0,-68-5-3924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4:34.5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 0 3216 0 0,'-26'25'7107'0'0,"26"-24"-6999"0"0,-1-1 0 0 0,1 1-1 0 0,0 0 1 0 0,0 0-1 0 0,0-1 1 0 0,-1 1-1 0 0,1 0 1 0 0,0 0-1 0 0,0 0 1 0 0,0-1 0 0 0,0 1-1 0 0,0 0 1 0 0,1 0-1 0 0,-1-1 1 0 0,0 1-1 0 0,0 0 1 0 0,0 0-1 0 0,1-1 1 0 0,-1 1 0 0 0,0 0-1 0 0,1 0 1 0 0,-1-1-1 0 0,0 1 1 0 0,1 0-1 0 0,-1-1 1 0 0,1 1-1 0 0,0-1 1 0 0,-1 1 0 0 0,1-1-1 0 0,-1 1 1 0 0,1-1-1 0 0,0 1 1 0 0,-1-1-1 0 0,1 1 1 0 0,0-1-1 0 0,-1 0 1 0 0,1 1 0 0 0,0-1-1 0 0,0 0 1 0 0,-1 0-1 0 0,1 0 1 0 0,0 1-1 0 0,0-1 1 0 0,1 0-1 0 0,19 6 49 0 0,1-1-1 0 0,0-1 0 0 0,0 0 0 0 0,25 0 0 0 0,30 4-3078 0 0,-63-6 1100 0 0,-1 1-1 0 0,1 1 0 0 0,18 6 1 0 0</inkml:trace>
  <inkml:trace contextRef="#ctx0" brushRef="#br0" timeOffset="1">107 322 1992 0 0,'-16'16'5310'0'0,"20"2"-1780"0"0,-2-17-3414 0 0,4 2 150 0 0,1-1-1 0 0,-1 0 1 0 0,1 0 0 0 0,0 0-1 0 0,12 1 1 0 0,62 6-1174 0 0,-26-4-2605 0 0,-37-3 1287 0 0,0-1-1265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5:11.4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169 132 124 0 0,'2'2'10845'0'0,"0"-4"-11264"0"0,7-37 535 0 0,-8 38-83 0 0,-1-1 0 0 0,1 0 0 0 0,-1 1 0 0 0,0-1 1 0 0,0 1-1 0 0,0-1 0 0 0,0 0 0 0 0,0 1 1 0 0,0-1-1 0 0,0 1 0 0 0,0-1 0 0 0,0 0 0 0 0,-1 1 1 0 0,1-1-1 0 0,-1 1 0 0 0,1-1 0 0 0,-1 1 0 0 0,0-1 1 0 0,0 1-1 0 0,0-1 0 0 0,1 1 0 0 0,-1 0 1 0 0,0 0-1 0 0,-1-1 0 0 0,1 1 0 0 0,-1-1 0 0 0,-1 0-9 0 0,0 1-1 0 0,1 0 0 0 0,-1 0 1 0 0,0 0-1 0 0,1 1 1 0 0,-1-1-1 0 0,0 1 0 0 0,0-1 1 0 0,0 1-1 0 0,0 0 0 0 0,1 0 1 0 0,-1 0-1 0 0,-5 2 0 0 0,-2-1 30 0 0,0 2-1 0 0,0-1 1 0 0,1 1-1 0 0,-1 1 1 0 0,1-1-1 0 0,0 2 1 0 0,-17 10-1 0 0,23-13-42 0 0,0 0 0 0 0,1 0-1 0 0,-1 1 1 0 0,1-1 0 0 0,0 1 0 0 0,0-1-1 0 0,0 1 1 0 0,0 0 0 0 0,0 0 0 0 0,0 0-1 0 0,1 0 1 0 0,-1 0 0 0 0,1 1 0 0 0,0-1-1 0 0,0 0 1 0 0,0 1 0 0 0,1-1-1 0 0,-1 0 1 0 0,1 1 0 0 0,0-1 0 0 0,0 1-1 0 0,0-1 1 0 0,0 1 0 0 0,0-1 0 0 0,1 0-1 0 0,0 1 1 0 0,-1-1 0 0 0,1 0 0 0 0,1 1-1 0 0,-1-1 1 0 0,0 0 0 0 0,1 0 0 0 0,-1 0-1 0 0,1 0 1 0 0,0 0 0 0 0,0 0 0 0 0,0-1-1 0 0,1 1 1 0 0,-1-1 0 0 0,1 1 0 0 0,-1-1-1 0 0,1 0 1 0 0,0 0 0 0 0,0 0 0 0 0,0 0-1 0 0,0-1 1 0 0,0 1 0 0 0,5 1 0 0 0,-3-2-7 0 0,0 0 1 0 0,0 0-1 0 0,0 0 1 0 0,1-1 0 0 0,-1 1-1 0 0,0-1 1 0 0,1-1 0 0 0,-1 1-1 0 0,0-1 1 0 0,0 0 0 0 0,0 0-1 0 0,0-1 1 0 0,0 1 0 0 0,0-1-1 0 0,0 0 1 0 0,0 0-1 0 0,0-1 1 0 0,-1 0 0 0 0,1 0-1 0 0,-1 0 1 0 0,0 0 0 0 0,0 0-1 0 0,0-1 1 0 0,0 0 0 0 0,-1 0-1 0 0,1 0 1 0 0,-1 0 0 0 0,0 0-1 0 0,0-1 1 0 0,-1 1-1 0 0,1-1 1 0 0,-1 0 0 0 0,0 0-1 0 0,-1 0 1 0 0,1 0 0 0 0,-1 0-1 0 0,0 0 1 0 0,0 0 0 0 0,0-1-1 0 0,-1 1 1 0 0,0 0 0 0 0,0-10-1 0 0,-1 12 15 0 0,1 0 0 0 0,-1 1 0 0 0,0-1 0 0 0,0 1 0 0 0,0-1-1 0 0,0 1 1 0 0,0-1 0 0 0,0 1 0 0 0,-1 0 0 0 0,1 0 0 0 0,-1 0 0 0 0,1-1 0 0 0,-1 2 0 0 0,0-1-1 0 0,0 0 1 0 0,-4-3 0 0 0,-44-23 260 0 0,20 13-22 0 0,29 14-266 0 0,0 1 9 0 0,0-1 0 0 0,1 1 0 0 0,-1-1 1 0 0,1 1-1 0 0,-1-1 0 0 0,0 1 0 0 0,1 0 1 0 0,-1 0-1 0 0,0-1 0 0 0,1 1 0 0 0,-1 0 1 0 0,0 0-1 0 0,0 0 0 0 0,1 0 0 0 0,-1-1 1 0 0,0 1-1 0 0,0 0 0 0 0,1 0 0 0 0,-1 1 1 0 0,0-1-1 0 0,1 0 0 0 0,-1 0 0 0 0,0 0 1 0 0,0 0-1 0 0,1 1 0 0 0,-1-1 0 0 0,0 0 1 0 0,1 1-1 0 0,-1-1 0 0 0,0 0 0 0 0,0 2 1 0 0,-24 8-11 0 0,23-7 15 0 0,-1 1 1 0 0,1-1-1 0 0,0 0 1 0 0,0 1-1 0 0,0 0 0 0 0,1-1 1 0 0,-1 1-1 0 0,1 0 1 0 0,0 0-1 0 0,0 0 0 0 0,0 0 1 0 0,1 0-1 0 0,-1 0 1 0 0,1 0-1 0 0,0 0 0 0 0,0 0 1 0 0,1 4-1 0 0,-1-2-2 0 0,1 1 0 0 0,0-1 0 0 0,0 0 0 0 0,0 1 0 0 0,1-1 0 0 0,0 0 0 0 0,0 0 0 0 0,0 0 0 0 0,7 11 0 0 0,-9-17-3 0 0,2 3 5 0 0,1 0-1 0 0,-1 0 0 0 0,1 1 0 0 0,0-2 0 0 0,0 1 0 0 0,0 0 1 0 0,0-1-1 0 0,0 1 0 0 0,1-1 0 0 0,-1 0 0 0 0,5 2 1 0 0,-4-4 0 0 0,1 0 0 0 0,-1 0 0 0 0,0-1 0 0 0,1 0 0 0 0,-1 0 0 0 0,0 0 0 0 0,0 0 0 0 0,0-1 0 0 0,0 1 0 0 0,0-1 0 0 0,0 0 0 0 0,-1 0 0 0 0,1-1 0 0 0,-1 1 0 0 0,1-1 0 0 0,-1 1 0 0 0,0-1 0 0 0,0 0 0 0 0,0-1 0 0 0,0 1 0 0 0,-1 0 0 0 0,1-1 0 0 0,2-4 0 0 0,-5 7 15 0 0,1 0 1 0 0,-1 0 0 0 0,1 0-1 0 0,-1 0 1 0 0,1 0 0 0 0,-1 0 0 0 0,1 0-1 0 0,-1 0 1 0 0,0 0 0 0 0,0 0-1 0 0,0 0 1 0 0,0-1 0 0 0,1 1-1 0 0,-1 0 1 0 0,-1 0 0 0 0,1 0 0 0 0,0 0-1 0 0,0 0 1 0 0,0-1 0 0 0,-1 0-1 0 0,0 0-5 0 0,0 1-1 0 0,-1-1 1 0 0,1 1-1 0 0,0-1 0 0 0,-1 1 1 0 0,1 0-1 0 0,-1-1 1 0 0,1 1-1 0 0,-1 0 0 0 0,1 0 1 0 0,-1 0-1 0 0,0 0 1 0 0,0 1-1 0 0,1-1 1 0 0,-1 0-1 0 0,0 1 0 0 0,0-1 1 0 0,0 1-1 0 0,0 0 1 0 0,-2-1-1 0 0,1 1-36 0 0,0-1-1 0 0,0 0 1 0 0,0 1 0 0 0,0 0-1 0 0,0 0 1 0 0,0 0 0 0 0,0 0-1 0 0,0 0 1 0 0,-1 0-1 0 0,1 1 1 0 0,0 0 0 0 0,0-1-1 0 0,1 1 1 0 0,-1 0 0 0 0,0 0-1 0 0,0 1 1 0 0,0-1 0 0 0,1 1-1 0 0,-1-1 1 0 0,0 1-1 0 0,1 0 1 0 0,0 0 0 0 0,-1 0-1 0 0,1 0 1 0 0,0 1 0 0 0,0-1-1 0 0,0 0 1 0 0,0 1 0 0 0,-2 5-1 0 0,4-6-324 0 0,0-1-1 0 0,0 1 0 0 0,0 0 1 0 0,1-1-1 0 0,-1 1 0 0 0,1-1 1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5:34.6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0 668 0 0,'0'0'3050'0'0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5:35.4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68 128 0 0,'0'-8'12474'0'0,"2"-52"-11174"0"0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5:37.4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13 594 660 0 0,'0'0'8415'0'0,"-12"-12"-6803"0"0,12 11-1545 0 0,3-32 331 0 0,-2 17-226 0 0,1 0 0 0 0,1 0 0 0 0,0 0 1 0 0,1 0-1 0 0,8-20 0 0 0,-11 35-98 0 0,9-37 409 0 0,-10 37-482 0 0,12-27 139 0 0,-10 21-98 0 0,9-17 466 0 0,8-30 408 0 0,-19 53-892 0 0,16-42 113 0 0,-14 32-108 0 0,0 1 0 0 0,0 0-1 0 0,1 0 1 0 0,8-16 0 0 0,-11 25-15 0 0,10-41 154 0 0,3 0-105 0 0,-12 41-53 0 0,14-33-78 0 0,-12 30 58 0 0,1 0 1 0 0,-1 0 0 0 0,1 1-1 0 0,-1-1 1 0 0,1 1 0 0 0,0 0 0 0 0,1 0-1 0 0,-1 0 1 0 0,0 1 0 0 0,1-1-1 0 0,0 1 1 0 0,-1 0 0 0 0,1 1-1 0 0,0-1 1 0 0,0 1 0 0 0,0 0 0 0 0,0 0-1 0 0,0 0 1 0 0,5 1 0 0 0,-7-1-30 0 0,46 9-282 0 0,-21 5 52 0 0,-27-12 234 0 0,27 31-5 0 0,-20-15 42 0 0,-1 1-1 0 0,0 0 0 0 0,-1 1 1 0 0,3 20-1 0 0,20 149 54 0 0,-26-161 6 0 0,2-1-1 0 0,14 45 1 0 0,-19-70-109 0 0,2 11 14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5:38.5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217 7 684 0 0,'0'0'5297'0'0,"-13"-6"-3010"0"0,10 6-2248 0 0,-1 1 1 0 0,1 0-1 0 0,0-1 1 0 0,0 2-1 0 0,0-1 0 0 0,-1 0 1 0 0,1 0-1 0 0,0 1 0 0 0,1 0 1 0 0,-1 0-1 0 0,0 0 0 0 0,0 0 1 0 0,1 0-1 0 0,-1 0 0 0 0,1 1 1 0 0,0-1-1 0 0,0 1 0 0 0,0-1 1 0 0,0 1-1 0 0,-3 6 1 0 0,-7 11 119 0 0,2 1 1 0 0,-9 24 0 0 0,2-6 273 0 0,1 3 260 0 0,-10 43-1 0 0,26-84-647 0 0,-18 41 348 0 0,13-34-502 0 0,-9 8 759 0 0,9-18-1033 0 0,3-14-1257 0 0,2 13 1491 0 0,0 0-480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5:40.7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 68 600 0 0,'-1'-2'553'0'0,"-1"-1"71"0"0,0-1 0 0 0,0 1 1 0 0,0 0-1 0 0,1-1 0 0 0,-1 1 0 0 0,1-1 1 0 0,0 1-1 0 0,0-1 0 0 0,1 1 0 0 0,-2-8 1447 0 0,2 6-1915 0 0,0 3-129 0 0,-1 7-45 0 0,1-3 45 0 0,5 31 8 0 0,3 3 183 0 0,1 0-1 0 0,1 0 1 0 0,3-1-1 0 0,20 43 1 0 0,-29-69-178 0 0,-2-2-13 0 0,1-1 0 0 0,0 0-1 0 0,0 0 1 0 0,0 0-1 0 0,1 0 1 0 0,0-1-1 0 0,0 1 1 0 0,1-1 0 0 0,-1 0-1 0 0,1 0 1 0 0,11 8-1 0 0,-15-12-12 0 0,43 21-3 0 0,-35-20 4 0 0,-1-1-1 0 0,1 1 1 0 0,0-2-1 0 0,0 1 1 0 0,18-2-1 0 0,-24 0 5 0 0,10-3-13 0 0,-10 4-9 0 0,-1 0 1 0 0,1-1 0 0 0,-1 1 0 0 0,0-1-1 0 0,1 0 1 0 0,-1 1 0 0 0,0-1-1 0 0,0 0 1 0 0,1-1 0 0 0,-1 1-1 0 0,4-3 1 0 0,17-17-13 0 0,-19 18 5 0 0,0 0-1 0 0,0 0 0 0 0,0-1 0 0 0,-1 1 0 0 0,1-1 0 0 0,-1 0 0 0 0,0 0 0 0 0,0-1 0 0 0,3-5 0 0 0,43-81-43 0 0,-48 90 35 0 0,1-2 22 0 0,0 1 1 0 0,0-1 0 0 0,0 1-1 0 0,0-1 1 0 0,0 0 0 0 0,0 0-1 0 0,-1 0 1 0 0,1 0-1 0 0,-1 0 1 0 0,2-5 0 0 0,0 0-36 0 0,-2 6 37 0 0,14-23 115 0 0,-14 24-95 0 0,11-17 30 0 0,-11 17-55 0 0,-1-1-1 0 0,1 1 1 0 0,0-1-1 0 0,0 1 1 0 0,-1-1-1 0 0,1 1 1 0 0,0-1 0 0 0,0 1-1 0 0,0 0 1 0 0,1-1-1 0 0,-1 1 1 0 0,0 0-1 0 0,0 0 1 0 0,1 0 0 0 0,-1 0-1 0 0,2-1 1 0 0,16-18 8 0 0,-18 19 120 0 0,2-4 169 0 0,0 0-1 0 0,0 0 0 0 0,0 0 0 0 0,1 0 0 0 0,-1 1 1 0 0,1-1-1 0 0,6-4 0 0 0,-3 1 785 0 0,-6 7-1018 0 0,0 0 0 0 0,0 0-1 0 0,0 0 1 0 0,0 0 0 0 0,0 0 0 0 0,0 0-1 0 0,0 0 1 0 0,0 0 0 0 0,-1-1-1 0 0,1 1 1 0 0,0 0 0 0 0,-1-1-1 0 0,1 1 1 0 0,-1-1 0 0 0,0 1 0 0 0,1 0-1 0 0,-1-1 1 0 0,0 1 0 0 0,0-1-1 0 0,0-2 1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5:42.4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1 322 24 0 0,'0'9'9574'0'0,"5"-15"-9289"0"0,0 0 0 0 0,0 0 0 0 0,-1-1 1 0 0,0 0-1 0 0,0 1 0 0 0,4-12 0 0 0,3-3 81 0 0,-10 19-308 0 0,24-39 274 0 0,48-68 330 0 0,-30 55-522 0 0,-42 53-151 0 0,37-31 3 0 0,-36 31-7 0 0,2-1 4 0 0,0 0-1 0 0,1 0 1 0 0,-1 0 0 0 0,1 1 0 0 0,0-1-1 0 0,9 0 1 0 0,65 7 59 0 0,-76-5-70 0 0,6 1 16 0 0,0 1 1 0 0,0 0 0 0 0,0 1 0 0 0,12 4 0 0 0,-2 6 79 0 0,-2 0 1 0 0,0 0 0 0 0,0 2 0 0 0,-1 0 0 0 0,-1 1 0 0 0,16 21 0 0 0,-26-29-25 0 0,0 1 0 0 0,0-1 1 0 0,-1 1-1 0 0,-1 0 0 0 0,1 0 1 0 0,-1 0-1 0 0,-1 0 0 0 0,2 13 1 0 0,3 6 7 0 0,6 30 456 0 0,9 98-1 0 0,-15-90-298 0 0,-2-15 48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5:45.0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1 179 388 0 0,'19'22'8511'0'0,"-17"-23"-8426"0"0,-1 1 1 0 0,0-1-1 0 0,0 1 1 0 0,0-1 0 0 0,0 1-1 0 0,0-1 1 0 0,0 0-1 0 0,0 1 1 0 0,0-1-1 0 0,0 0 1 0 0,0 0-1 0 0,0 0 1 0 0,0 0-1 0 0,-1 0 1 0 0,1 0 0 0 0,0 0-1 0 0,-1 0 1 0 0,1 0-1 0 0,0 0 1 0 0,-1 0-1 0 0,1 0 1 0 0,-1 0-1 0 0,0 0 1 0 0,1-1-1 0 0,-1-1 1 0 0,20-50 80 0 0,-12 32 38 0 0,27-77 137 0 0,-35 98-344 0 0,0 0 1 0 0,0-1-1 0 0,1 1 1 0 0,-1 0 0 0 0,0 0-1 0 0,0-1 1 0 0,1 1-1 0 0,-1 0 1 0 0,0 0-1 0 0,0 0 1 0 0,1-1 0 0 0,-1 1-1 0 0,0 0 1 0 0,0 0-1 0 0,1 0 1 0 0,-1 0-1 0 0,0 0 1 0 0,1 0 0 0 0,-1 0-1 0 0,0 0 1 0 0,0 0-1 0 0,1 0 1 0 0,-1 0-1 0 0,0 0 1 0 0,1 0 0 0 0,-1 0-1 0 0,0 0 1 0 0,1 0-1 0 0,-1 0 1 0 0,0 0-1 0 0,0 0 1 0 0,1 0 0 0 0,-1 0-1 0 0,0 0 1 0 0,1 0-1 0 0,-1 1 1 0 0,0-1-1 0 0,0 0 1 0 0,1 0 0 0 0,-1 0-1 0 0,0 1 1 0 0,0-1-1 0 0,0 0 1 0 0,1 0-1 0 0,-1 0 1 0 0,0 1 0 0 0,0-1-1 0 0,0 0 1 0 0,1 1-1 0 0,-1-1 1 0 0,0 0-1 0 0,0 0 1 0 0,0 1-1 0 0,0-1 1 0 0,0 0 0 0 0,0 1-1 0 0,0-1 1 0 0,0 0-1 0 0,0 1 1 0 0,0-1-1 0 0,0 0 1 0 0,0 0 0 0 0,0 1-1 0 0,0 0 1 0 0,5 32 50 0 0,2-1 1 0 0,22 62 0 0 0,-29-93-35 0 0,27-26-10 0 0,3-20-55 0 0,-29 44 29 0 0,7-2-78 0 0,-7 3 95 0 0,-1 0-1 0 0,1-1 0 0 0,-1 1 0 0 0,1 0 1 0 0,-1 0-1 0 0,0 0 0 0 0,1-1 1 0 0,-1 1-1 0 0,1 0 0 0 0,-1 0 0 0 0,1 0 1 0 0,-1 0-1 0 0,1 0 0 0 0,-1 0 0 0 0,1 0 1 0 0,-1 0-1 0 0,1 0 0 0 0,-1 0 1 0 0,1 0-1 0 0,-1 0 0 0 0,1 1 0 0 0,-1-1 1 0 0,1 0-1 0 0,-1 0 0 0 0,1 0 0 0 0,-1 1 1 0 0,1-1-1 0 0,-1 0 0 0 0,0 0 1 0 0,1 1-1 0 0,-1-1 0 0 0,0 1 0 0 0,1-1 1 0 0,-1 0-1 0 0,0 1 0 0 0,1-1 1 0 0,-1 0-1 0 0,0 1 0 0 0,0-1 0 0 0,1 1 1 0 0,-1-1-1 0 0,0 1 0 0 0,0-1 0 0 0,1 2 1 0 0,38 81-316 0 0,-38-82 329 0 0,16 2 7 0 0,-16-3-13 0 0,0 0 0 0 0,0 1 0 0 0,0-1-1 0 0,1 0 1 0 0,-1 0 0 0 0,0 0 0 0 0,0 0 0 0 0,0 0-1 0 0,0 0 1 0 0,0-1 0 0 0,1 1 0 0 0,-1 0-1 0 0,0 0 1 0 0,0-1 0 0 0,0 1 0 0 0,0-1-1 0 0,0 1 1 0 0,0-1 0 0 0,0 1 0 0 0,0-1 0 0 0,0 0-1 0 0,0 1 1 0 0,-1-1 0 0 0,1 0 0 0 0,0 0-1 0 0,0 0 1 0 0,0 0 0 0 0,0-1 0 0 0,2-1 5 0 0,3-2-12 0 0,0-1 0 0 0,-1 0 1 0 0,0 0-1 0 0,0-1 0 0 0,4-6 0 0 0,-8 11-38 0 0,6 1-83 0 0,-1 2-13 0 0,-4 13 81 0 0,-3-3 26 0 0,1 0 0 0 0,1 0 0 0 0,0 0-1 0 0,1 0 1 0 0,5 22 0 0 0,-6-32 16 0 0,-1 1 20 0 0,0-1-2 0 0,0-1 1 0 0,1 1-1 0 0,-1-1 1 0 0,0 1-1 0 0,0 0 1 0 0,0-1-1 0 0,0 1 0 0 0,1-1 1 0 0,-1 1-1 0 0,0-1 1 0 0,0 1-1 0 0,1-1 1 0 0,-1 1-1 0 0,0-1 0 0 0,1 1 1 0 0,-1-1-1 0 0,1 1 1 0 0,-1-1-1 0 0,1 1 1 0 0,-1-1-1 0 0,1 0 1 0 0,-1 1-1 0 0,1-1 0 0 0,-1 0 1 0 0,1 1-1 0 0,-1-1 1 0 0,1 0-1 0 0,-1 0 1 0 0,1 0-1 0 0,0 0 0 0 0,-1 1 1 0 0,1-1-1 0 0,0 0 1 0 0,0-1-10 0 0,-1 1 0 0 0,1 0 0 0 0,-1-1 0 0 0,1 1 0 0 0,0 0 0 0 0,-1 0 1 0 0,1 0-1 0 0,0-1 0 0 0,-1 1 0 0 0,1 0 0 0 0,0 0 0 0 0,-1 0 0 0 0,1 0 1 0 0,0 0-1 0 0,-1 0 0 0 0,1 0 0 0 0,0 0 0 0 0,-1 0 0 0 0,1 1 0 0 0,0-1 1 0 0,-1 0-1 0 0,1 0 0 0 0,-1 1 0 0 0,1-1 0 0 0,0 0 0 0 0,-1 1 0 0 0,1-1 1 0 0,-1 0-1 0 0,1 1 0 0 0,-1-1 0 0 0,1 1 0 0 0,0 0 0 0 0,2 28-282 0 0,-3-24 306 0 0,0 0-16 0 0,0 0 0 0 0,0 0 0 0 0,1 0 0 0 0,0 1 0 0 0,0-1 0 0 0,1-1 0 0 0,-1 1 0 0 0,1 0 1 0 0,3 6-1 0 0,-4-9 35 0 0,1 2 61 0 0,-2-3-105 0 0,0-1 0 0 0,0 1 0 0 0,0-1 0 0 0,0 1 0 0 0,0-1 0 0 0,0 1 1 0 0,0-1-1 0 0,0 1 0 0 0,0-1 0 0 0,0 1 0 0 0,0-1 0 0 0,1 1 1 0 0,-1-1-1 0 0,0 0 0 0 0,0 1 0 0 0,1-1 0 0 0,-1 1 0 0 0,0-1 0 0 0,0 1 1 0 0,1-1-1 0 0,-1 0 0 0 0,1 1 0 0 0,-1-1 0 0 0,0 0 0 0 0,1 0 0 0 0,-1 1 1 0 0,1-1-1 0 0,-1 0 0 0 0,0 0 0 0 0,1 1 0 0 0,-1-1 0 0 0,1 0 0 0 0,0 0 1 0 0,0 0-36 0 0,0-1 0 0 0,0 1 1 0 0,1-1-1 0 0,-1 1 1 0 0,0 0-1 0 0,0-1 1 0 0,0 1-1 0 0,0 0 1 0 0,0 0-1 0 0,1 0 1 0 0,-1 0-1 0 0,0 0 0 0 0,0 0 1 0 0,0 0-1 0 0,0 0 1 0 0,1 1-1 0 0,-1-1 1 0 0,0 0-1 0 0,0 1 1 0 0,0-1-1 0 0,2 2 1 0 0,-1 1 8 0 0,0 1 0 0 0,0-1 0 0 0,0 1 0 0 0,-1 0 0 0 0,1 0 0 0 0,-1 0 0 0 0,0 0 0 0 0,1 8 0 0 0,6 41-4230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7:17.7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 25 2140 0 0,'-35'-22'10442'0'0,"35"22"-10341"0"0,0-1 0 0 0,-1 1 1 0 0,1 0-1 0 0,-1 0 0 0 0,1-1 0 0 0,-1 1 1 0 0,1 0-1 0 0,-1 0 0 0 0,1 0 0 0 0,-1 0 1 0 0,1 0-1 0 0,0 0 0 0 0,-1 0 0 0 0,1 0 1 0 0,-1 0-1 0 0,1 0 0 0 0,-1 0 0 0 0,1 0 1 0 0,-1 0-1 0 0,1 0 0 0 0,-1 0 0 0 0,1 0 1 0 0,-1 0-1 0 0,1 1 0 0 0,-1-1 0 0 0,1 0 1 0 0,-1 0-1 0 0,1 1 0 0 0,0-1 0 0 0,-1 0 1 0 0,1 1-1 0 0,0-1 0 0 0,-1 0 0 0 0,1 1 1 0 0,0-1-1 0 0,-1 0 0 0 0,1 1 0 0 0,0-1 1 0 0,-1 1-1 0 0,1-1 0 0 0,0 1 0 0 0,0-1 1 0 0,0 1-1 0 0,0-1 0 0 0,-1 0 0 0 0,1 1 1 0 0,0-1-1 0 0,0 1 0 0 0,0-1 0 0 0,0 1 1 0 0,0-1-1 0 0,0 1 0 0 0,0-1 0 0 0,1 2 1 0 0,-2 39 708 0 0,2-25-319 0 0,-14 176 1352 0 0,1-19-1047 0 0,16 251-191 0 0,0-402-984 0 0,-2-9-1560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5:46.6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10 188 0 0,'23'-9'5843'0'0,"-17"8"-5311"0"0,-6 1-432 0 0,1 1 0 0 0,0-1 0 0 0,0 0 1 0 0,-1 0-1 0 0,1 0 0 0 0,0 1 0 0 0,0-1 0 0 0,-1 0 1 0 0,1 1-1 0 0,0-1 0 0 0,-1 0 0 0 0,1 1 1 0 0,-1-1-1 0 0,1 1 0 0 0,0-1 0 0 0,-1 1 0 0 0,1 0 1 0 0,-1-1-1 0 0,1 1 0 0 0,-1-1 0 0 0,0 1 1 0 0,1 0-1 0 0,-1 0 0 0 0,2 4-44 0 0,-1 0-1 0 0,0 0 1 0 0,0 1-1 0 0,0-1 1 0 0,-1 0-1 0 0,0 0 1 0 0,0 1 0 0 0,-1 6-1 0 0,-3 34 85 0 0,1-20-40 0 0,1 0-1 0 0,1 0 1 0 0,1 0 0 0 0,2 1 0 0 0,8 47-1 0 0,-10-72-90 0 0,1-1 0 0 0,-1 0-1 0 0,0 1 1 0 0,1-1 0 0 0,-1 0 0 0 0,1 1-1 0 0,-1-1 1 0 0,1 0 0 0 0,0 1 0 0 0,-1-1-1 0 0,1 0 1 0 0,0 0 0 0 0,0 0 0 0 0,0 0-1 0 0,0 0 1 0 0,0 0 0 0 0,0 0 0 0 0,0 0-1 0 0,0 0 1 0 0,1 0 0 0 0,-1-1 0 0 0,0 1-1 0 0,0-1 1 0 0,1 1 0 0 0,1 0 0 0 0,-1-1-17 0 0,1 0 0 0 0,-1 0 0 0 0,0 0 1 0 0,0-1-1 0 0,1 1 0 0 0,-1-1 0 0 0,0 1 1 0 0,0-1-1 0 0,0 0 0 0 0,0 0 0 0 0,0 0 1 0 0,0 0-1 0 0,0 0 0 0 0,2-2 0 0 0,4-3-89 0 0,0-1 1 0 0,-1 1-1 0 0,0-1 0 0 0,-1 0 0 0 0,0-1 0 0 0,8-10 0 0 0,8-18-190 0 0,22-42-106 0 0,-44 76 331 0 0,4 0 93 0 0,0 1 14 0 0,0 10 17 0 0,-2 23-31 0 0,-2-26-26 0 0,0 0 0 0 0,0 0 0 0 0,0-1 0 0 0,1 1 1 0 0,0 0-1 0 0,0 0 0 0 0,1 0 0 0 0,-1-1 0 0 0,1 1 0 0 0,0-1 0 0 0,1 1 0 0 0,-1-1 1 0 0,1 0-1 0 0,0 0 0 0 0,1 0 0 0 0,-1 0 0 0 0,5 4 0 0 0,-7-8-155 0 0,3-2 57 0 0,-1 1-1 0 0,1-1 1 0 0,-1 0-1 0 0,0 0 1 0 0,1 0-1 0 0,-1-1 1 0 0,0 1-1 0 0,0-1 1 0 0,0 0 0 0 0,6-4-1 0 0,33-52-84 0 0,-41 57 358 0 0,11 20 75 0 0,-11-10-227 0 0,1-1-1 0 0,0 1 0 0 0,0-1 1 0 0,1 0-1 0 0,1 1 0 0 0,-1-1 0 0 0,1-1 1 0 0,0 1-1 0 0,1-1 0 0 0,0 1 1 0 0,0-1-1 0 0,0-1 0 0 0,1 1 0 0 0,13 11 1 0 0,-17-17-220 0 0,36-9-1310 0 0,-35 6 1381 0 0,1-1 1 0 0,-1 0 0 0 0,0 0-1 0 0,0 0 1 0 0,0 0 0 0 0,0-1-1 0 0,-1 0 1 0 0,4-5 0 0 0,-1 2 228 0 0,-4 6-26 0 0,9-4 913 0 0,-8 9-906 0 0,1 0-1 0 0,-1 0 0 0 0,0 1 1 0 0,0-1-1 0 0,-1 0 0 0 0,1 1 1 0 0,-1-1-1 0 0,1 6 0 0 0,9 24 325 0 0,-5-24-344 0 0,0 0-1 0 0,1 0 1 0 0,0-1-1 0 0,0 0 1 0 0,9 9-1 0 0,-14-17 1 0 0,11 4-638 0 0,-12-5 531 0 0,0-1 0 0 0,0 0 0 0 0,0 0 0 0 0,0 0 0 0 0,0 0-1 0 0,0 0 1 0 0,0 0 0 0 0,0 0 0 0 0,0 0 0 0 0,0 0 0 0 0,0-1 0 0 0,-1 1 0 0 0,1 0 0 0 0,0 0-1 0 0,-1-1 1 0 0,1 1 0 0 0,-1 0 0 0 0,0-1 0 0 0,1 1 0 0 0,-1-2 0 0 0,4-10 78 0 0,-3 11 35 0 0,0-15 23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5:47.4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32 330 1992 0 0,'-17'-19'4640'0'0,"16"17"-4125"0"0,0 0 1 0 0,-1-1-1 0 0,0-2 1 0 0,-6-40 2125 0 0,7 21-2540 0 0,7-47 1 0 0,-3 43 474 0 0,0-4-626 0 0,1-26 115 0 0,-7 17-3509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6:45.2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0 616 0 0,'-27'6'19875'0'0,"30"-4"-19648"0"0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6:29.0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0 138 920 0 0,'2'-12'3175'0'0,"-1"4"-2595"0"0,1 0 0 0 0,0-1 1 0 0,1 1-1 0 0,0 0 0 0 0,6-13 0 0 0,-3 10-1567 0 0,1 0-1 0 0,0 0 0 0 0,10-12 1 0 0,-10 15-235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6:29.3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0 351 912 0 0,'30'-40'5213'0'0,"4"6"-3354"0"0,-21 22-2435 0 0,1 1 0 0 0,1 1 0 0 0,0 0 0 0 0,0 1-1 0 0,1 1 1 0 0,22-8 0 0 0,-25 10-446 0 0,-1 0 497 0 0</inkml:trace>
  <inkml:trace contextRef="#ctx0" brushRef="#br0" timeOffset="1">522 63 244 0 0,'9'-4'1000'0'0,"0"-3"-220"0"0,0 4-92 0 0,1-1-124 0 0,-1 0-104 0 0,1 0-80 0 0,0-3-36 0 0,2 3 12 0 0,-2 0-72 0 0,1 1-68 0 0,-1-2-100 0 0,1 1-204 0 0,0 1-108 0 0,-1-1-152 0 0,3 2-176 0 0,-2 1-820 0 0,1 1 816 0 0</inkml:trace>
  <inkml:trace contextRef="#ctx0" brushRef="#br0" timeOffset="2">1128 3 64 0 0,'0'0'720'0'0,"11"1"-76"0"0,-1 2-808 0 0,1-1-552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6:29.7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1044 0 0,'42'12'4094'0'0,"31"9"-1977"0"0,99 27-5304 0 0,-110-30 1069 0 0,-48-12 1464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6:30.0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0 512 0 0,'21'35'7043'0'0,"1"0"-4289"0"0,1-1-3833 0 0,3-2-3557 0 0,-20-26 2446 0 0</inkml:trace>
  <inkml:trace contextRef="#ctx0" brushRef="#br0" timeOffset="1">306 421 932 0 0,'30'53'6448'0'0,"-18"-34"-6455"0"0,2-1 1 0 0,16 17-1 0 0,-4 4-4129 0 0,-22-33 3316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6:30.4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1320 0 0,'21'31'6201'0'0,"5"7"-3663"0"0,15 15-4075 0 0,-29-35-2857 0 0</inkml:trace>
  <inkml:trace contextRef="#ctx0" brushRef="#br0" timeOffset="1">195 224 276 0 0,'0'0'2766'0'0,"4"20"316"0"0,5-3-6850 0 0,-5-11 2988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6:30.7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0 720 0 0,'3'9'10358'0'0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6:54.2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1825 1184 0 0,'-5'-1'16192'0'0,"16"30"-15198"0"0,87 217 1747 0 0,-86-223-2656 0 0,1-1 0 0 0,1 0 0 0 0,2-1 1 0 0,26 30-1 0 0,-25-34 76 0 0,0-2 1 0 0,0 0 0 0 0,1-1-1 0 0,1-1 1 0 0,27 15 0 0 0,-3-2-61 0 0,-17-6-42 0 0,0 0 0 0 0,-1 2 1 0 0,-2 0-1 0 0,0 2 0 0 0,-1 0 0 0 0,-2 2 0 0 0,23 36 0 0 0,-1 4 495 0 0,26 37 212 0 0,-58-92-779 0 0,0 0 0 0 0,0-1 0 0 0,1-1 0 0 0,0 0 0 0 0,1 0 0 0 0,0-1 1 0 0,0-1-1 0 0,1 0 0 0 0,0-1 0 0 0,16 6 0 0 0,-28-11-1 0 0,1-1 1 0 0,-1 1 0 0 0,0-1-1 0 0,0 0 1 0 0,1 1-1 0 0,-1-1 1 0 0,0 0-1 0 0,1 0 1 0 0,-1 0-1 0 0,0 0 1 0 0,0 0 0 0 0,1 0-1 0 0,-1 0 1 0 0,0-1-1 0 0,1 1 1 0 0,-1 0-1 0 0,0-1 1 0 0,0 1-1 0 0,0-1 1 0 0,1 1 0 0 0,-1-1-1 0 0,1-1 1 0 0,0 1 6 0 0,0-1 0 0 0,0 0 0 0 0,0 0 0 0 0,0-1 0 0 0,0 1 0 0 0,-1 0 1 0 0,1 0-1 0 0,-1-1 0 0 0,3-4 0 0 0,0-4 17 0 0,-1 1 1 0 0,0-1-1 0 0,3-20 0 0 0,5-76 19 0 0,-8 61 111 0 0,13-60 1 0 0,-15 102-119 0 0,0 0-1 0 0,0 0 1 0 0,0 0 0 0 0,0 1 0 0 0,1-1 0 0 0,-1 0 0 0 0,1 1 0 0 0,0-1 0 0 0,0 1 0 0 0,1 0 0 0 0,-1-1 0 0 0,1 1 0 0 0,0 0 0 0 0,-1 0 0 0 0,1 1 0 0 0,1-1 0 0 0,5-4 0 0 0,-8 7-7 0 0,3-2-6 0 0,0 1 1 0 0,0 0 0 0 0,0 0 0 0 0,1 0 0 0 0,-1 1 0 0 0,0 0-1 0 0,0-1 1 0 0,0 1 0 0 0,6 1 0 0 0,3-1-29 0 0,-11 0 15 0 0,2 0 14 0 0,1-1 0 0 0,-1 1 1 0 0,0 0-1 0 0,0 0 0 0 0,1 1 0 0 0,5 1 1 0 0,-3-2 31 0 0,-5 1-13 0 0,25 9 49 0 0,-15 2-67 0 0,20 24-1 0 0,16 31-81 0 0,-47-66 70 0 0,20 31 39 0 0,-3-4-128 0 0,-6-9 30 0 0,-1-1 10 0 0,24 44 43 0 0,-25-43 13 0 0,1 0 0 0 0,0 0-1 0 0,1-1 1 0 0,1-1 0 0 0,19 21-1 0 0,-23-30-15 0 0,0 0-1 0 0,0-1 1 0 0,1 0-1 0 0,17 9 1 0 0,7 5-120 0 0,-30-18 107 0 0,0 0-1 0 0,0 0 0 0 0,1 0 0 0 0,-1-1 1 0 0,1 1-1 0 0,-1-1 0 0 0,1 0 1 0 0,0 0-1 0 0,0-1 0 0 0,0 0 0 0 0,0 0 1 0 0,0 0-1 0 0,0 0 0 0 0,0-1 1 0 0,0 1-1 0 0,0-1 0 0 0,0 0 1 0 0,0-1-1 0 0,0 1 0 0 0,0-1 0 0 0,0 0 1 0 0,0-1-1 0 0,0 1 0 0 0,5-3 1 0 0,5 0-16 0 0,0-1 1 0 0,-1 0 0 0 0,0-1 0 0 0,0 0 0 0 0,-1-1 0 0 0,1-1 0 0 0,-1 0-1 0 0,-1-1 1 0 0,0 0 0 0 0,0-1 0 0 0,-1 0 0 0 0,0-1 0 0 0,-1 0 0 0 0,13-19-1 0 0,-16 19 56 0 0,1 0-1 0 0,0 1 1 0 0,0 0-1 0 0,2 0 0 0 0,-1 1 1 0 0,1 0-1 0 0,0 0 1 0 0,1 1-1 0 0,12-7 0 0 0,-19 13 3 0 0,1-1-1 0 0,0 1 1 0 0,0 0-1 0 0,0 0 1 0 0,1 0-1 0 0,-1 1 1 0 0,11-2-1 0 0,-5 2-11 0 0,0 1-1 0 0,-1 0 1 0 0,1 1-1 0 0,15 2 1 0 0,-7 1-19 0 0,1 1 0 0 0,30 12 1 0 0,5 2-16 0 0,-38-14 9 0 0,14 3-19 0 0,52 8-1 0 0,-81-16 28 0 0,4 0 9 0 0,27 7-15 0 0,-31-7 21 0 0,25 3-18 0 0,106 2-226 0 0,-131-5 205 0 0,4 2-16 0 0,-4-2 42 0 0,0 0 0 0 0,0 1 0 0 0,0-1 0 0 0,0 0 1 0 0,0 0-1 0 0,0 0 0 0 0,0 0 0 0 0,0-1 0 0 0,-1 1 0 0 0,1-1 0 0 0,0 1 0 0 0,0-1 0 0 0,0 1 0 0 0,0-1 0 0 0,2-1 0 0 0,90-41 87 0 0,-75 35-105 0 0,-15 7 15 0 0,-1 0 0 0 0,1 0 0 0 0,-1-1 0 0 0,0 0 0 0 0,1 0 0 0 0,-1 1 0 0 0,0-2 0 0 0,0 1 0 0 0,0 0 0 0 0,-1-1 0 0 0,1 1 0 0 0,-1-1 0 0 0,1 0 0 0 0,3-5 0 0 0,-3 1 14 0 0,1-1 0 0 0,-2 1 0 0 0,1-1 0 0 0,-1 0 0 0 0,3-14 0 0 0,-5 21-28 0 0,1-30 53 0 0,0 28-9 0 0,0-1-1 0 0,0 1 1 0 0,0-1 0 0 0,0 1 0 0 0,1 0-1 0 0,-1-1 1 0 0,1 1 0 0 0,0 0 0 0 0,0 0-1 0 0,0 0 1 0 0,1 0 0 0 0,-1 0 0 0 0,1 1-1 0 0,-1-1 1 0 0,1 1 0 0 0,0-1 0 0 0,3-1-1 0 0,8-7-35 0 0,42-32-37 0 0,-12 12 229 0 0,-16 15 24 0 0,-24 15-204 0 0,-1-1 1 0 0,1 0 0 0 0,-1 0-1 0 0,1 0 1 0 0,-1 0 0 0 0,0-1-1 0 0,0 1 1 0 0,0-1 0 0 0,4-5-1 0 0,-2 2 22 0 0,0 0-1 0 0,0 1 0 0 0,1 0 0 0 0,9-7 1 0 0,-5 3-33 0 0,-3 4 7 0 0,-2 0 0 0 0,1-1 0 0 0,-1 0 0 0 0,1 0 0 0 0,-2 0 0 0 0,8-10-1 0 0,-2 0 62 0 0,0 0-1 0 0,19-20 1 0 0,7-9-323 0 0,-34 42 272 0 0,0 0 1 0 0,0 0-1 0 0,-1 0 1 0 0,1-1-1 0 0,-1 1 1 0 0,1-6-1 0 0,10-25 48 0 0,27-66-20 0 0,-15 38 10 0 0,-21 56-48 0 0,-1-1 0 0 0,0 1 1 0 0,-1 0-1 0 0,0-1 1 0 0,0 0-1 0 0,0 1 1 0 0,-1-1-1 0 0,0 0 1 0 0,0 1-1 0 0,-1-1 1 0 0,0 1-1 0 0,0-1 1 0 0,0 1-1 0 0,-3-8 0 0 0,3 11 7 0 0,1-15-8 0 0,0 9 25 0 0,0-1 0 0 0,1 0 0 0 0,2-13 0 0 0,-1 20-9 0 0,0 0 0 0 0,0-1 0 0 0,1 1-1 0 0,-1 0 1 0 0,1 0 0 0 0,-1 1-1 0 0,1-1 1 0 0,0 0 0 0 0,1 1-1 0 0,-1 0 1 0 0,0 0 0 0 0,0 0-1 0 0,1 0 1 0 0,4-2 0 0 0,78-37 105 0 0,-15 7 184 0 0,-38 20-162 0 0,0-2-1 0 0,37-25 1 0 0,-69 40-148 0 0,2 0 17 0 0,0 0 0 0 0,0-1 0 0 0,-1 1 0 0 0,1-1 0 0 0,0 1 0 0 0,-1-1 0 0 0,0 0 0 0 0,1 0 0 0 0,-1 0 0 0 0,0 0 0 0 0,3-4 0 0 0,-5 6 4 0 0,1-1 28 0 0,14-18-1 0 0,-2 2-264 0 0,-11 14 227 0 0,-1 1-8 0 0,1-2-12 0 0,-2 3 11 0 0,1 0 17 0 0,1-3-9 0 0,15-24-46 0 0,-17 27 53 0 0,1 0 0 0 0,-1 1 1 0 0,1-1-1 0 0,-1 1 1 0 0,1-1-1 0 0,-1 1 0 0 0,1-1 1 0 0,-1 1-1 0 0,1-1 1 0 0,-1 1-1 0 0,1-1 1 0 0,-1 0-1 0 0,0 1 0 0 0,1-1 1 0 0,-1 0-1 0 0,0 1 1 0 0,0-1-1 0 0,1 0 1 0 0,-1 1-1 0 0,0-1 1 0 0,0 0-1 0 0,0 0 0 0 0,0 0 1 0 0,0 0-2 0 0,0 1 1 0 0,0-1-1 0 0,0 0 1 0 0,0 1-1 0 0,0-1 1 0 0,0 0-1 0 0,1 1 0 0 0,-1-1 1 0 0,0 1-1 0 0,0-1 1 0 0,1 0-1 0 0,-1 1 1 0 0,0-1-1 0 0,1 1 1 0 0,-1-1-1 0 0,0 1 1 0 0,1-1-1 0 0,-1 1 0 0 0,1-1 1 0 0,-1 1-1 0 0,1-1 1 0 0,0 1-1 0 0,7-25 31 0 0,-3 2 254 0 0,-4 22-244 0 0,6-25 545 0 0,5-7-142 0 0,-12 32-414 0 0,10-28 224 0 0,4-12-166 0 0,-14 40-88 0 0,0 0-3 0 0,1 0 2 0 0,-1 0-1 0 0,1 0 1 0 0,-1 0-1 0 0,0 1 1 0 0,1-1 0 0 0,-1 0-1 0 0,0 0 1 0 0,0 0-1 0 0,0 0 1 0 0,1 0 0 0 0,-1 0-1 0 0,0 0 1 0 0,0 0 0 0 0,-1 0-1 0 0,1-1 1 0 0,1-8 59 0 0,3-10-16 0 0,6-12 22 0 0,49-46-44 0 0,-47 59-53 0 0,30-33 110 0 0,-28 36-56 0 0,-1-1 0 0 0,0 0-1 0 0,-2-1 1 0 0,0 0 0 0 0,0-1-1 0 0,6-20 1 0 0,13-23-131 0 0,-17 38 72 0 0,-1-1 0 0 0,14-46 0 0 0,-18 34 64 0 0,5-70-1 0 0,-11 80 29 0 0,0 0 0 0 0,2 0 0 0 0,2 0 0 0 0,0 0 0 0 0,13-33 0 0 0,-17 55-34 0 0,0 1-1 0 0,0 0 1 0 0,0-1-1 0 0,0 1 1 0 0,1 0-1 0 0,0 0 1 0 0,0 0-1 0 0,0 1 1 0 0,1-1-1 0 0,-1 1 1 0 0,1-1-1 0 0,0 1 1 0 0,7-5-1 0 0,-4 5-22 0 0,-1 1 0 0 0,1 0 0 0 0,0 0-1 0 0,0 1 1 0 0,-1 0 0 0 0,1 0 0 0 0,0 0-1 0 0,0 1 1 0 0,0 0 0 0 0,0 1 0 0 0,0-1-1 0 0,8 3 1 0 0,-2-1-38 0 0,0 0 1 0 0,0 1-1 0 0,-1 1 0 0 0,1 0 1 0 0,-1 1-1 0 0,19 9 0 0 0,68 49-567 0 0,-60-36 403 0 0,-2-1 232 0 0,-36-26-29 0 0,24 6-86 0 0,-14-10 113 0 0,0-1-1 0 0,0-1 0 0 0,-1 0 1 0 0,0 0-1 0 0,0-1 0 0 0,0 0 1 0 0,16-17-1 0 0,2 0-6 0 0,79-70 161 0 0,-44 36-104 0 0,-39 36-215 0 0,38-48-1 0 0,-46 50 149 0 0,-6 7 15 0 0,1-1 0 0 0,1 2 0 0 0,0-1 0 0 0,25-18 0 0 0,-27 24-46 0 0,0 1 0 0 0,0 0 0 0 0,0 0 0 0 0,1 1-1 0 0,0 0 1 0 0,0 1 0 0 0,1 1 0 0 0,-1 0 0 0 0,1 0 0 0 0,0 1 0 0 0,0 0 0 0 0,-1 1 0 0 0,1 0 0 0 0,0 1 0 0 0,18 2 0 0 0,-22-1-19 0 0,1 0 0 0 0,-1 0 1 0 0,1 1-1 0 0,-1 1 0 0 0,1-1 0 0 0,-1 1 0 0 0,0 1 1 0 0,0-1-1 0 0,0 1 0 0 0,-1 1 0 0 0,10 6 0 0 0,2 5 65 0 0,0 0 0 0 0,25 29 0 0 0,-6-6 27 0 0,-28-30-73 0 0,0-1 0 0 0,0-1 0 0 0,1 0 0 0 0,0 0 0 0 0,24 10 0 0 0,-11-6-411 0 0,29 6 304 0 0,-52-17 123 0 0,11 3 273 0 0,37 21 479 0 0,-48-23-743 0 0,21 10-44 0 0,-2-5-161 0 0,31 6 0 0 0,-49-11 209 0 0,14 0-143 0 0,-8 0 115 0 0,0 0-1 0 0,-1 1 1 0 0,1 0-1 0 0,0 0 1 0 0,0 1-1 0 0,-1 0 1 0 0,0 0-1 0 0,0 0 0 0 0,0 1 1 0 0,0 0-1 0 0,0 1 1 0 0,7 6-1 0 0,-13-11 28 0 0,0 1 14 0 0,2 3 8 0 0,12 13-121 0 0,63 62-2120 0 0,-76-77 2194 0 0,0-1 0 0 0,1 1 0 0 0,0-1 1 0 0,-1 0-1 0 0,1 0 0 0 0,0 0 0 0 0,0 0 0 0 0,0 0 0 0 0,-1-1 0 0 0,6 1 0 0 0,-5 0-3 0 0,-1-1 11 0 0,0 0 13 0 0,8 0-10 0 0,-7 0 2 0 0,-1 0-2 0 0,88-9-178 0 0,-88 9 172 0 0,1 0 15 0 0,1 1 0 0 0,-1-1 1 0 0,1 0-1 0 0,-1 1 1 0 0,0 0-1 0 0,1 0 0 0 0,-1 0 1 0 0,0 0-1 0 0,5 2 1 0 0,1 2-29 0 0,1-1 33 0 0,-1 1 0 0 0,0 0-1 0 0,0 0 1 0 0,-1 1 0 0 0,0 0 0 0 0,1 0-1 0 0,-2 1 1 0 0,14 15 0 0 0,30 43-30 0 0,-35-46-2 0 0,0 0 1 0 0,-2 1 0 0 0,0 0-1 0 0,16 35 1 0 0,-20-27 135 0 0,-1-1 1 0 0,-2 1 0 0 0,-1 0 0 0 0,-1 1 0 0 0,2 39-1 0 0,-7-61-126 0 0,1 1 1 0 0,0-1-1 0 0,1 0 0 0 0,0 1 0 0 0,0-1 0 0 0,1 0 0 0 0,-1 0 0 0 0,2 0 0 0 0,-1 0 0 0 0,1-1 0 0 0,0 1 0 0 0,0-1 0 0 0,11 12 1 0 0,-2-6-22 0 0,1-1 0 0 0,1 0 0 0 0,-1 0 0 0 0,2-2 0 0 0,30 16 0 0 0,8-5 10 0 0,-46-17 20 0 0,1-1 0 0 0,-1 1 0 0 0,0 1 0 0 0,0-1 0 0 0,0 2 0 0 0,0-1 0 0 0,13 11 0 0 0,-2 3 59 0 0,-2 1 0 0 0,29 40 0 0 0,9 11-4 0 0,-42-54 7 0 0,-1 2 1 0 0,0-1-1 0 0,-2 2 0 0 0,13 27 1 0 0,-12-24-52 0 0,6 15 36 0 0,-5-11 40 0 0,1-1-1 0 0,0 0 1 0 0,28 35 0 0 0,-31-48 13 0 0,-1 2-1 0 0,0-1 1 0 0,0 1 0 0 0,10 25-1 0 0,-11-29 769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7:18.1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14 214 2992 0 0,'-1'-9'3040'0'0,"0"1"0"0"0,-1-1 0 0 0,1 1 0 0 0,-8-19 4400 0 0,9 30-6894 0 0,3 30 91 0 0,1-1-1 0 0,2 0 0 0 0,13 46 1 0 0,-6-28-223 0 0,33 111 709 0 0,98 229-1 0 0,-137-373-818 0 0,18 36 3297 0 0,-25-52-3587 0 0,0-1 0 0 0,1 0 1 0 0,-1 0-1 0 0,1 0 0 0 0,-1 0 0 0 0,0 0 0 0 0,1 0 0 0 0,-1 0 0 0 0,1 0 0 0 0,-1 0 0 0 0,1 0 0 0 0,-1 0 0 0 0,1 0 1 0 0,-1 0-1 0 0,0 0 0 0 0,1 0 0 0 0,-1-1 0 0 0,1 1 0 0 0,-1 0 0 0 0,0 0 0 0 0,1 0 0 0 0,-1-1 0 0 0,1 1 0 0 0,-1 0 1 0 0,0 0-1 0 0,1-1 0 0 0,-1 1 0 0 0,0 0 0 0 0,0-1 0 0 0,1 1 0 0 0,-1 0 0 0 0,0-1 0 0 0,0 1 0 0 0,1-1 0 0 0,-1 1 1 0 0,0 0-1 0 0,0-1 0 0 0,0 1 0 0 0,0-1 0 0 0,11-17-59 0 0,21-54 45 0 0,23-80 0 0 0,-23 59 0 0 0,198-508-1074 0 0,-202 548-3345 0 0,-28 52 4305 0 0,1 1 0 0 0,-1 0 0 0 0,0-1-1 0 0,0 1 1 0 0,1 0 0 0 0,-1-1 0 0 0,0 1 0 0 0,1 0 0 0 0,-1 0 0 0 0,0-1 0 0 0,1 1 0 0 0,-1 0 0 0 0,0 0 0 0 0,1-1 0 0 0,-1 1-1 0 0,0 0 1 0 0,1 0 0 0 0,-1 0 0 0 0,1 0 0 0 0,-1 0 0 0 0,0-1 0 0 0,1 1 0 0 0,-1 0 0 0 0,1 0 0 0 0,-1 0 0 0 0,0 0-1 0 0,1 0 1 0 0,-1 0 0 0 0,1 1 0 0 0,-1-1 0 0 0,1 0 0 0 0,-1 0 0 0 0,0 0 0 0 0,1 0 0 0 0,-1 0 0 0 0,0 0 0 0 0,1 1 0 0 0,-1-1-1 0 0,1 0 1 0 0,-1 0 0 0 0,0 1 0 0 0,1-1 0 0 0,-1 0 0 0 0,0 1 0 0 0,0-1 0 0 0,1 0 0 0 0,-1 1 0 0 0,0-1 0 0 0,0 0 0 0 0,1 1-1 0 0,-1-1 1 0 0,0 0 0 0 0,0 1 0 0 0,0 0 0 0 0,10 23-8469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6:25.1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0 992 0 0,'0'0'13432'0'0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6:25.5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0 956 0 0,'0'0'852'0'0,"3"8"332"0"0,-2-1-424 0 0,1 2-264 0 0,3 0-236 0 0,0-2-200 0 0,1 2-388 0 0,1-1-628 0 0,-4-3-80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6:25.8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0 492 0 0,'3'7'2392'0'0,"2"-4"-912"0"0,-2 3-544 0 0,2 1-327 0 0,0-2-209 0 0,0 2-324 0 0,0-2-332 0 0,1 3-585 0 0,1 1-1291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6:26.2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1052 0 0,'14'18'5087'0'0,"5"0"-5595"0"0,2 0 1 0 0,0-2-1 0 0,2 0 0 0 0,32 17 0 0 0,-33-18 2583 0 0,26 20 0 0 0,0 2-1414 0 0,-14-17-4642 0 0,-23-14 1955 0 0</inkml:trace>
  <inkml:trace contextRef="#ctx0" brushRef="#br0" timeOffset="1">379 256 1008 0 0,'31'12'4587'0'0,"6"4"-2266"0"0,-36-16-2549 0 0,22 8-4208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6:26.5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1528 0 0,'0'0'1128'0'0,"8"2"1096"0"0,-1 1-1151 0 0,2 1-597 0 0,2 0-544 0 0,-3-1-368 0 0,4-1-433 0 0,1 1-1335 0 0</inkml:trace>
  <inkml:trace contextRef="#ctx0" brushRef="#br0" timeOffset="1">271 60 764 0 0,'0'0'1044'0'0,"9"2"352"0"0,-3 2-512 0 0,3-2-400 0 0,0-1-456 0 0,0 1-544 0 0,5 1-1224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6:27.2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1084 0 0,'0'0'1277'0'0,"24"10"3505"0"0,-15-5-4867 0 0,0 0 0 0 0,1-1 1 0 0,-1 0-1 0 0,1 0 0 0 0,14 3 1 0 0,-2 0-2597 0 0,-12-4 1131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6:27.6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21 1468 0 0,'0'0'1070'0'0,"32"6"3315"0"0,30-5-7709 0 0</inkml:trace>
  <inkml:trace contextRef="#ctx0" brushRef="#br0" timeOffset="1">283 14 36 0 0,'0'0'1256'0'0,"9"-3"452"0"0,1 1-664 0 0,0 1-380 0 0,-2-1-312 0 0,2 0-392 0 0,0 0-548 0 0,3 1-1268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6:27.9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0 203 1080 0 0,'9'-2'2416'0'0,"-2"0"-1240"0"0,1-1-756 0 0,-1-1-396 0 0,1 2-448 0 0,2 0-628 0 0,1 1-184 0 0</inkml:trace>
  <inkml:trace contextRef="#ctx0" brushRef="#br0" timeOffset="1">344 76 1148 0 0,'43'-24'5822'0'0,"0"3"-5833"0"0,10-4-3934 0 0,-45 19 3335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6:28.3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0 663 888 0 0,'38'-33'6665'0'0,"-1"-2"-3772"0"0,-14 12-3913 0 0,-1 0-1 0 0,33-46 0 0 0,13-37-1842 0 0,34-48 9127 0 0,-2 26-3992 0 0,-29 46-10767 0 0,-62 73 6337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6:28.6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0 497 672 0 0,'34'-58'9218'0'0,"19"-27"-9350"0"0,-31 39-5448 0 0,-18 38 3806 0 0</inkml:trace>
  <inkml:trace contextRef="#ctx0" brushRef="#br0" timeOffset="1">207 73 444 0 0,'0'-6'2840'0'0,"3"-5"-984"0"0,-2 3-1211 0 0,1 2 287 0 0,-1-4-312 0 0,3 2-412 0 0,-1-1-304 0 0,-1 0-548 0 0,2 4 68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7:19.1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61 1752 0 0,'0'0'1460'0'0,"-3"-12"3999"0"0,3 7-3866 0 0,0-1-1 0 0,-1 1 1 0 0,1 0 0 0 0,-1 0-1 0 0,0-1 1 0 0,0 1 0 0 0,-3-5 0 0 0,4 8-1290 0 0,-3 38 312 0 0,-17 773 4970 0 0,4-265-3482 0 0,9-354-1699 0 0,0 76 273 0 0,7-187 227 0 0,0-78-836 0 0,0 0-117 0 0,0 0 1 0 0,0 0 0 0 0,-1 0-1 0 0,1 0 1 0 0,0 0 0 0 0,0-1-1 0 0,0 1 1 0 0,0 0 0 0 0,0 0-1 0 0,0 0 1 0 0,0 0 0 0 0,0 0-1 0 0,0 0 1 0 0,0-1 0 0 0,1 1-1 0 0,-1 0 1 0 0,0 0 0 0 0,1 1-1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7:21.1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1503 623 564 0 0,'0'0'698'0'0,"16"13"1738"0"0,-11-8-1904 0 0,0 0 0 0 0,-1 1 1 0 0,0-1-1 0 0,0 1 1 0 0,0 0-1 0 0,3 8 1 0 0,-6-12-423 0 0,0 1 0 0 0,-1 0 1 0 0,1-1-1 0 0,-1 1 0 0 0,1 0 1 0 0,-1 0-1 0 0,0 0 0 0 0,0-1 1 0 0,-1 1-1 0 0,1 0 0 0 0,0 0 1 0 0,-1-1-1 0 0,0 1 0 0 0,1 0 1 0 0,-1-1-1 0 0,0 1 0 0 0,-1 0 1 0 0,-2 4-1 0 0,-3 6-53 0 0,-1-1-1 0 0,-1 0 1 0 0,0 0 0 0 0,-1-1-1 0 0,0 0 1 0 0,-1-1 0 0 0,0 0-1 0 0,-1-1 1 0 0,0 0 0 0 0,-19 11-1 0 0,7-8-45 0 0,0-1-1 0 0,-1-1 1 0 0,0-1-1 0 0,-1 0 1 0 0,-26 3-1 0 0,-7 0 175 0 0,-1-3 1 0 0,1-3 0 0 0,-1-2-1 0 0,0-3 1 0 0,0-2-1 0 0,0-3 1 0 0,0-2-1 0 0,1-3 1 0 0,-71-19-1 0 0,46 6 213 0 0,-91-37 0 0 0,144 46-254 0 0,1-1 1 0 0,0-1-1 0 0,1-2 0 0 0,0 0 0 0 0,2-2 0 0 0,-27-23 0 0 0,47 35-54 0 0,-1 0 0 0 0,1-1 0 0 0,0 0 0 0 0,1 0 0 0 0,0 0 0 0 0,0 0 0 0 0,1-1-1 0 0,0 0 1 0 0,0 0 0 0 0,1-1 0 0 0,1 1 0 0 0,0-1 0 0 0,0 0 0 0 0,1 0 0 0 0,0 0 0 0 0,0 0 0 0 0,1 0-1 0 0,1 0 1 0 0,0 0 0 0 0,0 0 0 0 0,1 0 0 0 0,0 0 0 0 0,1-1 0 0 0,0 2 0 0 0,1-1 0 0 0,0 0-1 0 0,0 0 1 0 0,1 1 0 0 0,9-16 0 0 0,1 2 3 0 0,1 2-1 0 0,0 0 0 0 0,2 0 1 0 0,0 1-1 0 0,1 2 0 0 0,1-1 1 0 0,1 2-1 0 0,1 1 0 0 0,0 0 1 0 0,35-18-1 0 0,-9 8-3 0 0,1 3-1 0 0,1 2 1 0 0,1 2-1 0 0,65-16 1 0 0,-46 19 72 0 0,1 2 0 0 0,1 4 1 0 0,140-3-1 0 0,-115 15 18 0 0,-1 4 1 0 0,138 26-1 0 0,-184-23-157 0 0,0 3 0 0 0,-1 1 0 0 0,0 3 0 0 0,-2 2 1 0 0,85 44-1 0 0,-110-50-34 0 0,-1 1 1 0 0,-1 2 0 0 0,0 0-1 0 0,0 1 1 0 0,31 35 0 0 0,-40-37-12 0 0,1 0 1 0 0,-2 0-1 0 0,0 1 0 0 0,-1 1 1 0 0,0-1-1 0 0,-1 1 0 0 0,-1 0 1 0 0,-1 1-1 0 0,4 18 0 0 0,-7-26-21 0 0,-1-1 1 0 0,0 0-1 0 0,0 1 0 0 0,-1-1 0 0 0,-1 0 0 0 0,1 1 0 0 0,-1-1 0 0 0,-1 0 0 0 0,0 1 0 0 0,0-1 0 0 0,0 0 0 0 0,-7 12 0 0 0,4-9-97 0 0,-2 0 0 0 0,0 0 0 0 0,0-1 0 0 0,-1 0-1 0 0,0 0 1 0 0,-1-1 0 0 0,-16 14 0 0 0,-1-3-414 0 0,0-2 0 0 0,-1-1-1 0 0,-1-2 1 0 0,-1 0 0 0 0,-58 20 0 0 0,-19 1-1545 0 0,-3-5 0 0 0,-120 18 0 0 0,198-45-253 0 0,0 1-603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7:31.0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961 176 60 0 0,'0'18'19024'0'0,"2"-28"-18812"0"0,0 1 0 0 0,-1-1 0 0 0,0 0 0 0 0,-1 0-1 0 0,0 0 1 0 0,0 0 0 0 0,-3-10 0 0 0,2 15-165 0 0,0 1 0 0 0,-1-1-1 0 0,1 1 1 0 0,-1 0 0 0 0,0 0 0 0 0,0 0 0 0 0,-1 0 0 0 0,1 0-1 0 0,-1 0 1 0 0,0 1 0 0 0,0-1 0 0 0,0 1 0 0 0,0 0 0 0 0,-1 0-1 0 0,1 0 1 0 0,-1 0 0 0 0,-8-4 0 0 0,-1 1-33 0 0,0 1 1 0 0,-1 0-1 0 0,1 1 0 0 0,-1 0 1 0 0,-1 1-1 0 0,1 0 0 0 0,0 2 1 0 0,0-1-1 0 0,-1 2 0 0 0,1 0 1 0 0,-1 1-1 0 0,1 0 0 0 0,-15 3 1 0 0,-12 4 39 0 0,-1 2 1 0 0,1 1 0 0 0,-44 19-1 0 0,50-16 87 0 0,1 1 0 0 0,1 2 1 0 0,0 2-1 0 0,1 1 0 0 0,2 1 0 0 0,0 1 0 0 0,1 2 0 0 0,1 1 0 0 0,1 1 0 0 0,-45 58 0 0 0,59-65-30 0 0,0 0 0 0 0,1 1 0 0 0,1 0 0 0 0,1 1 0 0 0,1 0 0 0 0,1 1 0 0 0,1-1 0 0 0,0 2-1 0 0,2-1 1 0 0,1 1 0 0 0,0-1 0 0 0,2 1 0 0 0,0 0 0 0 0,2 0 0 0 0,1 0 0 0 0,0 0 0 0 0,2 0 0 0 0,10 43 0 0 0,-1-30-22 0 0,1-1-1 0 0,1-1 1 0 0,2 0-1 0 0,1-1 1 0 0,2-1-1 0 0,1 0 1 0 0,1-2-1 0 0,2 0 1 0 0,1-2-1 0 0,43 40 1 0 0,-36-40-187 0 0,2 0 0 0 0,1-3 0 0 0,1 0 0 0 0,1-3 0 0 0,1-1 0 0 0,0-1 0 0 0,2-2 0 0 0,0-2 1 0 0,44 11-1 0 0,-62-22-468 0 0,0 0 0 0 0,0-2 0 0 0,0-1 0 0 0,1 0 1 0 0,-1-1-1 0 0,0-2 0 0 0,1 0 0 0 0,-1-1 0 0 0,32-8 0 0 0,-35 5-944 0 0,0 0 0 0 0,0-2 0 0 0,-1 0 0 0 0,0-1 0 0 0,0-1 0 0 0,27-18 0 0 0,-1-6-5553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7:32.0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196 299 1292 0 0,'-6'-67'19128'0'0,"-2"80"-17582"0"0,-6 30-1262 0 0,1 20 338 0 0,-95 562 1261 0 0,70-105-1036 0 0,31-478-1699 0 0,5-39 172 0 0,5-29-854 0 0,71-336-3358 0 0,13 1 4573 0 0,45-212 4603 0 0,-122 522-3595 0 0,-1-1 442 0 0,19-53 0 0 0,-28 104-1114 0 0,0 1-1 0 0,0-1 0 0 0,0 1 1 0 0,0-1-1 0 0,0 1 0 0 0,0-1 0 0 0,0 1 1 0 0,1-1-1 0 0,-1 1 0 0 0,0 0 1 0 0,0-1-1 0 0,0 1 0 0 0,1 0 1 0 0,-1-1-1 0 0,0 1 0 0 0,1-1 1 0 0,-1 1-1 0 0,0 0 0 0 0,1 0 1 0 0,-1-1-1 0 0,0 1 0 0 0,1 0 1 0 0,-1 0-1 0 0,1-1 0 0 0,-1 1 1 0 0,1 0-1 0 0,-1 0 0 0 0,0 0 1 0 0,1 0-1 0 0,-1-1 0 0 0,1 1 1 0 0,-1 0-1 0 0,1 0 0 0 0,-1 0 1 0 0,1 0-1 0 0,-1 0 0 0 0,1 0 0 0 0,16 14 200 0 0,8 26-138 0 0,26 77 116 0 0,50 172 0 0 0,-48-128-174 0 0,-25-92 138 0 0,-25-64-81 0 0,0 1-1 0 0,0-1 1 0 0,0 0 0 0 0,0-1 0 0 0,1 1-1 0 0,0-1 1 0 0,0 1 0 0 0,0-1-1 0 0,1 0 1 0 0,5 3 0 0 0,-9-6-62 0 0,1-1 0 0 0,0 1 1 0 0,0-1-1 0 0,0 1 0 0 0,0-1 0 0 0,0 0 0 0 0,0 0 1 0 0,0 0-1 0 0,0 0 0 0 0,0 0 0 0 0,0 0 1 0 0,0-1-1 0 0,0 1 0 0 0,0-1 0 0 0,0 1 1 0 0,-1-1-1 0 0,1 1 0 0 0,0-1 0 0 0,2-1 1 0 0,36-23 51 0 0,-31 20-33 0 0,49-38 15 0 0,-2-2 0 0 0,-1-3 0 0 0,63-73 0 0 0,-50 51 428 0 0,-59 62-388 0 0,174-190 2386 0 0,-183 198-2480 0 0,0-1 0 0 0,0 1 0 0 0,1-1 0 0 0,-1 1 0 0 0,0-1 0 0 0,1 1 0 0 0,-1-1 0 0 0,1 1 0 0 0,-1 0 0 0 0,0-1 0 0 0,1 1 0 0 0,-1 0 0 0 0,1-1 0 0 0,-1 1 0 0 0,1 0 0 0 0,-1-1-1 0 0,1 1 1 0 0,-1 0 0 0 0,1 0 0 0 0,-1 0 0 0 0,1 0 0 0 0,0 0 0 0 0,-1-1 0 0 0,1 1 0 0 0,-1 0 0 0 0,1 0 0 0 0,-1 0 0 0 0,1 0 0 0 0,0 1 0 0 0,-1-1 0 0 0,1 0 0 0 0,-1 0 0 0 0,1 0-1 0 0,-1 0 1 0 0,1 1 0 0 0,-1-1 0 0 0,1 0 0 0 0,-1 0 0 0 0,1 1 0 0 0,-1-1 0 0 0,1 0 0 0 0,-1 1 0 0 0,1-1 0 0 0,-1 0 0 0 0,0 1 0 0 0,1-1 0 0 0,-1 1 0 0 0,0-1 0 0 0,1 1 0 0 0,-1-1-1 0 0,0 1 1 0 0,1-1 0 0 0,-1 1 0 0 0,0-1 0 0 0,0 1 0 0 0,0-1 0 0 0,0 1 0 0 0,0 0 0 0 0,1 0 0 0 0,8 36-26 0 0,34 490 310 0 0,-43-524-277 0 0,2 541 162 0 0,-4-493-1169 0 0,-1 13-2602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7:32.3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212 47 1244 0 0,'-14'-47'16552'0'0,"10"74"-13591"0"0,-47 469-97 0 0,32-355-2599 0 0,1-13 21 0 0,-37 135-1 0 0,4-103-4227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7:32.8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5 659 2368 0 0,'-2'-95'7863'0'0,"-1"35"-3892"0"0,3 1 0 0 0,14-102-1 0 0,-11 145-3839 0 0,0 0 0 0 0,1 0 0 0 0,0 0 0 0 0,2 1 0 0 0,0 0-1 0 0,0 0 1 0 0,2 0 0 0 0,0 1 0 0 0,0 0 0 0 0,1 1 0 0 0,1 0 0 0 0,0 0 0 0 0,1 1-1 0 0,21-18 1 0 0,-25 24-174 0 0,1 0-1 0 0,-1 1 0 0 0,1 0 1 0 0,1 1-1 0 0,-1 0 0 0 0,1 0 1 0 0,-1 0-1 0 0,1 1 0 0 0,0 1 1 0 0,0 0-1 0 0,0 0 0 0 0,1 0 1 0 0,-1 1-1 0 0,0 1 0 0 0,1 0 1 0 0,-1 0-1 0 0,0 0 0 0 0,1 1 1 0 0,-1 1-1 0 0,0 0 0 0 0,0 0 1 0 0,0 1-1 0 0,0 0 0 0 0,0 0 1 0 0,-1 1-1 0 0,1 0 0 0 0,-1 0 1 0 0,9 7-1 0 0,-7-4 27 0 0,-1 0 0 0 0,0 0-1 0 0,-1 1 1 0 0,1 0 0 0 0,-1 1 0 0 0,-1-1 0 0 0,1 2 0 0 0,-2-1-1 0 0,1 1 1 0 0,-1 0 0 0 0,-1 0 0 0 0,0 0 0 0 0,0 1-1 0 0,-1 0 1 0 0,-1 0 0 0 0,1 0 0 0 0,-2 1 0 0 0,0-1-1 0 0,0 1 1 0 0,-1-1 0 0 0,0 1 0 0 0,-2 16 0 0 0,-1-11-77 0 0,-1 0 1 0 0,-1 0 0 0 0,-1 0-1 0 0,0-1 1 0 0,-1 0-1 0 0,-1 0 1 0 0,0 0 0 0 0,-1-1-1 0 0,-1 0 1 0 0,0 0 0 0 0,-1-1-1 0 0,-1-1 1 0 0,0 0-1 0 0,-1 0 1 0 0,0-1 0 0 0,-19 14-1 0 0,8-7-280 0 0,-2-2-1 0 0,0-1 1 0 0,-1-1-1 0 0,-1-1 1 0 0,0-2-1 0 0,-1 0 1 0 0,0-2-1 0 0,-45 10 1 0 0,71-19 333 0 0,2-1 46 0 0,0 0 1 0 0,-1-1 0 0 0,1 1 0 0 0,0 0 0 0 0,0 0 0 0 0,-1 0 0 0 0,1 0 0 0 0,0 0 0 0 0,0 0 0 0 0,0 0-1 0 0,-1 0 1 0 0,1 0 0 0 0,0 0 0 0 0,0 0 0 0 0,-1 0 0 0 0,1 0 0 0 0,0 0 0 0 0,0 0 0 0 0,-1 0 0 0 0,1 0 0 0 0,0 0-1 0 0,0 0 1 0 0,-1 0 0 0 0,1 0 0 0 0,0 0 0 0 0,0 0 0 0 0,0 0 0 0 0,-1 0 0 0 0,1 1 0 0 0,0-1 0 0 0,0 0-1 0 0,0 0 1 0 0,-1 0 0 0 0,1 0 0 0 0,0 1 0 0 0,0-1 0 0 0,0 0 0 0 0,0 0 0 0 0,-1 0 0 0 0,1 1 0 0 0,0-1-1 0 0,0 0 1 0 0,0 0 0 0 0,0 1 0 0 0,0-1 0 0 0,0 0 0 0 0,5 14 516 0 0,11 9 223 0 0,258 303 2942 0 0,-243-292-4085 0 0,39 41-1423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7:33.2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70 67 1720 0 0,'-29'-67'20529'0'0,"38"366"-18430"0"0,0 49-1752 0 0,-12-264-675 0 0,-3-1 0 0 0,-19 95 1 0 0,23-168-342 0 0,-12 50-1646 0 0,6-42-1551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7:33.8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38 406 1508 0 0,'-9'-23'3898'0'0,"2"0"1"0"0,-9-46-1 0 0,13 52-2902 0 0,2 0 0 0 0,-1 0 1 0 0,2 0-1 0 0,1 0 0 0 0,2-20 0 0 0,-2 29-895 0 0,0 0 0 0 0,1 0 0 0 0,0 1 0 0 0,0-1-1 0 0,1 0 1 0 0,0 1 0 0 0,0-1 0 0 0,1 1 0 0 0,0 0-1 0 0,0 0 1 0 0,1 1 0 0 0,0-1 0 0 0,0 1 0 0 0,0 0-1 0 0,1 0 1 0 0,0 1 0 0 0,0 0 0 0 0,0 0 0 0 0,1 0-1 0 0,0 0 1 0 0,0 1 0 0 0,0 1 0 0 0,0-1 0 0 0,0 1-1 0 0,1 0 1 0 0,0 1 0 0 0,13-4 0 0 0,-5 4-130 0 0,0 1 1 0 0,0 0 0 0 0,1 1 0 0 0,-1 0-1 0 0,0 1 1 0 0,0 1 0 0 0,0 1-1 0 0,0 0 1 0 0,-1 1 0 0 0,1 1 0 0 0,-1 0-1 0 0,0 1 1 0 0,-1 1 0 0 0,17 10-1 0 0,-12-7-28 0 0,-1 2-1 0 0,0 0 0 0 0,-1 1 0 0 0,0 1 0 0 0,-1 1 0 0 0,0 0 0 0 0,-2 1 0 0 0,1 0 0 0 0,-2 1 0 0 0,12 21 0 0 0,-20-31 56 0 0,-1 1 0 0 0,-1 0 0 0 0,1 0 0 0 0,-1 0 0 0 0,-1 0 0 0 0,1 1 0 0 0,-1-1 0 0 0,-1 1 0 0 0,0 0-1 0 0,0-1 1 0 0,-1 1 0 0 0,1 0 0 0 0,-2 0 0 0 0,0-1 0 0 0,0 1 0 0 0,-3 13 0 0 0,0-10 1 0 0,-1 0 0 0 0,0 0 0 0 0,-1 0 0 0 0,0-1 0 0 0,0 0 0 0 0,-1 0 1 0 0,-1-1-1 0 0,0 0 0 0 0,0 0 0 0 0,-17 14 0 0 0,-4 0-203 0 0,-2-1 0 0 0,0-2 0 0 0,-1-1 0 0 0,-2-1 0 0 0,-56 22 0 0 0,13-5-1306 0 0,59-21 894 0 0,18-14 608 0 0,-1 0 0 0 0,1-1 0 0 0,0 1 1 0 0,0-1-1 0 0,0 1 0 0 0,0-1 0 0 0,0 1 0 0 0,0 0 0 0 0,0-1 0 0 0,0 1 0 0 0,0 0 1 0 0,0-1-1 0 0,0 1 0 0 0,0-1 0 0 0,0 1 0 0 0,0-1 0 0 0,1 1 0 0 0,-1 0 0 0 0,0-1 0 0 0,0 1 1 0 0,1-1-1 0 0,-1 1 0 0 0,1 0 0 0 0,2 3 61 0 0,1-1 1 0 0,0 1 0 0 0,0-1-1 0 0,0 0 1 0 0,0 0-1 0 0,8 3 1 0 0,9 9 300 0 0,67 64 1265 0 0,116 138 0 0 0,-125-127-1673 0 0,-59-73-220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7:41.3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20 178 328 0 0,'-20'7'12136'0'0,"58"1"-12025"0"0,0-2 0 0 0,0-1 0 0 0,0-3 0 0 0,44-1 0 0 0,9 1-83 0 0,437 16 1329 0 0,-219-13-1317 0 0,164-2 170 0 0,-313-6 5 0 0,225-20-60 0 0,-13-2-171 0 0,-335 23 15 0 0,3-1 9 0 0,35 0-16 0 0,-9 0-8 0 0,0 3-2 0 0,-63 0 14 0 0,20 0-25 0 0,7 0 26 0 0,-27 0 6 0 0,0 0-8 0 0,12 0-5 0 0,-11 0 12 0 0,19 0 26 0 0,-8 0-28 0 0,-12 0-6 0 0,1 0 10 0 0,32 0-10 0 0,37-1-16 0 0,-70 0 20 0 0,51-1-355 0 0,-29 2 267 0 0,-22 1 83 0 0,-1-1-7 0 0,8 0 7 0 0,-8 0-8 0 0,51-2-195 0 0,-43 0 201 0 0,-8 2-10 0 0,0 0-1 0 0,0 0 0 0 0,-1 0 0 0 0,1 0 1 0 0,0 0-1 0 0,0-1 0 0 0,-1 1 0 0 0,1-1 0 0 0,0 1 1 0 0,0-1-1 0 0,-1 0 0 0 0,1 0 0 0 0,-1 1 1 0 0,1-1-1 0 0,2-3 0 0 0,-3 3 30 0 0,4-9 11 0 0,2-3 104 0 0,0 0 0 0 0,-1 0 0 0 0,-1-1-1 0 0,0 0 1 0 0,5-25 0 0 0,-9 38-75 0 0,9-35-1956 0 0,-15 34 901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7:42.5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62 244 460 0 0,'0'0'14213'0'0,"-8"-33"-12882"0"0,-37-159 160 0 0,45 191-1490 0 0,0 0-147 0 0,0 0 21 0 0,0 0 0 0 0,0 0-1 0 0,-1 0 1 0 0,1 0 0 0 0,0 0 0 0 0,-1 0 0 0 0,1 0 0 0 0,0 0 0 0 0,-1 0-1 0 0,1 0 1 0 0,-1 0 0 0 0,0 0 0 0 0,1 0 0 0 0,-1 1 0 0 0,0-1 0 0 0,0-1-1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7:48.3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0 166 240 0 0,'0'0'1680'0'0,"4"-29"6010"0"0,-4 28-7640 0 0,1 1-1 0 0,0-1 0 0 0,-1 1 1 0 0,1-1-1 0 0,0 1 0 0 0,-1-1 0 0 0,1 1 1 0 0,0 0-1 0 0,-1-1 0 0 0,1 1 1 0 0,0 0-1 0 0,-1 0 0 0 0,1 0 0 0 0,0-1 1 0 0,0 1-1 0 0,-1 0 0 0 0,2 0 1 0 0,0 0 90 0 0,33-1 418 0 0,164-4-17 0 0,-165 4-538 0 0,-9 0-19 0 0,34 2 0 0 0,108 5 12 0 0,-164-6 14 0 0,38 2 2 0 0,22 5-14 0 0,-61-7-12 0 0,35 5 42 0 0,-11-4-78 0 0,30-2 0 0 0,-54 1 64 0 0,1 0 0 0 0,6-1 0 0 0,-1 0 9 0 0,30 2 0 0 0,-36-1-23 0 0,9-2-32 0 0,-5 3 45 0 0,-4-1-11 0 0,1 0 0 0 0,-1 0 0 0 0,0 0 0 0 0,1 0 0 0 0,-1 0 0 0 0,0 0 1 0 0,1-1-1 0 0,-1 0 0 0 0,0 1 0 0 0,4-3 0 0 0,-4 3 15 0 0,0 0 160 0 0,0 0 0 0 0,1 0 0 0 0,-1 0 0 0 0,0 0 0 0 0,0 0 0 0 0,0-1 1 0 0,1 1-1 0 0,-1-1 0 0 0,0 0 0 0 0,0 1 0 0 0,0-1 0 0 0,0 0 0 0 0,5-3 289 0 0,0-22 156 0 0,-3 9-289 0 0,0 1-1 0 0,10-22 1 0 0,-14 37-292 0 0,2-28-1083 0 0,-8 30 395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7:19.7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 2472 0 0,'12'6'16745'0'0,"42"-6"-14582"0"0,94-11-1 0 0,-48 2-1776 0 0,-19 3-242 0 0,13-2-1014 0 0,-35 7-2784 0 0,-45-1-2037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8:02.5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8 616 0 0,'-27'-5'19875'0'0,"30"2"-19648"0"0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8:02.5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0 920 0 0,'2'13'3175'0'0,"-1"-4"-2595"0"0,1 0 0 0 0,0 0 1 0 0,1 0-1 0 0,0-1 0 0 0,6 15 0 0 0,-3-11-1567 0 0,1 0-1 0 0,0-1 0 0 0,10 14 1 0 0,-10-16-235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8:02.5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0 912 0 0,'30'43'5213'0'0,"4"-5"-3354"0"0,-21-26-2435 0 0,1 0 0 0 0,1-1 0 0 0,0-1 0 0 0,0 0-1 0 0,1-1 1 0 0,22 9 0 0 0,-25-12-446 0 0,-1 1 497 0 0</inkml:trace>
  <inkml:trace contextRef="#ctx0" brushRef="#br0" timeOffset="1">522 311 244 0 0,'9'5'1000'0'0,"0"2"-220"0"0,0-4-92 0 0,1 2-124 0 0,-1-2-104 0 0,1 2-80 0 0,0 2-36 0 0,2-2 12 0 0,-2-1-72 0 0,1 0-68 0 0,-1 0-100 0 0,1 1-204 0 0,0-1-108 0 0,-1-1-152 0 0,3-1-176 0 0,-2 0-820 0 0,1-2 816 0 0</inkml:trace>
  <inkml:trace contextRef="#ctx0" brushRef="#br0" timeOffset="2">1128 375 64 0 0,'0'0'720'0'0,"11"-1"-76"0"0,-1-1-808 0 0,1-1-552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8:02.5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0 113 1044 0 0,'42'-13'4094'0'0,"31"-10"-1977"0"0,99-28-5304 0 0,-110 31 1069 0 0,-48 14 1464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8:02.5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0 636 512 0 0,'21'-37'7043'0'0,"1"-1"-4289"0"0,1 2-3833 0 0,3 2-3557 0 0,-20 26 2446 0 0</inkml:trace>
  <inkml:trace contextRef="#ctx0" brushRef="#br0" timeOffset="1">306 183 932 0 0,'30'-57'6448'0'0,"-18"37"-6455"0"0,2 1 1 0 0,16-20-1 0 0,-4-2-4129 0 0,-22 34 3316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8:02.5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0 288 1320 0 0,'21'-33'6201'0'0,"5"-8"-3663"0"0,15-17-4075 0 0,-29 39-2857 0 0</inkml:trace>
  <inkml:trace contextRef="#ctx0" brushRef="#br0" timeOffset="1">195 46 276 0 0,'0'0'2766'0'0,"4"-21"316"0"0,5 2-6850 0 0,-5 14 2988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8:02.5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11 720 0 0,'3'-10'10358'0'0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8:02.5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1208 1184 0 0,'-5'1'16192'0'0,"16"-33"-15198"0"0,87-232 1747 0 0,-86 239-2656 0 0,1 1 0 0 0,1 0 0 0 0,2 1 1 0 0,26-31-1 0 0,-25 36 76 0 0,0 1 1 0 0,0 1 0 0 0,1 1-1 0 0,1 1 1 0 0,27-16 0 0 0,-3 2-61 0 0,-17 7-42 0 0,0-1 0 0 0,-1-2 1 0 0,-2 0-1 0 0,0-1 0 0 0,-1-2 0 0 0,-2 0 0 0 0,23-40 0 0 0,-1-4 495 0 0,26-41 212 0 0,-58 101-779 0 0,0 0 0 0 0,0 0 0 0 0,1 1 0 0 0,0 0 0 0 0,1 1 0 0 0,0 0 1 0 0,0 1-1 0 0,1 1 0 0 0,0 0 0 0 0,16-6 0 0 0,-28 12-1 0 0,1 1 1 0 0,-1-1 0 0 0,0 1-1 0 0,0 0 1 0 0,1-1-1 0 0,-1 1 1 0 0,0 0-1 0 0,1 0 1 0 0,-1 0-1 0 0,0 0 1 0 0,0 0 0 0 0,1 0-1 0 0,-1 0 1 0 0,0 1-1 0 0,1-1 1 0 0,-1 0-1 0 0,0 1 1 0 0,0-1-1 0 0,0 1 1 0 0,1 0 0 0 0,-1-1-1 0 0,1 2 1 0 0,0 0 6 0 0,0 0 0 0 0,0 0 0 0 0,0 0 0 0 0,0 1 0 0 0,0-1 0 0 0,-1 1 1 0 0,1-1-1 0 0,-1 1 0 0 0,3 4 0 0 0,0 5 17 0 0,-1-1 1 0 0,0 1-1 0 0,3 22 0 0 0,5 80 19 0 0,-8-64 111 0 0,13 64 1 0 0,-15-109-119 0 0,0-1-1 0 0,0 0 1 0 0,0 0 0 0 0,0 0 0 0 0,1 0 0 0 0,-1 0 0 0 0,1 0 0 0 0,0 0 0 0 0,0-1 0 0 0,1 1 0 0 0,-1-1 0 0 0,1 1 0 0 0,0-1 0 0 0,-1 0 0 0 0,1 0 0 0 0,1 0 0 0 0,5 4 0 0 0,-8-6-7 0 0,3 0-6 0 0,0 0 1 0 0,0 1 0 0 0,0-1 0 0 0,1-1 0 0 0,-1 1 0 0 0,0-1-1 0 0,0 0 1 0 0,0 0 0 0 0,6 0 0 0 0,3-1-29 0 0,-11 1 15 0 0,2 1 14 0 0,1-1 0 0 0,-1 1 1 0 0,0-1-1 0 0,0-1 0 0 0,1 1 0 0 0,5-2 1 0 0,-3 1 31 0 0,-5 1-13 0 0,25-11 49 0 0,-15-2-67 0 0,20-26-1 0 0,16-34-81 0 0,-47 72 70 0 0,20-32 39 0 0,-3 2-128 0 0,-6 10 30 0 0,-1 3 10 0 0,24-49 43 0 0,-25 46 13 0 0,1 1 0 0 0,0 0-1 0 0,1 0 1 0 0,1 1 0 0 0,19-22-1 0 0,-23 33-15 0 0,0-1-1 0 0,0 2 1 0 0,1-1-1 0 0,17-9 1 0 0,7-6-120 0 0,-30 20 107 0 0,0-1-1 0 0,0 1 0 0 0,1 0 0 0 0,-1 1 1 0 0,1-1-1 0 0,-1 1 0 0 0,1 0 1 0 0,0 0-1 0 0,0 0 0 0 0,0 1 0 0 0,0 0 1 0 0,0 0-1 0 0,0 0 0 0 0,0 1 1 0 0,0-1-1 0 0,0 1 0 0 0,0 1 1 0 0,0-1-1 0 0,0 1 0 0 0,0 0 0 0 0,0 0 1 0 0,0 0-1 0 0,0 1 0 0 0,5 2 1 0 0,5 0-16 0 0,0 1 1 0 0,-1 1 0 0 0,0 0 0 0 0,0 1 0 0 0,-1 1 0 0 0,1 0 0 0 0,-1 1-1 0 0,-1 0 1 0 0,0 1 0 0 0,0 1 0 0 0,-1 0 0 0 0,0 0 0 0 0,-1 1 0 0 0,13 20-1 0 0,-16-20 56 0 0,1 0-1 0 0,0-1 1 0 0,0 0-1 0 0,2-1 0 0 0,-1 0 1 0 0,1 0-1 0 0,0-1 1 0 0,1 0-1 0 0,12 7 0 0 0,-19-13 3 0 0,1 0-1 0 0,0-1 1 0 0,0 0-1 0 0,0 1 1 0 0,1-2-1 0 0,-1 1 1 0 0,11 1-1 0 0,-5-2-11 0 0,0-1-1 0 0,-1 0 1 0 0,1-1-1 0 0,15-3 1 0 0,-7 0-19 0 0,1-1 0 0 0,30-14 1 0 0,5-1-16 0 0,-38 15 9 0 0,14-4-19 0 0,52-8-1 0 0,-81 17 28 0 0,4 0 9 0 0,27-7-15 0 0,-31 7 21 0 0,25-4-18 0 0,106-2-226 0 0,-131 6 205 0 0,4-1-16 0 0,-4 1 42 0 0,0-1 0 0 0,0 1 0 0 0,0 0 0 0 0,0 0 1 0 0,0 0-1 0 0,0 0 0 0 0,0 0 0 0 0,0 0 0 0 0,-1 1 0 0 0,1-1 0 0 0,0 1 0 0 0,0-1 0 0 0,0 1 0 0 0,0 0 0 0 0,2 1 0 0 0,90 44 87 0 0,-75-37-105 0 0,-15-8 15 0 0,-1 0 0 0 0,1 1 0 0 0,-1-1 0 0 0,0 1 0 0 0,1 0 0 0 0,-1 0 0 0 0,0 0 0 0 0,0 1 0 0 0,0-1 0 0 0,-1 1 0 0 0,1 0 0 0 0,-1 0 0 0 0,1 0 0 0 0,3 5 0 0 0,-3 0 14 0 0,1 0 0 0 0,-2 1 0 0 0,1-1 0 0 0,-1 1 0 0 0,3 14 0 0 0,-5-21-28 0 0,1 30 53 0 0,0-28-9 0 0,0 0-1 0 0,0 0 1 0 0,0 0 0 0 0,0-1 0 0 0,1 1-1 0 0,-1-1 1 0 0,1 1 0 0 0,0-1 0 0 0,0 1-1 0 0,0-1 1 0 0,1 0 0 0 0,-1 0 0 0 0,1 0-1 0 0,-1-1 1 0 0,1 1 0 0 0,0 0 0 0 0,3 1-1 0 0,8 8-35 0 0,42 34-37 0 0,-12-13 229 0 0,-16-15 24 0 0,-24-17-204 0 0,-1 1 1 0 0,1 0 0 0 0,-1 0-1 0 0,1 1 1 0 0,-1-1 0 0 0,0 1-1 0 0,0-1 1 0 0,0 1 0 0 0,4 6-1 0 0,-2-3 22 0 0,0 0-1 0 0,0 0 0 0 0,1 0 0 0 0,9 7 1 0 0,-5-4-33 0 0,-3-3 7 0 0,-2-1 0 0 0,1 1 0 0 0,-1 1 0 0 0,1-1 0 0 0,-2 1 0 0 0,8 10-1 0 0,-2 1 62 0 0,0-1-1 0 0,19 21 1 0 0,7 10-323 0 0,-34-44 272 0 0,0-1 1 0 0,0 1-1 0 0,-1-1 1 0 0,1 1-1 0 0,-1 0 1 0 0,1 5-1 0 0,10 28 48 0 0,27 70-20 0 0,-15-40 10 0 0,-21-60-48 0 0,-1 0 0 0 0,0 0 1 0 0,-1 0-1 0 0,0 0 1 0 0,0 0-1 0 0,0 0 1 0 0,-1 0-1 0 0,0 0 1 0 0,0 0-1 0 0,-1 1 1 0 0,0-1-1 0 0,0 0 1 0 0,0 0-1 0 0,-3 7 0 0 0,3-11 7 0 0,1 16-8 0 0,0-8 25 0 0,0-1 0 0 0,1 1 0 0 0,2 14 0 0 0,-1-22-9 0 0,0 1 0 0 0,0-1 0 0 0,1 1-1 0 0,-1-1 1 0 0,1 0 0 0 0,-1 0-1 0 0,1 0 1 0 0,0 0 0 0 0,1-1-1 0 0,-1 1 1 0 0,0-1 0 0 0,0 0-1 0 0,1 0 1 0 0,4 2 0 0 0,78 40 105 0 0,-15-7 184 0 0,-38-22-162 0 0,0 2-1 0 0,37 28 1 0 0,-69-44-148 0 0,2 0 17 0 0,0 0 0 0 0,0 0 0 0 0,-1 1 0 0 0,1 0 0 0 0,0-1 0 0 0,-1 1 0 0 0,0 0 0 0 0,1 0 0 0 0,-1 1 0 0 0,0-1 0 0 0,3 4 0 0 0,-5-5 4 0 0,1-1 28 0 0,14 20-1 0 0,-2-1-264 0 0,-11-15 227 0 0,-1-2-8 0 0,1 2-12 0 0,-2-3 11 0 0,1 0 17 0 0,1 3-9 0 0,15 27-46 0 0,-17-30 53 0 0,1-1 0 0 0,-1 1 1 0 0,1-1-1 0 0,-1 1 1 0 0,1-1-1 0 0,-1 1 0 0 0,1-1 1 0 0,-1 1-1 0 0,1 0 1 0 0,-1-1-1 0 0,1 1 1 0 0,-1 0-1 0 0,0-1 0 0 0,1 1 1 0 0,-1 0-1 0 0,0 0 1 0 0,0-1-1 0 0,1 1 1 0 0,-1 0-1 0 0,0 0 1 0 0,0-1-1 0 0,0 1 0 0 0,0 1 1 0 0,0-1-2 0 0,0-1 1 0 0,0 1-1 0 0,0 0 1 0 0,0-1-1 0 0,0 1 1 0 0,0 0-1 0 0,1-1 0 0 0,-1 1 1 0 0,0 0-1 0 0,0-1 1 0 0,1 1-1 0 0,-1 0 1 0 0,0-1-1 0 0,1 1 1 0 0,-1-1-1 0 0,0 1 1 0 0,1-1-1 0 0,-1 1 0 0 0,1-1 1 0 0,-1 1-1 0 0,1-1 1 0 0,0 1-1 0 0,7 26 31 0 0,-3-2 254 0 0,-4-24-244 0 0,6 27 545 0 0,5 7-142 0 0,-12-34-414 0 0,10 30 224 0 0,4 14-166 0 0,-14-44-88 0 0,0 0-3 0 0,1 0 2 0 0,-1 0-1 0 0,1 0 1 0 0,-1-1-1 0 0,0 1 1 0 0,1 0 0 0 0,-1 0-1 0 0,0 0 1 0 0,0 0-1 0 0,0 0 1 0 0,1 0 0 0 0,-1 0-1 0 0,0 0 1 0 0,0 0 0 0 0,-1 0-1 0 0,1 2 1 0 0,1 8 59 0 0,3 10-16 0 0,6 14 22 0 0,49 49-44 0 0,-47-64-53 0 0,30 36 110 0 0,-28-38-56 0 0,-1 0 0 0 0,0 0-1 0 0,-2 2 1 0 0,0-1 0 0 0,0 2-1 0 0,6 21 1 0 0,13 24-131 0 0,-17-40 72 0 0,-1 1 0 0 0,14 49 0 0 0,-18-36 64 0 0,5 75-1 0 0,-11-85 29 0 0,0-1 0 0 0,2 0 0 0 0,2 0 0 0 0,0 0 0 0 0,13 36 0 0 0,-17-60-34 0 0,0-1-1 0 0,0 1 1 0 0,0 0-1 0 0,0-1 1 0 0,1 1-1 0 0,0-1 1 0 0,0 0-1 0 0,0 0 1 0 0,1 0-1 0 0,-1 0 1 0 0,1-1-1 0 0,0 0 1 0 0,7 6-1 0 0,-4-6-22 0 0,-1-1 0 0 0,1 1 0 0 0,0-2-1 0 0,0 1 1 0 0,-1-1 0 0 0,1 0 0 0 0,0 0-1 0 0,0-1 1 0 0,0 0 0 0 0,0 0 0 0 0,0-1-1 0 0,8-2 1 0 0,-2 1-38 0 0,0-1 1 0 0,0 0-1 0 0,-1-1 0 0 0,1 0 1 0 0,-1-1-1 0 0,19-11 0 0 0,68-52-567 0 0,-60 39 403 0 0,-2 2 232 0 0,-36 26-29 0 0,24-6-86 0 0,-14 12 113 0 0,0 1-1 0 0,0 0 0 0 0,-1 0 1 0 0,0 1-1 0 0,0 1 0 0 0,0-1 1 0 0,16 19-1 0 0,2 0-6 0 0,79 75 161 0 0,-44-38-104 0 0,-39-39-215 0 0,38 50-1 0 0,-46-52 149 0 0,-6-7 15 0 0,1-1 0 0 0,1 0 0 0 0,0-1 0 0 0,25 21 0 0 0,-27-27-46 0 0,0 0 0 0 0,0-1 0 0 0,0 0 0 0 0,1 0-1 0 0,0-1 1 0 0,0-1 0 0 0,1 0 0 0 0,-1-1 0 0 0,1 0 0 0 0,0 0 0 0 0,0-2 0 0 0,-1 1 0 0 0,1-2 0 0 0,0 1 0 0 0,18-3 0 0 0,-22 1-19 0 0,1 0 0 0 0,-1-1 1 0 0,1 0-1 0 0,-1-1 0 0 0,1 0 0 0 0,-1 0 0 0 0,0 0 1 0 0,0-1-1 0 0,0-1 0 0 0,-1 1 0 0 0,10-9 0 0 0,2-4 65 0 0,0-1 0 0 0,25-29 0 0 0,-6 4 27 0 0,-28 34-73 0 0,0 1 0 0 0,0-1 0 0 0,1 2 0 0 0,0 0 0 0 0,24-11 0 0 0,-11 5-411 0 0,29-5 304 0 0,-52 18 123 0 0,11-4 273 0 0,37-21 479 0 0,-48 24-743 0 0,21-11-44 0 0,-2 5-161 0 0,31-6 0 0 0,-49 13 209 0 0,14-2-143 0 0,-8 1 115 0 0,0 0-1 0 0,-1-1 1 0 0,1 0-1 0 0,0 0 1 0 0,0-1-1 0 0,-1 0 1 0 0,0-1-1 0 0,0 0 0 0 0,0 0 1 0 0,0 0-1 0 0,0-1 1 0 0,7-7-1 0 0,-13 12 28 0 0,0-1 14 0 0,2-3 8 0 0,12-14-121 0 0,63-68-2120 0 0,-76 84 2194 0 0,0 1 0 0 0,1-1 0 0 0,0 1 1 0 0,-1-1-1 0 0,1 1 0 0 0,0 0 0 0 0,0 0 0 0 0,0 1 0 0 0,-1-1 0 0 0,6 0 0 0 0,-5 1-3 0 0,-1-1 11 0 0,0 1 13 0 0,8 0-10 0 0,-7 0 2 0 0,-1 0-2 0 0,88 9-178 0 0,-88-9 172 0 0,1 0 15 0 0,1 0 0 0 0,-1 0 1 0 0,1 0-1 0 0,-1-1 1 0 0,0 0-1 0 0,1 0 0 0 0,-1 0 1 0 0,0 0-1 0 0,5-3 1 0 0,1-1-29 0 0,1 1 33 0 0,-1-1 0 0 0,0-1-1 0 0,0 0 1 0 0,-1 0 0 0 0,0 0 0 0 0,1-1-1 0 0,-2-1 1 0 0,14-16 0 0 0,30-45-30 0 0,-35 49-2 0 0,0-1 1 0 0,-2 0 0 0 0,0-1-1 0 0,16-38 1 0 0,-20 31 135 0 0,-1-1 1 0 0,-2 0 0 0 0,-1 0 0 0 0,-1-1 0 0 0,2-42-1 0 0,-7 65-126 0 0,1 0 1 0 0,0 0-1 0 0,1 0 0 0 0,0 0 0 0 0,0 0 0 0 0,1 0 0 0 0,-1 1 0 0 0,2-1 0 0 0,-1 1 0 0 0,1 0 0 0 0,0 0 0 0 0,0 0 0 0 0,11-12 1 0 0,-2 6-22 0 0,1 1 0 0 0,1 0 0 0 0,-1 1 0 0 0,2 0 0 0 0,30-15 0 0 0,8 4 10 0 0,-46 20 20 0 0,1-1 0 0 0,-1-1 0 0 0,0 1 0 0 0,0-1 0 0 0,0-1 0 0 0,0 0 0 0 0,13-10 0 0 0,-2-5 59 0 0,-2 0 0 0 0,29-44 0 0 0,9-11-4 0 0,-42 57 7 0 0,-1-1 1 0 0,0 0-1 0 0,-2 0 0 0 0,13-32 1 0 0,-12 28-52 0 0,6-17 36 0 0,-5 12 40 0 0,1 1-1 0 0,0 0 1 0 0,28-37 0 0 0,-31 50 13 0 0,-1 0-1 0 0,0-1 1 0 0,0 0 0 0 0,10-26-1 0 0,-11 29 769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8:02.5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0 992 0 0,'0'0'13432'0'0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8:02.5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67 956 0 0,'0'0'852'0'0,"3"-8"332"0"0,-2 0-424 0 0,1-2-264 0 0,3 1-236 0 0,0 1-200 0 0,1-1-388 0 0,1 0-628 0 0,-4 4-80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7:20.2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82 108 1124 0 0,'-20'-27'8573'0'0,"-11"-19"1032"0"0,8 12-3815 0 0,22 33-5387 0 0,-5 17 280 0 0,8 26-247 0 0,1 1-1 0 0,3-1 1 0 0,1 0 0 0 0,15 48 0 0 0,68 162 413 0 0,-41-153-565 0 0,-6-16 1307 0 0,-43-82-1537 0 0,1 0-1 0 0,-1 0 1 0 0,0 0-1 0 0,1 0 1 0 0,-1 0 0 0 0,1 0-1 0 0,-1-1 1 0 0,1 1 0 0 0,0 0-1 0 0,-1 0 1 0 0,1 0 0 0 0,0-1-1 0 0,-1 1 1 0 0,1 0 0 0 0,0-1-1 0 0,0 1 1 0 0,0 0 0 0 0,-1-1-1 0 0,1 1 1 0 0,0-1 0 0 0,0 0-1 0 0,0 1 1 0 0,0-1 0 0 0,0 0-1 0 0,0 1 1 0 0,0-1 0 0 0,0 0-1 0 0,0 0 1 0 0,0 0 0 0 0,2 0-1 0 0,2-2-51 0 0,1 0-1 0 0,-1-1 0 0 0,0 1 1 0 0,0-1-1 0 0,0 0 0 0 0,0-1 1 0 0,0 1-1 0 0,-1-1 0 0 0,1 0 0 0 0,-1 0 1 0 0,0 0-1 0 0,0-1 0 0 0,-1 1 1 0 0,1-1-1 0 0,3-6 0 0 0,6-7 1 0 0,37-54-2 0 0,-3-2 0 0 0,42-88 0 0 0,-28 48 0 0 0,-4 1 236 0 0,-30 57-1506 0 0,1 2-3843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8:02.5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61 492 0 0,'3'-7'2392'0'0,"2"4"-912"0"0,-2-4-544 0 0,2 0-327 0 0,0 1-209 0 0,0-1-324 0 0,0 1-332 0 0,1-2-585 0 0,1-1-1291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8:02.5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0 315 1052 0 0,'14'-19'5087'0'0,"5"-1"-5595"0"0,2 1 1 0 0,0 1-1 0 0,2 2 0 0 0,32-21 0 0 0,-33 22 2583 0 0,26-23 0 0 0,0-1-1414 0 0,-14 17-4642 0 0,-23 15 1955 0 0</inkml:trace>
  <inkml:trace contextRef="#ctx0" brushRef="#br0" timeOffset="1">379 39 1008 0 0,'31'-12'4587'0'0,"6"-5"-2266"0"0,-36 16-2549 0 0,22-8-4208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8:02.5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81 1528 0 0,'0'0'1128'0'0,"8"-2"1096"0"0,-1-2-1151 0 0,2-1-597 0 0,2 2-544 0 0,-3-1-368 0 0,4 2-433 0 0,1-1-1335 0 0</inkml:trace>
  <inkml:trace contextRef="#ctx0" brushRef="#br0" timeOffset="1">271 16 764 0 0,'0'0'1044'0'0,"9"-3"352"0"0,-3 0-512 0 0,3 0-400 0 0,0 2-456 0 0,0-1-544 0 0,5-2-1224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8:02.5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53 1084 0 0,'0'0'1277'0'0,"24"-11"3505"0"0,-15 6-4867 0 0,0 0 0 0 0,1 0 1 0 0,-1 0-1 0 0,1 2 0 0 0,14-5 1 0 0,-2 1-2597 0 0,-12 3 1131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8:02.5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7 1468 0 0,'0'0'1070'0'0,"32"-6"3315"0"0,30 5-7709 0 0</inkml:trace>
  <inkml:trace contextRef="#ctx0" brushRef="#br0" timeOffset="1">283 15 36 0 0,'0'0'1256'0'0,"9"3"452"0"0,1-1-664 0 0,0-1-380 0 0,-2 2-312 0 0,2-1-392 0 0,0 0-548 0 0,3-1-1268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8:02.5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1080 0 0,'9'3'2416'0'0,"-2"-1"-1240"0"0,1 1-756 0 0,-1 1-396 0 0,1-2-448 0 0,2 1-628 0 0,1-2-184 0 0</inkml:trace>
  <inkml:trace contextRef="#ctx0" brushRef="#br0" timeOffset="1">344 137 1148 0 0,'43'26'5822'0'0,"0"-4"-5833"0"0,10 6-3934 0 0,-45-22 3335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8:02.5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0 888 0 0,'38'36'6665'0'0,"-1"1"-3772"0"0,-14-12-3913 0 0,-1 0-1 0 0,33 49 0 0 0,13 40-1842 0 0,34 52 9127 0 0,-2-28-3992 0 0,-29-50-10767 0 0,-62-78 6337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8:02.5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0 672 0 0,'34'63'9218'0'0,"19"28"-9350"0"0,-31-41-5448 0 0,-18-41 3806 0 0</inkml:trace>
  <inkml:trace contextRef="#ctx0" brushRef="#br0" timeOffset="1">207 458 444 0 0,'0'6'2840'0'0,"3"5"-984"0"0,-2-1-1211 0 0,1-5 287 0 0,-1 6-312 0 0,3-2-412 0 0,-1 1-304 0 0,-1-1-548 0 0,2-3 68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8:02.5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1503 368 564 0 0,'0'0'698'0'0,"16"-15"1738"0"0,-11 9-1904 0 0,0 1 0 0 0,-1-1 1 0 0,0 0-1 0 0,0 0 1 0 0,0 0-1 0 0,3-9 1 0 0,-6 12-423 0 0,0 0 0 0 0,-1 0 1 0 0,1 0-1 0 0,-1 0 0 0 0,1 0 1 0 0,-1 0-1 0 0,0 0 0 0 0,0 0 1 0 0,-1 0-1 0 0,1 0 0 0 0,0 0 1 0 0,-1 0-1 0 0,0 0 0 0 0,1 1 1 0 0,-1-1-1 0 0,0 0 0 0 0,-1 0 1 0 0,-2-5-1 0 0,-3-5-53 0 0,-1-1-1 0 0,-1 1 1 0 0,0 1 0 0 0,-1 0-1 0 0,0 0 1 0 0,-1 1 0 0 0,0 0-1 0 0,-1 1 1 0 0,0 1 0 0 0,-19-12-1 0 0,7 7-45 0 0,0 2-1 0 0,-1 1 1 0 0,0 2-1 0 0,-1 0 1 0 0,-26-5-1 0 0,-7 2 175 0 0,-1 2 1 0 0,1 3 0 0 0,-1 3-1 0 0,0 3 1 0 0,0 2-1 0 0,0 3 1 0 0,0 3-1 0 0,1 2 1 0 0,-71 22-1 0 0,46-7 213 0 0,-91 39 0 0 0,144-49-254 0 0,1 1 1 0 0,0 1-1 0 0,1 2 0 0 0,0 1 0 0 0,2 1 0 0 0,-27 26 0 0 0,47-39-54 0 0,-1 1 0 0 0,1 0 0 0 0,0 0 0 0 0,1 1 0 0 0,0 0 0 0 0,0 0 0 0 0,1 1-1 0 0,0-1 1 0 0,0 1 0 0 0,1 0 0 0 0,1 0 0 0 0,0 1 0 0 0,0-1 0 0 0,1 1 0 0 0,0 0 0 0 0,0 0 0 0 0,1 0-1 0 0,1 0 1 0 0,0 0 0 0 0,0-1 0 0 0,1 1 0 0 0,0 0 0 0 0,1 0 0 0 0,0 0 0 0 0,1-1 0 0 0,0 1-1 0 0,0-1 1 0 0,1 0 0 0 0,9 17 0 0 0,1-3 3 0 0,1 0-1 0 0,0-1 0 0 0,2-1 1 0 0,0-1-1 0 0,1-1 0 0 0,1 0 1 0 0,1-2-1 0 0,1 0 0 0 0,0-1 1 0 0,35 20-1 0 0,-9-10-3 0 0,1-2-1 0 0,1-2 1 0 0,1-2-1 0 0,65 16 1 0 0,-46-19 72 0 0,1-4 0 0 0,1-3 1 0 0,140 3-1 0 0,-115-16 18 0 0,-1-4 1 0 0,138-29-1 0 0,-184 25-157 0 0,0-2 0 0 0,-1-3 0 0 0,0-2 0 0 0,-2-2 1 0 0,85-47-1 0 0,-110 52-34 0 0,-1 0 1 0 0,-1-2 0 0 0,0 0-1 0 0,0-1 1 0 0,31-39 0 0 0,-40 42-12 0 0,1-1 1 0 0,-2-1-1 0 0,0 0 0 0 0,-1 0 1 0 0,0-1-1 0 0,-1 0 0 0 0,-1-1 1 0 0,-1 1-1 0 0,4-22 0 0 0,-7 30-21 0 0,-1 0 1 0 0,0 0-1 0 0,0 0 0 0 0,-1 0 0 0 0,-1 0 0 0 0,1 0 0 0 0,-1 0 0 0 0,-1 0 0 0 0,0 0 0 0 0,0 1 0 0 0,0-1 0 0 0,-7-13 0 0 0,4 10-97 0 0,-2 0 0 0 0,0 1 0 0 0,0 0 0 0 0,-1 0-1 0 0,0 1 1 0 0,-1 0 0 0 0,-16-16 0 0 0,-1 6-414 0 0,0 0 0 0 0,-1 2-1 0 0,-1 1 1 0 0,-1 1 0 0 0,-58-22 0 0 0,-19 0-1545 0 0,-3 5 0 0 0,-120-20 0 0 0,198 48-253 0 0,0 0-603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8:23.6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2100 0 0,'4'6'17652'0'0,"330"58"-18647"0"0,-202-43-938 0 0,-89-14 549 0 0,9 0-4009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8:28.7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1 600 0 0,'-2'13'3512'0'0,"-4"51"1699"0"0,4 35-1655 0 0,-1-59 5452 0 0,6-74-8374 0 0,3-33 1039 0 0,-6 65-1475 0 0,6-43 390 0 0,-6 43-492 0 0,2-10 271 0 0,3-25 636 0 0,-4 36-875 0 0,-1 17-431 0 0,24 462 800 0 0,-2-102 275 0 0,60 804 1560 0 0,-36-646-950 0 0,-16-72-908 0 0,33 349 565 0 0,-27-426-1039 0 0,-12-123 0 0 0,23 709 0 0 0,-29-337 0 0 0,1-105 0 0 0,-9 371 0 0 0,-12-120 0 0 0,-1-154 0 0 0,-5 155 0 0 0,-39 28 0 0 0,19-184 0 0 0,21-375 0 0 0,-12 558 0 0 0,-30-44 0 0 0,4-118 0 0 0,12 459 0 0 0,53-704 0 0 0,-12-294 0 0 0,3 9 0 0 0,4 137 0 0 0,-14-252-339 0 0,-1 0 1 0 0,0 0-1 0 0,0 0 1 0 0,0 0-1 0 0,0 0 0 0 0,0 0 1 0 0,0 0-1 0 0,0 0 0 0 0,-1 0 1 0 0,1 0-1 0 0,0 0 1 0 0,0 0-1 0 0,-1 0 0 0 0,1 0 1 0 0,-1 0-1 0 0,1 0 1 0 0,-1 0-1 0 0,0 1 0 0 0,1-2 183 0 0,-1 0-1 0 0,1 0 1 0 0,-1 0-1 0 0,1-1 1 0 0,-1 1-1 0 0,1 0 0 0 0,-1 0 1 0 0,1 0-1 0 0,-1-1 1 0 0,1 1-1 0 0,0 0 1 0 0,-1 0-1 0 0,1-1 1 0 0,-1 1-1 0 0,1 0 0 0 0,-1-1-156 0 0,1 1 157 0 0,0-1-1 0 0,-1 1 1 0 0,1-1-1 0 0,0 1 1 0 0,0-1-1 0 0,-1 0 0 0 0,-17-34-5094 0 0,6 7-1075 0 0,-2-7-2112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8:24.2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150 105 1036 0 0,'1'-17'3416'0'0,"0"1"0"0"0,6-25-1 0 0,-4 22-90 0 0,-3 15-2506 0 0,0-4 335 0 0,-3 15-780 0 0,-136 706 5404 0 0,131-666-5350 0 0,4-20 82 0 0,-4 53-1 0 0,8-79-611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8:25.9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0 2928 0 0,'-10'1'17357'0'0,"69"26"-16935"0"0,113 24 1 0 0,-115-38-383 0 0,59 10-105 0 0,-114-22 63 0 0,35 8-138 0 0,-28-7 185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9:22.9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2019 228 0 0,'-2'15'28651'0'0,"39"-43"-27912"0"0,-36 27-724 0 0,29-28 143 0 0,0-10-129 0 0,-2-2-1 0 0,-2 0 0 0 0,36-75 0 0 0,-14 24 31 0 0,0 7 46 0 0,67-89-1 0 0,-90 140-77 0 0,2 2 0 0 0,2 1 0 0 0,0 1-1 0 0,2 2 1 0 0,44-32 0 0 0,103-61-98 0 0,66-46 40 0 0,-157 110-195 0 0,2 4 0 0 0,109-47-1 0 0,-182 93 186 0 0,184-82-779 0 0,-158 73 453 0 0,58-14 1 0 0,-82 25 289 0 0,14-3-224 0 0,58-7 0 0 0,-87 15 303 0 0,59-8-161 0 0,29-8 44 0 0,-88 15 95 0 0,34-2-206 0 0,26 2 78 0 0,-60 1 126 0 0,0-1-45 0 0,7 0 51 0 0,-7 1 9 0 0,16 2-16 0 0,39 2-365 0 0,-55-4 376 0 0,37 9 9 0 0,5 0-150 0 0,-43-9 335 0 0,26-3-86 0 0,-25 3-28 0 0,34-17 90 0 0,-36 16-140 0 0,0 0-24 0 0,5-3 22 0 0,0-2 14 0 0,1 1 0 0 0,-2-1-1 0 0,1 0 1 0 0,-1 0-1 0 0,0-1 1 0 0,0 0-1 0 0,0 0 1 0 0,-1 0 0 0 0,0 0-1 0 0,3-10 1 0 0,33-104 338 0 0,-24 68-335 0 0,-11 36-52 0 0,0 1 0 0 0,1-1 0 0 0,1 2 0 0 0,0-1 0 0 0,1 1 0 0 0,1 0 0 0 0,0 0 0 0 0,1 1 0 0 0,1 1 0 0 0,13-14 0 0 0,-23 25-4 0 0,1 0 8 0 0,-1-1 0 0 0,1 1-1 0 0,-1 0 1 0 0,1 0 0 0 0,0-1-1 0 0,0 1 1 0 0,0 0 0 0 0,0 0 0 0 0,0 1-1 0 0,1-1 1 0 0,-1 0 0 0 0,1 1 0 0 0,-1 0-1 0 0,1-1 1 0 0,-1 1 0 0 0,1 0-1 0 0,0 0 1 0 0,0 0 0 0 0,-1 1 0 0 0,1-1-1 0 0,0 1 1 0 0,4-1 0 0 0,-1 2-16 0 0,-1 0 1 0 0,0 1 0 0 0,1-1-1 0 0,-1 1 1 0 0,0 0-1 0 0,6 4 1 0 0,-9-5-2 0 0,26 30-117 0 0,-19-13 152 0 0,-1 0 1 0 0,-1 1 0 0 0,0 0-1 0 0,-1 0 1 0 0,-1 1-1 0 0,-1-1 1 0 0,3 40 0 0 0,2 4-2 0 0,1 5 81 0 0,0 109-1 0 0,6 47 393 0 0,-16-221-457 0 0,1 0-1 0 0,-1 0 0 0 0,1 0 1 0 0,0 0-1 0 0,0 0 0 0 0,0 0 1 0 0,0 0-1 0 0,0 0 0 0 0,0-1 1 0 0,1 1-1 0 0,0 0 1 0 0,-1-1-1 0 0,1 0 0 0 0,0 1 1 0 0,0-1-1 0 0,0 0 0 0 0,5 4 1 0 0,-6-5 11 0 0,13 6 24 0 0,44-6 40 0 0,-55-1-102 0 0,37-13 81 0 0,-32 9-37 0 0,40-25-111 0 0,-47 28 78 0 0,33-26-184 0 0,23-12-383 0 0,-55 38 541 0 0,2-2-11 0 0,-1 1-1 0 0,1-1 1 0 0,0 1-1 0 0,0 0 0 0 0,1 0 1 0 0,-1 1-1 0 0,0-1 1 0 0,1 1-1 0 0,-1 0 0 0 0,1 0 1 0 0,4 0-1 0 0,28-3-26 0 0,12 3-162 0 0,-45 1 197 0 0,35 3-126 0 0,-20-1 142 0 0,1 1 1 0 0,-1 1-1 0 0,27 8 0 0 0,-44-12 17 0 0,13 5-19 0 0,1 0 1 0 0,28 4 0 0 0,-33-7 5 0 0,-9-2 12 0 0,65 21 18 0 0,-65-20-24 0 0,1-1-14 0 0,61 22 3 0 0,-62-22 4 0 0,2 1 9 0 0,0 0-1 0 0,0-1 1 0 0,0 1-1 0 0,0 1 1 0 0,0-1-1 0 0,0 0 1 0 0,-1 1-1 0 0,1 0 1 0 0,5 3-1 0 0,19 9 20 0 0,11 6-65 0 0,-38-19 47 0 0,14 5 82 0 0,81 48 74 0 0,-59-34-170 0 0,69 48 1 0 0,44 62 72 0 0,-86-65 218 0 0,70 90 0 0 0,34 75 227 0 0,-89-111 125 0 0,61 130 0 0 0,130 341 437 0 0,-133-312-351 0 0,-43-110-348 0 0,62 101 231 0 0,44 16-330 0 0,-166-231-153 0 0,3-1-1 0 0,64 71 1 0 0,-79-102-90 0 0,1 0 0 0 0,1-1 0 0 0,0-1 0 0 0,2-1-1 0 0,0-2 1 0 0,1 0 0 0 0,30 13 0 0 0,-17-14-18 0 0,-1-2 0 0 0,2-2 0 0 0,58 11 0 0 0,130 9-7 0 0,-71-13-64 0 0,-108-14-6 0 0,0-3 1 0 0,0-2-1 0 0,-1-2 1 0 0,1-2-1 0 0,0-2 1 0 0,-1-3-1 0 0,91-27 1 0 0,-82 18 36 0 0,-1-2 0 0 0,-1-3 1 0 0,0-2-1 0 0,-2-2 0 0 0,-1-3 0 0 0,-1-2 1 0 0,-2-3-1 0 0,-2-1 0 0 0,-1-3 1 0 0,72-75-1 0 0,-91 79 17 0 0,-1-1 0 0 0,-2-1 0 0 0,37-75 0 0 0,43-128-44 0 0,-97 219 40 0 0,148-359 2 0 0,-118 297 107 0 0,43-107 92 0 0,-40 91 79 0 0,18-58-325 0 0,-37 91 39 0 0,-16 45 13 0 0,-5 15 3 0 0,1 0 0 0 0,0 0-1 0 0,0 0 1 0 0,0 0 0 0 0,1 0 0 0 0,5-9 0 0 0,-7 13-8 0 0,5-11 2053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9:31.8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4 387 628 0 0,'-3'-35'13411'0'0,"5"36"-13002"0"0,0-1-1 0 0,1 1 1 0 0,-1 0-1 0 0,0 0 1 0 0,0 0-1 0 0,0 0 0 0 0,1 0 1 0 0,-1 0-1 0 0,0 0 1 0 0,3 3 816 0 0,0 1-816 0 0,37 30 346 0 0,14 33 660 0 0,-3 4 0 0 0,64 112 0 0 0,-80-125-891 0 0,18 35 335 0 0,65 96 1023 0 0,-86-145-1601 0 0,115 143 1179 0 0,-143-181-1426 0 0,54 59 177 0 0,2-3 1 0 0,120 94-1 0 0,-12-45 158 0 0,-86-59-266 0 0,-40-25-6 0 0,86 41 0 0 0,-13-7 365 0 0,-28-13-206 0 0,-38-21-190 0 0,-26-14-7 0 0,0-2 1 0 0,39 15-1 0 0,-63-26-101 0 0,34 12 147 0 0,111 20 98 0 0,-144-32-253 0 0,30 7 71 0 0,-6-2 244 0 0,-23-5-254 0 0,1 0 4 0 0,0 0 0 0 0,-1 0 0 0 0,1 0 0 0 0,0-1 0 0 0,-1 1 0 0 0,1-1 0 0 0,0 0 0 0 0,0 0-1 0 0,-1 0 1 0 0,1-1 0 0 0,0 1 0 0 0,3-2 0 0 0,3-2-15 0 0,-5-3 0 0 0,0 1 0 0 0,0-1 0 0 0,0-2 0 0 0,-1-1 0 0 0,-1 2 0 0 0,-2 0 0 0 0,2-1 0 0 0,-1-1 0 0 0,-1 8 0 0 0,7-26-340 0 0,-1-1-1 0 0,-1 0 1 0 0,3-55 0 0 0,0 27 144 0 0,-9 55 191 0 0,12-42-139 0 0,8 7-140 0 0,-19 35 247 0 0,16-24-274 0 0,-16 24 275 0 0,1 0-1 0 0,-1 1 0 0 0,0-1 0 0 0,1 1 0 0 0,0-1 1 0 0,-1 1-1 0 0,1 0 0 0 0,0-1 0 0 0,0 1 0 0 0,0 0 0 0 0,0 0 1 0 0,0 0-1 0 0,0 0 0 0 0,0 1 0 0 0,0-1 0 0 0,0 1 0 0 0,0-1 1 0 0,1 1-1 0 0,-1 0 0 0 0,0-1 0 0 0,4 1 0 0 0,-3 1-10 0 0,39 17-536 0 0,-41-17 546 0 0,26 25-126 0 0,-17-10 189 0 0,0 0 0 0 0,-1 0 0 0 0,-1 1 1 0 0,0 0-1 0 0,-1 1 0 0 0,-1 0 1 0 0,-1 0-1 0 0,-1 0 0 0 0,0 0 0 0 0,1 21 1 0 0,-1-15-39 0 0,3 120 63 0 0,-4-97 74 0 0,-5 81 0 0 0,0-39 547 0 0,2-68-574 0 0,1 1 0 0 0,1-1-1 0 0,1 0 1 0 0,1 0 0 0 0,10 34 0 0 0,-12-51-102 0 0,0 0 0 0 0,0-1 0 0 0,0 1 0 0 0,0-1 0 0 0,0 1-1 0 0,1-1 1 0 0,-1 0 0 0 0,1 0 0 0 0,0 0 0 0 0,0 0 0 0 0,5 3 0 0 0,-7-5-31 0 0,30 16-154 0 0,-27-16 154 0 0,-1-1 0 0 0,1 1-1 0 0,-1-1 1 0 0,1 0 0 0 0,-1 0-1 0 0,1 0 1 0 0,-1 0 0 0 0,1 0-1 0 0,-1-1 1 0 0,0 0 0 0 0,1 0-1 0 0,-1 0 1 0 0,1 0 0 0 0,-1 0 0 0 0,0-1-1 0 0,0 1 1 0 0,5-4 0 0 0,6-4-266 0 0,-1-1 1 0 0,20-20 0 0 0,1 0-40 0 0,-1 7 323 0 0,-23 17 14 0 0,-1-1-1 0 0,0 1 1 0 0,0-1-1 0 0,0-1 1 0 0,-1 0-1 0 0,11-13 1 0 0,-19 20-26 0 0,26-37-27 0 0,-5-3 38 0 0,-20 40 49 0 0,-1-2-62 0 0,1 1 25 0 0,0 0 0 0 0,0-1-1 0 0,1 1 1 0 0,-1 0-1 0 0,1 0 1 0 0,-1 0-1 0 0,1 0 1 0 0,-1 0-1 0 0,1 0 1 0 0,0 0-1 0 0,0 0 1 0 0,3-1-1 0 0,-3 1-23 0 0,33-12 146 0 0,-25 11-34 0 0,1 1-1 0 0,0 0 0 0 0,0 0 1 0 0,17 1-1 0 0,-25 1 51 0 0,0-1-121 0 0,1 0 27 0 0,0 1-1 0 0,0 0 0 0 0,0 0 0 0 0,0 0 1 0 0,0 0-1 0 0,0 1 0 0 0,0 0 0 0 0,8 1 1 0 0,-11-1-11 0 0,60 2 27 0 0,-58-3 25 0 0,54 4 29 0 0,118-23-326 0 0,-94 8 343 0 0,-42 5-61 0 0,1-2-1 0 0,42-15 1 0 0,-23 6 57 0 0,-37 8-99 0 0,1 0 0 0 0,-2-1 0 0 0,1-1 1 0 0,-2-1-1 0 0,1-1 0 0 0,-2-1 0 0 0,0 0 0 0 0,32-33 0 0 0,16-10 6 0 0,-29 23-122 0 0,-1-3 1 0 0,-2-1-1 0 0,57-81 0 0 0,-82 105 128 0 0,18-27 54 0 0,39-71 0 0 0,-41 57-189 0 0,-1-1 0 0 0,24-84 0 0 0,-9 14 162 0 0,25-94 405 0 0,-50 162-544 0 0,39-97 0 0 0,-29 91 75 0 0,-16 43 6 0 0,2 0 0 0 0,0 1 0 0 0,1 0 1 0 0,1 1-1 0 0,1 0 0 0 0,21-21 0 0 0,20-23-8 0 0,-33 36 68 0 0,1 1 1 0 0,1 2 0 0 0,44-35 0 0 0,-7 20-90 0 0,2 3 1 0 0,1 2-1 0 0,2 3 0 0 0,137-43 1 0 0,-76 34-32 0 0,1 6 0 0 0,1 5 0 0 0,2 6 1 0 0,0 5-1 0 0,1 6 0 0 0,161 7 0 0 0,-177 11 26 0 0,0 5-1 0 0,-1 5 0 0 0,-1 5 1 0 0,-1 5-1 0 0,206 77 0 0 0,-247-75-5 0 0,93 51 0 0 0,-141-65-17 0 0,0 2 1 0 0,-1 0-1 0 0,0 1 1 0 0,-1 1-1 0 0,-2 2 1 0 0,0 0-1 0 0,20 26 1 0 0,18 36 263 0 0,73 144 1 0 0,-87-145 16 0 0,-16-32-170 0 0,-3-5 39 0 0,24 55-1 0 0,33 89 97 0 0,13 56 153 0 0,-87-222-400 0 0,-3-10 97 0 0,-1-1 1 0 0,2 1-1 0 0,-1-1 0 0 0,1 0 0 0 0,12 15 0 0 0,-9-7 13 0 0,2 11-31 0 0,15 28 532 0 0,-26-57-532 0 0,16 33 181 0 0,-15-33-131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9:34.9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1436 550 864 0 0,'0'0'3862'0'0,"-8"-28"1687"0"0,-4 2-5002 0 0,-1 1 0 0 0,0 0 0 0 0,-2 0-1 0 0,-1 2 1 0 0,-1 0 0 0 0,-1 1 0 0 0,-1 0 0 0 0,-1 2 0 0 0,0 0 0 0 0,-2 1 0 0 0,-44-29-1 0 0,18 17-110 0 0,-2 2-1 0 0,-1 2 1 0 0,-2 2-1 0 0,-104-34 0 0 0,116 46-349 0 0,-1 2-1 0 0,-1 1 1 0 0,1 3-1 0 0,-1 1 0 0 0,-78 0 1 0 0,103 7-38 0 0,1 0 0 0 0,-1 1 1 0 0,1 1-1 0 0,-1 1 0 0 0,1 0 0 0 0,0 1 1 0 0,0 1-1 0 0,1 1 0 0 0,0 0 1 0 0,0 1-1 0 0,0 1 0 0 0,1 0 1 0 0,1 1-1 0 0,-1 1 0 0 0,2 0 1 0 0,-23 23-1 0 0,14-7 86 0 0,1 0 1 0 0,2 2-1 0 0,1 0 0 0 0,1 1 1 0 0,2 0-1 0 0,1 2 1 0 0,1-1-1 0 0,2 2 0 0 0,1 0 1 0 0,1 0-1 0 0,2 0 1 0 0,2 1-1 0 0,-3 65 0 0 0,8-44 50 0 0,2 0-1 0 0,2 0 0 0 0,3 0 0 0 0,2-1 1 0 0,2 0-1 0 0,3-1 0 0 0,41 102 1 0 0,-34-109 2 0 0,1-1 1 0 0,3 0-1 0 0,2-2 1 0 0,2-1 0 0 0,1-1-1 0 0,2-2 1 0 0,2-1 0 0 0,2-1-1 0 0,1-2 1 0 0,1-2 0 0 0,2-2-1 0 0,1-1 1 0 0,2-2 0 0 0,0-2-1 0 0,60 26 1 0 0,-63-38-135 0 0,0-1-1 0 0,0-3 1 0 0,1-1 0 0 0,0-2 0 0 0,0-1 0 0 0,1-3-1 0 0,0-1 1 0 0,0-2 0 0 0,-1-2 0 0 0,1-2 0 0 0,-1-1-1 0 0,67-19 1 0 0,-90 19-81 0 0,0-1 0 0 0,0-1 0 0 0,-1-1 0 0 0,0-1-1 0 0,-1 0 1 0 0,0-1 0 0 0,0 0 0 0 0,-1-2 0 0 0,0 0 0 0 0,19-20-1 0 0,-18 14-126 0 0,-1-1 0 0 0,-1 0 0 0 0,-1-1 0 0 0,-1-1 0 0 0,0 0 0 0 0,-2 0 0 0 0,15-44 0 0 0,-8 10 145 0 0,-3 0 1 0 0,-2-2-1 0 0,-3 1 1 0 0,-2-1-1 0 0,-3-1 1 0 0,-2 1-1 0 0,-3-1 1 0 0,-2 1-1 0 0,-3 0 1 0 0,-2 0-1 0 0,-2 1 1 0 0,-4 0-1 0 0,-21-59 1 0 0,21 75 530 0 0,-1 1 1 0 0,-3 1-1 0 0,-1 0 1 0 0,-35-52-1 0 0,40 70-212 0 0,-33-35-1 0 0,10 24-2074 0 0,-5 13-5782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9:36.7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1059 180 1764 0 0,'-8'48'13074'0'0,"3"-53"-13046"0"0,0 0 1 0 0,0 0-1 0 0,0-1 1 0 0,0 1-1 0 0,1-1 0 0 0,0 0 1 0 0,0 0-1 0 0,-6-13 0 0 0,4 7 115 0 0,-2 1 0 0 0,0 0 0 0 0,0 0 0 0 0,-1 0-1 0 0,0 1 1 0 0,-1 1 0 0 0,0-1 0 0 0,-1 2-1 0 0,0-1 1 0 0,0 1 0 0 0,0 1 0 0 0,-1 0 0 0 0,-1 1-1 0 0,1 0 1 0 0,-1 1 0 0 0,0 0 0 0 0,0 1 0 0 0,0 1-1 0 0,0 0 1 0 0,-1 0 0 0 0,-22 0 0 0 0,15 1 73 0 0,1 2 0 0 0,0 0 0 0 0,-1 1-1 0 0,1 1 1 0 0,0 1 0 0 0,0 0 0 0 0,0 2 0 0 0,0 0 0 0 0,1 2 0 0 0,0 0 0 0 0,0 1 0 0 0,0 1 0 0 0,1 0 0 0 0,-18 14 0 0 0,4 3 81 0 0,0 2-1 0 0,2 2 1 0 0,1 1-1 0 0,2 1 1 0 0,1 1-1 0 0,1 1 1 0 0,-39 74-1 0 0,34-47 135 0 0,2 0-1 0 0,3 2 1 0 0,3 1-1 0 0,-17 84 0 0 0,32-112-204 0 0,2 1-1 0 0,1 1 1 0 0,2-1-1 0 0,1 1 1 0 0,2-1-1 0 0,2 0 1 0 0,1 1-1 0 0,2-1 1 0 0,2-1-1 0 0,1 1 1 0 0,2-1-1 0 0,1-1 1 0 0,2 0-1 0 0,1-1 0 0 0,2-1 1 0 0,30 46-1 0 0,-15-33-112 0 0,1 0 1 0 0,3-3-1 0 0,1-1 0 0 0,2-1 0 0 0,2-2 0 0 0,1-3 0 0 0,2-1 0 0 0,1-1 0 0 0,74 39 0 0 0,-106-66-89 0 0,0-1 0 0 0,1-1 0 0 0,-1 1 0 0 0,1-2 0 0 0,0 0-1 0 0,1-1 1 0 0,-1 0 0 0 0,0-1 0 0 0,1-1 0 0 0,0 0 0 0 0,-1-1 0 0 0,19-2-1 0 0,-14-1-86 0 0,-1-1 0 0 0,0 0 0 0 0,0-2 0 0 0,0 0-1 0 0,-1-1 1 0 0,0 0 0 0 0,0-1 0 0 0,28-20 0 0 0,-20 10-84 0 0,-1-2 1 0 0,0 0-1 0 0,-1-2 0 0 0,-1-1 1 0 0,-2 0-1 0 0,0-2 1 0 0,-2 0-1 0 0,0-1 0 0 0,-2-1 1 0 0,-1 0-1 0 0,15-38 1 0 0,-9 3 54 0 0,-2 0 0 0 0,-3-1 1 0 0,-3-1-1 0 0,-3 0 0 0 0,-3 0 1 0 0,-2-1-1 0 0,-7-106 0 0 0,-23-171 333 0 0,24 331-194 0 0,-4-30 10 0 0,-1 1-1 0 0,-3 0 1 0 0,-13-43-1 0 0,20 80-65 0 0,-14-20 7 0 0,11 17 0 0 0,1-1 0 0 0,-1 1-1 0 0,0 1 1 0 0,-1-1 0 0 0,0 1-1 0 0,1 0 1 0 0,-1 0 0 0 0,-8-4-1 0 0,-50-40-109 0 0,63 48 84 0 0,-41-23-4757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9:39.4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 4 1080 0 0,'-17'-2'8992'0'0,"-9"0"-3733"0"0,40 5-3406 0 0,57 9-2061 0 0,-57-10 675 0 0,262 38-137 0 0,83 14-1286 0 0,-331-54-615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9:40.4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82 788 0 0,'1'-10'2519'0'0,"7"-46"4025"0"0,-4 41-4071 0 0,-3 26-250 0 0,15 608 3443 0 0,-10-545-5332 0 0,21 445 1787 0 0,-26-507-2026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09:41.2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41 122 1836 0 0,'-40'-41'16189'0'0,"40"40"-15975"0"0,0-1 0 0 0,0 1 0 0 0,0-1 0 0 0,0 0 0 0 0,0 1 0 0 0,0-1 0 0 0,1 1 0 0 0,-1-1 0 0 0,1 1 0 0 0,-1-1 0 0 0,1 1 0 0 0,1-3 0 0 0,31-6-76 0 0,1 2-1 0 0,0 1 1 0 0,0 2-1 0 0,1 1 1 0 0,49 1-1 0 0,-5-1-244 0 0,437-13-2179 0 0,-513 17 2196 0 0,7 0 727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0:04.7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364 74 716 0 0,'-2'-16'12267'0'0,"5"4"-10577"0"0,8-5 542 0 0,-16 13-1499 0 0,-15 12-615 0 0,-6 6 79 0 0,1 1-1 0 0,1 2 1 0 0,1 1-1 0 0,0 0 1 0 0,1 2-1 0 0,1 0 0 0 0,1 2 1 0 0,1 0-1 0 0,1 1 1 0 0,1 1-1 0 0,1 1 1 0 0,1 0-1 0 0,1 1 1 0 0,2 0-1 0 0,0 1 1 0 0,2 1-1 0 0,1 0 0 0 0,1 0 1 0 0,-8 55-1 0 0,15-62-134 0 0,1 1 0 0 0,1-1-1 0 0,1 1 1 0 0,1-1-1 0 0,1 0 1 0 0,0 0 0 0 0,2 0-1 0 0,1-1 1 0 0,0 1 0 0 0,1-1-1 0 0,1-1 1 0 0,1 0-1 0 0,1 0 1 0 0,1-1 0 0 0,0-1-1 0 0,1 1 1 0 0,17 15 0 0 0,-13-15-42 0 0,0-1 1 0 0,2-1 0 0 0,0 0-1 0 0,1-1 1 0 0,0-1 0 0 0,1-1-1 0 0,1-1 1 0 0,0-1 0 0 0,0-1-1 0 0,1-1 1 0 0,1-1 0 0 0,-1-1-1 0 0,1 0 1 0 0,41 3 0 0 0,-56-9-21 0 0,1 0 0 0 0,-1-1 0 0 0,1 0 0 0 0,0-1 1 0 0,-1 0-1 0 0,0-1 0 0 0,1 0 0 0 0,-1 0 0 0 0,0-1 0 0 0,0 0 0 0 0,0 0 1 0 0,0-1-1 0 0,0-1 0 0 0,-1 1 0 0 0,9-7 0 0 0,-7 2-2 0 0,0 1-1 0 0,-1-2 1 0 0,0 1 0 0 0,0-1-1 0 0,-1-1 1 0 0,-1 1-1 0 0,0-1 1 0 0,0 0 0 0 0,10-25-1 0 0,-5 3 8 0 0,-2 0-1 0 0,-1-1 0 0 0,-1-1 0 0 0,-2 1 1 0 0,-1-1-1 0 0,-2 0 0 0 0,-2-48 0 0 0,-3 39 97 0 0,-1 0-1 0 0,-2 0 0 0 0,-2 1 1 0 0,-2-1-1 0 0,-22-60 0 0 0,23 81-159 0 0,-2 0 0 0 0,0 1 0 0 0,-2 0 0 0 0,0 0 0 0 0,-1 1 0 0 0,-2 1 0 0 0,0 1 0 0 0,-1 0 0 0 0,0 0 0 0 0,-2 2 0 0 0,-24-20 0 0 0,38 34-170 0 0,0 0 0 0 0,0 1 1 0 0,0-1-1 0 0,0 1 0 0 0,-1 0 1 0 0,1 0-1 0 0,-1 0 0 0 0,1 1 1 0 0,-1-1-1 0 0,0 1 1 0 0,1 0-1 0 0,-1 0 0 0 0,0 1 1 0 0,0 0-1 0 0,0 0 0 0 0,1 0 1 0 0,-1 0-1 0 0,0 0 0 0 0,0 1 1 0 0,0 0-1 0 0,-5 2 0 0 0,4-1-614 0 0,1 1-1 0 0,-1 0 0 0 0,1 0 1 0 0,0 0-1 0 0,0 0 1 0 0,0 1-1 0 0,0 0 1 0 0,0 0-1 0 0,1 0 0 0 0,-6 8 1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8:31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 40 224 0 0,'-23'-3'3967'0'0,"14"2"-2879"0"0,0 0 0 0 0,-1 1-1 0 0,1 0 1 0 0,-12 1 1334 0 0,18 0-1824 0 0,-20 9 4946 0 0,23-10-5503 0 0,19 4 820 0 0,293 13 952 0 0,-4 1-1689 0 0,2158 101 800 0 0,710-120 394 0 0,-2925-1-1234 0 0,1367-28 306 0 0,-538-4-294 0 0,-697 29-125 0 0,139-6 136 0 0,173-12-106 0 0,-446 16 21 0 0,569-3-39 0 0,-394 8 37 0 0,330-11-64 0 0,292-1 5 0 0,-501 1 116 0 0,132-6 15 0 0,147-1 262 0 0,-265 19-163 0 0,672 4 355 0 0,-686-1-298 0 0,116 3 70 0 0,154 19-53 0 0,-621-18 1039 0 0,-138-6-663 0 0,-52 0-563 0 0,-1 0-18 0 0,125 4 1063 0 0,88-3-48 0 0,-177-2-860 0 0,-36 0-157 0 0,1 1-26 0 0,10-1 35 0 0,0 1-250 0 0,11-2 989 0 0,-25 2-920 0 0,1 0 0 0 0,-1-1 0 0 0,1 1 0 0 0,0 0 0 0 0,-1 0 0 0 0,1 0 0 0 0,-1 0 0 0 0,1-1 0 0 0,-1 1 0 0 0,0 0 0 0 0,1 0 1 0 0,-1-1-1 0 0,1 1 0 0 0,-1 0 0 0 0,1-1 0 0 0,-1 1 0 0 0,0-1 0 0 0,1 1 0 0 0,-1 0 0 0 0,0-1 0 0 0,1 1 0 0 0,-1-1 0 0 0,0 1 0 0 0,0-1 0 0 0,1 1 0 0 0,-1-1 0 0 0,0 1 0 0 0,0-1 0 0 0,0 1 0 0 0,0-1 0 0 0,0 0 0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0:05.4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92 197 3092 0 0,'-35'-41'17054'0'0,"34"51"-16385"0"0,-18 389 3087 0 0,2-127-3086 0 0,8-125-512 0 0,-2 63-1193 0 0,14-347-5388 0 0,6-15 4159 0 0,34-327 7717 0 0,-42 465-5236 0 0,2-18 393 0 0,0-11-13 0 0,1 1 0 0 0,3-1 1 0 0,1 2-1 0 0,2-1 0 0 0,19-49 0 0 0,-27 86-639 0 0,0 0-1 0 0,0 1 1 0 0,1-1-1 0 0,-1 1 1 0 0,1 0-1 0 0,0-1 1 0 0,1 1-1 0 0,-1 1 1 0 0,1-1-1 0 0,-1 0 1 0 0,1 1-1 0 0,0 0 0 0 0,1 0 1 0 0,-1 0-1 0 0,0 0 1 0 0,1 1-1 0 0,0-1 1 0 0,-1 1-1 0 0,1 0 1 0 0,0 1-1 0 0,0-1 1 0 0,0 1-1 0 0,0 0 1 0 0,0 0-1 0 0,1 1 1 0 0,7-1-1 0 0,-4 2-77 0 0,0 1 0 0 0,-1-1 0 0 0,1 1-1 0 0,-1 1 1 0 0,1-1 0 0 0,-1 2 0 0 0,0-1 0 0 0,0 1 0 0 0,0 0-1 0 0,-1 1 1 0 0,0-1 0 0 0,0 2 0 0 0,0-1 0 0 0,0 1 0 0 0,7 8-1 0 0,-5-5 100 0 0,-1 1 0 0 0,0 0 0 0 0,-1 0 0 0 0,0 0-1 0 0,0 1 1 0 0,-1 0 0 0 0,-1 1 0 0 0,0-1-1 0 0,0 1 1 0 0,-1 0 0 0 0,-1 0 0 0 0,0 1 0 0 0,-1-1-1 0 0,0 0 1 0 0,-1 1 0 0 0,0 0 0 0 0,-1-1-1 0 0,0 1 1 0 0,-1 0 0 0 0,0-1 0 0 0,-1 1 0 0 0,-1-1-1 0 0,0 0 1 0 0,-1 0 0 0 0,0 0 0 0 0,-1 0-1 0 0,0 0 1 0 0,0-1 0 0 0,-2 0 0 0 0,1 0 0 0 0,-1-1-1 0 0,-1 0 1 0 0,0 0 0 0 0,-16 15 0 0 0,5-7 315 0 0,-2-1 0 0 0,-31 22 1 0 0,0-13-1262 0 0,45-24 143 0 0,0 0 0 0 0,0 0-1 0 0,0-1 1 0 0,0 0 0 0 0,-13 1 0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0:05.7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4116 0 0,'43'21'11735'0'0,"-32"-19"-11065"0"0,0 0 0 0 0,1-1 0 0 0,-1 0 1 0 0,14-1-1 0 0,106 6-2644 0 0,-44 4-7251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0:07.9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302 330 540 0 0,'11'-40'10061'0'0,"0"0"-3976"0"0,-8 23-4405 0 0,-3 15-1596 0 0,0 0 1 0 0,0 0-1 0 0,1 0 1 0 0,-1 0-1 0 0,0 0 1 0 0,1 0-1 0 0,0 1 1 0 0,0-1-1 0 0,-1 0 1 0 0,1 0-1 0 0,3-3 1 0 0,-3 4 78 0 0,18-13-29 0 0,-13 10-144 0 0,0 0 0 0 0,0 0-1 0 0,-1 0 1 0 0,1-1 0 0 0,-1 0 0 0 0,0 0-1 0 0,-1-1 1 0 0,1 1 0 0 0,-1-1-1 0 0,0 0 1 0 0,-1 0 0 0 0,4-7 0 0 0,4-6 108 0 0,-9 17-46 0 0,-1 0-1 0 0,0 0 0 0 0,1 0 1 0 0,-1 0-1 0 0,0 0 0 0 0,0 0 1 0 0,0-1-1 0 0,0 1 0 0 0,-1 0 1 0 0,1-1-1 0 0,0 1 0 0 0,-1 0 1 0 0,0-1-1 0 0,0 1 0 0 0,1-1 0 0 0,-2 1 1 0 0,1-1-1 0 0,0 1 0 0 0,0 0 1 0 0,-1-1-1 0 0,1 1 0 0 0,-1-1 1 0 0,-1-1-1 0 0,0 1-38 0 0,1 0 0 0 0,-2 1 0 0 0,1-1 1 0 0,0 1-1 0 0,0 0 0 0 0,-1 0 0 0 0,1 0 0 0 0,-1 0 0 0 0,0 0 0 0 0,1 1 1 0 0,-1-1-1 0 0,0 1 0 0 0,0 0 0 0 0,0 0 0 0 0,-4-1 0 0 0,-5-2-28 0 0,-1 2-1 0 0,1 0 0 0 0,-1 0 1 0 0,0 1-1 0 0,0 0 1 0 0,1 1-1 0 0,-18 3 0 0 0,17-1 27 0 0,0 1 0 0 0,1 1 0 0 0,0 0 0 0 0,0 1 1 0 0,0 0-1 0 0,0 0 0 0 0,1 2 0 0 0,0-1 0 0 0,0 1 0 0 0,0 1 0 0 0,1 0 0 0 0,0 1 0 0 0,-9 10 0 0 0,7-6 5 0 0,1 1 0 0 0,0 1 1 0 0,1 0-1 0 0,1 0 0 0 0,0 1 0 0 0,1 0 0 0 0,1 0 0 0 0,0 1 0 0 0,-4 19 1 0 0,6-18-11 0 0,2 0 1 0 0,-1 0 0 0 0,2 1 0 0 0,1-1 0 0 0,0 1 0 0 0,1-1-1 0 0,1 1 1 0 0,6 33 0 0 0,-4-39-18 0 0,1 0 0 0 0,0 0 0 0 0,0 0-1 0 0,2-1 1 0 0,-1 1 0 0 0,2-1 0 0 0,-1 0 0 0 0,2-1 0 0 0,-1 0-1 0 0,1 0 1 0 0,1-1 0 0 0,15 15 0 0 0,-22-22 5 0 0,1-1 1 0 0,0 1-1 0 0,0 0 0 0 0,0-1 1 0 0,0 1-1 0 0,0-1 0 0 0,1 0 1 0 0,-1 0-1 0 0,0-1 0 0 0,1 1 0 0 0,0-1 1 0 0,-1 1-1 0 0,1-1 0 0 0,0 0 1 0 0,0 0-1 0 0,0-1 0 0 0,-1 1 1 0 0,1-1-1 0 0,0 0 0 0 0,0 0 1 0 0,0 0-1 0 0,0-1 0 0 0,0 1 1 0 0,0-1-1 0 0,-1 0 0 0 0,1 0 1 0 0,0 0-1 0 0,0-1 0 0 0,-1 1 1 0 0,1-1-1 0 0,-1 0 0 0 0,0 0 1 0 0,1 0-1 0 0,-1 0 0 0 0,0-1 1 0 0,0 1-1 0 0,0-1 0 0 0,-1 0 1 0 0,1 0-1 0 0,-1 0 0 0 0,3-4 0 0 0,10-14 89 0 0,-1 0-1 0 0,-1-1 1 0 0,-1-1-1 0 0,17-46 1 0 0,-26 61-18 0 0,40-125 1498 0 0,2-1-259 0 0,-44 132-1328 0 0,5 11-207 0 0,2 9-104 0 0,4 31-535 0 0,1-1 1 0 0,2 0 0 0 0,2-1-1 0 0,3-1 1 0 0,32 57 0 0 0,-51-101 869 0 0,0 0-1 0 0,0-1 1 0 0,0 1 0 0 0,0 0 0 0 0,0-1 0 0 0,0 1 0 0 0,0-1 0 0 0,0 1 0 0 0,1-1-1 0 0,-1 1 1 0 0,0-1 0 0 0,1 0 0 0 0,-1 0 0 0 0,1 0 0 0 0,0 0 0 0 0,-1 0 0 0 0,1 0 0 0 0,0 0-1 0 0,0 0 1 0 0,-1-1 0 0 0,1 1 0 0 0,0-1 0 0 0,0 1 0 0 0,0-1 0 0 0,0 0 0 0 0,0 0-1 0 0,0 0 1 0 0,0 0 0 0 0,0 0 0 0 0,-1 0 0 0 0,1 0 0 0 0,0-1 0 0 0,0 1 0 0 0,0-1-1 0 0,0 1 1 0 0,0-1 0 0 0,-1 0 0 0 0,1 0 0 0 0,0 1 0 0 0,0-1 0 0 0,-1 0 0 0 0,1-1-1 0 0,-1 1 1 0 0,1 0 0 0 0,-1 0 0 0 0,0-1 0 0 0,2-1 0 0 0,9-10 124 0 0,-1 1 1 0 0,-1-1 0 0 0,0-1-1 0 0,11-20 1 0 0,-15 25-24 0 0,49-89 1314 0 0,-32 56-404 0 0,1 0 1 0 0,43-54 0 0 0,-67 96-1021 0 0,0-1 0 0 0,1 1 1 0 0,-1 0-1 0 0,0-1 0 0 0,1 1 1 0 0,-1-1-1 0 0,1 1 1 0 0,-1 0-1 0 0,0-1 0 0 0,1 1 1 0 0,-1 0-1 0 0,1-1 1 0 0,-1 1-1 0 0,1 0 0 0 0,-1 0 1 0 0,1 0-1 0 0,-1-1 0 0 0,1 1 1 0 0,0 0-1 0 0,-1 0 1 0 0,1 0-1 0 0,-1 0 0 0 0,1 0 1 0 0,-1 0-1 0 0,1 0 1 0 0,-1 0-1 0 0,1 0 0 0 0,-1 0 1 0 0,1 0-1 0 0,0 1 1 0 0,-1-1-1 0 0,1 0 0 0 0,-1 0 1 0 0,1 1-1 0 0,15 18-311 0 0,0 26-249 0 0,2 31 50 0 0,-5 0 0 0 0,-2 2-1 0 0,0 85 466 0 0,-7-168 162 0 0,0 1 0 0 0,0-1 0 0 0,0 1-1 0 0,-1-1 1 0 0,1 0 0 0 0,-1 0 0 0 0,-1-1 0 0 0,1 1 0 0 0,-1-1 0 0 0,4-11 0 0 0,6-12 272 0 0,84-134 1121 0 0,-80 141-1463 0 0,1 1 0 0 0,0 0-1 0 0,2 1 1 0 0,40-35 0 0 0,-56 53-94 0 0,-1 0 1 0 0,1 0 0 0 0,0 0-1 0 0,-1 0 1 0 0,1 0 0 0 0,0 0 0 0 0,0 1-1 0 0,0-1 1 0 0,0 1 0 0 0,0 0-1 0 0,0 0 1 0 0,1 0 0 0 0,-1 0 0 0 0,0 1-1 0 0,0-1 1 0 0,1 1 0 0 0,-1 0-1 0 0,0 0 1 0 0,1 0 0 0 0,-1 1 0 0 0,0-1-1 0 0,1 1 1 0 0,-1-1 0 0 0,0 1 0 0 0,0 0-1 0 0,0 0 1 0 0,1 1 0 0 0,-1-1-1 0 0,0 1 1 0 0,-1-1 0 0 0,1 1 0 0 0,0 0-1 0 0,0 0 1 0 0,-1 0 0 0 0,1 1-1 0 0,-1-1 1 0 0,0 0 0 0 0,0 1 0 0 0,0 0-1 0 0,0-1 1 0 0,0 1 0 0 0,2 4-1 0 0,4 8-271 0 0,0 1-1 0 0,0 0 0 0 0,-2 1 0 0 0,0-1 0 0 0,0 1 0 0 0,3 28 0 0 0,-4-18 174 0 0,-1 0 1 0 0,-2 1-1 0 0,-1-1 1 0 0,-1 1-1 0 0,-2 0 0 0 0,-4 27 1 0 0,2-37 645 0 0,3-21-107 0 0,10-31-168 0 0,8 1-178 0 0,1 1-1 0 0,1 0 0 0 0,2 2 0 0 0,1 0 0 0 0,1 1 0 0 0,2 2 1 0 0,1 0-1 0 0,47-37 0 0 0,-70 62-43 0 0,1 0 0 0 0,-1-1 1 0 0,1 1-1 0 0,0 1 0 0 0,0-1 0 0 0,0 0 0 0 0,0 1 1 0 0,0 0-1 0 0,0 0 0 0 0,0 0 0 0 0,0 1 1 0 0,0-1-1 0 0,1 1 0 0 0,-1 0 0 0 0,0 0 0 0 0,0 0 1 0 0,0 1-1 0 0,0-1 0 0 0,1 1 0 0 0,-1 0 1 0 0,0 0-1 0 0,0 1 0 0 0,0-1 0 0 0,-1 1 1 0 0,1 0-1 0 0,0 0 0 0 0,-1 0 0 0 0,1 1 0 0 0,5 4 1 0 0,8 8-74 0 0,0 1 0 0 0,-2 1-1 0 0,0 0 1 0 0,19 29 0 0 0,-7-10-159 0 0,-16-22 170 0 0,68 79-367 0 0,-68-82 430 0 0,1 0 1 0 0,0 0 0 0 0,0-1 0 0 0,1-1 0 0 0,21 12-1 0 0,-31-19 30 0 0,0-1 0 0 0,0 0 0 0 0,0 0-1 0 0,0 0 1 0 0,0 0 0 0 0,0 0 0 0 0,0-1-1 0 0,0 1 1 0 0,1-1 0 0 0,-1 0 0 0 0,0 0-1 0 0,0 0 1 0 0,0 0 0 0 0,0-1 0 0 0,1 1-1 0 0,-1-1 1 0 0,0 0 0 0 0,4-2 0 0 0,-1 1 20 0 0,-1-1 0 0 0,1-1 1 0 0,-1 1-1 0 0,0-1 0 0 0,0 0 1 0 0,0 0-1 0 0,0 0 0 0 0,6-9 1 0 0,4-6 94 0 0,-2 0 1 0 0,0-1 0 0 0,19-40-1 0 0,1-17 605 0 0,-18 40 114 0 0,2 1 0 0 0,25-41-1 0 0,-42 77-854 0 0,0 0-1 0 0,0 0 1 0 0,0 0 0 0 0,0-1-1 0 0,0 1 1 0 0,0 0 0 0 0,0 0-1 0 0,0 0 1 0 0,0 0 0 0 0,0 0 0 0 0,0-1-1 0 0,1 1 1 0 0,-1 0 0 0 0,0 0-1 0 0,0 0 1 0 0,0 0 0 0 0,0 0-1 0 0,0 0 1 0 0,0-1 0 0 0,0 1-1 0 0,0 0 1 0 0,1 0 0 0 0,-1 0-1 0 0,0 0 1 0 0,0 0 0 0 0,0 0-1 0 0,0 0 1 0 0,0 0 0 0 0,0 0-1 0 0,1 0 1 0 0,-1 0 0 0 0,0 0-1 0 0,0 0 1 0 0,0 0 0 0 0,0 0-1 0 0,1 0 1 0 0,-1 0 0 0 0,0 0-1 0 0,0 0 1 0 0,0 0 0 0 0,0 0-1 0 0,0 0 1 0 0,1 0 0 0 0,-1 0-1 0 0,0 0 1 0 0,0 0 0 0 0,0 0-1 0 0,0 0 1 0 0,0 0 0 0 0,0 0-1 0 0,1 0 1 0 0,-1 0 0 0 0,0 1-1 0 0,0-1 1 0 0,0 0 0 0 0,0 0-1 0 0,0 0 1 0 0,0 0 0 0 0,0 0-1 0 0,3 15 72 0 0,-3 18-13 0 0,0-33-61 0 0,8 557 556 0 0,2-281-477 0 0,-9-234-24 0 0,-2 154 534 0 0,0-191-691 0 0,1-11-75 0 0,-1-28-292 0 0,3-51-136 0 0,6-264 939 0 0,13-164 1675 0 0,-21 508-2003 0 0,4-38 84 0 0,1 1 1 0 0,2 0-1 0 0,2 0 1 0 0,28-77-1 0 0,-35 114-121 0 0,0 1 0 0 0,0 0 0 0 0,1-1-1 0 0,-1 1 1 0 0,1 0 0 0 0,0 0-1 0 0,0 0 1 0 0,0 0 0 0 0,0 1 0 0 0,1 0-1 0 0,-1-1 1 0 0,1 1 0 0 0,0 0-1 0 0,0 1 1 0 0,0-1 0 0 0,1 1 0 0 0,-1-1-1 0 0,0 1 1 0 0,1 1 0 0 0,0-1-1 0 0,-1 1 1 0 0,1 0 0 0 0,0 0 0 0 0,0 0-1 0 0,-1 0 1 0 0,1 1 0 0 0,0 0-1 0 0,0 0 1 0 0,0 0 0 0 0,0 1-1 0 0,0-1 1 0 0,-1 1 0 0 0,1 0 0 0 0,0 1-1 0 0,7 2 1 0 0,6 3-139 0 0,0 1 0 0 0,-1 1 0 0 0,0 0-1 0 0,0 1 1 0 0,-1 1 0 0 0,-1 0 0 0 0,25 23 0 0 0,-22-16 5 0 0,-1 0 0 0 0,0 0 0 0 0,-1 2 0 0 0,-1 0 0 0 0,-1 1 0 0 0,-1 1 0 0 0,-1 0 0 0 0,14 36 0 0 0,-22-48 158 0 0,0 1 0 0 0,-1 0 0 0 0,0 0 0 0 0,-1 1-1 0 0,0-1 1 0 0,-1 1 0 0 0,0-1 0 0 0,-1 1 0 0 0,-1-1 0 0 0,1 1 0 0 0,-2-1-1 0 0,0 0 1 0 0,0 1 0 0 0,-1-1 0 0 0,0 0 0 0 0,-1 0 0 0 0,0 0-1 0 0,-1-1 1 0 0,0 0 0 0 0,-11 17 0 0 0,8-16 100 0 0,-1 0-1 0 0,0 0 1 0 0,-1-1-1 0 0,0 0 1 0 0,-1-1-1 0 0,1 0 1 0 0,-2-1-1 0 0,1 0 1 0 0,-2 0 0 0 0,1-2-1 0 0,0 1 1 0 0,-25 7-1 0 0,13-6-938 0 0,0-2-1 0 0,-28 4 1 0 0,-54 2-10352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0:09.0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30 144 2076 0 0,'0'-50'9952'0'0,"0"-41"-3221"0"0,0 89-6651 0 0,-11 27-16 0 0,6-7-51 0 0,1 0 1 0 0,0 1-1 0 0,2-1 1 0 0,0 1-1 0 0,1 0 1 0 0,1 0-1 0 0,0-1 0 0 0,2 1 1 0 0,0 0-1 0 0,7 24 1 0 0,-4-21-11 0 0,1 0 1 0 0,2 0 0 0 0,0 0 0 0 0,1-1-1 0 0,1 0 1 0 0,1-1 0 0 0,0 0 0 0 0,17 20-1 0 0,-24-34-5 0 0,1 0-1 0 0,0 0 0 0 0,1-1 1 0 0,0 0-1 0 0,0 0 0 0 0,0 0 0 0 0,0 0 1 0 0,1-1-1 0 0,-1 0 0 0 0,1-1 0 0 0,0 1 1 0 0,1-1-1 0 0,12 3 0 0 0,-15-5-1 0 0,-1 0 0 0 0,1-1 1 0 0,0 0-1 0 0,0 0 0 0 0,0 0 0 0 0,-1-1 0 0 0,1 1 0 0 0,0-1 0 0 0,-1-1 0 0 0,1 1 0 0 0,-1 0 0 0 0,1-1 0 0 0,-1 0 1 0 0,0 0-1 0 0,1 0 0 0 0,-1-1 0 0 0,0 0 0 0 0,0 1 0 0 0,-1-1 0 0 0,1 0 0 0 0,-1-1 0 0 0,1 1 0 0 0,3-6 0 0 0,4-6 18 0 0,0 0-1 0 0,-2 0 0 0 0,13-27 1 0 0,13-19 112 0 0,-35 60-129 0 0,1 1-1 0 0,-1-1 1 0 0,1 0 0 0 0,-1 1-1 0 0,1-1 1 0 0,0 0 0 0 0,-1 1 0 0 0,1-1-1 0 0,0 1 1 0 0,-1-1 0 0 0,1 1 0 0 0,0-1-1 0 0,0 1 1 0 0,0 0 0 0 0,-1-1 0 0 0,1 1-1 0 0,0 0 1 0 0,0 0 0 0 0,0 0 0 0 0,0-1-1 0 0,0 1 1 0 0,0 0 0 0 0,-1 0 0 0 0,1 0-1 0 0,0 0 1 0 0,0 1 0 0 0,0-1 0 0 0,0 0-1 0 0,0 0 1 0 0,-1 0 0 0 0,1 1 0 0 0,0-1-1 0 0,0 0 1 0 0,0 1 0 0 0,-1-1 0 0 0,1 1-1 0 0,0-1 1 0 0,0 1 0 0 0,-1-1 0 0 0,1 1-1 0 0,0 0 1 0 0,-1-1 0 0 0,1 1 0 0 0,0 1-1 0 0,34 43 15 0 0,-21-26-24 0 0,0-2 23 0 0,1 0-1 0 0,1-1 1 0 0,1 0 0 0 0,0-2-1 0 0,1 0 1 0 0,1-1 0 0 0,29 16-1 0 0,-41-26-24 0 0,0 1 0 0 0,1-2 0 0 0,-1 1-1 0 0,1-1 1 0 0,0 0 0 0 0,0 0 0 0 0,-1-1-1 0 0,1 0 1 0 0,0-1 0 0 0,14 0 0 0 0,-16-1-4 0 0,0 0 0 0 0,0-1 0 0 0,-1 1 0 0 0,1-1 0 0 0,-1-1 0 0 0,1 1 0 0 0,-1-1 0 0 0,0 1 0 0 0,1-2 0 0 0,-2 1 0 0 0,1 0 0 0 0,0-1 0 0 0,-1 0 0 0 0,1 0 0 0 0,6-10 0 0 0,-3 4 75 0 0,0-1-1 0 0,-2 0 1 0 0,1 0-1 0 0,-1-1 1 0 0,-1 0-1 0 0,0 0 1 0 0,-1 0-1 0 0,0-1 1 0 0,-1 1-1 0 0,0-1 1 0 0,1-18-1 0 0,-2 2 62 0 0,-1 0-1 0 0,-2 0 0 0 0,0 0 1 0 0,-7-30-1 0 0,2 39-1471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0:09.3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37 2928 0 0,'34'-36'15327'0'0,"-27"36"-13861"0"0,-5 26-1573 0 0,-2-6-15 0 0,2 10-697 0 0,1 0 0 0 0,7 31 1 0 0,10-3-2296 0 0,-16-52 2141 0 0,-1 0 1 0 0,1-1-1 0 0,0 1 1 0 0,0 0-1 0 0,0-1 1 0 0,8 8 0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0:09.7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69 224 2536 0 0,'-11'-18'2344'0'0,"2"4"-675"0"0,4-1-357 0 0,-2 5-440 0 0,-1-1-308 0 0,1 1-224 0 0,0 2-300 0 0,1 1-108 0 0,-3-1-1328 0 0</inkml:trace>
  <inkml:trace contextRef="#ctx0" brushRef="#br0" timeOffset="1">442 97 2760 0 0,'-2'-47'12809'0'0,"1"-2"-6557"0"0,-12 88-5756 0 0,5-17-406 0 0,-5 25-27 0 0,3 0-1 0 0,1 1 1 0 0,3 0-1 0 0,1 0 1 0 0,3 50-1 0 0,3-63-601 0 0,1 1 0 0 0,3-1-1 0 0,0 0 1 0 0,2-1 0 0 0,2 0-1 0 0,1 0 1 0 0,24 55 0 0 0,-30-82-83 0 0,0 0-1 0 0,0 0 1 0 0,1 0 0 0 0,-1 0 0 0 0,9 9 0 0 0,22 5-6319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0:10.0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98 170 1848 0 0,'-10'-55'9975'0'0,"-18"-60"499"0"0,10 142-10018 0 0,7 10-322 0 0,2 0 0 0 0,1 1 0 0 0,2 0 0 0 0,1 0-1 0 0,3 0 1 0 0,3 76 0 0 0,46 230-123 0 0,-42-312 20 0 0,11 57 166 0 0,3-2-1 0 0,44 120 1 0 0,-39-160-730 0 0,-3-26-2483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0:10.8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0 175 228 0 0,'3'-5'5145'0'0,"9"-23"-236"0"0,-8 15-3359 0 0,1 0 0 0 0,1 0 0 0 0,0 0 0 0 0,16-22 0 0 0,-19 30-1420 0 0,1 1 0 0 0,-1-1 0 0 0,1 1 0 0 0,1 0-1 0 0,-1 0 1 0 0,0 0 0 0 0,1 1 0 0 0,0-1 0 0 0,0 1-1 0 0,0 0 1 0 0,0 1 0 0 0,1-1 0 0 0,10-3 0 0 0,-12 6-142 0 0,-1 0 1 0 0,1-1-1 0 0,-1 1 1 0 0,1 0-1 0 0,0 1 1 0 0,-1-1-1 0 0,1 0 1 0 0,0 1-1 0 0,-1 0 1 0 0,1 0-1 0 0,-1 0 1 0 0,0 1-1 0 0,1-1 0 0 0,-1 1 1 0 0,0-1-1 0 0,0 1 1 0 0,0 0-1 0 0,0 0 1 0 0,3 3-1 0 0,5 5-101 0 0,1 1 0 0 0,-2 0-1 0 0,10 12 1 0 0,10 16-71 0 0,-1 2 0 0 0,-3 0 0 0 0,-1 2 0 0 0,-2 0-1 0 0,23 65 1 0 0,-33-72 1509 0 0,15 73-1 0 0,-17-156 2791 0 0,-1 3-3754 0 0,-3 13-439 0 0,2 0 1 0 0,1 0-1 0 0,2 1 0 0 0,1 1 0 0 0,1 0 0 0 0,21-32 1 0 0,-25 48-606 0 0,0 0 0 0 0,0 0 0 0 0,1 1 0 0 0,1 0 0 0 0,23-17 1 0 0,-24 21-727 0 0,0 1 0 0 0,1 0 0 0 0,0 1-1 0 0,0 0 1 0 0,1 1 0 0 0,-1 1 0 0 0,26-6 0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0:11.2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52 306 380 0 0,'12'28'14393'0'0,"-8"-26"-13954"0"0,0 0 1 0 0,0 0-1 0 0,0-1 1 0 0,0 1 0 0 0,0-1-1 0 0,1 0 1 0 0,5 1-1 0 0,7 0-564 0 0,0 0 0 0 0,30-2 0 0 0,-30-2 86 0 0,0 0 1 0 0,-1-1 0 0 0,1 0 0 0 0,-1-2 0 0 0,0 0 0 0 0,0 0-1 0 0,-1-2 1 0 0,1 0 0 0 0,-2-1 0 0 0,1 0 0 0 0,16-13 0 0 0,-25 17 209 0 0,-1 0 1 0 0,0 0 0 0 0,0 0 0 0 0,0-1 0 0 0,-1 0 0 0 0,0 0 0 0 0,0 0 0 0 0,0 0-1 0 0,0-1 1 0 0,-1 0 0 0 0,0 1 0 0 0,0-1 0 0 0,0 0 0 0 0,-1 0 0 0 0,0-1 0 0 0,0 1-1 0 0,-1-1 1 0 0,0 1 0 0 0,0-1 0 0 0,0 1 0 0 0,-1-1 0 0 0,0 1 0 0 0,0-1-1 0 0,0 1 1 0 0,-1-1 0 0 0,0 1 0 0 0,-1-1 0 0 0,1 1 0 0 0,-1-1 0 0 0,0 1 0 0 0,-5-9-1 0 0,5 10-114 0 0,-1 0-1 0 0,1 0 1 0 0,-1 0-1 0 0,-1 1 1 0 0,1-1-1 0 0,-1 1 0 0 0,1-1 1 0 0,-1 1-1 0 0,0 1 1 0 0,-1-1-1 0 0,1 0 1 0 0,-1 1-1 0 0,1 0 0 0 0,-1 0 1 0 0,0 0-1 0 0,-9-3 1 0 0,6 4-29 0 0,1 0 0 0 0,-1 0 1 0 0,0 1-1 0 0,0 0 0 0 0,1 1 1 0 0,-1 0-1 0 0,0 0 0 0 0,0 0 1 0 0,0 1-1 0 0,1 0 0 0 0,-9 3 1 0 0,0 0-4 0 0,0 2 0 0 0,1-1 0 0 0,0 2 0 0 0,0 0 0 0 0,0 1-1 0 0,1 0 1 0 0,0 1 0 0 0,1 1 0 0 0,0 0 0 0 0,0 1 0 0 0,-11 13 0 0 0,15-14-14 0 0,0 1 0 0 0,1 0 0 0 0,0 0 0 0 0,1 1 0 0 0,0 0 0 0 0,1 1 0 0 0,0-1 0 0 0,1 1 0 0 0,1 0 0 0 0,0 0 0 0 0,1 1 0 0 0,0-1 0 0 0,-1 20 0 0 0,3-21-65 0 0,1 0 0 0 0,1 0 0 0 0,0 0 1 0 0,1 0-1 0 0,1 0 0 0 0,-1-1 0 0 0,2 1 0 0 0,-1-1 0 0 0,2 0 0 0 0,-1 1 1 0 0,2-2-1 0 0,-1 1 0 0 0,2-1 0 0 0,-1 0 0 0 0,16 18 0 0 0,-8-13-261 0 0,0-1 0 0 0,1-1 1 0 0,0 0-1 0 0,1-2 0 0 0,1 1 0 0 0,0-2 0 0 0,0 0 0 0 0,1-1 1 0 0,0-1-1 0 0,1 0 0 0 0,-1-2 0 0 0,37 9 0 0 0,-21-9-1342 0 0,0-1-1 0 0,1-2 1 0 0,-1-1 0 0 0,1-2-1 0 0,-1-1 1 0 0,58-10-1 0 0,-34 1-4089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0:11.6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605 36 1368 0 0,'-22'-36'16906'0'0,"20"37"-16820"0"0,0 0-1 0 0,1 0 1 0 0,-1 0-1 0 0,1 0 1 0 0,0 0-1 0 0,-1 0 1 0 0,1 0 0 0 0,0 1-1 0 0,0-1 1 0 0,-1 0-1 0 0,1 1 1 0 0,0-1-1 0 0,0 1 1 0 0,1-1-1 0 0,-1 1 1 0 0,0 0-1 0 0,0-1 1 0 0,0 4-1 0 0,-12 40 380 0 0,8-24-189 0 0,-31 132 429 0 0,-31 299 1 0 0,46-274-655 0 0,16-140 167 0 0,-1 0 0 0 0,-2-1 0 0 0,-1 0 0 0 0,-27 66 0 0 0,31-91-26 0 0,-1-1-1 0 0,0 0 1 0 0,-1 0-1 0 0,-1 0 1 0 0,1-1-1 0 0,-2 0 1 0 0,-18 17 0 0 0,21-22-66 0 0,-1 0 1 0 0,0-1 0 0 0,0 1-1 0 0,0-1 1 0 0,-1 0 0 0 0,0-1 0 0 0,0 0-1 0 0,1 0 1 0 0,-2-1 0 0 0,1 0-1 0 0,0 0 1 0 0,0-1 0 0 0,-12 1-1 0 0,14-2-249 0 0,-1 0-1 0 0,1 0 0 0 0,0-1 0 0 0,0 0 0 0 0,0 0 0 0 0,0 0 0 0 0,0 0 0 0 0,0-1 0 0 0,0 0 0 0 0,0-1 1 0 0,0 1-1 0 0,1-1 0 0 0,-1 0 0 0 0,1 0 0 0 0,0-1 0 0 0,0 0 0 0 0,0 0 0 0 0,1 0 0 0 0,-1 0 0 0 0,-4-6 1 0 0,5 4-504 0 0,0 0 0 0 0,0-1 0 0 0,0 1 0 0 0,1-1 0 0 0,-1 0 0 0 0,2 0 0 0 0,-3-7 0 0 0,3 5-833 0 0,0-1 0 0 0,0 1 0 0 0,1-1 1 0 0,0 1-1 0 0,1-15 0 0 0,4-19-6258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8:31.7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221 90 1648 0 0,'0'0'1819'0'0,"-13"-7"2763"0"0,10 4-3617 0 0,0-1-1 0 0,0 0 0 0 0,1 0 0 0 0,0 0 1 0 0,0 0-1 0 0,0 0 0 0 0,-2-7 0 0 0,3 9-254 0 0,-18-36 6867 0 0,19 37-7519 0 0,0 1 0 0 0,0 0 0 0 0,0 0 0 0 0,0-1-1 0 0,1 1 1 0 0,-1 0 0 0 0,0 0 0 0 0,0-1 0 0 0,0 1 0 0 0,1 0-1 0 0,-1 0 1 0 0,0 0 0 0 0,0 0 0 0 0,1-1 0 0 0,-1 1 0 0 0,0 0-1 0 0,1 0 1 0 0,-1 0 0 0 0,0 0 0 0 0,0 0 0 0 0,1 0 0 0 0,-1 0-1 0 0,0 0 1 0 0,1 0 0 0 0,-1 0 0 0 0,0 0 0 0 0,0 0 0 0 0,1 0 0 0 0,-1 0-1 0 0,0 0 1 0 0,1 0 0 0 0,-1 0 0 0 0,0 0 0 0 0,0 0 0 0 0,1 0-1 0 0,-1 1 1 0 0,0-1 0 0 0,1 0 0 0 0,-1 0 0 0 0,25 9 659 0 0,28 18-676 0 0,-49-25 95 0 0,95 51 82 0 0,101 49-35 0 0,-200-102-170 0 0,3 1 22 0 0,-1 0-1 0 0,1 0 1 0 0,-1 0 0 0 0,1 0-1 0 0,-1 1 1 0 0,0-1 0 0 0,1 1-1 0 0,-1-1 1 0 0,0 1 0 0 0,0 0-1 0 0,0 0 1 0 0,0 0 0 0 0,-1 0-1 0 0,1 0 1 0 0,2 5 0 0 0,-4-6-16 0 0,-1 0 1 0 0,1 1 0 0 0,-1-1-1 0 0,0 1 1 0 0,0-1 0 0 0,0 0-1 0 0,1 1 1 0 0,-1-1 0 0 0,0 0 0 0 0,0 0-1 0 0,-1 0 1 0 0,1 0 0 0 0,0 0-1 0 0,0 0 1 0 0,-2 1 0 0 0,-25 17 179 0 0,21-15-141 0 0,-165 106 328 0 0,-93 67-2744 0 0,256-170 1902 0 0,-55 44-3152 0 0,31-13-4684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0:11.9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24 100 3584 0 0,'-6'-17'3165'0'0,"1"4"-749"0"0,1 2-684 0 0,3 0-556 0 0,-3-1-16 0 0,2-4-720 0 0,0 5-376 0 0,8 2-588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0:12.2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14 353 976 0 0,'20'29'7982'0'0,"-14"-25"-7700"0"0,-1-1 0 0 0,1 0 0 0 0,0 0 0 0 0,0-1 0 0 0,0 1 0 0 0,0-1 0 0 0,0-1 0 0 0,0 1 0 0 0,1-1 0 0 0,-1 0 0 0 0,1-1-1 0 0,-1 1 1 0 0,0-1 0 0 0,1-1 0 0 0,-1 1 0 0 0,1-1 0 0 0,-1 0 0 0 0,8-2 0 0 0,10-3-438 0 0,0 0 0 0 0,0-2 0 0 0,35-16 0 0 0,-41 16 231 0 0,-2 0 1 0 0,1-2 0 0 0,-1 0 0 0 0,0 0 0 0 0,-1-2 0 0 0,0 0 0 0 0,19-20 0 0 0,-30 28 106 0 0,-1-1 0 0 0,0 1 0 0 0,1 0 0 0 0,-1-1 0 0 0,-1 0 0 0 0,1 1 0 0 0,-1-1 0 0 0,0 0 0 0 0,0 0 0 0 0,0-1 0 0 0,-1 1 1 0 0,0 0-1 0 0,0 0 0 0 0,0-1 0 0 0,-1 1 0 0 0,1-1 0 0 0,-1 1 0 0 0,-1 0 0 0 0,1-1 0 0 0,-1 1 0 0 0,0-1 0 0 0,0 1 0 0 0,0 0 0 0 0,-1 0 0 0 0,0 0 0 0 0,0 0 1 0 0,0 0-1 0 0,-1 0 0 0 0,1 0 0 0 0,-5-5 0 0 0,2 3-99 0 0,-1-1 0 0 0,1 1 1 0 0,-1 0-1 0 0,-1 1 0 0 0,1 0 1 0 0,-1 0-1 0 0,0 0 0 0 0,-1 1 1 0 0,1 0-1 0 0,-1 0 0 0 0,0 1 1 0 0,0 0-1 0 0,-1 1 0 0 0,1-1 1 0 0,-1 2-1 0 0,1-1 0 0 0,-1 1 1 0 0,0 0-1 0 0,0 1 0 0 0,0 0 1 0 0,0 1-1 0 0,0 0 0 0 0,0 0 1 0 0,0 1-1 0 0,-13 2 0 0 0,10-1-18 0 0,1 1-1 0 0,-1 0 0 0 0,1 0 0 0 0,0 2 1 0 0,0-1-1 0 0,0 1 0 0 0,0 1 1 0 0,1 0-1 0 0,0 1 0 0 0,0 0 0 0 0,0 0 1 0 0,1 1-1 0 0,1 0 0 0 0,-1 0 0 0 0,1 1 1 0 0,0 1-1 0 0,1-1 0 0 0,-10 19 0 0 0,11-18-31 0 0,1 1 0 0 0,1 1 0 0 0,-1-1-1 0 0,2 1 1 0 0,0 0 0 0 0,0-1 0 0 0,1 1-1 0 0,0 1 1 0 0,1-1 0 0 0,1 0 0 0 0,0 0-1 0 0,1 0 1 0 0,3 24 0 0 0,0-20 0 0 0,1-1-1 0 0,0 1 1 0 0,1-1 0 0 0,1 0 0 0 0,0 0 0 0 0,1 0-1 0 0,1-1 1 0 0,0-1 0 0 0,16 20 0 0 0,-8-14-325 0 0,1-1 0 0 0,0-1 0 0 0,1 0 1 0 0,1-2-1 0 0,1 0 0 0 0,0-1 0 0 0,1-1 0 0 0,0-1 1 0 0,1-1-1 0 0,0-1 0 0 0,1-1 0 0 0,0-1 0 0 0,32 6 0 0 0,-33-11-974 0 0,0-1 0 0 0,1-1-1 0 0,30-2 1 0 0,26-11-5139 0 0,-37 1 249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0:12.6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393 59 372 0 0,'-28'-34'11248'0'0,"16"25"-9641"0"0,9 7-1134 0 0,0 0 0 0 0,-1 0-1 0 0,1 1 1 0 0,-1-1-1 0 0,1 1 1 0 0,-1 0 0 0 0,1 0-1 0 0,-1 0 1 0 0,0 0-1 0 0,-4 0 1 0 0,-1 1-267 0 0,1 1 0 0 0,0 0 0 0 0,0 0 0 0 0,0 1 0 0 0,0 0 0 0 0,0 1 0 0 0,1 0 0 0 0,-1 0 0 0 0,1 0 1 0 0,-13 8-1 0 0,5-1-26 0 0,-1 0 0 0 0,1 1 0 0 0,1 0 0 0 0,0 1 0 0 0,1 1 0 0 0,0 0 1 0 0,0 1-1 0 0,2 1 0 0 0,0 0 0 0 0,1 0 0 0 0,0 1 0 0 0,1 0 0 0 0,1 0 1 0 0,0 1-1 0 0,2 0 0 0 0,-10 36 0 0 0,13-42-257 0 0,1 1-1 0 0,0 1 1 0 0,1-1-1 0 0,0 0 1 0 0,1 0-1 0 0,1 0 1 0 0,0 0-1 0 0,0 1 1 0 0,1-1 0 0 0,0 0-1 0 0,1-1 1 0 0,1 1-1 0 0,0 0 1 0 0,1-1-1 0 0,0 0 1 0 0,0 0-1 0 0,1 0 1 0 0,0-1 0 0 0,1 0-1 0 0,1 0 1 0 0,-1-1-1 0 0,1 1 1 0 0,1-2-1 0 0,0 1 1 0 0,0-1-1 0 0,14 9 1 0 0,-12-10-466 0 0,0-1-1 0 0,0 0 1 0 0,0 0-1 0 0,1-1 1 0 0,0-1-1 0 0,0 0 1 0 0,0 0-1 0 0,20 2 1 0 0,-17-4-1402 0 0,1-1 0 0 0,0-1 0 0 0,26-2 0 0 0,-2-1-4644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0:12.9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172 161 3012 0 0,'-5'-33'5041'0'0,"-2"0"0"0"0,-22-61 707 0 0,5 108-4946 0 0,9 13-672 0 0,1 0 0 0 0,2 0 1 0 0,1 1-1 0 0,1 1 0 0 0,1 0 0 0 0,-7 45 1 0 0,7-17-29 0 0,3 1-1 0 0,1 84 1 0 0,7-83 176 0 0,2 1 0 0 0,22 104-1 0 0,-18-132-266 0 0,0 0 1 0 0,3 0-1 0 0,0-1 0 0 0,2-1 0 0 0,2 0 0 0 0,27 44 1 0 0,-36-66-299 0 0,-1-1 1 0 0,1 1-1 0 0,0-1 1 0 0,1-1 0 0 0,0 1-1 0 0,0-1 1 0 0,9 6-1 0 0,21 4-3367 0 0,7-14-3754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0:13.3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88 57 2120 0 0,'-22'-8'3349'0'0,"14"5"-2014"0"0,1 1-1 0 0,-1-1 0 0 0,1-1 1 0 0,-1 1-1 0 0,1-1 0 0 0,-13-10 0 0 0,20 14-1277 0 0,0 0 0 0 0,0-1-1 0 0,0 1 1 0 0,0-1-1 0 0,0 1 1 0 0,0 0 0 0 0,0-1-1 0 0,0 1 1 0 0,0 0 0 0 0,1-1-1 0 0,-1 1 1 0 0,0 0-1 0 0,0-1 1 0 0,0 1 0 0 0,0 0-1 0 0,1 0 1 0 0,-1-1 0 0 0,1 0 112 0 0,-1 1-112 0 0,0 0 0 0 0,0 0-1 0 0,1 0 1 0 0,-1-1-1 0 0,0 1 1 0 0,1 0 0 0 0,-1 0-1 0 0,0 0 1 0 0,1 0 0 0 0,-1 0-1 0 0,0-1 1 0 0,1 1-1 0 0,-1 0 1 0 0,0 0 0 0 0,1 0-1 0 0,-1 0 1 0 0,0 0 0 0 0,1 0-1 0 0,-1 0 1 0 0,0 0-1 0 0,1 0 1 0 0,0 1 0 0 0,15-4 342 0 0,29-1-705 0 0,73 4 0 0 0,46 12-4072 0 0,-42-2-1551 0 0,-69-7 1552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0:16.2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5389 29 1096 0 0,'-13'-22'13970'0'0,"1"25"-13833"0"0,0 1 0 0 0,0 0 0 0 0,0 1 0 0 0,1 1 1 0 0,0-1-1 0 0,-18 14 0 0 0,-28 13 430 0 0,1-10-270 0 0,-1-2 0 0 0,-1-2 0 0 0,0-3 1 0 0,-99 12-1 0 0,-244-1 498 0 0,224-26-662 0 0,-204-27 1 0 0,-173-52-107 0 0,254 33 53 0 0,67 16 109 0 0,-354 0 1 0 0,446 33-19 0 0,1 6 0 0 0,0 7 0 0 0,-255 61 0 0 0,330-56-41 0 0,0 2 0 0 0,1 3 0 0 0,1 2 0 0 0,2 4 0 0 0,1 2 0 0 0,2 2 0 0 0,1 3 0 0 0,-61 56 0 0 0,37-24 297 0 0,4 3 1 0 0,3 4 0 0 0,4 3 0 0 0,3 3-1 0 0,4 2 1 0 0,-83 151 0 0 0,112-171 14 0 0,4 2 1 0 0,-42 134 0 0 0,20 32 563 0 0,48-186-1417 0 0,4-47 239 0 0,-3 38-5018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0:16.6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74 88 296 0 0,'-65'-62'25368'0'0,"64"63"-25288"0"0,0 0 1 0 0,0 1-1 0 0,0-1 1 0 0,1 0-1 0 0,-1 1 1 0 0,0-1-1 0 0,1 0 1 0 0,-1 1-1 0 0,1-1 1 0 0,-1 1-1 0 0,1-1 1 0 0,0 1-1 0 0,0-1 1 0 0,0 1-1 0 0,0-1 1 0 0,0 1-1 0 0,0-1 1 0 0,0 1-1 0 0,0-1 1 0 0,1 2-1 0 0,4 38 459 0 0,-3-35-380 0 0,13 66 357 0 0,3-1 0 0 0,38 92-1 0 0,-32-117 66 0 0,-23-45-575 0 0,0-1-1 0 0,0 1 1 0 0,0-1-1 0 0,0 1 1 0 0,0-1-1 0 0,0 0 1 0 0,0 0-1 0 0,0 1 1 0 0,0-1-1 0 0,1 0 1 0 0,-1 0-1 0 0,0 0 1 0 0,0 0-1 0 0,0 0 1 0 0,0 0-1 0 0,0-1 1 0 0,0 1-1 0 0,1 0 1 0 0,-1-1-1 0 0,0 1 1 0 0,0-1-1 0 0,0 1 1 0 0,0-1-1 0 0,0 1 1 0 0,0-1-1 0 0,1 0 1 0 0,25-17-231 0 0,6-12-549 0 0,-2-1-1 0 0,-1-2 1 0 0,46-65-1 0 0,-2 3-1193 0 0,-35 47 25 0 0,12-13-2447 0 0,-16 21-3751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0:18.3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2049 2309 1712 0 0,'-18'11'12906'0'0,"11"-8"-12505"0"0,5-2-60 0 0,-19-2 869 0 0,-21-4-614 0 0,0-3 1 0 0,0-1-1 0 0,1-2 1 0 0,-49-21-1 0 0,-156-79 947 0 0,175 73-1247 0 0,3-2 0 0 0,0-4 0 0 0,3-2 1 0 0,2-4-1 0 0,3-2 0 0 0,1-2 1 0 0,3-3-1 0 0,3-3 0 0 0,2-2 0 0 0,3-2 1 0 0,3-2-1 0 0,2-1 0 0 0,4-3 0 0 0,3-1 1 0 0,-42-116-1 0 0,-126-457 1233 0 0,197 622-1485 0 0,-16-45 79 0 0,-39-77 0 0 0,36 85-230 0 0,25 58 115 0 0,-19-33 28 0 0,12 22-13 0 0,7 10-19 0 0,-1-1 1 0 0,0 1 0 0 0,1-1 0 0 0,0 1 0 0 0,0-1-1 0 0,-1 1 1 0 0,2-1 0 0 0,-1 0 0 0 0,0 0 0 0 0,0 1-1 0 0,0-6 1 0 0,1 6 5 0 0,4-43-107 0 0,-18 83-272 0 0,-29 56 1 0 0,21-48 235 0 0,-24 57 163 0 0,-33 67 44 0 0,72-157-45 0 0,3-8 47 0 0,1 1 1 0 0,-1 0-1 0 0,2 0 0 0 0,-1 0 0 0 0,1 0 0 0 0,-3 8 1 0 0,7-37-171 0 0,0 0 1 0 0,2 0-1 0 0,0 0 1 0 0,14-41-1 0 0,39-87-161 0 0,-47 129 208 0 0,8-25-30 0 0,3 2-1 0 0,36-60 0 0 0,-33 67-218 0 0,-23 37 260 0 0,2 1 24 0 0,0 0 1 0 0,0 0-1 0 0,0 0 1 0 0,0 0-1 0 0,-1 1 1 0 0,1 0-1 0 0,0-1 1 0 0,0 1-1 0 0,0 0 1 0 0,0 1-1 0 0,-1-1 1 0 0,1 0-1 0 0,0 1 1 0 0,-1-1-1 0 0,0 1 0 0 0,1 0 1 0 0,-1 0-1 0 0,0 0 1 0 0,0 0-1 0 0,0 0 1 0 0,3 5-1 0 0,132 141-24 0 0,2 2-3560 0 0,-44-54-9292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1:47.3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266 88 1976 0 0,'-4'-14'4835'0'0,"0"-9"-1777"0"0,3 14-1987 0 0,5-28 3867 0 0,-5 37-4903 0 0,1-1 0 0 0,-1 1 0 0 0,0-1 0 0 0,0 1 0 0 0,1-1 0 0 0,-1 1 0 0 0,0 0 0 0 0,0-1 0 0 0,0 1-1 0 0,1 0 1 0 0,-1 0 0 0 0,0-1 0 0 0,0 1 0 0 0,0 0 0 0 0,0 0 0 0 0,1 0 0 0 0,-1 0 0 0 0,0 0 0 0 0,0 0 0 0 0,0 0 0 0 0,0 1 0 0 0,0-1 0 0 0,1 0 0 0 0,-1 0-1 0 0,0 1 1 0 0,0-1 0 0 0,0 0 0 0 0,1 1 0 0 0,-1-1 0 0 0,0 1 0 0 0,0-1 0 0 0,1 1 0 0 0,-2 0 0 0 0,-30 19 131 0 0,30-19-85 0 0,-14 12 120 0 0,0 0 0 0 0,1 1 0 0 0,1 1 0 0 0,0 0 0 0 0,1 1 0 0 0,1 0 0 0 0,1 1 1 0 0,0 1-1 0 0,1 0 0 0 0,-8 19 0 0 0,8-16-65 0 0,2 0 1 0 0,1 1 0 0 0,0 0-1 0 0,2 0 1 0 0,1 1 0 0 0,0 0-1 0 0,2-1 1 0 0,0 41 0 0 0,4-45-81 0 0,1 0 0 0 0,1 0 0 0 0,1-1 1 0 0,0 0-1 0 0,1 1 0 0 0,1-2 0 0 0,1 1 1 0 0,0-1-1 0 0,1 0 0 0 0,1-1 0 0 0,0 0 1 0 0,1 0-1 0 0,0-1 0 0 0,2-1 0 0 0,-1 0 1 0 0,18 13-1 0 0,-19-17-36 0 0,1 0 1 0 0,0-1-1 0 0,1-1 0 0 0,-1 1 1 0 0,1-2-1 0 0,1 0 0 0 0,-1-1 0 0 0,1 0 1 0 0,17 3-1 0 0,-20-6-23 0 0,0-1 1 0 0,0 0-1 0 0,-1 0 1 0 0,1-1-1 0 0,0-1 1 0 0,0 0-1 0 0,0 0 0 0 0,-1-1 1 0 0,1 0-1 0 0,-1-1 1 0 0,1 0-1 0 0,-1-1 1 0 0,12-6-1 0 0,-8 2-37 0 0,-1-1 0 0 0,1-1 0 0 0,-2 0 0 0 0,0 0 0 0 0,0-1 0 0 0,-1-1 0 0 0,0 0-1 0 0,-1 0 1 0 0,0-1 0 0 0,-1-1 0 0 0,0 0 0 0 0,-1 0 0 0 0,6-16 0 0 0,9-25 39 0 0,-2-1 0 0 0,15-64 0 0 0,-32 110 3 0 0,-2 0-1 0 0,1 0 1 0 0,-1 0 0 0 0,-1 0-1 0 0,0-1 1 0 0,0 1 0 0 0,-1 0-1 0 0,0 0 1 0 0,-1-1 0 0 0,0 1-1 0 0,-1 0 1 0 0,0 0 0 0 0,0 0-1 0 0,-1 0 1 0 0,-1 0 0 0 0,1 1-1 0 0,-2-1 1 0 0,1 1 0 0 0,-1 0 0 0 0,-1 0-1 0 0,0 1 1 0 0,0-1 0 0 0,0 1-1 0 0,-1 1 1 0 0,0-1 0 0 0,-1 1-1 0 0,1 0 1 0 0,-2 1 0 0 0,1 0-1 0 0,-18-10 1 0 0,3 3-352 0 0,-1 1 1 0 0,-45-17-1 0 0,59 25-220 0 0,-1 1 1 0 0,0 0-1 0 0,0 1 0 0 0,0 0 0 0 0,0 0 0 0 0,0 1 1 0 0,0 1-1 0 0,-1 0 0 0 0,-14 2 0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1:48.1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102 289 872 0 0,'-26'-16'15885'0'0,"24"19"-15713"0"0,1 0 0 0 0,-1 0 0 0 0,1 0 0 0 0,0 1 0 0 0,0-1 0 0 0,0 0 0 0 0,0 1-1 0 0,1-1 1 0 0,-1 1 0 0 0,1 6 0 0 0,-1-3 38 0 0,-38 395 2222 0 0,19-142-1920 0 0,20-252-381 0 0,-4 21-266 0 0,4-44-754 0 0,23-224-692 0 0,1 11 2951 0 0,-22 186-924 0 0,16-191 1904 0 0,-13 199-2150 0 0,1 1-1 0 0,2-1 0 0 0,1 1 1 0 0,23-54-1 0 0,-31 84-207 0 0,0 1 0 0 0,0-1 0 0 0,0 0 0 0 0,1 1 0 0 0,-1 0 0 0 0,1-1 0 0 0,0 1 0 0 0,-1 0 0 0 0,1 0 0 0 0,0 0 0 0 0,0 0 0 0 0,0 0 0 0 0,1 0 0 0 0,-1 0 0 0 0,0 1 0 0 0,1-1 0 0 0,-1 1 0 0 0,1 0 0 0 0,0 0 0 0 0,-1 0 1 0 0,6-2-1 0 0,-4 3-9 0 0,0 0 1 0 0,0 0 0 0 0,-1 1-1 0 0,1-1 1 0 0,0 1 0 0 0,-1 0 0 0 0,1 0-1 0 0,-1 0 1 0 0,1 1 0 0 0,-1-1-1 0 0,1 1 1 0 0,-1-1 0 0 0,0 1 0 0 0,5 4-1 0 0,3 3-101 0 0,-1 0-1 0 0,1 0 1 0 0,-2 1-1 0 0,0 0 0 0 0,0 1 1 0 0,-1 0-1 0 0,14 24 1 0 0,-17-25 69 0 0,-1 0 1 0 0,0 0-1 0 0,0 0 0 0 0,-1 1 1 0 0,0-1-1 0 0,-1 1 1 0 0,-1 0-1 0 0,1-1 1 0 0,-2 1-1 0 0,1 0 0 0 0,-2 0 1 0 0,1 0-1 0 0,-1-1 1 0 0,-1 1-1 0 0,0 0 0 0 0,-1-1 1 0 0,-4 15-1 0 0,2-14-91 0 0,-1 1-1 0 0,0-1 0 0 0,-1 0 1 0 0,0 0-1 0 0,0 0 1 0 0,-1-1-1 0 0,0-1 0 0 0,-1 1 1 0 0,0-1-1 0 0,-1-1 1 0 0,0 0-1 0 0,0 0 0 0 0,0-1 1 0 0,-16 8-1 0 0,20-13-1115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8:32.2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1 167 2840 0 0,'4'-58'12786'0'0,"0"11"-6067"0"0,0 15-2043 0 0,-4 32-4659 0 0,0 0 1 0 0,0 0 0 0 0,0 1 0 0 0,0-1 0 0 0,1 0 0 0 0,-1 0-1 0 0,0 0 1 0 0,0 0 0 0 0,0 0 0 0 0,0 0 0 0 0,0 0 0 0 0,0 0-1 0 0,0 0 1 0 0,0 0 0 0 0,0 0 0 0 0,0 0 0 0 0,0 0-1 0 0,0 0 1 0 0,0 0 0 0 0,0 0 0 0 0,0 0 0 0 0,0 0 0 0 0,0 0-1 0 0,0-1 1 0 0,0 1 0 0 0,1 0 0 0 0,-1 0 0 0 0,-2 17 219 0 0,-1 12-128 0 0,2 0 1 0 0,0 0 0 0 0,2 0-1 0 0,7 47 1 0 0,32 112 12 0 0,44 84 42 0 0,-24-88 714 0 0,-60-183-817 0 0,0 1-1 0 0,0-1 0 0 0,1 1 1 0 0,-1-1-1 0 0,1 1 0 0 0,-1-1 1 0 0,1 0-1 0 0,0 1 0 0 0,0-1 1 0 0,-1 0-1 0 0,1 0 0 0 0,0 1 1 0 0,0-1-1 0 0,0 0 1 0 0,0 0-1 0 0,1 0 0 0 0,-1 0 1 0 0,0 0-1 0 0,0 0 0 0 0,2 0 1 0 0,-2 0-25 0 0,1-1 0 0 0,-1 0 1 0 0,0 0-1 0 0,0 0 0 0 0,0 0 1 0 0,0-1-1 0 0,0 1 0 0 0,1 0 1 0 0,-1 0-1 0 0,0-1 1 0 0,0 1-1 0 0,0-1 0 0 0,0 1 1 0 0,0-1-1 0 0,0 1 0 0 0,0-1 1 0 0,0 1-1 0 0,0-1 0 0 0,0 0 1 0 0,1-1-1 0 0,4-4 42 0 0,0-1 0 0 0,0 0 0 0 0,0 0 0 0 0,-1-1 0 0 0,5-9 0 0 0,202-410-364 0 0,-155 304 168 0 0,-29 61-66 0 0,-1 1-1518 0 0,52-85 0 0 0,-77 144 1271 0 0,0 0 0 0 0,-1-1 0 0 0,1 1 0 0 0,0 0 0 0 0,0 0 0 0 0,0 0 0 0 0,1 0 0 0 0,-1 0 0 0 0,0 0 0 0 0,1 1 0 0 0,-1-1 0 0 0,1 1 1 0 0,-1-1-1 0 0,5 0 0 0 0,-6 2 66 0 0,1-1 1 0 0,-1 1 0 0 0,1 0 0 0 0,-1 0 0 0 0,0 0 0 0 0,1 0-1 0 0,-1 0 1 0 0,0 0 0 0 0,1 1 0 0 0,-1-1 0 0 0,0 0-1 0 0,1 1 1 0 0,-1-1 0 0 0,0 1 0 0 0,0 0 0 0 0,1-1-1 0 0,-1 1 1 0 0,0 0 0 0 0,0-1 0 0 0,0 1 0 0 0,0 0-1 0 0,0 0 1 0 0,0 0 0 0 0,0 0 0 0 0,0 0 0 0 0,0 0 0 0 0,0 1-1 0 0,-1-1 1 0 0,1 0 0 0 0,0 0 0 0 0,0 2 0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1:48.5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1 740 0 0,'18'23'11270'0'0,"-11"-18"-10245"0"0,33 12 3028 0 0,-17-12-5082 0 0,0-2 0 0 0,24 2 0 0 0,-17-2-68 0 0,33 1-5405 0 0,-44-2 2504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1:50.1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315 274 2300 0 0,'7'-10'7291'0'0,"5"-11"-5903"0"0,-5 3-1042 0 0,-4 13 32 0 0,-1 0-1 0 0,0-1 1 0 0,0 1-1 0 0,-1-1 1 0 0,1 1-1 0 0,0-11 1 0 0,-2 13-222 0 0,-1-1 0 0 0,1 1 0 0 0,-1 0 0 0 0,0 0 0 0 0,0 0 1 0 0,0 0-1 0 0,0 0 0 0 0,0 0 0 0 0,-1 0 0 0 0,1 1 0 0 0,-1-1 0 0 0,0 0 1 0 0,1 1-1 0 0,-2-1 0 0 0,1 1 0 0 0,-3-3 0 0 0,0-1 11 0 0,-1 0 1 0 0,0 0-1 0 0,0 1 0 0 0,0 0 0 0 0,-1 0 1 0 0,0 1-1 0 0,0 0 0 0 0,0 0 0 0 0,0 1 1 0 0,-1-1-1 0 0,1 2 0 0 0,-1-1 0 0 0,0 1 0 0 0,0 0 1 0 0,0 1-1 0 0,-13-2 0 0 0,13 4-142 0 0,0-1-1 0 0,0 2 1 0 0,1-1-1 0 0,-1 1 1 0 0,1 0-1 0 0,-1 0 1 0 0,1 1 0 0 0,0 0-1 0 0,0 0 1 0 0,0 1-1 0 0,0 0 1 0 0,1 0-1 0 0,-1 1 1 0 0,1-1-1 0 0,0 1 1 0 0,1 1 0 0 0,-9 8-1 0 0,7-5 1 0 0,0 1 0 0 0,0 0-1 0 0,1 0 1 0 0,0 0 0 0 0,1 1-1 0 0,0-1 1 0 0,1 1 0 0 0,0 0-1 0 0,1 1 1 0 0,0-1 0 0 0,1 1-1 0 0,-2 17 1 0 0,3-23-10 0 0,1 1 0 0 0,-1-1 0 0 0,1 0 0 0 0,1 0 0 0 0,-1 1-1 0 0,1-1 1 0 0,0 0 0 0 0,0 0 0 0 0,1 0 0 0 0,0 0 0 0 0,0 0 0 0 0,1-1 0 0 0,-1 1 0 0 0,1 0 0 0 0,0-1 0 0 0,1 0 0 0 0,-1 0-1 0 0,1 0 1 0 0,0 0 0 0 0,0 0 0 0 0,1-1 0 0 0,-1 0 0 0 0,1 0 0 0 0,0 0 0 0 0,7 4 0 0 0,-7-6-12 0 0,-1-1 0 0 0,0 1 0 0 0,1-1 0 0 0,-1 0 0 0 0,1-1 0 0 0,-1 1 0 0 0,1-1 0 0 0,-1 1 0 0 0,1-1 0 0 0,-1-1 0 0 0,1 1 0 0 0,-1-1 0 0 0,1 0 0 0 0,-1 0 0 0 0,0 0 0 0 0,1 0 0 0 0,-1-1 0 0 0,0 1 0 0 0,0-1 0 0 0,0 0 0 0 0,0-1 0 0 0,6-3 0 0 0,10-8 28 0 0,0-2 0 0 0,34-34 0 0 0,-28 25 134 0 0,-22 22-160 0 0,-2 0-15 0 0,1 1 0 0 0,0 0-1 0 0,-1-1 1 0 0,1 1 0 0 0,0 0 0 0 0,0 0-1 0 0,0 0 1 0 0,0 1 0 0 0,4-2-1 0 0,-6 3-10 0 0,1 0 0 0 0,-1 0-1 0 0,0 1 1 0 0,0-1-1 0 0,0 0 1 0 0,0 1-1 0 0,0-1 1 0 0,0 1-1 0 0,0-1 1 0 0,0 1 0 0 0,0-1-1 0 0,0 1 1 0 0,0 0-1 0 0,0-1 1 0 0,0 1-1 0 0,-1 0 1 0 0,1 0 0 0 0,0 0-1 0 0,0 0 1 0 0,-1 0-1 0 0,1 0 1 0 0,-1 0-1 0 0,1 0 1 0 0,-1 0-1 0 0,1 0 1 0 0,-1 0 0 0 0,1 0-1 0 0,-1 0 1 0 0,0 0-1 0 0,0 0 1 0 0,0 0-1 0 0,0 0 1 0 0,0 3 0 0 0,2 1-136 0 0,19 59-1353 0 0,-20-59 1436 0 0,2 0 0 0 0,-1-1 0 0 0,0 1 0 0 0,1-1 0 0 0,0 1 0 0 0,0-1 0 0 0,0 0 0 0 0,1 0 0 0 0,-1 0 0 0 0,5 4 0 0 0,-6-8 84 0 0,0 1 0 0 0,-1 0 1 0 0,1-1-1 0 0,-1 1 1 0 0,1-1-1 0 0,0 1 0 0 0,0-1 1 0 0,-1 0-1 0 0,1 0 0 0 0,0 0 1 0 0,-1 0-1 0 0,1 0 1 0 0,0 0-1 0 0,0 0 0 0 0,-1-1 1 0 0,1 1-1 0 0,0-1 1 0 0,-1 1-1 0 0,1-1 0 0 0,0 0 1 0 0,-1 1-1 0 0,1-1 0 0 0,-1 0 1 0 0,1 0-1 0 0,-1 0 1 0 0,0 0-1 0 0,1 0 0 0 0,-1-1 1 0 0,2 0-1 0 0,37-43 292 0 0,-36 40-299 0 0,48-68 58 0 0,-37 49 133 0 0,1 1-1 0 0,1 1 0 0 0,1 1 0 0 0,30-29 0 0 0,-47 49-224 0 0,-1 0-1 0 0,1 0 1 0 0,0 0-1 0 0,1 0 1 0 0,-1 1-1 0 0,0-1 1 0 0,0 0 0 0 0,0 0-1 0 0,0 1 1 0 0,1-1-1 0 0,-1 1 1 0 0,0-1-1 0 0,0 1 1 0 0,1-1-1 0 0,-1 1 1 0 0,0 0 0 0 0,1 0-1 0 0,-1 0 1 0 0,0 0-1 0 0,1 0 1 0 0,-1 0-1 0 0,1 0 1 0 0,-1 0-1 0 0,0 0 1 0 0,1 0 0 0 0,-1 1-1 0 0,0-1 1 0 0,1 1-1 0 0,1 0 1 0 0,-1 1-63 0 0,0 0 1 0 0,0 0-1 0 0,0 1 1 0 0,0-1-1 0 0,-1 0 1 0 0,1 1-1 0 0,-1-1 1 0 0,1 1-1 0 0,-1 0 0 0 0,0-1 1 0 0,0 1-1 0 0,0 0 1 0 0,0 3-1 0 0,2 9-215 0 0,0 0-1 0 0,-2 0 1 0 0,0 0-1 0 0,-1 23 1 0 0,-19 86 2931 0 0,22-126-2566 0 0,-1 0 1 0 0,1-1-1 0 0,-1 1 0 0 0,1-1 1 0 0,-1 1-1 0 0,0-1 1 0 0,0 0-1 0 0,0 0 0 0 0,-1 0 1 0 0,3-4-1 0 0,2-3 101 0 0,5-5 73 0 0,19-26 535 0 0,35-39 0 0 0,-55 70-711 0 0,0 0 0 0 0,0 0 0 0 0,1 1 0 0 0,0 1 0 0 0,1 0 0 0 0,-1 0 0 0 0,2 1 0 0 0,22-10 0 0 0,-32 16-118 0 0,-1 0 0 0 0,1 1 0 0 0,-1-1 1 0 0,1 1-1 0 0,-1-1 0 0 0,1 1 0 0 0,0 0 0 0 0,-1 0 0 0 0,1 0 0 0 0,-1 0 1 0 0,1 0-1 0 0,0 1 0 0 0,-1-1 0 0 0,1 1 0 0 0,-1-1 0 0 0,1 1 1 0 0,-1 0-1 0 0,1 0 0 0 0,-1 0 0 0 0,0 1 0 0 0,0-1 0 0 0,3 2 1 0 0,-1 1-167 0 0,0 0 0 0 0,0 0 1 0 0,-1 0-1 0 0,0 0 0 0 0,1 1 1 0 0,-1-1-1 0 0,-1 1 1 0 0,1 0-1 0 0,-1 0 0 0 0,3 6 1 0 0,0 5 99 0 0,0 1-1 0 0,-1 1 1 0 0,0-1 0 0 0,-2 0 0 0 0,1 31 975 0 0,13-83 232 0 0,-5 15-982 0 0,0-1 1 0 0,2 2-1 0 0,0 0 1 0 0,1 0-1 0 0,1 1 0 0 0,1 1 1 0 0,0 1-1 0 0,1 0 1 0 0,24-17-1 0 0,-39 32-129 0 0,0 0 0 0 0,0 0 0 0 0,0 0 0 0 0,0 0 0 0 0,0 0-1 0 0,0 0 1 0 0,1 1 0 0 0,-1-1 0 0 0,0 1 0 0 0,0-1 0 0 0,1 1 0 0 0,-1 0 0 0 0,0 0 0 0 0,0 0-1 0 0,1 0 1 0 0,-1 1 0 0 0,0-1 0 0 0,0 0 0 0 0,1 1 0 0 0,-1 0 0 0 0,0-1 0 0 0,0 1 0 0 0,0 0-1 0 0,0 0 1 0 0,0 0 0 0 0,0 0 0 0 0,0 1 0 0 0,0-1 0 0 0,0 0 0 0 0,-1 1 0 0 0,1 0 0 0 0,-1-1-1 0 0,1 1 1 0 0,-1 0 0 0 0,1 0 0 0 0,0 2 0 0 0,7 9-195 0 0,-1 2 0 0 0,0-1 0 0 0,-1 1 1 0 0,6 20-1 0 0,2 3 134 0 0,-11-31 146 0 0,-1 0 0 0 0,1-1 0 0 0,0 1 0 0 0,0-1 0 0 0,1 0 0 0 0,-1 0 0 0 0,1 0 0 0 0,1-1 0 0 0,7 7 0 0 0,-11-10 5 0 0,1-1 1 0 0,-1 0 0 0 0,1 0 0 0 0,-1 0 0 0 0,1 0-1 0 0,0 0 1 0 0,-1 0 0 0 0,1-1 0 0 0,0 1 0 0 0,-1-1-1 0 0,1 0 1 0 0,0 1 0 0 0,0-2 0 0 0,-1 1 0 0 0,1 0 0 0 0,0 0-1 0 0,0-1 1 0 0,-1 1 0 0 0,1-1 0 0 0,0 0 0 0 0,-1 0-1 0 0,1 0 1 0 0,-1 0 0 0 0,1 0 0 0 0,-1-1 0 0 0,0 1-1 0 0,1-1 1 0 0,2-3 0 0 0,9-6 264 0 0,-2-2 0 0 0,1 1 0 0 0,-2-2-1 0 0,1 0 1 0 0,-2 0 0 0 0,0-1 0 0 0,11-21 0 0 0,-7 11 1438 0 0,29-36 0 0 0,-43 61-1693 0 0,-10 37 91 0 0,-28 113-700 0 0,-31 255 0 0 0,65-361 346 0 0,4-27 20 0 0,-2-1 0 0 0,0 1 0 0 0,-1 0 0 0 0,0-1 0 0 0,-7 17 0 0 0,9-52-1686 0 0,12-113-346 0 0,37-326 7968 0 0,-46 440-5554 0 0,1-1-1 0 0,1 1 1 0 0,1 1 0 0 0,1-1-1 0 0,0 1 1 0 0,1 0 0 0 0,1 0-1 0 0,16-25 1 0 0,-21 37-285 0 0,1 1-1 0 0,0-1 1 0 0,0 0-1 0 0,0 1 1 0 0,1 0-1 0 0,-1 0 1 0 0,1 0-1 0 0,0 1 1 0 0,0-1-1 0 0,1 1 1 0 0,-1 0-1 0 0,1 1 1 0 0,-1-1-1 0 0,1 1 1 0 0,0 0-1 0 0,0 1 1 0 0,0-1-1 0 0,0 1 1 0 0,0 1-1 0 0,0-1 1 0 0,0 1-1 0 0,0 0 1 0 0,0 0-1 0 0,0 0 1 0 0,0 1-1 0 0,0 0 1 0 0,0 1-1 0 0,0-1 1 0 0,9 4-1 0 0,-6-2-196 0 0,1 1 0 0 0,-1 0 0 0 0,0 1 0 0 0,0 0 0 0 0,0 0 0 0 0,-1 1-1 0 0,0 0 1 0 0,0 0 0 0 0,0 1 0 0 0,-1 0 0 0 0,0 0 0 0 0,0 1 0 0 0,0 0 0 0 0,-1 0 0 0 0,7 13-1 0 0,-10-15 191 0 0,-1 0 0 0 0,1-1 0 0 0,-1 1 0 0 0,0 0 0 0 0,-1 0-1 0 0,1 0 1 0 0,-1 1 0 0 0,0-1 0 0 0,-1 0 0 0 0,0 0 0 0 0,0 1-1 0 0,0-1 1 0 0,-1 0 0 0 0,1 0 0 0 0,-2 0 0 0 0,1 0 0 0 0,-1 0-1 0 0,0 0 1 0 0,0 0 0 0 0,0 0 0 0 0,-1 0 0 0 0,0-1 0 0 0,0 1-1 0 0,0-1 1 0 0,-1 0 0 0 0,-5 6 0 0 0,-1 1 190 0 0,-1-1-1 0 0,0-1 1 0 0,0 0 0 0 0,-1 0 0 0 0,0-1-1 0 0,-1 0 1 0 0,0-1 0 0 0,-1-1-1 0 0,1 0 1 0 0,-2-1 0 0 0,1 0 0 0 0,0-1-1 0 0,-31 6 1 0 0,28-13-3095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1:50.4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5729 0 0,'4'4'16313'0'0,"6"-6"-16349"0"0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1:51.5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0 107 1008 0 0,'26'-42'7991'0'0,"10"-23"-929"0"0,-35 70-7012 0 0,0 1-1 0 0,-1-1 1 0 0,0 0-1 0 0,-1 1 1 0 0,1-1-1 0 0,-1 0 1 0 0,0 0-1 0 0,0 0 1 0 0,-1 1-1 0 0,-3 8 1 0 0,-1 7 50 0 0,1 4-29 0 0,1-1 0 0 0,1 1-1 0 0,1 46 1 0 0,2-64-94 0 0,1 0 0 0 0,-1 0 1 0 0,1 0-1 0 0,0 0 0 0 0,0 0 1 0 0,1-1-1 0 0,0 1 0 0 0,0 0 1 0 0,1-1-1 0 0,0 1 1 0 0,0-1-1 0 0,1 0 0 0 0,-1 0 1 0 0,1-1-1 0 0,0 1 0 0 0,1-1 1 0 0,-1 1-1 0 0,10 6 0 0 0,-12-10-11 0 0,1 0-1 0 0,0 0 0 0 0,1-1 1 0 0,-1 1-1 0 0,0-1 0 0 0,0 0 1 0 0,1 0-1 0 0,-1 0 1 0 0,1 0-1 0 0,-1-1 0 0 0,0 1 1 0 0,1-1-1 0 0,-1 0 1 0 0,1 0-1 0 0,-1 0 0 0 0,1-1 1 0 0,-1 1-1 0 0,1-1 0 0 0,-1 0 1 0 0,1 0-1 0 0,-1 0 1 0 0,0 0-1 0 0,0 0 0 0 0,1-1 1 0 0,-1 1-1 0 0,0-1 0 0 0,0 0 1 0 0,4-4-1 0 0,8-7 161 0 0,0 0 0 0 0,-1-1 0 0 0,-1-1 0 0 0,14-18 0 0 0,7-8 1814 0 0,-33 40-1922 0 0,0 1 0 0 0,0-1 1 0 0,0 0-1 0 0,0 1 0 0 0,0-1 0 0 0,0 1 1 0 0,0-1-1 0 0,0 1 0 0 0,0-1 1 0 0,1 1-1 0 0,-1 0 0 0 0,0 0 1 0 0,0-1-1 0 0,0 1 0 0 0,1 0 0 0 0,-1 0 1 0 0,0 0-1 0 0,0 0 0 0 0,0 1 1 0 0,1-1-1 0 0,-1 0 0 0 0,0 0 1 0 0,0 1-1 0 0,0-1 0 0 0,0 1 0 0 0,0-1 1 0 0,0 1-1 0 0,0-1 0 0 0,0 1 1 0 0,1 0-1 0 0,39 31-191 0 0,-12-8-139 0 0,-25-22 281 0 0,0 0 0 0 0,0 0 0 0 0,0 0 1 0 0,0-1-1 0 0,0 1 0 0 0,0-1 0 0 0,0 0 0 0 0,0 0 1 0 0,1-1-1 0 0,-1 1 0 0 0,0-1 0 0 0,1 0 1 0 0,-1 0-1 0 0,0 0 0 0 0,0-1 0 0 0,1 0 0 0 0,-1 0 1 0 0,5-1-1 0 0,-6 0 50 0 0,1 0-1 0 0,0 0 1 0 0,-1-1 0 0 0,0 1-1 0 0,0-1 1 0 0,0 0 0 0 0,0 0 0 0 0,0 0-1 0 0,0 0 1 0 0,-1 0 0 0 0,1 0-1 0 0,-1-1 1 0 0,0 0 0 0 0,0 1-1 0 0,-1-1 1 0 0,1 0 0 0 0,-1 0 0 0 0,1 0-1 0 0,0-5 1 0 0,1-6 270 0 0,-1 0-1 0 0,0-1 1 0 0,-1 1 0 0 0,0-18 0 0 0,0-9-1252 0 0,4 2-4303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1:51.8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0 295 1484 0 0,'10'10'10211'0'0,"-6"9"-6435"0"0,-6 30-5633 0 0,0-21 1184 0 0,10 33-6000 0 0</inkml:trace>
  <inkml:trace contextRef="#ctx0" brushRef="#br0" timeOffset="1">142 57 792 0 0,'-7'-13'3120'0'0,"0"2"-1007"0"0,2 2-693 0 0,-1 2-508 0 0,1 0-472 0 0,2 3-408 0 0,-6-2-532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1:52.2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 45 4096 0 0,'11'-44'15479'0'0,"-18"64"-15150"0"0,-6 35-329 0 0,1 0 1 0 0,4 1-1 0 0,1 0 1 0 0,2 111-1 0 0,8-114-1639 0 0,3 1 1 0 0,22 98-1 0 0,-16-118-1028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1:52.5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 55 4108 0 0,'2'-55'15101'0'0,"-3"79"-13719"0"0,-15 164-32 0 0,-1 79-906 0 0,18-241-738 0 0,-1 21 810 0 0,11 78 0 0 0,-8-109-1036 0 0,0-1 1 0 0,2 1-1 0 0,7 19 1 0 0,-8-27-393 0 0,0 0 1 0 0,0 0-1 0 0,1-1 1 0 0,0 0-1 0 0,0 0 1 0 0,0 0-1 0 0,8 7 1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1:54.3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312 189 1348 0 0,'36'-5'11447'0'0,"-24"3"-9301"0"0,-7 1-2114 0 0,0-1 1 0 0,0 1-1 0 0,-1-1 1 0 0,1-1-1 0 0,-1 1 1 0 0,1-1-1 0 0,-1 1 0 0 0,0-1 1 0 0,0 0-1 0 0,0-1 1 0 0,0 1-1 0 0,-1-1 1 0 0,0 0-1 0 0,1 1 1 0 0,-1-1-1 0 0,0-1 1 0 0,-1 1-1 0 0,1 0 1 0 0,-1-1-1 0 0,0 1 1 0 0,0-1-1 0 0,2-7 1 0 0,-3 8 63 0 0,-1 1 1 0 0,1 0-1 0 0,-1 0 1 0 0,0 0-1 0 0,0 0 1 0 0,0-1-1 0 0,0 1 1 0 0,0 0-1 0 0,-1 0 1 0 0,1 0-1 0 0,-1 0 1 0 0,0 0-1 0 0,0 0 1 0 0,0 0-1 0 0,0 0 1 0 0,-1 0-1 0 0,1 0 1 0 0,-1 0-1 0 0,1 1 1 0 0,-1-1-1 0 0,0 1 1 0 0,0-1-1 0 0,-1 1 1 0 0,1 0-1 0 0,0 0 1 0 0,-1-1-1 0 0,1 2 1 0 0,-1-1-1 0 0,0 0 1 0 0,1 1-1 0 0,-1-1 1 0 0,0 1-1 0 0,0 0 1 0 0,0 0-1 0 0,0 0 1 0 0,-6-1-1 0 0,-3-1 38 0 0,-1 2 0 0 0,1-1 0 0 0,-1 2-1 0 0,0-1 1 0 0,1 2 0 0 0,-1 0 0 0 0,1 0-1 0 0,-1 1 1 0 0,1 1 0 0 0,0 0 0 0 0,0 0-1 0 0,0 2 1 0 0,0-1 0 0 0,-19 11 0 0 0,16-7-88 0 0,0 1 1 0 0,0 1-1 0 0,1 0 0 0 0,1 0 1 0 0,-1 1-1 0 0,2 1 1 0 0,0 1-1 0 0,0-1 0 0 0,1 2 1 0 0,-11 16-1 0 0,18-22-101 0 0,1 0 0 0 0,-1 0 0 0 0,1 1 0 0 0,1 0 0 0 0,-1-1 0 0 0,1 1 0 0 0,1 0 0 0 0,0 0 0 0 0,0 0 0 0 0,1 0 0 0 0,0 0 1 0 0,0 0-1 0 0,1 0 0 0 0,1 0 0 0 0,-1 0 0 0 0,1 0 0 0 0,1 0 0 0 0,0-1 0 0 0,0 1 0 0 0,0-1 0 0 0,8 12 0 0 0,-9-15-22 0 0,1 0 0 0 0,0 0 1 0 0,0-1-1 0 0,1 1 0 0 0,-1-1 1 0 0,1 1-1 0 0,0-1 0 0 0,0-1 0 0 0,1 1 1 0 0,-1 0-1 0 0,1-1 0 0 0,-1 0 1 0 0,1 0-1 0 0,0 0 0 0 0,0-1 1 0 0,1 0-1 0 0,-1 0 0 0 0,0 0 1 0 0,1-1-1 0 0,-1 1 0 0 0,1-1 1 0 0,-1 0-1 0 0,1-1 0 0 0,0 0 1 0 0,-1 0-1 0 0,1 0 0 0 0,0 0 0 0 0,-1-1 1 0 0,1 0-1 0 0,-1 0 0 0 0,1 0 1 0 0,-1-1-1 0 0,1 0 0 0 0,8-4 1 0 0,-5 1 96 0 0,0 0 1 0 0,0-1-1 0 0,0 0 1 0 0,-1 0-1 0 0,1-1 1 0 0,-2 0-1 0 0,1 0 0 0 0,-1-1 1 0 0,10-14-1 0 0,1-4 827 0 0,25-53-1 0 0,-4 8 1220 0 0,-25 192-3824 0 0,-9-91 817 0 0,2-1 0 0 0,11 36 0 0 0,-16-58 778 0 0,1 0 0 0 0,-1 0 0 0 0,2 0 0 0 0,-1 0 1 0 0,1-1-1 0 0,0 1 0 0 0,0-1 0 0 0,0 0 0 0 0,1 0 0 0 0,0 0 1 0 0,0-1-1 0 0,1 0 0 0 0,0 0 0 0 0,9 7 0 0 0,-13-12 163 0 0,1 1-1 0 0,-1 0 0 0 0,0-1 1 0 0,0 0-1 0 0,1 1 0 0 0,-1-1 0 0 0,0 0 1 0 0,1 0-1 0 0,-1 0 0 0 0,0 0 1 0 0,1-1-1 0 0,-1 1 0 0 0,0-1 0 0 0,0 1 1 0 0,1-1-1 0 0,-1 0 0 0 0,0 0 1 0 0,0 0-1 0 0,0 0 0 0 0,0 0 0 0 0,0 0 1 0 0,0-1-1 0 0,0 1 0 0 0,0-1 1 0 0,-1 1-1 0 0,1-1 0 0 0,-1 0 0 0 0,3-2 1 0 0,5-7 304 0 0,1-1-1 0 0,-2 1 1 0 0,9-16 0 0 0,-13 20-203 0 0,24-39 1036 0 0,-14 19-481 0 0,2 2 1 0 0,1 0-1 0 0,22-24 1 0 0,-39 48-675 0 0,1 0 1 0 0,0 0-1 0 0,0 0 1 0 0,-1 0-1 0 0,1 0 1 0 0,0 1-1 0 0,0-1 1 0 0,0 0 0 0 0,0 1-1 0 0,0-1 1 0 0,0 1-1 0 0,0-1 1 0 0,1 1-1 0 0,-1-1 1 0 0,0 1-1 0 0,0 0 1 0 0,0-1-1 0 0,0 1 1 0 0,1 0-1 0 0,-1 0 1 0 0,0 0-1 0 0,0 0 1 0 0,0 0-1 0 0,1 0 1 0 0,0 1-1 0 0,0 0-28 0 0,1 0 0 0 0,-1 0 0 0 0,-1 0 0 0 0,1 0 0 0 0,0 1 0 0 0,0-1 0 0 0,0 1 0 0 0,-1-1-1 0 0,1 1 1 0 0,-1 0 0 0 0,1-1 0 0 0,1 5 0 0 0,5 7-201 0 0,-1 0 1 0 0,-1 1-1 0 0,7 19 0 0 0,-9-22 166 0 0,59 147 759 0 0,-59-163-313 0 0,-1 0-1 0 0,1 0 1 0 0,-1 0 0 0 0,0 0 0 0 0,-1-1 0 0 0,1 1 0 0 0,1-9 0 0 0,5-5-89 0 0,1-2-98 0 0,0 1 0 0 0,2 0 0 0 0,1 1-1 0 0,29-35 1 0 0,-40 50-228 0 0,1 1-1 0 0,0 0 1 0 0,1 0 0 0 0,-1 0 0 0 0,0 0-1 0 0,1 1 1 0 0,0-1 0 0 0,0 1-1 0 0,-1 0 1 0 0,1 0 0 0 0,0 0 0 0 0,1 1-1 0 0,-1-1 1 0 0,0 1 0 0 0,0 0-1 0 0,1 0 1 0 0,-1 1 0 0 0,0-1 0 0 0,1 1-1 0 0,-1 0 1 0 0,1 0 0 0 0,-1 0-1 0 0,1 1 1 0 0,-1 0 0 0 0,0 0 0 0 0,0 0-1 0 0,1 0 1 0 0,-1 0 0 0 0,0 1-1 0 0,0 0 1 0 0,0 0 0 0 0,7 5 0 0 0,-2-1-117 0 0,0 2 1 0 0,0-1-1 0 0,-1 1 1 0 0,0 0 0 0 0,-1 0-1 0 0,0 1 1 0 0,0 0 0 0 0,6 11-1 0 0,-10-14 136 0 0,1 1 0 0 0,-1-1 0 0 0,0 0 0 0 0,0 1 0 0 0,-1 0 0 0 0,0-1 0 0 0,0 1 0 0 0,0 0 0 0 0,-1 0 0 0 0,0 0 0 0 0,-1 1 0 0 0,0-1-1 0 0,-1 13 1 0 0,-7-4 463 0 0,-3-18 89 0 0,9 1-492 0 0,1-1 0 0 0,0 1 0 0 0,0 0 0 0 0,0-1 0 0 0,0 1 0 0 0,0-1 0 0 0,0 0 0 0 0,0 1 0 0 0,0-1 0 0 0,0 0 0 0 0,1 0 0 0 0,-1 1-1 0 0,1-1 1 0 0,-1 0 0 0 0,1 0 0 0 0,-1-2 0 0 0,2-4-8 0 0,0 0 0 0 0,1 1 0 0 0,0-1 0 0 0,0 1 0 0 0,0-1 0 0 0,1 1 0 0 0,0 0 0 0 0,1 0 0 0 0,-1 0 0 0 0,1 0 0 0 0,9-10 0 0 0,0 0-20 0 0,2 0 0 0 0,29-28 0 0 0,-36 37-115 0 0,1 1 0 0 0,1-1-1 0 0,0 2 1 0 0,0-1 0 0 0,21-9 0 0 0,-29 15 81 0 0,1-1-1 0 0,0 1 1 0 0,-1 1-1 0 0,1-1 1 0 0,0 0-1 0 0,-1 1 1 0 0,1-1-1 0 0,0 1 1 0 0,0 0-1 0 0,0 0 1 0 0,-1 0-1 0 0,1 0 1 0 0,0 0 0 0 0,0 1-1 0 0,0-1 1 0 0,-1 1-1 0 0,1 0 1 0 0,0 0-1 0 0,-1 0 1 0 0,1 0-1 0 0,-1 0 1 0 0,1 1-1 0 0,-1-1 1 0 0,0 1 0 0 0,1-1-1 0 0,-1 1 1 0 0,0 0-1 0 0,0 0 1 0 0,0 0-1 0 0,2 3 1 0 0,45 76-528 0 0,-39-62 354 0 0,0-1 0 0 0,1 0 0 0 0,1 0 0 0 0,1-2 0 0 0,21 24 0 0 0,-30-36 146 0 0,1-1 1 0 0,-1 1-1 0 0,1-1 0 0 0,0 0 1 0 0,0 0-1 0 0,0-1 0 0 0,0 1 1 0 0,0-1-1 0 0,0 0 0 0 0,1-1 1 0 0,-1 1-1 0 0,1-1 0 0 0,0 0 0 0 0,-1 0 1 0 0,1-1-1 0 0,0 0 0 0 0,-1 0 1 0 0,1 0-1 0 0,0-1 0 0 0,-1 1 1 0 0,1-1-1 0 0,-1-1 0 0 0,1 1 1 0 0,-1-1-1 0 0,7-3 0 0 0,-2 1 240 0 0,0-1 0 0 0,-1-1 0 0 0,0 1 0 0 0,0-2-1 0 0,0 1 1 0 0,0-1 0 0 0,-1 0 0 0 0,0-1-1 0 0,-1 0 1 0 0,12-16 0 0 0,-7 6 1019 0 0,0 0-1 0 0,-1 0 1 0 0,-2-2 0 0 0,12-28-1 0 0,-20 46-995 0 0,-12 44 156 0 0,2 12-285 0 0,3 1 1 0 0,2 0 0 0 0,2 0-1 0 0,2-1 1 0 0,10 67 0 0 0,-3-37 181 0 0,-5 93 1 0 0,-4-156 210 0 0,2-33-668 0 0,2-35-575 0 0,45-202-687 0 0,-28 162 2852 0 0,15-155 0 0 0,-33 229-1228 0 0,0-16 200 0 0,1 0-1 0 0,8-31 0 0 0,-9 54-424 0 0,0 1-1 0 0,0-1 1 0 0,1 1-1 0 0,-1-1 0 0 0,2 1 1 0 0,-1 0-1 0 0,0 0 1 0 0,1 0-1 0 0,0 0 0 0 0,0 0 1 0 0,1 0-1 0 0,-1 1 1 0 0,1 0-1 0 0,0 0 1 0 0,0 0-1 0 0,0 0 0 0 0,8-5 1 0 0,-8 8-19 0 0,0 0 0 0 0,0 0 0 0 0,1 0 1 0 0,-1 1-1 0 0,0-1 0 0 0,0 1 0 0 0,1 0 0 0 0,-1 0 1 0 0,0 1-1 0 0,0-1 0 0 0,1 1 0 0 0,-1 0 0 0 0,0 0 1 0 0,0 1-1 0 0,0-1 0 0 0,0 1 0 0 0,0 0 0 0 0,-1 0 1 0 0,1 0-1 0 0,0 0 0 0 0,-1 1 0 0 0,0-1 0 0 0,6 7 1 0 0,5 2-90 0 0,-1 1 0 0 0,-1 1 0 0 0,0 0-1 0 0,14 21 1 0 0,-20-27 150 0 0,-1 1-1 0 0,0-1 1 0 0,-1 1-1 0 0,0 1 1 0 0,0-1-1 0 0,-1 0 0 0 0,0 1 1 0 0,0 0-1 0 0,-1-1 1 0 0,0 1-1 0 0,0 16 1 0 0,-2-19 62 0 0,0-1 1 0 0,-1 1 0 0 0,0 0 0 0 0,0 0 0 0 0,-1 0-1 0 0,0-1 1 0 0,0 1 0 0 0,0-1 0 0 0,0 1 0 0 0,-1-1-1 0 0,0 0 1 0 0,0 0 0 0 0,-1 0 0 0 0,1 0 0 0 0,-1-1-1 0 0,0 1 1 0 0,0-1 0 0 0,-9 7 0 0 0,-1-1-57 0 0,1-1 0 0 0,-1 0 0 0 0,-1-1 1 0 0,0-1-1 0 0,0 0 0 0 0,0-1 0 0 0,-1 0 0 0 0,-23 4 0 0 0,20-6-1603 0 0,0-1 1 0 0,-1 0-1 0 0,-35-1 0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1:54.9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32 102 3236 0 0,'-19'-102'14620'0'0,"22"157"-12924"0"0,-12 159-915 0 0,3 90-403 0 0,9-229-388 0 0,8 84 229 0 0,-8-137-235 0 0,1 0 0 0 0,1 0 0 0 0,1-1-1 0 0,16 41 1 0 0,-20-58-213 0 0,0-1-1 0 0,-1 1 0 0 0,1-1 0 0 0,1 0 1 0 0,-1 0-1 0 0,0 0 0 0 0,1 0 1 0 0,-1 0-1 0 0,1 0 0 0 0,0-1 0 0 0,0 1 1 0 0,0-1-1 0 0,1 0 0 0 0,-1 0 1 0 0,0 0-1 0 0,1 0 0 0 0,-1-1 0 0 0,1 1 1 0 0,0-1-1 0 0,6 2 0 0 0,-3-2-175 0 0,0-1 0 0 0,0 0 0 0 0,0 0 0 0 0,0 0 0 0 0,-1-1 0 0 0,1 0 0 0 0,0 0 0 0 0,-1-1 0 0 0,1 0 0 0 0,-1 0 0 0 0,10-4 0 0 0,-5 0 193 0 0,0 0-1 0 0,0 0 0 0 0,-1-1 1 0 0,0 0-1 0 0,0 0 1 0 0,10-11-1 0 0,-15 13 742 0 0,1-1 0 0 0,-1 1 0 0 0,0-2 1 0 0,0 1-1 0 0,-1 0 0 0 0,0-1 0 0 0,0 0 0 0 0,-1 0 1 0 0,4-9-1 0 0,-6 14-137 0 0,0-1 1 0 0,-1 0 0 0 0,1 1-1 0 0,-1-1 1 0 0,1 0 0 0 0,-1 1-1 0 0,0-1 1 0 0,0 0 0 0 0,0 1-1 0 0,-1-1 1 0 0,1 0 0 0 0,-1 1-1 0 0,1-1 1 0 0,-3-4 485 0 0,-6 9 327 0 0,-3 7-754 0 0,10-4-465 0 0,0 1 1 0 0,0 0-1 0 0,1-1 0 0 0,0 1 0 0 0,0 0 0 0 0,0 0 1 0 0,1 0-1 0 0,0 0 0 0 0,0-1 0 0 0,0 1 1 0 0,1 0-1 0 0,0 0 0 0 0,0 0 0 0 0,1-1 1 0 0,-1 1-1 0 0,1 0 0 0 0,1-1 0 0 0,2 6 0 0 0,0 0-766 0 0,0 0-1 0 0,1-1 1 0 0,1 0-1 0 0,0 0 0 0 0,0 0 1 0 0,1-1-1 0 0,15 15 1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1:55.3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159 115 2660 0 0,'-16'-19'3661'0'0,"0"2"-881"0"0,-1 2-684 0 0,2 4-432 0 0,1 0-404 0 0,-2 4-284 0 0,5-1-212 0 0,-2 1-155 0 0,2 3-165 0 0,3-2-76 0 0,1 2-172 0 0,1 2-160 0 0,-2-1-772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0:23.6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110 178 3504 0 0,'-3'-3'498'0'0,"-53"-67"6757"0"0,51 63-6596 0 0,0 0 0 0 0,0-1-1 0 0,1 1 1 0 0,1-1-1 0 0,-1 0 1 0 0,1 0 0 0 0,-4-17-1 0 0,7 24-591 0 0,0 0 0 0 0,-1 0 1 0 0,1 0-1 0 0,0 1 0 0 0,0-1 0 0 0,0 0 0 0 0,0 0 0 0 0,0 0 0 0 0,0 0 0 0 0,0 0 1 0 0,0 1-1 0 0,0-1 0 0 0,1 0 0 0 0,-1 0 0 0 0,0 0 0 0 0,0 0 0 0 0,1 0 0 0 0,-1 1 1 0 0,0-1-1 0 0,1 0 0 0 0,-1 0 0 0 0,1 1 0 0 0,-1-1 0 0 0,1 0 0 0 0,0 1 0 0 0,-1-1 1 0 0,1 1-1 0 0,0-1 0 0 0,-1 0 0 0 0,1 1 0 0 0,1-1 0 0 0,0 0 10 0 0,0 1 0 0 0,0 0 1 0 0,0-1-1 0 0,1 1 0 0 0,-1 0 0 0 0,0 0 0 0 0,0 0 0 0 0,1 0 0 0 0,-1 1 0 0 0,0-1 0 0 0,0 1 1 0 0,2 0-1 0 0,9 3 90 0 0,-1 1-1 0 0,0 0 1 0 0,13 7 0 0 0,19 16 24 0 0,0 1 1 0 0,-2 3-1 0 0,-2 1 1 0 0,42 43-1 0 0,-11 0-49 0 0,68 93 1 0 0,-88-101-32 0 0,63 115 1 0 0,-91-140-60 0 0,-2 1 0 0 0,-3 1 0 0 0,-1 1 0 0 0,13 58 0 0 0,-17-46-10 0 0,-2 0-1 0 0,-3 1 1 0 0,0 88-1 0 0,-10-81 58 0 0,-3 0 0 0 0,-2 0-1 0 0,-4-1 1 0 0,-3 0-1 0 0,-22 65 1 0 0,22-88 170 0 0,-3 0 0 0 0,-1 0 0 0 0,-2-2 0 0 0,-2 0 0 0 0,-1-2 0 0 0,-2 0 0 0 0,-2-2 0 0 0,-42 44 0 0 0,31-41 189 0 0,-2-2 0 0 0,-1-1 0 0 0,-2-3-1 0 0,-57 35 1 0 0,76-55-788 0 0,-1-1-1 0 0,1-1 1 0 0,-2-1-1 0 0,-29 8 1 0 0,35-14-1153 0 0,0 0 1 0 0,1-1 0 0 0,-1-1 0 0 0,0-1 0 0 0,0 0 0 0 0,-28-4-1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8:32.6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0 744 0 0,'-3'7'2696'0'0,"0"-1"0"0"0,0 1-1 0 0,1 0 1 0 0,-3 11 0 0 0,-3 28 4525 0 0,-1 9-5056 0 0,4-33-2023 0 0,-6 22 382 0 0,-8 63 0 0 0,17-94-883 0 0,1-1 0 0 0,1 1 0 0 0,0-1 0 0 0,1 1 0 0 0,0-1 0 0 0,1 1 0 0 0,0-1 0 0 0,1 0 0 0 0,1 0 0 0 0,4 13 0 0 0,-6-23-6 0 0,-1 0 1 0 0,1 1-1 0 0,-1-1 1 0 0,1 0-1 0 0,0 0 0 0 0,-1 0 1 0 0,1 0-1 0 0,0 0 1 0 0,1 0-1 0 0,-1 0 0 0 0,3 1 1 0 0,14 5-6279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1:55.6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642 81 2836 0 0,'-4'-32'9719'0'0,"0"20"-8331"0"0,3 10-1042 0 0,-1-1 1 0 0,1 1-1 0 0,0-1 0 0 0,-1 1 1 0 0,0 0-1 0 0,1 0 0 0 0,-1 0 1 0 0,0 0-1 0 0,0 0 0 0 0,0 0 1 0 0,-4-2-1 0 0,3 3-277 0 0,0-1 1 0 0,0 1-1 0 0,0 0 1 0 0,0 0-1 0 0,0 0 1 0 0,-1 1-1 0 0,1-1 1 0 0,0 1-1 0 0,-1-1 1 0 0,1 1-1 0 0,0 0 1 0 0,-1 1-1 0 0,1-1 1 0 0,0 1-1 0 0,-1-1 1 0 0,1 1-1 0 0,0 0 1 0 0,0 0-1 0 0,0 0 1 0 0,0 0-1 0 0,0 1 1 0 0,-5 2-1 0 0,-10 6 8 0 0,0 1 1 0 0,1 1-1 0 0,0 0 0 0 0,0 1 0 0 0,1 1 0 0 0,1 1 1 0 0,1 0-1 0 0,0 0 0 0 0,1 2 0 0 0,0 0 1 0 0,-10 20-1 0 0,9-11-28 0 0,2 0 0 0 0,0 1 1 0 0,2 0-1 0 0,1 1 1 0 0,2 0-1 0 0,0 1 0 0 0,-2 35 1 0 0,4 3 29 0 0,4 0-1 0 0,3 0 1 0 0,2 0 0 0 0,3 0 0 0 0,4-1 0 0 0,22 78 0 0 0,-21-98-202 0 0,17 75 324 0 0,-26-106-520 0 0,-1-1 0 0 0,-1 1 1 0 0,0 0-1 0 0,-1 0 0 0 0,-4 29 0 0 0,4-40-4 0 0,-1-1 0 0 0,0 0 0 0 0,0 0 0 0 0,0 1 0 0 0,0-1-1 0 0,-1 0 1 0 0,1 0 0 0 0,-1 0 0 0 0,0-1 0 0 0,0 1-1 0 0,0 0 1 0 0,0-1 0 0 0,0 1 0 0 0,-3 2 0 0 0</inkml:trace>
  <inkml:trace contextRef="#ctx0" brushRef="#br0" timeOffset="1">33 1129 1492 0 0,'-4'-7'1224'0'0,"-1"-1"1"0"0,1 0-1 0 0,1 1 0 0 0,-1-1 0 0 0,1-1 0 0 0,1 1 1 0 0,0 0-1 0 0,0-1 0 0 0,-1-11 0 0 0,3 15-926 0 0,0-1 0 0 0,1 1 0 0 0,0-1 0 0 0,0 1 0 0 0,0 0 0 0 0,1 0 0 0 0,0 0 0 0 0,-1 0 0 0 0,2 0 0 0 0,-1 0 0 0 0,1 0 0 0 0,0 1 0 0 0,0-1 0 0 0,0 1 0 0 0,0 0 0 0 0,6-6 0 0 0,11-9-268 0 0,0 0 0 0 0,2 1 1 0 0,0 1-1 0 0,1 1 0 0 0,43-22 1 0 0,34-10-3249 0 0,-1 8-3763 0 0,-60 25 602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1:56.1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39 1608 0 0,'3'-38'20415'0'0,"-5"44"-20470"0"0,0 1 0 0 0,0 0-1 0 0,1-1 1 0 0,0 1 0 0 0,0 0 0 0 0,1 0 0 0 0,-1 0 0 0 0,1 0 0 0 0,1 0 0 0 0,0-1 0 0 0,0 1 0 0 0,0 0 0 0 0,1 0-1 0 0,-1-1 1 0 0,2 1 0 0 0,-1-1 0 0 0,1 1 0 0 0,0-1 0 0 0,0 0 0 0 0,1 0 0 0 0,-1 0 0 0 0,1-1 0 0 0,1 1 0 0 0,-1-1-1 0 0,9 8 1 0 0,-7-8 9 0 0,1 0 0 0 0,-1 0 0 0 0,1 0 0 0 0,0 0 0 0 0,0-1 0 0 0,1-1 0 0 0,-1 1 0 0 0,1-1 0 0 0,0 0 0 0 0,0-1-1 0 0,0 0 1 0 0,0 0 0 0 0,0 0 0 0 0,0-1 0 0 0,0-1 0 0 0,1 1 0 0 0,-1-1 0 0 0,0-1 0 0 0,1 1 0 0 0,-1-2 0 0 0,10-1-1 0 0,-6-1 172 0 0,1-1 0 0 0,-1 0-1 0 0,0 0 1 0 0,-1-1-1 0 0,1-1 1 0 0,-1 0 0 0 0,-1-1-1 0 0,1 0 1 0 0,11-11-1 0 0,6-10 1407 0 0,40-53 0 0 0,-61 73-1141 0 0,-12 22-117 0 0,1 1 1 0 0,1 0 0 0 0,-3 22 0 0 0,1-10-228 0 0,-5 38-200 0 0,2 0-1 0 0,3 1 1 0 0,4-1-1 0 0,10 114 1 0 0,6-62-30 0 0,53 196 0 0 0,-63-295 171 0 0,13 63 55 0 0,-17-76-29 0 0,0 0-1 0 0,-1 0 0 0 0,0 1 1 0 0,0-1-1 0 0,0 0 1 0 0,0 0-1 0 0,0 0 1 0 0,-1 0-1 0 0,0 0 1 0 0,0 1-1 0 0,0-1 1 0 0,0-1-1 0 0,-1 1 1 0 0,0 0-1 0 0,-3 6 1 0 0,4-9 24 0 0,-1 1 1 0 0,0-1-1 0 0,1 0 1 0 0,-1 0-1 0 0,0 0 1 0 0,0 0-1 0 0,0 0 1 0 0,0 0-1 0 0,0-1 1 0 0,0 1-1 0 0,0-1 1 0 0,0 1-1 0 0,0-1 1 0 0,0 0-1 0 0,0 0 1 0 0,0 0-1 0 0,0 0 1 0 0,0 0 0 0 0,0 0-1 0 0,0 0 1 0 0,0-1-1 0 0,0 1 1 0 0,0-1-1 0 0,0 1 1 0 0,0-1-1 0 0,0 0 1 0 0,0 0-1 0 0,1 0 1 0 0,-1 0-1 0 0,0 0 1 0 0,-2-3-1 0 0,-5-1 209 0 0,1-1 0 0 0,-1 0 0 0 0,1-1 0 0 0,-13-14 0 0 0,13 11-59 0 0,0 0-1 0 0,1-1 1 0 0,0 1-1 0 0,1-1 1 0 0,1-1-1 0 0,-1 1 0 0 0,2-1 1 0 0,0 0-1 0 0,0 0 1 0 0,1 0-1 0 0,0 0 1 0 0,1-1-1 0 0,1 1 0 0 0,0-1 1 0 0,0 0-1 0 0,2 1 1 0 0,-1-1-1 0 0,6-23 1 0 0,-3 21-223 0 0,1 0 1 0 0,0 0-1 0 0,1 1 0 0 0,1 0 1 0 0,0 0-1 0 0,1 0 1 0 0,1 1-1 0 0,0 0 1 0 0,1 0-1 0 0,0 1 1 0 0,1 1-1 0 0,0-1 1 0 0,1 1-1 0 0,0 1 1 0 0,15-11-1 0 0,24-10-2467 0 0,2 2 1 0 0,0 3-1 0 0,2 1 0 0 0,69-20 1 0 0,-36 13-4470 0 0,-30 10-1047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1:57.4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799 1 1672 0 0,'-8'6'10355'0'0,"5"-2"-10143"0"0,-68 481 3831 0 0,-35-4-3332 0 0,24-113 34 0 0,-61 216 2226 0 0,90-413-1609 0 0,-99 219-1 0 0,131-345-1034 0 0,-1 0-1 0 0,-3-2 0 0 0,-1 0 1 0 0,-61 74-1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1:58.2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9 285 2248 0 0,'-9'9'15931'0'0,"18"-11"-15785"0"0,0 0 0 0 0,0-1 1 0 0,-1 0-1 0 0,1 0 0 0 0,-1-1 0 0 0,0 0 0 0 0,0-1 0 0 0,0 1 1 0 0,0-2-1 0 0,-1 1 0 0 0,0-1 0 0 0,7-7 0 0 0,12-12-19 0 0,37-47-1 0 0,-28 20 487 0 0,-28 39-251 0 0,0 0-1 0 0,1 1 0 0 0,1 1 0 0 0,0-1 0 0 0,13-11 0 0 0,-21 23-366 0 0,8 46 101 0 0,33 319-1372 0 0,-28-287-3462 0 0,2-1-4032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1:59.3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24 2648 0 0,'-6'-24'12637'0'0,"10"26"-12582"0"0,-1 0-1 0 0,1 0 0 0 0,-1 0 0 0 0,1 0 0 0 0,-1 0 0 0 0,0 1 0 0 0,0-1 0 0 0,0 1 1 0 0,0 0-1 0 0,0 0 0 0 0,0 0 0 0 0,-1 0 0 0 0,0 1 0 0 0,4 6 0 0 0,29 62 212 0 0,-26-52-145 0 0,21 46 149 0 0,-3 1 0 0 0,-2 1 1 0 0,-4 2-1 0 0,-3 0 0 0 0,-3 1 0 0 0,-3 0 0 0 0,-3 1 0 0 0,-3 0 0 0 0,-4 1 1 0 0,-6 72-1 0 0,0-91 91 0 0,0 2 563 0 0,-14 72 0 0 0,17-120-1424 0 0,-2 13 2676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1:59.8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 13 2156 0 0,'-33'-13'20930'0'0,"46"45"-19242"0"0,24 41-1875 0 0,-23-48 295 0 0,2-1 0 0 0,0 0 1 0 0,2-2-1 0 0,1 0 0 0 0,22 21 0 0 0,-40-42-100 0 0,0 0 1 0 0,0 0-1 0 0,1 0 0 0 0,-1-1 0 0 0,0 1 0 0 0,0 0 0 0 0,0-1 0 0 0,1 1 1 0 0,-1-1-1 0 0,0 1 0 0 0,1-1 0 0 0,-1 0 0 0 0,0 0 0 0 0,1 1 0 0 0,-1-1 0 0 0,0 0 1 0 0,1 0-1 0 0,-1 0 0 0 0,0-1 0 0 0,1 1 0 0 0,-1 0 0 0 0,0 0 0 0 0,1-1 1 0 0,-1 1-1 0 0,0-1 0 0 0,1 1 0 0 0,-1-1 0 0 0,0 1 0 0 0,0-1 0 0 0,0 0 0 0 0,0 0 1 0 0,0 0-1 0 0,0 1 0 0 0,1-2 0 0 0,31-36-240 0 0,-29 32 128 0 0,35-55-921 0 0,10-13-2001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2:39.7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0 256 644 0 0,'35'-95'9561'0'0,"20"-61"-1099"0"0,-52 151-8191 0 0,-1 20-185 0 0,-4 23-30 0 0,-12 53 14 0 0,-25 248 222 0 0,37-303-240 0 0,3 0 0 0 0,1 0-1 0 0,1 0 1 0 0,3 0 0 0 0,0-1-1 0 0,2 1 1 0 0,18 45 0 0 0,-22-70-135 0 0,1-1-1 0 0,0 1 1 0 0,1-1 0 0 0,0 0 0 0 0,1 0 0 0 0,10 11 0 0 0,-13-17-349 0 0,0 0 1 0 0,0-1 0 0 0,0 0 0 0 0,0 1 0 0 0,0-1-1 0 0,10 4 1 0 0,-10-5-256 0 0,-1-1 0 0 0,0 0-1 0 0,0 0 1 0 0,1 0-1 0 0,-1 0 1 0 0,1-1 0 0 0,-1 0-1 0 0,1 1 1 0 0,-1-1-1 0 0,1 0 1 0 0,5-1 0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2:40.0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79 1932 0 0,'-3'-4'4165'0'0,"5"-3"-2865"0"0,5 3-340 0 0,6-2-420 0 0,1 3-348 0 0,9-2-228 0 0,3-2-152 0 0,4 3-52 0 0,5-1 32 0 0,6-2-44 0 0,1 2-60 0 0,2 1-448 0 0,-1-2-84 0 0,2 0-1117 0 0,-3 1 77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2:40.7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153 54 2648 0 0,'-37'-36'12406'0'0,"21"19"-8645"0"0,14 18-3704 0 0,0 1 0 0 0,0 0 1 0 0,1 1-1 0 0,-1-1 0 0 0,1 0 0 0 0,-1 0 1 0 0,1 1-1 0 0,0-1 0 0 0,0 0 0 0 0,-1 4 0 0 0,-16 41 18 0 0,3 1 0 0 0,2 0 0 0 0,2 1 0 0 0,2 1 0 0 0,-5 78-1 0 0,12-30 445 0 0,18 186 0 0 0,-12-271 656 0 0,1-18-548 0 0,9-34-327 0 0,-2 3-142 0 0,0 11-139 0 0,1 0 0 0 0,33-45-1 0 0,-42 64-56 0 0,1 0 0 0 0,0 0 0 0 0,0 1-1 0 0,0-1 1 0 0,1 1 0 0 0,0 1-1 0 0,0-1 1 0 0,0 1 0 0 0,1 0-1 0 0,-1 0 1 0 0,1 1 0 0 0,0 0-1 0 0,0 0 1 0 0,0 0 0 0 0,0 1-1 0 0,10-2 1 0 0,-13 4 18 0 0,0 0 0 0 0,-1 1 0 0 0,1-1 0 0 0,-1 0 0 0 0,1 1 0 0 0,-1 0 0 0 0,1 0 0 0 0,-1 0 0 0 0,1 0 0 0 0,-1 1 0 0 0,0-1 0 0 0,0 1 0 0 0,1 0 0 0 0,-1 0 0 0 0,-1 0 0 0 0,1 0 0 0 0,0 0 1 0 0,0 1-1 0 0,-1-1 0 0 0,1 1 0 0 0,-1 0 0 0 0,0 0 0 0 0,2 4 0 0 0,6 8-2 0 0,-1 1 0 0 0,-1 1 1 0 0,9 24-1 0 0,-4-10 38 0 0,-10-25-14 0 0,7 17 49 0 0,0 0 1 0 0,2-1 0 0 0,1 0 0 0 0,24 31 0 0 0,-32-47-88 0 0,1 0 0 0 0,-1-1-1 0 0,1 0 1 0 0,0 0 0 0 0,1 0 0 0 0,-1-1 0 0 0,1 0-1 0 0,0 0 1 0 0,0-1 0 0 0,0 0 0 0 0,0 0 0 0 0,0 0 0 0 0,1-1-1 0 0,-1 0 1 0 0,1-1 0 0 0,0 0 0 0 0,0 0 0 0 0,-1 0-1 0 0,10-1 1 0 0,6-2-192 0 0,-1-1 0 0 0,-1-1 0 0 0,1 0 0 0 0,0-2 0 0 0,-1-1 0 0 0,0 0 0 0 0,-1-2 0 0 0,0 0 0 0 0,0-1 0 0 0,19-14 0 0 0,-16 10 526 0 0,-2-2 0 0 0,0 0 1 0 0,-1-1-1 0 0,-1-1 0 0 0,0-1 1 0 0,-1 0-1 0 0,-1-2 0 0 0,16-25 0 0 0,-30 40-85 0 0,1 0-1 0 0,-1 0 0 0 0,0 0 1 0 0,-1-1-1 0 0,0 1 0 0 0,0-1 1 0 0,0 1-1 0 0,-1-1 0 0 0,0 0 0 0 0,1-9 1 0 0,-2 14-177 0 0,0 0 1 0 0,-1 0 0 0 0,1 1 0 0 0,0-1-1 0 0,0 0 1 0 0,-1 0 0 0 0,0 1-1 0 0,1-1 1 0 0,-1 0 0 0 0,0 1-1 0 0,1-1 1 0 0,-1 1 0 0 0,0-1 0 0 0,0 1-1 0 0,-1-1 1 0 0,1 1 0 0 0,-2-3-1 0 0,1 3-30 0 0,0 0 0 0 0,-1-1-1 0 0,1 1 1 0 0,0 0-1 0 0,-1 0 1 0 0,1 1-1 0 0,-1-1 1 0 0,1 0 0 0 0,-1 1-1 0 0,1 0 1 0 0,-1-1-1 0 0,0 1 1 0 0,1 0 0 0 0,-1 0-1 0 0,1 0 1 0 0,-3 1-1 0 0,-6 1 1 0 0,0 0 0 0 0,0 1 1 0 0,0 0-1 0 0,1 1 0 0 0,-1 0 0 0 0,1 0 0 0 0,0 1 0 0 0,0 0 0 0 0,1 1 0 0 0,-1 0 0 0 0,1 1 0 0 0,1 0 0 0 0,-1 0 0 0 0,1 1 0 0 0,1 0 1 0 0,-1 1-1 0 0,-10 15 0 0 0,13-17 6 0 0,0 1 0 0 0,1-1 0 0 0,0 1-1 0 0,0 0 1 0 0,1 0 0 0 0,0 0 0 0 0,1 0 0 0 0,-1 0 0 0 0,2 1 0 0 0,-1-1 0 0 0,1 1 0 0 0,0-1 0 0 0,1 1 0 0 0,0 0 0 0 0,0-1 0 0 0,1 1 0 0 0,0-1 0 0 0,1 1 0 0 0,-1-1 0 0 0,2 1-1 0 0,-1-1 1 0 0,1 0 0 0 0,6 10 0 0 0,0-3 19 0 0,0-1 0 0 0,2-1 0 0 0,0 0 0 0 0,0 0 0 0 0,1-1 0 0 0,0-1 0 0 0,1 0 0 0 0,1 0 0 0 0,-1-2 0 0 0,2 0 0 0 0,-1 0 0 0 0,1-1 0 0 0,1-1 0 0 0,-1 0 0 0 0,1-2 0 0 0,0 1 0 0 0,26 3 0 0 0,-16-3-734 0 0,0-2-1 0 0,0-1 1 0 0,1-1 0 0 0,37-3 0 0 0,-40-1-1735 0 0,0-1 0 0 0,0 0 1 0 0,0-2-1 0 0,39-14 1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2:41.6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379 130 3332 0 0,'26'-21'12495'0'0,"-14"2"-9412"0"0,-9 15-2686 0 0,0 0 0 0 0,0 0 0 0 0,0-1 0 0 0,-1 1 0 0 0,0 0 0 0 0,3-9 0 0 0,-5 12-309 0 0,1 0-62 0 0,-1 0-1 0 0,1-1 0 0 0,-1 1 0 0 0,0 0 0 0 0,0 0 0 0 0,0-1 1 0 0,1 1-1 0 0,-1 0 0 0 0,0-1 0 0 0,-1 1 0 0 0,1 0 1 0 0,0-1-1 0 0,0 1 0 0 0,-1 0 0 0 0,1-1 0 0 0,0 1 0 0 0,-1 0 1 0 0,1 0-1 0 0,-1 0 0 0 0,0-1 0 0 0,1 1 0 0 0,-1 0 1 0 0,0 0-1 0 0,0 0 0 0 0,-1-2 0 0 0,-4 0 2 0 0,0 1 0 0 0,0-1 0 0 0,0 1 0 0 0,-1 0 0 0 0,1 1 0 0 0,0 0 0 0 0,-1 0 0 0 0,1 0 0 0 0,-1 0 0 0 0,0 1 0 0 0,1 0 0 0 0,-1 1 0 0 0,1 0 0 0 0,-1 0 0 0 0,1 0 0 0 0,0 0 0 0 0,-1 1 0 0 0,1 0 0 0 0,0 1 1 0 0,0-1-1 0 0,-10 7 0 0 0,-4 1 204 0 0,0 2 1 0 0,0 1-1 0 0,1 0 1 0 0,-33 30-1 0 0,37-28-14 0 0,0 1-1 0 0,0 0 1 0 0,2 1 0 0 0,0 1-1 0 0,1 0 1 0 0,1 0-1 0 0,0 1 1 0 0,2 0 0 0 0,0 1-1 0 0,-7 25 1 0 0,13-34-116 0 0,0 0-1 0 0,1 1 1 0 0,0-1 0 0 0,1 1 0 0 0,0 0-1 0 0,1-1 1 0 0,1 1 0 0 0,-1 0 0 0 0,2-1-1 0 0,0 1 1 0 0,0-1 0 0 0,1 0 0 0 0,0 1-1 0 0,1-1 1 0 0,0 0 0 0 0,1-1 0 0 0,1 1-1 0 0,-1-1 1 0 0,1 0 0 0 0,11 12 0 0 0,-3-5-140 0 0,1-2 0 0 0,0 1 0 0 0,2-2 0 0 0,0 0 0 0 0,0-1 0 0 0,1-1 0 0 0,0-1 0 0 0,1 0-1 0 0,1-2 1 0 0,37 14 0 0 0,-36-16-948 0 0,0-1 0 0 0,0-1-1 0 0,1-1 1 0 0,32 1 0 0 0,-37-4-1253 0 0,0-2 0 0 0,1 0 1 0 0,-1 0-1 0 0,0-2 0 0 0,33-9 1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8:33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78 114 3108 0 0,'-13'-18'3201'0'0,"3"2"-701"0"0,0 6-424 0 0,3-2-432 0 0,1 1-344 0 0,-4 1-232 0 0,6 1-240 0 0,-4 2 385 0 0,3-5-825 0 0,1 3-600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2:42.7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325 157 2904 0 0,'12'-20'10613'0'0,"2"-3"-7574"0"0,-9 17-2749 0 0,-1 0 1 0 0,0 0-1 0 0,0-1 1 0 0,-1 0 0 0 0,0 1-1 0 0,5-14 1 0 0,-8 18-243 0 0,0 0 0 0 0,0 1 0 0 0,0-1 1 0 0,0 0-1 0 0,0 1 0 0 0,0-1 0 0 0,0 0 1 0 0,-1 1-1 0 0,1-1 0 0 0,-1 0 0 0 0,1 1 0 0 0,-1-1 1 0 0,1 1-1 0 0,-1-1 0 0 0,0 1 0 0 0,0-1 1 0 0,0 1-1 0 0,0 0 0 0 0,0-1 0 0 0,0 1 0 0 0,0 0 1 0 0,-1 0-1 0 0,1 0 0 0 0,0 0 0 0 0,-1 0 1 0 0,1 0-1 0 0,0 0 0 0 0,-1 0 0 0 0,1 0 1 0 0,-1 1-1 0 0,0-1 0 0 0,1 1 0 0 0,-1-1 0 0 0,1 1 1 0 0,-4-1-1 0 0,-7-2-2 0 0,1 1 1 0 0,0 0-1 0 0,-1 0 0 0 0,1 1 1 0 0,-1 1-1 0 0,0 0 0 0 0,1 0 1 0 0,-1 1-1 0 0,0 1 0 0 0,1 0 1 0 0,0 0-1 0 0,-1 1 0 0 0,1 1 1 0 0,0 0-1 0 0,1 0 0 0 0,-1 1 1 0 0,1 1-1 0 0,0 0 0 0 0,0 0 1 0 0,0 1-1 0 0,1 0 0 0 0,0 0 1 0 0,1 1-1 0 0,-1 0 0 0 0,2 1 1 0 0,-11 13-1 0 0,12-14-15 0 0,0 0-1 0 0,0 1 1 0 0,1 0-1 0 0,0 0 1 0 0,0 0 0 0 0,1 1-1 0 0,1 0 1 0 0,-1 0-1 0 0,2 0 1 0 0,-1 0-1 0 0,1 0 1 0 0,1 0-1 0 0,0 0 1 0 0,0 1 0 0 0,1-1-1 0 0,0 0 1 0 0,1 1-1 0 0,0-1 1 0 0,1 0-1 0 0,0 0 1 0 0,1 0 0 0 0,0 0-1 0 0,0 0 1 0 0,1 0-1 0 0,0-1 1 0 0,1 1-1 0 0,0-1 1 0 0,0-1-1 0 0,12 15 1 0 0,-11-16-108 0 0,1 0-1 0 0,-1 0 1 0 0,2 0 0 0 0,-1-1-1 0 0,1 0 1 0 0,-1 0-1 0 0,2-1 1 0 0,-1 0 0 0 0,0-1-1 0 0,1 1 1 0 0,0-2-1 0 0,0 1 1 0 0,11 2 0 0 0,-15-5 8 0 0,0-1 0 0 0,0 1-1 0 0,0-1 1 0 0,0 0 0 0 0,0 0 0 0 0,0-1 0 0 0,-1 1 0 0 0,1-1 0 0 0,0 0 0 0 0,0 0 0 0 0,0-1 0 0 0,-1 1 0 0 0,1-1 0 0 0,-1 0 0 0 0,1 0-1 0 0,-1-1 1 0 0,0 0 0 0 0,0 1 0 0 0,0-1 0 0 0,0 0 0 0 0,0-1 0 0 0,-1 1 0 0 0,1-1 0 0 0,-1 0 0 0 0,0 1 0 0 0,0-1 0 0 0,3-6-1 0 0,3-9 163 0 0,0 0 0 0 0,0-1 0 0 0,-2 0 0 0 0,-1-1 0 0 0,0 1 0 0 0,-2-1 0 0 0,0 0 0 0 0,-1-1 0 0 0,0-32 0 0 0,7-42 1172 0 0,-10 92-1263 0 0,0 1-1 0 0,1-1 1 0 0,-1 1 0 0 0,1-1 0 0 0,0 1 0 0 0,0 0 0 0 0,0-1 0 0 0,0 1 0 0 0,1 0 0 0 0,-1 0 0 0 0,1 0 0 0 0,0 0-1 0 0,0 0 1 0 0,0 0 0 0 0,0 0 0 0 0,1 0 0 0 0,-1 1 0 0 0,1 0 0 0 0,-1-1 0 0 0,1 1 0 0 0,0 0 0 0 0,0 0 0 0 0,0 0-1 0 0,0 1 1 0 0,0-1 0 0 0,1 1 0 0 0,-1 0 0 0 0,0-1 0 0 0,1 1 0 0 0,-1 1 0 0 0,0-1 0 0 0,1 1 0 0 0,-1-1 0 0 0,1 1 0 0 0,0 0-1 0 0,3 0 1 0 0,1 2-48 0 0,1-1 0 0 0,-1 1 0 0 0,0 0-1 0 0,0 1 1 0 0,0 0 0 0 0,0 0 0 0 0,-1 1-1 0 0,1 0 1 0 0,-1 0 0 0 0,0 1 0 0 0,0 0 0 0 0,0 0-1 0 0,-1 0 1 0 0,7 8 0 0 0,-4-3 45 0 0,0 1 0 0 0,-1 0 0 0 0,0 0-1 0 0,0 1 1 0 0,-2 0 0 0 0,1 0 0 0 0,-2 0 0 0 0,1 1 0 0 0,-2 0 0 0 0,5 16 0 0 0,-5-6 280 0 0,-1 0 0 0 0,0 0 1 0 0,-2 1-1 0 0,-1-1 0 0 0,-3 28 0 0 0,3-51-275 0 0,0 1-1 0 0,0-1 1 0 0,0 0 0 0 0,0 1-1 0 0,-1-1 1 0 0,1 1-1 0 0,0-1 1 0 0,0 0-1 0 0,0 1 1 0 0,0-1-1 0 0,0 1 1 0 0,0-1-1 0 0,0 1 1 0 0,0-1-1 0 0,1 0 1 0 0,-1 1-1 0 0,0-1 1 0 0,0 1-1 0 0,0-1 1 0 0,0 1 0 0 0,0-1-1 0 0,1 0 1 0 0,-1 1-1 0 0,0-1 1 0 0,0 0-1 0 0,1 1 1 0 0,-1-1-1 0 0,0 0 1 0 0,1 1-1 0 0,-1-1 1 0 0,1 1-1 0 0,10-10-68 0 0,19-34-182 0 0,-22 30 262 0 0,30-41 225 0 0,-5 7 598 0 0,45-51-1 0 0,-68 86-768 0 0,1 2-1 0 0,0-1 1 0 0,0 1 0 0 0,1 1-1 0 0,0 0 1 0 0,1 1-1 0 0,0 0 1 0 0,0 1 0 0 0,23-9-1 0 0,-33 15-86 0 0,1 0 0 0 0,-1 0 0 0 0,0 0 0 0 0,1 0 0 0 0,-1 1 0 0 0,1 0 0 0 0,-1-1 0 0 0,1 1 0 0 0,-1 0 0 0 0,1 1 0 0 0,-1-1 0 0 0,1 1 0 0 0,-1-1 0 0 0,0 1 0 0 0,1 0 0 0 0,-1 0 0 0 0,0 1 0 0 0,1-1 0 0 0,-1 1 0 0 0,0-1 0 0 0,3 3 0 0 0,-2 0-50 0 0,1 1 0 0 0,-1-1 0 0 0,0 1-1 0 0,0 0 1 0 0,0-1 0 0 0,-1 2 0 0 0,0-1 0 0 0,0 0 0 0 0,0 1-1 0 0,-1-1 1 0 0,3 8 0 0 0,1 7-100 0 0,-1 0 1 0 0,-1 1-1 0 0,-1 0 1 0 0,0 0-1 0 0,-2 0 0 0 0,0 22 1 0 0,-9 31 483 0 0,8-73-239 0 0,8-46-42 0 0,3 9 266 0 0,2 1 0 0 0,21-41-1 0 0,-29 65-254 0 0,0 1 0 0 0,1 0 0 0 0,1 1-1 0 0,-1 0 1 0 0,2 0 0 0 0,-1 0 0 0 0,1 1-1 0 0,1 0 1 0 0,-1 0 0 0 0,1 1 0 0 0,17-11-1 0 0,-24 17-55 0 0,0 1-1 0 0,0-1 1 0 0,0 0-1 0 0,0 1 1 0 0,0 0-1 0 0,0-1 1 0 0,0 1-1 0 0,0 0 1 0 0,0 0-1 0 0,0 0 1 0 0,0 0-1 0 0,0 0 1 0 0,0 1 0 0 0,0-1-1 0 0,0 1 1 0 0,0-1-1 0 0,0 1 1 0 0,0 0-1 0 0,0-1 1 0 0,-1 1-1 0 0,1 0 1 0 0,0 0-1 0 0,0 1 1 0 0,-1-1-1 0 0,1 0 1 0 0,-1 0-1 0 0,1 1 1 0 0,-1-1-1 0 0,1 1 1 0 0,-1-1-1 0 0,0 1 1 0 0,0 0-1 0 0,0-1 1 0 0,0 1-1 0 0,0 0 1 0 0,1 3-1 0 0,6 11-131 0 0,-1-1-1 0 0,-1 1 0 0 0,6 24 0 0 0,-7-24 14 0 0,12 47-1047 0 0,-10-32-764 0 0,19 48 0 0 0,-22-71 398 0 0,0 0 1 0 0,0 0-1 0 0,0-1 1 0 0,1 1-1 0 0,0-1 1 0 0,7 7-1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2:43.4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0 144 1324 0 0,'8'-55'12502'0'0,"2"23"-9376"0"0,-9 29-2902 0 0,0-1-1 0 0,1 1 1 0 0,-1 0 0 0 0,1 0-1 0 0,0 0 1 0 0,0 0 0 0 0,0 0 0 0 0,0 0-1 0 0,0 0 1 0 0,0 1 0 0 0,1-1 0 0 0,-1 1-1 0 0,1-1 1 0 0,0 1 0 0 0,0 0 0 0 0,0 0-1 0 0,0 1 1 0 0,0-1 0 0 0,0 0 0 0 0,0 1-1 0 0,7-2 1 0 0,-9 3-227 0 0,1 0 1 0 0,-1 0-1 0 0,0 1 0 0 0,0-1 0 0 0,0 0 1 0 0,0 1-1 0 0,1-1 0 0 0,-1 0 0 0 0,0 1 1 0 0,0 0-1 0 0,0-1 0 0 0,0 1 0 0 0,0 0 1 0 0,0-1-1 0 0,0 1 0 0 0,0 0 0 0 0,0 0 1 0 0,-1 0-1 0 0,1 0 0 0 0,0 0 0 0 0,0 0 1 0 0,-1 0-1 0 0,1 0 0 0 0,-1 0 1 0 0,1 0-1 0 0,-1 0 0 0 0,1 0 0 0 0,-1 0 1 0 0,0 1-1 0 0,1-1 0 0 0,-1 2 0 0 0,8 37-256 0 0,-8-39 256 0 0,3 26 42 0 0,-2 1-1 0 0,-1 0 1 0 0,-2 0-1 0 0,0 0 1 0 0,-2-1-1 0 0,-1 1 1 0 0,-17 52 0 0 0,34-102 293 0 0,1 1-1 0 0,1 0 1 0 0,19-22 0 0 0,72-81 891 0 0,-100 118-1224 0 0,1 0 0 0 0,-1 1 0 0 0,1 0 0 0 0,1 0 1 0 0,-1 0-1 0 0,1 1 0 0 0,0 0 0 0 0,-1 0 0 0 0,2 1 0 0 0,-1 0 0 0 0,0 0 1 0 0,16-4-1 0 0,-19 7-55 0 0,0 0 0 0 0,-1 0 0 0 0,1 0 0 0 0,0 0 0 0 0,0 0 0 0 0,0 1 0 0 0,-1 0 0 0 0,1 0 0 0 0,0 0 0 0 0,-1 0 0 0 0,1 0 0 0 0,-1 1 0 0 0,1 0 1 0 0,-1-1-1 0 0,0 1 0 0 0,1 1 0 0 0,-1-1 0 0 0,0 0 0 0 0,-1 1 0 0 0,1-1 0 0 0,0 1 0 0 0,-1 0 0 0 0,1 0 0 0 0,-1 0 0 0 0,0 0 0 0 0,0 1 0 0 0,0-1 0 0 0,2 6 0 0 0,5 14-154 0 0,0 0 0 0 0,-2 0 0 0 0,0 1 0 0 0,-2 0 0 0 0,0 0 0 0 0,1 48-1 0 0,-3-42 242 0 0,2-24 127 0 0,3-14-182 0 0,8-17-68 0 0,-15 23 118 0 0,18-31 107 0 0,1 1 0 0 0,2 0-1 0 0,28-31 1 0 0,-39 51-102 0 0,1-1 0 0 0,1 1 1 0 0,-1 1-1 0 0,2 0 0 0 0,0 1 0 0 0,0 1 0 0 0,1 0 0 0 0,0 1 0 0 0,21-9 0 0 0,-31 16-38 0 0,-1-1 1 0 0,0 1-1 0 0,0 0 0 0 0,0 1 0 0 0,1-1 0 0 0,-1 1 0 0 0,0 0 0 0 0,0 0 0 0 0,1 0 0 0 0,-1 0 0 0 0,0 1 1 0 0,0-1-1 0 0,1 1 0 0 0,-1 1 0 0 0,0-1 0 0 0,0 0 0 0 0,0 1 0 0 0,0 0 0 0 0,0 0 0 0 0,-1 0 0 0 0,1 0 1 0 0,-1 1-1 0 0,1 0 0 0 0,-1-1 0 0 0,0 1 0 0 0,0 0 0 0 0,0 0 0 0 0,0 1 0 0 0,0-1 0 0 0,3 8 0 0 0,6 10-273 0 0,-1 0 0 0 0,0 1 0 0 0,-2 0 0 0 0,9 35 0 0 0,-3-15-795 0 0,-10-28 351 0 0,0-1 0 0 0,1 0 1 0 0,1 0-1 0 0,8 11 0 0 0,-10-18-558 0 0,31 29-5130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2:44.3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363 83 1944 0 0,'15'-21'7312'0'0,"0"10"-5353"0"0,-14 10-1670 0 0,17-11 3470 0 0,-17 11-3470 0 0,-1-1 0 0 0,1 1 0 0 0,0-1 1 0 0,0 1-1 0 0,0-1 0 0 0,-1 1 0 0 0,1-1 0 0 0,-1 1 0 0 0,1-1 0 0 0,-1 1 0 0 0,0-1 1 0 0,1-3-1 0 0,-3 4-197 0 0,1-1 1 0 0,0 1-1 0 0,0 0 1 0 0,-1 0 0 0 0,1 0-1 0 0,-1 0 1 0 0,1 0-1 0 0,-1 0 1 0 0,0 0-1 0 0,1 0 1 0 0,-1 1-1 0 0,0-1 1 0 0,0 0 0 0 0,1 1-1 0 0,-1 0 1 0 0,0-1-1 0 0,0 1 1 0 0,0 0-1 0 0,-3 0 1 0 0,-36 0 540 0 0,39 0-593 0 0,-17 2 54 0 0,0 1-1 0 0,-1 1 1 0 0,2 1 0 0 0,-1 0 0 0 0,0 1-1 0 0,1 1 1 0 0,0 1 0 0 0,1 0 0 0 0,0 2-1 0 0,0 0 1 0 0,1 0 0 0 0,0 2 0 0 0,-18 17-1 0 0,26-22-90 0 0,1 0 0 0 0,0 1 1 0 0,1 0-1 0 0,0 1 0 0 0,0-1 0 0 0,1 1 0 0 0,0 0 0 0 0,0 1 0 0 0,1-1 0 0 0,0 1 0 0 0,-3 15 0 0 0,5-16-69 0 0,1-1 0 0 0,1 1 0 0 0,-1-1 0 0 0,1 1 0 0 0,1 0-1 0 0,0-1 1 0 0,0 1 0 0 0,0-1 0 0 0,1 1 0 0 0,1-1 0 0 0,-1 0-1 0 0,1 0 1 0 0,1 0 0 0 0,-1 0 0 0 0,8 11 0 0 0,-6-11-21 0 0,0-1 0 0 0,0 0 0 0 0,1 0-1 0 0,0 0 1 0 0,0 0 0 0 0,1-1 0 0 0,0 0 0 0 0,0 0 0 0 0,0-1 0 0 0,1 0 0 0 0,0 0 0 0 0,0-1 0 0 0,0 0 0 0 0,14 5 0 0 0,-18-8 97 0 0,1 0-1 0 0,0 0 1 0 0,0 0 0 0 0,0-1 0 0 0,0 1 0 0 0,0-1-1 0 0,0 0 1 0 0,0 0 0 0 0,0-1 0 0 0,0 0 0 0 0,-1 0 0 0 0,1 0-1 0 0,0 0 1 0 0,0-1 0 0 0,-1 0 0 0 0,1 0 0 0 0,-1 0-1 0 0,1 0 1 0 0,-1-1 0 0 0,0 0 0 0 0,0 1 0 0 0,0-2-1 0 0,0 1 1 0 0,-1 0 0 0 0,1-1 0 0 0,-1 0 0 0 0,0 1-1 0 0,3-6 1 0 0,5-8 513 0 0,-1-1 0 0 0,-1 0 1 0 0,-1-1-1 0 0,0 0 0 0 0,-1-1 0 0 0,5-24 0 0 0,-7 22 85 0 0,2 0 0 0 0,0 1 0 0 0,2-1 0 0 0,17-31 0 0 0,-24 50-665 0 0,0-1 0 0 0,0 1 0 0 0,0-1 0 0 0,1 1 0 0 0,0 0 0 0 0,-1 0 0 0 0,1 0 0 0 0,0 0 0 0 0,0 0 0 0 0,1 1 0 0 0,-1-1 0 0 0,1 1 0 0 0,-1 0 0 0 0,1 0 0 0 0,0 0 0 0 0,-1 1 0 0 0,1-1 1 0 0,0 1-1 0 0,0 0 0 0 0,0 0 0 0 0,0 0 0 0 0,0 0 0 0 0,1 1 0 0 0,-1 0 0 0 0,0 0 0 0 0,0 0 0 0 0,0 0 0 0 0,0 1 0 0 0,0 0 0 0 0,0-1 0 0 0,0 1 0 0 0,0 1 0 0 0,0-1 0 0 0,0 1 0 0 0,0-1 1 0 0,-1 1-1 0 0,1 0 0 0 0,3 3 0 0 0,1 0-52 0 0,0 1-1 0 0,0 0 1 0 0,0 1 0 0 0,-1 0 0 0 0,0 0 0 0 0,-1 0 0 0 0,1 1 0 0 0,-2 0 0 0 0,1 0 0 0 0,-1 0 0 0 0,0 1 0 0 0,-1 0-1 0 0,1 0 1 0 0,-2 0 0 0 0,3 10 0 0 0,-3-9 135 0 0,-2 0 0 0 0,1 1 1 0 0,-2-1-1 0 0,1 0 0 0 0,-1 0 0 0 0,-1 1 0 0 0,0-1 0 0 0,0 0 1 0 0,-1 0-1 0 0,0 0 0 0 0,-1 0 0 0 0,0 0 0 0 0,0-1 0 0 0,-1 1 0 0 0,-1-1 1 0 0,0 0-1 0 0,-10 16 0 0 0,15-25-17 0 0,-1 0 0 0 0,1 1 1 0 0,0-1-1 0 0,0 1 0 0 0,-1-1 1 0 0,1 1-1 0 0,0-1 0 0 0,-1 0 0 0 0,1 1 1 0 0,0-1-1 0 0,-1 0 0 0 0,1 1 1 0 0,-1-1-1 0 0,1 0 0 0 0,-1 1 0 0 0,1-1 1 0 0,0 0-1 0 0,-1 0 0 0 0,1 1 0 0 0,-1-1 1 0 0,1 0-1 0 0,-1 0 0 0 0,1 0 1 0 0,-1 0-1 0 0,1 0 0 0 0,-1 0 0 0 0,0 0 1 0 0,1 0-1 0 0,-1 0 0 0 0,0 0 1 0 0,-2-15 52 0 0,9-21-233 0 0,0 17 243 0 0,0 1 0 0 0,2 1 1 0 0,0-1-1 0 0,1 1 0 0 0,1 1 0 0 0,1 0 0 0 0,0 0 0 0 0,1 1 0 0 0,0 0 1 0 0,1 1-1 0 0,1 1 0 0 0,0 0 0 0 0,1 1 0 0 0,1 0 0 0 0,26-15 0 0 0,-40 26-79 0 0,0 0 0 0 0,1 0 0 0 0,-1 0 0 0 0,0 1 0 0 0,1-1 0 0 0,-1 0 0 0 0,1 1 0 0 0,-1 0 0 0 0,1-1 0 0 0,-1 1 0 0 0,1 0 0 0 0,-1 0 0 0 0,1 1 0 0 0,-1-1-1 0 0,1 0 1 0 0,-1 1 0 0 0,1 0 0 0 0,-1-1 0 0 0,0 1 0 0 0,1 0 0 0 0,-1 0 0 0 0,0 1 0 0 0,0-1 0 0 0,0 0 0 0 0,0 1 0 0 0,0-1 0 0 0,0 1 0 0 0,0-1 0 0 0,0 1 0 0 0,0 0 0 0 0,-1 0-1 0 0,1 0 1 0 0,-1 0 0 0 0,1 0 0 0 0,-1 0 0 0 0,2 5 0 0 0,5 9 18 0 0,-1 0 0 0 0,-1 1 1 0 0,0 0-1 0 0,3 22 0 0 0,0-7 88 0 0,-3-11-443 0 0,2 0 0 0 0,0 0-1 0 0,16 28 1 0 0,-18-41-467 0 0,-1 0 1 0 0,1 0-1 0 0,0-1 0 0 0,9 9 0 0 0,35 16-9212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2:44.6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799 6 1628 0 0,'-5'-5'11201'0'0,"-3"13"-10732"0"0,0 1 1 0 0,1 0-1 0 0,1 0 0 0 0,-1 0 0 0 0,2 1 1 0 0,-6 11-1 0 0,-3 4 125 0 0,-480 896 5772 0 0,315-574-2939 0 0,162-315-3436 0 0,-8 14-391 0 0,12-14-5362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2:45.1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353 30 1848 0 0,'9'-24'13147'0'0,"-11"23"-12976"0"0,0 0 0 0 0,0 0 0 0 0,-1 0 1 0 0,1 1-1 0 0,0-1 0 0 0,-1 1 0 0 0,1 0 0 0 0,-1 0 0 0 0,1 0 0 0 0,0 0 0 0 0,-1 0 0 0 0,-2 1 1 0 0,-6 0-87 0 0,-1 1 1 0 0,1 1-1 0 0,0 0 1 0 0,1 0-1 0 0,-1 1 1 0 0,1 0-1 0 0,-1 1 1 0 0,1 0-1 0 0,0 0 1 0 0,1 1 0 0 0,0 1-1 0 0,0 0 1 0 0,-12 10-1 0 0,16-12-204 0 0,0 1 1 0 0,1-1-1 0 0,-1 1 0 0 0,1 0 0 0 0,1 0 0 0 0,-1 0 1 0 0,1 0-1 0 0,0 1 0 0 0,0-1 0 0 0,0 1 0 0 0,1 0 1 0 0,0 0-1 0 0,1 0 0 0 0,0 0 0 0 0,0 0 0 0 0,0 0 0 0 0,1 0 1 0 0,0 0-1 0 0,0 1 0 0 0,1-1 0 0 0,2 12 0 0 0,4 4-303 0 0,1 1-1 0 0,15 30 0 0 0,-16-39 607 0 0,0 0-1 0 0,-1 0 0 0 0,0 1 1 0 0,-1 0-1 0 0,-1 0 0 0 0,-1 0 1 0 0,3 25-1 0 0,-7-35 28 0 0,0-1 0 0 0,0 1 0 0 0,0 0 0 0 0,-1-1 0 0 0,0 1 0 0 0,0-1 0 0 0,-1 0 0 0 0,1 1 0 0 0,-1-1 0 0 0,0 0 0 0 0,0-1 0 0 0,-1 1 1 0 0,1 0-1 0 0,-1-1 0 0 0,0 0 0 0 0,0 0 0 0 0,-1 0 0 0 0,1 0 0 0 0,-1-1 0 0 0,0 0 0 0 0,-10 5 0 0 0,2 0-234 0 0,-1-2 0 0 0,1 0 0 0 0,-1 0 0 0 0,-1-1 0 0 0,1-1 0 0 0,-1 0 0 0 0,-19 1 0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2:46.7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343 213 1976 0 0,'27'-17'9880'0'0,"-21"9"-9646"0"0,0 0 0 0 0,0-1 1 0 0,-1 1-1 0 0,0-1 0 0 0,-1 0 1 0 0,0 0-1 0 0,-1-1 1 0 0,1 1-1 0 0,2-17 0 0 0,-6 23-112 0 0,1 0-1 0 0,-1 0 0 0 0,0 0 0 0 0,0 0 1 0 0,0-1-1 0 0,0 1 0 0 0,-1 0 1 0 0,1 0-1 0 0,-1 0 0 0 0,0 0 1 0 0,0 0-1 0 0,0 1 0 0 0,0-1 1 0 0,0 0-1 0 0,0 0 0 0 0,-1 0 0 0 0,0 1 1 0 0,1-1-1 0 0,-1 1 0 0 0,0 0 1 0 0,0-1-1 0 0,-1 1 0 0 0,1 0 1 0 0,0 0-1 0 0,-1 0 0 0 0,1 0 1 0 0,-1 1-1 0 0,1-1 0 0 0,-1 1 0 0 0,0 0 1 0 0,0-1-1 0 0,0 1 0 0 0,0 0 1 0 0,-5-1-1 0 0,-5 0 54 0 0,1 0-1 0 0,-1 1 1 0 0,1 0-1 0 0,-1 1 1 0 0,1 0 0 0 0,-1 1-1 0 0,1 0 1 0 0,-1 1-1 0 0,1 1 1 0 0,-1 0 0 0 0,1 1-1 0 0,1 0 1 0 0,-1 0-1 0 0,-20 12 1 0 0,20-10-157 0 0,1 1 1 0 0,-1 0-1 0 0,1 1 0 0 0,1 0 1 0 0,-1 0-1 0 0,1 1 1 0 0,1 1-1 0 0,0 0 0 0 0,0 0 1 0 0,1 1-1 0 0,0 0 1 0 0,1 0-1 0 0,-10 21 0 0 0,14-24-133 0 0,1 0-1 0 0,0-1 1 0 0,0 1-1 0 0,1 0 1 0 0,0 0-1 0 0,0 0 1 0 0,1 0-1 0 0,0 0 1 0 0,1 0-1 0 0,-1 0 1 0 0,2 0-1 0 0,-1 0 1 0 0,1-1-1 0 0,0 1 1 0 0,1 0-1 0 0,-1-1 1 0 0,1 1-1 0 0,1-1 1 0 0,0 0-1 0 0,0 0 1 0 0,6 7-1 0 0,-6-9 21 0 0,-1 0 1 0 0,2 0-1 0 0,-1-1 0 0 0,0 0 0 0 0,1 0 0 0 0,0 0 0 0 0,0 0 0 0 0,0-1 0 0 0,0 0 1 0 0,0 0-1 0 0,1 0 0 0 0,-1 0 0 0 0,1-1 0 0 0,0 0 0 0 0,0-1 0 0 0,0 1 1 0 0,0-1-1 0 0,0 0 0 0 0,0 0 0 0 0,0-1 0 0 0,0 0 0 0 0,0 0 0 0 0,1 0 1 0 0,-1-1-1 0 0,0 0 0 0 0,0 0 0 0 0,11-4 0 0 0,-3 0 216 0 0,-1-1 0 0 0,1-1 0 0 0,-1 0 0 0 0,-1 0 0 0 0,1-2 0 0 0,-1 1 0 0 0,0-1 0 0 0,-1-1 0 0 0,15-16 0 0 0,2-7 1329 0 0,44-69 1 0 0,-53 72-909 0 0,-18 29-502 0 0,-3 3-146 0 0,0 0 20 0 0,0 0 1 0 0,0 1-1 0 0,0-1 1 0 0,0 1-1 0 0,1-1 0 0 0,0 1 1 0 0,-1 0-1 0 0,1 0 1 0 0,0 0-1 0 0,0-1 0 0 0,0 1 1 0 0,1 0-1 0 0,-1 0 1 0 0,0 4-1 0 0,1-4-64 0 0,-4 13-267 0 0,2 1 0 0 0,0 0 0 0 0,0-1 0 0 0,2 1 0 0 0,0 0-1 0 0,5 33 1 0 0,-4-42 372 0 0,1 1 0 0 0,0 0 0 0 0,0-1 0 0 0,1 0-1 0 0,0 1 1 0 0,0-1 0 0 0,1 0 0 0 0,0-1 0 0 0,0 1-1 0 0,1 0 1 0 0,0-1 0 0 0,0 0 0 0 0,1-1-1 0 0,0 1 1 0 0,7 6 0 0 0,-10-11 61 0 0,-1-1 1 0 0,0 0-1 0 0,0 1 1 0 0,1-1-1 0 0,-1 0 0 0 0,1 0 1 0 0,-1 0-1 0 0,1 0 1 0 0,-1-1-1 0 0,1 1 0 0 0,-1-1 1 0 0,1 0-1 0 0,0 1 1 0 0,-1-1-1 0 0,1 0 0 0 0,0-1 1 0 0,-1 1-1 0 0,1 0 1 0 0,-1-1-1 0 0,1 1 0 0 0,0-1 1 0 0,-1 0-1 0 0,1 0 1 0 0,-1 0-1 0 0,0 0 0 0 0,1 0 1 0 0,-1-1-1 0 0,0 1 1 0 0,3-3-1 0 0,5-4 297 0 0,-1-1-1 0 0,0 1 1 0 0,0-2-1 0 0,12-16 1 0 0,-10 12 168 0 0,34-50 1208 0 0,-36 49-1429 0 0,0 1-1 0 0,1 0 1 0 0,1 0 0 0 0,0 1-1 0 0,1 0 1 0 0,1 1 0 0 0,-1 0-1 0 0,19-12 1 0 0,-30 24-277 0 0,0 0 1 0 0,0-1-1 0 0,-1 1 0 0 0,1 0 1 0 0,0 0-1 0 0,0 0 0 0 0,0 0 1 0 0,0 0-1 0 0,0 0 1 0 0,0 0-1 0 0,0 0 0 0 0,0 0 1 0 0,0 0-1 0 0,-1 0 0 0 0,1 0 1 0 0,0 1-1 0 0,0-1 0 0 0,0 0 1 0 0,0 1-1 0 0,0-1 0 0 0,-1 0 1 0 0,1 1-1 0 0,0-1 0 0 0,0 1 1 0 0,-1 0-1 0 0,1-1 0 0 0,0 1 1 0 0,-1 0-1 0 0,1-1 0 0 0,0 1 1 0 0,-1 0-1 0 0,1-1 1 0 0,-1 1-1 0 0,1 0 0 0 0,-1 0 1 0 0,0 0-1 0 0,1 0 0 0 0,-1-1 1 0 0,0 1-1 0 0,0 0 0 0 0,1 0 1 0 0,-1 0-1 0 0,0 0 0 0 0,0 1 1 0 0,7 44-762 0 0,-7-44 746 0 0,3 114-1215 0 0,-5-69 1526 0 0,-13 80 289 0 0,21-162 470 0 0,3 14-458 0 0,0 1 1 0 0,1 0-1 0 0,1 0 1 0 0,0 1-1 0 0,2 0 1 0 0,21-23-1 0 0,-24 30-401 0 0,1 0 0 0 0,1 1 0 0 0,-1 0-1 0 0,2 1 1 0 0,-1 1 0 0 0,2 0 0 0 0,-1 1-1 0 0,1 0 1 0 0,28-11 0 0 0,-41 18-223 0 0,1 1 1 0 0,0-1-1 0 0,0 0 0 0 0,0 1 1 0 0,0 0-1 0 0,0-1 1 0 0,-1 1-1 0 0,1 0 1 0 0,0 0-1 0 0,0 0 0 0 0,0 0 1 0 0,0 0-1 0 0,0 1 1 0 0,0-1-1 0 0,0 0 0 0 0,0 1 1 0 0,0 0-1 0 0,-1-1 1 0 0,1 1-1 0 0,0 0 0 0 0,0 0 1 0 0,2 2-1 0 0,-1-1-52 0 0,-1 1 0 0 0,0-1 0 0 0,-1 1 0 0 0,1 0 0 0 0,0-1 0 0 0,-1 1 0 0 0,1 0 0 0 0,-1 0 1 0 0,0 0-1 0 0,0 0 0 0 0,0 0 0 0 0,0 6 0 0 0,1 10-419 0 0,0 0 0 0 0,-2 0 1 0 0,-3 34-1 0 0,2-39 350 0 0,-4 20-313 0 0,3-24 358 0 0,1 1 0 0 0,0 0 0 0 0,1 21-1 0 0,0-31 122 0 0,9-35 110 0 0,0 10 223 0 0,1 1 0 0 0,1 0 1 0 0,1 0-1 0 0,1 1 0 0 0,1 1 1 0 0,0 0-1 0 0,2 1 1 0 0,1 1-1 0 0,0 0 0 0 0,1 1 1 0 0,39-28-1 0 0,-55 44-333 0 0,0 0 0 0 0,1 0 1 0 0,-1 1-1 0 0,1-1 0 0 0,0 1 0 0 0,-1-1 0 0 0,1 1 1 0 0,0 0-1 0 0,0 0 0 0 0,-1 0 0 0 0,1 0 1 0 0,0 1-1 0 0,0-1 0 0 0,0 1 0 0 0,0 0 0 0 0,0 0 1 0 0,0 0-1 0 0,0 0 0 0 0,0 0 0 0 0,0 1 0 0 0,0 0 1 0 0,5 1-1 0 0,-4 0-32 0 0,-1 1 1 0 0,1-1-1 0 0,-1 1 1 0 0,0 0-1 0 0,0 0 1 0 0,0 0-1 0 0,-1 1 1 0 0,1-1-1 0 0,-1 1 1 0 0,1-1-1 0 0,-1 1 0 0 0,-1 0 1 0 0,1 0-1 0 0,0 0 1 0 0,1 6-1 0 0,20 82-625 0 0,-20-75 578 0 0,0 0-1 0 0,1 0 1 0 0,1 0 0 0 0,0 0 0 0 0,2-1-1 0 0,0 0 1 0 0,0 0 0 0 0,15 21 0 0 0,-19-33 5 0 0,1-1 1 0 0,-1 0 0 0 0,1 0 0 0 0,0 0 0 0 0,0-1 0 0 0,0 1-1 0 0,0-1 1 0 0,0 0 0 0 0,1 0 0 0 0,-1 0 0 0 0,1-1-1 0 0,-1 1 1 0 0,1-1 0 0 0,0 0 0 0 0,-1 0 0 0 0,1-1 0 0 0,0 0-1 0 0,0 0 1 0 0,0 0 0 0 0,-1 0 0 0 0,1-1 0 0 0,0 1 0 0 0,-1-1-1 0 0,1 0 1 0 0,6-3 0 0 0,13-4-153 0 0,-1 0-1 0 0,1-2 1 0 0,31-19-1 0 0,-40 22 254 0 0,21-13 201 0 0,0-1 0 0 0,-1-2-1 0 0,36-31 1 0 0,-58 43 75 0 0,0 0 0 0 0,-2-1-1 0 0,1 0 1 0 0,-2-1 0 0 0,1 0 0 0 0,-2-1 0 0 0,0 0-1 0 0,0-1 1 0 0,-2 1 0 0 0,11-29 0 0 0,-16 39-259 0 0,-1-1 1 0 0,0 0 0 0 0,0 0 0 0 0,0 0-1 0 0,0 0 1 0 0,-1 0 0 0 0,0-1-1 0 0,0 1 1 0 0,0 0 0 0 0,-1 0 0 0 0,0 0-1 0 0,0 0 1 0 0,0 0 0 0 0,0 0-1 0 0,-1 1 1 0 0,0-1 0 0 0,0 0 0 0 0,0 1-1 0 0,-1-1 1 0 0,1 1 0 0 0,-1 0 0 0 0,-4-5-1 0 0,4 6-42 0 0,0 1-1 0 0,0-1 1 0 0,0 1 0 0 0,-1-1-1 0 0,1 1 1 0 0,-1 0-1 0 0,0 1 1 0 0,0-1-1 0 0,0 1 1 0 0,1-1-1 0 0,-1 1 1 0 0,0 0 0 0 0,-1 1-1 0 0,1-1 1 0 0,0 1-1 0 0,0-1 1 0 0,0 1-1 0 0,0 0 1 0 0,0 1 0 0 0,0-1-1 0 0,0 1 1 0 0,0 0-1 0 0,0 0 1 0 0,0 0-1 0 0,0 0 1 0 0,0 1 0 0 0,-5 3-1 0 0,0-1-5 0 0,0 0-1 0 0,1 1 0 0 0,0 1 1 0 0,0-1-1 0 0,0 1 1 0 0,1 1-1 0 0,0-1 1 0 0,0 1-1 0 0,1 1 0 0 0,0-1 1 0 0,0 1-1 0 0,0 0 1 0 0,1 0-1 0 0,0 1 1 0 0,1-1-1 0 0,0 1 0 0 0,1 0 1 0 0,-1 0-1 0 0,2 1 1 0 0,-1-1-1 0 0,1 0 1 0 0,1 1-1 0 0,0 0 0 0 0,0-1 1 0 0,1 1-1 0 0,0 0 1 0 0,3 18-1 0 0,-2-11 8 0 0,2-1 1 0 0,1 1-1 0 0,0-1 0 0 0,0 0 1 0 0,2 0-1 0 0,0-1 0 0 0,1 0 0 0 0,1 0 1 0 0,0 0-1 0 0,0-1 0 0 0,2 0 1 0 0,0-1-1 0 0,0 0 0 0 0,2 0 0 0 0,19 17 1 0 0,-15-19-271 0 0,1 0 0 0 0,0-1 0 0 0,0 0 0 0 0,1-1 0 0 0,0-2 1 0 0,1 1-1 0 0,0-2 0 0 0,0-1 0 0 0,0 0 0 0 0,26 2 0 0 0,-15-4-1354 0 0,0-1 1 0 0,33-2-1 0 0,-25-2-3004 0 0,45-10 1 0 0,-41 3-2536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2:47.6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110 68 2552 0 0,'21'-20'11469'0'0,"-11"-3"-6883"0"0,-10 22-4547 0 0,0 1-1 0 0,0-1 1 0 0,0 0-1 0 0,0 0 1 0 0,0 0 0 0 0,0 0-1 0 0,0 1 1 0 0,-1-1-1 0 0,1 0 1 0 0,0 0 0 0 0,0 0-1 0 0,-1 0 1 0 0,1 1-1 0 0,0-1 1 0 0,-1 0 0 0 0,1 1-1 0 0,-1-1 1 0 0,1 0-1 0 0,-1 1 1 0 0,1-1 0 0 0,-1 0-1 0 0,0 0 1 0 0,-1 0-21 0 0,0 0 0 0 0,1 0 0 0 0,-1 1 0 0 0,0-1 0 0 0,1 0 1 0 0,-1 1-1 0 0,0-1 0 0 0,0 1 0 0 0,0 0 0 0 0,0-1 0 0 0,0 1 0 0 0,1 0 0 0 0,-1 0 0 0 0,-2 1 0 0 0,-1-1-28 0 0,1 0-1 0 0,-1 1 1 0 0,1 0-1 0 0,-1 0 0 0 0,1 0 1 0 0,0 1-1 0 0,-1-1 1 0 0,1 1-1 0 0,0 0 0 0 0,0 1 1 0 0,0-1-1 0 0,0 0 0 0 0,0 1 1 0 0,1 0-1 0 0,-1 0 1 0 0,1 0-1 0 0,0 1 0 0 0,0-1 1 0 0,0 1-1 0 0,0-1 0 0 0,1 1 1 0 0,-4 6-1 0 0,4-5-13 0 0,-1 0-1 0 0,1 0 1 0 0,0 1 0 0 0,1-1-1 0 0,-1 1 1 0 0,1-1-1 0 0,0 1 1 0 0,1 0 0 0 0,-1-1-1 0 0,1 1 1 0 0,0 0-1 0 0,0-1 1 0 0,1 1 0 0 0,0 0-1 0 0,0-1 1 0 0,0 1-1 0 0,3 6 1 0 0,3 3-90 0 0,0 0 0 0 0,1 0-1 0 0,0-1 1 0 0,1-1 0 0 0,1 1 0 0 0,0-2-1 0 0,20 21 1 0 0,9 2-80 0 0,46 32-1 0 0,-50-41 46 0 0,-2 0 0 0 0,44 47-1 0 0,-75-72 174 0 0,0 1-1 0 0,-1 0 0 0 0,1 0 1 0 0,0-1-1 0 0,-1 1 1 0 0,1 0-1 0 0,-1 0 0 0 0,0 1 1 0 0,0-1-1 0 0,0 0 1 0 0,0 0-1 0 0,0 0 0 0 0,0 1 1 0 0,-1-1-1 0 0,1 0 0 0 0,-1 1 1 0 0,0-1-1 0 0,1 1 1 0 0,-1-1-1 0 0,0 1 0 0 0,0-1 1 0 0,-1 0-1 0 0,1 1 1 0 0,0-1-1 0 0,-1 1 0 0 0,0-1 1 0 0,1 0-1 0 0,-3 5 0 0 0,0-4 13 0 0,0 1-1 0 0,0-1 1 0 0,0 0-1 0 0,0 0 1 0 0,0 0-1 0 0,-1-1 1 0 0,1 1-1 0 0,-1-1 1 0 0,0 0-1 0 0,0 0 1 0 0,0 0-1 0 0,0 0 1 0 0,0-1-1 0 0,0 0 1 0 0,-7 2-1 0 0,-3 0-185 0 0,1-1-1 0 0,-1 0 1 0 0,0-1 0 0 0,0-1-1 0 0,-17-1 1 0 0,-19-10-2894 0 0,46 9 2216 0 0,0 1 0 0 0,0-1 1 0 0,0-1-1 0 0,0 1 0 0 0,-15-14-2482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2:47.9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54 2520 0 0,'47'-54'16867'0'0,"-46"85"-16003"0"0,-2-12-973 0 0,0 1 0 0 0,1 0-1 0 0,1-1 1 0 0,6 35 0 0 0,-5-43-573 0 0,1 0 0 0 0,1-1 0 0 0,-1 1 0 0 0,7 10 0 0 0,-7-15-397 0 0,0 0 0 0 0,1 0 0 0 0,0 0 0 0 0,1-1 0 0 0,-1 1 0 0 0,1-1 0 0 0,6 6 0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2:48.3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42 35 976 0 0,'-14'-16'4889'0'0,"7"10"-3633"0"0,1 1-460 0 0,0 2-384 0 0,-2-2-772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2:49.0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262 162 2956 0 0,'7'-4'4411'0'0,"8"-6"-2366"0"0,13-12 237 0 0,-20 16-1605 0 0,0 0 0 0 0,-1 0 0 0 0,1-1 0 0 0,-2 0 0 0 0,1 0-1 0 0,7-11 1 0 0,-13 17-619 0 0,-1-1 0 0 0,1 1 0 0 0,-1 0-1 0 0,1-1 1 0 0,-1 1 0 0 0,0-1 0 0 0,0 1 0 0 0,0-1-1 0 0,0 1 1 0 0,0-1 0 0 0,0 1 0 0 0,0-1 0 0 0,0 1-1 0 0,-1-1 1 0 0,1 1 0 0 0,0-1 0 0 0,-1 1 0 0 0,1 0 0 0 0,-1-1-1 0 0,0 1 1 0 0,1 0 0 0 0,-1-1 0 0 0,0 1 0 0 0,0 0-1 0 0,0 0 1 0 0,0 0 0 0 0,0-1 0 0 0,0 1 0 0 0,0 0-1 0 0,0 1 1 0 0,0-1 0 0 0,-1 0 0 0 0,1 0 0 0 0,0 0-1 0 0,-1 1 1 0 0,1-1 0 0 0,0 1 0 0 0,-3-2 0 0 0,-5-1 47 0 0,1-1-1 0 0,-1 1 1 0 0,1 0 0 0 0,-17-2 0 0 0,10 4-7 0 0,-1 0 0 0 0,1 1 0 0 0,-1 0-1 0 0,1 2 1 0 0,0 0 0 0 0,-1 0 0 0 0,1 2 0 0 0,0 0-1 0 0,-15 6 1 0 0,22-8-106 0 0,1 1-1 0 0,0 0 0 0 0,0 0 0 0 0,0 1 1 0 0,1-1-1 0 0,-1 2 0 0 0,1-1 1 0 0,0 1-1 0 0,0 0 0 0 0,0 0 1 0 0,1 0-1 0 0,0 1 0 0 0,0 0 0 0 0,0 0 1 0 0,1 0-1 0 0,-1 1 0 0 0,2-1 1 0 0,-1 1-1 0 0,-4 13 0 0 0,7-15-104 0 0,0-1 0 0 0,1 1 0 0 0,-1 0 0 0 0,1 0 0 0 0,0-1 0 0 0,1 1-1 0 0,-1 0 1 0 0,1-1 0 0 0,0 1 0 0 0,0 0 0 0 0,1-1 0 0 0,-1 0 0 0 0,1 1 0 0 0,0-1 0 0 0,0 0-1 0 0,1 0 1 0 0,-1 0 0 0 0,1 0 0 0 0,0 0 0 0 0,0 0 0 0 0,0-1 0 0 0,0 1 0 0 0,1-1 0 0 0,-1 0-1 0 0,1 0 1 0 0,0 0 0 0 0,0-1 0 0 0,0 1 0 0 0,0-1 0 0 0,5 2 0 0 0,0 1 34 0 0,1-1 1 0 0,-1 0 0 0 0,1-1 0 0 0,0 0-1 0 0,0 0 1 0 0,0-1 0 0 0,0-1 0 0 0,1 1-1 0 0,-1-2 1 0 0,0 1 0 0 0,0-1 0 0 0,21-3-1 0 0,-21 0 312 0 0,0 0 1 0 0,-1 0-1 0 0,1-1 0 0 0,-1 0 0 0 0,1-1 0 0 0,-1 0 0 0 0,-1 0 0 0 0,1-1 0 0 0,-1 0 0 0 0,0-1 0 0 0,0 1 0 0 0,-1-2 0 0 0,0 1 0 0 0,0-1 1 0 0,0 0-1 0 0,-1 0 0 0 0,-1-1 0 0 0,1 0 0 0 0,-1 0 0 0 0,-1 0 0 0 0,0 0 0 0 0,0-1 0 0 0,4-19 0 0 0,-8 17 249 0 0,-6 12-99 0 0,-8 19-78 0 0,7 9-287 0 0,1 1 0 0 0,1-1 0 0 0,2 1 0 0 0,1 0 0 0 0,1 0 0 0 0,1 0 0 0 0,4 29 1 0 0,44 202-517 0 0,-29-182 490 0 0,12 130 1 0 0,-30-205 21 0 0,-1 1 1 0 0,0 0-1 0 0,0-1 0 0 0,-1 1 1 0 0,1-1-1 0 0,-1 1 1 0 0,1-1-1 0 0,-1 1 1 0 0,0-1-1 0 0,-1 1 1 0 0,1-1-1 0 0,0 0 0 0 0,-4 5 1 0 0,5-7-10 0 0,-1-1 1 0 0,0 1-1 0 0,1 0 1 0 0,-1-1-1 0 0,0 1 0 0 0,1-1 1 0 0,-1 1-1 0 0,0 0 1 0 0,0-1-1 0 0,1 0 1 0 0,-1 1-1 0 0,0-1 0 0 0,0 1 1 0 0,0-1-1 0 0,0 0 1 0 0,0 0-1 0 0,0 0 1 0 0,1 1-1 0 0,-1-1 0 0 0,0 0 1 0 0,-1 0-1 0 0,0-1-1 0 0,0 1 0 0 0,0-1 0 0 0,0 1 0 0 0,0-1 0 0 0,0 0 0 0 0,0 0-1 0 0,0 0 1 0 0,0 0 0 0 0,1 0 0 0 0,-1 0 0 0 0,0-1 0 0 0,1 1 0 0 0,-3-2 0 0 0,-3-4 11 0 0,0-1 0 0 0,1 1-1 0 0,-1-1 1 0 0,2 0 0 0 0,-1 0 0 0 0,1-1 0 0 0,0 0 0 0 0,0 0 0 0 0,1 0 0 0 0,1 0 0 0 0,0-1 0 0 0,0 1-1 0 0,0-1 1 0 0,1 0 0 0 0,1 0 0 0 0,0 0 0 0 0,0 0 0 0 0,1 0 0 0 0,0 0 0 0 0,1 0 0 0 0,0 1 0 0 0,0-1-1 0 0,1 0 1 0 0,1 0 0 0 0,-1 0 0 0 0,2 1 0 0 0,6-16 0 0 0,3-1-36 0 0,1 0 0 0 0,1 1 0 0 0,1 0 0 0 0,2 2-1 0 0,0 0 1 0 0,1 0 0 0 0,1 2 0 0 0,30-25 0 0 0,155-104 314 0 0,-152 117 284 0 0,-1-4 0 0 0,-2-1-1 0 0,-2-3 1 0 0,49-53 0 0 0,-97 94-613 0 0,0 0 0 0 0,0 0 0 0 0,1-1 1 0 0,-1 1-1 0 0,0 0 0 0 0,1-1-107 0 0,-1 1 107 0 0,0 0 0 0 0,0 0 0 0 0,0 0 0 0 0,1 0 0 0 0,-1 0 1 0 0,0 0-1 0 0,0 0 0 0 0,0 0 0 0 0,1-1 0 0 0,-1 1 0 0 0,0 0 0 0 0,0 0 1 0 0,1 0-1 0 0,-1 0 0 0 0,0 0 0 0 0,0 0 0 0 0,0 0 0 0 0,1 0 1 0 0,-1 0-1 0 0,0 1 0 0 0,0-1 0 0 0,1 0 0 0 0,-1 0 0 0 0,0 0 1 0 0,0 0-1 0 0,0 0 0 0 0,1 0 0 0 0,-1 0 0 0 0,0 0 0 0 0,0 1 0 0 0,0-1 1 0 0,1 0-109 0 0,-1 1 108 0 0,7 15-1202 0 0,3 35-488 0 0,-7-35 1043 0 0,24 162-3482 0 0,-22-51 7531 0 0,0-154-2064 0 0,4 9-1087 0 0,1 1 1 0 0,0 0 0 0 0,1 0-1 0 0,1 1 1 0 0,1 0-1 0 0,0 1 1 0 0,1 1 0 0 0,18-15-1 0 0,-23 21-222 0 0,1 0 0 0 0,0 1 0 0 0,0 0 0 0 0,1 1 0 0 0,0 0 0 0 0,0 1 0 0 0,0 0 0 0 0,0 0-1 0 0,1 1 1 0 0,0 1 0 0 0,0 0 0 0 0,0 1 0 0 0,0 0 0 0 0,18-1 0 0 0,-26 4-1 0 0,0 0 0 0 0,0 0 0 0 0,0 0 0 0 0,-1 0 0 0 0,1 1 0 0 0,0-1 0 0 0,-1 1 0 0 0,1 0 0 0 0,-1 0 0 0 0,0 0 0 0 0,0 0 0 0 0,1 1 0 0 0,-2 0 0 0 0,1-1 0 0 0,0 1 0 0 0,0 0 0 0 0,-1 0 0 0 0,0 0 0 0 0,1 1 0 0 0,-1-1 0 0 0,0 0 0 0 0,1 6 0 0 0,7 11-211 0 0,-2 1 1 0 0,11 39 0 0 0,-10-29-544 0 0,21 43-3107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8:34.2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596 469 1132 0 0,'1'-14'2591'0'0,"0"0"1"0"0,1 1-1 0 0,5-23 1 0 0,3-14 2632 0 0,-2 2-411 0 0,-8 46-4460 0 0,0 1-246 0 0,0 0 0 0 0,0-1 0 0 0,0 1 0 0 0,0 0 0 0 0,0-1 0 0 0,0 1 0 0 0,0 0 0 0 0,-1-1 0 0 0,1 1 0 0 0,-1 0 0 0 0,1 0 0 0 0,-2-2 0 0 0,-3 5-53 0 0,1 0 1 0 0,-1 1-1 0 0,0-1 1 0 0,1 1-1 0 0,0 0 1 0 0,-1 0-1 0 0,1 1 1 0 0,-6 6-1 0 0,-34 41 304 0 0,24-26-147 0 0,-385 476 2224 0 0,301-339-1597 0 0,103-161-688 0 0,18-15 7 0 0,9-18-163 0 0,-1-2 0 0 0,-2 0-1 0 0,-2-1 1 0 0,20-43 0 0 0,2-4-136 0 0,5-4-20 0 0,113-192-402 0 0,22 16 118 0 0,-166 241 446 0 0,3-4 59 0 0,36-36 0 0 0,-56 61-39 0 0,1-1 0 0 0,0 1 1 0 0,0-1-1 0 0,-1 1 0 0 0,1 0 0 0 0,0-1 0 0 0,0 1 1 0 0,0 0-1 0 0,-1 0 0 0 0,1-1 0 0 0,0 1 0 0 0,0 0 0 0 0,0 0 1 0 0,0 0-1 0 0,-1 0 0 0 0,1 0 0 0 0,0 0 0 0 0,0 0 1 0 0,0 1-1 0 0,0-1 0 0 0,-1 0 0 0 0,1 0 0 0 0,0 1 0 0 0,0-1 1 0 0,0 0-1 0 0,-1 1 0 0 0,1-1 0 0 0,0 1 0 0 0,-1-1 1 0 0,1 1-1 0 0,0-1 0 0 0,-1 1 0 0 0,1-1 0 0 0,-1 1 0 0 0,1 0 1 0 0,-1-1-1 0 0,1 1 0 0 0,-1 0 0 0 0,1 0 0 0 0,-1-1 1 0 0,0 1-1 0 0,1 0 0 0 0,-1 1 0 0 0,16 32 590 0 0,6 54 6 0 0,19 148-1 0 0,-16-76-521 0 0,-9-69-242 0 0,4-1-1 0 0,4-1 1 0 0,39 95 0 0 0,-63-183-8 0 0,1 0 0 0 0,-1 0 0 0 0,1 0 0 0 0,-1 0 0 0 0,1 0 0 0 0,0 0 0 0 0,-1 0 1 0 0,1 0-1 0 0,0 0 0 0 0,0 0 0 0 0,0 0 0 0 0,0 0 0 0 0,0 0 0 0 0,0-1 0 0 0,0 1 0 0 0,0 0 0 0 0,0-1 1 0 0,0 1-1 0 0,0-1 0 0 0,0 1 0 0 0,0-1 0 0 0,0 1 0 0 0,3-1 0 0 0,-3 0-248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2:49.6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342 187 1084 0 0,'18'-4'8387'0'0,"5"-1"-6210"0"0,-17 4-1907 0 0,0-1-1 0 0,-1-1 1 0 0,1 1-1 0 0,0-1 1 0 0,-1 0-1 0 0,0 0 1 0 0,1 0-1 0 0,-1-1 1 0 0,-1 0-1 0 0,1 0 1 0 0,0 0-1 0 0,-1-1 0 0 0,0 0 1 0 0,0 1-1 0 0,5-11 1 0 0,-8 13-194 0 0,1-1 0 0 0,-1 1 0 0 0,-1-1 0 0 0,1 1 0 0 0,0-1 0 0 0,-1 0 0 0 0,1 1 0 0 0,-1-1 0 0 0,0 0-1 0 0,0 1 1 0 0,0-1 0 0 0,0 0 0 0 0,0 0 0 0 0,-1 1 0 0 0,1-1 0 0 0,-1 0 0 0 0,1 1 0 0 0,-1-1 0 0 0,0 1 0 0 0,0-1 0 0 0,-1 1 0 0 0,1-1 0 0 0,0 1 0 0 0,-1 0 0 0 0,1 0 0 0 0,-1 0 0 0 0,0-1 0 0 0,0 2 0 0 0,0-1 0 0 0,0 0 0 0 0,0 0 0 0 0,0 0 0 0 0,0 1 0 0 0,-1 0 0 0 0,1-1-1 0 0,0 1 1 0 0,-4-1 0 0 0,-4-3-1 0 0,-1 1-1 0 0,1 0 0 0 0,-1 1 1 0 0,0 0-1 0 0,0 1 0 0 0,0 0 1 0 0,0 1-1 0 0,0 0 1 0 0,-1 0-1 0 0,1 2 0 0 0,0-1 1 0 0,0 1-1 0 0,0 1 0 0 0,0 0 1 0 0,0 1-1 0 0,0 0 0 0 0,-18 7 1 0 0,12-3-33 0 0,0 0 0 0 0,1 1-1 0 0,0 1 1 0 0,1 0 0 0 0,-1 1 0 0 0,2 1 0 0 0,0 0 0 0 0,0 1 0 0 0,1 1 0 0 0,-15 18 0 0 0,23-26-138 0 0,1 1 0 0 0,0-1 0 0 0,1 1 0 0 0,-1 0 0 0 0,1 0 1 0 0,0 0-1 0 0,1 1 0 0 0,0-1 0 0 0,0 1 0 0 0,0-1 0 0 0,0 1 0 0 0,1 0 0 0 0,0-1 0 0 0,1 1 1 0 0,0 0-1 0 0,0 0 0 0 0,0-1 0 0 0,1 1 0 0 0,0 0 0 0 0,0 0 0 0 0,0-1 0 0 0,1 1 1 0 0,0-1-1 0 0,1 1 0 0 0,-1-1 0 0 0,1 0 0 0 0,0 0 0 0 0,1 0 0 0 0,0 0 0 0 0,-1-1 0 0 0,2 1 1 0 0,-1-1-1 0 0,1 0 0 0 0,0 0 0 0 0,0-1 0 0 0,0 1 0 0 0,0-1 0 0 0,1 0 0 0 0,0-1 0 0 0,0 1 1 0 0,0-1-1 0 0,0-1 0 0 0,0 1 0 0 0,1-1 0 0 0,-1 0 0 0 0,1 0 0 0 0,-1-1 0 0 0,15 2 0 0 0,-9-3 203 0 0,0 0-1 0 0,0 0 1 0 0,1-1-1 0 0,-1-1 1 0 0,0 0-1 0 0,0-1 1 0 0,0 0-1 0 0,0-1 0 0 0,-1 0 1 0 0,1-1-1 0 0,-1 0 1 0 0,0-1-1 0 0,19-13 1 0 0,-8 3 898 0 0,0-1 0 0 0,27-26 0 0 0,3-11 2280 0 0,-52 53-3262 0 0,0 1 0 0 0,1 0 0 0 0,-1 0 0 0 0,0 0 0 0 0,1 0 0 0 0,-1-1 0 0 0,0 1 0 0 0,1 0 1 0 0,-1 0-1 0 0,0 0 0 0 0,1 0 0 0 0,-1 0 0 0 0,0 0 0 0 0,1 0 0 0 0,-1 0 0 0 0,0 0 0 0 0,1 0 0 0 0,-1 0 1 0 0,0 0-1 0 0,1 0 0 0 0,-1 0 0 0 0,1 0 0 0 0,-1 1 0 0 0,0-1 0 0 0,1 0 0 0 0,-1 0 0 0 0,0 0 1 0 0,0 0-1 0 0,1 1 0 0 0,-1-1 0 0 0,0 0 0 0 0,1 0 0 0 0,-1 0 0 0 0,0 1 0 0 0,0-1 0 0 0,1 0 1 0 0,-1 1-1 0 0,0-1 0 0 0,0 0 0 0 0,0 1 0 0 0,0-1 0 0 0,1 0 0 0 0,-1 1 0 0 0,0-1 0 0 0,0 0 1 0 0,0 1-1 0 0,0-1 0 0 0,0 0 0 0 0,0 1 0 0 0,0-1 0 0 0,0 0 0 0 0,0 1 0 0 0,0-1 0 0 0,0 1 1 0 0,9 33-47 0 0,-5-16-179 0 0,2-2-230 0 0,1 1 0 0 0,1-1 1 0 0,0 0-1 0 0,1 0 1 0 0,17 22-1 0 0,-20-32-166 0 0,-1 0 0 0 0,1 0 0 0 0,0 0 1 0 0,1-1-1 0 0,-1 0 0 0 0,9 5 0 0 0,-10-7-305 0 0,-1-1-1 0 0,1 0 1 0 0,-1 0 0 0 0,1 0-1 0 0,0 0 1 0 0,0-1-1 0 0,0 0 1 0 0,0 0 0 0 0,0-1-1 0 0,10 1 1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2:50.0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35 118 1628 0 0,'-7'-44'7386'0'0,"-3"-29"4945"0"0,7 93-11778 0 0,0 0 1 0 0,1 0-1 0 0,2 23 0 0 0,-1 1-383 0 0,0-35-174 0 0,-6 275-94 0 0,8-229 135 0 0,3 0-1 0 0,3-1 0 0 0,15 66 0 0 0,-20-113-92 0 0,0 1 1 0 0,1-1-1 0 0,0 1 1 0 0,0-1-1 0 0,1 0 1 0 0,-1 0-1 0 0,1 0 1 0 0,6 6-1 0 0,-9-11-264 0 0,2 0 1 0 0,-1 0-1 0 0,0 0 1 0 0,0 0-1 0 0,1 0 1 0 0,-1 0-1 0 0,1-1 1 0 0,-1 1-1 0 0,1-1 1 0 0,3 2-1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2:23.0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824 376 816 0 0,'6'-10'6623'0'0,"6"-13"-2680"0"0,-3-4-1986 0 0,2 0 0 0 0,14-27 0 0 0,-11 25-1073 0 0,16-47 1 0 0,-29 72-771 0 0,0 1 0 0 0,0-1 0 0 0,0 0-1 0 0,0 0 1 0 0,-1 0 0 0 0,1 0-1 0 0,-1 0 1 0 0,0 0 0 0 0,0 0 0 0 0,-1 0-1 0 0,1 0 1 0 0,-1 0 0 0 0,0 0 0 0 0,0 0-1 0 0,0 0 1 0 0,0 0 0 0 0,-1 0-1 0 0,0 1 1 0 0,0-1 0 0 0,0 1 0 0 0,0-1-1 0 0,0 1 1 0 0,-4-4 0 0 0,2 3-70 0 0,0 1-1 0 0,-1-1 1 0 0,0 1 0 0 0,1 0 0 0 0,-1 0-1 0 0,0 1 1 0 0,0-1 0 0 0,-1 1 0 0 0,1 0 0 0 0,0 1-1 0 0,-1-1 1 0 0,1 1 0 0 0,-1 0 0 0 0,0 1-1 0 0,1-1 1 0 0,-9 1 0 0 0,-6 1 74 0 0,-1 2-1 0 0,1 0 1 0 0,0 1-1 0 0,0 1 1 0 0,0 0-1 0 0,1 2 1 0 0,0 0-1 0 0,0 2 1 0 0,1 0-1 0 0,0 0 1 0 0,0 2-1 0 0,-23 18 1 0 0,5 0 224 0 0,2 0 1 0 0,1 3 0 0 0,1 0 0 0 0,-42 58 0 0 0,31-30-75 0 0,2 2 0 0 0,3 1 0 0 0,3 2 0 0 0,2 2 0 0 0,4 1 0 0 0,3 1 0 0 0,2 2 0 0 0,4 0-1 0 0,3 1 1 0 0,-10 90 0 0 0,26-139-208 0 0,0 1-1 0 0,1-1 1 0 0,1 1-1 0 0,2-1 1 0 0,0 0-1 0 0,1 0 1 0 0,1 0-1 0 0,2 0 1 0 0,0-1-1 0 0,1 0 1 0 0,1 0-1 0 0,2-1 1 0 0,0 0 0 0 0,26 36-1 0 0,-27-43-289 0 0,1-1 0 0 0,0-1-1 0 0,1 0 1 0 0,1 0 0 0 0,0-1 0 0 0,0-1 0 0 0,1 0-1 0 0,0-1 1 0 0,1 0 0 0 0,0-1 0 0 0,0-1 0 0 0,1 0-1 0 0,0-2 1 0 0,0 1 0 0 0,0-2 0 0 0,1 0 0 0 0,0-1-1 0 0,-1-1 1 0 0,1 0 0 0 0,0-1 0 0 0,25-3 0 0 0,-19 0-968 0 0,0-1 1 0 0,-1-2 0 0 0,1 0 0 0 0,28-11 0 0 0,-27 6-2808 0 0,40-21 1 0 0,-21 3-4111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2:24.2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331 194 772 0 0,'30'-14'7933'0'0,"1"-14"-4658"0"0,22-33-1924 0 0,-47 53-873 0 0,24-42 634 0 0,-30 49-1032 0 0,1-7 330 0 0,-1 7-344 0 0,1 0 0 0 0,-1 1 0 0 0,0-1 0 0 0,1 0 0 0 0,-1 0 0 0 0,0 0 0 0 0,0 1 1 0 0,0-1-1 0 0,0 0 0 0 0,0 0 0 0 0,0 0 0 0 0,0 0 0 0 0,0 1 0 0 0,0-1 0 0 0,0 0 0 0 0,0 0 1 0 0,-1 0-1 0 0,1 1 0 0 0,0-1 0 0 0,0 0 0 0 0,-1 0 0 0 0,1 1 0 0 0,-1-1 0 0 0,1 0 0 0 0,-1 1 0 0 0,0-2 1 0 0,-7 1 43 0 0,0 1-1 0 0,0-1 1 0 0,0 1 0 0 0,0 1 0 0 0,0 0 0 0 0,0 0 0 0 0,1 0 0 0 0,-1 1 0 0 0,0 0 0 0 0,0 1 0 0 0,1-1 0 0 0,0 2 0 0 0,-14 6 0 0 0,-5 5 227 0 0,1 1-1 0 0,-33 26 1 0 0,30-20-39 0 0,1 2-1 0 0,1 1 1 0 0,2 1-1 0 0,-37 48 0 0 0,51-59-187 0 0,0 1 0 0 0,1-1 0 0 0,0 2-1 0 0,1-1 1 0 0,1 1 0 0 0,1 0 0 0 0,0 0-1 0 0,1 1 1 0 0,1 0 0 0 0,1 0 0 0 0,-1 20-1 0 0,3-29-100 0 0,1-1 0 0 0,1 1 0 0 0,-1-1 0 0 0,1 1 0 0 0,1-1 0 0 0,0 0 0 0 0,0 1 0 0 0,0-1-1 0 0,1 0 1 0 0,1 0 0 0 0,-1-1 0 0 0,1 1 0 0 0,0-1 0 0 0,1 1 0 0 0,0-1 0 0 0,0-1 0 0 0,1 1 0 0 0,-1-1-1 0 0,1 0 1 0 0,1 0 0 0 0,-1-1 0 0 0,1 1 0 0 0,0-2 0 0 0,0 1 0 0 0,0-1 0 0 0,1 0 0 0 0,0 0 0 0 0,0-1-1 0 0,12 4 1 0 0,-9-4-7 0 0,0-1-1 0 0,0 1 0 0 0,0-2 0 0 0,0 0 0 0 0,0 0 1 0 0,0-1-1 0 0,0 0 0 0 0,1-1 0 0 0,-1 0 0 0 0,0-1 1 0 0,0-1-1 0 0,0 1 0 0 0,-1-2 0 0 0,1 1 0 0 0,-1-1 1 0 0,1-1-1 0 0,-1 0 0 0 0,-1-1 0 0 0,1 1 0 0 0,-1-2 1 0 0,0 1-1 0 0,9-10 0 0 0,-5 2-26 0 0,-1 0 0 0 0,0-1 0 0 0,-1-1 1 0 0,-1 0-1 0 0,0 0 0 0 0,-1-1 0 0 0,12-31 0 0 0,33-136-146 0 0,-22 62 289 0 0,-25 99-89 0 0,16-39-78 0 0,-22 59 34 0 0,1-1-1 0 0,0 1 1 0 0,1 0-1 0 0,-1 0 1 0 0,1-1-1 0 0,-1 2 1 0 0,1-1 0 0 0,0 0-1 0 0,0 0 1 0 0,0 1-1 0 0,0 0 1 0 0,1-1-1 0 0,5-2 1 0 0,-8 5 5 0 0,1 0 1 0 0,-1-1-1 0 0,1 1 1 0 0,-1 0-1 0 0,1 0 1 0 0,-1 0-1 0 0,1 0 1 0 0,-1 1-1 0 0,1-1 0 0 0,-1 0 1 0 0,1 1-1 0 0,-1-1 1 0 0,1 0-1 0 0,-1 1 1 0 0,1 0-1 0 0,-1-1 1 0 0,0 1-1 0 0,0 0 0 0 0,1 0 1 0 0,-1 0-1 0 0,2 1 1 0 0,22 23-91 0 0,-14-11 100 0 0,0 1 1 0 0,-2 0-1 0 0,0 0 0 0 0,0 1 1 0 0,-2 0-1 0 0,0 1 0 0 0,-1 0 0 0 0,6 23 1 0 0,-1 10 136 0 0,9 84 0 0 0,-12-34 146 0 0,-8-98-119 0 0,0-7-162 0 0,0-1 0 0 0,1 1 0 0 0,0 0 0 0 0,0 0-1 0 0,0-1 1 0 0,0 1 0 0 0,4-8 0 0 0,-2 4 17 0 0,9-34 60 0 0,1 0 0 0 0,2 1 0 0 0,3 1 0 0 0,0 1 0 0 0,3 1 0 0 0,41-60 0 0 0,-59 95-98 0 0,0 0 0 0 0,0 1-1 0 0,0-1 1 0 0,0 1 0 0 0,1 0-1 0 0,-1 0 1 0 0,1 0 0 0 0,0 0-1 0 0,0 1 1 0 0,0-1 0 0 0,0 1-1 0 0,0 0 1 0 0,9-2 0 0 0,-11 3 11 0 0,1 1 0 0 0,-1 0 0 0 0,1 0 1 0 0,-1 0-1 0 0,1 0 0 0 0,-1 0 1 0 0,1 0-1 0 0,-1 1 0 0 0,0-1 0 0 0,1 1 1 0 0,-1 0-1 0 0,0-1 0 0 0,1 1 0 0 0,-1 0 1 0 0,0 1-1 0 0,0-1 0 0 0,0 0 0 0 0,0 1 1 0 0,0-1-1 0 0,0 1 0 0 0,0-1 0 0 0,0 1 1 0 0,-1 0-1 0 0,1 0 0 0 0,0 0 0 0 0,-1 0 1 0 0,0 0-1 0 0,2 3 0 0 0,5 9 24 0 0,0 1 0 0 0,-1 0 0 0 0,0 1-1 0 0,-2 0 1 0 0,8 30 0 0 0,7 84-39 0 0,-10-54 153 0 0,-10-74-60 0 0,2-4-81 0 0,0-1 1 0 0,0 1-1 0 0,0-1 0 0 0,0 1 0 0 0,-1-1 1 0 0,1 0-1 0 0,-1 1 0 0 0,1-1 1 0 0,-1 0-1 0 0,0 0 0 0 0,-1 0 0 0 0,1 0 1 0 0,0-5-1 0 0,3-5-86 0 0,12-32-90 0 0,22-53 4 0 0,-35 91 160 0 0,0 1-1 0 0,1 0 1 0 0,0 0 0 0 0,0 0 0 0 0,0 1 0 0 0,0-1 0 0 0,1 1 0 0 0,0 0 0 0 0,0 0 0 0 0,1 1-1 0 0,9-7 1 0 0,-12 10 20 0 0,-1 0 0 0 0,1 0-1 0 0,-1 0 1 0 0,1 1 0 0 0,-1-1-1 0 0,1 1 1 0 0,0 0-1 0 0,-1 0 1 0 0,1 0 0 0 0,0 0-1 0 0,-1 1 1 0 0,1-1 0 0 0,0 0-1 0 0,-1 1 1 0 0,1 0 0 0 0,-1 0-1 0 0,1 0 1 0 0,-1 0 0 0 0,1 0-1 0 0,-1 0 1 0 0,0 1-1 0 0,0-1 1 0 0,1 1 0 0 0,-1-1-1 0 0,0 1 1 0 0,0 0 0 0 0,-1 0-1 0 0,1 0 1 0 0,0 0 0 0 0,1 3-1 0 0,7 7 15 0 0,0 1-1 0 0,-1 0 0 0 0,10 22 1 0 0,30 73-1041 0 0,-32-68-2999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2:24.9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0 263 448 0 0,'24'-64'15445'0'0,"-22"62"-15215"0"0,-1-1 0 0 0,0 1-1 0 0,1 0 1 0 0,-1-1-1 0 0,1 1 1 0 0,0 0 0 0 0,0 0-1 0 0,0 0 1 0 0,0 0 0 0 0,0 0-1 0 0,0 1 1 0 0,1-1-1 0 0,-1 1 1 0 0,1-1 0 0 0,-1 1-1 0 0,1 0 1 0 0,4-2 0 0 0,-5 3-24 0 0,2 0-50 0 0,0 0-139 0 0,-1 1-1 0 0,1 0 1 0 0,0 0-1 0 0,-1 1 1 0 0,1-1-1 0 0,-1 1 0 0 0,1-1 1 0 0,-1 1-1 0 0,0 0 1 0 0,0 0-1 0 0,0 1 1 0 0,0-1-1 0 0,0 1 1 0 0,0-1-1 0 0,-1 1 1 0 0,1 0-1 0 0,-1 0 1 0 0,0 0-1 0 0,0 0 1 0 0,0 1-1 0 0,0-1 1 0 0,0 0-1 0 0,-1 1 0 0 0,1 0 1 0 0,0 4-1 0 0,7 18-56 0 0,-1 0 0 0 0,6 40 0 0 0,-9-43 85 0 0,-2-9-41 0 0,2 9 142 0 0,-1 0-1 0 0,3 37 1 0 0,7-84-120 0 0,-11 13 89 0 0,7-34 276 0 0,3 0 1 0 0,1 1-1 0 0,26-55 0 0 0,-39 96-412 0 0,-1 1 0 0 0,1 0-1 0 0,1 0 1 0 0,-1 0 0 0 0,0 0 0 0 0,0 0-1 0 0,1 0 1 0 0,0 0 0 0 0,-1 0-1 0 0,1 0 1 0 0,0 1 0 0 0,-1-1-1 0 0,1 1 1 0 0,0-1 0 0 0,0 1-1 0 0,1 0 1 0 0,-1-1 0 0 0,0 1-1 0 0,0 0 1 0 0,0 1 0 0 0,1-1-1 0 0,-1 0 1 0 0,0 1 0 0 0,6-1-1 0 0,-6 1-1 0 0,1 1-1 0 0,0 0 1 0 0,0 0-1 0 0,-1 0 1 0 0,1 0-1 0 0,0 0 1 0 0,-1 1-1 0 0,1-1 0 0 0,-1 1 1 0 0,0 0-1 0 0,1 0 1 0 0,-1 0-1 0 0,0 0 1 0 0,0 0-1 0 0,0 0 1 0 0,-1 0-1 0 0,1 1 1 0 0,0-1-1 0 0,-1 0 1 0 0,3 6-1 0 0,5 12-64 0 0,0 1-1 0 0,-1 0 1 0 0,5 22 0 0 0,17 43 410 0 0,-29-84-264 0 0,3-6-260 0 0,0 0 134 0 0,-1 0 0 0 0,1 0 0 0 0,-1-1 0 0 0,0 1 0 0 0,0-1 0 0 0,-1 0 0 0 0,0 0 0 0 0,1 0 1 0 0,-2 0-1 0 0,4-11 0 0 0,0 1-133 0 0,8-18-217 0 0,49-115-504 0 0,-53 129 890 0 0,1 1 1 0 0,0 1 0 0 0,2 0 0 0 0,0 0-1 0 0,25-25 1 0 0,-35 39 60 0 0,1 1 0 0 0,0 0 0 0 0,-1 0 0 0 0,1-1 0 0 0,0 2 0 0 0,0-1 0 0 0,1 0 0 0 0,-1 1 1 0 0,0-1-1 0 0,0 1 0 0 0,1 0 0 0 0,-1 0 0 0 0,1 0 0 0 0,-1 1 0 0 0,1-1 0 0 0,-1 1 0 0 0,1 0 0 0 0,4 0 0 0 0,-2 1 1 0 0,0 0-1 0 0,0 0 1 0 0,0 1 0 0 0,-1 0-1 0 0,1 0 1 0 0,0 0 0 0 0,-1 1-1 0 0,1 0 1 0 0,8 6-1 0 0,5 7 28 0 0,0 0-1 0 0,-1 1 1 0 0,-1 1-1 0 0,16 20 1 0 0,-31-36-50 0 0,56 75-61 0 0,-35-45-1541 0 0,2-1-1 0 0,43 43 0 0 0,-39-52-1759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2:25.7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295 220 1264 0 0,'17'-41'7715'0'0,"-10"24"-6569"0"0,0-1 0 0 0,1 1 0 0 0,1 1 0 0 0,14-22 0 0 0,-21 37-1102 0 0,-1 0 0 0 0,0 0 0 0 0,0 0 0 0 0,0 0 0 0 0,0-1 0 0 0,0 1 0 0 0,0 0 0 0 0,-1-1 0 0 0,1 1 0 0 0,0 0 0 0 0,-1-1 0 0 0,1 1-1 0 0,-1-1 1 0 0,1 1 0 0 0,-1-1 0 0 0,0 1 0 0 0,1-1 0 0 0,-1 1 0 0 0,0-1 0 0 0,0 0 0 0 0,0 1 0 0 0,0-1 0 0 0,-1 1 0 0 0,1-1 0 0 0,0 1 0 0 0,-1-1 0 0 0,0-1 0 0 0,0 2 2 0 0,0-1 0 0 0,-1 1 0 0 0,1 0 1 0 0,-1 0-1 0 0,0 0 0 0 0,1 0 1 0 0,-1 1-1 0 0,0-1 0 0 0,1 0 0 0 0,-1 1 1 0 0,0-1-1 0 0,0 1 0 0 0,1-1 1 0 0,-1 1-1 0 0,0 0 0 0 0,0 0 0 0 0,0 0 1 0 0,0 0-1 0 0,0 0 0 0 0,-3 1 1 0 0,-11 1 133 0 0,1 1 0 0 0,0 1 0 0 0,-1 0 0 0 0,1 1 0 0 0,1 1 0 0 0,-1 0 1 0 0,1 1-1 0 0,0 1 0 0 0,1 0 0 0 0,-19 15 0 0 0,15-10-116 0 0,0 1 1 0 0,1 1-1 0 0,1 0 0 0 0,0 1 0 0 0,1 1 1 0 0,1 0-1 0 0,-11 20 0 0 0,20-28-70 0 0,-1-1 0 0 0,2 1 0 0 0,-1 0 0 0 0,2 0 1 0 0,-1 0-1 0 0,1 1 0 0 0,0-1 0 0 0,1 1 0 0 0,0-1 0 0 0,1 1 0 0 0,-1-1 0 0 0,2 1 0 0 0,0-1 0 0 0,0 1 0 0 0,0-1 0 0 0,1 1 0 0 0,1-1 1 0 0,3 10-1 0 0,-3-13-50 0 0,0 0 1 0 0,-1 0-1 0 0,2 0 1 0 0,-1-1-1 0 0,1 1 1 0 0,-1-1-1 0 0,1 0 1 0 0,1 0-1 0 0,-1 0 1 0 0,1-1-1 0 0,0 0 0 0 0,0 0 1 0 0,0 0-1 0 0,1 0 1 0 0,-1-1-1 0 0,1 0 1 0 0,0 0-1 0 0,0 0 1 0 0,0-1-1 0 0,0 0 1 0 0,0 0-1 0 0,0-1 1 0 0,1 1-1 0 0,-1-2 1 0 0,1 1-1 0 0,-1 0 1 0 0,12-2-1 0 0,-12 1 79 0 0,1-1-1 0 0,-1 0 1 0 0,0 0 0 0 0,0 0-1 0 0,0-1 1 0 0,0 0-1 0 0,0 0 1 0 0,0-1 0 0 0,-1 0-1 0 0,1 0 1 0 0,-1 0-1 0 0,0 0 1 0 0,0-1-1 0 0,0 0 1 0 0,0 0 0 0 0,-1 0-1 0 0,1-1 1 0 0,-1 0-1 0 0,0 1 1 0 0,0-1 0 0 0,-1-1-1 0 0,0 1 1 0 0,0 0-1 0 0,3-9 1 0 0,5-13 710 0 0,-2 0 1 0 0,0-1 0 0 0,-2 0-1 0 0,4-34 1 0 0,7-28 1389 0 0,-14 80-2116 0 0,0 0 1 0 0,0 0-1 0 0,1 0 1 0 0,0 1-1 0 0,1-1 1 0 0,0 2 0 0 0,0-1-1 0 0,1 0 1 0 0,0 1-1 0 0,1 1 1 0 0,0-1 0 0 0,0 1-1 0 0,1 0 1 0 0,-1 1-1 0 0,1 0 1 0 0,1 0-1 0 0,-1 1 1 0 0,1 0 0 0 0,14-4-1 0 0,-17 6-76 0 0,0 1 0 0 0,1 0 0 0 0,-1 0 0 0 0,1 1 0 0 0,0 0-1 0 0,-1 0 1 0 0,1 1 0 0 0,0 0 0 0 0,0 0 0 0 0,-1 1 0 0 0,1 0 0 0 0,0 0-1 0 0,-1 1 1 0 0,1 0 0 0 0,-1 0 0 0 0,1 0 0 0 0,-1 1 0 0 0,0 1 0 0 0,0-1-1 0 0,-1 1 1 0 0,1 0 0 0 0,-1 1 0 0 0,1-1 0 0 0,-1 1 0 0 0,-1 1 0 0 0,1-1 0 0 0,6 10-1 0 0,-4-5 30 0 0,-1 1 0 0 0,0 0 0 0 0,-1 0-1 0 0,-1 0 1 0 0,0 1 0 0 0,0 0-1 0 0,-1 0 1 0 0,-1 0 0 0 0,0 1 0 0 0,0-1-1 0 0,-1 1 1 0 0,0 15 0 0 0,-2 5 23 0 0,-1-1 0 0 0,-1 1-1 0 0,-11 48 1 0 0,13-81 11 0 0,0 0 0 0 0,0 1 0 0 0,0-1 0 0 0,1 0 0 0 0,-1 0-1 0 0,0 0 1 0 0,0 1 0 0 0,0-1 0 0 0,0 0 0 0 0,0 0 0 0 0,0 1 0 0 0,0-1 0 0 0,0 0-1 0 0,0 1 1 0 0,0-1 0 0 0,0 0 0 0 0,0 0 0 0 0,0 1 0 0 0,0-1 0 0 0,0 0-1 0 0,0 0 1 0 0,0 1 0 0 0,-1-1 0 0 0,1 0 0 0 0,0 0 0 0 0,0 0 0 0 0,0 1-1 0 0,0-1 1 0 0,0 0 0 0 0,-1 0 0 0 0,1 0 0 0 0,0 1 0 0 0,0-1 0 0 0,0 0-1 0 0,0 0 1 0 0,-1 0 0 0 0,1 0 0 0 0,0 1 0 0 0,0-1 0 0 0,-1 0 0 0 0,1 0-1 0 0,0 0 1 0 0,0 0 0 0 0,-1 0 0 0 0,1 0 0 0 0,0 0 0 0 0,0 0 0 0 0,-1 0-1 0 0,1 0 1 0 0,0 0 0 0 0,0 0 0 0 0,-1 0 0 0 0,1 0 0 0 0,0 0 0 0 0,0 0-1 0 0,-1 0 1 0 0,1 0 0 0 0,0 0 0 0 0,0 0 0 0 0,-1 0 0 0 0,1-1 0 0 0,0 1-1 0 0,0 0 1 0 0,-1 0 0 0 0,1 0 0 0 0,0 0 0 0 0,0 0 0 0 0,0-1 0 0 0,-1 1 0 0 0,-5-16-230 0 0,8 1 248 0 0,1 0 0 0 0,1 1 0 0 0,0-1-1 0 0,1 1 1 0 0,1 0 0 0 0,0 0 0 0 0,0 1 0 0 0,2 0 0 0 0,13-19 0 0 0,-12 17 102 0 0,2 1 1 0 0,0 0 0 0 0,1 1-1 0 0,0 0 1 0 0,1 1 0 0 0,0 0 0 0 0,1 1-1 0 0,0 0 1 0 0,1 1 0 0 0,0 1 0 0 0,1 0-1 0 0,-1 1 1 0 0,2 1 0 0 0,23-7-1 0 0,-37 13-69 0 0,0 1-1 0 0,1 0 0 0 0,-1 0 0 0 0,0 0 1 0 0,0 0-1 0 0,0 1 0 0 0,1-1 0 0 0,-1 1 1 0 0,0 0-1 0 0,0 0 0 0 0,0 0 0 0 0,0 0 1 0 0,0 1-1 0 0,-1-1 0 0 0,1 1 0 0 0,0 0 1 0 0,-1-1-1 0 0,1 1 0 0 0,-1 0 0 0 0,1 1 1 0 0,-1-1-1 0 0,0 0 0 0 0,0 1 0 0 0,0-1 1 0 0,0 1-1 0 0,2 3 0 0 0,5 9 101 0 0,-1 0 0 0 0,0 1-1 0 0,8 24 1 0 0,-11-29-100 0 0,9 23 22 0 0,1 0 0 0 0,27 43 0 0 0,-34-65-512 0 0,1 0 1 0 0,0 0-1 0 0,17 16 1 0 0,-20-23-281 0 0,0 1 0 0 0,1-1 0 0 0,-1-1 0 0 0,1 1 0 0 0,0-1 0 0 0,1 0 0 0 0,10 4 0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2:26.6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140 102 2032 0 0,'-33'-8'13686'0'0,"32"10"-13408"0"0,0 0 0 0 0,0 0 0 0 0,0 0 0 0 0,1 0 1 0 0,-1 0-1 0 0,1 1 0 0 0,0-1 0 0 0,-1 0 0 0 0,1 0 1 0 0,0 0-1 0 0,0 1 0 0 0,1 2 0 0 0,-1 14-57 0 0,-53 467 2949 0 0,35-303-2952 0 0,-1 7-756 0 0,9-135 45 0 0,8-49-110 0 0,7-36 194 0 0,55-326 362 0 0,17 2 3426 0 0,-54 280-2652 0 0,-21 68-717 0 0,1 1-1 0 0,-1-1 1 0 0,1 1-1 0 0,0 0 1 0 0,1 0 0 0 0,-1 0-1 0 0,1 0 1 0 0,0 0-1 0 0,0 1 1 0 0,6-5-1 0 0,-8 8-16 0 0,-1 0 0 0 0,0 0 0 0 0,1 0 0 0 0,-1 1 0 0 0,0-1 0 0 0,1 1 0 0 0,-1-1 1 0 0,0 1-1 0 0,1-1 0 0 0,-1 1 0 0 0,1 0 0 0 0,-1 0 0 0 0,1 0 0 0 0,-1 0 0 0 0,1 0 0 0 0,-1 0 0 0 0,1 0 0 0 0,-1 0 0 0 0,1 1 0 0 0,-1-1 0 0 0,1 0 0 0 0,1 2 0 0 0,1-1-22 0 0,-1 1-1 0 0,1 1 1 0 0,-1-1 0 0 0,1 0-1 0 0,-1 1 1 0 0,0-1 0 0 0,0 1-1 0 0,3 4 1 0 0,3 5-99 0 0,1 0 0 0 0,-2 0 0 0 0,9 18 0 0 0,55 125-423 0 0,-47-95 518 0 0,38 65 0 0 0,-62-123 42 0 0,0 0 0 0 0,0 0-1 0 0,0 0 1 0 0,1-1-1 0 0,-1 1 1 0 0,0 0 0 0 0,1-1-1 0 0,0 1 1 0 0,-1-1-1 0 0,1 1 1 0 0,0-1 0 0 0,0 0-1 0 0,0 0 1 0 0,0 1-1 0 0,0-1 1 0 0,0-1 0 0 0,0 1-1 0 0,0 0 1 0 0,0 0-1 0 0,0-1 1 0 0,4 1 0 0 0,-3-1-16 0 0,1-1 0 0 0,-1 1 0 0 0,1-1 0 0 0,-1 1 0 0 0,1-1 0 0 0,-1 0 0 0 0,0 0 0 0 0,1-1 0 0 0,-1 1 0 0 0,0-1 0 0 0,0 0 0 0 0,4-2 0 0 0,9-8-78 0 0,-1-1 0 0 0,0-1 1 0 0,24-30-1 0 0,-27 31 85 0 0,164-199-38 0 0,91-95 3691 0 0,-266 306-3627 0 0,0-1 1 0 0,0 1 0 0 0,0 0-1 0 0,0 0 1 0 0,0 0-1 0 0,0 0 1 0 0,0 1 0 0 0,0-1-1 0 0,0 0 1 0 0,0 0 0 0 0,1 1-1 0 0,-1-1 1 0 0,0 1-1 0 0,1-1 1 0 0,-1 1 0 0 0,0-1-1 0 0,1 1 1 0 0,-1 0-1 0 0,0 0 1 0 0,1 0 0 0 0,-1-1-1 0 0,1 1 1 0 0,2 1-1 0 0,-3 0-9 0 0,0 0 0 0 0,1-1 0 0 0,-1 1 0 0 0,0 0 0 0 0,0 1 0 0 0,0-1 0 0 0,0 0-1 0 0,0 0 1 0 0,0 0 0 0 0,0 1 0 0 0,0-1 0 0 0,0 0 0 0 0,-1 1 0 0 0,1-1 0 0 0,-1 1-1 0 0,1-1 1 0 0,-1 1 0 0 0,1 1 0 0 0,2 12 34 0 0,0 0-1 0 0,-2 0 1 0 0,1 22-1 0 0,-2-25-1 0 0,22 275 316 0 0,-13-216-1639 0 0,36 139 0 0 0,-42-200 711 0 0,0-1-1 0 0,0-1 1 0 0,1 1-1 0 0,0 0 1 0 0,8 12 0 0 0,13 0-4187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2:27.0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200 147 684 0 0,'8'-50'10558'0'0,"-11"-37"-2636"0"0,3 87-7904 0 0,0-1-1 0 0,-1 0 0 0 0,1 1 1 0 0,0-1-1 0 0,-1 1 0 0 0,1-1 1 0 0,0 1-1 0 0,-1 0 0 0 0,1-1 1 0 0,0 1-1 0 0,-1-1 0 0 0,1 1 0 0 0,-1 0 1 0 0,1-1-1 0 0,-1 1 0 0 0,1 0 1 0 0,-1-1-1 0 0,1 1 0 0 0,-1 0 1 0 0,1 0-1 0 0,-1-1 0 0 0,0 1 1 0 0,1 0-1 0 0,-1 0 0 0 0,1 0 0 0 0,-1 0 1 0 0,1 0-1 0 0,-1 0 0 0 0,0 0 1 0 0,1 0-1 0 0,-1 0 0 0 0,1 0 1 0 0,-1 0-1 0 0,1 0 0 0 0,-1 1 1 0 0,0-1-1 0 0,1 0 0 0 0,-1 0 1 0 0,1 1-1 0 0,-1-1 0 0 0,1 0 0 0 0,-1 1 1 0 0,1-1-1 0 0,-1 0 0 0 0,1 1 1 0 0,-1 0-1 0 0,-27 14 396 0 0,14-2-298 0 0,0 0 0 0 0,1 1 1 0 0,1 1-1 0 0,0 0 0 0 0,1 1 1 0 0,0 0-1 0 0,1 0 0 0 0,1 1 1 0 0,1 1-1 0 0,0 0 0 0 0,2 0 1 0 0,0 0-1 0 0,1 0 0 0 0,0 1 1 0 0,2 0-1 0 0,0 0 0 0 0,0 30 1 0 0,4-40-116 0 0,0 0 0 0 0,0 0 0 0 0,1 0 0 0 0,0 0 0 0 0,1 0 1 0 0,0 0-1 0 0,0-1 0 0 0,1 1 0 0 0,0-1 0 0 0,0 0 0 0 0,1 0 1 0 0,0-1-1 0 0,1 1 0 0 0,0-1 0 0 0,12 12 0 0 0,-13-15-47 0 0,1 1 1 0 0,0-1-1 0 0,0-1 0 0 0,0 1 1 0 0,0-1-1 0 0,0 0 0 0 0,1 0 1 0 0,-1-1-1 0 0,1 0 0 0 0,-1 0 1 0 0,1-1-1 0 0,0 1 0 0 0,0-1 0 0 0,0-1 1 0 0,0 1-1 0 0,0-1 0 0 0,0-1 1 0 0,0 1-1 0 0,0-1 0 0 0,0 0 1 0 0,8-3-1 0 0,-4 0 11 0 0,0 0 0 0 0,0-1 1 0 0,-1 0-1 0 0,1 0 0 0 0,-1-1 0 0 0,-1-1 0 0 0,1 1 0 0 0,-1-2 1 0 0,0 1-1 0 0,-1-1 0 0 0,0 0 0 0 0,0-1 0 0 0,-1 0 1 0 0,0 0-1 0 0,11-19 0 0 0,-11 13 125 0 0,1 1 0 0 0,-2-1 0 0 0,0-1-1 0 0,-1 1 1 0 0,0-1 0 0 0,-1 0 0 0 0,-1 0 0 0 0,0 0 0 0 0,-2 0 0 0 0,0-30 0 0 0,-1 41-7 0 0,-1 0 1 0 0,0 0 0 0 0,0-1 0 0 0,0 1 0 0 0,-1 0-1 0 0,0 0 1 0 0,0 0 0 0 0,0 1 0 0 0,-1-1 0 0 0,1 0-1 0 0,-1 1 1 0 0,0 0 0 0 0,-1-1 0 0 0,1 1 0 0 0,-1 0 0 0 0,1 1-1 0 0,-1-1 1 0 0,0 1 0 0 0,-1 0 0 0 0,-8-6 0 0 0,10 7-283 0 0,-2 0 0 0 0,1 0 0 0 0,0 1 1 0 0,0-1-1 0 0,-1 1 0 0 0,1 0 1 0 0,0 0-1 0 0,-1 0 0 0 0,1 1 0 0 0,-9 0 1 0 0,9 0-567 0 0,0 0 0 0 0,0 1 0 0 0,0 0 0 0 0,1 0 0 0 0,-1 0 0 0 0,0 0 0 0 0,1 1 1 0 0,-22 14-3831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2:28.0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292 780 1812 0 0,'0'0'1630'0'0,"42"-18"6416"0"0,-36 14-7772 0 0,1 0-1 0 0,-1 0 1 0 0,0-1 0 0 0,-1 1 0 0 0,1-1 0 0 0,-1-1 0 0 0,0 1 0 0 0,0-1-1 0 0,0 1 1 0 0,-1-2 0 0 0,0 1 0 0 0,0 0 0 0 0,-1-1 0 0 0,0 1 0 0 0,3-10-1 0 0,-5 13-174 0 0,-1 1 0 0 0,1 0 0 0 0,-1-1 0 0 0,0 1 0 0 0,0 0 0 0 0,0 0 0 0 0,0-1 0 0 0,-1 1-1 0 0,1 0 1 0 0,-1-1 0 0 0,1 1 0 0 0,-1 0 0 0 0,0 0 0 0 0,0 0 0 0 0,0 0 0 0 0,0 0 0 0 0,0 0-1 0 0,0 0 1 0 0,0 0 0 0 0,-1 0 0 0 0,1 0 0 0 0,-1 0 0 0 0,0 1 0 0 0,1-1 0 0 0,-1 1 0 0 0,0-1-1 0 0,0 1 1 0 0,0 0 0 0 0,0 0 0 0 0,0 0 0 0 0,0 0 0 0 0,-3-1 0 0 0,-2-1 64 0 0,1 0-1 0 0,-1 1 1 0 0,0 0 0 0 0,0 1 0 0 0,-1-1 0 0 0,1 1-1 0 0,0 1 1 0 0,-14 0 0 0 0,5 2-82 0 0,0 2 0 0 0,1 0 0 0 0,-1 1 0 0 0,1 0 0 0 0,0 1 0 0 0,1 1 0 0 0,-1 0 0 0 0,2 1 0 0 0,-1 1 0 0 0,1 0 0 0 0,0 1 0 0 0,1 0 0 0 0,0 1 0 0 0,0 0-1 0 0,1 1 1 0 0,-16 22 0 0 0,21-24-83 0 0,-1 0 0 0 0,1 0 0 0 0,1 0 0 0 0,0 0-1 0 0,0 1 1 0 0,1 0 0 0 0,1 0 0 0 0,-1 0-1 0 0,2 1 1 0 0,-3 18 0 0 0,5-22-29 0 0,0 0-1 0 0,0 1 1 0 0,1-1-1 0 0,0 0 1 0 0,1 0-1 0 0,-1 0 1 0 0,2 0 0 0 0,-1 0-1 0 0,1-1 1 0 0,0 1-1 0 0,0-1 1 0 0,1 0 0 0 0,0 0-1 0 0,1 0 1 0 0,-1 0-1 0 0,8 7 1 0 0,-9-10-3 0 0,0-1-1 0 0,0 0 1 0 0,1 1-1 0 0,-1-2 1 0 0,1 1-1 0 0,-1 0 1 0 0,1-1-1 0 0,0 1 1 0 0,0-1-1 0 0,0 0 1 0 0,0-1-1 0 0,1 1 1 0 0,-1-1 0 0 0,0 1-1 0 0,1-1 1 0 0,-1 0-1 0 0,1-1 1 0 0,-1 1-1 0 0,6-1 1 0 0,-2-1 4 0 0,0 0 1 0 0,0 0-1 0 0,0-1 0 0 0,0 0 0 0 0,-1-1 1 0 0,1 0-1 0 0,-1 0 0 0 0,1 0 1 0 0,-1-1-1 0 0,7-5 0 0 0,7-6 9 0 0,0 0 0 0 0,-1-2-1 0 0,-1-1 1 0 0,-1 0 0 0 0,27-35 0 0 0,-9 2 29 0 0,-3-1 1 0 0,40-81 0 0 0,38-120 771 0 0,-80 178 976 0 0,-3-1 0 0 0,34-156 0 0 0,-62 217-1371 0 0,-8 28-328 0 0,-8 30-54 0 0,7 5-274 0 0,3-1 0 0 0,2 1-1 0 0,2 1 1 0 0,2-1 0 0 0,2 0 0 0 0,2 0 0 0 0,2 0 0 0 0,3-1 0 0 0,1 0 0 0 0,28 77 0 0 0,-33-112 199 0 0,-1 0 0 0 0,1-1 0 0 0,1 0 0 0 0,0 0 1 0 0,1 0-1 0 0,0-1 0 0 0,0 0 0 0 0,1 0 0 0 0,16 15 1 0 0,-19-21 4 0 0,0-1 0 0 0,0 1 0 0 0,0-1 0 0 0,0 0 0 0 0,1-1 0 0 0,-1 1 0 0 0,1-1 0 0 0,-1 0 0 0 0,1 0 0 0 0,0-1 0 0 0,0 0 0 0 0,0 0 0 0 0,0 0 0 0 0,0-1 0 0 0,0 0 0 0 0,0 0 0 0 0,0 0 0 0 0,0-1 0 0 0,0 0 0 0 0,0 0 0 0 0,-1 0 0 0 0,9-4 0 0 0,8-3-9 0 0,-1-2 1 0 0,1 0 0 0 0,-1-2 0 0 0,-1 0 0 0 0,0-1 0 0 0,-1-1 0 0 0,26-25-1 0 0,111-126 1509 0 0,-136 142-615 0 0,-1-1-1 0 0,20-33 1 0 0,-35 51-656 0 0,-1 0 0 0 0,1 0 1 0 0,-1 0-1 0 0,-1 0 0 0 0,1-1 0 0 0,-1 1 0 0 0,0-1 0 0 0,0 1 0 0 0,-1-1 0 0 0,0 0 1 0 0,0 0-1 0 0,-1 1 0 0 0,1-1 0 0 0,-2 0 0 0 0,1 0 0 0 0,-3-11 0 0 0,3 16-143 0 0,-1 0 1 0 0,0 0-1 0 0,0 0 0 0 0,0-1 0 0 0,0 1 1 0 0,0 0-1 0 0,-1 0 0 0 0,1 1 0 0 0,-1-1 1 0 0,1 0-1 0 0,-1 0 0 0 0,0 1 0 0 0,1-1 1 0 0,-1 1-1 0 0,0-1 0 0 0,0 1 0 0 0,0 0 0 0 0,0 0 1 0 0,0 0-1 0 0,-4-2 0 0 0,1 2-4 0 0,0 0 0 0 0,0 0 0 0 0,0 1 0 0 0,0-1 0 0 0,0 1 0 0 0,0 0 0 0 0,0 1 0 0 0,0-1 0 0 0,-7 2 0 0 0,-2 1-5 0 0,0 1 0 0 0,1 1 0 0 0,0 0 0 0 0,0 0 1 0 0,0 2-1 0 0,-14 8 0 0 0,17-8-11 0 0,0 1 1 0 0,0 0-1 0 0,0 0 0 0 0,1 1 1 0 0,1 0-1 0 0,-1 0 0 0 0,1 1 1 0 0,1 1-1 0 0,0-1 0 0 0,0 1 1 0 0,-9 23-1 0 0,12-25 8 0 0,1 1 0 0 0,1-1 0 0 0,0 1 1 0 0,0 0-1 0 0,1-1 0 0 0,0 1 0 0 0,0 0 0 0 0,1 0 1 0 0,1 0-1 0 0,0-1 0 0 0,0 1 0 0 0,1 0 0 0 0,0 0 0 0 0,0-1 1 0 0,1 0-1 0 0,5 11 0 0 0,-2-7-16 0 0,0 0 0 0 0,1-1 0 0 0,0 1-1 0 0,1-1 1 0 0,1-1 0 0 0,0 1 0 0 0,0-2 0 0 0,1 1 0 0 0,1-1 0 0 0,0-1 0 0 0,0 0-1 0 0,0 0 1 0 0,1-1 0 0 0,21 10 0 0 0,-18-11-224 0 0,1-1 0 0 0,-1-1 1 0 0,1 0-1 0 0,0-1 0 0 0,0-1 0 0 0,0-1 1 0 0,0 0-1 0 0,0-1 0 0 0,1-1 0 0 0,-1 0 1 0 0,0-1-1 0 0,29-6 0 0 0,-8-1-784 0 0,0-2-1 0 0,-1-2 1 0 0,-1-1-1 0 0,64-34 1 0 0,121-92-10362 0 0,-172 105 5082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2:29.2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1 528 936 0 0,'5'-10'3252'0'0,"29"-43"6362"0"0,-17 65-7997 0 0,-13 8-1258 0 0,-1 1 0 0 0,0-1 0 0 0,-1 0-1 0 0,-2 1 1 0 0,0 0 0 0 0,-5 33 0 0 0,2 11-100 0 0,4 326 571 0 0,1-140-590 0 0,-1-267-228 0 0,1-1 0 0 0,1 1 0 0 0,5-20 0 0 0,2-9-110 0 0,102-495 1420 0 0,-84 438-435 0 0,5 0 0 0 0,4 3 0 0 0,59-114 0 0 0,-88 197-841 0 0,1 0-1 0 0,0 0 0 0 0,2 1 1 0 0,0 0-1 0 0,0 1 1 0 0,1 0-1 0 0,24-21 0 0 0,-30 31-79 0 0,-1 0-1 0 0,1 1 0 0 0,0-1 1 0 0,0 1-1 0 0,0 1 0 0 0,1-1 0 0 0,-1 1 1 0 0,1 0-1 0 0,-1 0 0 0 0,1 1 1 0 0,-1-1-1 0 0,1 2 0 0 0,0-1 0 0 0,0 1 1 0 0,0 0-1 0 0,-1 0 0 0 0,1 1 1 0 0,0 0-1 0 0,0 0 0 0 0,-1 1 0 0 0,1-1 1 0 0,-1 1-1 0 0,1 1 0 0 0,5 2 0 0 0,1 2-85 0 0,-1 0-1 0 0,0 0 1 0 0,0 1-1 0 0,-1 0 1 0 0,0 1-1 0 0,0 1 1 0 0,-1 0-1 0 0,-1 0 1 0 0,1 0-1 0 0,-2 2 0 0 0,1-1 1 0 0,-2 1-1 0 0,1 0 1 0 0,-2 0-1 0 0,1 1 1 0 0,-2 0-1 0 0,0 0 1 0 0,5 21-1 0 0,-6-18 23 0 0,0 0 0 0 0,-1 1 0 0 0,-1 0 1 0 0,-1 0-1 0 0,0 0 0 0 0,-1 0 0 0 0,-1-1 0 0 0,0 1 1 0 0,-1 0-1 0 0,-1 0 0 0 0,-1-1 0 0 0,-1 0 0 0 0,0 1 0 0 0,-1-2 1 0 0,-9 19-1 0 0,6-16 106 0 0,-2-1 0 0 0,0 0 0 0 0,-1 0-1 0 0,0-1 1 0 0,-2-1 0 0 0,1 0 0 0 0,-2 0 0 0 0,0-2 0 0 0,-1 0 0 0 0,0-1 0 0 0,-1 0 0 0 0,0-1 0 0 0,-1-2 0 0 0,0 1-1 0 0,-1-2 1 0 0,0 0 0 0 0,0-2 0 0 0,-1 0 0 0 0,1-1 0 0 0,-1 0 0 0 0,-34 1 0 0 0,-23 5 36 0 0,76-10-44 0 0,0-1 0 0 0,1 0 0 0 0,-1 1 0 0 0,1-1 0 0 0,-1 1 0 0 0,1-1 0 0 0,-1 1 0 0 0,1-1 0 0 0,-1 1 0 0 0,1-1 0 0 0,-1 1 0 0 0,1-1 0 0 0,0 1 0 0 0,-1 0 0 0 0,1-1 0 0 0,0 1 0 0 0,0 0 0 0 0,-1-1 0 0 0,1 1 0 0 0,0 0 0 0 0,0-1 0 0 0,0 1 0 0 0,0 0 0 0 0,0 0 0 0 0,0-1 0 0 0,0 1 0 0 0,0 0 0 0 0,0-1 0 0 0,0 1 0 0 0,0 0 0 0 0,1-1 0 0 0,-1 1 0 0 0,0 0 0 0 0,0-1 0 0 0,1 1 0 0 0,-1 0 0 0 0,0-1 0 0 0,1 1 0 0 0,0 0 0 0 0,15 28 115 0 0,-14-27-107 0 0,22 34 88 0 0,2-2 0 0 0,2-1 1 0 0,0-1-1 0 0,3-2 0 0 0,0 0 1 0 0,2-3-1 0 0,1 0 0 0 0,1-2 1 0 0,61 32-1 0 0,-81-50-125 0 0,0-1 0 0 0,0 0 0 0 0,1-1-1 0 0,0 0 1 0 0,0-2 0 0 0,0 0 0 0 0,1 0 0 0 0,-1-2 0 0 0,1 0 0 0 0,-1-1 0 0 0,1-1 0 0 0,-1 0 0 0 0,19-4-1 0 0,-12-1-122 0 0,0-1 1 0 0,0 0-1 0 0,-1-2 0 0 0,0-1 0 0 0,-1 0 0 0 0,0-2 0 0 0,0 0 0 0 0,26-23 0 0 0,-37 28 91 0 0,102-85 354 0 0,-102 82-67 0 0,1 0 1 0 0,-1-1 0 0 0,-1 0 0 0 0,0 0 0 0 0,-1-1 0 0 0,0-1-1 0 0,10-20 1 0 0,-17 31-217 0 0,0-1 0 0 0,0 1 0 0 0,0-1 0 0 0,0 1 0 0 0,0-1 0 0 0,-1 1 0 0 0,1-1 0 0 0,-1 1 0 0 0,0-1 0 0 0,1 0-1 0 0,-1 1 1 0 0,-1-1 0 0 0,1 0 0 0 0,0 1 0 0 0,0-1 0 0 0,-1 1 0 0 0,0-1 0 0 0,1 1 0 0 0,-1-1 0 0 0,0 1 0 0 0,0-1 0 0 0,-1 1 0 0 0,1 0 0 0 0,0-1-1 0 0,-1 1 1 0 0,1 0 0 0 0,-1 0 0 0 0,0 0 0 0 0,0 0 0 0 0,1 0 0 0 0,-1 1 0 0 0,0-1 0 0 0,-1 1 0 0 0,1-1 0 0 0,0 1 0 0 0,0 0 0 0 0,-1-1 0 0 0,1 1-1 0 0,-1 1 1 0 0,-3-2 0 0 0,-3-1-17 0 0,1 1 0 0 0,0 1 0 0 0,-1-1 0 0 0,1 1 0 0 0,0 1 0 0 0,-1 0 0 0 0,1 0 0 0 0,-1 0 0 0 0,1 1-1 0 0,-1 1 1 0 0,-11 2 0 0 0,10 0 2 0 0,0-1 0 0 0,0 2 0 0 0,1-1-1 0 0,0 1 1 0 0,0 0 0 0 0,0 1-1 0 0,1 0 1 0 0,-1 1 0 0 0,2-1 0 0 0,-1 1-1 0 0,1 1 1 0 0,-11 14 0 0 0,15-18-9 0 0,0 0-1 0 0,1 0 1 0 0,0 0 0 0 0,0 1 0 0 0,0-1 0 0 0,0 1-1 0 0,1-1 1 0 0,0 1 0 0 0,0 0 0 0 0,0 0-1 0 0,1-1 1 0 0,-1 1 0 0 0,1 0 0 0 0,0 0 0 0 0,0 0-1 0 0,1-1 1 0 0,-1 1 0 0 0,1 0 0 0 0,0 0 0 0 0,1-1-1 0 0,-1 1 1 0 0,1-1 0 0 0,0 1 0 0 0,0-1-1 0 0,0 0 1 0 0,1 1 0 0 0,-1-1 0 0 0,7 7 0 0 0,2 1-137 0 0,0 0-1 0 0,1-1 1 0 0,1-1 0 0 0,-1 0 0 0 0,1-1 0 0 0,1 0 0 0 0,0-1 0 0 0,0 0 0 0 0,1-1 0 0 0,0-1 0 0 0,0 0 0 0 0,0-1 0 0 0,29 5-1 0 0,-8-3-909 0 0,1-2-1 0 0,0-2 1 0 0,0-1-1 0 0,72-6 1 0 0,-77 0-804 0 0,1-1 0 0 0,-1-2-1 0 0,43-15 1 0 0,-38 8-1984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8:34.8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2 199 1772 0 0,'-2'-96'18310'0'0,"5"98"-17967"0"0,1 1-267 0 0,0 0 0 0 0,0 0 0 0 0,-1 0 0 0 0,0 1 0 0 0,1 0 0 0 0,-1 0 0 0 0,-1-1 0 0 0,1 2 0 0 0,0-1 0 0 0,2 6 0 0 0,22 55 263 0 0,-10-22-192 0 0,11 21-19 0 0,17 38 75 0 0,86 145 1 0 0,-103-204-74 0 0,2 6 508 0 0,2-1-1 0 0,44 49 1 0 0,-75-96-560 0 0,0 1 1 0 0,1-1 0 0 0,-1 0-1 0 0,0 0 1 0 0,0 0-1 0 0,0 0 1 0 0,1 0 0 0 0,-1 0-1 0 0,1 0 1 0 0,-1 0-1 0 0,1 0 1 0 0,-1-1-1 0 0,1 1 1 0 0,-1-1 0 0 0,1 1-1 0 0,0-1 1 0 0,-1 0-1 0 0,1 1 1 0 0,0-1 0 0 0,-1 0-1 0 0,1 0 1 0 0,3 0-1 0 0,-3-1-27 0 0,0 0 0 0 0,0 0 0 0 0,0 0-1 0 0,0 0 1 0 0,1 0 0 0 0,-1-1 0 0 0,-1 1-1 0 0,1-1 1 0 0,0 1 0 0 0,0-1-1 0 0,0 0 1 0 0,-1 1 0 0 0,1-1 0 0 0,0-2-1 0 0,6-9-3 0 0,0 0-1 0 0,-2 0 1 0 0,0-1-1 0 0,5-15 1 0 0,-9 23-9 0 0,70-243-564 0 0,-33 97 201 0 0,-5 41 237 0 0,33-128-603 0 0,-54 199-1155 0 0,-2 17-2255 0 0,1 25-990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2:29.7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497 42 1044 0 0,'-22'-41'17948'0'0,"19"44"-17749"0"0,0 1 0 0 0,0 0 0 0 0,0 0 0 0 0,1 0 0 0 0,-1 0 0 0 0,1 0 0 0 0,0 0 0 0 0,0 1 0 0 0,0-1 0 0 0,-1 8-1 0 0,-9 54 256 0 0,7-35-220 0 0,-18 136 87 0 0,-3 306-1 0 0,19-224-128 0 0,6-233-104 0 0,0 1-1 0 0,-1-1 1 0 0,0-1-1 0 0,-1 1 1 0 0,-1 0 0 0 0,-1-1-1 0 0,0 1 1 0 0,-13 26-1 0 0,14-37-56 0 0,1 1 1 0 0,-1-1-1 0 0,0 0 0 0 0,-1 0 1 0 0,1 0-1 0 0,-1-1 1 0 0,0 1-1 0 0,0-1 0 0 0,0 0 1 0 0,0-1-1 0 0,-1 1 0 0 0,0-1 1 0 0,1 0-1 0 0,-1-1 0 0 0,0 1 1 0 0,-1-1-1 0 0,1 0 0 0 0,0-1 1 0 0,-1 0-1 0 0,1 0 0 0 0,0 0 1 0 0,-1 0-1 0 0,1-1 1 0 0,-10-1-1 0 0,8 1-198 0 0,-1-1-1 0 0,1 0 1 0 0,0 0 0 0 0,0-1-1 0 0,0 0 1 0 0,-1 0 0 0 0,2-1-1 0 0,-1 0 1 0 0,0 0 0 0 0,1-1 0 0 0,-1 0-1 0 0,1 0 1 0 0,0-1 0 0 0,0 0-1 0 0,1 0 1 0 0,0-1 0 0 0,-8-7-1 0 0,9 6-776 0 0,1 1-1 0 0,-1-1 0 0 0,1 0 0 0 0,0 0 0 0 0,1 0 0 0 0,0-1 1 0 0,0 1-1 0 0,0-1 0 0 0,1 0 0 0 0,0 1 0 0 0,-1-15 1 0 0,-1-15-6576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2:30.1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1 170 760 0 0,'3'-85'11458'0'0,"0"43"-7636"0"0,-2-1-3927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2:30.7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0 384 996 0 0,'4'4'756'0'0,"1"0"0"0"0,-1 0-1 0 0,1 0 1 0 0,0 0 0 0 0,0-1 0 0 0,0 0-1 0 0,1 0 1 0 0,-1-1 0 0 0,1 1-1 0 0,-1-1 1 0 0,1 0 0 0 0,6 1 0 0 0,-1-1-296 0 0,0-1 0 0 0,0 0 0 0 0,0 0 1 0 0,0-1-1 0 0,1-1 0 0 0,10-1 0 0 0,9-4-294 0 0,0-1 0 0 0,-1-2-1 0 0,49-20 1 0 0,-59 20 349 0 0,0 0 1 0 0,-1-1-1 0 0,0-2 1 0 0,-1 0-1 0 0,0 0 1 0 0,-1-2-1 0 0,28-28 1 0 0,-39 36-304 0 0,-1-1 0 0 0,1 0 1 0 0,-1 0-1 0 0,-1-1 0 0 0,1 0 1 0 0,-1 1-1 0 0,-1-1 0 0 0,1-1 1 0 0,3-14-1 0 0,-6 17-192 0 0,0 0 0 0 0,-1 0 0 0 0,1 0-1 0 0,-1 0 1 0 0,-1 0 0 0 0,1 0 0 0 0,-1 0 0 0 0,0 0-1 0 0,0 0 1 0 0,-1 0 0 0 0,1 0 0 0 0,-2 0 0 0 0,1 1 0 0 0,0-1-1 0 0,-5-7 1 0 0,3 8-22 0 0,-1 0 0 0 0,1 0 0 0 0,-1 0 0 0 0,1 0 0 0 0,-2 1 0 0 0,1 0 1 0 0,0 0-1 0 0,-1 0 0 0 0,1 1 0 0 0,-1 0 0 0 0,0 0 0 0 0,0 0 0 0 0,-1 1 0 0 0,1 0 0 0 0,0 0 0 0 0,-1 1 0 0 0,1-1 0 0 0,-1 1 0 0 0,1 1 0 0 0,-1-1 0 0 0,0 1 0 0 0,-12 1 0 0 0,-4 1-28 0 0,0 0 1 0 0,1 2-1 0 0,-1 0 1 0 0,1 2-1 0 0,-30 10 1 0 0,39-10-62 0 0,-1 0 0 0 0,1 0 0 0 0,-1 1 0 0 0,2 1-1 0 0,-1 0 1 0 0,1 1 0 0 0,1 0 0 0 0,-1 1 0 0 0,2 0 0 0 0,-1 1 0 0 0,1 0 0 0 0,1 1 0 0 0,-13 20 0 0 0,16-23 6 0 0,2 1 1 0 0,-1-1-1 0 0,1 1 0 0 0,1 0 0 0 0,0 0 0 0 0,0 0 0 0 0,1 1 1 0 0,0-1-1 0 0,1 1 0 0 0,0-1 0 0 0,1 1 0 0 0,0-1 0 0 0,1 1 1 0 0,0-1-1 0 0,0 1 0 0 0,1-1 0 0 0,0 0 0 0 0,1 1 0 0 0,8 17 1 0 0,-4-13 47 0 0,0 0 1 0 0,1-1 0 0 0,1 0 0 0 0,0 0-1 0 0,1-1 1 0 0,1-1 0 0 0,0 1 0 0 0,0-2-1 0 0,2 1 1 0 0,-1-2 0 0 0,1 1 0 0 0,1-2-1 0 0,-1 0 1 0 0,2-1 0 0 0,-1 0 0 0 0,1-1-1 0 0,16 6 1 0 0,-10-7-364 0 0,-1 0-1 0 0,1-1 0 0 0,1-1 1 0 0,-1-1-1 0 0,0-1 1 0 0,1-1-1 0 0,0-1 1 0 0,-1 0-1 0 0,1-2 0 0 0,-1-1 1 0 0,0 0-1 0 0,35-11 1 0 0,-24 3-1692 0 0,1-1 1 0 0,39-22 0 0 0,-27 10-1447 0 0</inkml:trace>
  <inkml:trace contextRef="#ctx0" brushRef="#br0" timeOffset="1">1292 78 1396 0 0,'-16'-31'8822'0'0,"15"28"-8363"0"0,0-1 0 0 0,-1 1 0 0 0,0 0 0 0 0,1 0 0 0 0,-1 0 0 0 0,-1 0 0 0 0,1 0 0 0 0,0 0 0 0 0,-1 1 0 0 0,-4-5 0 0 0,5 6-386 0 0,-44 3 134 0 0,26 5-55 0 0,1 1-1 0 0,0 1 1 0 0,0 0-1 0 0,1 2 0 0 0,0 0 1 0 0,0 1-1 0 0,2 1 0 0 0,-1 0 1 0 0,2 1-1 0 0,0 1 1 0 0,0 0-1 0 0,2 1 0 0 0,0 1 1 0 0,1 0-1 0 0,0 1 1 0 0,1 0-1 0 0,2 1 0 0 0,0 0 1 0 0,-12 34-1 0 0,19-44-38 0 0,0 0-1 0 0,0 0 1 0 0,1 1-1 0 0,0-1 0 0 0,1 0 1 0 0,0 0-1 0 0,0 1 1 0 0,1-1-1 0 0,0 0 1 0 0,1 0-1 0 0,0 0 1 0 0,0 0-1 0 0,1 0 1 0 0,0 0-1 0 0,0 0 1 0 0,1-1-1 0 0,1 0 1 0 0,-1 0-1 0 0,1 0 1 0 0,1 0-1 0 0,-1-1 1 0 0,10 10-1 0 0,-6-9-167 0 0,0 0 0 0 0,0-1 0 0 0,1 0-1 0 0,-1-1 1 0 0,2 0 0 0 0,-1-1 0 0 0,0 0 0 0 0,1 0-1 0 0,0-1 1 0 0,0 0 0 0 0,1-1 0 0 0,-1-1 0 0 0,0 0-1 0 0,1 0 1 0 0,0-1 0 0 0,-1 0 0 0 0,20-2 0 0 0,-7-1-575 0 0,-1-2 1 0 0,0 0-1 0 0,0-1 1 0 0,-1-1-1 0 0,1-1 1 0 0,30-15 0 0 0,-34 12-825 0 0,0 0 0 0 0,-1-1 1 0 0,0-1-1 0 0,18-16 1 0 0,5-12-4638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2:31.2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0 159 476 0 0,'18'-51'6713'0'0,"-7"28"-4641"0"0,1 2-1 0 0,1 0 0 0 0,15-20 0 0 0,-27 39-1841 0 0,2 9-134 0 0,0 0 0 0 0,-1 0 0 0 0,0 0 0 0 0,-1 0 0 0 0,1 1 0 0 0,-2-1 0 0 0,1 0 0 0 0,-1 15 0 0 0,-10 68 132 0 0,3-34-92 0 0,1 30-19 0 0,3-1 0 0 0,4 1 1 0 0,14 103-1 0 0,-10-153-73 0 0,1 1 0 0 0,2-1-1 0 0,2-1 1 0 0,1 0 0 0 0,2 0 0 0 0,2-2 0 0 0,0 1 0 0 0,2-2-1 0 0,2 0 1 0 0,25 33 0 0 0,-36-55-265 0 0,1 0-1 0 0,1-1 1 0 0,-1 0 0 0 0,1-1-1 0 0,1 1 1 0 0,18 10 0 0 0,24 2-2734 0 0,-46-19 1891 0 0,0-1 1 0 0,0 0 0 0 0,0-1-1 0 0,0 1 1 0 0,15-2 0 0 0,-1-3-3532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2:31.6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102 160 1764 0 0,'-24'-9'3009'0'0,"15"6"-1856"0"0,1 0-1 0 0,-1 0 0 0 0,1-1 0 0 0,0 0 0 0 0,0-1 0 0 0,0 0 0 0 0,-10-8 0 0 0,18 12-1102 0 0,-1 1 0 0 0,1-1 0 0 0,0 0 0 0 0,0 0 0 0 0,0 1 1 0 0,0-1-1 0 0,0 0 0 0 0,0 1 0 0 0,0-1 0 0 0,0 0 0 0 0,0 0 0 0 0,0 1 0 0 0,0-1 0 0 0,0 0 1 0 0,0 1-1 0 0,1-1 0 0 0,-1 0 0 0 0,0 1 0 0 0,1-1 0 0 0,-1 0 0 0 0,0 1 0 0 0,1-1 0 0 0,-1 1 0 0 0,1-1 1 0 0,-1 1-1 0 0,1-1 0 0 0,-1 0 0 0 0,1 1 0 0 0,-1 0 0 0 0,1-1 0 0 0,-1 1 0 0 0,1-1 0 0 0,0 1 1 0 0,-1 0-1 0 0,1-1 0 0 0,0 1 0 0 0,-1 0 0 0 0,1 0 0 0 0,1-1 0 0 0,29-13 490 0 0,-29 13-478 0 0,37-12-509 0 0,0 1 1 0 0,1 2-1 0 0,54-6 0 0 0,124-4-7983 0 0,-216 20 8264 0 0,35-2-3643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2:32.1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3 259 1116 0 0,'0'0'4893'0'0,"1"30"1100"0"0,-2 43-5583 0 0,-1-25-362 0 0,7 81 0 0 0,-4-116-493 0 0,1 0 0 0 0,1 1 0 0 0,0-1 0 0 0,1 0 1 0 0,0 0-1 0 0,1-1 0 0 0,0 1 0 0 0,1-1 0 0 0,1 0 1 0 0,13 19-1 0 0,-7-19-1916 0 0,1-1-489 0 0</inkml:trace>
  <inkml:trace contextRef="#ctx0" brushRef="#br0" timeOffset="1">260 120 340 0 0,'-23'-29'5084'0'0,"-49"-61"2565"0"0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2:32.7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397 113 1648 0 0,'41'-31'14339'0'0,"-16"-7"-7277"0"0,-25 38-7030 0 0,0-1 0 0 0,0 0-1 0 0,1 0 1 0 0,-1 1-1 0 0,0-1 1 0 0,0 0 0 0 0,0 0-1 0 0,0 0 1 0 0,0 0-1 0 0,0 1 1 0 0,0-1-1 0 0,-1 0 1 0 0,1 0 0 0 0,0 0-1 0 0,0 1 1 0 0,0-1-1 0 0,-1 0 1 0 0,1 0-1 0 0,-1 1 1 0 0,1-1 0 0 0,0 0-1 0 0,-1 1 1 0 0,1-1-1 0 0,-1 0 1 0 0,1 1 0 0 0,-1-1-1 0 0,0 1 1 0 0,1-1-1 0 0,-1 1 1 0 0,0-1-1 0 0,1 1 1 0 0,-1-1 0 0 0,0 1-1 0 0,1 0 1 0 0,-1-1-1 0 0,0 1 1 0 0,-1-1 0 0 0,-15 0-41 0 0,1 0 0 0 0,-1 1 0 0 0,1 0 1 0 0,-1 1-1 0 0,1 1 0 0 0,-1 1 0 0 0,1 0 1 0 0,0 1-1 0 0,0 1 0 0 0,1 1 0 0 0,-1 0 1 0 0,1 1-1 0 0,-17 10 0 0 0,15-7-183 0 0,-1 0-1 0 0,2 2 1 0 0,0 0 0 0 0,0 0 0 0 0,1 2-1 0 0,0 0 1 0 0,1 0 0 0 0,1 2 0 0 0,1 0-1 0 0,-18 28 1 0 0,26-35 4 0 0,0 0 1 0 0,0 0-1 0 0,1 0 0 0 0,1 1 0 0 0,-1-1 1 0 0,2 1-1 0 0,-1-1 0 0 0,1 1 0 0 0,0 0 1 0 0,1 0-1 0 0,1 0 0 0 0,-1 0 0 0 0,1-1 1 0 0,1 1-1 0 0,0 0 0 0 0,0-1 0 0 0,1 1 1 0 0,0-1-1 0 0,1 0 0 0 0,0 0 0 0 0,0 0 1 0 0,1-1-1 0 0,9 14 0 0 0,-9-16 129 0 0,0 1-1 0 0,0-1 1 0 0,0 0-1 0 0,1-1 1 0 0,0 1-1 0 0,0-1 1 0 0,0 0-1 0 0,1-1 1 0 0,0 0-1 0 0,0 0 1 0 0,0 0-1 0 0,0-1 1 0 0,1 0-1 0 0,-1 0 1 0 0,1-1-1 0 0,-1 1 1 0 0,1-2-1 0 0,0 1 1 0 0,0-1-1 0 0,0-1 1 0 0,0 1-1 0 0,0-1 1 0 0,0-1-1 0 0,0 0 1 0 0,0 0-1 0 0,0 0 1 0 0,0-1-1 0 0,-1 0 1 0 0,9-3-1 0 0,-5 0 195 0 0,-1-1-1 0 0,0 1 1 0 0,0-1-1 0 0,-1-1 1 0 0,1 0-1 0 0,-2 0 1 0 0,1-1-1 0 0,-1 0 1 0 0,0-1-1 0 0,0 0 1 0 0,-1 0-1 0 0,-1 0 1 0 0,1-1-1 0 0,-1 0 1 0 0,6-15-1 0 0,6-17 1161 0 0,-2-2-1 0 0,17-68 0 0 0,-18 58 249 0 0,-6 18-575 0 0,-7 23-629 0 0,1 1-1 0 0,0 1 1 0 0,1-1 0 0 0,0 0 0 0 0,9-15 0 0 0,-12 25-329 0 0,1-1-1 0 0,0 1 1 0 0,0-1 0 0 0,0 1 0 0 0,0-1-1 0 0,1 1 1 0 0,-1 0 0 0 0,0 0-1 0 0,1 0 1 0 0,0 0 0 0 0,-1 1 0 0 0,1-1-1 0 0,0 1 1 0 0,0 0 0 0 0,0-1 0 0 0,0 1-1 0 0,0 0 1 0 0,0 1 0 0 0,0-1 0 0 0,0 1-1 0 0,1-1 1 0 0,-1 1 0 0 0,0 0 0 0 0,0 0-1 0 0,6 1 1 0 0,8 2-180 0 0,0 0-1 0 0,-1 2 1 0 0,1 0 0 0 0,-1 1-1 0 0,0 0 1 0 0,-1 1 0 0 0,1 1-1 0 0,-1 0 1 0 0,-1 1 0 0 0,0 1-1 0 0,0 1 1 0 0,12 11 0 0 0,-3 0-349 0 0,0 0-1 0 0,-2 1 1 0 0,-1 1 0 0 0,-1 1 0 0 0,27 47 0 0 0,-40-62 293 0 0,-1 1 0 0 0,0 1 1 0 0,-1-1-1 0 0,0 0 0 0 0,3 18 1 0 0,-6-24 118 0 0,0 1 0 0 0,-1-1 0 0 0,1 1 0 0 0,-1 0 0 0 0,0-1 0 0 0,-1 1 0 0 0,1-1 0 0 0,-1 1 0 0 0,0-1 0 0 0,0 1 0 0 0,-1-1 0 0 0,0 1 0 0 0,-3 7 0 0 0,5-13 104 0 0,0 1 0 0 0,0-1 0 0 0,-1 1 0 0 0,1-1 0 0 0,0 1 0 0 0,0-1 0 0 0,0 0 0 0 0,-1 1 0 0 0,1-1 0 0 0,0 1 1 0 0,0-1-1 0 0,-1 0 0 0 0,1 1 0 0 0,0-1 0 0 0,-1 1 0 0 0,1-1 0 0 0,0 0 0 0 0,-1 1 0 0 0,1-1 0 0 0,-1 0 0 0 0,1 0 0 0 0,-1 1 0 0 0,1-1 0 0 0,0 0 0 0 0,-1 0 0 0 0,1 0 0 0 0,-1 0 0 0 0,1 0 0 0 0,-1 0 0 0 0,1 1 0 0 0,-1-1 0 0 0,1 0 0 0 0,-1 0 0 0 0,1 0 0 0 0,-1 0 0 0 0,1-1 0 0 0,-1 1 0 0 0,1 0 0 0 0,-1 0 0 0 0,1 0 0 0 0,-1 0 0 0 0,1 0 0 0 0,-1-1 0 0 0,1 1 0 0 0,0 0 0 0 0,-1 0 0 0 0,1-1 0 0 0,-1 1 0 0 0,1 0 0 0 0,0-1 0 0 0,-1 1 0 0 0,1 0 0 0 0,0-1 0 0 0,-1 1 0 0 0,1-1 0 0 0,0 1 0 0 0,0 0 0 0 0,-1-1 0 0 0,1 1 0 0 0,0-1 0 0 0,0 1 0 0 0,0-1 0 0 0,0 1 0 0 0,-1-1 0 0 0,1 1 0 0 0,0-2 0 0 0,-9-29 174 0 0,11 18-53 0 0,-1 0-1 0 0,1 0 1 0 0,1 1-1 0 0,0 0 1 0 0,1-1-1 0 0,0 1 1 0 0,1 0 0 0 0,0 1-1 0 0,1-1 1 0 0,14-19-1 0 0,0 3 307 0 0,1 0-1 0 0,43-43 0 0 0,-37 45 71 0 0,46-35 0 0 0,-61 52-444 0 0,0 1-1 0 0,0 1 0 0 0,0 0 1 0 0,1 1-1 0 0,0 0 1 0 0,1 1-1 0 0,15-4 0 0 0,-28 8-48 0 0,1 1-1 0 0,0-1 1 0 0,0 1-1 0 0,0 0 0 0 0,0-1 1 0 0,0 1-1 0 0,0 0 1 0 0,0 0-1 0 0,0 1 0 0 0,0-1 1 0 0,-1 0-1 0 0,1 1 1 0 0,0-1-1 0 0,0 1 1 0 0,0-1-1 0 0,0 1 0 0 0,-1 0 1 0 0,1 0-1 0 0,0 0 1 0 0,-1 0-1 0 0,1 0 0 0 0,0 0 1 0 0,-1 0-1 0 0,0 1 1 0 0,1-1-1 0 0,-1 0 1 0 0,0 1-1 0 0,1-1 0 0 0,-1 1 1 0 0,0 0-1 0 0,0-1 1 0 0,0 1-1 0 0,-1 0 0 0 0,1 0 1 0 0,0-1-1 0 0,-1 1 1 0 0,1 3-1 0 0,2 7 10 0 0,-1 1 1 0 0,-1-1-1 0 0,0 0 1 0 0,-1 23-1 0 0,0-12-1 0 0,2 24-236 0 0,2 0 0 0 0,2 0 1 0 0,18 72-1 0 0,-16-92-1015 0 0,2-1 1 0 0,20 42-1 0 0,-19-48-1182 0 0,2 1 1 0 0,0-2-1 0 0,26 30 0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2:34.5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0 167 1792 0 0,'44'-3'17726'0'0,"-41"7"-17645"0"0,-1 1 0 0 0,0-1 0 0 0,-1 0 0 0 0,1 1 0 0 0,-1 0 0 0 0,0-1 0 0 0,0 1 0 0 0,0 0 0 0 0,-1 0 0 0 0,1 0 0 0 0,-1-1 0 0 0,-1 9 0 0 0,1 2 75 0 0,-3 291 1325 0 0,-5-108-991 0 0,-1 67-45 0 0,38-467-2856 0 0,45-170 8077 0 0,-60 308-4703 0 0,28-111 35 0 0,-37 158-1005 0 0,2 1 0 0 0,-1-1 1 0 0,2 1-1 0 0,0 1 0 0 0,1-1 1 0 0,1 1-1 0 0,19-23 0 0 0,-24 33-11 0 0,0 0 0 0 0,0 0 0 0 0,1 1 0 0 0,-1 0 0 0 0,1 0-1 0 0,0 0 1 0 0,0 1 0 0 0,0 0 0 0 0,0 0 0 0 0,0 0 0 0 0,1 1 0 0 0,-1 0-1 0 0,1 0 1 0 0,11-1 0 0 0,-8 3-41 0 0,1-1-1 0 0,-1 2 0 0 0,0-1 1 0 0,1 1-1 0 0,-1 1 1 0 0,0 0-1 0 0,0 0 0 0 0,0 1 1 0 0,10 4-1 0 0,-2 1-71 0 0,0 1 0 0 0,0 0 1 0 0,-1 1-1 0 0,-1 1 0 0 0,0 1 0 0 0,0 0 0 0 0,-1 1 0 0 0,0 1 0 0 0,22 27 0 0 0,-31-33 75 0 0,0 1 0 0 0,0-1-1 0 0,-1 1 1 0 0,-1 0 0 0 0,1 0-1 0 0,-1 0 1 0 0,-1 0-1 0 0,0 1 1 0 0,0 0 0 0 0,1 10-1 0 0,-3-16 24 0 0,-1 1 0 0 0,0 0 0 0 0,0-1-1 0 0,0 1 1 0 0,-1-1 0 0 0,1 1 0 0 0,-1-1 0 0 0,0 1-1 0 0,-1-1 1 0 0,1 1 0 0 0,-1-1 0 0 0,1 0-1 0 0,-1 1 1 0 0,-1-1 0 0 0,1 0 0 0 0,0-1 0 0 0,-1 1-1 0 0,0 0 1 0 0,0-1 0 0 0,0 1 0 0 0,0-1-1 0 0,-1 0 1 0 0,-7 5 0 0 0,-3 2-156 0 0,-1-2 1 0 0,0 1-1 0 0,-1-2 1 0 0,1 0-1 0 0,-1-1 1 0 0,-1 0-1 0 0,-32 5 0 0 0,-1-3-437 0 0,-68 0 0 0 0,17-1-403 0 0,100-7 1027 0 0,1-1 0 0 0,-1 1 0 0 0,1 0 0 0 0,-1 0 1 0 0,1 1-1 0 0,-1-1 0 0 0,1 0 0 0 0,-1 0 0 0 0,1 0 1 0 0,-1 0-1 0 0,1 0 0 0 0,-1 0 0 0 0,1 1 0 0 0,-1-1 1 0 0,1 0-1 0 0,0 0 0 0 0,-1 1 0 0 0,1-1 0 0 0,-1 0 1 0 0,1 1-1 0 0,0-1 0 0 0,-1 1 0 0 0,1-1 1 0 0,0 0-1 0 0,-1 1 0 0 0,1-1 0 0 0,0 1 0 0 0,0-1 1 0 0,-1 1-1 0 0,1-1 0 0 0,0 1 0 0 0,0 0 0 0 0,6 16-74 0 0,24 15-34 0 0,-28-30 108 0 0,93 87-4279 0 0,181 130 1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2:35.1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339 283 1508 0 0,'42'-39'7539'0'0,"-4"-10"-5496"0"0,-23 32-1708 0 0,0 0 1 0 0,-2-2 0 0 0,0 0 0 0 0,-1 0 0 0 0,10-23 0 0 0,-22 41-237 0 0,1-1 1 0 0,-1 1-1 0 0,1 0 0 0 0,-1-1 0 0 0,0 1 0 0 0,1-1 0 0 0,-1 1 1 0 0,0 0-1 0 0,0-1 0 0 0,0 1 0 0 0,0-1 0 0 0,0 1 1 0 0,-1 0-1 0 0,1-1 0 0 0,0 1 0 0 0,0 0 0 0 0,-1-1 1 0 0,1 1-1 0 0,-1 0 0 0 0,0-1 0 0 0,1 1 0 0 0,-1 0 0 0 0,0 0 1 0 0,0 0-1 0 0,1-1 0 0 0,-1 1 0 0 0,-1-1 0 0 0,-2 0 47 0 0,1 0 0 0 0,0 0-1 0 0,0 0 1 0 0,-1 0 0 0 0,1 0 0 0 0,-1 1-1 0 0,1-1 1 0 0,-1 1 0 0 0,-7-1-1 0 0,-4-1 45 0 0,0 2-1 0 0,0 0 1 0 0,0 0-1 0 0,-17 3 0 0 0,-1 2-62 0 0,0 1-1 0 0,1 1 1 0 0,-1 2 0 0 0,-32 13-1 0 0,53-16-112 0 0,0 0 0 0 0,0 0 1 0 0,0 1-1 0 0,1 0 0 0 0,0 1 0 0 0,0 1 0 0 0,1 0 1 0 0,0 0-1 0 0,0 1 0 0 0,1 0 0 0 0,0 0 0 0 0,0 1 1 0 0,-8 13-1 0 0,15-19-77 0 0,0-1 0 0 0,0 1 0 0 0,0 0 0 0 0,0 0 1 0 0,1 0-1 0 0,0 0 0 0 0,-1 0 0 0 0,1 0 0 0 0,1 1 1 0 0,-1-1-1 0 0,1 0 0 0 0,0 0 0 0 0,0 1 0 0 0,0-1 0 0 0,0 0 1 0 0,1 0-1 0 0,-1 1 0 0 0,1-1 0 0 0,0 0 0 0 0,1 0 1 0 0,-1 0-1 0 0,1 0 0 0 0,-1 0 0 0 0,1 0 0 0 0,1-1 0 0 0,-1 1 1 0 0,0-1-1 0 0,1 1 0 0 0,0-1 0 0 0,-1 0 0 0 0,1 0 1 0 0,1 0-1 0 0,-1 0 0 0 0,0-1 0 0 0,1 1 0 0 0,5 2 0 0 0,1 1-36 0 0,-1 0-1 0 0,1-1 0 0 0,0-1 0 0 0,1 0 1 0 0,-1 0-1 0 0,1-1 0 0 0,0 0 0 0 0,0-1 1 0 0,-1 0-1 0 0,2-1 0 0 0,-1 0 0 0 0,0-1 1 0 0,13-1-1 0 0,-7-3 441 0 0,0 0 0 0 0,-1-1 0 0 0,1 0 0 0 0,-1-2 0 0 0,-1 0 0 0 0,1-1 0 0 0,-1 0 0 0 0,-1-1-1 0 0,1-1 1 0 0,-2 0 0 0 0,1-1 0 0 0,-1 0 0 0 0,-1-1 0 0 0,0-1 0 0 0,-1 0 0 0 0,11-17 0 0 0,15-8 640 0 0,-37 67-1106 0 0,1-17-329 0 0,1 0-1 0 0,1 0 1 0 0,-1 0 0 0 0,2 0 0 0 0,5 12 0 0 0,-7-19-72 0 0,0-1 0 0 0,0 0 0 0 0,1 0 0 0 0,-1 0 0 0 0,1 0 0 0 0,0 0 0 0 0,0 0 0 0 0,1-1 0 0 0,-1 0 0 0 0,1 1 0 0 0,-1-1 0 0 0,1 0 0 0 0,0-1 0 0 0,0 1 0 0 0,0-1 0 0 0,6 3 0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2:35.6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27 151 2196 0 0,'-13'-85'12392'0'0,"8"19"-3819"0"0,0 113-8805 0 0,2 0 0 0 0,3 1 0 0 0,1-1-1 0 0,3 0 1 0 0,1-1 0 0 0,3 1 0 0 0,2-1 0 0 0,1 0 0 0 0,3-1 0 0 0,1-1 0 0 0,3 0 0 0 0,38 69 0 0 0,-48-100-258 0 0,0 0-1 0 0,1-1 1 0 0,17 19 0 0 0,7-3-2508 0 0,4-12-4075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8:35.3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61 1760 0 0,'26'-5'19839'0'0,"-47"32"-19569"0"0,16-21-214 0 0,0 1 0 0 0,0-1 0 0 0,0 1 0 0 0,0 0 0 0 0,1 0 1 0 0,1 1-1 0 0,-1-1 0 0 0,1 1 0 0 0,-4 14 0 0 0,6-14-20 0 0,0 0 0 0 0,0-1 0 0 0,1 1 0 0 0,0 0 0 0 0,0 0-1 0 0,1 0 1 0 0,0 0 0 0 0,0 0 0 0 0,1 0 0 0 0,0-1 0 0 0,0 1 0 0 0,1 0 0 0 0,0-1 0 0 0,1 0 0 0 0,-1 0-1 0 0,6 7 1 0 0,-5-8-67 0 0,1 0 0 0 0,0-1 0 0 0,0 0 0 0 0,0 0 0 0 0,0 0 0 0 0,1-1 0 0 0,0 0 0 0 0,0 0-1 0 0,0-1 1 0 0,0 1 0 0 0,1-1 0 0 0,-1 0 0 0 0,1-1 0 0 0,0 0 0 0 0,0 0 0 0 0,0 0 0 0 0,0-1 0 0 0,10 1-1 0 0,-10-2-67 0 0,1 0 0 0 0,0 0 0 0 0,-1-1 0 0 0,1 0 0 0 0,-1 0 0 0 0,0-1-1 0 0,1 0 1 0 0,-1 0 0 0 0,0-1 0 0 0,0 0 0 0 0,0 0 0 0 0,0 0 0 0 0,-1-1-1 0 0,0 0 1 0 0,1 0 0 0 0,-1-1 0 0 0,-1 0 0 0 0,1 0 0 0 0,-1 0 0 0 0,0-1-1 0 0,0 0 1 0 0,0 0 0 0 0,-1 0 0 0 0,0 0 0 0 0,0-1 0 0 0,-1 0 0 0 0,4-9-1 0 0,-3 8 140 0 0,-1 0 0 0 0,0-1 0 0 0,-1 1-1 0 0,0-1 1 0 0,0 0 0 0 0,-1 1-1 0 0,0-1 1 0 0,0 0 0 0 0,-1 0-1 0 0,0 0 1 0 0,-1 0 0 0 0,0 0-1 0 0,0 0 1 0 0,-1 1 0 0 0,0-1-1 0 0,-1 1 1 0 0,0-1 0 0 0,0 1-1 0 0,-1 0 1 0 0,1 0 0 0 0,-2 0 0 0 0,1 0-1 0 0,-8-7 1 0 0,9 10 23 0 0,-1 1 1 0 0,0 0-1 0 0,0 0 0 0 0,0 1 1 0 0,-1 0-1 0 0,1-1 0 0 0,-1 1 1 0 0,0 1-1 0 0,0-1 1 0 0,0 1-1 0 0,0-1 0 0 0,0 2 1 0 0,0-1-1 0 0,-1 0 0 0 0,1 1 1 0 0,-1 0-1 0 0,-10 0 0 0 0,12 1-293 0 0,0 0 0 0 0,0 1-1 0 0,0-1 1 0 0,0 1-1 0 0,0 0 1 0 0,0 0-1 0 0,1 0 1 0 0,-1 1-1 0 0,0-1 1 0 0,-5 4-1 0 0,5-2-570 0 0,1-1-1 0 0,-1 1 0 0 0,1 0 0 0 0,-1 0 1 0 0,1 1-1 0 0,0-1 0 0 0,0 1 0 0 0,1-1 1 0 0,-1 1-1 0 0,-2 6 0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2:36.0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49 135 2600 0 0,'-2'0'209'0'0,"-1"-1"235"0"0,0 0 0 0 0,0-1 0 0 0,0 1 0 0 0,0 0 0 0 0,0-1 0 0 0,0 1 0 0 0,1-1 0 0 0,-1 0 0 0 0,1 0 0 0 0,-1 0 0 0 0,1 0 0 0 0,0-1 0 0 0,0 1 1 0 0,0-1-1 0 0,0 1 0 0 0,0-1 0 0 0,-2-3 0 0 0,4 5-384 0 0,1 0 0 0 0,-1 0 1 0 0,0 0-1 0 0,0 1 0 0 0,0-1 1 0 0,1 0-1 0 0,-1 0 0 0 0,0 1 1 0 0,1-1-1 0 0,-1 0 0 0 0,1 0 1 0 0,-1 1-1 0 0,1-1 0 0 0,-1 0 1 0 0,1 1-1 0 0,0-1 0 0 0,-1 1 1 0 0,1-1-1 0 0,0 1 1 0 0,-1-1-1 0 0,1 1 0 0 0,0-1 1 0 0,-1 1-1 0 0,1 0 0 0 0,0-1 1 0 0,0 1-1 0 0,1 0 0 0 0,22-9 507 0 0,-24 8-522 0 0,75-16-629 0 0,0 3 0 0 0,1 3 0 0 0,86-1 1 0 0,-7 0-4821 0 0,-115 8 2444 0 0</inkml:trace>
  <inkml:trace contextRef="#ctx0" brushRef="#br0" timeOffset="1">893 31 968 0 0,'0'0'13071'0'0,"-11"30"-11747"0"0,3 4-944 0 0,2 1-1 0 0,-3 39 0 0 0,9-61-539 0 0,0 1-1 0 0,1-1 1 0 0,0 1-1 0 0,1-1 1 0 0,1 1 0 0 0,0-1-1 0 0,1 0 1 0 0,9 21-1 0 0,14 14-1818 0 0,2-23-3740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2:36.5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135 117 2576 0 0,'-19'-20'3359'0'0,"-1"1"0"0"0,-24-17 0 0 0,-7-6-2065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2:36.9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313 0 672 0 0,'0'0'11232'0'0,"-36"17"-8358"0"0,13-8-2603 0 0,1 0 0 0 0,0 2 0 0 0,0 0 0 0 0,2 1 0 0 0,-1 2 0 0 0,2 0 0 0 0,-1 1 0 0 0,-23 24 0 0 0,36-32-267 0 0,0 1-1 0 0,1 0 1 0 0,0 0 0 0 0,0 1 0 0 0,1-1 0 0 0,0 1 0 0 0,1 0 0 0 0,-1 1 0 0 0,2-1 0 0 0,-4 12 0 0 0,6-14-10 0 0,0-1 0 0 0,0 1 0 0 0,1 0 0 0 0,0 0 0 0 0,0-1 0 0 0,0 1 0 0 0,1 0 0 0 0,0 0 0 0 0,1-1 0 0 0,-1 1 0 0 0,1-1 0 0 0,0 1 0 0 0,1-1 0 0 0,0 0 0 0 0,0 0 0 0 0,6 9 0 0 0,-5-9-86 0 0,-1-1-1 0 0,1 1 1 0 0,1-1-1 0 0,-1-1 0 0 0,1 1 1 0 0,0-1-1 0 0,0 1 1 0 0,0-1-1 0 0,1-1 1 0 0,-1 1-1 0 0,1-1 1 0 0,0 0-1 0 0,0 0 0 0 0,0-1 1 0 0,0 0-1 0 0,0 0 1 0 0,1 0-1 0 0,-1-1 1 0 0,1 0-1 0 0,-1 0 1 0 0,1 0-1 0 0,-1-1 0 0 0,1 0 1 0 0,0 0-1 0 0,-1-1 1 0 0,1 0-1 0 0,9-3 1 0 0,-6 2 140 0 0,1-1 1 0 0,-1-1 0 0 0,0 0 0 0 0,0 0 0 0 0,-1-1 0 0 0,1 0-1 0 0,-1-1 1 0 0,0 0 0 0 0,-1 0 0 0 0,1-1 0 0 0,-1 0 0 0 0,-1 0-1 0 0,1-1 1 0 0,-1 0 0 0 0,-1-1 0 0 0,8-10 0 0 0,-10 10 215 0 0,0 1 1 0 0,0-1 0 0 0,0 0-1 0 0,-1-1 1 0 0,-1 1-1 0 0,1 0 1 0 0,-1-1 0 0 0,-1 1-1 0 0,0-1 1 0 0,0 0-1 0 0,-1 1 1 0 0,-1-1 0 0 0,1 0-1 0 0,-1 1 1 0 0,-1-1-1 0 0,0 0 1 0 0,0 1 0 0 0,-1 0-1 0 0,0 0 1 0 0,-1 0-1 0 0,-5-10 1 0 0,4 9-374 0 0,0 1 1 0 0,-1 0-1 0 0,-1 0 1 0 0,1 0-1 0 0,-2 1 1 0 0,1 0-1 0 0,-1 1 1 0 0,0 0-1 0 0,0 0 1 0 0,-1 0-1 0 0,-16-9 1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5:53.0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803 385 1124 0 0,'-17'32'10318'0'0,"20"-66"-6122"0"0,2-13-3284 0 0,-4-78 0 0 0,-3 113-723 0 0,0 0 0 0 0,0 1 0 0 0,-1 0 0 0 0,-1-1 0 0 0,0 1 0 0 0,0 0 0 0 0,-1 1 0 0 0,0-1 0 0 0,-1 1 0 0 0,-1 0 0 0 0,1 0 0 0 0,-15-15 0 0 0,15 19-130 0 0,0 1 0 0 0,0 0 1 0 0,0 0-1 0 0,0 1 0 0 0,-1 0 0 0 0,0 0 1 0 0,0 0-1 0 0,0 1 0 0 0,0 0 0 0 0,0 0 1 0 0,-1 1-1 0 0,0 0 0 0 0,1 0 0 0 0,-1 1 1 0 0,0 0-1 0 0,0 0 0 0 0,1 1 0 0 0,-1 0 1 0 0,0 1-1 0 0,-11 1 0 0 0,2 2 84 0 0,0 0-1 0 0,0 1 1 0 0,1 1-1 0 0,0 1 1 0 0,0 0 0 0 0,0 1-1 0 0,1 1 1 0 0,0 0-1 0 0,0 1 1 0 0,1 1-1 0 0,-15 14 1 0 0,0 4 191 0 0,0 1 1 0 0,2 1-1 0 0,-38 57 1 0 0,37-46-99 0 0,2 1 0 0 0,1 1 0 0 0,3 1 0 0 0,2 1 0 0 0,1 1 0 0 0,3 0 0 0 0,2 2 0 0 0,2-1 0 0 0,2 2 0 0 0,2 0 0 0 0,3 0 0 0 0,1 0 0 0 0,3 0 0 0 0,2 0 0 0 0,2 0 0 0 0,3 0 0 0 0,1 0 0 0 0,28 93 0 0 0,-21-100-210 0 0,2-2 1 0 0,2 0-1 0 0,2 0 1 0 0,1-2-1 0 0,3 0 0 0 0,0-2 1 0 0,3-1-1 0 0,1-1 1 0 0,1-1-1 0 0,2-2 0 0 0,42 35 1 0 0,-50-49-510 0 0,1-1-1 0 0,0-2 1 0 0,1 0 0 0 0,1-1 0 0 0,1-2-1 0 0,0 0 1 0 0,51 13 0 0 0,-53-19-603 0 0,0-2 0 0 0,0-1 0 0 0,0 0 0 0 0,1-2 0 0 0,-1-1 0 0 0,1-1 0 0 0,-1-2 0 0 0,0 0 0 0 0,46-12 0 0 0,-9-6-3708 0 0,0-6-2295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5:54.5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614 314 328 0 0,'-7'-35'14636'0'0,"6"27"-13769"0"0,-1-42 1512 0 0,2 48-2097 0 0,2-9-198 0 0,-1 4-59 0 0,0 5-5 0 0,-1 0-5 0 0,1-5-5 0 0,1 1 70 0 0,-1-1 1 0 0,-1 1-1 0 0,1 0 1 0 0,-1-1-1 0 0,0 1 1 0 0,0-1 0 0 0,-1 1-1 0 0,0 0 1 0 0,0-1-1 0 0,-1 1 1 0 0,0 0-1 0 0,0 0 1 0 0,0 0-1 0 0,0 0 1 0 0,-1 0 0 0 0,0 0-1 0 0,-1 1 1 0 0,1-1-1 0 0,-1 1 1 0 0,0 0-1 0 0,0 0 1 0 0,-1 1-1 0 0,1-1 1 0 0,-9-6 0 0 0,5 6-35 0 0,1 1-1 0 0,-1-1 1 0 0,0 1 0 0 0,0 1 0 0 0,0-1 0 0 0,-1 2 0 0 0,1-1 0 0 0,-1 1 0 0 0,0 0 0 0 0,0 1 0 0 0,0 0 0 0 0,1 0-1 0 0,-1 1 1 0 0,0 0 0 0 0,0 0 0 0 0,0 1 0 0 0,-9 2 0 0 0,-2 3 43 0 0,-1 0-1 0 0,2 1 1 0 0,-1 1 0 0 0,1 1-1 0 0,0 1 1 0 0,1 1 0 0 0,0 0-1 0 0,0 1 1 0 0,1 1-1 0 0,1 1 1 0 0,1 0 0 0 0,-22 24-1 0 0,22-20-39 0 0,1 0-1 0 0,0 1 1 0 0,1 0-1 0 0,1 1 0 0 0,1 1 1 0 0,1 0-1 0 0,1 0 0 0 0,0 1 1 0 0,2 0-1 0 0,1 0 0 0 0,-5 29 1 0 0,9-32-71 0 0,2-1 0 0 0,0 1 1 0 0,1-1-1 0 0,1 0 0 0 0,0 1 1 0 0,1-1-1 0 0,2 0 0 0 0,-1-1 1 0 0,2 1-1 0 0,1-1 0 0 0,0 0 0 0 0,1 0 1 0 0,0-1-1 0 0,2 0 0 0 0,0-1 1 0 0,0 0-1 0 0,2 0 0 0 0,0-1 1 0 0,0-1-1 0 0,27 22 0 0 0,-29-26-87 0 0,1 0 0 0 0,0-1 0 0 0,0-1 0 0 0,1 0-1 0 0,0-1 1 0 0,1 0 0 0 0,-1 0 0 0 0,1-2 0 0 0,0 1 0 0 0,0-2-1 0 0,0 0 1 0 0,1 0 0 0 0,-1-1 0 0 0,1-1 0 0 0,-1 0 0 0 0,1-1 0 0 0,0-1-1 0 0,-1 0 1 0 0,1 0 0 0 0,-1-1 0 0 0,1-1 0 0 0,-1-1 0 0 0,0 0 0 0 0,0 0-1 0 0,-1-1 1 0 0,1-1 0 0 0,-1 0 0 0 0,16-11 0 0 0,-12 5-8 0 0,-1 0 0 0 0,-1-1 0 0 0,-1-1 0 0 0,0 0 1 0 0,0-1-1 0 0,-1 0 0 0 0,-1-1 0 0 0,-1 0 0 0 0,0-1 0 0 0,12-31 0 0 0,-7 12 337 0 0,-2 0-1 0 0,-2 0 0 0 0,-2-1 0 0 0,8-55 0 0 0,-16 75 64 0 0,-1-1-1 0 0,0 0 0 0 0,-1 1 0 0 0,-2-1 0 0 0,1 1 0 0 0,-2 0 0 0 0,0-1 0 0 0,-1 2 0 0 0,-1-1 0 0 0,-1 0 0 0 0,-9-17 0 0 0,15 32-311 0 0,-1 0-1 0 0,1 1 1 0 0,1-1-1 0 0,-1 0 1 0 0,0 0-1 0 0,0 0 1 0 0,1 0-1 0 0,-1 0 1 0 0,1 0-1 0 0,-1 0 1 0 0,1 0-1 0 0,0 0 1 0 0,0 0-1 0 0,0 0 1 0 0,0 0-1 0 0,0 0 1 0 0,0 0-1 0 0,1 0 1 0 0,-1 0-1 0 0,1 0 1 0 0,-1 0-1 0 0,1 0 1 0 0,0 0-1 0 0,0 0 1 0 0,-1 1-1 0 0,1-1 1 0 0,1 0-1 0 0,-1 0 1 0 0,2-2-1 0 0,3 1-121 0 0,-1 0-1 0 0,1 0 0 0 0,-1 0 1 0 0,1 1-1 0 0,0 0 0 0 0,0 0 1 0 0,0 0-1 0 0,10-1 0 0 0,6-2-89 0 0,0 1-1 0 0,0 0 1 0 0,0 2-1 0 0,1 1 1 0 0,40 2-1 0 0,-56 0 238 0 0,0 0 1 0 0,1 1-1 0 0,-1 0 0 0 0,0 0 0 0 0,0 1 1 0 0,0 0-1 0 0,-1 0 0 0 0,1 0 0 0 0,-1 1 1 0 0,1 0-1 0 0,-1 1 0 0 0,0-1 0 0 0,-1 1 1 0 0,1 0-1 0 0,-1 0 0 0 0,0 1 0 0 0,0 0 1 0 0,-1 0-1 0 0,0 0 0 0 0,0 0 0 0 0,4 9 1 0 0,6 14 77 0 0,-2 1-1 0 0,0 1 1 0 0,-3-1 0 0 0,12 62 0 0 0,5 132 67 0 0,-10-62 159 0 0,-15-160-94 0 0,17-25 431 0 0,126-268 3330 0 0,-126 260-3817 0 0,2 1 0 0 0,1 1 0 0 0,1 0-1 0 0,2 2 1 0 0,0 1 0 0 0,56-46 0 0 0,-75 69-199 0 0,-1-1 1 0 0,1 1-1 0 0,-1 0 1 0 0,1 1-1 0 0,0-1 0 0 0,0 1 1 0 0,0 0-1 0 0,1 0 1 0 0,-1 0-1 0 0,0 1 1 0 0,1 0-1 0 0,-1 0 0 0 0,1 0 1 0 0,-1 1-1 0 0,1 0 1 0 0,-1 0-1 0 0,8 1 0 0 0,-9 0-13 0 0,1 1 0 0 0,-1-1-1 0 0,0 1 1 0 0,1 0-1 0 0,-1 1 1 0 0,0-1-1 0 0,0 1 1 0 0,-1-1 0 0 0,1 1-1 0 0,0 0 1 0 0,-1 1-1 0 0,0-1 1 0 0,0 1-1 0 0,0-1 1 0 0,0 1 0 0 0,0 0-1 0 0,-1 0 1 0 0,0 0-1 0 0,0 0 1 0 0,3 9-1 0 0,6 16-334 0 0,-1 1 0 0 0,-2 0-1 0 0,-1 0 1 0 0,5 49-1 0 0,-3 126 199 0 0,-1-238 905 0 0,10-8-160 0 0,1 0-1 0 0,2 1 0 0 0,2 1 0 0 0,1 1 1 0 0,3 1-1 0 0,0 1 0 0 0,2 2 0 0 0,46-42 0 0 0,-71 73-523 0 0,6-8-15 0 0,1 1 1 0 0,1 0-1 0 0,0 0 1 0 0,0 2-1 0 0,26-15 1 0 0,-35 22-14 0 0,0 0 1 0 0,-1 0-1 0 0,1 0 1 0 0,0 0-1 0 0,0 1 0 0 0,0-1 1 0 0,1 1-1 0 0,-1 0 1 0 0,0 0-1 0 0,0 0 1 0 0,0 0-1 0 0,0 0 0 0 0,0 1 1 0 0,0-1-1 0 0,0 1 1 0 0,0 0-1 0 0,0 0 0 0 0,0 0 1 0 0,0 0-1 0 0,-1 1 1 0 0,1-1-1 0 0,0 1 0 0 0,-1-1 1 0 0,1 1-1 0 0,-1 0 1 0 0,1 0-1 0 0,-1 0 0 0 0,0 0 1 0 0,0 1-1 0 0,0-1 1 0 0,0 1-1 0 0,0-1 1 0 0,-1 1-1 0 0,1 0 0 0 0,1 4 1 0 0,12 25-421 0 0,-1 1 1 0 0,-2 1-1 0 0,-1 0 1 0 0,-1 0-1 0 0,5 45 1 0 0,3 6-1969 0 0,-10-51 713 0 0,6 22-1773 0 0,-2-20-3950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5:55.1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1 159 2240 0 0,'9'-29'5608'0'0,"-5"13"-2985"0"0,1 1-1 0 0,1-1 1 0 0,9-15-1 0 0,-13 27-2361 0 0,0 0-1 0 0,1 1 1 0 0,0-1 0 0 0,-1 0 0 0 0,1 1-1 0 0,1 0 1 0 0,-1-1 0 0 0,0 1 0 0 0,1 1 0 0 0,0-1-1 0 0,-1 0 1 0 0,1 1 0 0 0,0 0 0 0 0,1 0-1 0 0,5-2 1 0 0,-7 3-250 0 0,-1 1 1 0 0,1 0-1 0 0,-1 0 0 0 0,1 0 1 0 0,-1 0-1 0 0,1 0 0 0 0,-1 0 1 0 0,1 1-1 0 0,-1-1 0 0 0,1 1 1 0 0,-1 0-1 0 0,0 0 0 0 0,1 0 0 0 0,-1 0 1 0 0,0 0-1 0 0,0 0 0 0 0,1 0 1 0 0,-1 1-1 0 0,0-1 0 0 0,0 1 1 0 0,-1 0-1 0 0,1 0 0 0 0,0-1 1 0 0,0 1-1 0 0,-1 0 0 0 0,2 3 0 0 0,4 5-228 0 0,-1-1 0 0 0,0 0 0 0 0,-1 1 0 0 0,6 13-1 0 0,-1 4-323 0 0,-2 0 0 0 0,0 1 0 0 0,-2 0 0 0 0,-1 1 0 0 0,2 49-1 0 0,-6-23 521 0 0,-2 0-1 0 0,-10 60 0 0 0,-3-84 3462 0 0,15-48-2798 0 0,4-4-241 0 0,2-1 0 0 0,0 1 0 0 0,1 0 0 0 0,1 1 0 0 0,1 0-1 0 0,17-26 1 0 0,1 4 104 0 0,56-65-1 0 0,-75 97-543 0 0,-1 0 0 0 0,1 1-1 0 0,1 0 1 0 0,-1 0-1 0 0,2 1 1 0 0,-1 0 0 0 0,1 1-1 0 0,0 0 1 0 0,1 1-1 0 0,18-8 1 0 0,-27 13-7 0 0,-1 1 0 0 0,1 0 1 0 0,-1 0-1 0 0,0-1 0 0 0,1 1 0 0 0,-1 1 0 0 0,1-1 0 0 0,-1 0 1 0 0,0 1-1 0 0,1-1 0 0 0,-1 1 0 0 0,0 0 0 0 0,1 0 0 0 0,-1-1 1 0 0,0 2-1 0 0,0-1 0 0 0,0 0 0 0 0,0 0 0 0 0,0 1 1 0 0,0-1-1 0 0,0 1 0 0 0,0-1 0 0 0,0 1 0 0 0,-1 0 0 0 0,1 0 1 0 0,-1 0-1 0 0,1 0 0 0 0,-1 0 0 0 0,0 0 0 0 0,0 0 0 0 0,0 0 1 0 0,2 5-1 0 0,2 8-188 0 0,0 0 0 0 0,0 0 1 0 0,3 30-1 0 0,-5-30-11 0 0,7 46-157 0 0,-2 0-1 0 0,0 79 0 0 0,-9-131 692 0 0,0-22-237 0 0,1-29 7 0 0,7 15 82 0 0,1 1 0 0 0,1 0 0 0 0,1 0 1 0 0,2 1-1 0 0,0 1 0 0 0,1 0 1 0 0,2 0-1 0 0,0 1 0 0 0,2 1 0 0 0,0 1 1 0 0,2 0-1 0 0,0 2 0 0 0,1 0 0 0 0,31-23 1 0 0,-46 39-123 0 0,-1-1 1 0 0,1 1 0 0 0,0 0 0 0 0,0 1 0 0 0,0-1 0 0 0,1 1 0 0 0,-1 0 0 0 0,1 0 0 0 0,-1 0 0 0 0,1 1-1 0 0,-1 0 1 0 0,1 0 0 0 0,0 1 0 0 0,0-1 0 0 0,-1 1 0 0 0,1 1 0 0 0,0-1 0 0 0,0 1 0 0 0,-1 0 0 0 0,1 0-1 0 0,0 0 1 0 0,-1 1 0 0 0,7 3 0 0 0,-6-2-31 0 0,1 1 0 0 0,-1 0 0 0 0,1 1 0 0 0,-1-1 0 0 0,-1 1 0 0 0,1 0 0 0 0,-1 1 0 0 0,0-1 0 0 0,0 1 0 0 0,0 0 0 0 0,-1 1 0 0 0,0-1 0 0 0,0 1 1 0 0,0 0-1 0 0,-1 0 0 0 0,0 0 0 0 0,2 8 0 0 0,6 27-1371 0 0,7 58 0 0 0,-14-71-394 0 0,1 0 0 0 0,1 0 0 0 0,1-1 1 0 0,2 0-1 0 0,13 30 0 0 0,-11-38-1980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5:56.5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364 109 1380 0 0,'21'-41'9490'0'0,"-20"39"-9197"0"0,0-1 0 0 0,0 1 0 0 0,0 0 0 0 0,0-1-1 0 0,-1 1 1 0 0,1-1 0 0 0,-1 1 0 0 0,0-1 0 0 0,1 1 0 0 0,-1-1 0 0 0,0 1-1 0 0,-1-1 1 0 0,1 0 0 0 0,0 1 0 0 0,-1-1 0 0 0,1 1 0 0 0,-1 0-1 0 0,-1-5 1 0 0,1 6-196 0 0,-1 0 0 0 0,1-1 0 0 0,0 1 0 0 0,0 0 0 0 0,-1 0 0 0 0,1-1 0 0 0,-1 1 0 0 0,1 0 0 0 0,-1 0 1 0 0,1 1-1 0 0,-1-1 0 0 0,0 0 0 0 0,0 1 0 0 0,1-1 0 0 0,-1 1 0 0 0,0-1 0 0 0,0 1 0 0 0,1 0 0 0 0,-4-1 0 0 0,-3 1 25 0 0,-1 1 0 0 0,0-1 0 0 0,1 1 1 0 0,0 1-1 0 0,-1-1 0 0 0,1 2 0 0 0,0-1 0 0 0,-16 8 0 0 0,5 0 25 0 0,0 1-1 0 0,1 1 1 0 0,1 1-1 0 0,-1 1 1 0 0,2 0-1 0 0,0 1 1 0 0,1 1-1 0 0,1 0 1 0 0,0 1-1 0 0,1 0 1 0 0,1 2-1 0 0,0-1 1 0 0,2 1-1 0 0,-13 31 1 0 0,18-38-163 0 0,0 0 1 0 0,1 0-1 0 0,1 0 1 0 0,0 1 0 0 0,1-1-1 0 0,0 1 1 0 0,1 0-1 0 0,0-1 1 0 0,1 1-1 0 0,1 0 1 0 0,0 0-1 0 0,0-1 1 0 0,1 1-1 0 0,1 0 1 0 0,0-1 0 0 0,1 0-1 0 0,0 0 1 0 0,1 0-1 0 0,0 0 1 0 0,1-1-1 0 0,0 0 1 0 0,1 0-1 0 0,0 0 1 0 0,1-1-1 0 0,17 18 1 0 0,-18-21-84 0 0,1 0 0 0 0,0 0 0 0 0,0-1 0 0 0,1 0 0 0 0,0 0 0 0 0,0-1 0 0 0,0 0 1 0 0,1-1-1 0 0,-1 0 0 0 0,1 0 0 0 0,0-1 0 0 0,0 0 0 0 0,0-1 0 0 0,1 0 0 0 0,-1-1 0 0 0,0 0 0 0 0,1-1 0 0 0,-1 0 0 0 0,1 0 0 0 0,-1-1 0 0 0,1 0 1 0 0,-1-1-1 0 0,0 0 0 0 0,0-1 0 0 0,0 0 0 0 0,0-1 0 0 0,0 0 0 0 0,-1 0 0 0 0,0-1 0 0 0,0 0 0 0 0,0-1 0 0 0,0 0 0 0 0,-1 0 0 0 0,0-1 1 0 0,0 0-1 0 0,-1 0 0 0 0,0-1 0 0 0,0 0 0 0 0,6-10 0 0 0,-5 4 240 0 0,0 0 1 0 0,-1-1-1 0 0,-1 1 0 0 0,-1-1 1 0 0,0 0-1 0 0,-1-1 0 0 0,0 1 1 0 0,-1-1-1 0 0,1-31 0 0 0,-4 11 882 0 0,-1 0 0 0 0,-2 1 0 0 0,-10-47 0 0 0,12 76-960 0 0,0 1 1 0 0,0-1-1 0 0,1 0 0 0 0,0 1 1 0 0,0-1-1 0 0,0 0 0 0 0,1 1 0 0 0,0-1 1 0 0,0 0-1 0 0,0 1 0 0 0,1-1 1 0 0,0 1-1 0 0,0 0 0 0 0,0-1 0 0 0,1 1 1 0 0,-1 0-1 0 0,1 0 0 0 0,0 1 1 0 0,1-1-1 0 0,-1 1 0 0 0,6-6 1 0 0,-1 3-177 0 0,0 0 0 0 0,1 1 0 0 0,0 0 0 0 0,0 1 1 0 0,0 0-1 0 0,0 0 0 0 0,1 1 0 0 0,0 0 1 0 0,0 1-1 0 0,18-4 0 0 0,-5 1-136 0 0,0 2 0 0 0,1 0 0 0 0,-1 2 0 0 0,0 1 0 0 0,1 0 0 0 0,34 5 0 0 0,-50-3 219 0 0,0 1-1 0 0,-1-1 1 0 0,1 1-1 0 0,-1 1 1 0 0,0 0 0 0 0,1 0-1 0 0,-1 0 1 0 0,-1 1-1 0 0,1 0 1 0 0,0 0 0 0 0,-1 1-1 0 0,0-1 1 0 0,0 2-1 0 0,-1-1 1 0 0,1 0-1 0 0,-1 1 1 0 0,0 0 0 0 0,0 1-1 0 0,-1-1 1 0 0,0 1-1 0 0,0-1 1 0 0,-1 1 0 0 0,4 10-1 0 0,-2-3-13 0 0,0 1 0 0 0,-2 0 0 0 0,0-1-1 0 0,0 1 1 0 0,-1 0 0 0 0,-1 0 0 0 0,-1 0-1 0 0,-2 26 1 0 0,-4 5-284 0 0,-19 70 0 0 0,7-44 201 0 0,18-69 107 0 0,-1-4 19 0 0,0 0 5 0 0,1 0 0 0 0,-1 0 1 0 0,1 0-1 0 0,-1-1 0 0 0,1 1 0 0 0,0 0 0 0 0,-1 0 0 0 0,1 0 0 0 0,0 0 0 0 0,0-1 0 0 0,0 1 0 0 0,0 0 1 0 0,0 0-1 0 0,0-1 0 0 0,0 1 0 0 0,0 0 0 0 0,1 0 0 0 0,-1 0 0 0 0,0-1 0 0 0,1 1 0 0 0,-1 0 1 0 0,2-2-1 0 0,12-36 181 0 0,-11 34-125 0 0,15-40 423 0 0,3 2 1 0 0,1 1-1 0 0,30-41 0 0 0,-38 63-269 0 0,0 0-1 0 0,2 1 0 0 0,0 1 1 0 0,1 1-1 0 0,1 0 1 0 0,1 1-1 0 0,37-24 0 0 0,-53 38-198 0 0,0 0-1 0 0,0 0 1 0 0,0 1-1 0 0,1 0 0 0 0,-1-1 1 0 0,0 1-1 0 0,1 0 0 0 0,-1 1 1 0 0,0-1-1 0 0,1 0 0 0 0,-1 1 1 0 0,1 0-1 0 0,-1 0 1 0 0,1 0-1 0 0,-1 0 0 0 0,1 1 1 0 0,-1-1-1 0 0,0 1 0 0 0,1 0 1 0 0,-1 0-1 0 0,0 0 0 0 0,1 1 1 0 0,-1-1-1 0 0,0 1 1 0 0,0-1-1 0 0,0 1 0 0 0,0 0 1 0 0,0 0-1 0 0,-1 1 0 0 0,1-1 1 0 0,-1 0-1 0 0,1 1 0 0 0,-1 0 1 0 0,0-1-1 0 0,3 6 1 0 0,7 11-83 0 0,-1 0 0 0 0,-1 0 0 0 0,0 1 0 0 0,10 34 0 0 0,-10-27-412 0 0,4 9-1180 0 0,28 49 0 0 0,-3-29-2275 0 0,-33-49 2592 0 0,0-1 0 0 0,0 0 0 0 0,1 0 0 0 0,0-1-1 0 0,10 7 1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5:56.8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23 3904 0 0,'8'-18'11217'0'0,"6"15"-9548"0"0,12 1-1089 0 0,-8 2-184 0 0,6 0-220 0 0,4 0-240 0 0,6 0-404 0 0,-2 0-340 0 0,10 0-657 0 0,2 0-419 0 0,0 0-2248 0 0,2 0-2585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5:57.4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10 111 4100 0 0,'-9'-43'11482'0'0,"9"33"-10438"0"0,1 7-859 0 0,0 0 1 0 0,0 0-1 0 0,0 1 0 0 0,0-1 0 0 0,0 0 1 0 0,1 1-1 0 0,-1-1 0 0 0,1 1 0 0 0,0-1 1 0 0,-1 1-1 0 0,1 0 0 0 0,0 0 0 0 0,0 0 1 0 0,1 0-1 0 0,-1 0 0 0 0,0 0 0 0 0,1 0 1 0 0,-1 1-1 0 0,1 0 0 0 0,-1-1 0 0 0,1 1 1 0 0,0 0-1 0 0,0 0 0 0 0,-1 0 0 0 0,7-1 1 0 0,-3 1-123 0 0,1 0 1 0 0,-1 0 0 0 0,1 0-1 0 0,-1 1 1 0 0,1 0-1 0 0,0 0 1 0 0,-1 0 0 0 0,1 1-1 0 0,-1 0 1 0 0,1 1 0 0 0,-1-1-1 0 0,1 1 1 0 0,-1 0 0 0 0,8 4-1 0 0,-5 0-130 0 0,1 0 0 0 0,-1 0 0 0 0,-1 0 0 0 0,1 1 0 0 0,-1 0 0 0 0,0 1 0 0 0,-1 0 0 0 0,7 9 0 0 0,9 16-490 0 0,-2 0-1 0 0,-1 2 1 0 0,26 64 0 0 0,-38-79 465 0 0,49 136-999 0 0,-24-60 1083 0 0,-33-94 272 0 0,20-46 1459 0 0,-4 12-995 0 0,0 0 0 0 0,2 1-1 0 0,1 0 1 0 0,2 2 0 0 0,1 0-1 0 0,1 2 1 0 0,42-40 0 0 0,-51 55-642 0 0,1 1 0 0 0,0 0 0 0 0,0 1 0 0 0,2 0 0 0 0,-1 1 0 0 0,1 1 0 0 0,20-7 0 0 0,-25 11-169 0 0,1 1 1 0 0,-1 0-1 0 0,1 1 0 0 0,0 1 1 0 0,-1 0-1 0 0,1 0 1 0 0,0 1-1 0 0,0 1 0 0 0,0 0 1 0 0,-1 1-1 0 0,17 4 1 0 0,-19-3-109 0 0,0 1 0 0 0,-1 0 0 0 0,0 0 0 0 0,0 1 1 0 0,0 0-1 0 0,-1 1 0 0 0,1 0 0 0 0,-1 0 0 0 0,-1 1 1 0 0,1 0-1 0 0,-1 0 0 0 0,0 1 0 0 0,-1 0 0 0 0,0 0 0 0 0,0 0 1 0 0,-1 1-1 0 0,0 0 0 0 0,0 0 0 0 0,3 10 0 0 0,-2-4-38 0 0,-1 0-1 0 0,-1 0 1 0 0,0 0-1 0 0,0 1 1 0 0,-2-1-1 0 0,0 1 1 0 0,-1 0-1 0 0,0-1 1 0 0,-1 1-1 0 0,-1 0 1 0 0,-5 26-1 0 0,6-40 250 0 0,0-1 0 0 0,0 0 0 0 0,0 1 1 0 0,0-1-1 0 0,-1 0 0 0 0,1 1 0 0 0,0-1 0 0 0,-1 0 0 0 0,1 1 0 0 0,-1-1 1 0 0,1 0-1 0 0,-1 0 0 0 0,1 0 0 0 0,-1 1 0 0 0,0-1 0 0 0,0 0 0 0 0,0 0 0 0 0,0 0 1 0 0,1 0-1 0 0,-1 0 0 0 0,0-1 0 0 0,-1 1 0 0 0,1 0 0 0 0,0 0 0 0 0,0-1 1 0 0,0 1-1 0 0,0 0 0 0 0,-1-1 0 0 0,1 1 0 0 0,0-1 0 0 0,0 0 0 0 0,-1 1 0 0 0,1-1 1 0 0,0 0-1 0 0,-1 0 0 0 0,1 0 0 0 0,0 0 0 0 0,-1 0 0 0 0,1 0 0 0 0,-2 0 1 0 0,2-1-3 0 0,0 1 0 0 0,0-1 0 0 0,0 0 0 0 0,0 0 0 0 0,0 1 0 0 0,0-1 0 0 0,0 0 0 0 0,1 0 0 0 0,-1 0 0 0 0,0 0 0 0 0,1 0 0 0 0,-1 0 0 0 0,0 0 0 0 0,1 0 0 0 0,-1-1 0 0 0,1 1 0 0 0,0 0 0 0 0,-1 0 0 0 0,1 0 0 0 0,0 0 0 0 0,0-1 0 0 0,-1 1 0 0 0,1-2 0 0 0,-1-32 382 0 0,1 30-264 0 0,2-10 32 0 0,-1 1-1 0 0,2 0 1 0 0,-1 0 0 0 0,2 0-1 0 0,0 0 1 0 0,1 0-1 0 0,0 1 1 0 0,1 0 0 0 0,1 0-1 0 0,13-21 1 0 0,-4 10 169 0 0,2 1 0 0 0,0 1 0 0 0,1 1 1 0 0,31-28-1 0 0,-36 37-178 0 0,0 1 0 0 0,1 1 1 0 0,0 0-1 0 0,0 1 0 0 0,1 0 1 0 0,30-11-1 0 0,-42 19-151 0 0,1-1-1 0 0,-1 1 1 0 0,0-1-1 0 0,1 1 1 0 0,-1 1 0 0 0,1-1-1 0 0,-1 1 1 0 0,1-1 0 0 0,0 1-1 0 0,-1 1 1 0 0,1-1 0 0 0,-1 1-1 0 0,1-1 1 0 0,-1 1-1 0 0,1 1 1 0 0,-1-1 0 0 0,0 0-1 0 0,1 1 1 0 0,-1 0 0 0 0,0 0-1 0 0,0 1 1 0 0,0-1 0 0 0,-1 1-1 0 0,1-1 1 0 0,0 1 0 0 0,-1 1-1 0 0,0-1 1 0 0,0 0-1 0 0,0 1 1 0 0,0-1 0 0 0,3 6-1 0 0,4 11-162 0 0,-1 0 0 0 0,-1 1 0 0 0,-1 0 0 0 0,-1 0 0 0 0,7 40-1 0 0,12 42-2887 0 0,-21-93 2121 0 0,0 1-1 0 0,0-1 1 0 0,1 1-1 0 0,1-1 0 0 0,0-1 1 0 0,13 19-1 0 0,15-1-5914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5:57.9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364 62 536 0 0,'-4'-44'16332'0'0,"4"43"-16135"0"0,0 0 1 0 0,0 0 0 0 0,-1 0-1 0 0,-7-11 2374 0 0,6 10-2373 0 0,-14 3-92 0 0,1 1 1 0 0,0 1 0 0 0,0 0 0 0 0,0 1 0 0 0,1 0 0 0 0,-1 1 0 0 0,1 1 0 0 0,0 0 0 0 0,0 1 0 0 0,1 1 0 0 0,0 0-1 0 0,0 1 1 0 0,1 0 0 0 0,-14 14 0 0 0,14-13-80 0 0,0 1-1 0 0,1 1 0 0 0,1 0 1 0 0,0 0-1 0 0,1 1 1 0 0,0 0-1 0 0,1 1 1 0 0,0 0-1 0 0,1 1 0 0 0,1-1 1 0 0,0 1-1 0 0,1 0 1 0 0,-6 29-1 0 0,10-33-99 0 0,1 0 0 0 0,0 0 1 0 0,1 0-1 0 0,0 0 0 0 0,1 0 0 0 0,0 0 0 0 0,1 0 1 0 0,0 0-1 0 0,0-1 0 0 0,1 1 0 0 0,1-1 0 0 0,0 0 1 0 0,0 0-1 0 0,1-1 0 0 0,0 0 0 0 0,1 0 0 0 0,0 0 1 0 0,0-1-1 0 0,1 0 0 0 0,17 14 0 0 0,-15-13-51 0 0,0-1 0 0 0,1 0 0 0 0,0-1 0 0 0,1-1 0 0 0,-1 0-1 0 0,1 0 1 0 0,1-1 0 0 0,-1 0 0 0 0,1-1 0 0 0,-1-1 0 0 0,1 0 0 0 0,0-1 0 0 0,0 0-1 0 0,0-1 1 0 0,1 0 0 0 0,-1-1 0 0 0,18-2 0 0 0,-17-1 176 0 0,-1 0 0 0 0,0-1-1 0 0,0 0 1 0 0,0-1 0 0 0,0 0 0 0 0,-1-1 0 0 0,0-1-1 0 0,0 0 1 0 0,0 0 0 0 0,-1-1 0 0 0,0-1 0 0 0,-1 0 0 0 0,0 0-1 0 0,0-1 1 0 0,-1 0 0 0 0,0-1 0 0 0,-1 0 0 0 0,0 0-1 0 0,-1-1 1 0 0,0 0 0 0 0,-1 0 0 0 0,0-1 0 0 0,-1 0-1 0 0,-1 0 1 0 0,0 0 0 0 0,4-26 0 0 0,-7 32 126 0 0,-1-1-1 0 0,0 0 1 0 0,-1 1 0 0 0,1-1-1 0 0,-2 0 1 0 0,1 1 0 0 0,-1-1-1 0 0,0 1 1 0 0,0-1 0 0 0,-1 1-1 0 0,0 0 1 0 0,-1 0 0 0 0,1 0-1 0 0,-1 1 1 0 0,-1-1 0 0 0,1 1-1 0 0,-1 0 1 0 0,0 0 0 0 0,-1 1-1 0 0,1-1 1 0 0,-1 1 0 0 0,0 0-1 0 0,0 1 1 0 0,-1-1 0 0 0,1 1-1 0 0,-14-6 1 0 0,5 3-383 0 0,0 1 0 0 0,0 0 0 0 0,-1 0 0 0 0,0 2 0 0 0,-18-4 0 0 0,18 6-1281 0 0,0 0 1 0 0,0 1-1 0 0,0 0 0 0 0,-30 4 1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8:38.7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343 19 1364 0 0,'11'-6'9472'0'0,"-8"4"-8710"0"0,0 1-429 0 0,-1-1 1 0 0,1 1-1 0 0,0 0 0 0 0,-1 0 1 0 0,1 0-1 0 0,0 0 0 0 0,0 0 0 0 0,4 0 1 0 0,5 4 3481 0 0,-12-2-3755 0 0,-1 0 0 0 0,1 0 0 0 0,-1 0-1 0 0,1 0 1 0 0,-1 0 0 0 0,1 0 0 0 0,-1 0 0 0 0,0 0 0 0 0,1-1 0 0 0,-1 1-1 0 0,0 0 1 0 0,0 0 0 0 0,1-1 0 0 0,-1 1 0 0 0,0 0 0 0 0,0-1 0 0 0,0 1-1 0 0,-1 0 1 0 0,-20 13 427 0 0,-78 42 814 0 0,-117 74 76 0 0,213-128-1364 0 0,1 0 0 0 0,-1 1 0 0 0,1-1 0 0 0,0 1 1 0 0,0 0-1 0 0,0 0 0 0 0,1 0 0 0 0,-1 0 0 0 0,1 0 0 0 0,-1 1 1 0 0,1-1-1 0 0,0 1 0 0 0,0-1 0 0 0,1 1 0 0 0,-1 0 0 0 0,-1 6 0 0 0,3-7 6 0 0,0-1-1 0 0,0 1 1 0 0,0 0-1 0 0,1 0 1 0 0,-1 0-1 0 0,1 0 1 0 0,0 0-1 0 0,0 0 1 0 0,0 0-1 0 0,0-1 1 0 0,0 1-1 0 0,0 0 1 0 0,1-1-1 0 0,-1 1 1 0 0,1-1-1 0 0,0 1 1 0 0,0-1-1 0 0,0 0 1 0 0,0 0-1 0 0,0 0 1 0 0,0 0-1 0 0,1 0 1 0 0,2 2-1 0 0,45 30 175 0 0,2-2 0 0 0,98 46 0 0 0,-46-26-924 0 0,22 17-4305 0 0,-61-33-3860 0 0,-40-23 2002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5:58.8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794 1259 584 0 0,'23'-34'5371'0'0,"-22"27"-4673"0"0,0 0 0 0 0,-1 0 0 0 0,0-1 1 0 0,0 1-1 0 0,0 0 0 0 0,-1 0 1 0 0,0 0-1 0 0,0 0 0 0 0,-1 0 0 0 0,0 0 1 0 0,-3-9-1 0 0,0 7-109 0 0,1 0 0 0 0,-1 0 0 0 0,-1 0 1 0 0,0 0-1 0 0,0 1 0 0 0,0 0 0 0 0,-11-10 0 0 0,6 8-320 0 0,-1 0 1 0 0,0 1-1 0 0,0 0 0 0 0,-1 1 1 0 0,0 0-1 0 0,-1 1 0 0 0,1 1 0 0 0,-1 0 1 0 0,-1 1-1 0 0,-27-7 0 0 0,17 8-224 0 0,-1 0-1 0 0,1 2 0 0 0,-1 1 0 0 0,0 1 1 0 0,0 1-1 0 0,1 1 0 0 0,-1 2 0 0 0,1 0 0 0 0,-1 2 1 0 0,1 0-1 0 0,1 2 0 0 0,0 1 0 0 0,0 1 1 0 0,0 1-1 0 0,1 1 0 0 0,1 1 0 0 0,0 1 1 0 0,1 0-1 0 0,-24 23 0 0 0,39-31-124 0 0,-1 0-1 0 0,1 1 0 0 0,0 0 1 0 0,1 0-1 0 0,0 1 1 0 0,0-1-1 0 0,0 1 1 0 0,1 0-1 0 0,0 1 1 0 0,1-1-1 0 0,0 0 0 0 0,0 1 1 0 0,1 0-1 0 0,0 0 1 0 0,0 0-1 0 0,1 0 1 0 0,0 0-1 0 0,1 0 0 0 0,0 0 1 0 0,0 0-1 0 0,1 0 1 0 0,0 0-1 0 0,1 0 1 0 0,0 0-1 0 0,3 9 1 0 0,-1-7-27 0 0,1 0 0 0 0,0 0 1 0 0,1 0-1 0 0,0-1 0 0 0,0 0 1 0 0,1 0-1 0 0,0 0 0 0 0,1-1 1 0 0,0 0-1 0 0,1-1 0 0 0,0 0 1 0 0,0 0-1 0 0,1-1 0 0 0,-1 0 1 0 0,2 0-1 0 0,-1-1 0 0 0,1-1 1 0 0,18 7-1 0 0,-15-6 68 0 0,1-2 0 0 0,0 0 0 0 0,-1-1-1 0 0,2-1 1 0 0,-1 0 0 0 0,0-1 0 0 0,0 0 0 0 0,0-2 0 0 0,1 1 0 0 0,-1-2-1 0 0,0 0 1 0 0,22-6 0 0 0,-16 1 82 0 0,-1-1 0 0 0,0 0 0 0 0,-1-2 0 0 0,0 0 0 0 0,0-1 0 0 0,-1-1 0 0 0,33-28 0 0 0,-12 2 64 0 0,-1-2 0 0 0,-3-1 0 0 0,-1-2 0 0 0,-2-1 0 0 0,-2-2 1 0 0,27-53-1 0 0,123-273 1817 0 0,-158 317-1065 0 0,-3 0 1 0 0,-2-2 0 0 0,-2 0 0 0 0,13-117 0 0 0,-26 145-439 0 0,-2 0 1 0 0,-5-46-1 0 0,3 60-340 0 0,0 1 0 0 0,-1-1-1 0 0,-1 1 1 0 0,0 0 0 0 0,-1 0-1 0 0,-13-25 1 0 0,17 38-81 0 0,1-1-1 0 0,-1 1 1 0 0,0 0 0 0 0,1 0-1 0 0,-1-1 1 0 0,0 1 0 0 0,0 0-1 0 0,0 0 1 0 0,0 0 0 0 0,0 0 0 0 0,0 0-1 0 0,-1 1 1 0 0,1-1 0 0 0,0 0-1 0 0,0 0 1 0 0,-1 1 0 0 0,1-1 0 0 0,0 1-1 0 0,-1-1 1 0 0,1 1 0 0 0,0 0-1 0 0,-1-1 1 0 0,1 1 0 0 0,-1 0-1 0 0,1 0 1 0 0,-3 0 0 0 0,1 1 0 0 0,0 0-1 0 0,0 0 1 0 0,0 0 0 0 0,0 0 0 0 0,0 0-1 0 0,1 1 1 0 0,-1-1 0 0 0,0 1 0 0 0,1 0-1 0 0,-1 0 1 0 0,-3 4 0 0 0,-5 6-82 0 0,-1 1 0 0 0,2 1 0 0 0,-13 19 0 0 0,23-32 69 0 0,-21 35-446 0 0,1 0 0 0 0,3 2 0 0 0,1 0 0 0 0,1 1 0 0 0,3 1 0 0 0,-16 79 0 0 0,18-51-99 0 0,3 0-1 0 0,3 0 1 0 0,7 103-1 0 0,0-133 519 0 0,1 0-1 0 0,2 0 0 0 0,2 0 0 0 0,1-1 0 0 0,2 0 1 0 0,1-1-1 0 0,32 64 0 0 0,-35-85 39 0 0,0 0 0 0 0,1 0 1 0 0,1-1-1 0 0,0-1 0 0 0,1 0 0 0 0,0 0 0 0 0,1-1 1 0 0,19 14-1 0 0,-20-19-35 0 0,0 0 0 0 0,0 0 0 0 0,1-1 1 0 0,-1 0-1 0 0,2-1 0 0 0,-1-1 1 0 0,0 0-1 0 0,1-1 0 0 0,0 0 0 0 0,-1-1 1 0 0,24 0-1 0 0,-4-2 18 0 0,-1-2 0 0 0,0-1 0 0 0,0-2 0 0 0,0-1 0 0 0,-1-1 1 0 0,0-2-1 0 0,42-17 0 0 0,-51 17 296 0 0,-1-1 1 0 0,0-1 0 0 0,0-1-1 0 0,-1-1 1 0 0,0-1-1 0 0,-1 0 1 0 0,-1-2-1 0 0,-1 0 1 0 0,0-1 0 0 0,25-32-1 0 0,-36 41-120 0 0,-1-1 1 0 0,0 0-1 0 0,0 0 0 0 0,0 0 0 0 0,-2-1 0 0 0,1 1 1 0 0,-1-1-1 0 0,0 0 0 0 0,-1 0 0 0 0,0 0 0 0 0,-1-1 1 0 0,0-19-1 0 0,-1 23-128 0 0,-1 1 0 0 0,0-1 0 0 0,0 1-1 0 0,-1-1 1 0 0,0 1 0 0 0,0 0 0 0 0,0 0 0 0 0,-1 0 0 0 0,1 0 0 0 0,-2 0 0 0 0,1 0 0 0 0,0 1 0 0 0,-1 0 0 0 0,0 0-1 0 0,-1 0 1 0 0,1 0 0 0 0,-1 0 0 0 0,0 1 0 0 0,0 0 0 0 0,0 0 0 0 0,-6-3 0 0 0,0 1-38 0 0,0 2 0 0 0,0-1 0 0 0,0 1 0 0 0,-1 1 0 0 0,0 0 0 0 0,1 1 0 0 0,-1 0 0 0 0,0 1 0 0 0,0 0 0 0 0,0 1 0 0 0,0 0 0 0 0,0 1 0 0 0,0 0 0 0 0,1 1 0 0 0,-1 0 0 0 0,0 1 0 0 0,1 0 0 0 0,-15 7 0 0 0,19-7-20 0 0,-1 0 0 0 0,1 1 0 0 0,0 0 0 0 0,1 0 0 0 0,-1 1 0 0 0,1 0 0 0 0,0 0-1 0 0,0 0 1 0 0,0 1 0 0 0,1 0 0 0 0,0 0 0 0 0,-7 10 0 0 0,9-11-7 0 0,0 1 1 0 0,1 0 0 0 0,0 0-1 0 0,0 0 1 0 0,0 0 0 0 0,0 0-1 0 0,1 0 1 0 0,0 0 0 0 0,0 1 0 0 0,1-1-1 0 0,0 0 1 0 0,0 1 0 0 0,1-1-1 0 0,-1 0 1 0 0,1 0 0 0 0,1 1-1 0 0,2 7 1 0 0,4 10-32 0 0,2 0 0 0 0,0 0 0 0 0,2-2 0 0 0,0 1 0 0 0,2-1 0 0 0,1-1 0 0 0,0-1 0 0 0,1 0 0 0 0,1-1 0 0 0,28 24 0 0 0,-17-18-275 0 0,1-2 0 0 0,1-1 0 0 0,1-2 0 0 0,1-1 0 0 0,1-1 0 0 0,56 22 0 0 0,-58-30-715 0 0,0-1 0 0 0,0-1 0 0 0,1-2 0 0 0,63 4-1 0 0,-56-9-2893 0 0,71-7-1 0 0,-42-3-2549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5:59.7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1251 116 600 0 0,'2'-3'602'0'0,"0"0"0"0"0,0 0 0 0 0,0 0 0 0 0,0-1 1 0 0,-1 1-1 0 0,0 0 0 0 0,1 0 0 0 0,-1-1 0 0 0,0 1 0 0 0,-1-1 0 0 0,1 1 0 0 0,-1-1 0 0 0,1 1 1 0 0,-1-6-1 0 0,-1 7-354 0 0,1 0 1 0 0,-1 0 0 0 0,0 0 0 0 0,1-1-1 0 0,-1 1 1 0 0,0 0 0 0 0,0 0 0 0 0,0 0-1 0 0,0 1 1 0 0,-1-1 0 0 0,1 0 0 0 0,0 0 0 0 0,-1 1-1 0 0,0-1 1 0 0,1 1 0 0 0,-1-1 0 0 0,-2-1-1 0 0,-3-1 35 0 0,0 0 0 0 0,-1 1 0 0 0,1 0 0 0 0,-1 1 0 0 0,1-1-1 0 0,-1 1 1 0 0,0 1 0 0 0,0 0 0 0 0,0 0 0 0 0,0 0 0 0 0,-7 1 0 0 0,-25 2 120 0 0,0 2 0 0 0,0 1 1 0 0,1 2-1 0 0,0 2 0 0 0,0 2 1 0 0,1 1-1 0 0,1 2 0 0 0,-49 25 0 0 0,21-5-67 0 0,2 3 0 0 0,2 3-1 0 0,-93 79 1 0 0,111-82-193 0 0,1 1 0 0 0,3 3 1 0 0,1 1-1 0 0,2 2 0 0 0,2 2 0 0 0,2 0 0 0 0,-42 84 1 0 0,62-102-54 0 0,0 1 1 0 0,2 0-1 0 0,1 1 1 0 0,1 0-1 0 0,2 0 1 0 0,-4 50-1 0 0,9-55-46 0 0,1 0 0 0 0,2 0 0 0 0,0 0 1 0 0,1-1-1 0 0,2 1 0 0 0,0-1 0 0 0,2 0 0 0 0,1 0 0 0 0,11 24 0 0 0,-3-14-40 0 0,2-1 1 0 0,1 0-1 0 0,2-1 1 0 0,1-1 0 0 0,1-1-1 0 0,1-2 1 0 0,35 32-1 0 0,-44-45-140 0 0,1-2 1 0 0,0 0-1 0 0,1-1 0 0 0,0-1 0 0 0,1 0 0 0 0,0-1 0 0 0,1-1 0 0 0,0-1 0 0 0,0 0 0 0 0,1-2 1 0 0,0 0-1 0 0,0-2 0 0 0,0 0 0 0 0,40 3 0 0 0,-48-8-4 0 0,-1 1 0 0 0,0-2-1 0 0,0 1 1 0 0,0-2 0 0 0,0 1 0 0 0,0-1 0 0 0,0-1-1 0 0,0 0 1 0 0,-1-1 0 0 0,0 0 0 0 0,0 0 0 0 0,0-1-1 0 0,-1 0 1 0 0,0-1 0 0 0,0 0 0 0 0,0-1-1 0 0,-1 0 1 0 0,13-15 0 0 0,-15 15 116 0 0,-1 0 0 0 0,0 0 0 0 0,0 0 0 0 0,0-1-1 0 0,-1 0 1 0 0,-1 0 0 0 0,0 0 0 0 0,0 0 0 0 0,0 0 0 0 0,-1 0 0 0 0,-1-1 0 0 0,1 1-1 0 0,-2-1 1 0 0,1 0 0 0 0,-1 1 0 0 0,-1-1 0 0 0,0 1 0 0 0,0-1 0 0 0,-1 1-1 0 0,0-1 1 0 0,0 1 0 0 0,-6-14 0 0 0,0 8 158 0 0,0-1 0 0 0,-1 1-1 0 0,0 0 1 0 0,-1 1 0 0 0,-1 0-1 0 0,0 0 1 0 0,-21-18 0 0 0,-101-76 978 0 0,89 75-879 0 0,42 33-233 0 0,1-1 1 0 0,0 0-1 0 0,0 1 0 0 0,0-1 0 0 0,0 0 1 0 0,0 0-1 0 0,0 0 0 0 0,0 0 0 0 0,0 0 1 0 0,1 0-1 0 0,-1 0 0 0 0,0 0 0 0 0,1 0 1 0 0,-1 0-1 0 0,0 0 0 0 0,1 0 1 0 0,-1-1-1 0 0,1 1 0 0 0,0 0 0 0 0,-1 0 1 0 0,1-1-1 0 0,0 1 0 0 0,0-2 0 0 0,0 1-27 0 0,1 1-1 0 0,-1 0 1 0 0,1 0 0 0 0,0 0-1 0 0,0 0 1 0 0,-1 0-1 0 0,1 0 1 0 0,0 0-1 0 0,0 0 1 0 0,0 0-1 0 0,0 0 1 0 0,0 1-1 0 0,0-1 1 0 0,1 0-1 0 0,-1 1 1 0 0,0-1 0 0 0,0 1-1 0 0,3-2 1 0 0,7-1-220 0 0,0 0 0 0 0,0 0 0 0 0,23-1 0 0 0,12-1-260 0 0,84 5 1 0 0,-116 0 606 0 0,-1 1 0 0 0,0 1 0 0 0,0 0-1 0 0,-1 1 1 0 0,1 0 0 0 0,0 1 0 0 0,-1 0 0 0 0,0 1-1 0 0,0 1 1 0 0,0 0 0 0 0,13 9 0 0 0,-20-11 22 0 0,-1 0-1 0 0,0 1 1 0 0,0-1-1 0 0,0 1 1 0 0,0 0 0 0 0,-1 1-1 0 0,0-1 1 0 0,0 0-1 0 0,0 1 1 0 0,-1 0 0 0 0,0-1-1 0 0,0 1 1 0 0,0 0 0 0 0,-1 0-1 0 0,0 0 1 0 0,0 0-1 0 0,0 11 1 0 0,-1 10 160 0 0,-1 0 1 0 0,-9 50-1 0 0,2-10-210 0 0,7-45-365 0 0,1 0 0 0 0,0-1 0 0 0,2 1 0 0 0,1 0 0 0 0,9 37-1 0 0,-9-48-506 0 0,1 1-1 0 0,1-1 0 0 0,0 0 0 0 0,12 19 0 0 0,-12-22-354 0 0,1-1-1 0 0,-1-1 0 0 0,1 1 0 0 0,0-1 1 0 0,1 0-1 0 0,-1 0 0 0 0,12 6 0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6:00.4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405 345 1216 0 0,'20'-27'8184'0'0,"-2"1"-5476"0"0,-4 8-1580 0 0,0-1 0 0 0,-2 0 0 0 0,0-1-1 0 0,-1 0 1 0 0,-1-1 0 0 0,-1 0 0 0 0,9-31 0 0 0,-18 50-1042 0 0,1-1 1 0 0,-1 0 0 0 0,1 0 0 0 0,-1 0 0 0 0,0 0-1 0 0,0 0 1 0 0,-1 0 0 0 0,1 0 0 0 0,-1 0-1 0 0,1 0 1 0 0,-1 0 0 0 0,0 0 0 0 0,0 0 0 0 0,0 1-1 0 0,0-1 1 0 0,-1 0 0 0 0,1 1 0 0 0,-1-1-1 0 0,-2-3 1 0 0,1 3-14 0 0,-1 0-1 0 0,0 0 0 0 0,0 0 1 0 0,0 0-1 0 0,0 0 0 0 0,0 1 1 0 0,0 0-1 0 0,-1 0 1 0 0,1 0-1 0 0,-10-3 0 0 0,0 2-12 0 0,-1 0 0 0 0,1 1 0 0 0,-1 1 0 0 0,1 0 0 0 0,-1 1 0 0 0,-26 3 0 0 0,19 0-45 0 0,0 1 1 0 0,0 2-1 0 0,1 0 1 0 0,0 1 0 0 0,0 1-1 0 0,1 1 1 0 0,0 1-1 0 0,1 0 1 0 0,0 2 0 0 0,-31 24-1 0 0,42-29-130 0 0,0-1 1 0 0,1 2-1 0 0,0-1 0 0 0,0 1 0 0 0,1 0 1 0 0,0 1-1 0 0,0-1 0 0 0,1 1 0 0 0,0 0 0 0 0,1 0 1 0 0,0 1-1 0 0,0 0 0 0 0,1-1 0 0 0,0 1 1 0 0,1 0-1 0 0,0 1 0 0 0,1-1 0 0 0,0 0 1 0 0,0 0-1 0 0,1 1 0 0 0,1-1 0 0 0,-1 0 1 0 0,2 0-1 0 0,-1 1 0 0 0,4 9 0 0 0,-2-10-5 0 0,0-1 1 0 0,1 1-1 0 0,-1-1 0 0 0,2 0 0 0 0,0 0 0 0 0,0 0 0 0 0,0-1 0 0 0,1 0 0 0 0,0 0 1 0 0,1 0-1 0 0,0-1 0 0 0,15 13 0 0 0,-17-16 109 0 0,0-1-1 0 0,0 0 1 0 0,0 0-1 0 0,1 0 1 0 0,-1 0 0 0 0,1-1-1 0 0,0 0 1 0 0,-1 0-1 0 0,1-1 1 0 0,0 0-1 0 0,0 0 1 0 0,0 0 0 0 0,0-1-1 0 0,0 1 1 0 0,1-2-1 0 0,-1 1 1 0 0,0-1 0 0 0,0 1-1 0 0,0-2 1 0 0,0 1-1 0 0,-1-1 1 0 0,10-3-1 0 0,5-4 200 0 0,-1-1 0 0 0,0-1-1 0 0,-1-1 1 0 0,0-1-1 0 0,0 0 1 0 0,27-29 0 0 0,83-105 2583 0 0,-116 132-2398 0 0,1-2-250 0 0,-9 12-4 0 0,-4 17-260 0 0,-2-1-48 0 0,2 3-132 0 0,0 0 1 0 0,0 0-1 0 0,1-1 1 0 0,1 1-1 0 0,0 0 1 0 0,1 0-1 0 0,6 17 1 0 0,-7-25 263 0 0,0 0-1 0 0,1 0 1 0 0,-1 0-1 0 0,1 0 1 0 0,0 0-1 0 0,0-1 1 0 0,1 0-1 0 0,0 1 1 0 0,0-1-1 0 0,0-1 1 0 0,0 1 0 0 0,1 0-1 0 0,0-1 1 0 0,0 0-1 0 0,0 0 1 0 0,0-1-1 0 0,9 5 1 0 0,-8-7 59 0 0,0 0 1 0 0,0 0-1 0 0,0 0 0 0 0,0-1 1 0 0,0 0-1 0 0,0 0 0 0 0,0-1 1 0 0,0 0-1 0 0,0 0 1 0 0,-1 0-1 0 0,1 0 0 0 0,0-1 1 0 0,0 0-1 0 0,-1 0 0 0 0,1-1 1 0 0,7-5-1 0 0,8-3 71 0 0,-1-2-1 0 0,32-25 0 0 0,100-92 1282 0 0,-150 128-1280 0 0,12 22 387 0 0,-6 15-592 0 0,1-1-1 0 0,2 0 1 0 0,23 48-1 0 0,-29-70-358 0 0,1-1-1 0 0,1 0 1 0 0,-1 0-1 0 0,2 0 1 0 0,-1-1-1 0 0,2 0 1 0 0,-1-1-1 0 0,1 0 1 0 0,1 0-1 0 0,-1-1 1 0 0,2 0-1 0 0,-1-1 1 0 0,13 7-1 0 0,18-3-6012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6:00.8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242 148 696 0 0,'-20'-25'3308'0'0,"-2"1"-939"0"0,2 4-525 0 0,-6 2-416 0 0,2 2-388 0 0,0 2-272 0 0,2 3-164 0 0,0 2-264 0 0,4 2-288 0 0,2 3-264 0 0,-12 4-1600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6:01.1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22 872 0 0,'7'40'17338'0'0,"1"-19"-17695"0"0,-2 0 0 0 0,-1 0 0 0 0,0 0 0 0 0,-2 1 0 0 0,0 0 0 0 0,-2 0 0 0 0,0 0 0 0 0,-1 0-1 0 0,-7 40 1 0 0,1-36 2107 0 0,12-45 91 0 0,6-2-1505 0 0,1 1-1 0 0,1 0 1 0 0,1 0 0 0 0,32-31 0 0 0,75-58-304 0 0,-106 96-4 0 0,0 1 1 0 0,1 0-1 0 0,1 1 0 0 0,0 1 0 0 0,32-13 1 0 0,-49 23-27 0 0,0-1 0 0 0,0 1 1 0 0,0-1-1 0 0,0 1 1 0 0,0 0-1 0 0,1 0 1 0 0,-1 0-1 0 0,0 0 0 0 0,0-1 1 0 0,0 2-1 0 0,0-1 1 0 0,1 0-1 0 0,-1 0 0 0 0,0 0 1 0 0,0 0-1 0 0,0 1 1 0 0,0-1-1 0 0,0 1 1 0 0,0-1-1 0 0,0 1 0 0 0,0-1 1 0 0,0 1-1 0 0,0-1 1 0 0,0 1-1 0 0,0 0 1 0 0,0 0-1 0 0,0-1 0 0 0,0 1 1 0 0,0 0-1 0 0,-1 0 1 0 0,1 0-1 0 0,0 0 1 0 0,-1 0-1 0 0,1 0 0 0 0,-1 0 1 0 0,1 0-1 0 0,-1 0 1 0 0,1 0-1 0 0,-1 0 1 0 0,0 1-1 0 0,0-1 0 0 0,1 0 1 0 0,-1 2-1 0 0,4 54 166 0 0,-4-50-151 0 0,-5 120 10 0 0,1 25-1173 0 0,13-50-2896 0 0,-1-70-2444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3:17.5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1269 246 1648 0 0,'67'59'18954'0'0,"-65"-62"-18916"0"0,-1 1 0 0 0,0-1 0 0 0,0 0 0 0 0,0 0 0 0 0,0 1 0 0 0,-1-1 1 0 0,1 0-1 0 0,-1 0 0 0 0,0 0 0 0 0,0 0 0 0 0,0 0 0 0 0,0 0 0 0 0,0 0 0 0 0,0 1 0 0 0,-1-1 0 0 0,0 0 0 0 0,-1-4 0 0 0,-16-50 110 0 0,13 45-113 0 0,-1 1-1 0 0,-1-1 1 0 0,0 1 0 0 0,0 0 0 0 0,-1 1 0 0 0,0 0 0 0 0,-1 0 0 0 0,0 1 0 0 0,-1 0 0 0 0,0 0-1 0 0,0 1 1 0 0,-1 1 0 0 0,0-1 0 0 0,0 2 0 0 0,-1 0 0 0 0,0 0 0 0 0,0 1 0 0 0,0 0 0 0 0,-1 1-1 0 0,-19-3 1 0 0,2 1-20 0 0,-1 1 0 0 0,0 2 0 0 0,0 1 0 0 0,0 1-1 0 0,0 2 1 0 0,0 1 0 0 0,0 2 0 0 0,-58 13-1 0 0,52-5 1 0 0,0 0 0 0 0,0 3 0 0 0,2 0 0 0 0,0 3 0 0 0,1 1 0 0 0,-51 37 0 0 0,43-23 48 0 0,2 2 0 0 0,1 1-1 0 0,1 3 1 0 0,2 0 0 0 0,2 3 0 0 0,2 1 0 0 0,2 1 0 0 0,2 1-1 0 0,2 2 1 0 0,-34 83 0 0 0,47-94 18 0 0,1 0 1 0 0,2 1-1 0 0,2 0 0 0 0,2 1 0 0 0,1 0 0 0 0,2 0 1 0 0,1 0-1 0 0,2 0 0 0 0,2 0 0 0 0,1 0 0 0 0,2 0 1 0 0,16 59-1 0 0,-7-50-7 0 0,3-1-1 0 0,1-1 1 0 0,2 0-1 0 0,2-1 1 0 0,2-2 0 0 0,2 0-1 0 0,1-2 1 0 0,3 0 0 0 0,47 49-1 0 0,-16-29-188 0 0,2-3 0 0 0,3-3 0 0 0,2-2 0 0 0,2-3 0 0 0,3-4 0 0 0,1-3 0 0 0,2-3 0 0 0,2-3 0 0 0,1-4 0 0 0,1-3 0 0 0,2-4 0 0 0,161 28 0 0 0,-194-47-1090 0 0,0-2 0 0 0,0-2 0 0 0,54-6 1 0 0,-70 1-1597 0 0,0-2 1 0 0,65-19 0 0 0,-16-5-4969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3:17.9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52 101 2392 0 0,'-42'-101'14270'0'0,"32"140"-12172"0"0,20 512 1890 0 0,38 277-2500 0 0,-28-610-1117 0 0,-1-19-599 0 0,-10-67-3114 0 0,-9-109 1316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3:18.7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93 572 0 0,'-23'-29'9506'0'0,"21"25"-8872"0"0,5-56 10577 0 0,81 248-9591 0 0,27 53-1169 0 0,261 368 507 0 0,-269-451-768 0 0,-101-153-125 0 0,1-1 0 0 0,-1 0 0 0 0,1 0 0 0 0,0 0 0 0 0,1 0 0 0 0,-1-1 1 0 0,1 1-1 0 0,-1-1 0 0 0,1 0 0 0 0,0 0 0 0 0,0 0 0 0 0,0 0 0 0 0,5 1 1 0 0,-6-3-64 0 0,-1-1 1 0 0,1 0-1 0 0,-1 0 1 0 0,1 0-1 0 0,-1 0 1 0 0,1 0-1 0 0,-1-1 1 0 0,1 1 0 0 0,-1-1-1 0 0,0 0 1 0 0,1 1-1 0 0,-1-1 1 0 0,0 0-1 0 0,0-1 1 0 0,1 1-1 0 0,-1 0 1 0 0,0 0 0 0 0,0-1-1 0 0,0 0 1 0 0,0 1-1 0 0,-1-1 1 0 0,1 0-1 0 0,0 0 1 0 0,-1 0-1 0 0,1 0 1 0 0,-1 0-1 0 0,1-2 1 0 0,35-49-666 0 0,-2-1 1 0 0,35-74-1 0 0,4-8 57 0 0,293-424 2304 0 0,-353 541-1444 0 0,-11 13-239 0 0,2 0 0 0 0,-1 0 0 0 0,1 0 0 0 0,-1 0 0 0 0,8-5 0 0 0,-10 10-29 0 0,22 25 8 0 0,-15 1 59 0 0,-1 0 1 0 0,0 0-1 0 0,-2 1 0 0 0,-1-1 0 0 0,-2 1 1 0 0,2 34-1 0 0,-1-9 59 0 0,27 525 1820 0 0,-6-47-941 0 0,-15-410-934 0 0,11 97 153 0 0,0-74-2985 0 0,-21-139 2325 0 0,4 14-1155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3:19.0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83 1244 0 0,'0'-20'6071'0'0,"-4"-42"6104"0"0,8 91-11140 0 0,0 1048 3899 0 0,4-958-4889 0 0,4 107 282 0 0,-14-76-3867 0 0,2-145 2582 0 0,-3 14-670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3:19.6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95 724 3524 0 0,'-17'-52'3966'0'0,"-45"-157"5576"0"0,57 184-8789 0 0,1-1-1 0 0,1 0 1 0 0,1 1 0 0 0,1-1 0 0 0,1 0 0 0 0,5-34-1 0 0,-3 47-697 0 0,1 1-1 0 0,0-1 1 0 0,1 1-1 0 0,1 0 1 0 0,0 0-1 0 0,0 0 1 0 0,1 1-1 0 0,1-1 1 0 0,0 1-1 0 0,0 1 1 0 0,1 0-1 0 0,0 0 0 0 0,1 0 1 0 0,0 1-1 0 0,1 0 1 0 0,0 1-1 0 0,0 0 1 0 0,18-10-1 0 0,-18 13-87 0 0,0-1-1 0 0,1 1 1 0 0,0 1-1 0 0,0 0 0 0 0,0 1 1 0 0,1 0-1 0 0,-1 1 1 0 0,1 0-1 0 0,-1 0 1 0 0,1 2-1 0 0,0-1 1 0 0,-1 1-1 0 0,1 1 0 0 0,0 0 1 0 0,-1 1-1 0 0,1 0 1 0 0,-1 1-1 0 0,1 0 1 0 0,-1 1-1 0 0,16 7 0 0 0,-2 2-6 0 0,-1 2-1 0 0,-1 0 0 0 0,-1 1 0 0 0,0 1 0 0 0,-1 2 0 0 0,-1 0 1 0 0,-1 1-1 0 0,0 0 0 0 0,-2 2 0 0 0,0 0 0 0 0,-2 1 0 0 0,0 1 1 0 0,-2 0-1 0 0,0 1 0 0 0,-2 0 0 0 0,-1 1 0 0 0,9 34 0 0 0,-12-36-42 0 0,-2 1-1 0 0,0-1 1 0 0,-2 1 0 0 0,0-1-1 0 0,-2 1 1 0 0,-1 0-1 0 0,-1 0 1 0 0,-1-1-1 0 0,-1 1 1 0 0,-1 0-1 0 0,-1-1 1 0 0,-1 0-1 0 0,-2 0 1 0 0,0-1-1 0 0,-1 0 1 0 0,-1 0 0 0 0,-2-1-1 0 0,0-1 1 0 0,-23 32-1 0 0,19-35 56 0 0,0-1 0 0 0,-1-1-1 0 0,-1 0 1 0 0,-1-1 0 0 0,0-1 0 0 0,-1-1 0 0 0,0 0-1 0 0,-1-2 1 0 0,0 0 0 0 0,-1-2 0 0 0,0 0-1 0 0,-1-1 1 0 0,1-2 0 0 0,-2 0 0 0 0,1-1-1 0 0,-43 2 1 0 0,-1-10 362 0 0,98 31 290 0 0,80 60-325 0 0,-4 6 0 0 0,-4 4-1 0 0,90 112 1 0 0,-89-85-454 0 0,-47-54-2001 0 0,67 64-1 0 0,-88-109-1104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8:39.9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17 133 1556 0 0,'0'0'1449'0'0,"-7"-12"2957"0"0,5 3-2779 0 0,-1 0 1 0 0,2 0 0 0 0,-1 0 0 0 0,1 0-1 0 0,0 0 1 0 0,1 0 0 0 0,1-12 0 0 0,-1 5-543 0 0,0 15-578 0 0,-1-18 1528 0 0,23 80-1813 0 0,3 0 0 0 0,3-2-1 0 0,63 101 1 0 0,-83-146-217 0 0,-2-4 55 0 0,1 1 1 0 0,0-1-1 0 0,0 0 0 0 0,1-1 1 0 0,17 16-1 0 0,-23-23-6 0 0,19-6 59 0 0,-18 2-106 0 0,1 0 1 0 0,0-1-1 0 0,-1 1 0 0 0,0-1 0 0 0,0 0 1 0 0,0 0-1 0 0,0 0 0 0 0,0-1 0 0 0,-1 1 1 0 0,1-1-1 0 0,-1 1 0 0 0,0-1 0 0 0,0 0 1 0 0,0 0-1 0 0,2-7 0 0 0,1 0-63 0 0,36-73-179 0 0,28-54-179 0 0,-19 48-4569 0 0,-32 67-3589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3:19.9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88 114 1984 0 0,'-9'-21'4138'0'0,"-1"1"0"0"0,-1 0 0 0 0,-23-32 404 0 0,33 53-4472 0 0,0 1 1 0 0,0-1 0 0 0,0 1 0 0 0,0 0-1 0 0,0 0 1 0 0,0 0 0 0 0,0 0 0 0 0,1-1-1 0 0,-1 1 1 0 0,1 0 0 0 0,0 0 0 0 0,-1 0-1 0 0,1 0 1 0 0,0 0 0 0 0,0 0 0 0 0,0 2-1 0 0,0 0 56 0 0,-14 496 2730 0 0,41 4-1591 0 0,0 24-222 0 0,-25-478-1557 0 0,0 44 0 0 0,-2-31-8917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3:20.5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55 653 2924 0 0,'-1'-3'326'0'0,"-47"-235"13934"0"0,45 213-13636 0 0,1 1 0 0 0,1-1 0 0 0,1 0-1 0 0,2 1 1 0 0,0-1 0 0 0,1 0-1 0 0,12-41 1 0 0,-12 56-604 0 0,1 0 0 0 0,0 0 0 0 0,0 1 0 0 0,1 0 0 0 0,0 0 0 0 0,1 0 0 0 0,0 0-1 0 0,0 1 1 0 0,1 0 0 0 0,0 0 0 0 0,0 1 0 0 0,1 0 0 0 0,0 0 0 0 0,0 1 0 0 0,1 0 0 0 0,0 0 0 0 0,15-7 0 0 0,-12 8-75 0 0,-1 1 0 0 0,1 1 0 0 0,0 0 0 0 0,0 1 0 0 0,0 0 0 0 0,0 0 0 0 0,1 2 0 0 0,-1-1 0 0 0,0 2 0 0 0,0-1 0 0 0,1 2 0 0 0,-1 0 0 0 0,0 0 0 0 0,21 8 0 0 0,-1 1 6 0 0,-1 3 0 0 0,0 0 0 0 0,-1 2 0 0 0,0 2 0 0 0,-2 0 0 0 0,0 2 0 0 0,-1 1 0 0 0,-1 1 0 0 0,-1 1-1 0 0,-1 2 1 0 0,-1 0 0 0 0,-1 1 0 0 0,18 30 0 0 0,-32-43 26 0 0,0 1 0 0 0,-1 0 0 0 0,-1 0 0 0 0,0 0 0 0 0,-1 1 0 0 0,0-1 0 0 0,-1 1 0 0 0,-1 0 0 0 0,-1 0 0 0 0,0 1 0 0 0,-1-1 0 0 0,0 18 0 0 0,-3-13-41 0 0,0-1-1 0 0,-1 0 0 0 0,-1 0 0 0 0,-1 0 0 0 0,0-1 0 0 0,-2 0 0 0 0,0 0 1 0 0,-18 33-1 0 0,10-27-59 0 0,0-1 1 0 0,-2 0 0 0 0,-1-1 0 0 0,0-1-1 0 0,-2-1 1 0 0,0 0 0 0 0,-1-2 0 0 0,-1 0-1 0 0,-1-2 1 0 0,-1 0 0 0 0,0-1 0 0 0,0-2-1 0 0,-35 14 1 0 0,37-19 121 0 0,0-1 1 0 0,-1 0-1 0 0,0-2 0 0 0,-1-1 0 0 0,1-1 1 0 0,-1 0-1 0 0,-40-2 0 0 0,61-2 97 0 0,-5-1 619 0 0,29 10-514 0 0,1 2-1 0 0,-1 0 1 0 0,-1 1 0 0 0,0 1 0 0 0,28 22 0 0 0,91 87 380 0 0,-97-83-464 0 0,209 206 490 0 0,-74-68-1926 0 0,-173-171 618 0 0,35 28-625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3:20.8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 3 1396 0 0,'-42'0'23036'0'0,"45"0"-22415"0"0,58-2-185 0 0,0 2 0 0 0,82 12 0 0 0,-35-2-1343 0 0,-33-6-244 0 0,122 11-2555 0 0,-72 3-5119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3:21.2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68 1 1984 0 0,'-58'38'12909'0'0,"49"-28"-11891"0"0,10-8-811 0 0,0 0 0 0 0,-1-1 0 0 0,1 1 0 0 0,0-1 0 0 0,1 1 0 0 0,-1-1 0 0 0,0 1 0 0 0,0-1 0 0 0,1 0 0 0 0,-1 0 0 0 0,0 0 0 0 0,1 0 1 0 0,0 0-1 0 0,-1 0 0 0 0,1 0 0 0 0,-1 0 0 0 0,4 1 0 0 0,14 5 104 0 0,1 0 0 0 0,-1 0 0 0 0,2-2 0 0 0,-1-1-1 0 0,29 3 1 0 0,2 1-142 0 0,386 42-1295 0 0,-142-42-3063 0 0,-205-10 488 0 0,-30-6-1786 0 0,-30 3 722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5:49.1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1107 219 2116 0 0,'0'-10'1831'0'0,"0"-6"540"0"0,0 0 1 0 0,-1 0-1 0 0,0 0 1 0 0,-1 0-1 0 0,-6-20 1 0 0,6 31-2196 0 0,1 0-1 0 0,-2 1 1 0 0,1-1 0 0 0,-1 1 0 0 0,1-1 0 0 0,-1 1 0 0 0,0 0 0 0 0,-1 0-1 0 0,1 0 1 0 0,-1 0 0 0 0,0 1 0 0 0,1-1 0 0 0,-2 1 0 0 0,1 0 0 0 0,0 0-1 0 0,-1 1 1 0 0,1-1 0 0 0,-1 1 0 0 0,0 0 0 0 0,-7-2 0 0 0,-4-1-81 0 0,0 2 1 0 0,-1 0 0 0 0,0 1-1 0 0,1 0 1 0 0,-1 1-1 0 0,0 1 1 0 0,0 1 0 0 0,1 0-1 0 0,-1 2 1 0 0,-25 5-1 0 0,0 4-2 0 0,0 1-1 0 0,-74 35 0 0 0,73-27-30 0 0,1 3 0 0 0,1 1 0 0 0,2 1 0 0 0,1 3 0 0 0,0 1 0 0 0,3 2 0 0 0,0 1 0 0 0,3 2 0 0 0,0 1 0 0 0,3 1 0 0 0,1 2 0 0 0,-32 58 0 0 0,42-63-73 0 0,1 1 1 0 0,2 0-1 0 0,1 1 1 0 0,2 0-1 0 0,2 1 1 0 0,1 1-1 0 0,2 0 1 0 0,1 0-1 0 0,3 0 1 0 0,1 0-1 0 0,1 1 1 0 0,2-1-1 0 0,2 0 1 0 0,2 1-1 0 0,17 69 1 0 0,-11-72-110 0 0,2-1 1 0 0,1-1-1 0 0,2 0 0 0 0,1-1 1 0 0,2-1-1 0 0,45 60 0 0 0,-44-68-13 0 0,1 0 1 0 0,1-2-1 0 0,1 0 0 0 0,0-2 0 0 0,2 0 0 0 0,1-2 0 0 0,0-1 0 0 0,45 22 0 0 0,-58-33 4 0 0,1 0-1 0 0,0-2 0 0 0,0 0 0 0 0,1 0 0 0 0,-1-1 1 0 0,1-1-1 0 0,0-1 0 0 0,0 0 0 0 0,0 0 0 0 0,-1-2 1 0 0,1 0-1 0 0,27-5 0 0 0,-34 4 77 0 0,-1 0 0 0 0,0 0 0 0 0,-1-1 1 0 0,1 1-1 0 0,0-2 0 0 0,-1 1 0 0 0,1-1 0 0 0,-1 0 0 0 0,0 0 0 0 0,0 0 0 0 0,-1-1 1 0 0,1 0-1 0 0,-1 0 0 0 0,0 0 0 0 0,-1-1 0 0 0,1 0 0 0 0,-1 0 0 0 0,0 0 1 0 0,0 0-1 0 0,-1-1 0 0 0,0 0 0 0 0,0 1 0 0 0,-1-1 0 0 0,0 0 0 0 0,0 0 0 0 0,0 0 1 0 0,1-13-1 0 0,-3 8 140 0 0,0 0 0 0 0,0 0 0 0 0,-1 0 1 0 0,0 0-1 0 0,-1 0 0 0 0,-1 0 0 0 0,1 0 0 0 0,-2 1 1 0 0,0 0-1 0 0,0-1 0 0 0,-1 1 0 0 0,-1 1 0 0 0,-7-14 1 0 0,-11-11 572 0 0,-2 1 1 0 0,-40-42 0 0 0,42 49-339 0 0,22 26-319 0 0,0-1 1 0 0,0 0 0 0 0,0 0-1 0 0,1 0 1 0 0,-1 0-1 0 0,1 0 1 0 0,-1-1 0 0 0,1 1-1 0 0,-1 0 1 0 0,1-1 0 0 0,0 1-1 0 0,0-1 1 0 0,1 1-1 0 0,-1-1 1 0 0,0 1 0 0 0,1-1-1 0 0,-1 0 1 0 0,1 1 0 0 0,0-1-1 0 0,0 0 1 0 0,0 0-1 0 0,0 1 1 0 0,1-1 0 0 0,-1 1-1 0 0,1-1 1 0 0,-1 0 0 0 0,1 1-1 0 0,0-1 1 0 0,2-3-1 0 0,0 2-59 0 0,1 0-1 0 0,0 0 0 0 0,-1 0 1 0 0,1 1-1 0 0,0 0 0 0 0,1-1 0 0 0,-1 2 1 0 0,1-1-1 0 0,-1 0 0 0 0,1 1 0 0 0,0 0 1 0 0,0 0-1 0 0,0 0 0 0 0,7-1 1 0 0,2-1-16 0 0,0 1 0 0 0,0 0 0 0 0,0 1 0 0 0,1 0 0 0 0,-1 1 0 0 0,0 1 0 0 0,1 0 0 0 0,28 5 0 0 0,-38-4 137 0 0,0 1 1 0 0,0-1 0 0 0,0 1 0 0 0,0 0 0 0 0,0 1 0 0 0,0-1 0 0 0,0 1-1 0 0,-1 0 1 0 0,1 0 0 0 0,-1 0 0 0 0,0 1 0 0 0,0-1 0 0 0,0 1 0 0 0,0 0-1 0 0,-1 0 1 0 0,0 1 0 0 0,1-1 0 0 0,-2 1 0 0 0,1-1 0 0 0,0 1 0 0 0,-1 0-1 0 0,0 0 1 0 0,0 0 0 0 0,-1 1 0 0 0,1-1 0 0 0,1 10 0 0 0,1 23 215 0 0,1 54 0 0 0,-4-55-1046 0 0,1 0 0 0 0,7 38 0 0 0,-6-63-327 0 0,0 1 0 0 0,1-1 0 0 0,9 19 0 0 0,-9-23-185 0 0,1 1 0 0 0,0-1 0 0 0,0 0 0 0 0,1 0 0 0 0,10 10 0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5:49.9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405 384 700 0 0,'37'-57'11693'0'0,"6"3"-6959"0"0,-26 34-4497 0 0,-1 0-1 0 0,-1-1 1 0 0,-1 0 0 0 0,21-43-1 0 0,-34 62-228 0 0,0-1 0 0 0,0 0 0 0 0,0 1 0 0 0,-1-1 0 0 0,1 0 0 0 0,-1 0 0 0 0,1 1 0 0 0,-1-1 0 0 0,0 0 0 0 0,0 0 0 0 0,0 0 0 0 0,0 1 0 0 0,-1-1 0 0 0,1 0 0 0 0,-1 0 0 0 0,0 1 0 0 0,0-1 0 0 0,0 0 0 0 0,0 1 0 0 0,0-1 0 0 0,-3-4 0 0 0,0 3 56 0 0,1 0 0 0 0,-1 0 0 0 0,0 0 1 0 0,0 1-1 0 0,-1-1 0 0 0,1 1 0 0 0,-1 0 0 0 0,1 0 1 0 0,-1 1-1 0 0,-9-4 0 0 0,1 1 56 0 0,1 1 0 0 0,-1 0 0 0 0,0 1 1 0 0,0 1-1 0 0,0 0 0 0 0,0 0 0 0 0,0 2 0 0 0,-24 1 0 0 0,14 3-58 0 0,1 1 0 0 0,0 2 0 0 0,0 0 0 0 0,1 2 0 0 0,0 0 0 0 0,0 1 0 0 0,1 1-1 0 0,0 1 1 0 0,-32 26 0 0 0,40-29-144 0 0,1 1 0 0 0,0 0 0 0 0,0 1 0 0 0,1 0 0 0 0,0 0 0 0 0,1 1 0 0 0,1 1 0 0 0,0-1 0 0 0,0 1 0 0 0,1 1 0 0 0,1-1 0 0 0,1 1 0 0 0,-1 0 0 0 0,2 0 0 0 0,-5 30 0 0 0,8-32-118 0 0,0-1 1 0 0,1 1-1 0 0,1 0 1 0 0,0 0-1 0 0,1 0 0 0 0,0-1 1 0 0,1 1-1 0 0,0-1 1 0 0,1 1-1 0 0,0-1 1 0 0,1 0-1 0 0,0-1 1 0 0,1 1-1 0 0,0-1 1 0 0,0 0-1 0 0,1 0 0 0 0,1-1 1 0 0,0 0-1 0 0,0 0 1 0 0,0-1-1 0 0,15 11 1 0 0,-14-13 215 0 0,0 0 0 0 0,0 0 1 0 0,1-1-1 0 0,0 0 1 0 0,0 0-1 0 0,0-1 0 0 0,1 0 1 0 0,-1-1-1 0 0,1-1 0 0 0,0 1 1 0 0,0-2-1 0 0,0 1 0 0 0,0-2 1 0 0,0 1-1 0 0,0-2 1 0 0,0 1-1 0 0,0-2 0 0 0,0 1 1 0 0,0-1-1 0 0,0-1 0 0 0,0 0 1 0 0,18-8-1 0 0,-13 3 434 0 0,-1 0 0 0 0,0-1 0 0 0,0-1 1 0 0,-1 0-1 0 0,0-1 0 0 0,0 0 0 0 0,20-24 0 0 0,-10 5 1663 0 0,0-1 0 0 0,26-48 0 0 0,-19 24 14 0 0,-30 53-1973 0 0,0 3-233 0 0,0 0 30 0 0,0 1 0 0 0,0-1-1 0 0,-1 0 1 0 0,1 0 0 0 0,0 1 0 0 0,0-1 0 0 0,-1 0-1 0 0,1 1 1 0 0,0-1 0 0 0,-1 1 0 0 0,0-1 0 0 0,1 1-1 0 0,-1-1 1 0 0,0 1 0 0 0,0-1 0 0 0,1 1 0 0 0,-1-1-1 0 0,-1 1 1 0 0,1-1 0 0 0,0 1 0 0 0,0 1-1 0 0,0-1-13 0 0,0 9-123 0 0,1 1 0 0 0,0-1 0 0 0,1 0 0 0 0,0 0 0 0 0,1 0 0 0 0,0 0 1 0 0,0 0-1 0 0,1-1 0 0 0,1 1 0 0 0,0-1 0 0 0,1 0 0 0 0,12 17 0 0 0,-14-21 192 0 0,1 0 0 0 0,0-1 0 0 0,0 0 0 0 0,1 0 0 0 0,0 0 0 0 0,0 0 0 0 0,0-1 0 0 0,0 0 0 0 0,0 0 0 0 0,1-1 0 0 0,0 0 0 0 0,0 0 0 0 0,0 0 0 0 0,0-1 0 0 0,0 0 0 0 0,0-1 0 0 0,0 1 0 0 0,1-1 0 0 0,-1-1 0 0 0,10 1 0 0 0,-3-3-10 0 0,0 1 0 0 0,-1-2 0 0 0,1 0 0 0 0,0 0 0 0 0,-1-2 0 0 0,0 1 0 0 0,0-2 0 0 0,13-7 0 0 0,13-10 209 0 0,42-31 0 0 0,-18 10 846 0 0,-61 43-936 0 0,17 17 688 0 0,-10 27-565 0 0,1-1 1 0 0,21 54-1 0 0,-27-85-452 0 0,0-1 1 0 0,1 1 0 0 0,0-1 0 0 0,1 0 0 0 0,0-1 0 0 0,0 1 0 0 0,1-1 0 0 0,0-1-1 0 0,1 1 1 0 0,0-1 0 0 0,0 0 0 0 0,1-1 0 0 0,0 0 0 0 0,17 10 0 0 0,-22-15-128 0 0,0-1 0 0 0,-1 0 0 0 0,1 0 0 0 0,0 0 0 0 0,-1 0 0 0 0,1 0 0 0 0,0-1 0 0 0,0 0 0 0 0,0 0 0 0 0,-1 0 0 0 0,1 0 0 0 0,0 0 0 0 0,0-1 0 0 0,-1 0 0 0 0,1 0 0 0 0,0 0 0 0 0,-1 0 0 0 0,1 0 0 0 0,0-1 0 0 0,-1 0 0 0 0,5-2 0 0 0,-2 0-573 0 0,1-1-1 0 0,-1 0 1 0 0,0 0 0 0 0,-1 0-1 0 0,1-1 1 0 0,-1 0 0 0 0,0 0-1 0 0,0 0 1 0 0,5-10 0 0 0,4-12-4169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5:50.3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380 181 1228 0 0,'-30'-33'3184'0'0,"-2"5"-815"0"0,0 2-553 0 0,-2 5-364 0 0,0 5-384 0 0,4 1-132 0 0,-2 3-232 0 0,2 1-80 0 0,6 4-208 0 0,0 1-40 0 0,4 3-140 0 0,2 1-180 0 0,0 5-456 0 0,6 3-600 0 0,2 1-748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5:50.6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1 936 0 0,'12'23'16048'0'0,"-5"-8"-14701"0"0,9 8-2047 0 0,-2 0 0 0 0,-1 1 1 0 0,-1 1-1 0 0,-1 0 0 0 0,-1 1 0 0 0,-1 0 1 0 0,-1 0-1 0 0,4 30 0 0 0,-12 10 8133 0 0,8-95-5962 0 0,-3 20-1221 0 0,86-153 2297 0 0,-79 143-2417 0 0,1 1 1 0 0,1 1-1 0 0,0 0 1 0 0,1 1-1 0 0,1 1 1 0 0,23-18 0 0 0,-38 32-133 0 0,0 0 1 0 0,1 0-1 0 0,-1 1 1 0 0,0-1 0 0 0,1 1-1 0 0,-1-1 1 0 0,1 1-1 0 0,-1 0 1 0 0,1-1 0 0 0,-1 1-1 0 0,1 0 1 0 0,-1 0-1 0 0,1 0 1 0 0,-1 0 0 0 0,1 0-1 0 0,-1 0 1 0 0,1 1-1 0 0,-1-1 1 0 0,1 0 0 0 0,-1 1-1 0 0,1-1 1 0 0,-1 1-1 0 0,0 0 1 0 0,1-1 0 0 0,-1 1-1 0 0,0 0 1 0 0,0 0-1 0 0,1 0 1 0 0,-1 0 0 0 0,0 0-1 0 0,0 0 1 0 0,0 0-1 0 0,0 0 1 0 0,0 0 0 0 0,0 1-1 0 0,0-1 1 0 0,0 2-1 0 0,5 5 42 0 0,0 2 0 0 0,-1-1 0 0 0,8 18 0 0 0,-12-24-15 0 0,61 159-155 0 0,-40-95 256 0 0,4-2 0 0 0,36 67 1 0 0,-49-111-1250 0 0,1 0-1 0 0,0 0 1 0 0,27 28 0 0 0,-28-36-664 0 0,1 0-1 0 0,0-1 0 0 0,1 0 1 0 0,0-1-1 0 0,26 13 1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5:51.9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25 288 1964 0 0,'-25'8'16100'0'0,"69"-3"-15541"0"0,1-3-1 0 0,-1-1 0 0 0,59-7 1 0 0,2 0-348 0 0,1113-23 1061 0 0,1941-32-899 0 0,-171 21-367 0 0,-1523 34-951 0 0,260-4-239 0 0,-493-73 555 0 0,-462 29 1100 0 0,-720 50-32 0 0,-8 0-1901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6:02.4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0 496 0 0,'2'33'18394'0'0,"7"-27"-18176"0"0,0 1 1 0 0,1-1-1 0 0,-1-1 0 0 0,1 0 0 0 0,1 0 0 0 0,-1-1 0 0 0,1 0 0 0 0,18 4 0 0 0,100 14 45 0 0,-91-17-152 0 0,837 64-21 0 0,6-70-850 0 0,-253-3 549 0 0,1192 47 275 0 0,-1203-24-497 0 0,691 4-1812 0 0,-692-35 1162 0 0,-333 15 1029 0 0,4 0 154 0 0,-124-9 649 0 0,-160 6-767 0 0,6-2 480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8:41.8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 83 1168 0 0,'0'0'848'0'0,"25"-24"3543"0"0,-24 23-4067 0 0,1 0 175 0 0,1 0 0 0 0,-1-1 0 0 0,0 0 0 0 0,0 1 0 0 0,0-1 0 0 0,0 0 0 0 0,0 0 0 0 0,0 0 0 0 0,-1 0 0 0 0,1 0 0 0 0,2-6 936 0 0,-3 7-1349 0 0,-1 1 0 0 0,0-1 0 0 0,0 1 0 0 0,0 0 0 0 0,1-1 0 0 0,-1 1 0 0 0,0-1 0 0 0,0 1 0 0 0,0-1 0 0 0,0 1 0 0 0,0-1 0 0 0,0 1 0 0 0,0-1 0 0 0,0 1 0 0 0,0 0 0 0 0,0-1 0 0 0,0 1 1 0 0,0-1-1 0 0,0 1 0 0 0,0-1 0 0 0,-1 1 0 0 0,1-1 0 0 0,0 1 0 0 0,0 0 0 0 0,0-1 0 0 0,-1 1 0 0 0,1-1 0 0 0,0 1 0 0 0,0 0 0 0 0,-1-1 0 0 0,1 1 0 0 0,0 0 0 0 0,-1-1 0 0 0,1 1 0 0 0,-1 0 0 0 0,1-1 1 0 0,0 1-1 0 0,-1 0 0 0 0,1 0 0 0 0,-1 0 0 0 0,1-1 0 0 0,-1 1 0 0 0,0 0 0 0 0,-7 3 72 0 0,1-1 1 0 0,-1 1-1 0 0,1 1 1 0 0,0 0-1 0 0,0 0 1 0 0,0 0-1 0 0,0 1 1 0 0,1 0-1 0 0,-1 0 1 0 0,1 0-1 0 0,1 1 1 0 0,-1 0-1 0 0,1 0 0 0 0,0 1 1 0 0,0 0-1 0 0,1-1 1 0 0,0 1-1 0 0,0 1 1 0 0,1-1-1 0 0,-6 15 1 0 0,6-10-95 0 0,0-1 0 0 0,0 1 0 0 0,1 0 0 0 0,1 0 0 0 0,0 0 0 0 0,0 0 0 0 0,1 0 0 0 0,1 0 1 0 0,0 0-1 0 0,1 0 0 0 0,0-1 0 0 0,0 1 0 0 0,9 21 0 0 0,-4-17-50 0 0,0 0 1 0 0,1-1-1 0 0,0 0 1 0 0,1 0-1 0 0,18 22 1 0 0,-21-32-4 0 0,-1 1 0 0 0,0 0 0 0 0,1-1 0 0 0,0 0 0 0 0,0-1 0 0 0,1 1 0 0 0,0-1 0 0 0,-1 0 0 0 0,1-1 0 0 0,0 0 0 0 0,1 0 1 0 0,-1 0-1 0 0,0-1 0 0 0,11 2 0 0 0,-11-4-2 0 0,1 0 0 0 0,-1 0 0 0 0,0-1 0 0 0,1 0 1 0 0,-1 0-1 0 0,0-1 0 0 0,0 0 0 0 0,0 0 0 0 0,0-1 0 0 0,0 1 1 0 0,7-6-1 0 0,-5 4-4 0 0,-1-1 0 0 0,0-1 1 0 0,0 1-1 0 0,0-1 1 0 0,-1-1-1 0 0,0 1 0 0 0,0-1 1 0 0,0-1-1 0 0,-1 1 1 0 0,0-1-1 0 0,-1 0 0 0 0,0 0 1 0 0,5-11-1 0 0,-4 5-1 0 0,-1-1 1 0 0,0 1-1 0 0,-1-1 0 0 0,-1 1 0 0 0,-1-1 0 0 0,0 0 1 0 0,-1 0-1 0 0,0-16 0 0 0,-1 24-26 0 0,-1 0-1 0 0,0-1 1 0 0,0 1-1 0 0,-1 0 1 0 0,0 1-1 0 0,0-1 1 0 0,-1 0-1 0 0,-5-10 1 0 0,-33-49 62 0 0,29 48 3 0 0,5 12-65 0 0,0 0 1 0 0,-1 0-1 0 0,0 0 0 0 0,0 1 1 0 0,-16-7-1 0 0,16 7 10 0 0,-15-5-154 0 0,12 5 133 0 0,8 4 13 0 0,-15-3-91 0 0,4 1 79 0 0,11 3-17 0 0,0-1 22 0 0,-9 0-7 0 0,9 1-22 0 0,-15 4-588 0 0,14-4 204 0 0,-26 4-1695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6:03.2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 1 4260 0 0,'-29'26'14443'0'0,"34"-23"-14286"0"0,0-1 1 0 0,0 1-1 0 0,0-1 1 0 0,0 0-1 0 0,0-1 1 0 0,0 1-1 0 0,1-1 0 0 0,-1 0 1 0 0,1 0-1 0 0,-1-1 1 0 0,1 1-1 0 0,-1-1 0 0 0,9-2 1 0 0,20 4 43 0 0,429 48-3712 0 0,-202-26-6687 0 0,-230-21 5203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6:03.6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109 0 1024 0 0,'-109'70'16561'0'0,"110"-69"-16490"0"0,10 5 960 0 0,13-1-710 0 0,349 9-162 0 0,-125-10-3069 0 0,-83 1-488 0 0,-54-3-1866 0 0,-45-2 73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6:04.4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639 1012 2140 0 0,'129'-373'16655'0'0,"-128"372"-16456"0"0,-3 22-52 0 0,-2 0-1 0 0,0 0 1 0 0,0 0-1 0 0,-2 0 1 0 0,-1-1-1 0 0,-9 20 0 0 0,-6 20 53 0 0,-206 521 1042 0 0,-42-15 124 0 0,107-230-640 0 0,122-254 1022 0 0,40-80-1581 0 0,1-6-136 0 0,1-1 0 0 0,-1 1 1 0 0,1-1-1 0 0,0 1 1 0 0,1-1-1 0 0,-1 1 0 0 0,1 0 1 0 0,0-1-1 0 0,2-4 1 0 0,1-1-31 0 0,192-465-1077 0 0,-68 148 659 0 0,150-393 282 0 0,-235 601 256 0 0,203-478 2211 0 0,-240 583-2247 0 0,1 0-1 0 0,0 0 1 0 0,1 1-1 0 0,0 0 0 0 0,1 0 1 0 0,16-15-1 0 0,-24 25-79 0 0,1 1 0 0 0,0 0-1 0 0,0 0 1 0 0,0 0 0 0 0,0 0 0 0 0,0 1-1 0 0,0-1 1 0 0,0 1 0 0 0,0-1 0 0 0,1 1 0 0 0,-1 0-1 0 0,1 1 1 0 0,-1-1 0 0 0,0 0 0 0 0,1 1 0 0 0,-1 0-1 0 0,1 0 1 0 0,0 0 0 0 0,-1 0 0 0 0,1 1-1 0 0,-1-1 1 0 0,0 1 0 0 0,1 0 0 0 0,-1 0 0 0 0,1 0-1 0 0,-1 0 1 0 0,0 1 0 0 0,0-1 0 0 0,0 1 0 0 0,0 0-1 0 0,0 0 1 0 0,0 0 0 0 0,0 0 0 0 0,4 6-1 0 0,5 4-8 0 0,-1 0-1 0 0,0 1 0 0 0,-1 0 1 0 0,-1 1-1 0 0,0 1 0 0 0,0-1 0 0 0,-2 1 1 0 0,0 1-1 0 0,0-1 0 0 0,4 19 0 0 0,5 25-106 0 0,14 84-1 0 0,-17-44-125 0 0,3 202 1 0 0,-33 103-66 0 0,3-151 297 0 0,8 154 341 0 0,10-290-1252 0 0,28 171 1 0 0,-30-280 614 0 0,12 45-5045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6:04.8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175 130 128 0 0,'-29'-8'3078'0'0,"1"0"1"0"0,0-2-1 0 0,-49-26 0 0 0,76 36-2993 0 0,0 0-1 0 0,1 0 1 0 0,-1-1-1 0 0,0 1 1 0 0,1 0 0 0 0,-1-1-1 0 0,1 1 1 0 0,-1 0-1 0 0,1-1 1 0 0,-1 1-1 0 0,1-1 1 0 0,-1 1-1 0 0,1-1 1 0 0,-1 1 0 0 0,1-1-1 0 0,-1 1 1 0 0,1-1-1 0 0,0 1 1 0 0,-1-1-1 0 0,1 0 1 0 0,0 1 0 0 0,-1-1-1 0 0,1 0 1 0 0,0 1-1 0 0,0-1 1 0 0,0 0-1 0 0,0 1 1 0 0,0-1 0 0 0,0 0-1 0 0,0 1 1 0 0,0-2-1 0 0,18-11 1285 0 0,32 1-151 0 0,36 5-450 0 0,142 6 1 0 0,42-3-5999 0 0,-195-4-848 0 0,-44 2 519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6:05.5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504 973 952 0 0,'0'0'1151'0'0,"25"-36"3733"0"0,-23 33-4617 0 0,0-1 0 0 0,-1 1 0 0 0,1-1 0 0 0,0 1 1 0 0,-1-1-1 0 0,0 0 0 0 0,0 0 0 0 0,0 0 1 0 0,-1 0-1 0 0,1 0 0 0 0,-1 0 0 0 0,0 0 0 0 0,0 0 1 0 0,0 0-1 0 0,0 0 0 0 0,-3-7 0 0 0,2 6 38 0 0,-1 1-1 0 0,-1-1 0 0 0,1 1 1 0 0,-1-1-1 0 0,0 1 0 0 0,0 0 1 0 0,0 0-1 0 0,0 1 0 0 0,0-1 1 0 0,-1 1-1 0 0,0-1 0 0 0,0 1 1 0 0,-7-4-1 0 0,1 0-89 0 0,-1 1 1 0 0,0 0-1 0 0,0 1 0 0 0,0 0 1 0 0,-1 1-1 0 0,1 0 0 0 0,-1 1 1 0 0,0 0-1 0 0,0 1 0 0 0,-1 0 1 0 0,1 1-1 0 0,0 0 0 0 0,0 1 1 0 0,-20 2-1 0 0,17 1-144 0 0,0 0 1 0 0,-1 1-1 0 0,1 0 0 0 0,1 1 1 0 0,-1 1-1 0 0,1 0 0 0 0,0 1 1 0 0,0 0-1 0 0,1 2 0 0 0,0-1 0 0 0,-14 13 1 0 0,17-11-54 0 0,0 0-1 0 0,0 0 1 0 0,1 0 0 0 0,0 2-1 0 0,1-1 1 0 0,0 1 0 0 0,1 0-1 0 0,1 0 1 0 0,0 1 0 0 0,0 0-1 0 0,1 0 1 0 0,1 0 0 0 0,0 1-1 0 0,1 0 1 0 0,0-1 0 0 0,1 1-1 0 0,1 0 1 0 0,0 17 0 0 0,2-18-93 0 0,-1 0 1 0 0,2 0-1 0 0,0 0 0 0 0,0 0 1 0 0,1 0-1 0 0,1 0 1 0 0,0-1-1 0 0,1 1 1 0 0,0-1-1 0 0,1 0 1 0 0,0-1-1 0 0,1 1 0 0 0,0-1 1 0 0,1-1-1 0 0,0 1 1 0 0,1-1-1 0 0,0-1 1 0 0,0 0-1 0 0,18 13 0 0 0,-20-17 35 0 0,-1 0 0 0 0,2-1 0 0 0,-1 0 0 0 0,0 0 0 0 0,1-1-1 0 0,0 1 1 0 0,-1-2 0 0 0,1 1 0 0 0,0-1 0 0 0,1-1-1 0 0,-1 1 1 0 0,0-1 0 0 0,0-1 0 0 0,1 1 0 0 0,-1-1 0 0 0,0-1-1 0 0,1 0 1 0 0,-1 0 0 0 0,0 0 0 0 0,0-1 0 0 0,0-1 0 0 0,8-2-1 0 0,-2-2 144 0 0,-1 1 0 0 0,-1-2 0 0 0,1 0-1 0 0,-1 0 1 0 0,-1-1 0 0 0,1-1-1 0 0,-2 0 1 0 0,1 0 0 0 0,-1-1 0 0 0,-1 0-1 0 0,15-23 1 0 0,-3-2 107 0 0,-1-1 0 0 0,-2 0 0 0 0,-1-2 0 0 0,20-70 0 0 0,26-170 1379 0 0,-58 254-1338 0 0,11-77 1117 0 0,-5-1 0 0 0,-4-1 1 0 0,-8-128-1 0 0,1 226-1274 0 0,-4-82 548 0 0,2 57-613 0 0,1 26-111 0 0,0 12-73 0 0,-17 1270-2856 0 0,20-1213 2086 0 0,3 79-284 0 0,-1-96-2704 0 0,0-2-3517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6:06.3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13 476 0 0,'11'-8'6122'0'0,"17"4"-4423"0"0,-25 3-1301 0 0,1 1 60 0 0,124 4 2501 0 0,-124-4-2888 0 0,36 0 168 0 0,9 0-522 0 0,-46 0 179 0 0,14 2-753 0 0,-15-2 421 0 0,20 2-604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6:06.9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87 6 2856 0 0,'-5'0'2615'0'0,"-76"-5"10096"0"0,87 5-12153 0 0,585 32 987 0 0,-293-10-1649 0 0,1100 48-690 0 0,8-55 1863 0 0,-1381-16-1133 0 0,483-18-789 0 0,-489 23-1672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6:07.6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607 88 2524 0 0,'28'-88'14853'0'0,"-30"118"-13568"0"0,-32 106 290 0 0,-97 253 1 0 0,-94 117-248 0 0,137-315-910 0 0,43-85-307 0 0,15-36-465 0 0,-49 88 0 0 0,88-244-10316 0 0,20-5 5137 0 0,-11 34 1178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6:07.9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1 570 2856 0 0,'43'-112'4851'0'0,"2"-9"2274"0"0,77-142 0 0 0,-119 257-6961 0 0,-1 1-27 0 0,1-1-1 0 0,0 1 1 0 0,0 0 0 0 0,0 0 0 0 0,1 0 0 0 0,0 0 0 0 0,0 1-1 0 0,0-1 1 0 0,0 1 0 0 0,1 0 0 0 0,-1 0 0 0 0,10-5 0 0 0,-12 8-126 0 0,0 1 1 0 0,0 0 0 0 0,0-1-1 0 0,0 1 1 0 0,1 0 0 0 0,-1 0 0 0 0,0 0-1 0 0,0 0 1 0 0,0 1 0 0 0,0-1 0 0 0,1 1-1 0 0,-1-1 1 0 0,0 1 0 0 0,0-1 0 0 0,0 1-1 0 0,0 0 1 0 0,0 0 0 0 0,0 0-1 0 0,-1 1 1 0 0,1-1 0 0 0,0 0 0 0 0,0 1-1 0 0,-1-1 1 0 0,1 1 0 0 0,-1-1 0 0 0,2 3-1 0 0,35 46 169 0 0,-38-49-172 0 0,19 31 56 0 0,-2 1 1 0 0,-2 1 0 0 0,-1 1 0 0 0,-1 0-1 0 0,9 44 1 0 0,25 189 413 0 0,-27-48 1456 0 0,-10 240 1 0 0,-13-289-3591 0 0,1-33-2717 0 0,2 0-3628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6:08.3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60 69 3748 0 0,'-53'-39'11928'0'0,"46"29"-11144"0"0,8 9-675 0 0,-1 0 0 0 0,1 0 1 0 0,0 0-1 0 0,0 1 1 0 0,0-1-1 0 0,-1 0 1 0 0,1 0-1 0 0,0 1 1 0 0,0-1-1 0 0,0 1 1 0 0,0-1-1 0 0,0 1 1 0 0,0-1-1 0 0,0 1 1 0 0,0 0-1 0 0,0 0 1 0 0,1-1-1 0 0,-1 1 1 0 0,2 0-1 0 0,25-5 532 0 0,20 2-661 0 0,51 3-1 0 0,1 5-2819 0 0,7 0-5211 0 0,-76-5 2097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8:43.6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71 145 520 0 0,'-31'-17'10975'0'0,"10"6"-7840"0"0,19 9-2516 0 0,-9-4 1838 0 0,11 5-2345 0 0,-1 1 0 0 0,1-1 0 0 0,-1 0 0 0 0,1 1 0 0 0,-1-1 0 0 0,1 0 0 0 0,0 1 0 0 0,-1-1 0 0 0,1 0 0 0 0,0 0 0 0 0,0 1 0 0 0,-1-1 0 0 0,1 0 0 0 0,0 0-1 0 0,0 1 1 0 0,0-1 0 0 0,0 0 0 0 0,0 0 0 0 0,0 0 0 0 0,0 0 0 0 0,1-1 94 0 0,28-8 871 0 0,47-10-701 0 0,126-16 0 0 0,-80 17-489 0 0,-108 17 89 0 0,5-1-109 0 0,-32 3-11 0 0,-245 6-27 0 0,216-6-710 0 0,38 0 548 0 0,19 6-5678 0 0,-12-5 5470 0 0,-1 0 1 0 0,1-1-1 0 0,0 0 1 0 0,-1 0-1 0 0,6 0 1 0 0,-5 0 273 0 0,19 1-3275 0 0,2 1-1284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6:08.6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289 75 1232 0 0,'40'-23'12361'0'0,"-14"-11"-6638"0"0,-29 32-5623 0 0,-1 0 0 0 0,0 0 0 0 0,0 0-1 0 0,0 0 1 0 0,0 1 0 0 0,0-1-1 0 0,0 1 1 0 0,0 0 0 0 0,0 0-1 0 0,-1 1 1 0 0,1-1 0 0 0,0 1-1 0 0,-1 0 1 0 0,1 0 0 0 0,0 0 0 0 0,0 1-1 0 0,-1-1 1 0 0,1 1 0 0 0,0 0-1 0 0,0 1 1 0 0,-8 2 0 0 0,-4 2 84 0 0,0 1 1 0 0,0 1-1 0 0,1 0 1 0 0,-18 13 0 0 0,19-12-45 0 0,2 1 0 0 0,-1 0 0 0 0,1 1 0 0 0,1 0 0 0 0,0 1 0 0 0,1 1 0 0 0,0 0 0 0 0,0 0 0 0 0,2 0 0 0 0,0 1 1 0 0,0 1-1 0 0,1-1 0 0 0,-8 28 0 0 0,11-28-178 0 0,2-1 1 0 0,-1 0-1 0 0,2 1 1 0 0,0-1 0 0 0,0 1-1 0 0,1-1 1 0 0,1 1-1 0 0,0-1 1 0 0,1 0-1 0 0,1 1 1 0 0,0-1 0 0 0,0 0-1 0 0,2 0 1 0 0,-1-1-1 0 0,2 1 1 0 0,11 20-1 0 0,-6-14-620 0 0,1-1 0 0 0,1-1 0 0 0,0 0 0 0 0,1-1 0 0 0,1 0 0 0 0,1-1 0 0 0,26 20-1 0 0,-29-26-854 0 0,0-1 0 0 0,0 0-1 0 0,1-1 1 0 0,0-1 0 0 0,0 0-1 0 0,28 8 1 0 0,-13-8-3982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6:09.3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1 166 2048 0 0,'9'-71'12594'0'0,"-8"57"-10723"0"0,1 0 0 0 0,0 0 0 0 0,0 0 0 0 0,9-22 0 0 0,-10 33-1503 0 0,0 3-379 0 0,0 1 0 0 0,0-1 1 0 0,0 1-1 0 0,1-1 0 0 0,-1 1 0 0 0,0-1 1 0 0,0 1-1 0 0,0 0 0 0 0,0-1 0 0 0,0 1 1 0 0,0 0-1 0 0,0 0 0 0 0,0 0 0 0 0,0 0 0 0 0,-1 0 1 0 0,1 0-1 0 0,0 0 0 0 0,0 0 0 0 0,-1 0 1 0 0,1 0-1 0 0,-1 0 0 0 0,1 1 0 0 0,-1-1 1 0 0,1 0-1 0 0,-1 0 0 0 0,0 0 0 0 0,0 2 1 0 0,8 41-479 0 0,-7-34 359 0 0,7 77-405 0 0,-3 114 0 0 0,-5-149 1120 0 0,14-75 76 0 0,1-12-262 0 0,3 1 1 0 0,0 0 0 0 0,3 1-1 0 0,0 1 1 0 0,2 1-1 0 0,50-51 1 0 0,-71 80-442 0 0,0-1 0 0 0,1 1 0 0 0,-1 0 0 0 0,0 0 1 0 0,1 0-1 0 0,-1 0 0 0 0,1 1 0 0 0,0-1 0 0 0,-1 1 1 0 0,1 0-1 0 0,0-1 0 0 0,0 1 0 0 0,0 0 0 0 0,0 1 1 0 0,0-1-1 0 0,0 0 0 0 0,0 1 0 0 0,6 0 0 0 0,-6 0-16 0 0,0 1 0 0 0,0 0 0 0 0,0 0 0 0 0,-1 0 0 0 0,1 0-1 0 0,0 1 1 0 0,-1-1 0 0 0,1 1 0 0 0,-1-1 0 0 0,0 1 0 0 0,1 0 0 0 0,-1 0-1 0 0,0 0 1 0 0,0 0 0 0 0,0 1 0 0 0,2 2 0 0 0,5 9-159 0 0,-1 1 0 0 0,0 1 1 0 0,0-1-1 0 0,-2 1 0 0 0,6 21 0 0 0,-5-14 142 0 0,-2-1 0 0 0,-1 1 0 0 0,0 0 0 0 0,-2 0 0 0 0,-1 0 0 0 0,0 1 0 0 0,-2-1 0 0 0,-5 33 0 0 0,6-54 242 0 0,15-48 61 0 0,15-8-199 0 0,3 2-1 0 0,2 1 1 0 0,3 1-1 0 0,1 2 1 0 0,3 2-1 0 0,58-50 0 0 0,-99 95-41 0 0,1 0 0 0 0,-1-1 0 0 0,1 1 0 0 0,-1 0 0 0 0,1 0-1 0 0,-1 0 1 0 0,1 0 0 0 0,0 0 0 0 0,-1 0 0 0 0,1 0 0 0 0,0 1-1 0 0,0-1 1 0 0,0 1 0 0 0,0-1 0 0 0,0 1 0 0 0,0 0 0 0 0,-1 0-1 0 0,1-1 1 0 0,0 2 0 0 0,2-1 0 0 0,-2 0 10 0 0,-1 1 0 0 0,0 0 0 0 0,0 0-1 0 0,1 0 1 0 0,-1 0 0 0 0,0 0 0 0 0,0 0 0 0 0,0 0 0 0 0,0 0 0 0 0,0 0 0 0 0,0 0 0 0 0,0 0 0 0 0,0 1-1 0 0,-1-1 1 0 0,1 0 0 0 0,0 1 0 0 0,-1-1 0 0 0,1 0 0 0 0,-1 1 0 0 0,1 1 0 0 0,2 12 25 0 0,-1 0-1 0 0,0 0 1 0 0,-1 1 0 0 0,-1 17 0 0 0,0-10-22 0 0,2 20 142 0 0,11 58 1 0 0,-10-85-480 0 0,1-1 0 0 0,0 1 1 0 0,1-1-1 0 0,1 1 0 0 0,0-1 1 0 0,16 26-1 0 0,3-15-3861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5:45.0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179 199 2400 0 0,'2'-28'5948'0'0,"-1"0"-2003"0"0,1 1 0 0 0,9-43 0 0 0,-11 68-3664 0 0,-8-41 8356 0 0,-10 134-8483 0 0,-34 335 842 0 0,-2 21-227 0 0,22 31-174 0 0,6-75 8 0 0,22-297-1517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5:45.9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50 368 64 0 0,'-7'-10'1883'0'0,"0"-1"1"0"0,1 0-1 0 0,1 0 1 0 0,0 0-1 0 0,-5-16 0 0 0,8 18-991 0 0,0 0 0 0 0,0-1 0 0 0,0 0 0 0 0,1 1 0 0 0,1-1 0 0 0,0-17 0 0 0,1 20-741 0 0,0-1-1 0 0,1 1 1 0 0,0 0 0 0 0,0 0 0 0 0,0-1-1 0 0,1 1 1 0 0,0 1 0 0 0,0-1 0 0 0,1 0-1 0 0,0 1 1 0 0,0 0 0 0 0,1 0-1 0 0,-1 0 1 0 0,1 0 0 0 0,0 1 0 0 0,1-1-1 0 0,0 1 1 0 0,-1 1 0 0 0,1-1-1 0 0,1 1 1 0 0,6-3 0 0 0,10-5-138 0 0,1 2-1 0 0,0 1 1 0 0,0 1 0 0 0,0 1 0 0 0,1 1 0 0 0,0 1-1 0 0,1 1 1 0 0,-1 2 0 0 0,1 0 0 0 0,-1 2 0 0 0,1 0-1 0 0,-1 2 1 0 0,1 1 0 0 0,-1 1 0 0 0,42 12 0 0 0,-18-1 13 0 0,-1 2 1 0 0,0 2 0 0 0,-1 2 0 0 0,-1 3 0 0 0,-2 1 0 0 0,77 56 0 0 0,-80-49 62 0 0,-2 1 1 0 0,-1 2-1 0 0,-2 2 1 0 0,-2 1 0 0 0,-1 2-1 0 0,30 47 1 0 0,-40-49-15 0 0,-2 0 1 0 0,-1 2-1 0 0,-3 0 1 0 0,-1 1-1 0 0,-1 1 1 0 0,-3 0-1 0 0,11 64 0 0 0,-17-71 45 0 0,-2 0-1 0 0,-1 0 0 0 0,-2 0 1 0 0,-1 0-1 0 0,-2 0 0 0 0,-1 0 1 0 0,-2 0-1 0 0,-2 0 0 0 0,-1-1 1 0 0,-1 0-1 0 0,-2 0 1 0 0,-1-1-1 0 0,-2-1 0 0 0,-1 0 1 0 0,-2-1-1 0 0,0 0 0 0 0,-3-2 1 0 0,0 0-1 0 0,-32 33 0 0 0,18-25-17 0 0,-2-1-1 0 0,-2-3 1 0 0,-1-1 0 0 0,-1-1-1 0 0,-2-3 1 0 0,-1-1-1 0 0,-1-2 1 0 0,-1-3 0 0 0,-1-1-1 0 0,-1-2 1 0 0,0-2-1 0 0,-64 13 1 0 0,98-27-182 0 0,0-1-1 0 0,1-1 1 0 0,-1 0-1 0 0,0-1 1 0 0,1 0 0 0 0,-1-1-1 0 0,0-1 1 0 0,1 0-1 0 0,-1 0 1 0 0,1-1 0 0 0,0-1-1 0 0,0 0 1 0 0,0-1-1 0 0,0 0 1 0 0,-12-8 0 0 0,7 2-212 0 0,1-1 1 0 0,0 0-1 0 0,0-2 0 0 0,2 0 1 0 0,-1 0-1 0 0,2-1 1 0 0,0-1-1 0 0,-18-30 1 0 0,10 14-182 0 0,1-1 1 0 0,-22-55-1 0 0,41 86 529 0 0,1 0 80 0 0,-1 1 1 0 0,1-1-1 0 0,0 1 1 0 0,-1-1-1 0 0,0 1 1 0 0,1-1-1 0 0,-1 0 1 0 0,0 1-1 0 0,1 0 1 0 0,-1-1-1 0 0,0 1 1 0 0,0 0-1 0 0,0-1 1 0 0,-2-1-1 0 0,2 2 30 0 0,-1 0 0 0 0,1 0 1 0 0,0-1-1 0 0,0 1 0 0 0,0 0 0 0 0,1-1 0 0 0,-1 1 0 0 0,0-1 1 0 0,0 1-1 0 0,1-1 0 0 0,-1 0 0 0 0,1 1 0 0 0,-1-4 0 0 0,0 4-284 0 0,-1-1 0 0 0,1 1 0 0 0,0-1-1 0 0,-1 1 1 0 0,1 0 0 0 0,-1 0 0 0 0,1-1-1 0 0,-1 1 1 0 0,0 0 0 0 0,1 0 0 0 0,-1 0 0 0 0,0 1-1 0 0,0-1 1 0 0,0 0 0 0 0,0 1 0 0 0,-2-1-1 0 0,2 0-176 0 0,-14-2-3168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5:46.4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81 7 184 0 0,'-39'-4'11075'0'0,"37"4"-11137"0"0,1-1 259 0 0,-1 1 1 0 0,1 0 0 0 0,0-1 0 0 0,0 1 0 0 0,-1 0 0 0 0,1 0-1 0 0,0 0 1 0 0,-1 0 0 0 0,1 0 0 0 0,0 0 0 0 0,-1 0 0 0 0,1 0-1 0 0,0 0 1 0 0,-1 1 0 0 0,1-1 0 0 0,0 0 0 0 0,0 1 0 0 0,0-1-1 0 0,-1 1 1 0 0,1 0 0 0 0,0-1 0 0 0,0 1 0 0 0,0 0-1 0 0,0 0 1 0 0,0 0 0 0 0,0 0 0 0 0,0 0 0 0 0,0 0 0 0 0,0 0-1 0 0,1 0 1 0 0,-1 0 0 0 0,-1 4 711 0 0,14 30 1071 0 0,-3-26-1961 0 0,0-2 0 0 0,1 1 1 0 0,0-1-1 0 0,0-1 0 0 0,1 0 0 0 0,0-1 1 0 0,0 0-1 0 0,0 0 0 0 0,1-1 0 0 0,-1 0 1 0 0,1-1-1 0 0,0-1 0 0 0,0 0 0 0 0,20 1 1 0 0,-3-2-2083 0 0,50-2 1 0 0,20-12-6771 0 0,-65 6 3490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5:46.8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1 129 1536 0 0,'2'-43'9392'0'0,"4"-16"-2864"0"0,-2 33-4410 0 0,-4 26-2107 0 0,0 0 0 0 0,0 1 0 0 0,0-1 1 0 0,0 0-1 0 0,0 0 0 0 0,1 0 0 0 0,-1 0 0 0 0,0 0 1 0 0,0 0-1 0 0,0 1 0 0 0,0-1 0 0 0,0 0 0 0 0,0 0 1 0 0,1 0-1 0 0,-1 0 0 0 0,0 0 0 0 0,0 0 0 0 0,0 0 1 0 0,0 0-1 0 0,1 0 0 0 0,-1 0 0 0 0,0 0 0 0 0,0 0 1 0 0,0 0-1 0 0,0 0 0 0 0,1 0 0 0 0,-1 0 0 0 0,0 0 1 0 0,0 0-1 0 0,0 0 0 0 0,0 0 0 0 0,1 0 0 0 0,-1 0 1 0 0,0 0-1 0 0,0 0 0 0 0,0 0 0 0 0,0 0 0 0 0,1 0 1 0 0,-1-1-1 0 0,0 1 0 0 0,0 0 0 0 0,0 0 0 0 0,0 0 1 0 0,0 0-1 0 0,0 0 0 0 0,1 0 0 0 0,-1-1 0 0 0,0 1 1 0 0,0 0-1 0 0,0 0 0 0 0,0 0 0 0 0,0 0 0 0 0,0-1 1 0 0,0 1-1 0 0,6 18 252 0 0,-1 50 40 0 0,-4-21-409 0 0,3 0-1 0 0,2 0 1 0 0,1-1-1 0 0,27 85 1 0 0,-33-127-57 0 0,33 74-2171 0 0,-31-72 1430 0 0,1 0 0 0 0,0 0-1 0 0,0 0 1 0 0,0-1 0 0 0,1 1 0 0 0,0-1 0 0 0,0 0 0 0 0,0 0 0 0 0,11 6 0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5:47.1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111 135 5833 0 0,'-18'-21'2852'0'0,"4"4"-672"0"0,0 1-488 0 0,2 2-428 0 0,0 1-180 0 0,6 2-188 0 0,-4 1-155 0 0,2 1-177 0 0,2 1-148 0 0,0 1-340 0 0,2-2-1044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5:47.5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1047 137 1596 0 0,'-36'-42'10126'0'0,"-10"6"-4895"0"0,34 28-4775 0 0,-1 0 0 0 0,0 1 0 0 0,0 1 0 0 0,-1 0 0 0 0,0 1 0 0 0,0 0 0 0 0,0 1 0 0 0,-1 1 0 0 0,-26-4 0 0 0,33 8-387 0 0,0 0-1 0 0,-1 0 1 0 0,1 1 0 0 0,0 0-1 0 0,-1 0 1 0 0,1 1-1 0 0,0 0 1 0 0,1 0-1 0 0,-1 1 1 0 0,1 0-1 0 0,-1 1 1 0 0,1-1 0 0 0,0 1-1 0 0,1 1 1 0 0,-1-1-1 0 0,1 1 1 0 0,0 0-1 0 0,1 1 1 0 0,-9 12-1 0 0,-4 6 102 0 0,1 1-1 0 0,1 0 0 0 0,1 1 0 0 0,-12 34 0 0 0,5-1-69 0 0,2 2 0 0 0,3 0 1 0 0,2 2-1 0 0,4-1 0 0 0,2 1 0 0 0,0 108 0 0 0,44 392 377 0 0,-4-201-388 0 0,-27-263-422 0 0,-11 116 1 0 0,1-163-307 0 0,-1 0 0 0 0,-3-1 0 0 0,-32 99 1 0 0,36-134 102 0 0,-1 0 1 0 0,-1 0-1 0 0,0 0 1 0 0,-1-1 0 0 0,-1 0-1 0 0,-1-1 1 0 0,-12 15-1 0 0,20-27 361 0 0,0 1-1 0 0,-1-1 0 0 0,1 0 1 0 0,-1 0-1 0 0,1 0 1 0 0,-1 0-1 0 0,0 0 0 0 0,0-1 1 0 0,0 0-1 0 0,-1 0 0 0 0,1 0 1 0 0,0 0-1 0 0,-1-1 1 0 0,1 0-1 0 0,-1 0 0 0 0,0 0 1 0 0,1 0-1 0 0,-1-1 0 0 0,0 1 1 0 0,1-1-1 0 0,-1 0 1 0 0,0-1-1 0 0,0 1 0 0 0,1-1 1 0 0,-1 0-1 0 0,1 0 1 0 0,-1-1-1 0 0,1 1 0 0 0,-1-1 1 0 0,1 0-1 0 0,0 0 0 0 0,-8-5 1 0 0,-3-3 307 0 0,1-1 1 0 0,0 0 0 0 0,0-1 0 0 0,1 0 0 0 0,1-1-1 0 0,-17-21 1 0 0,16 14 580 0 0,0 0 0 0 0,1 0-1 0 0,1-2 1 0 0,2 1 0 0 0,0-1 0 0 0,1 0 0 0 0,-9-41 0 0 0,11 34 34 0 0,1 0 0 0 0,2 0 0 0 0,2-1 0 0 0,0 1 0 0 0,2-1 0 0 0,1 1 0 0 0,1 0 0 0 0,1 0 0 0 0,2 0 0 0 0,1 1 0 0 0,12-30 0 0 0,-9 33-580 0 0,2 0 0 0 0,0 1 1 0 0,2 1-1 0 0,0 0 0 0 0,2 1 0 0 0,0 1 1 0 0,24-24-1 0 0,-13 19-174 0 0,2 1 0 0 0,0 1 0 0 0,1 2 0 0 0,50-29 0 0 0,-17 19-1992 0 0,103-40-1 0 0,68-8-8556 0 0,-197 68 8019 0 0,30-9-6564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5:48.1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682 170 660 0 0,'3'-10'1840'0'0,"0"0"0"0"0,-1 0 0 0 0,0 0 0 0 0,1-21 0 0 0,-3 26-1336 0 0,0 0 0 0 0,0 0 1 0 0,0-1-1 0 0,-1 1 0 0 0,1 0 0 0 0,-1 0 0 0 0,0 1 0 0 0,-1-1 1 0 0,1 0-1 0 0,-1 0 0 0 0,0 0 0 0 0,-4-6 0 0 0,3 9-306 0 0,0-1-1 0 0,0 1 1 0 0,0-1-1 0 0,0 1 1 0 0,0 0-1 0 0,-1 0 1 0 0,1 0-1 0 0,-1 0 1 0 0,1 1-1 0 0,-1 0 1 0 0,0-1-1 0 0,1 1 1 0 0,-1 1-1 0 0,0-1 1 0 0,0 0-1 0 0,0 1 1 0 0,0 0-1 0 0,-6 0 1 0 0,-9 1 392 0 0,1 1 1 0 0,-27 5-1 0 0,25-3-418 0 0,1 1 0 0 0,1 1-1 0 0,-1 0 1 0 0,1 2 0 0 0,0 0 0 0 0,0 1 0 0 0,1 0-1 0 0,1 2 1 0 0,-1 0 0 0 0,-15 15 0 0 0,11-7-37 0 0,2 1 0 0 0,0 0 0 0 0,2 2 0 0 0,0 0 0 0 0,1 1 1 0 0,-19 37-1 0 0,11-7-89 0 0,2 0 0 0 0,2 1 0 0 0,3 1 0 0 0,2 1 1 0 0,3 0-1 0 0,-7 77 0 0 0,10-28-131 0 0,9 172 0 0 0,31 103-180 0 0,3 105-288 0 0,-40-224-1088 0 0,3-230 499 0 0,-1 0 1 0 0,-1 0-1 0 0,-2-1 0 0 0,-1 1 1 0 0,-2-2-1 0 0,-16 37 1 0 0,0-29-5391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5:48.6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2 555 2872 0 0,'-2'-25'1904'0'0,"2"1"0"0"0,1-1 0 0 0,1 1 0 0 0,1-1 0 0 0,1 1-1 0 0,11-38 1 0 0,-9 46-1480 0 0,0 1 0 0 0,1 0-1 0 0,0 0 1 0 0,2 1 0 0 0,-1 0 0 0 0,2 0 0 0 0,0 1-1 0 0,0 0 1 0 0,1 1 0 0 0,22-19 0 0 0,-10 13-522 0 0,-1 2 1 0 0,2 1 0 0 0,0 1 0 0 0,1 0 0 0 0,0 2-1 0 0,29-9 1 0 0,55-12-3348 0 0,1 11-3771 0 0,-54 13 101 0 0</inkml:trace>
  <inkml:trace contextRef="#ctx0" brushRef="#br0" timeOffset="1">1550 89 5316 0 0,'0'0'16566'0'0,"6"-11"-17790"0"0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8:52.6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39 1176 0 0,'-16'8'14939'0'0,"314"-23"-11033"0"0,-48 3-3802 0 0,32-7-1611 0 0,-239 19-1840 0 0,-1 3-5189 0 0,-27-1 4205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6:14.3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223 113 140 0 0,'0'0'6342'0'0,"25"-6"-1758"0"0,0 5-4328 0 0,0 0 0 0 0,0-2-1 0 0,0-1 1 0 0,44-12 0 0 0,-30 7-199 0 0,-24 5-57 0 0,0-1 1 0 0,-1-1-1 0 0,16-7 0 0 0,21-8-37 0 0,-49 20-12 0 0,44-21-342 0 0,-44 21 455 0 0,-19 2-865 0 0,1 1 301 0 0,0 1 1 0 0,0 0 0 0 0,-25 8 0 0 0,-1 1-216 0 0,-28 8 215 0 0,68-20 428 0 0,-48 21 198 0 0,48-20-108 0 0,-24 22 408 0 0,26-22-414 0 0,1 0 0 0 0,-1 0-1 0 0,1 0 1 0 0,-1 0-1 0 0,1 0 1 0 0,0 0 0 0 0,-1 0-1 0 0,1-1 1 0 0,0 1-1 0 0,0 0 1 0 0,0 0 0 0 0,-1-1-1 0 0,1 1 1 0 0,0-1-1 0 0,0 1 1 0 0,0 0 0 0 0,0-1-1 0 0,0 0 1 0 0,0 1-1 0 0,0-1 1 0 0,0 0-1 0 0,0 1 1 0 0,0-1 0 0 0,0 0-1 0 0,0 0 1 0 0,1 0-1 0 0,-1 0 1 0 0,0 0 0 0 0,0 0-1 0 0,0 0 1 0 0,0 0-1 0 0,0-1 1 0 0,1 1 0 0 0,52-7 346 0 0,-40 5-244 0 0,93-21 349 0 0,-105 22-429 0 0,29-5 222 0 0,-38 11-282 0 0,0-1 0 0 0,0 1 0 0 0,0-2 0 0 0,-1 1 0 0 0,1-1-1 0 0,-1 0 1 0 0,0-1 0 0 0,0 1 0 0 0,0-2 0 0 0,0 1 0 0 0,-9 0 0 0 0,-16 4-15 0 0,-31 9-221 0 0,62-15 254 0 0,-17 5-109 0 0,6 0 117 0 0,14 0-73 0 0,22 2 52 0 0,-19-7 69 0 0,26 0-61 0 0,61-14-211 0 0,-88 14 216 0 0,0-1-2 0 0,9 0-26 0 0,-9 1-68 0 0,-1 0 82 0 0,9 1-84 0 0,-11-1 104 0 0,0 0 0 0 0,1 0 0 0 0,-1 1 0 0 0,0-1 0 0 0,0 0 0 0 0,0 0 0 0 0,0 0 0 0 0,0 1 0 0 0,0-1 0 0 0,0 0 0 0 0,0 0 0 0 0,0 1 0 0 0,1-1 0 0 0,-1 0 0 0 0,0 0 0 0 0,0 1 0 0 0,0-1 0 0 0,0 0 0 0 0,0 0 0 0 0,-1 1 0 0 0,1-1 0 0 0,0 0 0 0 0,0 0 0 0 0,0 0 0 0 0,0 1 0 0 0,0-1 0 0 0,0 0 0 0 0,0 0 0 0 0,0 1 0 0 0,0-1 0 0 0,-1 0 0 0 0,1 0 0 0 0,0 0 0 0 0,0 0 0 0 0,0 1 0 0 0,0-1 0 0 0,-1 0 0 0 0,1 0 0 0 0,0 0 0 0 0,0 0 0 0 0,0 1 0 0 0,-1-1 0 0 0,1 0 0 0 0,0 0 0 0 0,0 0 0 0 0,-1 0 0 0 0,1 0 0 0 0,0 0 0 0 0,0 0 0 0 0,-1 0 0 0 0,1 0 0 0 0,0 0 0 0 0,0 0 0 0 0,-1 0 0 0 0,-5 5-2 0 0,-1 0-1 0 0,0 0 0 0 0,0 0 1 0 0,-1-1-1 0 0,-13 5 0 0 0,-18 8 46 0 0,-34 16 357 0 0,71-33-295 0 0,1 0-86 0 0,1 0 1 0 0,0 0-1 0 0,-1 0 0 0 0,1 0 1 0 0,-1 0-1 0 0,1 0 0 0 0,0-1 1 0 0,-1 1-1 0 0,1 0 1 0 0,-1 0-1 0 0,1 0 0 0 0,-1 0 1 0 0,1 0-1 0 0,-1 1 0 0 0,1-1 1 0 0,0 0-1 0 0,-1 0 1 0 0,1 0-1 0 0,-1 0 0 0 0,1 0 1 0 0,0 1-1 0 0,-1-1 0 0 0,1 0 1 0 0,-1 0-1 0 0,1 1 1 0 0,0-1-1 0 0,-1 0 0 0 0,1 0 1 0 0,0 1-1 0 0,0-1 1 0 0,-1 0-1 0 0,1 1 0 0 0,0 0 1 0 0,0-2-6 0 0,0 1 0 0 0,0 0 0 0 0,0 0 0 0 0,0-1 0 0 0,0 1 1 0 0,0 0-1 0 0,0 0 0 0 0,0 0 0 0 0,-1-1 0 0 0,1 1 0 0 0,0 0 1 0 0,0 0-1 0 0,0 0 0 0 0,0-1 0 0 0,0 1 0 0 0,0 0 1 0 0,0 0-1 0 0,0 0 0 0 0,-1-1 0 0 0,1 1 0 0 0,0 0 0 0 0,0 0 1 0 0,0 0-1 0 0,0 0 0 0 0,0 0 0 0 0,-1-1 0 0 0,1 1 0 0 0,0 0 1 0 0,0 0-1 0 0,0 0 0 0 0,-1 0 0 0 0,1 0 0 0 0,0 0 0 0 0,0 0 1 0 0,0 0-1 0 0,-1 0 0 0 0,1 0 0 0 0,0 0 0 0 0,0 0 0 0 0,-1 0 1 0 0,1 0-1 0 0,0 0 0 0 0,0 0 0 0 0,0 0 0 0 0,-1 0 0 0 0,1 0 1 0 0,0 0-1 0 0,0 0 0 0 0,0 0 0 0 0,-1 0 0 0 0,1 0 0 0 0,0 0 1 0 0,0 1-1 0 0,0-1 0 0 0,-1 0 0 0 0,1 0 0 0 0,0 0 0 0 0,0 0 1 0 0,36-19-79 0 0,46-29 51 0 0,-80 47 5 0 0,16-13 47 0 0,-12 5-27 0 0,-13 5 4 0 0,-22 10-57 0 0,-54 16-1 0 0,8-1-77 0 0,33-13-31 0 0,-48 5 0 0 0,86-13 130 0 0,-3 2 28 0 0,-1-1 0 0 0,1 0-1 0 0,-1-1 1 0 0,-14 0 0 0 0,15 0 11 0 0,-71 2 990 0 0,75-2-850 0 0,22-3-127 0 0,195-33 304 0 0,-211 35-302 0 0,32-5 103 0 0,-25 5-127 0 0,-7 1-1 0 0,64-10 13 0 0,-64 9-7 0 0,30-6 2 0 0,-14 2 4 0 0,-1 0 0 0 0,1-2-1 0 0,34-17 1 0 0,-51 23-34 0 0,-40-11-7576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6:15.5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365 78 508 0 0,'-37'-2'3488'0'0,"3"-4"-2777"0"0,31 5-612 0 0,-34-5 290 0 0,-14-10 1461 0 0,49 15-1619 0 0,0 0-218 0 0,1 0-1 0 0,-1 1 1 0 0,0-1-1 0 0,1 1 1 0 0,-1 0 0 0 0,0 0-1 0 0,0-1 1 0 0,1 1 0 0 0,-1 0-1 0 0,0 0 1 0 0,1 1-1 0 0,-1-1 1 0 0,-3 1 0 0 0,3-1-49 0 0,-51 15-92 0 0,51-14 92 0 0,-27 28 235 0 0,28-27-177 0 0,0 1 5 0 0,1 0-1 0 0,-1 0 1 0 0,0 0-1 0 0,0 0 1 0 0,0 0-1 0 0,-1 0 1 0 0,1 0 0 0 0,-1-1-1 0 0,-1 4 1 0 0,-8 16 176 0 0,11-21-124 0 0,4 16 78 0 0,-4-17-143 0 0,14-12-172 0 0,-14 11 151 0 0,0 1 1 0 0,1 0-1 0 0,-1 0 0 0 0,0-1 1 0 0,0 1-1 0 0,0 0 1 0 0,1-1-1 0 0,-1 1 1 0 0,0 0-1 0 0,0-1 0 0 0,0 1 1 0 0,0 0-1 0 0,0-1 1 0 0,0 1-1 0 0,0 0 0 0 0,0-1 1 0 0,0 1-1 0 0,0 0 1 0 0,0-1-1 0 0,0 1 0 0 0,0-1 1 0 0,0 1-1 0 0,0 0 1 0 0,0-1-1 0 0,0 1 1 0 0,0 0-1 0 0,0-1 0 0 0,0 1 1 0 0,-1 0-1 0 0,1-1 1 0 0,0 1-1 0 0,0 0 0 0 0,0 0 1 0 0,-1-1-1 0 0,1 1 1 0 0,0 0-1 0 0,0 0 0 0 0,-1-1 1 0 0,1 1-1 0 0,0 0 1 0 0,0 0-1 0 0,-1-1 1 0 0,1 1-1 0 0,0 0 0 0 0,-1 0 1 0 0,1 0-1 0 0,0 0 1 0 0,-1 0-1 0 0,-1-1 98 0 0,-48 12 553 0 0,32 0-435 0 0,17-11-203 0 0,1 0 0 0 0,-1 1 1 0 0,1-1-1 0 0,0 0 0 0 0,-1 1 0 0 0,1-1 1 0 0,-1 1-1 0 0,1-1 0 0 0,0 1 0 0 0,-1-1 1 0 0,1 1-1 0 0,0-1 0 0 0,0 1 1 0 0,-1-1-1 0 0,1 1 0 0 0,0-1 0 0 0,0 1 1 0 0,0-1-1 0 0,0 1 0 0 0,-1 0 1 0 0,1-1-1 0 0,0 1 0 0 0,0-1 0 0 0,0 1 1 0 0,0-1-1 0 0,0 1 0 0 0,1 0 0 0 0,-1-1 1 0 0,0 1-1 0 0,0-1 0 0 0,0 1 1 0 0,1 0-1 0 0,0 1 32 0 0,31 7-185 0 0,-22-9 77 0 0,-1-1-1 0 0,0 0 1 0 0,1 0-1 0 0,-1-1 0 0 0,0 0 1 0 0,0 0-1 0 0,0-1 1 0 0,0-1-1 0 0,-1 0 1 0 0,1 0-1 0 0,-1 0 1 0 0,0-1-1 0 0,12-9 1 0 0,-18 12 58 0 0,-1 0 1 0 0,0 0 0 0 0,1 0 0 0 0,-1 0-1 0 0,0 0 1 0 0,0 0 0 0 0,0 0 0 0 0,-1 0-1 0 0,1 0 1 0 0,0 0 0 0 0,-1-1 0 0 0,0 1-1 0 0,1 0 1 0 0,-1-1 0 0 0,0 1 0 0 0,0 0-1 0 0,-1-5 1 0 0,1 5-30 0 0,0 1 54 0 0,-1 0 1 0 0,1-1 0 0 0,0 1-1 0 0,-1-1 1 0 0,1 1 0 0 0,-1 0-1 0 0,1 0 1 0 0,-1-1 0 0 0,0 1-1 0 0,0 0 1 0 0,1 0-1 0 0,-1 0 1 0 0,0 0 0 0 0,0 0-1 0 0,0 0 1 0 0,0 0 0 0 0,0 0-1 0 0,-1 0 1 0 0,1 0 0 0 0,0 0-1 0 0,0 1 1 0 0,0-1 0 0 0,-1 0-1 0 0,1 1 1 0 0,0-1-1 0 0,-1 1 1 0 0,1 0 0 0 0,-2-1-1 0 0,-43-5 196 0 0,62-25-1223 0 0,-16 30 998 0 0,0 0 1 0 0,0 0-1 0 0,0 0 1 0 0,0 0-1 0 0,0 0 1 0 0,0 0-1 0 0,0 0 1 0 0,0 0-1 0 0,0 0 1 0 0,-1 0 0 0 0,1 0-1 0 0,-1 0 1 0 0,1 0-1 0 0,-1 0 1 0 0,1 0-1 0 0,-1 0 1 0 0,1 0-1 0 0,-1 0 1 0 0,0 0-1 0 0,1 0 1 0 0,-1 1-1 0 0,0-1 1 0 0,0 0 0 0 0,0 1-1 0 0,1-1 1 0 0,-1 0-1 0 0,0 1 1 0 0,0-1-1 0 0,0 1 1 0 0,0 0-1 0 0,0-1 1 0 0,0 1-1 0 0,0 0 1 0 0,0-1-1 0 0,-2 1 1 0 0,1 0 96 0 0,-36 4 789 0 0,35-4-809 0 0,0 1 1 0 0,0 0-1 0 0,1 0 0 0 0,-1 0 1 0 0,0 0-1 0 0,1 1 1 0 0,-1-1-1 0 0,1 1 1 0 0,-1-1-1 0 0,1 1 0 0 0,0 0 1 0 0,-1 0-1 0 0,1 0 1 0 0,-3 4-1 0 0,4-5-18 0 0,0 0-38 0 0,1-1 0 0 0,0 0 0 0 0,-1 0 0 0 0,1 1 0 0 0,0-1 0 0 0,-1 0 0 0 0,1 1 0 0 0,0-1 0 0 0,-1 1 0 0 0,1-1 0 0 0,0 0 0 0 0,-1 1 0 0 0,1-1 0 0 0,0 1 0 0 0,0-1 0 0 0,0 1 0 0 0,0-1 0 0 0,-1 1 0 0 0,1-1 0 0 0,0 1 0 0 0,0-1-1 0 0,0 1 1 0 0,0-1 0 0 0,0 1 0 0 0,0-1 0 0 0,0 1 0 0 0,0-1 0 0 0,0 1 0 0 0,1-1 0 0 0,-1 1 0 0 0,0-1 0 0 0,0 0 0 0 0,0 1 0 0 0,1-1 0 0 0,-1 1 0 0 0,0-1 0 0 0,0 1 0 0 0,1-1 0 0 0,-1 1 0 0 0,10 22-34 0 0,0-13-302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6:24.2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528 737 848 0 0,'3'-173'10155'0'0,"-7"104"-5687"0"0,4 69-4446 0 0,0 0 0 0 0,0 0 0 0 0,0 0 0 0 0,0-1 1 0 0,0 1-1 0 0,0 0 0 0 0,0 0 0 0 0,0 0 0 0 0,0 0 1 0 0,0 0-1 0 0,0 0 0 0 0,0 0 0 0 0,0-1 0 0 0,-9 18 569 0 0,-11 32-135 0 0,17-42-310 0 0,-217 583 3294 0 0,34 13-1964 0 0,100-206 487 0 0,85-397-1948 0 0,1 0 0 0 0,0 0 0 0 0,0 0 0 0 0,0 1 0 0 0,0-1 0 0 0,0 0 0 0 0,-1 0 0 0 0,1 1 0 0 0,0-1 0 0 0,0 0 1 0 0,0 0-1 0 0,0 1 0 0 0,0-1 0 0 0,0 0 0 0 0,0 0 0 0 0,0 1 0 0 0,0-1 0 0 0,0 0 0 0 0,0 0 0 0 0,0 1 0 0 0,0-1 0 0 0,0 0 0 0 0,0 0 0 0 0,0 1 0 0 0,0-1 0 0 0,0 0 0 0 0,0 0 1 0 0,0 1-1 0 0,0-1 0 0 0,1 0 0 0 0,-1 0 0 0 0,0 1 0 0 0,0-1 0 0 0,0 0 0 0 0,0 0 0 0 0,1 0 0 0 0,-1 1 0 0 0,0-1 0 0 0,0 0 0 0 0,0 0 0 0 0,1 0 0 0 0,-1 0 0 0 0,0 0 0 0 0,1 1 1 0 0,9-11 187 0 0,11-23-202 0 0,12-40-276 0 0,-3-1 0 0 0,28-106 0 0 0,24-164-284 0 0,-78 326 540 0 0,119-597-675 0 0,3-13 1041 0 0,-118 588-247 0 0,-7 26-92 0 0,1 1-1 0 0,1-1 1 0 0,0 0 0 0 0,1 1-1 0 0,1 0 1 0 0,0 0-1 0 0,0 0 1 0 0,1 1 0 0 0,9-14-1 0 0,-15 26 1 0 0,1-1-1 0 0,-1 1 0 0 0,1-1 0 0 0,-1 1 1 0 0,1 0-1 0 0,-1-1 0 0 0,1 1 0 0 0,-1-1 1 0 0,1 1-1 0 0,-1 0 0 0 0,1-1 0 0 0,0 1 1 0 0,-1 0-1 0 0,1 0 0 0 0,-1 0 0 0 0,1-1 0 0 0,0 1 1 0 0,-1 0-1 0 0,1 0 0 0 0,0 0 0 0 0,-1 0 1 0 0,1 0-1 0 0,0 0 0 0 0,-1 0 0 0 0,1 0 1 0 0,-1 1-1 0 0,1-1 0 0 0,0 0 0 0 0,-1 0 0 0 0,2 1 1 0 0,17 17 137 0 0,4 27-40 0 0,5 40-17 0 0,-3 1 0 0 0,-5 1 0 0 0,11 97 0 0 0,-19-108-14 0 0,116 830 1642 0 0,-72-474-460 0 0,-44-342-1205 0 0,7 51-769 0 0,-4-49-4736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6:24.6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35 177 2576 0 0,'-4'-5'916'0'0,"0"0"0"0"0,0 0 0 0 0,0-1 0 0 0,1 1 0 0 0,0-1 0 0 0,0 0 0 0 0,0 0 0 0 0,1 0 0 0 0,-3-9 0 0 0,5 12-769 0 0,0 1-1 0 0,0-1 0 0 0,0 1 1 0 0,1-1-1 0 0,-1 1 0 0 0,1-1 1 0 0,0 0-1 0 0,-1 1 1 0 0,1 0-1 0 0,0-1 0 0 0,0 1 1 0 0,1-1-1 0 0,-1 1 0 0 0,0 0 1 0 0,1 0-1 0 0,-1 0 0 0 0,1 0 1 0 0,0 0-1 0 0,0 0 1 0 0,0 0-1 0 0,0 1 0 0 0,0-1 1 0 0,0 1-1 0 0,0-1 0 0 0,0 1 1 0 0,5-2-1 0 0,8-5 7 0 0,1 1 0 0 0,0 0 0 0 0,0 1 0 0 0,1 1 0 0 0,-1 1 0 0 0,1 0 0 0 0,30-2-1 0 0,126 1-2802 0 0,-132 5 1423 0 0,54 0-4266 0 0,-49 0 356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6:25.2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506 830 1288 0 0,'20'44'14746'0'0,"3"-84"-13254"0"0,-22 36-1423 0 0,1 1 0 0 0,-1-1 0 0 0,0 1-1 0 0,0-1 1 0 0,-1 1 0 0 0,1-1 0 0 0,-1 1-1 0 0,0-1 1 0 0,0 0 0 0 0,0 1 0 0 0,0-1-1 0 0,0 0 1 0 0,-1 1 0 0 0,0-1 0 0 0,0 1-1 0 0,0-1 1 0 0,0 1 0 0 0,0-1 0 0 0,-1 1-1 0 0,1 0 1 0 0,-1-1 0 0 0,0 1 0 0 0,0 0 0 0 0,0 0-1 0 0,-1 1 1 0 0,1-1 0 0 0,-1 0 0 0 0,1 1-1 0 0,-1-1 1 0 0,0 1 0 0 0,0 0 0 0 0,0 0-1 0 0,0 0 1 0 0,0 0 0 0 0,-1 1 0 0 0,1-1-1 0 0,0 1 1 0 0,-1 0 0 0 0,1 0 0 0 0,-6-1-1 0 0,-5-1 7 0 0,0 1 0 0 0,-1 0 0 0 0,1 0 0 0 0,-1 2 0 0 0,1 0 0 0 0,-1 1 0 0 0,1 0 0 0 0,0 1 0 0 0,-18 4 0 0 0,8 1 25 0 0,1 1 1 0 0,-1 1-1 0 0,2 1 1 0 0,-1 1-1 0 0,2 1 1 0 0,-34 24 0 0 0,43-27-45 0 0,0 0 0 0 0,1 1 0 0 0,0 0 0 0 0,1 1 0 0 0,0 0 0 0 0,1 0 0 0 0,0 1 0 0 0,1 1 1 0 0,0-1-1 0 0,1 1 0 0 0,0 1 0 0 0,-6 17 0 0 0,11-22-43 0 0,1 0 0 0 0,0 0 0 0 0,0 0-1 0 0,1 0 1 0 0,0 0 0 0 0,1 0 0 0 0,0 0 0 0 0,0 0-1 0 0,1 0 1 0 0,0 0 0 0 0,1 0 0 0 0,0-1 0 0 0,0 1 0 0 0,1-1-1 0 0,0 0 1 0 0,0 0 0 0 0,1 0 0 0 0,0 0 0 0 0,1-1-1 0 0,-1 0 1 0 0,1 0 0 0 0,1-1 0 0 0,-1 1 0 0 0,1-1 0 0 0,10 6-1 0 0,-10-7-47 0 0,-1 0 0 0 0,1-1 0 0 0,1 0 0 0 0,-1 0-1 0 0,1-1 1 0 0,-1 1 0 0 0,1-2 0 0 0,0 1-1 0 0,0-1 1 0 0,0-1 0 0 0,0 1 0 0 0,13 0 0 0 0,-15-3 12 0 0,0 1 0 0 0,1-1 0 0 0,-1 0 0 0 0,0 0 0 0 0,0 0 0 0 0,0-1 0 0 0,0 0 0 0 0,0 0 0 0 0,-1-1 0 0 0,1 0 0 0 0,-1 0 1 0 0,1 0-1 0 0,-1 0 0 0 0,0-1 0 0 0,0 0 0 0 0,-1 0 0 0 0,1 0 0 0 0,3-6 0 0 0,4-4-45 0 0,-2-1 1 0 0,0-1-1 0 0,0 0 0 0 0,-2 0 1 0 0,0-1-1 0 0,0 0 0 0 0,-2 0 1 0 0,5-22-1 0 0,27-151-272 0 0,-34 163 328 0 0,14-102 1125 0 0,-5 1 0 0 0,-6-2 1 0 0,-12-169-1 0 0,4 272-798 0 0,1 15-251 0 0,-1 1-1 0 0,0-1 1 0 0,0 0-1 0 0,-1 1 0 0 0,-5-16 1 0 0,-5 47 88 0 0,7 16-84 0 0,2 1 0 0 0,1 0 0 0 0,2 0 1 0 0,1-1-1 0 0,9 50 0 0 0,-9-77-67 0 0,10 80-14 0 0,5-1 0 0 0,4 0 0 0 0,3-2 0 0 0,4 0 0 0 0,48 102 0 0 0,-39-114-2058 0 0,61 95-1 0 0,-93-163 1098 0 0,21 29-1509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6:25.9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5 68 0 0,'12'6'10162'0'0,"61"-1"-5302"0"0,49-12-3222 0 0,-18-1-1581 0 0,-92 8-218 0 0,184 0-2254 0 0,-68 13-5319 0 0,-109-9 3663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6:26.3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 0 860 0 0,'-44'31'10731'0'0,"41"-26"-10101"0"0,5-3-322 0 0,-1-1 1 0 0,1 1-1 0 0,0-1 1 0 0,0 0-1 0 0,0 0 0 0 0,0 0 1 0 0,0 0-1 0 0,0 0 0 0 0,0 0 1 0 0,0 0-1 0 0,3 0 0 0 0,22 5-19 0 0,-1-1-1 0 0,1 0 1 0 0,0-3-1 0 0,40 0 1 0 0,17 2-1211 0 0,77 9-2474 0 0,-54-8-2294 0 0,-60-3 738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6:27.0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923 178 36 0 0,'11'-28'6508'0'0,"10"-32"3215"0"0,-95 161-8934 0 0,-139 148 0 0 0,162-198-529 0 0,-2-3-1 0 0,-1-2 1 0 0,-3-2-1 0 0,-83 48 0 0 0,125-83-179 0 0,-1-1-1 0 0,0 0 0 0 0,0-1 0 0 0,-1 0 0 0 0,0-2 0 0 0,-30 7 0 0 0,42-12-71 0 0,0 1 0 0 0,0-1-1 0 0,-1 1 1 0 0,1-1-1 0 0,0-1 1 0 0,0 1 0 0 0,0-1-1 0 0,0 0 1 0 0,0 0-1 0 0,0 0 1 0 0,0-1 0 0 0,0 0-1 0 0,0 0 1 0 0,1 0-1 0 0,-1 0 1 0 0,1-1 0 0 0,-1 0-1 0 0,1 0 1 0 0,0 0-1 0 0,0 0 1 0 0,1-1 0 0 0,-1 1-1 0 0,0-1 1 0 0,1 0-1 0 0,0 0 1 0 0,0-1 0 0 0,-4-6-1 0 0,0-5-45 0 0,0 0 1 0 0,1-1-1 0 0,1 0 0 0 0,1 0 0 0 0,0 0 0 0 0,1-1 1 0 0,1 1-1 0 0,0-1 0 0 0,2 1 0 0 0,0-1 1 0 0,1 1-1 0 0,3-21 0 0 0,2-3-30 0 0,2 1 0 0 0,2-1-1 0 0,2 2 1 0 0,17-41 0 0 0,-22 64 63 0 0,0 1-1 0 0,1 0 1 0 0,0 1-1 0 0,2 0 1 0 0,-1 0 0 0 0,2 1-1 0 0,0 0 1 0 0,0 1-1 0 0,15-12 1 0 0,-23 20 12 0 0,1 1 0 0 0,0 0 0 0 0,0 0 0 0 0,1 0 0 0 0,-1 1 0 0 0,1 0 1 0 0,-1 0-1 0 0,1 0 0 0 0,0 0 0 0 0,-1 0 0 0 0,1 1 0 0 0,0 0 0 0 0,0 0 0 0 0,0 0 0 0 0,0 1 0 0 0,0 0 1 0 0,0 0-1 0 0,0 0 0 0 0,0 0 0 0 0,0 1 0 0 0,0 0 0 0 0,0 0 0 0 0,0 0 0 0 0,0 1 0 0 0,0 0 1 0 0,-1 0-1 0 0,1 0 0 0 0,0 0 0 0 0,-1 1 0 0 0,0-1 0 0 0,0 1 0 0 0,0 0 0 0 0,6 6 0 0 0,7 9 15 0 0,0 0 0 0 0,-2 0 0 0 0,0 2-1 0 0,-1 0 1 0 0,-2 0 0 0 0,20 41 0 0 0,48 141 30 0 0,-70-171-18 0 0,19 51 104 0 0,52 133 836 0 0,-69-189-765 0 0,1-1-1 0 0,1 0 0 0 0,2-1 0 0 0,0-1 0 0 0,37 41 0 0 0,-49-60-211 0 0,1 1 0 0 0,0-1 0 0 0,0 0 0 0 0,0 0 0 0 0,0 0 0 0 0,0-1 0 0 0,1 0 0 0 0,0 0 0 0 0,0 0 0 0 0,0-1 0 0 0,0 1 0 0 0,0-2 0 0 0,0 1 0 0 0,0-1 1 0 0,0 1-1 0 0,1-2 0 0 0,-1 1 0 0 0,1-1 0 0 0,-1 0 0 0 0,0 0 0 0 0,1-1 0 0 0,-1 0 0 0 0,0 0 0 0 0,10-3 0 0 0,-4-1-118 0 0,0 0-1 0 0,0-1 1 0 0,-1 0 0 0 0,1-1-1 0 0,-1 0 1 0 0,-1 0 0 0 0,1-2 0 0 0,-2 1-1 0 0,1-1 1 0 0,-1-1 0 0 0,9-11 0 0 0,12-17 63 0 0,-3-1 0 0 0,-1-1 0 0 0,34-72 0 0 0,-45 80 435 0 0,-2 0 1 0 0,-2-2-1 0 0,0 1 1 0 0,-3-1-1 0 0,8-60 0 0 0,-15 72-293 0 0,0 0 0 0 0,-2 0-1 0 0,-1 0 1 0 0,-1 0 0 0 0,-1 1-1 0 0,0-1 1 0 0,-2 1 0 0 0,-8-21-1 0 0,3 15-156 0 0,0 1 0 0 0,-2 0 0 0 0,-1 1-1 0 0,0 1 1 0 0,-33-40 0 0 0,45 62 72 0 0,0 0 0 0 0,0 0 1 0 0,-1 1-1 0 0,0-1 0 0 0,1 0 0 0 0,-1 1 1 0 0,0 0-1 0 0,1-1 0 0 0,-1 1 0 0 0,0 0 1 0 0,0 1-1 0 0,0-1 0 0 0,0 0 0 0 0,0 1 1 0 0,0 0-1 0 0,0-1 0 0 0,0 1 0 0 0,0 0 1 0 0,0 1-1 0 0,0-1 0 0 0,0 0 0 0 0,0 1 1 0 0,0 0-1 0 0,0 0 0 0 0,0 0 0 0 0,0 0 1 0 0,0 0-1 0 0,-3 3 0 0 0,-13 5 58 0 0,0 1 0 0 0,1 0 0 0 0,-18 15 0 0 0,15-11-62 0 0,-21 14 40 0 0,-46 39 0 0 0,32-9-3053 0 0,13 7-7154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6:28.8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429 295 2048 0 0,'25'-66'4820'0'0,"-3"-2"0"0"0,15-73 0 0 0,-35 122-4180 0 0,-5 22 67 0 0,-10 34 337 0 0,9-24-972 0 0,-365 1185 4637 0 0,245-654-2313 0 0,123-530-2268 0 0,3-11-112 0 0,10-22-214 0 0,11-38-322 0 0,179-622-2407 0 0,-116 361 2601 0 0,-32 120 461 0 0,80-245 1767 0 0,-134 442-1899 0 0,0-1 0 0 0,1 1 0 0 0,-1 0 0 0 0,0-1 0 0 0,1 1 0 0 0,0 0 0 0 0,-1 0 0 0 0,1-1 1 0 0,0 1-1 0 0,-1 0 0 0 0,1 0 0 0 0,0 0 0 0 0,0 0 0 0 0,0 0 0 0 0,0 0 0 0 0,0 0 0 0 0,0 0 0 0 0,0 0 1 0 0,1 0-1 0 0,1 0 0 0 0,-2 1 5 0 0,0 0-1 0 0,0 0 1 0 0,0 0 0 0 0,0 1-1 0 0,-1-1 1 0 0,1 0 0 0 0,0 1 0 0 0,0-1-1 0 0,0 1 1 0 0,-1-1 0 0 0,1 1-1 0 0,0-1 1 0 0,0 1 0 0 0,-1 0 0 0 0,1-1-1 0 0,-1 1 1 0 0,1 0 0 0 0,0-1-1 0 0,-1 1 1 0 0,1 0 0 0 0,-1 0 0 0 0,1 1-1 0 0,5 10 59 0 0,-1 1 0 0 0,0-1 0 0 0,3 15 0 0 0,-6-21-74 0 0,83 349 1121 0 0,-24-83-316 0 0,-14-88-614 0 0,130 450-1349 0 0,-173-623 513 0 0,6 32-5113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6:29.1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88 136 3268 0 0,'-82'-48'10692'0'0,"81"48"-10627"0"0,1-1 0 0 0,-1 1 1 0 0,1 0-1 0 0,0-1 0 0 0,-1 1 0 0 0,1-1 1 0 0,-1 1-1 0 0,1-1 0 0 0,0 1 0 0 0,0-1 0 0 0,-1 1 1 0 0,1-1-1 0 0,0 1 0 0 0,0-1 0 0 0,0 1 1 0 0,-1-1-1 0 0,1 1 0 0 0,0-1 0 0 0,0 1 0 0 0,0-1 1 0 0,0 0-1 0 0,0 1 0 0 0,0-1 0 0 0,0 1 1 0 0,0-1-1 0 0,0 1 0 0 0,1-1 0 0 0,-1 1 0 0 0,0-1 1 0 0,0 1-1 0 0,0-1 0 0 0,1 1 0 0 0,-1-1 1 0 0,0 1-1 0 0,1-1 0 0 0,-1 1 0 0 0,0-1 0 0 0,1 1 1 0 0,-1-1-1 0 0,0 1 0 0 0,1-1 0 0 0,19-15 809 0 0,-3 9-843 0 0,0 1 0 0 0,0 0 0 0 0,1 2 0 0 0,0 0 1 0 0,21-2-1 0 0,95-4-2534 0 0,-94 8 1493 0 0,69-1-5046 0 0,-55 1 269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0:00.7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1 184 1992 0 0,'1'-12'5215'0'0,"9"-34"1927"0"0,-8 33-5689 0 0,1 1 1 0 0,0 0 0 0 0,6-15-1 0 0,7-32 3715 0 0,-15 57-4815 0 0,-9 24-133 0 0,-1 24-166 0 0,3 1 0 0 0,-2 59 1 0 0,8-78-158 0 0,1-1 0 0 0,1 1 1 0 0,1-1-1 0 0,2 1 1 0 0,9 32-1 0 0,-11-52-191 0 0,0 1 0 0 0,0-1 0 0 0,1 1 1 0 0,1-1-1 0 0,-1 0 0 0 0,1-1 0 0 0,0 1 0 0 0,1-1 0 0 0,7 8 1 0 0,-8-11-355 0 0,-1 0 0 0 0,0-1 0 0 0,1 1 0 0 0,0-1 0 0 0,0 0 0 0 0,8 3 0 0 0,-8-4-336 0 0,0 0 0 0 0,0-1 0 0 0,0 1 0 0 0,0-1 0 0 0,0-1 0 0 0,0 1 0 0 0,0-1 0 0 0,6 0 1 0 0,9-1-5735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0:24.5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46 788 0 0,'-26'-24'18250'0'0,"47"23"-18670"0"0,-1-1 1 0 0,21-5-1 0 0,-8 2-3223 0 0,3 0-3698 0 0,-19 4 2950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8:53.0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21 1428 0 0,'82'7'10206'0'0,"44"-10"-5798"0"0,-28 1-3944 0 0,167-10-378 0 0,-136 5-2317 0 0,-2 3-6496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6:29.5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241 132 344 0 0,'1'-1'467'0'0,"33"-52"8922"0"0,-7-1-3304 0 0,-27 53-6041 0 0,0 1 0 0 0,0-1-1 0 0,1 0 1 0 0,-1 1-1 0 0,0-1 1 0 0,0 0-1 0 0,0 0 1 0 0,0 1-1 0 0,1-1 1 0 0,-1 0-1 0 0,0 1 1 0 0,-1-1-1 0 0,1 0 1 0 0,0 1-1 0 0,0-1 1 0 0,0 0-1 0 0,0 1 1 0 0,0-1-1 0 0,-1 0 1 0 0,1 1-1 0 0,0-1 1 0 0,0 0-1 0 0,-1 1 1 0 0,1-1-1 0 0,-1 1 1 0 0,1-1-1 0 0,-1 0 1 0 0,1 1-1 0 0,0-1 1 0 0,-1 1-1 0 0,0 0 1 0 0,1-1-1 0 0,-1 1 1 0 0,1-1-1 0 0,-1 1 1 0 0,0 0-1 0 0,1-1 1 0 0,-1 1-1 0 0,1 0 1 0 0,-1 0-1 0 0,0 0 1 0 0,1-1 0 0 0,-1 1-1 0 0,0 0 1 0 0,0 0-1 0 0,1 0 1 0 0,-1 0-1 0 0,0 0 1 0 0,1 0-1 0 0,-1 0 1 0 0,0 0-1 0 0,1 1 1 0 0,-1-1-1 0 0,0 0 1 0 0,-1 1-1 0 0,-34 7 481 0 0,21-2-422 0 0,0 0 1 0 0,0 2-1 0 0,1 0 1 0 0,0 0 0 0 0,1 1-1 0 0,0 1 1 0 0,0 0-1 0 0,1 1 1 0 0,0 0-1 0 0,1 1 1 0 0,0 0 0 0 0,1 1-1 0 0,1 0 1 0 0,0 1-1 0 0,-10 20 1 0 0,12-21-104 0 0,1-1 1 0 0,1 1-1 0 0,0 0 0 0 0,1 0 1 0 0,1 0-1 0 0,0 1 0 0 0,0-1 1 0 0,1 1-1 0 0,1 0 0 0 0,0 0 1 0 0,1-1-1 0 0,1 1 0 0 0,0 0 1 0 0,1 0-1 0 0,0-1 1 0 0,1 1-1 0 0,1-1 0 0 0,5 15 1 0 0,0-9-320 0 0,1-1 0 0 0,0-1 0 0 0,1 0 0 0 0,1-1 0 0 0,1 0 0 0 0,0-1 0 0 0,1 0 0 0 0,0-1 0 0 0,1 0 0 0 0,1-1 0 0 0,0-1 0 0 0,1-1 0 0 0,23 12 0 0 0,-28-17-232 0 0,0 0 1 0 0,0-1-1 0 0,1 0 1 0 0,-1-1-1 0 0,1 0 0 0 0,0-1 1 0 0,1-1-1 0 0,-1 0 1 0 0,0 0-1 0 0,1-2 0 0 0,-1 0 1 0 0,0 0-1 0 0,1-1 0 0 0,-1-1 1 0 0,0 0-1 0 0,0-1 1 0 0,0 0-1 0 0,0-1 0 0 0,0 0 1 0 0,23-13-1 0 0,-8 0-1855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6:29.9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0 363 4200 0 0,'18'-34'2411'0'0,"-2"-2"1"0"0,-2 0-1 0 0,-1-1 0 0 0,-1 0 0 0 0,9-60 0 0 0,-19 87-1892 0 0,1-1-1 0 0,1 0 1 0 0,-1 1 0 0 0,2-1 0 0 0,9-17-1 0 0,-13 28-538 0 0,0-1-1 0 0,0 1 0 0 0,0-1 1 0 0,0 1-1 0 0,0-1 0 0 0,0 1 1 0 0,0-1-1 0 0,0 1 0 0 0,0 0 0 0 0,0 0 1 0 0,0-1-1 0 0,0 1 0 0 0,1 0 1 0 0,-1 0-1 0 0,0 0 0 0 0,0 0 1 0 0,0 0-1 0 0,0 1 0 0 0,0-1 1 0 0,0 0-1 0 0,0 0 0 0 0,0 1 0 0 0,1-1 1 0 0,-1 1-1 0 0,0-1 0 0 0,0 1 1 0 0,0-1-1 0 0,-1 1 0 0 0,1 0 1 0 0,0-1-1 0 0,1 2 0 0 0,11 12-349 0 0,-1 2 0 0 0,-1-1 0 0 0,-1 1 0 0 0,0 1 0 0 0,0 0 0 0 0,12 36 0 0 0,34 122-1164 0 0,-41-123 1242 0 0,1 17 1776 0 0,-8-113-198 0 0,1 5-690 0 0,2 0 0 0 0,27-64 0 0 0,-28 83-535 0 0,0 0 0 0 0,1 0 0 0 0,2 1 0 0 0,0 0 0 0 0,0 1 0 0 0,24-22 0 0 0,-36 38-106 0 0,1 0 1 0 0,0 0-1 0 0,0 0 0 0 0,0 0 0 0 0,0 1 1 0 0,0-1-1 0 0,1 1 0 0 0,-1-1 1 0 0,0 1-1 0 0,1 0 0 0 0,-1 0 0 0 0,1 0 1 0 0,-1 0-1 0 0,1 1 0 0 0,0-1 1 0 0,-1 1-1 0 0,1-1 0 0 0,0 1 1 0 0,-1 0-1 0 0,6 1 0 0 0,-5 0-13 0 0,1 0 0 0 0,-1 0-1 0 0,0 0 1 0 0,1 1 0 0 0,-1 0 0 0 0,0-1 0 0 0,0 1-1 0 0,-1 1 1 0 0,1-1 0 0 0,0 0 0 0 0,-1 1 0 0 0,1-1-1 0 0,3 6 1 0 0,6 9-176 0 0,-2 0-1 0 0,0 1 1 0 0,-1 0 0 0 0,10 27-1 0 0,-15-35 142 0 0,13 37 73 0 0,-2 0-1 0 0,15 79 1 0 0,-30-142 223 0 0,0 0 1 0 0,2 0-1 0 0,0 1 0 0 0,0-1 1 0 0,2 1-1 0 0,-1 0 1 0 0,2 0-1 0 0,0 0 0 0 0,1 0 1 0 0,13-21-1 0 0,-7 10-198 0 0,2 2-1 0 0,0 0 1 0 0,2 0 0 0 0,1 1-1 0 0,0 1 1 0 0,25-23-1 0 0,-39 42-2 0 0,0 1-1 0 0,0-1 1 0 0,0 0-1 0 0,0 1 1 0 0,0 0-1 0 0,1 0 1 0 0,-1 0 0 0 0,1 0-1 0 0,0 0 1 0 0,-1 1-1 0 0,1 0 1 0 0,0-1-1 0 0,0 1 1 0 0,0 1-1 0 0,0-1 1 0 0,-1 1-1 0 0,1-1 1 0 0,0 1-1 0 0,0 0 1 0 0,0 0-1 0 0,4 1 1 0 0,-2 1 9 0 0,0 1 0 0 0,-1-1 0 0 0,1 1 0 0 0,-1 0 0 0 0,0 0 0 0 0,0 0 0 0 0,0 1 1 0 0,0 0-1 0 0,-1 0 0 0 0,0 0 0 0 0,1 1 0 0 0,-1-1 0 0 0,4 8 0 0 0,27 38-59 0 0,39 72 0 0 0,-4-3-1645 0 0,-53-94 14 0 0,1-1 0 0 0,34 36 0 0 0,-15-32-4516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6:30.3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71 1720 0 0,'9'-36'16842'0'0,"1"31"-16639"0"0,1-1 1 0 0,0 2-1 0 0,1-1 0 0 0,-1 2 1 0 0,1-1-1 0 0,0 2 1 0 0,0 0-1 0 0,0 0 1 0 0,14 0-1 0 0,117 3-3317 0 0,-114 1 2312 0 0,75 5-2853 0 0,-37 2-1569 0 0,-28 0-173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6:30.6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65 0 2536 0 0,'-9'4'1228'0'0,"4"-2"-445"0"0,1 0-1 0 0,-1 1 1 0 0,0-1 0 0 0,0 1 0 0 0,1 0 0 0 0,0 0 0 0 0,0 0 0 0 0,-1 1 0 0 0,2-1 0 0 0,-1 1 0 0 0,-4 5 0 0 0,8-8-700 0 0,0-1 0 0 0,0 1 0 0 0,0-1 1 0 0,0 1-1 0 0,0-1 0 0 0,0 1 1 0 0,0-1-1 0 0,0 1 0 0 0,0 0 0 0 0,1-1 1 0 0,-1 1-1 0 0,0-1 0 0 0,0 1 1 0 0,0-1-1 0 0,1 1 0 0 0,-1-1 0 0 0,0 0 1 0 0,1 1-1 0 0,-1-1 0 0 0,0 1 1 0 0,1-1-1 0 0,-1 1 0 0 0,1-1 0 0 0,-1 0 1 0 0,0 1-1 0 0,1-1 0 0 0,-1 0 1 0 0,1 0-1 0 0,-1 1 0 0 0,1-1 0 0 0,-1 0 1 0 0,1 0-1 0 0,-1 0 0 0 0,1 0 1 0 0,-1 1-1 0 0,2-1 0 0 0,20 6 952 0 0,-21-6-970 0 0,49 10 642 0 0,57 4 0 0 0,136-5-4138 0 0,-154-7 1480 0 0,44-1-3993 0 0,-67-2 920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6:31.0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560 98 36 0 0,'-11'-50'10200'0'0,"-12"6"-2710"0"0,21 44-7390 0 0,0-1 1 0 0,0 0-1 0 0,0 1 0 0 0,0 0 0 0 0,0-1 0 0 0,0 1 0 0 0,0 0 0 0 0,0 0 0 0 0,0 0 1 0 0,0 0-1 0 0,0 0 0 0 0,0 1 0 0 0,0-1 0 0 0,0 1 0 0 0,0-1 0 0 0,0 1 1 0 0,0 0-1 0 0,1-1 0 0 0,-3 2 0 0 0,-47 18 1424 0 0,47-19-1460 0 0,-22 11 331 0 0,0 2 1 0 0,0 1-1 0 0,1 0 1 0 0,1 2-1 0 0,1 1 1 0 0,0 1-1 0 0,1 0 1 0 0,2 2-1 0 0,-32 40 1 0 0,31-34-150 0 0,2 1 1 0 0,1 1-1 0 0,1 0 1 0 0,1 2-1 0 0,2 0 1 0 0,1 1-1 0 0,1 0 1 0 0,-7 36 0 0 0,14-41-135 0 0,1 1 0 0 0,1 0 0 0 0,2 0 0 0 0,1 0 1 0 0,1 1-1 0 0,1-1 0 0 0,1 0 0 0 0,2-1 0 0 0,1 1 1 0 0,18 50-1 0 0,-17-59-134 0 0,1 1 1 0 0,0-2-1 0 0,2 1 1 0 0,0-1-1 0 0,1 0 0 0 0,1-1 1 0 0,1-1-1 0 0,0 0 1 0 0,1-1-1 0 0,1 0 1 0 0,0-1-1 0 0,1 0 1 0 0,1-2-1 0 0,0 0 0 0 0,25 13 1 0 0,-31-19-90 0 0,0-1-1 0 0,1-1 1 0 0,0 0 0 0 0,-1 0-1 0 0,2-1 1 0 0,-1-1-1 0 0,0 0 1 0 0,0 0 0 0 0,1-2-1 0 0,-1 1 1 0 0,1-2 0 0 0,-1 1-1 0 0,0-2 1 0 0,1 0 0 0 0,-1 0-1 0 0,0-1 1 0 0,0 0 0 0 0,0-1-1 0 0,-1-1 1 0 0,0 0 0 0 0,1 0-1 0 0,-1-1 1 0 0,-1-1-1 0 0,0 1 1 0 0,1-2 0 0 0,8-8-1 0 0,3-5 40 0 0,0-1 0 0 0,-2 0 0 0 0,-1-2-1 0 0,0 0 1 0 0,-2-1 0 0 0,-1-1 0 0 0,-1 0-1 0 0,-1-1 1 0 0,16-45 0 0 0,-23 49 322 0 0,0-1 0 0 0,-1 0 0 0 0,-2 0 0 0 0,0 0 0 0 0,-1-1 0 0 0,-2 1 0 0 0,-1-1 0 0 0,0 1 0 0 0,-2-1 0 0 0,-1 1 0 0 0,-1 0 0 0 0,-1 0 0 0 0,-1 0 0 0 0,-13-33 0 0 0,10 35-239 0 0,-1 1 1 0 0,0 0 0 0 0,-2 0 0 0 0,-1 1-1 0 0,0 1 1 0 0,-24-27 0 0 0,22 31-520 0 0,0 1 0 0 0,0 0 0 0 0,-1 1 0 0 0,-1 1 0 0 0,0 0 0 0 0,-1 1 0 0 0,-34-15 1 0 0,47 24-177 0 0,-1 0 1 0 0,0 0-1 0 0,0 1 1 0 0,0-1 0 0 0,0 1-1 0 0,0 0 1 0 0,-9 1 0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6:33.8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356 67 580 0 0,'-19'-30'8378'0'0,"0"-1"-3616"0"0,9 25-3552 0 0,4 11-993 0 0,0-1 0 0 0,0 1 0 0 0,1 1 0 0 0,0-1 0 0 0,0 1 0 0 0,0 0 0 0 0,1 0 0 0 0,-7 12 0 0 0,-30 64 755 0 0,28-55-682 0 0,-23 53 145 0 0,3 3 0 0 0,3 0 0 0 0,4 2 0 0 0,4 1 1 0 0,4 1-1 0 0,3 0 0 0 0,-6 171 0 0 0,22-189-490 0 0,3 1 0 0 0,2-1 0 0 0,4 0-1 0 0,24 88 1 0 0,-18-102-650 0 0,2-2-1 0 0,3 0 0 0 0,2-1 1 0 0,2-1-1 0 0,55 82 0 0 0,-36-76-2606 0 0,-10-25-2796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6:34.3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37 148 564 0 0,'-5'-24'3287'0'0,"3"14"-1198"0"0,0-1-1 0 0,-1 1 1 0 0,0 0 0 0 0,-9-17 0 0 0,5 8 1129 0 0,5 27-2513 0 0,2 18-159 0 0,1 0 0 0 0,6 41 0 0 0,-1-11-150 0 0,0 32 3 0 0,4-1 0 0 0,4 0 0 0 0,4-1 0 0 0,52 152 0 0 0,-69-235-320 0 0,-1 0 0 0 0,1-1 0 0 0,0 1 0 0 0,0 0 0 0 0,1-1-1 0 0,-1 1 1 0 0,0-1 0 0 0,1 1 0 0 0,0-1 0 0 0,-1 0-1 0 0,1 1 1 0 0,0-1 0 0 0,0 0 0 0 0,0 0 0 0 0,1-1 0 0 0,-1 1-1 0 0,0 0 1 0 0,1-1 0 0 0,-1 1 0 0 0,1-1 0 0 0,2 2 0 0 0,-3-4-63 0 0,-1 1 1 0 0,0 0 0 0 0,1 0 0 0 0,-1 0 0 0 0,1-1 0 0 0,-1 1 0 0 0,0-1 0 0 0,0 1 0 0 0,1-1 0 0 0,-1 1 0 0 0,0-1 0 0 0,0 0 0 0 0,0 0 0 0 0,0 1 0 0 0,0-1 0 0 0,0 0 0 0 0,0 0 0 0 0,0 0 0 0 0,0 0 0 0 0,1-2 0 0 0,19-25 123 0 0,-19 23-92 0 0,27-45-265 0 0,-2-2 0 0 0,-2-2 0 0 0,29-92 0 0 0,-25 64-64 0 0,-11 32 31 0 0,120-290-3079 0 0,-118 307-166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6:35.0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184 365 1976 0 0,'4'22'9948'0'0,"4"-21"-9765"0"0,-1-1 0 0 0,1 0-1 0 0,-1 0 1 0 0,1 0 0 0 0,-1-1 0 0 0,1 0 0 0 0,-1-1 0 0 0,1 0 0 0 0,-1 0 0 0 0,0 0 0 0 0,0-1 0 0 0,8-4 0 0 0,0 0-417 0 0,0-1 0 0 0,-1 0 0 0 0,0-1 0 0 0,22-19 1 0 0,-24 18 294 0 0,-1 0 0 0 0,0-2-1 0 0,-1 1 1 0 0,0-1 0 0 0,-1-1 0 0 0,-1 0 0 0 0,14-27 0 0 0,-20 36 39 0 0,0-1 0 0 0,0 0 0 0 0,-1 1-1 0 0,0-1 1 0 0,0 0 0 0 0,0 0 0 0 0,-1 0 0 0 0,1 0-1 0 0,-1 0 1 0 0,0 0 0 0 0,-1 0 0 0 0,1 0-1 0 0,-1 0 1 0 0,0 0 0 0 0,0 0 0 0 0,0 0-1 0 0,-1 1 1 0 0,0-1 0 0 0,0 0 0 0 0,0 1-1 0 0,0 0 1 0 0,-1-1 0 0 0,0 1 0 0 0,0 0-1 0 0,0 0 1 0 0,0 0 0 0 0,-1 1 0 0 0,-5-6 0 0 0,3 4-75 0 0,0 0 1 0 0,0 0 0 0 0,-1 1 0 0 0,1 0 0 0 0,-1 0-1 0 0,0 0 1 0 0,0 1 0 0 0,0 0 0 0 0,-1 0 0 0 0,1 1-1 0 0,-1 0 1 0 0,1 0 0 0 0,-1 1 0 0 0,0 0 0 0 0,-15 0 0 0 0,12 2 28 0 0,0 0-1 0 0,0 1 1 0 0,-1 1 0 0 0,2-1 0 0 0,-1 2 0 0 0,0 0 0 0 0,1 0 0 0 0,-1 0 0 0 0,1 2 0 0 0,-11 7 0 0 0,5-2 33 0 0,0 0-1 0 0,1 1 1 0 0,1 1-1 0 0,0 0 0 0 0,0 2 1 0 0,2-1-1 0 0,0 1 1 0 0,0 1-1 0 0,2 0 1 0 0,0 1-1 0 0,1 0 1 0 0,-12 30-1 0 0,17-35-51 0 0,1 0 0 0 0,0 0 1 0 0,1 0-1 0 0,1 0 0 0 0,0 0 0 0 0,1 0 0 0 0,0 0 0 0 0,0 1 0 0 0,1-1 0 0 0,1 0 0 0 0,0 0 0 0 0,7 20 0 0 0,-3-16-17 0 0,1 0 1 0 0,0 0-1 0 0,2 0 1 0 0,-1-1-1 0 0,2 0 1 0 0,0-1-1 0 0,1 0 1 0 0,15 15-1 0 0,-6-10-167 0 0,0-1 0 0 0,1-1 0 0 0,0 0 0 0 0,2-2 0 0 0,0-1 0 0 0,0 0 0 0 0,1-2 0 0 0,1-1 0 0 0,0-1 0 0 0,1-1 0 0 0,35 8 0 0 0,-43-14 85 0 0,0 0 0 0 0,0-1 0 0 0,0-1 0 0 0,0-1 0 0 0,1-1 0 0 0,-1 0 0 0 0,0-1 0 0 0,0-1 1 0 0,-1-1-1 0 0,1 0 0 0 0,31-13 0 0 0,-34 10 316 0 0,-1-1 1 0 0,1 0 0 0 0,-2-1-1 0 0,1-1 1 0 0,-1 0 0 0 0,0 0-1 0 0,-1-2 1 0 0,0 1 0 0 0,-1-1-1 0 0,-1-1 1 0 0,0 0 0 0 0,0-1-1 0 0,8-16 1 0 0,-5 3 506 0 0,-2 0 0 0 0,-1 0-1 0 0,12-49 1 0 0,-15 46-554 0 0,2 0 0 0 0,1 1 0 0 0,14-29 0 0 0,-22 54-305 0 0,0 1 0 0 0,-1-1 1 0 0,1 1-1 0 0,0 0 0 0 0,1 0 1 0 0,-1 0-1 0 0,0 0 0 0 0,1 1 0 0 0,0-1 1 0 0,0 0-1 0 0,0 1 0 0 0,0 0 1 0 0,0 0-1 0 0,0 0 0 0 0,0 0 1 0 0,1 0-1 0 0,-1 1 0 0 0,1-1 0 0 0,-1 1 1 0 0,5-1-1 0 0,-2 2-7 0 0,-1 0-1 0 0,0 0 1 0 0,1 0 0 0 0,-1 0-1 0 0,0 1 1 0 0,0 0 0 0 0,1 0-1 0 0,-1 1 1 0 0,0-1 0 0 0,0 1-1 0 0,0 0 1 0 0,8 5 0 0 0,4 4-29 0 0,0 1 1 0 0,0 0 0 0 0,-1 1-1 0 0,-1 1 1 0 0,0 1 0 0 0,16 20-1 0 0,45 73 4650 0 0,-81-147-3064 0 0,5 21-1799 0 0,2-1 1 0 0,0 1-1 0 0,2 0 0 0 0,0 0 1 0 0,0 0-1 0 0,2 1 1 0 0,8-18-1 0 0,-5 13-1026 0 0,2 1-1 0 0,1 0 0 0 0,0 1 0 0 0,1 0 0 0 0,17-18 1 0 0,16-2-6131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6:35.6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1704 0 0,'22'10'14936'0'0,"-8"-11"-13998"0"0,-10 1-156 0 0,8-5 1641 0 0,-8 9-2408 0 0,-1-1 1 0 0,0 1 0 0 0,0 0 0 0 0,-1 0-1 0 0,1 0 1 0 0,-1 0 0 0 0,0 1 0 0 0,0-1 0 0 0,0 1-1 0 0,-1-1 1 0 0,1 1 0 0 0,-1 0 0 0 0,1 8-1 0 0,10 26-188 0 0,-1-16-203 0 0,1-1 1 0 0,1-1-1 0 0,28 37 0 0 0,-35-50 302 0 0,1-1 0 0 0,-1 0-1 0 0,1-1 1 0 0,1 1-1 0 0,-1-2 1 0 0,1 1-1 0 0,0-1 1 0 0,0 0-1 0 0,0 0 1 0 0,1-1 0 0 0,0 0-1 0 0,16 4 1 0 0,-21-7 109 0 0,-1-1 0 0 0,1 1 0 0 0,-1-1 1 0 0,1 0-1 0 0,0 0 0 0 0,-1-1 0 0 0,1 1 1 0 0,-1-1-1 0 0,1 0 0 0 0,-1 0 0 0 0,0 0 1 0 0,1 0-1 0 0,-1 0 0 0 0,0-1 0 0 0,0 0 1 0 0,0 1-1 0 0,0-1 0 0 0,0 0 0 0 0,0-1 1 0 0,0 1-1 0 0,-1 0 0 0 0,1-1 0 0 0,-1 0 1 0 0,1 1-1 0 0,-1-1 0 0 0,0 0 0 0 0,0 0 1 0 0,-1 0-1 0 0,1 0 0 0 0,1-5 0 0 0,5-9 404 0 0,-1-1-1 0 0,0 0 1 0 0,-2-1 0 0 0,4-20-1 0 0,-8 34-340 0 0,2-9 193 0 0,4-11 241 0 0,-5 50-419 0 0,1 84-87 0 0,32 194 0 0 0,49 105-388 0 0,-28-149 260 0 0,-47-215 79 0 0,-2 2 0 0 0,2 79-1 0 0,-8-111 36 0 0,-2-1-1 0 0,0 0 0 0 0,0 1 1 0 0,-1-1-1 0 0,-1 0 0 0 0,0 0 1 0 0,-1 0-1 0 0,0-1 0 0 0,-1 1 1 0 0,0-1-1 0 0,-1 0 0 0 0,0 0 1 0 0,-1-1-1 0 0,-9 11 0 0 0,13-18-1 0 0,-1 0-1 0 0,0 0 1 0 0,0 0 0 0 0,0-1-1 0 0,-1 0 1 0 0,1 0-1 0 0,-1 0 1 0 0,0 0-1 0 0,1 0 1 0 0,-1-1-1 0 0,0 0 1 0 0,-1 0-1 0 0,1-1 1 0 0,0 1 0 0 0,-1-1-1 0 0,1 0 1 0 0,0 0-1 0 0,-1-1 1 0 0,1 0-1 0 0,-1 0 1 0 0,1 0-1 0 0,-1-1 1 0 0,1 1-1 0 0,-1-1 1 0 0,1-1-1 0 0,0 1 1 0 0,0-1 0 0 0,-1 0-1 0 0,1 0 1 0 0,0 0-1 0 0,-6-5 1 0 0,3 3 73 0 0,0-1 0 0 0,0-1 1 0 0,1 1-1 0 0,-1-1 0 0 0,1-1 1 0 0,1 1-1 0 0,-1-1 0 0 0,1-1 1 0 0,0 1-1 0 0,1-1 0 0 0,0 0 1 0 0,0 0-1 0 0,1 0 1 0 0,0-1-1 0 0,0 1 0 0 0,1-1 1 0 0,-4-15-1 0 0,5 5-85 0 0,1-1-1 0 0,1 0 1 0 0,1 0 0 0 0,0 0-1 0 0,2 0 1 0 0,0 0 0 0 0,1 0-1 0 0,1 1 1 0 0,1 0 0 0 0,0 0-1 0 0,2 1 1 0 0,18-34 0 0 0,7-6-1019 0 0,3 2 0 0 0,64-77 1 0 0,-55 79-1458 0 0,81-73 0 0 0,1 20-5348 0 0,-75 67 1931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6:36.3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88 183 764 0 0,'-18'-74'10319'0'0,"-15"-32"-975"0"0,32 104-9114 0 0,-1 4-193 0 0,0 0 0 0 0,1 1 0 0 0,-1-1 0 0 0,1 1 1 0 0,0-1-1 0 0,0 1 0 0 0,-1 0 0 0 0,2 0 0 0 0,-1-1 0 0 0,0 1 0 0 0,1 0 0 0 0,-1 0 0 0 0,1 5 0 0 0,-1-4 8 0 0,-8 59 50 0 0,2-1-1 0 0,3 2 1 0 0,5 63 0 0 0,25 190-18 0 0,-17-228-75 0 0,1 3 3 0 0,10 154 703 0 0,-20-244-345 0 0,6-51 505 0 0,-3 27-853 0 0,2 0-1 0 0,0 0 1 0 0,1 0-1 0 0,1 1 1 0 0,1 0-1 0 0,1 0 1 0 0,1 1-1 0 0,1 0 1 0 0,0 1-1 0 0,2 0 0 0 0,0 1 1 0 0,1 0-1 0 0,1 1 1 0 0,26-23-1 0 0,-39 38-56 0 0,0 0 0 0 0,0 0 0 0 0,1 0 0 0 0,-1 1 0 0 0,0-1 0 0 0,1 1-1 0 0,-1-1 1 0 0,1 1 0 0 0,0 0 0 0 0,-1 0 0 0 0,1 0 0 0 0,0 1 0 0 0,-1-1 0 0 0,1 1 0 0 0,0-1 0 0 0,0 1 0 0 0,-1 0-1 0 0,1 0 1 0 0,0 0 0 0 0,0 0 0 0 0,0 1 0 0 0,-1-1 0 0 0,1 1 0 0 0,0 0 0 0 0,0 0 0 0 0,-1 0 0 0 0,1 0-1 0 0,-1 0 1 0 0,1 0 0 0 0,-1 1 0 0 0,1-1 0 0 0,-1 1 0 0 0,0 0 0 0 0,0-1 0 0 0,0 1 0 0 0,0 0 0 0 0,0 0-1 0 0,3 4 1 0 0,5 9-20 0 0,0 1-1 0 0,-1 0 0 0 0,0 0 0 0 0,12 35 0 0 0,-5-12-7 0 0,-3-12 15 0 0,28 53 28 0 0,-37-74 7 0 0,0-1-1 0 0,0 0 0 0 0,0 1 0 0 0,0-2 0 0 0,1 1 0 0 0,0 0 0 0 0,0-1 0 0 0,0 0 0 0 0,0 0 0 0 0,12 6 0 0 0,-12-10-36 0 0,0 1 0 0 0,0 0 0 0 0,1-1 0 0 0,-1 0 0 0 0,0-1 1 0 0,0 1-1 0 0,1-1 0 0 0,-1 0 0 0 0,0 0 0 0 0,0 0 0 0 0,0-1 0 0 0,0 0 0 0 0,8-4 0 0 0,2-3 208 0 0,0 0 0 0 0,-1-2-1 0 0,0 1 1 0 0,0-2-1 0 0,-1 0 1 0 0,12-14 0 0 0,15-14 1086 0 0,-38 38-1175 0 0,4 1 1 0 0,-6 1-61 0 0,1 0 0 0 0,-1-1 0 0 0,0 1 0 0 0,1 0 0 0 0,-1 0 0 0 0,1 0 0 0 0,-1 0 0 0 0,0 0 0 0 0,1 0 0 0 0,-1 0 0 0 0,0 0 0 0 0,1 0 0 0 0,-1 0 0 0 0,0 0 0 0 0,1 0 0 0 0,-1 0 0 0 0,1 0 0 0 0,-1 0 0 0 0,0 0 0 0 0,1 0 0 0 0,-1 1 0 0 0,0-1 0 0 0,1 0 0 0 0,-1 0 0 0 0,0 0 0 0 0,1 0 0 0 0,-1 1 0 0 0,0-1 0 0 0,0 0 0 0 0,1 0 0 0 0,-1 1 0 0 0,0-1 0 0 0,0 0 0 0 0,1 1 0 0 0,-1-1 1 0 0,0 0-1 0 0,0 1 0 0 0,0-1 0 0 0,0 0 0 0 0,1 1 0 0 0,-1-1 0 0 0,0 0 0 0 0,0 1 0 0 0,0-1 0 0 0,0 0 0 0 0,0 1 0 0 0,0-1 0 0 0,0 1 0 0 0,0-1 0 0 0,0 0 0 0 0,0 1 0 0 0,0-1 0 0 0,0 0 0 0 0,0 1 0 0 0,4 19-323 0 0,2-1 1 0 0,0 0 0 0 0,2 0-1 0 0,0-1 1 0 0,20 34 0 0 0,-22-42-892 0 0,1 0 0 0 0,1 0 0 0 0,0-1 0 0 0,0 0 0 0 0,1 0 0 0 0,14 11 0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8:53.3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40 8 0 0,'15'4'6327'0'0,"70"-5"50"0"0,53-14-3800 0 0,-42 3-2323 0 0,319-3-3033 0 0,-390 15 1672 0 0,8 1-4487 0 0,-14-1 1935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6:36.6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117 142 864 0 0,'-16'-21'3668'0'0,"2"3"-967"0"0,0 2-641 0 0,4 1-476 0 0,-2 1-428 0 0,0 3-224 0 0,4 0-260 0 0,-2 2-108 0 0,2-2-300 0 0,2 6-260 0 0,0-6-636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6:37.4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199 371 2076 0 0,'13'5'7071'0'0,"-7"-8"-6382"0"0,0 1 0 0 0,0-1 0 0 0,0 0 1 0 0,-1 0-1 0 0,1-1 0 0 0,-1 1 0 0 0,0-1 1 0 0,0-1-1 0 0,0 1 0 0 0,0 0 0 0 0,-1-1 0 0 0,0 0 1 0 0,0 0-1 0 0,5-9 515 0 0,-5-6 1075 0 0,-8 19-2250 0 0,0 0 0 0 0,0 0 0 0 0,0 0 0 0 0,0 1 0 0 0,-1 0 0 0 0,1 0 0 0 0,0 0 0 0 0,0 1 0 0 0,0-1 0 0 0,0 1 0 0 0,-1 0 0 0 0,1 0 0 0 0,0 0 0 0 0,0 1 0 0 0,-3 1 0 0 0,-66 31 126 0 0,69-32-139 0 0,-9 4-1 0 0,0 2-1 0 0,1-1 0 0 0,1 1 1 0 0,-1 1-1 0 0,1 0 1 0 0,1 1-1 0 0,0 0 1 0 0,0 0-1 0 0,-16 24 0 0 0,23-29-71 0 0,0 0 0 0 0,1 0 0 0 0,-1 0 0 0 0,1 0 0 0 0,0 0 0 0 0,0 0 0 0 0,1 1 0 0 0,0-1 0 0 0,-1 0 0 0 0,2 1 0 0 0,-1 0 0 0 0,1-1 0 0 0,0 1 0 0 0,0-1 0 0 0,0 1 0 0 0,1-1 0 0 0,0 1 0 0 0,0-1 0 0 0,1 1 0 0 0,-1-1 0 0 0,1 0 0 0 0,0 0 0 0 0,1 1 0 0 0,-1-1 0 0 0,1-1 0 0 0,0 1 0 0 0,0 0 0 0 0,5 5 0 0 0,-5-6 43 0 0,1 0 0 0 0,-1 0 0 0 0,1 0-1 0 0,0 0 1 0 0,0-1 0 0 0,0 0 0 0 0,1 0 0 0 0,-1 0 0 0 0,1 0 0 0 0,-1-1 0 0 0,1 0 0 0 0,0 1 0 0 0,0-2 0 0 0,0 1 0 0 0,0-1 0 0 0,0 0 0 0 0,1 0 0 0 0,-1 0 0 0 0,0 0 0 0 0,0-1 0 0 0,1 0 0 0 0,-1 0 0 0 0,0-1 0 0 0,1 0 0 0 0,-1 1 0 0 0,7-4 0 0 0,-5 2 95 0 0,0-1 0 0 0,0 0 1 0 0,0 0-1 0 0,0-1 0 0 0,-1 0 1 0 0,0 0-1 0 0,0-1 1 0 0,0 1-1 0 0,0-1 0 0 0,-1-1 1 0 0,0 1-1 0 0,0-1 0 0 0,0 0 1 0 0,-1 0-1 0 0,1 0 0 0 0,-2-1 1 0 0,1 1-1 0 0,3-8 0 0 0,1-6 144 0 0,-4 15-188 0 0,-2-1-1 0 0,1 0 1 0 0,-1 0 0 0 0,0 0 0 0 0,0 0 0 0 0,0 0 0 0 0,-1-1-1 0 0,0 1 1 0 0,0-12 0 0 0,-1 16 30 0 0,-3 5-83 0 0,1 1 36 0 0,-1 0 0 0 0,1 0 0 0 0,0 0 0 0 0,0 0 0 0 0,1 0 0 0 0,-1 1 0 0 0,1-1 0 0 0,0 0 0 0 0,0 1 0 0 0,-1 6 0 0 0,-3 57-99 0 0,5-51 64 0 0,-1 138-28 0 0,27 215-1 0 0,-11-233 8 0 0,-6 1 1 0 0,-11 178-1 0 0,1-304 34 0 0,-1 14-171 0 0,-1 0 1 0 0,-13 48-1 0 0,15-69 118 0 0,0-1 0 0 0,0 1 0 0 0,-1-1 1 0 0,0 1-1 0 0,1-1 0 0 0,-2 0 0 0 0,1 1 1 0 0,-1-1-1 0 0,1 0 0 0 0,-1-1 0 0 0,0 1 0 0 0,0 0 1 0 0,-1-1-1 0 0,1 0 0 0 0,-1 0 0 0 0,0 0 0 0 0,0 0 1 0 0,0 0-1 0 0,0-1 0 0 0,0 0 0 0 0,0 0 0 0 0,-7 3 1 0 0,6-5 50 0 0,1 1 0 0 0,0-1 1 0 0,0 0-1 0 0,0 0 0 0 0,0-1 1 0 0,0 1-1 0 0,0-1 1 0 0,0 0-1 0 0,0 0 0 0 0,0 0 1 0 0,0-1-1 0 0,0 1 0 0 0,0-1 1 0 0,1 0-1 0 0,-1 0 1 0 0,1 0-1 0 0,-1 0 0 0 0,-4-6 1 0 0,1 3 49 0 0,1-1 1 0 0,0 0 0 0 0,0 0-1 0 0,1-1 1 0 0,0 0-1 0 0,0 0 1 0 0,-6-13 0 0 0,5 6-39 0 0,2 0 1 0 0,-1-1-1 0 0,2 0 0 0 0,0 0 1 0 0,1 0-1 0 0,1 0 1 0 0,0 0-1 0 0,1 0 1 0 0,0 0-1 0 0,1-1 1 0 0,1 1-1 0 0,1 0 1 0 0,6-22-1 0 0,8-21-193 0 0,3 1 0 0 0,27-55-1 0 0,179-303 101 0 0,-155 299 594 0 0,-5-3 0 0 0,63-158 0 0 0,-116 240-419 0 0,-1 0-1 0 0,-3 0 1 0 0,0-1 0 0 0,-3 0 0 0 0,-1 0 0 0 0,-2-1-1 0 0,-1 1 1 0 0,-3-1 0 0 0,-5-46 0 0 0,0 62-175 0 0,-3 18-4 0 0,8 6 82 0 0,0 1 1 0 0,-1-1-1 0 0,1 1 1 0 0,0-1-1 0 0,0 1 0 0 0,0 0 1 0 0,1 0-1 0 0,-1 0 1 0 0,0-1-1 0 0,1 1 0 0 0,-1 0 1 0 0,1 0-1 0 0,-1 0 1 0 0,1 0-1 0 0,0 0 0 0 0,0 0 1 0 0,0 4-1 0 0,0 28-14 0 0,1 0 0 0 0,2 1 0 0 0,1-1 0 0 0,9 34 0 0 0,42 134-130 0 0,-12-56 12 0 0,58 197 518 0 0,-102-343-348 0 0,1 0 0 0 0,0 1 0 0 0,0-1 0 0 0,0 0 0 0 0,0 1 0 0 0,0-1 1 0 0,1 0-1 0 0,-1 1 0 0 0,0-1 0 0 0,0 0 0 0 0,0 1 0 0 0,0-1 0 0 0,0 0 0 0 0,0 1 0 0 0,0-1 0 0 0,1 0 0 0 0,-1 0 0 0 0,0 1 0 0 0,0-1 0 0 0,1 0 0 0 0,-1 0 0 0 0,0 1 0 0 0,0-1 1 0 0,1 0-1 0 0,-1 0 0 0 0,0 1 0 0 0,0-1 0 0 0,1 0 0 0 0,-1 0 0 0 0,0 0 0 0 0,1 0 0 0 0,-1 0 0 0 0,0 0 0 0 0,1 1 0 0 0,-1-1 0 0 0,0 0 0 0 0,1 0 0 0 0,-1 0 0 0 0,0 0 0 0 0,1 0 1 0 0,10-14 637 0 0,6-27 73 0 0,-15 37-558 0 0,-2 3-158 0 0,41-96 987 0 0,-37 89-1013 0 0,1-1 0 0 0,0 1 0 0 0,1 0 0 0 0,-1 0 0 0 0,2 1 0 0 0,-1-1 0 0 0,1 1 0 0 0,11-9 0 0 0,-16 15-9 0 0,1 0 0 0 0,-1 0-1 0 0,0 0 1 0 0,1 1 0 0 0,-1-1-1 0 0,1 0 1 0 0,-1 1 0 0 0,0 0-1 0 0,1-1 1 0 0,-1 1 0 0 0,1 0-1 0 0,-1 0 1 0 0,1 0 0 0 0,-1 1-1 0 0,1-1 1 0 0,-1 1 0 0 0,1-1-1 0 0,-1 1 1 0 0,1 0 0 0 0,-1 0-1 0 0,0 0 1 0 0,0 0 0 0 0,1 0-1 0 0,-1 0 1 0 0,0 1 0 0 0,0-1-1 0 0,0 1 1 0 0,0 0-1 0 0,-1-1 1 0 0,4 4 0 0 0,6 6-87 0 0,-1 1 1 0 0,1 0-1 0 0,10 18 0 0 0,-20-29 74 0 0,40 61-950 0 0,34 46-2338 0 0,-63-93 1038 0 0,1-1 0 0 0,22 19-1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6:37.7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639 67 3816 0 0,'-6'-6'1291'0'0,"-2"-5"599"0"0,-1 2-1 0 0,0-1 1 0 0,0 1 0 0 0,-18-12 728 0 0,33 45-1195 0 0,27 55-1179 0 0,-3 1-1 0 0,-4 1 1 0 0,-4 2 0 0 0,-3 0 0 0 0,-4 1-1 0 0,-4 1 1 0 0,2 150 0 0 0,-14-182 94 0 0,-3 0 0 0 0,-2 0 1 0 0,-2-1-1 0 0,-2 0 0 0 0,-3 0 1 0 0,-2-1-1 0 0,-2-1 0 0 0,-2-1 1 0 0,-3 0-1 0 0,-1-1 0 0 0,-3-2 1 0 0,-2-1-1 0 0,-54 69 0 0 0,40-66-1026 0 0,-3-2-1 0 0,-91 73 0 0 0,-34-1-9017 0 0,92-72 489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6:38.4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495 106 728 0 0,'12'-36'10197'0'0,"-12"32"-9606"0"0,1-1-1 0 0,-1 1 0 0 0,0 0 1 0 0,0-1-1 0 0,0 1 1 0 0,-1 0-1 0 0,0-1 1 0 0,0 1-1 0 0,0 0 0 0 0,0 0 1 0 0,-2-5-1 0 0,2 8-537 0 0,1 0 0 0 0,-1 0-1 0 0,0 0 1 0 0,1 1 0 0 0,-1-1 0 0 0,0 0-1 0 0,0 0 1 0 0,0 0 0 0 0,0 1-1 0 0,0-1 1 0 0,0 0 0 0 0,0 1-1 0 0,0-1 1 0 0,0 1 0 0 0,0-1 0 0 0,0 1-1 0 0,0 0 1 0 0,0-1 0 0 0,-1 1-1 0 0,1 0 1 0 0,0 0 0 0 0,0 0 0 0 0,0 0-1 0 0,0 0 1 0 0,-1 0 0 0 0,1 0-1 0 0,0 0 1 0 0,0 0 0 0 0,0 0-1 0 0,0 1 1 0 0,-1-1 0 0 0,-1 2 0 0 0,-32 15 387 0 0,17-5-287 0 0,2 1-1 0 0,-1 0 1 0 0,2 2 0 0 0,0 0-1 0 0,1 0 1 0 0,-16 23 0 0 0,-64 109 395 0 0,61-85-439 0 0,2 1-1 0 0,3 1 1 0 0,3 1 0 0 0,3 2 0 0 0,3 0 0 0 0,3 1 0 0 0,3 1 0 0 0,3 0 0 0 0,-2 125 0 0 0,12-134-164 0 0,3-1 1 0 0,2 1-1 0 0,4-1 1 0 0,1-1 0 0 0,3 0-1 0 0,3-1 1 0 0,2 0-1 0 0,3-1 1 0 0,2-1 0 0 0,3-1-1 0 0,57 90 1 0 0,-58-109-355 0 0,1-2 1 0 0,1 0-1 0 0,2-2 1 0 0,43 36-1 0 0,-51-51-421 0 0,0 0 0 0 0,0-2 0 0 0,29 14-1 0 0,-35-20-515 0 0,1-2 0 0 0,1 0 0 0 0,-1 0 0 0 0,1-1-1 0 0,25 3 1 0 0,-2-4-5052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6:38.8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64 112 528 0 0,'-60'-98'15225'0'0,"59"105"-15062"0"0,0 0-1 0 0,0 0 0 0 0,1 0 0 0 0,0 0 1 0 0,0 0-1 0 0,0 0 0 0 0,1 0 0 0 0,3 12 1 0 0,0 4 6 0 0,42 301 441 0 0,-31-256 164 0 0,3 0 1 0 0,45 108-1 0 0,-63-175-694 0 0,1 1 1 0 0,-1 0-1 0 0,1-1 1 0 0,0 1-1 0 0,-1-1 1 0 0,1 1-1 0 0,0-1 1 0 0,0 1-1 0 0,0-1 1 0 0,0 1-1 0 0,0-1 1 0 0,1 0-1 0 0,-1 0 1 0 0,0 1-1 0 0,1-1 1 0 0,-1 0-1 0 0,0 0 1 0 0,1 0-1 0 0,0-1 1 0 0,-1 1-1 0 0,1 0 1 0 0,2 0-1 0 0,-3-1-41 0 0,1 0 0 0 0,0 0-1 0 0,-1-1 1 0 0,1 1-1 0 0,-1-1 1 0 0,1 1 0 0 0,0-1-1 0 0,-1 0 1 0 0,0 1 0 0 0,1-1-1 0 0,-1 0 1 0 0,1 0 0 0 0,-1 0-1 0 0,0 0 1 0 0,1 0 0 0 0,-1-1-1 0 0,0 1 1 0 0,2-3 0 0 0,6-9-23 0 0,1-1 1 0 0,-2-1 0 0 0,12-26 0 0 0,-14 27 55 0 0,81-171-1326 0 0,114-208-2782 0 0,-196 383 3451 0 0,2 1-1 0 0,-1-1 1 0 0,1 2 0 0 0,1-1 0 0 0,-1 1 0 0 0,2 0-1 0 0,-1 1 1 0 0,11-8 0 0 0,-17 15 319 0 0,0 0 0 0 0,0-1 0 0 0,0 1 0 0 0,-1 0 0 0 0,1 0 0 0 0,0 0 0 0 0,0 0 0 0 0,0 1 0 0 0,0-1 0 0 0,0 1 0 0 0,0-1 0 0 0,0 1-1 0 0,-1-1 1 0 0,1 1 0 0 0,0 0 0 0 0,-1 0 0 0 0,1 0 0 0 0,0 0 0 0 0,-1 0 0 0 0,1 0 0 0 0,-1 1 0 0 0,1-1 0 0 0,-1 0 0 0 0,0 1 0 0 0,2 1 0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6:39.5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42 485 828 0 0,'24'13'7317'0'0,"-11"-13"-7006"0"0,1 0-1 0 0,0-1 0 0 0,-1-1 0 0 0,1 0 0 0 0,-1-1 0 0 0,0-1 0 0 0,0 0 0 0 0,0 0 0 0 0,16-9 0 0 0,7-5-699 0 0,65-43 0 0 0,-90 54 610 0 0,-1-1 0 0 0,0 0 1 0 0,0-1-1 0 0,-1 0 1 0 0,0 0-1 0 0,0-1 0 0 0,-1 0 1 0 0,0 0-1 0 0,-1-1 1 0 0,0 0-1 0 0,-1-1 1 0 0,0 1-1 0 0,5-16 0 0 0,-9 20-60 0 0,-1 0-1 0 0,1-1 0 0 0,-1 1 0 0 0,0 0 1 0 0,-1 0-1 0 0,0-1 0 0 0,0 1 1 0 0,0 0-1 0 0,-1-1 0 0 0,0 1 0 0 0,-1 0 1 0 0,1 0-1 0 0,-1 0 0 0 0,-1 0 1 0 0,1 0-1 0 0,-1 0 0 0 0,-1 1 0 0 0,1-1 1 0 0,-1 1-1 0 0,0 0 0 0 0,0 0 0 0 0,-1 0 1 0 0,0 1-1 0 0,-9-9 0 0 0,8 8-118 0 0,-1 1-1 0 0,1-1 0 0 0,-1 2 1 0 0,0-1-1 0 0,0 1 1 0 0,0 0-1 0 0,0 0 0 0 0,-1 1 1 0 0,0 0-1 0 0,0 0 1 0 0,0 1-1 0 0,0 0 0 0 0,0 0 1 0 0,0 1-1 0 0,-16-1 1 0 0,13 3-7 0 0,0 0 1 0 0,0 0-1 0 0,0 1 0 0 0,0 1 1 0 0,0 0-1 0 0,1 0 1 0 0,-1 1-1 0 0,1 0 1 0 0,0 1-1 0 0,0 0 1 0 0,-9 7-1 0 0,7-5-9 0 0,1 2 0 0 0,0-1-1 0 0,0 1 1 0 0,1 1 0 0 0,0 0-1 0 0,1 0 1 0 0,0 1 0 0 0,0 0 0 0 0,1 0-1 0 0,1 1 1 0 0,0 0 0 0 0,1 1-1 0 0,0-1 1 0 0,1 1 0 0 0,0 1 0 0 0,1-1-1 0 0,0 0 1 0 0,1 1 0 0 0,-1 16-1 0 0,5-14-116 0 0,0 0 0 0 0,1 0 0 0 0,1 0 0 0 0,0 0 0 0 0,1-1 0 0 0,1 1 0 0 0,0-1 0 0 0,1 0 0 0 0,1 0 0 0 0,0-1 0 0 0,1 0 0 0 0,1 0 0 0 0,0-1 0 0 0,1 0 0 0 0,0 0 0 0 0,1-1 0 0 0,18 15 0 0 0,-10-9-180 0 0,2-2-1 0 0,0 0 0 0 0,0-1 1 0 0,2-2-1 0 0,0 0 1 0 0,0-1-1 0 0,1-1 0 0 0,0-1 1 0 0,1-2-1 0 0,26 6 1 0 0,-29-9 171 0 0,1-2 0 0 0,0-1 0 0 0,0 0 1 0 0,0-2-1 0 0,0 0 0 0 0,0-2 0 0 0,-1-1 1 0 0,1 0-1 0 0,-1-2 0 0 0,1 0 0 0 0,-1-2 0 0 0,-1 0 1 0 0,1-2-1 0 0,20-11 0 0 0,-25 11 548 0 0,-1-1 1 0 0,0 0-1 0 0,-1-2 0 0 0,0 0 1 0 0,-1 0-1 0 0,0-2 0 0 0,-1 1 0 0 0,0-2 1 0 0,-1 0-1 0 0,-1 0 0 0 0,0-1 1 0 0,-1 0-1 0 0,-1-1 0 0 0,-1 0 0 0 0,0-1 1 0 0,-1 1-1 0 0,5-23 0 0 0,1-20 1050 0 0,-10 40-1055 0 0,1 0 0 0 0,1 0 0 0 0,15-36 1 0 0,-20 56-474 0 0,1-1 0 0 0,0 0 1 0 0,0 1-1 0 0,-1-1 1 0 0,1 1-1 0 0,0-1 1 0 0,0 0-1 0 0,0 1 1 0 0,0 0-1 0 0,0-1 1 0 0,0 1-1 0 0,0 0 1 0 0,0-1-1 0 0,0 1 0 0 0,0 0 1 0 0,0 0-1 0 0,0 0 1 0 0,0 0-1 0 0,0 0 1 0 0,0 0-1 0 0,0 0 1 0 0,0 0-1 0 0,0 0 1 0 0,0 1-1 0 0,0-1 1 0 0,2 1-1 0 0,26 9-651 0 0,0 7 86 0 0,0 1 0 0 0,-1 1 1 0 0,0 2-1 0 0,41 40 0 0 0,84 109-1133 0 0,-142-157 1835 0 0,0 1 0 0 0,-1 0 1 0 0,0 1-1 0 0,-1 0 0 0 0,11 26 1312 0 0,-22-42-1333 0 0,0 0 1 0 0,1 0-1 0 0,-1 0 0 0 0,0 0 0 0 0,1 0 1 0 0,-1 0-1 0 0,1-1 0 0 0,-1 1 1 0 0,1 0-1 0 0,-1-1 0 0 0,1 1 1 0 0,0-1-1 0 0,0 0 0 0 0,0 1 1 0 0,0-1-1 0 0,0 0 0 0 0,0 0 1 0 0,0 1-1 0 0,1-1 0 0 0,-1 0 1 0 0,0-4-1 0 0,-9-42 683 0 0,9 32-923 0 0,1-1-1 0 0,0 0 1 0 0,2 1-1 0 0,0-1 1 0 0,0 0-1 0 0,2 1 1 0 0,0 0-1 0 0,1 0 0 0 0,0 0 1 0 0,1 0-1 0 0,1 1 1 0 0,1 0-1 0 0,0 1 1 0 0,20-27-1 0 0,-18 28-971 0 0,0 2 0 0 0,1-1 0 0 0,25-19 0 0 0,-25 23-524 0 0,1 0 0 0 0,0 1 1 0 0,1 0-1 0 0,21-8 0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6:40.1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75 1840 0 0,'0'0'1860'0'0,"-3"-29"3912"0"0,3 28-5708 0 0,0 1 1 0 0,0-1-1 0 0,0 0 1 0 0,0 1 0 0 0,0-1-1 0 0,1 1 1 0 0,-1-1 0 0 0,0 0-1 0 0,0 1 1 0 0,1-1 0 0 0,-1 1-1 0 0,1-1 1 0 0,-1 1 0 0 0,0-1-1 0 0,1 1 1 0 0,-1-1 0 0 0,1 1-1 0 0,-1-1 1 0 0,1 1-1 0 0,-1 0 1 0 0,1-1 0 0 0,-1 1-1 0 0,1 0 1 0 0,0-1 0 0 0,-1 1-1 0 0,1 0 1 0 0,-1 0 0 0 0,2-1-1 0 0,6 17 455 0 0,-3 33-534 0 0,-5-47 95 0 0,2 31-21 0 0,1-1-1 0 0,12 47 0 0 0,-14-71-3 0 0,1-1 0 0 0,1 1-1 0 0,-1-1 1 0 0,1 1 0 0 0,0-1 0 0 0,1 0 0 0 0,0 0-1 0 0,0 0 1 0 0,0 0 0 0 0,1-1 0 0 0,0 0 0 0 0,1 0-1 0 0,-1 0 1 0 0,1 0 0 0 0,9 6 0 0 0,-13-11-26 0 0,1 0 1 0 0,-1 0 0 0 0,1-1-1 0 0,-1 1 1 0 0,1-1-1 0 0,-1 1 1 0 0,1-1-1 0 0,-1 0 1 0 0,1 0-1 0 0,-1 0 1 0 0,1 0-1 0 0,0 0 1 0 0,-1-1 0 0 0,1 1-1 0 0,-1-1 1 0 0,1 1-1 0 0,-1-1 1 0 0,0 0-1 0 0,1 0 1 0 0,-1 0-1 0 0,0-1 1 0 0,1 1-1 0 0,-1 0 1 0 0,3-3 0 0 0,44-40 814 0 0,-20 7-35 0 0,-1-1 0 0 0,-2-2 1 0 0,-2 0-1 0 0,-1-2 0 0 0,21-57 0 0 0,-37 91-441 0 0,-4 17-163 0 0,-2 27-41 0 0,-1-30-123 0 0,-4 189 225 0 0,2 108-391 0 0,21-65-81 0 0,1 72 134 0 0,-19-294 103 0 0,-2 0-1 0 0,0-1 0 0 0,0 1 1 0 0,-1-1-1 0 0,-1 0 0 0 0,-8 22 1 0 0,10-33-20 0 0,0-1 0 0 0,-1 1 1 0 0,0-1-1 0 0,0 0 1 0 0,0 1-1 0 0,0-1 0 0 0,0 0 1 0 0,-1 0-1 0 0,1 0 0 0 0,-1-1 1 0 0,0 1-1 0 0,0-1 1 0 0,0 1-1 0 0,0-1 0 0 0,0 0 1 0 0,-1 0-1 0 0,1 0 1 0 0,0-1-1 0 0,-1 1 0 0 0,0-1 1 0 0,1 0-1 0 0,-1 0 0 0 0,0 0 1 0 0,0 0-1 0 0,1-1 1 0 0,-1 1-1 0 0,0-1 0 0 0,0 0 1 0 0,0 0-1 0 0,1-1 1 0 0,-7 0-1 0 0,1-1 19 0 0,0 0 0 0 0,0 0 0 0 0,0-1 0 0 0,0 0 0 0 0,0 0 0 0 0,1-1 1 0 0,-1-1-1 0 0,1 1 0 0 0,0-1 0 0 0,0 0 0 0 0,1-1 0 0 0,0 0 0 0 0,0 0 0 0 0,0-1 0 0 0,-8-10 0 0 0,10 11-3 0 0,1 1 0 0 0,0-1-1 0 0,1 0 1 0 0,0 0 0 0 0,0 0 0 0 0,0-1-1 0 0,0 1 1 0 0,1-1 0 0 0,0 0-1 0 0,1 1 1 0 0,-1-1 0 0 0,1 0-1 0 0,1 0 1 0 0,-1 0 0 0 0,1 0-1 0 0,0 0 1 0 0,1 1 0 0 0,-1-1 0 0 0,2 0-1 0 0,-1 0 1 0 0,4-10 0 0 0,4-5-147 0 0,2 1 0 0 0,0 0 0 0 0,1 1 0 0 0,1 0 1 0 0,1 1-1 0 0,1 1 0 0 0,0 0 0 0 0,1 1 0 0 0,1 0 1 0 0,23-16-1 0 0,28-19-2057 0 0,107-60 0 0 0,-150 97 1535 0 0,126-70-5984 0 0,-72 44 263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6:40.4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55 261 2636 0 0,'-25'-103'11023'0'0,"0"-52"-3329"0"0,25 152-7442 0 0,-4 26-44 0 0,38 852-215 0 0,-28-758-10 0 0,-5-98-170 0 0,7 66 127 0 0,-7-79-352 0 0,0-1 1 0 0,0 0-1 0 0,0 1 0 0 0,1-1 0 0 0,0 0 1 0 0,0 0-1 0 0,0 0 0 0 0,1-1 0 0 0,-1 1 1 0 0,1 0-1 0 0,0-1 0 0 0,5 6 0 0 0,-5-9-135 0 0,0 0 0 0 0,0-1 0 0 0,0 1 0 0 0,0-1 0 0 0,0 1 0 0 0,0-1 0 0 0,0 0 0 0 0,0 0 0 0 0,0-1 0 0 0,0 1 0 0 0,0 0 0 0 0,0-1 0 0 0,0 0 0 0 0,4-1 0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6:41.4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136 409 316 0 0,'55'-55'8010'0'0,"24"-34"-4731"0"0,-9 8-424 0 0,-68 80-2754 0 0,-1-1-1 0 0,1 1 1 0 0,-1-1 0 0 0,1 0 0 0 0,-1 1-1 0 0,0-1 1 0 0,1 0 0 0 0,-1 0 0 0 0,0 0-1 0 0,0 0 1 0 0,-1 0 0 0 0,1 0 0 0 0,0-1-1 0 0,-1 1 1 0 0,1 0 0 0 0,-1 0 0 0 0,0 0-1 0 0,0-3 1 0 0,0 3 278 0 0,-38 3 762 0 0,19 5-1019 0 0,0 2-1 0 0,0 0 0 0 0,1 1 0 0 0,0 1 1 0 0,1 1-1 0 0,0 0 0 0 0,0 1 0 0 0,1 1 1 0 0,1 1-1 0 0,0 0 0 0 0,1 0 0 0 0,1 2 1 0 0,0 0-1 0 0,1 0 0 0 0,1 1 0 0 0,0 1 1 0 0,2 0-1 0 0,0 0 0 0 0,1 1 0 0 0,0 0 1 0 0,2 0-1 0 0,-8 34 0 0 0,14-43-309 0 0,-1 0 0 0 0,1 0 0 0 0,0 0 1 0 0,1 0-1 0 0,0 0 0 0 0,1 0 0 0 0,0-1 0 0 0,1 1 0 0 0,0 0 0 0 0,0-1 0 0 0,1 0 0 0 0,0 0 0 0 0,1 0 0 0 0,0 0 0 0 0,0-1 0 0 0,1 0 1 0 0,0 0-1 0 0,0 0 0 0 0,1 0 0 0 0,0-1 0 0 0,0-1 0 0 0,11 9 0 0 0,-10-9-66 0 0,1 0 0 0 0,0-1 1 0 0,0 0-1 0 0,0 0 0 0 0,1-1 0 0 0,0 0 1 0 0,0 0-1 0 0,0-1 0 0 0,0-1 0 0 0,0 0 0 0 0,1 0 1 0 0,-1-1-1 0 0,1 0 0 0 0,-1-1 0 0 0,1 0 0 0 0,-1-1 1 0 0,1 0-1 0 0,-1 0 0 0 0,0-1 0 0 0,1-1 0 0 0,9-3 1 0 0,-13 3 327 0 0,-1 0 1 0 0,0 0 0 0 0,0 0 0 0 0,0-1-1 0 0,0 0 1 0 0,0 0 0 0 0,-1 0 0 0 0,0-1-1 0 0,0 0 1 0 0,0 0 0 0 0,-1 0 0 0 0,1-1-1 0 0,-1 1 1 0 0,0-1 0 0 0,-1 0-1 0 0,1 0 1 0 0,-1-1 0 0 0,-1 1 0 0 0,1-1-1 0 0,-1 1 1 0 0,0-1 0 0 0,2-12 0 0 0,-2 3 705 0 0,-1-1 0 0 0,0 1 0 0 0,-1-1 0 0 0,-1 1 0 0 0,-1 0 0 0 0,0-1 0 0 0,-1 1 0 0 0,-7-24 0 0 0,-2 6 608 0 0,8 23-1088 0 0,0 1 1 0 0,0-1-1 0 0,1-1 1 0 0,1 1-1 0 0,-2-12 1 0 0,4 19-375 0 0,0 1 1 0 0,0 0-1 0 0,1 0 1 0 0,-1 0-1 0 0,1-1 1 0 0,-1 1-1 0 0,1 0 0 0 0,0 0 1 0 0,0 0-1 0 0,0 0 1 0 0,1 0-1 0 0,-1 0 1 0 0,1 1-1 0 0,0-1 1 0 0,-1 0-1 0 0,1 1 1 0 0,0-1-1 0 0,1 1 1 0 0,-1 0-1 0 0,0-1 1 0 0,1 1-1 0 0,4-3 1 0 0,10-5-605 0 0,0 0 0 0 0,1 1 0 0 0,0 1 0 0 0,37-11 0 0 0,82-15-945 0 0,-67 18 1218 0 0,-66 16 639 0 0,2 1 271 0 0,-5-1-475 0 0,-1 0 1 0 0,1 0-1 0 0,-1 0 0 0 0,1 0 0 0 0,0 0 0 0 0,-1 0 0 0 0,1 0 0 0 0,-1 0 0 0 0,1 0 0 0 0,-1 0 0 0 0,1 0 1 0 0,-1 0-1 0 0,1 0 0 0 0,0 0 0 0 0,-1 1 0 0 0,1-1 0 0 0,-1 0 0 0 0,1 0 0 0 0,-1 1 0 0 0,1-1 1 0 0,-1 0-1 0 0,0 1 0 0 0,1-1 0 0 0,-1 0 0 0 0,1 1 0 0 0,-1-1 0 0 0,0 1 0 0 0,1-1 0 0 0,-1 1 0 0 0,0-1 1 0 0,1 1-1 0 0,-1-1 0 0 0,0 1 0 0 0,0-1 0 0 0,1 1 0 0 0,-1-1 0 0 0,0 1 0 0 0,0-1 0 0 0,0 1 1 0 0,0-1-1 0 0,0 1 0 0 0,0 0 0 0 0,0 0 0 0 0,-13 51 836 0 0,8-37-863 0 0,1 0 0 0 0,0 1 0 0 0,1 0 1 0 0,0-1-1 0 0,1 1 0 0 0,1 0 0 0 0,1 0 0 0 0,0 0 0 0 0,1 0 1 0 0,1 0-1 0 0,5 23 0 0 0,0-17-435 0 0,2-1 1 0 0,0 1-1 0 0,20 34 1 0 0,-24-49 199 0 0,0 1-1 0 0,0-1 1 0 0,0 0 0 0 0,1 0 0 0 0,0 0 0 0 0,1-1 0 0 0,-1 0-1 0 0,1 0 1 0 0,0-1 0 0 0,1 1 0 0 0,-1-2 0 0 0,12 6 0 0 0,-16-9 235 0 0,0 0 0 0 0,0 0 0 0 0,-1 0 0 0 0,1-1 0 0 0,0 0 0 0 0,0 1 0 0 0,0-1 0 0 0,0 0 0 0 0,-1 0 0 0 0,1-1 0 0 0,0 1 0 0 0,0-1 0 0 0,0 1 0 0 0,-1-1 0 0 0,1 0 0 0 0,0 0 0 0 0,-1 0 0 0 0,1 0 0 0 0,0 0 0 0 0,-1-1 0 0 0,0 1 0 0 0,1-1 0 0 0,-1 0 0 0 0,0 0 0 0 0,0 0 0 0 0,0 0 0 0 0,0 0 0 0 0,0 0 0 0 0,0 0 0 0 0,-1 0 0 0 0,3-4 0 0 0,5-10 593 0 0,-1 1 1 0 0,0-1 0 0 0,-1-1 0 0 0,6-17-1 0 0,0-2 1034 0 0,-12 35-1602 0 0,-1 0 0 0 0,0-1 0 0 0,1 1 0 0 0,-1 0 1 0 0,1 0-1 0 0,-1 0 0 0 0,1-1 0 0 0,0 1 0 0 0,-1 0 1 0 0,1 0-1 0 0,0 0 0 0 0,0 0 0 0 0,0 0 0 0 0,0 0 1 0 0,0 0-1 0 0,0 0 0 0 0,0 1 0 0 0,0-1 0 0 0,0 0 1 0 0,0 0-1 0 0,0 1 0 0 0,0-1 0 0 0,1 1 0 0 0,-1-1 1 0 0,0 1-1 0 0,0 0 0 0 0,1-1 0 0 0,1 1 0 0 0,0 1-93 0 0,0 1-1 0 0,0-1 1 0 0,0 1-1 0 0,0 0 1 0 0,0 0-1 0 0,0 0 1 0 0,0 0-1 0 0,-1 0 0 0 0,1 0 1 0 0,2 5-1 0 0,13 10-868 0 0,1-1 0 0 0,39 27-1 0 0,-50-38 708 0 0,0 0-1 0 0,0-1 0 0 0,1 0 1 0 0,0 0-1 0 0,-1-1 0 0 0,1 0 0 0 0,1 0 1 0 0,-1-1-1 0 0,0 0 0 0 0,13 0 1 0 0,-18-2 263 0 0,-1 0 0 0 0,1 0 0 0 0,0 0 0 0 0,-1 0 0 0 0,1-1 0 0 0,0 0 1 0 0,-1 0-1 0 0,1 0 0 0 0,-1 0 0 0 0,1 0 0 0 0,-1-1 0 0 0,0 0 0 0 0,0 1 1 0 0,0-1-1 0 0,1 0 0 0 0,-2-1 0 0 0,1 1 0 0 0,5-5 0 0 0,-5 3 81 0 0,-1-1-1 0 0,1 1 0 0 0,-1 0 0 0 0,0-1 1 0 0,0 1-1 0 0,0-1 0 0 0,-1 0 1 0 0,1 1-1 0 0,-1-1 0 0 0,0 0 0 0 0,-1 0 1 0 0,1-6-1 0 0,-1-10 247 0 0,-1 0 0 0 0,-2 1 0 0 0,0-1-1 0 0,0 1 1 0 0,-10-25 0 0 0,-5-10 0 0 0,-26-54 0 0 0,8 26-2836 0 0,7-3-5697 0 0,23 61 2795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6:41.7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368 84 3936 0 0,'-9'-16'3786'0'0,"8"13"-3205"0"0,0 0-1 0 0,0 1 1 0 0,0-1-1 0 0,1 0 1 0 0,-1 0 0 0 0,1 0-1 0 0,0 0 1 0 0,-1 0 0 0 0,2 1-1 0 0,-1-1 1 0 0,0 0-1 0 0,0 0 1 0 0,1 0 0 0 0,-1 0-1 0 0,1 0 1 0 0,0 1 0 0 0,0-1-1 0 0,0 0 1 0 0,2-2-1 0 0,-1 4-494 0 0,0 0 0 0 0,-1 0-1 0 0,1 0 1 0 0,0 0 0 0 0,0 0-1 0 0,0 1 1 0 0,0-1-1 0 0,0 1 1 0 0,0-1 0 0 0,0 1-1 0 0,0 0 1 0 0,0 0-1 0 0,0 0 1 0 0,0 0 0 0 0,0 0-1 0 0,0 0 1 0 0,0 0-1 0 0,0 1 1 0 0,0-1 0 0 0,0 1-1 0 0,0-1 1 0 0,0 1 0 0 0,2 2-1 0 0,44 20 499 0 0,-26-7-472 0 0,-1 1 1 0 0,-1 1-1 0 0,-1 0 0 0 0,0 1 0 0 0,-1 1 0 0 0,-1 1 0 0 0,17 28 0 0 0,8 18-109 0 0,38 85 0 0 0,-51-92-27 0 0,-3 1 0 0 0,-2 2 0 0 0,-3 0 0 0 0,22 118 0 0 0,-37-145 205 0 0,-2 1 0 0 0,-2 0 0 0 0,-1 0-1 0 0,-2 0 1 0 0,-1 0 0 0 0,-2 0 0 0 0,-2-1 0 0 0,-1 1-1 0 0,-2-2 1 0 0,-16 43 0 0 0,0-21 226 0 0,-2-2 0 0 0,-2 0 1 0 0,-2-2-1 0 0,-3-2 0 0 0,-77 90 0 0 0,47-72-697 0 0,-2-3 0 0 0,-3-3-1 0 0,-95 66 1 0 0,27-39-4227 0 0,41-39-5452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8:53.6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 2360 0 0,'9'4'1922'0'0,"1"-2"0"0"0,-1 1 0 0 0,1-1 0 0 0,14 1 0 0 0,7-2-100 0 0,37-3 0 0 0,-9 0-1048 0 0,299-2-1840 0 0,-120-6-8384 0 0,-210 8 5982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6:44.8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11 176 844 0 0,'-11'-18'14874'0'0,"14"15"-14711"0"0,0 0 0 0 0,0 0 0 0 0,0 1 0 0 0,1 0 0 0 0,-1-1-1 0 0,0 1 1 0 0,1 0 0 0 0,-1 0 0 0 0,1 1 0 0 0,0-1 0 0 0,0 1 0 0 0,0 0 0 0 0,5-1 0 0 0,62-10 91 0 0,-53 9-139 0 0,33-5 0 0 0,684-81 1101 0 0,-551 73-1337 0 0,-181 16 814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6:48.7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99 98 556 0 0,'-27'-60'11109'0'0,"26"58"-10654"0"0,-11-34 6619 0 0,31 54-6861 0 0,1-1 0 0 0,1-1-1 0 0,1-1 1 0 0,0 0-1 0 0,39 18 1 0 0,4 3-126 0 0,95 51-135 0 0,-158-86 81 0 0,1-1-34 0 0,-1 1 1 0 0,1 0-1 0 0,-1 0 1 0 0,1 0-1 0 0,-1 0 1 0 0,1 0-1 0 0,-1 0 1 0 0,0 0-1 0 0,0 1 1 0 0,0-1-1 0 0,0 1 1 0 0,0 0-1 0 0,0-1 1 0 0,0 1-1 0 0,2 3 1 0 0,-29 13 148 0 0,14-13-88 0 0,-84 48 475 0 0,57-34-273 0 0,-49 34 0 0 0,20-2 26 0 0,-54 35 506 0 0,119-84-746 0 0,-34 27 529 0 0,34-28-456 0 0,-2 5 136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6:50.5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1422 154 2568 0 0,'18'-48'8416'0'0,"-14"37"-7185"0"0,-1 0-1 0 0,-1 1 1 0 0,0-1-1 0 0,1-17 1 0 0,-3 26-903 0 0,-28 34-107 0 0,-134 222 494 0 0,-66 91-8 0 0,194-301-607 0 0,-2-1-1 0 0,-2-2 1 0 0,-1-2-1 0 0,-3-1 1 0 0,-61 43-1 0 0,82-67-75 0 0,0-1-1 0 0,-1 0 1 0 0,0-2-1 0 0,-1-1 1 0 0,-1 0 0 0 0,1-2-1 0 0,-1-1 1 0 0,-1-1-1 0 0,-39 5 1 0 0,45-10-46 0 0,1 0 0 0 0,-1-1 1 0 0,1-1-1 0 0,-1-1 0 0 0,1-1 0 0 0,0 0 0 0 0,0-2 1 0 0,0 0-1 0 0,0-1 0 0 0,1 0 0 0 0,0-2 0 0 0,1 0 1 0 0,-27-16-1 0 0,26 12-9 0 0,1 0 1 0 0,0 0-1 0 0,1-2 0 0 0,0 0 1 0 0,1 0-1 0 0,0-1 1 0 0,2-1-1 0 0,-1 0 1 0 0,2-1-1 0 0,-17-34 0 0 0,23 39 33 0 0,0 1 0 0 0,1-1-1 0 0,0 0 1 0 0,1 0-1 0 0,1 0 1 0 0,0 0-1 0 0,1-1 1 0 0,0 1-1 0 0,1 0 1 0 0,0-1 0 0 0,1 1-1 0 0,0 0 1 0 0,1-1-1 0 0,0 1 1 0 0,1 0-1 0 0,0 0 1 0 0,1 1 0 0 0,11-22-1 0 0,2 3 10 0 0,1 1 0 0 0,1 0 1 0 0,2 2-1 0 0,1 0 0 0 0,1 2 0 0 0,1 0 0 0 0,1 2 1 0 0,1 1-1 0 0,2 0 0 0 0,0 3 0 0 0,0 0 0 0 0,2 1 1 0 0,0 2-1 0 0,1 1 0 0 0,1 2 0 0 0,0 1 0 0 0,64-15 0 0 0,-84 26 28 0 0,-1-1 0 0 0,0 2 0 0 0,1-1 0 0 0,-1 2-1 0 0,0-1 1 0 0,1 2 0 0 0,-1-1 0 0 0,0 2 0 0 0,0-1-1 0 0,0 2 1 0 0,0-1 0 0 0,-1 1 0 0 0,1 1 0 0 0,-1 0-1 0 0,0 0 1 0 0,0 1 0 0 0,-1 1 0 0 0,0-1 0 0 0,14 14-1 0 0,-1 2 11 0 0,-1 1 0 0 0,-2 1 0 0 0,0 1 0 0 0,-1 1-1 0 0,-1 1 1 0 0,12 28 0 0 0,48 95 84 0 0,63 115 154 0 0,-129-245-206 0 0,1-1-1 0 0,1-1 1 0 0,0 0 0 0 0,1-1 0 0 0,1 0-1 0 0,27 22 1 0 0,-33-32-64 0 0,1 0 1 0 0,0 0-1 0 0,1-1 0 0 0,0-1 1 0 0,-1 1-1 0 0,2-2 0 0 0,-1 0 0 0 0,0 0 1 0 0,1-1-1 0 0,0 0 0 0 0,0-1 1 0 0,0 0-1 0 0,22-1 0 0 0,-12-1 8 0 0,-1-1-1 0 0,1-1 0 0 0,0-1 1 0 0,0-1-1 0 0,-1-1 0 0 0,0-1 0 0 0,0-1 1 0 0,-1 0-1 0 0,1-2 0 0 0,-2 0 1 0 0,1-2-1 0 0,-1 0 0 0 0,26-20 1 0 0,-27 16-23 0 0,-1-1 0 0 0,0-1 0 0 0,-1-1 0 0 0,-1 0 0 0 0,-1-1 0 0 0,0 0 0 0 0,-2-1 0 0 0,0-1 0 0 0,-1 0 0 0 0,-1 0 1 0 0,-1-1-1 0 0,8-30 0 0 0,-10 28 39 0 0,-1 0 1 0 0,0-1-1 0 0,-2 0 0 0 0,-1-1 1 0 0,-1 1-1 0 0,-1 0 1 0 0,-1-1-1 0 0,-1 1 1 0 0,-2 0-1 0 0,0-1 1 0 0,-2 1-1 0 0,-8-27 0 0 0,2 27-101 0 0,0 0-1 0 0,-2 1 0 0 0,-1 0 0 0 0,-1 1 0 0 0,-1 0 0 0 0,-25-27 0 0 0,31 37 18 0 0,-37-27 10 0 0,38 34 17 0 0,1-1 1 0 0,-1 2-1 0 0,0-1 0 0 0,-1 1 1 0 0,0 0-1 0 0,0 1 1 0 0,0 0-1 0 0,-17-4 1 0 0,18 7-33 0 0,0-1 1 0 0,0 2 0 0 0,0-1 0 0 0,0 2 0 0 0,0-1-1 0 0,0 1 1 0 0,-1 0 0 0 0,1 1 0 0 0,1 0-1 0 0,-1 0 1 0 0,0 1 0 0 0,0 0 0 0 0,1 1 0 0 0,0 0-1 0 0,0 0 1 0 0,0 1 0 0 0,0 0 0 0 0,1 0-1 0 0,0 1 1 0 0,0 0 0 0 0,0 0 0 0 0,1 1 0 0 0,-1-1-1 0 0,2 1 1 0 0,-1 1 0 0 0,1-1 0 0 0,0 1-1 0 0,-4 9 1 0 0,-23 45-3502 0 0,14-18-4267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9:18.14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91147.21875"/>
      <inkml:brushProperty name="anchorY" value="-232157.95313"/>
      <inkml:brushProperty name="scaleFactor" value="0.5"/>
    </inkml:brush>
  </inkml:definitions>
  <inkml:trace contextRef="#ctx0" brushRef="#br0">23 97 1880 0 0,'-1'-2'2004'0'0,"0"-1"-377"0"0,0-2-267 0 0,-1-1-198 0 0,0-2-118 0 0,0 1-145 0 0,0-3-43 0 0,0 3-54 0 0,0-2-74 0 0,0 2-153 0 0,0 0-56 0 0,1 1-138 0 0,0 0-61 0 0,0 1-98 0 0,1 1-7 0 0,0 2-22 0 0,0-1 838 0 0,0 6-637 0 0,2 3 192 0 0,-1 4-158 0 0,2 4 84 0 0,-1 4-141 0 0,2 5 140 0 0,0 5-139 0 0,1 5 14 0 0,1 7 120 0 0,0 7-161 0 0,1 6 38 0 0,2 7-27 0 0,-1 5-96 0 0,2 6 63 0 0,1 6-19 0 0,-1 7-6 0 0,1 5-25 0 0,-1 4 156 0 0,0 3-223 0 0,1 2 234 0 0,-1 1-66 0 0,1 2-30 0 0,1 1 48 0 0,-1 1-68 0 0,0 0 99 0 0,1 1-129 0 0,1 0 110 0 0,-1-1-104 0 0,0-1 91 0 0,0-2-107 0 0,-1-2 64 0 0,0 0-16 0 0,-2-5-20 0 0,1-3-48 0 0,-2-4 21 0 0,-1-1-127 0 0,-1-2 95 0 0,0-1-122 0 0,-1 0 71 0 0,0-1-75 0 0,-1 1 49 0 0,0 0-44 0 0,-2-1 2 0 0,1 0-24 0 0,0-1 48 0 0,0-1-82 0 0,0 0 44 0 0,-1-1-66 0 0,0-1 8 0 0,0 1-9 0 0,0-1-19 0 0,0 0-14 0 0,-1 0 21 0 0,0-1-17 0 0,0-1 1 0 0,0 0 9 0 0,0 0 1 0 0,0-2-18 0 0,-1 0 118 0 0,1 0-180 0 0,-1-2 203 0 0,0-1-203 0 0,1-3 210 0 0,-1-2-202 0 0,0-2 182 0 0,-1-1-185 0 0,1-1 195 0 0,-1 2-180 0 0,1-1 171 0 0,-1 1-186 0 0,-1 1 200 0 0,0 1-210 0 0,0 1 170 0 0,0-2-149 0 0,0-1 202 0 0,0-3-242 0 0,0 0 220 0 0,1-1-231 0 0,0-1 240 0 0,0 0-73 0 0,0 0 20 0 0,0 0-26 0 0,0 0 2 0 0,0 0 3 0 0,0 0-17 0 0,0-1-144 0 0,1 1 217 0 0,0-2-239 0 0,0 1 246 0 0,0 0-233 0 0,0 1 230 0 0,0-2-251 0 0,-1 1 271 0 0,1 0-227 0 0,-1-1 196 0 0,1 0-169 0 0,-1 0 50 0 0,1 0-16 0 0,-1-1 0 0 0,0 1 0 0 0,1-1 0 0 0,-1-1 0 0 0,1 1 0 0 0,0-1 0 0 0,0-1 0 0 0,0 1 0 0 0,0 0 0 0 0,0-1 0 0 0,0 1 0 0 0,0-1 0 0 0,0-1 0 0 0,0 1 0 0 0,1-2 0 0 0,0-2 0 0 0,-1-1 0 0 0,1-2 0 0 0,0-2 0 0 0,1-1 0 0 0,-1 0 0 0 0,0-1 0 0 0,1-1 0 0 0,0 0 0 0 0,0-2 0 0 0,0 0 0 0 0,0-1 0 0 0,0-2 0 0 0,1-1 0 0 0,-1-2 0 0 0,1-3 0 0 0,-1-1 0 0 0,1-1 0 0 0,-1-3 0 0 0,0-1 0 0 0,1-2 0 0 0,-1-3 0 0 0,0-1 0 0 0,0-2 0 0 0,-1-4 0 0 0,0 0 0 0 0,0-4-663 0 0,0-2-674 0 0,-1-2-137 0 0,-16-25-13978 0 0,5-3 3127 0 0,1 1 12406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9:40.52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18955.0625"/>
      <inkml:brushProperty name="anchorY" value="-264190"/>
      <inkml:brushProperty name="scaleFactor" value="0.5"/>
    </inkml:brush>
  </inkml:definitions>
  <inkml:trace contextRef="#ctx0" brushRef="#br0">143 140 904 0 0,'-2'-1'2660'0'0,"-4"-1"-886"0"0,2 1-177 0 0,-4-2-409 0 0,1 1-161 0 0,-1-2-253 0 0,1 1 62 0 0,-1 0-20 0 0,3 0 123 0 0,0 1-117 0 0,0-1 38 0 0,0 1-194 0 0,1 0 29 0 0,2 1-183 0 0,0 0-54 0 0,3 0-118 0 0,0-1 110 0 0,4 0-108 0 0,0 0 13 0 0,6 0-37 0 0,3 1-49 0 0,4 0-8 0 0,4 0-30 0 0,3 1-9 0 0,5-1-47 0 0,5 1 40 0 0,5 0-11 0 0,5 0-29 0 0,6-1-18 0 0,7 0-39 0 0,7-1-1 0 0,5 0-32 0 0,6-1-16 0 0,5 0 2 0 0,5 0-26 0 0,3-1-8 0 0,6 1-27 0 0,5-1 20 0 0,5 0-13 0 0,0 0-5 0 0,0 1 20 0 0,-3 0-12 0 0,-1 0 0 0 0,-3 1-8 0 0,-1-1-46 0 0,-3 0 60 0 0,-2 0-35 0 0,-2 1 30 0 0,-3 0-27 0 0,-2-1 9 0 0,-3 1-59 0 0,-5 1 63 0 0,-5-1 6 0 0,-5 1 4 0 0,-5 0-17 0 0,-4 0 7 0 0,-5 1 6 0 0,-5-1-11 0 0,-3 0-25 0 0,-4 0 35 0 0,-3 1-21 0 0,-3-1 11 0 0,-4 0-8 0 0,-3 1-20 0 0,-3-1 24 0 0,-2 0-4 0 0,-1 1-8 0 0,-2-1 8 0 0,-1 0-26 0 0,-1 0-7 0 0,1 1-18 0 0,-1-1-38 0 0,0 0 32 0 0,1 0-7 0 0,-1 1-8 0 0,1-1 12 0 0,0 1-22 0 0,0-1-21 0 0,0 0 5 0 0,1 1 10 0 0,0-2 10 0 0,0 1 12 0 0,0 1-2 0 0,-5-1 25 0 0,4 1 12 0 0,0 0-6 0 0,-4 0 36 0 0,2 0-14 0 0,-4 0 38 0 0,1 0-37 0 0,-3-1 40 0 0,1 1-12 0 0,-3-1-20 0 0,-2 1 54 0 0,2 0-21 0 0,-1 0 8 0 0,-3 0-15 0 0,3-1 13 0 0,-2 1-9 0 0,-1 0 12 0 0,-1-1-17 0 0,1 1-5 0 0,0 0 6 0 0,-1 0-7 0 0,-1 0 11 0 0,-1 0-45 0 0,-1 0 50 0 0,3 0-26 0 0,0 0 4 0 0,0 0 4 0 0,-1 0-6 0 0,-1 0-3 0 0,-1 0-23 0 0,0 0 44 0 0,-1 0-2 0 0,0 0-13 0 0,-1 0 18 0 0,1 0-11 0 0,4 0-20 0 0,0 0 44 0 0,0 0-38 0 0,0 0 36 0 0,-2 0-29 0 0,0 0 4 0 0,-2 0 3 0 0,1 0-11 0 0,-1 0-10 0 0,0 0 16 0 0,0 0-6 0 0,-1 0 2 0 0,1 0 14 0 0,1 2-4 0 0,0 0 58 0 0,1 0 31 0 0,-1 1 31 0 0,0 1-26 0 0,0 0 20 0 0,0 0-33 0 0,-1 3 9 0 0,1 1 145 0 0,-1 1-154 0 0,1 2 114 0 0,0 2-113 0 0,-1 1 162 0 0,1 2-175 0 0,0 3 176 0 0,0 2-108 0 0,0 3 220 0 0,0 3-244 0 0,-1 2 242 0 0,1 3-263 0 0,0 3 292 0 0,0 2-257 0 0,1 2 103 0 0,0 1-78 0 0,1 3 77 0 0,-1 1 9 0 0,2 2-29 0 0,-1 0 111 0 0,1 0-167 0 0,0-2 146 0 0,0 0-145 0 0,0-2 108 0 0,1-1-132 0 0,-1 0 118 0 0,1-2-168 0 0,0-1 193 0 0,0 0-158 0 0,0-1 119 0 0,0-1-94 0 0,1-2 17 0 0,-1-1-43 0 0,0-2-18 0 0,0-2-3 0 0,-1-1-16 0 0,0-2-81 0 0,1-2 96 0 0,-1-1-112 0 0,-1-2 76 0 0,0-3-76 0 0,0 0 96 0 0,0-3-103 0 0,-1-1 92 0 0,1-1-93 0 0,-1-2 112 0 0,0 0-104 0 0,-1-3 116 0 0,0 0-118 0 0,-1-1 129 0 0,1 1-104 0 0,0-1 51 0 0,1-1-38 0 0,-1 0 94 0 0,0-3-42 0 0,1 3-73 0 0,-1-2 84 0 0,-1 0-109 0 0,1 0 111 0 0,0 0-142 0 0,-1-1 131 0 0,1-1-115 0 0,-1 2 108 0 0,1-2-101 0 0,-1 0 72 0 0,1 0-88 0 0,-1-1 96 0 0,0 1-124 0 0,0 1 108 0 0,0-1-118 0 0,0 0 104 0 0,0-1-112 0 0,-2 1 99 0 0,1 0-96 0 0,-1 0 122 0 0,-3 0-139 0 0,0 1 113 0 0,-4 0-21 0 0,2-1-88 0 0,-4 2 30 0 0,-3-1-33 0 0,-2 1 43 0 0,-1-1-41 0 0,-2 1 69 0 0,-1 0-62 0 0,-3 1 94 0 0,0 0-68 0 0,-2 0 106 0 0,1 1-114 0 0,-1-1 110 0 0,0 1-98 0 0,1 0 128 0 0,1 0-141 0 0,2-1 137 0 0,1 0-139 0 0,2-1 125 0 0,1 1-132 0 0,2-1 119 0 0,4-1-134 0 0,-2 1 146 0 0,4-1-119 0 0,-2 1 158 0 0,3-1-125 0 0,1 2 153 0 0,1-1-100 0 0,1 2 102 0 0,1-1-66 0 0,2 1 120 0 0,1-1-100 0 0,3 2 108 0 0,2 0-110 0 0,3-1 94 0 0,2 1-140 0 0,3 0 119 0 0,2-1-146 0 0,3 0 113 0 0,3 0-130 0 0,2-1 103 0 0,2 1-121 0 0,2 0 105 0 0,2 0-117 0 0,3 0 94 0 0,1 0-126 0 0,2 1 87 0 0,-1-1-178 0 0,-1 1 97 0 0,-2-1-90 0 0,0 1 92 0 0,-2-1-150 0 0,-2 0 111 0 0,-1 1-111 0 0,-2-1 129 0 0,-1 0-109 0 0,-2 0 160 0 0,-2 0-135 0 0,-1 1 165 0 0,-2-1-150 0 0,-2 1 177 0 0,0-1-164 0 0,-2 1 196 0 0,-1 1-156 0 0,-3-2 161 0 0,0 1-158 0 0,-1-2 165 0 0,-1 3-148 0 0,-1-2 157 0 0,-1 2-139 0 0,-1-1 154 0 0,-1 1-152 0 0,0-1 135 0 0,-4 1-73 0 0,-2 1 77 0 0,-2 0-113 0 0,-1-1 151 0 0,-3 0-140 0 0,-3 1 123 0 0,-3-1-102 0 0,-2-1 147 0 0,-3 1-131 0 0,-3 0 167 0 0,-2-1-146 0 0,-3 1 149 0 0,-2-1-127 0 0,-2 1 131 0 0,0 0-127 0 0,0-1 118 0 0,0 1-91 0 0,1-1 87 0 0,1 0-122 0 0,2 0 106 0 0,2 0-146 0 0,1-1 70 0 0,1 1-76 0 0,3-2 76 0 0,2 1-113 0 0,3-1 104 0 0,1 0-85 0 0,2 0 105 0 0,2-1-110 0 0,3 0 123 0 0,0 1-97 0 0,3-1 118 0 0,0 1-117 0 0,2 0 124 0 0,0 1-125 0 0,2-2 122 0 0,2 3-126 0 0,2-1 117 0 0,3 1-133 0 0,2 0 113 0 0,4 1-128 0 0,2-1 98 0 0,3 0-91 0 0,3 0 91 0 0,3 1-88 0 0,2-1-20 0 0,3 0-84 0 0,3 0 107 0 0,3 1-121 0 0,2-1 110 0 0,2 1-102 0 0,1 0 109 0 0,1-1-121 0 0,1 1 125 0 0,-1-1-159 0 0,0 1 113 0 0,-2-1-92 0 0,-1 0 109 0 0,-3 0-158 0 0,-2 0 155 0 0,-3 0-165 0 0,-3 0 174 0 0,-2-1-145 0 0,-3 1 194 0 0,-2-1-52 0 0,-3 2 2 0 0,-1-1 29 0 0,-3 1 4 0 0,-2 0 5 0 0,-2 0 5 0 0,-3 2 18 0 0,-1-1-28 0 0,-3 1 51 0 0,-2 1-19 0 0,-2-1-3 0 0,-3 1 21 0 0,-1-1-2 0 0,-4 1 15 0 0,-2 0-3 0 0,-3-1 16 0 0,-2-1 24 0 0,-2 1-24 0 0,-3-1 27 0 0,-3 0-3 0 0,-3-1-31 0 0,-1 1 28 0 0,-1-1-14 0 0,-2-1-38 0 0,1 1 34 0 0,0-1-31 0 0,0 0 9 0 0,1-1-27 0 0,1 1 3 0 0,3 0-16 0 0,0-1 3 0 0,3 0-7 0 0,2-1-12 0 0,2 1-11 0 0,1-1-22 0 0,3-1-4 0 0,1 1-33 0 0,5-2 36 0 0,-1 0-135 0 0,3 0 156 0 0,1 1-163 0 0,2-1 199 0 0,-1 1-162 0 0,3 0 181 0 0,1-2-140 0 0,2 3 179 0 0,2-1-182 0 0,3 1 159 0 0,2 0-132 0 0,3 1 119 0 0,4-1-68 0 0,1 0-22 0 0,3 0-29 0 0,3 0-14 0 0,2 0-10 0 0,3-1-74 0 0,2 1 108 0 0,3-1-250 0 0,0 1 213 0 0,3 0-238 0 0,1 0 241 0 0,0 0-232 0 0,2 1 303 0 0,-1 0-300 0 0,0 0 328 0 0,-2 0-308 0 0,-2 0 314 0 0,-1 0-285 0 0,-2 1 264 0 0,-2 0-242 0 0,-2-1 296 0 0,-1 1-260 0 0,-3 0 301 0 0,-2 1-306 0 0,-2 0 345 0 0,-2 0-294 0 0,-2 1 286 0 0,-1 1-242 0 0,-2-1 284 0 0,-2 1-270 0 0,-2-2 294 0 0,-3 2-302 0 0,-1 1 335 0 0,-3-1-330 0 0,-3 1 316 0 0,-3 0-319 0 0,-3 0 324 0 0,-3 1-439 0 0,-6-1 490 0 0,-3 1-366 0 0,-4 0 351 0 0,-2 0-314 0 0,-4 0 297 0 0,-1-1-327 0 0,-2 0 340 0 0,-1 0-323 0 0,1-1 209 0 0,-1 1-110 0 0,1-2 287 0 0,0 1-230 0 0,3-1 210 0 0,1-1-227 0 0,4 0 175 0 0,2-1-247 0 0,3 0 210 0 0,2-1-249 0 0,3 0 236 0 0,2-1-237 0 0,2 1 238 0 0,4-1-220 0 0,1 0 239 0 0,2 0-239 0 0,2 0 227 0 0,1 0-259 0 0,3 1 235 0 0,1-1-213 0 0,4 2 213 0 0,3-1-222 0 0,3 1 183 0 0,2 0-326 0 0,4-1 196 0 0,3 0-208 0 0,2 0 237 0 0,3 0-338 0 0,2-1 326 0 0,2 1-330 0 0,1 0 339 0 0,2-1-293 0 0,1 1 308 0 0,2 0-280 0 0,-1-1 328 0 0,0 0-288 0 0,-1 1 294 0 0,-1-1-295 0 0,-2 0 341 0 0,0 0-303 0 0,-2 0 299 0 0,-2 0-297 0 0,-1 0 308 0 0,-2 0-265 0 0,-1 1 291 0 0,-2 0-290 0 0,-2 1 279 0 0,-1 1-223 0 0,-2 0 314 0 0,-2 0-314 0 0,-2 1 328 0 0,-2 1-107 0 0,-2 0 16 0 0,-2 0 19 0 0,-4 1-35 0 0,-2 1-13 0 0,-4 1-16 0 0,-3 1-22 0 0,-5 0-42 0 0,-4 1-84 0 0,-4 0 151 0 0,-5 0-181 0 0,-5 2 177 0 0,-3 0-72 0 0,-4-1 4 0 0,-2 1-86 0 0,-1-1 120 0 0,-1 0-63 0 0,1-1 6 0 0,2 0 6 0 0,2-1-18 0 0,3-1-13 0 0,2-1 16 0 0,4-2 4 0 0,3 0-25 0 0,3-2-1 0 0,3 0-24 0 0,3-2-13 0 0,2 0-17 0 0,2 0 49 0 0,2 0 8 0 0,4-1-1 0 0,0 0 18 0 0,3 0-13 0 0,3 1-33 0 0,1-1 56 0 0,3 1-33 0 0,4 0-7 0 0,2 0 2 0 0,3 0-11 0 0,3 0-91 0 0,3-1 30 0 0,2 1-10 0 0,4-2-66 0 0,2 0-70 0 0,3 0-11 0 0,3-1-52 0 0,2 1 1 0 0,3 0-14 0 0,1-1 104 0 0,2 1-8 0 0,-1 1 88 0 0,1-1-33 0 0,-2 0 99 0 0,-2 0-63 0 0,-1 0 101 0 0,-3 1-172 0 0,-3-1 221 0 0,-2 0-106 0 0,-3 0 81 0 0,-3 0-47 0 0,-2 0 113 0 0,-4-1-93 0 0,-2 2 111 0 0,-3-1-96 0 0,-1 2 104 0 0,-3 0-120 0 0,-4 1 116 0 0,-2 2-114 0 0,-4 1 98 0 0,-4 0-113 0 0,-4 2 94 0 0,-4 0-81 0 0,-4 1 56 0 0,-4 1-50 0 0,-2 1 57 0 0,-5 0-110 0 0,-2 0 130 0 0,-2 2-97 0 0,0-1 128 0 0,0-1-97 0 0,1 0 167 0 0,2-1-126 0 0,1 0 116 0 0,2-1-140 0 0,2-1 125 0 0,3-1-156 0 0,2-1 116 0 0,3-1-144 0 0,2-1 124 0 0,2-1-114 0 0,2 0 57 0 0,3 0-26 0 0,3-2 89 0 0,2 1-128 0 0,2-1 149 0 0,2 2-232 0 0,4-1 181 0 0,2 1-306 0 0,3-1 254 0 0,2 1-153 0 0,4-1 30 0 0,2 1-43 0 0,3-1-43 0 0,4 0-10 0 0,3 0-62 0 0,2-1 19 0 0,3 1-14 0 0,3-1 81 0 0,1 1-23 0 0,2-1 99 0 0,0 1-34 0 0,0-1 123 0 0,-1 1-88 0 0,-2-1 63 0 0,-3 0 26 0 0,-1 0 62 0 0,-4 0-10 0 0,-1 0 94 0 0,-4 0-20 0 0,-1-1 68 0 0,-3 1 2 0 0,-1 0 18 0 0,-3 0 35 0 0,-2 1-55 0 0,-3-1 9 0 0,-1 2-31 0 0,-3 1-8 0 0,-1 0-47 0 0,-4 2 21 0 0,-4 0-93 0 0,-3 0 104 0 0,-4 3-76 0 0,-6 0 28 0 0,-3 1 48 0 0,-6 1 27 0 0,-3 1 15 0 0,-3 1 47 0 0,-2 0-53 0 0,-2 1 0 0 0,1 1-33 0 0,1-1 30 0 0,1 0-6 0 0,2-1-172 0 0,2 0 350 0 0,3-1-414 0 0,3-1 376 0 0,3-1-342 0 0,2-1 386 0 0,2-1-386 0 0,3 0 320 0 0,3 0-330 0 0,2-2 328 0 0,2 1-356 0 0,3-2 345 0 0,3 0-357 0 0,2 0 288 0 0,3 0-447 0 0,2-1 343 0 0,3 0-458 0 0,2 0 404 0 0,3-1-444 0 0,3 0 358 0 0,2-1-158 0 0,3 0-18 0 0,1-1-22 0 0,2 0-74 0 0,2 0 54 0 0,2-1 58 0 0,0 1 15 0 0,0 0 77 0 0,1 0-7 0 0,-1-1 54 0 0,0 1 12 0 0,-1-1 23 0 0,0 1 20 0 0,-3-1 20 0 0,-1 1 48 0 0,-2-1 26 0 0,-3 1 11 0 0,-1-1 5 0 0,-1 0 2 0 0,-5 0 28 0 0,2 0 15 0 0,-3 2-7 0 0,-1-2-33 0 0,-2 2 11 0 0,-2-2-30 0 0,-2 3-30 0 0,-3 1 8 0 0,-1 0-72 0 0,-4 1 71 0 0,-3 1-43 0 0,-4 0 13 0 0,-4 2-8 0 0,-3 0 20 0 0,-3 0-5 0 0,-3 2-12 0 0,-1-1-1 0 0,-3 1 9 0 0,0 1 11 0 0,-1-1-55 0 0,1 1 74 0 0,1-1-94 0 0,2 0 74 0 0,2 0-50 0 0,1-1 28 0 0,3-1-36 0 0,2-1 47 0 0,2 0-38 0 0,3-1-25 0 0,1 1-16 0 0,2-2-26 0 0,1 1 32 0 0,1-1-36 0 0,3-2 72 0 0,0 1-39 0 0,2-2 18 0 0,1 1 20 0 0,0 0 31 0 0,1 0-40 0 0,1-1 38 0 0,1 1-16 0 0,0-1 28 0 0,1 1 2 0 0,0-2 43 0 0,2 2-2 0 0,0-2-1 0 0,1 2-30 0 0,0-1 88 0 0,0 0 57 0 0,0 0 24 0 0,2 1-12 0 0,-2-1-10 0 0,1 1 23 0 0,-1-1 56 0 0,1 1 60 0 0,-1 1-97 0 0,0 1 35 0 0,0 0-49 0 0,-1 0-9 0 0,0 1-22 0 0,-1 1-16 0 0,0 0 3 0 0,0 1-40 0 0,0 1 29 0 0,-1 0-230 0 0,0 0 359 0 0,0 1-288 0 0,-1 0 274 0 0,1 0-264 0 0,0 0 239 0 0,0-1-260 0 0,0 0 245 0 0,-1 0-243 0 0,0-1 203 0 0,1 0-244 0 0,-1-1 230 0 0,-1 0-240 0 0,1-3 234 0 0,-1 2-261 0 0,0-2 231 0 0,1 1-211 0 0,-1-1 207 0 0,0 1-225 0 0,1-2 226 0 0,-1 1-232 0 0,1-2 223 0 0,-1 1-230 0 0,1-1 236 0 0,-1-2-230 0 0,0 2 224 0 0,0-2-230 0 0,0 0 232 0 0,0 1-211 0 0,0 0 162 0 0,0-2-169 0 0,0 1 216 0 0,1 0-214 0 0,-1-2 211 0 0,1 0-203 0 0,-1 1 210 0 0,1 0-235 0 0,-1-1 239 0 0,1-1-236 0 0,-1 0 220 0 0,0 2-212 0 0,0-1 209 0 0,0 1-203 0 0,0-2 215 0 0,0 1-223 0 0,0-2 222 0 0,0 1-112 0 0,0 0 16 0 0,1 1-105 0 0,-1 0 200 0 0,1-1-218 0 0,-1 0 218 0 0,0 0-182 0 0,0-1 134 0 0,0 1-35 0 0,0-2 226 0 0,-4 1-347 0 0,0 0 172 0 0,-3 0-201 0 0,2-1 119 0 0,-3-1-193 0 0,1 0 249 0 0,-4-1-237 0 0,0 0 256 0 0,-3-1-285 0 0,-1 0 291 0 0,-3 0-223 0 0,-2-1 44 0 0,-3 1 220 0 0,-3-1-106 0 0,-3-1-32 0 0,-5 1-95 0 0,-5 0 86 0 0,-4-1 209 0 0,-4 1 117 0 0,-3-1-31 0 0,-3 1-44 0 0,-2 0-80 0 0,-1 1-14 0 0,-2 0-15 0 0,0 0 64 0 0,-1 0 35 0 0,1 0 46 0 0,-1 1 81 0 0,1 1 10 0 0,1 0 33 0 0,-1 0-32 0 0,1 1 3 0 0,1 0-39 0 0,1 1-23 0 0,3 0-15 0 0,0 0-46 0 0,3 1 25 0 0,0-1-109 0 0,1 0 34 0 0,1 0-66 0 0,0 1 16 0 0,2-1-64 0 0,0 0 39 0 0,2 0-66 0 0,3 0-19 0 0,2 0 8 0 0,1-1-2 0 0,2 1-14 0 0,3-1 13 0 0,1 1-18 0 0,1 0 19 0 0,3-1-39 0 0,1 1 30 0 0,2-1-42 0 0,1 0 35 0 0,2 1-25 0 0,1-1 35 0 0,5 0-122 0 0,-3 0 162 0 0,1 0-90 0 0,3 0 34 0 0,-2 0-44 0 0,-1 0 40 0 0,-1 0-70 0 0,1-1 66 0 0,-1 0-30 0 0,0 1 24 0 0,1-1-76 0 0,-1 1 73 0 0,-1-1-34 0 0,0 1 29 0 0,-1 0 3 0 0,-1 0 0 0 0,0 0-23 0 0,-1 0-20 0 0,-2 1 46 0 0,-1 0 26 0 0,-3 0-16 0 0,-1 0 42 0 0,-1 1-20 0 0,-2-1 26 0 0,0 1-2 0 0,-2 0 25 0 0,0 0-81 0 0,0 0 118 0 0,-1 0-42 0 0,0 0 71 0 0,1 0-3 0 0,-1 1 92 0 0,1-1-111 0 0,0 0 154 0 0,0 0-167 0 0,1 1 220 0 0,2-1-197 0 0,0 0 197 0 0,2 0-281 0 0,1-1 204 0 0,1 1-211 0 0,2 0 218 0 0,2 0-268 0 0,5-1 212 0 0,-2 1-282 0 0,4-1 244 0 0,-1 0-236 0 0,3 0 246 0 0,-1 0-255 0 0,2 0 240 0 0,0 0-259 0 0,2 0 254 0 0,3 0-264 0 0,-2 0 280 0 0,2 0-276 0 0,1 0 293 0 0,-1 0-250 0 0,0 0 239 0 0,3 0-232 0 0,1 0 256 0 0,-3 0-264 0 0,2 0 263 0 0,1 0-256 0 0,0 0 239 0 0,2 0-272 0 0,-3 0 216 0 0,1 0-202 0 0,0 0 225 0 0,1 0-263 0 0,1 0 253 0 0,1 0-293 0 0,0 0 232 0 0,-2 0-246 0 0,0 1 216 0 0,0-1-258 0 0,0 0 210 0 0,1 1-242 0 0,1-1 172 0 0,1 0-209 0 0,0 0 185 0 0,-3 1-142 0 0,1-1 121 0 0,-1 1-109 0 0,2 0 84 0 0,-1-1-100 0 0,1 0 108 0 0,1 1-61 0 0,0-1 37 0 0,-2 1-228 0 0,1 0 184 0 0,-1 0 4 0 0,1 0-12 0 0,0-1-29 0 0,0 1 3 0 0,1-1-3 0 0,1-2-694 0 0,0 0 697 0 0,0 0 54 0 0,0-2-6 0 0,0 1 77 0 0,1-2 22 0 0,-1 0 18 0 0,0 2 33 0 0,1-2-16 0 0,-1 2 35 0 0,0 0 19 0 0,0 0-18 0 0,0 0 92 0 0,-1 0 7 0 0,1-1 16 0 0,-2 0-3 0 0,0 0 7 0 0,0 0-11 0 0,-1-1 27 0 0,1 1-37 0 0,-3-1-16 0 0,1 1-19 0 0,-2 0-49 0 0,1 0 67 0 0,-3 0 20 0 0,1 1 107 0 0,-3 0 6 0 0,2 0-44 0 0,-3 1-8 0 0,2 0-33 0 0,-3 1-50 0 0,2 1 81 0 0,-3 0 28 0 0,1 1 59 0 0,-2 2-90 0 0,1 1 33 0 0,-1 1-40 0 0,0 1 31 0 0,1 2-34 0 0,1 1 43 0 0,1 1-92 0 0,2 2 74 0 0,1 1-104 0 0,1 1 62 0 0,3 0-25 0 0,1 1-22 0 0,2 1-26 0 0,3 0-22 0 0,2-1-58 0 0,3-1-103 0 0,4 1-45 0 0,2-1-58 0 0,3-2-39 0 0,4 0-75 0 0,1-3-58 0 0,4-2-9 0 0,2-3-29 0 0,1-2 28 0 0,1-2-34 0 0,0-3 174 0 0,-1-1-60 0 0,0-3 185 0 0,-2-2 14 0 0,-3-2 71 0 0,-2-1 73 0 0,-3-2 84 0 0,-4-1 101 0 0,-4-1 153 0 0,-2 0 33 0 0,-4-1 61 0 0,-4 1 116 0 0,-3 0 71 0 0,-2 1-105 0 0,-3 2-5 0 0,-2 1-89 0 0,-3 1 56 0 0,-1 1-271 0 0,-2 2 156 0 0,-1 0-264 0 0,-1 2 150 0 0,1 1-300 0 0,-1 0-20 0 0,1 1-389 0 0,2 1-358 0 0,0 0-443 0 0,3 1-730 0 0,-2 1-560 0 0,4 0-979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9:41.59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20298.46875"/>
      <inkml:brushProperty name="anchorY" value="-270941.90625"/>
      <inkml:brushProperty name="scaleFactor" value="0.5"/>
    </inkml:brush>
  </inkml:definitions>
  <inkml:trace contextRef="#ctx0" brushRef="#br0">96 192 952 0 0,'0'0'2342'0'0,"2"-2"-1305"0"0,0 0-523 0 0,2-2 224 0 0,-1 1-270 0 0,2-1 192 0 0,-1 0-305 0 0,2 0 162 0 0,-1 0-298 0 0,2-1 210 0 0,-1 1-277 0 0,1-1 218 0 0,-1 1-168 0 0,0 0 202 0 0,-1 0-123 0 0,1 0 110 0 0,-1 1-48 0 0,-1 0 2 0 0,0 0 48 0 0,-1 0-95 0 0,0 1 76 0 0,1-1-104 0 0,-2 1 80 0 0,1 1-146 0 0,-2 0 88 0 0,2-1-143 0 0,0 0 109 0 0,-1 0-129 0 0,1-1 32 0 0,-1 1-115 0 0,1-2 52 0 0,-1 0-45 0 0,1 0 24 0 0,-1 0-58 0 0,1-1 58 0 0,-1 1-56 0 0,0-2 100 0 0,0 1-57 0 0,0 0 81 0 0,0 1-68 0 0,0-1 82 0 0,-1 1-56 0 0,0 0 59 0 0,1 0-6 0 0,-1 0 58 0 0,0 1-56 0 0,0-1 118 0 0,1 1-90 0 0,-1 0 124 0 0,-1 2-129 0 0,1-3 148 0 0,-1 2-142 0 0,0-1 136 0 0,0 1-148 0 0,0 1 105 0 0,-1-1-149 0 0,0 0 74 0 0,0 0-156 0 0,0 0 107 0 0,-3 1-177 0 0,0 0 156 0 0,-3 1-153 0 0,0 1 157 0 0,-3 1-136 0 0,-3 2 191 0 0,-1 2-74 0 0,-1 0 8 0 0,-2 3 17 0 0,-1 1-21 0 0,-1 1-64 0 0,0 3 46 0 0,2 0-18 0 0,0 2 13 0 0,2 1-21 0 0,1 2 30 0 0,2 0-33 0 0,3 2 6 0 0,2 1-21 0 0,3 0 19 0 0,3 0-82 0 0,3 1 84 0 0,4-1-50 0 0,3 0 0 0 0,5-2-27 0 0,4 0-22 0 0,3-3-57 0 0,5-2-38 0 0,1-3-31 0 0,3-3-62 0 0,0-3 14 0 0,2-3-24 0 0,-1-3 36 0 0,1-2 13 0 0,0-4 12 0 0,-2-2 36 0 0,-2-3 15 0 0,-1-2-1 0 0,-5-3 17 0 0,-2-1-37 0 0,-4-2 142 0 0,-3-1-74 0 0,-4-3 224 0 0,-4 0-164 0 0,-4-1 193 0 0,-2 0-67 0 0,-5 1 181 0 0,-3 1-65 0 0,-3 0 182 0 0,-5 2 18 0 0,-1 2-15 0 0,-3 2-50 0 0,-2 4-88 0 0,-1 1-54 0 0,-1 3-58 0 0,0 3-16 0 0,0 3-143 0 0,1 3-234 0 0,0 2-292 0 0,1 3-406 0 0,1 3-364 0 0,1 2-434 0 0,3 3-767 0 0,1 3-2411 0 0,3 1-2995 0 0,4-3 6880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9:42.17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21575.1875"/>
      <inkml:brushProperty name="anchorY" value="-272153.21875"/>
      <inkml:brushProperty name="scaleFactor" value="0.5"/>
    </inkml:brush>
  </inkml:definitions>
  <inkml:trace contextRef="#ctx0" brushRef="#br0">16 202 5236 0 0,'0'0'3041'0'0,"-3"-1"-818"0"0,1-1-433 0 0,-1 1-351 0 0,-1-1-306 0 0,1-1-227 0 0,2-1-136 0 0,1 0-79 0 0,5-1-110 0 0,2-1-93 0 0,4-1-8 0 0,4 0-148 0 0,5 0 8 0 0,4-1-138 0 0,4-1 18 0 0,5 0-122 0 0,4 1-12 0 0,5-1-102 0 0,2 1-90 0 0,4 0-104 0 0,0 0-74 0 0,0 0-56 0 0,-1 1-27 0 0,-2 0-70 0 0,-1 0-46 0 0,-3 1-30 0 0,-3 0-58 0 0,-4 0 49 0 0,-2 2 32 0 0,-4-1 37 0 0,-3 1-48 0 0,-3 1-172 0 0,-2-1-171 0 0,-3 1-40 0 0,-4 0-350 0 0,-1 0 115 0 0,-3 0-743 0 0,1 0-785 0 0,-3 1-554 0 0,-1 0 1041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9:42.51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23688.5"/>
      <inkml:brushProperty name="anchorY" value="-273221.8125"/>
      <inkml:brushProperty name="scaleFactor" value="0.5"/>
    </inkml:brush>
  </inkml:definitions>
  <inkml:trace contextRef="#ctx0" brushRef="#br0">69 61 244 0 0,'-2'-1'2516'0'0,"-2"-3"-723"0"0,-1-1-204 0 0,0 0-136 0 0,-1-1-249 0 0,1 0 65 0 0,-1 1-96 0 0,2 0 126 0 0,-1 0-215 0 0,1 1-75 0 0,1 1-199 0 0,-1-1-58 0 0,1 1-305 0 0,0 1-25 0 0,2 0-82 0 0,-1 1 141 0 0,0 2-30 0 0,0 1 66 0 0,1 2-120 0 0,0 4 109 0 0,1 3-78 0 0,1 3-29 0 0,0 5-6 0 0,1 4 48 0 0,0 4-226 0 0,1 5 174 0 0,0 5-298 0 0,1 5 190 0 0,1 5-237 0 0,0 7 191 0 0,2 4-266 0 0,0 4 104 0 0,2 3-56 0 0,-1 1-18 0 0,2 1 33 0 0,0 0-17 0 0,1-2 169 0 0,-1-2-276 0 0,1-2 299 0 0,-1-4-294 0 0,0-3 270 0 0,0-2-338 0 0,-1-3 63 0 0,0-3-335 0 0,0-2-155 0 0,-1-3-307 0 0,0-3-379 0 0,-2-1-239 0 0,0-3-672 0 0,-1-1-3331 0 0,-2-3-3240 0 0,0-7 7979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9:43.19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25095.09375"/>
      <inkml:brushProperty name="anchorY" value="-275863.1875"/>
      <inkml:brushProperty name="scaleFactor" value="0.5"/>
    </inkml:brush>
  </inkml:definitions>
  <inkml:trace contextRef="#ctx0" brushRef="#br0">29 221 2992 0 0,'-1'-2'3165'0'0,"-3"-3"-841"0"0,0-2-371 0 0,-1-1-422 0 0,1-1-315 0 0,0 2-188 0 0,0-3-48 0 0,2 3-6 0 0,1-2 59 0 0,3 0-229 0 0,1 0 74 0 0,4 0-334 0 0,4 1 125 0 0,3-1-287 0 0,5 1 127 0 0,5 1-296 0 0,5 0 162 0 0,3 0-260 0 0,6 1 177 0 0,3 0-260 0 0,5 1 199 0 0,3-1-266 0 0,2 2 230 0 0,1-1-264 0 0,-1 1 207 0 0,-1 0-37 0 0,-3 0-26 0 0,-2 0-159 0 0,-3 0 213 0 0,-3 1-232 0 0,-4 0 266 0 0,-4 0-256 0 0,-3 1 269 0 0,-3 0-364 0 0,-4 0 450 0 0,-5 0-400 0 0,1 1 328 0 0,-4 0-324 0 0,0 0 170 0 0,-2 0-298 0 0,1-1 30 0 0,-3 1-217 0 0,1-1-189 0 0,-2 1-165 0 0,-2 0-312 0 0,2 0-274 0 0,-2 0-567 0 0,-1 0-586 0 0,0 0-1877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9:49.16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22654.15625"/>
      <inkml:brushProperty name="anchorY" value="-274592.84375"/>
      <inkml:brushProperty name="scaleFactor" value="0.5"/>
    </inkml:brush>
  </inkml:definitions>
  <inkml:trace contextRef="#ctx0" brushRef="#br0">19 159 1976 0 0,'-4'-3'7904'0'0,"2"2"-6180"0"0,-1-2-393 0 0,1 0-207 0 0,0 1-90 0 0,0-2 18 0 0,0 0-131 0 0,1 1 25 0 0,2-1-222 0 0,0 1-8 0 0,5-1-281 0 0,1-1 68 0 0,4 0-314 0 0,3 0 153 0 0,2 0-234 0 0,5 0 94 0 0,2 0-273 0 0,4-1 17 0 0,3 0-130 0 0,3 0-51 0 0,2 1-92 0 0,2-2-72 0 0,0 1-100 0 0,1 0 14 0 0,0 0-154 0 0,-2 0-59 0 0,-1 1-81 0 0,-4 0-129 0 0,-1 0 103 0 0,-4 0-88 0 0,-3 1 65 0 0,-2 1-293 0 0,-3 0 89 0 0,-5 1-461 0 0,0-1 97 0 0,-4 2-1448 0 0,-1-2-407 0 0,-2 2 1116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8:54.0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46 2580 0 0,'0'0'11109'0'0,"3"-1"-9867"0"0,10 0-142 0 0,-9 1-192 0 0,-2-1-183 0 0,60-9 211 0 0,62-3 1 0 0,66 6-3946 0 0,13-1-4953 0 0,-180 5 5239 0 0,-1 1-716 0 0</inkml:trace>
  <inkml:trace contextRef="#ctx0" brushRef="#br0" timeOffset="1">1038 54 2368 0 0,'26'13'14156'0'0,"51"-11"-10754"0"0,45-11-2533 0 0,-14 0-886 0 0,90 1-515 0 0,13 0-2706 0 0,-66 1-7743 0 0,-119 6 7358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9:49.76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24549.9375"/>
      <inkml:brushProperty name="anchorY" value="-275704.28125"/>
      <inkml:brushProperty name="scaleFactor" value="0.5"/>
    </inkml:brush>
  </inkml:definitions>
  <inkml:trace contextRef="#ctx0" brushRef="#br0">191 0 1296 0 0,'0'0'0'0'0,"-2"1"1884"0"0,-1 0-527 0 0,0-1-176 0 0,-3 2-122 0 0,1 0-26 0 0,1-1 4 0 0,-2 1-44 0 0,1-1-30 0 0,2 1-26 0 0,0-2-66 0 0,-1 2-92 0 0,0-1-96 0 0,1-1-90 0 0,0 1-65 0 0,2-1-30 0 0,0 1-24 0 0,-2-1 16 0 0,1 1-27 0 0,-1 0-34 0 0,1-1-61 0 0,1 1-28 0 0,0-1 457 0 0,-1 1-528 0 0,1 0 19 0 0,-1-1 108 0 0,1 1-140 0 0,0 2 165 0 0,0-1-171 0 0,0 2 210 0 0,1 1-100 0 0,0 1 10 0 0,1 2 15 0 0,1 2-26 0 0,0 1-62 0 0,1 1-16 0 0,0 2-9 0 0,0 0-171 0 0,1 3 225 0 0,-1 2-164 0 0,2 1 148 0 0,-1 3-222 0 0,1 1 188 0 0,-1 3-239 0 0,1 1 213 0 0,0 3-188 0 0,1 3 153 0 0,-1 1-180 0 0,1 1 155 0 0,0 2-170 0 0,-1 0 124 0 0,1 1-127 0 0,0-1 119 0 0,0 0-134 0 0,-1 0 120 0 0,0-1-136 0 0,0-1 148 0 0,0-1-172 0 0,0-1 155 0 0,-1-3-155 0 0,0-1 176 0 0,0-3-146 0 0,-1-2 139 0 0,-1-2-64 0 0,0-2-17 0 0,0-2 63 0 0,-1-2-39 0 0,0-3-6 0 0,-1 0 16 0 0,0-2-1 0 0,-1 0-27 0 0,-2-2-11 0 0,0 0 6 0 0,-2 0-22 0 0,-1-1-13 0 0,-2-1 17 0 0,-1 0-45 0 0,-1 0 37 0 0,-2-1-12 0 0,0 0 7 0 0,-1 0-24 0 0,-1-1 36 0 0,0-1-8 0 0,-1 0-20 0 0,1 0 92 0 0,-1 0-70 0 0,1-1 89 0 0,3-1-15 0 0,-1 0 81 0 0,3-1-15 0 0,-2 1 47 0 0,3-2-6 0 0,-1 1-14 0 0,2 0-50 0 0,1-1-15 0 0,0 0-19 0 0,2 1-54 0 0,1-2 31 0 0,0 1-36 0 0,6-1-28 0 0,4-1-48 0 0,3-2-37 0 0,6 0-111 0 0,4-1-76 0 0,6-1-188 0 0,3-1-65 0 0,6-2-142 0 0,5-1 72 0 0,4 0-337 0 0,3-2 159 0 0,2 0-273 0 0,4-2-75 0 0,1 0-49 0 0,-1-1-241 0 0,0 0-114 0 0,-2-1-572 0 0,-1-1-16 0 0,-2-1-2928 0 0,-2-2-2804 0 0,-9 2 6820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9:50.13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26399.375"/>
      <inkml:brushProperty name="anchorY" value="-277923.4375"/>
      <inkml:brushProperty name="scaleFactor" value="0.5"/>
    </inkml:brush>
  </inkml:definitions>
  <inkml:trace contextRef="#ctx0" brushRef="#br0">313 110 2720 0 0,'-1'-3'2652'0'0,"-1"-3"-816"0"0,-1-3 27 0 0,0 0-290 0 0,0-2-118 0 0,0 2-73 0 0,-1-1-82 0 0,2 2-100 0 0,-1 0-129 0 0,0 1-216 0 0,1 0-167 0 0,0 1-29 0 0,-1 0-267 0 0,1 1 3 0 0,0 2 267 0 0,1 1-310 0 0,0 3 243 0 0,-1 4-300 0 0,1 3 301 0 0,0 5-296 0 0,0 4 210 0 0,-2 8-156 0 0,1 6 20 0 0,-3 8-77 0 0,0 8-146 0 0,-1 9 102 0 0,-1 9-206 0 0,-3 8 159 0 0,-1 9-221 0 0,-2 5 185 0 0,-1 5-228 0 0,-2 2 239 0 0,-1 0-120 0 0,0-4 33 0 0,1-5-20 0 0,1-6 0 0 0,1-5-6 0 0,1-6-32 0 0,1-5 8 0 0,1-7-18 0 0,2-5-10 0 0,0-6-96 0 0,1-5-62 0 0,1-5-88 0 0,1-5-110 0 0,1-4-104 0 0,0-4-369 0 0,2-3-384 0 0,0-6-432 0 0,0-3-235 0 0,1-3-655 0 0,1-3-456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9:50.81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24818.5625"/>
      <inkml:brushProperty name="anchorY" value="-278180.71875"/>
      <inkml:brushProperty name="scaleFactor" value="0.5"/>
    </inkml:brush>
  </inkml:definitions>
  <inkml:trace contextRef="#ctx0" brushRef="#br0">25 345 4844 0 0,'0'-4'5693'0'0,"0"-1"-3670"0"0,-1 0-444 0 0,1-2-238 0 0,0 1-216 0 0,-1-1 56 0 0,0 1-149 0 0,0 2-142 0 0,0-1-127 0 0,1 1-59 0 0,-1 1-85 0 0,1 0-94 0 0,0 5-47 0 0,1 3-226 0 0,0 3 169 0 0,0 6-280 0 0,0 4 214 0 0,1 6-243 0 0,-1 5 171 0 0,1 5-222 0 0,1 5 203 0 0,0 5-227 0 0,1 4 211 0 0,1 5-172 0 0,1 3 149 0 0,2 2-201 0 0,1 1 170 0 0,0 0-40 0 0,0-2-11 0 0,-1-3 22 0 0,1-2-53 0 0,-1-4 10 0 0,0-3-29 0 0,-2-5-17 0 0,0-4-29 0 0,-1-3 29 0 0,0-4-16 0 0,0-4 18 0 0,-2-2-8 0 0,1-3 49 0 0,-2-4-32 0 0,0-4-12 0 0,0-1-154 0 0,-2-4 79 0 0,1-2-99 0 0,-1-2-13 0 0,-1-5-87 0 0,-1-5-83 0 0,-1-5-12 0 0,-1-4-169 0 0,-1-6 313 0 0,0-5-208 0 0,-1-3 326 0 0,0-4 14 0 0,0-1 213 0 0,0-2-105 0 0,0 0 261 0 0,0 0-163 0 0,1-1 160 0 0,-1 1 13 0 0,1 1 116 0 0,1 0 7 0 0,-1 0 26 0 0,0 0 14 0 0,1 1 49 0 0,0 0-120 0 0,-1 0-50 0 0,1 0-88 0 0,0 1-27 0 0,0-1-44 0 0,1 1 118 0 0,-1-1-229 0 0,0 1 140 0 0,0-1-229 0 0,0 0 57 0 0,0 0-33 0 0,0 1-18 0 0,1 0-18 0 0,-1 2-6 0 0,1 2-1 0 0,1 1-15 0 0,0 2-5 0 0,0 1 0 0 0,0 2-1 0 0,1 3-23 0 0,0 0-17 0 0,2 3-2 0 0,-1 0-34 0 0,3 2 42 0 0,0 0-38 0 0,2 2 39 0 0,2 2-58 0 0,1 0-24 0 0,2 2-28 0 0,3 1-1 0 0,2 2-97 0 0,2 2 111 0 0,2 1-113 0 0,2 3 99 0 0,2 2-113 0 0,1 1 126 0 0,1 3-118 0 0,0 0 88 0 0,0 3-12 0 0,-1 0 17 0 0,0 3-63 0 0,-1 0-4 0 0,-1 2 59 0 0,-2 1 26 0 0,-2 1 28 0 0,-2 1-12 0 0,-1 1 54 0 0,-2 2 18 0 0,-1 0-2 0 0,-3 2-57 0 0,-3 0 120 0 0,-2 1-112 0 0,-2 0 120 0 0,-4 2-73 0 0,-2 0 84 0 0,-3 1-55 0 0,-4-1 116 0 0,-1 1-127 0 0,-3-1 102 0 0,-2-1-105 0 0,-1 0 104 0 0,-1-3-129 0 0,-1 0 98 0 0,1-3-212 0 0,-1-2 69 0 0,1-1-252 0 0,1-1 92 0 0,1-2-225 0 0,1-1 98 0 0,1-2-360 0 0,4-2 10 0 0,-1 0-264 0 0,3-3-93 0 0,-1 1-155 0 0,3-2-283 0 0,1 0-183 0 0,-1-2-477 0 0,1-1-395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9:52.06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26184.75"/>
      <inkml:brushProperty name="anchorY" value="-279692.6875"/>
      <inkml:brushProperty name="scaleFactor" value="0.5"/>
    </inkml:brush>
  </inkml:definitions>
  <inkml:trace contextRef="#ctx0" brushRef="#br0">23 0 476 0 0,'0'0'5001'0'0,"-1"2"-4450"0"0,-2 5 4993 0 0,2-5-5202 0 0,0-1 63 0 0,0 1-70 0 0,-2 0 2058 0 0,1-2-2224 0 0,-1-1-66 0 0,1 0 65 0 0,0 1-18 0 0,0-1-3 0 0,1 1-7 0 0,1 0 324 0 0,0 0-375 0 0,0 0-28 0 0,0 0-17 0 0,0 0-10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9:21.57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92740.0625"/>
      <inkml:brushProperty name="anchorY" value="-241685.40625"/>
      <inkml:brushProperty name="scaleFactor" value="0.5"/>
    </inkml:brush>
  </inkml:definitions>
  <inkml:trace contextRef="#ctx0" brushRef="#br0">215 39 328 0 0,'0'0'4568'0'0,"-3"0"-4300"0"0,0-1 5 0 0,-1 1-107 0 0,2 0 14 0 0,0 0-94 0 0,0-1 40 0 0,2 1-54 0 0,-1 0 14 0 0,-1 1-25 0 0,-1-1-50 0 0,0 0 50 0 0,1 1-37 0 0,-1 0 6 0 0,0 1-1 0 0,1 0-6 0 0,0-1-12 0 0,1 0-21 0 0,1-1 48 0 0,0 1-16 0 0,-2-1 10 0 0,0 1-75 0 0,0 0 115 0 0,0-1-65 0 0,1 1 25 0 0,0-1 10 0 0,1 0-18 0 0,0 0 15 0 0,-3 1-9 0 0,0 0 17 0 0,0-1 18 0 0,1 1 33 0 0,0-1 72 0 0,1 0 39 0 0,1 1 79 0 0,-3-1 35 0 0,0 1 2 0 0,0 0 72 0 0,-2 0 2759 0 0,2-1-2974 0 0,-10-2 10949 0 0,11 1-10957 0 0,-1 0-35 0 0,1 0-16 0 0,0 0-9 0 0,-1 0 1179 0 0,-1 1-1359 0 0,1-1-30 0 0,-1 1 207 0 0,-1-2-218 0 0,1 1 215 0 0,0 0-215 0 0,0-1 237 0 0,-1 0-220 0 0,1-1 161 0 0,0 1-179 0 0,-2-1 209 0 0,1 0-166 0 0,-2-1 196 0 0,1 1-214 0 0,-1 0 205 0 0,2 0-230 0 0,0 0 227 0 0,0 1-228 0 0,0 1 207 0 0,2-1-188 0 0,-2 0 187 0 0,1 0-233 0 0,1 1 195 0 0,1 0-196 0 0,1 0 206 0 0,1 0-207 0 0,-1 1 263 0 0,1 0-79 0 0,1 0-109 0 0,0 2 203 0 0,1-1-237 0 0,2 2 262 0 0,0-1-179 0 0,3 2 280 0 0,2 0-227 0 0,1 2 284 0 0,2-1-272 0 0,1 2 257 0 0,2 0-249 0 0,1 1 209 0 0,4 1-208 0 0,2 0 261 0 0,3 1-241 0 0,6 2 239 0 0,4 1-253 0 0,8 2 203 0 0,6 1-255 0 0,7 3 92 0 0,6 1-37 0 0,8 3 4 0 0,7 3-1 0 0,7 2-5 0 0,7 3 67 0 0,4 3-113 0 0,6 1 125 0 0,5 4-104 0 0,5 1 13 0 0,9 5-9 0 0,8 3-15 0 0,8 3 17 0 0,3 3-20 0 0,4 2 15 0 0,2 1-4 0 0,0 1 33 0 0,0-1-13 0 0,1 1-4 0 0,0 0 12 0 0,0 0-9 0 0,-1 0 3 0 0,1 0 55 0 0,-2 0-77 0 0,0 0 86 0 0,0 0-128 0 0,-1 1 80 0 0,1 0 10 0 0,0 1-74 0 0,0-1 99 0 0,-2 1-114 0 0,1 0 104 0 0,-1-1-84 0 0,0 1 96 0 0,-1-1-89 0 0,-1 0 14 0 0,1 0-1 0 0,-1 0 2 0 0,1-2 46 0 0,-6-2-64 0 0,-4-3 73 0 0,-5-3-97 0 0,-4-2 103 0 0,-2-2-92 0 0,-1-1 84 0 0,-2-2-86 0 0,0 0 63 0 0,1-1-47 0 0,-2-1 78 0 0,-1-1-27 0 0,0 0 15 0 0,-3 0-11 0 0,-1-1-1 0 0,-2-1 28 0 0,-2 0-19 0 0,-3-1-15 0 0,-1 0-10 0 0,-2 0-32 0 0,-2-1 36 0 0,-3 0-27 0 0,-1-1 8 0 0,-1 1-35 0 0,-2-1 38 0 0,-2 0-55 0 0,-1-1 39 0 0,-3 0-35 0 0,-1-1 32 0 0,-5-1-23 0 0,-3-2 21 0 0,-4 0-15 0 0,-2-2 13 0 0,-3 0-12 0 0,-1-2 12 0 0,-1-1-8 0 0,-2 0 26 0 0,0-1-21 0 0,-2 0 7 0 0,0-1-7 0 0,0-1-17 0 0,-2-1 61 0 0,-1 0-70 0 0,-1-2 27 0 0,-4-2-9 0 0,-1 0-4 0 0,-2-1-26 0 0,-1-1 35 0 0,-2 0-7 0 0,-1-2-17 0 0,-1 1 7 0 0,0-1-8 0 0,0 1-7 0 0,-1-1 24 0 0,-1 0-72 0 0,-3 0 77 0 0,0 0-20 0 0,-2-1 11 0 0,-1-1 4 0 0,-2 1-1 0 0,-2-2-27 0 0,-1 0 36 0 0,0 1-17 0 0,-2-1 15 0 0,-2-1-12 0 0,0 0-6 0 0,-1 0 34 0 0,-1-1-58 0 0,0 0 33 0 0,-1 0-16 0 0,0 0 13 0 0,1 0 2 0 0,-1 0-15 0 0,-1-1 24 0 0,2 0-59 0 0,0 0 54 0 0,-1 0-12 0 0,1 0-6 0 0,0-1 26 0 0,0 1-21 0 0,-1 0 12 0 0,1 0-9 0 0,0-1-11 0 0,-1 0-2 0 0,-1-1-14 0 0,0 1-16 0 0,-2 0-1 0 0,-1-1 4 0 0,-2 0-8 0 0,-2 0-2 0 0,-1-1 34 0 0,-4-1-20 0 0,0 1 2 0 0,-3 0 20 0 0,1-1-2 0 0,-3 1-22 0 0,2-1 12 0 0,-3 0 14 0 0,1 0 0 0 0,-1 0-4 0 0,-3-1-2 0 0,2 1-13 0 0,-1-1 31 0 0,-2 0-19 0 0,3 1-3 0 0,-2-1 1 0 0,0 0-6 0 0,-1-1 11 0 0,-2 1-8 0 0,0-1-6 0 0,-1 3 34 0 0,1-1-11 0 0,-4 2 5 0 0,0 0 0 0 0,-2 0 9 0 0,-3 1-7 0 0,-2 1-16 0 0,-1 1 19 0 0,-3 0 2 0 0,-2 1 37 0 0,-2 1-56 0 0,-3 1 14 0 0,-3 2 0 0 0,-2 0-3 0 0,-4 2 6 0 0,-2 1-2 0 0,-2 1-4 0 0,-3 1 7 0 0,-2 1-8 0 0,-1 0-11 0 0,-2 0-11 0 0,0 1 16 0 0,-3 1 31 0 0,-2 1-36 0 0,-1 0 36 0 0,-1 2-57 0 0,-1 0 68 0 0,-2 1-54 0 0,1 2 50 0 0,-2 0-43 0 0,-1 1 32 0 0,0 0-52 0 0,-2 2 43 0 0,-1 0-51 0 0,-1 1 37 0 0,-3 0-86 0 0,-2 2 76 0 0,-4 2-58 0 0,-1 0 7 0 0,-3 1-25 0 0,-2 0 24 0 0,-2 1-60 0 0,-1 0 97 0 0,-2 0-26 0 0,1 0 20 0 0,0-1 21 0 0,0 1 60 0 0,3-1-99 0 0,0 0 61 0 0,3-1-30 0 0,2 0 17 0 0,0 0 5 0 0,-2 0-1 0 0,1 0 1 0 0,-1 1-5 0 0,1-1 20 0 0,-1 0 4 0 0,1-1-10 0 0,-1 1 0 0 0,0-2-10 0 0,-1 1 12 0 0,-1-1-9 0 0,-3 0-11 0 0,-1 0-7 0 0,-3-1-82 0 0,-1 0 82 0 0,-1 0-52 0 0,-2-1-17 0 0,2-2 90 0 0,3-1-39 0 0,2 0 11 0 0,3-1-52 0 0,1-1-4 0 0,1 1 12 0 0,1-1 2 0 0,0 0 14 0 0,1 0-3 0 0,0 0 20 0 0,0 1 0 0 0,0-1 6 0 0,-1 0-19 0 0,1 1 52 0 0,-3-1-20 0 0,-1 1 17 0 0,-2 0 1 0 0,0 0-9 0 0,-2 1 22 0 0,1-1-20 0 0,-2 0 24 0 0,1 0-30 0 0,2 0 24 0 0,1 0-22 0 0,2-1 34 0 0,1 1-76 0 0,0-1 66 0 0,2 1-22 0 0,0 0-8 0 0,1 1 18 0 0,1-1-11 0 0,1 1 18 0 0,0-2-33 0 0,0 1 38 0 0,1 0-3 0 0,0-1 2 0 0,1-1-4 0 0,0 1-8 0 0,2-1-11 0 0,1-1 30 0 0,0-1-10 0 0,2 0 8 0 0,1 0-5 0 0,0-1 2 0 0,1-1-1 0 0,1 0-28 0 0,2-2 17 0 0,2-1 3 0 0,2 0-1 0 0,1-1 1 0 0,2-1-14 0 0,0-1 13 0 0,2 1-9 0 0,0-1 3 0 0,1 0-1 0 0,0-1 9 0 0,1 0-12 0 0,1 0-14 0 0,2-2 4 0 0,2 1 25 0 0,0-2-4 0 0,3 1-6 0 0,0-2-1 0 0,1 1 0 0 0,1-1 3 0 0,0-1-80 0 0,1 1 108 0 0,1 0-32 0 0,0-1 2 0 0,1 1-6 0 0,1-1 2 0 0,2-1-40 0 0,1 1 49 0 0,1-1-12 0 0,0 1 0 0 0,1-1-3 0 0,2 1 5 0 0,-1 0-1 0 0,2 0-70 0 0,-1-1 90 0 0,2 1-7 0 0,0 0-62 0 0,1-1-38 0 0,0 1-11 0 0,2-1-22 0 0,0 0-35 0 0,1 1-1 0 0,1-1 16 0 0,0 0 12 0 0,1 0 40 0 0,1 0 13 0 0,0 0-52 0 0,0 0 107 0 0,0 0-42 0 0,0 0 11 0 0,1 0 32 0 0,0 0-28 0 0,-1 0 19 0 0,1 0 18 0 0,0 0-1 0 0,0 0-11 0 0,0 0 8 0 0,0 1 7 0 0,-1-1 21 0 0,1 1-15 0 0,0 0 11 0 0,-1 0-26 0 0,1 0 8 0 0,-1 0-32 0 0,0 1 54 0 0,0-1-30 0 0,0 1 14 0 0,0 0-7 0 0,0-1 11 0 0,0 1-17 0 0,0 0 23 0 0,1 0-34 0 0,0 0 14 0 0,0-1 19 0 0,0 1-2 0 0,1 0-7 0 0,0 0-24 0 0,0-1 38 0 0,-1 1-12 0 0,2 0 27 0 0,-1-1-6 0 0,1 1-2 0 0,-1 0-22 0 0,1 0 35 0 0,-1-1-12 0 0,1 1-29 0 0,0 0 33 0 0,0-1-7 0 0,0 0-2 0 0,-1 0-17 0 0,1 0 23 0 0,-1 0 7 0 0,0 0-21 0 0,0 0-2 0 0,0-1 5 0 0,0 1-16 0 0,0 0 22 0 0,-1-1 8 0 0,1 1-58 0 0,-1 0 46 0 0,0 0-2 0 0,-1 0 9 0 0,0 0-19 0 0,0 0 30 0 0,-1 0 0 0 0,1 0 15 0 0,0-1-3 0 0,-1 1 11 0 0,1 0-2 0 0,0 0-4 0 0,0 1-3 0 0,0-1-23 0 0,0 0 30 0 0,-1 1-10 0 0,-1 0 59 0 0,-1 0-12 0 0,1 1 8 0 0,-1 0-19 0 0,-1 1-18 0 0,1 0-9 0 0,-1 0 14 0 0,-1 0 17 0 0,0 1 5 0 0,0-1-27 0 0,-1 1-29 0 0,1 0 12 0 0,0-1-2 0 0,0 0-24 0 0,1 0 8 0 0,0 1 0 0 0,0-2-5 0 0,1 1-31 0 0,-1-1 46 0 0,2 0-34 0 0,-1 0 6 0 0,1 0-6 0 0,0 0 15 0 0,-1 0-47 0 0,1 0 70 0 0,0 0-50 0 0,-1 1-12 0 0,1-1-38 0 0,-1 1 31 0 0,0-1-12 0 0,-1 0-21 0 0,0 1 45 0 0,0-1 0 0 0,-2 0-18 0 0,0 1-6 0 0,-1-1 24 0 0,1-1-18 0 0,-2 1 21 0 0,1-1-2 0 0,1 0 11 0 0,0-1-12 0 0,1 0 9 0 0,1 0 2 0 0,1-2-28 0 0,0 1 45 0 0,2-1-24 0 0,0 1 4 0 0,0-1 4 0 0,1 0 13 0 0,0 1-4 0 0,0-1 11 0 0,1 1-44 0 0,1-1 17 0 0,-1 1 8 0 0,1-1 10 0 0,-1 1 2 0 0,0 0-31 0 0,0 0 42 0 0,0 1-4 0 0,-1 0-8 0 0,0-1-19 0 0,0 1 29 0 0,0 0-10 0 0,0 0-7 0 0,0 1 32 0 0,-1-1-24 0 0,1-1 12 0 0,0 0-21 0 0,0 1 15 0 0,0-1 4 0 0,1 0-11 0 0,-1 0-23 0 0,4-2 29 0 0,-2 0-24 0 0,0 1 16 0 0,0-1-18 0 0,0 1-56 0 0,0-1 104 0 0,1 0-38 0 0,0 1 0 0 0,1-1-21 0 0,2-1 34 0 0,-2 1-12 0 0,0 0 8 0 0,0-1 4 0 0,0 1 4 0 0,2 0-14 0 0,-1-1 8 0 0,1 0 16 0 0,-1 1-14 0 0,2-1 1 0 0,-2 1-5 0 0,2-2 29 0 0,-2 2-75 0 0,3-2 70 0 0,-2 1-13 0 0,2-2-1 0 0,2 1 3 0 0,-2-1-1 0 0,1 1-5 0 0,1-1 11 0 0,-1 0-8 0 0,1 0-30 0 0,0-1 46 0 0,-1 2-34 0 0,1-2 11 0 0,0 1-22 0 0,-1-1 24 0 0,1 0-49 0 0,0 0 56 0 0,-2 0-9 0 0,1 0-6 0 0,1 0 9 0 0,-2 0 2 0 0,1 0 0 0 0,1-1 9 0 0,1 1-12 0 0,-1 0 5 0 0,1-1-7 0 0,0 1-3 0 0,1 0 29 0 0,0-1-33 0 0,2 0 7 0 0,-1 1-2 0 0,-2-1-1 0 0,0 0-10 0 0,0 1 22 0 0,0-1-16 0 0,1 0-22 0 0,1 0 38 0 0,1 0-8 0 0,-1 0 8 0 0,1 0-24 0 0,1 0 31 0 0,-1 0-38 0 0,0 0 34 0 0,0 0-15 0 0,-3 1 9 0 0,0 0-15 0 0,1-1 8 0 0,-1 1 2 0 0,1-1-14 0 0,1 1-71 0 0,1-1-83 0 0,3-32-26942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9:33.20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03197.8125"/>
      <inkml:brushProperty name="anchorY" value="-260400.20313"/>
      <inkml:brushProperty name="scaleFactor" value="0.5"/>
    </inkml:brush>
  </inkml:definitions>
  <inkml:trace contextRef="#ctx0" brushRef="#br0">9 643 684 0 0,'0'0'1256'0'0,"0"-2"-504"0"0,-2-5 5264 0 0,1 5-5750 0 0,-2-5 5397 0 0,3 5-5331 0 0,-1 0 23 0 0,1 1-33 0 0,-1-1 9 0 0,1 0 1284 0 0,1 1-1579 0 0,1 0 2 0 0,0 0-35 0 0,-1 0 14 0 0,4 0 18 0 0,-1 0-6 0 0,0 0 12 0 0,3 0-49 0 0,-1 0 127 0 0,2 0-53 0 0,0 0 38 0 0,2 0 31 0 0,-2-1-41 0 0,4 1 10 0 0,-3 0-8 0 0,5-1-27 0 0,-3 0-17 0 0,5 0 8 0 0,1 1-9 0 0,2-1-12 0 0,-1 0-16 0 0,2 0 8 0 0,-1 0-8 0 0,2 1-3 0 0,-1-1 15 0 0,1 0-10 0 0,1 0 13 0 0,0 0 1 0 0,2 1-9 0 0,1-1-20 0 0,0 0 38 0 0,2 0-31 0 0,0 0 42 0 0,1 0-16 0 0,0 1 1 0 0,1-1 5 0 0,0 0-1 0 0,2 0 32 0 0,0 1-18 0 0,0-1 50 0 0,2 0-38 0 0,1 1 28 0 0,2-1 38 0 0,2 0-108 0 0,1 0 71 0 0,2-1-57 0 0,0 0 34 0 0,2 1-25 0 0,0 0 2 0 0,1-1-5 0 0,1 1 6 0 0,1 0 2 0 0,-1-1-10 0 0,1 1 12 0 0,-1 0-8 0 0,1 0-2 0 0,-1 0 1 0 0,0-1-20 0 0,0 1 15 0 0,-1 0-19 0 0,0-1 0 0 0,-1 0-5 0 0,-1 0-4 0 0,0 1-41 0 0,-1 0 128 0 0,-1 0-129 0 0,-3 0 108 0 0,0 1-115 0 0,-3 0 98 0 0,0 0-109 0 0,-2 0 92 0 0,-1 0-80 0 0,0 1 74 0 0,-2-1-82 0 0,-1 0 90 0 0,-2 1-102 0 0,-1 0 120 0 0,-1-1-210 0 0,-1 1 245 0 0,-2 0-156 0 0,0 0 118 0 0,-4 0-110 0 0,2 0 130 0 0,-5 0-151 0 0,3 0 130 0 0,-4 0-115 0 0,2 1 113 0 0,-3-1-108 0 0,1 0 103 0 0,-2 0-115 0 0,-3 0 109 0 0,2 0-127 0 0,-2 0 116 0 0,-2 1-68 0 0,3-1 86 0 0,-2 0-93 0 0,-2 0 99 0 0,2 1-142 0 0,-1-1 154 0 0,-2 0-104 0 0,0 1 93 0 0,1-1-110 0 0,0 0 150 0 0,-1 0-163 0 0,-1 0 70 0 0,-1 0-23 0 0,3 0 124 0 0,0 1-113 0 0,-1-1 151 0 0,-1 0-183 0 0,-1 1 173 0 0,0-1-129 0 0,2 0 207 0 0,0 0-194 0 0,0 0 309 0 0,-1 0-285 0 0,-1 0 264 0 0,-1 0-293 0 0,2-1 278 0 0,0 0-300 0 0,0 1 257 0 0,1-3-336 0 0,-2 1 322 0 0,2-2-325 0 0,-1 0 283 0 0,1-3-301 0 0,0-2 281 0 0,1-1-311 0 0,-1-2 284 0 0,2-2-298 0 0,0-2 308 0 0,1-1-304 0 0,1-2 298 0 0,0-1-118 0 0,1-1 20 0 0,1 1-9 0 0,-1-2-9 0 0,1 0-190 0 0,0 1 263 0 0,0 1-255 0 0,0-1 284 0 0,0 2-252 0 0,0 0 340 0 0,-1 3-184 0 0,-1 0 216 0 0,0 2-238 0 0,-1 0 210 0 0,0 2-248 0 0,0 0 208 0 0,-1 2-234 0 0,-1 0 194 0 0,0 1-223 0 0,1 0 204 0 0,-2 3-217 0 0,1-1 186 0 0,-2 2-193 0 0,2-1 196 0 0,-2 1-241 0 0,1 0 245 0 0,-2 1-211 0 0,0 1 227 0 0,2 0-193 0 0,-1 1 242 0 0,2 2-182 0 0,-1 1 217 0 0,2 3-150 0 0,0 2 248 0 0,1 4-112 0 0,1 3-61 0 0,1 3 111 0 0,0 3-166 0 0,1 4 175 0 0,1 2-119 0 0,1 5 125 0 0,2 3-114 0 0,1 3 92 0 0,1 2-136 0 0,0 2 72 0 0,2 1-80 0 0,-1 0 71 0 0,0 1-111 0 0,1 0 79 0 0,-1-1-114 0 0,-1-1 102 0 0,-1-3-131 0 0,-2-2 122 0 0,0-2-85 0 0,-1-1 128 0 0,-2-3-133 0 0,0-2 102 0 0,-1-2-128 0 0,-1-3 120 0 0,-1-2-118 0 0,-1-2 120 0 0,0-2-102 0 0,-1-2 134 0 0,-1-1-90 0 0,1-2 118 0 0,-2-3 24 0 0,0 0-18 0 0,0-1-35 0 0,0-1-12 0 0,0-2-116 0 0,-1-1 53 0 0,1-3-56 0 0,2-2 31 0 0,0-4-135 0 0,0-3 42 0 0,1-4-149 0 0,1-4 94 0 0,1-4-119 0 0,1-4 106 0 0,2-5-149 0 0,1-4 137 0 0,1-3-71 0 0,1-3 123 0 0,2 0-88 0 0,0-1 146 0 0,0 1-54 0 0,0 0 34 0 0,0 3 17 0 0,0 1-4 0 0,-2 2-2 0 0,0 1-17 0 0,-1 3 93 0 0,0 0 15 0 0,-1 3 0 0 0,-1 1-27 0 0,-1 2 0 0 0,0 2 13 0 0,-2 1-90 0 0,0 2 100 0 0,-1 2-102 0 0,-1 1 104 0 0,0 2-124 0 0,-1 2 108 0 0,0 0-114 0 0,-1 3 99 0 0,-1 0-124 0 0,0 2 107 0 0,1-1-114 0 0,-1 1 85 0 0,0 1-101 0 0,-1 1 61 0 0,1-1-52 0 0,-1 2 102 0 0,-1 0-109 0 0,0 2 115 0 0,0 1-30 0 0,2 2 1 0 0,-1 0 13 0 0,2 5 19 0 0,-1 1-15 0 0,1 4 11 0 0,1 3-86 0 0,0 3 117 0 0,0 3-122 0 0,1 3 139 0 0,0 3-115 0 0,2 4 120 0 0,-1 2-115 0 0,1 4 115 0 0,1 2-114 0 0,1 2 142 0 0,-1 1-117 0 0,0 0 149 0 0,1 0-113 0 0,0-1 101 0 0,1-2-103 0 0,-1-1 82 0 0,1-2-63 0 0,-1-2 98 0 0,0-2-33 0 0,1-1 8 0 0,-1-3-23 0 0,-1-2-17 0 0,0-2-24 0 0,0-3 32 0 0,-1-1-12 0 0,-1-2 4 0 0,-1-2 0 0 0,0-2 14 0 0,-1-1 5 0 0,0-1 37 0 0,-1-3-14 0 0,1 0-12 0 0,-2-2-14 0 0,0-2-16 0 0,2 0-49 0 0,-1-2-11 0 0,1-2 60 0 0,2-2-104 0 0,0-3 97 0 0,1-1-91 0 0,0-3 59 0 0,1-3-73 0 0,1-1 66 0 0,0-4-95 0 0,0-1 93 0 0,1-3-109 0 0,1-2 117 0 0,1-1-97 0 0,-1-2 72 0 0,0-1-59 0 0,0 0 102 0 0,0-1-96 0 0,1 0 97 0 0,-2 2-98 0 0,1 0 99 0 0,-1 3-86 0 0,-1 0 100 0 0,-1 1-84 0 0,0 1 96 0 0,0 1-94 0 0,-1 1 72 0 0,-1 2-69 0 0,0 0 85 0 0,-1 2-25 0 0,0 0 9 0 0,0 1 0 0 0,0 0-10 0 0,-1 2-29 0 0,-1 1 3 0 0,0 1 43 0 0,-1 2-32 0 0,1 0 2 0 0,-1 2-4 0 0,0-2 0 0 0,0 3 3 0 0,0-2-14 0 0,0 2 4 0 0,-1 0-2 0 0,-1 0-14 0 0,0 2 18 0 0,1-1-39 0 0,0 1 7 0 0,0 1 20 0 0,-1 0-12 0 0,1-1-5 0 0,-1 0 7 0 0,-1 1-12 0 0,1 0-1 0 0,0-1-61 0 0,0 1 40 0 0,-1 0 55 0 0,1 1-17 0 0,-1 0 33 0 0,1 1-20 0 0,-1 0-12 0 0,2-2 7 0 0,-1 0 5 0 0,1 0 19 0 0,-1 1 2 0 0,0 0 9 0 0,0 0-21 0 0,3 1-21 0 0,0 0 28 0 0,0 0-1 0 0,0 0-13 0 0,2-1 9 0 0,0 1-21 0 0,2 0-36 0 0,-1-1 65 0 0,4 0-18 0 0,-3 0-2 0 0,3 0 4 0 0,-1 0-7 0 0,3 0-8 0 0,1-1-11 0 0,1 1 30 0 0,1-1-10 0 0,1 1-1 0 0,0-1-3 0 0,1 0-4 0 0,0 0 5 0 0,3-1-39 0 0,-1 1 54 0 0,2-1-28 0 0,1 0 14 0 0,1 0-7 0 0,1 0-8 0 0,1 1 3 0 0,1-1 12 0 0,0 1-18 0 0,1-1 1 0 0,1 1 9 0 0,1-1-8 0 0,0 1-11 0 0,1-1-16 0 0,0 1 46 0 0,1 0-20 0 0,1-1 8 0 0,2 1-1 0 0,1 0-10 0 0,1 1 18 0 0,2-1-11 0 0,0 1 8 0 0,1-1-11 0 0,1 1 4 0 0,1-1-7 0 0,0 1-8 0 0,1-1-21 0 0,1 0 24 0 0,-1 0-27 0 0,1 0-2 0 0,1 0-41 0 0,0 0 5 0 0,0-1-37 0 0,0 1-57 0 0,1 0 108 0 0,0-1-41 0 0,-1 1 10 0 0,1 0-13 0 0,0-1 26 0 0,-1 0-22 0 0,0 1 39 0 0,0 0 8 0 0,0 0 9 0 0,0 0-5 0 0,0 0 26 0 0,0 1-7 0 0,0 1-16 0 0,-1-1 38 0 0,1 1-7 0 0,0 0-10 0 0,0 0-10 0 0,1 1 30 0 0,0-1-43 0 0,0 0 42 0 0,2 1-27 0 0,2-1-16 0 0,1 0 1 0 0,2 1 16 0 0,2-1-10 0 0,1 0-29 0 0,1 1 32 0 0,1-1 7 0 0,1 0-25 0 0,0 0 5 0 0,1 0 30 0 0,-1 0 23 0 0,2 0-28 0 0,1 0 7 0 0,0 1 12 0 0,4-1-15 0 0,-1 1 15 0 0,3 0-4 0 0,3 0-18 0 0,1 0 10 0 0,2-1-41 0 0,1-1-12 0 0,1 1-22 0 0,-1-1 27 0 0,0 0 3 0 0,0 0 0 0 0,-1-1 12 0 0,-2 0-8 0 0,-1 0 16 0 0,0 0 6 0 0,-2-1 8 0 0,1 1-2 0 0,0-1 16 0 0,2 0 1 0 0,1 0-112 0 0,0 0 150 0 0,2 0-152 0 0,0 0 143 0 0,0 0-196 0 0,2 1 217 0 0,0-1-180 0 0,0 1 195 0 0,0-1-200 0 0,0 1 205 0 0,0 0-52 0 0,0 0 17 0 0,-1 0 7 0 0,0 0-128 0 0,-2 1 168 0 0,-2 0-163 0 0,-2 0 143 0 0,-1 1-145 0 0,2 0 206 0 0,-2 1-202 0 0,-1 0 195 0 0,-1 0-207 0 0,-1 0 201 0 0,-2 0-187 0 0,-1 1 201 0 0,-1-1-195 0 0,-1 0 199 0 0,-4 0-180 0 0,-2 0 180 0 0,-3-1-169 0 0,-4 0 167 0 0,-2 0-176 0 0,-4 0 175 0 0,-3 0-63 0 0,-3-1-8 0 0,-2 0 21 0 0,-4 1-12 0 0,-3-1-138 0 0,-3 0 199 0 0,-2 0-70 0 0,-6 0 14 0 0,2 0-26 0 0,-5 0 35 0 0,2 1 7 0 0,-4-1-2 0 0,2 1 13 0 0,-3 0-18 0 0,1 0-12 0 0,-2-1-7 0 0,-2 1 5 0 0,2 0-21 0 0,-2-1 15 0 0,-1 1-15 0 0,1 0 9 0 0,-1 0-40 0 0,-2 0 25 0 0,-1 0 15 0 0,3 0-20 0 0,-1 0 13 0 0,0-1-13 0 0,-2 1-1 0 0,-1 0 4 0 0,0 0-11 0 0,-2-1-25 0 0,4 1 12 0 0,0 0-24 0 0,0 0-13 0 0,0 0-147 0 0,-2 0 190 0 0,-1 0-69 0 0,0 0-141 0 0,-1 0 121 0 0,2 0-734 0 0,1-1 733 0 0,-1 0-235 0 0,0 1 282 0 0,-1-1-315 0 0,0 1 218 0 0,0-2-1523 0 0,-2 0 651 0 0,1 0-249 0 0,-25-14-17996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9:34.91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15705.625"/>
      <inkml:brushProperty name="anchorY" value="-261056.3125"/>
      <inkml:brushProperty name="scaleFactor" value="0.5"/>
    </inkml:brush>
  </inkml:definitions>
  <inkml:trace contextRef="#ctx0" brushRef="#br0">1 399 232 0 0,'1'-2'3228'0'0,"0"-2"-956"0"0,2-3-199 0 0,1-2-295 0 0,2-1-413 0 0,0-2-214 0 0,1 0-191 0 0,1 0-38 0 0,1 1 38 0 0,0 0 46 0 0,0 0-35 0 0,0 1 49 0 0,0 1-232 0 0,-1 0 58 0 0,-1 2-322 0 0,0 1 147 0 0,-1 1-335 0 0,1 0 190 0 0,-2 2-330 0 0,2-1 280 0 0,-2 2-348 0 0,-1 0 255 0 0,3 3-296 0 0,-1 2 313 0 0,1 3-218 0 0,0 2 114 0 0,-1 5-87 0 0,0 3 93 0 0,-1 4-186 0 0,0 4 171 0 0,-2 5-177 0 0,0 3 107 0 0,-1 4-135 0 0,0 2 134 0 0,-1 3-186 0 0,1 0 180 0 0,-1 1-186 0 0,0 1 162 0 0,1-1-134 0 0,-1-2 101 0 0,1-1-39 0 0,-1-3 35 0 0,1-3-9 0 0,-1-1-28 0 0,1-3-1 0 0,-1-2-11 0 0,0-3-17 0 0,0-2-20 0 0,0-2 37 0 0,0-2-13 0 0,-1-2 5 0 0,1-3-9 0 0,-1 0 17 0 0,0-4-25 0 0,0 0-20 0 0,0-2-107 0 0,0-2-47 0 0,-1 0-32 0 0,-1-1-65 0 0,1-2-122 0 0,-2-2 99 0 0,0-2-291 0 0,-1-4 106 0 0,-1-3-258 0 0,0-3 270 0 0,0-3-183 0 0,1-2 131 0 0,-1-3-91 0 0,1-3 153 0 0,0-1-21 0 0,1-2 77 0 0,0-2 60 0 0,0-1 38 0 0,1 0 62 0 0,0-1-95 0 0,0 0 215 0 0,0 0-41 0 0,-1-3 25 0 0,0 0 43 0 0,0 1 68 0 0,0-1 7 0 0,-1 1 61 0 0,1 0 118 0 0,0 1-109 0 0,0 0 176 0 0,0 0-180 0 0,0 2 230 0 0,0-1-246 0 0,1 2 285 0 0,-1 1-304 0 0,1 1 269 0 0,0 0-310 0 0,0 2 324 0 0,0 1-300 0 0,0 1 231 0 0,2 2-279 0 0,-1 2 216 0 0,2 0-266 0 0,0 1 198 0 0,1 1-246 0 0,1 2 229 0 0,2 0-254 0 0,0 1 248 0 0,3 0-262 0 0,2 2 245 0 0,1 0-270 0 0,3 0 225 0 0,2 2-270 0 0,2 1 269 0 0,1 1-303 0 0,2 1 268 0 0,1 0-325 0 0,1 2 281 0 0,1 1-251 0 0,0 2 138 0 0,1 0-83 0 0,0 3 189 0 0,0 2-199 0 0,-1 1 211 0 0,-1 2-203 0 0,0 1 187 0 0,-2 2-131 0 0,-2 2 166 0 0,-2 1-159 0 0,-3 2 64 0 0,-2 1 8 0 0,-4 1-20 0 0,-3 1 22 0 0,-4 1 50 0 0,-2 2-33 0 0,-3 0 47 0 0,-4 2-18 0 0,-3 0 2 0 0,-3 1 10 0 0,-2 0-17 0 0,-2 0 33 0 0,-2-1-10 0 0,-2-1 9 0 0,0 0-25 0 0,-1-2 16 0 0,0-2 28 0 0,1-1-51 0 0,1-3 59 0 0,0-1-41 0 0,1-2 7 0 0,1-2 4 0 0,1 0-12 0 0,2-2 31 0 0,1-1-18 0 0,1 0-13 0 0,4-2 19 0 0,-1 0-16 0 0,3 0-5 0 0,-1-1-18 0 0,2 0 10 0 0,-1 0 0 0 0,3-1 22 0 0,0 0-24 0 0,0 0-70 0 0,1 0 117 0 0,0 0-72 0 0,2-1 24 0 0,-2 1 51 0 0,2-1 3 0 0,0 1 161 0 0,2 1-258 0 0,1 0 272 0 0,2 2-267 0 0,2 2 238 0 0,2 0-217 0 0,1 1 256 0 0,2 2-285 0 0,1 1 264 0 0,2 2-267 0 0,2 1 182 0 0,2 1-122 0 0,1 2 229 0 0,2 2-280 0 0,1 1 263 0 0,1 0-305 0 0,1 2 257 0 0,0 0-239 0 0,1-1 238 0 0,0 1-271 0 0,0 0 267 0 0,-1-1-320 0 0,-1-1 310 0 0,0 0-273 0 0,-3-2 203 0 0,1-1-336 0 0,-3-1 119 0 0,0-1-278 0 0,-2-1 4 0 0,-1-1-160 0 0,-1-2-182 0 0,-2 0-155 0 0,0-2-232 0 0,-2 0-127 0 0,0-2-310 0 0,-2-1-552 0 0,1-1-495 0 0,-2-1-1133 0 0,2-2-2026 0 0,-2-1 4244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9:35.51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17662.1875"/>
      <inkml:brushProperty name="anchorY" value="-262966.6875"/>
      <inkml:brushProperty name="scaleFactor" value="0.5"/>
    </inkml:brush>
  </inkml:definitions>
  <inkml:trace contextRef="#ctx0" brushRef="#br0">223 92 1116 0 0,'0'0'1456'0'0,"-1"-2"-434"0"0,-1 1-142 0 0,1-1-196 0 0,-1-1-80 0 0,1-1-211 0 0,-1 1 77 0 0,2-1-318 0 0,-1 0 261 0 0,1 1-366 0 0,0 0 301 0 0,1-1-311 0 0,0 2 342 0 0,1-2-211 0 0,0 1 296 0 0,-1 1-136 0 0,1 0 165 0 0,-2 1-61 0 0,1 1-33 0 0,0-2 139 0 0,0 0-123 0 0,0 0 101 0 0,-1 1-90 0 0,1-1 845 0 0,-2 0-870 0 0,0 1 185 0 0,0-1-88 0 0,1 1 171 0 0,-1 0-171 0 0,-1 0 155 0 0,0-1-225 0 0,0 1 94 0 0,0 0-53 0 0,1 1-51 0 0,-2-2-41 0 0,1 0-54 0 0,0 1-18 0 0,1-1-53 0 0,-1 0-53 0 0,-1 0-18 0 0,2 0-15 0 0,-3 0-33 0 0,0 0-34 0 0,1 1-2 0 0,1-1-32 0 0,-3 1-21 0 0,1 0 65 0 0,0 0-45 0 0,-3 1-8 0 0,1 0 26 0 0,-3 2-14 0 0,0 1 52 0 0,0 1-76 0 0,-2 2 123 0 0,0 1 14 0 0,-1 2-51 0 0,-1 2 26 0 0,1 3-18 0 0,-1 0 40 0 0,1 3-25 0 0,1 1 186 0 0,0 1-295 0 0,2 1 258 0 0,2 1-277 0 0,1 0 252 0 0,2 1-251 0 0,2-1 243 0 0,2 0-264 0 0,3 1 246 0 0,3 0-308 0 0,1-2 277 0 0,4 0-278 0 0,2-2 198 0 0,3-1-345 0 0,1-1 256 0 0,3-3-324 0 0,2-1 185 0 0,1-3-216 0 0,2-2 147 0 0,1-2-179 0 0,1-2 214 0 0,0-3-200 0 0,0-3 145 0 0,0-2-108 0 0,-2-2 67 0 0,0-4-19 0 0,-2-2 70 0 0,-2-4 19 0 0,-2-1 27 0 0,-2-3 25 0 0,-3-1 43 0 0,-2 1 153 0 0,-3-1-34 0 0,-3 1 77 0 0,-2 1 18 0 0,-3 1 26 0 0,-2 1-31 0 0,-2 1-11 0 0,-4 0 49 0 0,-1 1-8 0 0,-2 0-23 0 0,-1 2-19 0 0,-2 1-47 0 0,-1 1-111 0 0,-1 1 74 0 0,0 2-17 0 0,1 0-90 0 0,0 1-93 0 0,0 1-114 0 0,1 2-166 0 0,3 0-175 0 0,-1 2-256 0 0,3 0-74 0 0,1 1-257 0 0,-2 2-133 0 0,2 0-319 0 0,0 3-700 0 0,1-1-1998 0 0,-4 8-3757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9:53.53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24896.40625"/>
      <inkml:brushProperty name="anchorY" value="-278428.71875"/>
      <inkml:brushProperty name="scaleFactor" value="0.5"/>
    </inkml:brush>
  </inkml:definitions>
  <inkml:trace contextRef="#ctx0" brushRef="#br0">90 265 584 0 0,'0'0'2512'0'0,"-1"-4"-644"0"0,0 0-95 0 0,1-4-116 0 0,-1 1-75 0 0,0-2-104 0 0,-1 1-53 0 0,1-1-93 0 0,0 1-108 0 0,0 0 41 0 0,0 1-243 0 0,0-1-14 0 0,0 3-330 0 0,0 0 71 0 0,0 0-352 0 0,0 1 129 0 0,0 0-331 0 0,0 2 140 0 0,0-1-237 0 0,0 0 279 0 0,1 0-233 0 0,-1 1 204 0 0,1 5-124 0 0,-1 2 242 0 0,1 4-202 0 0,-1 3 137 0 0,0 3-146 0 0,-1 4 124 0 0,1 4-207 0 0,-1 4 32 0 0,0 4-20 0 0,-1 3-50 0 0,1 4 73 0 0,-1 2-94 0 0,0 3 85 0 0,0 3-142 0 0,0 2 120 0 0,0-1-189 0 0,1-1 176 0 0,0-1-187 0 0,0-2 148 0 0,0-2-64 0 0,1-2 14 0 0,-1-2-2 0 0,1-3-18 0 0,-1-2-38 0 0,1-2 24 0 0,0-3-10 0 0,1-2-72 0 0,-1-3 25 0 0,0-2-44 0 0,1-2 5 0 0,0-2-97 0 0,-1-3 31 0 0,1-2-136 0 0,0-1-86 0 0,-1-3-53 0 0,1-2-104 0 0,0-1-82 0 0,0-2-34 0 0,0-5-757 0 0,-1-2 563 0 0,1-4 18 0 0,-1-3-103 0 0,1-4 53 0 0,0-3 207 0 0,1-3 52 0 0,-1-3 177 0 0,0-2 22 0 0,0-1 186 0 0,0-2-19 0 0,0-1 261 0 0,-1 0-19 0 0,1 0 260 0 0,0-1-118 0 0,-1 1 302 0 0,0 1-71 0 0,1-1 122 0 0,-1 1-23 0 0,-1 0-12 0 0,1 1-2 0 0,-1 0 215 0 0,0 1-316 0 0,1-1 215 0 0,-1 1-217 0 0,1 1 184 0 0,0-1-426 0 0,-1 1 437 0 0,2 0-316 0 0,-1 1 175 0 0,1 0-287 0 0,1 0 155 0 0,-1 2-228 0 0,2 0 153 0 0,-1 0-229 0 0,2 2 195 0 0,0 1-240 0 0,1 2 186 0 0,0 0-227 0 0,0 1 187 0 0,2 2-200 0 0,1 0 203 0 0,1 0-202 0 0,2 1 192 0 0,1 2-244 0 0,0 0 244 0 0,2 1-234 0 0,1 2 237 0 0,1 1-247 0 0,0 1 238 0 0,1 2-259 0 0,0 2 240 0 0,2 2-251 0 0,-1 1 261 0 0,0 2-228 0 0,1 3 247 0 0,0 2-278 0 0,1 2 280 0 0,-2 2-290 0 0,0 2 236 0 0,-1 2-241 0 0,-2 2 257 0 0,-1 2-264 0 0,-1 0 271 0 0,-3 2-301 0 0,-2 1 323 0 0,-3 0-293 0 0,-1-1 210 0 0,-4 1-141 0 0,-3 0 216 0 0,-1 0-234 0 0,-3 0 108 0 0,-3 0-77 0 0,-2-1 54 0 0,-3 0-25 0 0,-1-1-7 0 0,-1-1 26 0 0,-1-2-22 0 0,-1-1 26 0 0,0-1-8 0 0,-1-1-2 0 0,0-2 39 0 0,1 0 17 0 0,1-1-31 0 0,1-2 21 0 0,2 0-11 0 0,1-1-72 0 0,1-1 40 0 0,4-2-8 0 0,0 1 24 0 0,3-2-28 0 0,-1 1 18 0 0,1-1-28 0 0,1 1 49 0 0,1-1-29 0 0,0 0 61 0 0,0 1-2 0 0,2-2-2 0 0,1 3 13 0 0,1-2-3 0 0,1 3 34 0 0,2 1 55 0 0,2 1 24 0 0,1 0-20 0 0,1 2 2 0 0,0 1 41 0 0,2 1-69 0 0,1 2 17 0 0,1 1 13 0 0,1 1 170 0 0,1 3-257 0 0,2 1 239 0 0,1 1-265 0 0,1 2 235 0 0,0 0-381 0 0,1 1 414 0 0,1 0-331 0 0,-1 1 274 0 0,0-2-289 0 0,0 0 262 0 0,-1-2-318 0 0,0-1 84 0 0,-1-1-214 0 0,-1-2 0 0 0,-1-2-175 0 0,-1-1-106 0 0,0-2-42 0 0,-2-1-255 0 0,-3-3-222 0 0,2-1-454 0 0,-2-1-430 0 0,2-3-105 0 0,-2 0-2222 0 0,2-3-2217 0 0,-1 0 5190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9:53.80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26478.125"/>
      <inkml:brushProperty name="anchorY" value="-280455.40625"/>
      <inkml:brushProperty name="scaleFactor" value="0.5"/>
    </inkml:brush>
  </inkml:definitions>
  <inkml:trace contextRef="#ctx0" brushRef="#br0">8 54 1112 0 0,'1'-2'2588'0'0,"0"-1"-653"0"0,-1 1-89 0 0,1-1-248 0 0,0-1-79 0 0,0 2-125 0 0,0-2 145 0 0,1 0-253 0 0,-1 1 70 0 0,0-1-195 0 0,0 0-173 0 0,-1 1 12 0 0,1 1-370 0 0,0-1 213 0 0,0 0-415 0 0,0 0 200 0 0,-1 1-372 0 0,1 1 188 0 0,-1 0 220 0 0,0 1-724 0 0,-1 2 291 0 0,0-1-324 0 0,-1 4 276 0 0,-1 3-276 0 0,0 2 271 0 0,1 2-291 0 0,-1 2 274 0 0,0 1-280 0 0,1 2 260 0 0,0 2-386 0 0,1 0 211 0 0,0 1-133 0 0,2 0-94 0 0,0 1-132 0 0,2 0-145 0 0,0 0-85 0 0,2-1-133 0 0,0-1-112 0 0,1-1-475 0 0,1-3-107 0 0,0-1-762 0 0,0-4-77 0 0,1-2-1840 0 0,5 1-3565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8:54.4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44 1280 0 0,'24'6'9478'0'0,"3"-4"-3613"0"0,-4-4-3198 0 0,38-6 0 0 0,-6 1-1519 0 0,170-11-2795 0 0,-151 12-2289 0 0,1-1-3343 0 0,-38 3-560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9:53.98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27805.78125"/>
      <inkml:brushProperty name="anchorY" value="-282010.875"/>
      <inkml:brushProperty name="scaleFactor" value="0.5"/>
    </inkml:brush>
  </inkml:definitions>
  <inkml:trace contextRef="#ctx0" brushRef="#br0">86 87 3728 0 0,'-2'-2'3757'0'0,"-2"-3"-1009"0"0,-3-2-454 0 0,0 0-440 0 0,-1 0-316 0 0,0-1-121 0 0,2 1 156 0 0,-1 1-147 0 0,1 1-11 0 0,0-1-396 0 0,2 1-94 0 0,-1 1-393 0 0,2 0-177 0 0,0 1-462 0 0,0-1-111 0 0,0 1-353 0 0,1 1-268 0 0,1 0-284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0:04.41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26442.1875"/>
      <inkml:brushProperty name="anchorY" value="-280655.625"/>
      <inkml:brushProperty name="scaleFactor" value="0.5"/>
    </inkml:brush>
  </inkml:definitions>
  <inkml:trace contextRef="#ctx0" brushRef="#br0">3 362 1020 0 0,'0'-2'2044'0'0,"0"-1"-499"0"0,0 1-119 0 0,-1-1-132 0 0,1-1-143 0 0,0 2-109 0 0,-1-3-146 0 0,1 1-20 0 0,0 1 10 0 0,0-2-45 0 0,0 0-73 0 0,0 0-26 0 0,1 0-18 0 0,-1-1-44 0 0,1 1-64 0 0,1-1-88 0 0,-1 1-70 0 0,1-1-97 0 0,0 1-56 0 0,2-2 43 0 0,-1 2-35 0 0,1-2-19 0 0,-1 2-18 0 0,1-1-10 0 0,-1 1 14 0 0,1-1-197 0 0,-1 2 201 0 0,1-1-176 0 0,-2 2 74 0 0,2-2-133 0 0,-1 2 7 0 0,-1 0 39 0 0,1 0-121 0 0,0 0 112 0 0,-1 1-126 0 0,0 1 93 0 0,3 1-90 0 0,-1 0 115 0 0,3 3-142 0 0,0 1 146 0 0,1 4-106 0 0,0 1 117 0 0,1 3-108 0 0,-1 3 95 0 0,2 3-90 0 0,-2 2 78 0 0,0 3-88 0 0,1 3 20 0 0,-1 3 12 0 0,0 3-16 0 0,-1 1-14 0 0,0 2 33 0 0,-1 1-53 0 0,1 1 49 0 0,-1 0-2 0 0,-1-1 15 0 0,1 0-30 0 0,0-1 43 0 0,0-1-5 0 0,-1-1 96 0 0,2-1-132 0 0,-1-3 108 0 0,0-2-112 0 0,-1-2 134 0 0,1-2-162 0 0,1-2 161 0 0,-1-2-138 0 0,0-1 28 0 0,0-3 24 0 0,0-1 142 0 0,0-2-165 0 0,0-2 189 0 0,0-2-224 0 0,0-1 235 0 0,0-2-249 0 0,3-1 186 0 0,-1-1-197 0 0,4-4 215 0 0,0-1-243 0 0,2-3 92 0 0,1-3-59 0 0,0-1 165 0 0,0-4-211 0 0,1-1 203 0 0,0-2-238 0 0,0-3 232 0 0,0-1-220 0 0,0-3 210 0 0,0-1-203 0 0,-1-1 201 0 0,0 0-251 0 0,-1-1 298 0 0,-2 2-245 0 0,0-1 263 0 0,-1 0-239 0 0,0 0 274 0 0,-1 0-230 0 0,-1 0 314 0 0,0 1-240 0 0,-1 0 329 0 0,-1 2-284 0 0,0-1 212 0 0,-1 2-259 0 0,-1 0 186 0 0,-1 0-214 0 0,-1 2 205 0 0,-1 0-236 0 0,0 1 149 0 0,-1 1-164 0 0,-1 1 180 0 0,0 0-210 0 0,-2 0 181 0 0,0 1-210 0 0,0 1 225 0 0,-1 0-219 0 0,-1 0 192 0 0,0 1-248 0 0,0 0 240 0 0,-1 1-215 0 0,0 1 232 0 0,0 0-222 0 0,0 2 213 0 0,1 1-246 0 0,0 0 232 0 0,0 2-244 0 0,0-1 235 0 0,1 1-240 0 0,0 0 250 0 0,1 1-276 0 0,-1 0 241 0 0,2 1-237 0 0,-1 0 265 0 0,1 2-270 0 0,-1 0 302 0 0,-1 0-296 0 0,1 1 296 0 0,-1 2-285 0 0,-1 1 282 0 0,-1 2-228 0 0,1 0 236 0 0,-1 4-268 0 0,-1 1 276 0 0,1 1-252 0 0,0 2 254 0 0,1 0-286 0 0,1 0 292 0 0,0 1-262 0 0,2 0 246 0 0,0-1-249 0 0,1 1 233 0 0,1-1-248 0 0,1 0 279 0 0,1-1-276 0 0,1 1 290 0 0,1-1-292 0 0,2-1 298 0 0,0-1-383 0 0,3-1 385 0 0,1-2-278 0 0,3 0 242 0 0,1-3-273 0 0,3-2 254 0 0,2-2-331 0 0,2-2 298 0 0,2-3-313 0 0,3-3 161 0 0,2-3-228 0 0,2-4 83 0 0,0-3-124 0 0,1-4-50 0 0,0-3 42 0 0,-2-2 2 0 0,-1-2-66 0 0,-1-1 21 0 0,-4 1 164 0 0,-2 1-120 0 0,-2 1 124 0 0,-4 4-186 0 0,-1 2 31 0 0,-3 3-299 0 0,-2 2 3 0 0,-1 3-150 0 0,-4 4 64 0 0,-1 4-174 0 0,-2 2-84 0 0,-1 3-180 0 0,-8 15-9663 0 0,3-6 9248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0:05.42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28822.9375"/>
      <inkml:brushProperty name="anchorY" value="-281586.53125"/>
      <inkml:brushProperty name="scaleFactor" value="0.5"/>
    </inkml:brush>
  </inkml:definitions>
  <inkml:trace contextRef="#ctx0" brushRef="#br0">225 96 600 0 0,'0'0'1848'0'0,"-1"-2"-401"0"0,1 0-324 0 0,-1-3 7 0 0,0 1-283 0 0,0-2 54 0 0,1 0-149 0 0,-2 0-56 0 0,1 2-84 0 0,1 0-99 0 0,-1-2 56 0 0,0 2-115 0 0,0 0 26 0 0,1 0-109 0 0,0 0 46 0 0,0 1-94 0 0,0 0 75 0 0,-1 0-91 0 0,1 1 96 0 0,0 0-80 0 0,-1 0 71 0 0,1 1-91 0 0,0 1 93 0 0,-1-3-90 0 0,0 1 40 0 0,0 0-49 0 0,1 0-1 0 0,-1 1-26 0 0,1 0 604 0 0,-1-1-698 0 0,0 1-21 0 0,-1-3 2919 0 0,-2 4-3043 0 0,1 0-6 0 0,-1 0-28 0 0,-2 1 7 0 0,1 0-13 0 0,-2 2-91 0 0,0 1 165 0 0,-2 2-53 0 0,-1 0 20 0 0,0 1 9 0 0,-1 1-11 0 0,0 2 12 0 0,-1 1 44 0 0,1 2 6 0 0,-1 1 15 0 0,0 2-6 0 0,1 0-43 0 0,0 2 36 0 0,1 1-27 0 0,1 0 217 0 0,1 0-277 0 0,1 1 251 0 0,1-1-320 0 0,2 0 322 0 0,1 0-302 0 0,2-1 278 0 0,1 0-293 0 0,2 0 274 0 0,2-2-313 0 0,0 0 340 0 0,2-1-327 0 0,2-2 290 0 0,1 0-291 0 0,1-2 281 0 0,1-2-290 0 0,2-2 254 0 0,1-1-287 0 0,-3-2 271 0 0,5-3-289 0 0,0-1 272 0 0,1-1-293 0 0,0-3 274 0 0,0-2-285 0 0,0-1 225 0 0,-1-3-232 0 0,-1-2 253 0 0,-1-1-240 0 0,-1-2 278 0 0,-1-1-296 0 0,-2-2 310 0 0,-1 1-266 0 0,-2-1 230 0 0,-1 1-202 0 0,-1-1 236 0 0,-2 1-246 0 0,0 1 285 0 0,-1 0-295 0 0,-2 1 347 0 0,-1 0-267 0 0,-1 0 284 0 0,-1 1-277 0 0,-1 1 230 0 0,-2 0-271 0 0,-1 1 107 0 0,-1 1-46 0 0,-1 0 165 0 0,-2 1-266 0 0,0 0 263 0 0,-1 2-358 0 0,0 0 281 0 0,-2 1-318 0 0,1 0 35 0 0,-1 2-241 0 0,0 0-112 0 0,3 1-166 0 0,-1 0-205 0 0,2 2-170 0 0,-1 0-104 0 0,2 0-104 0 0,2 1-170 0 0,-2 1-467 0 0,2 1-204 0 0,1-1-1474 0 0,-1 2-1579 0 0,2 0 3558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0:05.85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27400.65625"/>
      <inkml:brushProperty name="anchorY" value="-280244.25"/>
      <inkml:brushProperty name="scaleFactor" value="0.5"/>
    </inkml:brush>
  </inkml:definitions>
  <inkml:trace contextRef="#ctx0" brushRef="#br0">117 63 2972 0 0,'-1'-3'2496'0'0,"0"-1"-559"0"0,0-1-23 0 0,0 0-467 0 0,0-2 25 0 0,0 2-288 0 0,0 1 50 0 0,0-1-271 0 0,1 1 16 0 0,0 2-211 0 0,-1-2-200 0 0,1 1-64 0 0,-1 1-144 0 0,1 0-60 0 0,0 1-104 0 0,-1-1-8 0 0,0 0-64 0 0,0 0 35 0 0,0 2-56 0 0,0 1 19 0 0,-1 3-25 0 0,0 1-36 0 0,-1 4 14 0 0,0 1-64 0 0,0 3 68 0 0,-2 1-59 0 0,1 2 36 0 0,-2 2-34 0 0,0 2-140 0 0,-1 2-92 0 0,1 0-189 0 0,-2 2-351 0 0,0 0-362 0 0,0 1-549 0 0,0-1-605 0 0,0 1-2362 0 0,0-1-2708 0 0,2-5 6207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0:08.22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26014.71875"/>
      <inkml:brushProperty name="anchorY" value="-279232.125"/>
      <inkml:brushProperty name="scaleFactor" value="0.5"/>
    </inkml:brush>
  </inkml:definitions>
  <inkml:trace contextRef="#ctx0" brushRef="#br0">6 353 1452 0 0,'0'0'2312'0'0,"-1"-4"-517"0"0,0 0-96 0 0,0-3-233 0 0,0-2-137 0 0,0 1-78 0 0,1-3-3 0 0,0-1-71 0 0,1 0 11 0 0,0-1-12 0 0,0-1 1 0 0,2 0-207 0 0,0-1-183 0 0,0 1-35 0 0,0 0 6 0 0,0 0-26 0 0,1 1-140 0 0,-1 1-38 0 0,1 1-130 0 0,-1 0-43 0 0,0 3-97 0 0,0-1-84 0 0,-1 2-42 0 0,0-1-68 0 0,1 2-11 0 0,-1 0-60 0 0,0 1-10 0 0,0 2-2 0 0,-1 1-17 0 0,3 1 154 0 0,0 2-218 0 0,2 3 206 0 0,0 3-213 0 0,1 5 76 0 0,-1 4-15 0 0,0 3 17 0 0,-1 5-18 0 0,0 4 26 0 0,0 4-50 0 0,-1 3 34 0 0,0 4-26 0 0,1 3 17 0 0,0 2-24 0 0,0-1 11 0 0,1 0 15 0 0,0-1-42 0 0,0-3 51 0 0,1-1-7 0 0,0-3 12 0 0,0-2-76 0 0,0-3 111 0 0,0-3-17 0 0,0-2 31 0 0,0-4-9 0 0,1-1 28 0 0,-1-3-22 0 0,1-2 8 0 0,1-3-2 0 0,0-2-14 0 0,0-3 0 0 0,2-3 12 0 0,1-1-46 0 0,2-5 5 0 0,2-2 6 0 0,2-4-37 0 0,2-5-50 0 0,1-4-11 0 0,2-5 12 0 0,1-5-30 0 0,2-5 27 0 0,0-6-4 0 0,1-3-4 0 0,-1-2 59 0 0,0 0 95 0 0,-3 1-131 0 0,-1 1 163 0 0,-2 2-100 0 0,-2 2 190 0 0,-3 2-151 0 0,-1 3 79 0 0,-3 3-36 0 0,0 1-1 0 0,-3 2-4 0 0,-1 2 41 0 0,-1 2-40 0 0,-2 1 131 0 0,0 2-42 0 0,-1 1-48 0 0,-2 2-38 0 0,-1 0-16 0 0,-1 1-20 0 0,-1 0-45 0 0,-1 1 24 0 0,-2 0-38 0 0,-1 2-13 0 0,-2 1 2 0 0,0 1-7 0 0,-2 1 0 0 0,-1 2-18 0 0,1 2 28 0 0,-2 2-10 0 0,-2 1 18 0 0,-1 2-8 0 0,-1 1 12 0 0,0 2-27 0 0,0 2 130 0 0,1 2-151 0 0,-1 1 158 0 0,2 2-192 0 0,0 2 196 0 0,2 1-172 0 0,1 1 150 0 0,2 1-151 0 0,2 0 35 0 0,1 2-22 0 0,2 0 57 0 0,2 0-12 0 0,2 0 11 0 0,3 0-15 0 0,1-1 47 0 0,3-1 10 0 0,3 0-20 0 0,2-2 8 0 0,4-1-16 0 0,3-1-14 0 0,3-2-30 0 0,2-3-12 0 0,3-2-56 0 0,1-2-74 0 0,2-2 82 0 0,1-2-102 0 0,1-3-58 0 0,0-2 126 0 0,-1-2-198 0 0,-1-2 135 0 0,-1-2-165 0 0,-3-2 50 0 0,-1 0-94 0 0,-3-1 42 0 0,-2 0 48 0 0,-2 0-1 0 0,-3 1-168 0 0,-1 1 47 0 0,-2 1-224 0 0,-2 1-97 0 0,-2 3-242 0 0,-1 1 80 0 0,-2 2-134 0 0,-2 2-27 0 0,0 2-140 0 0,-18 14-10540 0 0,8-5 9987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0:08.74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28272.78125"/>
      <inkml:brushProperty name="anchorY" value="-280252.5"/>
      <inkml:brushProperty name="scaleFactor" value="0.5"/>
    </inkml:brush>
  </inkml:definitions>
  <inkml:trace contextRef="#ctx0" brushRef="#br0">258 44 444 0 0,'-1'-1'1848'0'0,"-1"-2"-494"0"0,1 2-84 0 0,0-1-243 0 0,-1-1-45 0 0,0 1-85 0 0,1-1-46 0 0,0 2-51 0 0,0 0-146 0 0,0-2 36 0 0,0 1-162 0 0,0 0 68 0 0,-1-1 1879 0 0,1 1-1904 0 0,-1 1-97 0 0,1 0 91 0 0,-3-2 1745 0 0,3 2-1927 0 0,-1-1-201 0 0,1 1 83 0 0,-1 1-192 0 0,-1-2 124 0 0,0 1-137 0 0,0 0 103 0 0,-3 0-144 0 0,1 0 115 0 0,-3 1-144 0 0,2 1 130 0 0,-4 0-138 0 0,1 1 128 0 0,-2 1-136 0 0,-1 2 133 0 0,-2 2-110 0 0,0 2 173 0 0,-1 2-134 0 0,0 2 128 0 0,1 2-36 0 0,0 2 3 0 0,0 1-49 0 0,2 3 27 0 0,1 0-16 0 0,1 1-19 0 0,3 0 0 0 0,1 1-1 0 0,3 0-15 0 0,1-1-33 0 0,3-1 17 0 0,3 1-7 0 0,1-2-41 0 0,3-1-58 0 0,2-1-9 0 0,3-2-37 0 0,1-3-128 0 0,2-1 80 0 0,1-4-24 0 0,0-2-18 0 0,2-2-49 0 0,-1-4 153 0 0,0-1-123 0 0,0-4 172 0 0,-1-3-108 0 0,-1-3 134 0 0,0-3-117 0 0,-2-3 150 0 0,-2-3-96 0 0,-2-1 158 0 0,-1-2-26 0 0,-3 0 191 0 0,-1 1-132 0 0,-2-1 100 0 0,-3 3-157 0 0,-1 0 106 0 0,-3 3-154 0 0,-2 1 113 0 0,-2 2-130 0 0,-2 2 87 0 0,-3 2-214 0 0,0 2-168 0 0,2 3-470 0 0,-5 3-363 0 0,-1 2-469 0 0,-1 4-1097 0 0,-2 3-1746 0 0,-1 3-2871 0 0,4 0 6180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0:09.94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26856.09375"/>
      <inkml:brushProperty name="anchorY" value="-279072.03125"/>
      <inkml:brushProperty name="scaleFactor" value="0.5"/>
    </inkml:brush>
  </inkml:definitions>
  <inkml:trace contextRef="#ctx0" brushRef="#br0">568 103 1272 0 0,'0'0'1372'0'0,"-1"-2"-102"0"0,1 1-88 0 0,-1-3-238 0 0,-1 1-153 0 0,1-3-136 0 0,0 2-36 0 0,-1-2 35 0 0,0 1-174 0 0,-1 0 111 0 0,1 0-133 0 0,0-1-63 0 0,0 2-69 0 0,-1-2-65 0 0,1 2-79 0 0,-2-1 10 0 0,1 0 17 0 0,-1 0-9 0 0,0 1-52 0 0,-1 0-7 0 0,0 0-21 0 0,0 0-25 0 0,0 1-9 0 0,-3 0-9 0 0,2 1-9 0 0,-2 1-3 0 0,0 0 9 0 0,-3 1 24 0 0,-2 2-1 0 0,-2 2-7 0 0,-2 1 69 0 0,-3 1 12 0 0,-1 3 19 0 0,-3 2 88 0 0,-1 3-32 0 0,-2 5 137 0 0,-2 3-69 0 0,-2 4 101 0 0,-1 7-198 0 0,0 4 190 0 0,0 5-169 0 0,2 5 50 0 0,1 3-128 0 0,4 5 88 0 0,2 2-182 0 0,5 4 136 0 0,5-1-140 0 0,5 1 114 0 0,5 0-156 0 0,5 1 120 0 0,5 1-132 0 0,7-1 89 0 0,5 1-159 0 0,4-2 59 0 0,5 0-163 0 0,4-3-122 0 0,2-2-159 0 0,4-2-50 0 0,1-3-265 0 0,1-3-123 0 0,2-3-185 0 0,2-3-614 0 0,-1-4-381 0 0,0-6-1152 0 0,-1-4-1130 0 0,-9-7 2462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0:10.39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25542.75"/>
      <inkml:brushProperty name="anchorY" value="-279226.8125"/>
      <inkml:brushProperty name="scaleFactor" value="0.5"/>
    </inkml:brush>
  </inkml:definitions>
  <inkml:trace contextRef="#ctx0" brushRef="#br0">279 36 360 0 0,'0'0'2096'0'0,"-2"-3"-690"0"0,0 0-121 0 0,-1-2-227 0 0,0 0-99 0 0,-1 0-157 0 0,1 0-37 0 0,1 1-96 0 0,0 1 7 0 0,0 1 1524 0 0,2 5-1593 0 0,0 3-55 0 0,2 4-106 0 0,1 3-24 0 0,1 5-116 0 0,2 4-6 0 0,1 5-68 0 0,2 5 22 0 0,2 5-147 0 0,0 7 92 0 0,1 6-128 0 0,1 5-17 0 0,-1 5-3 0 0,0 2 63 0 0,-1 3-99 0 0,-1 1 93 0 0,-3-1-113 0 0,-2-2 103 0 0,-3-3-111 0 0,-3 0 84 0 0,-3-1-73 0 0,-3-2 95 0 0,-3-1-116 0 0,-3-4 120 0 0,-1-2-51 0 0,-2-2 6 0 0,-2-4-110 0 0,-2-2 146 0 0,0-2-151 0 0,-2-2 153 0 0,0-3-129 0 0,0-3 123 0 0,0-3-162 0 0,1-2 34 0 0,1-4-187 0 0,1-3-37 0 0,0-2-214 0 0,2-3-199 0 0,1-2-300 0 0,-1-3-620 0 0,2-1-601 0 0,-1-2-1083 0 0,4-3-1308 0 0,3-1 2766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9:46.31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27314.0625"/>
      <inkml:brushProperty name="anchorY" value="-276910.125"/>
      <inkml:brushProperty name="scaleFactor" value="0.5"/>
    </inkml:brush>
  </inkml:definitions>
  <inkml:trace contextRef="#ctx0" brushRef="#br0">313 97 1916 0 0,'2'-2'2336'0'0,"-1"-1"-695"0"0,0 1-259 0 0,1-1-267 0 0,0 0-265 0 0,-1 1-194 0 0,1-2-73 0 0,0 1-19 0 0,-1 1-24 0 0,2-1-49 0 0,-1 0-81 0 0,1 1-93 0 0,-1-1-51 0 0,0 1-52 0 0,0 0-45 0 0,1-1-26 0 0,0 1-31 0 0,-1 0-5 0 0,-1 0-25 0 0,2 0 85 0 0,-1 0 25 0 0,0 0 34 0 0,-1 1 48 0 0,0 0 28 0 0,1 0 10 0 0,0-1 2 0 0,0 1-12 0 0,-1 0 0 0 0,0 1-34 0 0,0-1 249 0 0,0 0-233 0 0,0-1-50 0 0,3-2 2441 0 0,-5 3-2470 0 0,1-1-140 0 0,-1 0 73 0 0,1 0-106 0 0,-3 0 83 0 0,0 0-134 0 0,0 1 99 0 0,-3 0-103 0 0,0 0 108 0 0,-4 1-163 0 0,-2 1 189 0 0,-1 1-124 0 0,-3 1 127 0 0,-1 2-100 0 0,-2 2 152 0 0,-1 2-132 0 0,-1 2 122 0 0,-2 2-114 0 0,0 3 196 0 0,-1 4-206 0 0,0 3 200 0 0,1 4-222 0 0,0 3 238 0 0,2 3-236 0 0,2 2 230 0 0,4 1-260 0 0,3 0 264 0 0,3 2-286 0 0,4-1 281 0 0,3 1-328 0 0,4-1 336 0 0,5 0-336 0 0,4 0 305 0 0,4-1-310 0 0,5 0 301 0 0,3-3-310 0 0,3-2 288 0 0,4-2-348 0 0,2-4 335 0 0,1-4-308 0 0,2-3 324 0 0,-1-3-333 0 0,1-5 302 0 0,0-2-307 0 0,-2-4 292 0 0,0-3-327 0 0,-2-4 274 0 0,1-3-331 0 0,-2-4 226 0 0,0-3-232 0 0,-2-4 224 0 0,1-5-195 0 0,-2-3 213 0 0,-2-3-225 0 0,-2-3 278 0 0,-2-1-200 0 0,-2 0 223 0 0,-4-1-180 0 0,-1 2 202 0 0,-3 1-171 0 0,-3 1 291 0 0,-1 2-149 0 0,-2 2 215 0 0,-3 2-279 0 0,-1 1 250 0 0,-1 1-288 0 0,-2 0 302 0 0,-1 1-302 0 0,-2 0 278 0 0,-1 1-322 0 0,-2-1 305 0 0,-1 1-346 0 0,0 1 312 0 0,-1 0-287 0 0,-1 1 271 0 0,0 1-267 0 0,-1 1 243 0 0,0 1-307 0 0,0 0 314 0 0,0 1-288 0 0,0 2 282 0 0,0 0-288 0 0,0 0 278 0 0,0 2-281 0 0,0 0 266 0 0,0 1-280 0 0,1 0 278 0 0,-1 1-294 0 0,1 1 275 0 0,-2 0-303 0 0,1 1 276 0 0,-2 0-314 0 0,0 1 317 0 0,0 1-293 0 0,2 1 209 0 0,-4 0-258 0 0,-1 1 190 0 0,-1 1-263 0 0,-1 1 75 0 0,0 0-174 0 0,0 1-37 0 0,0 1-116 0 0,0 0-66 0 0,2 1-108 0 0,1 0-147 0 0,1 0-114 0 0,0 1-132 0 0,2 1-290 0 0,1 1-390 0 0,1-1-465 0 0,4 0-1261 0 0,1 1-1605 0 0,2-1 3480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9:46.68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25924"/>
      <inkml:brushProperty name="anchorY" value="-275608.4375"/>
      <inkml:brushProperty name="scaleFactor" value="0.5"/>
    </inkml:brush>
  </inkml:definitions>
  <inkml:trace contextRef="#ctx0" brushRef="#br0">720 67 1556 0 0,'0'-5'5801'0'0,"0"-1"-3820"0"0,0 0-411 0 0,0-2-446 0 0,0 1-57 0 0,0-1-229 0 0,0 1 118 0 0,-1 0-173 0 0,0 1 182 0 0,0 3-19 0 0,1 0-103 0 0,-4 3-47 0 0,-1 2-76 0 0,-2 3 110 0 0,-1 4-357 0 0,-3 5 216 0 0,-2 6-324 0 0,-5 7 151 0 0,-3 7-286 0 0,-4 7 168 0 0,-4 8-269 0 0,-3 6 17 0 0,-3 7 5 0 0,-2 5 103 0 0,-1 3-227 0 0,1 0 209 0 0,2-2-240 0 0,1-2 204 0 0,3-3-227 0 0,1-2 183 0 0,2-4-192 0 0,1-2 200 0 0,2-4-79 0 0,2-5 2 0 0,1-3-192 0 0,2-5-147 0 0,1-3-196 0 0,2-5-337 0 0,1-3-253 0 0,2-4-220 0 0,1-2-557 0 0,1-4-275 0 0,2-4-762 0 0,2-4-1866 0 0,-5 3-4080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9:17.5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2739 21 636 0 0,'0'0'4259'0'0,"7"-1"-3508"0"0,8-1 5699 0 0,-14 1-6172 0 0,0 0 0 0 0,-1 0-1 0 0,1 0 1 0 0,0 0 0 0 0,-1 0-1 0 0,1 0 1 0 0,-1 0 0 0 0,1 0-1 0 0,-2-7 3169 0 0,-4 19-3201 0 0,4-9-243 0 0,-6 10 58 0 0,-1 9 375 0 0,1-1-1 0 0,-8 41 0 0 0,9-37-255 0 0,0 1 0 0 0,-11 23 1 0 0,-94 259 1654 0 0,99-267-1610 0 0,-31 121 216 0 0,34-113-276 0 0,-2-1 1 0 0,-29 76 0 0 0,31-101-164 0 0,2-1 0 0 0,-5 24 0 0 0,-1 3 12 0 0,-6 18-8 0 0,10-33 9 0 0,-19 50-1 0 0,20-63 31 0 0,2 0 0 0 0,-9 39 0 0 0,1 2 202 0 0,-39 168-466 0 0,40-149 375 0 0,4 0-1 0 0,0 96 1 0 0,0 50 164 0 0,1-1 394 0 0,6-155-285 0 0,-12 74-1 0 0,12-126-405 0 0,-67 415 260 0 0,-2-107 208 0 0,34-129-65 0 0,20-90-164 0 0,14-75-92 0 0,2 49-1 0 0,1-50 60 0 0,-5 55 0 0 0,-1 19 98 0 0,-35 179-40 0 0,38-267-245 0 0,-1 10 66 0 0,-3 41-1 0 0,6-42-35 0 0,-2-1-1 0 0,-1 0 0 0 0,-11 39 0 0 0,2-11-37 0 0,-15 102 7 0 0,-9 170 1 0 0,13-116 3 0 0,3-71-8 0 0,21-136-35 0 0,-40 272 28 0 0,26-170 40 0 0,-7 36-35 0 0,18-126-27 0 0,-7 35 18 0 0,2-1 0 0 0,-4 76 0 0 0,11-97-10 0 0,-2 0 0 0 0,-8 35 1 0 0,1-11 17 0 0,-2 25 122 0 0,-20 158 1083 0 0,8-63-645 0 0,-27 34 305 0 0,41-173-915 0 0,-72 351 271 0 0,-22 53-254 0 0,73-337 0 0 0,-1 6 0 0 0,-22 123 0 0 0,-20 101 0 0 0,41-200 0 0 0,-55 227 0 0 0,-24 79 0 0 0,80-330 0 0 0,-75 168 0 0 0,18-29 0 0 0,38-93 0 0 0,-22 32 0 0 0,38-90 0 0 0,5 1 0 0 0,-32 171 0 0 0,-26 133 0 0 0,-15-14 0 0 0,84-316 0 0 0,-29 67 0 0 0,42-120 0 0 0,1 1 0 0 0,-1-2 0 0 0,0 3 0 0 0,1-3 0 0 0,0 0 0 0 0,-2 0 0 0 0,1 0 0 0 0,-8 11 0 0 0,4-10 0 0 0,-32 78 0 0 0,36-81 0 0 0,1 1 0 0 0,0-1 0 0 0,1 1 0 0 0,-1 0 0 0 0,2-1 0 0 0,0-2 0 0 0,-1-1 0 0 0,0 2 0 0 0,2-1 0 0 0,-1 0 0 0 0,0 0 0 0 0,0 0 0 0 0,0 0 0 0 0,2-1 0 0 0,-1 0 0 0 0,0 3 0 0 0,1 0 0 0 0,0-1 0 0 0,-1 0 0 0 0,0 1 0 0 0,0-1 0 0 0,2 1 0 0 0,0-1 0 0 0,-2 1 0 0 0,0-1 0 0 0,0-1 0 0 0,2 0 0 0 0,0 0 0 0 0,-2-1 0 0 0,0 1 0 0 0,1 0 0 0 0,2 0 0 0 0,1 0 0 0 0,0 0 0 0 0,-2-3-16 0 0,0-5-174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29:47.30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23934.03125"/>
      <inkml:brushProperty name="anchorY" value="-275533.03125"/>
      <inkml:brushProperty name="scaleFactor" value="0.5"/>
    </inkml:brush>
  </inkml:definitions>
  <inkml:trace contextRef="#ctx0" brushRef="#br0">62 262 4892 0 0,'1'-1'3553'0'0,"2"-2"-902"0"0,0 0-395 0 0,0-2-456 0 0,1 1-156 0 0,0-1-402 0 0,0 0 161 0 0,-1 2-279 0 0,0 0 32 0 0,0 0-341 0 0,-1 1 138 0 0,0-1 560 0 0,-2 7-907 0 0,-2 2-72 0 0,0 5-83 0 0,-3 5-83 0 0,-1 4-66 0 0,-1 5-56 0 0,-1 4-34 0 0,-2 5 34 0 0,-1 4-136 0 0,1 4 91 0 0,1 2-144 0 0,1 1 118 0 0,1 1-108 0 0,2-1 54 0 0,1-1-40 0 0,2-1-13 0 0,2 0-10 0 0,0-2-10 0 0,0-2-3 0 0,1-2 9 0 0,-1-3-97 0 0,0-3 108 0 0,1-3-111 0 0,-1-3 107 0 0,1-3-69 0 0,0-2 64 0 0,-1-3-42 0 0,1-5 74 0 0,-1 0-48 0 0,0-4-36 0 0,0-3 12 0 0,1-1-4 0 0,-1-2-47 0 0,0-6 37 0 0,0-3-37 0 0,-1-4-69 0 0,1-4 99 0 0,1-5-86 0 0,0-3 106 0 0,0-4-77 0 0,0-3 160 0 0,1-3 15 0 0,-1-3 185 0 0,1-1 63 0 0,0-1 80 0 0,-1 0-51 0 0,0-1 113 0 0,0 0-121 0 0,1 1 226 0 0,-1 0-235 0 0,0 1-210 0 0,0 1-152 0 0,0 1 19 0 0,1-1-30 0 0,0 1 0 0 0,0 1 0 0 0,1 0 0 0 0,0 1 0 0 0,0 1 0 0 0,1 2 0 0 0,1 1 0 0 0,0 1 0 0 0,0 2 0 0 0,2 1 0 0 0,-1 1 0 0 0,2 2 0 0 0,-1 2 0 0 0,1 1 0 0 0,1 2 0 0 0,1 2 0 0 0,0 2 0 0 0,1 1 0 0 0,2 3 0 0 0,1 1-219 0 0,1 2-41 0 0,2 2 27 0 0,1 3-14 0 0,2 1 35 0 0,0 3-84 0 0,2 2 60 0 0,1 2-115 0 0,0 4 19 0 0,1 2-85 0 0,0 2 164 0 0,-1 2-98 0 0,-1 1 169 0 0,-1 2-134 0 0,-2 0 7 0 0,-2 1 41 0 0,-2 0 19 0 0,-2-1 42 0 0,-3 1 21 0 0,-2 1 49 0 0,-3-1 22 0 0,-3 0 45 0 0,-3 1-4 0 0,-3 0 89 0 0,-3 0-97 0 0,-4 0 135 0 0,-3-1-105 0 0,-3 1 141 0 0,-3-2-171 0 0,-3 0 71 0 0,-2-2 14 0 0,-2-2-41 0 0,-1 0 10 0 0,-1-3-83 0 0,0-1-62 0 0,0-1-178 0 0,2-2-112 0 0,1-1-127 0 0,1-2-75 0 0,3 0-124 0 0,2-1-150 0 0,2-1-253 0 0,2 0-377 0 0,4-1-62 0 0,0 1-216 0 0,3-2-708 0 0,0 1-2167 0 0,-2 1-3954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0:17.00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23994.8125"/>
      <inkml:brushProperty name="anchorY" value="-279470.6875"/>
      <inkml:brushProperty name="scaleFactor" value="0.5"/>
    </inkml:brush>
  </inkml:definitions>
  <inkml:trace contextRef="#ctx0" brushRef="#br0">6 8 260 0 0,'0'0'7499'0'0,"-1"-2"-6751"0"0,0 1-60 0 0,-3-4 2978 0 0,4 8-3531 0 0,0 0 17 0 0,1 1-57 0 0,-1 0 35 0 0,1-1-116 0 0,-1 3 93 0 0,1-1-88 0 0,0 1 63 0 0,0 0-118 0 0,0 1 62 0 0,0-1-194 0 0,-1 2 57 0 0,0-2-147 0 0,0 2-2 0 0,0-1-7 0 0,0 2-94 0 0,0 2 17 0 0,0-1-286 0 0,0 2 226 0 0,0 0-296 0 0,0 0 190 0 0,0 1-127 0 0,-1 1 44 0 0,0 0 6 0 0,0 1 53 0 0,1 0 93 0 0,-1 0 85 0 0,0 1 64 0 0,1 0 72 0 0,-1 0 54 0 0,0-1 105 0 0,1 0 19 0 0,0 0 158 0 0,0-1 50 0 0,0-1 91 0 0,0 1 23 0 0,0-1 87 0 0,0-1 18 0 0,1 1 25 0 0,-1-2-202 0 0,1 0 261 0 0,-1 1-207 0 0,0-3 176 0 0,1 1-213 0 0,-1-2 99 0 0,1 1-126 0 0,0-1 115 0 0,0 1-107 0 0,-1-1-10 0 0,1 0-63 0 0,-1 0-2 0 0,1 0-56 0 0,0-1 35 0 0,0 2-74 0 0,-1-2 49 0 0,1 1-96 0 0,-1-1 17 0 0,1 1-158 0 0,-1-1 27 0 0,0 2-302 0 0,1 0 80 0 0,-1 1-354 0 0,0-2 136 0 0,0 2-202 0 0,1 0-74 0 0,-1 1-181 0 0,0-1-1022 0 0,0 2 434 0 0,0-3-919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0:17.14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25272.75"/>
      <inkml:brushProperty name="anchorY" value="-281408.96875"/>
      <inkml:brushProperty name="scaleFactor" value="0.5"/>
    </inkml:brush>
  </inkml:definitions>
  <inkml:trace contextRef="#ctx0" brushRef="#br0">0 0 1264 0 0,'0'0'1428'0'0,"1"2"-84"0"0,0 1-363 0 0,0 1 80 0 0,0 1-382 0 0,0-1 116 0 0,1 1-292 0 0,-1-1-4 0 0,0-1-148 0 0,1 2-36 0 0,-1-2-119 0 0,0-1-31 0 0,1 2-160 0 0,-1-1-195 0 0,0-1-4 0 0,0 2-458 0 0,-1 0 156 0 0,1-2-545 0 0,-1 3-1311 0 0,0 0 53 0 0,0-2-53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0:17.31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26561"/>
      <inkml:brushProperty name="anchorY" value="-282751.03125"/>
      <inkml:brushProperty name="scaleFactor" value="0.5"/>
    </inkml:brush>
  </inkml:definitions>
  <inkml:trace contextRef="#ctx0" brushRef="#br0">0 0 1720 0 0,'0'0'1900'0'0,"0"3"-625"0"0,0-1-134 0 0,0 1-369 0 0,0 2-9 0 0,0-1-323 0 0,0 2 106 0 0,0 0-279 0 0,0-2 107 0 0,0 2-370 0 0,0-1 94 0 0,1 1-377 0 0,-1 0 151 0 0,1 2-517 0 0,0-2 194 0 0,0 3-263 0 0,0-2-216 0 0,0 2-1146 0 0,0-1 420 0 0,0-2-857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0:17.47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27838.125"/>
      <inkml:brushProperty name="anchorY" value="-284129.40625"/>
      <inkml:brushProperty name="scaleFactor" value="0.5"/>
    </inkml:brush>
  </inkml:definitions>
  <inkml:trace contextRef="#ctx0" brushRef="#br0">0 1 424 0 0,'1'2'1896'0'0,"-1"0"-224"0"0,1 4-323 0 0,0-1-108 0 0,0 2-184 0 0,1 0-101 0 0,-1 1-41 0 0,0 0-223 0 0,0 0 22 0 0,-1-2-222 0 0,1 0-17 0 0,0-1-154 0 0,0-1-1 0 0,0 1-170 0 0,-1 0 69 0 0,1-2-129 0 0,-1 2-19 0 0,0-1-158 0 0,1 1-61 0 0,-1 0-125 0 0,0 1-237 0 0,0 0-20 0 0,0 1-468 0 0,0-1 12 0 0,0 2-2359 0 0,0-2-607 0 0,0-1 2010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0:18.15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29122.375"/>
      <inkml:brushProperty name="anchorY" value="-285550.03125"/>
      <inkml:brushProperty name="scaleFactor" value="0.5"/>
    </inkml:brush>
  </inkml:definitions>
  <inkml:trace contextRef="#ctx0" brushRef="#br0">129 121 1672 0 0,'0'0'1648'0'0,"-3"-1"-574"0"0,-2 1 85 0 0,-2-1-265 0 0,0 1 80 0 0,-3-2-155 0 0,2 1 10 0 0,-3 0-4 0 0,3 0-109 0 0,1 0 50 0 0,-2-1-82 0 0,2 1 45 0 0,1 0-185 0 0,-1 0 15 0 0,1 1-200 0 0,2-1 38 0 0,1 1-150 0 0,1-1 101 0 0,-2 0-94 0 0,0 1 143 0 0,0-1 24 0 0,2 0 7 0 0,0 1 7 0 0,0 0-55 0 0,2 0-54 0 0,4-1-21 0 0,0 1-5 0 0,6-1-64 0 0,3 1-2 0 0,3-1-3 0 0,3-1-31 0 0,5 1-44 0 0,2 0-26 0 0,5-1-10 0 0,4 0-58 0 0,4 0-24 0 0,4-1 27 0 0,3 0-54 0 0,4-1-69 0 0,2 1-52 0 0,2-1-25 0 0,1-1-61 0 0,1 1-1 0 0,0-1-33 0 0,0 0-74 0 0,-1 0-74 0 0,-1 0 146 0 0,-1 0-92 0 0,-2 1 72 0 0,-2 0-98 0 0,-2 0 104 0 0,-3 0-46 0 0,-3 1 126 0 0,-4 0-67 0 0,-2 1 105 0 0,-3 0-84 0 0,-2 0 75 0 0,-3 1-152 0 0,-1-1 137 0 0,-3 1-144 0 0,-5 0 98 0 0,1 0-72 0 0,-4 1 76 0 0,1-1-78 0 0,-3 1 90 0 0,1-1-107 0 0,-3 1 60 0 0,2 0-159 0 0,-4-1-3 0 0,-2 1-67 0 0,2 0-260 0 0,-1-1 50 0 0,-2 1-458 0 0,-2-1 2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0:18.73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31723.84375"/>
      <inkml:brushProperty name="anchorY" value="-286699.375"/>
      <inkml:brushProperty name="scaleFactor" value="0.5"/>
    </inkml:brush>
  </inkml:definitions>
  <inkml:trace contextRef="#ctx0" brushRef="#br0">55 93 1456 0 0,'0'0'3928'0'0,"-3"-1"-2502"0"0,-2 0-173 0 0,1 0-148 0 0,-3 0-189 0 0,1 0-56 0 0,1 0-68 0 0,1 0-37 0 0,-2 0-11 0 0,2 0 12 0 0,0 0-24 0 0,1 0-45 0 0,1 1-81 0 0,1 0 584 0 0,4 0-691 0 0,0 0-26 0 0,4 0-63 0 0,0 0 26 0 0,5 0-66 0 0,3 0 27 0 0,2 0-113 0 0,3 0 68 0 0,3-1-165 0 0,3 1 129 0 0,2-1-259 0 0,3 0 209 0 0,4 0-228 0 0,3-1 196 0 0,2 1-215 0 0,5-1 166 0 0,3 0-197 0 0,3-1 183 0 0,3 0-211 0 0,2 1 193 0 0,2-2-233 0 0,0 1 200 0 0,1-2-203 0 0,-1 2 176 0 0,-1-2-185 0 0,0 1 172 0 0,-3 0-188 0 0,-3 0 148 0 0,-3-1-148 0 0,-3 2 136 0 0,-4-1-162 0 0,-4 2 122 0 0,-3-1-146 0 0,-3 1 88 0 0,-3 1-99 0 0,-4-1 69 0 0,-2 0-171 0 0,-3 1 29 0 0,-4 0-99 0 0,0 0-110 0 0,-3 0-30 0 0,0 1-143 0 0,-2-1-76 0 0,1 0-68 0 0,-3 1-137 0 0,-1 0-120 0 0,1 0-225 0 0,-2 0-222 0 0,-1 1-41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0:19.19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34394.78125"/>
      <inkml:brushProperty name="anchorY" value="-287879.28125"/>
      <inkml:brushProperty name="scaleFactor" value="0.5"/>
    </inkml:brush>
  </inkml:definitions>
  <inkml:trace contextRef="#ctx0" brushRef="#br0">14 17 1820 0 0,'0'0'5395'0'0,"-2"-1"-4126"0"0,0 0-81 0 0,0-1-54 0 0,-1 1 1216 0 0,2-2-1283 0 0,0 1-57 0 0,-2-5 3892 0 0,7 8-4563 0 0,-1 1 177 0 0,2 1-206 0 0,0 3 218 0 0,0 2-341 0 0,0 1 235 0 0,0 4-306 0 0,0 2 276 0 0,0 2-213 0 0,0 3 194 0 0,0 3-294 0 0,0 3 213 0 0,1 2-280 0 0,0 3 232 0 0,0 3-256 0 0,1 3 238 0 0,0 2-270 0 0,1 2 248 0 0,0 2-99 0 0,-1 1-12 0 0,1 1 5 0 0,-1-1-43 0 0,0 0 10 0 0,0-1-5 0 0,-1 1-4 0 0,1-1-9 0 0,-1-1-7 0 0,0-2-8 0 0,0-1-22 0 0,-1-1 5 0 0,-1-1 30 0 0,1-1-38 0 0,-2-2 13 0 0,0-2-139 0 0,0-2 188 0 0,0-1-198 0 0,-1-2 200 0 0,0-3-166 0 0,0-2 158 0 0,-1-1-299 0 0,0-3 191 0 0,1 0-378 0 0,-1-3 239 0 0,0-1-387 0 0,0-2 59 0 0,1-3-248 0 0,-2 1-356 0 0,1-2-249 0 0,-1-1-257 0 0,1-1-567 0 0,-1-2-153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0:19.46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35860.0625"/>
      <inkml:brushProperty name="anchorY" value="-290416.6875"/>
      <inkml:brushProperty name="scaleFactor" value="0.5"/>
    </inkml:brush>
  </inkml:definitions>
  <inkml:trace contextRef="#ctx0" brushRef="#br0">33 57 3880 0 0,'-2'1'3445'0'0,"-1"0"-925"0"0,-4 2-422 0 0,1 0-514 0 0,1-1-232 0 0,1 0-217 0 0,-2 1 2809 0 0,12-4-2987 0 0,5 0-251 0 0,4-1-101 0 0,7 0-126 0 0,4-1-262 0 0,7-1 162 0 0,6 1-285 0 0,6 0 213 0 0,5-1-299 0 0,5 1 215 0 0,2-1-368 0 0,2 0 159 0 0,2 0-259 0 0,-1 0 145 0 0,-2 0-275 0 0,-2 1 98 0 0,-4-1-248 0 0,-4 1-100 0 0,-6-1-96 0 0,-4 1-126 0 0,-4 0-90 0 0,-5 1-90 0 0,-8 0-192 0 0,-1 1-278 0 0,-6 1-217 0 0,-1 1 53 0 0,-4 0-2454 0 0,0 1-3227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0:19.63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38078.84375"/>
      <inkml:brushProperty name="anchorY" value="-291634.75"/>
      <inkml:brushProperty name="scaleFactor" value="0.5"/>
    </inkml:brush>
  </inkml:definitions>
  <inkml:trace contextRef="#ctx0" brushRef="#br0">42 1 2700 0 0,'-2'2'3309'0'0,"-2"3"-874"0"0,-2 2-445 0 0,-1 0-398 0 0,1-1-231 0 0,-1 1-93 0 0,2 0-66 0 0,2-1-161 0 0,1-1-176 0 0,4 0-186 0 0,3-1-93 0 0,4 0-239 0 0,3 0-298 0 0,4-1-309 0 0,3 0-376 0 0,3-1-243 0 0,2 1-547 0 0,1-1-295 0 0,1 1-183 0 0,-1-1-2349 0 0,-1 2-2076 0 0,-5-1 4958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9:20.0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39 464 0 0,'0'0'6841'0'0,"-14"-5"-5771"0"0,-25 18 7611 0 0,44-12-7131 0 0,19 1-1454 0 0,-5-1 184 0 0,35 2-37 0 0,66-3 0 0 0,-13-1-86 0 0,326-9 283 0 0,-264 4-246 0 0,606-11 857 0 0,-367 10-827 0 0,-230 3-147 0 0,938-5-45 0 0,252 60 6 0 0,-891-41 55 0 0,170 11 986 0 0,-611-18-1030 0 0,566 31 174 0 0,-561-31-312 0 0,-37-2 73 0 0,-1-1-1 0 0,62 5-105 0 0,-62-5 106 0 0,1 0-84 0 0,-1 1-670 0 0,13 1 1334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0:19.80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39534.53125"/>
      <inkml:brushProperty name="anchorY" value="-292998.625"/>
      <inkml:brushProperty name="scaleFactor" value="0.5"/>
    </inkml:brush>
  </inkml:definitions>
  <inkml:trace contextRef="#ctx0" brushRef="#br0">48 0 3168 0 0,'-2'3'2849'0'0,"-2"2"-734"0"0,-3 3-131 0 0,0 1-329 0 0,-1 1 1 0 0,1 0 32 0 0,1-2-207 0 0,2 1 154 0 0,2-2-346 0 0,2 1-216 0 0,1-2-199 0 0,3 0-190 0 0,0-2-122 0 0,5 1-208 0 0,4-2-379 0 0,3-2 122 0 0,3 0-373 0 0,2-2-287 0 0,1 0-406 0 0,2-3-392 0 0,1-1-361 0 0,1 0-789 0 0,-1-3-2798 0 0,0-2-3289 0 0,-6 1 7775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0:27.98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41010.3125"/>
      <inkml:brushProperty name="anchorY" value="-294328.9375"/>
      <inkml:brushProperty name="scaleFactor" value="0.5"/>
    </inkml:brush>
  </inkml:definitions>
  <inkml:trace contextRef="#ctx0" brushRef="#br0">703 292 996 0 0,'0'0'9383'0'0,"0"-2"-8660"0"0,-1 0-165 0 0,0 0-3 0 0,0 1-144 0 0,1-1 0 0 0,-1 2-123 0 0,2-3 52 0 0,-1 1-159 0 0,0 0 52 0 0,1 0-97 0 0,0-1 36 0 0,0 1-28 0 0,0 0 48 0 0,1-1-79 0 0,-1-1 99 0 0,2 0-96 0 0,0 1 155 0 0,-1-2-101 0 0,1 1 100 0 0,0-1-149 0 0,-1 0 68 0 0,1-2-104 0 0,0 1 125 0 0,0-2-110 0 0,-1 0 183 0 0,1-2-108 0 0,-2-1 102 0 0,0 0-204 0 0,-1-1 149 0 0,-2 0-176 0 0,-1-1 104 0 0,-2 0-137 0 0,-4-1 108 0 0,-2 0-138 0 0,-3-1 119 0 0,-4 1-140 0 0,-3 0 143 0 0,-4 1-160 0 0,-3 1 113 0 0,-4 2-110 0 0,-3 2 119 0 0,-2 2-110 0 0,-1 3 150 0 0,-1 3-146 0 0,-2 4 130 0 0,0 3-133 0 0,-1 3 138 0 0,1 5-173 0 0,2 3 187 0 0,3 3-211 0 0,4 4 212 0 0,4 4-148 0 0,5 2 115 0 0,6 2-18 0 0,7 2-32 0 0,6 3 28 0 0,7 4-24 0 0,9 4-22 0 0,6 2-8 0 0,8 3 0 0 0,8 2-16 0 0,8 2-1 0 0,5 2-5 0 0,7 1 5 0 0,3-1 31 0 0,3 0-32 0 0,0-2 35 0 0,-1-2-29 0 0,-4-2-52 0 0,-5-4 94 0 0,-4-1-45 0 0,-7-3 15 0 0,-6-3 7 0 0,-6-2 16 0 0,-8-3 1 0 0,-5-2 30 0 0,-8-2-32 0 0,-6 0 40 0 0,-7 0-22 0 0,-7-1 17 0 0,-7 0-9 0 0,-7 0-25 0 0,-6 0 53 0 0,-7-1 49 0 0,-4-1 16 0 0,-4-2 29 0 0,0-2-37 0 0,-1-2 98 0 0,0-3-193 0 0,2-1 148 0 0,2-4-99 0 0,3-1 63 0 0,1-3-101 0 0,4-3 85 0 0,3-1-177 0 0,3-3-85 0 0,2-2-240 0 0,3-3-193 0 0,2-2-325 0 0,3-3-282 0 0,4-3-531 0 0,3-4-193 0 0,4-4-2734 0 0,6-5-2457 0 0,2 3 5902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0:28.32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39037.875"/>
      <inkml:brushProperty name="anchorY" value="-294333.09375"/>
      <inkml:brushProperty name="scaleFactor" value="0.5"/>
    </inkml:brush>
  </inkml:definitions>
  <inkml:trace contextRef="#ctx0" brushRef="#br0">144 188 3008 0 0,'0'0'0'0'0,"1"-4"3089"0"0,1-5-729 0 0,0-4-403 0 0,1-1-135 0 0,0-3-472 0 0,-1 1-47 0 0,1-1-284 0 0,-1 2 83 0 0,0 0-144 0 0,-1 2-62 0 0,1 2-173 0 0,-1 0-179 0 0,-1 2-124 0 0,1 1-92 0 0,-1 1-86 0 0,0 2-45 0 0,0 1-53 0 0,-1 7-34 0 0,0 5 23 0 0,-2 7-59 0 0,0 8 26 0 0,-3 8-42 0 0,-1 10 20 0 0,-2 9 133 0 0,-1 8-216 0 0,-3 7 196 0 0,0 5-243 0 0,-1 7 224 0 0,0 3-257 0 0,0 1 104 0 0,1 0-16 0 0,2-1 96 0 0,1-2-142 0 0,1-2 207 0 0,2-3-231 0 0,2-4 234 0 0,2-5-261 0 0,1-5 268 0 0,1-6-249 0 0,2-4 248 0 0,1-5-284 0 0,2-5 262 0 0,0-3-346 0 0,1-5 73 0 0,2-4-399 0 0,0-3-201 0 0,1-3-392 0 0,1-5-295 0 0,-2-4-383 0 0,3-4-341 0 0,0-4-617 0 0,1-4-1210 0 0,-1-4-2293 0 0,-2-2 4829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0:28.50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37726.625"/>
      <inkml:brushProperty name="anchorY" value="-294411.21875"/>
      <inkml:brushProperty name="scaleFactor" value="0.5"/>
    </inkml:brush>
  </inkml:definitions>
  <inkml:trace contextRef="#ctx0" brushRef="#br0">105 176 5264 0 0,'-3'-2'3641'0'0,"-7"-3"-1004"0"0,-2-2-120 0 0,-2 0-703 0 0,-1-2-52 0 0,0 1-608 0 0,1-1 93 0 0,4 2-330 0 0,2 0 129 0 0,4-1-321 0 0,5 0 29 0 0,4 0-316 0 0,7 0 62 0 0,6-1-313 0 0,7 2-45 0 0,8-1-401 0 0,7 1-26 0 0,7 1-409 0 0,5 0-276 0 0,5 1-252 0 0,2 0-350 0 0,1 0-176 0 0,0-1-485 0 0,-1 1-64 0 0,-2 0-2193 0 0,-5 0-2527 0 0,-12 1 5805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0:28.88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39568.6875"/>
      <inkml:brushProperty name="anchorY" value="-295506.125"/>
      <inkml:brushProperty name="scaleFactor" value="0.5"/>
    </inkml:brush>
  </inkml:definitions>
  <inkml:trace contextRef="#ctx0" brushRef="#br0">12 71 2744 0 0,'-2'9'15878'0'0,"0"-11"-14795"0"0,0 0 201 0 0,0-1-298 0 0,0-1-12 0 0,1-2-304 0 0,1 1 50 0 0,0-2-214 0 0,1 1 47 0 0,0-1-230 0 0,0 1 30 0 0,1 0-203 0 0,-1 0 72 0 0,3 1-183 0 0,-1 1 74 0 0,2 0-187 0 0,0 1 58 0 0,3 1-226 0 0,-1 0 114 0 0,5 4-240 0 0,0 2 209 0 0,1 2-261 0 0,1 3 285 0 0,0 4-283 0 0,0 3 226 0 0,-2 2-250 0 0,0 4 63 0 0,-2 2 51 0 0,0 4 42 0 0,-3 3 40 0 0,0 1 74 0 0,-2 1 18 0 0,-2 0 38 0 0,0 1 14 0 0,-1-1 27 0 0,-1-1 149 0 0,-1-1-189 0 0,-1-1 232 0 0,0-2-158 0 0,-1-2 185 0 0,1-2-149 0 0,-1-2 294 0 0,1-3-135 0 0,0-1 357 0 0,0-3-165 0 0,0-3 162 0 0,0-2-257 0 0,0-3 174 0 0,1-2-161 0 0,0-2 122 0 0,0-4-178 0 0,1-4 104 0 0,1-4-162 0 0,1-4-21 0 0,2-5 0 0 0,3-6 43 0 0,2-5-202 0 0,2-6 70 0 0,4-4-179 0 0,3-5 77 0 0,1-2-264 0 0,2 0 207 0 0,1 2-297 0 0,1 2 262 0 0,0 4-410 0 0,-1 3 118 0 0,0 4-335 0 0,0 4-133 0 0,-1 4-278 0 0,0 3-225 0 0,0 5-136 0 0,-1 3-294 0 0,-1 3-176 0 0,0 4-680 0 0,0 2-1144 0 0,-2 2-2157 0 0,-3 2 4520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0:30.04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41441.21875"/>
      <inkml:brushProperty name="anchorY" value="-296712.21875"/>
      <inkml:brushProperty name="scaleFactor" value="0.5"/>
    </inkml:brush>
  </inkml:definitions>
  <inkml:trace contextRef="#ctx0" brushRef="#br0">450 307 3048 0 0,'0'0'5821'0'0,"1"-2"-4544"0"0,-1 0-47 0 0,1-3-203 0 0,0 1 129 0 0,0-1-254 0 0,0 0 28 0 0,1-1-296 0 0,0 1 23 0 0,0-1-287 0 0,0 1 72 0 0,1-1-230 0 0,-1 1 70 0 0,1-1-172 0 0,0 1 93 0 0,0-1-160 0 0,-1 2 131 0 0,1-2-80 0 0,0 1-4 0 0,0-1-12 0 0,0 1-28 0 0,1-1 10 0 0,-1 1-14 0 0,0-2 8 0 0,1 1 147 0 0,-1-1 14 0 0,0 1 9 0 0,0-1 26 0 0,-1 1 85 0 0,1-1 37 0 0,-1 2 37 0 0,0-3 95 0 0,-1 1-358 0 0,-1-1 348 0 0,1 1-391 0 0,-2-2 271 0 0,0 0-309 0 0,-1-1 213 0 0,-2 0-367 0 0,-1 0 342 0 0,-2-1-330 0 0,-2 1 269 0 0,-2 1-300 0 0,-2 0 274 0 0,-3 1-276 0 0,-1 1 249 0 0,-3 1-248 0 0,-1 1 237 0 0,-3 3-384 0 0,0 1 444 0 0,-3 3-316 0 0,-2 3 246 0 0,0 3-235 0 0,-3 4 256 0 0,0 4-251 0 0,1 4 264 0 0,1 4-266 0 0,1 3 72 0 0,3 3-2 0 0,3 2 2 0 0,4 1-4 0 0,3 0 129 0 0,4 1-233 0 0,4-1 93 0 0,3-2-11 0 0,3 0-26 0 0,4-2 205 0 0,2-1-241 0 0,3-2 267 0 0,2-1-267 0 0,2-3 263 0 0,2-2-261 0 0,1-4 125 0 0,2-3-26 0 0,0-3 26 0 0,2-4-9 0 0,0-3 80 0 0,1-4-18 0 0,1-3 28 0 0,0-5-38 0 0,1-4 27 0 0,-1-4-18 0 0,1-5-43 0 0,1-4 64 0 0,1-3-44 0 0,-1-3 214 0 0,0-2 79 0 0,-1 1 83 0 0,-1 1-73 0 0,-2 3 107 0 0,-2 3-161 0 0,-3 3 38 0 0,-1 4-198 0 0,-2 1 84 0 0,-2 4-227 0 0,0 1 111 0 0,-2 2-155 0 0,-1 3 134 0 0,0 1-156 0 0,-2 3 98 0 0,-1 1-60 0 0,-1 4 30 0 0,-1 2 20 0 0,-2 4-38 0 0,0 4-20 0 0,-1 2-52 0 0,0 3-44 0 0,-1 4 22 0 0,1 2-12 0 0,0 2-12 0 0,1 2-19 0 0,0 2-14 0 0,2 0 53 0 0,0 0-18 0 0,1 1 36 0 0,1-1-22 0 0,0-2 69 0 0,1 0 46 0 0,0-3 8 0 0,2-2 37 0 0,1-3 3 0 0,-1-2 11 0 0,3-3-81 0 0,-2-3 108 0 0,3-3-49 0 0,2-3 21 0 0,2-3 20 0 0,1-3 17 0 0,2-4 1 0 0,1-2 30 0 0,1-4-25 0 0,2-3 78 0 0,1-3 34 0 0,2-3-1 0 0,1-3 30 0 0,-1-2-30 0 0,0 0 15 0 0,-1-1-5 0 0,-1 2 113 0 0,-3 0-125 0 0,-1 3 94 0 0,-1 1-117 0 0,-3 3 149 0 0,-1 1-158 0 0,-2 3 68 0 0,-1 1-148 0 0,0 2 44 0 0,-3 3-127 0 0,1-1 36 0 0,-2 3-129 0 0,0-1 113 0 0,-1 2-96 0 0,-1 2 33 0 0,-1 1-10 0 0,1 3-101 0 0,-1 3-116 0 0,1 3-100 0 0,-1 3-49 0 0,0 4-56 0 0,-1 1-39 0 0,1 3-38 0 0,1 3 99 0 0,0 1 19 0 0,2 1 69 0 0,0 0 29 0 0,1 0 12 0 0,1 0 142 0 0,-1-1 13 0 0,2-2 67 0 0,0-2 31 0 0,0-2 100 0 0,0-2 4 0 0,1-3 30 0 0,-1-2 40 0 0,2-4-14 0 0,2-3 17 0 0,1-2 39 0 0,1-4-53 0 0,3-3 37 0 0,0-3 35 0 0,3-4-20 0 0,1-4-5 0 0,1-5-48 0 0,2-3-21 0 0,1-3 3 0 0,0-1-14 0 0,-1-1-40 0 0,-2 2 109 0 0,-2 1 41 0 0,-1 3 85 0 0,-3 2 116 0 0,-1 3-57 0 0,-3 3-52 0 0,-1 2-61 0 0,-2 2-105 0 0,-1 2-67 0 0,-3 2 88 0 0,1 2-50 0 0,-3 3 54 0 0,-1 0-32 0 0,-2 6 29 0 0,-3 5-3 0 0,-3 6-41 0 0,-3 7 9 0 0,-3 7-38 0 0,-2 10-38 0 0,-4 8-57 0 0,-1 9 96 0 0,-1 9-285 0 0,-3 7 196 0 0,1 8-166 0 0,0 5-203 0 0,1 4 257 0 0,1 2-210 0 0,3-1 133 0 0,1-2 0 0 0,3-4 177 0 0,1-4-162 0 0,1-2 241 0 0,0-4-195 0 0,1-4 244 0 0,-1-3-196 0 0,1-6 235 0 0,-1-4-208 0 0,0-4 266 0 0,0-6-209 0 0,0-5 244 0 0,-1-5-246 0 0,0-4 332 0 0,0-5-276 0 0,-1-4 264 0 0,-1-3-360 0 0,-1-5 350 0 0,-1-3-293 0 0,0-4 288 0 0,-1-4-210 0 0,-1-2 336 0 0,-1-3-203 0 0,-1-3 317 0 0,0-3-91 0 0,-1-3 279 0 0,1-3-4 0 0,0-3 67 0 0,1-4-122 0 0,3-4 17 0 0,3-4-149 0 0,3-3-25 0 0,5-5 26 0 0,6-6-115 0 0,6-5-57 0 0,6-6-35 0 0,6-3-41 0 0,7-5-88 0 0,6-3 1 0 0,7-1-54 0 0,5-1-50 0 0,4 1-171 0 0,4 2-46 0 0,3 2-224 0 0,3 3-108 0 0,2 2-234 0 0,3 3-273 0 0,2 4-103 0 0,-2 4-206 0 0,-1 3-384 0 0,-1 4-264 0 0,-2 4-345 0 0,-2 4-618 0 0,-1 2-2872 0 0,-3 3-3754 0 0,-12 7 8953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0:30.58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44008.0625"/>
      <inkml:brushProperty name="anchorY" value="-298164.8125"/>
      <inkml:brushProperty name="scaleFactor" value="0.5"/>
    </inkml:brush>
  </inkml:definitions>
  <inkml:trace contextRef="#ctx0" brushRef="#br0">650 266 2480 0 0,'0'0'9916'0'0,"3"-1"-9417"0"0,0 0 20 0 0,0 0-141 0 0,2 0 36 0 0,-1-1-126 0 0,3 0 45 0 0,-2-1-135 0 0,2 0 48 0 0,-1 0-85 0 0,0-2 118 0 0,0 1-37 0 0,1-1 192 0 0,-2 1-89 0 0,2-1 233 0 0,-1 0-104 0 0,1 0 175 0 0,-2 0-128 0 0,1 0 52 0 0,-1 0-94 0 0,0-1-82 0 0,-1 1-43 0 0,0-2 3 0 0,0 2-23 0 0,-1-3 51 0 0,-1 2-58 0 0,0-3-18 0 0,-2 0 79 0 0,0-2-167 0 0,-2 1 130 0 0,0-1-219 0 0,-2 0 173 0 0,-2 0-281 0 0,-1 0 183 0 0,-3-1-211 0 0,-2 1 151 0 0,-4-1-170 0 0,-2 1 174 0 0,-4 1-249 0 0,-3 0 261 0 0,-3 3-254 0 0,-3 2 248 0 0,-3 3-246 0 0,-3 3 50 0 0,-4 6 29 0 0,-4 6 25 0 0,-2 6 51 0 0,-1 7 168 0 0,-1 10-53 0 0,0 9 108 0 0,2 10-118 0 0,3 9 66 0 0,5 8-44 0 0,4 7-22 0 0,7 1-4 0 0,5 2-6 0 0,8-1 65 0 0,6-1-141 0 0,5-2 128 0 0,6-4-115 0 0,4-2 126 0 0,4-4-108 0 0,4-4 91 0 0,3-4-88 0 0,3-4 91 0 0,2-6-130 0 0,3-6 85 0 0,2-6-144 0 0,1-6 7 0 0,2-6-227 0 0,1-4-49 0 0,1-6-313 0 0,1-4 3 0 0,-1-4-276 0 0,2-5 53 0 0,0-5-244 0 0,1-4-198 0 0,1-5-376 0 0,0-5-155 0 0,0-4-314 0 0,0-5-913 0 0,1-5-1640 0 0,-3-2-3053 0 0,-8 4 6603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0:54.68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45301.28125"/>
      <inkml:brushProperty name="anchorY" value="-300463.625"/>
      <inkml:brushProperty name="scaleFactor" value="0.5"/>
    </inkml:brush>
  </inkml:definitions>
  <inkml:trace contextRef="#ctx0" brushRef="#br0">77 3398 2476 0 0,'0'0'2008'0'0,"-3"-1"-433"0"0,0 0-125 0 0,0 0-46 0 0,-2-1-137 0 0,-1 0-16 0 0,2 1-24 0 0,-2-1-93 0 0,1 0 5 0 0,1 0-83 0 0,-1 0-103 0 0,1 0-129 0 0,1 1-142 0 0,1 0-82 0 0,-1-1-104 0 0,0 1-59 0 0,1 0-13 0 0,0 1-28 0 0,1-1 12 0 0,0 1 323 0 0,-1-1-515 0 0,-1 0 74 0 0,1 0-168 0 0,0 0 98 0 0,1 0-157 0 0,0 1 154 0 0,3-1-142 0 0,2 0 140 0 0,4 0-172 0 0,3 1 174 0 0,5 0-223 0 0,3 0 202 0 0,5 1-213 0 0,3-1 198 0 0,5 1-224 0 0,3 0 211 0 0,5 1-279 0 0,4 0 259 0 0,5 0-231 0 0,3 0 194 0 0,3 1-197 0 0,2 0 217 0 0,2 1-220 0 0,0 0 165 0 0,0 0-162 0 0,-1 0 191 0 0,-1 1-90 0 0,-2-1-101 0 0,-4 0 163 0 0,-3 0-191 0 0,-3 1 202 0 0,-3-1-191 0 0,-4-1 291 0 0,-3 0-235 0 0,-2 1-17 0 0,-3-1 141 0 0,-4 0-188 0 0,-2 0 194 0 0,-2 0-180 0 0,-2-1 180 0 0,-5 0-183 0 0,1 0 190 0 0,-3 0-188 0 0,1-1 196 0 0,-3 0-221 0 0,1 1 262 0 0,-2-1-209 0 0,0 1 232 0 0,-1-1-173 0 0,0 0 204 0 0,-1 0-231 0 0,2 1 220 0 0,-2-1-231 0 0,1 0 194 0 0,-2 1-213 0 0,2 0 212 0 0,-2-1-234 0 0,1 1 248 0 0,-2 0-267 0 0,-1-1 272 0 0,3 1-269 0 0,-2 0 258 0 0,-1-1-208 0 0,1 1 240 0 0,0-1-219 0 0,-2 0 330 0 0,1 1-125 0 0,-2 0 60 0 0,0-1-17 0 0,-1 0 9 0 0,0 0-3 0 0,1 0-13 0 0,-1 0 14 0 0,1-1 13 0 0,-2 1-13 0 0,1-1 34 0 0,-1 1 807 0 0,1 0-922 0 0,0 0 328 0 0,0 0-272 0 0,2 1 3146 0 0,-4-2-3359 0 0,0 0 61 0 0,0-2-43 0 0,0-1 0 0 0,0-1 0 0 0,0-3 0 0 0,-1-1 0 0 0,-1-3 0 0 0,1-1 0 0 0,-1-3 0 0 0,-1-2 0 0 0,0-4 0 0 0,-1-3 0 0 0,0-4 0 0 0,-2-3 0 0 0,0-5 0 0 0,0-4 0 0 0,-1-4 0 0 0,0-5 0 0 0,0-5 0 0 0,-1-4 0 0 0,0-4 0 0 0,1-3 0 0 0,0-3 0 0 0,0-2 0 0 0,1-2 0 0 0,1-2 0 0 0,0-2 0 0 0,2-2 0 0 0,-1-1 0 0 0,1-1 0 0 0,-1-1-14 0 0,0-1-206 0 0,-1-3 86 0 0,0-1 247 0 0,-1-3-400 0 0,-2-2 404 0 0,0-1-423 0 0,-1 1 391 0 0,-1 3-371 0 0,0 3 320 0 0,0 3-325 0 0,0 3 157 0 0,-1 4-37 0 0,1 2 28 0 0,0 3 24 0 0,-1 4 51 0 0,1 4-50 0 0,0 4 62 0 0,1 5 192 0 0,0 4-297 0 0,0 5 324 0 0,2 3-305 0 0,0 4 297 0 0,1 4-303 0 0,1 2 324 0 0,0 3-368 0 0,0 2 335 0 0,1 3-313 0 0,1 1 316 0 0,-1 3-309 0 0,2 1 318 0 0,-1 2-310 0 0,1 1 294 0 0,0 2-288 0 0,-1 1 310 0 0,1 3-322 0 0,1-1 340 0 0,0 3-335 0 0,0-2 330 0 0,0 2-327 0 0,-1 0 317 0 0,1 0-324 0 0,0 0 316 0 0,0 1-315 0 0,0-2 370 0 0,0 3-390 0 0,0-3 333 0 0,1 2-320 0 0,-1-1 294 0 0,1 1-312 0 0,0-1 358 0 0,0 1-351 0 0,0-1 322 0 0,0 1-301 0 0,1-1 281 0 0,-1 2-290 0 0,1-2 306 0 0,0 1-288 0 0,0-1 301 0 0,0 1-322 0 0,0-1 308 0 0,0 2-309 0 0,0-2 306 0 0,0 2-301 0 0,0 1 314 0 0,0-2-314 0 0,0 2 287 0 0,0 0-287 0 0,1-1 285 0 0,-1 2-291 0 0,0 0 293 0 0,0 1-294 0 0,-1-1 303 0 0,1 0-310 0 0,-1 1 294 0 0,0 0-275 0 0,0 1 278 0 0,0-2-289 0 0,0 1 316 0 0,1-1-323 0 0,-1 1 303 0 0,0 1-292 0 0,0 1 283 0 0,1-1-191 0 0,-1 1-4 0 0,0 0-14 0 0,0 1-8 0 0,2 0-248 0 0,0 1 469 0 0,0-1-261 0 0,1 2 261 0 0,-1-1-257 0 0,0 0 260 0 0,1 1-270 0 0,0-1 278 0 0,-1 1-252 0 0,2-1 272 0 0,0 1-267 0 0,3 0 264 0 0,2 0-271 0 0,4 0 264 0 0,3 0-258 0 0,3-1 250 0 0,4 1-270 0 0,4-1 271 0 0,5-1-334 0 0,5 0 262 0 0,6-1-334 0 0,6-1 291 0 0,9-1-284 0 0,6 0 280 0 0,7-2-280 0 0,6 1 261 0 0,6-1-60 0 0,8-1-12 0 0,6 0 30 0 0,2 0-154 0 0,5 0 221 0 0,-2-1-239 0 0,-1 0 269 0 0,-3 0-248 0 0,-2-1 267 0 0,-4 1-64 0 0,-2-1-5 0 0,-4 1 38 0 0,-2-1-31 0 0,-4 0-4 0 0,-4 0-4 0 0,-4 0 14 0 0,-5 1-15 0 0,-5 0-4 0 0,-5 0-8 0 0,-4 0 53 0 0,-5 0-72 0 0,-5 1 27 0 0,-2-1-8 0 0,-4 1 9 0 0,-3 1-26 0 0,-3 0 13 0 0,-2 0 0 0 0,-3 1 0 0 0,-2 0-10 0 0,-2 0 18 0 0,-1 0-11 0 0,-3 1 4 0 0,-4 0 31 0 0,1 1-60 0 0,-4-1 20 0 0,2 1-8 0 0,-3 0 9 0 0,1 0-30 0 0,-3 1 4 0 0,2-1 2 0 0,-3 0-20 0 0,-2 0-27 0 0,3 1-7 0 0,-3-1-25 0 0,0 1-8 0 0,-2-1-24 0 0,2 1-23 0 0,0-1-135 0 0,-2 1-216 0 0,0-1-200 0 0,-1 1-202 0 0,2 1-243 0 0,-1 0-231 0 0,0-1-222 0 0,-1 1-189 0 0,1 2-716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0:58.04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50446.75"/>
      <inkml:brushProperty name="anchorY" value="-298354.09375"/>
      <inkml:brushProperty name="scaleFactor" value="0.5"/>
    </inkml:brush>
  </inkml:definitions>
  <inkml:trace contextRef="#ctx0" brushRef="#br0">11 391 968 0 0,'0'0'11156'0'0,"-2"1"-11098"0"0,1 1 32 0 0,0 0-22 0 0,0 0-14 0 0,-1 0-18 0 0,1 1 17 0 0,0-1-12 0 0,0 0 27 0 0,1-1 68 0 0,-1 0 361 0 0,1 1-325 0 0,0 0 70 0 0,1 4 4251 0 0,1-7-4354 0 0,0-1-33 0 0,0-2-12 0 0,1 0-23 0 0,1-3-28 0 0,-1 2 34 0 0,2-4-55 0 0,0-2 6 0 0,1-1 63 0 0,0-1-114 0 0,1-2 135 0 0,0-1-220 0 0,1-2 126 0 0,0 0-145 0 0,-1-2 150 0 0,0 1-197 0 0,1-1 144 0 0,-1 0-116 0 0,-1 0 102 0 0,1 2-152 0 0,-1 0 172 0 0,-1 1-120 0 0,0 2 126 0 0,-1 0-165 0 0,1 2 68 0 0,-2 1-131 0 0,1 1-4 0 0,-2 2-144 0 0,0 0-46 0 0,0 2-193 0 0,0-1-34 0 0,0 2-94 0 0,-1-1-243 0 0,0 1 55 0 0,0 2-230 0 0,-1-1-48 0 0,1 1-213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0:58.45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51862.96875"/>
      <inkml:brushProperty name="anchorY" value="-299228.0625"/>
      <inkml:brushProperty name="scaleFactor" value="0.5"/>
    </inkml:brush>
  </inkml:definitions>
  <inkml:trace contextRef="#ctx0" brushRef="#br0">1 375 1308 0 0,'0'0'1584'0'0,"1"-2"-466"0"0,1 0 132 0 0,-1 0-350 0 0,2-2 151 0 0,-1 0-136 0 0,2 0-66 0 0,-1 0-39 0 0,0-1-147 0 0,-1 1 29 0 0,0 0-154 0 0,0 0 46 0 0,1-1-91 0 0,-1 1 59 0 0,1-1-96 0 0,-1 1 36 0 0,0-2-135 0 0,0 2 4 0 0,0-2-111 0 0,-1 2 29 0 0,0-2-188 0 0,0 2 147 0 0,0-2-150 0 0,0 1 89 0 0,1-1-140 0 0,-1 1 95 0 0,1-2-116 0 0,-1 1 79 0 0,2-1-100 0 0,-2 0 79 0 0,2-1-109 0 0,-1 2 59 0 0,1-3-34 0 0,0 1 64 0 0,0 0-93 0 0,1-2 90 0 0,-1 2-88 0 0,1 0 86 0 0,0 1-91 0 0,-1-2 84 0 0,1 1-96 0 0,-1 1 102 0 0,0-2-96 0 0,1 1 86 0 0,-1 1-148 0 0,0-1 90 0 0,1 0-68 0 0,-2 1 17 0 0,1 0 5 0 0,0 1-60 0 0,-1-1-38 0 0,0 2-62 0 0,1-2-6 0 0,-1 2-34 0 0,1-1 2 0 0,-1 1 15 0 0,1-1-15 0 0,-1 2 15 0 0,1-2-33 0 0,-1 2 10 0 0,0 0-8 0 0,0 0-37 0 0,-1 0-51 0 0,0 1-94 0 0,1-1-119 0 0,-1 1-190 0 0,0 0-149 0 0,0 1-262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9:26.7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0 143 1216 0 0,'0'0'2490'0'0,"7"-32"4691"0"0,22-63 2677 0 0,-24 80-7738 0 0,-9 39-2049 0 0,8 197 425 0 0,-4-219-370 0 0,0 1 47 0 0,0 2 2 0 0,-2-16-187 0 0,-1-55 51 0 0,2 36 350 0 0,-6-56 0 0 0,6 84-458 0 0,-4 50-1079 0 0,2-24-769 0 0,2 0 0 0 0,1 26-1 0 0,6 15-6952 0 0,-3-42 2402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0:58.82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53291.6875"/>
      <inkml:brushProperty name="anchorY" value="-300116.78125"/>
      <inkml:brushProperty name="scaleFactor" value="0.5"/>
    </inkml:brush>
  </inkml:definitions>
  <inkml:trace contextRef="#ctx0" brushRef="#br0">1 524 1272 0 0,'0'0'1560'0'0,"0"-2"-289"0"0,0-1-72 0 0,0-2-113 0 0,0 1-125 0 0,1-2-187 0 0,0 2-72 0 0,0-3-73 0 0,0 2-41 0 0,1-1-90 0 0,0 2 0 0 0,1-3-77 0 0,-1 2-11 0 0,1-2-30 0 0,-1 1 32 0 0,1-2-7 0 0,-1 2-82 0 0,1-3-12 0 0,1 1-48 0 0,-1 1 59 0 0,2-2 2 0 0,-2 2-74 0 0,1-2-41 0 0,0 0-43 0 0,0-1-23 0 0,1-1-22 0 0,-1 0-82 0 0,1-1 59 0 0,0 0-5 0 0,1 0-65 0 0,-1-1 49 0 0,2-1-63 0 0,-1-1 58 0 0,1 1-69 0 0,0-2 67 0 0,1 1-91 0 0,0-1 69 0 0,0 0-110 0 0,1 0 119 0 0,-1 1-94 0 0,1 1 99 0 0,-2 0-93 0 0,1 2 94 0 0,-1 0-117 0 0,-1 1 2 0 0,0 0-144 0 0,-1 1 8 0 0,-1 1-152 0 0,1 0-6 0 0,-2 2-143 0 0,0-1 28 0 0,0 2-140 0 0,0-1-227 0 0,0 1 48 0 0,0 0-217 0 0,-1 1-89 0 0,0 2-136 0 0,0-2-224 0 0,-1 1-837 0 0,0 1-53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0:59.10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54797.3125"/>
      <inkml:brushProperty name="anchorY" value="-300861.0625"/>
      <inkml:brushProperty name="scaleFactor" value="0.5"/>
    </inkml:brush>
  </inkml:definitions>
  <inkml:trace contextRef="#ctx0" brushRef="#br0">0 299 136 0 0,'0'0'2100'0'0,"1"-2"-527"0"0,-1 0-176 0 0,1-3-295 0 0,-1 0-65 0 0,1-1-340 0 0,0 0 208 0 0,1-1-148 0 0,-1 0-132 0 0,2-1 48 0 0,-1 1-255 0 0,1-2 39 0 0,1 2-160 0 0,-1-2 25 0 0,2 0-124 0 0,-1 0 104 0 0,0 2-83 0 0,0-2 9 0 0,1 1-72 0 0,-2 1-24 0 0,2-2-26 0 0,-1 1-16 0 0,0 1-9 0 0,1-1-56 0 0,-1 1 6 0 0,0-1-146 0 0,0 2-31 0 0,1-2-46 0 0,-1 2-16 0 0,2-2-48 0 0,-2 2-46 0 0,2-2-69 0 0,0 1-75 0 0,0-1-32 0 0,-1 2-74 0 0,1-1-130 0 0,2-1-100 0 0,0 1-53 0 0,0-1-186 0 0,1 1-73 0 0,1-1-1114 0 0,0 0 225 0 0,-2 2-454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0:59.34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56252.59375"/>
      <inkml:brushProperty name="anchorY" value="-301832.84375"/>
      <inkml:brushProperty name="scaleFactor" value="0.5"/>
    </inkml:brush>
  </inkml:definitions>
  <inkml:trace contextRef="#ctx0" brushRef="#br0">0 262 376 0 0,'0'0'1508'0'0,"1"-3"-340"0"0,0 0-128 0 0,1-2 7 0 0,-1 0-221 0 0,2-2 86 0 0,-1 1-88 0 0,0-2-13 0 0,0 2-105 0 0,0-2-143 0 0,0 2-116 0 0,0-2-89 0 0,0 2-33 0 0,1-2-26 0 0,0 2-33 0 0,0-2-54 0 0,0 1-52 0 0,0-1-47 0 0,0 1 12 0 0,0 0-47 0 0,0 0-8 0 0,1 0-13 0 0,-1 1-32 0 0,0-1-34 0 0,0 1-72 0 0,0-1-26 0 0,0 1-46 0 0,1 0-81 0 0,-1 0 33 0 0,1-1-101 0 0,0 1-39 0 0,0 0-115 0 0,-1 0-82 0 0,1 0-104 0 0,0 1-14 0 0,1-1-54 0 0,0 1-29 0 0,1-2-93 0 0,0 0-63 0 0,1 0-950 0 0,0 0 743 0 0,-2 1-1553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0:59.58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57658.59375"/>
      <inkml:brushProperty name="anchorY" value="-302841.90625"/>
      <inkml:brushProperty name="scaleFactor" value="0.5"/>
    </inkml:brush>
  </inkml:definitions>
  <inkml:trace contextRef="#ctx0" brushRef="#br0">0 225 1392 0 0,'0'0'1368'0'0,"1"-3"-205"0"0,0 0-301 0 0,1-2 8 0 0,-1 0-275 0 0,1-3 270 0 0,-1 1-175 0 0,1 0 72 0 0,0 0-142 0 0,-1-1-125 0 0,0 1-89 0 0,0-2-78 0 0,-1 3 60 0 0,2-2-130 0 0,-1 1 79 0 0,0-1-148 0 0,1 2 40 0 0,-1-1-110 0 0,1 0 12 0 0,-1 0-116 0 0,1 2 9 0 0,-1-2-84 0 0,1 2-23 0 0,0-2-27 0 0,0 2-77 0 0,1-1 37 0 0,0 2-143 0 0,0-1 95 0 0,1 0-253 0 0,0 0 140 0 0,-1 1-172 0 0,2 0-12 0 0,-1 1-53 0 0,2-1-6 0 0,-1 0-46 0 0,1 0-37 0 0,-1 1-53 0 0,2-1-78 0 0,-1 1-175 0 0,2-1-560 0 0,0-1 985 0 0,-1 2-2285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0:59.78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59049.28125"/>
      <inkml:brushProperty name="anchorY" value="-303887.53125"/>
      <inkml:brushProperty name="scaleFactor" value="0.5"/>
    </inkml:brush>
  </inkml:definitions>
  <inkml:trace contextRef="#ctx0" brushRef="#br0">0 133 328 0 0,'2'-1'1664'0'0,"0"-1"-359"0"0,1-1-117 0 0,0 0-273 0 0,1-1-123 0 0,-1 1-5 0 0,1-2-63 0 0,-1 2-135 0 0,1-2-53 0 0,0 1-121 0 0,0-2-98 0 0,-1 2-59 0 0,1-2-70 0 0,-1 1-22 0 0,2 0-76 0 0,-1 0 26 0 0,2-1-102 0 0,-1 1-38 0 0,1-1-46 0 0,-1 1-126 0 0,2 0-156 0 0,-2 0-161 0 0,2-1-158 0 0,-1 1-63 0 0,2-1-90 0 0,-2 2-202 0 0,2-1-983 0 0,1-1 470 0 0,-2 2-1009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1:00.11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60458.90625"/>
      <inkml:brushProperty name="anchorY" value="-305025.53125"/>
      <inkml:brushProperty name="scaleFactor" value="0.5"/>
    </inkml:brush>
  </inkml:definitions>
  <inkml:trace contextRef="#ctx0" brushRef="#br0">0 159 668 0 0,'0'0'1948'0'0,"3"-2"-1194"0"0,-1 1-168 0 0,1-1-76 0 0,1 0-126 0 0,0-1-20 0 0,2 1-113 0 0,-1-1 11 0 0,1 0-106 0 0,0 1 2 0 0,1-2-137 0 0,-2 1 118 0 0,2-1-95 0 0,-1 1 51 0 0,2 0-94 0 0,-2 1 69 0 0,2-1-66 0 0,-1 0 55 0 0,1 0-77 0 0,-1 1 74 0 0,2 0-79 0 0,-3 0 74 0 0,4-1-102 0 0,-3 2 35 0 0,2-1-50 0 0,-1 0 58 0 0,1 1-84 0 0,-1-1 119 0 0,1 1-64 0 0,-2 0 44 0 0,2-1-43 0 0,-2 1 69 0 0,1-1-68 0 0,-1 1 59 0 0,2-1-50 0 0,-2 0 47 0 0,1 0-41 0 0,-1 1 72 0 0,2-2-39 0 0,-2 1 9 0 0,3 0 22 0 0,-2 0 72 0 0,2 0-85 0 0,-2 0 68 0 0,2 0-62 0 0,-2 0 49 0 0,3-1-66 0 0,-2 1 52 0 0,3-1-63 0 0,0 0 55 0 0,-2 0-92 0 0,3 0 73 0 0,0 0-89 0 0,1 0-40 0 0,0 0 47 0 0,1-1-48 0 0,-1 1-141 0 0,1-1-26 0 0,0-1-184 0 0,1 2-61 0 0,-1-2-113 0 0,-1 1-1008 0 0,0 0 1079 0 0,-4 0-2246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1:01.19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62286.875"/>
      <inkml:brushProperty name="anchorY" value="-306137.09375"/>
      <inkml:brushProperty name="scaleFactor" value="0.5"/>
    </inkml:brush>
  </inkml:definitions>
  <inkml:trace contextRef="#ctx0" brushRef="#br0">0 109 592 0 0,'0'0'10140'0'0,"2"-1"-9883"0"0,0 0-32 0 0,1 0 15 0 0,-2 0-14 0 0,3-1-16 0 0,0 0 52 0 0,-1 1 6 0 0,3-1 6 0 0,-1 0-45 0 0,3 0-1 0 0,-1 1 40 0 0,2-1-56 0 0,-2 1 79 0 0,4 0-66 0 0,-2 0-58 0 0,4 0 7 0 0,-1 1-32 0 0,4-1-23 0 0,3 1-37 0 0,1-1 13 0 0,2 1-31 0 0,2 0-25 0 0,1 0 15 0 0,1-1 6 0 0,2 0 17 0 0,1 0-36 0 0,3 0 11 0 0,1 0-13 0 0,3 1-21 0 0,2-1 15 0 0,1-1-7 0 0,2 1-16 0 0,1 0 4 0 0,0 0 8 0 0,1 0 1 0 0,-1 0-46 0 0,0 0 88 0 0,-2 0 19 0 0,-2 0 16 0 0,-2-1-27 0 0,-2 1 11 0 0,-1-1 6 0 0,-2 0 1 0 0,-2 0-9 0 0,-1-1-15 0 0,-1 1-6 0 0,-1-1-23 0 0,-1 1 5 0 0,-2-1-7 0 0,-2 0 1 0 0,0 1 8 0 0,-1-1 12 0 0,-2 0-13 0 0,0 1-8 0 0,-1 0 25 0 0,-1 0-41 0 0,0 0 36 0 0,-3 0-30 0 0,2 0 18 0 0,-3 1-24 0 0,1-1-7 0 0,-1 1 5 0 0,1-1-40 0 0,-2 1 44 0 0,2 0-10 0 0,-1 0-15 0 0,1 0 10 0 0,-1 0-3 0 0,2-1 0 0 0,-2 1-28 0 0,2 0 40 0 0,-2 0-22 0 0,2 0 8 0 0,-3 0-2 0 0,2 0 9 0 0,-2 1-2 0 0,1-1-18 0 0,-3 0 48 0 0,-1 1-20 0 0,2 0-2 0 0,-2 0-11 0 0,-1 0 20 0 0,2 0-6 0 0,-1 0-22 0 0,-2 0 26 0 0,1-1-13 0 0,-1 1-6 0 0,-1-1 3 0 0,-2 1 2 0 0,3 0 9 0 0,-1 0-26 0 0,0 0 37 0 0,-2 0-26 0 0,-1 0 3 0 0,0 0-5 0 0,2 0 5 0 0,0 0-1 0 0,-1 0-24 0 0,0 0 17 0 0,-1 0-67 0 0,-1 0-98 0 0,0 0-120 0 0,4 1-3482 0 0,-2-1 2068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1:05.25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65204.40625"/>
      <inkml:brushProperty name="anchorY" value="-307305.28125"/>
      <inkml:brushProperty name="scaleFactor" value="0.5"/>
    </inkml:brush>
  </inkml:definitions>
  <inkml:trace contextRef="#ctx0" brushRef="#br0">6 1 528 0 0,'-6'9'15861'0'0,"6"-7"-15798"0"0,0 0 56 0 0,0 0-63 0 0,0 0 75 0 0,0 0-107 0 0,2 0 97 0 0,-1 0-124 0 0,0-1 111 0 0,0 1-114 0 0,0 1 85 0 0,0-1-78 0 0,0 1 97 0 0,0 1-112 0 0,0-1 136 0 0,0 0-120 0 0,0 2 112 0 0,0-1-102 0 0,0 1 137 0 0,0-1-148 0 0,1 2 140 0 0,0-1-145 0 0,-1 1 229 0 0,1-1-193 0 0,0 2 146 0 0,0-1-136 0 0,0 2 128 0 0,1 0-146 0 0,-1-1 137 0 0,1 1-159 0 0,-1 0 149 0 0,1 1-134 0 0,1 0 203 0 0,-1 1-185 0 0,1 0 138 0 0,0 1-106 0 0,0 0 96 0 0,0 1-66 0 0,1 1 77 0 0,-1 0-36 0 0,2 0 82 0 0,-1 1-115 0 0,1 1 78 0 0,0-1-90 0 0,1 0 38 0 0,0 1-32 0 0,0 0-11 0 0,0 0-11 0 0,0 0-18 0 0,0 0 13 0 0,0 0-5 0 0,1-1-27 0 0,0 0 22 0 0,0 1-41 0 0,-1-1 26 0 0,1 0-23 0 0,0 0-8 0 0,0-1 49 0 0,0 0-16 0 0,-1 0-12 0 0,1 1 25 0 0,-1-1 0 0 0,0 0 15 0 0,0 0-12 0 0,0 0 23 0 0,0 0-16 0 0,0 1 10 0 0,0-1-12 0 0,0 0-16 0 0,0 0-4 0 0,0 1-6 0 0,0-1 1 0 0,0 1 4 0 0,-1 0 12 0 0,1-1-36 0 0,-1 1-16 0 0,0 0 26 0 0,1-1-47 0 0,-1 0 36 0 0,-1 0-6 0 0,1 0-4 0 0,-1 0-2 0 0,0-1-18 0 0,0 0 47 0 0,0 0-38 0 0,-1-1 7 0 0,0-1-1 0 0,0 0-38 0 0,0-2-60 0 0,-1 0-41 0 0,0 1-64 0 0,0-3 3 0 0,0 2-176 0 0,-1-1-37 0 0,1 1-280 0 0,-1-2-40 0 0,1 2-256 0 0,-1-2-70 0 0,1 1-225 0 0,-2-1-363 0 0,1 1-56 0 0,-1-2-433 0 0,0 0-1466 0 0,-2 5-3189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1:05.51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66891"/>
      <inkml:brushProperty name="anchorY" value="-309567.5"/>
      <inkml:brushProperty name="scaleFactor" value="0.5"/>
    </inkml:brush>
  </inkml:definitions>
  <inkml:trace contextRef="#ctx0" brushRef="#br0">0 0 872 0 0,'0'0'0'0'0,"0"3"2016"0"0,0 1-588 0 0,1 2-181 0 0,0-1-265 0 0,1 2-82 0 0,-1-1-55 0 0,2 1-21 0 0,-1-1-155 0 0,0 1-38 0 0,1-1-117 0 0,0 0-80 0 0,-1 0 4 0 0,2 0-69 0 0,-1 0-69 0 0,2 1-77 0 0,0-1-14 0 0,0 2-56 0 0,1-1-8 0 0,1 1-54 0 0,-1 1-11 0 0,-1-1-52 0 0,1 1-110 0 0,-1 0-94 0 0,0 0-99 0 0,-1 0-27 0 0,0 0-158 0 0,0 0-172 0 0,0 1-167 0 0,-1 0-140 0 0,0 1-177 0 0,1 0-99 0 0,-1 1-1269 0 0,1 0-92 0 0,-1-3 283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1:05.86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68278.40625"/>
      <inkml:brushProperty name="anchorY" value="-311100.125"/>
      <inkml:brushProperty name="scaleFactor" value="0.5"/>
    </inkml:brush>
  </inkml:definitions>
  <inkml:trace contextRef="#ctx0" brushRef="#br0">0 0 40 0 0,'2'2'2088'0'0,"0"2"-611"0"0,1 1 114 0 0,0 0-262 0 0,1 2-117 0 0,0-1-18 0 0,0 2-175 0 0,0-1-44 0 0,1 0-130 0 0,-2-1 59 0 0,1 2-108 0 0,0-2 27 0 0,0 1-202 0 0,0-1 31 0 0,0 2-249 0 0,1-1 43 0 0,-1-1-205 0 0,1 2 72 0 0,1 0-186 0 0,0 0 107 0 0,1 0-164 0 0,0 1 53 0 0,0 0-230 0 0,1 0 5 0 0,0 1-248 0 0,1-1-94 0 0,0 0-201 0 0,0 1 30 0 0,0 0-121 0 0,1 0 25 0 0,0 0-22 0 0,0 1-91 0 0,0-1-50 0 0,0 0 79 0 0,-1 0 53 0 0,0 1 28 0 0,1-1-14 0 0,-1 1 136 0 0,-1 0 97 0 0,0-1 129 0 0,0 1 23 0 0,1 0 93 0 0,-1 0 94 0 0,0 0 138 0 0,0-1 70 0 0,-1 0 115 0 0,1 1-25 0 0,-1-1 322 0 0,1 0-3 0 0,-1 0 103 0 0,0 1 11 0 0,0-1-190 0 0,0 0 190 0 0,0 0-103 0 0,0-1-13 0 0,0 1 40 0 0,-1-1-30 0 0,1 0-5 0 0,0 1-7 0 0,1-1 10 0 0,-1 0-93 0 0,1 0-44 0 0,0 1-76 0 0,0-1-37 0 0,0 0-77 0 0,1 1 25 0 0,0-1-80 0 0,0 0-143 0 0,1 0-154 0 0,-1 1-123 0 0,1-1-127 0 0,0 0-225 0 0,0 1-263 0 0,0 0-300 0 0,0-1-298 0 0,0 2-1466 0 0,-1-2-630 0 0,-1-1 1603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9:28.1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98 1324 0 0,'0'0'2042'0'0,"13"-30"6432"0"0,-11 24-6983 0 0,1 0-1 0 0,-1-1 0 0 0,1 1 0 0 0,-2-1 1 0 0,2-10-1 0 0,-3 92 194 0 0,4 153 1826 0 0,-31-481-3148 0 0,14 186-259 0 0,13 65-117 0 0,-8 14-101 0 0,21 215 142 0 0,-9-199 225 0 0,-2-11 153 0 0,-8-38-1183 0 0,4 13 241 0 0,-5-16-2859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1:06.20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70114.125"/>
      <inkml:brushProperty name="anchorY" value="-313066.375"/>
      <inkml:brushProperty name="scaleFactor" value="0.5"/>
    </inkml:brush>
  </inkml:definitions>
  <inkml:trace contextRef="#ctx0" brushRef="#br0">0 1 268 0 0,'0'0'0'0'0,"2"2"2084"0"0,0 2-536 0 0,0 1-86 0 0,0 0-236 0 0,1 2-109 0 0,0-2-152 0 0,0 2-72 0 0,0-2-242 0 0,0-1 9 0 0,1 1-240 0 0,-1-1 46 0 0,1 1-253 0 0,-1-1 119 0 0,2 2-258 0 0,2 0 171 0 0,-1 1-284 0 0,2 0 14 0 0,0 0-131 0 0,0 0-22 0 0,2 1-101 0 0,1 0-222 0 0,0 0 168 0 0,1 1-137 0 0,0 0-20 0 0,1 0-69 0 0,0 1 37 0 0,1 0 6 0 0,-1-1 90 0 0,1 1 37 0 0,-2 1 43 0 0,1-1 47 0 0,0 0 52 0 0,-1 1 37 0 0,1-1 33 0 0,-1-1 52 0 0,0 1 119 0 0,0 0 116 0 0,-1-1 99 0 0,0 1 107 0 0,0 0 113 0 0,-1-1 37 0 0,1 0-36 0 0,-1 0 1 0 0,-1 0 145 0 0,0-1-12 0 0,-1 0-3 0 0,0 0 18 0 0,-1-1 99 0 0,1 1-76 0 0,-1-1-83 0 0,0 0-35 0 0,0 0-65 0 0,0-1-88 0 0,1 1-60 0 0,0-1-38 0 0,0 1-59 0 0,1-1-55 0 0,-1 0-64 0 0,1 0-157 0 0,0 0-125 0 0,-2-1-188 0 0,2 1-61 0 0,1 0-76 0 0,0 0-213 0 0,0 0-153 0 0,1 0-188 0 0,1 0-182 0 0,-1 0-291 0 0,-1-2-859 0 0,2 0-245 0 0,-3-1 402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1:06.36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71995.9375"/>
      <inkml:brushProperty name="anchorY" value="-314842.875"/>
      <inkml:brushProperty name="scaleFactor" value="0.5"/>
    </inkml:brush>
  </inkml:definitions>
  <inkml:trace contextRef="#ctx0" brushRef="#br0">0 0 1172 0 0,'0'0'3468'0'0,"2"2"-2648"0"0,0 0-279 0 0,-1 0 35 0 0,0-1-172 0 0,2 1-118 0 0,0 0-247 0 0,0-1-98 0 0,1 1-229 0 0,-1 0-127 0 0,1-1-180 0 0,1 0-362 0 0,0 0-703 0 0,-1 0 826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1:06.53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73309.03125"/>
      <inkml:brushProperty name="anchorY" value="-316134"/>
      <inkml:brushProperty name="scaleFactor" value="0.5"/>
    </inkml:brush>
  </inkml:definitions>
  <inkml:trace contextRef="#ctx0" brushRef="#br0">0 1 256 0 0,'0'0'3006'0'0,"1"1"-1803"0"0,1 1-384 0 0,-1-1 55 0 0,0 0-188 0 0,0 0-92 0 0,2 0-109 0 0,1 0-91 0 0,-1-1-108 0 0,0 1-41 0 0,2-1-42 0 0,-1 1-81 0 0,-1 0-103 0 0,3 0-221 0 0,0 0 48 0 0,-1-1-290 0 0,1 1-21 0 0,-1 0-210 0 0,-1-1-227 0 0,3 1-1244 0 0,0 0 349 0 0,-2 0-679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1:07.37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74661.125"/>
      <inkml:brushProperty name="anchorY" value="-317422.46875"/>
      <inkml:brushProperty name="scaleFactor" value="0.5"/>
    </inkml:brush>
  </inkml:definitions>
  <inkml:trace contextRef="#ctx0" brushRef="#br0">0 55 180 0 0,'0'0'0'0'0,"3"1"2116"0"0,1-1-415 0 0,-1 0-428 0 0,0 1 112 0 0,-1-1-401 0 0,2-1 322 0 0,0 1-77 0 0,0-1-34 0 0,-2 0-63 0 0,3 0-138 0 0,-1 0-126 0 0,-1 0-150 0 0,2-1-179 0 0,-1 1-36 0 0,-1-1-111 0 0,2 0-84 0 0,-1 1-51 0 0,2-2-61 0 0,0 1-46 0 0,1 0-78 0 0,-1 0-59 0 0,3-1-140 0 0,-2 1-84 0 0,3 0-161 0 0,-1 0-80 0 0,3 0-155 0 0,2 0-254 0 0,-3 1 291 0 0,5-1-332 0 0,1 1 262 0 0,0-1-281 0 0,2 0 119 0 0,0 1-375 0 0,1-1-72 0 0,-1 0-236 0 0,1-1-844 0 0,0 1-121 0 0,-4-1 115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1:07.59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76272.84375"/>
      <inkml:brushProperty name="anchorY" value="-318637.34375"/>
      <inkml:brushProperty name="scaleFactor" value="0.5"/>
    </inkml:brush>
  </inkml:definitions>
  <inkml:trace contextRef="#ctx0" brushRef="#br0">0 37 1556 0 0,'0'0'2476'0'0,"4"-1"-1494"0"0,0 1 61 0 0,0 0-292 0 0,3-1-1 0 0,0 0 59 0 0,-2 1-162 0 0,1-1-120 0 0,0 0-106 0 0,-2 0-93 0 0,2 0-68 0 0,-1-1-100 0 0,-1 1 28 0 0,2 0-45 0 0,-1 0-33 0 0,0 0-43 0 0,2-1-53 0 0,0 1-92 0 0,1-1-35 0 0,-2 1-55 0 0,3-1-230 0 0,-1 1 125 0 0,2 0-248 0 0,-2 0 32 0 0,3 0-149 0 0,-2 0 42 0 0,3 0-49 0 0,-2 0 18 0 0,2-1 54 0 0,-1 1-1 0 0,3 0 148 0 0,-2 0-48 0 0,3 0 93 0 0,2 0 3 0 0,-3 1 44 0 0,3-1-115 0 0,-3 1 36 0 0,4 0-510 0 0,0 0 450 0 0,-3 0-923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1:07.70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77902.71875"/>
      <inkml:brushProperty name="anchorY" value="-319871.1875"/>
      <inkml:brushProperty name="scaleFactor" value="0.5"/>
    </inkml:brush>
  </inkml:definitions>
  <inkml:trace contextRef="#ctx0" brushRef="#br0">0 1 1548 0 0,'0'0'512'0'0,"6"0"-4"0"0,0 1-14 0 0,5-1 0 0 0,-1 0-25 0 0,5 0 25 0 0,2 1-93 0 0,-2-1-38 0 0,2 0-105 0 0,-2 0 73 0 0,3 0-138 0 0,-2 0 53 0 0,4 1-128 0 0,-1-1 48 0 0,2 0-109 0 0,0 0 46 0 0,-1 0-143 0 0,2 0-51 0 0,-1 1-268 0 0,0-1-190 0 0,1 1-149 0 0,0-1-1024 0 0,-1 0 924 0 0,-4 0-1926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1:09.74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79565.25"/>
      <inkml:brushProperty name="anchorY" value="-321146.5625"/>
      <inkml:brushProperty name="scaleFactor" value="0.5"/>
    </inkml:brush>
  </inkml:definitions>
  <inkml:trace contextRef="#ctx0" brushRef="#br0">46 114 872 0 0,'0'0'2732'0'0,"-1"-1"-2424"0"0,0-1-84 0 0,0 1-40 0 0,0 0-24 0 0,-1-2 24 0 0,1 1-26 0 0,0-1-20 0 0,0 2-50 0 0,1 0 40 0 0,-2-2-62 0 0,2 0 21 0 0,-1 1-17 0 0,0 0 64 0 0,1 1-42 0 0,-1-2 48 0 0,0 0-45 0 0,1 1 37 0 0,-1-1-30 0 0,1-1 60 0 0,-1 2-22 0 0,1 0 121 0 0,-1-1-15 0 0,1 0 12 0 0,-1 0 6 0 0,1 1 0 0 0,-1-1-61 0 0,0 0-10 0 0,0 1 17 0 0,-1-2-46 0 0,1 1 18 0 0,0 1-16 0 0,-1-1-24 0 0,1 0-32 0 0,0 1 8 0 0,-1-2 31 0 0,0 1-33 0 0,1 1 11 0 0,-1 0 11 0 0,1-1-37 0 0,0 0-35 0 0,0 0 0 0 0,0 2-19 0 0,0-1-44 0 0,1 2 45 0 0,-1-2-26 0 0,0 0-16 0 0,1 0 0 0 0,-1 0-15 0 0,1 1 26 0 0,-1 1-27 0 0,1 0 4 0 0,0-1 8 0 0,0 1-3 0 0,0 1 10 0 0,0-1-16 0 0,2 1 14 0 0,0 1-97 0 0,0 1-6 0 0,1 2-59 0 0,0-1-36 0 0,1 3-22 0 0,-1 1-74 0 0,1 1-10 0 0,-1 1-55 0 0,1 1-40 0 0,-1 1 40 0 0,0 1 35 0 0,0 2-52 0 0,0 1-23 0 0,0 1-125 0 0,-1 1 69 0 0,0 1 50 0 0,-1 0 1 0 0,1 1 58 0 0,0 0 48 0 0,0 0 60 0 0,-1 0-6 0 0,1 1 88 0 0,0-1 29 0 0,0-1 34 0 0,-1 0 62 0 0,0-1 47 0 0,0 0 86 0 0,0 0-47 0 0,0-2 55 0 0,0 0 84 0 0,0-2 19 0 0,-1-1 54 0 0,1 0 0 0 0,-1-4 9 0 0,1 1-14 0 0,-1-2-195 0 0,0 0 279 0 0,0-1-322 0 0,1 1 270 0 0,-1-1-310 0 0,1 1 258 0 0,-1-2-305 0 0,0 1 270 0 0,0-2-276 0 0,1 1 254 0 0,-1-2-314 0 0,1 2 302 0 0,-1-1-286 0 0,1 1 263 0 0,-1-1-298 0 0,1 1 266 0 0,0-2-334 0 0,-1 2 237 0 0,1-1-170 0 0,-1 2-64 0 0,0-2-94 0 0,0 2-41 0 0,0-1-50 0 0,-1 1-110 0 0,0-1-31 0 0,0 2 84 0 0,0-1-106 0 0,0 1-439 0 0,0 2 479 0 0,-1-2-1055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1:09.86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80861.3125"/>
      <inkml:brushProperty name="anchorY" value="-322992.03125"/>
      <inkml:brushProperty name="scaleFactor" value="0.5"/>
    </inkml:brush>
  </inkml:definitions>
  <inkml:trace contextRef="#ctx0" brushRef="#br0">1 1 404 0 0,'0'0'1109'0'0,"0"2"-834"0"0,0 0 2 0 0,0 0-190 0 0,0 2 4 0 0,0 0-196 0 0,0 0 24 0 0,0 1-650 0 0,0-2 364 0 0,-1 1-666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1:10.07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79590.09375"/>
      <inkml:brushProperty name="anchorY" value="-321752.1875"/>
      <inkml:brushProperty name="scaleFactor" value="0.5"/>
    </inkml:brush>
  </inkml:definitions>
  <inkml:trace contextRef="#ctx0" brushRef="#br0">0 1 744 0 0,'0'0'884'0'0,"1"2"-233"0"0,0 1-120 0 0,0 2-149 0 0,0-1-48 0 0,1 2-64 0 0,-1 0-73 0 0,-1 0-46 0 0,1-1-135 0 0,-1 0-145 0 0,1 0-161 0 0,-1 0-405 0 0,0-1-276 0 0,-1 0 408 0 0,0 0-1080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1:12.18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80866.59375"/>
      <inkml:brushProperty name="anchorY" value="-323086.65625"/>
      <inkml:brushProperty name="scaleFactor" value="0.5"/>
    </inkml:brush>
  </inkml:definitions>
  <inkml:trace contextRef="#ctx0" brushRef="#br0">46 116 272 0 0,'0'0'1004'0'0,"0"-3"-336"0"0,-1 1 45 0 0,0-2-113 0 0,0 0-31 0 0,0-2-129 0 0,0 2-16 0 0,-1-1-57 0 0,1 1-57 0 0,0 1-21 0 0,0-1-24 0 0,0 0-16 0 0,0 1 6 0 0,-1-1 15 0 0,1 1-9 0 0,0 0 13 0 0,-1-1 1 0 0,1 0 29 0 0,0 1 48 0 0,-1-1 62 0 0,1 1-22 0 0,0 1-19 0 0,-1-2-53 0 0,0 1-38 0 0,1 0 24 0 0,-1 0-8 0 0,0 0-32 0 0,1 1 2 0 0,0 0-50 0 0,0-1-48 0 0,0 0-8 0 0,0 1-40 0 0,0 1-30 0 0,0 0-14 0 0,0-2-13 0 0,0 1-18 0 0,-1 0-33 0 0,1 1-7 0 0,1 0 36 0 0,-1 0-12 0 0,1 1 201 0 0,2 3-211 0 0,-1-1 116 0 0,2 3-100 0 0,-1-1 93 0 0,1 2-116 0 0,0 0 115 0 0,0 1-121 0 0,0 2 106 0 0,0 1-148 0 0,1 2 164 0 0,-2 0-131 0 0,1 2 129 0 0,-1 1-93 0 0,0 1 90 0 0,0 1-63 0 0,0 1 43 0 0,-1 2-36 0 0,1 1 52 0 0,-1 1 60 0 0,1 2 50 0 0,0 1-74 0 0,1 1 75 0 0,0 2-27 0 0,-1 0 77 0 0,2 3-62 0 0,1 0 36 0 0,0 2-89 0 0,1 1 118 0 0,0 1-127 0 0,1 1 43 0 0,0 0-74 0 0,1 1 41 0 0,-1 0-39 0 0,1 0-3 0 0,-1 0-5 0 0,0 1 65 0 0,-1-1-113 0 0,2 0 102 0 0,-2 0-107 0 0,1 0 91 0 0,0-1-130 0 0,0 0 103 0 0,-1-1-108 0 0,-1-1 152 0 0,0 0-148 0 0,0-2 196 0 0,0 0-127 0 0,0-2 139 0 0,-1-1-80 0 0,1 0 16 0 0,-1 0-2 0 0,0-1-30 0 0,0 0-90 0 0,-1 0 117 0 0,2 0-143 0 0,-2 1 122 0 0,2-1-154 0 0,-2 2 124 0 0,2 0-109 0 0,-1 0 110 0 0,0 1-121 0 0,1-1 121 0 0,-1 0-163 0 0,0-1 150 0 0,1 0-149 0 0,-1 0 133 0 0,0-1-116 0 0,1 0 114 0 0,-1 0-131 0 0,0 1 174 0 0,1-2-150 0 0,0 1 145 0 0,-1-1-79 0 0,1 1 80 0 0,-1-1 44 0 0,1 0-80 0 0,-1 0-22 0 0,1 0 51 0 0,0-1-44 0 0,0 1 55 0 0,0-1-90 0 0,-1-1 65 0 0,1 0-72 0 0,0 1 56 0 0,-1-2-59 0 0,1 0-2 0 0,-1 0 75 0 0,1-1-25 0 0,-1 0-17 0 0,0-1-1 0 0,-1 0-39 0 0,0-1 37 0 0,1-1 1 0 0,-1-1-9 0 0,1 0-1 0 0,-1 0-4 0 0,0-1-8 0 0,0 0 1 0 0,1-1-29 0 0,-1 1 41 0 0,1-1 19 0 0,0 0 9 0 0,0-1 1 0 0,0 0-21 0 0,0 0-27 0 0,0 0-2 0 0,0-1 25 0 0,-1 0-4 0 0,1 0 11 0 0,-1 0-6 0 0,0-1-11 0 0,1 1-16 0 0,-1-1-15 0 0,0 0 31 0 0,0 0 12 0 0,0-1-53 0 0,0 0 12 0 0,0 0 28 0 0,-1-1-53 0 0,0 1 73 0 0,0-1-111 0 0,0 0 109 0 0,1 1-86 0 0,-1-1 76 0 0,0 1-86 0 0,0 1 90 0 0,0-1-88 0 0,0 1 60 0 0,0 0-56 0 0,0 0 85 0 0,1 0-76 0 0,-1 0 99 0 0,1 0-118 0 0,-1-1 93 0 0,0-1-85 0 0,0 1 94 0 0,1 0-84 0 0,-1 1 17 0 0,0-3 45 0 0,0 0-76 0 0,0-2 118 0 0,-1 1-128 0 0,0-2 95 0 0,1 1-108 0 0,-1-2 105 0 0,0 1-98 0 0,1-1 108 0 0,-1 1-87 0 0,0-2 78 0 0,0 2-78 0 0,0-2 93 0 0,0 1-219 0 0,-1-1 251 0 0,0 1-137 0 0,1-1 104 0 0,-1 0-143 0 0,1-1 178 0 0,0 1-148 0 0,0-1 110 0 0,-1-2-96 0 0,1 2 88 0 0,-1-1-92 0 0,1-1 83 0 0,-1 2-100 0 0,1-1 105 0 0,0-1-94 0 0,-1-1 99 0 0,1 1-80 0 0,0 0 80 0 0,0 0-177 0 0,0-1 211 0 0,-1-1-110 0 0,0-1 72 0 0,0 3-63 0 0,1-1 66 0 0,-1 0-82 0 0,-1 0 109 0 0,1-1-112 0 0,0 0 113 0 0,0-1-112 0 0,0 0 126 0 0,0 0-40 0 0,0 0-80 0 0,1 2 106 0 0,-1 0-117 0 0,1 0 147 0 0,-1-1-156 0 0,0 0 160 0 0,0 0-188 0 0,0-1 206 0 0,0 0-97 0 0,0 0 11 0 0,0 0-15 0 0,0 0-8 0 0,0 0-15 0 0,4 0-117 0 0,-1 1 191 0 0,0-1-165 0 0,0 0 144 0 0,2 0-171 0 0,-1-1 200 0 0,0 1-164 0 0,3-1 144 0 0,0 0-140 0 0,1 0 145 0 0,0 0-137 0 0,2 0 233 0 0,-1 0-288 0 0,2 1 193 0 0,-1-1-192 0 0,2 0 179 0 0,-2 1-246 0 0,3-1 301 0 0,1 0-228 0 0,-3 0 136 0 0,3 0-102 0 0,1 0 74 0 0,-2 0-70 0 0,2 0 91 0 0,-2 0-134 0 0,4 0 157 0 0,1 1-110 0 0,0-1 100 0 0,2 1-92 0 0,-1 0 116 0 0,1 0-128 0 0,0-1 142 0 0,1 1-155 0 0,0-1 117 0 0,1 1-87 0 0,0 0 38 0 0,1 0-62 0 0,2 0 58 0 0,0-1-28 0 0,2 1 31 0 0,1 0-58 0 0,1 0 8 0 0,1 1 4 0 0,0-1-12 0 0,1 0-6 0 0,1 0 34 0 0,0 0-72 0 0,0 0 46 0 0,0 0 13 0 0,0 1-33 0 0,1-1 17 0 0,0 0-29 0 0,1 0 40 0 0,-1 0-4 0 0,0-1 12 0 0,0 1-1 0 0,1-1 6 0 0,-2 0 7 0 0,1 0-6 0 0,0 1 31 0 0,-1-2-23 0 0,0 1 22 0 0,-1 0-6 0 0,1 0 16 0 0,-1 0-32 0 0,-1-1 29 0 0,0 0 9 0 0,0 1-3 0 0,-1-1-20 0 0,-1 0 25 0 0,0 0-9 0 0,0 0 3 0 0,-1 0-19 0 0,0 0 39 0 0,-1 0-27 0 0,0 0 9 0 0,0 0 3 0 0,-1 1 7 0 0,0-1 41 0 0,0 1-86 0 0,0-1 51 0 0,0 0 2 0 0,1 0-22 0 0,0 0 4 0 0,-1-1 27 0 0,2 1-32 0 0,-1-1 19 0 0,0 1 4 0 0,1-1-1 0 0,-1 1-13 0 0,0 0 9 0 0,1 0 5 0 0,0 0-6 0 0,1-1-6 0 0,-1 0 6 0 0,0 0 6 0 0,0 0-1 0 0,-1-1-8 0 0,0 1 7 0 0,-1-1-12 0 0,-1 1 17 0 0,1-1 4 0 0,-2 0-9 0 0,1 1-20 0 0,-1-1 19 0 0,0 0-12 0 0,-1 1-15 0 0,-1-1 28 0 0,0 0 61 0 0,1 1-110 0 0,-1-1 55 0 0,0 1-38 0 0,0-1 18 0 0,0 1-19 0 0,0 0 28 0 0,0 0-3 0 0,2 0 1 0 0,0 0-4 0 0,-1 0 2 0 0,0 1 13 0 0,0-1-41 0 0,0 0 45 0 0,0 1-15 0 0,-1-1-9 0 0,0 0 9 0 0,0 1-18 0 0,0-2 28 0 0,1 2-17 0 0,0-1 42 0 0,-1 0-53 0 0,1 1 45 0 0,-1-1-14 0 0,1 1-1 0 0,0 0-3 0 0,2-1 24 0 0,0 1-7 0 0,1 0-25 0 0,0-1 17 0 0,1 1-11 0 0,0-1 3 0 0,0 0-10 0 0,-1 0-17 0 0,0 0 38 0 0,-2 0-22 0 0,1 0 12 0 0,-1-1-3 0 0,0 1 34 0 0,-1 0-66 0 0,-1 0 30 0 0,0-1 55 0 0,-1 1-50 0 0,0 0 10 0 0,-1 0 6 0 0,0 0-8 0 0,-2 1-2 0 0,-3 0 29 0 0,2 0 14 0 0,-4 1-35 0 0,2 0 32 0 0,-2 0-34 0 0,1 0-19 0 0,-2 1 33 0 0,3-1-35 0 0,-3 0 43 0 0,1 0-55 0 0,-1 0 17 0 0,1 1-1 0 0,-3-1 7 0 0,2 0-20 0 0,-1 1 7 0 0,1 0 30 0 0,-2-1-33 0 0,1 1 20 0 0,-1 1-19 0 0,2-1 14 0 0,-2 0-18 0 0,2 1 33 0 0,-2-1 23 0 0,2 0-90 0 0,-3 0 43 0 0,3 0-7 0 0,-2 0 0 0 0,1-1-13 0 0,-1 1 23 0 0,2 0-22 0 0,-2-1 21 0 0,2 1-15 0 0,-2 0-1 0 0,-2 0-4 0 0,3 0-13 0 0,-1 0-2 0 0,-3 0-5 0 0,-1 0-36 0 0,3 0-38 0 0,-2-1-70 0 0,-1 1-60 0 0,-1 0-92 0 0,-2-1-93 0 0,4 1-109 0 0,-2 0-125 0 0,1 0-224 0 0,-2 0-262 0 0,-1 0-264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9:30.8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4 148 0 0,'0'0'4549'0'0,"10"-3"-6402"0"0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1:19.59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86595.28125"/>
      <inkml:brushProperty name="anchorY" value="-327229.28125"/>
      <inkml:brushProperty name="scaleFactor" value="0.5"/>
    </inkml:brush>
  </inkml:definitions>
  <inkml:trace contextRef="#ctx0" brushRef="#br0">286 1379 444 0 0,'2'-9'17451'0'0,"-6"10"-17154"0"0,1-1-127 0 0,0 1 177 0 0,0-1-106 0 0,1 0 165 0 0,1 0-77 0 0,0 0 453 0 0,2-2-635 0 0,1-1 39 0 0,1-2-44 0 0,1-2 47 0 0,2-2-103 0 0,0-1 40 0 0,2-3-80 0 0,2-2 33 0 0,1-2-88 0 0,3-5 47 0 0,2-2-82 0 0,3-4 72 0 0,2-4-102 0 0,2-3 104 0 0,1-2-98 0 0,2 0 76 0 0,0-1-60 0 0,0 1 78 0 0,1 1-32 0 0,-1 0 11 0 0,0 0-1 0 0,0 2-65 0 0,0 0 60 0 0,-1 1-12 0 0,0-1 41 0 0,0 2-9 0 0,-2-1-23 0 0,1 1 13 0 0,-2 1-29 0 0,-1 1 12 0 0,-1 1-61 0 0,-1 0 78 0 0,0 2-82 0 0,-1 1 67 0 0,-1 0-34 0 0,-1 1 61 0 0,0 1-91 0 0,-1 1 15 0 0,-1 2 40 0 0,-1 0 31 0 0,0 2-58 0 0,0 0 82 0 0,0 2-86 0 0,-2 0 97 0 0,0 2-80 0 0,-1 1 80 0 0,0 1-93 0 0,-1 1 84 0 0,0 0-68 0 0,-1 1 57 0 0,-1 1-49 0 0,0 1 62 0 0,0 0-66 0 0,-1 2 77 0 0,0-1-74 0 0,-1 2 64 0 0,0-1-80 0 0,-1 2 52 0 0,0-1-22 0 0,-1 1 48 0 0,1-1-60 0 0,-2 2 53 0 0,2-1-64 0 0,-2 1 33 0 0,2 0-11 0 0,-1 0 39 0 0,-1 2-61 0 0,1-2 61 0 0,-1 1-52 0 0,-1 1 63 0 0,0 0-84 0 0,0 0 48 0 0,0-1-38 0 0,-1 1 74 0 0,0 1-86 0 0,1 0 88 0 0,-1-2-97 0 0,0 1 94 0 0,1 0-75 0 0,-1 1 65 0 0,0 0-66 0 0,0 0 67 0 0,1 1-58 0 0,-1-2 36 0 0,0-1-44 0 0,1 1 46 0 0,-1 1-66 0 0,0-1 47 0 0,0 1-127 0 0,1 1 92 0 0,-2-2-645 0 0,1 1 501 0 0,-1-1 158 0 0,1 0-136 0 0,0 1 173 0 0,0 1-133 0 0,-1-1 149 0 0,1 1-90 0 0,-1-1-35 0 0,-1 0 119 0 0,1 0-78 0 0,-1 0 130 0 0,1 0-139 0 0,1 1 129 0 0,-1 0 86 0 0,1 0-144 0 0,0-2 135 0 0,-1-1-85 0 0,0 1 89 0 0,0 1-72 0 0,1-1 32 0 0,0 1-46 0 0,-1 1 53 0 0,1-2-87 0 0,-1-1 82 0 0,0 1-45 0 0,0 0 79 0 0,1 1-54 0 0,-1-2 56 0 0,1 1-80 0 0,-1-1 65 0 0,1 1-68 0 0,0 1 15 0 0,-1-2 18 0 0,0 1 30 0 0,0-1-54 0 0,0 2 28 0 0,1-1-56 0 0,0 2 20 0 0,-1-1-74 0 0,1 1 24 0 0,0 0-2 0 0,0 0-1 0 0,0 0-18 0 0,0 1 39 0 0,0-1 1 0 0,-1 1 1 0 0,-1 1 86 0 0,0 3-10 0 0,0 3 8 0 0,-1 3 16 0 0,0 2-32 0 0,0 4 99 0 0,0 1-30 0 0,0 3 13 0 0,-1 2-9 0 0,-1 1 81 0 0,1 3 75 0 0,-1 3 95 0 0,-1 2-69 0 0,0 2 7 0 0,0 3-15 0 0,-1 2-22 0 0,0 3-14 0 0,-1 1-31 0 0,1 2-26 0 0,0 0-14 0 0,1 0 117 0 0,0-2-246 0 0,0 0 250 0 0,1-2-261 0 0,-1-1 234 0 0,1 0-252 0 0,1-2 228 0 0,0-1-215 0 0,1-1 54 0 0,0-2 151 0 0,1-2-288 0 0,-1-1 92 0 0,2-1-58 0 0,0-2 8 0 0,0-2-14 0 0,0 0 8 0 0,1-2-16 0 0,0-2 4 0 0,-1 0-2 0 0,2-2-5 0 0,-1 0 6 0 0,1-2-6 0 0,-1 0-3 0 0,0-1-4 0 0,0-2 5 0 0,1-1 22 0 0,-1-1-39 0 0,0-1 3 0 0,0-3-1 0 0,0 1 16 0 0,0-2-14 0 0,-1 1 6 0 0,1-2-2 0 0,0 2 4 0 0,0-2 4 0 0,0 0 0 0 0,0-2 4 0 0,0-1-5 0 0,0 1 2 0 0,0 0-11 0 0,0-2 13 0 0,0 2-9 0 0,0-1-7 0 0,0-1-35 0 0,0-1 66 0 0,0 1-36 0 0,0 0 7 0 0,0 0-10 0 0,0-1-2 0 0,0-1-5 0 0,0 2 15 0 0,0-1-15 0 0,-1 0-8 0 0,1 0 11 0 0,0-1-9 0 0,0 0-2 0 0,-1-1-4 0 0,1 1 10 0 0,0 0-39 0 0,0 1 20 0 0,-1 0 2 0 0,1-1-15 0 0,0 0 18 0 0,0 0-6 0 0,-1-1-3 0 0,1 0 25 0 0,0 0-7 0 0,0 0-25 0 0,-3 1-6 0 0,-1 0 14 0 0,0-1 8 0 0,1 1-7 0 0,-2 0 4 0 0,0-1 8 0 0,-2 0-2 0 0,1 0-4 0 0,1 0 16 0 0,-4-1-10 0 0,2 0-10 0 0,-3 1 7 0 0,2-1-16 0 0,-2 0 4 0 0,1 0 7 0 0,-2 0-2 0 0,1 1-13 0 0,-3-1 46 0 0,3 1-56 0 0,-4-1 13 0 0,2 1 10 0 0,-3 1-1 0 0,-1-1 30 0 0,3 0-46 0 0,-5 1 20 0 0,0-1-2 0 0,-1 1 0 0 0,1 0 14 0 0,-1 0-14 0 0,1 0-22 0 0,4 1 15 0 0,-4-1-2 0 0,4 0 1 0 0,-5 0 0 0 0,0 0 0 0 0,0 0 14 0 0,-1 0-4 0 0,1-1 2 0 0,-1 1 9 0 0,2 0-12 0 0,3 0 9 0 0,-2-1 16 0 0,3 1-14 0 0,-3 0 1 0 0,3-1-10 0 0,-4 1 21 0 0,4-1-2 0 0,-3 0-17 0 0,3 0 29 0 0,-3 0-19 0 0,4 0 7 0 0,-4 1-7 0 0,4-1 11 0 0,-3 0-8 0 0,1 0 12 0 0,2-1-8 0 0,-2 2 3 0 0,3-1-6 0 0,-2 0 2 0 0,2 0 3 0 0,-1 1 0 0 0,2-1 0 0 0,-2 0-10 0 0,2 0 8 0 0,-1 0-12 0 0,2 0 4 0 0,-2 0 7 0 0,2 0 7 0 0,3 0-1 0 0,-2 0 10 0 0,1 1-12 0 0,3-1-9 0 0,-3 0 25 0 0,1 1-22 0 0,1-1 7 0 0,2 0 12 0 0,-2 0-14 0 0,0 0 15 0 0,2 0-4 0 0,1 0-18 0 0,1 0 15 0 0,-2 0-5 0 0,0-1-9 0 0,1 1 8 0 0,0-1-2 0 0,1 1 4 0 0,1 0 0 0 0,1 0 4 0 0,0 0 4 0 0,0 0-10 0 0,-3 0 4 0 0,0 1-12 0 0,0-1 18 0 0,0 0-25 0 0,1 1-2 0 0,1-1 10 0 0,0 0-18 0 0,1 0 0 0 0,0 0-5 0 0,0 0-46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1:20.30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85063.4375"/>
      <inkml:brushProperty name="anchorY" value="-326032.40625"/>
      <inkml:brushProperty name="scaleFactor" value="0.5"/>
    </inkml:brush>
  </inkml:definitions>
  <inkml:trace contextRef="#ctx0" brushRef="#br0">90 140 2708 0 0,'0'0'0'0'0,"-1"-3"2384"0"0,-2-3-396 0 0,-1-2 48 0 0,0-2-408 0 0,-1-1 8 0 0,0 0-223 0 0,0 0 57 0 0,1 2-59 0 0,-1-1-159 0 0,1 3-176 0 0,1-2-180 0 0,0 2-99 0 0,0 0-139 0 0,0 1-136 0 0,1 0-73 0 0,-1 1-107 0 0,2 1-71 0 0,-1 0-55 0 0,0 1 89 0 0,0 1 23 0 0,0 2-13 0 0,-1 1-4 0 0,1 3-25 0 0,-1 3-31 0 0,0 3-3 0 0,0 3-12 0 0,0 3 104 0 0,0 3-245 0 0,1 3 85 0 0,1 4-38 0 0,1 1-21 0 0,0 3 11 0 0,1 3-23 0 0,1 2-4 0 0,1 1-9 0 0,1 1-8 0 0,0 0 11 0 0,1 0 9 0 0,1-1 26 0 0,1 0-1 0 0,-1-2-11 0 0,1-2 4 0 0,-1-2 63 0 0,1-2-88 0 0,-1-3 66 0 0,0-2-86 0 0,-1-2 81 0 0,-1-2-12 0 0,0-2 139 0 0,0-2 20 0 0,-1-1 157 0 0,1-3 76 0 0,-2-2-108 0 0,1 0 7 0 0,0-3-167 0 0,-1-2 36 0 0,2-2-147 0 0,2-3 77 0 0,1-4-184 0 0,1-2 153 0 0,3-5-136 0 0,0-5 20 0 0,3-6-34 0 0,1-5-51 0 0,3-5 31 0 0,1-6-28 0 0,1-4 12 0 0,2-3-32 0 0,0-1 4 0 0,-1 1 7 0 0,0 1-26 0 0,-2 3 26 0 0,-1 3-60 0 0,-2 4 73 0 0,-1 3-98 0 0,-1 3-12 0 0,-2 2-74 0 0,-1 4-26 0 0,0 1-50 0 0,-2 2-95 0 0,0 2-178 0 0,-1 3-223 0 0,-1 1-271 0 0,-1 1-264 0 0,0 2-165 0 0,-2 2-316 0 0,1 0-249 0 0,-1 3 10 0 0,-2 1-217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1:20.68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86746.25"/>
      <inkml:brushProperty name="anchorY" value="-327158.625"/>
      <inkml:brushProperty name="scaleFactor" value="0.5"/>
    </inkml:brush>
  </inkml:definitions>
  <inkml:trace contextRef="#ctx0" brushRef="#br0">566 122 20 0 0,'0'-3'2800'0'0,"1"-4"-830"0"0,-1-2-319 0 0,1-1-71 0 0,0-1-230 0 0,0-1 36 0 0,0 3-82 0 0,-1-2 100 0 0,1 3-214 0 0,0-2-183 0 0,0 3-189 0 0,0-1-202 0 0,0 2-111 0 0,-1 1-109 0 0,0 2 13 0 0,1 1 39 0 0,-1 1-30 0 0,-2 3 68 0 0,-1 3 57 0 0,-2 5-70 0 0,-3 5 32 0 0,-2 8-5 0 0,-4 7 134 0 0,-4 10-233 0 0,-3 7 234 0 0,-5 9-321 0 0,-4 7 243 0 0,-2 5-279 0 0,0 2 69 0 0,0-1 40 0 0,1 0-25 0 0,1-3 52 0 0,2-1-91 0 0,2-3 14 0 0,1-2-39 0 0,2-2 25 0 0,1-3-51 0 0,3-2-38 0 0,1-3-42 0 0,2-4-30 0 0,2-4-15 0 0,2-2-33 0 0,1-4 151 0 0,1-3-279 0 0,1-3 274 0 0,1-4-329 0 0,1-2 161 0 0,0-3-347 0 0,2-2 135 0 0,0-3-404 0 0,1-2-39 0 0,0-2-508 0 0,1-3-302 0 0,0-1-334 0 0,1-3-449 0 0,1-2-198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1:21.79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84909.75"/>
      <inkml:brushProperty name="anchorY" value="-327181.90625"/>
      <inkml:brushProperty name="scaleFactor" value="0.5"/>
    </inkml:brush>
  </inkml:definitions>
  <inkml:trace contextRef="#ctx0" brushRef="#br0">0 972 1884 0 0,'0'0'10351'0'0,"2"-2"-9364"0"0,0 0-79 0 0,3-3-35 0 0,0-2 95 0 0,2-2-29 0 0,0-1-165 0 0,1-2 10 0 0,0-3-150 0 0,1-2 38 0 0,2-3-123 0 0,0-2 2 0 0,1-3 7 0 0,2-2-8 0 0,-1-2-26 0 0,2-1 22 0 0,-1 0 90 0 0,1-2-35 0 0,-1 0-40 0 0,1-2 20 0 0,-1 1 18 0 0,-1-1-105 0 0,0 1 23 0 0,0 1-30 0 0,-1-1-76 0 0,-1 2-63 0 0,0-1 16 0 0,-1 1-45 0 0,-1 2-56 0 0,-1 1-41 0 0,0 1-50 0 0,-1 2 236 0 0,0 2-362 0 0,-2 2 111 0 0,0 1-68 0 0,-1 3-26 0 0,0 1-60 0 0,-1 2 225 0 0,-1 1-397 0 0,0 2 296 0 0,-1 3-310 0 0,0 3 300 0 0,-2 0-306 0 0,0 1 297 0 0,-2 4-313 0 0,-3 3 41 0 0,-1 4-12 0 0,-3 5-27 0 0,0 3-27 0 0,0 5 21 0 0,-1 3-65 0 0,0 3 32 0 0,1 2 20 0 0,2 2-34 0 0,1 0-12 0 0,2 0-34 0 0,2 0 36 0 0,1-1 27 0 0,2 0 129 0 0,1-1-188 0 0,2-1 92 0 0,1-2 17 0 0,1-1 0 0 0,2-2 64 0 0,-1-3 138 0 0,2-1-193 0 0,1-4 71 0 0,1-1 14 0 0,1-4-15 0 0,-2-2-36 0 0,3-4 87 0 0,0-2-88 0 0,2-2 125 0 0,0-4-8 0 0,1-3 25 0 0,1-2 12 0 0,0-3 149 0 0,0-1-28 0 0,0-2 116 0 0,0-2 21 0 0,-1 0-32 0 0,1-3 43 0 0,0 1 54 0 0,-1-1 50 0 0,-1 0 42 0 0,-1 1-43 0 0,0 0-65 0 0,-2 1-43 0 0,-1 1-22 0 0,0 1-20 0 0,-1 1-8 0 0,0 1-9 0 0,-1 1-36 0 0,-1 2-42 0 0,-1 0-32 0 0,0 2-15 0 0,-2 2-52 0 0,-1 0-15 0 0,0 1-24 0 0,1 0-57 0 0,-2 1-80 0 0,2 1-9 0 0,-2 0 22 0 0,0 2-40 0 0,-1 1 58 0 0,0 1-63 0 0,1 2 1 0 0,0 2 3 0 0,0 3-41 0 0,0 1 7 0 0,0 3 10 0 0,0 2-19 0 0,0 3 24 0 0,-1 0 12 0 0,1 2 105 0 0,0 2-164 0 0,0 0 50 0 0,0 1 42 0 0,1 0-4 0 0,-1 0 38 0 0,0 0 16 0 0,0-1 11 0 0,0 0-9 0 0,1-1 65 0 0,-1-1-33 0 0,1-1 46 0 0,-1-1-12 0 0,1-2 15 0 0,0-1 48 0 0,0-1-18 0 0,-1-2 36 0 0,2-1-31 0 0,-2-2 20 0 0,3 0-30 0 0,-1-2 8 0 0,0-1-17 0 0,4-2 0 0 0,1-2-6 0 0,2-2-4 0 0,1-2 33 0 0,2-2-47 0 0,0-2 34 0 0,1-2-25 0 0,2-1 35 0 0,0-2 0 0 0,0-1 66 0 0,1-2 104 0 0,-1 0 35 0 0,1-2 15 0 0,-2 1 88 0 0,0-1-18 0 0,-1 0 194 0 0,-1 0-197 0 0,-2-1 58 0 0,0 1-101 0 0,-1-2 255 0 0,-1 1-368 0 0,-1-1 112 0 0,-1 1-8 0 0,0-1-107 0 0,-2 1-10 0 0,-1 0-30 0 0,0 1-26 0 0,-2 1-38 0 0,0 0-1 0 0,-2 2-41 0 0,0 0 0 0 0,-1 1-12 0 0,-1 1-8 0 0,0 2-22 0 0,0 0 266 0 0,0 3-413 0 0,0 0 357 0 0,1 1-467 0 0,-1 0 260 0 0,0 1-283 0 0,0 3 279 0 0,1 1-320 0 0,-1 1 269 0 0,1 1-297 0 0,0 1 272 0 0,0 2-233 0 0,0 3 252 0 0,1 2-256 0 0,1 3 246 0 0,1 2-294 0 0,2 2 279 0 0,2 3-264 0 0,2 2 93 0 0,2 2-16 0 0,2 1-3 0 0,1 2 17 0 0,2 1 90 0 0,0 0 12 0 0,1 0 30 0 0,1 1 36 0 0,-1-1 20 0 0,-1-1 22 0 0,0 0 52 0 0,0-1-72 0 0,-3-1 62 0 0,0-1-24 0 0,-3-1-12 0 0,-1-1 42 0 0,-2 0 0 0 0,-1-1 180 0 0,-3 0-213 0 0,-1 0 264 0 0,-2 0-205 0 0,-2-1 256 0 0,-1 1-223 0 0,-3 0 290 0 0,-1 0-285 0 0,-2 0 247 0 0,-2 0-288 0 0,-1-1 247 0 0,-1-1-264 0 0,-2-1 216 0 0,-1-1-252 0 0,-1 0 236 0 0,1-2-256 0 0,0-2 170 0 0,0-1-399 0 0,1-1 47 0 0,1-1-465 0 0,3-2-85 0 0,-2-2-379 0 0,4-1-599 0 0,-2-1-335 0 0,2-2-825 0 0,-1-2-2864 0 0,-2-3-4395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2:47.50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87252.1875"/>
      <inkml:brushProperty name="anchorY" value="-328234"/>
      <inkml:brushProperty name="scaleFactor" value="0.5"/>
    </inkml:brush>
  </inkml:definitions>
  <inkml:trace contextRef="#ctx0" brushRef="#br0">571 90 2452 0 0,'0'0'3545'0'0,"0"-3"-2137"0"0,-1 0-224 0 0,1 0-107 0 0,-1-3-129 0 0,0 2-28 0 0,1 0-24 0 0,-1-1-1 0 0,1 0-35 0 0,0 2-66 0 0,-1-2-58 0 0,1 2-78 0 0,0 0-93 0 0,-1 1-51 0 0,1-1-66 0 0,-1 1-42 0 0,1 0-27 0 0,-1 0-36 0 0,1 1 44 0 0,0 1-100 0 0,0-3 57 0 0,0 1-76 0 0,0 0 43 0 0,0 0-14 0 0,0 0 1467 0 0,-1 0-1437 0 0,0 0-208 0 0,1 1 152 0 0,-2-3 2649 0 0,-1 5-2813 0 0,0-1-228 0 0,-1 0 248 0 0,2 1-253 0 0,-3 0 252 0 0,1-1-248 0 0,-1 2 238 0 0,0 0-216 0 0,-3 1 228 0 0,-1 2-231 0 0,-1 0 248 0 0,-2 1-224 0 0,-1 1 213 0 0,-2 1-231 0 0,-1 2 275 0 0,-2 3-228 0 0,-2 2 299 0 0,-2 2-216 0 0,-1 3 209 0 0,-3 3-244 0 0,-1 3 269 0 0,0 2-256 0 0,-2 5 157 0 0,-1 2-43 0 0,1 4 48 0 0,0 2-6 0 0,1 3 19 0 0,2 2 84 0 0,1 2-41 0 0,4 0 13 0 0,2 0-20 0 0,4 1-5 0 0,3-1-41 0 0,3 0 28 0 0,2 0-20 0 0,4 0 1 0 0,3 1-33 0 0,4 0 37 0 0,2-1-37 0 0,4 1 7 0 0,2-1 54 0 0,4 0-106 0 0,4 0 20 0 0,3-1-9 0 0,3-2-11 0 0,3-3-3 0 0,4-2 6 0 0,1-4-54 0 0,2-3 24 0 0,0-4-32 0 0,2-3 30 0 0,0-4-51 0 0,2-3 62 0 0,0-3-76 0 0,0-3 46 0 0,0-3-70 0 0,0-3 33 0 0,1-3-40 0 0,-1-2-55 0 0,1-2 23 0 0,0-3-34 0 0,-1-1 54 0 0,-1-3-31 0 0,-1-2-12 0 0,-1 0 37 0 0,-2-3-36 0 0,-2-2 48 0 0,-1-1-46 0 0,-2-2 38 0 0,-2-3-6 0 0,0-2 10 0 0,-2-1-6 0 0,-1-2 12 0 0,-3 0 16 0 0,-2-1-24 0 0,-1 1 9 0 0,-2-2 34 0 0,-2 1-24 0 0,0 0 14 0 0,-2-1-9 0 0,-2 2 36 0 0,-1 0-11 0 0,-1 2 10 0 0,-2 0-16 0 0,0 2 24 0 0,-1-1-27 0 0,-1 1-5 0 0,-1 0 15 0 0,-1 0-6 0 0,-1 1-17 0 0,0-1 20 0 0,-1 0-21 0 0,-1 0 20 0 0,0-1 3 0 0,-1 0-23 0 0,-1-2-7 0 0,1 0-8 0 0,-2-1 5 0 0,1 0-12 0 0,-2-1 26 0 0,0 0-16 0 0,0-1-4 0 0,-1 1 10 0 0,0-1 16 0 0,0 1-24 0 0,1 0-19 0 0,-2 1 322 0 0,2 1-449 0 0,-1 0 436 0 0,0 1-478 0 0,0 1 442 0 0,1 2-424 0 0,-1 0 410 0 0,0 1-412 0 0,1 2 394 0 0,0 1-427 0 0,0 0 402 0 0,-1 1-402 0 0,1 1 371 0 0,0 0-387 0 0,-1 0 408 0 0,1 1-412 0 0,-1 1 348 0 0,1 0-385 0 0,-2 0 350 0 0,1 0-337 0 0,-2 1 366 0 0,1 0-366 0 0,-1 0 308 0 0,0 2-313 0 0,0-1 292 0 0,0 1-275 0 0,-1 0 296 0 0,0 1-302 0 0,-1 0 278 0 0,-1 0-261 0 0,1 1 292 0 0,-1 0-236 0 0,2 1 270 0 0,-1 0-260 0 0,-1 1 266 0 0,1-1-246 0 0,1 1 270 0 0,-1 0-262 0 0,1 0 285 0 0,-1 0-290 0 0,2 1 294 0 0,-2 0-289 0 0,2 1 259 0 0,-1-2-259 0 0,1 2 267 0 0,-1-2-262 0 0,2 2 270 0 0,-1-1-262 0 0,0 1 256 0 0,0 0-258 0 0,0 0 254 0 0,0 0-240 0 0,1 1 231 0 0,-1-1-250 0 0,1 0 279 0 0,-1 0-285 0 0,0 1 269 0 0,0-1-259 0 0,1 0 246 0 0,-3 1-266 0 0,3 0 280 0 0,-4 0-262 0 0,2 0 248 0 0,-2 1-252 0 0,1-1 244 0 0,-4 1-242 0 0,3 0 258 0 0,-2 0-263 0 0,1 0 262 0 0,-2 0-243 0 0,3 1 246 0 0,-3-1-245 0 0,2 0 242 0 0,-2 0-246 0 0,2 0 274 0 0,-2 1-268 0 0,2-1 259 0 0,-1 0-264 0 0,2 1 256 0 0,-2-1-264 0 0,3 1 237 0 0,3-1-267 0 0,-3 1 213 0 0,2-1-290 0 0,1 1 185 0 0,-2 0-298 0 0,1-1 180 0 0,2 1-328 0 0,1 0 169 0 0,-3 0-308 0 0,0-1 106 0 0,2 1-225 0 0,-3 1-32 0 0,2 0-25 0 0,-2 1-244 0 0,2-1-38 0 0,-2 2-177 0 0,1 0-194 0 0,-1 2-71 0 0,0 1-496 0 0,-1 1-309 0 0,2 0-1944 0 0,-4 3-3700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2:48.64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85889.90625"/>
      <inkml:brushProperty name="anchorY" value="-326919.84375"/>
      <inkml:brushProperty name="scaleFactor" value="0.5"/>
    </inkml:brush>
  </inkml:definitions>
  <inkml:trace contextRef="#ctx0" brushRef="#br0">68 357 888 0 0,'-2'-3'4243'0'0,"-2"-1"-2525"0"0,1 1-240 0 0,-2-2-117 0 0,1 1-216 0 0,-1-2 164 0 0,1 1 18 0 0,-1 0 35 0 0,1 0-32 0 0,0 0-79 0 0,1 1-225 0 0,-1-1-138 0 0,2 1 85 0 0,0 0-354 0 0,0 1 158 0 0,0 0-309 0 0,1 1 121 0 0,0 0-238 0 0,-2 0 83 0 0,1 0-257 0 0,1 1 175 0 0,-1 0-96 0 0,1 0 164 0 0,1 3-6 0 0,-1 3-48 0 0,0 4 41 0 0,1 2-37 0 0,0 5-5 0 0,1 4-41 0 0,-1 5-13 0 0,2 5-27 0 0,-1 5-48 0 0,2 5-7 0 0,0 5 2 0 0,1 4 1 0 0,1 2-28 0 0,0 3 12 0 0,2 3 5 0 0,1-1 12 0 0,0 1-78 0 0,1-2 66 0 0,0-2-107 0 0,0 0 76 0 0,1-3-90 0 0,-1-1 16 0 0,1-2 12 0 0,-1-2-39 0 0,0-3 72 0 0,0-3-45 0 0,-2-2 6 0 0,-1-3-23 0 0,0-4-1 0 0,-1-2-43 0 0,-1-3 39 0 0,0-3-19 0 0,0-3 25 0 0,-2-2 30 0 0,1-2-21 0 0,0-2 37 0 0,-1-3-85 0 0,-1-1-25 0 0,1-3-95 0 0,-2-1-68 0 0,1-3-30 0 0,-1-3-164 0 0,-1-2-58 0 0,0-4-98 0 0,-1-3-208 0 0,0-3 44 0 0,0-3-254 0 0,-1-4 151 0 0,0-2-225 0 0,0-5 75 0 0,0-3 5 0 0,0-4 25 0 0,0-2 210 0 0,0-3-29 0 0,0 0 242 0 0,0-2-25 0 0,0 0 194 0 0,1-1-73 0 0,1 0 192 0 0,0-1-92 0 0,-1 0 175 0 0,1 0-121 0 0,1 0 205 0 0,0 0-90 0 0,0 0 168 0 0,1 0 41 0 0,-1 1 18 0 0,1 0 11 0 0,0 0 66 0 0,0 1 53 0 0,0 1 36 0 0,0 0 29 0 0,0 0 95 0 0,0 2 75 0 0,-1 2-23 0 0,1 1 7 0 0,-1 3 57 0 0,0 1-17 0 0,0 2 186 0 0,0 2-271 0 0,0 2 88 0 0,0 2 110 0 0,0 3-340 0 0,0 1 64 0 0,0 2-73 0 0,0 3-22 0 0,0 1-50 0 0,0 1-26 0 0,0 3-48 0 0,0-1-37 0 0,0 2-32 0 0,0 0-14 0 0,0 1-14 0 0,0-1-37 0 0,0 2 5 0 0,0 0-4 0 0,1 1-20 0 0,-1-1-4 0 0,1 1-9 0 0,-1 2-3 0 0,0-2 0 0 0,0 2 204 0 0,0 0-301 0 0,0 1 108 0 0,0-2-33 0 0,1 1 24 0 0,-1 1-30 0 0,1 0 20 0 0,-1 1-16 0 0,0 0 14 0 0,0-1 187 0 0,1 0-254 0 0,-1-1 141 0 0,3 1 67 0 0,0 0-216 0 0,5 0 249 0 0,-1 1-284 0 0,3 0 281 0 0,0 0-301 0 0,4 1 281 0 0,3 0-295 0 0,1 1 264 0 0,3 1-314 0 0,3 0 228 0 0,0 1-278 0 0,3 2 102 0 0,0 0-50 0 0,3 1-3 0 0,0 2-22 0 0,1 1 24 0 0,0 1 15 0 0,0 1-32 0 0,-1 2 6 0 0,-1 1 49 0 0,-2 1 3 0 0,0 3 96 0 0,-2 1-113 0 0,-3 2 48 0 0,-1 3 17 0 0,-3 1-3 0 0,-2 2 41 0 0,-3 2 3 0 0,-2 1 7 0 0,-3 1 33 0 0,-3 1 145 0 0,-3 0-211 0 0,-3 1 224 0 0,-3 1-217 0 0,-2-1 246 0 0,-3 0-250 0 0,-4 1 249 0 0,-2-1-233 0 0,-4-1 256 0 0,-2 0-258 0 0,-2-3 247 0 0,-1-2-242 0 0,-1-2 282 0 0,-1-3-247 0 0,0-3 142 0 0,0-2-1 0 0,1-1 143 0 0,0-4-227 0 0,0-2 52 0 0,2-2 7 0 0,0-2-15 0 0,2-2 9 0 0,0-1-34 0 0,1-3-28 0 0,1-1-101 0 0,1-2-96 0 0,1-2-144 0 0,0-1-101 0 0,2 0-145 0 0,1-2-81 0 0,2 1-160 0 0,2-1-326 0 0,2 2-263 0 0,1 0-345 0 0,2 1-208 0 0,1 1-296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2:49.40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87293.71875"/>
      <inkml:brushProperty name="anchorY" value="-328615"/>
      <inkml:brushProperty name="scaleFactor" value="0.5"/>
    </inkml:brush>
  </inkml:definitions>
  <inkml:trace contextRef="#ctx0" brushRef="#br0">49 251 1408 0 0,'0'0'1276'0'0,"-8"6"5957"0"0,-4-1 2061 0 0,10-6-9019 0 0,1 0-18 0 0,-1 0-46 0 0,1 0 4 0 0,0 0-25 0 0,0 1-51 0 0,-1-2-24 0 0,0 1-31 0 0,1 0-23 0 0,-1 0 8 0 0,0-1-34 0 0,1 0 42 0 0,-1 1-37 0 0,1-1 6 0 0,-1 0 8 0 0,0-1 11 0 0,1 1-36 0 0,0 1 31 0 0,0 0 45 0 0,1-2-46 0 0,0 0 9 0 0,0 1-31 0 0,0-2-12 0 0,1 1-12 0 0,1-2-36 0 0,0 0 41 0 0,2-2-20 0 0,1-1 12 0 0,1-1-8 0 0,0 0-6 0 0,1-2-50 0 0,1 1 41 0 0,0-2-34 0 0,1 1 80 0 0,0-1-79 0 0,0 1 73 0 0,0-1-92 0 0,0 1 92 0 0,0 0-65 0 0,0 1 52 0 0,0 0-71 0 0,-1 1 72 0 0,1 0-59 0 0,-3 2 36 0 0,2 1-58 0 0,-2 1 64 0 0,1-1-124 0 0,-2 2 4 0 0,3-1-201 0 0,-2 2 37 0 0,-2 1-379 0 0,5 2-260 0 0,0 1-367 0 0,2 3-521 0 0,0 1-371 0 0,2 3-2310 0 0,0 2-2538 0 0,-2-1 5830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2:49.76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88780.46875"/>
      <inkml:brushProperty name="anchorY" value="-329671.40625"/>
      <inkml:brushProperty name="scaleFactor" value="0.5"/>
    </inkml:brush>
  </inkml:definitions>
  <inkml:trace contextRef="#ctx0" brushRef="#br0">37 75 3572 0 0,'-2'0'2877'0'0,"-1"2"-650"0"0,1-1-141 0 0,-3 0-326 0 0,1 1 66 0 0,1-1-90 0 0,-1 0 1550 0 0,0 0-1836 0 0,1 0-213 0 0,1 0-199 0 0,0 0-219 0 0,1-1-135 0 0,0 0-170 0 0,3 0-65 0 0,0-1-102 0 0,6-1-55 0 0,3 0-50 0 0,4-1-40 0 0,3 0-56 0 0,4 0-60 0 0,3-1-25 0 0,2 1-126 0 0,3-1-123 0 0,1 0-174 0 0,0 0-54 0 0,1 0-153 0 0,-1 0-72 0 0,0-1-203 0 0,-1 1-239 0 0,-2-1-102 0 0,-1 0-380 0 0,-3 0-248 0 0,-2 0-529 0 0,-2-1-3068 0 0,-2 1-3218 0 0,-4 0 7819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2:52.06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90513.0625"/>
      <inkml:brushProperty name="anchorY" value="-330867.78125"/>
      <inkml:brushProperty name="scaleFactor" value="0.5"/>
    </inkml:brush>
  </inkml:definitions>
  <inkml:trace contextRef="#ctx0" brushRef="#br0">593 476 2960 0 0,'0'0'2308'0'0,"2"1"-620"0"0,0 0-75 0 0,0 0-334 0 0,2 1 3 0 0,-1 1-22 0 0,0-2 117 0 0,0 2 1075 0 0,0-2-1487 0 0,0 1-86 0 0,0-1-146 0 0,1 1 2178 0 0,-1-3-2793 0 0,0 1-40 0 0,1 0 0 0 0,-1-2-47 0 0,0-1-22 0 0,0-1-57 0 0,-1 1-24 0 0,1-4-8 0 0,0-2-45 0 0,0-2 48 0 0,0 0-67 0 0,1-2 131 0 0,0 0-30 0 0,1-1 9 0 0,-1-1 12 0 0,0 0 11 0 0,0 0 53 0 0,-1-1 19 0 0,1 0-16 0 0,-1-1 18 0 0,-1 1 38 0 0,0-1 17 0 0,-1 1 26 0 0,0 0 43 0 0,-1 0 51 0 0,0 1-34 0 0,-2 1-50 0 0,-1 0-46 0 0,0 0 18 0 0,-1 1-44 0 0,-2 1 6 0 0,-1 1-8 0 0,-3 0-8 0 0,-1 2 6 0 0,-1 0-45 0 0,-3 2 41 0 0,-1 1-19 0 0,-3 3 11 0 0,-2 1 11 0 0,-4 3-21 0 0,-3 2 25 0 0,-4 4 90 0 0,-3 4-151 0 0,-3 3 55 0 0,-3 5-34 0 0,-1 4 19 0 0,-2 4-29 0 0,2 4 32 0 0,1 4 8 0 0,3 2-20 0 0,2 2 12 0 0,5 0 6 0 0,4 2-7 0 0,4-1 12 0 0,5 0-50 0 0,5-1 52 0 0,4-1-41 0 0,4 0 12 0 0,3-2-3 0 0,5-1-4 0 0,3-1 24 0 0,3-2-31 0 0,4-1 6 0 0,2-2-54 0 0,2-2-28 0 0,3-3-13 0 0,2-2 3 0 0,1-4-55 0 0,2-4 48 0 0,-1-3-21 0 0,1-3-27 0 0,0-5-10 0 0,0-3 5 0 0,0-3 20 0 0,0-5-86 0 0,0-4 59 0 0,-1-4-63 0 0,0-6 64 0 0,-1-4 13 0 0,-1-4 100 0 0,0-3 59 0 0,-1-2 57 0 0,-2 0 34 0 0,-2 1 26 0 0,-1 0 36 0 0,-3 3 53 0 0,-1 1 30 0 0,-1 2-17 0 0,-2 3-8 0 0,-1 2-7 0 0,0 2 19 0 0,-2 2-16 0 0,0 2-37 0 0,-1 1-40 0 0,0 2-52 0 0,-1 1-42 0 0,0 2-59 0 0,0 1-17 0 0,-2 2-38 0 0,1 0-22 0 0,-1 3-15 0 0,1-1 14 0 0,-1 1 32 0 0,-1 2-66 0 0,0 0 46 0 0,0 2 3 0 0,2 2-16 0 0,0 1-21 0 0,1 3 30 0 0,0 2-35 0 0,0 4-22 0 0,0 1-9 0 0,1 3 42 0 0,-1 0-9 0 0,0 3-38 0 0,1 1 74 0 0,1 2 56 0 0,-1 0-234 0 0,1 0 205 0 0,1 1-204 0 0,-1 0 62 0 0,1-2 21 0 0,0 0 13 0 0,0-2 73 0 0,-1-1-111 0 0,1-2 103 0 0,-1-2-23 0 0,0-1 39 0 0,-1-4 20 0 0,2 0-17 0 0,-2-3-57 0 0,3-1 35 0 0,-1-2-24 0 0,3-4-51 0 0,0-2 76 0 0,2-4 2 0 0,1-3 25 0 0,1-4 10 0 0,1-3 5 0 0,2-4 42 0 0,0-1 59 0 0,1-2 42 0 0,0-2 78 0 0,1 0-67 0 0,0 0 54 0 0,-1-1 195 0 0,1 1-79 0 0,-2 1 4 0 0,1 1-55 0 0,-1 1-44 0 0,-1 2 22 0 0,-1 1-2 0 0,-2 2-11 0 0,0 2-24 0 0,-2 2-49 0 0,-1 1-43 0 0,-1 3-63 0 0,-2 0-30 0 0,1 1-68 0 0,-2 3-29 0 0,-1 0 27 0 0,-1 2 5 0 0,-1 1 12 0 0,2 4 69 0 0,-1 3-130 0 0,1 3-14 0 0,-1 4-18 0 0,0 4-18 0 0,0 4-7 0 0,-1 3-14 0 0,1 4 17 0 0,0 2-62 0 0,0 3-14 0 0,1 3 24 0 0,0 1-16 0 0,-1 1 0 0 0,2 0-9 0 0,-2-1 82 0 0,0-2-11 0 0,0-1 60 0 0,-1-2-42 0 0,0-3 77 0 0,-1-1-3 0 0,0-4 22 0 0,-1-1 53 0 0,0-2 20 0 0,0-2 124 0 0,0-4-54 0 0,-1-1 24 0 0,0-3 2 0 0,0-2-30 0 0,0 0 14 0 0,-1-3 13 0 0,1 0 9 0 0,-1-4-33 0 0,1-1 29 0 0,0-4 9 0 0,1-3 21 0 0,1-4-5 0 0,1-2 37 0 0,1-2-14 0 0,1-2 1 0 0,2-3 0 0 0,1-2 117 0 0,1-1-15 0 0,2-2-21 0 0,1-1 100 0 0,0-1-183 0 0,2 0 56 0 0,0 0-130 0 0,1 1 60 0 0,0 0-104 0 0,1 1 70 0 0,0 1-127 0 0,0 2 78 0 0,0 2-116 0 0,0 3 4 0 0,-3 1-10 0 0,0 2-26 0 0,-1 3-26 0 0,0 1-13 0 0,-1 2-41 0 0,-2 3-47 0 0,3 2 47 0 0,-2 2-98 0 0,2 2 61 0 0,1 4-161 0 0,1 3-6 0 0,0 4 88 0 0,0 2-44 0 0,0 4-49 0 0,-1 4-57 0 0,-1 3 39 0 0,1 2-18 0 0,-1 2 65 0 0,0 1 10 0 0,-1 1 15 0 0,-2 1 33 0 0,-1-1-31 0 0,-1-1 128 0 0,-1-2 5 0 0,-2-2 19 0 0,-1-2 35 0 0,-1-3 1 0 0,-1-1 54 0 0,-1-2 24 0 0,1-2 34 0 0,-2-4-5 0 0,1 1-4 0 0,-1-3 25 0 0,1-3-21 0 0,-1-1 16 0 0,1-2-111 0 0,0-2 120 0 0,-2-2 6 0 0,0-3-29 0 0,2-3 24 0 0,0-4-1 0 0,1-3 4 0 0,2-5 8 0 0,2-3-24 0 0,1-4 44 0 0,2-2 24 0 0,2-4 168 0 0,2 0-157 0 0,2-2 99 0 0,0 1-61 0 0,2 0-35 0 0,0 1 32 0 0,1 2 1 0 0,1 1-15 0 0,0 1 90 0 0,-1 2-91 0 0,2 2 26 0 0,0 2-65 0 0,-1 1 16 0 0,0 3-22 0 0,-1 1-14 0 0,-1 3-35 0 0,0 1-29 0 0,-2 3-13 0 0,0 2-10 0 0,-4 3-9 0 0,3 3 6 0 0,-1 3 16 0 0,0 3-47 0 0,0 5-8 0 0,-1 2 131 0 0,0 5-204 0 0,0 4 88 0 0,-2 4-29 0 0,0 3 26 0 0,0 3-6 0 0,-1 3 31 0 0,1 2-27 0 0,-1 1-4 0 0,2 0-8 0 0,-1 0 42 0 0,1 1 24 0 0,1-2-13 0 0,1 0 12 0 0,0-3 16 0 0,1-1-28 0 0,1-3 23 0 0,1-2 35 0 0,-1-4-10 0 0,2-2-13 0 0,0-3-8 0 0,0-3 43 0 0,1-3-65 0 0,1-3 39 0 0,1-4-22 0 0,1-2 10 0 0,0-5 30 0 0,2-3-56 0 0,1-4-14 0 0,1-6 3 0 0,2-6-33 0 0,1-5 36 0 0,1-5 119 0 0,2-4-221 0 0,-1-2 269 0 0,-1-1 127 0 0,-2 0-158 0 0,-1 2 141 0 0,-2 2 49 0 0,-3 2-15 0 0,-2 3 27 0 0,-3 4 38 0 0,-1 3-10 0 0,-2 2-50 0 0,-1 3-63 0 0,-2 2-60 0 0,-1 3-56 0 0,-2 1-85 0 0,-1 3 3 0 0,0 1-9 0 0,-2 3-2 0 0,-1 1 5 0 0,-1 2 12 0 0,-1 2-7 0 0,-2 4 82 0 0,-3 4-80 0 0,-3 4 117 0 0,-2 6-150 0 0,-1 6 59 0 0,-2 5-48 0 0,0 6 20 0 0,0 5 16 0 0,0 7-24 0 0,1 2-1 0 0,1 5 14 0 0,2 2-14 0 0,0 3 14 0 0,3 0-9 0 0,1 1 26 0 0,2 0 72 0 0,2-1-160 0 0,1 0 174 0 0,1-2-182 0 0,1 0 176 0 0,0-2-175 0 0,0-3 160 0 0,0-3-151 0 0,1-3 128 0 0,-2-4-136 0 0,1-3 152 0 0,-1-4-162 0 0,0-4 174 0 0,-1-3-126 0 0,1-4 174 0 0,0-2-73 0 0,-1-4 129 0 0,0-2-173 0 0,0-4 41 0 0,-1-2-160 0 0,-1-4 155 0 0,1-1-166 0 0,0-5 129 0 0,-2-2-166 0 0,0-4 118 0 0,-1-4-140 0 0,1-2 132 0 0,-1-3-107 0 0,1-4 74 0 0,0-2-2 0 0,0-3-46 0 0,0-2 62 0 0,2-3 22 0 0,-1-2 51 0 0,1-2 23 0 0,1-2 8 0 0,0-2 25 0 0,2-2-6 0 0,-1-2-5 0 0,2-2-26 0 0,0-2-16 0 0,1-2-7 0 0,0-1-15 0 0,2-2 78 0 0,0 0-145 0 0,0-1 162 0 0,1 0-167 0 0,1 0 54 0 0,0 0-41 0 0,1 1 35 0 0,-1 1 8 0 0,1 1-30 0 0,0 2 7 0 0,0 4 1 0 0,0 2 17 0 0,0 5 135 0 0,1 2-219 0 0,-1 4 194 0 0,1 4-290 0 0,0 4 269 0 0,1 2-258 0 0,1 3 211 0 0,2 2-246 0 0,1 4 198 0 0,0 3-365 0 0,3 3 146 0 0,0 4-176 0 0,2 2-11 0 0,3 5-12 0 0,2 2 9 0 0,4 6-5 0 0,2 3 124 0 0,1 3-134 0 0,4 5 79 0 0,-1 3-1 0 0,1 2 22 0 0,-1 1-87 0 0,-2 1 139 0 0,-2-1-81 0 0,-4 0 166 0 0,-3-1-143 0 0,-5-1 207 0 0,-3-1-88 0 0,-5-1 166 0 0,-3-2-117 0 0,-4 0 167 0 0,-5-2-89 0 0,-5 1 146 0 0,-4-1-94 0 0,-5 0 158 0 0,-4-2-67 0 0,-5-1 150 0 0,-3-1-67 0 0,-4-2 3 0 0,-2-1 11 0 0,-1-3 60 0 0,-2-1-68 0 0,0-2 0 0 0,1-1-57 0 0,2-2 13 0 0,2-1-13 0 0,1-1-40 0 0,3-2-68 0 0,2 0-82 0 0,3-1-44 0 0,6-1-187 0 0,-2 1-25 0 0,5-1-395 0 0,-1 0-379 0 0,4-1-352 0 0,2 1-431 0 0,3-1-324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2:52.31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94114.46875"/>
      <inkml:brushProperty name="anchorY" value="-332362.9375"/>
      <inkml:brushProperty name="scaleFactor" value="0.5"/>
    </inkml:brush>
  </inkml:definitions>
  <inkml:trace contextRef="#ctx0" brushRef="#br0">1 35 2856 0 0,'0'0'14616'0'0,"1"-2"-13358"0"0,-1 0 16 0 0,1 0-55 0 0,0 1-141 0 0,0-2-199 0 0,-1 0-172 0 0,1 1-140 0 0,-1 0-193 0 0,1 1-188 0 0,-1-2-236 0 0,0 0-240 0 0,0 1-210 0 0,0-1-346 0 0,1 0-535 0 0,0 1-468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0:13.7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 98 3576 0 0,'-3'-50'10863'0'0,"1"2"-3106"0"0,-4 118-3520 0 0,-17 57-2144 0 0,-3 24-1072 0 0,13-14-74 0 0,6 0-1 0 0,17 220 1 0 0,-6-271-809 0 0,-3-43-119 0 0,10 61 0 0 0,-10-93-4394 0 0,-4-21 1645 0 0,-5-23-1954 0 0,-1-29-6350 0 0,5 35 3698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9:39.1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450 87 2028 0 0,'-11'-10'6711'0'0,"-30"-32"1390"0"0,16 10-3531 0 0,22 31-4463 0 0,1 1 0 0 0,-1-1 0 0 0,0 1 0 0 0,1-1-1 0 0,-1 1 1 0 0,0 0 0 0 0,1 0 0 0 0,-1 1 0 0 0,0-1 0 0 0,0 0 0 0 0,1 1 0 0 0,-1 0 0 0 0,1 0 0 0 0,-1-1-1 0 0,1 2 1 0 0,-1-1 0 0 0,1 0 0 0 0,-1 0 0 0 0,1 1 0 0 0,0-1 0 0 0,-3 3 0 0 0,-52 39 384 0 0,56-42-442 0 0,-24 22 195 0 0,0 0 0 0 0,2 2 0 0 0,1 1 0 0 0,1 1 1 0 0,1 0-1 0 0,2 2 0 0 0,-18 34 0 0 0,25-41-174 0 0,1 1 1 0 0,0 0-1 0 0,2 1 1 0 0,1 0-1 0 0,1 1 0 0 0,1-1 1 0 0,1 1-1 0 0,1 0 1 0 0,1 0-1 0 0,2 35 1 0 0,3-44-53 0 0,-1 0-1 0 0,2 0 1 0 0,0 0 0 0 0,1-1-1 0 0,1 1 1 0 0,0-1 0 0 0,1 0-1 0 0,1-1 1 0 0,0 0 0 0 0,1 0 0 0 0,0 0-1 0 0,1-1 1 0 0,1-1 0 0 0,0 0-1 0 0,1 0 1 0 0,0-1 0 0 0,0-1-1 0 0,22 14 1 0 0,-24-17-49 0 0,2 0-1 0 0,-1 0 0 0 0,1-2 1 0 0,0 1-1 0 0,0-1 1 0 0,0-1-1 0 0,1 0 1 0 0,0-1-1 0 0,0-1 0 0 0,0 0 1 0 0,0 0-1 0 0,0-1 1 0 0,0-1-1 0 0,0 0 1 0 0,0-1-1 0 0,0 0 0 0 0,0-1 1 0 0,0-1-1 0 0,0 0 1 0 0,0 0-1 0 0,-1-2 1 0 0,0 1-1 0 0,18-11 0 0 0,-18 8 22 0 0,-1-1 0 0 0,0-1 0 0 0,-1 0 0 0 0,0 0 0 0 0,-1-1 0 0 0,0-1 0 0 0,0 1 0 0 0,-1-1 0 0 0,0-1 0 0 0,-1 1 0 0 0,-1-1 0 0 0,11-26 0 0 0,-5 5 105 0 0,-1-2 1 0 0,-1 1 0 0 0,9-63-1 0 0,-15 61 78 0 0,-1 1-1 0 0,-4-65 1 0 0,-1 78-152 0 0,0 0 0 0 0,-2 1-1 0 0,0-1 1 0 0,-1 1 0 0 0,-16-37 0 0 0,16 45-232 0 0,-2 0 0 0 0,0 1-1 0 0,0 0 1 0 0,-1 0 0 0 0,0 1-1 0 0,-1 0 1 0 0,-1 0 0 0 0,0 1 0 0 0,0 0-1 0 0,-1 1 1 0 0,-23-16 0 0 0,-45-14-3620 0 0,78 38 3347 0 0,-10-4-268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2:53.03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95396.34375"/>
      <inkml:brushProperty name="anchorY" value="-333593.09375"/>
      <inkml:brushProperty name="scaleFactor" value="0.5"/>
    </inkml:brush>
  </inkml:definitions>
  <inkml:trace contextRef="#ctx0" brushRef="#br0">1 0 1024 0 0,'12'13'16244'0'0,"-11"-11"-16007"0"0,1 0-170 0 0,0-1 135 0 0,-1 1-145 0 0,0-1 126 0 0,3 0-165 0 0,0 0 118 0 0,4 0-281 0 0,-1 0-60 0 0,5 0-387 0 0,3 0-273 0 0,2-1-310 0 0,3 0-874 0 0,2 0-2317 0 0,3-1-2433 0 0,-5 0 5548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2:53.80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96840.0625"/>
      <inkml:brushProperty name="anchorY" value="-334887.375"/>
      <inkml:brushProperty name="scaleFactor" value="0.5"/>
    </inkml:brush>
  </inkml:definitions>
  <inkml:trace contextRef="#ctx0" brushRef="#br0">61 522 460 0 0,'-3'1'6693'0'0,"-1"-1"-4410"0"0,1 1-448 0 0,0 0-440 0 0,-2 0-47 0 0,1-1-256 0 0,-7 1 6275 0 0,12-2-7122 0 0,0-1-110 0 0,6 0-29 0 0,2-1-92 0 0,5 0-23 0 0,3-1-34 0 0,5 0-75 0 0,2 0-44 0 0,3-1 2 0 0,2 0-30 0 0,3 0-60 0 0,1 0 90 0 0,1-1-110 0 0,0 0 145 0 0,1 0-136 0 0,-2-1 149 0 0,-2 1-113 0 0,-2-1 100 0 0,-2 0-65 0 0,-1-1 140 0 0,-3 1-118 0 0,-2-1 132 0 0,-3 1-177 0 0,-1-1 123 0 0,-2-1-138 0 0,-3 1 196 0 0,0-1-170 0 0,-1-1 208 0 0,-2 0-154 0 0,-1 0 157 0 0,-2 0-124 0 0,0-1 146 0 0,-1 0-126 0 0,-1 1 151 0 0,-1-1-63 0 0,-1 1 129 0 0,0-1-145 0 0,0 1 173 0 0,-1-1-164 0 0,0 0 152 0 0,-1 0-82 0 0,0 0 170 0 0,-1 0-74 0 0,0 0 5 0 0,0 0 39 0 0,-1 0-36 0 0,0 1-3 0 0,0-1-41 0 0,-1 1 99 0 0,0-1-60 0 0,-2 1-35 0 0,0-1-16 0 0,-1 0-9 0 0,-1 0-7 0 0,-2 1-8 0 0,-1 0-13 0 0,-1 0 87 0 0,-1 0-180 0 0,-3 1 145 0 0,-1 1-137 0 0,-2 0 179 0 0,-2 1-207 0 0,0 1 153 0 0,-3 1-137 0 0,-1 2 72 0 0,-3 2-14 0 0,-1 2 96 0 0,-1 3 17 0 0,-2 3 24 0 0,-2 4 19 0 0,-1 4 72 0 0,-1 4 32 0 0,1 4 39 0 0,1 4-19 0 0,0 4-18 0 0,4 3 30 0 0,2 3-54 0 0,2 2 7 0 0,5 1-32 0 0,4 1 17 0 0,5 0-40 0 0,4-1-13 0 0,5 0-16 0 0,4 0-3 0 0,5 0 40 0 0,5 0-96 0 0,4-1 86 0 0,5-2-149 0 0,3-2 99 0 0,5-2-188 0 0,3-4-4 0 0,3-2-249 0 0,3-4-18 0 0,4-4-320 0 0,1-4 161 0 0,3-4-343 0 0,0-3-64 0 0,2-5-186 0 0,1-4-304 0 0,0-5-71 0 0,1-4-214 0 0,1-5-329 0 0,-1-4-256 0 0,-1-6-2637 0 0,-2-4-2758 0 0,-10 4 6555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2:55.27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98873.84375"/>
      <inkml:brushProperty name="anchorY" value="-336355.46875"/>
      <inkml:brushProperty name="scaleFactor" value="0.5"/>
    </inkml:brush>
  </inkml:definitions>
  <inkml:trace contextRef="#ctx0" brushRef="#br0">274 203 2480 0 0,'0'0'2456'0'0,"-3"-2"-615"0"0,0 0 2 0 0,-2-2-271 0 0,1 1 60 0 0,-2-2-179 0 0,1 1 141 0 0,-1-1-94 0 0,1 1-141 0 0,-1 0 17 0 0,2 0-291 0 0,0-1 55 0 0,0 1-294 0 0,1 1-69 0 0,0-1-165 0 0,1 1-4 0 0,0 0-230 0 0,0 0-14 0 0,-1 1-117 0 0,1 1 53 0 0,1-1-188 0 0,-2 0 103 0 0,1 0-179 0 0,0 0 53 0 0,1 1-68 0 0,0 0 9 0 0,1 0-24 0 0,-1 1-5 0 0,1 0 0 0 0,0 0-33 0 0,-1-2 41 0 0,-1 1-42 0 0,1-1 13 0 0,-1 1 10 0 0,1 0-4 0 0,1 1 282 0 0,2 1-1378 0 0,1 1 892 0 0,2 1-42 0 0,-1-1-10 0 0,1 2 5 0 0,-1-1-50 0 0,1 1 83 0 0,0 0-40 0 0,1 0-33 0 0,-1 0 35 0 0,2 1-36 0 0,-2-1 18 0 0,2 0-66 0 0,-1-1 52 0 0,0 1 116 0 0,0-1-70 0 0,1 1 174 0 0,-2 0-117 0 0,3 0 167 0 0,-3-1-107 0 0,2 0 148 0 0,-1 0-83 0 0,2 0 168 0 0,-2-1-9 0 0,2 0 15 0 0,-2 0 36 0 0,2 1 38 0 0,-2-1-9 0 0,2 1 21 0 0,-2-1 33 0 0,2 0-17 0 0,-2 0-2 0 0,2 0-50 0 0,-2-1 13 0 0,-1 0-44 0 0,2 0 15 0 0,-1-1 16 0 0,-1 1-5 0 0,2-1-20 0 0,0 0-45 0 0,-1 0 11 0 0,1 0-21 0 0,0 0-10 0 0,-2-1-40 0 0,3 1 29 0 0,-2 0-21 0 0,0-1-28 0 0,2 1 18 0 0,-1 0-114 0 0,1-1 148 0 0,0 0-40 0 0,0 0-8 0 0,-1 0-21 0 0,1 0 0 0 0,-1-1-35 0 0,2 0 46 0 0,-1 0-57 0 0,1 0 8 0 0,-2 0 5 0 0,2 0 174 0 0,-1 0-231 0 0,0-1 100 0 0,-1 1 127 0 0,1-1-239 0 0,-1 0 266 0 0,1 0-264 0 0,-1 0 261 0 0,1 0-279 0 0,-2 0 247 0 0,2-1-229 0 0,-2 1 244 0 0,2-2-249 0 0,-3 1 257 0 0,2 0-226 0 0,-1 0 203 0 0,0 0-115 0 0,-1 0 226 0 0,0-1-230 0 0,0 2 257 0 0,-1-2-206 0 0,0 2 263 0 0,0-2-230 0 0,-2 1 157 0 0,1-1-223 0 0,-1 0 165 0 0,-1-1-204 0 0,0 1 62 0 0,-1-1-9 0 0,-1 1-40 0 0,-1-2 26 0 0,-2-1-13 0 0,-1 1 2 0 0,-1-1-46 0 0,-3 0 31 0 0,0 0 7 0 0,-3 0-7 0 0,-1 2 3 0 0,-2-1-28 0 0,-1 1 41 0 0,-2 2-56 0 0,-1-1 41 0 0,-2 2-42 0 0,-2 0 50 0 0,-1 2-25 0 0,-1 0 13 0 0,-1 2-3 0 0,-1 1 6 0 0,-1 2 3 0 0,0 2 144 0 0,-2 3-213 0 0,0 1 83 0 0,-1 4-37 0 0,-1 3 14 0 0,0 3 33 0 0,1 2-10 0 0,1 3-3 0 0,1 3 21 0 0,2 2 3 0 0,2 2-15 0 0,4 0 11 0 0,2 1 48 0 0,3 1-43 0 0,3-1 16 0 0,3-1 15 0 0,3 0-6 0 0,2-2 8 0 0,3 0 31 0 0,2-2-18 0 0,3-1-53 0 0,2-2 62 0 0,2-1-26 0 0,4-1-21 0 0,3-2-62 0 0,2-2-7 0 0,3-2-69 0 0,1-2-59 0 0,3-3-17 0 0,1-4-25 0 0,2-2-2 0 0,1-3-96 0 0,1-4 45 0 0,2-3-33 0 0,1-3-35 0 0,0-6-60 0 0,2-4 98 0 0,-1-4-34 0 0,-1-4 152 0 0,0-4 7 0 0,-1-2 67 0 0,-3-2 152 0 0,-1-1 56 0 0,-3 1-8 0 0,-2 1 43 0 0,-3 2 243 0 0,-2 1-143 0 0,-2 2 221 0 0,-2 3-267 0 0,-2 1 218 0 0,-2 2-175 0 0,-1 2 171 0 0,-2 1-153 0 0,0 1 51 0 0,-2 1-198 0 0,-1 1 7 0 0,-1 1-37 0 0,0 2-18 0 0,-2 0-17 0 0,1 3-21 0 0,-1 0-28 0 0,0 1 5 0 0,0-1-22 0 0,0 3-28 0 0,1-2 11 0 0,0 2-43 0 0,-1 1 25 0 0,1 0-13 0 0,0 0 40 0 0,-1 2-2 0 0,1 1 119 0 0,0 0-176 0 0,0 4 197 0 0,0 0-186 0 0,-1 3 70 0 0,0 2-17 0 0,0 3 0 0 0,-1 2-8 0 0,1 2 21 0 0,-1 3-7 0 0,-1 3-1 0 0,0 3 24 0 0,-1 2-17 0 0,0 4 25 0 0,-2 3-63 0 0,-1 3 66 0 0,-1 3-12 0 0,-1 3 3 0 0,-1 3-2 0 0,-2 3 14 0 0,0 4-13 0 0,-1 1 4 0 0,0 3 51 0 0,0-1-25 0 0,0-1 122 0 0,1 0-149 0 0,1-1 188 0 0,1-2-177 0 0,2 0 190 0 0,2-3-173 0 0,1-1 132 0 0,2-2-156 0 0,1-3 49 0 0,2-1 10 0 0,2-3-11 0 0,1-3 32 0 0,1-2-8 0 0,1-3 60 0 0,1-3-2 0 0,1-4-19 0 0,2-2-20 0 0,1-3 10 0 0,2-4-132 0 0,1-4-14 0 0,2-2-18 0 0,2-5 67 0 0,2-2-124 0 0,1-4 146 0 0,3-3-88 0 0,1-3 154 0 0,3-3-135 0 0,1-3 198 0 0,3-2-108 0 0,0-3 195 0 0,0-3-136 0 0,1-2 237 0 0,-1-1-57 0 0,0-2 141 0 0,-1-2-36 0 0,-1 1-15 0 0,-2-3 9 0 0,-1 1 51 0 0,-2-1 12 0 0,-1-1-79 0 0,-1 1-67 0 0,-2 0-55 0 0,-2 1-49 0 0,-1 1-45 0 0,-2 1-36 0 0,-1 0-51 0 0,-2 1 24 0 0,0 1-101 0 0,-2 1-79 0 0,-2 2-34 0 0,0 1-108 0 0,-2 2-108 0 0,-2 2-131 0 0,1 1-218 0 0,-2 2-265 0 0,-1 2-216 0 0,0 4-84 0 0,-1 0-85 0 0,-1 4-246 0 0,-1 0-130 0 0,0 2-243 0 0,-1 1-196 0 0,-1 3-224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2:55.72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01091.53125"/>
      <inkml:brushProperty name="anchorY" value="-337990.125"/>
      <inkml:brushProperty name="scaleFactor" value="0.5"/>
    </inkml:brush>
  </inkml:definitions>
  <inkml:trace contextRef="#ctx0" brushRef="#br0">58 163 1204 0 0,'-1'-2'3760'0'0,"-2"-5"-1119"0"0,-1-1-302 0 0,-1-3-327 0 0,0 0-289 0 0,0-1-207 0 0,0 1-62 0 0,0-1-37 0 0,1 1-15 0 0,1 1 14 0 0,0-1-90 0 0,1 3-175 0 0,0-1-178 0 0,0 2-147 0 0,0-1-283 0 0,1 2-112 0 0,-1 0-144 0 0,1 1-75 0 0,0 1-46 0 0,1 2-45 0 0,-1 0-18 0 0,1 4 84 0 0,0 2-139 0 0,0 3 45 0 0,2 6-45 0 0,-1 3 8 0 0,3 6 0 0 0,0 5-5 0 0,2 6-12 0 0,2 4-11 0 0,1 5-59 0 0,3 3-82 0 0,3 5 14 0 0,1 2-17 0 0,1 1-32 0 0,2-1-48 0 0,-1-2 26 0 0,0-2 21 0 0,-2-3 25 0 0,0-4 37 0 0,-1-4 31 0 0,-2-3 8 0 0,0-3 40 0 0,-2-5 37 0 0,-1-2 30 0 0,-1-3 33 0 0,-1-3 36 0 0,1-3 22 0 0,-1-3-11 0 0,-2-3-59 0 0,3-3 8 0 0,-1-2-63 0 0,2-5 20 0 0,1-3-33 0 0,2-4 17 0 0,2-6-11 0 0,2-5-40 0 0,3-9-48 0 0,2-7-41 0 0,2-7 16 0 0,3-7 22 0 0,1-4 132 0 0,0-1 77 0 0,-1-1 72 0 0,0 3-119 0 0,-2 2 89 0 0,-2 5-126 0 0,-2 5 80 0 0,-3 4-110 0 0,-2 5 90 0 0,-2 4-117 0 0,-2 5 48 0 0,-2 2-176 0 0,-1 3-88 0 0,-1 2-380 0 0,-1 1-154 0 0,-1 2-536 0 0,0 1-369 0 0,-2 3-190 0 0,1 1-171 0 0,-2 2-304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2:55.90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03068.40625"/>
      <inkml:brushProperty name="anchorY" value="-339197.59375"/>
      <inkml:brushProperty name="scaleFactor" value="0.5"/>
    </inkml:brush>
  </inkml:definitions>
  <inkml:trace contextRef="#ctx0" brushRef="#br0">19 0 2912 0 0,'0'2'3561'0'0,"-1"3"-654"0"0,0-1-453 0 0,0 3-214 0 0,0-1-98 0 0,-1 1 2 0 0,0 0-13 0 0,0-1-112 0 0,1 0-228 0 0,-1-2-310 0 0,1 1-297 0 0,0-1-223 0 0,0-1-188 0 0,0 0-170 0 0,1 0-92 0 0,-1 0-172 0 0,1-1-241 0 0,0-1-222 0 0,-1-1-292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2:56.51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01779.1875"/>
      <inkml:brushProperty name="anchorY" value="-337998.40625"/>
      <inkml:brushProperty name="scaleFactor" value="0.5"/>
    </inkml:brush>
  </inkml:definitions>
  <inkml:trace contextRef="#ctx0" brushRef="#br0">581 181 24 0 0,'0'0'4187'0'0,"1"-2"-2766"0"0,2 0-226 0 0,0-1-123 0 0,1 0-180 0 0,0-1 43 0 0,-1 0-163 0 0,1-1 128 0 0,0 0-176 0 0,0-1 5 0 0,-1 1-147 0 0,1-2 48 0 0,0 2-136 0 0,0-2 146 0 0,0 1-127 0 0,1-1 113 0 0,-2 1-112 0 0,1-1 127 0 0,0 1-108 0 0,-1 0 14 0 0,-1 1-60 0 0,1-1 3 0 0,0 2-112 0 0,-1 0-68 0 0,-1-2-44 0 0,0 2-87 0 0,-3-3-15 0 0,1 1-22 0 0,-3-1-18 0 0,-2 1-30 0 0,-1 0-16 0 0,-3-1 1 0 0,-2 2-12 0 0,-2 0 2 0 0,-2 1-24 0 0,-4 2 29 0 0,-3 2-14 0 0,-5 1 5 0 0,-4 4 162 0 0,-4 3-163 0 0,-4 2 71 0 0,-3 5 12 0 0,-2 4 6 0 0,-2 4 52 0 0,1 4 58 0 0,2 3-41 0 0,2 4 13 0 0,5 1-44 0 0,5 3 11 0 0,5 0-57 0 0,7 0 5 0 0,5 1-51 0 0,6-2 49 0 0,6 1-36 0 0,6-1-8 0 0,7 1-35 0 0,5-2-48 0 0,7 1-26 0 0,6-1-133 0 0,7-2-51 0 0,5-2-149 0 0,6-3-80 0 0,2-4-102 0 0,3-5-175 0 0,3-5-331 0 0,0-4-145 0 0,1-4-265 0 0,1-4-116 0 0,-1-4-193 0 0,2-5-368 0 0,-1-4-2336 0 0,-1-5-2422 0 0,-10 1 5632 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2:56.98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03253.3125"/>
      <inkml:brushProperty name="anchorY" value="-339837.53125"/>
      <inkml:brushProperty name="scaleFactor" value="0.5"/>
    </inkml:brush>
  </inkml:definitions>
  <inkml:trace contextRef="#ctx0" brushRef="#br0">378 173 2196 0 0,'0'0'0'0'0,"0"-5"2640"0"0,-1-5-536 0 0,0-3-155 0 0,-2-2-521 0 0,1-2-60 0 0,-1-1-191 0 0,0 2 92 0 0,-1 0-169 0 0,1 2-24 0 0,0 1-310 0 0,0 3-85 0 0,1 2-161 0 0,-1 0 108 0 0,0 2-48 0 0,1 3-35 0 0,-2 2-42 0 0,-1 5-75 0 0,-1 4-87 0 0,-2 5-1 0 0,0 6-107 0 0,-1 7 16 0 0,-1 6-119 0 0,-1 8 76 0 0,-1 7-127 0 0,0 7 91 0 0,1 5-109 0 0,-1 5 11 0 0,1 4 9 0 0,0 2-49 0 0,0 3 168 0 0,0 2-218 0 0,1 1 75 0 0,0 0-21 0 0,0 1-132 0 0,0 0 160 0 0,-1-2-34 0 0,1 0-12 0 0,0-3 14 0 0,-1-2-14 0 0,1-2-6 0 0,0-5 10 0 0,1-4-3 0 0,-1-4 94 0 0,1-4 63 0 0,1-4-59 0 0,0-6 25 0 0,1-4-24 0 0,1-4 14 0 0,0-5-24 0 0,1-4 118 0 0,1-3 88 0 0,1-3 144 0 0,-1-2 8 0 0,2-2-72 0 0,0-5-68 0 0,0 0-49 0 0,1-3-70 0 0,0-3-73 0 0,0 0 0 0 0,2-5-40 0 0,-1-3-92 0 0,2-3-4 0 0,1-4-29 0 0,2-4-2 0 0,0-6-31 0 0,3-3 41 0 0,1-5 19 0 0,2-3 23 0 0,2-4 21 0 0,2-2 29 0 0,1-1-43 0 0,2 0 25 0 0,1 0-18 0 0,1 0 79 0 0,1 2-116 0 0,1 1 98 0 0,2 0-138 0 0,0 1 105 0 0,2 2-170 0 0,2 0 16 0 0,1 2-183 0 0,0 0-110 0 0,3 2-129 0 0,0 1-124 0 0,2 2-93 0 0,0 0-114 0 0,1 2-204 0 0,1 2-71 0 0,-2 3-306 0 0,-2 1-60 0 0,-2 4-137 0 0,-3 2-397 0 0,-4 2 16 0 0,-4 3-334 0 0,-4 2-1261 0 0,-3 2-1584 0 0,-3 1 3503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2:57.22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04896.90625"/>
      <inkml:brushProperty name="anchorY" value="-341860.875"/>
      <inkml:brushProperty name="scaleFactor" value="0.5"/>
    </inkml:brush>
  </inkml:definitions>
  <inkml:trace contextRef="#ctx0" brushRef="#br0">83 0 640 0 0,'-2'2'2576'0'0,"-5"0"-816"0"0,-1 2-43 0 0,0 0-182 0 0,-2 2 30 0 0,1-2-43 0 0,0 3 260 0 0,0-1-223 0 0,3 0-85 0 0,-1 2-152 0 0,3 1-168 0 0,1 0-124 0 0,2 2-110 0 0,2 2-103 0 0,2 0-82 0 0,2 3-45 0 0,1 2-40 0 0,2 2-154 0 0,3 2-55 0 0,1 3-70 0 0,3 2-77 0 0,2 2-28 0 0,1 2-107 0 0,1 1-60 0 0,1 0-117 0 0,-1 0-32 0 0,2-2-72 0 0,-1 0-86 0 0,-1-2-131 0 0,1-1-74 0 0,-2-2-77 0 0,1-2-97 0 0,-1-2-71 0 0,0-2-241 0 0,-1-2-53 0 0,-1-3-326 0 0,1-1-139 0 0,-2-3-129 0 0,1-3-564 0 0,-4-2-211 0 0,3-3-1698 0 0,0-3-2084 0 0,-3-2 4656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2:57.56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06525.625"/>
      <inkml:brushProperty name="anchorY" value="-343785.9375"/>
      <inkml:brushProperty name="scaleFactor" value="0.5"/>
    </inkml:brush>
  </inkml:definitions>
  <inkml:trace contextRef="#ctx0" brushRef="#br0">225 77 1620 0 0,'0'-3'3052'0'0,"-2"-3"-835"0"0,0-1-144 0 0,0 0-551 0 0,0-2-13 0 0,0 2-166 0 0,0-2 70 0 0,0 3-219 0 0,0-2-75 0 0,0 3-267 0 0,1 0-113 0 0,1 3-149 0 0,-1 0-101 0 0,1 1 244 0 0,1 2-509 0 0,1 3-54 0 0,0 3 28 0 0,1 3-82 0 0,-1 5 16 0 0,0 5-7 0 0,-1 6-52 0 0,-2 6 23 0 0,-2 8-37 0 0,-1 8 18 0 0,-4 7-67 0 0,-1 6 24 0 0,-4 6-6 0 0,0 3-76 0 0,-3 5 56 0 0,-1 2-30 0 0,0 1-26 0 0,-1 2 65 0 0,0-1-77 0 0,1-1 94 0 0,1-3-75 0 0,2-3 61 0 0,3-4-31 0 0,1-5 84 0 0,3-6-47 0 0,3-5 54 0 0,3-4-18 0 0,2-5 7 0 0,3-3 22 0 0,2-3-15 0 0,3-4-4 0 0,2-1-92 0 0,2-4-110 0 0,2-3-194 0 0,2-3-270 0 0,3-4-347 0 0,1-4-195 0 0,1-4-71 0 0,1-3-293 0 0,2-4-221 0 0,-1-4-439 0 0,2-3-1989 0 0,0-4-2152 0 0,-5-1 4914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2:57.75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07854.96875"/>
      <inkml:brushProperty name="anchorY" value="-346627.0625"/>
      <inkml:brushProperty name="scaleFactor" value="0.5"/>
    </inkml:brush>
  </inkml:definitions>
  <inkml:trace contextRef="#ctx0" brushRef="#br0">185 179 2424 0 0,'0'0'0'0'0,"-5"-3"2684"0"0,-8-2-606 0 0,-4-2-32 0 0,-3-1-323 0 0,-2-1 163 0 0,0 0-69 0 0,2 1 66 0 0,2 0 65 0 0,2 1-304 0 0,4 2-206 0 0,3 0-328 0 0,2 1-142 0 0,4-1-261 0 0,2 2-79 0 0,7-2-230 0 0,5 1 18 0 0,6 0-192 0 0,5 0 16 0 0,6 0-216 0 0,6 0-27 0 0,6 0-258 0 0,7 0-18 0 0,5 0-392 0 0,6-1-220 0 0,4 0-300 0 0,4-1-439 0 0,0 0-263 0 0,-1 0-580 0 0,-2-1-487 0 0,-3 0-1612 0 0,-4-1-2966 0 0,-12 2 6430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9:39.7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36 123 3252 0 0,'0'0'4837'0'0,"17"-39"11440"0"0,-16 38-15881 0 0,0 4-318 0 0,1 0-1 0 0,-1 0 1 0 0,0 0-1 0 0,0 0 1 0 0,0 0-1 0 0,0 1 1 0 0,0-1-1 0 0,-1 0 0 0 0,0 1 1 0 0,0 6-1 0 0,-15 224 716 0 0,0-26-609 0 0,14 224-1 0 0,-6-662-807 0 0,-14-243 5223 0 0,19 446-4542 0 0,1 1 0 0 0,1 0 1 0 0,1-1-1 0 0,1 1 1 0 0,11-48-1 0 0,-12 69-124 0 0,1 0 0 0 0,0 1 0 0 0,0-1 0 0 0,0 0 0 0 0,0 1 0 0 0,0-1 0 0 0,1 1 0 0 0,0 0 0 0 0,0 0 0 0 0,0 0 0 0 0,1 0 0 0 0,-1 1 0 0 0,1-1 0 0 0,0 1 0 0 0,0 0 0 0 0,0 0 0 0 0,0 0 0 0 0,1 1 0 0 0,-1-1 0 0 0,1 1 0 0 0,-1 0 0 0 0,1 0 0 0 0,0 1 0 0 0,0-1 0 0 0,0 1 0 0 0,0 0 0 0 0,0 1 0 0 0,0-1 0 0 0,0 1 0 0 0,0 0 0 0 0,0 0 0 0 0,0 0 0 0 0,0 1 0 0 0,0 0 0 0 0,0 0 0 0 0,0 0 0 0 0,0 1 0 0 0,-1-1 0 0 0,1 1 0 0 0,0 0 0 0 0,6 5 0 0 0,-1-2-48 0 0,0 1 0 0 0,-1 0 0 0 0,0 1 1 0 0,0 0-1 0 0,0 0 0 0 0,-1 1 1 0 0,0 0-1 0 0,0 1 0 0 0,-1 0 0 0 0,0 0 1 0 0,-1 0-1 0 0,0 1 0 0 0,0 0 0 0 0,6 15 1 0 0,-9-17 101 0 0,0 0 1 0 0,-1 0-1 0 0,0 1 1 0 0,-1-1 0 0 0,1 0-1 0 0,-2 0 1 0 0,1 1-1 0 0,-1-1 1 0 0,0 1 0 0 0,-1-1-1 0 0,0 0 1 0 0,0 1-1 0 0,-1-1 1 0 0,0 0 0 0 0,0 0-1 0 0,-1 0 1 0 0,0 0-1 0 0,-1-1 1 0 0,0 1 0 0 0,-6 9-1 0 0,0-3 26 0 0,-1 0 0 0 0,0 0 0 0 0,-1-1 0 0 0,-1-1 0 0 0,0 0 0 0 0,-18 13 0 0 0,19-17-564 0 0,0-1 0 0 0,0 0 1 0 0,-1 0-1 0 0,-21 7 0 0 0,30-13-291 0 0,0 0 0 0 0,1-1 0 0 0,-1 1 1 0 0,1-1-1 0 0,-1 0 0 0 0,0 0 0 0 0,1 0 0 0 0,-1-1 0 0 0,-5-1 0 0 0,8 2 601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32:58.04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09736.78125"/>
      <inkml:brushProperty name="anchorY" value="-347718.75"/>
      <inkml:brushProperty name="scaleFactor" value="0.5"/>
    </inkml:brush>
  </inkml:definitions>
  <inkml:trace contextRef="#ctx0" brushRef="#br0">62 0 1524 0 0,'-4'5'9712'0'0,"-1"0"-7463"0"0,1-1-125 0 0,-1 0 37 0 0,1 0 41 0 0,0 0-45 0 0,0-1-180 0 0,1 0-336 0 0,-1 0-263 0 0,0-1-241 0 0,1 0-160 0 0,0 1-195 0 0,0-1 130 0 0,0 0-333 0 0,2 0 153 0 0,-1-1-346 0 0,1 0-306 0 0,-1 0-39 0 0,1 0-25 0 0,0 0-16 0 0,1 0 0 0 0,-1-1 0 0 0,1 0 0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6:09.52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37303.375"/>
      <inkml:brushProperty name="anchorY" value="-320597.40625"/>
      <inkml:brushProperty name="scaleFactor" value="0.5"/>
    </inkml:brush>
  </inkml:definitions>
  <inkml:trace contextRef="#ctx0" brushRef="#br0">18 35 212 0 0,'0'0'2884'0'0,"2"-1"-2330"0"0,0 0-299 0 0,0 0 173 0 0,-1 0-192 0 0,0 1 215 0 0,0-1 110 0 0,-1 1-439 0 0,2-1 238 0 0,0 0-284 0 0,0 0 250 0 0,-1 0-316 0 0,1 0 1144 0 0,0 2-1105 0 0,1 0-172 0 0,-1-1 303 0 0,0 1-296 0 0,-1-1 290 0 0,0 0-292 0 0,-1 2 307 0 0,0 1-302 0 0,-1-1 268 0 0,0 0-258 0 0,0 1 254 0 0,0-1-235 0 0,0 1 229 0 0,-1 0-273 0 0,1-1 287 0 0,0 1-298 0 0,-1 0 303 0 0,1-1-319 0 0,-1 1 310 0 0,0 0-308 0 0,1-1 311 0 0,0 1-299 0 0,-1 0 287 0 0,1-2-278 0 0,1 1 298 0 0,-1-1-270 0 0,0 1 268 0 0,-1 0-256 0 0,1-1 297 0 0,-1 0-270 0 0,2 0 307 0 0,-1 0-12 0 0,0 1-177 0 0,1 0 256 0 0,0-1-204 0 0,-1 0 192 0 0,1 0-181 0 0,0 0 105 0 0,0-1 31 0 0,1-1-112 0 0,0-1-151 0 0,-1 0 122 0 0,2-1-164 0 0,0 0 122 0 0,0-2-105 0 0,0 2 29 0 0,2-2 89 0 0,-2 1-140 0 0,2-1 153 0 0,-1 1-172 0 0,0-1 84 0 0,0 0-28 0 0,0 0 103 0 0,0 1-145 0 0,0 0 160 0 0,0 1-119 0 0,-1 0 92 0 0,1 0-91 0 0,-1 0 105 0 0,0 1-138 0 0,0-1 120 0 0,0 0-121 0 0,-1 1 114 0 0,0 1-132 0 0,-1 0 39 0 0,1 0-5 0 0,-1-1 101 0 0,0 1-146 0 0,1 0 156 0 0,-1 0-108 0 0,0 0 117 0 0,0 1-136 0 0,-2 0 117 0 0,0 1-144 0 0,0-1 55 0 0,-3 3 88 0 0,1-1-107 0 0,-2 1 112 0 0,1 0-131 0 0,0 0 137 0 0,0 0-140 0 0,-1 1 103 0 0,2-2-191 0 0,-1 2 111 0 0,1-2-310 0 0,-1 1 114 0 0,1 0-458 0 0,1-1-4 0 0,-1 1-579 0 0,2-1-997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6:17.94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36012.40625"/>
      <inkml:brushProperty name="anchorY" value="-319339.5625"/>
      <inkml:brushProperty name="scaleFactor" value="0.5"/>
    </inkml:brush>
  </inkml:definitions>
  <inkml:trace contextRef="#ctx0" brushRef="#br0">759 1 572 0 0,'6'6'16024'0'0,"-8"-5"-16291"0"0,0 0 300 0 0,0 0-92 0 0,0 2 104 0 0,0 0-92 0 0,1 0 97 0 0,-1 2-88 0 0,1-1 106 0 0,0 2-88 0 0,1-1 103 0 0,-2 1-95 0 0,1-1 137 0 0,-1 3-115 0 0,1-2 93 0 0,-1 2-88 0 0,0 1 110 0 0,0 0-141 0 0,0 0 142 0 0,0 1-124 0 0,1-1 98 0 0,-1 1-117 0 0,0-1 118 0 0,1 0-135 0 0,-1 1 128 0 0,1-1-113 0 0,-1 0 118 0 0,1 1-105 0 0,-1-1 120 0 0,1-2-137 0 0,0 2 126 0 0,0-2-128 0 0,0 1 117 0 0,0-1-129 0 0,1 1 113 0 0,-1-2-114 0 0,1 1 113 0 0,-1-2-128 0 0,0 1 137 0 0,1-1-131 0 0,-1 1 138 0 0,0-2-149 0 0,0-1 153 0 0,1 1-144 0 0,-1 0 117 0 0,0-2-90 0 0,1 2 114 0 0,0-1-182 0 0,0 0 205 0 0,0-1-130 0 0,0 0 106 0 0,0 1-159 0 0,0-1 205 0 0,0-1-161 0 0,0 0 138 0 0,0-1-150 0 0,-1 3 151 0 0,1-1-144 0 0,0 0 127 0 0,-1-1-136 0 0,1 0 138 0 0,0 0-150 0 0,0-1 148 0 0,0 0-78 0 0,0 0 24 0 0,0 0-5 0 0,0 2-86 0 0,0 0 134 0 0,0 0-157 0 0,0 0 154 0 0,0-1-131 0 0,0-1 127 0 0,0 1-130 0 0,0-1 133 0 0,0 0-100 0 0,0 0 28 0 0,0 0-19 0 0,0 0 5 0 0,0 2 17 0 0,0 0-89 0 0,0 0 127 0 0,0-1-86 0 0,0 1 99 0 0,0 0-125 0 0,0 1 131 0 0,0-1-134 0 0,0 0 129 0 0,0 1-122 0 0,0-1 120 0 0,0 1-120 0 0,0-2 124 0 0,0 2-134 0 0,0 0 142 0 0,0-1-136 0 0,0 2 130 0 0,1-1-136 0 0,-1 0 138 0 0,0-1-145 0 0,1 1 146 0 0,-1 0-151 0 0,0-1 134 0 0,0 0-110 0 0,0 2 125 0 0,0-1-134 0 0,0 0 139 0 0,0 1-136 0 0,1-1 144 0 0,-1-1-168 0 0,1 2 166 0 0,-1-1-139 0 0,1-1 121 0 0,-1 0-129 0 0,0 1 141 0 0,0 0-145 0 0,1 0 128 0 0,-1-1-119 0 0,0 2 115 0 0,0-1-114 0 0,1-1 105 0 0,-1 0-102 0 0,0 1 123 0 0,1-1-162 0 0,-1 0 179 0 0,1-1-138 0 0,-1 0 4 0 0,0 2 37 0 0,1-1 82 0 0,-1 0-135 0 0,1 0 153 0 0,-1-1-149 0 0,0-1 147 0 0,0 1-155 0 0,0-1 148 0 0,0 1-61 0 0,0 1-73 0 0,0 0 139 0 0,0 1 2511 0 0,0-5-2563 0 0,1 0-43 0 0,-1 1 64 0 0,0-1-94 0 0,1 1 71 0 0,-1 1-37 0 0,0-1 43 0 0,-1-1-68 0 0,1 0 119 0 0,0 0-143 0 0,-1 1 95 0 0,1 0-80 0 0,0 0 86 0 0,0-1-104 0 0,-1-1 106 0 0,1 1-94 0 0,-1 1 80 0 0,1 0-65 0 0,-1-1 42 0 0,1 0-40 0 0,-1 1 76 0 0,0-1-87 0 0,1 2 74 0 0,-1-1-84 0 0,1-1 100 0 0,-1 0-96 0 0,0 0 94 0 0,1 1-106 0 0,-1-1 115 0 0,1 2-100 0 0,0-1 77 0 0,-1 0-74 0 0,0 0 86 0 0,1-1-95 0 0,-1 1 104 0 0,1 1-111 0 0,-1-1 94 0 0,1 1-99 0 0,-2-1 80 0 0,0-1-66 0 0,1 1-4 0 0,-1 0 51 0 0,1 0 44 0 0,-2-1-81 0 0,1 1 62 0 0,-1-1-48 0 0,1 1 74 0 0,-1 0-83 0 0,0-1 88 0 0,0 1-97 0 0,1 0 85 0 0,-1-1-91 0 0,0 1 59 0 0,0 0-52 0 0,-1-1 80 0 0,0 1-84 0 0,1 0 92 0 0,-3 0-111 0 0,2 0 112 0 0,0 1-95 0 0,-2-1 85 0 0,1 1-100 0 0,1-1 109 0 0,-3 1-94 0 0,1 0 66 0 0,1 0-52 0 0,-3 0-13 0 0,1 0 45 0 0,-2 0 45 0 0,1 0-87 0 0,-1 0 96 0 0,1 1-108 0 0,-2 0 110 0 0,1 0-94 0 0,-1 1 99 0 0,2-1-108 0 0,-2 2 102 0 0,1-1-82 0 0,-1 0 52 0 0,1 0-62 0 0,-2 0 83 0 0,2 1-100 0 0,-3 0 106 0 0,0 0-117 0 0,0 0 114 0 0,-1 1-113 0 0,0 1 84 0 0,0-1-58 0 0,0 0 82 0 0,1 1-98 0 0,-1 0 106 0 0,1 0-108 0 0,0 1 61 0 0,0 0-24 0 0,0 0 53 0 0,1 1-24 0 0,-1 0 18 0 0,1 0-8 0 0,-1 1 3 0 0,0 0-10 0 0,-1 1-35 0 0,1 1 56 0 0,-1 1-38 0 0,1 0 8 0 0,0 0-1 0 0,-1 1-1 0 0,2 1 14 0 0,0-1 1 0 0,0 1 14 0 0,0 0-3 0 0,1 1 58 0 0,0-1-193 0 0,0 2 170 0 0,0-1 27 0 0,1 0-87 0 0,0 1 113 0 0,1-1-108 0 0,1 1 89 0 0,0-1-102 0 0,0 1 109 0 0,0 0-168 0 0,1 0 156 0 0,1 0-133 0 0,0 1 128 0 0,1-1-145 0 0,1 1 66 0 0,0-1-26 0 0,1 0-14 0 0,1 0 47 0 0,0 1-15 0 0,1 0 1 0 0,0-1 16 0 0,1 1-33 0 0,1-1 43 0 0,-1 1-107 0 0,2 0 143 0 0,-1-1-50 0 0,1 1 13 0 0,1 0-4 0 0,1-1-18 0 0,0 0-14 0 0,1 1 45 0 0,0 0-29 0 0,2 0 19 0 0,-1 0 1 0 0,1-1-10 0 0,2 1-20 0 0,0 0-4 0 0,1 0 55 0 0,0-1-36 0 0,2 0 23 0 0,-1 0-14 0 0,1-1 3 0 0,0 0-20 0 0,1-1-17 0 0,0 0 40 0 0,0-1-13 0 0,1 0 5 0 0,0 0-28 0 0,1-1 27 0 0,-1-1-99 0 0,0 0 122 0 0,-1-1-6 0 0,0-1-11 0 0,0-1 9 0 0,0 0 3 0 0,0-1-44 0 0,0 0 41 0 0,0 0-14 0 0,0-1 4 0 0,0 0 9 0 0,1-1-21 0 0,-1-1 2 0 0,1 1-15 0 0,0-2 22 0 0,1 1-3 0 0,0-1-8 0 0,-3-1-16 0 0,3 0 47 0 0,-1-1-52 0 0,1-1-3 0 0,1 0-22 0 0,-1 0 59 0 0,1-1-14 0 0,-2-1-17 0 0,1 0 21 0 0,0 0-16 0 0,-1 0-66 0 0,-1-1 56 0 0,1 0 22 0 0,-1 0 2 0 0,0 0-24 0 0,0 0 9 0 0,-1-1-9 0 0,1 0 2 0 0,-1 0-34 0 0,0 0 47 0 0,0 0-10 0 0,-1-1 17 0 0,0 1-17 0 0,0-1-22 0 0,-1 1 11 0 0,0-1-6 0 0,0 0 10 0 0,-1 0-21 0 0,0-1 12 0 0,0 0-28 0 0,0 1 21 0 0,-1-2-54 0 0,1 1 63 0 0,-1-1-12 0 0,1 0 24 0 0,-1 0-33 0 0,0 0 2 0 0,0-1 21 0 0,0 1-40 0 0,-1-1 32 0 0,0 1-6 0 0,0-1-18 0 0,0 0 26 0 0,-1 0 5 0 0,0 1 13 0 0,0-1-39 0 0,0 0 59 0 0,0 0-14 0 0,-1 0-4 0 0,0-1-2 0 0,-1 1 6 0 0,1 0 11 0 0,-1-1-110 0 0,-1 1 158 0 0,0 0-74 0 0,0 0 43 0 0,0 0-23 0 0,-1 0 21 0 0,1 0-20 0 0,-1 1-27 0 0,0-1 36 0 0,0 0-22 0 0,-1 0-8 0 0,0 0 3 0 0,1 0-2 0 0,-2 2 56 0 0,1-2-72 0 0,-1 2 85 0 0,1-2-96 0 0,-1 1 80 0 0,0 0-75 0 0,0-1 114 0 0,0 0-164 0 0,0 0 149 0 0,-1 1-112 0 0,1-1 88 0 0,-1 2-67 0 0,1-2 67 0 0,0 1-85 0 0,-1-1 76 0 0,0 0-65 0 0,1 1 94 0 0,-1-1-98 0 0,1 2 26 0 0,-1-3-3 0 0,-1 3-8 0 0,1-2 12 0 0,0 1 20 0 0,0 0-19 0 0,-1 1 12 0 0,0-2 1 0 0,0 1-38 0 0,0 0 11 0 0,0 2 28 0 0,0-2-10 0 0,0 1 5 0 0,1 0 0 0 0,-1 1 9 0 0,0-1-11 0 0,0 2-20 0 0,0-2 38 0 0,0 1-27 0 0,-1-1-108 0 0,0 2 167 0 0,0-2-46 0 0,1 1 17 0 0,-1-1-46 0 0,1 1 65 0 0,-2-1-30 0 0,1 1 4 0 0,0-1-13 0 0,0 2 17 0 0,-1-1-11 0 0,1 1 4 0 0,0-1-6 0 0,0 1 2 0 0,-1-1 4 0 0,1 2-2 0 0,-1-2-4 0 0,1 2 30 0 0,0-2-32 0 0,-1 2 15 0 0,1-1-10 0 0,-1 1-2 0 0,0-1-8 0 0,1 0 6 0 0,-1 0-96 0 0,1 1 148 0 0,-1-1-56 0 0,0 1-60 0 0,0-1 105 0 0,0 1-114 0 0,0-1 123 0 0,0 1-130 0 0,-1-1 137 0 0,1 1-116 0 0,0 0 115 0 0,0 0-103 0 0,0 0 120 0 0,0 0-134 0 0,-1 0 88 0 0,1 0-75 0 0,0 0 128 0 0,0 1-154 0 0,-1-1 147 0 0,1 0-138 0 0,0-1 157 0 0,0 1-159 0 0,-1 0 147 0 0,1 1-142 0 0,-1-2 131 0 0,2 2-129 0 0,-2-1 132 0 0,1 1-142 0 0,-1-1 150 0 0,1 1-148 0 0,-1-1 138 0 0,1 1-130 0 0,-1-1 128 0 0,1 0-146 0 0,-2 0 150 0 0,1 1-162 0 0,-1-1 175 0 0,1 1-146 0 0,-1-1 137 0 0,0 0-128 0 0,0 1 118 0 0,1-1-128 0 0,-2 1 135 0 0,2 0-130 0 0,-3-1 115 0 0,2 0-110 0 0,0 0 117 0 0,1 1-133 0 0,-2-1 119 0 0,2 1-111 0 0,-2 0 136 0 0,2 0-135 0 0,-2-1 108 0 0,1 2-111 0 0,-1-2 124 0 0,1 1-126 0 0,1 1 132 0 0,-1-1-114 0 0,0 1 105 0 0,-2 0-111 0 0,2 0 109 0 0,-1-1-118 0 0,0 1 86 0 0,0-1-68 0 0,1 1 98 0 0,-2-1-112 0 0,1 1 114 0 0,-1 0-114 0 0,2 1 128 0 0,-2-1-136 0 0,1 1 139 0 0,1 0-131 0 0,-1-1 119 0 0,0 1-110 0 0,1 0 98 0 0,-2 0-95 0 0,1 1 117 0 0,2-1-132 0 0,-4 1 138 0 0,2 0-140 0 0,0 0 126 0 0,-1-1-132 0 0,1 1 96 0 0,1 0-96 0 0,-2-1 88 0 0,1 1-162 0 0,1-1 99 0 0,2 1-221 0 0,-2-1 75 0 0,0 1-246 0 0,1-1 36 0 0,1 1-196 0 0,0 0-66 0 0,-1 0-246 0 0,0 0-31 0 0,1 0-133 0 0,0 0-276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6:18.62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34598.75"/>
      <inkml:brushProperty name="anchorY" value="-318427.53125"/>
      <inkml:brushProperty name="scaleFactor" value="0.5"/>
    </inkml:brush>
  </inkml:definitions>
  <inkml:trace contextRef="#ctx0" brushRef="#br0">1 53 1556 0 0,'0'0'10459'0'0,"1"-1"-9980"0"0,1 0-14 0 0,-1-1-96 0 0,4 0 11 0 0,-1 0-169 0 0,3 1 132 0 0,-1-1-132 0 0,3 1 51 0 0,-1-1-100 0 0,4 0-2 0 0,1 0-41 0 0,3 0 44 0 0,0 0-101 0 0,0 0 58 0 0,1 1-104 0 0,1-1 75 0 0,0 1-86 0 0,0 0 51 0 0,1 0-81 0 0,0 0 74 0 0,0-1-67 0 0,0 1 62 0 0,0 0-92 0 0,-1 0 92 0 0,0-1-72 0 0,-1 1 41 0 0,0 0-96 0 0,-4 0 37 0 0,1 0-76 0 0,-4 0 28 0 0,2 1-63 0 0,-2-1 21 0 0,0 0-79 0 0,-1 0 3 0 0,0 1-113 0 0,-1-1 19 0 0,-3 1-120 0 0,3-1-3 0 0,-2 1-63 0 0,-1-1-207 0 0,1 0 68 0 0,-1 1-273 0 0,-1 0-252 0 0,-1 0-465 0 0,1-1-872 0 0,0 0-356 0 0,-2 1 609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6:19.14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36368.375"/>
      <inkml:brushProperty name="anchorY" value="-319644.875"/>
      <inkml:brushProperty name="scaleFactor" value="0.5"/>
    </inkml:brush>
  </inkml:definitions>
  <inkml:trace contextRef="#ctx0" brushRef="#br0">39 78 344 0 0,'0'-1'1612'0'0,"-2"-1"-508"0"0,0-1 280 0 0,0 0-377 0 0,0 1 132 0 0,0-2-286 0 0,1 1-67 0 0,-1-2-97 0 0,0 2-37 0 0,0-2-43 0 0,1 1-79 0 0,0 1 51 0 0,1-1-115 0 0,-1 0 50 0 0,1 2-94 0 0,0-2 11 0 0,-1 1-53 0 0,0 1 29 0 0,1 0-77 0 0,-1-1 49 0 0,0 0-35 0 0,0 1-104 0 0,0 0 82 0 0,1 1-83 0 0,-1-1-15 0 0,0 1-25 0 0,1-1-34 0 0,0 1-40 0 0,0 1-34 0 0,-1-1-33 0 0,1 1-13 0 0,0 0-33 0 0,0 0 7 0 0,0 0-19 0 0,0 0 13 0 0,0 0 44 0 0,-1 1 23 0 0,0 0-116 0 0,-2 3 154 0 0,1-1-118 0 0,1 4 124 0 0,0 2-132 0 0,1 1 124 0 0,0 2-108 0 0,0 0 83 0 0,1 2-90 0 0,1 1 106 0 0,-1 0-121 0 0,1 2 125 0 0,0-1-135 0 0,-1 1 133 0 0,1 1-124 0 0,-1 0 121 0 0,1-1-158 0 0,-1 1 160 0 0,1 0-144 0 0,-1-1 156 0 0,0 1-102 0 0,-1 0 120 0 0,1-2-135 0 0,0 1 116 0 0,0-1-110 0 0,-1-2 111 0 0,0 0-127 0 0,0-1 113 0 0,1-1-109 0 0,-1-1 120 0 0,0-2-166 0 0,1 0 176 0 0,-1-2-167 0 0,0 2 138 0 0,0-3-129 0 0,0 1 126 0 0,0-1-140 0 0,0 1 135 0 0,0-2-130 0 0,0 1 137 0 0,1-2-139 0 0,-1-1 144 0 0,0 1-140 0 0,1 0 140 0 0,-1-2-168 0 0,0 0 115 0 0,0 1-223 0 0,1 0 30 0 0,-1 0-297 0 0,0-1-121 0 0,0-1-414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6:19.94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35087.53125"/>
      <inkml:brushProperty name="anchorY" value="-318808.75"/>
      <inkml:brushProperty name="scaleFactor" value="0.5"/>
    </inkml:brush>
  </inkml:definitions>
  <inkml:trace contextRef="#ctx0" brushRef="#br0">1 22 552 0 0,'0'0'13749'0'0,"3"-1"-13511"0"0,1 1-118 0 0,2-1 58 0 0,1 0-110 0 0,2 0 66 0 0,-1 0-103 0 0,3-1 66 0 0,-2 1-116 0 0,3 0 93 0 0,1-1-87 0 0,-2 1 91 0 0,4 0-102 0 0,-3 0 82 0 0,3 0-100 0 0,-2 0 103 0 0,3 0-106 0 0,0 0 115 0 0,-3 0-113 0 0,3 0 76 0 0,-4 0-79 0 0,3 1 74 0 0,-4 0-66 0 0,4-1 62 0 0,-4 1-55 0 0,3 0 72 0 0,-3 0-81 0 0,2 1 76 0 0,-4-1-94 0 0,2 0 112 0 0,-2 1-99 0 0,1-1 100 0 0,-2 0-94 0 0,-1 0 84 0 0,0 0-81 0 0,0 1 71 0 0,-2-1-64 0 0,-2 0 33 0 0,3 1-122 0 0,-1-1 25 0 0,0 0-140 0 0,-2 0-11 0 0,-1 0-230 0 0,3 0-86 0 0,-1 0-225 0 0,-1 1-654 0 0,0-1-384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6:20.76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36788.25"/>
      <inkml:brushProperty name="anchorY" value="-320057.53125"/>
      <inkml:brushProperty name="scaleFactor" value="0.5"/>
    </inkml:brush>
  </inkml:definitions>
  <inkml:trace contextRef="#ctx0" brushRef="#br0">16 0 984 0 0,'0'0'3032'0'0,"-1"1"-2394"0"0,-1 0-136 0 0,0 0-61 0 0,0 0 17 0 0,1-1-30 0 0,1 1-18 0 0,-2 1-256 0 0,2-1 258 0 0,-1 1-296 0 0,0-1 314 0 0,1 0-281 0 0,0 0 277 0 0,0-1-203 0 0,0 2 170 0 0,0 0-179 0 0,0 0 132 0 0,0 0-97 0 0,0 2 69 0 0,0-1-53 0 0,0 0 2 0 0,0 2-20 0 0,0-1-38 0 0,-1 1 23 0 0,1 0-75 0 0,0 1 109 0 0,-1 0-82 0 0,1 2 97 0 0,-1-2-88 0 0,1 3 70 0 0,-1 0-58 0 0,2 1 86 0 0,-1 1-34 0 0,1 0 124 0 0,-1 2-70 0 0,1 0 64 0 0,0 0-63 0 0,0 2-10 0 0,0-1-21 0 0,0 1 12 0 0,1 0-7 0 0,1 1-25 0 0,-1-1 7 0 0,0 1-14 0 0,0-1-62 0 0,0 0 50 0 0,0 0-84 0 0,1-1 38 0 0,-1 1-42 0 0,0-1 61 0 0,0-1-56 0 0,-1 0 0 0 0,1-1-38 0 0,-1-1 9 0 0,1-1-30 0 0,-1 0-16 0 0,0-3-24 0 0,0 1 4 0 0,1-2-28 0 0,-1 2 36 0 0,0-2-45 0 0,0 1 32 0 0,0-2-23 0 0,0 0 20 0 0,-1 0-16 0 0,0-2 10 0 0,0 1 16 0 0,0 0-51 0 0,0-1 48 0 0,1 0-25 0 0,0 0 8 0 0,-1-1-21 0 0,1-1-83 0 0,-1 0-47 0 0,1-1-152 0 0,-1 2-128 0 0,1 0-260 0 0,-1 0-236 0 0,0 0-224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6:21.39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38093.125"/>
      <inkml:brushProperty name="anchorY" value="-321837.34375"/>
      <inkml:brushProperty name="scaleFactor" value="0.5"/>
    </inkml:brush>
  </inkml:definitions>
  <inkml:trace contextRef="#ctx0" brushRef="#br0">0 46 80 0 0,'0'0'12738'0'0,"2"1"-12308"0"0,1-1-47 0 0,-1 1-49 0 0,3-1-55 0 0,0 1-41 0 0,4-1-135 0 0,-2 0 94 0 0,5-1-56 0 0,1 1-19 0 0,2-1-40 0 0,2 0-10 0 0,1 1-16 0 0,2-1-21 0 0,1 0-75 0 0,1-1 15 0 0,2 0-43 0 0,1-1 4 0 0,0 1 6 0 0,1 0 1 0 0,0-1 14 0 0,1 1-7 0 0,-1 0 40 0 0,1 0-21 0 0,-1 0 18 0 0,-1 1-5 0 0,0-1 7 0 0,0 1-20 0 0,-2-1-79 0 0,-1 1 186 0 0,0-1-209 0 0,-2 0 197 0 0,-1 1-166 0 0,-1-1 166 0 0,-1 0-161 0 0,-4 1 175 0 0,1 0-182 0 0,-3 1 180 0 0,3-1-170 0 0,-4 1 167 0 0,2 0-176 0 0,-2 0 165 0 0,0-1-152 0 0,-1 1 166 0 0,-2 0-176 0 0,1 0 176 0 0,-1 0-161 0 0,-2 0 118 0 0,-1 0-212 0 0,3 0 172 0 0,-2-1-262 0 0,0 1 200 0 0,-1 0-251 0 0,-2-1 243 0 0,-1 1-290 0 0,4 0 202 0 0,-1 0-251 0 0,-1 0 34 0 0,0 0-362 0 0,-1 0 130 0 0,-1 0-199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6:21.98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40158.6875"/>
      <inkml:brushProperty name="anchorY" value="-323061.71875"/>
      <inkml:brushProperty name="scaleFactor" value="0.5"/>
    </inkml:brush>
  </inkml:definitions>
  <inkml:trace contextRef="#ctx0" brushRef="#br0">11 12 580 0 0,'0'0'4983'0'0,"-10"-3"4270"0"0,12 2-9160 0 0,1 0-6 0 0,0 0-25 0 0,3 0-4 0 0,-1 0-15 0 0,3 0-11 0 0,-1 1-26 0 0,3-1-22 0 0,-1 1 60 0 0,2 0-29 0 0,-2 0 1 0 0,4 0 6 0 0,-3 1-12 0 0,3-1-11 0 0,-2 0 8 0 0,2 0-13 0 0,-2 0 8 0 0,2-1-3 0 0,-3 1-3 0 0,2-1-4 0 0,-2 1 10 0 0,1 0 1 0 0,-2-1-14 0 0,2 1-9 0 0,-2 0-40 0 0,1 0 1 0 0,-2 0-13 0 0,-1 0-8 0 0,1 1 11 0 0,-1-1-28 0 0,-1 0 4 0 0,2 1-17 0 0,-1-1 4 0 0,-2 0-11 0 0,2 0 26 0 0,-2 1 1 0 0,0-1 10 0 0,-2 0-20 0 0,2 1-31 0 0,-1-1-15 0 0,0 0-59 0 0,-2 0-10 0 0,0 0-100 0 0,-1 0-78 0 0,3 0-189 0 0,-1 0-167 0 0,-1 1-48 0 0,1-1-573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6:22.81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41766"/>
      <inkml:brushProperty name="anchorY" value="-324325.21875"/>
      <inkml:brushProperty name="scaleFactor" value="0.5"/>
    </inkml:brush>
  </inkml:definitions>
  <inkml:trace contextRef="#ctx0" brushRef="#br0">4 0 1148 0 0,'0'0'3894'0'0,"-4"7"1282"0"0,5-6-4889 0 0,0 1 6 0 0,0 0-20 0 0,0-1 57 0 0,0 0-130 0 0,-1 0 63 0 0,4 0-111 0 0,-1 0 57 0 0,1-1-114 0 0,-2 1 67 0 0,4-1-140 0 0,-2 0 100 0 0,0 0-77 0 0,-1 0 68 0 0,3 0-113 0 0,-1 0 99 0 0,-1 0-93 0 0,-1 0 82 0 0,2 0-140 0 0,-1 0 134 0 0,0-1-95 0 0,1 1 98 0 0,-1-1-92 0 0,0 1 75 0 0,-2-1-167 0 0,0 1 192 0 0,-1 0-113 0 0,2-1 82 0 0,0 0-67 0 0,0 1 52 0 0,-1-1-72 0 0,0 1 59 0 0,2-1-127 0 0,-1 1 60 0 0,0 0-153 0 0,0-1-67 0 0,-2 1-259 0 0,0 0-142 0 0,3-1-2119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9:40.6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81 246 3572 0 0,'-4'6'13918'0'0,"20"-13"-13477"0"0,-1 0 0 0 0,1 1 1 0 0,28-6-1 0 0,20-7-314 0 0,-42 11 534 0 0,-1 0-1 0 0,-1-1 1 0 0,0-1 0 0 0,0-1-1 0 0,34-25 1 0 0,-52 34-599 0 0,-1 1 1 0 0,0 0-1 0 0,0-1 0 0 0,0 1 0 0 0,0-1 0 0 0,0 0 1 0 0,-1 1-1 0 0,1-1 0 0 0,0 0 0 0 0,-1 1 0 0 0,1-1 1 0 0,-1 0-1 0 0,0 0 0 0 0,1 1 0 0 0,-1-1 1 0 0,0 0-1 0 0,0 0 0 0 0,0 0 0 0 0,-1 1 0 0 0,1-1 1 0 0,0 0-1 0 0,-1 0 0 0 0,1 1 0 0 0,-1-1 0 0 0,1 0 1 0 0,-1 0-1 0 0,0 1 0 0 0,0-1 0 0 0,1 1 1 0 0,-1-1-1 0 0,0 1 0 0 0,-2-3 0 0 0,0 0-3 0 0,-1-1 1 0 0,1 1-1 0 0,-1 0 0 0 0,0 0 0 0 0,0 0 1 0 0,0 0-1 0 0,0 1 0 0 0,-10-6 0 0 0,4 5-47 0 0,0 0 0 0 0,-1 1-1 0 0,0 0 1 0 0,0 1 0 0 0,0 0-1 0 0,0 1 1 0 0,0 0 0 0 0,0 1-1 0 0,0 0 1 0 0,0 1 0 0 0,0 0-1 0 0,0 1 1 0 0,0 0 0 0 0,0 0-1 0 0,0 1 1 0 0,1 1 0 0 0,-1 0-1 0 0,1 0 1 0 0,0 1 0 0 0,-17 11-1 0 0,20-11-41 0 0,-1 0-1 0 0,1 0 1 0 0,0 0-1 0 0,0 1 0 0 0,1 0 1 0 0,-1 1-1 0 0,1 0 1 0 0,1 0-1 0 0,-1 0 0 0 0,1 0 1 0 0,1 1-1 0 0,-1 0 1 0 0,1 0-1 0 0,1 0 1 0 0,-1 0-1 0 0,2 1 0 0 0,-1-1 1 0 0,1 1-1 0 0,0 0 1 0 0,1 0-1 0 0,0-1 1 0 0,0 1-1 0 0,1 0 0 0 0,0 0 1 0 0,0 0-1 0 0,3 12 1 0 0,1-8-26 0 0,0 1 0 0 0,0-1 1 0 0,1 0-1 0 0,1 0 0 0 0,0 0 1 0 0,1-1-1 0 0,0 0 1 0 0,1 0-1 0 0,1-1 0 0 0,0 0 1 0 0,0 0-1 0 0,1-1 0 0 0,0 0 1 0 0,0-1-1 0 0,1 0 0 0 0,1-1 1 0 0,0 0-1 0 0,0-1 0 0 0,0 0 1 0 0,1-1-1 0 0,0 0 1 0 0,0-1-1 0 0,0-1 0 0 0,1 0 1 0 0,-1 0-1 0 0,1-2 0 0 0,0 0 1 0 0,0 0-1 0 0,0-1 0 0 0,0-1 1 0 0,1 0-1 0 0,-1-1 0 0 0,0-1 1 0 0,21-4-1 0 0,-15-1 149 0 0,1-1 0 0 0,-1 0-1 0 0,-1-2 1 0 0,1 0 0 0 0,-2-1 0 0 0,1-1 0 0 0,-2 0-1 0 0,0-2 1 0 0,24-22 0 0 0,7-16 2067 0 0,66-90 0 0 0,-78 95-1116 0 0,-34 43-1096 0 0,1 1 1 0 0,-1-1-1 0 0,1 1 0 0 0,0 0 0 0 0,-1 0 1 0 0,2 0-1 0 0,-1 1 0 0 0,0-1 0 0 0,0 1 1 0 0,1 0-1 0 0,-1-1 0 0 0,1 1 0 0 0,0 1 1 0 0,5-3-1 0 0,-7 4-10 0 0,0 0-1 0 0,-1 0 1 0 0,1 0 0 0 0,0 0-1 0 0,-1 1 1 0 0,1-1 0 0 0,0 0 0 0 0,-1 1-1 0 0,1-1 1 0 0,0 1 0 0 0,-1 0-1 0 0,1-1 1 0 0,-1 1 0 0 0,1 0-1 0 0,-1 0 1 0 0,1 0 0 0 0,-1 0 0 0 0,0 0-1 0 0,1 0 1 0 0,-1 1 0 0 0,1 0-1 0 0,23 31-991 0 0,-24-31 958 0 0,17 30-338 0 0,-1 0-1 0 0,-1 1 1 0 0,-2 0-1 0 0,-2 1 1 0 0,-1 1 0 0 0,11 54-1 0 0,-20-76 542 0 0,-1-8 199 0 0,-1-7 115 0 0,-1-4-224 0 0,1 0-1 0 0,0-1 1 0 0,0 1 0 0 0,1 0 0 0 0,0-7-1 0 0,5-11-6 0 0,2 1 0 0 0,0 0 0 0 0,1 0 0 0 0,1 1 0 0 0,1 0 0 0 0,1 0 0 0 0,2 1 0 0 0,-1 1 0 0 0,2 1 0 0 0,1 0 1 0 0,0 0-1 0 0,21-17 0 0 0,-35 35-194 0 0,-1 0 1 0 0,0 0 0 0 0,1 0 0 0 0,-1 0-1 0 0,0 0 1 0 0,1 0 0 0 0,-1 1-1 0 0,1-1 1 0 0,-1 0 0 0 0,1 1 0 0 0,0-1-1 0 0,-1 1 1 0 0,1 0 0 0 0,-1-1 0 0 0,1 1-1 0 0,0 0 1 0 0,-1 0 0 0 0,1 0 0 0 0,0 0-1 0 0,-1 0 1 0 0,1 1 0 0 0,2 0 0 0 0,-1 0-9 0 0,-1 0 0 0 0,1 1 1 0 0,-1-1-1 0 0,0 1 1 0 0,0-1-1 0 0,1 1 1 0 0,-1 0-1 0 0,-1 0 1 0 0,1 0-1 0 0,0 0 1 0 0,0 0-1 0 0,2 4 1 0 0,3 8-193 0 0,0 1 0 0 0,-1-1 0 0 0,9 29 0 0 0,-12-33-42 0 0,15 57-1310 0 0,5 17-2001 0 0,1-34-2426 0 0,-10-34-1101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6:34.64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43156.3125"/>
      <inkml:brushProperty name="anchorY" value="-325602.4375"/>
      <inkml:brushProperty name="scaleFactor" value="0.5"/>
    </inkml:brush>
  </inkml:definitions>
  <inkml:trace contextRef="#ctx0" brushRef="#br0">1 46 748 0 0,'0'0'2942'0'0,"1"-1"-2658"0"0,1 0-31 0 0,-1-1 0 0 0,0 1-9 0 0,0 1-18 0 0,1-2-19 0 0,-1 0-19 0 0,0 1 18 0 0,0 0-22 0 0,0 0 1 0 0,-1 0 42 0 0,1 1-51 0 0,0-1 41 0 0,1 0-40 0 0,0 0 39 0 0,-1 0-17 0 0,1 1-55 0 0,-1-1 817 0 0,0 0-810 0 0,0 0-37 0 0,1 0 18 0 0,-1 1-14 0 0,0-1-11 0 0,-1 1-11 0 0,1-1 39 0 0,1 0-35 0 0,0-1-26 0 0,-1 0 30 0 0,1 1-11 0 0,0-1-16 0 0,0 1 39 0 0,0-1-32 0 0,0 1 11 0 0,-1 1-120 0 0,1-2 71 0 0,0 1 38 0 0,0 0-139 0 0,-1 0 162 0 0,0 1-183 0 0,0 0 186 0 0,-1-1-97 0 0,2 0-15 0 0,0 1 13 0 0,0-1 19 0 0,-1 0-15 0 0,0 0-20 0 0,0 1 13 0 0,-1 0 0 0 0,0 0-15 0 0,0 0 5 0 0,0 0 3 0 0,0 0 17 0 0,0 0-61 0 0,1 1 56 0 0,0 0-23 0 0,0 1 16 0 0,0-1-12 0 0,0 0 8 0 0,0 1 2 0 0,-1 0-24 0 0,1 0 30 0 0,-1 2-4 0 0,1-1-4 0 0,-1 0-11 0 0,1 1 12 0 0,0-1 1 0 0,-1 2-48 0 0,1-1 57 0 0,-1-1-19 0 0,0 2 20 0 0,1-1-13 0 0,-1 2 13 0 0,0-2-17 0 0,0 2-37 0 0,0-2 75 0 0,0 2-52 0 0,-1-2 40 0 0,1 2-29 0 0,0-2 4 0 0,0 0 18 0 0,0 0-63 0 0,0 0 61 0 0,-1 1-53 0 0,1-1-26 0 0,0 0-44 0 0,-1 0-6 0 0,1-1-31 0 0,-1 0-87 0 0,0 1-48 0 0,1-1-124 0 0,-2 2-159 0 0,1-2-152 0 0,0 0-197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7:29.29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6627.26563"/>
      <inkml:brushProperty name="anchorY" value="-74276.53906"/>
      <inkml:brushProperty name="scaleFactor" value="0.5"/>
    </inkml:brush>
  </inkml:definitions>
  <inkml:trace contextRef="#ctx0" brushRef="#br0">23 62 2036 0 0,'0'0'3549'0'0,"-1"-2"-2143"0"0,-1 1-136 0 0,1-1-69 0 0,-1-1-184 0 0,1 0-43 0 0,-1 1-128 0 0,1-1-41 0 0,-1 0-74 0 0,2 1-59 0 0,-2-1-64 0 0,1 1-60 0 0,0 0-60 0 0,1 0-78 0 0,-1 1-51 0 0,1-1-63 0 0,-1-1-70 0 0,0 1-24 0 0,0 1-52 0 0,1 0-32 0 0,0 0-24 0 0,0 1 99 0 0,-1-1-166 0 0,1-1-9 0 0,0 1 4 0 0,-1 0-35 0 0,1 0 38 0 0,0 1-18 0 0,0-1-8 0 0,0 1 20 0 0,0 0-4 0 0,0 0-13 0 0,0 1 8 0 0,0-1 12 0 0,0 0 0 0 0,0 0-22 0 0,0-2 36 0 0,1 0-17 0 0,-1 0 15 0 0,0 0 1 0 0,1 1 5 0 0,-1-1 660 0 0,1 2-545 0 0,1-1 0 0 0,-1 0-67 0 0,0 0-1 0 0,0 0-28 0 0,0 1-126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7:34.60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5346.82031"/>
      <inkml:brushProperty name="anchorY" value="-72948.53906"/>
      <inkml:brushProperty name="scaleFactor" value="0.5"/>
    </inkml:brush>
  </inkml:definitions>
  <inkml:trace contextRef="#ctx0" brushRef="#br0">1210 337 1324 0 0,'0'0'2176'0'0,"-1"-2"-583"0"0,0 0-202 0 0,1-1-254 0 0,-1-1-244 0 0,0-1-139 0 0,1 0-176 0 0,-2-1 52 0 0,1 1-112 0 0,0-1 193 0 0,0 0-115 0 0,0-1-67 0 0,0 2-127 0 0,-1-3 37 0 0,1 2-132 0 0,0-2 4 0 0,0 1-123 0 0,1-1 28 0 0,-1 0-123 0 0,1-1 68 0 0,-1-1-87 0 0,0 3 148 0 0,1-3-72 0 0,-2 1 36 0 0,1-2-96 0 0,0 0 50 0 0,-1-1-85 0 0,1 0 139 0 0,-2-1-117 0 0,-1 1 65 0 0,-1 0-106 0 0,-1-1 75 0 0,-3 0-21 0 0,-3 1 57 0 0,-2-1-112 0 0,-4 2 95 0 0,-4 0-96 0 0,-4 1 98 0 0,-3 1-133 0 0,-4 2 110 0 0,-5 2-119 0 0,-3 2 113 0 0,-5 2-202 0 0,-5 3 245 0 0,-5 2-142 0 0,-4 3 158 0 0,-3 3-126 0 0,-1 3 212 0 0,-1 4-130 0 0,1 2 109 0 0,2 3-126 0 0,2 4 130 0 0,2 2-204 0 0,4 3 89 0 0,4 2-70 0 0,5 3-12 0 0,6 1 2 0 0,6 1 14 0 0,8 0-23 0 0,7 0-2 0 0,9 1 15 0 0,8 1-2 0 0,9 3 86 0 0,9 1-155 0 0,10 2 73 0 0,9 3-235 0 0,10 2 95 0 0,8 0-136 0 0,7-1 78 0 0,4 1-96 0 0,4-2 124 0 0,4-1-85 0 0,1 0 140 0 0,2-2-184 0 0,-2 1 244 0 0,0-2-139 0 0,-3 0 74 0 0,-3 0 0 0 0,-6-2 9 0 0,-6-1 14 0 0,-7-1-27 0 0,-7-1 89 0 0,-8-2-3 0 0,-7 0 42 0 0,-8-2 30 0 0,-6-1 32 0 0,-7-1 51 0 0,-7 0 147 0 0,-7 0-153 0 0,-7 1 210 0 0,-6 0-103 0 0,-7 1 192 0 0,-5-1-41 0 0,-5-2-32 0 0,-4-1 68 0 0,-3-3-59 0 0,-3-2-25 0 0,0-3 2 0 0,-2-4-18 0 0,1-3-72 0 0,0-3 1 0 0,1-4 14 0 0,2-2-46 0 0,1-4-52 0 0,2-2-48 0 0,1-1-19 0 0,2-4-38 0 0,2-1-148 0 0,0-3-157 0 0,2-3-344 0 0,1-2-121 0 0,2-4-519 0 0,2-2-295 0 0,4-2-67 0 0,2-2-626 0 0,5-1-405 0 0,2-2-1484 0 0,5-1-2327 0 0,5 5 5026 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7:35.00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3007.79688"/>
      <inkml:brushProperty name="anchorY" value="-73147.4375"/>
      <inkml:brushProperty name="scaleFactor" value="0.5"/>
    </inkml:brush>
  </inkml:definitions>
  <inkml:trace contextRef="#ctx0" brushRef="#br0">4 417 1264 0 0,'0'0'0'0'0,"-1"-5"2208"0"0,0-8-518 0 0,1-4-211 0 0,-1-4 66 0 0,1-4-207 0 0,0-2-154 0 0,0-1-47 0 0,0 0 37 0 0,1-1-66 0 0,0 2 135 0 0,0 1-119 0 0,1 1-91 0 0,-1 2-166 0 0,1 2-108 0 0,0 1-173 0 0,-1 3-107 0 0,1 1-99 0 0,-1 2-109 0 0,0 4-57 0 0,0 0-4 0 0,0 3-51 0 0,0 3-26 0 0,-1 1-1 0 0,3 4 16 0 0,1 5-7 0 0,1 4-20 0 0,1 8 6 0 0,0 6-36 0 0,1 10-4 0 0,1 8-29 0 0,0 7 43 0 0,0 8-56 0 0,1 5-16 0 0,-1 4 18 0 0,1 4 182 0 0,0 4-267 0 0,0 1 75 0 0,1 0-27 0 0,0 0-30 0 0,0-2 45 0 0,1-1-19 0 0,0-3-12 0 0,1-2 24 0 0,1-3 24 0 0,0-4-35 0 0,1-2-1 0 0,-2-6 9 0 0,1-4-23 0 0,0-4-2 0 0,-2-4 22 0 0,1-6-26 0 0,-2-3 4 0 0,1-3-71 0 0,-1-4-168 0 0,-1-3-189 0 0,1-3-372 0 0,0-2-326 0 0,0-2-441 0 0,2-4-471 0 0,1-3-557 0 0,1-2-2042 0 0,2-4-2853 0 0,-3-2 6398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7:35.51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4695.39844"/>
      <inkml:brushProperty name="anchorY" value="-75594.64063"/>
      <inkml:brushProperty name="scaleFactor" value="0.5"/>
    </inkml:brush>
  </inkml:definitions>
  <inkml:trace contextRef="#ctx0" brushRef="#br0">136 429 556 0 0,'0'2'6303'0'0,"-1"0"-4943"0"0,0-1-163 0 0,3 2-179 0 0,-1-1-22 0 0,1-1 10 0 0,4 1 104 0 0,0-1-236 0 0,3-1 89 0 0,0 0-271 0 0,3-1 24 0 0,2 0-301 0 0,1-1 77 0 0,1 0-241 0 0,2 0 100 0 0,0-1-219 0 0,2 0 128 0 0,1-1-196 0 0,1 0 105 0 0,0 0-153 0 0,0-1 148 0 0,1 0-187 0 0,-1-1 134 0 0,0-1-140 0 0,-1-1 118 0 0,1 1-172 0 0,-2-2 163 0 0,-1 0-164 0 0,-1-1 160 0 0,-1 0-137 0 0,-1-1 163 0 0,-2-1-52 0 0,-1 1 14 0 0,-2-1-9 0 0,-1-1 59 0 0,-2 1-4 0 0,-1-1-24 0 0,-3 0 61 0 0,-1-1-37 0 0,-2-1 36 0 0,-2 0 19 0 0,-1-1-19 0 0,-2 0-1 0 0,-3-1-14 0 0,-1 0-67 0 0,-3 0 102 0 0,-3 0-81 0 0,-2 0 105 0 0,-3 0-57 0 0,-2 2 38 0 0,-3 1-38 0 0,-1 2-82 0 0,-3 2 129 0 0,-1 2-80 0 0,0 3 25 0 0,-3 3-5 0 0,-1 4 5 0 0,-1 3 7 0 0,-2 4 218 0 0,0 4-257 0 0,0 4 96 0 0,2 3-49 0 0,0 3 54 0 0,4 3-40 0 0,3 3 41 0 0,4 2 27 0 0,4 1 95 0 0,5 2-210 0 0,5 0 198 0 0,5 0-250 0 0,5 2 216 0 0,7 1-240 0 0,7 1 177 0 0,5 0-247 0 0,5 1 210 0 0,7-2-239 0 0,4-2 157 0 0,5-2-348 0 0,2-3 83 0 0,4-3-276 0 0,0-3-60 0 0,0-5-278 0 0,-1-3 43 0 0,-1-3-412 0 0,-2-4 12 0 0,-3-3-411 0 0,-1-4 92 0 0,-2-2-208 0 0,-2-2-152 0 0,-1-3-92 0 0,-3-3-2078 0 0,-1-2-1765 0 0,-7 0 4244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7:36.03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6595.23438"/>
      <inkml:brushProperty name="anchorY" value="-77148.42969"/>
      <inkml:brushProperty name="scaleFactor" value="0.5"/>
    </inkml:brush>
  </inkml:definitions>
  <inkml:trace contextRef="#ctx0" brushRef="#br0">122 124 404 0 0,'0'-2'3224'0'0,"-1"-4"-923"0"0,0-2-260 0 0,-1-1-267 0 0,0-1-418 0 0,-1-1 25 0 0,0 0-245 0 0,0 1 151 0 0,0 1-188 0 0,0 1 10 0 0,0 0-180 0 0,0 2-180 0 0,-1-1-157 0 0,1 1-135 0 0,-1 1-94 0 0,1 1-75 0 0,0 1-118 0 0,-1 2 71 0 0,-1 2-65 0 0,-1 4 8 0 0,0 2 86 0 0,-1 4-218 0 0,0 5 86 0 0,0 3-66 0 0,-1 4-1 0 0,0 4-6 0 0,2 3-23 0 0,0 4-28 0 0,1 1 2 0 0,3 1 20 0 0,1 2 2 0 0,3 1-36 0 0,2 1 44 0 0,2 0-43 0 0,3-2 41 0 0,2 0-73 0 0,1-3 45 0 0,1-3-34 0 0,0-4 56 0 0,0-3-64 0 0,1-3 63 0 0,0-3-33 0 0,-1-3 33 0 0,0-3-27 0 0,0-4 0 0 0,-3-2-10 0 0,3-4 29 0 0,0-2-32 0 0,0-3 10 0 0,-1-4-26 0 0,1-2 15 0 0,-1-4-19 0 0,0-2 52 0 0,-2-3-67 0 0,0-1 68 0 0,-1-2-58 0 0,-1 0 54 0 0,-1-1 18 0 0,0 2 14 0 0,-2 1-24 0 0,0 1-24 0 0,-1 2-26 0 0,-1 2-32 0 0,0 1-23 0 0,0 3 54 0 0,0 2-46 0 0,-1 2 71 0 0,0 2-76 0 0,1 3 99 0 0,2 3-91 0 0,0 2 48 0 0,3 3-15 0 0,1 2 50 0 0,3 2-126 0 0,2 2 53 0 0,3 1-113 0 0,3 1 9 0 0,2 1-114 0 0,2-1 125 0 0,2 0-150 0 0,0-1 189 0 0,1-1-155 0 0,0-2 170 0 0,-2-3-169 0 0,0-2 172 0 0,-2-2-103 0 0,-2-3 149 0 0,-1-3-115 0 0,-1-3 187 0 0,-1-3-81 0 0,-2-2 225 0 0,-2-4-158 0 0,-1-2 215 0 0,-3-3-158 0 0,-1-3 144 0 0,-3-2-35 0 0,-2-2-22 0 0,-1-2 81 0 0,-3-3 12 0 0,-1-1-14 0 0,-2-2-14 0 0,-3 0-10 0 0,-2-1 24 0 0,-1 2-55 0 0,-3 1-6 0 0,-1 1-48 0 0,-1 3-45 0 0,-1 3-38 0 0,0 2-171 0 0,0 4-214 0 0,1 2-413 0 0,0 3-316 0 0,0 4-592 0 0,4 2-543 0 0,3 3-689 0 0,-1 2-1598 0 0,-3 2-4048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7:36.44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8353.46875"/>
      <inkml:brushProperty name="anchorY" value="-78362.125"/>
      <inkml:brushProperty name="scaleFactor" value="0.5"/>
    </inkml:brush>
  </inkml:definitions>
  <inkml:trace contextRef="#ctx0" brushRef="#br0">0 323 3132 0 0,'1'-2'3493'0'0,"1"-3"-771"0"0,1-2-499 0 0,0-2-104 0 0,2-1-443 0 0,-1-1-251 0 0,2-1-195 0 0,-1 0 10 0 0,1-1-296 0 0,1 1 181 0 0,-1 0-320 0 0,2-1-86 0 0,0 2-135 0 0,0 0-151 0 0,1 1-57 0 0,1 2-130 0 0,0 1 57 0 0,-1 2-196 0 0,1 2 7 0 0,2 2-35 0 0,0 3-42 0 0,2 2 37 0 0,0 4-74 0 0,2 4 25 0 0,0 4-24 0 0,1 3-37 0 0,1 5 155 0 0,1 4-262 0 0,1 2 212 0 0,0 4-273 0 0,0 1 217 0 0,-1 1-195 0 0,-1-1 70 0 0,-2 0-45 0 0,-1-2 106 0 0,-1-3-17 0 0,-2-2 38 0 0,-2-4 8 0 0,-1-2 52 0 0,-1-4 28 0 0,-2-3-4 0 0,-2-4 20 0 0,-1-1-41 0 0,-1-3 31 0 0,0-2 162 0 0,-2-2-215 0 0,-1-4 316 0 0,-1-4-276 0 0,0-3 218 0 0,-1-3-236 0 0,1-5 63 0 0,1-3-42 0 0,1-5-14 0 0,1-4-124 0 0,2-4-152 0 0,4-7 58 0 0,1-3-342 0 0,4-5 176 0 0,4-1-259 0 0,2-2 15 0 0,4 2-195 0 0,3 1 12 0 0,3 4-417 0 0,1 5-31 0 0,1 4-279 0 0,1 6-337 0 0,0 6-125 0 0,1 5-294 0 0,1 4-1657 0 0,1 5-1895 0 0,-7 4 4288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7:37.26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0454.82031"/>
      <inkml:brushProperty name="anchorY" value="-79309.57813"/>
      <inkml:brushProperty name="scaleFactor" value="0.5"/>
    </inkml:brush>
  </inkml:definitions>
  <inkml:trace contextRef="#ctx0" brushRef="#br0">476 1084 1056 0 0,'0'0'4046'0'0,"4"0"-2738"0"0,-1 0-168 0 0,3 0-256 0 0,0 0-63 0 0,1-3-138 0 0,-2 1 57 0 0,3-2-160 0 0,-1 0-8 0 0,1-2-173 0 0,1-1 13 0 0,0 0-156 0 0,-1-1 27 0 0,1 0-116 0 0,0-1-1 0 0,0 1-104 0 0,0-1 38 0 0,0 0-102 0 0,0-1 50 0 0,-1 1-71 0 0,1-1 79 0 0,-1 0-99 0 0,0 1 76 0 0,-1-1-42 0 0,0 0 109 0 0,-2 0-20 0 0,1 0 80 0 0,-2 0-69 0 0,0 1 160 0 0,-2 0 65 0 0,-1 0 287 0 0,-1 0-163 0 0,-1-1 167 0 0,-2 1-213 0 0,-1-2 123 0 0,-3 0-233 0 0,-1 1 157 0 0,-3-1-171 0 0,-3-1 126 0 0,-1 0-193 0 0,-4 0 125 0 0,-2 0-187 0 0,-2 0 94 0 0,-4 1-150 0 0,-2 2 82 0 0,-2 1-95 0 0,-2 3 96 0 0,-1 3-133 0 0,-1 2 115 0 0,-2 4-46 0 0,-2 3 13 0 0,1 3-6 0 0,-1 4-21 0 0,2 3-4 0 0,2 3-20 0 0,2 3-74 0 0,4 2 75 0 0,4 1-125 0 0,4 2 139 0 0,6 0-156 0 0,4 1 80 0 0,6 0-180 0 0,6 1 30 0 0,4 0-133 0 0,6 0 22 0 0,6-1 55 0 0,3-1 2 0 0,5-2 41 0 0,2-3-7 0 0,2-4 23 0 0,1-4-9 0 0,1-4 13 0 0,0-4 155 0 0,0-3-137 0 0,0-4 190 0 0,-1-3-96 0 0,-1-4 181 0 0,0-3-95 0 0,-2-2 133 0 0,0-5-110 0 0,-2-2 120 0 0,0-4-49 0 0,-2-3 25 0 0,-2-1 24 0 0,-1-3-2 0 0,-2 1 77 0 0,-3-1-82 0 0,-1 2 234 0 0,-2 2-58 0 0,-1 2-62 0 0,-2 2-38 0 0,-2 4-79 0 0,0 1-64 0 0,-1 3-27 0 0,-1 4-20 0 0,-1 1-13 0 0,-1 3-22 0 0,-1 3-19 0 0,-1 2 162 0 0,1 4-236 0 0,-1 4 82 0 0,0 3-48 0 0,1 3-91 0 0,1 3-106 0 0,0 4 5 0 0,2 3-92 0 0,1 2 75 0 0,1 3-144 0 0,3 2 154 0 0,2 1-170 0 0,3 1 218 0 0,1-1-140 0 0,1-1 181 0 0,0-2-100 0 0,1-3 215 0 0,-1-3-153 0 0,0-3 203 0 0,0-4-159 0 0,-1-3 209 0 0,0-4-185 0 0,0-3 221 0 0,1-5-181 0 0,1-3 216 0 0,1-5-110 0 0,2-5 144 0 0,1-5-70 0 0,2-7 109 0 0,2-5-48 0 0,1-5-5 0 0,2-5 12 0 0,-1-5-19 0 0,1-3 52 0 0,0-4 3 0 0,-1-4 94 0 0,0-3 154 0 0,-1-1-102 0 0,-2-1 291 0 0,-2 0-127 0 0,-2 1 11 0 0,-3 0-19 0 0,-2 1 1 0 0,-3 3-68 0 0,-2 3 18 0 0,-3 3-64 0 0,-2 5-51 0 0,-1 4-35 0 0,-2 4 46 0 0,-1 4-164 0 0,-1 4 29 0 0,-1 4-179 0 0,0 3 26 0 0,0 3-126 0 0,0 3 33 0 0,0 5 2 0 0,-1 3-14 0 0,1 4 24 0 0,-2 4-11 0 0,-2 6-29 0 0,0 6 135 0 0,0 7-317 0 0,1 6 172 0 0,0 8-289 0 0,3 9 6 0 0,2 7-4 0 0,6 10 44 0 0,3 6-39 0 0,5 7-13 0 0,5 4-23 0 0,5 2 9 0 0,4 0 22 0 0,4-1-25 0 0,2-2-15 0 0,3-3 9 0 0,1-4-42 0 0,1-6-3 0 0,-2-7-71 0 0,-1-6 37 0 0,-2-7-147 0 0,-2-6 32 0 0,-3-7-381 0 0,-4-6-42 0 0,-2-6-463 0 0,-2-6-13 0 0,-4-4-380 0 0,-1-5-52 0 0,-3-4-77 0 0,-3-5-1929 0 0,-2-3-1656 0 0,-4 0 3970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7:37.82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3282.01563"/>
      <inkml:brushProperty name="anchorY" value="-80706.76563"/>
      <inkml:brushProperty name="scaleFactor" value="0.5"/>
    </inkml:brush>
  </inkml:definitions>
  <inkml:trace contextRef="#ctx0" brushRef="#br0">184 167 3640 0 0,'0'0'0'0'0,"-7"-2"3673"0"0,-9-1-1000 0 0,-6-1-381 0 0,-3-1-508 0 0,-1-1-287 0 0,1 1-389 0 0,3 0-106 0 0,5 2-294 0 0,4-1-27 0 0,4 0-162 0 0,8 0-68 0 0,5 0-170 0 0,8-1 13 0 0,6 0-220 0 0,8 0 27 0 0,7 0-222 0 0,7 0-39 0 0,5 0-255 0 0,5 0 96 0 0,3 1-247 0 0,2 1 21 0 0,0 1-181 0 0,-2 1-5 0 0,-1 1-146 0 0,-4 1 154 0 0,-4 1-3 0 0,-3 0 82 0 0,-4 2 106 0 0,-4 0 88 0 0,-5 1 89 0 0,-2 1 28 0 0,-4 0 120 0 0,-3 1-5 0 0,-3 1 104 0 0,-3 0-56 0 0,-1 1 144 0 0,-3 0 124 0 0,-1 0 18 0 0,-1 1 135 0 0,0-1 27 0 0,-1 0 203 0 0,0 0 2 0 0,1-1 144 0 0,-1 1 3 0 0,1-1 196 0 0,1 1-161 0 0,0-1 167 0 0,2 0-145 0 0,0-1-74 0 0,2 0-78 0 0,1 0-87 0 0,0-1 9 0 0,2 0-199 0 0,1-1 104 0 0,2 0-116 0 0,1-2-22 0 0,1 0-58 0 0,2-1-54 0 0,1 0 4 0 0,1-1-26 0 0,0-1-42 0 0,0-1-22 0 0,0 0-30 0 0,0-2 0 0 0,1 0-78 0 0,-1-2-26 0 0,0 0 138 0 0,0 0-124 0 0,-1-1 111 0 0,-1-1-87 0 0,-1-1 157 0 0,-1 0 33 0 0,-2-1-45 0 0,-2 0-5 0 0,-1-1 165 0 0,-2 0 6 0 0,-1 0-86 0 0,-2-2 62 0 0,-2 1-63 0 0,-2-1 63 0 0,-2 0-95 0 0,-2-1 122 0 0,-1 1-172 0 0,-3-1 163 0 0,-3 0-200 0 0,-3-1 123 0 0,-3 1-156 0 0,-3 0 132 0 0,-4 1-173 0 0,-3 1 166 0 0,-4 0-173 0 0,-4 3 145 0 0,-2 1-152 0 0,-3 3 161 0 0,-3 2-156 0 0,-1 2 19 0 0,-3 4 49 0 0,-1 3-24 0 0,0 4 13 0 0,1 3 22 0 0,1 2-21 0 0,2 5 41 0 0,4 1-2 0 0,4 4 15 0 0,4 2 148 0 0,5 1-238 0 0,6 2 83 0 0,6 2-53 0 0,6 1-21 0 0,5 1 33 0 0,8 3-86 0 0,4 1 20 0 0,7 1 42 0 0,5-1-198 0 0,4-2 102 0 0,5-1-168 0 0,3-3 47 0 0,4-3-99 0 0,1-5-178 0 0,1-3 24 0 0,1-4-331 0 0,-1-5 29 0 0,1-3-336 0 0,-2-4-56 0 0,1-4-158 0 0,0-3-65 0 0,1-3-281 0 0,-1-3-198 0 0,1-5-2158 0 0,0-3-1814 0 0,-9 2 4354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7:37.99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6011.16406"/>
      <inkml:brushProperty name="anchorY" value="-82457.60156"/>
      <inkml:brushProperty name="scaleFactor" value="0.5"/>
    </inkml:brush>
  </inkml:definitions>
  <inkml:trace contextRef="#ctx0" brushRef="#br0">112 57 1960 0 0,'-2'-2'3372'0'0,"-2"-1"-793"0"0,-2-1-431 0 0,0 0-234 0 0,-2-1-272 0 0,0 1 23 0 0,0-1-115 0 0,0 1-188 0 0,0-1-144 0 0,1 1-49 0 0,-1 0-421 0 0,2 1 18 0 0,-1-1-593 0 0,3 1-268 0 0,0 1-662 0 0,2 1-274 0 0,-2 1-2137 0 0,1 3 692 0 0,-6 15-11366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9:41.0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24 4264 0 0,'-15'-13'17250'0'0,"27"10"-17871"0"0,0 0 1 0 0,1 1-1 0 0,-1 1 1 0 0,1 0-1 0 0,-1 1 1 0 0,1 0-1 0 0,12 2 0 0 0,30 0-7595 0 0,-36-3 2287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7:38.15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4629.71875"/>
      <inkml:brushProperty name="anchorY" value="-81152.27344"/>
      <inkml:brushProperty name="scaleFactor" value="0.5"/>
    </inkml:brush>
  </inkml:definitions>
  <inkml:trace contextRef="#ctx0" brushRef="#br0">28 0 1080 0 0,'0'3'3276'0'0,"-2"1"-727"0"0,-1 3-260 0 0,1-1-147 0 0,-1 1-194 0 0,0-1 7 0 0,-1 1-100 0 0,1-1-287 0 0,1-2-270 0 0,0 1-289 0 0,0-2-227 0 0,1-1-312 0 0,1 0-389 0 0,0-1-472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7:39.15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3343.91406"/>
      <inkml:brushProperty name="anchorY" value="-79948.82031"/>
      <inkml:brushProperty name="scaleFactor" value="0.5"/>
    </inkml:brush>
  </inkml:definitions>
  <inkml:trace contextRef="#ctx0" brushRef="#br0">1 562 1860 0 0,'0'0'0'0'0,"1"-5"3208"0"0,2-7-844 0 0,1-4 120 0 0,1-6-353 0 0,1-2-113 0 0,1-2-102 0 0,0 1-542 0 0,1 0 33 0 0,0 2-500 0 0,-2 2 77 0 0,0 3-442 0 0,0 2 105 0 0,-2 3-354 0 0,0 3 175 0 0,0 3-307 0 0,-1 1 207 0 0,2 5-308 0 0,0 4 95 0 0,0 5-92 0 0,1 6 31 0 0,-1 7-35 0 0,1 7-1 0 0,0 7-24 0 0,1 8 5 0 0,0 6-3 0 0,1 7 0 0 0,0 4-9 0 0,1 4 142 0 0,1 3-199 0 0,-1 1 46 0 0,1 2-13 0 0,1-1-46 0 0,-1 1 27 0 0,0-2 23 0 0,0-2-31 0 0,-1-2 25 0 0,-1-4 3 0 0,0-5-6 0 0,-2-6-16 0 0,0-6 32 0 0,-1-6 14 0 0,-1-5 66 0 0,-1-4 17 0 0,0-5 238 0 0,-1-3 194 0 0,-1-4-278 0 0,0-4 63 0 0,0-3 48 0 0,-1-3-282 0 0,-2-4 92 0 0,0-5-77 0 0,-1-4-16 0 0,0-5-25 0 0,-1-5-10 0 0,-1-6 24 0 0,0-5-38 0 0,-1-6 87 0 0,0-6-138 0 0,1-6 48 0 0,-1-5-27 0 0,1-6-39 0 0,0-4 44 0 0,0-3-11 0 0,1-2 3 0 0,1-3 62 0 0,0 0-41 0 0,1 0 34 0 0,0 0-27 0 0,1 2 3 0 0,0 1 87 0 0,0 3-128 0 0,1 4 70 0 0,1 3-70 0 0,0 3 4 0 0,2 2-3 0 0,0 2-16 0 0,2 3 13 0 0,0 2-18 0 0,1 3 0 0 0,1 3-15 0 0,1 3-47 0 0,2 4 26 0 0,1 4-15 0 0,2 2-7 0 0,1 5 2 0 0,2 3-10 0 0,2 3-77 0 0,2 4-2 0 0,2 4 5 0 0,1 3-30 0 0,3 4 27 0 0,1 3-4 0 0,3 5 62 0 0,2 4 105 0 0,0 4-167 0 0,2 4 54 0 0,1 4-34 0 0,-1 3-24 0 0,-1 2-12 0 0,-3 2-23 0 0,-3 0 18 0 0,-3 1 12 0 0,-5 0-8 0 0,-2-1 36 0 0,-4-1 60 0 0,-4 0-71 0 0,-4-1 157 0 0,-4 1-167 0 0,-4 1 104 0 0,-5-1-82 0 0,-4 1 77 0 0,-5 0-42 0 0,-3-1 56 0 0,-5-2 13 0 0,-1-1-86 0 0,-3-3 168 0 0,-3-2-71 0 0,1-4 49 0 0,-1-2 10 0 0,1-3-36 0 0,0-2 27 0 0,2-2 5 0 0,1-2 12 0 0,3-2 21 0 0,1 0-18 0 0,3-2 86 0 0,2 0-10 0 0,2 0 7 0 0,5-2 12 0 0,-1 1-60 0 0,3-1-19 0 0,1-1-63 0 0,1 1 41 0 0,3-1-40 0 0,1 1 6 0 0,1 0-7 0 0,2 2-4 0 0,3 0 5 0 0,3 0-2 0 0,2 2-36 0 0,4 2 57 0 0,2 1-33 0 0,4 4 21 0 0,4 2-20 0 0,4 3-12 0 0,3 4 40 0 0,4 3 164 0 0,3 4-232 0 0,3 2 246 0 0,2 3-428 0 0,2 1 180 0 0,1 1-178 0 0,2 1-2 0 0,-1 0-69 0 0,-1 0-86 0 0,1-2-308 0 0,-2 1 1 0 0,-1-2-408 0 0,-1-2-121 0 0,-3-2-327 0 0,-1-2-553 0 0,-2-5-305 0 0,-3-3-1770 0 0,-1-4-2323 0 0,-7-4 5164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7:39.94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5759.16406"/>
      <inkml:brushProperty name="anchorY" value="-82142.67969"/>
      <inkml:brushProperty name="scaleFactor" value="0.5"/>
    </inkml:brush>
  </inkml:definitions>
  <inkml:trace contextRef="#ctx0" brushRef="#br0">598 1052 596 0 0,'0'0'2840'0'0,"0"-2"-1022"0"0,0-1-155 0 0,-1-2-463 0 0,0 0-155 0 0,0-3-399 0 0,1 2-29 0 0,-2-3-235 0 0,1-1 30 0 0,-1 0-171 0 0,1-2 31 0 0,1 0-215 0 0,1-2-62 0 0,2-1-87 0 0,0 0-192 0 0,0-2 110 0 0,2-1-10 0 0,0 0 32 0 0,0 0 79 0 0,1 0 23 0 0,-1 0 56 0 0,0 1-29 0 0,-1 1 182 0 0,-1 1 28 0 0,0-1 11 0 0,-1 1 121 0 0,-1 1 48 0 0,-1 1 97 0 0,-1-1 140 0 0,-1 1-105 0 0,-2 0 146 0 0,-1 0-77 0 0,-1 1 123 0 0,-2 0-163 0 0,-2 0 153 0 0,-2 1-206 0 0,-1-1 97 0 0,-3 2-183 0 0,-2 1 119 0 0,-2 1-173 0 0,-1 2 90 0 0,-3 1-134 0 0,0 2 50 0 0,-3 2-122 0 0,-2 3 69 0 0,-3 2-86 0 0,-3 4 74 0 0,-2 4-88 0 0,-2 4 20 0 0,-1 3-63 0 0,1 3-8 0 0,2 2-58 0 0,4 1 41 0 0,2 2-30 0 0,6 0-34 0 0,4 0 117 0 0,5 1-269 0 0,5-2 128 0 0,5 0-224 0 0,5 0 71 0 0,5-1-141 0 0,4 1 43 0 0,3-2-23 0 0,3-2 40 0 0,4-1-67 0 0,2-3 44 0 0,1-4 23 0 0,2-2 35 0 0,1-4 30 0 0,1-3 33 0 0,-1-3 51 0 0,0-3 49 0 0,0-2 118 0 0,-1-3 51 0 0,-1-2 24 0 0,-1-2 17 0 0,0-3 9 0 0,-2-1-79 0 0,-2-2 140 0 0,-1 0-26 0 0,-1-1-3 0 0,-1-1 72 0 0,-2 1-71 0 0,0 0 46 0 0,-2 2 10 0 0,-2 0-78 0 0,0 2-45 0 0,-2 1-56 0 0,1 1-179 0 0,-2 2 106 0 0,0 3-45 0 0,-1 0 28 0 0,0 2-20 0 0,-2 1 16 0 0,2 2-23 0 0,1 4-21 0 0,1 2 33 0 0,0 3-40 0 0,2 2-2 0 0,0 4-56 0 0,2 2 135 0 0,3 3-308 0 0,1 2 224 0 0,3 2-263 0 0,2 1 134 0 0,2 1-82 0 0,1-1 131 0 0,1-1 10 0 0,0-2 39 0 0,0-2 25 0 0,0-2-8 0 0,-1-4 48 0 0,-1-2-22 0 0,-1-3-1 0 0,-2-4 141 0 0,1-3-181 0 0,-1-3 195 0 0,1-4-231 0 0,-1-4 69 0 0,1-3 17 0 0,-1-4 11 0 0,0-4 5 0 0,-1-5-4 0 0,0-4 17 0 0,-1-3-75 0 0,-1-4 97 0 0,-2-5-135 0 0,-1-5 176 0 0,-1-4-48 0 0,-2-5-30 0 0,0-4 15 0 0,-2-2 142 0 0,-1-2-229 0 0,0-1 262 0 0,-1 1-244 0 0,-1 3 143 0 0,-1 4-62 0 0,-1 5-26 0 0,0 5 32 0 0,-1 7-54 0 0,-1 5-13 0 0,-1 5-12 0 0,0 5-19 0 0,1 4 23 0 0,-2 4-18 0 0,1 6 33 0 0,0 4 42 0 0,0 3 135 0 0,-2 5-180 0 0,-1 6 208 0 0,-1 5-240 0 0,0 6 52 0 0,0 8-14 0 0,1 7 32 0 0,0 7-14 0 0,2 8-2 0 0,2 7 15 0 0,2 6-19 0 0,4 3-3 0 0,1 2-23 0 0,4 1 168 0 0,3-1-259 0 0,2-1 190 0 0,2-2-242 0 0,2-3 39 0 0,2-4-51 0 0,0-4-97 0 0,0-5-92 0 0,-1-5-191 0 0,0-7-312 0 0,-3-5-152 0 0,0-6-459 0 0,-2-5-494 0 0,-1-5-265 0 0,-4-6-2189 0 0,1-4-2496 0 0,-3-3 5701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7:40.12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7793.59375"/>
      <inkml:brushProperty name="anchorY" value="-83444.78125"/>
      <inkml:brushProperty name="scaleFactor" value="0.5"/>
    </inkml:brush>
  </inkml:definitions>
  <inkml:trace contextRef="#ctx0" brushRef="#br0">133 80 3028 0 0,'0'0'0'0'0,"-6"-1"3613"0"0,-6-4-804 0 0,-4 0-582 0 0,-3-1-298 0 0,-1-1-464 0 0,1 1-122 0 0,4 0-198 0 0,2 1-100 0 0,4 1-141 0 0,5 0-179 0 0,6-1-113 0 0,6 1-146 0 0,7 0-190 0 0,6 0-236 0 0,7 0-163 0 0,7 1-343 0 0,7 0-239 0 0,5 1-247 0 0,4 1-206 0 0,4 1-65 0 0,4 1-143 0 0,1 1-68 0 0,2 1-175 0 0,-2 1-120 0 0,-3 1-1964 0 0,-2 1-1341 0 0,-13-2 3340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7:40.52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9629.92969"/>
      <inkml:brushProperty name="anchorY" value="-84660.51563"/>
      <inkml:brushProperty name="scaleFactor" value="0.5"/>
    </inkml:brush>
  </inkml:definitions>
  <inkml:trace contextRef="#ctx0" brushRef="#br0">74 211 300 0 0,'0'2'2152'0'0,"-1"0"-574"0"0,1 3-97 0 0,-2 2-311 0 0,1 0 171 0 0,-1 2-185 0 0,0-2 70 0 0,1 2-12 0 0,0-2 141 0 0,1 2-179 0 0,1-1 42 0 0,0-1-305 0 0,3 0 15 0 0,0 0-279 0 0,2 0 12 0 0,2-1-231 0 0,1 0 28 0 0,2-1-139 0 0,1-1 21 0 0,2 0-141 0 0,1-1 77 0 0,1 0-170 0 0,2-2 65 0 0,0 0-119 0 0,1-1 85 0 0,1-1-127 0 0,1-1 101 0 0,2-1-125 0 0,-1-1 96 0 0,2 0-115 0 0,-1-2 112 0 0,0 0-76 0 0,1-1 116 0 0,-2-1-23 0 0,0-1 100 0 0,-2 0 45 0 0,-2-2 7 0 0,-1 0 1 0 0,-1-1 32 0 0,-2 0 140 0 0,-2-2-5 0 0,-1 1-59 0 0,-2-1 16 0 0,-1 0-110 0 0,-2-1 13 0 0,-2 1-61 0 0,-2-1-34 0 0,-2-1-46 0 0,-2 1-38 0 0,-3-1-9 0 0,-3 1-58 0 0,-3 0 24 0 0,-4 0-30 0 0,-3 2 16 0 0,-4 1-34 0 0,-4 3 10 0 0,-4 1 10 0 0,-3 4-18 0 0,-2 3-3 0 0,-3 3 5 0 0,-2 4-12 0 0,0 4 157 0 0,-1 3-222 0 0,1 3 222 0 0,3 4-232 0 0,2 3 101 0 0,5 2-5 0 0,4 2-17 0 0,5 1-6 0 0,6 2 63 0 0,6 1-113 0 0,5 1 59 0 0,7 2-39 0 0,6 0-6 0 0,5 1 68 0 0,7 1-162 0 0,5 0 148 0 0,5-1-202 0 0,5-2 133 0 0,4-2-333 0 0,3-2 135 0 0,4-4-328 0 0,2-4 126 0 0,2-4-424 0 0,0-3-112 0 0,2-4-204 0 0,1-5-232 0 0,3-2-81 0 0,2-4-110 0 0,2-3-477 0 0,2-3 218 0 0,2-3-2280 0 0,1-3-1898 0 0,-13 1 4613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7:41.39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1777.33594"/>
      <inkml:brushProperty name="anchorY" value="-86334.89063"/>
      <inkml:brushProperty name="scaleFactor" value="0.5"/>
    </inkml:brush>
  </inkml:definitions>
  <inkml:trace contextRef="#ctx0" brushRef="#br0">355 660 1124 0 0,'0'0'0'0'0,"3"-2"2076"0"0,3-1-527 0 0,1-1-283 0 0,2-2-176 0 0,0 0-148 0 0,1-1-91 0 0,-1 0-155 0 0,0 0 64 0 0,-1 0-89 0 0,-1 0 82 0 0,-1 1-180 0 0,-1 0-7 0 0,0 0-183 0 0,1 0 38 0 0,-2 1-155 0 0,1-1 83 0 0,-2 1-106 0 0,2-1 135 0 0,-2 2-98 0 0,0-2 116 0 0,0 2-158 0 0,0-1 118 0 0,0 1-196 0 0,-1 0 101 0 0,0 0-189 0 0,-1 0 143 0 0,-2 0-170 0 0,0 0 179 0 0,-2 0-152 0 0,0 1 190 0 0,-4 0-129 0 0,0 1 144 0 0,-4 0-123 0 0,-3 1 164 0 0,-2 0-160 0 0,-3 2 218 0 0,-2 2-204 0 0,-3 1 190 0 0,-3 2-164 0 0,-2 4 134 0 0,-3 2-161 0 0,-2 4 116 0 0,0 2-154 0 0,0 3 86 0 0,0 3-94 0 0,3 1 71 0 0,3 3-46 0 0,3 2-6 0 0,4 1-20 0 0,5 0-16 0 0,5-1-53 0 0,5 0 22 0 0,4-1-150 0 0,5 0 134 0 0,4-1-121 0 0,4-1-12 0 0,4-1-2 0 0,4-2-117 0 0,2-3 115 0 0,2-3-105 0 0,2-3 25 0 0,1-3-21 0 0,0-3 26 0 0,-2-3-87 0 0,1-4 179 0 0,-2-3-148 0 0,-1-2 160 0 0,-1-4-97 0 0,-2-2 162 0 0,-2-3-147 0 0,-2-2 183 0 0,-2-2-77 0 0,-3-3 181 0 0,-2-1-53 0 0,-2-1 234 0 0,-2-1-56 0 0,-3 0 103 0 0,-1 1 26 0 0,-3-1-8 0 0,0 2 0 0 0,-2 0-36 0 0,-1 1-80 0 0,0 2-26 0 0,-1 1-74 0 0,1 2-31 0 0,0 1-31 0 0,1 1-44 0 0,0 2-122 0 0,1 2 44 0 0,1 0-22 0 0,1 3-21 0 0,1-2-26 0 0,0 3-79 0 0,3-1-78 0 0,0 1-152 0 0,4 0-148 0 0,2 1 84 0 0,3-1-131 0 0,2 1 258 0 0,4-1-119 0 0,1 0 254 0 0,3-2-113 0 0,2 0 198 0 0,2-2-159 0 0,1-1 208 0 0,2-1-107 0 0,0-2 176 0 0,2-1-145 0 0,0-3 225 0 0,2-2-144 0 0,-1-1 240 0 0,0-2 9 0 0,-1-2 70 0 0,-1-1 68 0 0,-1-1 80 0 0,-1-1-174 0 0,-1-1 260 0 0,-1 0-268 0 0,-3-1 270 0 0,-1-1-240 0 0,-3 1 17 0 0,-2 0-16 0 0,-1 1 41 0 0,-3 0-10 0 0,-1 1-51 0 0,-3 2 27 0 0,-1 0-72 0 0,-2 3-47 0 0,-1 1-46 0 0,-1 2-49 0 0,-2 2-38 0 0,0 2-28 0 0,0 4-16 0 0,-2 1 19 0 0,1 2-3 0 0,-1 3-41 0 0,-2 3 97 0 0,-1 4-67 0 0,0 5 120 0 0,-1 6-121 0 0,2 7 146 0 0,-1 7-198 0 0,3 10 84 0 0,0 9-58 0 0,3 10-48 0 0,3 9-90 0 0,2 9 53 0 0,4 6-38 0 0,1 6 159 0 0,3 3-167 0 0,2 1 210 0 0,2 2-299 0 0,0-1 118 0 0,1 0 19 0 0,0-2-37 0 0,0-2 1 0 0,-1-5 67 0 0,-2-5-8 0 0,-2-6 20 0 0,-2-5 17 0 0,-2-7-41 0 0,-3-5-34 0 0,-2-7-98 0 0,-2-6-24 0 0,-3-7-34 0 0,-2-6 73 0 0,-3-5-34 0 0,-3-4 49 0 0,-3-5 31 0 0,-2-4 40 0 0,-2-4-41 0 0,-3-4 110 0 0,-1-2-54 0 0,-3-4 136 0 0,-3-4 0 0 0,-1-4 184 0 0,-3-3 25 0 0,1-5 89 0 0,-1-3 28 0 0,3-4 117 0 0,1-5 19 0 0,3-2 111 0 0,4-4-48 0 0,5-2 116 0 0,3-2-208 0 0,8-3-1 0 0,4-3-77 0 0,6-1-82 0 0,7-3-72 0 0,6-1-58 0 0,9-2-143 0 0,6-1-167 0 0,8 1-137 0 0,7 1-185 0 0,6 2-143 0 0,6 4-81 0 0,5 2-169 0 0,3 5-311 0 0,4 3-285 0 0,1 4-423 0 0,0 5-424 0 0,-3 4-627 0 0,-2 4-1893 0 0,-2 2-3130 0 0,-15 5 6949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7:42.25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4573.29688"/>
      <inkml:brushProperty name="anchorY" value="-87660.5"/>
      <inkml:brushProperty name="scaleFactor" value="0.5"/>
    </inkml:brush>
  </inkml:definitions>
  <inkml:trace contextRef="#ctx0" brushRef="#br0">176 692 2220 0 0,'0'0'1868'0'0,"3"-1"-447"0"0,0-1-41 0 0,3 0-82 0 0,0-1-144 0 0,1 0-54 0 0,-1 0-117 0 0,2-1-1 0 0,1 0-179 0 0,-2 0 45 0 0,2-1-201 0 0,-3 1 97 0 0,2 0-211 0 0,-2 0 116 0 0,1-1-223 0 0,-1 1 102 0 0,0-1-202 0 0,-1 1 114 0 0,1-2-208 0 0,-2 1 116 0 0,0 0-176 0 0,0 0 150 0 0,-1 0-146 0 0,0 0 121 0 0,0-1-83 0 0,-1 1-22 0 0,0 0-49 0 0,-1 1-33 0 0,-2-1-1 0 0,-1 1-23 0 0,-1-1-14 0 0,1 1-2 0 0,-4-1-15 0 0,1 1 12 0 0,-3 1-27 0 0,1 0 26 0 0,-5 1 42 0 0,-2 1-16 0 0,-3 3 37 0 0,-2 1 5 0 0,-2 3 14 0 0,-2 4-2 0 0,-1 2 11 0 0,-1 4-21 0 0,0 3 12 0 0,2 3-24 0 0,2 2-49 0 0,2 1 36 0 0,4 2-28 0 0,3 0-35 0 0,4 1-13 0 0,5 0-121 0 0,4 0-76 0 0,6 0-169 0 0,6 0-131 0 0,4-1-281 0 0,6-2 71 0 0,3-2-293 0 0,5-2-25 0 0,2-4-148 0 0,2-3-63 0 0,1-5 5 0 0,2-3-82 0 0,0-4 20 0 0,3-4 121 0 0,-1-4 191 0 0,2-4 158 0 0,-2-3 119 0 0,1-5 147 0 0,-2-5 120 0 0,-2-4 84 0 0,-2-5 76 0 0,-2-4 32 0 0,-4-4 168 0 0,-1-4 158 0 0,-5-2 28 0 0,-2-3 516 0 0,-3 0 64 0 0,-3 2 114 0 0,-2 0 201 0 0,-4 2 35 0 0,-2 3 208 0 0,-2 1-93 0 0,-2 3 191 0 0,-3 1-208 0 0,0 2 76 0 0,-2 2-184 0 0,0 1-18 0 0,0 3-80 0 0,-1 1-62 0 0,-1 3-148 0 0,0 1-49 0 0,0 2-115 0 0,1 3-101 0 0,-1 2-117 0 0,2 1-91 0 0,-1 2-108 0 0,0 4-66 0 0,1 0-77 0 0,1 3 82 0 0,0 2-41 0 0,-1 3-6 0 0,0 4 17 0 0,0 3-38 0 0,-1 5 15 0 0,1 5-15 0 0,-1 6 120 0 0,0 5-170 0 0,1 6 55 0 0,0 6-14 0 0,1 5-20 0 0,0 7-9 0 0,1 4 2 0 0,0 4-2 0 0,2 3-9 0 0,0 1 2 0 0,0 1 9 0 0,1-3-27 0 0,1-3 32 0 0,0-3-11 0 0,-1-3-5 0 0,1-6 12 0 0,0-4 28 0 0,-1-4-26 0 0,-1-5 37 0 0,0-4 107 0 0,0-4 148 0 0,0-2 115 0 0,1-4-50 0 0,-1-2-72 0 0,-1-4-41 0 0,1-3-42 0 0,-1-3-48 0 0,0-2-19 0 0,1-3-47 0 0,1-3-9 0 0,1-3-25 0 0,1-2-14 0 0,1-3-8 0 0,1-3-13 0 0,2-3 2 0 0,1-2 58 0 0,1-2-96 0 0,2-3 36 0 0,0 0-17 0 0,1-3-17 0 0,1-1 33 0 0,1 1-35 0 0,1-1 30 0 0,-1 1 10 0 0,1 2-2 0 0,-1 2-22 0 0,-1 3-11 0 0,0 1-31 0 0,-2 3 2 0 0,0 3-8 0 0,-2 2-13 0 0,-2 3-11 0 0,2 2 20 0 0,-2 1-6 0 0,1 4 16 0 0,1 3 0 0 0,0 2 6 0 0,0 4-10 0 0,1 2-150 0 0,-1 2-80 0 0,1 4-112 0 0,1 2-136 0 0,0 2-152 0 0,1 1-134 0 0,1 1-16 0 0,2 1-213 0 0,2 1-276 0 0,2 0-83 0 0,1-1-337 0 0,1-2-103 0 0,1-1-230 0 0,2-2-225 0 0,0-4-2314 0 0,2-3-2585 0 0,-5-3 6011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7:43.19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7123.14063"/>
      <inkml:brushProperty name="anchorY" value="-89230.86719"/>
      <inkml:brushProperty name="scaleFactor" value="0.5"/>
    </inkml:brush>
  </inkml:definitions>
  <inkml:trace contextRef="#ctx0" brushRef="#br0">566 301 1200 0 0,'2'-2'4289'0'0,"1"-2"-3338"0"0,2-1 874 0 0,-1 1-696 0 0,1-2-21 0 0,-1 1-55 0 0,1-2 62 0 0,-1 2-201 0 0,1-2 13 0 0,0 0-274 0 0,0-1 115 0 0,0 0-288 0 0,0 1 64 0 0,-1-2-236 0 0,1 1 90 0 0,0-1-211 0 0,1 0 96 0 0,-1 0-140 0 0,0-1 148 0 0,0 1-61 0 0,-1 0 6 0 0,1 0 2 0 0,0 0 26 0 0,-1 1-32 0 0,0 1 45 0 0,-1-1-42 0 0,0 2 13 0 0,0-2-32 0 0,-1 0-57 0 0,1-1 9 0 0,-2 1-110 0 0,0-1 85 0 0,-1 2-120 0 0,-2-1 141 0 0,-2 0-43 0 0,-3-1-36 0 0,-1 1 37 0 0,-4 1-8 0 0,-2 0 6 0 0,-4 2-15 0 0,-3 1 28 0 0,-5 2-13 0 0,-4 3-37 0 0,-4 2 11 0 0,-5 3-6 0 0,-4 4 5 0 0,-3 3-11 0 0,-3 5-76 0 0,1 2 82 0 0,0 4-43 0 0,2 2-1 0 0,4 3-26 0 0,4 2-64 0 0,4 0-77 0 0,6 1-63 0 0,5-1-75 0 0,6 0 13 0 0,6-1-17 0 0,5-2 7 0 0,5 0-17 0 0,5-1-116 0 0,4-2 135 0 0,4-1-187 0 0,3-2 167 0 0,4-2-183 0 0,3-3 184 0 0,1-2-79 0 0,3-4 203 0 0,0-3-101 0 0,2-4 230 0 0,0-2-80 0 0,1-4 224 0 0,1-3-109 0 0,2-4 271 0 0,-1-2-217 0 0,1-4 214 0 0,-1-3-197 0 0,1-3 116 0 0,-2-3-102 0 0,-1-2 168 0 0,-2-2 25 0 0,-1-1 54 0 0,-2 0 28 0 0,-2 1-21 0 0,-3 2-64 0 0,-1 2-14 0 0,-3 3-94 0 0,-2 2-40 0 0,-1 3-65 0 0,-3 2-59 0 0,0 3 38 0 0,-4 2-41 0 0,1 2 19 0 0,-3 3-24 0 0,0 1 21 0 0,-2 1-44 0 0,-1 5-16 0 0,-1 2-62 0 0,-2 4-65 0 0,0 1-108 0 0,-1 4 56 0 0,-1 2-158 0 0,0 2 108 0 0,0 1-177 0 0,0 3 147 0 0,0 0-109 0 0,1 2 167 0 0,1-1-99 0 0,1-1 207 0 0,1 0-112 0 0,1-2 208 0 0,0-1-140 0 0,2-2 244 0 0,0-2-152 0 0,1-1 187 0 0,1-3-139 0 0,2-1 147 0 0,-1-4-144 0 0,3-1 314 0 0,-1-2 30 0 0,5-1-15 0 0,1-3-10 0 0,3-3 49 0 0,1-1-68 0 0,3-3 71 0 0,2-2-77 0 0,1-2 37 0 0,1-2-40 0 0,2-2 19 0 0,1-2-39 0 0,1-1-22 0 0,1-1-37 0 0,0-1-21 0 0,1 0-40 0 0,-2 1-11 0 0,0 2-42 0 0,-2 0-5 0 0,-2 3-44 0 0,-2 1-4 0 0,-2 2-39 0 0,-3 3-1 0 0,0 1-12 0 0,-5 3-55 0 0,1 2 62 0 0,-3 2-13 0 0,1 2 0 0 0,-3 2 3 0 0,-1 2-6 0 0,-2 3-17 0 0,-1 2 0 0 0,-2 2-20 0 0,-2 3 10 0 0,-2 2-19 0 0,0 2-37 0 0,-2 1-4 0 0,-1 1-11 0 0,-1 1 0 0 0,0 0-38 0 0,-1-1-4 0 0,0 0 55 0 0,0-1 15 0 0,1-1-16 0 0,1-2 70 0 0,-1-2 31 0 0,2-1 4 0 0,0-4-23 0 0,1-1 28 0 0,1-3-43 0 0,0-1 8 0 0,1-3 2 0 0,1-1 11 0 0,-1-3-92 0 0,1-2 126 0 0,2-3-74 0 0,1-2 113 0 0,1-3-92 0 0,3-2 166 0 0,2-3-122 0 0,2-1 106 0 0,2-3-57 0 0,3 0 120 0 0,2-1-1 0 0,2-1-4 0 0,2 2 26 0 0,0 0-54 0 0,2 1 12 0 0,0 2-14 0 0,1 1-27 0 0,-1 3 21 0 0,0 3-27 0 0,-2 1-15 0 0,0 4-25 0 0,-2 2-14 0 0,-1 1 39 0 0,-1 4-32 0 0,-2 1 20 0 0,0 3-24 0 0,-1 2 26 0 0,-1 2-42 0 0,-1 3 13 0 0,-1 2 23 0 0,-1 1-22 0 0,-1 2 8 0 0,-1 2-53 0 0,-1 0 56 0 0,-1 1-24 0 0,0 1-1 0 0,-1-1 1 0 0,1 0-76 0 0,-1 0 50 0 0,0-1-346 0 0,0 0-79 0 0,1-2-240 0 0,0-1-268 0 0,1-1-407 0 0,1-2-95 0 0,1-2-183 0 0,2-2-420 0 0,2-2 144 0 0,2-2-2241 0 0,1-1-1899 0 0,-2-3 4592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7:44.13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9661.39844"/>
      <inkml:brushProperty name="anchorY" value="-90801.95313"/>
      <inkml:brushProperty name="scaleFactor" value="0.5"/>
    </inkml:brush>
  </inkml:definitions>
  <inkml:trace contextRef="#ctx0" brushRef="#br0">457 501 304 0 0,'2'-1'3957'0'0,"-1"-1"-2616"0"0,2-2-160 0 0,0 1-212 0 0,1-2-108 0 0,1-1-45 0 0,-2 1-191 0 0,2-2-19 0 0,0 2-186 0 0,0-2 36 0 0,2-1-168 0 0,-1 0 78 0 0,1-1-162 0 0,1 0 62 0 0,0 0-85 0 0,1 0 136 0 0,0-1-23 0 0,0 1 123 0 0,-1 0-57 0 0,1 0 286 0 0,-1 0-131 0 0,-1-1 174 0 0,0 1-168 0 0,-1 0 123 0 0,-1 1-258 0 0,0 0 139 0 0,-2-1-130 0 0,0 1 75 0 0,-2 0-80 0 0,-1-1-53 0 0,-2-1-70 0 0,-1 1-48 0 0,-2-2 1 0 0,-2 1-30 0 0,-2 0-28 0 0,-4 0-16 0 0,-2-1-18 0 0,-4 2-72 0 0,-3-1 24 0 0,-3 2 1 0 0,-3 1-8 0 0,-3 2-10 0 0,-1 2-11 0 0,-2 2-12 0 0,0 2-40 0 0,-1 3 19 0 0,0 2 20 0 0,0 3-21 0 0,3 2-15 0 0,3 2-24 0 0,1 3-84 0 0,4 2-15 0 0,3 2-148 0 0,4 1 23 0 0,4 0 30 0 0,4 1-109 0 0,3-1 154 0 0,3 0-173 0 0,4-1 258 0 0,3-1-184 0 0,2-2 205 0 0,3-2-234 0 0,1-2 202 0 0,2-2-165 0 0,1-3 192 0 0,0-2-116 0 0,1-3 140 0 0,1-3-75 0 0,1-2 184 0 0,0-3-120 0 0,0-2 140 0 0,0-3-99 0 0,1-3 200 0 0,0-2-179 0 0,-1-1 204 0 0,0-4-128 0 0,0-1 114 0 0,0-1-49 0 0,-1-1 2 0 0,-1 1-60 0 0,0 1 142 0 0,-3 1 1 0 0,1 2-50 0 0,-3 1-39 0 0,0 2-65 0 0,-3 4-34 0 0,1 1-25 0 0,-2 4 15 0 0,-2 1-3 0 0,2 4-5 0 0,-1 4-86 0 0,0 3 128 0 0,0 5-164 0 0,0 4 170 0 0,-1 6-51 0 0,-1 4 162 0 0,0 5-93 0 0,-1 6 110 0 0,0 4-71 0 0,0 5-19 0 0,0 3 62 0 0,0 4 90 0 0,1 3-173 0 0,1 3 137 0 0,0 1-220 0 0,0 1 38 0 0,1-2 4 0 0,0-2-42 0 0,0-2 22 0 0,0-4-16 0 0,0-2-16 0 0,0-4 5 0 0,-2-3-26 0 0,-1-4-111 0 0,-2-3 115 0 0,-2-3 29 0 0,-1-3-8 0 0,-3-4 5 0 0,-1-4-21 0 0,-4-3-42 0 0,-2-2-45 0 0,-2-4 9 0 0,-3-2-3 0 0,-3-4 7 0 0,-1-3 41 0 0,-3-3 3 0 0,-1-3 7 0 0,-2-3-79 0 0,0-2 144 0 0,-2-2-26 0 0,1-2 58 0 0,-1-2 227 0 0,2-1-215 0 0,2-1 316 0 0,3-1-244 0 0,2-1 288 0 0,3-2-227 0 0,5 0 179 0 0,2-1-308 0 0,6-1 220 0 0,4 0-276 0 0,8-3 213 0 0,7-3-288 0 0,7-2 8 0 0,10-2-57 0 0,10-4-12 0 0,10-2-86 0 0,10-1 50 0 0,9-1 36 0 0,6 1 30 0 0,7 0-4 0 0,3 1 15 0 0,3 2 31 0 0,0 2 0 0 0,0 0 3 0 0,-1 2 20 0 0,-3 0 8 0 0,-6 2-6 0 0,-6 3 13 0 0,-6 0 20 0 0,-6 2 88 0 0,-6 1 10 0 0,-6 1 8 0 0,-7 2 8 0 0,-6 0-15 0 0,-6 2 140 0 0,-4 0-250 0 0,-5 1 238 0 0,-4-1-295 0 0,-4 2 258 0 0,-4-1-286 0 0,-2 0 251 0 0,-4 0-231 0 0,-3-1 199 0 0,-2 1-251 0 0,-3 1 237 0 0,-2 0-233 0 0,-3 0 213 0 0,-2 2-274 0 0,-2 2 282 0 0,-3 1-251 0 0,-1 3 276 0 0,-2 2-267 0 0,-2 2 268 0 0,-1 4-262 0 0,-2 3 243 0 0,-1 4-218 0 0,-1 3 214 0 0,-1 4-264 0 0,1 5 116 0 0,0 4-49 0 0,2 3-10 0 0,3 4 54 0 0,3 3 21 0 0,4 2-3 0 0,4 1 47 0 0,3 0-17 0 0,4 1 36 0 0,3-1-93 0 0,3 1 145 0 0,3-2-13 0 0,2-1 35 0 0,3-1-31 0 0,2-2 59 0 0,2-2-41 0 0,3-2-19 0 0,1-3-18 0 0,3-2-91 0 0,2-3-79 0 0,2-3-69 0 0,2-2-64 0 0,1-4-71 0 0,0-2-100 0 0,2-3-63 0 0,1-3-267 0 0,2-3-18 0 0,1-2-501 0 0,2-4-166 0 0,1-3-290 0 0,1-5-958 0 0,1-5-1983 0 0,0-3-2933 0 0,-7 2 6504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7:45.52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02131.82031"/>
      <inkml:brushProperty name="anchorY" value="-92085.875"/>
      <inkml:brushProperty name="scaleFactor" value="0.5"/>
    </inkml:brush>
  </inkml:definitions>
  <inkml:trace contextRef="#ctx0" brushRef="#br0">99 935 2176 0 0,'0'0'4013'0'0,"3"0"-3184"0"0,0-1 3 0 0,0 0-203 0 0,2-1 45 0 0,-1 0-82 0 0,2-1-96 0 0,-2 0-27 0 0,2-1-147 0 0,-2 1 2 0 0,2-2-142 0 0,-1 2 47 0 0,2-2-154 0 0,0-1 87 0 0,1 1-103 0 0,-1-1 60 0 0,2 0-85 0 0,-1 1 56 0 0,1-1-10 0 0,0 0 115 0 0,0 1-92 0 0,-3 0 118 0 0,2 0-79 0 0,-2 0 132 0 0,1 0-42 0 0,-2 1 114 0 0,2 0-79 0 0,-2 0 66 0 0,0-1-140 0 0,-1 0 50 0 0,-1 0-123 0 0,0 0 77 0 0,-1 0-107 0 0,0 0 118 0 0,-2-1-191 0 0,0 2 174 0 0,-2-2-149 0 0,0 2 160 0 0,-4-1-131 0 0,2 2 135 0 0,-5 0-95 0 0,-2 1 145 0 0,-2 2-12 0 0,-2 1 36 0 0,-1 3 24 0 0,-3 2-163 0 0,-2 3 162 0 0,0 3-186 0 0,-1 3 147 0 0,1 3-190 0 0,-1 2 153 0 0,3 3-199 0 0,2 1 179 0 0,2 2-182 0 0,3 2 151 0 0,3 0-219 0 0,4 0 190 0 0,3 1-178 0 0,3 0 159 0 0,5 0-192 0 0,3 0 141 0 0,5-1-195 0 0,4-1 116 0 0,2-1-150 0 0,4-4 170 0 0,1-2-206 0 0,1-3 113 0 0,0-3-148 0 0,0-4 132 0 0,0-4-126 0 0,-1-3 167 0 0,-2-3-142 0 0,0-3 181 0 0,-3-2-94 0 0,0-4 185 0 0,-3-2-158 0 0,-2-2 198 0 0,-2-2-159 0 0,-2-2 185 0 0,-3-1-142 0 0,-2-2 222 0 0,-2-1-82 0 0,-2 0 203 0 0,-2-1-131 0 0,-2 0 122 0 0,-2 0-51 0 0,-1 1-110 0 0,-1 1 103 0 0,-2 0-108 0 0,-1 1 7 0 0,0 1-37 0 0,0 1-7 0 0,0 2-24 0 0,0 0-38 0 0,1 3 42 0 0,0 0-16 0 0,2 2-23 0 0,0 1 13 0 0,2 2-20 0 0,0-1-56 0 0,1 2-115 0 0,2-1-41 0 0,0 1-55 0 0,2-1-27 0 0,2 1-68 0 0,2-1 52 0 0,3 0 17 0 0,2 1-15 0 0,2 0 74 0 0,3 0-2 0 0,3 1 37 0 0,1-1 26 0 0,2 1 33 0 0,2-1 17 0 0,1 1-20 0 0,0-1 55 0 0,2 0-6 0 0,1 0 27 0 0,1-1-19 0 0,0-1 35 0 0,1-1 69 0 0,-1 0-126 0 0,0-1 206 0 0,-1 0-11 0 0,0-1-29 0 0,-1-1 9 0 0,-1-1-54 0 0,-1-1-84 0 0,-1-1 146 0 0,-1 0-134 0 0,0-2 163 0 0,-2 0-149 0 0,-1-1 126 0 0,-2-1-149 0 0,0 0 146 0 0,-3 0-139 0 0,0-1 120 0 0,-2 0-128 0 0,-1 0 140 0 0,-2-1-136 0 0,0 0 153 0 0,-2-1-110 0 0,-1 0 132 0 0,-1-1-116 0 0,-2 1 97 0 0,-1-1-66 0 0,-1-1 47 0 0,-2 0-22 0 0,-1 1 1 0 0,-1-2-4 0 0,-3 0-4 0 0,-2 0-8 0 0,-1 0-22 0 0,-1 1-28 0 0,-2 2 2 0 0,-1 1-3 0 0,-2 3-24 0 0,1 2-3 0 0,-2 3 8 0 0,-1 2-3 0 0,-1 4 104 0 0,-1 3-30 0 0,-2 5 48 0 0,-2 5 55 0 0,-2 6-74 0 0,-3 7-1 0 0,0 8 50 0 0,0 7-46 0 0,0 7 15 0 0,3 6-4 0 0,4 7-14 0 0,2 5 18 0 0,5 6-66 0 0,5 5 46 0 0,4 7-72 0 0,4 5 6 0 0,5 6 15 0 0,4 2-50 0 0,5 4 25 0 0,2-1-24 0 0,5 1 25 0 0,2-2 100 0 0,2-2-183 0 0,1-2 186 0 0,2-4-240 0 0,-1-2 52 0 0,-1-6-12 0 0,-3-5-10 0 0,-1-7-30 0 0,-3-4 18 0 0,-3-6-31 0 0,-4-6-57 0 0,-2-6-139 0 0,-3-6 133 0 0,-3-5-3 0 0,-2-4 28 0 0,-3-4 41 0 0,-2-3 11 0 0,-5-4-47 0 0,-2-4 64 0 0,-4-2-12 0 0,-3-4 19 0 0,-4-3 6 0 0,-3-3 19 0 0,-2-3 28 0 0,-4-3-35 0 0,-3-3 69 0 0,-3-2 45 0 0,0-3 79 0 0,-1-1 81 0 0,1-3 177 0 0,1-1-149 0 0,1-2 226 0 0,2-1-128 0 0,3-1 131 0 0,4-1-86 0 0,3-1 83 0 0,4-1-88 0 0,5-1-25 0 0,5 0-88 0 0,6-1-50 0 0,5-3-74 0 0,7-4-38 0 0,7-2-62 0 0,7-4-77 0 0,8-2-82 0 0,9-3-88 0 0,7-2-124 0 0,6-1-111 0 0,6 1-144 0 0,3 1-47 0 0,4 2-26 0 0,3 3-172 0 0,1 4-67 0 0,0 2-435 0 0,3 2-35 0 0,-3 4-376 0 0,-1 4-339 0 0,-2 4-412 0 0,-1 1-2490 0 0,-2 4-2979 0 0,-13 3 6951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9:41.3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88 2960 0 0,'-12'-20'6759'0'0,"0"0"0"0"0,-23-27-1 0 0,28 73-5901 0 0,3 28-715 0 0,2 0-1 0 0,3 1 1 0 0,9 63 0 0 0,41 158-3 0 0,-48-263-152 0 0,41 145-1231 0 0,-43-156 953 0 0,-1-1 0 0 0,1 1-1 0 0,0 0 1 0 0,-1 0 0 0 0,1-1-1 0 0,0 1 1 0 0,0 0 0 0 0,0-1 0 0 0,0 1-1 0 0,1-1 1 0 0,-1 0 0 0 0,0 1-1 0 0,1-1 1 0 0,-1 0 0 0 0,1 0 0 0 0,-1 0-1 0 0,1 0 1 0 0,2 1 0 0 0,-2-1-396 0 0,-1-1 0 0 0,1 1 0 0 0,0-1 0 0 0,0 0 0 0 0,0 0 0 0 0,-1 0 0 0 0,1 0 0 0 0,0 0 0 0 0,0 0 0 0 0,-1 0 0 0 0,1-1 0 0 0,3 0 0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7:46.17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04718.74219"/>
      <inkml:brushProperty name="anchorY" value="-93440.8125"/>
      <inkml:brushProperty name="scaleFactor" value="0.5"/>
    </inkml:brush>
  </inkml:definitions>
  <inkml:trace contextRef="#ctx0" brushRef="#br0">468 220 952 0 0,'2'-2'1696'0'0,"0"-1"-340"0"0,1-1-95 0 0,0 1-213 0 0,0-2-48 0 0,0 0-41 0 0,0 0-25 0 0,-1 0-200 0 0,2-1 64 0 0,-1 0-110 0 0,0 0 14 0 0,0 0-140 0 0,0-1-61 0 0,0-1-163 0 0,0 0 34 0 0,0 2-14 0 0,0-2 108 0 0,1 1-128 0 0,-1 1 72 0 0,0-1-162 0 0,0 1 82 0 0,1-1-209 0 0,-2 2 145 0 0,2-2-144 0 0,-2 2 133 0 0,1 0-134 0 0,-1 1 139 0 0,0-1-173 0 0,0 1 154 0 0,-1 0-178 0 0,1 0 145 0 0,-1 1-171 0 0,0 0 142 0 0,0 1-184 0 0,-1-1 169 0 0,0-1-197 0 0,-1 1 100 0 0,-1 0 60 0 0,-1 0-86 0 0,-2 0 177 0 0,1 1-167 0 0,-4 0 208 0 0,1 1-103 0 0,-4 1 141 0 0,-3 1-144 0 0,-2 2 196 0 0,-4 2-21 0 0,-2 3 58 0 0,-5 3-37 0 0,-3 4-13 0 0,-4 4 4 0 0,-4 5-27 0 0,-1 4-13 0 0,-1 3 176 0 0,0 4-282 0 0,2 2 217 0 0,3 3-302 0 0,2 2 47 0 0,5 0-13 0 0,5 2-37 0 0,5-1-8 0 0,6-2-18 0 0,5 0-30 0 0,5-2-17 0 0,7 0-86 0 0,4-1 7 0 0,7-1-36 0 0,4 0-31 0 0,6-2 11 0 0,3-4-82 0 0,4-3 9 0 0,3-5-77 0 0,2-4-57 0 0,2-5 124 0 0,0-4-20 0 0,3-5 89 0 0,0-4-61 0 0,2-5 149 0 0,1-4-89 0 0,1-5 144 0 0,0-4-34 0 0,-2-5 51 0 0,-1-3-42 0 0,-3-5 52 0 0,-2-3 106 0 0,-4-4-188 0 0,-4-3 77 0 0,-5-2 20 0 0,-3-1 2 0 0,-5-2 78 0 0,-5 1 69 0 0,-4 1 50 0 0,-5 1 4 0 0,-4 2 119 0 0,-3 0-264 0 0,-5 1 260 0 0,-3 1-313 0 0,-3 3 216 0 0,-4 1-268 0 0,-4 3 182 0 0,-1 3-228 0 0,-4 2 32 0 0,0 4-90 0 0,-1 3-198 0 0,-1 4-160 0 0,-1 3-222 0 0,1 3-397 0 0,0 3-232 0 0,0 4-405 0 0,1 3-221 0 0,0 3-560 0 0,1 2-2508 0 0,2 3-2990 0 0,5-1 6997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7:46.52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03416.90625"/>
      <inkml:brushProperty name="anchorY" value="-91980.17969"/>
      <inkml:brushProperty name="scaleFactor" value="0.5"/>
    </inkml:brush>
  </inkml:definitions>
  <inkml:trace contextRef="#ctx0" brushRef="#br0">519 123 2272 0 0,'2'-3'2772'0'0,"4"-4"-891"0"0,2-3-72 0 0,2-1-356 0 0,2-2-2 0 0,0 0-186 0 0,-1 0 131 0 0,0 1-302 0 0,-2 1-11 0 0,0 2-327 0 0,-3 2-67 0 0,0 0-163 0 0,-1 3 95 0 0,-2 1 64 0 0,1 4-39 0 0,-3 3-21 0 0,0 5 18 0 0,-4 5-55 0 0,-2 5-102 0 0,-4 6 4 0 0,-3 6-100 0 0,-5 7-79 0 0,-3 6 123 0 0,-5 7-246 0 0,-3 7 12 0 0,-3 4-68 0 0,-2 5 13 0 0,-1 3-42 0 0,-1 2-28 0 0,0 1 156 0 0,1 0-254 0 0,1-1 66 0 0,3-2-48 0 0,1-4 9 0 0,3-3-56 0 0,0-3-129 0 0,3-5-88 0 0,0-2-219 0 0,2-6 119 0 0,2-3-188 0 0,1-6-181 0 0,3-4-214 0 0,2-5-225 0 0,2-5-78 0 0,1-4-284 0 0,2-3-605 0 0,3-6-329 0 0,1-3-1891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7:47.10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01625.375"/>
      <inkml:brushProperty name="anchorY" value="-92014.55469"/>
      <inkml:brushProperty name="scaleFactor" value="0.5"/>
    </inkml:brush>
  </inkml:definitions>
  <inkml:trace contextRef="#ctx0" brushRef="#br0">18 330 2924 0 0,'0'0'0'0'0,"2"-3"3133"0"0,3-5-477 0 0,2-3-471 0 0,0-3-160 0 0,2-1-370 0 0,-2 0-104 0 0,1 0-194 0 0,-1 2-217 0 0,-1 0-152 0 0,-1 2-213 0 0,-1 3-135 0 0,0 0-123 0 0,-1 3-69 0 0,-1 1-24 0 0,-1 1-41 0 0,0 5-78 0 0,0 3-46 0 0,-2 5-8 0 0,-1 4 89 0 0,-1 6-230 0 0,-1 6 33 0 0,-2 6-27 0 0,-1 7-17 0 0,-1 6-39 0 0,0 5 20 0 0,0 4-14 0 0,0 3-16 0 0,1 2 9 0 0,1-1-27 0 0,1-1 31 0 0,2-2-57 0 0,0-2 54 0 0,1-3-8 0 0,0-3-2 0 0,1-3 12 0 0,-1-4 10 0 0,1-4 8 0 0,0-4-2 0 0,1-3 26 0 0,-1-3 137 0 0,0-4 60 0 0,-1-2 45 0 0,1-4-20 0 0,0-4-2 0 0,0-1-58 0 0,1-3-51 0 0,-1-3-41 0 0,1-2-46 0 0,0-2-72 0 0,0-4 62 0 0,0-3-48 0 0,-1-4-24 0 0,1-4-2 0 0,1-5-2 0 0,-1-3-21 0 0,0-5 160 0 0,0-4-225 0 0,1-3 102 0 0,0-4 17 0 0,0-3 41 0 0,0-2-17 0 0,1-3 11 0 0,-1-1 72 0 0,0-1-114 0 0,-1 0 98 0 0,0 0-72 0 0,0 0 29 0 0,0 0 10 0 0,0 0-8 0 0,0 0-24 0 0,1 2 11 0 0,-1 0-14 0 0,0 0-1 0 0,1 3-5 0 0,1 1-9 0 0,0 3-16 0 0,1 2 18 0 0,1 2-21 0 0,1 2-8 0 0,1 4-31 0 0,0 2-30 0 0,1 4-21 0 0,2 4-22 0 0,2 3-48 0 0,2 4-12 0 0,2 5-117 0 0,2 3 188 0 0,4 5-318 0 0,2 4 68 0 0,3 6-34 0 0,3 6 21 0 0,4 5 30 0 0,1 6 2 0 0,1 5 129 0 0,0 3-63 0 0,-2 3 2 0 0,-1 1 78 0 0,-4 0-52 0 0,-4-1 50 0 0,-3-2-13 0 0,-5-3-4 0 0,-5-3 72 0 0,-3-3 105 0 0,-4-2-166 0 0,-3-3 226 0 0,-4-1-226 0 0,-5-3 241 0 0,-2-2-249 0 0,-5-2 262 0 0,-2-2-237 0 0,-3-2 202 0 0,-3-1-223 0 0,-3-3-42 0 0,-1-1-119 0 0,-1-2-128 0 0,-1-1-106 0 0,-1-1-55 0 0,0-1-133 0 0,1-1-131 0 0,0 0-225 0 0,2-1-184 0 0,1 0-316 0 0,2 0-288 0 0,1 1-523 0 0,3 1-2644 0 0,1 0-2986 0 0,5 0 7050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7:47.63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02925.17969"/>
      <inkml:brushProperty name="anchorY" value="-93574.91406"/>
      <inkml:brushProperty name="scaleFactor" value="0.5"/>
    </inkml:brush>
  </inkml:definitions>
  <inkml:trace contextRef="#ctx0" brushRef="#br0">1 166 2744 0 0,'0'0'0'0'0,"1"-2"2080"0"0,3-5-410 0 0,2-2-75 0 0,2-2-82 0 0,2 0-207 0 0,1-1 24 0 0,2 0-32 0 0,0 1-38 0 0,1 1-84 0 0,-1 0-53 0 0,0 2-263 0 0,0 1-73 0 0,-3 2-144 0 0,2 1-165 0 0,-3 2-84 0 0,2 2-21 0 0,0 4-23 0 0,0 2-42 0 0,-1 4-9 0 0,0 5-51 0 0,-1 6-17 0 0,-1 4-36 0 0,-1 6-22 0 0,0 6-34 0 0,-1 7 25 0 0,0 5-174 0 0,1 7 194 0 0,1 4-149 0 0,2 2 68 0 0,1 4-60 0 0,3-1 43 0 0,1 1-84 0 0,2 0 19 0 0,1-3 1 0 0,1-2-36 0 0,1-3 39 0 0,-2-4-8 0 0,0-4 11 0 0,-2-6 32 0 0,-2-5-4 0 0,-2-6 143 0 0,-1-6 181 0 0,-2-3 208 0 0,-2-5 21 0 0,0-2-28 0 0,-1-5-114 0 0,-2-3-80 0 0,2-3-80 0 0,1-3-13 0 0,0-4-25 0 0,2-3-12 0 0,2-5 159 0 0,2-5-266 0 0,3-5 216 0 0,2-7-302 0 0,3-6 226 0 0,2-8-298 0 0,4-8 228 0 0,4-7-282 0 0,2-7 117 0 0,3-5-120 0 0,1-4 47 0 0,3-3-49 0 0,0-1 166 0 0,1-2-255 0 0,-1 2 250 0 0,-2 1-316 0 0,-1 6 236 0 0,-3 5-312 0 0,-4 6 190 0 0,-4 7-356 0 0,-3 7 4 0 0,-5 8-509 0 0,-3 6-195 0 0,-4 5-211 0 0,-2 4-78 0 0,-3 7-159 0 0,-3 2-176 0 0,-3 4-373 0 0,-4 4-930 0 0,-4 3-1411 0 0,-3 3-3031 0 0,0 0 6422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7:49.55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05374.39063"/>
      <inkml:brushProperty name="anchorY" value="-94686.10938"/>
      <inkml:brushProperty name="scaleFactor" value="0.5"/>
    </inkml:brush>
  </inkml:definitions>
  <inkml:trace contextRef="#ctx0" brushRef="#br0">575 143 232 0 0,'0'0'2320'0'0,"0"-3"-793"0"0,0 0-180 0 0,1-3-211 0 0,0 1-133 0 0,0-2-94 0 0,0 1-121 0 0,0-2 32 0 0,0 2-124 0 0,1-1 64 0 0,0 0-109 0 0,0 0 20 0 0,0 1-150 0 0,0-1 25 0 0,0 1-128 0 0,-1 0 72 0 0,1 1-158 0 0,0-1 108 0 0,-1 1-168 0 0,1 0 130 0 0,0 1-172 0 0,-1 1 156 0 0,0 1-185 0 0,-1-2 153 0 0,1 1-193 0 0,-1 0 135 0 0,0 1-197 0 0,0-1 134 0 0,0 1-189 0 0,0 0 127 0 0,0 0-135 0 0,0 1 150 0 0,0 1-158 0 0,-4-1 192 0 0,0 1-122 0 0,-4 2 161 0 0,0 1-105 0 0,-3 2 189 0 0,-2 2-114 0 0,-1 3 189 0 0,-4 3-98 0 0,-1 4 114 0 0,-5 5 13 0 0,-3 7 144 0 0,-3 5-162 0 0,-4 8 43 0 0,-4 6 14 0 0,-2 7-61 0 0,0 5 37 0 0,-2 5-87 0 0,2 4-33 0 0,2 4 58 0 0,3 1-248 0 0,3 3 208 0 0,5-2-305 0 0,5-1 222 0 0,5-2-367 0 0,5-2 352 0 0,5-2-300 0 0,5-3 224 0 0,6-1-243 0 0,6-2 42 0 0,5-3-3 0 0,4-3-78 0 0,5-3-122 0 0,5-3 26 0 0,3-3-300 0 0,4-6-69 0 0,3-4-77 0 0,3-4-115 0 0,2-4-198 0 0,0-6-220 0 0,-1-4-160 0 0,-2-6-237 0 0,0-4-245 0 0,-4-4-187 0 0,-1-4-372 0 0,-3-3-1772 0 0,-1-3-2220 0 0,-8-1 4984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7:50.42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06695.10156"/>
      <inkml:brushProperty name="anchorY" value="-97530.75781"/>
      <inkml:brushProperty name="scaleFactor" value="0.5"/>
    </inkml:brush>
  </inkml:definitions>
  <inkml:trace contextRef="#ctx0" brushRef="#br0">85 263 1976 0 0,'0'0'0'0'0,"0"-3"2628"0"0,1-5-615 0 0,0-3-152 0 0,1-2-293 0 0,-1-1-106 0 0,0-1-159 0 0,0 1-112 0 0,-1 1-119 0 0,0 1-41 0 0,0 3-320 0 0,0-1-20 0 0,0 2-287 0 0,0 1 53 0 0,-1 1-213 0 0,1 2 218 0 0,0 2-46 0 0,-2 4 34 0 0,0 4-47 0 0,-2 5-7 0 0,0 6-62 0 0,-2 4-8 0 0,-1 7-54 0 0,0 5-73 0 0,-1 4 8 0 0,0 5-47 0 0,0 3 14 0 0,0 3-72 0 0,1 1 56 0 0,1 1-122 0 0,1 0 91 0 0,1-1-110 0 0,2-2 63 0 0,1-2-170 0 0,0-4 220 0 0,1-2-188 0 0,0-3 143 0 0,1-4-92 0 0,0-4 101 0 0,0-3-71 0 0,-1-3 116 0 0,1-4-107 0 0,-1-1 133 0 0,0-5-170 0 0,1-1 127 0 0,-1-3-153 0 0,0-3 132 0 0,1-2-177 0 0,-1-4 158 0 0,0-4-170 0 0,0-4 199 0 0,0-4-201 0 0,1-6 160 0 0,-1-4-141 0 0,1-6 73 0 0,0-6-18 0 0,1-4 31 0 0,1-5 40 0 0,0-2 98 0 0,1-3 129 0 0,0 0 89 0 0,1-1 226 0 0,0 1-135 0 0,0 1 226 0 0,0 2-246 0 0,-1 2 277 0 0,1 3-354 0 0,-1 4 260 0 0,1 2-345 0 0,-2 3 350 0 0,1 3-432 0 0,0 3 342 0 0,-1 3-470 0 0,0 3 96 0 0,0 2 146 0 0,0 2-404 0 0,-1 2 294 0 0,1 1-360 0 0,0 4 342 0 0,0 0-368 0 0,0 3 343 0 0,-1 1-352 0 0,3 4 310 0 0,1 2-300 0 0,1 3 98 0 0,1 4-28 0 0,1 3 5 0 0,1 3-10 0 0,0 4-20 0 0,1 3 24 0 0,1 3-13 0 0,0 1 41 0 0,1 3-11 0 0,1 1 5 0 0,-1 1 9 0 0,1 1-2 0 0,-1-1 19 0 0,1-1-9 0 0,-1-1 22 0 0,0-1 9 0 0,-1-2 2 0 0,0-3 16 0 0,-3-1 10 0 0,0-3 16 0 0,-1-3 16 0 0,-1-1 21 0 0,-1-2-4 0 0,0-2-39 0 0,-1-3-2 0 0,1-1-44 0 0,-1-2-60 0 0,2-3-5 0 0,1-3-14 0 0,3-4 10 0 0,1-2 61 0 0,1-5-162 0 0,1-4 27 0 0,2-4-37 0 0,1-3-34 0 0,2-4 49 0 0,1-3 58 0 0,1-1-2 0 0,1-2 45 0 0,0-1 37 0 0,-1 1 44 0 0,0 0 211 0 0,0 2-247 0 0,-2 1 236 0 0,-1 3-239 0 0,-1 1 308 0 0,-2 4-236 0 0,-1 2 205 0 0,-2 2-258 0 0,-1 3 202 0 0,-2 2-276 0 0,-1 2 201 0 0,0 2-252 0 0,-3 3 243 0 0,0 0-225 0 0,0 3 249 0 0,0 3-227 0 0,-1 2 266 0 0,0 4-260 0 0,-2 4 136 0 0,0 5-28 0 0,-2 3 14 0 0,-1 6 31 0 0,-2 4-3 0 0,-1 5 120 0 0,-1 4-149 0 0,-1 5 63 0 0,-1 2-34 0 0,1 2-3 0 0,0 1 19 0 0,1 1-39 0 0,0-2 16 0 0,1-1 111 0 0,1-2-336 0 0,0-3 113 0 0,2-3-425 0 0,-1-3-48 0 0,2-2-224 0 0,-1-4-302 0 0,2-3-69 0 0,0-3-388 0 0,1-2-89 0 0,0-2-142 0 0,2-3-654 0 0,1-1-2746 0 0,0-3-3116 0 0,0-3 7413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7:51.29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08656.6875"/>
      <inkml:brushProperty name="anchorY" value="-99345.97656"/>
      <inkml:brushProperty name="scaleFactor" value="0.5"/>
    </inkml:brush>
  </inkml:definitions>
  <inkml:trace contextRef="#ctx0" brushRef="#br0">319 371 372 0 0,'0'0'2292'0'0,"2"-1"-779"0"0,-1 0-324 0 0,3-3-122 0 0,0 1-246 0 0,1-2-74 0 0,1 0-41 0 0,1-1-107 0 0,0 0-135 0 0,1-2-67 0 0,1 1-79 0 0,0-1-65 0 0,-1-1-46 0 0,2 0-56 0 0,-1 0-23 0 0,1-1-22 0 0,-1 0 38 0 0,0 0-153 0 0,0 0 110 0 0,0 0 13 0 0,-1 0 79 0 0,0 1-45 0 0,0-1 137 0 0,-2 2-89 0 0,0-1 69 0 0,-1 1-75 0 0,0-1 88 0 0,-2 1-32 0 0,1-1 85 0 0,-2 1-110 0 0,-1 1 152 0 0,0-2 10 0 0,-2 0 81 0 0,-1 0-137 0 0,0 0 112 0 0,-2 0-163 0 0,-2-1 159 0 0,-1 0-135 0 0,-1 1 133 0 0,-1 0-202 0 0,-2 0 177 0 0,-1 2-224 0 0,-2 0 129 0 0,-1 1-164 0 0,-2 1 152 0 0,-1 2-188 0 0,-2 2 101 0 0,-3 3-102 0 0,-3 2 128 0 0,-1 4-99 0 0,-3 3 32 0 0,-2 4-42 0 0,1 4-18 0 0,0 2-95 0 0,2 4 94 0 0,1 1-137 0 0,2 3 115 0 0,4 1-154 0 0,3 1 129 0 0,4-1-195 0 0,3 0 112 0 0,4-2-206 0 0,3 0-14 0 0,5-2-18 0 0,2-2-53 0 0,4 0-30 0 0,3-3-33 0 0,2-1 15 0 0,2-3 6 0 0,3-3-22 0 0,1-2 78 0 0,1-3 47 0 0,1-4 64 0 0,1-3 55 0 0,1-3 122 0 0,-1-3 61 0 0,1-4 213 0 0,0-3-172 0 0,0-2 202 0 0,-1-4-108 0 0,-1-2 123 0 0,-1-3-88 0 0,-1-1 144 0 0,-1-1 16 0 0,-1-2 4 0 0,-2 0 59 0 0,0 1 14 0 0,-2 1-57 0 0,-1 1 29 0 0,-1 1-71 0 0,-1 3-14 0 0,-2 1-102 0 0,0 3-8 0 0,-1 0-75 0 0,-2 3-36 0 0,1 1-57 0 0,0 3-22 0 0,-2 0-8 0 0,1 2-17 0 0,-2 2-25 0 0,0 2-83 0 0,0 0 143 0 0,0 4-42 0 0,1 2-22 0 0,0 3-82 0 0,1 3-30 0 0,0 2-88 0 0,0 2-126 0 0,1 3 62 0 0,1 2-148 0 0,2 1 95 0 0,1 2-122 0 0,2 0 193 0 0,0 1-139 0 0,2 0 210 0 0,0-2-114 0 0,0-2 211 0 0,0-1-122 0 0,0-2 198 0 0,0-3-162 0 0,0-1 194 0 0,0-4-164 0 0,-3-1 229 0 0,3-4-122 0 0,-1-1 185 0 0,1-4-109 0 0,-1-1 224 0 0,1-3-155 0 0,0-3 77 0 0,-1-1 78 0 0,1-2-16 0 0,-1-3-11 0 0,-1-1 30 0 0,2-2 14 0 0,-1-2 44 0 0,0-1 45 0 0,1-2-37 0 0,-1-1 133 0 0,0 0-10 0 0,0-1-5 0 0,0 1-52 0 0,-1 0-18 0 0,0 2 42 0 0,-1 1-34 0 0,-1 1-18 0 0,0 2-54 0 0,-1 2-67 0 0,-1 1-70 0 0,0 2-85 0 0,0 1 2 0 0,-2 3-33 0 0,2 1-38 0 0,-2 3 0 0 0,0 1-4 0 0,2 2 4 0 0,2 3-30 0 0,0 2 5 0 0,3 3 1 0 0,1 4-11 0 0,2 2 125 0 0,1 4-139 0 0,3 4 14 0 0,2 3-15 0 0,3 4-2 0 0,2 4-24 0 0,3 2 179 0 0,1 1-230 0 0,1 2 215 0 0,0-2-247 0 0,-2 0 254 0 0,0-2-246 0 0,-1-2 224 0 0,-2-2-236 0 0,-2-2 252 0 0,-2-3-262 0 0,-2-3 223 0 0,-3-1-282 0 0,0-3 147 0 0,-3-1-339 0 0,0-3 8 0 0,-2-1-236 0 0,-1-2-85 0 0,-1-1-58 0 0,-1-2-272 0 0,0-1-141 0 0,-1-1-297 0 0,1-1-83 0 0,-2-1-299 0 0,-1 0-300 0 0,2-1-302 0 0,-1-1-1330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7:51.57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11103.19531"/>
      <inkml:brushProperty name="anchorY" value="-100836.67969"/>
      <inkml:brushProperty name="scaleFactor" value="0.5"/>
    </inkml:brush>
  </inkml:definitions>
  <inkml:trace contextRef="#ctx0" brushRef="#br0">449 21 1392 0 0,'-1'-2'4864'0'0,"0"0"-3239"0"0,-1-2-252 0 0,1 1-413 0 0,-1 0 20 0 0,-1 0-78 0 0,0 0 129 0 0,-3 3-209 0 0,-1 0 99 0 0,-1 3-286 0 0,-1 3 91 0 0,-2 3-165 0 0,-2 3-155 0 0,-1 3 94 0 0,-2 3-250 0 0,-2 4 142 0 0,-1 2-228 0 0,-1 3 127 0 0,-1 2-203 0 0,-1 2 125 0 0,0 1-193 0 0,0 0 138 0 0,0 0-168 0 0,1-1 146 0 0,-1 1-275 0 0,2-2-14 0 0,1-2-341 0 0,2-2-96 0 0,0-1-356 0 0,2-3-175 0 0,0-2-375 0 0,3-1-470 0 0,1-3-2220 0 0,1-2-2103 0 0,3-4 4908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7:51.80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09384.0625"/>
      <inkml:brushProperty name="anchorY" value="-100111.73438"/>
      <inkml:brushProperty name="scaleFactor" value="0.5"/>
    </inkml:brush>
  </inkml:definitions>
  <inkml:trace contextRef="#ctx0" brushRef="#br0">0 48 3184 0 0,'5'-3'11808'0'0,"-2"0"-9870"0"0,0 1-244 0 0,1-1-94 0 0,-1 0-142 0 0,1-1-235 0 0,-2 1-221 0 0,0 0-220 0 0,1 0-235 0 0,-1 0-348 0 0,-1 1-212 0 0,2-1-231 0 0,-1 1-224 0 0,0 0-178 0 0,2 0-279 0 0,-1 0-173 0 0,0 1-462 0 0,2-1-213 0 0,0 1-509 0 0,-1 1-795 0 0,2 0-1191 0 0,4 0-4068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7:52.22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10733.04688"/>
      <inkml:brushProperty name="anchorY" value="-101335.1875"/>
      <inkml:brushProperty name="scaleFactor" value="0.5"/>
    </inkml:brush>
  </inkml:definitions>
  <inkml:trace contextRef="#ctx0" brushRef="#br0">222 64 4032 0 0,'-2'-2'3377'0'0,"-2"-2"-738"0"0,-2-1-551 0 0,-2-2-265 0 0,2 0-477 0 0,-2 0-127 0 0,2 1-261 0 0,-1-1-70 0 0,2 1-107 0 0,0 1-122 0 0,1 1-92 0 0,2 1-140 0 0,2 3-57 0 0,3 2-68 0 0,4 4-71 0 0,2 5-67 0 0,4 5-82 0 0,2 6-111 0 0,3 6-19 0 0,3 7-43 0 0,0 6 69 0 0,1 5-116 0 0,1 4 138 0 0,-1 2-48 0 0,-2 4 59 0 0,-1 1-27 0 0,-3 1-18 0 0,-2 2 62 0 0,-2-3-71 0 0,-4 2 111 0 0,-2-1-19 0 0,-4 0 135 0 0,-4 1 3 0 0,-4-2 134 0 0,-3-1 174 0 0,-4-2-87 0 0,-3-2 225 0 0,-3-3-231 0 0,-3-3 247 0 0,-2-3-284 0 0,-1-3 165 0 0,0-4-320 0 0,0-3 182 0 0,0-3-280 0 0,1-3 158 0 0,1-3-464 0 0,0-2-44 0 0,2-3-467 0 0,1-2-150 0 0,1-2-301 0 0,1-1-606 0 0,1-2-356 0 0,2-2-1005 0 0,0-1-2436 0 0,2-2-3748 0 0,2-1 8636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9:41.7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201 95 1892 0 0,'-6'-15'5684'0'0,"-3"-9"-759"0"0,5 17-3455 0 0,1-1 0 0 0,1 1 1 0 0,-1-1-1 0 0,-1-12 0 0 0,3 19-1423 0 0,0 1-1 0 0,0-1 1 0 0,0 0-1 0 0,0 1 1 0 0,0 0-1 0 0,0-1 1 0 0,0 1-1 0 0,0 0 1 0 0,0-1-1 0 0,0 1 1 0 0,0 0-1 0 0,0 0 1 0 0,-1 0-1 0 0,1 0 1 0 0,0 0-1 0 0,0 0 0 0 0,0 0 1 0 0,0 0-1 0 0,0 0 1 0 0,0 1-1 0 0,0-1 1 0 0,-2 1-1 0 0,-6 2 10 0 0,1 1 0 0 0,0 0 0 0 0,0 0 0 0 0,1 0 0 0 0,-1 1 0 0 0,1 0 0 0 0,0 1 0 0 0,0 0 0 0 0,1 0 0 0 0,-1 0-1 0 0,1 1 1 0 0,1-1 0 0 0,-1 1 0 0 0,1 1 0 0 0,1-1 0 0 0,-1 1 0 0 0,1 0 0 0 0,1 0 0 0 0,-1 0 0 0 0,1 1 0 0 0,-2 11 0 0 0,2-10-42 0 0,0 1 0 0 0,1-1 1 0 0,0 0-1 0 0,1 1 0 0 0,0-1 1 0 0,1 1-1 0 0,0-1 1 0 0,1 1-1 0 0,0-1 0 0 0,1 1 1 0 0,0-1-1 0 0,0 0 0 0 0,1 0 1 0 0,0 0-1 0 0,1 0 1 0 0,0 0-1 0 0,1-1 0 0 0,7 12 1 0 0,-10-18-23 0 0,-1-1 1 0 0,1 1-1 0 0,0 0 0 0 0,1-1 1 0 0,-1 1-1 0 0,0-1 1 0 0,1 0-1 0 0,-1 0 1 0 0,1 0-1 0 0,0 0 0 0 0,0 0 1 0 0,0 0-1 0 0,0-1 1 0 0,0 1-1 0 0,0-1 1 0 0,0 0-1 0 0,0 0 0 0 0,0 0 1 0 0,1 0-1 0 0,-1-1 1 0 0,0 0-1 0 0,1 1 1 0 0,-1-1-1 0 0,0 0 0 0 0,1 0 1 0 0,-1-1-1 0 0,0 1 1 0 0,1-1-1 0 0,-1 0 1 0 0,0 1-1 0 0,0-1 0 0 0,1-1 1 0 0,-1 1-1 0 0,0 0 1 0 0,4-3-1 0 0,-2 0 38 0 0,1-1 0 0 0,-1 1-1 0 0,1-1 1 0 0,-1 0 0 0 0,-1 0 0 0 0,1 0 0 0 0,-1 0 0 0 0,0-1-1 0 0,0 0 1 0 0,0 0 0 0 0,-1 0 0 0 0,0 0 0 0 0,0-1-1 0 0,-1 1 1 0 0,0-1 0 0 0,2-9 0 0 0,-2 7 218 0 0,-1 0 0 0 0,-1 0 0 0 0,0 0 0 0 0,0 0 0 0 0,-1 0 0 0 0,0 0 1 0 0,0 0-1 0 0,-1 0 0 0 0,0 0 0 0 0,-1 1 0 0 0,0-1 0 0 0,0 1 0 0 0,-1-1 0 0 0,0 1 0 0 0,0 0 1 0 0,-1 1-1 0 0,0-1 0 0 0,-10-10 0 0 0,9 11-295 0 0,0 1 0 0 0,0 1 0 0 0,-1-1-1 0 0,1 1 1 0 0,-1 0 0 0 0,0 1 0 0 0,-13-6 0 0 0,18 8-596 0 0,-1 1 1 0 0,0 0-1 0 0,0 0 1 0 0,0 0-1 0 0,0 1 1 0 0,0-1-1 0 0,0 1 1 0 0,0-1-1 0 0,0 1 0 0 0,0 0 1 0 0,0 0-1 0 0,0 0 1 0 0,-4 1-1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6:36.81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804.63867"/>
      <inkml:brushProperty name="anchorY" value="-3583.19897"/>
      <inkml:brushProperty name="scaleFactor" value="0.5"/>
    </inkml:brush>
  </inkml:definitions>
  <inkml:trace contextRef="#ctx0" brushRef="#br0">622 164 936 0 0,'0'0'2240'0'0,"0"-3"-574"0"0,0 0-227 0 0,-1-3-200 0 0,1 1-242 0 0,-1-3-120 0 0,1 2-144 0 0,-1-2 86 0 0,0 2-17 0 0,0-1 8 0 0,0 1-17 0 0,0 0-60 0 0,0 0-63 0 0,-1 0-57 0 0,1 1-154 0 0,0 0-38 0 0,0 0-110 0 0,0 2-49 0 0,0-1-66 0 0,0 1-37 0 0,0 1-43 0 0,1 0-49 0 0,-2-1 13 0 0,1 1-13 0 0,0 1 20 0 0,0-1 23 0 0,-3 2 110 0 0,1 1-126 0 0,-4 2 151 0 0,-1 2-86 0 0,-2 2 134 0 0,-1 3-139 0 0,-4 2 161 0 0,-1 2-155 0 0,-4 4 66 0 0,-2 3 22 0 0,-2 5 13 0 0,-4 3-23 0 0,-2 5 9 0 0,-4 4 44 0 0,-2 6-33 0 0,-2 5 60 0 0,-2 4-64 0 0,0 4 63 0 0,1 3-52 0 0,3 1 100 0 0,3 0-127 0 0,5-1 59 0 0,3 1-71 0 0,6 0 139 0 0,3 1-150 0 0,6 0 226 0 0,4 1-337 0 0,4 1 256 0 0,5-1-273 0 0,5 0 216 0 0,5-1-253 0 0,3-1 231 0 0,5-3-258 0 0,4-2 61 0 0,4-3 25 0 0,4-4-34 0 0,4-3 16 0 0,3-5-13 0 0,4-4-6 0 0,3-4-3 0 0,2-4-5 0 0,2-5-14 0 0,0-6-42 0 0,0-4 1 0 0,-2-5-27 0 0,-1-4 131 0 0,0-4-258 0 0,-2-5 211 0 0,1-4-223 0 0,1-4 236 0 0,-1-5-226 0 0,-2-3 223 0 0,-2-5-234 0 0,-2-5 145 0 0,-3-3-256 0 0,-3-4 85 0 0,-3-5-24 0 0,-3-4 17 0 0,-2-3 113 0 0,-3-3-73 0 0,-2-3 39 0 0,-3-1 149 0 0,-2-2-170 0 0,-3 0 190 0 0,-1 0-186 0 0,-4 1 251 0 0,-2 3-256 0 0,-2 1 286 0 0,-3 2-151 0 0,-1 1 151 0 0,-2 1-202 0 0,-2 2 229 0 0,-1 1-243 0 0,-1 2 292 0 0,-1 0-260 0 0,-2 2 220 0 0,0 1-260 0 0,0 3 277 0 0,-1 1-272 0 0,0 3 231 0 0,0 1-261 0 0,-1 2 249 0 0,1 2-259 0 0,-1 0 236 0 0,0 2-221 0 0,0 1 215 0 0,1 2-228 0 0,0 1 208 0 0,0 1-221 0 0,1 2 228 0 0,0 2-256 0 0,0 0 268 0 0,2 2-264 0 0,-1 1 253 0 0,1 2-258 0 0,-1 1 236 0 0,1 0-272 0 0,0 1 280 0 0,0 1-240 0 0,0 0 227 0 0,-1 2-252 0 0,1 0 270 0 0,0 1-142 0 0,-1 0-86 0 0,0 1 178 0 0,-2 1-248 0 0,-1 1 252 0 0,-1-1-246 0 0,-1 2 219 0 0,2 0-257 0 0,-3 1 173 0 0,-2 0-209 0 0,3 1 96 0 0,-4 0-183 0 0,-1 1 62 0 0,0 0-72 0 0,0 1-129 0 0,0 0 30 0 0,0 0-299 0 0,0 2-98 0 0,1-1-242 0 0,0 1-187 0 0,-1 0-183 0 0,1 2-430 0 0,-1 1-418 0 0,0 2-1859 0 0,0 2-2281 0 0,3-2 5103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6:37.60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132.98242"/>
      <inkml:brushProperty name="anchorY" value="-4741.28564"/>
      <inkml:brushProperty name="scaleFactor" value="0.5"/>
    </inkml:brush>
  </inkml:definitions>
  <inkml:trace contextRef="#ctx0" brushRef="#br0">9 514 1764 0 0,'-1'-2'1924'0'0,"0"-1"-429"0"0,0-2-232 0 0,0 1-147 0 0,0-2-165 0 0,0 1-26 0 0,0-2-99 0 0,0 1 19 0 0,1-2 66 0 0,-1-1-171 0 0,1 0 39 0 0,1-1-194 0 0,0 0 20 0 0,1-1-222 0 0,2-1 78 0 0,0 0-200 0 0,2-2 139 0 0,1-1-114 0 0,1-2 83 0 0,3 0-248 0 0,1-2 150 0 0,2-1-143 0 0,4-2 88 0 0,2-2-167 0 0,2 0 98 0 0,4-2-160 0 0,1 0 131 0 0,1 1-159 0 0,2 1 134 0 0,0 1-163 0 0,1 1 146 0 0,-2 3-172 0 0,0 3 162 0 0,0 2-204 0 0,-3 2 214 0 0,0 4-174 0 0,-1 3 156 0 0,-2 3-119 0 0,0 3 166 0 0,-1 5-117 0 0,1 3 154 0 0,-2 4-94 0 0,1 5 158 0 0,0 4-147 0 0,-1 5 48 0 0,-1 3 125 0 0,0 3-199 0 0,-2 3 150 0 0,-1 1 46 0 0,0 2-112 0 0,-1-1 143 0 0,-1 1-182 0 0,0-1 142 0 0,0-1-166 0 0,1-1 123 0 0,0-2-54 0 0,0-2-8 0 0,1-2-15 0 0,1-3-39 0 0,1-2-103 0 0,1-4-156 0 0,1-2-356 0 0,0-2-222 0 0,0-4-136 0 0,1-2-295 0 0,-1-3-97 0 0,1-2-250 0 0,-1-3-393 0 0,0-3-2062 0 0,-1-3-1856 0 0,-3 0 4376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6:38.33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519.08398"/>
      <inkml:brushProperty name="anchorY" value="-6197.55811"/>
      <inkml:brushProperty name="scaleFactor" value="0.5"/>
    </inkml:brush>
  </inkml:definitions>
  <inkml:trace contextRef="#ctx0" brushRef="#br0">42 206 572 0 0,'0'-2'2812'0'0,"0"-4"-667"0"0,0-1-248 0 0,0-2-40 0 0,0-2-379 0 0,0-1 35 0 0,-1 0-258 0 0,1-2 146 0 0,-1 0-193 0 0,0 1 42 0 0,1 0-194 0 0,-1 0-104 0 0,1 1-108 0 0,0 1-154 0 0,-1 3-129 0 0,0-1-109 0 0,1 2-153 0 0,-1-1-41 0 0,1 2-88 0 0,-1 0-61 0 0,1 1-51 0 0,-1 1-16 0 0,1 2-3 0 0,0 0 2 0 0,-3 3-35 0 0,1 1 44 0 0,-2 4-20 0 0,1 3 7 0 0,-1 2-38 0 0,1 4-4 0 0,-1 2 36 0 0,1 3-21 0 0,0 2 54 0 0,1 2-85 0 0,1 0 41 0 0,1 2-14 0 0,1 1-40 0 0,1 0 63 0 0,2-1-6 0 0,1 1-128 0 0,1-1 199 0 0,2-2-79 0 0,0-2 36 0 0,2-1 15 0 0,0-1-52 0 0,1-3 40 0 0,1 0-8 0 0,0-3 6 0 0,2-2-10 0 0,0-2-34 0 0,0-3 18 0 0,2-2-30 0 0,0-3 2 0 0,1-2 8 0 0,1-4-36 0 0,1-2 44 0 0,1-4 158 0 0,0-3-292 0 0,0-2 137 0 0,1-3-28 0 0,-1-3 56 0 0,-1-2 76 0 0,0-3-8 0 0,-2-1 19 0 0,0-1 106 0 0,-3 0 26 0 0,-1 1 117 0 0,-1-1-21 0 0,-2 2 11 0 0,0 2 29 0 0,-3 0 53 0 0,0 4-18 0 0,-2 1-65 0 0,0 3-68 0 0,0 1-97 0 0,-2 1-89 0 0,0 3-73 0 0,0 2-46 0 0,-1 0 35 0 0,0 3-16 0 0,-1 2-10 0 0,0 1 27 0 0,0 5 1 0 0,0 2-27 0 0,0 4 27 0 0,0 3-8 0 0,0 4 2 0 0,1 3-14 0 0,2 4 18 0 0,0 3 134 0 0,3 3-234 0 0,2 3 90 0 0,2 2-65 0 0,3 1 16 0 0,1 2-47 0 0,2-1-35 0 0,1 0-25 0 0,1-1-2 0 0,1-2-31 0 0,0-1 35 0 0,-1-4-8 0 0,0-1 31 0 0,-1-2 110 0 0,-1-4-151 0 0,-1-2 145 0 0,0-2-143 0 0,-1-3 84 0 0,0-4-208 0 0,0-1 30 0 0,0-4-18 0 0,1-3 48 0 0,0-2-6 0 0,1-4 56 0 0,0-3 38 0 0,2-3 11 0 0,0-3 16 0 0,2-4-29 0 0,0-4 62 0 0,0-2 22 0 0,1-4 71 0 0,-1-1 54 0 0,1-1 15 0 0,-2-1 86 0 0,-1-1 22 0 0,-1 1 10 0 0,-1 0 82 0 0,-2 3 104 0 0,-1 1-33 0 0,-2 2-8 0 0,-1 1-48 0 0,-1 3-45 0 0,-1 3-34 0 0,-2 1-38 0 0,0 3-111 0 0,-2 1 23 0 0,0 2-76 0 0,-1 2-63 0 0,-1 2 1 0 0,0 0-4 0 0,-1 3 12 0 0,0 0 5 0 0,-1 2 18 0 0,0 1-13 0 0,0 4 76 0 0,0 2-102 0 0,-1 4 38 0 0,1 2-17 0 0,-1 3 25 0 0,2 2-3 0 0,0 3-30 0 0,1 2-14 0 0,1 2-35 0 0,3 2-53 0 0,1 2-40 0 0,1 0-77 0 0,2 1-64 0 0,2 0-157 0 0,1-1-107 0 0,1-1-82 0 0,0-2-57 0 0,1-1-108 0 0,0-3-47 0 0,0-2-299 0 0,-1-4-195 0 0,0-2-367 0 0,0-3-367 0 0,-4-4-327 0 0,3-3-2438 0 0,-1-3-2870 0 0,-3-1 6691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6:38.47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0235.61914"/>
      <inkml:brushProperty name="anchorY" value="-7754.7207"/>
      <inkml:brushProperty name="scaleFactor" value="0.5"/>
    </inkml:brush>
  </inkml:definitions>
  <inkml:trace contextRef="#ctx0" brushRef="#br0">198 121 628 0 0,'0'0'0'0'0,"-4"-3"3052"0"0,-5-5-933 0 0,-4-1-499 0 0,-4-3-218 0 0,-1 0-293 0 0,-1 0-293 0 0,-1 0-99 0 0,1 1-264 0 0,1 1 5 0 0,2 2-462 0 0,2 0-250 0 0,4 3-461 0 0,1 0-329 0 0,2 2-816 0 0,3 1-900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6:38.87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764.73047"/>
      <inkml:brushProperty name="anchorY" value="-6363.09424"/>
      <inkml:brushProperty name="scaleFactor" value="0.5"/>
    </inkml:brush>
  </inkml:definitions>
  <inkml:trace contextRef="#ctx0" brushRef="#br0">254 33 3068 0 0,'0'-2'11098'0'0,"1"1"-10026"0"0,0 0-59 0 0,-3-2-166 0 0,-1 0-159 0 0,-2 0-141 0 0,-1 0-44 0 0,-2-1-113 0 0,-1 1-76 0 0,-2 0-54 0 0,-2 1-17 0 0,2 0-46 0 0,-4 1 14 0 0,0 0-36 0 0,-3 1-42 0 0,1 0-37 0 0,0 1-30 0 0,1 0 3 0 0,0 1-61 0 0,2 1 49 0 0,1 0-13 0 0,3 1-6 0 0,1 1-2 0 0,3 1 1 0 0,1 2-20 0 0,4 0 15 0 0,3 2-108 0 0,3 1 101 0 0,4 2-58 0 0,3 2-12 0 0,4 1-4 0 0,4 2-53 0 0,3 1-34 0 0,2 2 142 0 0,2 1-152 0 0,-1 1 152 0 0,0-1-143 0 0,-3 0 155 0 0,-1-1-149 0 0,-4 0 200 0 0,-3 0-138 0 0,-4-1 170 0 0,-3 0-94 0 0,-5 0 167 0 0,-3-1-3 0 0,-4 0 2 0 0,-5 1 73 0 0,-3-1-47 0 0,-4 0-16 0 0,-3-1-22 0 0,-1-1-39 0 0,-2-1-20 0 0,-2-2-45 0 0,2-2 19 0 0,-1-2-98 0 0,1-1-94 0 0,2-2-240 0 0,4-3-214 0 0,-1-1-631 0 0,1-3-314 0 0,2-2-840 0 0,1-4-3120 0 0,3-2-3335 0 0,3 0 8046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6:39.21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241.67285"/>
      <inkml:brushProperty name="anchorY" value="-5619.80127"/>
      <inkml:brushProperty name="scaleFactor" value="0.5"/>
    </inkml:brush>
  </inkml:definitions>
  <inkml:trace contextRef="#ctx0" brushRef="#br0">313 60 2428 0 0,'3'-1'2560'0'0,"1"-1"-779"0"0,1-2-20 0 0,0 1-387 0 0,2-1-77 0 0,-2 0-93 0 0,1 0 163 0 0,-2 0-137 0 0,1 0 50 0 0,-2 0-232 0 0,0 0-235 0 0,-1 0-142 0 0,0 2-160 0 0,-2-2-132 0 0,-1 1-28 0 0,-3 0-73 0 0,1 0-101 0 0,-5 2 98 0 0,-3 0-80 0 0,-2 2 56 0 0,-4 2-53 0 0,-2 3 113 0 0,-4 2-42 0 0,-3 3-7 0 0,-2 4-60 0 0,-2 3 34 0 0,-1 3-43 0 0,1 3-8 0 0,2 3-12 0 0,2 2-55 0 0,3 2 14 0 0,4 2-41 0 0,5 0 118 0 0,5-1-191 0 0,5 1-47 0 0,6 0-160 0 0,5 0-65 0 0,7-1-201 0 0,5-2-185 0 0,6 0 32 0 0,6-3-334 0 0,3-2 29 0 0,2-4-233 0 0,3-2-116 0 0,1-4-48 0 0,-1-3-65 0 0,-1-4 124 0 0,0-4-177 0 0,-2-3-244 0 0,0-2-111 0 0,-3-3-1065 0 0,-1-3-596 0 0,-6 0 1343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6:40.22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722.99609"/>
      <inkml:brushProperty name="anchorY" value="-7426.97656"/>
      <inkml:brushProperty name="scaleFactor" value="0.5"/>
    </inkml:brush>
  </inkml:definitions>
  <inkml:trace contextRef="#ctx0" brushRef="#br0">0 1331 5188 0 0,'0'0'0'0'0,"3"-2"773"0"0,4-2 139 0 0,2-2-40 0 0,2 0 94 0 0,0-1 87 0 0,1 0-25 0 0,-2 0 134 0 0,0 1-226 0 0,-3 1 305 0 0,1-1-272 0 0,-2 2 164 0 0,0-1-244 0 0,-1 2 57 0 0,2-1-150 0 0,-2 0-97 0 0,1 1-115 0 0,-1 0-60 0 0,2 0-123 0 0,-1 0-92 0 0,3 0-35 0 0,2 0-171 0 0,2-1 130 0 0,1 1-83 0 0,2-1-47 0 0,0 0-13 0 0,2 0-77 0 0,2 0-57 0 0,1-1-40 0 0,0-1-34 0 0,2 1 3 0 0,-1 0-33 0 0,2-1-174 0 0,-1-1 193 0 0,1-1-124 0 0,0 0 168 0 0,0-1-125 0 0,0 0 214 0 0,0-1-159 0 0,-2 0 174 0 0,-1 0-25 0 0,-1-1-17 0 0,-1-1 100 0 0,0 1-16 0 0,-1-1 130 0 0,-2-1 43 0 0,0 1-5 0 0,-2 1 62 0 0,-1-1-70 0 0,-1 2 42 0 0,-1-1 131 0 0,-2 1-268 0 0,-1 0 218 0 0,-2 0-351 0 0,-2-1 295 0 0,-2 1-353 0 0,-2 0 279 0 0,-2 0-306 0 0,-2 0 260 0 0,-3 0-286 0 0,-2 1 270 0 0,-3 2-288 0 0,-3 0 286 0 0,-3 3-274 0 0,-3 1 265 0 0,-2 3-294 0 0,-3 2 116 0 0,-2 3 3 0 0,-3 3 11 0 0,0 3 23 0 0,-2 3-8 0 0,0 2-14 0 0,1 4 42 0 0,2 2-36 0 0,2 2 30 0 0,4 1-112 0 0,4 2 178 0 0,4 0-80 0 0,4 0-62 0 0,5 0 14 0 0,3 1-62 0 0,6 0-178 0 0,4 1 164 0 0,5 0-131 0 0,5 0 79 0 0,5 0-36 0 0,3-2 33 0 0,3-2 34 0 0,4-2 5 0 0,1-3 30 0 0,1-2 22 0 0,0-4 10 0 0,1-3 42 0 0,-2-3-1 0 0,0-3-15 0 0,0-3 49 0 0,0-4-1 0 0,-1-2-31 0 0,0-3 180 0 0,-1-2 8 0 0,0-5-50 0 0,-1-2 39 0 0,1-3 2 0 0,-2-1-21 0 0,0-2 59 0 0,0-2-64 0 0,-2-1 54 0 0,-1-1-50 0 0,-1 0 6 0 0,-1 1-26 0 0,-1 0 168 0 0,-2 1-310 0 0,0 1 279 0 0,-1 1-346 0 0,0 2 324 0 0,-1 2-339 0 0,-1 1 282 0 0,0 2-319 0 0,0 2 293 0 0,-1 2-306 0 0,0 2 282 0 0,-1 2-276 0 0,0 2 81 0 0,0 2-18 0 0,0 2-11 0 0,-2 3 12 0 0,0 2 2 0 0,0 3-6 0 0,0 2-11 0 0,-1 2 8 0 0,0 2 10 0 0,-1 2 25 0 0,1 2-1 0 0,-1 2 2 0 0,0 1 38 0 0,-1 1-10 0 0,0 0 10 0 0,0-1 21 0 0,-1 1-14 0 0,-1-1 33 0 0,0-1-37 0 0,-2-1 3 0 0,0-1 59 0 0,-1-2-5 0 0,-1-2 52 0 0,-1-2 25 0 0,1-1-3 0 0,-2-3-56 0 0,1-1 9 0 0,-1-2-16 0 0,0-1 1 0 0,2-3-24 0 0,2-2-13 0 0,2-4 3 0 0,1-2-45 0 0,3-3-11 0 0,2-3 23 0 0,3-3-46 0 0,1-3 50 0 0,3-2-6 0 0,2-2-16 0 0,2-1 26 0 0,2-1-28 0 0,1 0 46 0 0,0 2-18 0 0,-1 1 12 0 0,-1 2-8 0 0,0 2-62 0 0,-3 3 59 0 0,-1 3-30 0 0,-2 2 13 0 0,-2 3-3 0 0,-5 4 29 0 0,1 1-27 0 0,-1 4 1 0 0,0 3 4 0 0,-1 3 34 0 0,0 3-60 0 0,-1 3-14 0 0,0 3 129 0 0,1 3-60 0 0,-2 3-60 0 0,1 3 82 0 0,1 1 26 0 0,0 2-58 0 0,0-1-15 0 0,2 1-58 0 0,0-1-38 0 0,0-1 10 0 0,1-2-18 0 0,0-2 59 0 0,1-3-12 0 0,-1-2 20 0 0,1-4-12 0 0,0-2-15 0 0,1-4 38 0 0,0-3-106 0 0,1-4 50 0 0,2-4 168 0 0,3-5-172 0 0,3-5 262 0 0,3-7-229 0 0,4-5 213 0 0,1-5-57 0 0,2-4-15 0 0,1-4 20 0 0,3-6-12 0 0,1-5-34 0 0,3-7-24 0 0,1-4-84 0 0,2-5 124 0 0,-1-5-118 0 0,0-3 163 0 0,0-3-112 0 0,-2-1 176 0 0,-2-1-100 0 0,-2 1 99 0 0,-2 2 8 0 0,-4 5 50 0 0,-3 6-28 0 0,-4 6 18 0 0,-4 8-14 0 0,-4 8-67 0 0,-3 7-84 0 0,-3 6 20 0 0,-3 7-29 0 0,-3 8-5 0 0,-2 3-5 0 0,-2 5 10 0 0,-2 6 2 0 0,-3 6-15 0 0,-1 7 19 0 0,-3 8-34 0 0,-1 8 57 0 0,-2 9-51 0 0,1 8 17 0 0,1 7 28 0 0,1 7-24 0 0,2 4 214 0 0,3 5-289 0 0,3 4 90 0 0,5 4-12 0 0,4 2-30 0 0,5 1 0 0 0,4 0 4 0 0,3-2 6 0 0,2-5-34 0 0,3-6-31 0 0,2-5-26 0 0,1-5-117 0 0,2-6 43 0 0,2-5-217 0 0,0-6-213 0 0,2-5-389 0 0,-1-6-315 0 0,-1-6-381 0 0,-2-7-812 0 0,-1-5-240 0 0,0-6-1268 0 0,0-6-2290 0 0,-8-2 4858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6:40.42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3711.12402"/>
      <inkml:brushProperty name="anchorY" value="-8711.79395"/>
      <inkml:brushProperty name="scaleFactor" value="0.5"/>
    </inkml:brush>
  </inkml:definitions>
  <inkml:trace contextRef="#ctx0" brushRef="#br0">387 107 2720 0 0,'0'0'0'0'0,"-12"-2"3493"0"0,-15-3-701 0 0,-9 0-649 0 0,-7-1-231 0 0,-2 0-421 0 0,1 0 49 0 0,4 1-81 0 0,4 0-23 0 0,5 2 97 0 0,6-1-156 0 0,6 2-240 0 0,4 0-192 0 0,5 1-202 0 0,7-1-170 0 0,6 0-182 0 0,10 0-250 0 0,9 0-177 0 0,12-1-218 0 0,11-1-216 0 0,13 0-36 0 0,12-1-128 0 0,12 0-109 0 0,10 0-1 0 0,8 0-326 0 0,6 0 8 0 0,4 1-135 0 0,2 1-138 0 0,0 1-283 0 0,-1 1-349 0 0,-5 0-458 0 0,-6 2-1429 0 0,-6 0-1988 0 0,-22 0 4326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6:41.09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6037.56152"/>
      <inkml:brushProperty name="anchorY" value="-9877.77734"/>
      <inkml:brushProperty name="scaleFactor" value="0.5"/>
    </inkml:brush>
  </inkml:definitions>
  <inkml:trace contextRef="#ctx0" brushRef="#br0">65 300 2164 0 0,'0'0'2232'0'0,"-3"-1"-471"0"0,-1 1 55 0 0,-3-1-203 0 0,1 0 90 0 0,-1 0-11 0 0,2-1-37 0 0,-1-1-102 0 0,1 1-66 0 0,0-2-171 0 0,1 1 52 0 0,1 1-333 0 0,0-1 65 0 0,1 0-336 0 0,0 1-10 0 0,1 0-325 0 0,0-1 75 0 0,1 1-244 0 0,-1 0 75 0 0,2 2-155 0 0,0 3 14 0 0,1 2-67 0 0,1 3-5 0 0,0 4 6 0 0,-1 3-43 0 0,1 5-6 0 0,-2 4-1 0 0,0 6-6 0 0,-1 4-28 0 0,-1 6 13 0 0,0 6-10 0 0,-1 5 71 0 0,1 3-220 0 0,0 3 108 0 0,1 2-189 0 0,2 0 104 0 0,0 1-191 0 0,1-2 150 0 0,1-2-255 0 0,0-4 180 0 0,1-3-327 0 0,0-4 293 0 0,0-5-301 0 0,0-4 241 0 0,0-4-204 0 0,-1-5 121 0 0,0-4 28 0 0,0-3-37 0 0,-2-4 17 0 0,0-5 57 0 0,-1-4 38 0 0,0-3 68 0 0,0-3 107 0 0,-1-1-28 0 0,-1-3 112 0 0,0-4-69 0 0,0-3 160 0 0,-2-5-114 0 0,1-4 67 0 0,-1-4 66 0 0,-1-4 50 0 0,1-5 109 0 0,0-2-15 0 0,1-4 122 0 0,0-3 50 0 0,0-3 40 0 0,1-3 72 0 0,0-1 125 0 0,0-1-29 0 0,1-2-40 0 0,0 0-58 0 0,1 0-20 0 0,0 1-30 0 0,1-1-140 0 0,0 1 46 0 0,2 1-182 0 0,0 0-9 0 0,0 1-49 0 0,1 1-38 0 0,1 1 6 0 0,-1 3-30 0 0,1 3-20 0 0,0 2-29 0 0,0 4 10 0 0,0 2-52 0 0,0 4-24 0 0,0 3-33 0 0,1 3-46 0 0,1 3-65 0 0,0 2-61 0 0,2 3-45 0 0,1 3-23 0 0,1 4-89 0 0,1 2-67 0 0,3 3-20 0 0,1 4-4 0 0,2 3 10 0 0,1 4 20 0 0,3 4 186 0 0,1 4-206 0 0,1 4 142 0 0,0 3-28 0 0,0 3 15 0 0,-2 1 84 0 0,-2 1 19 0 0,-2 1 33 0 0,-4-1-37 0 0,-4-1 113 0 0,-3-1-66 0 0,-4-2 164 0 0,-4 0-115 0 0,-4-2 161 0 0,-5 0-86 0 0,-3-1 155 0 0,-4-1-70 0 0,-3-1 35 0 0,-3-2-1 0 0,-1-1-20 0 0,-3-2 21 0 0,0-3-58 0 0,0-1-68 0 0,1-1-76 0 0,1-3-135 0 0,2 0-256 0 0,2-2-42 0 0,2 0-417 0 0,2-2-170 0 0,3 0-396 0 0,1 0-811 0 0,3 0-2087 0 0,-2 0-3851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6:42.04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7363.07227"/>
      <inkml:brushProperty name="anchorY" value="-11417.73047"/>
      <inkml:brushProperty name="scaleFactor" value="0.5"/>
    </inkml:brush>
  </inkml:definitions>
  <inkml:trace contextRef="#ctx0" brushRef="#br0">414 271 2432 0 0,'2'-1'2048'0'0,"1"-2"-573"0"0,1-2-183 0 0,1-1-178 0 0,1 0-111 0 0,0-2-3 0 0,0 1-169 0 0,-1-1 94 0 0,0-1-152 0 0,0 1 39 0 0,-1 0-230 0 0,0-1 79 0 0,-2 2-236 0 0,1-1 157 0 0,0 2-210 0 0,-1-1 110 0 0,0 1-205 0 0,0 0 129 0 0,-1 1-114 0 0,1-1-59 0 0,0 2-8 0 0,-1-2-75 0 0,0 2-3 0 0,-1-1-46 0 0,-1 0-127 0 0,-1 0 155 0 0,-1 0-176 0 0,-3-1 160 0 0,-2 2-179 0 0,-2-1 174 0 0,-1 1-165 0 0,-3 2 175 0 0,-3 1-150 0 0,-3 1 246 0 0,-3 2-103 0 0,-3 2 38 0 0,-5 3-19 0 0,-2 2-15 0 0,-3 3-20 0 0,-1 3-28 0 0,0 3-74 0 0,1 3 121 0 0,3 2-143 0 0,4 2 132 0 0,3 1-203 0 0,6 2 64 0 0,4-1-328 0 0,6 0 106 0 0,6 0-156 0 0,5-1 66 0 0,5 0-108 0 0,5 0 144 0 0,4-1-91 0 0,6-2 118 0 0,4-1-153 0 0,2-3 103 0 0,1-2-93 0 0,3-4 183 0 0,-1-4-77 0 0,0-3 179 0 0,-1-3-47 0 0,-1-3 167 0 0,-1-2-4 0 0,-1-4 107 0 0,-2-3-17 0 0,-2-2 185 0 0,-2-2-147 0 0,-3-2 179 0 0,-3-2-96 0 0,-2-1 250 0 0,-3-2 5 0 0,-3 0-3 0 0,-1-1 18 0 0,-3-1-21 0 0,-2 1 76 0 0,-1 0-42 0 0,-1-1 48 0 0,-1 1-16 0 0,-1 0-27 0 0,-1 1-108 0 0,0 1-13 0 0,1 2-24 0 0,0 1 9 0 0,0 1-70 0 0,1 1-79 0 0,0 1-28 0 0,2 0-65 0 0,2 0-82 0 0,1 1-109 0 0,2 0 28 0 0,3-1-43 0 0,2 1-16 0 0,2 0-90 0 0,3 0-33 0 0,2 1 143 0 0,1-1-137 0 0,1 2 191 0 0,1 0-162 0 0,0 2 168 0 0,0 0-170 0 0,-2 2 205 0 0,0 1-164 0 0,-5 1 155 0 0,2 1-152 0 0,-3 2 180 0 0,1 1-170 0 0,-1 3 202 0 0,-2 1-78 0 0,-2 3 74 0 0,-1 2-26 0 0,-2 2 32 0 0,-2 2 2 0 0,-2 3 6 0 0,-1 2-29 0 0,-1 3-19 0 0,-1 3 41 0 0,0 2-5 0 0,-1 2-109 0 0,1 2 140 0 0,0 0-121 0 0,3 2 130 0 0,1-1-135 0 0,1 1 162 0 0,3 0-165 0 0,2-1 168 0 0,2-1-158 0 0,1-2 159 0 0,3-2-182 0 0,2-2 129 0 0,1-2-102 0 0,1-3 90 0 0,1-3-158 0 0,1-3 164 0 0,0-3-170 0 0,0-3 144 0 0,0-3-150 0 0,1-3 174 0 0,-1-3-165 0 0,0-3 172 0 0,0-3-167 0 0,-2-2 18 0 0,0-3 82 0 0,-1-1 86 0 0,-2-3-12 0 0,-1 0-4 0 0,-1-1 21 0 0,-1 0-12 0 0,-2 0-19 0 0,-1 2-42 0 0,-2 1 11 0 0,0 2-40 0 0,-2 3-4 0 0,0 1-10 0 0,-2 2 42 0 0,-1 2-4 0 0,0 2-52 0 0,-1 2 138 0 0,-1 3-131 0 0,-1 2 122 0 0,0 4-114 0 0,0 2 136 0 0,0 2-176 0 0,2 3 146 0 0,0 1-120 0 0,3 2 96 0 0,3 2-216 0 0,2 1 114 0 0,4 0-200 0 0,2 1 202 0 0,2-1-182 0 0,3-2 213 0 0,1-1-155 0 0,2-3 138 0 0,0-2-211 0 0,1-3 253 0 0,-1-4-196 0 0,1-2 201 0 0,0-4-174 0 0,1-4 203 0 0,-1-3-125 0 0,0-4 241 0 0,-1-3-160 0 0,-1-3 182 0 0,0-4-74 0 0,-2-4-7 0 0,-2-4 6 0 0,-1-2-38 0 0,-2-2 38 0 0,-3 0-41 0 0,-2 0 7 0 0,-3 0 7 0 0,-1 1-13 0 0,-2 2-14 0 0,-3 2-20 0 0,0 2-131 0 0,-2 3 106 0 0,-2 1-306 0 0,0 3-31 0 0,-2 2-443 0 0,-1 3-111 0 0,0 2-289 0 0,2 4-373 0 0,-3 2-98 0 0,2 3-491 0 0,-1 2-1465 0 0,-3 2-3217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9:42.6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243 74 1348 0 0,'12'-44'10972'0'0,"-12"43"-10752"0"0,1 0 0 0 0,-1 0-1 0 0,0 0 1 0 0,0 1 0 0 0,0-1-1 0 0,1 0 1 0 0,-1 0 0 0 0,0 0-1 0 0,0 0 1 0 0,0 0-1 0 0,0 0 1 0 0,-1 0 0 0 0,1 0-1 0 0,0 0 1 0 0,0 1 0 0 0,0-1-1 0 0,-1 0 1 0 0,1 0 0 0 0,0 0-1 0 0,-1 0 1 0 0,1 0-1 0 0,-1 1 1 0 0,1-1 0 0 0,-1 0-1 0 0,1 1 1 0 0,-1-1 0 0 0,-1-1-1 0 0,0 1-31 0 0,1 0-1 0 0,-1 1 1 0 0,0-1-1 0 0,0 1 1 0 0,0-1-1 0 0,1 1 0 0 0,-1-1 1 0 0,0 1-1 0 0,0 0 1 0 0,0 0-1 0 0,0 0 1 0 0,-3 1-1 0 0,-6 0 97 0 0,0 1 0 0 0,0 1 0 0 0,-20 7 0 0 0,20-5-229 0 0,1 0 0 0 0,0 0-1 0 0,0 1 1 0 0,0 0 0 0 0,1 1-1 0 0,-1 0 1 0 0,2 0-1 0 0,-1 1 1 0 0,1 0 0 0 0,0 1-1 0 0,1 0 1 0 0,0 0 0 0 0,0 0-1 0 0,-7 15 1 0 0,11-17-101 0 0,0-1-1 0 0,0 1 1 0 0,1 0 0 0 0,0 0 0 0 0,0 0-1 0 0,0 0 1 0 0,1 0 0 0 0,0 1 0 0 0,1-1 0 0 0,0 0-1 0 0,0 1 1 0 0,0-1 0 0 0,1 0 0 0 0,0 1-1 0 0,0-1 1 0 0,1 0 0 0 0,0 0 0 0 0,0 0-1 0 0,1 0 1 0 0,-1-1 0 0 0,2 1 0 0 0,-1 0 0 0 0,8 9-1 0 0,-9-12-30 0 0,2 0 0 0 0,-1 0 0 0 0,0 0 0 0 0,1 0-1 0 0,0 0 1 0 0,0-1 0 0 0,0 0 0 0 0,0 0 0 0 0,0 0 0 0 0,1 0-1 0 0,-1 0 1 0 0,1-1 0 0 0,0 0 0 0 0,0 0 0 0 0,0-1-1 0 0,0 1 1 0 0,0-1 0 0 0,0 0 0 0 0,8 1 0 0 0,-7-2 44 0 0,1-1 0 0 0,0 1 0 0 0,-1-1 0 0 0,1 0 0 0 0,-1-1 0 0 0,0 1 0 0 0,1-1 0 0 0,-1-1 0 0 0,0 1 0 0 0,0-1 0 0 0,0 0 0 0 0,0 0 0 0 0,9-8 0 0 0,-9 6 141 0 0,0 0-1 0 0,-1 0 1 0 0,0 0 0 0 0,0 0-1 0 0,0-1 1 0 0,0 0 0 0 0,-1 0-1 0 0,0 0 1 0 0,-1-1-1 0 0,1 1 1 0 0,-1-1 0 0 0,3-11-1 0 0,-4 12 106 0 0,-1 1 0 0 0,0 0-1 0 0,-1-1 1 0 0,1 1-1 0 0,-1-1 1 0 0,0 1-1 0 0,0-1 1 0 0,-1 1 0 0 0,1-1-1 0 0,-1 1 1 0 0,-1-1-1 0 0,1 1 1 0 0,-1 0-1 0 0,0 0 1 0 0,0 0 0 0 0,0 0-1 0 0,-1 0 1 0 0,-3-6-1 0 0,-4-2-250 0 0,-1 0-1 0 0,0 1 0 0 0,-23-20 0 0 0,26 25-1091 0 0,66-10-11386 0 0,-52 17 12010 0 0,23-2-1421 0 0,60-5 2658 0 0,-4-5 9694 0 0,-41 6-3740 0 0,-41 6-6423 0 0,2 5 29 0 0,-5-5-283 0 0,0 0-1 0 0,1 0 0 0 0,-1 1 1 0 0,0-1-1 0 0,1 0 1 0 0,-1 0-1 0 0,1 0 1 0 0,-1 0-1 0 0,0 1 1 0 0,0-1-1 0 0,1 0 0 0 0,-1 0 1 0 0,0 0-1 0 0,1 1 1 0 0,-1-1-1 0 0,0 0 1 0 0,0 1-1 0 0,1-1 0 0 0,-1 0 1 0 0,0 1-1 0 0,0-1 1 0 0,0 0-1 0 0,0 1 1 0 0,1-1-1 0 0,-1 0 0 0 0,0 1 1 0 0,0-1-1 0 0,0 0 1 0 0,0 2-1 0 0,1 23 86 0 0,-1 1 1 0 0,-1-1-1 0 0,-2 1 0 0 0,-6 33 0 0 0,-4 36-286 0 0,6 280-367 0 0,8-251 963 0 0,-1-123-481 0 0,0-4-616 0 0,7-45 743 0 0,-2-1 0 0 0,-3 0 1 0 0,-5-79-1 0 0,1 84 639 0 0,-2-34 676 0 0,-1-77 255 0 0,6 134-1616 0 0,1-1-1 0 0,0 1 1 0 0,2-1 0 0 0,0 1-1 0 0,8-21 1 0 0,-10 37-120 0 0,-1 1-1 0 0,1-1 1 0 0,1 0 0 0 0,-1 1-1 0 0,1-1 1 0 0,-1 1 0 0 0,1 0-1 0 0,0 0 1 0 0,1 0 0 0 0,-1 0 0 0 0,1 0-1 0 0,-1 1 1 0 0,1 0 0 0 0,0 0-1 0 0,1 0 1 0 0,-1 0 0 0 0,0 0 0 0 0,1 1-1 0 0,0 0 1 0 0,8-3 0 0 0,-7 3 4 0 0,1 1 0 0 0,0 1 0 0 0,0-1 1 0 0,0 1-1 0 0,-1 0 0 0 0,1 0 0 0 0,0 1 0 0 0,0 0 1 0 0,-1 0-1 0 0,1 1 0 0 0,0 0 0 0 0,-1 0 0 0 0,1 0 1 0 0,-1 1-1 0 0,8 4 0 0 0,6 4-23 0 0,-1 0 1 0 0,0 2-1 0 0,22 18 0 0 0,-35-26 138 0 0,0 0 0 0 0,0 1 0 0 0,-1-1 0 0 0,0 1 0 0 0,0 1 0 0 0,0-1 0 0 0,-1 1-1 0 0,0-1 1 0 0,0 1 0 0 0,-1 0 0 0 0,1 1 0 0 0,-2-1 0 0 0,3 10 0 0 0,-4-14 14 0 0,-1 0 0 0 0,1-1 0 0 0,-1 1-1 0 0,0 0 1 0 0,0 0 0 0 0,0 0 0 0 0,0 0 0 0 0,-1 0 0 0 0,1 0-1 0 0,-1 0 1 0 0,0 0 0 0 0,0-1 0 0 0,0 1 0 0 0,0 0 0 0 0,0 0-1 0 0,-1-1 1 0 0,1 1 0 0 0,-1-1 0 0 0,-2 3 0 0 0,1-1-19 0 0,-1 0 0 0 0,0-1 0 0 0,0 0 1 0 0,-1 1-1 0 0,1-2 0 0 0,-1 1 0 0 0,1 0 0 0 0,-1-1 1 0 0,0 0-1 0 0,-5 2 0 0 0,-7 0-474 0 0,-1 1 0 0 0,1-2 0 0 0,-1 0-1 0 0,0-2 1 0 0,-21 1 0 0 0,-6-5-3118 0 0,14-2-6120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6:42.76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9704.48242"/>
      <inkml:brushProperty name="anchorY" value="-12540.55176"/>
      <inkml:brushProperty name="scaleFactor" value="0.5"/>
    </inkml:brush>
  </inkml:definitions>
  <inkml:trace contextRef="#ctx0" brushRef="#br0">1 392 2188 0 0,'0'0'2156'0'0,"4"1"-499"0"0,0-1-105 0 0,6 0-234 0 0,1 0 181 0 0,3-1-286 0 0,1 0 49 0 0,1-1-330 0 0,1-1 108 0 0,1-1-402 0 0,1 0 100 0 0,1-1-334 0 0,0 0 104 0 0,1-1-267 0 0,1 0 90 0 0,0-1-202 0 0,0 0 116 0 0,0-1-271 0 0,1 0 233 0 0,-1 0-213 0 0,1-1 169 0 0,-1 0-186 0 0,0 0 157 0 0,-1 0-123 0 0,0 0 185 0 0,-1 0-44 0 0,-1-1 103 0 0,-2 1-9 0 0,-1-1-39 0 0,-1 1 16 0 0,-3 0-82 0 0,0-1-11 0 0,-4 3-34 0 0,-1-2-9 0 0,-3 0-29 0 0,-1 0 1 0 0,-2-1-7 0 0,-1 0-22 0 0,-4 0 0 0 0,-1 0-43 0 0,-4 0 25 0 0,-3 1 9 0 0,-3 1-9 0 0,-4 1 28 0 0,-2 2-7 0 0,-3 1-11 0 0,-3 3-43 0 0,-1 2 63 0 0,-3 3-16 0 0,-1 2-23 0 0,-2 4 14 0 0,0 3-1 0 0,0 3-15 0 0,2 3-23 0 0,2 3 48 0 0,2 2 3 0 0,3 3-47 0 0,4 1-20 0 0,4 2-170 0 0,3 1 110 0 0,4 0-258 0 0,4 1 206 0 0,4 0-228 0 0,4 0 209 0 0,2 0-185 0 0,5 0 172 0 0,2 0-172 0 0,5-1 131 0 0,2-2-87 0 0,4-1 141 0 0,1-4-151 0 0,2-3 122 0 0,2-3-130 0 0,2-4 70 0 0,0-4-41 0 0,1-4 107 0 0,0-3-16 0 0,2-2 192 0 0,0-4-82 0 0,2-2 240 0 0,0-4-101 0 0,1-4 190 0 0,1-2-91 0 0,-2-4 175 0 0,1-3-108 0 0,-1-4 173 0 0,0-3-183 0 0,-1-2 208 0 0,-2-2 12 0 0,-1-1 29 0 0,-3 0-8 0 0,-1 0 12 0 0,-1-1 45 0 0,-2 0-219 0 0,0 2 112 0 0,-2 1-216 0 0,-1 2 225 0 0,-1 2-269 0 0,-2 3 178 0 0,0 2-271 0 0,-1 3 1 0 0,-1 2-9 0 0,0 2-44 0 0,0 4-74 0 0,0 2 89 0 0,1 3-79 0 0,-1 3 38 0 0,1 3-179 0 0,1 4 13 0 0,1 3-61 0 0,-1 3-89 0 0,2 5-124 0 0,-1 4 158 0 0,1 4-155 0 0,-1 4 181 0 0,-1 3-132 0 0,-1 4 220 0 0,-1 1-95 0 0,-3 1 170 0 0,-2-1-95 0 0,-2 1 165 0 0,-2-3-110 0 0,-3-1 145 0 0,-2-2-176 0 0,-2-2 283 0 0,-1-2-173 0 0,-3-2 193 0 0,-1-3-70 0 0,-1-2 272 0 0,-2-2-143 0 0,-1-3 279 0 0,1-3-158 0 0,1-3 200 0 0,-2-2-62 0 0,2-3 38 0 0,-2-3 36 0 0,0-2-43 0 0,0-3-3 0 0,1-3-64 0 0,2-3-41 0 0,2-3-110 0 0,3-3-2 0 0,2-4-88 0 0,3-3-99 0 0,3-5-10 0 0,5-3-264 0 0,3-3 4 0 0,4-4-52 0 0,4-1 20 0 0,3-1-67 0 0,3 0-56 0 0,2 1-229 0 0,2 2-142 0 0,-2 3-374 0 0,0 4-214 0 0,-1 2-224 0 0,-1 2-450 0 0,-1 3-2462 0 0,-1 2-2435 0 0,-6 5 5694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6:43.13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2540.88281"/>
      <inkml:brushProperty name="anchorY" value="-13419.13379"/>
      <inkml:brushProperty name="scaleFactor" value="0.5"/>
    </inkml:brush>
  </inkml:definitions>
  <inkml:trace contextRef="#ctx0" brushRef="#br0">0 33 1648 0 0,'1'2'15476'0'0,"-1"0"-13935"0"0,1 0 57 0 0,-1 0-160 0 0,3-2-187 0 0,1-1-111 0 0,3-1-219 0 0,3-1-180 0 0,2 0-127 0 0,2-1-128 0 0,3 0-112 0 0,3-1-72 0 0,3 1-68 0 0,4 1-80 0 0,4 0-79 0 0,2 0-125 0 0,4 1-189 0 0,1 0-178 0 0,3 1-122 0 0,1 1-150 0 0,0-1-55 0 0,1 1-169 0 0,-1 0-94 0 0,-1 1-392 0 0,-2 0-57 0 0,-2 1-196 0 0,-5 0-92 0 0,-4 1 47 0 0,-4 0-173 0 0,-7-1-127 0 0,-2 2-1893 0 0,-6-2-1716 0 0,-3 0 4048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6:43.33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4546.86523"/>
      <inkml:brushProperty name="anchorY" value="-14678.4248"/>
      <inkml:brushProperty name="scaleFactor" value="0.5"/>
    </inkml:brush>
  </inkml:definitions>
  <inkml:trace contextRef="#ctx0" brushRef="#br0">41 0 2488 0 0,'0'0'0'0'0,"-3"1"2416"0"0,-3 2-606 0 0,0-1 107 0 0,-2 2-258 0 0,1 0 133 0 0,1 1-179 0 0,2-1-16 0 0,4 1-270 0 0,2-1-114 0 0,5 0-197 0 0,5 0-176 0 0,5-1-161 0 0,3 0 52 0 0,6 1-343 0 0,5-1 3 0 0,5 0-121 0 0,5 0-48 0 0,6 0-100 0 0,5 1-100 0 0,5-1-168 0 0,5 0-122 0 0,4 0-200 0 0,2 0-302 0 0,1 0-115 0 0,-1-1-487 0 0,-3 0-120 0 0,-3-1-600 0 0,-3 1-619 0 0,-5-2-1265 0 0,-4 0-2327 0 0,-13 0 4894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6:43.99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6785.52344"/>
      <inkml:brushProperty name="anchorY" value="-16036.34668"/>
      <inkml:brushProperty name="scaleFactor" value="0.5"/>
    </inkml:brush>
  </inkml:definitions>
  <inkml:trace contextRef="#ctx0" brushRef="#br0">1 313 200 0 0,'0'0'0'0'0,"0"-3"3260"0"0,0-7-905 0 0,0-4-236 0 0,1-3 7 0 0,0-3-372 0 0,1-2 20 0 0,-1-2-295 0 0,2 0 91 0 0,-1 1-167 0 0,1 0-27 0 0,0 1-40 0 0,0 3-171 0 0,-1 0-194 0 0,1 3-190 0 0,-1 2-187 0 0,0 2-167 0 0,0 3-143 0 0,0 0-73 0 0,-1 2-21 0 0,0 3-63 0 0,2 2-33 0 0,1 4-19 0 0,1 5 159 0 0,1 5-245 0 0,2 8 243 0 0,1 6-225 0 0,2 9 178 0 0,1 8-225 0 0,2 6 83 0 0,2 5-44 0 0,3 6 3 0 0,3 5 124 0 0,2 4-134 0 0,1 2 51 0 0,3 2-39 0 0,1-1-7 0 0,-1-2 15 0 0,-1-3-15 0 0,-1-4 9 0 0,-1-4-31 0 0,-2-3 23 0 0,-1-4 2 0 0,-3-4-2 0 0,-1-4 2 0 0,-2-5 10 0 0,-2-5 10 0 0,-2-4 3 0 0,-2-5 61 0 0,0-3-3 0 0,-2-4 89 0 0,-2-2 114 0 0,0-3-93 0 0,-1-3 11 0 0,-1-3-68 0 0,0-1 6 0 0,2-4-34 0 0,1-3 24 0 0,0-3 1 0 0,2-4 4 0 0,0-4-23 0 0,0-4-2 0 0,3-6-24 0 0,2-4-27 0 0,1-7 34 0 0,3-5-79 0 0,1-7 14 0 0,2-4-53 0 0,2-7 21 0 0,3-6 140 0 0,0-5-251 0 0,2-2 225 0 0,-1 0-257 0 0,-1 2 237 0 0,-2 4-246 0 0,-1 3 161 0 0,-2 4-292 0 0,-2 4 184 0 0,-2 6-306 0 0,-1 5 205 0 0,-2 5-289 0 0,-2 4 85 0 0,-2 5-275 0 0,0 2-43 0 0,-1 4-160 0 0,-2 3-289 0 0,0 2-165 0 0,0 1-380 0 0,-1 2-41 0 0,-1 2-357 0 0,1 2-207 0 0,-2 2-2394 0 0,7-3-3816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6:45.78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9137.53125"/>
      <inkml:brushProperty name="anchorY" value="-17130.39453"/>
      <inkml:brushProperty name="scaleFactor" value="0.5"/>
    </inkml:brush>
  </inkml:definitions>
  <inkml:trace contextRef="#ctx0" brushRef="#br0">13 0 348 0 0,'0'0'5179'0'0,"-2"1"-4971"0"0,-1 0-70 0 0,1-1-39 0 0,0 1 46 0 0,0-1-83 0 0,1 1 66 0 0,1 0 71 0 0,0 1 101 0 0,0 0-3 0 0,2 1 31 0 0,-1-1-2 0 0,0 1-8 0 0,-1-2 36 0 0,2 2 13 0 0,0 0 17 0 0,0-1-17 0 0,-1 0 7 0 0,0-1-30 0 0,0 2-1 0 0,0-1 7 0 0,-1 2 2977 0 0,0-2-2859 0 0,0 0-158 0 0,0 4 4658 0 0,0-10-7156 0 0,-1 2 2232 0 0,1 0-148 0 0,0 1 149 0 0,0 0-137 0 0,-1-1 154 0 0,1 0-168 0 0,0 1 201 0 0,0-1-168 0 0,0 1 160 0 0,0 1-149 0 0,0-1 166 0 0,0 1-70 0 0,0-1-102 0 0,0-1 179 0 0,-1 1-175 0 0,1-1 147 0 0,0 1-152 0 0,0 1 161 0 0,0-1-170 0 0,0 1 159 0 0,0 0-85 0 0,0 0 3 0 0,0 1-19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6:47.64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7865.72266"/>
      <inkml:brushProperty name="anchorY" value="-15873.96875"/>
      <inkml:brushProperty name="scaleFactor" value="0.5"/>
    </inkml:brush>
  </inkml:definitions>
  <inkml:trace contextRef="#ctx0" brushRef="#br0">0 58 2052 0 0,'0'0'18945'0'0,"1"-1"-18745"0"0,0-1 11 0 0,3 0-107 0 0,0 1 45 0 0,2-1-11 0 0,0 0-41 0 0,5 0-1 0 0,1 0-39 0 0,3 0-1 0 0,3 0-22 0 0,1 0-32 0 0,1 1-26 0 0,2-1 66 0 0,2 0-28 0 0,1 1-3 0 0,1-1-34 0 0,1 0-15 0 0,-1 0-125 0 0,0 0 52 0 0,0 0-33 0 0,-2 0-42 0 0,-1 1-146 0 0,-2-1 90 0 0,-1 1-224 0 0,-2-1 131 0 0,-2 0-239 0 0,-3 1 33 0 0,0 0-233 0 0,-2 0-46 0 0,0-1-324 0 0,-2 1-94 0 0,0 0-240 0 0,-2-1-222 0 0,-2 1-145 0 0,0 0-1534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6:48.04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9666.25586"/>
      <inkml:brushProperty name="anchorY" value="-17083.7793"/>
      <inkml:brushProperty name="scaleFactor" value="0.5"/>
    </inkml:brush>
  </inkml:definitions>
  <inkml:trace contextRef="#ctx0" brushRef="#br0">129 69 1028 0 0,'-3'-2'4394'0'0,"0"0"-2793"0"0,-1-1-25 0 0,-1-2-256 0 0,1 2 13 0 0,-1-2-155 0 0,1 2 108 0 0,-1-2-181 0 0,1 2 168 0 0,0-1-128 0 0,1 1-116 0 0,0-2-107 0 0,1 2-113 0 0,0 0-57 0 0,0 0-86 0 0,0 0-36 0 0,1 1-69 0 0,0 0-43 0 0,-1 0-69 0 0,0-1-70 0 0,1 2-103 0 0,-1-1-36 0 0,2 1-98 0 0,-1 1-36 0 0,1 0-105 0 0,0 0 41 0 0,0 0-30 0 0,-2 1 47 0 0,-1 3 29 0 0,0 2 18 0 0,0 3-2 0 0,1 4-56 0 0,-1 3 44 0 0,1 3-39 0 0,0 3 15 0 0,-1 3 0 0 0,1 2 13 0 0,-1 3-26 0 0,0 2 4 0 0,0 1-3 0 0,0 0-18 0 0,1 1 4 0 0,-1 0-2 0 0,1 1 14 0 0,1-2-22 0 0,-1 1-3 0 0,1-3 117 0 0,-1 0-189 0 0,0-2 192 0 0,1-2-181 0 0,0-1 151 0 0,0-1-175 0 0,0-3 92 0 0,0 0-62 0 0,0-3 145 0 0,0-1-154 0 0,1-2 149 0 0,-1-1-165 0 0,1-2 160 0 0,-1-1-203 0 0,0-3 18 0 0,1 1-257 0 0,-1-3 83 0 0,1 1-400 0 0,0-2-109 0 0,0-2-397 0 0,0-1-399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6:51.79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4081.51172"/>
      <inkml:brushProperty name="anchorY" value="-20503.08008"/>
      <inkml:brushProperty name="scaleFactor" value="0.5"/>
    </inkml:brush>
  </inkml:definitions>
  <inkml:trace contextRef="#ctx0" brushRef="#br0">549 103 596 0 0,'1'-1'1380'0'0,"-1"-1"-471"0"0,2-3 41 0 0,0 1-185 0 0,1-3 37 0 0,0 1-219 0 0,0-1 164 0 0,0 1-296 0 0,0 0 288 0 0,0 0-349 0 0,0 0 331 0 0,-1 1-208 0 0,0 0-251 0 0,-1 0 243 0 0,1 1-387 0 0,-1 0 304 0 0,0 1-373 0 0,1 0 288 0 0,-1 0-371 0 0,0 1 363 0 0,-1 0-371 0 0,1 1 288 0 0,-1-1-325 0 0,1 0 303 0 0,-1 0-351 0 0,0 0 337 0 0,1 1-350 0 0,-1 0 406 0 0,-3 3-210 0 0,-2 1 246 0 0,-1 2-54 0 0,-3 3 14 0 0,-3 4-48 0 0,-3 2 18 0 0,-2 4-27 0 0,-3 4 61 0 0,-2 4-111 0 0,-4 5 44 0 0,-1 4-17 0 0,-2 5 21 0 0,-1 4 32 0 0,-3 6 1 0 0,0 5 30 0 0,-2 5 22 0 0,0 5 66 0 0,1 4-48 0 0,1 4 0 0 0,1 2 99 0 0,3 2-87 0 0,3 3 100 0 0,3 1-117 0 0,3 2 124 0 0,6-2-187 0 0,3 0 121 0 0,3-1-199 0 0,5 0 162 0 0,3 2-189 0 0,6 1 129 0 0,4 0-152 0 0,4 1 149 0 0,5-3-65 0 0,4-1 86 0 0,5-2-198 0 0,3-3 162 0 0,4-3-195 0 0,3-2 46 0 0,3-4-41 0 0,1-2 5 0 0,2-3-40 0 0,-1-4-4 0 0,0-5 27 0 0,-1-3-24 0 0,-1-3-20 0 0,0-4-101 0 0,-1-2-109 0 0,0-3-89 0 0,-1-2-169 0 0,-1-3-235 0 0,0-3-28 0 0,-1-3-165 0 0,-1-3-127 0 0,0-4-168 0 0,0-1-322 0 0,0-4 22 0 0,0-2-419 0 0,1-3-1750 0 0,0-2-1453 0 0,-7-3 3436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6:48.72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8279.80273"/>
      <inkml:brushProperty name="anchorY" value="-16531.17773"/>
      <inkml:brushProperty name="scaleFactor" value="0.5"/>
    </inkml:brush>
  </inkml:definitions>
  <inkml:trace contextRef="#ctx0" brushRef="#br0">8 8 1748 0 0,'-8'-7'16300'0'0,"11"7"-15750"0"0,0 0-112 0 0,5 0-46 0 0,2 0-73 0 0,3 1-77 0 0,4 0-46 0 0,3 0-32 0 0,5 1-41 0 0,3 0-16 0 0,4 1-23 0 0,2 1-16 0 0,4-1-25 0 0,3 1-9 0 0,2 0-28 0 0,1 0-78 0 0,1 1 137 0 0,-1-1-153 0 0,-1 1 164 0 0,-1 0-156 0 0,-3 0 126 0 0,-1 0-126 0 0,-4-1 112 0 0,-3-1-58 0 0,-2 1 120 0 0,-4-1-131 0 0,-3-1 150 0 0,-4 1-114 0 0,-1-1 68 0 0,-5-1-39 0 0,1 1 81 0 0,-3-1-130 0 0,1 1 110 0 0,-3-1-152 0 0,-2-1 77 0 0,2 1-237 0 0,-1 0 9 0 0,-2-1-294 0 0,-2 0-50 0 0,3 0-368 0 0,-1 1-110 0 0,-1-1-356 0 0,-1 0-480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6:49.27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0443.91211"/>
      <inkml:brushProperty name="anchorY" value="-17882.70117"/>
      <inkml:brushProperty name="scaleFactor" value="0.5"/>
    </inkml:brush>
  </inkml:definitions>
  <inkml:trace contextRef="#ctx0" brushRef="#br0">26 186 1744 0 0,'0'0'0'0'0,"-1"-4"3048"0"0,0-6-858 0 0,-1-2-96 0 0,0-3-422 0 0,-1-1-173 0 0,1-1-189 0 0,0 1-99 0 0,0 1-50 0 0,0 1-5 0 0,1 1-259 0 0,-1 1-83 0 0,1 3-179 0 0,-1 0-104 0 0,2 2-206 0 0,-1 0-9 0 0,0 2-87 0 0,1 1 41 0 0,1 4-13 0 0,0 3-68 0 0,2 5 7 0 0,0 5-43 0 0,1 6-15 0 0,1 7-46 0 0,1 6 16 0 0,1 8-56 0 0,1 5 48 0 0,2 6-17 0 0,0 5 28 0 0,3 2-43 0 0,0 3 64 0 0,2 1 18 0 0,2 1-3 0 0,0 0 47 0 0,2 0 11 0 0,-1-1 47 0 0,2-1 8 0 0,-1-1-55 0 0,1-3-13 0 0,-1-3-23 0 0,-1-3 26 0 0,-1-4-48 0 0,-1-4-9 0 0,-2-5 15 0 0,-1-4 54 0 0,-2-3 50 0 0,-1-4 45 0 0,-1-4 4 0 0,-2-2 9 0 0,0-3 56 0 0,-1-2 46 0 0,-1-2 70 0 0,0-2 42 0 0,-1-2 32 0 0,0-2-72 0 0,0 0-73 0 0,-1-3-34 0 0,-1-1-68 0 0,-1-2-26 0 0,4-2-87 0 0,1-3-27 0 0,2-4-27 0 0,2-4-32 0 0,0-4-41 0 0,3-6 0 0 0,1-5 65 0 0,2-6-152 0 0,2-7 43 0 0,2-5-50 0 0,1-6 18 0 0,1-3-7 0 0,1-4 29 0 0,-1-1-27 0 0,1-1 15 0 0,-1 1-19 0 0,0 0 14 0 0,-2 3 309 0 0,-1 3-481 0 0,-2 4 512 0 0,-1 3-573 0 0,-3 5 496 0 0,-1 4-540 0 0,-1 3 465 0 0,-2 5-512 0 0,0 2 379 0 0,-2 4-474 0 0,0 2 112 0 0,-2 2-479 0 0,1 3-5 0 0,-1 1-544 0 0,-1 2 59 0 0,1 2-48 0 0,-2 2-142 0 0,2 2-61 0 0,-1 2-177 0 0,3 2-86 0 0,0 3-52 0 0,0 2-453 0 0,2 2-160 0 0,-1 3-1725 0 0,1 1-2287 0 0,-3 0 5105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9:43.8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88 2196 0 0,'0'0'3701'0'0,"15"3"-1141"0"0,122-33 840 0 0,27-4-1872 0 0,-44 20-812 0 0,208 2 0 0 0,120 44-278 0 0,-160 17 88 0 0,-176-28 465 0 0,-82-14-830 0 0,34 12-1 0 0,-12-3-222 0 0,-49-16 82 0 0,26 10 139 0 0,-23-9-182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6:50.20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2598.5957"/>
      <inkml:brushProperty name="anchorY" value="-19286.84375"/>
      <inkml:brushProperty name="scaleFactor" value="0.5"/>
    </inkml:brush>
  </inkml:definitions>
  <inkml:trace contextRef="#ctx0" brushRef="#br0">39 54 1584 0 0,'0'0'4596'0'0,"-3"0"-2893"0"0,1-1-106 0 0,0 0-276 0 0,-2 0 126 0 0,1 0-207 0 0,0 0 147 0 0,0 0-156 0 0,-1-1 82 0 0,2 1-208 0 0,0 0-55 0 0,1 0-101 0 0,-2 0-75 0 0,1 0-106 0 0,0 0-110 0 0,-1-1 2025 0 0,5 1-2499 0 0,0-1-41 0 0,4 1-17 0 0,-1 1-8 0 0,6-1-43 0 0,1 1-26 0 0,3 0-5 0 0,2 0 7 0 0,1 1-14 0 0,1-1-33 0 0,2 1 14 0 0,0 0-25 0 0,1-1-27 0 0,-1 1 2 0 0,1-1-27 0 0,0 1 16 0 0,-1 0-16 0 0,0-1 60 0 0,-2 1-54 0 0,1 0 23 0 0,-5-1-2 0 0,2 1-10 0 0,-4-1 36 0 0,2 1-39 0 0,-3-1 27 0 0,1 0-36 0 0,-3 0 34 0 0,2 0-30 0 0,-3 0-15 0 0,-2 0-19 0 0,1 0-15 0 0,-1 1-31 0 0,-2-1-22 0 0,2 0-14 0 0,-2 0 5 0 0,-1 0-32 0 0,-1-1-9 0 0,-2 1 24 0 0,0 0 9 0 0,-3-2 40 0 0,-1 1-23 0 0,-4-2 34 0 0,-2 1-10 0 0,-3-1 13 0 0,-3 0-2 0 0,-1 2 20 0 0,0-1-15 0 0,-3 1-4 0 0,1 0 10 0 0,-1 0-12 0 0,-1 0-25 0 0,1 0-44 0 0,0 0 33 0 0,2 0-55 0 0,3-1 52 0 0,-1 1-165 0 0,4 0 89 0 0,-1 0-182 0 0,2 0 146 0 0,0-1-198 0 0,2 1 177 0 0,2 1-200 0 0,-1-1 124 0 0,1 0-198 0 0,2 1 27 0 0,1-1-216 0 0,5 0-997 0 0,4 1 623 0 0,1-1-52 0 0,4 0-336 0 0,2 1-254 0 0,3-1-1589 0 0,2 0-1060 0 0,-3 0 2564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6:52.50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5860.92578"/>
      <inkml:brushProperty name="anchorY" value="-24550.34961"/>
      <inkml:brushProperty name="scaleFactor" value="0.5"/>
    </inkml:brush>
  </inkml:definitions>
  <inkml:trace contextRef="#ctx0" brushRef="#br0">24 60 1320 0 0,'-1'-1'1896'0'0,"-1"-3"-392"0"0,0 1-219 0 0,0-3-157 0 0,-1 2-216 0 0,1-2-2 0 0,-1 1-127 0 0,1-1-13 0 0,0 1-84 0 0,1 2-72 0 0,-1-2-106 0 0,2 2-86 0 0,-1 0-71 0 0,3 0-51 0 0,1 1-56 0 0,5 1-90 0 0,2 3 6 0 0,3 2-38 0 0,3 3-17 0 0,2 5-21 0 0,3 6-25 0 0,3 6 1 0 0,1 6-83 0 0,3 7 83 0 0,0 7-15 0 0,1 6 10 0 0,2 8 52 0 0,-1 6-89 0 0,1 4 117 0 0,-1 6-101 0 0,0 2 59 0 0,0 3-40 0 0,-2 1 99 0 0,-1 2-66 0 0,-3-1 117 0 0,-1 0-135 0 0,-4-2 168 0 0,-4-3-115 0 0,-3-4 144 0 0,-3-2-129 0 0,-5-3 199 0 0,-3-1-29 0 0,-4-2 79 0 0,-3 0-38 0 0,-3-2-21 0 0,-3-2-53 0 0,-3 0 35 0 0,-3-3-1 0 0,-1 0-39 0 0,-2-3-10 0 0,-1-1 11 0 0,-2-2-30 0 0,0-1-75 0 0,-1-3 76 0 0,-1-1-61 0 0,1-3-29 0 0,0-3-24 0 0,1-3-39 0 0,0-3-7 0 0,2-4 7 0 0,2-2-46 0 0,1-3 13 0 0,2-3-81 0 0,2-3-85 0 0,2-2-74 0 0,1-2-260 0 0,2-2 51 0 0,1-2-432 0 0,2-3-224 0 0,0-1-386 0 0,1-3-697 0 0,2-1-316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6:53.27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7185.12891"/>
      <inkml:brushProperty name="anchorY" value="-28235.28906"/>
      <inkml:brushProperty name="scaleFactor" value="0.5"/>
    </inkml:brush>
  </inkml:definitions>
  <inkml:trace contextRef="#ctx0" brushRef="#br0">4 177 1104 0 0,'0'0'2012'0'0,"-1"-2"-373"0"0,0-1-159 0 0,1 1-151 0 0,-1-2 12 0 0,1 1-160 0 0,0-2-83 0 0,1 1-13 0 0,0-2 57 0 0,1 2-47 0 0,1-2-114 0 0,-1 2-78 0 0,3-2-169 0 0,0 0-123 0 0,3-1-130 0 0,2 0-63 0 0,2 0-17 0 0,1 0-160 0 0,2 1 41 0 0,2-1-162 0 0,2 1 2 0 0,3 0-22 0 0,1 1 45 0 0,2-1-133 0 0,3 1 102 0 0,1 0-217 0 0,2 1 136 0 0,1 0-226 0 0,2 0 128 0 0,1 1-212 0 0,0 0 15 0 0,0 0-96 0 0,-1 1 22 0 0,-1-1-31 0 0,-2 1-27 0 0,-2 0-40 0 0,-3 0-85 0 0,-2 0-78 0 0,-2 0-97 0 0,-3 0-89 0 0,-1 1 28 0 0,-5 0-201 0 0,1 0-226 0 0,-4 0-170 0 0,1-1-261 0 0,-3 1-1411 0 0,1-1-660 0 0,-3 1 1651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6:53.87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9201.625"/>
      <inkml:brushProperty name="anchorY" value="-29328.51172"/>
      <inkml:brushProperty name="scaleFactor" value="0.5"/>
    </inkml:brush>
  </inkml:definitions>
  <inkml:trace contextRef="#ctx0" brushRef="#br0">142 0 788 0 0,'0'0'2064'0'0,"-3"1"-564"0"0,1 0-157 0 0,-1-1-223 0 0,-2 2-109 0 0,0-1-141 0 0,1 1-14 0 0,1-2-67 0 0,-1 2-31 0 0,-1-1-61 0 0,2 0-72 0 0,0-1-83 0 0,0 1-114 0 0,0 0-71 0 0,1 0-38 0 0,0 0-19 0 0,0 0-20 0 0,0 1 7 0 0,0 1 66 0 0,0 1-23 0 0,1 2-64 0 0,0 2 34 0 0,1 2-55 0 0,0 2 73 0 0,0 2-22 0 0,0 3 8 0 0,0 3 70 0 0,0 3-193 0 0,0 4 228 0 0,0 3-190 0 0,1 3 156 0 0,1 5-73 0 0,1 3-2 0 0,0 3-10 0 0,1 1-65 0 0,1 1 25 0 0,1 1-58 0 0,0-1-36 0 0,0 1 16 0 0,1-1-37 0 0,1 0 0 0 0,-1-1-25 0 0,1-2 0 0 0,0-1-52 0 0,0-3 22 0 0,-1-2 5 0 0,-1-1-54 0 0,1-3 7 0 0,-2-2 23 0 0,1-1-18 0 0,-2-3 6 0 0,0-1 4 0 0,0-1-2 0 0,-2-3-22 0 0,0-1-13 0 0,0-2 26 0 0,-1-2-18 0 0,0 0 14 0 0,0-2-8 0 0,0-1 17 0 0,-1-2 9 0 0,0 1 3 0 0,-1-2 28 0 0,0 0-21 0 0,0-1 3 0 0,-1 0 9 0 0,0-1-59 0 0,-2-1 31 0 0,1-1-59 0 0,-1 0 77 0 0,-1-1-20 0 0,-1 0-7 0 0,-1 0-9 0 0,0 0-7 0 0,-2-1 33 0 0,-1 0-20 0 0,0 0 21 0 0,2-2 0 0 0,-3 1 19 0 0,0-1-33 0 0,0 1 20 0 0,1-2-6 0 0,-2 1 24 0 0,3-1 36 0 0,-1 0 19 0 0,1 0-62 0 0,0 0 53 0 0,1 0-13 0 0,1-1-1 0 0,0 1 85 0 0,3-1 42 0 0,-2 0 11 0 0,1 0-42 0 0,2-1-3 0 0,0 1-58 0 0,2-1-46 0 0,2-1-6 0 0,4 0-46 0 0,4-1-18 0 0,3-1-7 0 0,5 0-20 0 0,3-1-57 0 0,5 0 5 0 0,3-1-15 0 0,4 0-31 0 0,3 0-58 0 0,4-1 14 0 0,2 1-55 0 0,3 0-16 0 0,1 0-77 0 0,-1 0-14 0 0,0 0-26 0 0,-1 0-59 0 0,-3 1-92 0 0,-2-1 63 0 0,-2 1-279 0 0,-3-1 106 0 0,-3 1-254 0 0,-3 0-16 0 0,-2-1-314 0 0,-3 1-144 0 0,-3 0-349 0 0,-1 0-305 0 0,-3-1-415 0 0,-1 1-1232 0 0,-4 0-1670 0 0,-3 1 3625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6:55.52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1148.46875"/>
      <inkml:brushProperty name="anchorY" value="-31853.23047"/>
      <inkml:brushProperty name="scaleFactor" value="0.5"/>
    </inkml:brush>
  </inkml:definitions>
  <inkml:trace contextRef="#ctx0" brushRef="#br0">1 223 2012 0 0,'0'0'0'0'0,"1"-2"1716"0"0,1-5-298 0 0,1-1-144 0 0,2-2-159 0 0,0-1-70 0 0,0-1-261 0 0,0-1-4 0 0,0 0-150 0 0,0 0 104 0 0,0 0-97 0 0,-1 0 27 0 0,0 1-115 0 0,0-1 124 0 0,0 2-211 0 0,0 0 44 0 0,-1 1-211 0 0,-1 2 57 0 0,1 0-211 0 0,0 2 91 0 0,-1 0-201 0 0,0 0 80 0 0,0 1-152 0 0,-1 0 108 0 0,1 2-125 0 0,-2 1 123 0 0,1 1-145 0 0,0 3 216 0 0,0 3-177 0 0,0 4 160 0 0,-1 5-158 0 0,-2 6 160 0 0,-1 5-96 0 0,-2 7 188 0 0,-1 7-117 0 0,-2 5 158 0 0,-1 5-131 0 0,0 4 149 0 0,-1 2-132 0 0,2-1 171 0 0,0 0-129 0 0,2-3 116 0 0,1-1-79 0 0,1-3 10 0 0,2-2-45 0 0,2-3-4 0 0,1-2-30 0 0,1-2 38 0 0,1-1-22 0 0,3-1-16 0 0,0-3-27 0 0,2 0-13 0 0,3-3-32 0 0,0-1-49 0 0,3-4-64 0 0,2-1-154 0 0,1-3-173 0 0,2-3-240 0 0,1-3-254 0 0,1-3-74 0 0,1-3-279 0 0,1-3-291 0 0,1-3-110 0 0,1-2-511 0 0,0-3-1432 0 0,0-4-1468 0 0,-5 1 3308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6:55.76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2737.44922"/>
      <inkml:brushProperty name="anchorY" value="-33988.27734"/>
      <inkml:brushProperty name="scaleFactor" value="0.5"/>
    </inkml:brush>
  </inkml:definitions>
  <inkml:trace contextRef="#ctx0" brushRef="#br0">56 107 3280 0 0,'0'0'0'0'0,"-3"-1"2397"0"0,-3-1-552 0 0,1 1-229 0 0,-3-2-398 0 0,0 0-190 0 0,0 0-155 0 0,1 0-59 0 0,2 1 71 0 0,1 0 15 0 0,3-1-166 0 0,1 0 58 0 0,6-1-290 0 0,3 0 62 0 0,5 0-277 0 0,5 0 96 0 0,5-1-253 0 0,5 1 59 0 0,3 0-257 0 0,5-1-57 0 0,5 1-263 0 0,2-1-26 0 0,3 1-276 0 0,1 0-119 0 0,1-1-134 0 0,-2 1-245 0 0,-2 0-330 0 0,-3-1-300 0 0,-2 1-1704 0 0,-4 0-1274 0 0,-9 0 3037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6:56.75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4589.39844"/>
      <inkml:brushProperty name="anchorY" value="-35151.92969"/>
      <inkml:brushProperty name="scaleFactor" value="0.5"/>
    </inkml:brush>
  </inkml:definitions>
  <inkml:trace contextRef="#ctx0" brushRef="#br0">164 169 680 0 0,'0'0'1872'0'0,"0"-1"-634"0"0,0-1-170 0 0,2-1-265 0 0,0-1-167 0 0,0-1-17 0 0,0 1-4 0 0,1-2 47 0 0,-1 2 4 0 0,0-2-43 0 0,0 1-87 0 0,1-1-84 0 0,0 0-4 0 0,-1 0-135 0 0,0 0 117 0 0,1 0-219 0 0,-1 1 183 0 0,0 0-152 0 0,0 0 109 0 0,0 1-84 0 0,-1 0 94 0 0,-1 1-92 0 0,2-1 75 0 0,0 1-107 0 0,-1 0 129 0 0,1 0-142 0 0,-1-1 131 0 0,0 2-166 0 0,-1 0 157 0 0,1-1-152 0 0,0 1 156 0 0,0 0-162 0 0,-1 0 170 0 0,1 1 562 0 0,-2-1-853 0 0,1 1 182 0 0,-1-1-212 0 0,0 1 154 0 0,1 0-212 0 0,0 0 177 0 0,-1 1-220 0 0,-1-1 152 0 0,1 0-170 0 0,-1 0 155 0 0,0 0-146 0 0,-3 1 108 0 0,0 0-135 0 0,-3 1 202 0 0,-1 1-187 0 0,-1 1 222 0 0,-1 2-158 0 0,-1 2 251 0 0,-1 3-89 0 0,-1 1 90 0 0,-1 2-94 0 0,1 2 48 0 0,-1 1-6 0 0,2 1 23 0 0,-1 2-89 0 0,2 1 32 0 0,1 0-56 0 0,2 1-29 0 0,2 0 62 0 0,2 0-45 0 0,3 0 19 0 0,2 0 4 0 0,3-1-34 0 0,2 0 11 0 0,3-1-52 0 0,2 0 56 0 0,2-3-47 0 0,4 0 14 0 0,0-3-4 0 0,3-1-51 0 0,1-2 37 0 0,1-2-92 0 0,-1-3 81 0 0,0-1-27 0 0,0-2 13 0 0,-1-2-25 0 0,-1-3 2 0 0,-1-1 22 0 0,-1-2-7 0 0,-1-2 3 0 0,0-2 0 0 0,-2-2-5 0 0,-1-2 2 0 0,-1-2 4 0 0,-2-1 17 0 0,-2 0 65 0 0,0-2 2 0 0,-3 0-19 0 0,-1 0-42 0 0,-1 1 146 0 0,-1-1-129 0 0,-2 0 57 0 0,-1 1-77 0 0,-1-1 95 0 0,0 2-148 0 0,-1 0 106 0 0,-1 0-105 0 0,0 2 80 0 0,0 1-131 0 0,0 0 9 0 0,-1 2-184 0 0,1 0 60 0 0,-1 0-216 0 0,2 2 89 0 0,0 2-247 0 0,0-1 4 0 0,1 3-255 0 0,-1-1-33 0 0,2 1-231 0 0,-1 0 77 0 0,1 1 3 0 0,0 1 20 0 0,0 0-123 0 0,0 1-172 0 0,0 1-153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6:57.15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5969.71484"/>
      <inkml:brushProperty name="anchorY" value="-36250.15625"/>
      <inkml:brushProperty name="scaleFactor" value="0.5"/>
    </inkml:brush>
  </inkml:definitions>
  <inkml:trace contextRef="#ctx0" brushRef="#br0">66 111 136 0 0,'1'-2'3528'0'0,"1"-3"-1101"0"0,0-2 67 0 0,1-2-595 0 0,0 0-114 0 0,0 0-405 0 0,-1 1-46 0 0,0-1-234 0 0,0 3 5 0 0,0-1-248 0 0,-1 1-6 0 0,1 0-195 0 0,0 1-65 0 0,-1 0-164 0 0,0 1-70 0 0,-1 1-134 0 0,1-1-26 0 0,1 1-95 0 0,-1 1 24 0 0,0 1-20 0 0,-2 3 3 0 0,1 4-76 0 0,-3 4 59 0 0,0 4-40 0 0,-2 5 11 0 0,-1 4-17 0 0,-1 5 13 0 0,-2 4 15 0 0,-1 4-38 0 0,0 4 46 0 0,0 1-52 0 0,1 3 188 0 0,0 0-279 0 0,2 2 196 0 0,2 0-151 0 0,1 0 55 0 0,3 0-17 0 0,1-2-3 0 0,3 0-31 0 0,2-1 42 0 0,3-2-52 0 0,2-2 29 0 0,2-2-79 0 0,2-2-109 0 0,1-4-75 0 0,1-3-96 0 0,2-3-148 0 0,1-3-230 0 0,1-3-150 0 0,1-4-105 0 0,0-3-273 0 0,-1-2 10 0 0,0-3-141 0 0,-1-3-217 0 0,-1-3 1 0 0,-1-2-165 0 0,-1-3-1580 0 0,-1-1-983 0 0,-4 0 2458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6:57.32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7492.67188"/>
      <inkml:brushProperty name="anchorY" value="-38375.16406"/>
      <inkml:brushProperty name="scaleFactor" value="0.5"/>
    </inkml:brush>
  </inkml:definitions>
  <inkml:trace contextRef="#ctx0" brushRef="#br0">73 122 1792 0 0,'0'0'0'0'0,"-4"-2"2500"0"0,-3 0-583 0 0,-3-2-104 0 0,-2 0-375 0 0,2 0-190 0 0,-1-1-184 0 0,3 1 77 0 0,2-1-194 0 0,1 1 130 0 0,7-1-292 0 0,3 0 27 0 0,7-1-314 0 0,4 0 52 0 0,6 0-319 0 0,5 0 64 0 0,5 0-359 0 0,5-1-83 0 0,4 1-346 0 0,4 0-126 0 0,2 0-352 0 0,2 1-210 0 0,1 0-265 0 0,1 1-413 0 0,-1 0-1947 0 0,-2 1-1616 0 0,-10 2 3823 0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6:58.18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9261.97656"/>
      <inkml:brushProperty name="anchorY" value="-39523.85156"/>
      <inkml:brushProperty name="scaleFactor" value="0.5"/>
    </inkml:brush>
  </inkml:definitions>
  <inkml:trace contextRef="#ctx0" brushRef="#br0">483 971 1772 0 0,'0'0'0'0'0,"2"-1"1568"0"0,1 0-471 0 0,1-1 55 0 0,1 0-245 0 0,1-1 148 0 0,-1 0-48 0 0,1-1-72 0 0,-1 1 30 0 0,1-1-168 0 0,-2 1 12 0 0,1-1-157 0 0,-1 1 33 0 0,1-1-142 0 0,-2 1 151 0 0,1-2-200 0 0,-1 1 204 0 0,-1 0-217 0 0,-1 0 178 0 0,0 1-261 0 0,-1-2 108 0 0,0 1-220 0 0,-1-1 126 0 0,-1 1-214 0 0,-1-2 146 0 0,-3 0-179 0 0,-1 0 124 0 0,-2 0-175 0 0,-2 0 124 0 0,-1 1-171 0 0,-3-1 104 0 0,-2 1-142 0 0,-2 0 113 0 0,-2 1-172 0 0,-2 1 152 0 0,-2 1-166 0 0,-2 2 152 0 0,-1 0-75 0 0,-2 3 4 0 0,0 1-7 0 0,-2 1 8 0 0,1 3-36 0 0,1 1 6 0 0,1 2 25 0 0,2 1-4 0 0,2 2-21 0 0,2 2-105 0 0,2 0 160 0 0,4 1-119 0 0,3-1-66 0 0,4 1 40 0 0,3-1-40 0 0,3-1 4 0 0,3 1 18 0 0,3-2 25 0 0,2 0-113 0 0,3 0 73 0 0,2-2-36 0 0,2 0 144 0 0,2-2-162 0 0,1-1 157 0 0,2-3-130 0 0,1-1 178 0 0,1-2-141 0 0,0-2 162 0 0,1-1-41 0 0,1-3 25 0 0,0-1 16 0 0,0 0 53 0 0,0-2-42 0 0,0-2 44 0 0,-1-1-31 0 0,-1 0 19 0 0,1-2 55 0 0,-2 0 46 0 0,0 0-5 0 0,-1 1-7 0 0,-1 0 61 0 0,-1 1-51 0 0,-2 0-33 0 0,-1 1-112 0 0,-2 1 74 0 0,-2 2-78 0 0,0-1-63 0 0,-2 2 45 0 0,2 0-11 0 0,-2 1 7 0 0,-1 1-10 0 0,-1 0-30 0 0,1 3 42 0 0,-1 0-80 0 0,1 2 121 0 0,-1 0-65 0 0,1 3 27 0 0,-1 1-11 0 0,1 1-16 0 0,-1 1 19 0 0,2 1-2 0 0,-1-1 14 0 0,2 1 2 0 0,1-1 5 0 0,1 1-1 0 0,1-2-27 0 0,1 1 22 0 0,1-2 29 0 0,1-1-13 0 0,2-1 2 0 0,1 0 15 0 0,2-3-10 0 0,1-1 181 0 0,1-2-256 0 0,2-2 307 0 0,2-2-312 0 0,1-2 327 0 0,2-1-363 0 0,1-4 356 0 0,1-2-355 0 0,1-2 142 0 0,1-3-40 0 0,0-2 17 0 0,1-4-36 0 0,1-4-49 0 0,0-4 46 0 0,1-4 56 0 0,0-5-152 0 0,1-5 72 0 0,1-6-62 0 0,0-5 27 0 0,0-4-65 0 0,-1 1 32 0 0,-4-1 39 0 0,-1 1 21 0 0,-4 3 76 0 0,-2 3 6 0 0,-4 5-28 0 0,-4 4-6 0 0,-3 6-27 0 0,-4 4-37 0 0,-3 6-11 0 0,-2 3-5 0 0,-4 5-6 0 0,-4 2-27 0 0,-2 4 26 0 0,-4 3 27 0 0,-3 5 12 0 0,-4 4 55 0 0,-3 5-13 0 0,-6 6-6 0 0,-4 8-5 0 0,-3 6-5 0 0,-3 8 141 0 0,-1 6-204 0 0,2 6 131 0 0,1 5-106 0 0,4 4 139 0 0,4 2-172 0 0,4 3 96 0 0,5 2-26 0 0,5-1 4 0 0,4-1 207 0 0,5 1-214 0 0,6-1 247 0 0,3-1-268 0 0,4-1 277 0 0,5-1-196 0 0,3-2 84 0 0,4-2-19 0 0,4-3 16 0 0,2-3-12 0 0,3-4-19 0 0,3-2-9 0 0,2-5-50 0 0,1-4-25 0 0,1-4-85 0 0,2-4-83 0 0,2-4-133 0 0,1-3-88 0 0,1-4-157 0 0,0-2-313 0 0,1-4-71 0 0,1-3-464 0 0,1-3-335 0 0,-1-1-367 0 0,0-3-1154 0 0,-4 0-1316 0 0,-3-2-3136 0 0,-9 2 6577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9:44.5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20 1060 0 0,'-75'-20'22031'0'0,"80"31"-21917"0"0,13 11 6 0 0,1-2 0 0 0,39 33 0 0 0,-27-26-114 0 0,115 101 46 0 0,-144-127-12 0 0,0 1 5 0 0,-1 0 0 0 0,1-1 0 0 0,0 1 0 0 0,-1 0 0 0 0,1 0 0 0 0,-1 0 0 0 0,1 0 0 0 0,-1 0 0 0 0,0 0 0 0 0,2 4 0 0 0,-4-4-40 0 0,0 0 1 0 0,0-1 0 0 0,0 1-1 0 0,0-1 1 0 0,-1 1 0 0 0,1-1-1 0 0,0 1 1 0 0,-1-1 0 0 0,1 0-1 0 0,-1 0 1 0 0,0 1 0 0 0,1-1-1 0 0,-1-1 1 0 0,0 1 0 0 0,0 0-1 0 0,1 0 1 0 0,-1 0-1 0 0,0-1 1 0 0,0 1 0 0 0,0-1-1 0 0,-3 1 1 0 0,-3 1 15 0 0,-38 16-87 0 0,-54 25-169 0 0,87-36-1307 0 0,0 1-1 0 0,-20 15 1 0 0,22-12-1132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7:00.63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1818.27734"/>
      <inkml:brushProperty name="anchorY" value="-40971.55469"/>
      <inkml:brushProperty name="scaleFactor" value="0.5"/>
    </inkml:brush>
  </inkml:definitions>
  <inkml:trace contextRef="#ctx0" brushRef="#br0">82 20 1772 0 0,'0'0'1780'0'0,"-1"-2"-401"0"0,-1 0-455 0 0,-1 0 3 0 0,1-1-402 0 0,-1 0 94 0 0,-1 1-304 0 0,1 0 91 0 0,0 0-185 0 0,1 1 315 0 0,-2 2-192 0 0,0 2 88 0 0,0 3 46 0 0,0 2-113 0 0,0 4 88 0 0,0 4-126 0 0,-1 4 44 0 0,1 5-21 0 0,-1 6 50 0 0,1 5-103 0 0,0 5 45 0 0,0 6-109 0 0,1 4 98 0 0,0 6-79 0 0,2 3 97 0 0,0 3-107 0 0,1 3 150 0 0,1 2-73 0 0,1 2 25 0 0,1 2-102 0 0,1 5 169 0 0,1 4-60 0 0,0 4 96 0 0,2 3-199 0 0,-1 3 169 0 0,1 0-98 0 0,0 1 36 0 0,0 0 6 0 0,0-2 137 0 0,-1-2-146 0 0,0-4 131 0 0,-2-2-229 0 0,1-3 210 0 0,-2-1-218 0 0,0 0 231 0 0,-1-1-284 0 0,0 0 259 0 0,-2 1-310 0 0,0-1 264 0 0,0 0-246 0 0,0 0 249 0 0,-1-1-252 0 0,0 0 216 0 0,0-1-125 0 0,1-1-43 0 0,0-1-158 0 0,0-1 159 0 0,0 0-190 0 0,1-2 204 0 0,1-1-230 0 0,-1-1 201 0 0,1-1-192 0 0,0-1 233 0 0,0-1-186 0 0,0-2 212 0 0,0-1-172 0 0,0-3 171 0 0,1-2-50 0 0,-1-3-85 0 0,0-2 117 0 0,0-2-12 0 0,0-2-4 0 0,-1 0-3 0 0,0-1 16 0 0,0-1-39 0 0,-1-2 2 0 0,1-1-6 0 0,-1-2-28 0 0,0 0-21 0 0,1-2-20 0 0,-1-1 13 0 0,1 0-58 0 0,-1-1 45 0 0,0-1-21 0 0,1 0-18 0 0,-1-1-3 0 0,0 0-24 0 0,0-1 20 0 0,1-1-41 0 0,-1-1 16 0 0,0-1-61 0 0,0-1 53 0 0,1-2-9 0 0,-1-1-25 0 0,0-2-10 0 0,0 0 25 0 0,0-2-23 0 0,0-2-31 0 0,0-1-56 0 0,1-3-14 0 0,-1 0-96 0 0,0-3-51 0 0,0-1-53 0 0,0-2-110 0 0,1-2-64 0 0,-1 1-169 0 0,0-3-18 0 0,0 1-191 0 0,0-2-497 0 0,1-1-362 0 0,-1-2-390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7:02.65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3133.96875"/>
      <inkml:brushProperty name="anchorY" value="-47134.00391"/>
      <inkml:brushProperty name="scaleFactor" value="0.5"/>
    </inkml:brush>
  </inkml:definitions>
  <inkml:trace contextRef="#ctx0" brushRef="#br0">74 11 536 0 0,'-2'-10'16489'0'0,"4"11"-16104"0"0,0 0 17 0 0,2 3 74 0 0,2 0-4 0 0,2 3-111 0 0,2 2 8 0 0,2 1-61 0 0,4 3-39 0 0,4 2-36 0 0,2 3-42 0 0,5 2 45 0 0,5 5-110 0 0,4 2 82 0 0,3 3 34 0 0,7 3-48 0 0,4 4 0 0 0,6 3-60 0 0,5 1 34 0 0,4 3-29 0 0,3 2 7 0 0,4 2 7 0 0,3 1-2 0 0,2 0 85 0 0,2 2 130 0 0,2 0-163 0 0,2 1 200 0 0,3-1-185 0 0,2 2 220 0 0,1 0-224 0 0,2 1 92 0 0,1 0-62 0 0,0 0-30 0 0,0 1 13 0 0,-1 1 2 0 0,-1-1 7 0 0,-2 1-25 0 0,-2-1-10 0 0,-1 1-17 0 0,-2-2-21 0 0,-2 1 4 0 0,-2-2-7 0 0,-2 0-18 0 0,-2-2 79 0 0,-1-1-121 0 0,-3-2 56 0 0,-2 0-56 0 0,-2-3 84 0 0,-3 0-22 0 0,-2-3-84 0 0,-5-2 79 0 0,-3-3-122 0 0,-3-1 16 0 0,-2-2 1 0 0,-3-1 46 0 0,-1-1-102 0 0,-2 0 93 0 0,-2-2-109 0 0,-2-1 92 0 0,-2-2-80 0 0,-3-1 103 0 0,-1-1-138 0 0,-3-2 108 0 0,-1-2-86 0 0,-3-1 90 0 0,-1-1-92 0 0,-2-1 89 0 0,0-2-106 0 0,-2 1 106 0 0,-1-2-98 0 0,-1-1 95 0 0,-1 0-94 0 0,0-1 113 0 0,-2-1-132 0 0,1 0 49 0 0,-2-2-16 0 0,-1 0 38 0 0,0-1-34 0 0,-1 0 22 0 0,-1-1-6 0 0,0 0 5 0 0,-1-1-14 0 0,0-1 27 0 0,-1 1-27 0 0,1-1 46 0 0,-1 0-55 0 0,0 0 26 0 0,-1-1-13 0 0,1 1-2 0 0,-1-1-9 0 0,-2 0 3 0 0,1 0 12 0 0,1-1-4 0 0,-3 0-12 0 0,2 1-1 0 0,-2-1 0 0 0,2 0 17 0 0,-2 0-9 0 0,0 1 4 0 0,-1-1-1 0 0,2 1-5 0 0,-2-1 6 0 0,1 0 13 0 0,-1 0-18 0 0,1-1 10 0 0,-1 0-16 0 0,1 1 8 0 0,-2-1-7 0 0,1 0-8 0 0,-1-1 7 0 0,-1 0-21 0 0,1 1 85 0 0,-1-1-128 0 0,-1 0 41 0 0,1 0-20 0 0,-1 0-3 0 0,0-1-9 0 0,0 0 26 0 0,-2 2-13 0 0,1 0 28 0 0,-4 0 7 0 0,-1 2 73 0 0,-3 0-107 0 0,-2 0 110 0 0,-2 1-127 0 0,-4 1 42 0 0,-1 1 4 0 0,-4 1 70 0 0,-2 0-107 0 0,-2 2 101 0 0,-5 1-78 0 0,-1 1 69 0 0,-3 2-75 0 0,-2 1 129 0 0,-2 0-150 0 0,0 1 135 0 0,-3 1-129 0 0,-2 1 136 0 0,-2 1-125 0 0,-1 1 126 0 0,-1 0-41 0 0,-1 1 0 0 0,-1 0 3 0 0,0 1-7 0 0,-1 0 16 0 0,-1 0-24 0 0,0 1 8 0 0,-2-1-8 0 0,1 0-8 0 0,-2 0 7 0 0,0 0-7 0 0,-1 0-26 0 0,1 0 39 0 0,0-1-8 0 0,0 1-94 0 0,1 0 112 0 0,1 0-99 0 0,2 0 114 0 0,0 0-66 0 0,2 0 50 0 0,1 0-88 0 0,0-1 119 0 0,1 1-140 0 0,2-1 131 0 0,1 0-128 0 0,2-2 136 0 0,1 1-135 0 0,1-1 135 0 0,1-1-124 0 0,1 1 125 0 0,-1-1-134 0 0,0 1 96 0 0,1-1-82 0 0,0 0 122 0 0,1 0-130 0 0,0 0 107 0 0,0-1-98 0 0,2 1 94 0 0,0-1-19 0 0,2 0-3 0 0,2-1 0 0 0,1-1-5 0 0,1 0 1 0 0,2-1-15 0 0,0 0-24 0 0,0-1 48 0 0,0 0-21 0 0,1 0 12 0 0,-1 1-25 0 0,1-1 17 0 0,-1 1-6 0 0,1 0-9 0 0,0 0 18 0 0,-1-1-20 0 0,1 1 20 0 0,0 0-6 0 0,0-1-3 0 0,0 0-40 0 0,1 0 34 0 0,0-1-17 0 0,0 1 33 0 0,1-1-23 0 0,0-1 26 0 0,1 1-16 0 0,1-2-4 0 0,0 1-8 0 0,1 0 11 0 0,0-1-4 0 0,0 0-18 0 0,0 0 15 0 0,1-1-33 0 0,1 0 27 0 0,-1 1-22 0 0,1-1-22 0 0,1-1-4 0 0,-1 1-42 0 0,0-1 28 0 0,1 1-34 0 0,0-1 42 0 0,0 1 2 0 0,1-1 14 0 0,-1 0-21 0 0,0 1 50 0 0,1-1-48 0 0,-1 1 58 0 0,0 0-31 0 0,1 0 19 0 0,-1 0-28 0 0,0 0 37 0 0,1 0 2 0 0,-1 0-33 0 0,1 0 49 0 0,0 0-15 0 0,0 0 19 0 0,0-1-28 0 0,0 1 14 0 0,1 0-84 0 0,0-1 131 0 0,0 1-42 0 0,1-1-74 0 0,0 0 133 0 0,1-1-109 0 0,-1 1 100 0 0,1 0-61 0 0,0-1 42 0 0,-1 0-30 0 0,1 1-24 0 0,-1-1-7 0 0,1 0 27 0 0,0 0-118 0 0,0 0-2 0 0,0 0-93 0 0,0 0 178 0 0,0 0-30 0 0,0 0 15 0 0,1-1 9 0 0,-1 1-2 0 0,1-1 20 0 0,0 0 4 0 0,1 1 23 0 0,-1 0-24 0 0,0-1 41 0 0,-1 1-16 0 0,1 0-18 0 0,0-1 30 0 0,1 1-11 0 0,-1-1 9 0 0,0 0-67 0 0,1 0 38 0 0,0 0 41 0 0,-1 0 11 0 0,1 0 0 0 0,0 0-5 0 0,-1-1-30 0 0,1 1 21 0 0,0-1-12 0 0,1 0-16 0 0,-1 0 28 0 0,2-1-14 0 0,-1 0-5 0 0,0 1-40 0 0,-1-1 35 0 0,1 0-14 0 0,-1 1 4 0 0,0-1 0 0 0,0 0-9 0 0,1 0 21 0 0,1-1-7 0 0,-1 0 8 0 0,1 1-6 0 0,0-1 11 0 0,0 0 6 0 0,1-1-6 0 0,-1 2-26 0 0,1-2 32 0 0,0 1-2 0 0,1 0-4 0 0,-1-1 12 0 0,1 1-8 0 0,0-1 12 0 0,0 0-18 0 0,0 0-3 0 0,1 0 0 0 0,0 0 9 0 0,0-1-8 0 0,2 0 12 0 0,-2 0-41 0 0,2-1 54 0 0,0 0-31 0 0,-1 1 10 0 0,2-1 3 0 0,0 0-6 0 0,0 0 11 0 0,1 0-8 0 0,-2 0-2 0 0,1 0 0 0 0,-1 0 19 0 0,1 0-15 0 0,0-1 19 0 0,2 1-37 0 0,-1-1 48 0 0,1 0-39 0 0,-1 1-98 0 0,-1 0-53 0 0,1 0-90 0 0,0-1-355 0 0,0 1 179 0 0,-1-15-9537 0 0,4 6 4765 0 0,1-3-3233 0 0,0 1 7555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7:05.64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1797.98047"/>
      <inkml:brushProperty name="anchorY" value="-50750.99609"/>
      <inkml:brushProperty name="scaleFactor" value="0.5"/>
    </inkml:brush>
  </inkml:definitions>
  <inkml:trace contextRef="#ctx0" brushRef="#br0">39 2546 1396 0 0,'7'-6'9188'0'0,"-6"4"-8884"0"0,1 1 1 0 0,-1 0-6 0 0,2-2 2020 0 0,-2 4-2055 0 0,3 5 3757 0 0,2 0 1396 0 0,-6-7-5162 0 0,0-1-275 0 0,1-2 237 0 0,-1 0-281 0 0,2-2 254 0 0,-1-1-289 0 0,1-1 286 0 0,-1-1-284 0 0,1-1 244 0 0,-1-2-270 0 0,1-1 247 0 0,0-2-253 0 0,1-2 65 0 0,-1-2 15 0 0,1-2-3 0 0,0-1 26 0 0,-1-1-15 0 0,1-1-8 0 0,0-2 8 0 0,-1 1 29 0 0,0-1-4 0 0,0-1 17 0 0,0-1 2 0 0,0-1-9 0 0,0 0 3 0 0,-1-1 9 0 0,0 0 34 0 0,-1-1-28 0 0,1 0-4 0 0,-1 0 21 0 0,0-2-31 0 0,0 1 37 0 0,-1-1-11 0 0,1 0 4 0 0,-1 0 164 0 0,0 1-230 0 0,0 1 249 0 0,0 1-286 0 0,-1 2 244 0 0,1 1-211 0 0,0 0 206 0 0,0 1-201 0 0,0 1 47 0 0,0 0-16 0 0,-1 1 17 0 0,1 0-1 0 0,-1 1-13 0 0,1 1 24 0 0,-1 1 11 0 0,1 1-40 0 0,0 1 13 0 0,-1 0 61 0 0,1 1 50 0 0,0 1-42 0 0,0 0 32 0 0,0 0-36 0 0,0 1-18 0 0,-1 1-42 0 0,1-1 41 0 0,0 1-44 0 0,-1 0 41 0 0,1 0 138 0 0,-1 1-236 0 0,1 0 232 0 0,-1 1-254 0 0,1 0 214 0 0,0 1-238 0 0,-1-1 236 0 0,1 1-216 0 0,-1 1 251 0 0,1 0-288 0 0,0 0 260 0 0,1 2-243 0 0,-1-1 216 0 0,0 0-223 0 0,0 1 229 0 0,0-1-224 0 0,1 2 208 0 0,-1-2-206 0 0,0 3 224 0 0,0-2-236 0 0,0 2 222 0 0,0-2-231 0 0,0 2 218 0 0,0-1-221 0 0,0 0 248 0 0,0 1-251 0 0,0-1 240 0 0,0 1-217 0 0,1 0 214 0 0,-1 1-250 0 0,1-1 252 0 0,0 0-241 0 0,0-1 161 0 0,-1 0-109 0 0,1-1 188 0 0,-1 1-231 0 0,0-1 241 0 0,1-1-231 0 0,-1 0 218 0 0,0 0-238 0 0,1 0 257 0 0,-1-1-250 0 0,0 1 225 0 0,1 0-212 0 0,-1 0 207 0 0,0-1-234 0 0,1 1 256 0 0,-1 0-236 0 0,0 0 225 0 0,0-1-220 0 0,1 1 258 0 0,-1 0-283 0 0,1 0 96 0 0,-1 0-5 0 0,0-1 4 0 0,0 1-14 0 0,1-1 2 0 0,-1 1 40 0 0,0-1 44 0 0,0 0-70 0 0,1 0 38 0 0,-1 1-21 0 0,1 0 4 0 0,-1 0 4 0 0,1 0 26 0 0,0 0-16 0 0,-1 2 2 0 0,1-1-5 0 0,0 1 0 0 0,0-1-37 0 0,0 1 57 0 0,0-2-28 0 0,0 0 9 0 0,0 1 23 0 0,0-1-3 0 0,0 0-26 0 0,0 0-5 0 0,0 0 14 0 0,0 0 8 0 0,-1 0-30 0 0,1 0 29 0 0,-1 3 9 0 0,0-2-21 0 0,1 2 3 0 0,0-2 17 0 0,-1 2-20 0 0,1-1-25 0 0,0 1 44 0 0,-1-2-30 0 0,0 2 24 0 0,0-1-20 0 0,0 0 16 0 0,1 0-15 0 0,-1 1 14 0 0,1-2-9 0 0,0 3 2 0 0,-1-2-28 0 0,1 2 36 0 0,-1-2-16 0 0,1 2-10 0 0,-1-2 163 0 0,0 3-216 0 0,0-2 216 0 0,1 1-243 0 0,-1 0 258 0 0,1 0-261 0 0,-1 1 238 0 0,1 0-235 0 0,0 0 219 0 0,0 0-230 0 0,0 0 236 0 0,0 1-215 0 0,0 1 200 0 0,-1-1-209 0 0,1 0 212 0 0,0 0-214 0 0,-1 0 228 0 0,1 0-237 0 0,0 1 268 0 0,0-1-313 0 0,0 0 276 0 0,0 1-248 0 0,0-1 240 0 0,-1 1-248 0 0,1 0 266 0 0,0 2-253 0 0,-1-3 240 0 0,1 1-142 0 0,0 1 91 0 0,0 0-178 0 0,0 0 229 0 0,0 0-251 0 0,0-1 244 0 0,0 1-250 0 0,0 1 256 0 0,0-1-221 0 0,0 2 216 0 0,0-2-227 0 0,-1 0 241 0 0,1 1-255 0 0,0-1 231 0 0,-1 1-214 0 0,1 1 212 0 0,0-2-204 0 0,0 0 207 0 0,0 0-206 0 0,0 1 211 0 0,0 0-232 0 0,0 1 238 0 0,0-1-101 0 0,0-1-122 0 0,0 0 225 0 0,0 0-236 0 0,0 1 229 0 0,0 0-228 0 0,0 0 249 0 0,0 1-260 0 0,0-1 251 0 0,0 0-234 0 0,0-1 233 0 0,-1 1-219 0 0,1-1 155 0 0,0 1-145 0 0,0 1 214 0 0,-1-1-114 0 0,1-1-124 0 0,0 0 253 0 0,0 1-271 0 0,0-1 273 0 0,1-1-266 0 0,-1 0 248 0 0,1 1-246 0 0,-1 0 236 0 0,0-1-240 0 0,0 0 245 0 0,0 1-237 0 0,0-2 225 0 0,0 0-211 0 0,0 1 212 0 0,0-1-232 0 0,0 1 243 0 0,0 0-242 0 0,1-2 241 0 0,-1 1-254 0 0,0 1 272 0 0,1-2-240 0 0,-1 2 236 0 0,0 0-233 0 0,0-1 215 0 0,0 0-228 0 0,0 1 235 0 0,1-1-201 0 0,-1 1 186 0 0,0 1-236 0 0,1 0 248 0 0,-1-1-250 0 0,0 0 238 0 0,0 0-235 0 0,0 1 252 0 0,0-1-252 0 0,1 0 230 0 0,-1 0-213 0 0,0 1 212 0 0,1-1-227 0 0,-1 0 241 0 0,0 1-236 0 0,0 1 239 0 0,0 0-234 0 0,0-1 229 0 0,0-1-223 0 0,0 1 226 0 0,0 1-236 0 0,0 0 249 0 0,0 0-267 0 0,0 1 258 0 0,0-2-122 0 0,0 0-155 0 0,1 0 291 0 0,-1 0-217 0 0,0 1 167 0 0,1 0-206 0 0,-1 1 232 0 0,0 0-152 0 0,0 0 27 0 0,0 0-51 0 0,0 0 9 0 0,2-1-339 0 0,0 0 479 0 0,3 1-206 0 0,-1-1 226 0 0,5 1-203 0 0,2 2 207 0 0,4 0-229 0 0,4 0 219 0 0,5 2-245 0 0,3-1 226 0 0,4 2-195 0 0,6-1 194 0 0,4 1-202 0 0,6 0 200 0 0,6 2-200 0 0,6-1 182 0 0,4 2-177 0 0,5 0 169 0 0,3 0-195 0 0,3 0 169 0 0,2 0-192 0 0,2 1 164 0 0,1-1-126 0 0,5 0 176 0 0,0 0-166 0 0,1 0 85 0 0,2-1-16 0 0,3 1 76 0 0,-1-1-127 0 0,3-1 186 0 0,2 0-164 0 0,2 0 149 0 0,1 0-131 0 0,-2 0 132 0 0,-3-1-133 0 0,-1 1 17 0 0,-3-1 45 0 0,-1-1 0 0 0,-1 0-16 0 0,1 0 12 0 0,0 1-9 0 0,1-2 3 0 0,-1 1-24 0 0,-1-1 15 0 0,1 0-5 0 0,-2 0 48 0 0,1-1-75 0 0,-1-1 11 0 0,-1 1 32 0 0,-1 0-96 0 0,-3-1 118 0 0,-1 1-15 0 0,-3-1 7 0 0,-1 0 3 0 0,-2 0-9 0 0,-3 1-26 0 0,-3-1 40 0 0,-3 1-19 0 0,-3-1 16 0 0,-2 1-8 0 0,-2-1 3 0 0,-2 1-20 0 0,0-1-13 0 0,-2 0 12 0 0,0 0 23 0 0,-3 0 2 0 0,-1 0-3 0 0,-3-1 12 0 0,-1 1-22 0 0,-2 0 16 0 0,-1 0-38 0 0,-1 0 53 0 0,-1 0-17 0 0,-1 0-13 0 0,-2 0 15 0 0,0 0-103 0 0,-1 0 136 0 0,-2 0-30 0 0,-2 0 2 0 0,0-1-10 0 0,-3 1 3 0 0,0 0-2 0 0,-1 0-37 0 0,-1 0 33 0 0,-1 0 26 0 0,-2-1-30 0 0,-1 0 6 0 0,-2 0 13 0 0,-1 0-14 0 0,0 0 4 0 0,-2 0-15 0 0,-4 0 27 0 0,2 0-22 0 0,-3 0 16 0 0,2-1-18 0 0,-3 1-23 0 0,1-1 43 0 0,-2 1-5 0 0,1-1 3 0 0,-2 1-8 0 0,0-1 25 0 0,-2 1-35 0 0,-1-1-17 0 0,1 1 27 0 0,-1 0-1 0 0,-2-1 1 0 0,3 1-8 0 0,-1 0 16 0 0,-2 0-5 0 0,2-1 2 0 0,-2 1-33 0 0,0 0 47 0 0,-2-1-29 0 0,2 1 0 0 0,1-1 9 0 0,-2 1-50 0 0,-1 0 62 0 0,2-1-7 0 0,0 1 3 0 0,-2-1-21 0 0,0 1 15 0 0,-1 0-19 0 0,-2 0-18 0 0,4 0 13 0 0,0 0 23 0 0,0 0-7 0 0,-1 0 9 0 0,-1 0-137 0 0,-1 0 170 0 0,0 0-62 0 0,-1 0-35 0 0,3 0 12 0 0,0 0 13 0 0,0 0 8 0 0,1 1 16 0 0,-1 1-10 0 0,0 2 28 0 0,-1 0-54 0 0,0 3 59 0 0,0 2 0 0 0,-1 2-19 0 0,1 2 23 0 0,-1 3-54 0 0,0 3 58 0 0,0 2-28 0 0,0 5 50 0 0,-1 3-32 0 0,0 3-7 0 0,-1 4 134 0 0,0 3-209 0 0,0 4 114 0 0,-1 1-57 0 0,0 3 36 0 0,0 0-32 0 0,0 1 14 0 0,0 0-10 0 0,0 0 3 0 0,0-1 8 0 0,0 0 17 0 0,0-2 168 0 0,1-2-252 0 0,-1-2 260 0 0,1 0-280 0 0,-1-2 251 0 0,1-1-282 0 0,0-1 73 0 0,-1 0 10 0 0,1 0 12 0 0,0-2-34 0 0,0-2 27 0 0,1 0 19 0 0,-1-1 3 0 0,0-1 16 0 0,0-2-31 0 0,-1 0 19 0 0,1-2-1 0 0,-1-1-10 0 0,1 0 22 0 0,-1-1-12 0 0,1-1 14 0 0,0-2-3 0 0,0-1-22 0 0,0-1-3 0 0,1-1 32 0 0,-1-2-11 0 0,0 0-9 0 0,1-3 27 0 0,0 0-17 0 0,-1-2-88 0 0,1-3 109 0 0,-1 1-18 0 0,1-2 15 0 0,0 0 10 0 0,0-1-38 0 0,0 1-82 0 0,0-2-44 0 0,0 0-163 0 0,0-1-73 0 0,0-1-48 0 0,0 1-345 0 0,0-1-120 0 0,0-1-363 0 0,0-1-100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7:07.43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8399.98828"/>
      <inkml:brushProperty name="anchorY" value="-51369.51172"/>
      <inkml:brushProperty name="scaleFactor" value="0.5"/>
    </inkml:brush>
  </inkml:definitions>
  <inkml:trace contextRef="#ctx0" brushRef="#br0">94 136 448 0 0,'0'0'1436'0'0,"-3"0"-415"0"0,-1 0-68 0 0,1 0-91 0 0,-4-1-142 0 0,1 1-46 0 0,-2-1 15 0 0,1 1-43 0 0,1-1-37 0 0,-1 0-32 0 0,1 1-23 0 0,1-1-105 0 0,0 0-25 0 0,0 0-90 0 0,1 1-79 0 0,2-1 38 0 0,-2 0-90 0 0,0 1 4 0 0,1-1 5 0 0,1 1 116 0 0,0 0 925 0 0,4-2-885 0 0,0 1 50 0 0,7-1-94 0 0,4 0 28 0 0,5 0-128 0 0,5 0 56 0 0,7-1-178 0 0,5 1 142 0 0,8-1-148 0 0,4 1 94 0 0,7 0-170 0 0,5-1 132 0 0,6 0-137 0 0,3 0 108 0 0,3 0-131 0 0,3 0 108 0 0,0-1-118 0 0,1 1 165 0 0,0 0-59 0 0,0-1 176 0 0,-2 1-144 0 0,-1-2 171 0 0,-1 1-193 0 0,-2-1 152 0 0,-4 0-178 0 0,-3 1 111 0 0,-4-1-161 0 0,-4 0 132 0 0,-5 1-164 0 0,-4 0 118 0 0,-3 1-127 0 0,-5 0 124 0 0,-3 0-135 0 0,-4 1 138 0 0,-4 0-131 0 0,-3 0 156 0 0,-3 0-171 0 0,-2 0 173 0 0,-5 1-174 0 0,1 0 132 0 0,-4 0-166 0 0,2 0 140 0 0,-3 0-156 0 0,2 0 101 0 0,-3 1-154 0 0,-2-1 90 0 0,2 0-170 0 0,-1 1 74 0 0,-2-1-159 0 0,3 1 37 0 0,-2-1-153 0 0,-1 1 15 0 0,-2 0-157 0 0,2-1 9 0 0,-1 1-156 0 0,0 0-118 0 0,-2 0-4 0 0,0 0-266 0 0,1 1-217 0 0,0 0-477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7:08.05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1491.38281"/>
      <inkml:brushProperty name="anchorY" value="-52507.14844"/>
      <inkml:brushProperty name="scaleFactor" value="0.5"/>
    </inkml:brush>
  </inkml:definitions>
  <inkml:trace contextRef="#ctx0" brushRef="#br0">37 41 2028 0 0,'0'0'4773'0'0,"-4"0"-3683"0"0,0-1-111 0 0,0 1-141 0 0,1 0-52 0 0,0-1-64 0 0,2 1 35 0 0,-3 0-7 0 0,0 0-65 0 0,1-1-87 0 0,0 1-72 0 0,1 0-87 0 0,0 0 661 0 0,5-1-835 0 0,1 0-34 0 0,3 0-38 0 0,0 0-37 0 0,6 0-120 0 0,2 1 132 0 0,4-1-182 0 0,2-1 161 0 0,3 1-176 0 0,2 0 149 0 0,3 0-158 0 0,2 0 148 0 0,2 0-156 0 0,2 0 144 0 0,2 0-175 0 0,1 0 168 0 0,1 0-149 0 0,-1 0 156 0 0,1 0-158 0 0,0 0 132 0 0,-3 0-129 0 0,-1 0 131 0 0,-3 0-53 0 0,-3 0-133 0 0,-2 0 88 0 0,-3 0-207 0 0,-2 0 70 0 0,-3-1-183 0 0,-5 1 36 0 0,1 0-149 0 0,-3 0-16 0 0,0 0-162 0 0,-2 0 14 0 0,0 0-118 0 0,-2 0-418 0 0,-2 0 47 0 0,-3 0-264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7:10.20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3538.21484"/>
      <inkml:brushProperty name="anchorY" value="-53736.19141"/>
      <inkml:brushProperty name="scaleFactor" value="0.5"/>
    </inkml:brush>
  </inkml:definitions>
  <inkml:trace contextRef="#ctx0" brushRef="#br0">5478 22 1144 0 0,'0'0'3462'0'0,"-2"-1"-2729"0"0,1 0 285 0 0,-1 0-225 0 0,1 0 71 0 0,-1 0-21 0 0,0-1-88 0 0,1 0-114 0 0,0 1 36 0 0,0 0-246 0 0,1-1 168 0 0,0 0-137 0 0,1 0 51 0 0,0-2 2381 0 0,1 5-2654 0 0,0 1-39 0 0,0 2 35 0 0,0-1 7 0 0,0 4-12 0 0,-1 2-68 0 0,0 1 136 0 0,-1 2-151 0 0,1 2 164 0 0,-1 3-179 0 0,0 3 194 0 0,0 2-251 0 0,0 4 206 0 0,0 4-162 0 0,1 3 148 0 0,0 4-178 0 0,-1 5 133 0 0,1 2-173 0 0,-1 4 198 0 0,1 4-66 0 0,0 3 42 0 0,0 4 119 0 0,0 2-131 0 0,-1 2 149 0 0,1 1-221 0 0,0 2 51 0 0,1 0 16 0 0,-1 0 7 0 0,1 1-15 0 0,-1 0 203 0 0,1 1-310 0 0,0-2 305 0 0,1 1-318 0 0,0-1 308 0 0,0 0-304 0 0,0-1 278 0 0,0-1-266 0 0,-1 0 294 0 0,1 0-116 0 0,0-2-26 0 0,0 0-158 0 0,0 0 161 0 0,-1-1-237 0 0,1 0 190 0 0,0-3-163 0 0,0-1 168 0 0,-1-2-180 0 0,0-1 171 0 0,-1-2-182 0 0,1 0 212 0 0,-1-1-241 0 0,0 0 176 0 0,0-1-157 0 0,-1 0 169 0 0,0 0-180 0 0,0-1 152 0 0,-1-1-64 0 0,1-1 23 0 0,-1-1-83 0 0,0-3 117 0 0,0-1-57 0 0,1-1 28 0 0,0-1-10 0 0,0-1 3 0 0,-1 0-15 0 0,1-1-20 0 0,-1-1 15 0 0,0 0-11 0 0,0 0-105 0 0,0-1 105 0 0,0-1-111 0 0,0 0 130 0 0,1-1-161 0 0,-1-1 157 0 0,1 0-146 0 0,-1-2 141 0 0,0 0-140 0 0,0-2 135 0 0,0 1-120 0 0,0-2 107 0 0,-1 0-135 0 0,1 0 133 0 0,-1 0-135 0 0,1 0 157 0 0,-1 1-60 0 0,1 0-18 0 0,0-1 38 0 0,-1 2-28 0 0,1-2 3 0 0,-1 1-19 0 0,0-1 23 0 0,1 0-3 0 0,-1 0-26 0 0,0 0 22 0 0,0-1 6 0 0,-1 1-16 0 0,1 0 20 0 0,-1-1-30 0 0,1 0-18 0 0,-1-1 41 0 0,1 0-10 0 0,0-1-23 0 0,-1-1-2 0 0,1 0 18 0 0,0-1-6 0 0,0 0-59 0 0,-1-1 97 0 0,1 0-36 0 0,-1-1 8 0 0,1-1-32 0 0,0 0 46 0 0,0-2-48 0 0,0 0 43 0 0,1-1-27 0 0,-1 0-2 0 0,0-2-26 0 0,0 1 10 0 0,0-1-18 0 0,1 0-6 0 0,-1 0 25 0 0,-1-1-4 0 0,1 0-147 0 0,0-1 146 0 0,0 0-111 0 0,0-1 158 0 0,0 0-162 0 0,0 0 182 0 0,0-1-175 0 0,-1 0 170 0 0,1-1-158 0 0,0 0 183 0 0,0-1-171 0 0,0 1 183 0 0,-1-1-170 0 0,1-1 168 0 0,-1-1-180 0 0,1 1 161 0 0,0-2-162 0 0,-1 2 170 0 0,1-2-196 0 0,-1 1 198 0 0,2-2-200 0 0,-2 2 210 0 0,2-2-190 0 0,-1 1 175 0 0,0-1-168 0 0,1-2 180 0 0,-1 2-166 0 0,0-2 75 0 0,1 0-42 0 0,-1 1 153 0 0,1 0-202 0 0,0-2 224 0 0,0 0-189 0 0,0 1 174 0 0,0-1-205 0 0,1 0 206 0 0,0 0-185 0 0,-1-2 186 0 0,0 3-199 0 0,0-2 204 0 0,0 1-202 0 0,0-1 215 0 0,1 0-194 0 0,-1 0 170 0 0,1-1-80 0 0,0 0-19 0 0,0 2-58 0 0,-1 0 176 0 0,1 0-215 0 0,0-1 219 0 0,-1 1-202 0 0,1-2 191 0 0,0 1-192 0 0,0-1 188 0 0,0 0-136 0 0,-2 1 41 0 0,1 0-95 0 0,-1 0 176 0 0,0-1-178 0 0,-2 2 202 0 0,0-1-188 0 0,-1 0 128 0 0,-1 1-154 0 0,-2-1 168 0 0,1 0-56 0 0,-2 1 4 0 0,0-1 0 0 0,-3 0-2 0 0,-2 1-4 0 0,-1 0-121 0 0,-2-1 170 0 0,-1 0-52 0 0,-1 0 4 0 0,-1 1-153 0 0,-2-1 192 0 0,-3 0-159 0 0,-1 1 188 0 0,-1-1-202 0 0,-3 0 212 0 0,-3 1-233 0 0,-2 0 234 0 0,-2 0-230 0 0,-4 0 204 0 0,-3 0-225 0 0,-2 0 253 0 0,-4 1-245 0 0,-2-1 239 0 0,-2 0-230 0 0,-3 0 260 0 0,-4 0-87 0 0,-3 0 26 0 0,-2 0-5 0 0,-1 0-14 0 0,-2 0-112 0 0,-1 0 170 0 0,-1 0-158 0 0,-1 0 202 0 0,-1 1-165 0 0,-1-1 211 0 0,0 0-233 0 0,-1 0 235 0 0,0 0-207 0 0,-1 0 174 0 0,0 0-69 0 0,-1 0 25 0 0,0 1-13 0 0,0 0 3 0 0,0 0-19 0 0,0 0 23 0 0,-1 0-26 0 0,2 1-16 0 0,-1 0-122 0 0,0 0 164 0 0,1 0-163 0 0,-1 0 189 0 0,1 0-83 0 0,1 0 0 0 0,0 0 32 0 0,2 1-26 0 0,0 0-15 0 0,3 0-28 0 0,0 0 47 0 0,3-1-20 0 0,0 1-31 0 0,4 0 34 0 0,2-1-8 0 0,3 0-26 0 0,2 0 5 0 0,1 0 6 0 0,2-1-17 0 0,2 0 28 0 0,1 0-27 0 0,1-1 8 0 0,3 1-20 0 0,2-1 42 0 0,2 1-28 0 0,1-1-13 0 0,1 0 18 0 0,2 0-21 0 0,0-1 16 0 0,1 1-24 0 0,1-1 20 0 0,1 0 4 0 0,2 1-11 0 0,1-1 23 0 0,1 0-21 0 0,3 1 7 0 0,0-1-6 0 0,1 1 0 0 0,1-1 0 0 0,2 1 10 0 0,1-1-18 0 0,1 0 2 0 0,1 1-20 0 0,1-1 42 0 0,2 0-23 0 0,-1 0 4 0 0,2 1 18 0 0,0-1-20 0 0,4 0 17 0 0,-1-1-1 0 0,3 1 0 0 0,-2 0-17 0 0,3 0 23 0 0,-3-1-8 0 0,3 0-11 0 0,-2 1 0 0 0,2 0 22 0 0,-1 0-3 0 0,2 1-58 0 0,-1-1 87 0 0,1 1-32 0 0,-1-1 15 0 0,2 0-72 0 0,-2 1 87 0 0,3-1-34 0 0,-3 0 29 0 0,2 0-15 0 0,-2 1 5 0 0,2-1-29 0 0,-2 1 36 0 0,1-1-16 0 0,-2 1-10 0 0,2 0 14 0 0,-2 0-6 0 0,0 0 12 0 0,-1 0-32 0 0,0 1 38 0 0,-1 0-26 0 0,1 0 27 0 0,-1 0 20 0 0,0 1 9 0 0,0-1-28 0 0,0 0 29 0 0,0 1-28 0 0,-1 0-11 0 0,1-1 26 0 0,-2 0 9 0 0,1 1 8 0 0,0-1-29 0 0,0 0 29 0 0,-1 1-9 0 0,2-1-22 0 0,-1 0-6 0 0,0 0 28 0 0,3-1-15 0 0,-1 1 38 0 0,3-1 33 0 0,-2 0-55 0 0,3-1 52 0 0,-2 1-25 0 0,2-1-16 0 0,2 0-4 0 0,-2 0 4 0 0,2 0-2 0 0,1 0-14 0 0,1 0-1 0 0,-1-2-10 0 0,0 1 12 0 0,0-2-4 0 0,0 0-23 0 0,1-2-30 0 0,0-2 54 0 0,1 0-28 0 0,0-3 10 0 0,0 0-30 0 0,1-2 31 0 0,-1-2-20 0 0,1-2-49 0 0,0-3 65 0 0,0-3-18 0 0,0-3 21 0 0,-1-3-18 0 0,1-4-8 0 0,0-3-40 0 0,0-5 47 0 0,0-2-16 0 0,0-3-5 0 0,0-3-15 0 0,0-2 8 0 0,0-1 1 0 0,0-3-52 0 0,0 0-3 0 0,0-1 16 0 0,1-1-17 0 0,-1 0-78 0 0,0 1 157 0 0,0 0-134 0 0,0 2 164 0 0,0 2-154 0 0,1 1 156 0 0,0 2-135 0 0,0 3 153 0 0,-1 3-134 0 0,1 1 60 0 0,0 2-36 0 0,1 2 115 0 0,-1 1-136 0 0,1 1 138 0 0,0 2-135 0 0,1 2 134 0 0,-1 1-36 0 0,1 0 3 0 0,0 2-10 0 0,0 0-8 0 0,0 0 6 0 0,1 1-12 0 0,-1 0-66 0 0,1-1 27 0 0,0 0 1 0 0,-1 0-44 0 0,0 0-18 0 0,1 1 30 0 0,-1 0-2 0 0,-1 1-130 0 0,1-1 188 0 0,-1 0-174 0 0,0 0 180 0 0,-1 1-178 0 0,1 0 204 0 0,-1 1-169 0 0,0 0 202 0 0,0 1-199 0 0,-1 1 207 0 0,1 2-174 0 0,0 0 189 0 0,-1 2-140 0 0,1 0 110 0 0,0 1-139 0 0,-1 1 166 0 0,1 0-186 0 0,-1 1 182 0 0,0 0-148 0 0,0 1 54 0 0,1-1-12 0 0,-1 1 108 0 0,0 0-138 0 0,0 1 168 0 0,0 0-186 0 0,0-1 168 0 0,1 1-172 0 0,-1 0 181 0 0,0-1-171 0 0,0 1 173 0 0,0-1-187 0 0,0 1 196 0 0,0 0-199 0 0,0 0 182 0 0,0 0-168 0 0,0 0 172 0 0,0 1-182 0 0,0 0 166 0 0,0 0-148 0 0,0 2 180 0 0,0 0-198 0 0,0 2 196 0 0,1 0-195 0 0,-1 1 189 0 0,1-1-183 0 0,0 2 172 0 0,0-1-192 0 0,0 1 216 0 0,0 0-196 0 0,1 1 181 0 0,-1-1-184 0 0,0 1 190 0 0,-1 0-193 0 0,1 1 189 0 0,0 1-183 0 0,1-1 181 0 0,-1 1-170 0 0,1 0 88 0 0,-1 0-60 0 0,1-1 117 0 0,0 2-146 0 0,-1 0 169 0 0,1-1-173 0 0,-1 1 155 0 0,1 0-154 0 0,0 1 162 0 0,-1 0-203 0 0,1 0 201 0 0,0-1-197 0 0,-1 0 194 0 0,1 0-222 0 0,0 0 220 0 0,0 1-202 0 0,-1 1 186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7:14.25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6793.9375"/>
      <inkml:brushProperty name="anchorY" value="-54954.42578"/>
      <inkml:brushProperty name="scaleFactor" value="0.5"/>
    </inkml:brush>
  </inkml:definitions>
  <inkml:trace contextRef="#ctx0" brushRef="#br0">2 308 92 0 0,'0'0'2120'0'0,"0"-4"-382"0"0,-1 1-199 0 0,1-4-182 0 0,0-1-38 0 0,-1-1-132 0 0,1-1 40 0 0,0-1-91 0 0,1-1 144 0 0,-1 0-195 0 0,0 0 214 0 0,1-1-130 0 0,0 0 83 0 0,-1 0-102 0 0,1 1 21 0 0,-1 0-47 0 0,0 1-117 0 0,0-1-179 0 0,1 2-23 0 0,-1-1-72 0 0,0 1-39 0 0,1 0-52 0 0,-1 0-27 0 0,0 3-35 0 0,0-2-41 0 0,0 2-53 0 0,0-1-73 0 0,0 1-74 0 0,0-1-80 0 0,0 2-60 0 0,0 0-53 0 0,0 0-63 0 0,0 2-50 0 0,-1-1-39 0 0,1 2-47 0 0,0 0-10 0 0,-1 1 21 0 0,1 1 0 0 0,0 4 38 0 0,0 4-23 0 0,1 3 41 0 0,0 5-15 0 0,0 5 6 0 0,2 4 8 0 0,0 5-16 0 0,0 3 75 0 0,2 5-97 0 0,0 2 116 0 0,1 2-129 0 0,1 1 128 0 0,1 1-76 0 0,0 1-14 0 0,0-1 80 0 0,2 1-110 0 0,-1-2 108 0 0,1 0-112 0 0,0-1 90 0 0,0-1-70 0 0,0-3 90 0 0,0-2-110 0 0,0-2 113 0 0,-1-3-100 0 0,0-2 87 0 0,0-3-92 0 0,-1-2 107 0 0,-1-2-102 0 0,-1-3 105 0 0,0-2-77 0 0,-1-1 117 0 0,0-2-71 0 0,0-2 127 0 0,-1-1-2 0 0,-1-2 38 0 0,1-1-37 0 0,-1-2-23 0 0,-1-1-23 0 0,3-2-34 0 0,1-2 1 0 0,1-3-45 0 0,1-4 6 0 0,2-3-37 0 0,1-5 4 0 0,2-3-31 0 0,1-4 21 0 0,2-6-41 0 0,3-6-30 0 0,1-5 7 0 0,1-4-81 0 0,2-3 17 0 0,-1-3-14 0 0,1-2 10 0 0,-1 0 6 0 0,-1 0-6 0 0,-1 2 7 0 0,-3 3 17 0 0,0 4-23 0 0,-3 4-44 0 0,-1 4 31 0 0,-1 3-36 0 0,-2 4-18 0 0,-1 2-34 0 0,-1 2-25 0 0,-1 3-113 0 0,0 1-125 0 0,-1 3-109 0 0,-1 1-169 0 0,-1 2-88 0 0,1 1-85 0 0,-1 1-140 0 0,0 2-260 0 0,-1 1 66 0 0,0 1-122 0 0,0 1 130 0 0,-1 2-93 0 0,1 1 45 0 0,0 1-106 0 0,1 2-97 0 0,-1 1-84 0 0,0 3-179 0 0,0 2-1721 0 0,-1 3-1157 0 0,-1-1 2852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7:14.56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8744.55469"/>
      <inkml:brushProperty name="anchorY" value="-55998.04297"/>
      <inkml:brushProperty name="scaleFactor" value="0.5"/>
    </inkml:brush>
  </inkml:definitions>
  <inkml:trace contextRef="#ctx0" brushRef="#br0">0 4 2092 0 0,'1'1'1936'0'0,"0"2"-354"0"0,1 0-161 0 0,1 0 39 0 0,0 0-154 0 0,0 0 43 0 0,2 1-139 0 0,-1-1 110 0 0,2 0-109 0 0,-1-1-118 0 0,1 0-117 0 0,0-1-202 0 0,-2 0-84 0 0,4 0-141 0 0,-2-1-88 0 0,3 0-97 0 0,-1 0-54 0 0,2 0-85 0 0,0-1-73 0 0,2 0 32 0 0,0 0-61 0 0,2-1-27 0 0,1 0-13 0 0,1 0 56 0 0,-1 1-150 0 0,2-1-57 0 0,-1 0-26 0 0,1 1-33 0 0,0-1-62 0 0,1 1-33 0 0,-1 0-9 0 0,0 0-59 0 0,-1 0-94 0 0,-2 0 38 0 0,1 0-67 0 0,-3 0-36 0 0,2 0-57 0 0,-2 0-100 0 0,0 0-53 0 0,-2 1-102 0 0,1-1-36 0 0,-3 0-143 0 0,2 0-112 0 0,-3 1-470 0 0,1-2-6 0 0,-2 1-1859 0 0,1-1-939 0 0,-2 1 2457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7:14.92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0484.91406"/>
      <inkml:brushProperty name="anchorY" value="-57265.03906"/>
      <inkml:brushProperty name="scaleFactor" value="0.5"/>
    </inkml:brush>
  </inkml:definitions>
  <inkml:trace contextRef="#ctx0" brushRef="#br0">121 101 872 0 0,'-1'-2'2528'0'0,"-2"-1"-714"0"0,-1-1 27 0 0,-1-1-303 0 0,0 1-122 0 0,0-3-221 0 0,0 1 70 0 0,0 0-153 0 0,0-1 102 0 0,1 1-124 0 0,0 0-73 0 0,1 1-112 0 0,-1-1-188 0 0,0 1-76 0 0,1 0-127 0 0,0 1-96 0 0,1 1-41 0 0,-1-1-85 0 0,1 1-119 0 0,0 0 49 0 0,1 2-62 0 0,-2-2-43 0 0,1 2-3 0 0,1 0 52 0 0,-2 1 131 0 0,1 2-211 0 0,0 2 230 0 0,0 3-281 0 0,0 3 298 0 0,-1 2-339 0 0,1 3 320 0 0,-1 2-293 0 0,0 3 264 0 0,1 3-377 0 0,-1 2 391 0 0,1 2-291 0 0,-1 4 70 0 0,0 0 8 0 0,1 3-24 0 0,0 0 4 0 0,0 2-6 0 0,1-1-9 0 0,1 1-21 0 0,0-1 5 0 0,1 1-12 0 0,0-2 12 0 0,0-2-37 0 0,1-1 43 0 0,0-3 140 0 0,0-1-291 0 0,-1-2 178 0 0,1-2-498 0 0,-1-3 290 0 0,0-1-442 0 0,0-2-17 0 0,0-2-271 0 0,0-2-197 0 0,0-1-395 0 0,-1-1-365 0 0,-1-2-637 0 0,0-1-2524 0 0,-4 4-3991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7:15.85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9105.19141"/>
      <inkml:brushProperty name="anchorY" value="-56701.95313"/>
      <inkml:brushProperty name="scaleFactor" value="0.5"/>
    </inkml:brush>
  </inkml:definitions>
  <inkml:trace contextRef="#ctx0" brushRef="#br0">0 352 2168 0 0,'0'0'0'0'0,"0"-4"2812"0"0,1-7-751 0 0,0-4-9 0 0,1-4-427 0 0,0-3-193 0 0,1 0-252 0 0,1-1-124 0 0,-1 0-53 0 0,0 2-58 0 0,0 2-68 0 0,1 1-70 0 0,-1 2-160 0 0,0 1-107 0 0,-1 2-95 0 0,0 2-111 0 0,0 2-87 0 0,0 1-58 0 0,-1 1-51 0 0,1 1-17 0 0,0 1-39 0 0,-1 1 105 0 0,2 4-103 0 0,1 3 127 0 0,0 3-69 0 0,1 4 112 0 0,0 4-194 0 0,1 4 134 0 0,-1 5-110 0 0,1 5 211 0 0,1 4-210 0 0,-1 5 21 0 0,1 3-16 0 0,1 4 46 0 0,1 2-43 0 0,-1 1 15 0 0,2 1 178 0 0,0-1-281 0 0,0-1 293 0 0,2-1-310 0 0,-1-3 264 0 0,2-1-281 0 0,-1-4 249 0 0,0-2-244 0 0,-1-3 240 0 0,0-4-249 0 0,-1-3 252 0 0,-1-2-235 0 0,0-3 252 0 0,-1-2-162 0 0,-1-2 293 0 0,0-3-82 0 0,-2 0 231 0 0,0-2-98 0 0,-1-3 59 0 0,1-1-198 0 0,-2-2 55 0 0,3-3-170 0 0,0-2 73 0 0,2-4-132 0 0,2-3-8 0 0,1-4-13 0 0,2-6-30 0 0,3-4-8 0 0,2-7-24 0 0,2-6-13 0 0,2-6-73 0 0,2-5-47 0 0,1-4 18 0 0,1-4-162 0 0,0-2 143 0 0,1-2-172 0 0,-1 0 166 0 0,-1 1-186 0 0,-1 2 97 0 0,-2 3-68 0 0,-1 3-49 0 0,-2 5-122 0 0,-3 4-27 0 0,-1 5 11 0 0,-1 4-86 0 0,-2 3-48 0 0,-2 4-191 0 0,-1 3-330 0 0,-1 3-168 0 0,1 2-185 0 0,-1 3-5 0 0,-2 3-227 0 0,2 2-323 0 0,-1 2-56 0 0,1 3-1757 0 0,1 2-1692 0 0,-2 1 3947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0:08.2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6935 8 1052 0 0,'12'-8'9047'0'0,"-126"94"-7016"0"0,-61 76-768 0 0,52-44-152 0 0,-97 65-455 0 0,148-125-75 0 0,-19 8 177 0 0,56-42-326 0 0,-64 56 0 0 0,-220 278 491 0 0,218-217-689 0 0,-30 36 141 0 0,-117 122 636 0 0,155-195-913 0 0,-101 123-70 0 0,59-67-3 0 0,64-80-35 0 0,-214 231 519 0 0,47-46 55 0 0,102-118-602 0 0,-202 202-51 0 0,217-209 91 0 0,45-47 13 0 0,-26 26-86 0 0,-63 71-8 0 0,-71 74 0 0 0,88-93 38 0 0,-138 156 131 0 0,-288 342-91 0 0,215-185-139 0 0,111-159 304 0 0,65-89-70 0 0,0 18-54 0 0,106-148-111 0 0,76-105 76 0 0,-23 31-401 0 0,23-30 364 0 0,1-20-6968 0 0,0 10 5331 0 0,1-1 0 0 0,0 0 0 0 0,1 1 0 0 0,3-12 0 0 0,-4 18 1250 0 0,15-34 2879 0 0,-13 34-2059 0 0,0 0 1 0 0,-1 0-1 0 0,1 0 1 0 0,0 0-1 0 0,0 1 1 0 0,0-1-1 0 0,0 1 1 0 0,5-2-1 0 0,32-14-116 0 0,-38 16-253 0 0,3-1-75 0 0,0 1-1 0 0,-1-1 1 0 0,1 1-1 0 0,0-2 1 0 0,-1 1-1 0 0,7-4 1 0 0,-5 3 66 0 0,-5 2-17 0 0,47-19 2100 0 0,-46 19-1978 0 0,23-4-1044 0 0,-16 5 1126 0 0,-10 7 1633 0 0,0-6-1633 0 0,-44 14 703 0 0,-135 14 648 0 0,178-29-1630 0 0,-1 0-15 0 0,-9 0-56 0 0,9 0 3 0 0,2 0-265 0 0,0 0 343 0 0,1 0-1 0 0,-1 0 0 0 0,0 0 0 0 0,0 0 0 0 0,1 0 1 0 0,-1 0-1 0 0,0-1 0 0 0,0 1 0 0 0,1 0 1 0 0,-1 0-1 0 0,0-1 0 0 0,1 1 0 0 0,-1 0 1 0 0,0-2-1 0 0,5-4-235 0 0,1 0 0 0 0,0 1 1 0 0,0-1-1 0 0,1 1 1 0 0,-1 0-1 0 0,1 0 0 0 0,13-7 1 0 0,-8 3-136 0 0,5-2 101 0 0,-1 1 0 0 0,2 1 0 0 0,-1 0 0 0 0,24-9-1 0 0,-39 17 291 0 0,18-4 6 0 0,62-1 709 0 0,-78 5-680 0 0,0 1-764 0 0,-2 0 707 0 0,1 0-1 0 0,-1 0 1 0 0,1 0 0 0 0,-1 0 0 0 0,0-1-1 0 0,1 1 1 0 0,-1 0 0 0 0,0-1 0 0 0,1 1 0 0 0,-1-1-1 0 0,0 0 1 0 0,0 1 0 0 0,3-3 0 0 0,-4 3 42 0 0,1-1-127 0 0,-1 1 98 0 0,0 0 67 0 0,0 0 1 0 0,0 0 0 0 0,-1 0-1 0 0,1 0 1 0 0,0 0 0 0 0,0 0-1 0 0,0 0 1 0 0,-1 0 0 0 0,1 0-1 0 0,0 0 1 0 0,0 0 0 0 0,0 0-1 0 0,-1 0 1 0 0,1-1-1 0 0,0 1 1 0 0,0 0 0 0 0,0 0-1 0 0,-1 0 1 0 0,1 0 0 0 0,0 0-1 0 0,0 0 1 0 0,0 0 0 0 0,0-1-1 0 0,-1 1 1 0 0,1 0 0 0 0,0 0-1 0 0,0 0 1 0 0,0 0-1 0 0,0-1 1 0 0,0 1 0 0 0,0 0-1 0 0,-1 0 1 0 0,1 0 0 0 0,0-1-1 0 0,0 1 1 0 0,0 0 0 0 0,0 0-1 0 0,0 0 1 0 0,0-1 0 0 0,0 1-1 0 0,0 0 1 0 0,0 0-1 0 0,0-1 1 0 0,0 1 0 0 0,0 0-1 0 0,0 0 1 0 0,0 0 0 0 0,0-1-1 0 0,0 1 1 0 0,0 0 0 0 0,1 0-1 0 0,-1 0 1 0 0,0-1 0 0 0,0 1-1 0 0,0 0 1 0 0,0 0-1 0 0,0 0 1 0 0,0 0 0 0 0,0-1-1 0 0,1 1 1 0 0,-1 0 0 0 0,-19 3 470 0 0,18-3-439 0 0,-2 0 150 0 0,-28 6 693 0 0,-104 31 1603 0 0,133-36-2401 0 0,-2 0 47 0 0,1 0-1 0 0,0 0 0 0 0,0 0 0 0 0,-1 0 1 0 0,1-1-1 0 0,0 1 0 0 0,-1-1 0 0 0,-5 0 0 0 0,-10 2 612 0 0,-19 4-183 0 0,36-6-499 0 0,-15 4-4 0 0,-26 2 248 0 0,41-6-272 0 0,-1 1-6 0 0,-9 0 14 0 0,9-1 6 0 0,-1 0-7 0 0,-122 6 629 0 0,-38 2-305 0 0,92-3-357 0 0,70-5-12 0 0,-2 1-3 0 0,-31 2 6 0 0,-34 8-29 0 0,66-10 24 0 0,0-1 3 0 0,-7 1-7 0 0,4 0-15 0 0,-8 0 15 0 0,-25 4 20 0 0,35-4-15 0 0,-48 7 24 0 0,-3-2 307 0 0,43-3-245 0 0,9-3 44 0 0,0 1 4 0 0,-45 3 707 0 0,45-4-714 0 0,-35 0 527 0 0,4-1-364 0 0,30 1-214 0 0,-33-3 641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7:16.16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1229.11328"/>
      <inkml:brushProperty name="anchorY" value="-57621.04688"/>
      <inkml:brushProperty name="scaleFactor" value="0.5"/>
    </inkml:brush>
  </inkml:definitions>
  <inkml:trace contextRef="#ctx0" brushRef="#br0">51 1 1668 0 0,'-4'2'5507'0'0,"-1"0"-3590"0"0,0 1-397 0 0,-1 0-388 0 0,1 1 25 0 0,-1-1-221 0 0,1 0 194 0 0,1-1-226 0 0,0 1 127 0 0,1-1-133 0 0,0 0-67 0 0,2 0-148 0 0,2 0-9 0 0,2 1-124 0 0,4 0-86 0 0,3 0 81 0 0,2 1-347 0 0,3-1 258 0 0,1 0-450 0 0,3 0 358 0 0,1 0-336 0 0,1 0 254 0 0,2 1-306 0 0,1-1 257 0 0,0 0-328 0 0,0-1 309 0 0,-1-1-302 0 0,0 0 80 0 0,-1 0-36 0 0,-1 0 20 0 0,-2 0-54 0 0,-4 0-81 0 0,1-1-40 0 0,-3 0-61 0 0,1 0-108 0 0,-3 0-185 0 0,2-1-274 0 0,-3 1-388 0 0,-3 0-337 0 0,2 0-766 0 0,-2 0-2938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7:18.15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2899.02344"/>
      <inkml:brushProperty name="anchorY" value="-58969.25"/>
      <inkml:brushProperty name="scaleFactor" value="0.5"/>
    </inkml:brush>
  </inkml:definitions>
  <inkml:trace contextRef="#ctx0" brushRef="#br0">28 67 1044 0 0,'0'0'1440'0'0,"0"-4"-289"0"0,0 0-81 0 0,0-2-200 0 0,0 0-123 0 0,-1-2-101 0 0,1 1-134 0 0,-1 0-64 0 0,1 1-107 0 0,-1 0-70 0 0,0 1-42 0 0,0 2-39 0 0,1 0-15 0 0,-1 1 665 0 0,1 6-702 0 0,0 1 127 0 0,1 2-88 0 0,-1 3 26 0 0,0 3 68 0 0,1 2-45 0 0,-1 2 59 0 0,-1 4-76 0 0,0 2 113 0 0,0 2-96 0 0,0 4 68 0 0,0 3-79 0 0,-1 3 82 0 0,0 3-40 0 0,0 3 111 0 0,0 2-123 0 0,-1 3 120 0 0,1 1-74 0 0,0 1 74 0 0,0 0-109 0 0,1 1 98 0 0,1 0-97 0 0,0-1 168 0 0,0 0-188 0 0,1 0 110 0 0,0-3 3 0 0,0-2-64 0 0,1-2-24 0 0,1-2-23 0 0,-1-2-37 0 0,0-3 22 0 0,1-1-62 0 0,-1-3-15 0 0,1-1 20 0 0,-1-2-9 0 0,0-2-26 0 0,0-2-20 0 0,0-2-1 0 0,0-1-63 0 0,-1-2 40 0 0,1-2-20 0 0,-1-2-28 0 0,1-1 9 0 0,-1-2 13 0 0,0 0-9 0 0,0-3-1 0 0,-1 0-4 0 0,1-1 15 0 0,-1 0-24 0 0,1-1 36 0 0,0 1-53 0 0,-1-2 35 0 0,1 1-110 0 0,0-2-114 0 0,-1 0-154 0 0,1-2-105 0 0,-1-1-131 0 0,-1-5-2764 0 0,0-1 1996 0 0,0 0 43 0 0,-1-2-472 0 0,0-1-100 0 0,-1-1-1198 0 0,-1-1-771 0 0,1 2 1812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7:18.71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4170.45703"/>
      <inkml:brushProperty name="anchorY" value="-61500.82813"/>
      <inkml:brushProperty name="scaleFactor" value="0.5"/>
    </inkml:brush>
  </inkml:definitions>
  <inkml:trace contextRef="#ctx0" brushRef="#br0">66 50 908 0 0,'0'0'1876'0'0,"-1"-1"-350"0"0,-1-1-296 0 0,-2 0-31 0 0,1 0-141 0 0,-2-1-62 0 0,2 0 36 0 0,0 1-123 0 0,-1-1 39 0 0,1 1-162 0 0,0 0 29 0 0,1 0-180 0 0,0 0 82 0 0,0 0-175 0 0,1 1 144 0 0,0-1 509 0 0,-1 1-721 0 0,0 0 144 0 0,1 0-112 0 0,0 0-1 0 0,-1 0 702 0 0,1-1-863 0 0,-1 1-3 0 0,1-1-60 0 0,-2-1 2045 0 0,1 2-2224 0 0,0 0-8 0 0,-1 0-32 0 0,2 0-17 0 0,-1 0-26 0 0,1 1 1 0 0,1 0-36 0 0,0 0-57 0 0,0 2-17 0 0,1 0 127 0 0,0 2-117 0 0,2 1 323 0 0,-1 3-315 0 0,2 1 257 0 0,0 2-201 0 0,1 1 212 0 0,1 2-230 0 0,2 2 229 0 0,0 1-242 0 0,1 1 239 0 0,1 2-202 0 0,0 0 186 0 0,2 2-250 0 0,0 0 242 0 0,1-1-220 0 0,-1 0 181 0 0,0-1-189 0 0,-1-1 181 0 0,1-1-204 0 0,-1-1 196 0 0,-1-2-191 0 0,-1 0 196 0 0,-1-2-202 0 0,-1-1 196 0 0,0-1-172 0 0,0-2 211 0 0,-2 0-155 0 0,0-3 208 0 0,-1 1-129 0 0,0-2 216 0 0,0 0-120 0 0,0 0 167 0 0,-1-1-100 0 0,0 0 123 0 0,-1-1-136 0 0,1 0 74 0 0,-1-1-149 0 0,0 0 77 0 0,-1-1-159 0 0,4-1 89 0 0,0-2-115 0 0,2-2 76 0 0,0-2-122 0 0,1-3 108 0 0,2-2-156 0 0,1-3 111 0 0,1-3-200 0 0,1-2 99 0 0,1-3-214 0 0,2-1-45 0 0,0-2-71 0 0,1-2-59 0 0,1 1-10 0 0,0-1-103 0 0,-1 1-104 0 0,0 2-146 0 0,-1 0-124 0 0,0 3-353 0 0,-2 1-107 0 0,0 2-303 0 0,-2 2-331 0 0,0 2-432 0 0,0 2-2452 0 0,-1 2-2916 0 0,-2 2 6795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7:20.17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5957.63281"/>
      <inkml:brushProperty name="anchorY" value="-62745.82813"/>
      <inkml:brushProperty name="scaleFactor" value="0.5"/>
    </inkml:brush>
  </inkml:definitions>
  <inkml:trace contextRef="#ctx0" brushRef="#br0">5 128 2752 0 0,'-1'-1'4785'0'0,"0"-1"-3789"0"0,0 1-70 0 0,0 0-208 0 0,0-2 99 0 0,1 0-116 0 0,1-1 57 0 0,-1 0-167 0 0,2 0 51 0 0,0 0-214 0 0,3 0 37 0 0,-2 1-186 0 0,4 0 30 0 0,1-1-135 0 0,3 0 35 0 0,1-1-120 0 0,2 1 67 0 0,1 0-184 0 0,2 0 176 0 0,2 0-160 0 0,2-1 79 0 0,1 1-206 0 0,1 0 48 0 0,2 0-145 0 0,0-1 38 0 0,0 1-121 0 0,0 0 20 0 0,0 1-114 0 0,0-1 93 0 0,-2 1-202 0 0,-2 0 35 0 0,-1 0-32 0 0,-3 0-232 0 0,0 1 148 0 0,-5 0-239 0 0,1-1-155 0 0,-4 2-398 0 0,1-1-1214 0 0,-3 0-305 0 0,-2 1 699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7:20.71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7708.5625"/>
      <inkml:brushProperty name="anchorY" value="-63888.16406"/>
      <inkml:brushProperty name="scaleFactor" value="0.5"/>
    </inkml:brush>
  </inkml:definitions>
  <inkml:trace contextRef="#ctx0" brushRef="#br0">172 0 1080 0 0,'0'0'4463'0'0,"-3"1"-3568"0"0,1 0-30 0 0,-1-1-79 0 0,1 1-46 0 0,0-1-67 0 0,1 1-70 0 0,-1-1-104 0 0,-1 1 36 0 0,1 0-203 0 0,0-1 45 0 0,1 1-169 0 0,0-1-24 0 0,1 0-8 0 0,-2 1-58 0 0,-1-1 163 0 0,1 1-60 0 0,1-1 113 0 0,-2 3-64 0 0,1-1 117 0 0,1 2-47 0 0,-1 0-5 0 0,1 2-131 0 0,-1 1 96 0 0,1 3-135 0 0,-1 0 201 0 0,1 3-146 0 0,-1 1 174 0 0,1 3-183 0 0,1 1 108 0 0,-1 4-165 0 0,2 1 133 0 0,0 3-76 0 0,1 2 3 0 0,1 2-9 0 0,0 2-23 0 0,0 1-13 0 0,0 0-22 0 0,1 1-9 0 0,-1 1-145 0 0,0-1 100 0 0,0 0-103 0 0,0 0 112 0 0,-1-1-142 0 0,0-1 146 0 0,0-1-147 0 0,-1-3 165 0 0,0 0-194 0 0,0-2 189 0 0,0-2-207 0 0,-1-2 206 0 0,0-2-170 0 0,0-2 178 0 0,0 0-178 0 0,0-3 180 0 0,0 0-157 0 0,-1-2 155 0 0,0-1-115 0 0,0-1 161 0 0,-1 0-177 0 0,-1-1 172 0 0,0-1-145 0 0,-1 0 179 0 0,-1 0-136 0 0,-1-1 197 0 0,0-1-79 0 0,-1 1 14 0 0,-1-2 10 0 0,2 0 1 0 0,-2 0 13 0 0,1-2-82 0 0,-1 1 80 0 0,1-1-60 0 0,-1-1-15 0 0,1 0 56 0 0,-2 0-38 0 0,1 0 27 0 0,0-1-16 0 0,1 1-29 0 0,0-1-33 0 0,2 0-16 0 0,0-1-19 0 0,1 1-25 0 0,0 0 24 0 0,1-1-52 0 0,1 0 24 0 0,1-1 165 0 0,0 1-315 0 0,1-1 152 0 0,3-1-103 0 0,4 1-16 0 0,2-2-95 0 0,4 0-75 0 0,2-1-61 0 0,2-2 3 0 0,3 0-154 0 0,2 0-43 0 0,2-1-254 0 0,2-1 10 0 0,1 0-241 0 0,0-1-70 0 0,0 0-230 0 0,-1 0-254 0 0,-2 0-110 0 0,-1-1-655 0 0,-1 1-1301 0 0,-1-1-1644 0 0,-6 1 3582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7:21.19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9176.02344"/>
      <inkml:brushProperty name="anchorY" value="-66041.14844"/>
      <inkml:brushProperty name="scaleFactor" value="0.5"/>
    </inkml:brush>
  </inkml:definitions>
  <inkml:trace contextRef="#ctx0" brushRef="#br0">58 156 992 0 0,'0'-1'2788'0'0,"-1"-3"-881"0"0,0-3 50 0 0,-1-1-297 0 0,1 0-182 0 0,-1-2-302 0 0,0 0 54 0 0,1-1-208 0 0,-1 1 185 0 0,1 0-202 0 0,0 2 63 0 0,0-1-216 0 0,0 2-126 0 0,0-1-130 0 0,0 1-117 0 0,1 0-133 0 0,-1 1-70 0 0,0 2-56 0 0,0-2-60 0 0,0 1-42 0 0,1 1-60 0 0,-1 2-17 0 0,1 0-6 0 0,0 1-39 0 0,0 1 46 0 0,-1 2-20 0 0,-1 4 7 0 0,0 2 102 0 0,0 5-161 0 0,-1 3 179 0 0,0 4-214 0 0,-1 5 213 0 0,0 3-186 0 0,0 4 50 0 0,1 3-15 0 0,0 1-24 0 0,1 2 34 0 0,1 0-11 0 0,1 2 13 0 0,0-2 3 0 0,1 1 4 0 0,1-2-15 0 0,1 0-28 0 0,2-3 17 0 0,0 0 44 0 0,2-2-27 0 0,1-2-3 0 0,0-2-68 0 0,1-3-5 0 0,0-3-97 0 0,1-2-154 0 0,1-3-136 0 0,0-2-138 0 0,0-3-367 0 0,1-2-159 0 0,0-3-269 0 0,-3-2-459 0 0,3-3 2 0 0,0-2-431 0 0,1-2-1253 0 0,-1-3-1499 0 0,-2 1 3312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7:21.36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0580.625"/>
      <inkml:brushProperty name="anchorY" value="-67925.375"/>
      <inkml:brushProperty name="scaleFactor" value="0.5"/>
    </inkml:brush>
  </inkml:definitions>
  <inkml:trace contextRef="#ctx0" brushRef="#br0">61 169 1680 0 0,'-2'0'2800'0'0,"-5"-3"-816"0"0,-1 0-178 0 0,0 0-545 0 0,-2-1-132 0 0,2 1-236 0 0,0-2 36 0 0,2 2-132 0 0,3-3 34 0 0,3 0-165 0 0,5-1-111 0 0,4 0-112 0 0,4-1-110 0 0,5-1-165 0 0,5 0-166 0 0,6-1-320 0 0,5 0-338 0 0,5 0-92 0 0,3-1-457 0 0,2 1-36 0 0,2-1-676 0 0,0 0-1477 0 0,0 0-1229 0 0,-9 3 2819 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7:21.93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2221.13281"/>
      <inkml:brushProperty name="anchorY" value="-69026.85156"/>
      <inkml:brushProperty name="scaleFactor" value="0.5"/>
    </inkml:brush>
  </inkml:definitions>
  <inkml:trace contextRef="#ctx0" brushRef="#br0">314 1 120 0 0,'0'0'3931'0'0,"-2"1"-2675"0"0,0 1-140 0 0,0 0-260 0 0,1-1 56 0 0,-2 1-57 0 0,0 0-123 0 0,1-1 16 0 0,0 0-190 0 0,0 0 1151 0 0,0-1-1305 0 0,-1 1-33 0 0,1-1 99 0 0,0 0-101 0 0,-1 1 1662 0 0,0-2-1779 0 0,1 0 140 0 0,-1 0-72 0 0,1 1-32 0 0,1 0-16 0 0,-1-1 872 0 0,0 0-996 0 0,-1 1-26 0 0,1-1-15 0 0,0 1-33 0 0,0-1 11 0 0,-3 1-52 0 0,0 0 23 0 0,1 0-51 0 0,-4 0 27 0 0,2 0-10 0 0,-4 0-26 0 0,2 0 8 0 0,-3 1-9 0 0,-1 0 11 0 0,0 1-45 0 0,-1 1 55 0 0,-1 2-14 0 0,0 0 1 0 0,0 1 16 0 0,-1 2 9 0 0,1 2 12 0 0,-1 1-40 0 0,1 1 60 0 0,0 2-112 0 0,2 1 150 0 0,0 2-144 0 0,3 0 151 0 0,1 1-166 0 0,2 1 154 0 0,3 0-123 0 0,3 0 135 0 0,2 0-151 0 0,2 0 139 0 0,4-1-23 0 0,3 0-12 0 0,3-1-42 0 0,3-1-17 0 0,1-2-190 0 0,3-3 120 0 0,1-1-169 0 0,1-3 130 0 0,0-2-196 0 0,1-2 238 0 0,0-3-186 0 0,-1-2 216 0 0,-1-2-135 0 0,-2-3 156 0 0,-1-2-137 0 0,-1-1 170 0 0,-3-3-130 0 0,-2-1 182 0 0,-2-2-104 0 0,-2 0 166 0 0,-2-2-7 0 0,-2 0 17 0 0,-3 0 12 0 0,0 0 125 0 0,-3 1-31 0 0,-1-1-43 0 0,-1 2 4 0 0,-1 0-14 0 0,-2 0-33 0 0,-1 2-94 0 0,-1 0 48 0 0,-2 2-49 0 0,0 1-12 0 0,-1 1-21 0 0,-1 1-72 0 0,-1 2-261 0 0,0 0 32 0 0,-1 2-385 0 0,-1 1-342 0 0,4 1-215 0 0,-3 1-358 0 0,1 2-801 0 0,2 1-2037 0 0,0 1-2613 0 0,2 0 5810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7:22.31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0817.28906"/>
      <inkml:brushProperty name="anchorY" value="-67785.46094"/>
      <inkml:brushProperty name="scaleFactor" value="0.5"/>
    </inkml:brush>
  </inkml:definitions>
  <inkml:trace contextRef="#ctx0" brushRef="#br0">31 191 208 0 0,'0'-2'3364'0'0,"-1"-4"-1045"0"0,1-1-79 0 0,-1-2-145 0 0,0-2-388 0 0,1-1 33 0 0,-1 1-171 0 0,1-1-30 0 0,-1-1-138 0 0,1 2-105 0 0,-1-1-45 0 0,1 1-203 0 0,0 0-156 0 0,-1 3-134 0 0,1-2-155 0 0,0 3-105 0 0,-1-1-146 0 0,1 2-62 0 0,0-1-138 0 0,-1 1-56 0 0,1 1-56 0 0,0 3-38 0 0,0 0 14 0 0,-1 1-5 0 0,0 2 14 0 0,-1 3-40 0 0,0 3 45 0 0,-2 4-15 0 0,1 4 43 0 0,0 4-231 0 0,0 5 124 0 0,1 4-266 0 0,1 4 238 0 0,2 3-303 0 0,2 3 275 0 0,1 3-268 0 0,4 1 252 0 0,2 2-267 0 0,2 1 182 0 0,3 0-48 0 0,1-3 36 0 0,1-1 14 0 0,2-3-31 0 0,0-3 30 0 0,0-3-19 0 0,1-4-23 0 0,-2-3-72 0 0,-1-3-19 0 0,-1-3-127 0 0,-1-4-301 0 0,-2-3-198 0 0,-1-3-290 0 0,-3-2-173 0 0,0-4-284 0 0,-1-1-123 0 0,-1-3-184 0 0,-1-4-1577 0 0,-1-2-1397 0 0,-2 0 3275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7:22.47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2357.83594"/>
      <inkml:brushProperty name="anchorY" value="-69606.50781"/>
      <inkml:brushProperty name="scaleFactor" value="0.5"/>
    </inkml:brush>
  </inkml:definitions>
  <inkml:trace contextRef="#ctx0" brushRef="#br0">151 176 92 0 0,'-4'-2'3620'0'0,"-5"-3"-1003"0"0,-3-1-157 0 0,-4-1-478 0 0,0-1-231 0 0,0 0-180 0 0,0 0-71 0 0,2 1 48 0 0,2 0-382 0 0,2 1 118 0 0,1 1-431 0 0,2 1 44 0 0,1 0-451 0 0,3 0 165 0 0,3-1-388 0 0,3-1 98 0 0,5-1-465 0 0,3 0 101 0 0,3 0-343 0 0,5 0-154 0 0,2 0-227 0 0,5 0-353 0 0,2 0-232 0 0,3 0-146 0 0,1 1-310 0 0,2 0-453 0 0,0 1-2058 0 0,0-1-2401 0 0,-7 2 5437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0:14.4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46 524 1464 0 0,'-4'-4'988'0'0,"0"0"1"0"0,0 0-1 0 0,1-1 0 0 0,-1 0 1 0 0,1 1-1 0 0,0-1 0 0 0,0 0 0 0 0,1 0 1 0 0,0-1-1 0 0,0 1 0 0 0,-3-9 1 0 0,3 4 193 0 0,0 0 1 0 0,1 0-1 0 0,0 0 1 0 0,1 0-1 0 0,1-20 1 0 0,2 5-132 0 0,2 1 0 0 0,0 0 1 0 0,2 0-1 0 0,14-35 1 0 0,-15 45-975 0 0,1 0 1 0 0,0 0 0 0 0,1 0-1 0 0,0 1 1 0 0,1 0-1 0 0,0 1 1 0 0,2 0 0 0 0,-1 1-1 0 0,1 0 1 0 0,1 0 0 0 0,-1 1-1 0 0,2 1 1 0 0,0 0-1 0 0,0 1 1 0 0,15-8 0 0 0,-15 10-95 0 0,0 1 1 0 0,0 1-1 0 0,1 0 1 0 0,-1 0-1 0 0,1 1 0 0 0,0 1 1 0 0,0 1-1 0 0,0 0 1 0 0,0 0-1 0 0,0 1 1 0 0,0 1-1 0 0,0 1 1 0 0,0 0-1 0 0,0 1 1 0 0,0 0-1 0 0,25 10 0 0 0,-19-5-2 0 0,0 1-1 0 0,-1 1 1 0 0,0 0-1 0 0,-1 2 0 0 0,0 0 1 0 0,-1 1-1 0 0,0 1 0 0 0,-1 1 1 0 0,-1 0-1 0 0,14 17 0 0 0,-23-24 27 0 0,0 0-1 0 0,0 1 1 0 0,0 0 0 0 0,-1 0-1 0 0,-1 0 1 0 0,0 0-1 0 0,0 1 1 0 0,0-1-1 0 0,-1 1 1 0 0,-1 0-1 0 0,0 0 1 0 0,0 0 0 0 0,-1 0-1 0 0,0 1 1 0 0,-1-1-1 0 0,0 0 1 0 0,0 0-1 0 0,-1 1 1 0 0,-1-1 0 0 0,0 0-1 0 0,0 0 1 0 0,-1 0-1 0 0,-4 10 1 0 0,-1-3 7 0 0,-1-1 1 0 0,-1 0-1 0 0,0-1 1 0 0,-1 0-1 0 0,-1-1 1 0 0,0 0-1 0 0,-1 0 1 0 0,0-2-1 0 0,-1 1 1 0 0,0-2-1 0 0,-1 0 1 0 0,0-1-1 0 0,-1 0 1 0 0,-29 12 0 0 0,14-8-25 0 0,-1-1 1 0 0,0-2-1 0 0,-1-2 1 0 0,0 0 0 0 0,0-3-1 0 0,-1 0 1 0 0,-38 0-1 0 0,56-5-65 0 0,0-1 0 0 0,0 0 0 0 0,0-2 0 0 0,0 0 0 0 0,0 0 0 0 0,-17-6 0 0 0,31 7 55 0 0,32 8-30 0 0,13 13 129 0 0,0 1-1 0 0,-2 2 1 0 0,0 2 0 0 0,-2 2 0 0 0,49 43-1 0 0,-14-1-46 0 0,96 114-1 0 0,-126-128 49 0 0,-23-28-672 0 0,46 47 0 0 0,-66-73 293 0 0,0 0 1 0 0,1 0-1 0 0,-1 0 1 0 0,1 0-1 0 0,-1 0 0 0 0,0-1 1 0 0,1 1-1 0 0,0 0 1 0 0,-1-1-1 0 0,1 1 1 0 0,-1-1-1 0 0,1 0 1 0 0,0 1-1 0 0,-1-1 1 0 0,1 0-1 0 0,0 0 1 0 0,-1 0-1 0 0,4-1 1 0 0,-2 1-978 0 0,1-1 1 0 0,0 0-1 0 0,0-1 1 0 0,-1 1-1 0 0,1-1 1 0 0,0 1 0 0 0,3-4-1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0:10.3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14 524 0 0,'0'0'12991'0'0,"-15"2"-12090"0"0,-6-10-692 0 0,19 7 344 0 0,-5 0-540 0 0,5-1 725 0 0,78-2-617 0 0,97 9 0 0 0,-18 1-141 0 0,156 1 38 0 0,-233 1-22 0 0,-75-7 12 0 0,36 2-6 0 0,-35-3 4 0 0,70-3-49 0 0,-71 3 39 0 0,17 0-10 0 0,33-4-60 0 0,-50 4 71 0 0,18 0 2 0 0,30 0-35 0 0,-32 0 763 0 0,-7 0-2433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7:23.06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3799.60938"/>
      <inkml:brushProperty name="anchorY" value="-70701.44531"/>
      <inkml:brushProperty name="scaleFactor" value="0.5"/>
    </inkml:brush>
  </inkml:definitions>
  <inkml:trace contextRef="#ctx0" brushRef="#br0">310 75 1944 0 0,'0'0'3461'0'0,"0"2"-2094"0"0,1-1-106 0 0,0 1-131 0 0,-1-1-59 0 0,3 1-187 0 0,-1 0-83 0 0,0-1-238 0 0,-1 0-36 0 0,1 0-183 0 0,1-2 22 0 0,0 0-188 0 0,-1 0 98 0 0,2-1-114 0 0,-1 0 89 0 0,-1 0-149 0 0,1 0 90 0 0,0 0-35 0 0,-1 0 26 0 0,0-1 55 0 0,0 0 18 0 0,-1 1 4 0 0,0-2-6 0 0,0 1 22 0 0,0 1-34 0 0,-2-2 66 0 0,1 1 26 0 0,-1-1-32 0 0,-1 1-61 0 0,0-1 4 0 0,-1 0-3 0 0,-1 0-96 0 0,0 1 42 0 0,-2-1-56 0 0,-2 0-61 0 0,-2 0 58 0 0,-1 0-42 0 0,-1 0-26 0 0,-2 1-33 0 0,-1 1 24 0 0,0 1-24 0 0,-2 1-4 0 0,-2 0-12 0 0,0 3 11 0 0,-2 2-23 0 0,0 0 11 0 0,-1 2-22 0 0,2 1-13 0 0,0 2 35 0 0,2 1-44 0 0,1 2 37 0 0,2 0-91 0 0,3 2-39 0 0,2 1-104 0 0,2 0-174 0 0,3 0 105 0 0,3 1-224 0 0,2 0 61 0 0,3 0-59 0 0,2 1 103 0 0,4-1-41 0 0,1-2 124 0 0,2 0-112 0 0,2-2 202 0 0,1-2-119 0 0,0-2 176 0 0,0-2-108 0 0,-3-2 167 0 0,2-2-55 0 0,0-3 133 0 0,0-2-23 0 0,-1-1 208 0 0,0-3-54 0 0,-1-1 136 0 0,0-1 24 0 0,-2-1 290 0 0,0-1-164 0 0,-1-1 113 0 0,-1-1-119 0 0,0 1 197 0 0,0-2-46 0 0,-1 1 0 0 0,-1 0-76 0 0,0 0-49 0 0,0 1-25 0 0,-2 0-38 0 0,1 1-54 0 0,-2 2-54 0 0,1 0-45 0 0,-1 2-46 0 0,0-1-76 0 0,0 1 2 0 0,-1 2 1 0 0,0-1-46 0 0,0 2-6 0 0,-1 1 28 0 0,0 0 3 0 0,0 4-38 0 0,0 0 18 0 0,0 4-34 0 0,0 1 55 0 0,0 3-32 0 0,1 1-3 0 0,0 1-3 0 0,1 2-159 0 0,1 0 129 0 0,0 0-253 0 0,2 0 142 0 0,0 0-246 0 0,0 0 38 0 0,2 0-258 0 0,-1-2 22 0 0,2-1-288 0 0,0 0-99 0 0,0-3-255 0 0,-2-1-751 0 0,3-2-111 0 0,-2-2-1285 0 0,2-3-1280 0 0,-1-1 2853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7:23.38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5197.88281"/>
      <inkml:brushProperty name="anchorY" value="-72191.95313"/>
      <inkml:brushProperty name="scaleFactor" value="0.5"/>
    </inkml:brush>
  </inkml:definitions>
  <inkml:trace contextRef="#ctx0" brushRef="#br0">72 108 128 0 0,'-1'-2'3328'0'0,"-3"-4"-979"0"0,-1-1-197 0 0,0-3-293 0 0,-2 0-173 0 0,1 0-192 0 0,0 1 83 0 0,0-1-255 0 0,1 3-76 0 0,1 0-321 0 0,1 1-145 0 0,-1 0-236 0 0,1 1-82 0 0,0 0-168 0 0,1 2 7 0 0,0 0-144 0 0,0 2 10 0 0,1 0-45 0 0,0 4 26 0 0,0 2-72 0 0,1 3 58 0 0,0 3-112 0 0,0 4 106 0 0,0 4-86 0 0,0 4 48 0 0,1 4-22 0 0,1 3 14 0 0,0 5 109 0 0,1 3-213 0 0,1 3 245 0 0,0 2-277 0 0,2 2 88 0 0,1 1-26 0 0,0-1 4 0 0,1 0 32 0 0,-1-1-65 0 0,0-2 26 0 0,1-2 27 0 0,-1-2-4 0 0,0-2 8 0 0,1-3-20 0 0,-1-3-7 0 0,0-2 1 0 0,0-3-11 0 0,0-2 58 0 0,0-3-50 0 0,-1-3-99 0 0,1-1-111 0 0,0-3-98 0 0,0 0-135 0 0,1-3-344 0 0,0-2-23 0 0,-1-2-371 0 0,2-2-178 0 0,-2-1-292 0 0,3-3-749 0 0,1 0-1917 0 0,0-3-2525 0 0,-1 1 5578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7:56.99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09241.17969"/>
      <inkml:brushProperty name="anchorY" value="-101510.80469"/>
      <inkml:brushProperty name="scaleFactor" value="0.5"/>
    </inkml:brush>
  </inkml:definitions>
  <inkml:trace contextRef="#ctx0" brushRef="#br0">11 363 104 0 0,'0'0'7822'0'0,"-2"1"-7537"0"0,0 0-50 0 0,-4 1 5080 0 0,7-1-5135 0 0,1 0-44 0 0,-1 0 53 0 0,4 0-61 0 0,-1 0 19 0 0,5 1-35 0 0,-1-1 18 0 0,4 0-73 0 0,2 0 30 0 0,2-1-64 0 0,1 1 49 0 0,1-1-77 0 0,1 1 77 0 0,1-1-70 0 0,0 0 86 0 0,1 1-96 0 0,2-1 82 0 0,1 1-91 0 0,1-1 101 0 0,1 0-115 0 0,1 0 96 0 0,1 1-95 0 0,1-1 79 0 0,-1 1-71 0 0,1-1 34 0 0,0 0-38 0 0,1 0 76 0 0,0 0-80 0 0,0-1 78 0 0,0 1-103 0 0,0 0 114 0 0,0 0-95 0 0,0-1 103 0 0,0 1-118 0 0,0 0 87 0 0,0 0-56 0 0,0-1 54 0 0,1 1-76 0 0,-1-1 78 0 0,0 0-112 0 0,1 1 121 0 0,0-1-98 0 0,1 0 76 0 0,-1-1-87 0 0,0 1 67 0 0,0 1-30 0 0,1-1 32 0 0,-2 0-41 0 0,1 0 36 0 0,0 0-12 0 0,-1 0 46 0 0,1 0-63 0 0,-1 0 72 0 0,0 0-93 0 0,0 0 94 0 0,0 0-109 0 0,0 0 93 0 0,-2 0-75 0 0,1 0 63 0 0,-2 0-78 0 0,1 0 92 0 0,-2 0-116 0 0,-1 0 109 0 0,-1 0-80 0 0,-1 1 56 0 0,0-1-81 0 0,-2 0 75 0 0,0 1-48 0 0,-1-1 47 0 0,-1 0-55 0 0,0 1 73 0 0,0 0-59 0 0,-1-1 0 0 0,0 1 23 0 0,-1 0 23 0 0,1 0-57 0 0,-1-1 43 0 0,1 1-71 0 0,0 0 76 0 0,-1 0-94 0 0,1-1 112 0 0,0 1-118 0 0,-1-1 60 0 0,1 1-15 0 0,0 0-54 0 0,0-1 59 0 0,0 1 27 0 0,1 0-17 0 0,-2 0 19 0 0,1-1 5 0 0,0 1-2 0 0,0 0-26 0 0,0 0 46 0 0,0 0-11 0 0,0 0 14 0 0,0-1-3 0 0,-1 1-26 0 0,1 0-20 0 0,0 0-33 0 0,0 0 25 0 0,0 0 13 0 0,0 0 0 0 0,0 0 21 0 0,0 0 0 0 0,-1 0-8 0 0,1 0-1 0 0,-1 0-5 0 0,1-1 33 0 0,-1 1-5 0 0,1 0 13 0 0,-1-1-31 0 0,-3 1 43 0 0,3 0-32 0 0,0 0-9 0 0,1-1 12 0 0,-4 1 4 0 0,3-1 3 0 0,0 1 5 0 0,-3 0-10 0 0,1-1-15 0 0,-3 1-1 0 0,3 0 31 0 0,-3-1 0 0 0,2 1-13 0 0,-3 0 16 0 0,2 0-34 0 0,-2 0 43 0 0,1 0-56 0 0,-1 0 55 0 0,0-1-13 0 0,-1 1 14 0 0,1 0-7 0 0,-1-1-35 0 0,1 1 43 0 0,-2-1-75 0 0,1 1 166 0 0,-2-1-138 0 0,2 2 41 0 0,-2-1 2 0 0,1 0-32 0 0,-1 0 24 0 0,2 0-3 0 0,-1-1 0 0 0,1 1-22 0 0,0 0-3 0 0,1-1 4 0 0,-3 0-3 0 0,3 0 24 0 0,-2 1-15 0 0,2-1 0 0 0,-2 1 52 0 0,2-1-85 0 0,-2 1 74 0 0,2 0-113 0 0,-2-1 117 0 0,1 1-88 0 0,-1 0 87 0 0,1-1-76 0 0,-2 1 70 0 0,2 0-68 0 0,-1-1 105 0 0,0 1-152 0 0,-1 0 135 0 0,-2 0-80 0 0,3 0 70 0 0,-1 0-75 0 0,-2 0 74 0 0,2 0-64 0 0,-1 0 47 0 0,-2 0-42 0 0,3 0 68 0 0,-2 1-85 0 0,-1-1 96 0 0,2 0-94 0 0,-1 0 79 0 0,-1 1-112 0 0,1-1 136 0 0,0 0-62 0 0,-2 0-26 0 0,3 0 11 0 0,-2 0-16 0 0,0 1 25 0 0,1-1-110 0 0,0 1 224 0 0,1-1-134 0 0,-2-1 22 0 0,0 1 2 0 0,2 0-47 0 0,-1 0 50 0 0,-2 0-25 0 0,3 0 12 0 0,-1 1 2 0 0,-1-1-1 0 0,-1 0-4 0 0,2 1-17 0 0,-1 0 28 0 0,0-1-4 0 0,-2 0 15 0 0,3 1-8 0 0,-2-1-5 0 0,-1 1 34 0 0,0-1-58 0 0,-1 0 5 0 0,2 1 48 0 0,0-1-21 0 0,0 0 4 0 0,-1 1-4 0 0,-1-1-22 0 0,-1 0 33 0 0,3 0-48 0 0,-1 1 56 0 0,0-1-3 0 0,-1 0-3 0 0,0 0 4 0 0,-1 0-10 0 0,2 0-7 0 0,1 0-22 0 0,-1 0 47 0 0,0 0-10 0 0,-1 0-1 0 0,-1 0 8 0 0,0 0-26 0 0,2 1 7 0 0,0 0-36 0 0,-1-1 85 0 0,1 1-36 0 0,-2-1 18 0 0,1 1 727 0 0,-1-3-709 0 0,0 1-20 0 0,1 0-22 0 0,-1 0 44 0 0,0-2 26 0 0,0 0 92 0 0,-1 0 16 0 0,0-1-21 0 0,1 1-30 0 0,-1-2-56 0 0,1 1 64 0 0,0-2-1 0 0,0 1 10 0 0,2-3 38 0 0,-1 1 0 0 0,1-2 7 0 0,1 0-93 0 0,1-1 88 0 0,1-1-82 0 0,0 1 93 0 0,0-2-87 0 0,1 1 82 0 0,0-1-75 0 0,0-1 83 0 0,1 1-132 0 0,1 0 100 0 0,1-1-177 0 0,0 1 157 0 0,1 0-164 0 0,1 0 128 0 0,1 0-156 0 0,1 0 133 0 0,0 2-130 0 0,2-1 122 0 0,1 1-135 0 0,1 1 133 0 0,2 0-129 0 0,0 1 113 0 0,2 1-108 0 0,1 0 106 0 0,2 2-120 0 0,0 0 124 0 0,2 1-131 0 0,0 1 124 0 0,1 1-127 0 0,1 1 131 0 0,0 2-147 0 0,0 1 133 0 0,-1 1-110 0 0,1 1 92 0 0,-1 0-110 0 0,0 2 134 0 0,-2 1-152 0 0,-1 1 148 0 0,-2 2-110 0 0,-1-1 108 0 0,-2 2-124 0 0,-2 0 117 0 0,-2 2-92 0 0,-1 0 101 0 0,-3 0-126 0 0,-1 1 168 0 0,-2 0-120 0 0,-1 0 201 0 0,-2 1-98 0 0,-1 0 137 0 0,-1 0-188 0 0,0 1 137 0 0,-1-1-147 0 0,-1 1 125 0 0,0-1-156 0 0,-1 1 144 0 0,0-1-120 0 0,-1 0 92 0 0,1 0-191 0 0,-1 1 238 0 0,1-1-184 0 0,-1-1 151 0 0,0 1-164 0 0,0-1 156 0 0,0-1-151 0 0,0 0 138 0 0,0-1-139 0 0,0-1 139 0 0,0 0-168 0 0,0 0 171 0 0,1-3-150 0 0,-1 1 138 0 0,0-1-134 0 0,1 0 143 0 0,-1-1-140 0 0,1 1 149 0 0,0-2-128 0 0,0 1 155 0 0,0-2-152 0 0,0 0 234 0 0,-1-1-171 0 0,1-1 135 0 0,0 1-168 0 0,0-1 133 0 0,-1-1-193 0 0,0-1 144 0 0,3 1-130 0 0,1-1 129 0 0,1-1-164 0 0,1 0 151 0 0,3-1-163 0 0,3 0 155 0 0,2-1-169 0 0,4 0 177 0 0,3 1-162 0 0,5-1 157 0 0,4 1-144 0 0,7 0 155 0 0,5 0-172 0 0,6 0 136 0 0,8 1-122 0 0,6 0 143 0 0,7 0-136 0 0,5 1 131 0 0,4 1-113 0 0,7 0 132 0 0,6 1-151 0 0,6 1 158 0 0,5 0-160 0 0,4 1 150 0 0,3-1-128 0 0,3 2 131 0 0,1 0-188 0 0,2 0 211 0 0,1 0-197 0 0,1 1 172 0 0,0 0-168 0 0,1-1 162 0 0,0 2-161 0 0,1-1 127 0 0,-1 0-118 0 0,-1 0 133 0 0,-1 0-134 0 0,-1-1 135 0 0,-3 1-36 0 0,-2-1 17 0 0,-3-1-33 0 0,-6 1 38 0 0,-6-1-130 0 0,-5 0 178 0 0,-4 0-179 0 0,-5-1 149 0 0,-2 0-166 0 0,-2 0 170 0 0,-4 0-136 0 0,-2-1 157 0 0,-4 1-58 0 0,-4-1 6 0 0,-5-1 2 0 0,-4 1-2 0 0,-4-1-94 0 0,-5 0 140 0 0,-4 0-56 0 0,-3-1 20 0 0,-4 1-21 0 0,-3-1 24 0 0,-3 0-17 0 0,-3 1 10 0 0,-3-2-21 0 0,-2 1 34 0 0,-2 0 3 0 0,-4 0 18 0 0,0-1 30 0 0,-3 0-48 0 0,1 0 39 0 0,-3 1-17 0 0,-3-1-5 0 0,4 0-21 0 0,-2 0 6 0 0,-2 1-18 0 0,2-2-61 0 0,-1 1 81 0 0,-2 0-60 0 0,-2-1 28 0 0,4 1-21 0 0,-2 0 5 0 0,0 0-16 0 0,-2 0-43 0 0,2 0-16 0 0,0 0-93 0 0,-1 0-56 0 0,-1 0-140 0 0,-1 0-216 0 0,1-1-151 0 0,1 1-366 0 0,-1-1-291 0 0,-1 0-369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7:59.60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19253.20313"/>
      <inkml:brushProperty name="anchorY" value="-103156.27344"/>
      <inkml:brushProperty name="scaleFactor" value="0.5"/>
    </inkml:brush>
  </inkml:definitions>
  <inkml:trace contextRef="#ctx0" brushRef="#br0">0 4837 112 0 0,'0'0'12627'0'0,"5"0"-12258"0"0,0 1 64 0 0,3-1-99 0 0,0 0 127 0 0,5 1-170 0 0,1-1 93 0 0,2 1-146 0 0,2 0 90 0 0,3-1-167 0 0,2 1 116 0 0,2 0-141 0 0,2 0 141 0 0,2 0-179 0 0,4 0 156 0 0,2 0-174 0 0,2 0 148 0 0,2 0-168 0 0,3 0 148 0 0,2 1-154 0 0,1-1 148 0 0,2 1-180 0 0,0 0 152 0 0,-1 0-188 0 0,0 0 166 0 0,-1 0-71 0 0,-2 0-11 0 0,-2 0-31 0 0,-1 0 30 0 0,-3 0-31 0 0,-2 0 23 0 0,-4 0-26 0 0,-1 0-6 0 0,-3 1-4 0 0,-2 0 14 0 0,-3-1-15 0 0,-1 0-8 0 0,-2 0 39 0 0,-5 0-3 0 0,1-1 31 0 0,-4 1 11 0 0,2-1 0 0 0,-3-1 6 0 0,0 1-42 0 0,-1-1 26 0 0,-3 1-24 0 0,2-1-8 0 0,-1 0-3 0 0,-1 0-19 0 0,2 1 14 0 0,-2 0-19 0 0,0-1-14 0 0,0 1 41 0 0,0 0-13 0 0,-2-1 5 0 0,-1 1-14 0 0,2 0 4 0 0,-1-1 30 0 0,0 1-36 0 0,-1 0 68 0 0,1 0-30 0 0,0 0 21 0 0,-1-1-18 0 0,-1 1 38 0 0,-1-1-7 0 0,0 1-25 0 0,2-1 56 0 0,1 0-23 0 0,-2 1 14 0 0,1-1-8 0 0,0 0 1620 0 0,-1 1-1302 0 0,1-1-280 0 0,0 0 297 0 0,0 0-259 0 0,-2 1 274 0 0,2-1 700 0 0,-2-2-864 0 0,0 1-230 0 0,1-3 176 0 0,0 1-207 0 0,2-2 184 0 0,0-1-131 0 0,1-1 146 0 0,1-2-163 0 0,0-1 139 0 0,2-1-169 0 0,1-2 161 0 0,1-2-157 0 0,2-2 98 0 0,1-3-101 0 0,2-3 103 0 0,2-4-55 0 0,2-3 4 0 0,2-6-98 0 0,2-3 96 0 0,2-5-109 0 0,2-3-15 0 0,2-5 40 0 0,2-6-3 0 0,3-4 1 0 0,1-6 6 0 0,1-3 9 0 0,2-4-21 0 0,1-4 21 0 0,1-3 72 0 0,1-3-151 0 0,0-2 58 0 0,2-3-40 0 0,0-1 161 0 0,0-2-243 0 0,1-1 255 0 0,0-1-293 0 0,-1-1 115 0 0,0-1-35 0 0,-1 1 4 0 0,0 2 65 0 0,-1 0-51 0 0,-1 2 14 0 0,-1 2 179 0 0,-1 2-263 0 0,-1 3 282 0 0,-1 1-296 0 0,-1 3 251 0 0,-2 2-95 0 0,0 1-149 0 0,-1 2 235 0 0,-1 1-265 0 0,-1 2 266 0 0,-2 4-229 0 0,-1 2 228 0 0,-3 4-197 0 0,0 3 176 0 0,-2 2-224 0 0,0 1 257 0 0,-1 2-247 0 0,-1 0 252 0 0,1 0-107 0 0,0 1 30 0 0,-1 0-31 0 0,1 0 2 0 0,0 0-21 0 0,-1 1 47 0 0,0 2-62 0 0,0 0 66 0 0,-1 1-57 0 0,0 4 8 0 0,-2 2-2 0 0,0 3 7 0 0,-1 2-12 0 0,0 2 9 0 0,-1 2-2 0 0,0 3 0 0 0,-2 1-168 0 0,1 2 244 0 0,-2 1-244 0 0,1 2 267 0 0,0 1-270 0 0,0 0 302 0 0,1 1-263 0 0,-1 0 248 0 0,1 0-230 0 0,0 1 204 0 0,-1 1-188 0 0,0 1 206 0 0,-1 0-234 0 0,1 1 234 0 0,-2 0-244 0 0,1 1 236 0 0,-1 0-240 0 0,0 0 240 0 0,0 0-53 0 0,0 1-10 0 0,0 0 2 0 0,-1 0-11 0 0,0 0-13 0 0,1 0 3 0 0,-2 1-16 0 0,1 0 23 0 0,-1 1-22 0 0,-1 2 7 0 0,-1 0 22 0 0,0 2-45 0 0,-1 0 14 0 0,0 1 0 0 0,-1 2-2 0 0,0 0 15 0 0,-1 0-8 0 0,-1 3-12 0 0,1-1 18 0 0,-1 2-20 0 0,0-2 25 0 0,-1 3-26 0 0,1-2 12 0 0,0 2-13 0 0,0-1 8 0 0,-1 2-7 0 0,0 0-13 0 0,0 0 28 0 0,0 0-70 0 0,-1 0-26 0 0,0 2-10 0 0,1-2-20 0 0,-1 0-26 0 0,0 1-8 0 0,0 0-4 0 0,0 1-16 0 0,-1 0 51 0 0,1-1-72 0 0,0 1 5 0 0,0-1 29 0 0,-1 1 7 0 0,0 0 37 0 0,1 0-4 0 0,-1 1 37 0 0,0 0 33 0 0,0 0 7 0 0,0 0-70 0 0,1 2 32 0 0,1-1 48 0 0,-1 0-2 0 0,0 1 24 0 0,0-2 11 0 0,0 1-30 0 0,0 1 16 0 0,0 0 22 0 0,-1 0-2 0 0,1 0-2 0 0,-1-1-8 0 0,1 0 16 0 0,-1 1-9 0 0,0 0 21 0 0,0 0-20 0 0,0 0 12 0 0,0-1-4 0 0,0-1-8 0 0,0 1-12 0 0,0-1 22 0 0,0 2-8 0 0,0-1-6 0 0,1 1 16 0 0,-1-1-14 0 0,0 0-5 0 0,0 0 1 0 0,0-1-1 0 0,0 0 0 0 0,0 0-12 0 0,0 0 17 0 0,0 2-44 0 0,0 0-19 0 0,0 0-12 0 0,0-1-18 0 0,0 0 12 0 0,0 0-15 0 0,0 0 18 0 0,0-1-24 0 0,1 1-816 0 0,0 1 868 0 0,0-1 14 0 0,1 1 13 0 0,1 0-14 0 0,2 0 34 0 0,0 0-52 0 0,3-1 44 0 0,2 1-28 0 0,3-1 3 0 0,2 1 5 0 0,2-1-22 0 0,2 0-16 0 0,3 0 22 0 0,3 1-51 0 0,4-1-18 0 0,3 1-29 0 0,4-1 10 0 0,3 0-7 0 0,5 0-4 0 0,3 0 35 0 0,3 1-20 0 0,1-2 30 0 0,3 1 2 0 0,0-1 15 0 0,2 1 20 0 0,0-1-13 0 0,0 0 52 0 0,2 0-24 0 0,1 0 18 0 0,3-1 25 0 0,2 1-49 0 0,2-1-49 0 0,1 0-2 0 0,2 0 9 0 0,1 1-67 0 0,2-1 52 0 0,1 0-13 0 0,0 1 18 0 0,2-1 14 0 0,0 1-35 0 0,0-1 49 0 0,0 1-6 0 0,-1 0 17 0 0,0 0-8 0 0,-2-1 27 0 0,-1 1-7 0 0,-2 0 31 0 0,-3 0-32 0 0,-3 0 40 0 0,-2 0-36 0 0,-1 0 16 0 0,-2 0 5 0 0,-2 0 16 0 0,-1 0-13 0 0,-1-1 24 0 0,-1-1-20 0 0,-3 1 34 0 0,-2-1-48 0 0,-3 1 58 0 0,-3-1-32 0 0,-2 0 28 0 0,-2 0-11 0 0,-2 0 4 0 0,-2 0 17 0 0,-3 0-18 0 0,-2-1 24 0 0,-2 1-30 0 0,-2 0 38 0 0,-3 0-50 0 0,-1 0 39 0 0,-3 0-22 0 0,-1 1 2 0 0,-4 0 9 0 0,1 0 11 0 0,-4 0-36 0 0,2 0 7 0 0,-3 0-8 0 0,0 1 1 0 0,-1-1 8 0 0,1 0-21 0 0,-2 0 11 0 0,-2 1-13 0 0,2-1-1 0 0,-1 0-19 0 0,-2 1-117 0 0,-1 0-140 0 0,3 0-29 0 0,-2-1-175 0 0,1 1-36 0 0,-2 0-367 0 0,1 1 295 0 0,0 0-282 0 0,-1-1 161 0 0,0 3-319 0 0,-2-1-27 0 0,0 3-280 0 0,-1-1-439 0 0,-3 2-698 0 0,-2 2-440 0 0,0-2 719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8:01.51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27468.24219"/>
      <inkml:brushProperty name="anchorY" value="-99651.45313"/>
      <inkml:brushProperty name="scaleFactor" value="0.5"/>
    </inkml:brush>
  </inkml:definitions>
  <inkml:trace contextRef="#ctx0" brushRef="#br0">0 243 436 0 0,'0'0'1687'0'0,"1"2"-1410"0"0,0 0 5 0 0,1 3 3351 0 0,3 1 1464 0 0,-3-7-4949 0 0,0 0-73 0 0,0 0 47 0 0,2-1-79 0 0,0 1 45 0 0,1-2-62 0 0,0 1 31 0 0,1 0-58 0 0,-1-1 123 0 0,2 1-177 0 0,0-1 134 0 0,2 0-79 0 0,0-1 49 0 0,3-1-64 0 0,-1 0 27 0 0,1 0-18 0 0,1-1 3 0 0,-1 0 8 0 0,2-1-21 0 0,-1-1 35 0 0,-1-1-72 0 0,1 1 69 0 0,-1-1-9 0 0,0 0 8 0 0,0 0 9 0 0,-1-1 4 0 0,0 2 64 0 0,-1-1-3 0 0,0 0-4 0 0,-2 1-10 0 0,1 0-48 0 0,-2 0-35 0 0,0 0 58 0 0,0 2 40 0 0,-2 0-15 0 0,1 0 9 0 0,-2 1-51 0 0,1-1 66 0 0,-1 2-37 0 0,1-1-39 0 0,-2 1 50 0 0,1-1-47 0 0,-1 2 38 0 0,1-1-30 0 0,-1 0 4 0 0,0 2 3 0 0,-1-1-11 0 0,1 1-11 0 0,-2 0 3 0 0,0 1-44 0 0,1-1 40 0 0,0 0-46 0 0,0 1 45 0 0,-1-1-14 0 0,0 2 43 0 0,-1-1 26 0 0,1 3 13 0 0,0-1-9 0 0,0 3 15 0 0,-1 0-47 0 0,0 2 66 0 0,0 1 34 0 0,0 1 11 0 0,0 1 49 0 0,-1 1-81 0 0,1 0 102 0 0,-1 2-92 0 0,1 0 65 0 0,-1 1-160 0 0,1 1 144 0 0,0 1-113 0 0,0-1 116 0 0,0 1-84 0 0,1 1 134 0 0,-1 0-141 0 0,1 0 105 0 0,0 0-148 0 0,1 0 98 0 0,-1 1-15 0 0,1-1-10 0 0,0-1 1 0 0,0 1-38 0 0,1-1 11 0 0,-1 0-30 0 0,1-1 12 0 0,0 0-28 0 0,-1-1 3 0 0,0-1-12 0 0,1 0 3 0 0,-1-2-16 0 0,0 0 4 0 0,0-2-16 0 0,0 0-10 0 0,-1-2 16 0 0,1 1-11 0 0,-1-1 8 0 0,1 1-1 0 0,-1-2 4 0 0,0 1-24 0 0,0-1-6 0 0,0 0-98 0 0,0-1-91 0 0,0-1-190 0 0,-1-1-79 0 0,1 1-279 0 0,0 0-254 0 0,-1-1-472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8:03.00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29158.57813"/>
      <inkml:brushProperty name="anchorY" value="-101176.21875"/>
      <inkml:brushProperty name="scaleFactor" value="0.5"/>
    </inkml:brush>
  </inkml:definitions>
  <inkml:trace contextRef="#ctx0" brushRef="#br0">27 367 232 0 0,'-1'-3'3164'0'0,"-1"-2"-867"0"0,0-4-257 0 0,-1-1-195 0 0,0-3-491 0 0,0-1-33 0 0,0 0-351 0 0,1-2-40 0 0,-1 1-186 0 0,2 0 130 0 0,-1 0-75 0 0,1-1-101 0 0,0 3-90 0 0,1-1-85 0 0,0 2-100 0 0,1 1-72 0 0,-1 1-84 0 0,1 2-46 0 0,0-1-90 0 0,0 2 37 0 0,2 0-55 0 0,-1 1-30 0 0,0 2-21 0 0,-1 1-12 0 0,0 2 14 0 0,4 1-11 0 0,0 4-1 0 0,1 2 10 0 0,0 3 2 0 0,0 3-1 0 0,0 4 6 0 0,1 4 7 0 0,-1 3-57 0 0,0 4 64 0 0,1 1-17 0 0,0 3-9 0 0,0 2 14 0 0,1 2 94 0 0,1 2-162 0 0,-1-2 155 0 0,1 1-133 0 0,0-1 174 0 0,0-3-181 0 0,0 0 230 0 0,1-2-120 0 0,0-1-110 0 0,0-1 147 0 0,0-1-184 0 0,0-1 199 0 0,0-3-220 0 0,-1-1 249 0 0,0-2-262 0 0,-1-2 262 0 0,-1-3-247 0 0,0-1 331 0 0,-1-1-275 0 0,0-2 353 0 0,-1-2-283 0 0,-1-2 137 0 0,0 1-63 0 0,0-3 139 0 0,0 0-291 0 0,0-2 254 0 0,0 0-266 0 0,1-2 202 0 0,0 0-197 0 0,-1 0 234 0 0,3-2-206 0 0,-2 1 190 0 0,1-2-45 0 0,-1 1-51 0 0,1-1 30 0 0,-1 0-13 0 0,1-1-21 0 0,-2 1 16 0 0,1-2-30 0 0,-2 1 8 0 0,2-1-35 0 0,-2 0 22 0 0,1 0-40 0 0,-1 1 15 0 0,0-1-34 0 0,0 0 0 0 0,0 0-20 0 0,-1 1 13 0 0,1-1-34 0 0,-1 0 10 0 0,1 0-18 0 0,-1 1-94 0 0,0-2 152 0 0,-1 2-162 0 0,0 0 158 0 0,2 0-141 0 0,-2 0 168 0 0,1 1-198 0 0,-1 0 210 0 0,1-1-191 0 0,-1 1 194 0 0,0 0-188 0 0,-1 0 182 0 0,2-1-166 0 0,-1 1 153 0 0,0 0-158 0 0,0 1 169 0 0,0 0-154 0 0,0-1 140 0 0,0 0-130 0 0,0 1 183 0 0,-1 0-184 0 0,2-2 211 0 0,-1 1-202 0 0,0 0 184 0 0,2-1-154 0 0,-1-1 154 0 0,1 0-106 0 0,-1-1 168 0 0,2-1-146 0 0,-1-1 123 0 0,0 0-124 0 0,1-3 82 0 0,0 0-114 0 0,0-2 116 0 0,1-2-149 0 0,1-2 123 0 0,0-1-136 0 0,1-3 29 0 0,1-3-20 0 0,2-4 2 0 0,1-3-7 0 0,0-3 11 0 0,2-3-31 0 0,1-2 32 0 0,-1 0 8 0 0,1-1-15 0 0,-1 3 1 0 0,-1 1 102 0 0,-1 3-137 0 0,-1 3 130 0 0,-1 4-92 0 0,-1 2-14 0 0,-1 3 88 0 0,-1 2-124 0 0,0 3 124 0 0,-1 2-132 0 0,-1 0 16 0 0,0 3 110 0 0,0 0-186 0 0,-1 1 129 0 0,0 2-171 0 0,-1 0 140 0 0,0 1-167 0 0,0 0 142 0 0,0 1-194 0 0,1-1 229 0 0,-1 2-197 0 0,-1-1 136 0 0,1 1-142 0 0,-1 1 175 0 0,0-1-198 0 0,1 1 200 0 0,-1 0-242 0 0,0 1 222 0 0,0-1-312 0 0,0 1 244 0 0,-1 0-311 0 0,0 1 70 0 0,1 1-141 0 0,-1-3 21 0 0,0 1-98 0 0,1 0-66 0 0,-1 1-93 0 0,0-1-184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8:03.76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31098.6875"/>
      <inkml:brushProperty name="anchorY" value="-102083.38281"/>
      <inkml:brushProperty name="scaleFactor" value="0.5"/>
    </inkml:brush>
  </inkml:definitions>
  <inkml:trace contextRef="#ctx0" brushRef="#br0">1 357 2048 0 0,'2'0'1956'0'0,"1"-2"-494"0"0,0 1-167 0 0,-1-1-137 0 0,0-1-196 0 0,0-1-120 0 0,0 0 2 0 0,1-1-102 0 0,0-1-34 0 0,-1-1 14 0 0,2 0-86 0 0,1-2-62 0 0,0 0-42 0 0,1 0-98 0 0,2-1-12 0 0,0-1-85 0 0,1 0 42 0 0,0-1 47 0 0,2-1-29 0 0,-1 0 13 0 0,1 0 26 0 0,0 0 20 0 0,0-1 0 0 0,0 1-10 0 0,-2 0-66 0 0,1 1-62 0 0,-1 0 47 0 0,-1 0 15 0 0,1 1 158 0 0,-2-1-265 0 0,1 1 292 0 0,-1 0-389 0 0,-1 1 283 0 0,0 0-315 0 0,-1 2 223 0 0,0 0-322 0 0,-2 2 254 0 0,2-1-437 0 0,-2 1 358 0 0,0 1-327 0 0,0 0 270 0 0,-1 2-290 0 0,0 1 276 0 0,-1 1-322 0 0,-1 1 333 0 0,1 1-284 0 0,0 2 282 0 0,-1 3-292 0 0,-1 4 317 0 0,0 2-306 0 0,-2 4 294 0 0,1 3-303 0 0,-2 3 301 0 0,1 4-296 0 0,0 2 294 0 0,-1 2-299 0 0,1 3 95 0 0,0 1 15 0 0,0 1-41 0 0,1 1 48 0 0,1 0-19 0 0,0 0 30 0 0,1-1 2 0 0,1-1-32 0 0,-1-1 44 0 0,1-2-10 0 0,-1-2-2 0 0,0-2 3 0 0,0-2 186 0 0,0-2-273 0 0,0-2 267 0 0,-1-2-288 0 0,1-1 304 0 0,-1-2-303 0 0,0-2 288 0 0,1-1-310 0 0,-1-1 316 0 0,1-3-315 0 0,-1 0 230 0 0,0-2-197 0 0,0 1 257 0 0,-1-1-272 0 0,0 0 286 0 0,0-2-328 0 0,-3 1 298 0 0,1-2-274 0 0,-2 1 296 0 0,1-2-279 0 0,-2 1 300 0 0,1-1-243 0 0,-2 0 267 0 0,1-1-250 0 0,-2 0 282 0 0,1 0-196 0 0,0-1 249 0 0,1 0-214 0 0,1 0 133 0 0,-1 0-142 0 0,2 0 10 0 0,0 0 106 0 0,2-1-152 0 0,-1 2 170 0 0,1-1-182 0 0,0 0 124 0 0,1 0-159 0 0,4-2 63 0 0,1 1-65 0 0,3-2 11 0 0,4 0-94 0 0,2 0-32 0 0,2-1-10 0 0,2 0-74 0 0,2 0-52 0 0,1 0-204 0 0,2 0-43 0 0,0-1-158 0 0,0-1-244 0 0,1 1-121 0 0,-1-1-316 0 0,-1 0-253 0 0,0 0-366 0 0,-1 0-825 0 0,0 0-1748 0 0,-1-1-2900 0 0,-3 2 6315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8:05.36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32779"/>
      <inkml:brushProperty name="anchorY" value="-103756.70313"/>
      <inkml:brushProperty name="scaleFactor" value="0.5"/>
    </inkml:brush>
  </inkml:definitions>
  <inkml:trace contextRef="#ctx0" brushRef="#br0">1 361 1848 0 0,'0'0'0'0'0,"1"-2"1848"0"0,2-4-172 0 0,0-1-488 0 0,2-2 264 0 0,0-1-353 0 0,0-1-6 0 0,0 1-195 0 0,0-1 130 0 0,1 1-81 0 0,-2 0 45 0 0,0 3-133 0 0,0-1-148 0 0,-1 3-114 0 0,1-1-133 0 0,-2 1-72 0 0,0 1-41 0 0,0 2-28 0 0,2 1-32 0 0,1 3-60 0 0,0 2 10 0 0,0 4-50 0 0,2 4 11 0 0,-1 5-62 0 0,0 4 16 0 0,0 4-74 0 0,0 6 15 0 0,0 4-8 0 0,1 5-11 0 0,0 2-10 0 0,0 2 76 0 0,0 1-120 0 0,0 2 19 0 0,0 0-8 0 0,0-1 6 0 0,0 0-12 0 0,1 0 19 0 0,-1-2-15 0 0,1-1 13 0 0,-1-3-22 0 0,-1-1 26 0 0,1-4 0 0 0,-1-2 29 0 0,0-4 7 0 0,-1-1 19 0 0,0-4 1 0 0,-1-2 29 0 0,0-3 86 0 0,0-3 67 0 0,-1-1 76 0 0,0-2 94 0 0,-1-4 25 0 0,0 1 8 0 0,0-3-103 0 0,1-1-67 0 0,0-1-66 0 0,-1-2-43 0 0,3-2-1 0 0,2-3 3 0 0,2-3 20 0 0,1-3-94 0 0,1-3-23 0 0,3-4-161 0 0,0-5 207 0 0,2-5-215 0 0,2-6 209 0 0,1-6-94 0 0,2-5-8 0 0,1-6-3 0 0,1-4-31 0 0,2-6 7 0 0,0-6 1 0 0,0-3-11 0 0,0-4 13 0 0,-1 1 9 0 0,-2 1-20 0 0,-2 3 48 0 0,-1 4-28 0 0,-3 3 43 0 0,-2 5-12 0 0,-1 5-172 0 0,-3 6 223 0 0,0 6-98 0 0,-3 4-11 0 0,0 6 42 0 0,-2 2-207 0 0,0 5-165 0 0,-1 2-238 0 0,0 3-47 0 0,-1 2-78 0 0,-1 4-28 0 0,-1 3-78 0 0,0 3-277 0 0,0 1-296 0 0,0 4-109 0 0,0 4-311 0 0,0 4-283 0 0,0 4-496 0 0,-1 4-1347 0 0,1 3-2109 0 0,-1-2 4537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8:05.90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34803.375"/>
      <inkml:brushProperty name="anchorY" value="-104755.375"/>
      <inkml:brushProperty name="scaleFactor" value="0.5"/>
    </inkml:brush>
  </inkml:definitions>
  <inkml:trace contextRef="#ctx0" brushRef="#br0">7 99 60 0 0,'-6'2'12434'0'0,"8"-6"-11218"0"0,0 1-37 0 0,2-1-88 0 0,0 0-24 0 0,1-2-192 0 0,0 2-12 0 0,1-2-183 0 0,-2 1-118 0 0,3-1-114 0 0,-2 2-74 0 0,2-2-68 0 0,0 0-47 0 0,1 0-70 0 0,1 0-19 0 0,0 0-57 0 0,1 1-22 0 0,1 0-7 0 0,1 1-31 0 0,-1 0-49 0 0,-1 1 12 0 0,2 1-45 0 0,-3 1-4 0 0,3 0-20 0 0,1 2 27 0 0,-1 1-56 0 0,1 2 8 0 0,-1 1 18 0 0,0 1-16 0 0,-2 3-4 0 0,-1 0 29 0 0,-1 3-9 0 0,-2 2 41 0 0,-1 1-24 0 0,-2 2 14 0 0,-2 2 24 0 0,-1 1-35 0 0,-2 2 26 0 0,-3 2 20 0 0,-1 0-29 0 0,-2 2 24 0 0,-2 0-7 0 0,-3 0 2 0 0,-1 0-23 0 0,-1-1 48 0 0,-2-1-38 0 0,0 0 12 0 0,-1-2 16 0 0,2-2-20 0 0,0-2 26 0 0,1-1-27 0 0,1-2 4 0 0,2-1 32 0 0,1-2-25 0 0,1-1 18 0 0,1-2 19 0 0,2-1 28 0 0,2-2 58 0 0,0 1 66 0 0,1-2 48 0 0,0 1 58 0 0,1-2-9 0 0,1-1 65 0 0,3 1-49 0 0,0-1-24 0 0,5-1-25 0 0,0 0-86 0 0,5-2-8 0 0,2 0-13 0 0,3-1-53 0 0,3 0-19 0 0,1-1-27 0 0,3 0-19 0 0,0-1-40 0 0,2 0-70 0 0,0 1-96 0 0,2-1-86 0 0,-1 0-102 0 0,0 1-100 0 0,1-1-15 0 0,-2 1-222 0 0,-1 0-130 0 0,-1 0-280 0 0,-2 1-375 0 0,-4 0 39 0 0,1 0-690 0 0,-1 1-420 0 0,-3 1-1569 0 0,0 0-2367 0 0,-3 0 5134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8:10.66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36563.21875"/>
      <inkml:brushProperty name="anchorY" value="-106462.90625"/>
      <inkml:brushProperty name="scaleFactor" value="0.5"/>
    </inkml:brush>
  </inkml:definitions>
  <inkml:trace contextRef="#ctx0" brushRef="#br0">767 36 360 0 0,'0'0'8377'0'0,"0"-1"-8016"0"0,-1-1-55 0 0,1 0-31 0 0,0 1-193 0 0,-1-1 1605 0 0,1 0-1515 0 0,-1 0 11 0 0,1 0-75 0 0,0 1 41 0 0,0-1-49 0 0,-1 2 8 0 0,1-1-31 0 0,0 1 7 0 0,0-2-9 0 0,0 1 16 0 0,-1-1-33 0 0,1 1 29 0 0,0 0-47 0 0,0 0-5 0 0,-1 1 268 0 0,1-2-196 0 0,0 0 19 0 0,-1 0-8 0 0,1 1-12 0 0,0-1-56 0 0,0 2 28 0 0,0-1-35 0 0,0 1 18 0 0,0 0-44 0 0,0 0-25 0 0,0 0 71 0 0,0 0-76 0 0,0 0 43 0 0,0 0-31 0 0,0 0 7 0 0,0 0-16 0 0,0 0 10 0 0,-2 2 0 0 0,0-1 7 0 0,0 0-23 0 0,1 1 3 0 0,-1 0 7 0 0,0 0 6 0 0,1 0-11 0 0,0 1 32 0 0,0 0-27 0 0,0-1 41 0 0,0 2-30 0 0,0 0 9 0 0,1-2-2 0 0,0 3-9 0 0,0-1 2 0 0,-1 0-5 0 0,1 0-65 0 0,-1 2 126 0 0,0-2-17 0 0,0 2-20 0 0,0-1 17 0 0,0 2-6 0 0,0-2 11 0 0,0 2-27 0 0,0-1 8 0 0,0 1 7 0 0,0-1-8 0 0,0 3-12 0 0,0-2 37 0 0,1 2 26 0 0,-1 0 35 0 0,1 0-15 0 0,-1 1-20 0 0,1 0-2 0 0,0 0-6 0 0,-1 1 74 0 0,0 0-45 0 0,1 0-20 0 0,0 1-2 0 0,-1-1-17 0 0,1 0-29 0 0,-1 1 44 0 0,0 0-25 0 0,0 1 13 0 0,1 0-3 0 0,-1 0-8 0 0,0 1 12 0 0,1 0 28 0 0,-1 0 62 0 0,0 0-85 0 0,0 1 91 0 0,0-1-60 0 0,0 1 125 0 0,0 0-143 0 0,0 0 145 0 0,0 0-152 0 0,0 1 134 0 0,0-1-162 0 0,0 0 150 0 0,0 1-158 0 0,0-1 148 0 0,1 1-128 0 0,-1 0 112 0 0,1-1-172 0 0,-1 1 148 0 0,1 0-142 0 0,-1-1 121 0 0,1 1-130 0 0,0-1 127 0 0,1 0-150 0 0,-1 0 132 0 0,0 0-134 0 0,1-1 147 0 0,-1 0-166 0 0,0 1 144 0 0,1-1-133 0 0,-1 0 155 0 0,0 0-148 0 0,0 0 181 0 0,0 1-142 0 0,1-1 147 0 0,-1 1-149 0 0,0 0 41 0 0,1 0 18 0 0,-1 0-47 0 0,0-1 11 0 0,0 1 28 0 0,0-1 0 0 0,0 0-12 0 0,0 0-23 0 0,0 0 10 0 0,1 0 10 0 0,-1 0-9 0 0,1-2-10 0 0,0 1 12 0 0,-1 0-18 0 0,0-1 14 0 0,1 0-18 0 0,-1 1 14 0 0,0-1 89 0 0,1 0-25 0 0,-1 0-99 0 0,0-1 120 0 0,0 1-134 0 0,0 0 142 0 0,1 0-159 0 0,-2 0 122 0 0,1 0-117 0 0,0-1 146 0 0,0 0-170 0 0,-1 1 164 0 0,1-1-167 0 0,0 0 138 0 0,0 0-93 0 0,-1 0 107 0 0,1-1-161 0 0,-1 1 128 0 0,0 0-107 0 0,1-1 138 0 0,-1 1-171 0 0,0-1 193 0 0,1 1-162 0 0,-1-1 139 0 0,1 0-130 0 0,0 0 137 0 0,-1-3-158 0 0,1 2 155 0 0,-1 1-150 0 0,0-3 166 0 0,1 2-156 0 0,0 0 164 0 0,0-1-147 0 0,0 1 134 0 0,0 0-138 0 0,0-1 120 0 0,-1 1-134 0 0,0 0 142 0 0,1-2-142 0 0,-1 2 150 0 0,0-3-25 0 0,1 3 4 0 0,0-2-9 0 0,0 2 8 0 0,0-1-37 0 0,0 1 67 0 0,-1 1-68 0 0,0-2 41 0 0,1 2-55 0 0,-1 0 48 0 0,1 0-25 0 0,0-3 12 0 0,1 3-8 0 0,-1-3 12 0 0,1 2-8 0 0,-1-1-11 0 0,1 1-6 0 0,-1-2 5 0 0,0 2-68 0 0,0-2 70 0 0,0 2-18 0 0,0-3-14 0 0,0 3 12 0 0,1-3-24 0 0,-1 2-2 0 0,0-1 18 0 0,1 0-16 0 0,-1-1 19 0 0,0 1-33 0 0,0-1 47 0 0,-1 1-14 0 0,1-1-14 0 0,0 1 15 0 0,-1-1-14 0 0,1 0 3 0 0,0-1-15 0 0,0 1 27 0 0,0-1-31 0 0,0 1 32 0 0,0-2-51 0 0,0 0 43 0 0,0 0 9 0 0,0 0-16 0 0,0 1-21 0 0,0-1 25 0 0,0 1-19 0 0,0 0 5 0 0,0-2-24 0 0,0 2 48 0 0,0-1-48 0 0,0-1 58 0 0,0 2-12 0 0,1-1-5 0 0,-1-1-16 0 0,0 1 24 0 0,1-1 0 0 0,-1 0-8 0 0,0 1-2 0 0,0-1-18 0 0,0-1 10 0 0,0 0-10 0 0,0-1 12 0 0,0 2 16 0 0,0 0-38 0 0,1-1 41 0 0,-1 0-13 0 0,0-1-19 0 0,0 2 11 0 0,0-1-19 0 0,0 0 19 0 0,-1-1-20 0 0,1 0 29 0 0,0-1-3 0 0,0 1-4 0 0,0-1-2 0 0,0 0-4 0 0,0-1 6 0 0,0 1 2 0 0,0 0 4 0 0,0 2-34 0 0,0 0 44 0 0,1-1-48 0 0,-1 1 43 0 0,1-1 1465 0 0,-3-2-1500 0 0,1 0 38 0 0,-1-1-26 0 0,1 1 4 0 0,0 0 8 0 0,-1 0-8 0 0,0-1-30 0 0,1 1 36 0 0,-2-2-12 0 0,1 1 0 0 0,1 0 0 0 0,-2 0 14 0 0,0 0-32 0 0,1 1 43 0 0,-1-2-33 0 0,0 1 7 0 0,1 1-45 0 0,-2-2 64 0 0,0 1-22 0 0,-2-1 13 0 0,2 1-11 0 0,-2-1 22 0 0,1 2-21 0 0,-2-2 7 0 0,1 2-2 0 0,0-1-28 0 0,0 0 13 0 0,0 0 8 0 0,1 1 16 0 0,-2-2-9 0 0,2 2 10 0 0,-2-1-22 0 0,2 0-100 0 0,-2 0 153 0 0,1 1-84 0 0,-1-1-19 0 0,2 1 98 0 0,-2 0-14 0 0,1 0-21 0 0,-1-1 2 0 0,1 1 12 0 0,2 1-19 0 0,-3-1 25 0 0,1 0-17 0 0,-2 0-4 0 0,2 0-50 0 0,-2 0 64 0 0,2 0-30 0 0,1 0 4 0 0,-2 0 1 0 0,0 1-10 0 0,2-1 25 0 0,-3 1-21 0 0,1-1 2 0 0,2 1-9 0 0,-3-1 202 0 0,2 1-311 0 0,1-1 321 0 0,-3 1-329 0 0,1-1 308 0 0,2 1-294 0 0,-3-1 284 0 0,1 1-290 0 0,2 0 268 0 0,1 0-338 0 0,-2 0 371 0 0,1-1-330 0 0,0 1 311 0 0,2 0-194 0 0,-3-1-24 0 0,0 1 182 0 0,2 0-263 0 0,-3 0 298 0 0,1 0-338 0 0,2 0 362 0 0,0 0-347 0 0,-2 0 315 0 0,1 0-295 0 0,0 0 279 0 0,2 0-265 0 0,-3 0 266 0 0,1 0-290 0 0,1-1 292 0 0,-3 1-335 0 0,2 1 342 0 0,0-1-324 0 0,2 0 321 0 0,-3 0-282 0 0,0 0 291 0 0,1 0-295 0 0,1 0 285 0 0,-2 0-273 0 0,1 0 278 0 0,1 0-302 0 0,0 0 319 0 0,-1 0-312 0 0,0 0 310 0 0,0 0-284 0 0,2 0 262 0 0,1 0-273 0 0,1 0 272 0 0,-3 0-273 0 0,1 0 291 0 0,-1 0-316 0 0,2 0 306 0 0,0 0-317 0 0,1 0 318 0 0,-2 1-287 0 0,-1-1 273 0 0,1 0-277 0 0,1 1 270 0 0,1-1-283 0 0,0 0 244 0 0,-4 0-262 0 0,1 0 86 0 0,0 0 22 0 0,0 0 155 0 0,-1 1-172 0 0,0-1 193 0 0,1 1-220 0 0,1-1 228 0 0,-2 1-242 0 0,1 0 241 0 0,1-1-236 0 0,0 1 238 0 0,1-1-304 0 0,-2 1 155 0 0,0-1 24 0 0,1 1-18 0 0,0-1 148 0 0,2 1-188 0 0,-3-1 196 0 0,0 1-227 0 0,1-1 230 0 0,0 1-229 0 0,2-1 242 0 0,-2 0-264 0 0,0 1 196 0 0,1 0-168 0 0,0-1 182 0 0,1 1-193 0 0,-3 0 171 0 0,2-1-183 0 0,-1 1 54 0 0,1 0 9 0 0,-2 0-22 0 0,0 0 50 0 0,1-1-70 0 0,1 1 78 0 0,-2 0-15 0 0,0 1 20 0 0,1-1-3 0 0,1-1-12 0 0,1 1-29 0 0,-3 0 64 0 0,1 0-12 0 0,1 0-27 0 0,0-1 25 0 0,0 1-37 0 0,1-1 47 0 0,-1 1-19 0 0,-1 0 7 0 0,1 0 18 0 0,0 0-25 0 0,1-1 18 0 0,1 0 4 0 0,-1 1-20 0 0,1-1 26 0 0,-2 1-19 0 0,0 0 4 0 0,0 0 25 0 0,0-1-14 0 0,1 1 3 0 0,0-1 4 0 0,0 1-7 0 0,1-1-16 0 0,0 0 33 0 0,0 0-62 0 0,0 0 74 0 0,0 0-28 0 0,1-1 1 0 0,-1 1-13 0 0,0 0 17 0 0,0 0-15 0 0,-2 1 32 0 0,-1 0-60 0 0,1-1 55 0 0,0 1-59 0 0,1-1 64 0 0,0 1-25 0 0,1-1 14 0 0,-1 0-22 0 0,1 0 16 0 0,0 0-19 0 0,1 0 24 0 0,-1 0-17 0 0,0 0-14 0 0,0 0 24 0 0,0 0-26 0 0,0 0 21 0 0,0 0 0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1:11.5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53 232 1668 0 0,'-1'9'8576'0'0,"6"-10"-8212"0"0,0 0 0 0 0,0-1 0 0 0,0 1 0 0 0,-1-1 0 0 0,1 0 0 0 0,0 0 0 0 0,-1 0-1 0 0,1-1 1 0 0,-1 0 0 0 0,0 0 0 0 0,1 0 0 0 0,-2 0 0 0 0,8-8 0 0 0,4-6 811 0 0,26-37-1 0 0,-21 24-348 0 0,-9 14 234 0 0,17-35 0 0 0,-11 18-442 0 0,-17 32-579 0 0,-23 56 199 0 0,2 6 79 0 0,2 1 0 0 0,-19 120 0 0 0,8 18 211 0 0,29-194-491 0 0,0-1 0 0 0,-1-1 1 0 0,1 1-1 0 0,-1 0 0 0 0,0 0 0 0 0,0 0 0 0 0,0-1 1 0 0,-1 0-1 0 0,0 1 0 0 0,0-1 0 0 0,0 0 0 0 0,0 0 0 0 0,-6 5 1 0 0,3-4-4 0 0,-1 0 0 0 0,0 0-1 0 0,0-1 1 0 0,0 0 0 0 0,-1 0 0 0 0,-15 5 0 0 0,22-9 74 0 0,-12 6 19 0 0,6 0 822 0 0,14-6-1046 0 0,104-3-835 0 0,-55-6-2083 0 0,-3-9-4167 0 0,-42 12 2675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8:19.77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34526.89063"/>
      <inkml:brushProperty name="anchorY" value="-106988.86719"/>
      <inkml:brushProperty name="scaleFactor" value="0.5"/>
    </inkml:brush>
  </inkml:definitions>
  <inkml:trace contextRef="#ctx0" brushRef="#br0">31 12 1968 0 0,'0'0'0'0'0,"-3"0"1760"0"0,0-1-256 0 0,0 1-352 0 0,-2-1-144 0 0,0-1-121 0 0,1 1-77 0 0,1 0-101 0 0,-1 0 1576 0 0,7 0-1503 0 0,1 0 44 0 0,4 0-189 0 0,3 0-9 0 0,3 1-109 0 0,2 0-65 0 0,3 0-106 0 0,3 0-26 0 0,2 1-36 0 0,3-1-58 0 0,2 1-34 0 0,4 0-9 0 0,2 1-45 0 0,3-1-46 0 0,1 1 19 0 0,2 0-43 0 0,0 0 6 0 0,2 0-8 0 0,1 1-27 0 0,0 0-12 0 0,0 0-12 0 0,0 0 19 0 0,-1 0-30 0 0,-1 0 5 0 0,-1 0-2 0 0,-1 1-20 0 0,0 0-8 0 0,-2 0-97 0 0,-1 0 40 0 0,-1 0-70 0 0,-3-1-20 0 0,-2 1-1 0 0,-2-1-14 0 0,-2 0-58 0 0,-3 1-87 0 0,-1-1-21 0 0,-2-1-55 0 0,-3 0-47 0 0,-4 0-56 0 0,1 0 34 0 0,-4-1-40 0 0,1 0-50 0 0,-2 0-155 0 0,-3 0-151 0 0,2-1-157 0 0,-2 1-1 0 0,-1-1-66 0 0,0-1-116 0 0,-1 0-37 0 0,-1 1-857 0 0,-1-3 277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8:20.13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37024.78125"/>
      <inkml:brushProperty name="anchorY" value="-108328.63281"/>
      <inkml:brushProperty name="scaleFactor" value="0.5"/>
    </inkml:brush>
  </inkml:definitions>
  <inkml:trace contextRef="#ctx0" brushRef="#br0">212 115 496 0 0,'0'-1'2120'0'0,"-3"-2"-555"0"0,0-1-75 0 0,-1-1-260 0 0,-2 0-140 0 0,1-2 2 0 0,-1 0-92 0 0,-1 0 23 0 0,2 0 25 0 0,0 1 71 0 0,-1 0-201 0 0,1 1 116 0 0,0-1-261 0 0,0 1 75 0 0,0-1-214 0 0,1 2-9 0 0,0-1-209 0 0,1 1 72 0 0,-1-1-199 0 0,1 2 69 0 0,0-2-168 0 0,0 2 65 0 0,2 1-171 0 0,-1 0 68 0 0,2 1-74 0 0,-1 1 222 0 0,1 0-298 0 0,3 1 45 0 0,2 2-50 0 0,1 1 77 0 0,2 1-88 0 0,1 1 83 0 0,0 2-100 0 0,2 0 25 0 0,1 1 0 0 0,1 0-12 0 0,0 2-2 0 0,1 1-13 0 0,-1-1 12 0 0,0 1-4 0 0,-2-2-8 0 0,0 1 16 0 0,-1 0-14 0 0,-1-1 13 0 0,-2 0 11 0 0,0-1-8 0 0,-2 0 27 0 0,-2 0-12 0 0,-1 0 70 0 0,-2 1 28 0 0,-3 0-5 0 0,-1 1 119 0 0,-3 0-65 0 0,-3 0 45 0 0,-2 1-76 0 0,-2 0 49 0 0,-3 0-82 0 0,-1 0 27 0 0,-1 0-72 0 0,0 0 33 0 0,-1 0-60 0 0,0 0-73 0 0,1 0-205 0 0,0 0-52 0 0,2 0-324 0 0,0 0-49 0 0,2 1-365 0 0,1 0-131 0 0,2 0-279 0 0,1 0-447 0 0,3 0-188 0 0,2 1-2015 0 0,2-2-2047 0 0,2-2 4742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8:20.48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35543.26563"/>
      <inkml:brushProperty name="anchorY" value="-107429.6875"/>
      <inkml:brushProperty name="scaleFactor" value="0.5"/>
    </inkml:brush>
  </inkml:definitions>
  <inkml:trace contextRef="#ctx0" brushRef="#br0">59 118 2780 0 0,'1'-3'3089'0'0,"3"-3"-547"0"0,0-3-409 0 0,1-1-201 0 0,0-1-465 0 0,1-1-95 0 0,-2 1-265 0 0,0 3 21 0 0,1-1-140 0 0,-2 2-98 0 0,0-1-139 0 0,0 3-243 0 0,0-1-57 0 0,-1 1-82 0 0,-1 1-36 0 0,0 2-111 0 0,0 0 21 0 0,0 3-107 0 0,1 2 72 0 0,-2 4-167 0 0,0 3 94 0 0,-2 6-95 0 0,-1 5 72 0 0,-3 5-98 0 0,-2 5 76 0 0,-2 7-95 0 0,-2 4 64 0 0,0 5-71 0 0,1 4 84 0 0,-1 2-81 0 0,2 2 11 0 0,0 2-18 0 0,2-1 21 0 0,2-2 11 0 0,1-1-59 0 0,3-2-32 0 0,2-1-27 0 0,3-2-72 0 0,1-2 17 0 0,2-2-137 0 0,2-1-6 0 0,1-3-132 0 0,3-2 30 0 0,0-3-354 0 0,2-3-21 0 0,0-4-112 0 0,0-3-143 0 0,1-5-129 0 0,1-3-37 0 0,-1-3-262 0 0,1-5-305 0 0,-1-2-280 0 0,2-3-1325 0 0,-1-3-1208 0 0,-4-1 2753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8:20.70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36972.51563"/>
      <inkml:brushProperty name="anchorY" value="-109754.57031"/>
      <inkml:brushProperty name="scaleFactor" value="0.5"/>
    </inkml:brush>
  </inkml:definitions>
  <inkml:trace contextRef="#ctx0" brushRef="#br0">123 170 2672 0 0,'0'0'0'0'0,"-4"-2"2220"0"0,-5-2-345 0 0,-3-2-139 0 0,-3-1-304 0 0,0 0-152 0 0,-1 0-79 0 0,2 0-195 0 0,1 0-24 0 0,3 1-111 0 0,2 0-121 0 0,3 0-81 0 0,3 0-101 0 0,4-1-106 0 0,4 1-13 0 0,4-1-195 0 0,3 0 67 0 0,5 1-213 0 0,3 1 86 0 0,3-1-268 0 0,4 1-8 0 0,3 1-146 0 0,4-1-173 0 0,1 1-42 0 0,4 0-164 0 0,2 0-167 0 0,0 0-54 0 0,-1 1-111 0 0,0-1-290 0 0,-1 0-342 0 0,-2 1-551 0 0,-3-1-1081 0 0,-3 0-1141 0 0,-7 1 2458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8:21.78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38719.14063"/>
      <inkml:brushProperty name="anchorY" value="-110854.8125"/>
      <inkml:brushProperty name="scaleFactor" value="0.5"/>
    </inkml:brush>
  </inkml:definitions>
  <inkml:trace contextRef="#ctx0" brushRef="#br0">26 42 268 0 0,'0'0'2724'0'0,"-1"-3"-751"0"0,1 1-187 0 0,-1-2-151 0 0,0 0-292 0 0,1 0-102 0 0,-1-1-195 0 0,0 1 12 0 0,0 1-237 0 0,0-1 6 0 0,0 1-282 0 0,0 0 32 0 0,0 2-116 0 0,0 0 188 0 0,1 0-211 0 0,-1 3 77 0 0,1 3-99 0 0,-1 2 88 0 0,0 3-67 0 0,1 4 2 0 0,0 4-28 0 0,0 5 14 0 0,-1 5 157 0 0,1 5-288 0 0,0 6 228 0 0,-2 6-353 0 0,1 4 248 0 0,-1 6-339 0 0,1 2 81 0 0,0 4-28 0 0,0 2-60 0 0,0 0 40 0 0,0 1-51 0 0,0-2 190 0 0,1-3-302 0 0,1-3 291 0 0,-1-2-320 0 0,1-3 290 0 0,1-3-308 0 0,0-3 272 0 0,1-3-335 0 0,-1-5 252 0 0,0-3-374 0 0,0-4 223 0 0,-1-3-272 0 0,1-4 157 0 0,0-3-211 0 0,-1-2-77 0 0,0-4-246 0 0,0-3-276 0 0,0-1-186 0 0,0-4-131 0 0,0-1-314 0 0,-1-2 104 0 0,2-10-2319 0 0,-1-2 153 0 0,1-4-1368 0 0,0 2 3349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8:22.38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39995.5625"/>
      <inkml:brushProperty name="anchorY" value="-113333.82031"/>
      <inkml:brushProperty name="scaleFactor" value="0.5"/>
    </inkml:brush>
  </inkml:definitions>
  <inkml:trace contextRef="#ctx0" brushRef="#br0">307 204 760 0 0,'0'0'0'0'0,"-1"-3"1728"0"0,-2-3-406 0 0,1-2-84 0 0,-1-1-202 0 0,0-1-116 0 0,-1-1-132 0 0,1 1 58 0 0,0 0-78 0 0,1 0-149 0 0,0 1 36 0 0,1 2-87 0 0,-1-2 68 0 0,1 2-200 0 0,0 0 127 0 0,1 1-119 0 0,-1-1 63 0 0,0 1-85 0 0,0 0 79 0 0,0 2-123 0 0,0 0 102 0 0,1 0-188 0 0,-1 0 96 0 0,0 1-211 0 0,1-1 127 0 0,-1 1-191 0 0,1 0 103 0 0,-1 1-147 0 0,1 1 179 0 0,0 0 331 0 0,-3 4-348 0 0,0 1 173 0 0,-1 3-223 0 0,-2 3 161 0 0,0 3-135 0 0,-2 2 149 0 0,0 4-49 0 0,-2 2 4 0 0,-2 3-30 0 0,0 3 97 0 0,-1 3-236 0 0,0 1 202 0 0,-1 2-282 0 0,-1 1 207 0 0,1 0-230 0 0,0 0 22 0 0,1-2-11 0 0,0-2-25 0 0,1-1 11 0 0,1-2-5 0 0,2-3-32 0 0,0-2 5 0 0,2-2 30 0 0,0-3-39 0 0,1-2 64 0 0,0-1 1 0 0,2-3 15 0 0,0-2 13 0 0,1 0 26 0 0,1-2-15 0 0,0 0-27 0 0,1-2 186 0 0,0-1-288 0 0,0-2 273 0 0,0-1-318 0 0,2-3 283 0 0,1-4-311 0 0,1-2 292 0 0,2-4-347 0 0,0-4 341 0 0,2-2-343 0 0,1-4 317 0 0,2-4-278 0 0,1-3 64 0 0,2-3 3 0 0,0-2 5 0 0,2-2 4 0 0,0-2 19 0 0,0 1-5 0 0,0 0 26 0 0,0 2 45 0 0,0 2 22 0 0,-2 2 53 0 0,0 2 54 0 0,-1 4-1 0 0,-2 2 49 0 0,0 3-11 0 0,-1 2 11 0 0,-1 2-39 0 0,0 2 21 0 0,-2 2-69 0 0,0 2-33 0 0,-1 1-36 0 0,-1 2 19 0 0,0 0 4 0 0,0 2-34 0 0,-2 2 20 0 0,3 1-12 0 0,0 1-12 0 0,1 4 23 0 0,0 2-3 0 0,1 4-22 0 0,-1 3 3 0 0,0 3-17 0 0,1 3 9 0 0,-1 3-13 0 0,0 3 106 0 0,0 1-166 0 0,1 3 142 0 0,1 0-138 0 0,-1 1 175 0 0,1 1-235 0 0,0-1 100 0 0,-1-1-276 0 0,1 0 180 0 0,0-1-350 0 0,0-1 129 0 0,-1-2-367 0 0,0-3-3 0 0,-1-1-222 0 0,0-3-171 0 0,-1-1-327 0 0,1-3-95 0 0,-2 0-625 0 0,-1-4-771 0 0,1-1-1462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8:23.49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41430.5"/>
      <inkml:brushProperty name="anchorY" value="-114935.48438"/>
      <inkml:brushProperty name="scaleFactor" value="0.5"/>
    </inkml:brush>
  </inkml:definitions>
  <inkml:trace contextRef="#ctx0" brushRef="#br0">23 92 1880 0 0,'-1'-2'1972'0'0,"0"-3"-321"0"0,-1-1-306 0 0,0-1-82 0 0,0-1-214 0 0,-1 1-39 0 0,2-1-119 0 0,-1 2 2 0 0,1-1-192 0 0,-1 1-11 0 0,1-1-201 0 0,0 2-19 0 0,0 1-191 0 0,1 0 15 0 0,-1 0-158 0 0,0 2 74 0 0,1 0-120 0 0,0 1 142 0 0,0 0-142 0 0,0 4 198 0 0,2 3-109 0 0,0 3 186 0 0,1 4-176 0 0,1 5 215 0 0,0 5-151 0 0,1 6 108 0 0,1 4-151 0 0,0 5 179 0 0,1 3-94 0 0,0 3-21 0 0,2 1 0 0 0,-1 1-23 0 0,2 1-1 0 0,1-1 8 0 0,0 0-87 0 0,1-1 67 0 0,0-2-103 0 0,0-2 93 0 0,0-2-239 0 0,0-3 260 0 0,-2-2-93 0 0,1-2-13 0 0,-1-3-12 0 0,-2-3-51 0 0,0-2 62 0 0,-2-2-26 0 0,1-3 70 0 0,-2-2 214 0 0,1-2-211 0 0,-2-2 301 0 0,1-1-72 0 0,-1-2 94 0 0,-1-3-36 0 0,0 1 19 0 0,-1-3-181 0 0,1-1 79 0 0,0-3-205 0 0,2-2 108 0 0,0-3-180 0 0,1-4 160 0 0,1-3-150 0 0,0-5 110 0 0,2-4-183 0 0,2-5 66 0 0,0-5-57 0 0,2-6-13 0 0,0-5-21 0 0,1-6-20 0 0,1-3 3 0 0,1-4-3 0 0,0-1-18 0 0,0-2 4 0 0,0 1-11 0 0,-1 3 16 0 0,0 2-19 0 0,-2 5 6 0 0,0 4-20 0 0,-2 5-66 0 0,-1 4-19 0 0,-2 5-84 0 0,0 4-102 0 0,-2 2-164 0 0,0 4-109 0 0,-1 2-158 0 0,0 2-60 0 0,0 2-103 0 0,-1 4-225 0 0,1 0-122 0 0,-1 2-326 0 0,-1 2-151 0 0,2 2-364 0 0,-1 1-660 0 0,1 3-1221 0 0,4 7-3741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8:28.58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43270.85938"/>
      <inkml:brushProperty name="anchorY" value="-116157.30469"/>
      <inkml:brushProperty name="scaleFactor" value="0.5"/>
    </inkml:brush>
  </inkml:definitions>
  <inkml:trace contextRef="#ctx0" brushRef="#br0">1 604 1724 0 0,'0'0'0'0'0,"0"-5"2108"0"0,1-6-461 0 0,0-6-219 0 0,1-5-78 0 0,2-5-107 0 0,-1-3-130 0 0,1-2 22 0 0,2-1-8 0 0,0-2-28 0 0,0 1 8 0 0,1 0-87 0 0,-1 0 67 0 0,0 1-170 0 0,0 2-4 0 0,0 2-75 0 0,-1 2-7 0 0,0 2-153 0 0,-1 3-115 0 0,0 3-201 0 0,-1 2-84 0 0,1 3-85 0 0,-2 3-20 0 0,1 2-24 0 0,-1 2 21 0 0,0 3-28 0 0,1 4-70 0 0,2 5 206 0 0,1 4-172 0 0,0 6 258 0 0,2 8-236 0 0,2 7 215 0 0,0 8-119 0 0,3 7 13 0 0,1 7-72 0 0,1 4-20 0 0,2 3 0 0 0,1 5-56 0 0,0 1 0 0 0,3 3-21 0 0,0-2-30 0 0,1 0 44 0 0,0-3-48 0 0,1-1-121 0 0,-1-3 198 0 0,1-2-81 0 0,-1-3 24 0 0,-1-1 3 0 0,1-4-20 0 0,-2-3 1 0 0,-1-3 8 0 0,-1-4 20 0 0,-2-4-15 0 0,-1-4 76 0 0,-2-4 59 0 0,0-3 80 0 0,-2-3 92 0 0,-2-3 90 0 0,0-2 31 0 0,-1-4-44 0 0,0-1-36 0 0,-1-3-75 0 0,2-2-54 0 0,0-3-48 0 0,2-3-27 0 0,1-4-269 0 0,1-2 306 0 0,1-4-362 0 0,2-5 368 0 0,2-4-401 0 0,3-6 368 0 0,2-6-215 0 0,2-7-15 0 0,2-5-71 0 0,2-7-44 0 0,2-8-29 0 0,2-6-36 0 0,1-5 21 0 0,1-4-76 0 0,1-3 50 0 0,-1-3-116 0 0,0 1 242 0 0,-1 1-233 0 0,-1 2 272 0 0,-3 4-70 0 0,-2 6-82 0 0,-4 5 51 0 0,-2 6-53 0 0,-3 6-133 0 0,-2 6-197 0 0,-3 6-80 0 0,-1 4-109 0 0,-3 5-116 0 0,0 3-181 0 0,-2 3-259 0 0,-1 3-181 0 0,-1 3-153 0 0,-1 2 265 0 0,-1 4-251 0 0,0 2 160 0 0,-1 3-284 0 0,-1 1-195 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8:28.98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45932.26563"/>
      <inkml:brushProperty name="anchorY" value="-116827.36719"/>
      <inkml:brushProperty name="scaleFactor" value="0.5"/>
    </inkml:brush>
  </inkml:definitions>
  <inkml:trace contextRef="#ctx0" brushRef="#br0">862 201 1656 0 0,'0'0'0'0'0,"2"-4"2920"0"0,4-6-891 0 0,2-4-63 0 0,1-3-419 0 0,1-2-137 0 0,0 0-286 0 0,0 0-133 0 0,0 1-129 0 0,-2 2-18 0 0,-1 1-110 0 0,-1 3-101 0 0,-1 0-129 0 0,-1 4-119 0 0,-1 0-88 0 0,0 3 25 0 0,-1 1 527 0 0,-3 8-380 0 0,-3 5-10 0 0,-2 8 53 0 0,-5 9-66 0 0,-4 10 21 0 0,-6 10-138 0 0,-5 12 75 0 0,-5 9-15 0 0,-5 8-8 0 0,-3 6-5 0 0,-4 4 1 0 0,-2 4 27 0 0,-2 1-3 0 0,0 0-96 0 0,-1 1 230 0 0,3-1-114 0 0,0-2 4 0 0,3-1-19 0 0,1-3 137 0 0,3-2-238 0 0,2-4 247 0 0,3-2-314 0 0,2-6 208 0 0,3-4-295 0 0,3-6 264 0 0,2-4-333 0 0,2-4 214 0 0,2-4-278 0 0,2-4 71 0 0,2-4-47 0 0,2-5 65 0 0,1-3-94 0 0,2-3 16 0 0,2-3-7 0 0,0-3-12 0 0,1-3 27 0 0,1-2-50 0 0,1-3-65 0 0,1-1-80 0 0,0-2-162 0 0,1-3-242 0 0,1-1-348 0 0,0-1-307 0 0,1-3-163 0 0,0-1-363 0 0,28-24-20757 0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8:30.20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43826.92188"/>
      <inkml:brushProperty name="anchorY" value="-117475.59375"/>
      <inkml:brushProperty name="scaleFactor" value="0.5"/>
    </inkml:brush>
  </inkml:definitions>
  <inkml:trace contextRef="#ctx0" brushRef="#br0">13 1261 2128 0 0,'-1'2'4144'0'0,"0"0"-2410"0"0,0 0-416 0 0,-1 1-89 0 0,-1 0-164 0 0,-2 3 3875 0 0,6-7-4016 0 0,0 0-304 0 0,2-3 102 0 0,2-2-268 0 0,1-2 126 0 0,2-2-267 0 0,1-2 65 0 0,3-2-85 0 0,2-3 15 0 0,3-2-69 0 0,2-4 41 0 0,1-3-34 0 0,2-2-38 0 0,2-3 67 0 0,2-4-74 0 0,1-2 148 0 0,2-4-85 0 0,0-1 30 0 0,1-2 32 0 0,-1-2-12 0 0,1-1 16 0 0,-1-1 48 0 0,0 0-42 0 0,-1-2-49 0 0,-1 0-51 0 0,-1-1-19 0 0,-2 1-24 0 0,-1 0-7 0 0,-1 1-1 0 0,-2 2-5 0 0,-2 2 5 0 0,-2 3-67 0 0,-2 3-172 0 0,-1 3 325 0 0,-2 3-382 0 0,-2 3 310 0 0,-1 5-300 0 0,-1 2 208 0 0,-2 4-261 0 0,0 2 205 0 0,-1 3-248 0 0,-1 4 281 0 0,-1 3-240 0 0,-1 3 238 0 0,-2 4-84 0 0,-2 5 28 0 0,-2 6-11 0 0,-2 6 30 0 0,-3 7-46 0 0,-1 6-4 0 0,-1 7 9 0 0,-1 6-38 0 0,0 5 15 0 0,0 2-15 0 0,2 2 36 0 0,2 0-174 0 0,2-1 229 0 0,2-1-93 0 0,2 0 26 0 0,3-2-30 0 0,2-1-15 0 0,2-1-54 0 0,2-3-1 0 0,1-2-46 0 0,2-5 48 0 0,0-2-4 0 0,2-4-7 0 0,0-4 18 0 0,0-4-51 0 0,1-2 38 0 0,1-4 19 0 0,1-4-62 0 0,1-3 26 0 0,0-3 14 0 0,2-4 40 0 0,2-3-5 0 0,1-5-102 0 0,1-3 195 0 0,3-4-114 0 0,2-4 225 0 0,1-4-163 0 0,2-4 363 0 0,1-3-32 0 0,1-2-8 0 0,1-3 88 0 0,-2-1-5 0 0,-1 0 28 0 0,-2 0 0 0 0,-2 1 91 0 0,-2 0-34 0 0,-1 0-36 0 0,-2 2-38 0 0,-1-1 17 0 0,-2 2 50 0 0,-1 2-48 0 0,-3 2-34 0 0,-1 1-31 0 0,-2 3-356 0 0,-1 1 341 0 0,-1 2-416 0 0,-2 2 399 0 0,0 1-472 0 0,0 1 397 0 0,-2 2-432 0 0,0 2 344 0 0,0 2-157 0 0,-1 0 8 0 0,-1 3 8 0 0,0 1-2 0 0,-1 2 18 0 0,0 2-47 0 0,-1 3 43 0 0,0 4-23 0 0,-1 3 20 0 0,-1 5-5 0 0,1 3 2 0 0,-2 4-229 0 0,1 2 313 0 0,0 3-337 0 0,0 3 355 0 0,2 4-330 0 0,-1 1 370 0 0,2 2-351 0 0,1 0 294 0 0,1 2-274 0 0,2 2 304 0 0,1-1-110 0 0,0-1 28 0 0,2-1-51 0 0,0-2 32 0 0,1-3-59 0 0,1-2 6 0 0,0-2 29 0 0,1-4-62 0 0,0-1 43 0 0,1-4-14 0 0,0-1-2 0 0,1-4-12 0 0,1-2-72 0 0,0-3 20 0 0,1-2-63 0 0,0-4-3 0 0,3-2 44 0 0,0-4-15 0 0,2-2-4 0 0,2-3 41 0 0,3-4-157 0 0,1-4 238 0 0,3-3-234 0 0,0-2 301 0 0,1-3-83 0 0,0-3 41 0 0,1-1 12 0 0,-1-2 34 0 0,-2-1 62 0 0,-2 0-20 0 0,0-1-7 0 0,-3-1 33 0 0,-2 1 115 0 0,-1-1-56 0 0,-2 1-7 0 0,-1 0 10 0 0,-3 1-52 0 0,-1 1-42 0 0,-2 1 13 0 0,-1 1 10 0 0,-2 2-219 0 0,-2 1 302 0 0,-2 1-281 0 0,0 0 226 0 0,-1 3-272 0 0,-2 1 262 0 0,0 1-288 0 0,-1 2 286 0 0,0 2-315 0 0,-1 2 276 0 0,0 3-137 0 0,0 0 4 0 0,0 3 18 0 0,1 2-38 0 0,-1 1 10 0 0,1 3-4 0 0,0 0-108 0 0,2 3-76 0 0,2 2-92 0 0,2 4-64 0 0,4 4-62 0 0,3 2-16 0 0,3 5 2 0 0,5 2 19 0 0,3 4 26 0 0,5 3 55 0 0,3 1 57 0 0,2 2 31 0 0,2 1 8 0 0,1 0-40 0 0,0 1 168 0 0,-1-2-124 0 0,-2-2 196 0 0,-3 0-96 0 0,-3-3 128 0 0,-3-2-90 0 0,-4-2 119 0 0,-2-1-85 0 0,-4-1 134 0 0,-3-1-79 0 0,-4-2 200 0 0,-3 0-107 0 0,-3-1 296 0 0,-2-1-71 0 0,-4 0 52 0 0,-2-1-32 0 0,-4 0-26 0 0,-2 0-36 0 0,-2-2-44 0 0,-2 0-24 0 0,-1-2-17 0 0,-2 0-37 0 0,0-1-15 0 0,-1-1-69 0 0,1-1-351 0 0,-1 0 38 0 0,2-2-339 0 0,0 0-253 0 0,2-1-243 0 0,3-1-285 0 0,0 0-328 0 0,3 0-265 0 0,-1-2-773 0 0,3 0-2101 0 0,-4-2-4092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1:12.3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829 156 1088 0 0,'-4'-18'4769'0'0,"2"-8"-1143"0"0,2 22-3311 0 0,0-1 0 0 0,0 1 0 0 0,0-1-1 0 0,-1 1 1 0 0,1 0 0 0 0,-1-1 0 0 0,0 1 0 0 0,0 0 0 0 0,-1-1 0 0 0,1 1 0 0 0,-1 0 0 0 0,0 0 0 0 0,0 0 0 0 0,0 0 0 0 0,-1 1 0 0 0,1-1 0 0 0,-1 1 0 0 0,0-1 0 0 0,-5-4-1 0 0,1 4-106 0 0,0 0-1 0 0,-1 1 0 0 0,1 0 0 0 0,0 0 0 0 0,-1 1 0 0 0,0 0 0 0 0,1 1 0 0 0,-1-1 1 0 0,0 2-1 0 0,0-1 0 0 0,0 1 0 0 0,0 0 0 0 0,0 0 0 0 0,0 1 0 0 0,1 0 1 0 0,-1 1-1 0 0,0 0 0 0 0,-7 2 0 0 0,-9 4-67 0 0,-1 0 1 0 0,2 2-1 0 0,0 1 1 0 0,-32 19-1 0 0,11-3 113 0 0,1 3 0 0 0,1 2-1 0 0,2 1 1 0 0,1 2 0 0 0,2 1-1 0 0,2 3 1 0 0,-49 67 0 0 0,66-80-27 0 0,2 1 1 0 0,1 1 0 0 0,1 1 0 0 0,2 0 0 0 0,-17 55-1 0 0,24-60-109 0 0,0-1 0 0 0,2 1 0 0 0,0 0 0 0 0,2 0 0 0 0,0 0 0 0 0,2 1 0 0 0,1-1 0 0 0,6 32 0 0 0,-3-36-80 0 0,0 1-1 0 0,2-2 1 0 0,0 1 0 0 0,2-1 0 0 0,0 0 0 0 0,1 0 0 0 0,0-1 0 0 0,2-1 0 0 0,0 0 0 0 0,1 0 0 0 0,1-1 0 0 0,0-1 0 0 0,1-1 0 0 0,1 0 0 0 0,24 18 0 0 0,-24-22-57 0 0,0 0 1 0 0,0-1 0 0 0,1 0-1 0 0,0-1 1 0 0,0-1 0 0 0,1-1-1 0 0,0-1 1 0 0,0 0 0 0 0,1-1 0 0 0,-1-1-1 0 0,1-1 1 0 0,0 0 0 0 0,-1-2-1 0 0,1 0 1 0 0,0-1 0 0 0,0-1-1 0 0,26-6 1 0 0,-23 2-82 0 0,0-2 0 0 0,-1 0 1 0 0,0-1-1 0 0,-1-1 0 0 0,0-1 0 0 0,0-1 1 0 0,-2-1-1 0 0,1 0 0 0 0,25-25 0 0 0,-21 15 96 0 0,-1 0 0 0 0,-1-2-1 0 0,-1-1 1 0 0,-1 0-1 0 0,-1-1 1 0 0,16-33 0 0 0,-22 33 93 0 0,-2 0 1 0 0,0-1 0 0 0,-1 0 0 0 0,-2-1 0 0 0,-1 0 0 0 0,3-52 0 0 0,-5 9-41 0 0,-11-114 1 0 0,-10 43-61 0 0,14 124 30 0 0,-2 0 1 0 0,0 0 0 0 0,-1 0 0 0 0,-1 1-1 0 0,-12-23 1 0 0,15 35-153 0 0,1 1 0 0 0,-1 0 0 0 0,0 0 1 0 0,0 1-1 0 0,-1-1 0 0 0,0 1 0 0 0,1 0 0 0 0,-1 0 1 0 0,-1 0-1 0 0,1 1 0 0 0,-1 0 0 0 0,1 0 0 0 0,-1 0 1 0 0,0 1-1 0 0,0 0 0 0 0,0 0 0 0 0,0 0 0 0 0,-7 0 0 0 0,-29 0-4352 0 0,36 3 3106 0 0,1 0 0 0 0,-1 0 0 0 0,1 0 1 0 0,-1 1-1 0 0,-6 2 0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8:33.35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47369.26563"/>
      <inkml:brushProperty name="anchorY" value="-118375.77344"/>
      <inkml:brushProperty name="scaleFactor" value="0.5"/>
    </inkml:brush>
  </inkml:definitions>
  <inkml:trace contextRef="#ctx0" brushRef="#br0">0 505 404 0 0,'0'0'1800'0'0,"3"-1"-392"0"0,-1 0-359 0 0,2-3 125 0 0,0 1-388 0 0,2-2 248 0 0,1-1-373 0 0,0-1 323 0 0,0-1-294 0 0,2-1 211 0 0,-1-1-222 0 0,2-2 190 0 0,0-2-199 0 0,1-1 68 0 0,1-1-47 0 0,2-2-66 0 0,0-2-76 0 0,1-1-7 0 0,1 0 8 0 0,0-2-32 0 0,2-1-98 0 0,-1 0 28 0 0,1-1-44 0 0,-1 1 31 0 0,-1 1-24 0 0,0 1-26 0 0,-2 1-25 0 0,-1 2-51 0 0,-1 1-54 0 0,-2 2-51 0 0,-1 1-42 0 0,-1 2-65 0 0,-1 2-48 0 0,-1 0-25 0 0,-2 4-22 0 0,1 0-18 0 0,-2 2-25 0 0,0 1 61 0 0,-1 2-25 0 0,-1 4 15 0 0,-1 5-3 0 0,-1 3 90 0 0,-2 7-133 0 0,-2 5 146 0 0,-1 6-162 0 0,-1 4 133 0 0,-2 6-144 0 0,1 2 126 0 0,0 3-156 0 0,1 1 74 0 0,1 1-39 0 0,1 0 27 0 0,2-2-13 0 0,2-2 19 0 0,2-1 4 0 0,2-3 14 0 0,1-1-8 0 0,2-3 9 0 0,2-2 20 0 0,0-1 14 0 0,2-3-8 0 0,2-2 19 0 0,0-4-10 0 0,3-4-1 0 0,1-3 6 0 0,2-4-22 0 0,1-4 30 0 0,2-2 0 0 0,2-5 43 0 0,2-3-2 0 0,1-6 4 0 0,3-3 10 0 0,0-5 3 0 0,2-4-24 0 0,0-5 49 0 0,0-4-10 0 0,0-4-38 0 0,0-4 4 0 0,-3-3 15 0 0,0-2 100 0 0,-1-2 57 0 0,-2 0 89 0 0,-3 1 101 0 0,-1 2-52 0 0,-3 2-31 0 0,-3 4-16 0 0,-2 4-228 0 0,-2 3 247 0 0,-2 5-193 0 0,-1 2-176 0 0,-2 4 182 0 0,0 3-299 0 0,-2 1 233 0 0,0 4-262 0 0,-2 2 242 0 0,0 4-74 0 0,-1 2 15 0 0,0 1-7 0 0,-3 4-17 0 0,0 4 8 0 0,-1 4-50 0 0,-1 4-117 0 0,-1 5-58 0 0,1 4-31 0 0,0 4-104 0 0,0 4-23 0 0,1 1 17 0 0,2 3 7 0 0,1 0 53 0 0,1 1 43 0 0,2-1 25 0 0,1 1 7 0 0,1-2 45 0 0,1 0 22 0 0,1-3 19 0 0,1-1 46 0 0,0-2 3 0 0,1-3 22 0 0,-1-2 57 0 0,1-4-1 0 0,-1-2 10 0 0,-1-3 0 0 0,1-2 6 0 0,-2-4-7 0 0,2-2-6 0 0,-1-2 10 0 0,3-3 6 0 0,2-4-15 0 0,1-2 28 0 0,1-4 34 0 0,2-3 145 0 0,1-2-206 0 0,1-3 289 0 0,0-3-338 0 0,1-2 285 0 0,1-1-279 0 0,1-2 402 0 0,0-1-362 0 0,0 1 74 0 0,0-1-23 0 0,-1 2-6 0 0,0 1-23 0 0,0 1-13 0 0,-2 0-11 0 0,0 3-4 0 0,-2 2-23 0 0,0 1-42 0 0,-2 3 16 0 0,-1 1-56 0 0,-1 3 169 0 0,-3 2-261 0 0,2 2 175 0 0,-3 2-205 0 0,2 3 190 0 0,0 3-157 0 0,0 3 168 0 0,-2 2-188 0 0,0 4 155 0 0,-2 3-137 0 0,-1 2 143 0 0,-1 3-113 0 0,-1 3 142 0 0,-1 1-175 0 0,0 3 123 0 0,-2 1-90 0 0,-1 0 103 0 0,0 1-113 0 0,0 0 40 0 0,-1 0 9 0 0,-1 0 37 0 0,-1-2-4 0 0,0-1 41 0 0,0-1 5 0 0,0-1 15 0 0,-1-2-11 0 0,1-2 102 0 0,-1-2-66 0 0,1-2 57 0 0,1-3 13 0 0,-1-1 2 0 0,2-3 7 0 0,-1-1 18 0 0,1-3 74 0 0,1-1 9 0 0,0-2 45 0 0,1-1-3 0 0,0-4 13 0 0,1-1-62 0 0,1-4 47 0 0,2-2-26 0 0,2-4-3 0 0,2-2 20 0 0,2-4-54 0 0,3-2 54 0 0,3-4 6 0 0,2-2 181 0 0,2-2-268 0 0,3-2 252 0 0,2-3-293 0 0,0 1 182 0 0,2 0-296 0 0,-1 1 110 0 0,0 1-37 0 0,0 1-40 0 0,-1 2 4 0 0,-1 2 24 0 0,-1 2-93 0 0,-2 3-18 0 0,-1 2-65 0 0,-2 3-119 0 0,-2 2-8 0 0,-2 4-4 0 0,0 1 128 0 0,-4 4-126 0 0,2 2 199 0 0,-3 2-164 0 0,0 2 197 0 0,0 4-141 0 0,-1 3 176 0 0,-1 2-157 0 0,-2 4 180 0 0,-1 3-221 0 0,-1 3 118 0 0,-1 3-99 0 0,-1 2 104 0 0,-1 2-73 0 0,0 0 112 0 0,0 2-79 0 0,0 1 116 0 0,1 0-75 0 0,0 0 34 0 0,0 1 6 0 0,1-1-8 0 0,1-1 41 0 0,1-2 3 0 0,1-1 10 0 0,0-2 9 0 0,2-3 32 0 0,0 0 0 0 0,1-3 12 0 0,1-2 125 0 0,0-1-72 0 0,1-2-61 0 0,2-2 16 0 0,1-2-16 0 0,2-1-13 0 0,1-3 12 0 0,2-1-23 0 0,1-2 26 0 0,1-3-37 0 0,2-2 174 0 0,3-3-227 0 0,0-3 190 0 0,3-3-190 0 0,1-2 162 0 0,2-3-161 0 0,0-3 164 0 0,1-3-181 0 0,1-3 139 0 0,0-2-6 0 0,0-2 2 0 0,-3 0-74 0 0,-1 0 311 0 0,-2 1-191 0 0,-4 1 237 0 0,-2 2-277 0 0,-3 3 217 0 0,-2 3-335 0 0,-3 1 282 0 0,-2 4-358 0 0,-1 1 271 0 0,-2 2-296 0 0,-3 4 275 0 0,0 1-247 0 0,-2 2 269 0 0,-2 2-252 0 0,-2 3 316 0 0,-1 4-284 0 0,-2 3 251 0 0,-1 3-255 0 0,-1 3 248 0 0,-1 4-267 0 0,1 3 102 0 0,-1 2 28 0 0,2 2-66 0 0,1 3 32 0 0,1 1 14 0 0,3 1-28 0 0,1 2 14 0 0,2 0 9 0 0,3 0-17 0 0,1 1-31 0 0,3-2-71 0 0,1 0-62 0 0,3-1-101 0 0,1-2-40 0 0,1-2-96 0 0,2-2-121 0 0,0-3-100 0 0,1-2-227 0 0,0-3-74 0 0,1-4 24 0 0,-1-2-360 0 0,1-2 243 0 0,-1-4-275 0 0,0-2 246 0 0,1-3-337 0 0,-1-3 71 0 0,0-3-169 0 0,0-3-300 0 0,0-5-788 0 0,0-4-435 0 0,-4 3 794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8:33.50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51751.78125"/>
      <inkml:brushProperty name="anchorY" value="-119906.36719"/>
      <inkml:brushProperty name="scaleFactor" value="0.5"/>
    </inkml:brush>
  </inkml:definitions>
  <inkml:trace contextRef="#ctx0" brushRef="#br0">131 189 184 0 0,'0'0'0'0'0,"-2"-4"2684"0"0,-4-7-1106 0 0,-3-2 130 0 0,-1-3-623 0 0,-1-1 200 0 0,-1 0-353 0 0,0 0 99 0 0,1 2-214 0 0,1 2 38 0 0,1 1-217 0 0,1 1-67 0 0,1 1-176 0 0,2 3-30 0 0,0 0-409 0 0,1 1-161 0 0,0 0-461 0 0,1 2-98 0 0,1 1-670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8:33.87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50351.8125"/>
      <inkml:brushProperty name="anchorY" value="-118447.22656"/>
      <inkml:brushProperty name="scaleFactor" value="0.5"/>
    </inkml:brush>
  </inkml:definitions>
  <inkml:trace contextRef="#ctx0" brushRef="#br0">37 167 3592 0 0,'0'-2'2609'0'0,"2"-4"-491"0"0,0-3-331 0 0,2-1-221 0 0,0-2-274 0 0,1-1-131 0 0,1 0-86 0 0,-1-1-54 0 0,1 1 69 0 0,-1 1-186 0 0,1 0 125 0 0,-1 2-361 0 0,0 1-85 0 0,-1 2-137 0 0,0-1-120 0 0,-1 3-109 0 0,0 0-30 0 0,1 1-60 0 0,-2 1-24 0 0,0 5-26 0 0,-1 3 12 0 0,-2 5-15 0 0,-2 5-6 0 0,-1 8-4 0 0,-3 5 150 0 0,-2 9-267 0 0,-2 6 281 0 0,-2 6-261 0 0,1 5 185 0 0,-1 4-232 0 0,2 2 280 0 0,1 1-325 0 0,1 2 113 0 0,3-1-24 0 0,2-2-2 0 0,2-3 2 0 0,3 0 42 0 0,2-4-96 0 0,2-1 119 0 0,2-4-262 0 0,1-1 240 0 0,3-4-293 0 0,1-3-41 0 0,1-3-168 0 0,1-4-136 0 0,1-4-113 0 0,0-3-222 0 0,1-4-260 0 0,1-4-82 0 0,-1-4-5 0 0,1-3-98 0 0,0-3-15 0 0,-1-3-85 0 0,0-4-65 0 0,0-2-1552 0 0,-1-4-647 0 0,-3 1 1765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8:34.03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51847.5625"/>
      <inkml:brushProperty name="anchorY" value="-120771"/>
      <inkml:brushProperty name="scaleFactor" value="0.5"/>
    </inkml:brush>
  </inkml:definitions>
  <inkml:trace contextRef="#ctx0" brushRef="#br0">136 141 2392 0 0,'0'0'0'0'0,"-4"-3"2568"0"0,-7-3-550 0 0,-3-4-165 0 0,-3-1-346 0 0,-1-1-154 0 0,0 1-56 0 0,1 0-30 0 0,3 1-145 0 0,3 2-228 0 0,3 1-111 0 0,4-1-141 0 0,5 2-111 0 0,5 0-120 0 0,5 1-119 0 0,7 0-148 0 0,7 0-145 0 0,7 2-161 0 0,7 0-144 0 0,8 1-211 0 0,7 0-181 0 0,6 0-391 0 0,6 2 15 0 0,3-1-184 0 0,2 1-334 0 0,1 0-546 0 0,0-1-1230 0 0,-1 0-1331 0 0,-15 0 2903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8:34.35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53751.59375"/>
      <inkml:brushProperty name="anchorY" value="-121900.57031"/>
      <inkml:brushProperty name="scaleFactor" value="0.5"/>
    </inkml:brush>
  </inkml:definitions>
  <inkml:trace contextRef="#ctx0" brushRef="#br0">1537 119 2904 0 0,'0'0'0'0'0,"-5"-4"2941"0"0,-5-5-790 0 0,-4-2-315 0 0,-2-3-449 0 0,-2 0-264 0 0,1 0-228 0 0,1 1-180 0 0,1 1-146 0 0,4 3-69 0 0,1 1 117 0 0,3 3 80 0 0,2 2-37 0 0,2 1-108 0 0,2 5-96 0 0,5 4-93 0 0,2 6-57 0 0,4 6-113 0 0,4 8 75 0 0,2 8-176 0 0,3 9-17 0 0,2 8-90 0 0,1 9-36 0 0,-1 7 320 0 0,-1 4-472 0 0,-3 1 176 0 0,-3 2-37 0 0,-4-1 11 0 0,-3 1 41 0 0,-6 0 27 0 0,-4 1 89 0 0,-7 2 105 0 0,-5 0 37 0 0,-6 0 62 0 0,-6-1-17 0 0,-6-3 85 0 0,-6-2 42 0 0,-7-4-35 0 0,-5-4-58 0 0,-7-5-24 0 0,-5-3-74 0 0,-6-5-12 0 0,-5-3-45 0 0,-5-4-90 0 0,-6-3-375 0 0,-4-4-161 0 0,-4-1-478 0 0,-5-4-385 0 0,-3-2-412 0 0,-4-3-362 0 0,-4-2-837 0 0,-4-3-1263 0 0,-3-3-2689 0 0,22-5 5613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8:34.91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50945.26563"/>
      <inkml:brushProperty name="anchorY" value="-122491.4375"/>
      <inkml:brushProperty name="scaleFactor" value="0.5"/>
    </inkml:brush>
  </inkml:definitions>
  <inkml:trace contextRef="#ctx0" brushRef="#br0">1234 44 488 0 0,'0'-2'2844'0'0,"1"-1"-1040"0"0,1-1-142 0 0,-1-1-611 0 0,0 0 58 0 0,0 0-546 0 0,-1 0 124 0 0,0 0-197 0 0,-5 1 266 0 0,1 1-6 0 0,-6 1 207 0 0,-5 2-68 0 0,-5 2 62 0 0,-7 4-67 0 0,-6 3-73 0 0,-7 6-56 0 0,-9 7-76 0 0,-7 6-15 0 0,-7 7 24 0 0,-5 6-129 0 0,-4 7-27 0 0,-3 5 10 0 0,-2 7-53 0 0,-3 6 13 0 0,0 5-81 0 0,3 4 13 0 0,4 2 66 0 0,6 2-23 0 0,6 2-45 0 0,9-1-40 0 0,7 1-192 0 0,9 0 128 0 0,9-1-80 0 0,9-2-40 0 0,9-1-44 0 0,8 0-80 0 0,10 1-142 0 0,8 0-154 0 0,10 0-184 0 0,9-1-120 0 0,8-2-23 0 0,9-3-297 0 0,8-3-170 0 0,8-3-242 0 0,6-5-223 0 0,5-5-402 0 0,4-4-365 0 0,2-6-3089 0 0,2-6-3106 0 0,-18-11 7578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8:47.72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49240.85938"/>
      <inkml:brushProperty name="anchorY" value="-123377.40625"/>
      <inkml:brushProperty name="scaleFactor" value="0.5"/>
    </inkml:brush>
  </inkml:definitions>
  <inkml:trace contextRef="#ctx0" brushRef="#br0">150 347 640 0 0,'0'-1'2772'0'0,"-1"-4"-844"0"0,-1-1-21 0 0,0-2-251 0 0,0-2-305 0 0,-1-1-160 0 0,0-1-48 0 0,-1 0-4 0 0,1 0 1 0 0,-1-1 50 0 0,1 1-9 0 0,-1 0-147 0 0,0 1-3 0 0,1 1-255 0 0,-1-1 156 0 0,1 2-308 0 0,0 0 134 0 0,0 1-315 0 0,1 1 134 0 0,-1 2-336 0 0,0-2 162 0 0,1 2-346 0 0,0 0 152 0 0,0 0-254 0 0,0 2 168 0 0,1 1-160 0 0,-1 3 193 0 0,1 3-81 0 0,1 4 248 0 0,0 5-267 0 0,2 6 126 0 0,0 8-72 0 0,2 6 145 0 0,1 9-256 0 0,0 6 257 0 0,0 7-264 0 0,0 6 237 0 0,1 3-254 0 0,-1 3 225 0 0,0 1-224 0 0,0 1 76 0 0,0-1 16 0 0,1-1-84 0 0,0-1 227 0 0,0-2-170 0 0,0-2 207 0 0,0-4-160 0 0,0-4 60 0 0,0-3-22 0 0,-1-5-26 0 0,0-4-5 0 0,-1-4-1 0 0,1-3-12 0 0,-1-4-10 0 0,-1-3-8 0 0,1-3-3 0 0,-2-3-10 0 0,1-3 31 0 0,-1-2-6 0 0,0-2 4 0 0,-1-1 4 0 0,0-4-24 0 0,0 0-34 0 0,0-3-11 0 0,0 0-75 0 0,-1-1-42 0 0,0-3-35 0 0,0 0 31 0 0,0-2-14 0 0,-1-2-76 0 0,-1-2-14 0 0,0-2 107 0 0,0-3-205 0 0,-1-1 158 0 0,0-3-145 0 0,0-3 12 0 0,0-3-14 0 0,0-2 31 0 0,0-5 50 0 0,-1-2-3 0 0,1-4-23 0 0,-1-3 281 0 0,-1-3-231 0 0,1-4 221 0 0,0-2-154 0 0,0-3 172 0 0,1-2-198 0 0,-1-3 228 0 0,-1-2-190 0 0,1-3 86 0 0,-1-2 8 0 0,1 0 8 0 0,-1-1 25 0 0,0 0 18 0 0,-1 2 234 0 0,0 2-185 0 0,0 3 311 0 0,-1 3-301 0 0,0 3 226 0 0,0 1-296 0 0,0 3 331 0 0,1 3-62 0 0,-1 4-4 0 0,0 1-51 0 0,1 3-37 0 0,0 3 33 0 0,0 2 28 0 0,0 3-5 0 0,1 2-60 0 0,0 2-8 0 0,1 1-68 0 0,0 3-12 0 0,0 0-16 0 0,1 2-24 0 0,0 1-18 0 0,1 3-20 0 0,-1-1 18 0 0,1 3-69 0 0,0-2 1 0 0,0 3-27 0 0,1-2 14 0 0,0 2 3 0 0,2 0-81 0 0,-1 0 169 0 0,3 1-127 0 0,-1 1 51 0 0,3 0-4 0 0,0 1-11 0 0,4 0-5 0 0,2 1-8 0 0,3 0 6 0 0,2 2-2 0 0,2-1-5 0 0,1 1-8 0 0,2 0-25 0 0,2 1 20 0 0,1 1-18 0 0,2 2-4 0 0,0 0-17 0 0,2 1 36 0 0,0 1-189 0 0,1 2 247 0 0,1 1-225 0 0,0 3 241 0 0,0 1-233 0 0,0 2 249 0 0,-1 4-229 0 0,-1 1 94 0 0,0 4-11 0 0,-3 1 3 0 0,-2 3 1 0 0,-2 2 20 0 0,-4 0 13 0 0,-2 2-12 0 0,-4 0 10 0 0,-3 1 156 0 0,-3 0-236 0 0,-3 0 278 0 0,-2 0-234 0 0,-3 0 225 0 0,-2-1-219 0 0,-2 0 248 0 0,-1-2-242 0 0,-3 0 252 0 0,0-3-234 0 0,-2-1 252 0 0,1-2-256 0 0,-2-2 256 0 0,0-3-255 0 0,0-2 142 0 0,-1-3-301 0 0,-1-2 106 0 0,0-1-282 0 0,0-3-26 0 0,-1-1-62 0 0,1-2-175 0 0,0-2 37 0 0,3-1-242 0 0,-3-1-130 0 0,0-2-183 0 0,1 0-168 0 0,0-1-112 0 0,0-1-522 0 0,2-1-287 0 0,0-1-1809 0 0,2 1-2172 0 0,3-1 4881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8:48.31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50641.25"/>
      <inkml:brushProperty name="anchorY" value="-125082.625"/>
      <inkml:brushProperty name="scaleFactor" value="0.5"/>
    </inkml:brush>
  </inkml:definitions>
  <inkml:trace contextRef="#ctx0" brushRef="#br0">644 172 1624 0 0,'0'0'1708'0'0,"1"-3"-289"0"0,0 0-253 0 0,1-3-231 0 0,0 1 15 0 0,1-1-82 0 0,-1 0-106 0 0,1-1 27 0 0,-1 1-134 0 0,0-2 29 0 0,0 2-155 0 0,1-1-12 0 0,-2 2-104 0 0,1-2 68 0 0,0 2-102 0 0,0-1 97 0 0,-1 1-72 0 0,0 0 232 0 0,-1 1-131 0 0,1 1 63 0 0,-1-2 4 0 0,0 1-231 0 0,-1-1 96 0 0,-1 0-158 0 0,-1 0 164 0 0,-2-1-165 0 0,-2-1 129 0 0,-2 1-71 0 0,-1 1 105 0 0,-3-1-62 0 0,-2 2 59 0 0,-3 0 27 0 0,-2 1-68 0 0,-2 1 145 0 0,-2 0-188 0 0,-4 3 185 0 0,-2 0-258 0 0,-3 3 207 0 0,-3 2-249 0 0,-2 2 20 0 0,-1 2-44 0 0,-2 4-22 0 0,-1 2-26 0 0,2 1-4 0 0,2 3-20 0 0,3 1-6 0 0,4 2-32 0 0,3 1 17 0 0,5 0-45 0 0,4 2-2 0 0,5-1 135 0 0,5 1-270 0 0,6 1 140 0 0,5 2-370 0 0,5 1 77 0 0,7 3-259 0 0,6 2-1 0 0,6 2-29 0 0,4 0-79 0 0,5 2 127 0 0,4-1-50 0 0,2 1 185 0 0,1-1-96 0 0,0-1 229 0 0,0-1-108 0 0,-1-1 195 0 0,-3-1-65 0 0,-4-2 82 0 0,-4-2 15 0 0,-4-2 45 0 0,-5-2 84 0 0,-5-1 28 0 0,-6-2 36 0 0,-3-1 221 0 0,-5-1-176 0 0,-4 0 323 0 0,-5 0-310 0 0,-3-1 337 0 0,-5 0-216 0 0,-2-2 269 0 0,-5 0-229 0 0,-2-2 251 0 0,-2-1-232 0 0,-3-3 145 0 0,0-1-202 0 0,-1-2 74 0 0,-1-2-191 0 0,1-3 96 0 0,0-1-177 0 0,1-3-13 0 0,0-2-480 0 0,1-2 44 0 0,2-2-566 0 0,0-4-190 0 0,2-2-621 0 0,2-3-363 0 0,2-4-766 0 0,4-3-3128 0 0,3-4-3881 0 0,4 4 9331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8:49.05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48749.15625"/>
      <inkml:brushProperty name="anchorY" value="-124694.92188"/>
      <inkml:brushProperty name="scaleFactor" value="0.5"/>
    </inkml:brush>
  </inkml:definitions>
  <inkml:trace contextRef="#ctx0" brushRef="#br0">98 333 3488 0 0,'-2'-2'6301'0'0,"-1"-2"-4205"0"0,0 0-254 0 0,-1-2-520 0 0,0 1-110 0 0,0-1-109 0 0,0 1-43 0 0,0 1-63 0 0,0 0-72 0 0,2 1-186 0 0,-1-1-234 0 0,0 2-33 0 0,1 0-119 0 0,0 0-52 0 0,0 4-46 0 0,-1 1-80 0 0,1 5-2 0 0,0 3-20 0 0,0 5-46 0 0,0 4-2 0 0,0 6-21 0 0,0 5-26 0 0,0 7-3 0 0,0 4-6 0 0,1 4 23 0 0,1 5-22 0 0,2 4-10 0 0,0 2 35 0 0,1 1-44 0 0,0 0 181 0 0,1-2-248 0 0,0-3 248 0 0,1-1-239 0 0,0-2 215 0 0,0-4-242 0 0,0-2 230 0 0,-1-4-271 0 0,1-4 257 0 0,-1-4-229 0 0,-1-4 246 0 0,0-3-161 0 0,0-4 316 0 0,-1-2-88 0 0,0-3 174 0 0,0-2-166 0 0,-1-3 38 0 0,-1-3-135 0 0,0-1 74 0 0,-1-3-159 0 0,1-2 108 0 0,-3-3-145 0 0,0-4 120 0 0,-1-3-188 0 0,-1-3 167 0 0,0-5-180 0 0,0-4 70 0 0,0-4-41 0 0,-1-6 3 0 0,0-4 13 0 0,0-5-10 0 0,0-3-1 0 0,0-5 33 0 0,0-4 0 0 0,1-4 16 0 0,0-3 25 0 0,1-1 3 0 0,1-1 39 0 0,0 0 9 0 0,0 3 5 0 0,1 1-3 0 0,1 1-36 0 0,-1 1 146 0 0,1 2-250 0 0,0 2 233 0 0,0 2-256 0 0,1 2 242 0 0,-1 4-242 0 0,1 2 235 0 0,0 3-276 0 0,1 3 237 0 0,0 3-289 0 0,1 3 228 0 0,0 3-272 0 0,1 3 171 0 0,1 2-125 0 0,2 4-9 0 0,1 2-152 0 0,2 4-84 0 0,3 4-234 0 0,1 4 151 0 0,4 3-296 0 0,1 5 122 0 0,4 4-133 0 0,3 6 12 0 0,2 4 141 0 0,2 6 31 0 0,2 4-48 0 0,-1 4 160 0 0,-2 1-134 0 0,-1 1 199 0 0,-4 0-53 0 0,-3 0 222 0 0,-4-2-98 0 0,-5-1 208 0 0,-4-1-106 0 0,-4-2 77 0 0,-4 0 131 0 0,-4-1-121 0 0,-4-2 194 0 0,-4 0-157 0 0,-3-3 284 0 0,-3 0-151 0 0,-3-1 281 0 0,-1-2-130 0 0,-1-3 178 0 0,0-1-96 0 0,1-2 132 0 0,0-2-134 0 0,3-2 65 0 0,1-1-76 0 0,3-1 24 0 0,2-2-122 0 0,1 0 56 0 0,2 0-125 0 0,3-2 70 0 0,0 0-123 0 0,2-1 70 0 0,2 2-52 0 0,2 1 46 0 0,2 1-84 0 0,3 1 62 0 0,2 2-71 0 0,3 2 38 0 0,2 1-22 0 0,3 3 33 0 0,2 2-4 0 0,3 2-12 0 0,1 3 5 0 0,3 2-2 0 0,1 0 0 0 0,1 2-107 0 0,2 1 25 0 0,0 0-55 0 0,1 1-87 0 0,-1-1-53 0 0,1 0-160 0 0,-1-1-150 0 0,1-1-236 0 0,-2-2-315 0 0,-2-2-135 0 0,0-2-331 0 0,-2-3-688 0 0,-1-2-2208 0 0,-1-3-2597 0 0,-4-4 5880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8:49.75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50483.09375"/>
      <inkml:brushProperty name="anchorY" value="-126935.42188"/>
      <inkml:brushProperty name="scaleFactor" value="0.5"/>
    </inkml:brush>
  </inkml:definitions>
  <inkml:trace contextRef="#ctx0" brushRef="#br0">213 408 1796 0 0,'-2'-2'3672'0'0,"-1"-4"-965"0"0,-2 0-612 0 0,1-2-313 0 0,-2-1-504 0 0,2 2-138 0 0,-1-1-116 0 0,0 2 102 0 0,1 0-166 0 0,0 1-184 0 0,0 0-146 0 0,1 1-104 0 0,1 2-104 0 0,-1 1-19 0 0,-1 4-6 0 0,1 2-103 0 0,-1 4-28 0 0,1 4-73 0 0,-1 4-23 0 0,1 5-43 0 0,0 5-21 0 0,0 3 11 0 0,-1 4-6 0 0,2 4-32 0 0,0 3-32 0 0,1 3 2 0 0,0 3 15 0 0,1 1-16 0 0,1 0-14 0 0,1-1 206 0 0,1 1-299 0 0,0-2 293 0 0,0-3-286 0 0,1-1 261 0 0,0-3-297 0 0,0-3 278 0 0,0-3-332 0 0,-1-3 330 0 0,0-3-306 0 0,0-3 306 0 0,-1-4-273 0 0,0-1 316 0 0,0-4-255 0 0,-1-2 270 0 0,0-3-338 0 0,-1-1 297 0 0,0-2-294 0 0,0-3 264 0 0,-1-1-281 0 0,-1-4 269 0 0,-2-3-282 0 0,0-4-43 0 0,-1-3 171 0 0,-1-5-64 0 0,-1-4 14 0 0,-1-7-7 0 0,0-5-27 0 0,-1-6 35 0 0,-1-7-21 0 0,0-5 85 0 0,0-3 38 0 0,0-3 86 0 0,0-1 119 0 0,0-2 20 0 0,1 2 72 0 0,1 0-8 0 0,0 3 46 0 0,1 3-11 0 0,1 1 118 0 0,1 2-251 0 0,1 1 218 0 0,1 3-262 0 0,1 2 187 0 0,2 1-275 0 0,1 3 190 0 0,1 2-287 0 0,2 1 224 0 0,1 2-338 0 0,2 2 250 0 0,1 2-306 0 0,3 3 174 0 0,1 3-369 0 0,2 4 190 0 0,1 4-368 0 0,3 4 177 0 0,1 4-248 0 0,3 5 167 0 0,3 4-182 0 0,3 5-19 0 0,2 5 72 0 0,3 5 40 0 0,1 6 97 0 0,1 3 17 0 0,-1 6 122 0 0,-3 1-62 0 0,-3 2 176 0 0,-3 1-75 0 0,-5 1 136 0 0,-4-1-99 0 0,-5-1 159 0 0,-5-1-68 0 0,-4-1 127 0 0,-5-1-112 0 0,-4-1 149 0 0,-5 0-136 0 0,-4-1 182 0 0,-4-2-114 0 0,-3-1 159 0 0,-3-1-80 0 0,-2-3 111 0 0,-1-3-90 0 0,-1-2 49 0 0,2-2-1 0 0,0-3 13 0 0,3-2-35 0 0,2-1 26 0 0,2-2-37 0 0,2-2 5 0 0,3 0-39 0 0,1-1 79 0 0,4-1-123 0 0,1 0 24 0 0,3 0-19 0 0,1 0-5 0 0,2 0-134 0 0,3 1 182 0 0,2 2-103 0 0,3 1 61 0 0,3 1-33 0 0,3 3 15 0 0,3 1 4 0 0,3 3-6 0 0,2 3 8 0 0,4 2-26 0 0,1 3 12 0 0,2 1 23 0 0,1 2 142 0 0,0 0-271 0 0,1 2 292 0 0,-1-1-338 0 0,1 0 262 0 0,-1 0-319 0 0,-1 0 7 0 0,-1-2-290 0 0,-1-1-77 0 0,-2-2-273 0 0,-3-2-247 0 0,-1-1-311 0 0,-2-4-342 0 0,-3-2-520 0 0,-1-2-2532 0 0,1 1-3845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1:17.0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12 139 1964 0 0,'-11'-21'12910'0'0,"17"16"-13117"0"0,-5 3 779 0 0,11-6 1649 0 0,31-20 434 0 0,-20 13-1910 0 0,40-20 0 0 0,-54 31-739 0 0,1 0 0 0 0,-1 0-1 0 0,1 1 1 0 0,0 1 0 0 0,0 0 0 0 0,1 0 0 0 0,-1 1-1 0 0,11-1 1 0 0,-16 2-17 0 0,0 0-1 0 0,0 0 0 0 0,-1 0 0 0 0,1 1 0 0 0,0 0 1 0 0,0-1-1 0 0,-1 2 0 0 0,1-1 0 0 0,-1 0 0 0 0,1 1 1 0 0,-1 0-1 0 0,0 0 0 0 0,1 0 0 0 0,-1 1 0 0 0,0-1 1 0 0,-1 1-1 0 0,1 0 0 0 0,0 0 0 0 0,-1 0 0 0 0,1 1 1 0 0,-1-1-1 0 0,0 1 0 0 0,0 0 0 0 0,-1 0 1 0 0,1 0-1 0 0,-1 0 0 0 0,0 0 0 0 0,0 1 0 0 0,0-1 1 0 0,-1 1-1 0 0,1-1 0 0 0,-1 1 0 0 0,0-1 0 0 0,0 9 1 0 0,0-3 10 0 0,-1 0 1 0 0,-1 0-1 0 0,0-1 0 0 0,0 1 1 0 0,-1 0-1 0 0,0 0 1 0 0,0-1-1 0 0,-1 1 1 0 0,-1-1-1 0 0,1 0 1 0 0,-2 0-1 0 0,1 0 0 0 0,-1-1 1 0 0,-12 16-1 0 0,-4 2 17 0 0,-1 0 0 0 0,-49 44-1 0 0,43-48-7 0 0,22-17 33 0 0,-1 0 1 0 0,1 0-1 0 0,0 0 1 0 0,1 1-1 0 0,-1 0 0 0 0,1 0 1 0 0,-5 8-1 0 0,9-12 38 0 0,1 0 19 0 0,0-2-91 0 0,0 1 1 0 0,0-1-1 0 0,0 1 0 0 0,0-1 0 0 0,0 1 0 0 0,0-1 0 0 0,0 1 0 0 0,0-1 0 0 0,0 0 0 0 0,0 1 1 0 0,1-1-1 0 0,-1 1 0 0 0,0-1 0 0 0,0 1 0 0 0,1-1 0 0 0,-1 0 0 0 0,0 1 0 0 0,0-1 1 0 0,1 0-1 0 0,-1 1 0 0 0,0-1 0 0 0,1 0 0 0 0,-1 1 0 0 0,1-1 0 0 0,-1 0 0 0 0,0 0 0 0 0,1 1 1 0 0,-1-1-1 0 0,1 0 0 0 0,-1 0 0 0 0,1 0 0 0 0,-1 1 0 0 0,2-1 0 0 0,16-1 79 0 0,-10 0-77 0 0,157-8-1814 0 0,4-15-3581 0 0,-162 23 4947 0 0,36-8-2344 0 0,-16 2-1811 0 0,-13 1-131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8:50.67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52104.46875"/>
      <inkml:brushProperty name="anchorY" value="-129082.10156"/>
      <inkml:brushProperty name="scaleFactor" value="0.5"/>
    </inkml:brush>
  </inkml:definitions>
  <inkml:trace contextRef="#ctx0" brushRef="#br0">0 25 1088 0 0,'0'0'10307'0'0,"3"0"-9912"0"0,0 1 11 0 0,3-1-24 0 0,0 0-47 0 0,3-1 37 0 0,-1 0-72 0 0,4 0 11 0 0,-3 0-10 0 0,5 0-52 0 0,-3 0-28 0 0,4 0-46 0 0,1-1-29 0 0,0 1-48 0 0,1-1 5 0 0,-4 1-35 0 0,1-1-24 0 0,-3 1 4 0 0,2 0-46 0 0,-4 0-48 0 0,2 0-88 0 0,-2 1-59 0 0,0-2-99 0 0,-2 1-93 0 0,-2 1-95 0 0,2-1-110 0 0,-2 0-255 0 0,0 0-304 0 0,-2 1-406 0 0,9-1-7819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00.86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53651.73438"/>
      <inkml:brushProperty name="anchorY" value="-130327.47656"/>
      <inkml:brushProperty name="scaleFactor" value="0.5"/>
    </inkml:brush>
  </inkml:definitions>
  <inkml:trace contextRef="#ctx0" brushRef="#br0">0 41 2048 0 0,'2'-1'3236'0'0,"1"1"-746"0"0,0 0-375 0 0,2-2-200 0 0,0 1-341 0 0,-1 0-8 0 0,2 0-108 0 0,-2-1-131 0 0,0 1-129 0 0,0-1-134 0 0,0 0-145 0 0,-1 1-185 0 0,1-2-160 0 0,-1 0-100 0 0,0 0-113 0 0,-1 0-91 0 0,0 1-220 0 0,1-1-145 0 0,0 0-145 0 0,-1 1-241 0 0,0 1-211 0 0,0-1-388 0 0,0 0-251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01.05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55000.64063"/>
      <inkml:brushProperty name="anchorY" value="-131562.42188"/>
      <inkml:brushProperty name="scaleFactor" value="0.5"/>
    </inkml:brush>
  </inkml:definitions>
  <inkml:trace contextRef="#ctx0" brushRef="#br0">0 0 1340 0 0,'0'3'2968'0'0,"1"3"-877"0"0,0 2-351 0 0,0 1-304 0 0,1 1-331 0 0,0-2 62 0 0,-1 2-113 0 0,0-3 112 0 0,1 1-36 0 0,-1-1-46 0 0,0 0-319 0 0,0-2-25 0 0,0 1-296 0 0,-1-1 8 0 0,1-1-220 0 0,0 1-36 0 0,-1-1-345 0 0,1-1-101 0 0,-1 1-285 0 0,0 0-149 0 0,1-1-402 0 0,0 1-368 0 0,0-1-363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01.96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56295.17188"/>
      <inkml:brushProperty name="anchorY" value="-132974.6875"/>
      <inkml:brushProperty name="scaleFactor" value="0.5"/>
    </inkml:brush>
  </inkml:definitions>
  <inkml:trace contextRef="#ctx0" brushRef="#br0">262 520 600 0 0,'1'-3'2684'0'0,"1"-3"-770"0"0,1-2-27 0 0,-1-2-287 0 0,2-2-141 0 0,-1 0-299 0 0,0 0 18 0 0,-1-1-157 0 0,1 1 85 0 0,-1 0-220 0 0,0 1 61 0 0,-1 3-265 0 0,1-2-40 0 0,-1 3-259 0 0,0-1 25 0 0,-1 1-233 0 0,1 3 97 0 0,-1 0-187 0 0,0 3 132 0 0,0 0-153 0 0,0 2 137 0 0,-2 5-145 0 0,-1 3 169 0 0,-2 6-131 0 0,-2 5 117 0 0,-2 8-127 0 0,-2 6 102 0 0,-2 6-148 0 0,-1 6 85 0 0,-1 4-76 0 0,-2 3 95 0 0,1 3-57 0 0,-1 1 24 0 0,1 0-25 0 0,0 1-2 0 0,1-1-164 0 0,1-1 134 0 0,1-3 40 0 0,2-3-32 0 0,0-3-9 0 0,2-4 14 0 0,0-3-76 0 0,2-4 63 0 0,1-4-64 0 0,1-3 93 0 0,0-3-98 0 0,1-3 138 0 0,0-3 30 0 0,0-3 32 0 0,1-1 238 0 0,1-3-26 0 0,0-1 24 0 0,0-4-51 0 0,1-2-77 0 0,1-2 37 0 0,-1-3-47 0 0,0-2-31 0 0,-1-4-15 0 0,0-4-51 0 0,2-5 81 0 0,1-5-185 0 0,1-7 40 0 0,3-8-74 0 0,2-8 159 0 0,2-8-264 0 0,2-9 217 0 0,3-8-270 0 0,2-8 254 0 0,2-6-276 0 0,2-4 115 0 0,1-2-24 0 0,0-1 1 0 0,0 2 142 0 0,0 5-287 0 0,0 5 347 0 0,-2 6-295 0 0,0 6 276 0 0,-1 6-257 0 0,-1 6 255 0 0,-1 6-81 0 0,-3 6-2 0 0,0 6 22 0 0,-3 5-96 0 0,0 4-11 0 0,-2 4-11 0 0,-1 4 2 0 0,0 3-185 0 0,-1 4 282 0 0,1 3-232 0 0,0 2 241 0 0,1 4-222 0 0,1 5 246 0 0,2 4-223 0 0,-1 5 106 0 0,1 8 14 0 0,0 5-31 0 0,0 8 41 0 0,0 7 148 0 0,-1 7-224 0 0,0 5 239 0 0,-1 6-242 0 0,-1 3 222 0 0,-1 3-240 0 0,-1 2 75 0 0,0 1-44 0 0,1 0 33 0 0,-1 0 74 0 0,1-2-155 0 0,0-1 167 0 0,1-1-225 0 0,0-3 47 0 0,1-2-52 0 0,-1-3 2 0 0,0-5-148 0 0,0-4 129 0 0,0-4-55 0 0,-1-4 25 0 0,0-3-70 0 0,-1-4-50 0 0,0-4-82 0 0,0-4-171 0 0,-1-2 148 0 0,-1-3-244 0 0,-1-2 55 0 0,0-3-467 0 0,0-3-220 0 0,-1-1-329 0 0,-1-3-565 0 0,0-3 49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02.15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57965.92188"/>
      <inkml:brushProperty name="anchorY" value="-135210.07813"/>
      <inkml:brushProperty name="scaleFactor" value="0.5"/>
    </inkml:brush>
  </inkml:definitions>
  <inkml:trace contextRef="#ctx0" brushRef="#br0">42 145 1764 0 0,'-2'-1'3100'0'0,"-3"-1"-793"0"0,0 0-310 0 0,-2-1-422 0 0,0 0-323 0 0,1-1-70 0 0,0 0-190 0 0,3-1-10 0 0,2-1-268 0 0,4 0 20 0 0,3-1-303 0 0,5 0 26 0 0,3-1-334 0 0,6-1-8 0 0,4 1-396 0 0,4 0-59 0 0,4 0-388 0 0,2 0-106 0 0,3 0-199 0 0,2 1-358 0 0,-1 0-347 0 0,1 0-288 0 0,-3 1-1075 0 0,0 0-917 0 0,-8 2 2050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02.84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59618.76563"/>
      <inkml:brushProperty name="anchorY" value="-136335.98438"/>
      <inkml:brushProperty name="scaleFactor" value="0.5"/>
    </inkml:brush>
  </inkml:definitions>
  <inkml:trace contextRef="#ctx0" brushRef="#br0">82 184 1628 0 0,'-1'-3'3220'0'0,"-1"-5"-797"0"0,0-1-226 0 0,-2-3-297 0 0,0-1-390 0 0,0-1 41 0 0,-1 0-265 0 0,0 0 187 0 0,0 1 87 0 0,0 0-316 0 0,0 1 143 0 0,0 1-500 0 0,0 1 63 0 0,1 2-454 0 0,0 0 69 0 0,1 2-379 0 0,0 0 155 0 0,0 1-305 0 0,1 2 228 0 0,-1 2-274 0 0,1 3 125 0 0,0 4-74 0 0,0 6 146 0 0,1 5-196 0 0,0 6 203 0 0,1 7-244 0 0,1 7 236 0 0,1 8-274 0 0,2 6 178 0 0,0 5-256 0 0,3 4 136 0 0,0 2-276 0 0,2 3-5 0 0,1-1 9 0 0,1 1-17 0 0,0-2 218 0 0,1-1-225 0 0,0-2 101 0 0,-1-4 25 0 0,0-4 53 0 0,-1-3-24 0 0,-2-5 60 0 0,-1-4 31 0 0,0-5 2 0 0,-2-3 47 0 0,0-5 22 0 0,-1-3 38 0 0,-1-4 44 0 0,0-3-22 0 0,-1-4-12 0 0,0-2 9 0 0,-1-3-14 0 0,-1-3 26 0 0,0-2 44 0 0,0-2 12 0 0,0-3 10 0 0,-1-2 53 0 0,0-2 158 0 0,-1-3-144 0 0,1-2 147 0 0,-1-2 42 0 0,0-1 9 0 0,1-2 86 0 0,-1-1-53 0 0,2-2 11 0 0,-1-1-95 0 0,1-2 147 0 0,0 0-216 0 0,2 0 223 0 0,-1-1-367 0 0,2-1 224 0 0,0 0-309 0 0,0-1 233 0 0,2 1-314 0 0,0 0 243 0 0,1 1-307 0 0,0 0 246 0 0,1 2-292 0 0,0 1 228 0 0,1 1-323 0 0,1 2 166 0 0,1 2-266 0 0,1 2 233 0 0,1 2-319 0 0,1 3 275 0 0,-2 3-255 0 0,3 3 260 0 0,1 3-291 0 0,2 5 185 0 0,1 3-212 0 0,1 4 40 0 0,1 5 66 0 0,1 4-2 0 0,-1 3 242 0 0,0 4-148 0 0,-2 3 259 0 0,0 1-247 0 0,-3 0 317 0 0,-2 0-279 0 0,-2-1 21 0 0,-3-2 128 0 0,-3-1 7 0 0,-3-2 14 0 0,-3-2 28 0 0,-1-2 32 0 0,-3-1-17 0 0,-1-2 69 0 0,-3-2 0 0 0,-1-2-11 0 0,-3-2 17 0 0,-2-3-15 0 0,-1-2 18 0 0,-2-3-37 0 0,0-3 6 0 0,-2-2-92 0 0,0-3 29 0 0,0-2-98 0 0,-1-2 77 0 0,1-2-383 0 0,0-1-105 0 0,2-1-204 0 0,0-2-221 0 0,2 0-267 0 0,2 0-182 0 0,2 0-294 0 0,2 0-727 0 0,2 0-2430 0 0,2 1-2923 0 0,2 1 6757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03.14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60999.48438"/>
      <inkml:brushProperty name="anchorY" value="-138530.10938"/>
      <inkml:brushProperty name="scaleFactor" value="0.5"/>
    </inkml:brush>
  </inkml:definitions>
  <inkml:trace contextRef="#ctx0" brushRef="#br0">0 89 3660 0 0,'1'-3'5177'0'0,"0"1"-3043"0"0,2-4-140 0 0,-1 1-287 0 0,1-2-72 0 0,-1 0 94 0 0,1 0-271 0 0,-1 0 106 0 0,0-1-460 0 0,0 2 49 0 0,0-1-467 0 0,0 1 74 0 0,0 1-433 0 0,-1 0 131 0 0,0 1-337 0 0,0 2 190 0 0,0 1-295 0 0,-1 0 234 0 0,1 3-230 0 0,0 3 164 0 0,1 3-222 0 0,-1 3 44 0 0,1 3-108 0 0,1 3-150 0 0,0 3-57 0 0,1 3-114 0 0,1 1-60 0 0,2 3-31 0 0,2 0-267 0 0,1 1-78 0 0,0-1-150 0 0,2-1-164 0 0,0-1-66 0 0,-1-2-205 0 0,1-3-305 0 0,-1-2-157 0 0,0-3-616 0 0,-3-4-1276 0 0,1-3-1979 0 0,-2-3 4242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03.27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62451.09375"/>
      <inkml:brushProperty name="anchorY" value="-140095"/>
      <inkml:brushProperty name="scaleFactor" value="0.5"/>
    </inkml:brush>
  </inkml:definitions>
  <inkml:trace contextRef="#ctx0" brushRef="#br0">82 88 1464 0 0,'-2'-3'3112'0'0,"-4"-3"-979"0"0,-1-2-267 0 0,-1-1-479 0 0,-2 0-309 0 0,1-1-222 0 0,-1 0-161 0 0,2 3-185 0 0,1-1-404 0 0,1 2-361 0 0,1 0-459 0 0,1 1-676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03.81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61093.48438"/>
      <inkml:brushProperty name="anchorY" value="-138730.1875"/>
      <inkml:brushProperty name="scaleFactor" value="0.5"/>
    </inkml:brush>
  </inkml:definitions>
  <inkml:trace contextRef="#ctx0" brushRef="#br0">63 135 4196 0 0,'-1'-3'3461'0'0,"-2"-4"-771"0"0,0-3-317 0 0,-1-1-366 0 0,-1-2-296 0 0,1 0-262 0 0,0 0 112 0 0,-1 1-180 0 0,1 1 53 0 0,1 3-476 0 0,-1-1 15 0 0,2 3-471 0 0,-1-1 118 0 0,1 2-392 0 0,0 1 192 0 0,1 1-298 0 0,-1 5 74 0 0,0 4-106 0 0,0 4 16 0 0,1 4 149 0 0,-1 7-279 0 0,0 5 206 0 0,1 6-277 0 0,0 6 152 0 0,2 7-313 0 0,1 5 258 0 0,2 4-287 0 0,0 4 226 0 0,3 1-280 0 0,2 1 156 0 0,2-1-42 0 0,0-1 45 0 0,2-1 56 0 0,0-2 168 0 0,1-5-228 0 0,-1-3 134 0 0,1-3 19 0 0,-1-5-47 0 0,0-4 33 0 0,0-3-32 0 0,-1-4-71 0 0,0-4-102 0 0,0-3-33 0 0,0-2-99 0 0,0-4-87 0 0,0-4-152 0 0,1-2-172 0 0,0-3-3 0 0,1-3-61 0 0,1-3 63 0 0,1-3 10 0 0,0-2 205 0 0,0-2-22 0 0,1-3 170 0 0,0-1 27 0 0,0-3 189 0 0,-1 0 82 0 0,0-3 173 0 0,-1 0 88 0 0,-1 0 289 0 0,-1-2-2 0 0,-1 1 285 0 0,-2-1-79 0 0,0 1 92 0 0,-1 0 12 0 0,-1 1-38 0 0,-2 1 145 0 0,0 1-220 0 0,-1 2 153 0 0,-1 0-348 0 0,-1 2 196 0 0,0 3-421 0 0,-1-1 161 0 0,0 3-320 0 0,1-2 154 0 0,-2 3-254 0 0,1 1 254 0 0,-1 1-259 0 0,0 2 217 0 0,-1 0-219 0 0,0 3 97 0 0,0 1-41 0 0,-1 3-21 0 0,0 3-58 0 0,0 2-56 0 0,0 2-45 0 0,1 2-45 0 0,0 1-36 0 0,3 2-46 0 0,0 1-123 0 0,3 1-95 0 0,0-1-146 0 0,3 1-79 0 0,0-1-198 0 0,2-1-88 0 0,0 0-159 0 0,1-2-144 0 0,0-2-297 0 0,1-2-758 0 0,-1-3-1644 0 0,-2-3-2241 0 0,-2-3 4900 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03.95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62964.84375"/>
      <inkml:brushProperty name="anchorY" value="-140901.57813"/>
      <inkml:brushProperty name="scaleFactor" value="0.5"/>
    </inkml:brush>
  </inkml:definitions>
  <inkml:trace contextRef="#ctx0" brushRef="#br0">191 109 1368 0 0,'0'0'0'0'0,"-4"-3"3408"0"0,-6-4-1087 0 0,-4-3-296 0 0,-4-1-547 0 0,-1 0-284 0 0,-2-1-212 0 0,1 1-204 0 0,2 1-167 0 0,1 1-143 0 0,2 2-283 0 0,4 1-330 0 0,0 1-355 0 0,4 1-328 0 0,1 2-704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1:17.8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1258 353 2020 0 0,'-2'-14'4452'0'0,"2"-20"1389"0"0,1-15-1043 0 0,-2 42-4560 0 0,1 0-1 0 0,-1 0 0 0 0,-1 0 0 0 0,0 0 1 0 0,1 0-1 0 0,-2 0 0 0 0,1 1 0 0 0,-6-11 0 0 0,0 3-138 0 0,-1 2 0 0 0,1-1 0 0 0,-2 1 0 0 0,0 1 0 0 0,0 0 0 0 0,-1 0 0 0 0,0 1 0 0 0,-1 0 0 0 0,0 1 0 0 0,-1 0-1 0 0,0 1 1 0 0,0 1 0 0 0,-1 0 0 0 0,0 0 0 0 0,-25-7 0 0 0,20 9-13 0 0,0 1 0 0 0,-1 0 0 0 0,1 2-1 0 0,0 0 1 0 0,-1 1 0 0 0,0 1 0 0 0,1 1 0 0 0,-1 0 0 0 0,1 2 0 0 0,0 0-1 0 0,-37 12 1 0 0,3 4 226 0 0,2 3 0 0 0,0 2-1 0 0,1 2 1 0 0,2 2-1 0 0,1 2 1 0 0,1 3 0 0 0,2 1-1 0 0,1 2 1 0 0,2 2 0 0 0,2 2-1 0 0,1 1 1 0 0,2 2-1 0 0,3 2 1 0 0,-41 68 0 0 0,64-95-148 0 0,0 1 0 0 0,2 1 1 0 0,0 0-1 0 0,1 0 0 0 0,1 0 0 0 0,0 1 1 0 0,2 0-1 0 0,-2 28 0 0 0,5-34-91 0 0,1 1 0 0 0,0-1 0 0 0,1 1 0 0 0,1-1 0 0 0,1 1-1 0 0,0-1 1 0 0,1 0 0 0 0,1 0 0 0 0,0 0 0 0 0,1-1 0 0 0,0 0-1 0 0,10 14 1 0 0,-1-5-17 0 0,1-1-1 0 0,1 0 0 0 0,1-1 0 0 0,1-2 0 0 0,1 0 1 0 0,1 0-1 0 0,0-2 0 0 0,2-1 0 0 0,-1-1 1 0 0,50 25-1 0 0,-42-26-134 0 0,0-2 0 0 0,1 0 0 0 0,0-2 0 0 0,1-1 0 0 0,0-2 0 0 0,1-1 0 0 0,-1-2 0 0 0,63 1 0 0 0,-62-7-155 0 0,-1-2-1 0 0,0-1 1 0 0,0-2-1 0 0,-1-1 1 0 0,0-1-1 0 0,0-1 1 0 0,-1-2-1 0 0,-1-2 1 0 0,0 0-1 0 0,0-2 1 0 0,-2-1-1 0 0,0-1 1 0 0,44-40 0 0 0,-33 23 174 0 0,-1-2 0 0 0,-2-1 0 0 0,-2-2 0 0 0,-1-2 0 0 0,-2 0 0 0 0,-3-2 0 0 0,43-91 0 0 0,-54 101 333 0 0,-2-1-1 0 0,-1 0 0 0 0,-2-1 1 0 0,12-70-1 0 0,-21 94-232 0 0,-1-1-1 0 0,0 0 0 0 0,-1 0 1 0 0,-1 1-1 0 0,0-1 1 0 0,-1 0-1 0 0,0 1 1 0 0,-1-1-1 0 0,0 1 1 0 0,-1 0-1 0 0,0 0 1 0 0,-1 0-1 0 0,0 1 1 0 0,-1-1-1 0 0,0 1 0 0 0,-1 1 1 0 0,0-1-1 0 0,-9-9 1 0 0,3 7-113 0 0,1 1-1 0 0,-2 1 1 0 0,1 0 0 0 0,-25-14-1 0 0,-3 0-4039 0 0,18 11-1027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04.27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61498.98438"/>
      <inkml:brushProperty name="anchorY" value="-139521.3125"/>
      <inkml:brushProperty name="scaleFactor" value="0.5"/>
    </inkml:brush>
  </inkml:definitions>
  <inkml:trace contextRef="#ctx0" brushRef="#br0">18 92 3176 0 0,'0'-1'3665'0'0,"1"-4"-710"0"0,0-1-349 0 0,0-1-283 0 0,0 0-155 0 0,0-2-433 0 0,0 1 136 0 0,0 1-375 0 0,-1-2 77 0 0,0 3-501 0 0,0-1-14 0 0,0 2-483 0 0,0 1 36 0 0,0 0-385 0 0,0 0 213 0 0,0 1-347 0 0,-1 3 84 0 0,0 4-44 0 0,-1 2-26 0 0,0 6 99 0 0,-1 5-329 0 0,-1 5 127 0 0,1 6-313 0 0,0 6 206 0 0,0 5-247 0 0,1 6 179 0 0,2 5-270 0 0,1 5 86 0 0,2 4-202 0 0,3 2 64 0 0,3 1 28 0 0,3 0 33 0 0,2-2 106 0 0,1-2 223 0 0,3-2-182 0 0,0-3 123 0 0,2-5 5 0 0,-1-4 34 0 0,0-4 9 0 0,1-5-27 0 0,-1-5-125 0 0,0-4-162 0 0,1-4-150 0 0,-2-4-352 0 0,1-5-297 0 0,-1-3-301 0 0,0-4-387 0 0,-1-3-168 0 0,-2-4-325 0 0,-1-2-1429 0 0,-1-4-1908 0 0,-3 1 4206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04.93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63125.89063"/>
      <inkml:brushProperty name="anchorY" value="-141760.29688"/>
      <inkml:brushProperty name="scaleFactor" value="0.5"/>
    </inkml:brush>
  </inkml:definitions>
  <inkml:trace contextRef="#ctx0" brushRef="#br0">216 259 2524 0 0,'0'0'0'0'0,"-7"-2"2452"0"0,-8-4-564 0 0,-5-1-91 0 0,-3-1-284 0 0,-2-1-89 0 0,0 0-19 0 0,2 1-1 0 0,2 0-10 0 0,3 1-338 0 0,3 0-146 0 0,5 2-306 0 0,2-1-77 0 0,4-1-222 0 0,3 0-126 0 0,4 0-156 0 0,5-1-180 0 0,4 0-101 0 0,4-1-88 0 0,4 1-90 0 0,4 0-84 0 0,4-1-61 0 0,2 1-11 0 0,3-1-85 0 0,1 1 62 0 0,1 0 141 0 0,0 1 56 0 0,0 0 118 0 0,-1-1 34 0 0,-2 2 114 0 0,-3-1 88 0 0,-2 2 129 0 0,-4 0 86 0 0,-2 0 92 0 0,-3 1 70 0 0,-2 1 47 0 0,-4 0 1 0 0,1 0-31 0 0,-4 1-45 0 0,1 0-49 0 0,-2 0-66 0 0,1 0-109 0 0,-2 1 52 0 0,-2 0-25 0 0,2 1-38 0 0,-1 0 36 0 0,1 2-46 0 0,-1 2 36 0 0,0 1-39 0 0,-1 3 6 0 0,-1 2 12 0 0,-1 2-29 0 0,0 2 10 0 0,-1 2-28 0 0,1 3 106 0 0,-1 1-200 0 0,1 1 71 0 0,2 2-180 0 0,1 1-2 0 0,2 0-135 0 0,0 1 68 0 0,2-1-25 0 0,1-1 107 0 0,0-2-38 0 0,2-2 111 0 0,0-3-85 0 0,1-1 124 0 0,0-4-120 0 0,0-3 160 0 0,1-3-66 0 0,0-2 134 0 0,0-3-108 0 0,1-2 279 0 0,0-4-61 0 0,0-1 202 0 0,0-3-121 0 0,-1-2 69 0 0,0-2-55 0 0,-1-2 126 0 0,-1-1-13 0 0,-1-2-71 0 0,0 0-53 0 0,-1-1 170 0 0,-1 0 9 0 0,0 1-15 0 0,-2 1-97 0 0,-1 2-93 0 0,-1 2-60 0 0,0 2-32 0 0,-2 3-42 0 0,0 1-27 0 0,-1 2 69 0 0,0 2 0 0 0,-2 2 77 0 0,0 4-153 0 0,0 2 143 0 0,0 3-177 0 0,-1 5 158 0 0,1 4-171 0 0,1 4 144 0 0,1 4-170 0 0,1 5 138 0 0,1 5-11 0 0,1 5-11 0 0,2 7-10 0 0,2 5-99 0 0,1 6 120 0 0,2 4-162 0 0,1 5 98 0 0,2 5-115 0 0,1 4 110 0 0,2-1-137 0 0,-1-2 148 0 0,1-2-40 0 0,-1-3 4 0 0,-1-3-30 0 0,-1-3 23 0 0,-2-4 28 0 0,-3-5-8 0 0,-2-4-23 0 0,-3-6-11 0 0,-3-4 16 0 0,-4-4-44 0 0,-4-4 49 0 0,-3-4-10 0 0,-5-3-2 0 0,-3-3 22 0 0,-3-4 54 0 0,-2-3-48 0 0,-3-4 103 0 0,-1-4-57 0 0,-2-3 123 0 0,-2-3 3 0 0,0-3 112 0 0,-3-5 40 0 0,1-3 34 0 0,-1-4 4 0 0,2-5-2 0 0,2-4-58 0 0,2-3-44 0 0,4-5 14 0 0,4-3-62 0 0,5-4-41 0 0,4-2-42 0 0,6-4-36 0 0,7-2-55 0 0,5-4-176 0 0,9-2-110 0 0,7-3 79 0 0,8-2-325 0 0,9 0-77 0 0,8-1-366 0 0,7 2-156 0 0,6 1-307 0 0,6 2-194 0 0,4 3-455 0 0,5 1-491 0 0,2 4-1748 0 0,2 3-2515 0 0,-16 9 5514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05.31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65765.10938"/>
      <inkml:brushProperty name="anchorY" value="-143209.51563"/>
      <inkml:brushProperty name="scaleFactor" value="0.5"/>
    </inkml:brush>
  </inkml:definitions>
  <inkml:trace contextRef="#ctx0" brushRef="#br0">104 128 300 0 0,'-2'-3'3288'0'0,"-2"-3"-1035"0"0,-1-2-200 0 0,-2-2-365 0 0,1-1-352 0 0,-1 0-170 0 0,0 0-54 0 0,1 1-24 0 0,1 0 7 0 0,-1 1 24 0 0,2 3-217 0 0,0-1-100 0 0,1 1-234 0 0,-1 0-60 0 0,1 2-233 0 0,1 0 26 0 0,-1 1-104 0 0,1 1 27 0 0,-1 2-83 0 0,1 4 72 0 0,-1 3-15 0 0,1 6-37 0 0,0 6-66 0 0,-1 5-17 0 0,0 8 32 0 0,1 7-90 0 0,0 9 50 0 0,1 6-134 0 0,1 6 4 0 0,2 4-217 0 0,2 3 88 0 0,3 1-236 0 0,2 1 61 0 0,4-1-103 0 0,2-1 3 0 0,2-2-24 0 0,2-3-105 0 0,2-3 113 0 0,1-4-78 0 0,1-4 56 0 0,2-4-215 0 0,-1-5 71 0 0,0-5-92 0 0,-1-6-266 0 0,0-5-199 0 0,-2-5-522 0 0,-1-6-1774 0 0,-2-5-1237 0 0,-4-3 2967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05.95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67276.67188"/>
      <inkml:brushProperty name="anchorY" value="-145583.875"/>
      <inkml:brushProperty name="scaleFactor" value="0.5"/>
    </inkml:brush>
  </inkml:definitions>
  <inkml:trace contextRef="#ctx0" brushRef="#br0">170 328 408 0 0,'0'0'0'0'0,"-6"-3"3680"0"0,-9-2-1045 0 0,-4-3-163 0 0,-3 0-517 0 0,-2-1-264 0 0,1 0-217 0 0,3 1-232 0 0,3-1-321 0 0,4 0 6 0 0,5 0-230 0 0,5 0-42 0 0,7-1-217 0 0,6-1-12 0 0,6-1-345 0 0,8 0-67 0 0,8-1-373 0 0,7 0-33 0 0,6-1-253 0 0,7 0-1 0 0,4 1-130 0 0,3 1 0 0 0,1 0 61 0 0,2 2 33 0 0,-2 1 46 0 0,-2 0 48 0 0,-3 2 39 0 0,-2 0 78 0 0,-5 1 67 0 0,-3 1 81 0 0,-5 1 33 0 0,-5 1 64 0 0,-5 0 59 0 0,-3 0 22 0 0,-5 1 47 0 0,-3 0 38 0 0,-5 0 49 0 0,1 1-74 0 0,-5 0 185 0 0,1 0-8 0 0,-3 0 51 0 0,-2 1 14 0 0,1-1 9 0 0,-2 1 85 0 0,0-1-14 0 0,-3 1 52 0 0,4-1 45 0 0,-2 1 46 0 0,0 0-45 0 0,-1-1 56 0 0,-1 1-7 0 0,2 0-26 0 0,0-1-4 0 0,-1 1-28 0 0,-1 0-12 0 0,0 0-37 0 0,-1-1 512 0 0,2 1-551 0 0,0 0-14 0 0,0-1 82 0 0,-1 1-175 0 0,1 0 1607 0 0,-5 1-1611 0 0,-1 0 176 0 0,-2 1-109 0 0,1 0 90 0 0,-3 1-80 0 0,-1 0 89 0 0,-1 0-101 0 0,-3 1 78 0 0,0 1-62 0 0,-2 0 36 0 0,-2 2-6 0 0,-1 0 20 0 0,-2 2 4 0 0,-1 2-88 0 0,-2 1 97 0 0,-1 3-145 0 0,0 1 103 0 0,0 2-151 0 0,1 2 113 0 0,1 2-130 0 0,1 0 3 0 0,3 2 2 0 0,4 1-16 0 0,2-1 12 0 0,3 0-8 0 0,4 0-6 0 0,5 1-83 0 0,4-1-38 0 0,4-1-97 0 0,5 0-7 0 0,3-2-7 0 0,4-2-41 0 0,3-2-37 0 0,2-3-24 0 0,2-2 8 0 0,1-4-54 0 0,1-2 136 0 0,-1-4-18 0 0,0-3 151 0 0,0-2-84 0 0,0-4 146 0 0,-2-3-114 0 0,-2-2 183 0 0,-2-2-81 0 0,-2-3 122 0 0,-3-2-105 0 0,-2-3 91 0 0,-2-2-22 0 0,-2-3 43 0 0,-3-1 33 0 0,-2-2 100 0 0,-2 1 186 0 0,-2 0-232 0 0,-3 0 252 0 0,-1 1-266 0 0,-2 2 8 0 0,-2 0-35 0 0,-1 2-30 0 0,-3 2-38 0 0,0 2-6 0 0,-3 1-114 0 0,0 3-101 0 0,-2 2-295 0 0,-2 2-456 0 0,-1 3-357 0 0,0 3-513 0 0,-3 3-481 0 0,0 3-3613 0 0,-1 4-3465 0 0,4 1 8670 0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10.52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69404.85938"/>
      <inkml:brushProperty name="anchorY" value="-146534.9375"/>
      <inkml:brushProperty name="scaleFactor" value="0.5"/>
    </inkml:brush>
  </inkml:definitions>
  <inkml:trace contextRef="#ctx0" brushRef="#br0">1 227 1324 0 0,'0'-3'2280'0'0,"1"-2"-611"0"0,0-2-40 0 0,1-1-180 0 0,0-2-141 0 0,1 1-34 0 0,0-2-29 0 0,0 0-95 0 0,2-1 42 0 0,-1-1-84 0 0,1 1 12 0 0,0-1-132 0 0,1-1-130 0 0,-1 2-190 0 0,1-1-82 0 0,-1 1-173 0 0,1 0-52 0 0,-1 2-118 0 0,0 0-67 0 0,0 1-38 0 0,-1 3-18 0 0,2 0-80 0 0,-2 1 38 0 0,3 2-73 0 0,2 2 52 0 0,2 3-97 0 0,3 3 64 0 0,1 4-16 0 0,2 5 45 0 0,3 5-76 0 0,1 5 61 0 0,2 5-89 0 0,1 4 58 0 0,0 5-95 0 0,0 2 88 0 0,0 2-104 0 0,-1 2 110 0 0,-1-1-33 0 0,-2-1-3 0 0,-2-3 4 0 0,-2-2-16 0 0,-2-3 37 0 0,-2-2 7 0 0,-2-3 4 0 0,-2-3 6 0 0,-1-2-20 0 0,-1-3 68 0 0,-1-3 21 0 0,-1-1 109 0 0,0-2 263 0 0,-1-2-229 0 0,-1-4 250 0 0,-1 1-288 0 0,1-3 239 0 0,-2-3-229 0 0,1-1 318 0 0,-1-1-234 0 0,-3-2 30 0 0,0-3 62 0 0,-2-1 40 0 0,1-3-131 0 0,0-3-2 0 0,2-2-61 0 0,0-3 94 0 0,1-3-265 0 0,1-4 204 0 0,3-4-283 0 0,2-5 181 0 0,2-3-354 0 0,2-6 188 0 0,4-3-259 0 0,2-2 170 0 0,2-2-220 0 0,1 3 19 0 0,1 2-225 0 0,1 3-44 0 0,0 4-132 0 0,1 4-151 0 0,-1 5 41 0 0,1 3-209 0 0,1 5-111 0 0,0 3-76 0 0,0 5-71 0 0,-1 3-67 0 0,1 4-102 0 0,0 5-234 0 0,0 3-187 0 0,-1 5-1866 0 0,-1 3-1512 0 0,-4-1 3609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11.12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71571.4375"/>
      <inkml:brushProperty name="anchorY" value="-147694.45313"/>
      <inkml:brushProperty name="scaleFactor" value="0.5"/>
    </inkml:brush>
  </inkml:definitions>
  <inkml:trace contextRef="#ctx0" brushRef="#br0">109 478 168 0 0,'0'0'368'0'0,"-2"-2"159"0"0,1 0-55 0 0,-1-1 2 0 0,0-1-93 0 0,0 1 53 0 0,-1-1-101 0 0,1 1-6 0 0,0 0-7 0 0,0 0 10 0 0,0 0 150 0 0,0 1 28 0 0,1 1 180 0 0,-11-13 11546 0 0,11 12-11544 0 0,0 1-149 0 0,0 0-36 0 0,0 0-143 0 0,3-1-35 0 0,0 0-95 0 0,3 0-30 0 0,0 0-60 0 0,4-1 34 0 0,2 1-108 0 0,2-1 62 0 0,3 0-102 0 0,0 0 55 0 0,2 0-47 0 0,2 0 21 0 0,1-1-71 0 0,2 0 56 0 0,0-1-98 0 0,0 0 36 0 0,1 0-41 0 0,0-1 56 0 0,0-1-60 0 0,-1 0 75 0 0,-1 0-73 0 0,-1-1 97 0 0,-1-1-104 0 0,-1 0 122 0 0,-2-1-102 0 0,0-1 120 0 0,-2 0-40 0 0,-1-1 43 0 0,-1 0-28 0 0,-2-1 52 0 0,-1-1 50 0 0,-1 1-35 0 0,-1 0 66 0 0,-1-1-36 0 0,-2 1 46 0 0,-1 0-97 0 0,-2-1 99 0 0,-1 1-149 0 0,-1-1 72 0 0,-2-1-86 0 0,-2 1 69 0 0,-2-1-149 0 0,-1 0 146 0 0,-4 1-118 0 0,-1 1 58 0 0,-3 1-44 0 0,-1 1 39 0 0,-4 2-63 0 0,-2 2 139 0 0,-1 2-200 0 0,-4 3 142 0 0,-1 3-115 0 0,-4 4 78 0 0,-2 3-33 0 0,-2 4 23 0 0,-1 4-42 0 0,0 3 73 0 0,0 4-60 0 0,3 2 70 0 0,2 2-75 0 0,4 2 70 0 0,3 1-92 0 0,5 0 125 0 0,3 1-85 0 0,5 0 65 0 0,3 0-26 0 0,5 0 40 0 0,4 0-39 0 0,5 1-10 0 0,5 0 39 0 0,5-1-41 0 0,6 0 41 0 0,5 0-40 0 0,5-1-25 0 0,5-1-78 0 0,2-4-70 0 0,3-2-145 0 0,1-5-182 0 0,0-3-45 0 0,1-4-212 0 0,-2-4-122 0 0,0-3-261 0 0,-1-3-89 0 0,-1-2-190 0 0,-1-2-372 0 0,-1-3-9 0 0,0-3-492 0 0,-1-3-1166 0 0,-1-2-1430 0 0,-7 2 3120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11.44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73454.34375"/>
      <inkml:brushProperty name="anchorY" value="-149128.75"/>
      <inkml:brushProperty name="scaleFactor" value="0.5"/>
    </inkml:brush>
  </inkml:definitions>
  <inkml:trace contextRef="#ctx0" brushRef="#br0">479 41 3512 0 0,'-1'-3'4777'0'0,"-1"-1"-2963"0"0,-1 1-397 0 0,0-2-174 0 0,1 0-165 0 0,-2 0-163 0 0,1 1-123 0 0,1 0-188 0 0,-1 1-79 0 0,1 0-80 0 0,0 1 21 0 0,-2 4-26 0 0,0 3-55 0 0,0 4-59 0 0,-2 5-48 0 0,1 6-59 0 0,-2 5-22 0 0,0 5-56 0 0,0 6 85 0 0,-1 6-140 0 0,0 6 98 0 0,0 3-69 0 0,1 5 9 0 0,0 2-45 0 0,0 3-92 0 0,1 2 108 0 0,0 0-128 0 0,2 1 117 0 0,1-1-128 0 0,0 0 130 0 0,1-2-137 0 0,0-3 130 0 0,1-3-133 0 0,-2-3 156 0 0,0-3-164 0 0,-1-3 163 0 0,-1-4-147 0 0,-1-2 147 0 0,-1-5-63 0 0,-1-3 2 0 0,-1-2 54 0 0,-1-5-22 0 0,0-2-10 0 0,-2-3-18 0 0,-1-3-34 0 0,-1-4-63 0 0,-2-1-167 0 0,0-4-33 0 0,-1-2-13 0 0,-1-2-313 0 0,0-4-39 0 0,0-4-204 0 0,-1-2-121 0 0,0-4-291 0 0,0-4-517 0 0,0-6-354 0 0,0-4-1968 0 0,0-7-2067 0 0,5 3 4713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11.61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71706.09375"/>
      <inkml:brushProperty name="anchorY" value="-149081.95313"/>
      <inkml:brushProperty name="scaleFactor" value="0.5"/>
    </inkml:brush>
  </inkml:definitions>
  <inkml:trace contextRef="#ctx0" brushRef="#br0">54 77 2796 0 0,'0'0'0'0'0,"-2"-3"2112"0"0,-2-3-555 0 0,-1-1-215 0 0,-1-1-271 0 0,0-1-262 0 0,0 0-211 0 0,1 2-119 0 0,0 0-269 0 0,1 1 24 0 0,0 0-150 0 0,1 2-158 0 0,1 1-364 0 0,0 1-445 0 0,11 11-6720 0 0,-4-3 5456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12.11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70396.25"/>
      <inkml:brushProperty name="anchorY" value="-147750.01563"/>
      <inkml:brushProperty name="scaleFactor" value="0.5"/>
    </inkml:brush>
  </inkml:definitions>
  <inkml:trace contextRef="#ctx0" brushRef="#br0">52 289 1612 0 0,'0'0'2096'0'0,"0"3"-560"0"0,1-1-269 0 0,0 3-214 0 0,0-1-161 0 0,2 2-6 0 0,-1-2-117 0 0,4 1 48 0 0,-1-1-137 0 0,3 1-103 0 0,-1-2-103 0 0,2 0-63 0 0,0-1-61 0 0,2 1-77 0 0,-1-1-41 0 0,3 0-19 0 0,-2-1 59 0 0,3 0-16 0 0,-3 0 21 0 0,2-1-77 0 0,-3 0 13 0 0,2 0 16 0 0,-1-1-37 0 0,1-2-30 0 0,0 1-29 0 0,1-2 0 0 0,0 0-42 0 0,-1-2 62 0 0,-1 1 12 0 0,1-1 115 0 0,-2 0 65 0 0,1-1 18 0 0,-1 0 19 0 0,-1 0 18 0 0,0-1-12 0 0,-1 0 66 0 0,0-1-93 0 0,-1 0 109 0 0,0-1-94 0 0,-1 1 24 0 0,0-2 7 0 0,0 1-112 0 0,-1-1-24 0 0,-1-1-64 0 0,-1 0-4 0 0,0-1-56 0 0,-1 1 12 0 0,-2-1-63 0 0,0 0 81 0 0,-1 0-129 0 0,-1 0 81 0 0,-1 0-148 0 0,-1 1 133 0 0,-2 0-155 0 0,-1 0 87 0 0,-1 1-98 0 0,-1 1 68 0 0,-2 1-55 0 0,-1 1 25 0 0,-1 2-30 0 0,-2 2 68 0 0,-2 1-175 0 0,-2 3 170 0 0,-2 2-51 0 0,-1 2 34 0 0,-2 4-33 0 0,-2 4 48 0 0,-1 3-56 0 0,0 5 78 0 0,1 2-52 0 0,1 4 68 0 0,2 2-111 0 0,3 2 89 0 0,2 1-43 0 0,4 1 68 0 0,4 1-60 0 0,4 0 53 0 0,3 0-21 0 0,4 0-44 0 0,5 1 18 0 0,3 0 33 0 0,5 0-11 0 0,4-1-97 0 0,3-2 161 0 0,3-1 40 0 0,4-1-343 0 0,1-4 39 0 0,3-2-159 0 0,1-4-145 0 0,1-4-137 0 0,0-3-220 0 0,1-4-290 0 0,-2-2-37 0 0,1-3-240 0 0,-1-3-361 0 0,0-2 48 0 0,-1-3-417 0 0,1-2-1589 0 0,1-4-1637 0 0,-7 2 3732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12.41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72191.54688"/>
      <inkml:brushProperty name="anchorY" value="-149395.92188"/>
      <inkml:brushProperty name="scaleFactor" value="0.5"/>
    </inkml:brush>
  </inkml:definitions>
  <inkml:trace contextRef="#ctx0" brushRef="#br0">303 77 2636 0 0,'0'0'1920'0'0,"0"-3"-377"0"0,0 0-131 0 0,-1-3 28 0 0,0 1-117 0 0,-1-2-60 0 0,-1 1-1 0 0,0-1-134 0 0,0 1-138 0 0,-1 0-142 0 0,1 1-148 0 0,-2 0-139 0 0,1 1-117 0 0,-2-1-87 0 0,0 2-65 0 0,-1 0-17 0 0,1 1-64 0 0,-3 1-19 0 0,-1 1 5 0 0,-1 2-10 0 0,-1 2-8 0 0,-1 1 26 0 0,-1 3-27 0 0,-2 3 23 0 0,0 3-2 0 0,-2 3 14 0 0,0 4-26 0 0,-1 3-48 0 0,1 3 4 0 0,1 3-34 0 0,1 2 35 0 0,3 2-82 0 0,1 1 57 0 0,4-1-76 0 0,2 1 72 0 0,4 0-87 0 0,3 0 62 0 0,4 1-70 0 0,4 0-42 0 0,2-1-73 0 0,4-1-64 0 0,2-2-79 0 0,2-2-186 0 0,2-2-254 0 0,1-4-130 0 0,1-3-232 0 0,0-4-93 0 0,1-4-234 0 0,-1-3-459 0 0,0-4 54 0 0,0-3-308 0 0,-1-4-1220 0 0,1-2-1115 0 0,-4-2 2548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1:21.6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165 64 1704 0 0,'-9'-9'6356'0'0,"8"9"-6071"0"0,0-1 0 0 0,0 0 0 0 0,1 1 0 0 0,-1-1 0 0 0,0 1 0 0 0,1-1 0 0 0,-1 0 0 0 0,0 0 0 0 0,1 1 0 0 0,-1-1 0 0 0,1 0 0 0 0,-1 0 1 0 0,1 0-1 0 0,-1 0 0 0 0,1 0 0 0 0,-1 0 0 0 0,1 0 0 0 0,0 0 0 0 0,0 0 0 0 0,0 1 0 0 0,-1-1 0 0 0,1 0 0 0 0,0 0 0 0 0,0 0 0 0 0,0 0 0 0 0,0 0 0 0 0,1 0 0 0 0,-1 0 0 0 0,0-2 0 0 0,2 1-133 0 0,-1 1 0 0 0,0-1 0 0 0,0 1 0 0 0,1 0 0 0 0,-1-1 0 0 0,1 1 0 0 0,-1 0 0 0 0,1 0 0 0 0,0 0 0 0 0,-1 0 0 0 0,1 0 0 0 0,0 0 0 0 0,0 1 0 0 0,2-2 0 0 0,5 0-128 0 0,-1 0-1 0 0,1 0 1 0 0,0 1 0 0 0,0 0 0 0 0,-1 0 0 0 0,18 1 0 0 0,-15 2-31 0 0,-1-1 0 0 0,0 2 0 0 0,-1-1 0 0 0,1 2 1 0 0,0-1-1 0 0,-1 1 0 0 0,1 0 0 0 0,15 11 0 0 0,-22-13 5 0 0,0 1-1 0 0,0-1 0 0 0,0 0 0 0 0,0 1 1 0 0,0 0-1 0 0,-1 0 0 0 0,1 0 0 0 0,-1 0 1 0 0,0 0-1 0 0,0 0 0 0 0,0 1 0 0 0,0-1 1 0 0,-1 1-1 0 0,1-1 0 0 0,-1 1 0 0 0,0 0 0 0 0,0-1 1 0 0,0 1-1 0 0,-1 0 0 0 0,1 0 0 0 0,-1 0 1 0 0,0-1-1 0 0,0 1 0 0 0,0 0 0 0 0,-1 0 1 0 0,1 0-1 0 0,-3 6 0 0 0,0-1 5 0 0,0-1-1 0 0,0 1 1 0 0,-1-1-1 0 0,-1 0 1 0 0,1 0 0 0 0,-1 0-1 0 0,-1-1 1 0 0,1 0-1 0 0,-9 8 1 0 0,-10 9 5 0 0,-31 23 0 0 0,16-13-17 0 0,38-34 0 0 0,1 0 0 0 0,-1 1 1 0 0,1-1-1 0 0,0 1 0 0 0,-1-1 0 0 0,1 1 0 0 0,-1-1 1 0 0,1 1-1 0 0,0-1 0 0 0,0 1 0 0 0,-1-1 0 0 0,1 1 0 0 0,0-1 1 0 0,0 1-1 0 0,0-1 0 0 0,0 1 0 0 0,-1-1 0 0 0,1 1 1 0 0,0 0-1 0 0,0-1 0 0 0,0 1 0 0 0,0-1 0 0 0,0 1 0 0 0,1 0 1 0 0,-1-1-1 0 0,0 1 0 0 0,0-1 0 0 0,0 1 0 0 0,0-1 1 0 0,1 1-1 0 0,-1-1 0 0 0,0 1 0 0 0,0-1 0 0 0,1 1 0 0 0,-1-1 1 0 0,0 1-1 0 0,1-1 0 0 0,-1 1 0 0 0,1-1 0 0 0,-1 1 1 0 0,1-1-1 0 0,-1 0 0 0 0,1 1 0 0 0,-1-1 0 0 0,1 0 0 0 0,-1 0 1 0 0,1 1-1 0 0,-1-1 0 0 0,1 0 0 0 0,0 0 0 0 0,33 14-375 0 0,-31-13 348 0 0,8 3-26 0 0,0 0 1 0 0,0 1 0 0 0,-1 0 0 0 0,0 0 0 0 0,0 1-1 0 0,-1 1 1 0 0,1 0 0 0 0,-1 0 0 0 0,-1 0-1 0 0,1 1 1 0 0,8 11 0 0 0,-14-15 101 0 0,0 0 1 0 0,0 0-1 0 0,0 1 0 0 0,-1-1 1 0 0,1 1-1 0 0,-1-1 1 0 0,0 1-1 0 0,-1 0 0 0 0,1 0 1 0 0,-1 0-1 0 0,0 0 0 0 0,0 0 1 0 0,0 0-1 0 0,-1 1 0 0 0,0-1 1 0 0,0 0-1 0 0,0 0 0 0 0,0 0 1 0 0,-1 0-1 0 0,0 0 1 0 0,0 0-1 0 0,-1 0 0 0 0,1 0 1 0 0,-1 0-1 0 0,0 0 0 0 0,0 0 1 0 0,-3 4-1 0 0,-2 1 109 0 0,0 0-1 0 0,-1-1 1 0 0,0 0-1 0 0,0 0 1 0 0,-1-1-1 0 0,0 0 1 0 0,-1 0-1 0 0,0-1 1 0 0,0 0-1 0 0,0-1 1 0 0,-1 0-1 0 0,0-1 1 0 0,-17 7-1 0 0,14-7-25 0 0,1-1-1 0 0,-1-1 0 0 0,0 1 1 0 0,0-2-1 0 0,0 0 0 0 0,0-1 1 0 0,0 0-1 0 0,0-1 0 0 0,-1-1 0 0 0,1 0 1 0 0,-20-5-1 0 0,30 5-314 0 0,0 0 1 0 0,0 0-1 0 0,0-1 1 0 0,0 1-1 0 0,0-1 1 0 0,0 0-1 0 0,0 0 1 0 0,0-1-1 0 0,1 1 1 0 0,-1-1-1 0 0,-3-3 1 0 0,6 4-286 0 0,-1 0 1 0 0,1 0 0 0 0,0 0 0 0 0,0 0-1 0 0,-1 0 1 0 0,1 0 0 0 0,0 0-1 0 0,1-1 1 0 0,-1 1 0 0 0,0 0-1 0 0,1 0 1 0 0,-1-1 0 0 0,1 1-1 0 0,0-1 1 0 0,0 1 0 0 0,0 0-1 0 0,0-1 1 0 0,0 1 0 0 0,0 0-1 0 0,0-1 1 0 0,1 1 0 0 0,0-3-1 0 0,6-14-5721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12.68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73482.89063"/>
      <inkml:brushProperty name="anchorY" value="-151307.85938"/>
      <inkml:brushProperty name="scaleFactor" value="0.5"/>
    </inkml:brush>
  </inkml:definitions>
  <inkml:trace contextRef="#ctx0" brushRef="#br0">11 310 1464 0 0,'0'0'0'0'0,"1"-5"2820"0"0,2-8-471 0 0,-1-3-206 0 0,2-4-362 0 0,0-3-180 0 0,-1-1-51 0 0,-1 0-101 0 0,1 0-45 0 0,-2 2-93 0 0,1 2 56 0 0,-2 1-327 0 0,0 1 58 0 0,0 2-420 0 0,-1 1 72 0 0,1 2-418 0 0,-1 3 78 0 0,0 0-285 0 0,1 3 126 0 0,0 1-206 0 0,0 3 151 0 0,-1 1-152 0 0,0 5 131 0 0,-2 3-166 0 0,-1 6 45 0 0,0 6 118 0 0,-1 6-212 0 0,1 8 190 0 0,-1 6-228 0 0,2 5 183 0 0,1 7-249 0 0,1 5 193 0 0,3 4-226 0 0,2 3 148 0 0,1 0-173 0 0,2 1 44 0 0,2-2-111 0 0,1-1 59 0 0,2-2-18 0 0,0-5 26 0 0,1-4-61 0 0,-1-5-42 0 0,0-4-46 0 0,0-5-58 0 0,-2-4-60 0 0,-1-5-162 0 0,0-3-67 0 0,0-5-602 0 0,-1-3-163 0 0,-2-4-509 0 0,0-3-370 0 0,-1-3-1951 0 0,6-3-3701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12.85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74924.78125"/>
      <inkml:brushProperty name="anchorY" value="-153334.35938"/>
      <inkml:brushProperty name="scaleFactor" value="0.5"/>
    </inkml:brush>
  </inkml:definitions>
  <inkml:trace contextRef="#ctx0" brushRef="#br0">80 327 3356 0 0,'-3'-2'3113'0'0,"-4"-2"-388"0"0,-1-2-343 0 0,-2-1-149 0 0,-1 0-117 0 0,1-2-345 0 0,0 1-11 0 0,2 0-339 0 0,1 1 15 0 0,3 0-545 0 0,2 0 65 0 0,4-2-408 0 0,3 0 90 0 0,4-1-386 0 0,5-1 143 0 0,5 0-426 0 0,5-1 186 0 0,5 1-517 0 0,6-2-96 0 0,7 0-179 0 0,6-1-251 0 0,5 0-151 0 0,5-1-353 0 0,3-1-278 0 0,2 1-59 0 0,2-1-477 0 0,1-1-370 0 0,1 0-1738 0 0,0 0-2557 0 0,-13 3 5612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21.65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88044.5"/>
      <inkml:brushProperty name="anchorY" value="-162373.89063"/>
      <inkml:brushProperty name="scaleFactor" value="0.5"/>
    </inkml:brush>
  </inkml:definitions>
  <inkml:trace contextRef="#ctx0" brushRef="#br0">1 381 2520 0 0,'0'-2'2340'0'0,"1"0"-709"0"0,1-2-54 0 0,0 1-322 0 0,0-3-158 0 0,1 2-133 0 0,0-2-10 0 0,0-2-117 0 0,1 0 114 0 0,0-2-240 0 0,1-1 79 0 0,0 0-195 0 0,1-2 53 0 0,0 0-230 0 0,0 0 130 0 0,0-1-251 0 0,2-1 161 0 0,-1-1-228 0 0,1 0 123 0 0,0-1-130 0 0,0 0 80 0 0,1 0-105 0 0,0 1 91 0 0,-1 0-128 0 0,0 1 65 0 0,-1 1-120 0 0,0 0 65 0 0,0 2-113 0 0,-1 1 92 0 0,-1 1-143 0 0,0 0 102 0 0,-1 3-127 0 0,0 0 72 0 0,-1 2-126 0 0,0-1 82 0 0,-1 1-136 0 0,0 2 126 0 0,-1 1-92 0 0,0 0 148 0 0,1 3-125 0 0,-1 3 167 0 0,1 3-85 0 0,-1 3 89 0 0,-1 4-102 0 0,0 4 73 0 0,0 3 5 0 0,0 3-16 0 0,0 3 17 0 0,1 2-18 0 0,2 2 98 0 0,1 0-159 0 0,2 2 135 0 0,3 1-146 0 0,2 0 47 0 0,3-1-250 0 0,2-1-96 0 0,3-1-188 0 0,0-3-212 0 0,2-3-207 0 0,0-3-337 0 0,2-3-54 0 0,-1-3-397 0 0,1-3-133 0 0,-1-4-2580 0 0,-1-2-2228 0 0,-4-3 5360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21.82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89780.92188"/>
      <inkml:brushProperty name="anchorY" value="-163820.0625"/>
      <inkml:brushProperty name="scaleFactor" value="0.5"/>
    </inkml:brush>
  </inkml:definitions>
  <inkml:trace contextRef="#ctx0" brushRef="#br0">168 161 1960 0 0,'0'0'0'0'0,"-3"-3"2364"0"0,-3-6-681 0 0,-4-2-123 0 0,-2-2-394 0 0,-1-2-153 0 0,-1 0-283 0 0,-1 1-52 0 0,1 0-249 0 0,0 1 39 0 0,1 2-193 0 0,1 0 25 0 0,1 2-250 0 0,1 1-175 0 0,2 2-282 0 0,1 1-523 0 0,2 1-150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22.43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88336.20313"/>
      <inkml:brushProperty name="anchorY" value="-162384.5"/>
      <inkml:brushProperty name="scaleFactor" value="0.5"/>
    </inkml:brush>
  </inkml:definitions>
  <inkml:trace contextRef="#ctx0" brushRef="#br0">0 77 2636 0 0,'0'0'3934'0'0,"4"0"-2386"0"0,-1-1-292 0 0,2-1-236 0 0,0 0-246 0 0,-1-1-64 0 0,0 0-184 0 0,0 0 91 0 0,0 0-176 0 0,0 0 0 0 0,-2 1-165 0 0,3-1-4 0 0,-2 1-122 0 0,0 1 22 0 0,3 0-104 0 0,-1 0 48 0 0,3 2-150 0 0,0 2 148 0 0,1 1-124 0 0,0 2 83 0 0,1 2-108 0 0,0 2 101 0 0,0 1-78 0 0,0 3 88 0 0,0 1-30 0 0,0 2 1 0 0,-1 1-63 0 0,-1 1 27 0 0,0 0-31 0 0,-1 1 81 0 0,-1 0-94 0 0,-1-1 92 0 0,0 0-88 0 0,-2-1 114 0 0,0-1-62 0 0,0-1 161 0 0,-1-2-72 0 0,0-1 262 0 0,-1-2-90 0 0,0-2 202 0 0,0-1-115 0 0,0-1-23 0 0,-1-2-74 0 0,1 0-14 0 0,-1-1 70 0 0,-1-1-52 0 0,1-1-52 0 0,-1-3-3 0 0,0 0-4 0 0,0-5-41 0 0,1-1 54 0 0,0-2-74 0 0,0-3 27 0 0,1-2-47 0 0,1-1-40 0 0,1-2-5 0 0,2-3 2 0 0,1-3-23 0 0,3-1-110 0 0,1-1 115 0 0,1-1-106 0 0,2 0 77 0 0,1 0-112 0 0,0 2 122 0 0,1 0-137 0 0,-1 3 116 0 0,1 3-143 0 0,0 1 134 0 0,0 3-148 0 0,-1 3 146 0 0,1 2-162 0 0,-1 3 170 0 0,-3 2-144 0 0,3 2 146 0 0,-1 3-132 0 0,1 3 144 0 0,-1 2-43 0 0,0 4-36 0 0,0 2 65 0 0,-1 3-12 0 0,-1 1-9 0 0,-1 3 52 0 0,-1 2-63 0 0,0 2 21 0 0,-1 2-26 0 0,0-1 11 0 0,-1 1 4 0 0,0-1-20 0 0,0 0-44 0 0,0 0-87 0 0,1-2-91 0 0,0 0-188 0 0,0-1-236 0 0,1-2-100 0 0,0-1-258 0 0,2-2-166 0 0,0-1-227 0 0,2-3-636 0 0,1-2-2134 0 0,1-3-2153 0 0,-3-2 4955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24.15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90332.14063"/>
      <inkml:brushProperty name="anchorY" value="-164017.0625"/>
      <inkml:brushProperty name="scaleFactor" value="0.5"/>
    </inkml:brush>
  </inkml:definitions>
  <inkml:trace contextRef="#ctx0" brushRef="#br0">0 309 1628 0 0,'1'-1'2288'0'0,"2"-2"-657"0"0,1-1-219 0 0,1-1-375 0 0,1-2-94 0 0,1 0-204 0 0,1-1-1 0 0,2-1-101 0 0,0-1 56 0 0,2 0-143 0 0,1 0-17 0 0,0 0-150 0 0,1-1-8 0 0,1 1-144 0 0,0 1 18 0 0,0 0-113 0 0,1 1 31 0 0,-1 1-118 0 0,1 1 76 0 0,1 2-112 0 0,-1 1 22 0 0,0 1-38 0 0,1 1-21 0 0,0 2 79 0 0,0 2-72 0 0,0 2 75 0 0,1 1-92 0 0,0 3 61 0 0,-1 1-52 0 0,0 2 41 0 0,-1 2-35 0 0,0 1 57 0 0,-1 2-101 0 0,-2 1 59 0 0,0 0-48 0 0,-2 2 64 0 0,-1-1-76 0 0,-2 1 85 0 0,-1 0-49 0 0,-1-2 85 0 0,-1 0-107 0 0,-1-1 86 0 0,-1-2-65 0 0,0-1 70 0 0,-1-2-58 0 0,0 0 121 0 0,0-2 3 0 0,0-2 139 0 0,0 1-10 0 0,-1-3 199 0 0,0 1-106 0 0,0-2 123 0 0,0-1-120 0 0,-1-1-19 0 0,0-1 771 0 0,2-4-846 0 0,0-2-62 0 0,1-1 9 0 0,0-3-130 0 0,1-1 170 0 0,0-2-173 0 0,1-2 151 0 0,2-3-129 0 0,0-1 140 0 0,0-1-92 0 0,1-3 114 0 0,1-2-116 0 0,1-1 83 0 0,1-2-110 0 0,1-1 110 0 0,0-1-99 0 0,1 0 48 0 0,1 0-94 0 0,1 1 67 0 0,0 1-130 0 0,1 0 78 0 0,0 2-106 0 0,0 2-14 0 0,0 2 29 0 0,0 3 42 0 0,1 2-82 0 0,-1 2 84 0 0,0 3-101 0 0,0 3 109 0 0,-3 2-122 0 0,3 4 126 0 0,-1 1-95 0 0,2 4 108 0 0,0 2-119 0 0,0 3 126 0 0,-1 3-86 0 0,1 3 97 0 0,-1 2-125 0 0,-1 3 145 0 0,0 0-142 0 0,-2 2 127 0 0,0 1-57 0 0,-1 1-24 0 0,0 0 60 0 0,-2-1-11 0 0,1 0-23 0 0,-2-1-66 0 0,-1 0-29 0 0,1-2-39 0 0,-1-1-93 0 0,-1-1-71 0 0,1 0-105 0 0,1-3-119 0 0,-1-1-169 0 0,1-1-142 0 0,0-1-336 0 0,1-3-189 0 0,1-1-451 0 0,2-2-243 0 0,1-2-1865 0 0,2-2-1790 0 0,-3-1 4148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24.96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92844.90625"/>
      <inkml:brushProperty name="anchorY" value="-165424.59375"/>
      <inkml:brushProperty name="scaleFactor" value="0.5"/>
    </inkml:brush>
  </inkml:definitions>
  <inkml:trace contextRef="#ctx0" brushRef="#br0">407 67 568 0 0,'0'-2'3516'0'0,"-2"0"-1387"0"0,0-1-1256 0 0,0 0-91 0 0,0 0-54 0 0,0-1-112 0 0,1 1-64 0 0,-1 0-84 0 0,1 0-62 0 0,0 0-89 0 0,0 0-58 0 0,1 2-104 0 0,-1-2 40 0 0,0 1 1 0 0,-1 1-17 0 0,2 0 7 0 0,-1 0 12 0 0,0-1-13 0 0,0-1-10 0 0,0 1-29 0 0,0 1 30 0 0,1 0-26 0 0,0 0 8 0 0,-1-1-2 0 0,0 1 5 0 0,1 0-6 0 0,-1 0-13 0 0,0-1 637 0 0,0 1-622 0 0,-1 0-30 0 0,1-1-29 0 0,0 1 3 0 0,-3 0-19 0 0,0 0 0 0 0,-2 0 59 0 0,0 1-83 0 0,-3 0 79 0 0,-1 1-123 0 0,-2 1 125 0 0,-1 1-86 0 0,-2 1 114 0 0,-2 2-92 0 0,-2 3 123 0 0,-1 2-119 0 0,-3 3 79 0 0,-2 3-104 0 0,0 3 132 0 0,-2 3-180 0 0,1 2 124 0 0,2 2-124 0 0,1 1 108 0 0,4 1-149 0 0,3-1 142 0 0,3 0-125 0 0,4-1 140 0 0,3-2-171 0 0,4 0 136 0 0,5-1-137 0 0,4-1-35 0 0,4 0-81 0 0,4-1-74 0 0,4-3-53 0 0,3-1-64 0 0,4-2 77 0 0,1-2-62 0 0,0-4 135 0 0,1-2-28 0 0,-1-3 111 0 0,0-2-7 0 0,-2-3 88 0 0,-2-3-35 0 0,-1-2 180 0 0,-2-2-73 0 0,-2-3 128 0 0,-3-2-68 0 0,-3-1 155 0 0,-2-2-57 0 0,-2-1 126 0 0,-3 0-78 0 0,-2-2 140 0 0,-2-1-105 0 0,-2 0 260 0 0,-1-1-74 0 0,-1 0 130 0 0,0 0-220 0 0,-2 1 46 0 0,1 0-100 0 0,-2 1 48 0 0,1 1-132 0 0,-1 1 64 0 0,1 1-127 0 0,0 1 109 0 0,1 2-112 0 0,-1 0 28 0 0,2 1-107 0 0,0 1 27 0 0,1 2-112 0 0,1-1 19 0 0,1 1-110 0 0,2-1 50 0 0,1 0-137 0 0,2 0 102 0 0,3 2-161 0 0,0-1 166 0 0,2 2-155 0 0,2 1 150 0 0,-2 2-115 0 0,4 0 156 0 0,-1 3-184 0 0,2 0 145 0 0,1 3 58 0 0,-1 3-100 0 0,0 1 56 0 0,-1 3 133 0 0,0 2-171 0 0,0 2 171 0 0,-2 2-149 0 0,0 1 151 0 0,0 3-175 0 0,-1 2 169 0 0,0 1-126 0 0,0 1 164 0 0,-1 1-201 0 0,0 0 85 0 0,0-1-168 0 0,-1-1 155 0 0,-1 0-113 0 0,-1-1 66 0 0,0-2 6 0 0,-1-1 16 0 0,-1-2-1 0 0,0-2 53 0 0,-2-1 9 0 0,1-2-51 0 0,-1-2 121 0 0,-1-1-50 0 0,0-2 18 0 0,-1-3 21 0 0,0-1 50 0 0,-1-1 47 0 0,0-2 105 0 0,1-2-216 0 0,-1-2 191 0 0,2-3-147 0 0,-1-2 104 0 0,2-3-155 0 0,1-3 95 0 0,1-4-149 0 0,2-3 125 0 0,1-4-195 0 0,3-3 103 0 0,1-3-185 0 0,2-1 63 0 0,1-1-156 0 0,1 2 40 0 0,0 1-253 0 0,0 2-40 0 0,1 3-231 0 0,-1 3-76 0 0,2 2-259 0 0,-2 3 62 0 0,1 4-337 0 0,-1 2 174 0 0,0 2-325 0 0,-1 4-240 0 0,-2 1-1451 0 0,1 3-848 0 0,-2 1 2083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25.65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94696.26563"/>
      <inkml:brushProperty name="anchorY" value="-166680.4375"/>
      <inkml:brushProperty name="scaleFactor" value="0.5"/>
    </inkml:brush>
  </inkml:definitions>
  <inkml:trace contextRef="#ctx0" brushRef="#br0">11 71 2820 0 0,'0'0'2288'0'0,"-3"-1"-335"0"0,1 0 6 0 0,-1 0-423 0 0,1-3-100 0 0,1 1-419 0 0,1-2 138 0 0,1 0-293 0 0,1-1-38 0 0,-1 1-285 0 0,3-1 19 0 0,-2 1-275 0 0,3 0 60 0 0,-1 1-226 0 0,-1 1 97 0 0,4 1-283 0 0,-2 0 136 0 0,2 3-149 0 0,1 1 138 0 0,1 3-192 0 0,-1 2 151 0 0,1 2-184 0 0,-1 2 132 0 0,0 3-145 0 0,0 2 92 0 0,0 1-137 0 0,-1 2 109 0 0,0 1-64 0 0,-1 2 120 0 0,0 0-107 0 0,-1 0 171 0 0,0 0-26 0 0,-2 1-1 0 0,1 0 11 0 0,-2-2 2 0 0,0 0 23 0 0,-1-2-20 0 0,0-2 63 0 0,0-2 61 0 0,0-1 98 0 0,-1-2-49 0 0,0-3 38 0 0,0-1-60 0 0,-1-2 4 0 0,1-2 94 0 0,-1-1 35 0 0,1-1 710 0 0,-1-5-693 0 0,-1 1 84 0 0,2-4-45 0 0,0 0 105 0 0,1-3 83 0 0,1-2-70 0 0,1-1-12 0 0,2-3-65 0 0,1 0-70 0 0,1-2 0 0 0,1-1-3 0 0,1-1-46 0 0,2-1-48 0 0,0 0 78 0 0,1 0-211 0 0,0 1 137 0 0,0 2-230 0 0,0 0 152 0 0,0 2-252 0 0,0 2 237 0 0,-1 1-262 0 0,0 2 76 0 0,0 2-110 0 0,-2 2 48 0 0,2 2-48 0 0,-2 1 45 0 0,1 2-19 0 0,1 2 58 0 0,1 2-85 0 0,0 3-43 0 0,-1 2 85 0 0,-1 2-32 0 0,0 2-17 0 0,-1 2 92 0 0,0 2-37 0 0,-1 1 79 0 0,0 2-5 0 0,-1 0 28 0 0,-1 1-13 0 0,-1 0 154 0 0,-1 0-160 0 0,0 0 55 0 0,-2-1-22 0 0,0-1-3 0 0,-1-1 24 0 0,-1-1-2 0 0,0-2-92 0 0,-1-1 176 0 0,1-1 118 0 0,0-4-197 0 0,-1 1 208 0 0,0-3-221 0 0,-1-1 210 0 0,0-1-261 0 0,0-1 254 0 0,1-2-232 0 0,-2-1 223 0 0,1-1-243 0 0,-1-4 72 0 0,0-1-44 0 0,2-4 20 0 0,1-2-26 0 0,1-2 17 0 0,2-4 23 0 0,1-2-16 0 0,2-4-3 0 0,2-3-18 0 0,2-3 70 0 0,2-2-86 0 0,2-1 46 0 0,2-1-6 0 0,0 2-46 0 0,0 2 20 0 0,0 3-51 0 0,0 3 55 0 0,0 3-60 0 0,-1 4 60 0 0,0 4-32 0 0,0 3 29 0 0,-3 3-17 0 0,2 4 28 0 0,1 3 7 0 0,1 2 36 0 0,0 4-59 0 0,0 2 61 0 0,0 4-84 0 0,1 3 24 0 0,0 3-70 0 0,0 2-38 0 0,1 2-105 0 0,-1 2-121 0 0,2 2-128 0 0,-1 1-136 0 0,1 0-121 0 0,0-1-219 0 0,-1 0 5 0 0,0 0-223 0 0,-1-3-163 0 0,1 0 88 0 0,-1-2-466 0 0,-1-2-119 0 0,1-2-1488 0 0,-1-3-1059 0 0,-3-3 2534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26.46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97039.82813"/>
      <inkml:brushProperty name="anchorY" value="-168293.01563"/>
      <inkml:brushProperty name="scaleFactor" value="0.5"/>
    </inkml:brush>
  </inkml:definitions>
  <inkml:trace contextRef="#ctx0" brushRef="#br0">342 1060 408 0 0,'1'-2'2064'0'0,"0"-1"-602"0"0,2-2-173 0 0,-1 0-314 0 0,1-2-194 0 0,1-1-63 0 0,-1 0 4 0 0,2-1-91 0 0,0 0-111 0 0,0 0-104 0 0,1-1-14 0 0,0 1-37 0 0,1-1-72 0 0,-1 1-66 0 0,0 0-29 0 0,1 0-42 0 0,0 0-59 0 0,0 1 115 0 0,0-1 59 0 0,0 1-60 0 0,-1-1 0 0 0,0 1-45 0 0,0-1 88 0 0,-1 1 87 0 0,-1-1-12 0 0,0 0-43 0 0,0 1 18 0 0,-2-1-40 0 0,0 0 4 0 0,-1 0 122 0 0,0-1 58 0 0,-2 0 51 0 0,-1 0-134 0 0,0 0 125 0 0,-2-1-256 0 0,-1 0 129 0 0,-1 0-215 0 0,-2 0 93 0 0,-1 0-179 0 0,-2 1 107 0 0,-2 0-149 0 0,-2 0 119 0 0,-2 3-127 0 0,-1 1 97 0 0,-1 2-123 0 0,-3 2 166 0 0,-2 3-190 0 0,-2 3 170 0 0,-3 4-160 0 0,-2 3 174 0 0,0 3-206 0 0,-1 3 178 0 0,1 3-171 0 0,3 2 129 0 0,3 0-133 0 0,3 2 151 0 0,4 0-205 0 0,5 1 99 0 0,3-1-192 0 0,4-1 60 0 0,3 1-189 0 0,4-1 147 0 0,4-1-38 0 0,2-2 38 0 0,2 0-48 0 0,3-2 72 0 0,2-1-64 0 0,1-2-27 0 0,1-2 101 0 0,1-2-38 0 0,0-3 103 0 0,1-1-44 0 0,-1-3 153 0 0,1-2-37 0 0,-2-2 200 0 0,0-2-125 0 0,-2-2 173 0 0,0-1-155 0 0,-2-2 166 0 0,1-2-123 0 0,-1-1 150 0 0,-1-2-146 0 0,0 0 172 0 0,-1-1-117 0 0,0 0 145 0 0,-1 0-176 0 0,0 2 115 0 0,-2 0-242 0 0,0 2 133 0 0,-1 1-216 0 0,-1 1 155 0 0,0 2-174 0 0,0 0 162 0 0,-1 2-153 0 0,-1 1 134 0 0,1 2-123 0 0,1 0 143 0 0,0 4-187 0 0,1 2 122 0 0,1 1-170 0 0,0 3 145 0 0,1 0-150 0 0,1 3 146 0 0,1 0-165 0 0,1 1 162 0 0,1 1-209 0 0,1-1 192 0 0,0 1-153 0 0,1-1 190 0 0,0-1-120 0 0,1 0 152 0 0,0-1 0 0 0,0-2-1 0 0,-1-2-109 0 0,1-2 145 0 0,0-1-147 0 0,0-2 174 0 0,0-2-172 0 0,1-3 128 0 0,0-2-99 0 0,2-3 172 0 0,0-2-161 0 0,1-3 220 0 0,1-3-176 0 0,0-2 196 0 0,0-2-178 0 0,0-3 182 0 0,0-3-176 0 0,1-2 124 0 0,-1-3-104 0 0,1-5 123 0 0,-1-2-144 0 0,0-5 124 0 0,-1-3-155 0 0,-1-3 119 0 0,-1-3-163 0 0,-1-2 153 0 0,-3-2-184 0 0,-1-1 143 0 0,-3 0-142 0 0,-4 1 114 0 0,-1 2-128 0 0,-4 2 38 0 0,-2 3 4 0 0,-2 1-14 0 0,-3 3-4 0 0,-1 4 6 0 0,-2 5-21 0 0,-1 3 20 0 0,-1 5-26 0 0,-1 4 22 0 0,-2 5 30 0 0,0 5-4 0 0,-1 6 5 0 0,-1 5-5 0 0,-1 6 11 0 0,-2 8 113 0 0,-1 8-97 0 0,-2 9 115 0 0,1 9-149 0 0,0 10 143 0 0,3 7-162 0 0,2 7 43 0 0,5 5 139 0 0,3 5-167 0 0,5 1 174 0 0,5 1-153 0 0,5 0 176 0 0,4-3-9 0 0,4-2-46 0 0,6-2 92 0 0,3-4-61 0 0,5-3-8 0 0,3-6-21 0 0,3-4-10 0 0,3-4-19 0 0,3-6-47 0 0,2-5-36 0 0,1-5-203 0 0,2-5-171 0 0,0-5-330 0 0,0-4-381 0 0,0-6-165 0 0,-1-4-509 0 0,0-4-392 0 0,2-4-1997 0 0,1-5-2178 0 0,-9 1 4960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27.67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99402.53125"/>
      <inkml:brushProperty name="anchorY" value="-169780.07813"/>
      <inkml:brushProperty name="scaleFactor" value="0.5"/>
    </inkml:brush>
  </inkml:definitions>
  <inkml:trace contextRef="#ctx0" brushRef="#br0">506 146 624 0 0,'0'0'5217'0'0,"1"-1"-4262"0"0,1 0-137 0 0,-1 0-78 0 0,0-2-73 0 0,-1 1-38 0 0,0-2-40 0 0,-2 1-4 0 0,1-2-37 0 0,-1 1 28 0 0,-1 0-160 0 0,1 0 13 0 0,-1 0-97 0 0,0 0 72 0 0,-1 0-98 0 0,1 0 47 0 0,-1-1-86 0 0,-2 0 448 0 0,-78 31 3971 0 0,-6 8-5830 0 0,-2 6 1840 0 0,13 2-562 0 0,19-2-169 0 0,20-4 68 0 0,16-3-266 0 0,15-2 95 0 0,11-2-228 0 0,10 0 61 0 0,7-2-102 0 0,6 0 106 0 0,4-2-110 0 0,3-2 150 0 0,3-3-95 0 0,2-3 97 0 0,1-2-106 0 0,0-4 74 0 0,0-3-130 0 0,-2-3 148 0 0,-1-4-5 0 0,-4-2 144 0 0,-2-2-34 0 0,-2-3 81 0 0,-4-3-13 0 0,-3-2 147 0 0,-3-2 17 0 0,-4-2 112 0 0,-3-3-52 0 0,-4-2 99 0 0,-3-1 77 0 0,-4-2-9 0 0,-2-2-26 0 0,-3 0 152 0 0,-4-1-119 0 0,-2 0 190 0 0,-1 1-175 0 0,-3 0 131 0 0,-1 2-174 0 0,-1 1 101 0 0,-1 1-151 0 0,1 2 17 0 0,0 1-19 0 0,2 2 70 0 0,1 3-125 0 0,2 0 82 0 0,2 2-172 0 0,1 1 85 0 0,3 1-185 0 0,2 2 100 0 0,3-1-171 0 0,3-1 77 0 0,3 1-153 0 0,2-1 86 0 0,5 1-142 0 0,2-1 192 0 0,3 1-140 0 0,2 0 172 0 0,3 1-142 0 0,1 0 172 0 0,0 0-144 0 0,0 1 153 0 0,0 0-110 0 0,0 1 179 0 0,-3 1-97 0 0,0-1 164 0 0,-3 1-137 0 0,-1 1 120 0 0,-3 0-142 0 0,0 1 130 0 0,-3 0-176 0 0,1 0 122 0 0,-1 0-143 0 0,-3 1 142 0 0,2 2-118 0 0,-2-1 101 0 0,1 4-57 0 0,0 1 101 0 0,-1 4-108 0 0,0 2 120 0 0,-1 4-134 0 0,-1 4 143 0 0,0 4-109 0 0,1 4 103 0 0,-2 5-113 0 0,1 5 123 0 0,0 4-80 0 0,0 5 2 0 0,2 4 28 0 0,1 5-6 0 0,0 2 44 0 0,2 2-109 0 0,0 1 25 0 0,1 2-12 0 0,0-1-20 0 0,-1-1-22 0 0,1 0 47 0 0,-2-3-25 0 0,0-3 8 0 0,-2-3-1 0 0,-1-4-9 0 0,-1-4-3 0 0,-2-3-36 0 0,0-5 60 0 0,-1-3-19 0 0,0-3 2 0 0,-1-3 25 0 0,0-4 30 0 0,-1-2 12 0 0,1-3-90 0 0,-2-3 34 0 0,1-3-24 0 0,0-3-39 0 0,0-2-3 0 0,-1-2-72 0 0,2-3-5 0 0,-3-2 38 0 0,0-3 97 0 0,0-3-35 0 0,-1-4 18 0 0,1-2 4 0 0,-1-3-30 0 0,1-4 28 0 0,0-1 13 0 0,-1-3 62 0 0,0-2 46 0 0,1-2 38 0 0,-1-1-38 0 0,1-2 176 0 0,0-1-196 0 0,0 0 294 0 0,0-1-302 0 0,1 0 249 0 0,-1 0-117 0 0,1 0 71 0 0,0 0 21 0 0,-1 0-61 0 0,1-1-21 0 0,0 1-10 0 0,0 0-62 0 0,0-1-51 0 0,1-1 20 0 0,0 0-36 0 0,1 0-1 0 0,0-2-43 0 0,1 1 7 0 0,1 0-20 0 0,0 0 0 0 0,2 0-6 0 0,0 3-37 0 0,1 0 6 0 0,1 2-23 0 0,2 3-28 0 0,0 2-8 0 0,1 2 14 0 0,2 3-38 0 0,1 3 6 0 0,1 2-22 0 0,1 3-14 0 0,2 2 16 0 0,0 4-38 0 0,1 2 48 0 0,2 3-58 0 0,0 2 23 0 0,1 4-31 0 0,-1 2 2 0 0,2 4 4 0 0,-1 2 25 0 0,0 3-30 0 0,-1 2 61 0 0,-1 2-17 0 0,-2 0 7 0 0,-2 1 37 0 0,-2 1-1 0 0,-4-1 8 0 0,-2 0-118 0 0,-3-1 86 0 0,-4 0-3 0 0,-3 0-1 0 0,-2 0-10 0 0,-5-1 18 0 0,-2 0-1 0 0,-4-2-5 0 0,-3 0-58 0 0,-3-2 40 0 0,-1-1-48 0 0,-2-2-52 0 0,0-1-150 0 0,-1-3 88 0 0,0-1-247 0 0,0-1 11 0 0,2-2-285 0 0,1-2-56 0 0,2 0-283 0 0,2-1-205 0 0,5 0-210 0 0,-1-1-467 0 0,4 0-1909 0 0,3 1-1829 0 0,3-1 4229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1:22.7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1254 204 684 0 0,'2'-13'5746'0'0,"-2"-27"4101"0"0,-23 9-7206 0 0,-1 10-1861 0 0,-1 1-1 0 0,-49-31 0 0 0,62 46-704 0 0,0 1-1 0 0,0-1 1 0 0,0 2-1 0 0,-1 0 1 0 0,0 0-1 0 0,1 1 1 0 0,-1 1 0 0 0,0 0-1 0 0,0 1 1 0 0,0 0-1 0 0,0 1 1 0 0,0 0 0 0 0,-15 5-1 0 0,-22 5 15 0 0,-94 34 0 0 0,124-37-40 0 0,-40 14 286 0 0,2 2 0 0 0,0 3 0 0 0,2 2-1 0 0,-89 64 1 0 0,114-70 4 0 0,1 1 0 0 0,1 2 1 0 0,1 1-1 0 0,2 1 0 0 0,1 1 0 0 0,1 1 1 0 0,1 1-1 0 0,2 2 0 0 0,-17 34 0 0 0,29-46-194 0 0,0 1 1 0 0,1 0-1 0 0,1 1 0 0 0,2-1 1 0 0,0 1-1 0 0,1 0 0 0 0,1 1 1 0 0,2-1-1 0 0,1 40 0 0 0,2-34-67 0 0,2 0 0 0 0,1 0 0 0 0,1-1 0 0 0,1 1-1 0 0,2-1 1 0 0,1-1 0 0 0,18 37 0 0 0,-18-45-65 0 0,1-1 0 0 0,0 0 0 0 0,2-1 0 0 0,0-1 0 0 0,0 0 0 0 0,2 0 0 0 0,0-2 0 0 0,0 0 0 0 0,2 0 0 0 0,0-2 0 0 0,0 0 0 0 0,20 10 0 0 0,-14-10-224 0 0,1-2 0 0 0,0 0 0 0 0,1-1-1 0 0,0-2 1 0 0,0-1 0 0 0,1 0 0 0 0,-1-2 0 0 0,1-1 0 0 0,36-1 0 0 0,-25-2-42 0 0,1-2 0 0 0,0-2 0 0 0,-1-1 0 0 0,0-2 0 0 0,0-2 0 0 0,0-1 0 0 0,-1-2 0 0 0,-1-1 0 0 0,0-2 0 0 0,-1-2 0 0 0,-1-1 1 0 0,0-1-1 0 0,-2-2 0 0 0,0-1 0 0 0,-1-1 0 0 0,-1-2 0 0 0,38-42 0 0 0,-18 7 173 0 0,-3-1 0 0 0,-3-3-1 0 0,-2-1 1 0 0,52-115 0 0 0,-82 157 379 0 0,-1 0 1 0 0,-2-1 0 0 0,7-28-1 0 0,-13 44-245 0 0,-1 0 0 0 0,0-1-1 0 0,0 1 1 0 0,0 0-1 0 0,-1 0 1 0 0,-1 0 0 0 0,1-1-1 0 0,-1 1 1 0 0,-1 0-1 0 0,0 0 1 0 0,0 0-1 0 0,0 0 1 0 0,-6-12 0 0 0,-1 3-37 0 0,-1 0 1 0 0,-1 0 0 0 0,-21-25-1 0 0,29 37 6 0 0,-17-31 8 0 0,7 17-16 0 0,-12-18-203 0 0,24 36 166 0 0,-34-22-511 0 0,12 13-430 0 0,1 0-1 0 0,-1 2 1 0 0,0 0 0 0 0,-1 1 0 0 0,-30-4 0 0 0,35 8-452 0 0,-45-11-7368 0 0,44 8 3046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27.89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00904.3125"/>
      <inkml:brushProperty name="anchorY" value="-171428.875"/>
      <inkml:brushProperty name="scaleFactor" value="0.5"/>
    </inkml:brush>
  </inkml:definitions>
  <inkml:trace contextRef="#ctx0" brushRef="#br0">1 58 2036 0 0,'2'-1'7189'0'0,"0"0"-5702"0"0,2-2-383 0 0,3 0-97 0 0,3 0-283 0 0,1-1-20 0 0,3 0-209 0 0,2 0 35 0 0,4 0-230 0 0,3 0 43 0 0,3 1-197 0 0,3-1 32 0 0,4 0-276 0 0,1 1 24 0 0,3 0-346 0 0,0 1-68 0 0,1 0-249 0 0,-1 0-306 0 0,-1 1-145 0 0,-1 0-410 0 0,-2 1-2001 0 0,-2-1-1250 0 0,-7 0 3115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29.73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02713.71875"/>
      <inkml:brushProperty name="anchorY" value="-172640.78125"/>
      <inkml:brushProperty name="scaleFactor" value="0.5"/>
    </inkml:brush>
  </inkml:definitions>
  <inkml:trace contextRef="#ctx0" brushRef="#br0">473 576 2268 0 0,'6'-4'7079'0'0,"-4"2"-5913"0"0,0 0 23 0 0,0 1-189 0 0,0-1 67 0 0,-1 0-236 0 0,0 0 72 0 0,0 0-275 0 0,1-1 5 0 0,0 0-221 0 0,-1 1 17 0 0,1-1-221 0 0,1 0 99 0 0,-1-1-223 0 0,1 1 123 0 0,0-2-236 0 0,0 1 149 0 0,2-1-206 0 0,-2 1 144 0 0,2-2-168 0 0,-1 0 104 0 0,0 2-202 0 0,1-3 116 0 0,0 1-138 0 0,-1-2 124 0 0,1 1-71 0 0,0 0 143 0 0,-2-1-109 0 0,1 1 153 0 0,0-1-126 0 0,-2 0 142 0 0,1 0-96 0 0,-1 0 174 0 0,0 1-109 0 0,0-1 154 0 0,-1 0-83 0 0,0-2 140 0 0,-1 1-192 0 0,0-1 176 0 0,-2 0-180 0 0,0 0 117 0 0,-2 0-139 0 0,-1-1 118 0 0,-1 1-131 0 0,-3-1 132 0 0,-1 0-148 0 0,-2 0 129 0 0,-2 1-120 0 0,-3 0 134 0 0,-1 1-143 0 0,-2 1 156 0 0,-2 1-178 0 0,-1 1 170 0 0,-1 1-135 0 0,-1 3 147 0 0,-3 1-117 0 0,-1 3 116 0 0,-2 3-94 0 0,-3 3 131 0 0,0 3-145 0 0,0 5 162 0 0,1 2-137 0 0,1 2 140 0 0,3 4-167 0 0,4 1-11 0 0,4 2 60 0 0,5 0 77 0 0,4 1-151 0 0,6 0 117 0 0,3 0-19 0 0,5 0-9 0 0,4 0-22 0 0,4-1-4 0 0,3-1-19 0 0,4-1-24 0 0,3-2-42 0 0,2-2 14 0 0,2-2-45 0 0,2-3 2 0 0,1-2-2 0 0,0-4 26 0 0,1-2-106 0 0,-1-2 153 0 0,-1-4-114 0 0,0-1 205 0 0,-1-3-170 0 0,-2-3 172 0 0,-1-1-165 0 0,-1-2 185 0 0,-1-4-191 0 0,-1-1 194 0 0,0-2-180 0 0,-2-2 162 0 0,-2-2-142 0 0,0-2 145 0 0,-2 0-145 0 0,-2-1 193 0 0,0 1-113 0 0,-2 1 130 0 0,-1 1-142 0 0,-2 1 115 0 0,1 2-171 0 0,-2 2 90 0 0,0 2-167 0 0,0 0 134 0 0,-1 4-147 0 0,-1 0 158 0 0,0 3-155 0 0,-2 1 169 0 0,0 2-153 0 0,0 1 140 0 0,-2 3-158 0 0,0 0 131 0 0,0 5-209 0 0,0 1 130 0 0,-1 3-184 0 0,1 2 152 0 0,1 1-174 0 0,0 2 176 0 0,1 0-166 0 0,1 2 194 0 0,1 0-136 0 0,2 0 146 0 0,1 0-96 0 0,1 0 156 0 0,2-1-133 0 0,-1-2 184 0 0,2-1-156 0 0,-1-2 176 0 0,1-1-140 0 0,0-3 142 0 0,-1-1-139 0 0,1-2 158 0 0,-2-2-163 0 0,4-2 260 0 0,0-2-189 0 0,1-2 118 0 0,0-1-93 0 0,0-3 245 0 0,1-2-193 0 0,-1-2 132 0 0,0-1-64 0 0,1-1 175 0 0,-1-1-151 0 0,0-2 192 0 0,0 0-153 0 0,1-1 90 0 0,-1-1-82 0 0,2 0 101 0 0,-1-1-109 0 0,0 1 14 0 0,1 0-80 0 0,-1 1 5 0 0,0 0-63 0 0,-1 2 0 0 0,0 0-46 0 0,0 3-32 0 0,-1 0-8 0 0,-1 3-67 0 0,0 1 77 0 0,-2 2-97 0 0,0 2 99 0 0,-1 1-100 0 0,1 3 114 0 0,-1 1-109 0 0,0 4 132 0 0,0 1-142 0 0,-1 3 133 0 0,-1 2-106 0 0,-1 2 82 0 0,-1 2-46 0 0,0 1-10 0 0,0 3-11 0 0,-1 0-41 0 0,0 0 43 0 0,0 1-11 0 0,-1 0 3 0 0,-1-1 15 0 0,0 0-27 0 0,1-2 59 0 0,-1 0-22 0 0,-1-2 37 0 0,1-1 0 0 0,-1-2 30 0 0,1-1 21 0 0,0-3 1 0 0,-1 1-31 0 0,1-3 39 0 0,-1-1-18 0 0,1-3 11 0 0,-1 0 48 0 0,0-1 59 0 0,0-1-71 0 0,0-3-59 0 0,2-2 67 0 0,-1-2-2 0 0,1-1-97 0 0,0-2 78 0 0,1-3-14 0 0,0-1-25 0 0,2-2-23 0 0,0-2 20 0 0,1-1-60 0 0,1-2 63 0 0,2-2-35 0 0,0-1 11 0 0,2 0-21 0 0,1-1 15 0 0,0 0-24 0 0,1 2-21 0 0,1 0 10 0 0,-1 1-62 0 0,1 3 40 0 0,0 2-70 0 0,-1 2-46 0 0,-1 2-102 0 0,0 2 116 0 0,0 3-126 0 0,-2 2 135 0 0,2 3-171 0 0,-1 2 136 0 0,0 3-197 0 0,-1 2 172 0 0,1 3-110 0 0,-1 3 139 0 0,-1 3-85 0 0,-1 1 150 0 0,0 2-121 0 0,-2 2 143 0 0,0 1-143 0 0,0 1 165 0 0,-2 0-143 0 0,0 0 152 0 0,-2-1-138 0 0,0 0 187 0 0,0-2-134 0 0,-2 0 165 0 0,1-2-144 0 0,-1-2 194 0 0,0-1-75 0 0,0-3 143 0 0,-1-1-129 0 0,1-1 137 0 0,-1-1-152 0 0,0-2 129 0 0,0 0-166 0 0,0-2 169 0 0,0-3-206 0 0,-1-1 215 0 0,2-3-178 0 0,0-1 166 0 0,1-3-151 0 0,1-1 162 0 0,1-2-173 0 0,1-2 140 0 0,2-2-131 0 0,2-2 159 0 0,1-2-159 0 0,3-1 137 0 0,1-1-115 0 0,2-2 192 0 0,2 0-167 0 0,2-1 142 0 0,2 0-157 0 0,0 0 134 0 0,0 2-167 0 0,1 2 141 0 0,-1 1-175 0 0,0 3 125 0 0,-2 2-147 0 0,-1 2 144 0 0,-1 2-170 0 0,-1 3 157 0 0,-1 2-160 0 0,-3 2 168 0 0,1 2-181 0 0,-1 3 120 0 0,0 2-182 0 0,0 2 195 0 0,0 3-201 0 0,-1 3 176 0 0,0 1-183 0 0,0 3 124 0 0,0 1-161 0 0,0 3 106 0 0,1 0-207 0 0,0 2 151 0 0,2 0-177 0 0,0 0 109 0 0,1 1-81 0 0,0-2 162 0 0,2 0-80 0 0,-1-3 170 0 0,2-1-88 0 0,-1-2 145 0 0,1-2-94 0 0,-1-2 140 0 0,1-4-124 0 0,-1-1 138 0 0,0-3-105 0 0,0-2 116 0 0,1-2-89 0 0,1-3 112 0 0,0-2-64 0 0,2-3 165 0 0,-1-3-102 0 0,2-2 150 0 0,-1-3-97 0 0,1-2 130 0 0,0-3-153 0 0,1-1 150 0 0,0-2-83 0 0,-1 0 189 0 0,-1-1-62 0 0,0 1 106 0 0,-1 2 8 0 0,-2 0 12 0 0,-1 3-68 0 0,-1 2-73 0 0,-3 3-80 0 0,-1 2-112 0 0,-2 2 3 0 0,-1 2-40 0 0,-2 2 0 0 0,0 3-2 0 0,-3 1-6 0 0,0 4-26 0 0,-2 2 30 0 0,-1 5-29 0 0,-1 3-84 0 0,-1 6 74 0 0,-2 4-64 0 0,0 5 120 0 0,0 5-138 0 0,0 5 148 0 0,0 4-45 0 0,0 5 6 0 0,1 3-7 0 0,2 2-27 0 0,0 4 128 0 0,1 2-117 0 0,2 3 104 0 0,1 1-118 0 0,2 0 35 0 0,1 1-22 0 0,1-3-17 0 0,1-2 38 0 0,0-2-18 0 0,1-5-2 0 0,0-4 10 0 0,-1-4-12 0 0,-1-5 22 0 0,0-4-91 0 0,-1-5 106 0 0,-1-3 64 0 0,0-3-45 0 0,-1-4-29 0 0,-1-3-41 0 0,-1-4-35 0 0,-1-3 5 0 0,0-3-11 0 0,1-3 39 0 0,1-4-11 0 0,-1-2-9 0 0,1-4 102 0 0,-1-4-119 0 0,0-3 87 0 0,-1-4-88 0 0,-1-5 16 0 0,-2-3 7 0 0,1-3-19 0 0,-2-4 90 0 0,-1-5 11 0 0,0-2 7 0 0,0-2 73 0 0,-1-2-5 0 0,0-2 1 0 0,1 0 60 0 0,-1-1-50 0 0,0 1 102 0 0,0 0-94 0 0,0 1 11 0 0,0 0-45 0 0,0 1 28 0 0,0 0-45 0 0,1 2 162 0 0,0 2-327 0 0,1 1 325 0 0,0 3-300 0 0,1 2 336 0 0,1 2-282 0 0,0 4 65 0 0,1 2-57 0 0,1 3-39 0 0,1 3-67 0 0,1 2 38 0 0,2 3-9 0 0,0 3-40 0 0,2 3 172 0 0,2 3-281 0 0,1 3 215 0 0,3 3-260 0 0,1 3 58 0 0,3 4 14 0 0,2 5-21 0 0,2 4 72 0 0,3 4 4 0 0,2 3 45 0 0,1 4 0 0 0,-1 2 9 0 0,-2 1 13 0 0,-1 1-8 0 0,-2 1-1 0 0,-4-2-41 0 0,-3 0 86 0 0,-3-3-28 0 0,-4-1 25 0 0,-4-1 1 0 0,-4-1 33 0 0,-4-2-9 0 0,-4-1-4 0 0,-3-1 7 0 0,-5-2-8 0 0,-2 0 31 0 0,-3-2-42 0 0,-2-2-93 0 0,-1-1 67 0 0,0-2-102 0 0,0-2-61 0 0,0-1-293 0 0,0-3-70 0 0,1 0-413 0 0,2-1-151 0 0,0-2-361 0 0,2 0-624 0 0,0 0-569 0 0,2-2-1179 0 0,1 1-2189 0 0,4 0 4572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30.94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06193.67188"/>
      <inkml:brushProperty name="anchorY" value="-173809.46875"/>
      <inkml:brushProperty name="scaleFactor" value="0.5"/>
    </inkml:brush>
  </inkml:definitions>
  <inkml:trace contextRef="#ctx0" brushRef="#br0">316 205 2140 0 0,'0'0'1764'0'0,"2"-2"-373"0"0,1 0-122 0 0,2-1-212 0 0,1-2-151 0 0,1 0 62 0 0,0-2-145 0 0,-2 2 87 0 0,1-2-146 0 0,0 0 51 0 0,0 1-156 0 0,-1-1 26 0 0,1 0-225 0 0,-2 1 105 0 0,1 0-226 0 0,0 1 120 0 0,0-2-174 0 0,-1 2 116 0 0,1-1-156 0 0,-2 1 132 0 0,1 0-153 0 0,-1 0 95 0 0,0 0-128 0 0,0 2 119 0 0,0-2-206 0 0,-2 1 97 0 0,0 0-156 0 0,0 0 129 0 0,-1-2-192 0 0,-1 2 158 0 0,-2-1-176 0 0,0 1 148 0 0,-3 0-154 0 0,0 1 153 0 0,-4 0-172 0 0,-3 1 181 0 0,-3 2-120 0 0,-3 2 164 0 0,-4 2-154 0 0,-3 3 166 0 0,-3 4-179 0 0,-3 3 152 0 0,-2 4-164 0 0,0 2 146 0 0,1 3-153 0 0,1 3 139 0 0,3 1-168 0 0,3 1 147 0 0,5 2-158 0 0,5-1 92 0 0,5-1-243 0 0,5-1 40 0 0,6 0-135 0 0,4 0 74 0 0,7-1-173 0 0,5-1 29 0 0,5-1-20 0 0,5-2 148 0 0,2-2-146 0 0,3-4 158 0 0,1-3-115 0 0,1-3 156 0 0,1-4-115 0 0,-1-2 169 0 0,-1-4 32 0 0,0-3 65 0 0,-2-2-31 0 0,-2-3 138 0 0,-1-1-76 0 0,-3-4 140 0 0,-3-1-88 0 0,-2-3 114 0 0,-4-3-91 0 0,-2-2 173 0 0,-3-1-40 0 0,-2-2 120 0 0,-4 0 10 0 0,-1 0 78 0 0,-4-1-151 0 0,-1 1 143 0 0,-2 0-158 0 0,-1 1 73 0 0,-1 2-211 0 0,-2 0 174 0 0,0 2-139 0 0,-1 2 12 0 0,0 0-51 0 0,-1 3-18 0 0,2 1-46 0 0,0 1-42 0 0,1 2-15 0 0,1 2-122 0 0,1 2 106 0 0,1-1-127 0 0,1 2 143 0 0,2 0-216 0 0,0 2 172 0 0,3-1-130 0 0,1 2 125 0 0,5-1-217 0 0,2 1 176 0 0,4 1-105 0 0,2 0 156 0 0,2 0-127 0 0,3 0 205 0 0,0 0-77 0 0,2 1 145 0 0,1-1-124 0 0,1 1 177 0 0,0-1-149 0 0,-1 0 182 0 0,0 0-164 0 0,-1 0 172 0 0,-1 0-167 0 0,-2 0 205 0 0,-2 0-197 0 0,-1 0 132 0 0,-4 1-185 0 0,1 0 140 0 0,-4 0-153 0 0,2 1 123 0 0,-3 0-132 0 0,1 3 165 0 0,0 0-181 0 0,0 4 168 0 0,-2 1-154 0 0,-1 4 167 0 0,-1 3-175 0 0,-1 4 165 0 0,-2 3-162 0 0,-1 4 150 0 0,-2 3-147 0 0,0 6 170 0 0,-1 3-173 0 0,0 5 142 0 0,0 3-136 0 0,0 3 156 0 0,0 1-37 0 0,1 4-5 0 0,1 2-21 0 0,2 2 33 0 0,1 0-40 0 0,0 0 16 0 0,1-3-18 0 0,1-3-20 0 0,-1-2 29 0 0,-1-5-1 0 0,0-4-27 0 0,0-4 27 0 0,-2-4-36 0 0,-1-3 10 0 0,0-5 33 0 0,-1-3 46 0 0,0-3 26 0 0,-1-2-40 0 0,0-4-63 0 0,0-3 106 0 0,-2-1-60 0 0,1-3-4 0 0,0-2 4 0 0,-3-4-4 0 0,0-2-47 0 0,0-3 18 0 0,-1-3-21 0 0,-1-4-10 0 0,0-2-12 0 0,-1-5 44 0 0,0-3 4 0 0,1-4 34 0 0,-1-2 17 0 0,0-4 26 0 0,0-2-89 0 0,1-4 196 0 0,0-1-130 0 0,0-2 91 0 0,1-2 27 0 0,1 0 68 0 0,0 0-6 0 0,2 1 37 0 0,0 0-26 0 0,1 0-46 0 0,2 0-62 0 0,0 0 33 0 0,1-2-68 0 0,1 1 17 0 0,1 0-21 0 0,1 1-141 0 0,2 0 236 0 0,2 3-54 0 0,0 2-188 0 0,1 3 189 0 0,2 3-313 0 0,0 3 233 0 0,2 3-310 0 0,2 2 204 0 0,0 4-272 0 0,3 4 229 0 0,1 4-204 0 0,1 3 79 0 0,1 5-16 0 0,3 3 43 0 0,1 4 12 0 0,2 5-42 0 0,1 3 127 0 0,2 5-108 0 0,-1 3 148 0 0,0 2-112 0 0,-1 3 125 0 0,-3 2-111 0 0,-3-1 142 0 0,-2 1-139 0 0,-4-2 164 0 0,-4-1-146 0 0,-3 0 157 0 0,-3-3-135 0 0,-4-1 168 0 0,-3-1-133 0 0,-4-2 126 0 0,-4 0-59 0 0,-3-3-10 0 0,-5 0-121 0 0,-3-2 121 0 0,-3-2-193 0 0,-1-1 50 0 0,-2-3-220 0 0,-1-1 5 0 0,0-2-321 0 0,0-2-60 0 0,1-1-275 0 0,0-1-134 0 0,0-2-161 0 0,3-1-434 0 0,1 0-520 0 0,3-1-1320 0 0,1 0-1602 0 0,5 0 3494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31.71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08083.15625"/>
      <inkml:brushProperty name="anchorY" value="-175288.85938"/>
      <inkml:brushProperty name="scaleFactor" value="0.5"/>
    </inkml:brush>
  </inkml:definitions>
  <inkml:trace contextRef="#ctx0" brushRef="#br0">1 460 1772 0 0,'2'-1'2796'0'0,"2"1"-415"0"0,3-1-315 0 0,-1 0-309 0 0,4 0-311 0 0,1-1 17 0 0,1 0-309 0 0,1-1 16 0 0,2 1-213 0 0,1-2-107 0 0,2 0-241 0 0,2 0-9 0 0,1-1-215 0 0,3 1 9 0 0,1-2-170 0 0,2 1 61 0 0,3-2-163 0 0,1 1 60 0 0,1-2-151 0 0,1 1 90 0 0,0-1-144 0 0,1-1 104 0 0,-1-1-53 0 0,0 1 15 0 0,0-2-26 0 0,-2 1 29 0 0,0-1-70 0 0,-2 0 58 0 0,-1-1-19 0 0,-1 0 10 0 0,-3 1 17 0 0,-2-2 9 0 0,-2 1 41 0 0,-1 0 37 0 0,-3-1 62 0 0,0 1-36 0 0,-3-1 161 0 0,-1 0-255 0 0,-2 0-8 0 0,-1-1 33 0 0,-3 1 103 0 0,-1-1-227 0 0,-3 0 181 0 0,-2 0-203 0 0,-3-1 52 0 0,-3 1-47 0 0,-2 0 40 0 0,-3 1-65 0 0,-2 0 75 0 0,-4 3-23 0 0,-3 1 8 0 0,-2 2-5 0 0,-4 2 11 0 0,-3 3 6 0 0,-4 2-1 0 0,-2 3-22 0 0,-3 3-45 0 0,-2 4 62 0 0,-2 3-35 0 0,-1 4 2 0 0,2 3-65 0 0,2 3-114 0 0,4 1 80 0 0,5 3-159 0 0,5 1 90 0 0,5 1-158 0 0,6 2 113 0 0,5 0-234 0 0,6 0 136 0 0,6 1-128 0 0,6 1 150 0 0,6 1-86 0 0,7-1 140 0 0,5 0-108 0 0,6-1 129 0 0,5-4-88 0 0,2-2 159 0 0,3-5-82 0 0,2-4 146 0 0,0-3-71 0 0,1-5 165 0 0,0-4 8 0 0,0-3 130 0 0,0-3 33 0 0,1-3 127 0 0,-1-4-94 0 0,0-2 140 0 0,-1-4-118 0 0,-1-2 238 0 0,-2-3-190 0 0,-1-1 110 0 0,-3-3-16 0 0,-2-1 109 0 0,-3-1-122 0 0,-3 0 103 0 0,-1-1-86 0 0,-2-1 19 0 0,-3 1-20 0 0,-1 2-142 0 0,-3 0 49 0 0,-1 2-88 0 0,-2 1 0 0 0,-2 3-45 0 0,-1 1-28 0 0,-1 2-66 0 0,-2 2-27 0 0,-1 2-87 0 0,-2 3-129 0 0,1 2 10 0 0,-1 1-24 0 0,2 4-230 0 0,1 1 112 0 0,1 5-103 0 0,0 2 149 0 0,2 3-124 0 0,0 4 168 0 0,1 4-137 0 0,1 3 118 0 0,0 5-103 0 0,1 3 118 0 0,0 2-118 0 0,0 2 148 0 0,0 2-54 0 0,-2 1 150 0 0,0-2-57 0 0,-3-2 117 0 0,-1-2-67 0 0,-2-3 118 0 0,-2-2-14 0 0,-1-4 284 0 0,-2-2-77 0 0,-1-4 185 0 0,-2-2-177 0 0,-1-4 195 0 0,-3-1-119 0 0,-1-3 214 0 0,1-2-139 0 0,-4-3 151 0 0,0-2-138 0 0,-2-3 88 0 0,0-3-110 0 0,1-2 137 0 0,0-3-107 0 0,1-2 14 0 0,1-3 72 0 0,1-3-114 0 0,3-2-47 0 0,3-2-96 0 0,2-3-113 0 0,3-1-84 0 0,5-3-73 0 0,2 0-66 0 0,5 1-13 0 0,2 2-66 0 0,4 2-27 0 0,2 3-151 0 0,1 4-182 0 0,2 4-304 0 0,3 4-82 0 0,0 4-249 0 0,2 3-209 0 0,1 4 132 0 0,1 2-157 0 0,2 2 3 0 0,1 4-148 0 0,0 1-1629 0 0,-1 2-806 0 0,-7-1 2116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32.22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11518.51563"/>
      <inkml:brushProperty name="anchorY" value="-176369.20313"/>
      <inkml:brushProperty name="scaleFactor" value="0.5"/>
    </inkml:brush>
  </inkml:definitions>
  <inkml:trace contextRef="#ctx0" brushRef="#br0">420 169 508 0 0,'2'0'2312'0'0,"0"2"-676"0"0,0-1-111 0 0,3 0-322 0 0,0 0-108 0 0,0-1-80 0 0,3 1 9 0 0,-1-1-32 0 0,2 0-96 0 0,-2-1-29 0 0,3-1-83 0 0,-2 1-35 0 0,2-2-273 0 0,2 0 137 0 0,-1-1-166 0 0,2 0 83 0 0,-1-1-234 0 0,0 0 140 0 0,-1 0-176 0 0,0-1 144 0 0,0 1-154 0 0,-3 0 111 0 0,0 0-137 0 0,-1 1 113 0 0,0-2-59 0 0,-1 2 116 0 0,1-1-139 0 0,-2 1 44 0 0,1-2-160 0 0,-2 1 56 0 0,0-1-128 0 0,-1 0 60 0 0,-3-2-98 0 0,0 2 49 0 0,-3-2 6 0 0,-2 0-40 0 0,-3 0-34 0 0,-3 0 60 0 0,-3 1-40 0 0,-4 1 50 0 0,-3 0-74 0 0,-3 2 93 0 0,-4 0-71 0 0,-3 3-11 0 0,-5 1 18 0 0,-3 3 10 0 0,-2 2-18 0 0,-1 1-2 0 0,0 4 5 0 0,0 2-36 0 0,1 2-92 0 0,3 2 30 0 0,2 3-171 0 0,3 2 96 0 0,4 1-209 0 0,5 1 76 0 0,5 1-180 0 0,4 0 180 0 0,4 0-195 0 0,6-1 194 0 0,3 0-91 0 0,5-1 164 0 0,3-2-85 0 0,3-1 138 0 0,4-2-139 0 0,3-2 166 0 0,3-2-87 0 0,1-3 159 0 0,3-3-98 0 0,1-2 202 0 0,0-3-80 0 0,2-3 204 0 0,0-2-104 0 0,0-3 147 0 0,1-3-136 0 0,-1-2 192 0 0,1-3-220 0 0,-2-3 181 0 0,0-1-61 0 0,-1-1 172 0 0,-2-2-143 0 0,-1 1 213 0 0,-1 0-65 0 0,-3 2 44 0 0,-2 1-156 0 0,-2 2-58 0 0,-2 2-75 0 0,0 2-5 0 0,-4 3-55 0 0,0 1 63 0 0,-3 3-114 0 0,1 2 122 0 0,-2 2-104 0 0,-1 5 64 0 0,0 3-89 0 0,-2 3 76 0 0,0 3-71 0 0,-1 4 49 0 0,0 2-52 0 0,1 2 93 0 0,0 2-60 0 0,1 1 44 0 0,-1 0-48 0 0,2 0-34 0 0,0 0-56 0 0,1-1-64 0 0,1-1-52 0 0,1-2-142 0 0,0-1-252 0 0,2-3-481 0 0,1-3-315 0 0,0-2-403 0 0,-1-4-731 0 0,4-2-1918 0 0,0-4-2687 0 0,0-1 5922 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32.69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13000.14063"/>
      <inkml:brushProperty name="anchorY" value="-177986.34375"/>
      <inkml:brushProperty name="scaleFactor" value="0.5"/>
    </inkml:brush>
  </inkml:definitions>
  <inkml:trace contextRef="#ctx0" brushRef="#br0">1 238 3016 0 0,'0'0'0'0'0,"2"-3"2284"0"0,2-5-410 0 0,2-3-238 0 0,2-4-223 0 0,2-3-176 0 0,0 0-27 0 0,1-2-52 0 0,0 0-71 0 0,0 1-41 0 0,-1 0-31 0 0,0 2-142 0 0,-1 2-254 0 0,-1 1-68 0 0,-1 2-233 0 0,0 1 19 0 0,-2 3-165 0 0,-1 3 36 0 0,-2 2-109 0 0,-1 1 26 0 0,0 3-50 0 0,-1 4 71 0 0,-2 4-51 0 0,-2 5 17 0 0,-2 5-60 0 0,-1 6-77 0 0,-2 5-183 0 0,0 5 50 0 0,0 4-232 0 0,0 4 124 0 0,2 3-183 0 0,2 3 53 0 0,3 3-160 0 0,4 3 49 0 0,4 1-139 0 0,3 0 86 0 0,3 1-97 0 0,3-4 218 0 0,2-2-200 0 0,2-6 211 0 0,1-4-131 0 0,0-6-192 0 0,0-4 61 0 0,0-6-460 0 0,0-4-516 0 0,-1-6-1569 0 0,-1-4-933 0 0,-4-5 2256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33.04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14569.54688"/>
      <inkml:brushProperty name="anchorY" value="-179943.45313"/>
      <inkml:brushProperty name="scaleFactor" value="0.5"/>
    </inkml:brush>
  </inkml:definitions>
  <inkml:trace contextRef="#ctx0" brushRef="#br0">106 224 696 0 0,'0'0'0'0'0,"-4"-2"3496"0"0,-5-3-797 0 0,-3 0-440 0 0,-1-2-311 0 0,-2 0-344 0 0,1-1-88 0 0,1 2-461 0 0,3 0-12 0 0,2 0-337 0 0,2 1-10 0 0,4-1-272 0 0,4-1 32 0 0,5 1-224 0 0,5-2 14 0 0,5 1-180 0 0,5-1 37 0 0,5 1-186 0 0,3-1 84 0 0,4 1-202 0 0,2 0 81 0 0,2 0-191 0 0,1 1 68 0 0,-1 0-153 0 0,0 1 94 0 0,-1 0-193 0 0,-1 1 189 0 0,-3-1-71 0 0,-2 1 116 0 0,-3 0-43 0 0,-3 0 70 0 0,-3 1-83 0 0,-2-1 134 0 0,-2 1-101 0 0,-3 0 144 0 0,-1 0-63 0 0,-4 0 116 0 0,0 0-45 0 0,-1 1 135 0 0,-1-1-36 0 0,-1 0 115 0 0,1 1-74 0 0,-2-1 124 0 0,0 1-85 0 0,-1 0 47 0 0,-1 0-41 0 0,1 1 77 0 0,-1-1-14 0 0,0 2 90 0 0,-2-1-64 0 0,1 2 132 0 0,-2 0-154 0 0,0 3 114 0 0,-2 1-157 0 0,0 3 44 0 0,-2 2-40 0 0,0 1-31 0 0,-1 3-35 0 0,0 2 68 0 0,0 1-56 0 0,1 2-20 0 0,0 2-101 0 0,0 0-87 0 0,2 0-118 0 0,1 1-85 0 0,2-1-189 0 0,1 0-80 0 0,1-2-166 0 0,3 0-394 0 0,2-2-835 0 0,0-3-1251 0 0,2-2-1295 0 0,-1-4 2777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33.18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16470.10938"/>
      <inkml:brushProperty name="anchorY" value="-181312.48438"/>
      <inkml:brushProperty name="scaleFactor" value="0.5"/>
    </inkml:brush>
  </inkml:definitions>
  <inkml:trace contextRef="#ctx0" brushRef="#br0">140 95 2336 0 0,'-2'-3'2644'0'0,"-4"-3"-746"0"0,-3-3-263 0 0,-2-1-391 0 0,-2-2-256 0 0,-1 1-219 0 0,0 1-161 0 0,0 0-144 0 0,1 2-191 0 0,3 2-243 0 0,-1 1-258 0 0,3 2-255 0 0,0 2-593 0 0,2 1-2769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33.96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15054.39063"/>
      <inkml:brushProperty name="anchorY" value="-179953.23438"/>
      <inkml:brushProperty name="scaleFactor" value="0.5"/>
    </inkml:brush>
  </inkml:definitions>
  <inkml:trace contextRef="#ctx0" brushRef="#br0">369 131 200 0 0,'0'0'3012'0'0,"3"0"-994"0"0,0 0-210 0 0,3-1-249 0 0,-1 0-349 0 0,2-1-104 0 0,-1 1-86 0 0,2-1 126 0 0,-1 0-197 0 0,1 0 93 0 0,-2 0-255 0 0,1-1 56 0 0,-1 1-291 0 0,-2 0 36 0 0,1-1-204 0 0,-1 1 97 0 0,0 1-138 0 0,0-1 86 0 0,0 0-178 0 0,-1 1 65 0 0,-1 0-152 0 0,-1-1 43 0 0,0-1-146 0 0,-3 0 93 0 0,0 1-104 0 0,-4-1 37 0 0,-2 0-82 0 0,-3 0 100 0 0,-3 1-60 0 0,-3 2-70 0 0,-3 0 87 0 0,-2 2-110 0 0,-4 1 101 0 0,-3 2-110 0 0,-2 3 97 0 0,-3 1-118 0 0,0 3 82 0 0,-1 2-148 0 0,2 3 106 0 0,1 1-184 0 0,3 2-47 0 0,4 1-82 0 0,3 2-58 0 0,5 0-45 0 0,5 0-8 0 0,4 0-23 0 0,4 0 13 0 0,5 0 32 0 0,3 0 5 0 0,5-1 33 0 0,3 0 31 0 0,3-3 110 0 0,2-1-51 0 0,1-3 154 0 0,3-2-73 0 0,0-4 74 0 0,0-2 127 0 0,1-3 63 0 0,-1-3 73 0 0,1-3 112 0 0,0-3 14 0 0,-1-2 2 0 0,1-3 146 0 0,-2-3 68 0 0,-1-2 110 0 0,0-2 13 0 0,-3-1-108 0 0,-2-1 42 0 0,-1-1-83 0 0,-2 0 80 0 0,-2-1-12 0 0,-1 0 13 0 0,-2 1-33 0 0,0-1-31 0 0,0 1-35 0 0,-2-1 25 0 0,1 2-63 0 0,-1 1-53 0 0,0 2-48 0 0,0 0-6 0 0,0 1-89 0 0,0 2-48 0 0,1 0-62 0 0,1 2-22 0 0,1 1-67 0 0,2 1 33 0 0,1 2-61 0 0,-2 2-36 0 0,5 2-29 0 0,1 2-39 0 0,2 2 12 0 0,1 2 20 0 0,2 3 12 0 0,0 3-7 0 0,0 2-4 0 0,-1 4-78 0 0,1 2 12 0 0,-2 4-42 0 0,-1 1 79 0 0,-2 3 26 0 0,-1 2 10 0 0,-2 0 73 0 0,-3 2-74 0 0,0 0 115 0 0,-3-2-90 0 0,-2 0 108 0 0,-1-1-105 0 0,-2-2 80 0 0,-1-1-81 0 0,0-2 74 0 0,-2-3-64 0 0,1-1 103 0 0,-1-2-53 0 0,0-4 107 0 0,0-1-108 0 0,1-2 105 0 0,-2-2-101 0 0,2-1 86 0 0,-1-2-115 0 0,1-3 127 0 0,0-1-86 0 0,-1-4 74 0 0,2-3-96 0 0,1-2 94 0 0,2-4-85 0 0,1-2 86 0 0,2-4-77 0 0,3-4 70 0 0,2-5-72 0 0,3-2 44 0 0,3-5 43 0 0,3-1 71 0 0,4-3 96 0 0,2 1 8 0 0,0 1-6 0 0,2 2-20 0 0,-1 3-3 0 0,-1 4-67 0 0,-1 4-34 0 0,-1 3 0 0 0,-1 4-28 0 0,-2 3-126 0 0,-2 3 142 0 0,0 3-49 0 0,-1 4 1 0 0,-1 3-5 0 0,-1 3-9 0 0,0 4-32 0 0,-2 4 116 0 0,1 4-170 0 0,-2 4 170 0 0,-1 3-160 0 0,-1 5 150 0 0,-2 3-148 0 0,-1 2 129 0 0,0 4-137 0 0,-2 1 119 0 0,-1 2-241 0 0,0 1 4 0 0,-1 0-76 0 0,0 0-154 0 0,0-3-80 0 0,0-2-213 0 0,-1-2-4 0 0,1-2-387 0 0,1-4-149 0 0,0-1-425 0 0,1-4-893 0 0,1-2-2107 0 0,2-3-2897 0 0,-2-4 6469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34.13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17221.57813"/>
      <inkml:brushProperty name="anchorY" value="-181701.85938"/>
      <inkml:brushProperty name="scaleFactor" value="0.5"/>
    </inkml:brush>
  </inkml:definitions>
  <inkml:trace contextRef="#ctx0" brushRef="#br0">1 18 700 0 0,'10'-4'18698'0'0,"-1"-3"-10223"0"0,-7 6-7623 0 0,-1 0-198 0 0,0-1-259 0 0,0 2-30 0 0,0-1-680 0 0,1-1-1620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1:23.9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68 218 96 0 0,'0'0'2366'0'0,"5"-29"5552"0"0,1 13-6493 0 0,0 0 0 0 0,2 1 1 0 0,-1 0-1 0 0,2 1 1 0 0,13-18-1 0 0,-17 25-1352 0 0,0 0 0 0 0,1 1 0 0 0,0-1 0 0 0,0 1 0 0 0,1 0 0 0 0,0 1 0 0 0,0-1 0 0 0,0 1 0 0 0,1 1 0 0 0,-1 0 0 0 0,16-7 0 0 0,-19 10-116 0 0,0 0-1 0 0,-1-1 1 0 0,1 2-1 0 0,0-1 1 0 0,0 0-1 0 0,0 1 1 0 0,0 0-1 0 0,0 0 0 0 0,-1 0 1 0 0,1 0-1 0 0,0 1 1 0 0,0-1-1 0 0,0 1 1 0 0,0 0-1 0 0,-1 0 0 0 0,1 0 1 0 0,0 1-1 0 0,-1-1 1 0 0,1 1-1 0 0,-1 0 1 0 0,1 0-1 0 0,-1 0 1 0 0,0 1-1 0 0,0-1 0 0 0,0 1 1 0 0,0 0-1 0 0,-1-1 1 0 0,1 1-1 0 0,-1 1 1 0 0,1-1-1 0 0,-1 0 1 0 0,0 0-1 0 0,0 1 0 0 0,-1-1 1 0 0,1 1-1 0 0,0 4 1 0 0,2 1 17 0 0,-1 1 1 0 0,-1 0 0 0 0,0 0-1 0 0,0 0 1 0 0,-1 0 0 0 0,0 0 0 0 0,-1 1-1 0 0,0-1 1 0 0,-1 0 0 0 0,0 0-1 0 0,-1 0 1 0 0,-4 17 0 0 0,-3-3 259 0 0,-2 0 1 0 0,0-1-1 0 0,-21 31 1 0 0,31-53-253 0 0,8 21-344 0 0,24 3-135 0 0,-24-19 463 0 0,1-1 0 0 0,-1 1-1 0 0,0 1 1 0 0,-1-1 0 0 0,1 1 0 0 0,-1 0 0 0 0,-1 1 0 0 0,1-1 0 0 0,4 11 0 0 0,-7-12 84 0 0,0-1 1 0 0,-1 1 0 0 0,0 0 0 0 0,0 0 0 0 0,-1 0-1 0 0,1 1 1 0 0,-2-1 0 0 0,1 0 0 0 0,0 0 0 0 0,-1 1-1 0 0,0-1 1 0 0,-1 0 0 0 0,1 1 0 0 0,-1-1 0 0 0,-1 0-1 0 0,1 0 1 0 0,-1 0 0 0 0,0 0 0 0 0,0 0 0 0 0,-1 0-1 0 0,1-1 1 0 0,-1 1 0 0 0,-5 6 0 0 0,3-5 118 0 0,-1-1 1 0 0,1 0 0 0 0,-1 0-1 0 0,0-1 1 0 0,0 0 0 0 0,-1 0-1 0 0,1 0 1 0 0,-1-1-1 0 0,0 0 1 0 0,-1 0 0 0 0,1-1-1 0 0,-1 1 1 0 0,1-2-1 0 0,-1 1 1 0 0,0-1 0 0 0,0-1-1 0 0,-14 2 1 0 0,6-2-6 0 0,0-1-1 0 0,0-1 1 0 0,0 0-1 0 0,1-1 1 0 0,-1-1-1 0 0,-19-6 1 0 0,24 6-428 0 0,1-1 0 0 0,0 0 0 0 0,1 0 1 0 0,-13-9-1 0 0,17 10-326 0 0,0 0 1 0 0,0-1-1 0 0,1 0 1 0 0,-1 0 0 0 0,1-1-1 0 0,0 1 1 0 0,0-1-1 0 0,-4-7 1 0 0,0-13-6953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13.65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76896.20313"/>
      <inkml:brushProperty name="anchorY" value="-154277.89063"/>
      <inkml:brushProperty name="scaleFactor" value="0.5"/>
    </inkml:brush>
  </inkml:definitions>
  <inkml:trace contextRef="#ctx0" brushRef="#br0">29 528 524 0 0,'0'-3'3392'0'0,"-2"-6"-1049"0"0,0-2-173 0 0,-1-3-303 0 0,0-2-219 0 0,1 0-189 0 0,-1-1-239 0 0,1 1-173 0 0,0 0-36 0 0,1 1-10 0 0,-1 2-205 0 0,1 1-103 0 0,-1 2-206 0 0,1 2-99 0 0,0 0-85 0 0,0 2-78 0 0,1 2-78 0 0,-1 1 33 0 0,1 6-94 0 0,0 3 39 0 0,0 6-29 0 0,0 5 15 0 0,0 6-74 0 0,0 6 68 0 0,1 5-71 0 0,0 6 77 0 0,2 6-74 0 0,1 5 8 0 0,0 4 30 0 0,2 3-49 0 0,2 1 10 0 0,0 0-31 0 0,1 1-91 0 0,-1-3 94 0 0,1-3-76 0 0,0-3 87 0 0,-1-3-85 0 0,-1-5 92 0 0,0-4-83 0 0,-1-5 95 0 0,0-4-98 0 0,-2-4 123 0 0,0-5-36 0 0,-1-2 60 0 0,-1-3-84 0 0,0-5 55 0 0,-2-2-93 0 0,0-2 91 0 0,-1-3-85 0 0,-3-3 86 0 0,-1-3-91 0 0,-2-3 106 0 0,-1-4-45 0 0,0-3-18 0 0,-1-3 31 0 0,0-5-86 0 0,0-3 137 0 0,0-3-62 0 0,2-4 92 0 0,-1-2 122 0 0,2-2 29 0 0,1-2 190 0 0,0-1-40 0 0,1-1 259 0 0,1 0-211 0 0,0-1 280 0 0,1 0-383 0 0,0-1 289 0 0,1 0-284 0 0,1-2 276 0 0,-1-1-285 0 0,1 0 240 0 0,0-1-377 0 0,1-1 236 0 0,0-1-351 0 0,0 1 259 0 0,0-1-379 0 0,1 1 107 0 0,1 0-80 0 0,0 1 26 0 0,2 2-52 0 0,0 1 42 0 0,2 3 98 0 0,-1 2-229 0 0,2 3 246 0 0,0 2-315 0 0,0 4 176 0 0,2 2-282 0 0,1 4 192 0 0,2 3-256 0 0,1 3 179 0 0,3 4-301 0 0,1 3 61 0 0,1 4 1 0 0,3 5 34 0 0,2 4-69 0 0,1 5 70 0 0,2 5 2 0 0,1 5 158 0 0,1 4-191 0 0,0 6 233 0 0,-2 1-251 0 0,-1 3 198 0 0,-2 1-71 0 0,-3 0 128 0 0,-3 0-93 0 0,-3-1 121 0 0,-4-2-48 0 0,-4-1 45 0 0,-2-2 32 0 0,-5-2 72 0 0,-3-2-60 0 0,-4-1 10 0 0,-3-1 105 0 0,-3-2-88 0 0,-4-2 101 0 0,-2-1-89 0 0,-2-3 84 0 0,-1-2-109 0 0,-2-3-5 0 0,0-3-114 0 0,-1-2-108 0 0,1-1-109 0 0,-1-3-154 0 0,1-1-128 0 0,2 0-198 0 0,1-1-307 0 0,1-1-211 0 0,2 1-307 0 0,1-1-535 0 0,5 0-2335 0 0,-1 0-2621 0 0,4 0 6043 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14.60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78248.5625"/>
      <inkml:brushProperty name="anchorY" value="-155620.59375"/>
      <inkml:brushProperty name="scaleFactor" value="0.5"/>
    </inkml:brush>
  </inkml:definitions>
  <inkml:trace contextRef="#ctx0" brushRef="#br0">361 155 608 0 0,'0'0'2492'0'0,"2"-2"-798"0"0,-1 0-299 0 0,2-3-262 0 0,-1 1-210 0 0,1-2-124 0 0,-1 1 38 0 0,1-2-15 0 0,-1 2 168 0 0,1-2-69 0 0,-1 2 21 0 0,0-1-225 0 0,0 1 45 0 0,-1 0-238 0 0,1 0 68 0 0,-1 0-183 0 0,1 1 157 0 0,-1 1-171 0 0,0-1 120 0 0,0 1-168 0 0,-1 1 99 0 0,1-1-159 0 0,0 0 61 0 0,0 0-176 0 0,0 1 111 0 0,-1 0-157 0 0,0-1 80 0 0,-1 1-134 0 0,-1 0 105 0 0,0 0-114 0 0,-4 0 74 0 0,0 0-65 0 0,-4 1 60 0 0,-2 1-93 0 0,-3 1 112 0 0,-3 2 2 0 0,-3 2 67 0 0,-3 2-69 0 0,-2 3-3 0 0,-3 4-23 0 0,-2 2-7 0 0,0 4-38 0 0,-1 2 18 0 0,3 3-35 0 0,2 1-14 0 0,3 1 16 0 0,4 1-40 0 0,4 1 21 0 0,5-1-35 0 0,5 0-61 0 0,5-1-31 0 0,4 0-94 0 0,6 1 7 0 0,5-1-66 0 0,5 0 33 0 0,4-2-42 0 0,3-2 86 0 0,2-2-133 0 0,2-3 162 0 0,2-4-203 0 0,-1-3 178 0 0,0-4-126 0 0,-2-3 205 0 0,-1-4-138 0 0,-1-3 80 0 0,-3-3 36 0 0,-2-3 39 0 0,-3-3-2 0 0,-2-2 35 0 0,-4-3 20 0 0,-2-1 66 0 0,-3-2 86 0 0,-4-1-112 0 0,-2-2 228 0 0,-3 0-122 0 0,-3-2 163 0 0,-3 0-33 0 0,-3 0 80 0 0,-1 0-73 0 0,-2 0 67 0 0,-2 1-25 0 0,1 1-29 0 0,0 2-33 0 0,0 2-30 0 0,1 0 4 0 0,2 3-66 0 0,1 2-29 0 0,1 0-60 0 0,2 1-12 0 0,3 1-36 0 0,1 1-35 0 0,3 1-49 0 0,1-1-18 0 0,4 1-14 0 0,2-1-5 0 0,2 2-23 0 0,3-1-28 0 0,3 1 54 0 0,1 1-19 0 0,1 1 40 0 0,0 0-61 0 0,1 2 108 0 0,0 0-61 0 0,-4 2-72 0 0,1 1 157 0 0,-4 0-65 0 0,3 3 46 0 0,-1 1 11 0 0,-1 2-12 0 0,0 1-23 0 0,-3 3 49 0 0,0 1-21 0 0,-3 3 36 0 0,-1 1 33 0 0,-2 3 11 0 0,-1 2-28 0 0,-2 3 11 0 0,0 3-4 0 0,-2 2 5 0 0,0 2-25 0 0,0 1-7 0 0,0 1-4 0 0,0 1 14 0 0,2 0-19 0 0,0-1 25 0 0,2 1-3 0 0,1-2-8 0 0,1-1 73 0 0,2-2-100 0 0,1-1 41 0 0,1-3 1 0 0,2-2-50 0 0,1-3 25 0 0,1-1-46 0 0,1-4-3 0 0,1-3-43 0 0,0-3 1 0 0,0-2 47 0 0,1-3-48 0 0,-1-2 26 0 0,0-3-2 0 0,1-3 60 0 0,-1-2-68 0 0,0-1 42 0 0,-1-3-13 0 0,0-2 40 0 0,-1-1-43 0 0,0-1 85 0 0,-2 0 12 0 0,-1 1-5 0 0,-1 0 12 0 0,0 2-59 0 0,-2 1-20 0 0,0 2-35 0 0,-2 2-4 0 0,1 0 6 0 0,-2 2-45 0 0,-1 3 74 0 0,1 0-33 0 0,-1 1 67 0 0,0 2-82 0 0,0 2 68 0 0,0 2-30 0 0,0 3 36 0 0,1 2-70 0 0,0 2 3 0 0,1 1-129 0 0,2 1 75 0 0,0 1-119 0 0,2 0 153 0 0,1 0-117 0 0,2 0 149 0 0,0-1-103 0 0,1-1 104 0 0,1-2-122 0 0,1-2 69 0 0,1-2-79 0 0,0-2 49 0 0,0-2 26 0 0,1-3 11 0 0,0-2 5 0 0,-1-2 34 0 0,0-3 61 0 0,-1-2-43 0 0,-1-2 23 0 0,-1-2 3 0 0,-2-2 78 0 0,-1-2-142 0 0,-2-1 162 0 0,-2-1-163 0 0,-2-1 138 0 0,-1-1-131 0 0,-2 0 123 0 0,-1-1-154 0 0,-2 1 116 0 0,-1 0-238 0 0,0 1-49 0 0,-2 1-327 0 0,0 2-192 0 0,0 1-320 0 0,-1 1-159 0 0,0 3-141 0 0,1 1-313 0 0,0 2-387 0 0,0 3-1428 0 0,2 1-1454 0 0,0 3 3264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15.31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80238.125"/>
      <inkml:brushProperty name="anchorY" value="-156824.65625"/>
      <inkml:brushProperty name="scaleFactor" value="0.5"/>
    </inkml:brush>
  </inkml:definitions>
  <inkml:trace contextRef="#ctx0" brushRef="#br0">64 444 924 0 0,'0'0'2076'0'0,"2"0"-448"0"0,1 1-184 0 0,-1-1-241 0 0,6 0-147 0 0,-1 1-28 0 0,4-3-187 0 0,2 1 137 0 0,1-2-149 0 0,1-1-122 0 0,0 0-117 0 0,1-1-97 0 0,1-1-110 0 0,2 0-24 0 0,-1-1-33 0 0,2-1 16 0 0,0 0 44 0 0,0-1-42 0 0,0-1 96 0 0,1 0 15 0 0,-1-1-123 0 0,0 0 116 0 0,-1-1-178 0 0,0 0 222 0 0,-1 0-143 0 0,-1-1 97 0 0,-1-1-184 0 0,-2 1 95 0 0,-2-2-133 0 0,0 0 62 0 0,-3 1 76 0 0,-1-2-89 0 0,-2 1 18 0 0,-2-1-70 0 0,-2-1 2 0 0,-2 0-28 0 0,-2 0-47 0 0,-3-1-8 0 0,-3 0-43 0 0,-3 1 23 0 0,-4 1-61 0 0,-3 1 109 0 0,-4 2-168 0 0,-4 2 46 0 0,-3 4 16 0 0,-2 2-48 0 0,-3 3 24 0 0,-1 3-21 0 0,-1 4-42 0 0,-1 4 73 0 0,0 4-34 0 0,2 3 39 0 0,3 4-42 0 0,3 3 23 0 0,3 4-58 0 0,6 2-102 0 0,4 2-76 0 0,6 2-160 0 0,4 3 63 0 0,6 2-182 0 0,4 1 144 0 0,5 0-128 0 0,5 2 181 0 0,3-2-170 0 0,4-1 190 0 0,2-3-88 0 0,3-3 145 0 0,1-3-61 0 0,2-3 164 0 0,1-5-128 0 0,1-3 137 0 0,0-5-90 0 0,0-3 173 0 0,-1-5-118 0 0,0-3 240 0 0,0-3-178 0 0,-1-4 232 0 0,0-2-27 0 0,0-3 177 0 0,0-3-37 0 0,-1-3 60 0 0,0-2-80 0 0,-2-3 146 0 0,-2-1-142 0 0,-1-1 162 0 0,-2-1 41 0 0,-2 0-60 0 0,-2 0 4 0 0,-1 0 27 0 0,-2 0-6 0 0,0 1 63 0 0,-2 1-68 0 0,-1 2-103 0 0,0 1-17 0 0,-2 1-94 0 0,1 2-24 0 0,-2 1-74 0 0,0 1-9 0 0,0 2-92 0 0,0 1-2 0 0,0 1-38 0 0,1 2 1 0 0,-2 2-55 0 0,3 1 19 0 0,1 3 66 0 0,1 2-193 0 0,3 3 125 0 0,0 2-137 0 0,2 3 83 0 0,2 4-157 0 0,1 2 48 0 0,1 4-67 0 0,2 3 15 0 0,1 3 12 0 0,-1 2 3 0 0,0 1 71 0 0,0 1-33 0 0,-2-1 103 0 0,-1-1-61 0 0,-3-1 98 0 0,-1-2-55 0 0,-3-3-9 0 0,-1-2 102 0 0,-2-2 80 0 0,-1-3-18 0 0,-3-3 77 0 0,-1-1-69 0 0,-1-3 144 0 0,-1-2 38 0 0,-2-1-61 0 0,0-2 144 0 0,-1-1-112 0 0,1-3 126 0 0,-1-2-125 0 0,2-3 128 0 0,2-2-179 0 0,1-4 207 0 0,2-3-269 0 0,3-3 258 0 0,3-3-281 0 0,4-4 166 0 0,4-4-224 0 0,5-3 60 0 0,2-2-33 0 0,4-1-30 0 0,2 1-58 0 0,1 1-51 0 0,1 3-117 0 0,0 2-76 0 0,-1 4-268 0 0,1 3-383 0 0,-2 3-393 0 0,-1 3-449 0 0,-1 4-615 0 0,0 3-3157 0 0,-1 2-3399 0 0,-6 3 8265 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15.82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83242.46875"/>
      <inkml:brushProperty name="anchorY" value="-157729.98438"/>
      <inkml:brushProperty name="scaleFactor" value="0.5"/>
    </inkml:brush>
  </inkml:definitions>
  <inkml:trace contextRef="#ctx0" brushRef="#br0">444 72 1952 0 0,'0'0'1988'0'0,"4"-1"-349"0"0,1 0-200 0 0,2 0-48 0 0,0-1-122 0 0,0 0-66 0 0,0 1-70 0 0,-1-2-4 0 0,-1 1-254 0 0,0 0-2 0 0,-1-1-243 0 0,-2 1 96 0 0,0-1-193 0 0,-1 0 105 0 0,-2-2-234 0 0,-1 1 68 0 0,-4-1-173 0 0,-1 0 84 0 0,-4 0-187 0 0,-1 0 101 0 0,-3 1-172 0 0,-2 0 75 0 0,-1 0-140 0 0,-1 2 59 0 0,-2 0-83 0 0,1 2 72 0 0,0 0-140 0 0,-1 1 120 0 0,2 2-156 0 0,0 1 92 0 0,1 1-181 0 0,2 1 27 0 0,3 3-19 0 0,1 1-54 0 0,5 2 24 0 0,2 2-234 0 0,3 2 55 0 0,5 3-66 0 0,3 3 47 0 0,3 3 86 0 0,4 3 14 0 0,3 2 78 0 0,2 2 97 0 0,2 0-55 0 0,0 0 86 0 0,1 0-68 0 0,-1-1 120 0 0,-2-2-87 0 0,-2-1 137 0 0,-2-3-118 0 0,-4-1 179 0 0,-3-2-85 0 0,-4-2 184 0 0,-2-1-101 0 0,-5-2 145 0 0,-3 0-150 0 0,-4-2 117 0 0,-3 0-125 0 0,-5-1 134 0 0,-2-2-219 0 0,-4-1 182 0 0,-3-2-189 0 0,-1-1 128 0 0,0-2-212 0 0,0-2 83 0 0,0-1-293 0 0,1-2-85 0 0,0-2-289 0 0,2 0-130 0 0,2-2-366 0 0,2-2-708 0 0,3-1-2260 0 0,3-2-2078 0 0,5 0 4832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16.81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81529.5625"/>
      <inkml:brushProperty name="anchorY" value="-157019.21875"/>
      <inkml:brushProperty name="scaleFactor" value="0.5"/>
    </inkml:brush>
  </inkml:definitions>
  <inkml:trace contextRef="#ctx0" brushRef="#br0">0 109 3060 0 0,'0'0'0'0'0,"3"-2"2352"0"0,1 1-564 0 0,2-1-180 0 0,0 0-328 0 0,1-1-198 0 0,-1 1-124 0 0,-1 1-58 0 0,2-1-203 0 0,-2 1 75 0 0,0 2-73 0 0,-1 0-84 0 0,0 3-112 0 0,-2 2-78 0 0,-1 2-79 0 0,-1 4-64 0 0,-2 2-71 0 0,-2 3-25 0 0,-1 4-47 0 0,-1 2-16 0 0,0 2-37 0 0,-1 2-104 0 0,2 1-105 0 0,1 0-118 0 0,2-1-87 0 0,2 1 44 0 0,2-1-127 0 0,2-1 118 0 0,3-1-119 0 0,1-1 110 0 0,3-2-51 0 0,1-2 132 0 0,2-4-54 0 0,1-2 91 0 0,2-3 11 0 0,0-2 75 0 0,2-4 49 0 0,1-2 85 0 0,0-3 71 0 0,1-3 124 0 0,0-2-55 0 0,2-3 52 0 0,0-3 77 0 0,1-2 100 0 0,-1-2 15 0 0,1-2-3 0 0,-1-2-1 0 0,1-3-12 0 0,-2-1 34 0 0,0-1 74 0 0,-2 0-25 0 0,-2 0 177 0 0,-1-1 14 0 0,-1 2-126 0 0,-3 0 38 0 0,-1 2-78 0 0,-2 0-100 0 0,-1 3-64 0 0,-2 1-70 0 0,-1 2-98 0 0,-1 1-60 0 0,-1 2-58 0 0,-1 3-7 0 0,-1 0-10 0 0,-1 3 9 0 0,0 1 48 0 0,-1 3-106 0 0,0 0 113 0 0,-3 3-168 0 0,-1 3 167 0 0,0 1-239 0 0,0 4 18 0 0,0 1-152 0 0,2 3-60 0 0,2 2 15 0 0,1 2-150 0 0,3 2 86 0 0,3 0-192 0 0,1 2 104 0 0,4 0 84 0 0,1 0-144 0 0,3 0 200 0 0,2-2-87 0 0,1 0 192 0 0,0-3-102 0 0,2-3 183 0 0,0-1-118 0 0,1-3 184 0 0,1-3-111 0 0,0-3 66 0 0,1-1 6 0 0,0-4 100 0 0,1-1-2 0 0,0-3 115 0 0,0-3 1 0 0,1-2 16 0 0,-1-1 67 0 0,0-3 20 0 0,-1-1 143 0 0,-1-1 63 0 0,0-2-111 0 0,-2 0 132 0 0,0-1-72 0 0,-1 0 101 0 0,-1-1 108 0 0,0 0-64 0 0,-2 0-22 0 0,-1 0 23 0 0,0 1 45 0 0,-2 2-28 0 0,-1 1-109 0 0,-2 3-42 0 0,-1 1-48 0 0,-2 2-299 0 0,0 1 14 0 0,-3 3 55 0 0,-2 2 23 0 0,0 3-153 0 0,-2 0 186 0 0,1 4-238 0 0,-1 4 238 0 0,0 3-250 0 0,-1 5 266 0 0,-1 5-253 0 0,0 5 221 0 0,-1 5-238 0 0,-1 5 247 0 0,1 5-253 0 0,0 3 249 0 0,1 4-257 0 0,1 2 68 0 0,2 2-5 0 0,0 1-7 0 0,1-1 120 0 0,1 1-141 0 0,0-2 24 0 0,1-1 24 0 0,0-1-31 0 0,-1-4-9 0 0,0-3-35 0 0,-1-4 41 0 0,-1-4-5 0 0,0-3-8 0 0,-1-4 37 0 0,0-4 17 0 0,0-2 21 0 0,-2-4-78 0 0,1-4 38 0 0,-1-1-9 0 0,0-4-9 0 0,0-1 27 0 0,0-2-46 0 0,-2-4-32 0 0,-1-1 87 0 0,-1-4-254 0 0,0-2 25 0 0,0-4 1 0 0,0-3 20 0 0,1-3 16 0 0,-1-4-1 0 0,1-4 129 0 0,1-3-64 0 0,-1-3 68 0 0,2-2 213 0 0,0-2-51 0 0,0-2 190 0 0,1 1-152 0 0,0-2 240 0 0,1 0-148 0 0,0 1 339 0 0,1-1-291 0 0,0 1 318 0 0,1 0-260 0 0,0-1 211 0 0,0 2-248 0 0,1 0 39 0 0,0 2-55 0 0,1 0-64 0 0,-1 2-27 0 0,2 1-35 0 0,0 2-9 0 0,0 2-35 0 0,1 2-39 0 0,1 2-19 0 0,0 3-41 0 0,1 1-16 0 0,1 3-17 0 0,1 2-26 0 0,0 3-47 0 0,1 2-26 0 0,2 3-43 0 0,1 2-95 0 0,1 4 120 0 0,1 3-233 0 0,2 2 157 0 0,1 4-183 0 0,1 4 175 0 0,0 3-152 0 0,0 3 88 0 0,1 4-119 0 0,0 2 144 0 0,0 4-26 0 0,-2 1 43 0 0,-2 0 35 0 0,-3 0 26 0 0,-2-1 52 0 0,-2-2 17 0 0,-4-1 61 0 0,-2-2-47 0 0,-4-1 84 0 0,-4-2-37 0 0,-3-1 4 0 0,-5-1 5 0 0,-3-2 11 0 0,-4-1-64 0 0,-4-2 62 0 0,-1-1-119 0 0,-3-2 48 0 0,0-2-191 0 0,1-2 80 0 0,0-2-322 0 0,1-2-227 0 0,2-1-166 0 0,2-1-249 0 0,1-2-240 0 0,2-1-722 0 0,3 0-2440 0 0,2-2-2642 0 0,4 0 6102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17.40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84108.625"/>
      <inkml:brushProperty name="anchorY" value="-158651.03125"/>
      <inkml:brushProperty name="scaleFactor" value="0.5"/>
    </inkml:brush>
  </inkml:definitions>
  <inkml:trace contextRef="#ctx0" brushRef="#br0">105 151 2356 0 0,'5'5'10835'0'0,"-4"-3"-9369"0"0,1 0-194 0 0,-1 0-239 0 0,0 0-67 0 0,0 1-102 0 0,0 0 65 0 0,0 3-28 0 0,-1 2-264 0 0,0 3 83 0 0,-1 3-298 0 0,0 2 84 0 0,-1 4-249 0 0,0 4 122 0 0,-2 3-234 0 0,0 3 169 0 0,0 4-268 0 0,-1 3 184 0 0,0 4-253 0 0,0 1 38 0 0,1 2-61 0 0,1 1-71 0 0,0-1 194 0 0,1 0-263 0 0,0-2 236 0 0,1-1-263 0 0,0-3 263 0 0,0-2-319 0 0,0-3 118 0 0,1-3-26 0 0,0-3-1 0 0,0-2 11 0 0,-1-3 49 0 0,0-2 10 0 0,0-3-18 0 0,0-3 18 0 0,1-3-52 0 0,-1-2-64 0 0,0-3 141 0 0,0-2-52 0 0,0-2 81 0 0,-1-4-192 0 0,-1-2 59 0 0,-1-4-34 0 0,1-4-68 0 0,-1-3 187 0 0,1-3-137 0 0,-1-4 195 0 0,1-4-53 0 0,1-2 166 0 0,0-3-51 0 0,1-2 163 0 0,0-1-46 0 0,1-2 106 0 0,0 0 54 0 0,1-1 13 0 0,0 0 206 0 0,1-1-125 0 0,0 0 44 0 0,1-2 39 0 0,0-1 13 0 0,1 0 32 0 0,1-1-85 0 0,1 0-52 0 0,1 0-82 0 0,0 2-41 0 0,1 2 101 0 0,0 2-292 0 0,1 2 222 0 0,1 2-281 0 0,1 3 162 0 0,0 2-253 0 0,0 4 241 0 0,1 3-362 0 0,0 3 259 0 0,2 3-294 0 0,0 4 143 0 0,1 3-244 0 0,1 3 219 0 0,1 4-249 0 0,3 5 138 0 0,0 3-143 0 0,0 5 122 0 0,2 4-112 0 0,-1 5 51 0 0,1 3-53 0 0,-1 5-1 0 0,-2 1 32 0 0,-1 3 35 0 0,-2 0 38 0 0,-2-1 40 0 0,-4-1 68 0 0,-4-2 13 0 0,-2-1 82 0 0,-5-2-69 0 0,-5-2 128 0 0,-3-1-84 0 0,-5-3 108 0 0,-4-3-113 0 0,-4-1 100 0 0,-3-3-128 0 0,-3-1 70 0 0,-3-4-169 0 0,0-1 117 0 0,0-3-200 0 0,0-2-23 0 0,1-1-95 0 0,1-3-81 0 0,2-1-196 0 0,0-1-295 0 0,3-1-156 0 0,1-3-387 0 0,3 0-752 0 0,3-3-1910 0 0,3-1-2340 0 0,4 1 5205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18.19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82734.21875"/>
      <inkml:brushProperty name="anchorY" value="-157704.07813"/>
      <inkml:brushProperty name="scaleFactor" value="0.5"/>
    </inkml:brush>
  </inkml:definitions>
  <inkml:trace contextRef="#ctx0" brushRef="#br0">154 17 464 0 0,'2'-6'12637'0'0,"0"3"-11096"0"0,-1 1-183 0 0,3-4 2753 0 0,-5 9-3800 0 0,0 2-44 0 0,-1 4-45 0 0,-3 4-23 0 0,0 3-27 0 0,-3 5-71 0 0,-1 4 18 0 0,-1 6-109 0 0,-1 4-163 0 0,1 4-128 0 0,1 4-124 0 0,1 3-94 0 0,2 2-55 0 0,2 2-48 0 0,3 1 6 0 0,1-1 38 0 0,3-1 67 0 0,3-3 68 0 0,0-2 80 0 0,2-5 65 0 0,1-3 154 0 0,1-4 132 0 0,0-5 65 0 0,0-3 73 0 0,1-4-22 0 0,1-5-19 0 0,0-3 3 0 0,-3-4 29 0 0,4-3-5 0 0,0-4-6 0 0,2-4 60 0 0,0-3-28 0 0,1-4 12 0 0,1-2-2 0 0,0-2 37 0 0,1-4 8 0 0,-1-1 99 0 0,0-1 90 0 0,-1 0-102 0 0,-1 0 91 0 0,-1 2-134 0 0,-1 0 48 0 0,-2 3-177 0 0,-1 0 47 0 0,-1 3-186 0 0,-1 2 88 0 0,-2 2-110 0 0,-2 3 107 0 0,-1 0-131 0 0,0 2 128 0 0,-2 1-143 0 0,0 3-55 0 0,-1 1-66 0 0,-1 4-86 0 0,-1 1-35 0 0,0 2-45 0 0,1 2-60 0 0,0 2-53 0 0,1 1-46 0 0,2 0-60 0 0,0 2-40 0 0,3-1 29 0 0,1 1 74 0 0,3-1 67 0 0,1-1 90 0 0,2-1 77 0 0,1-3 67 0 0,1-1 51 0 0,1-3 36 0 0,1-2 147 0 0,1-3-14 0 0,1-3 84 0 0,2-2 92 0 0,0-3 53 0 0,1-3-1 0 0,1-2 61 0 0,1-2 55 0 0,-1-2 21 0 0,0 0 70 0 0,-2-1-61 0 0,-1 1-47 0 0,-1 0-15 0 0,-2 2-124 0 0,-2 1-43 0 0,-2 2-48 0 0,-2 3-23 0 0,-2 1-33 0 0,-1 2 10 0 0,-3 2-29 0 0,-1 4 31 0 0,-1 4-20 0 0,-1 3-3 0 0,-3 6 6 0 0,-1 4-16 0 0,-3 7 46 0 0,-1 5-5 0 0,-2 8 46 0 0,-2 6-2 0 0,-1 7 130 0 0,-1 4-157 0 0,0 4 147 0 0,-1 4-189 0 0,1 1 157 0 0,-1 3-180 0 0,0 0 164 0 0,1 0-201 0 0,-1-1 167 0 0,1-1-178 0 0,0-2 153 0 0,0-3-182 0 0,-1-2 147 0 0,-1-3-168 0 0,-1-6 119 0 0,0-3-211 0 0,-2-6 167 0 0,0-5-214 0 0,-3-5 145 0 0,-1-5-239 0 0,-2-6 138 0 0,-3-4-170 0 0,-1-5 181 0 0,-2-4-80 0 0,-2-5 213 0 0,-3-3-61 0 0,-2-4 224 0 0,-1-3-34 0 0,-1-3 278 0 0,1-3-102 0 0,1-3 204 0 0,2-3-35 0 0,2-3 172 0 0,4-4 42 0 0,5-3-25 0 0,4-1-47 0 0,6-1-130 0 0,6-2-79 0 0,7-1-96 0 0,7-3-61 0 0,7-2-58 0 0,8-2-77 0 0,9-2-69 0 0,9 0-44 0 0,9-1-122 0 0,8 2-47 0 0,8 2-113 0 0,5 3-154 0 0,7 3-60 0 0,4 4-195 0 0,4 4-130 0 0,3 3-48 0 0,1 4-117 0 0,-1 3-128 0 0,-3 4-99 0 0,-2 1-181 0 0,-3 4-466 0 0,-3 0-481 0 0,-2 2-1074 0 0,-2 1-1532 0 0,-15 1 3239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18.70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85223.57813"/>
      <inkml:brushProperty name="anchorY" value="-159962.3125"/>
      <inkml:brushProperty name="scaleFactor" value="0.5"/>
    </inkml:brush>
  </inkml:definitions>
  <inkml:trace contextRef="#ctx0" brushRef="#br0">0 130 3532 0 0,'2'-4'6975'0'0,"-1"0"-5162"0"0,1 0-162 0 0,1-1-139 0 0,0 0-141 0 0,1 0-227 0 0,0 1-13 0 0,0-1-378 0 0,0 0-129 0 0,2 1-77 0 0,-2 0-202 0 0,0 1-22 0 0,1 1-127 0 0,0 0-26 0 0,1 2-50 0 0,0 0-54 0 0,1 2-115 0 0,0 2-34 0 0,0 2-75 0 0,0 3-6 0 0,-1 1-80 0 0,0 3-102 0 0,0 1 32 0 0,-1 3-56 0 0,-1 1-8 0 0,0 2-46 0 0,0 0-27 0 0,-1 2-5 0 0,0 0 91 0 0,0-1 56 0 0,0 0 35 0 0,-1-1 60 0 0,0-2 111 0 0,0-1-50 0 0,-1-2 221 0 0,0-2-84 0 0,0-3 157 0 0,-1 0-192 0 0,0-4 75 0 0,0-1 53 0 0,0-2 17 0 0,0-2 89 0 0,-1-2-29 0 0,0 0 16 0 0,-1-4 21 0 0,1-3 17 0 0,0-2 39 0 0,1-3 70 0 0,1-2 58 0 0,2-2 33 0 0,0-2 12 0 0,2-2 44 0 0,1-1-38 0 0,3-2 107 0 0,2-1-161 0 0,1 0 112 0 0,2-1-214 0 0,2 1 157 0 0,2 1-62 0 0,0 1-72 0 0,2 1 70 0 0,1 2-77 0 0,0 3-49 0 0,1 2-52 0 0,0 2-57 0 0,0 4 9 0 0,-1 2-93 0 0,0 4 6 0 0,-1 2-45 0 0,0 4-20 0 0,0 3 45 0 0,-1 3-34 0 0,-2 3 6 0 0,-1 4-11 0 0,-2 2 26 0 0,-2 3-13 0 0,-1 3-80 0 0,-3 1-158 0 0,-2 2 138 0 0,-1 0-259 0 0,-2 0 58 0 0,-1 0-132 0 0,0 0-117 0 0,-1 0-24 0 0,0-1-250 0 0,0-1 44 0 0,0-1-393 0 0,1-1-7 0 0,0-2-235 0 0,1-2-342 0 0,2-2-218 0 0,1-3 38 0 0,2-1-2093 0 0,2-3-1794 0 0,-1-2 4317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19.33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87143.9375"/>
      <inkml:brushProperty name="anchorY" value="-161598.53125"/>
      <inkml:brushProperty name="scaleFactor" value="0.5"/>
    </inkml:brush>
  </inkml:definitions>
  <inkml:trace contextRef="#ctx0" brushRef="#br0">142 220 1500 0 0,'1'-4'3762'0'0,"1"0"-2479"0"0,-1-1 207 0 0,1-2-371 0 0,1-1 139 0 0,-1 1-160 0 0,0-1 37 0 0,0 1-155 0 0,1-1-67 0 0,-1 1-116 0 0,1 0-100 0 0,-1 1-35 0 0,0-1-91 0 0,-1 2-99 0 0,1-1-96 0 0,-1 2-77 0 0,0 1-106 0 0,0-2-55 0 0,0 2-33 0 0,-1 0-23 0 0,1 1-45 0 0,-1 0 33 0 0,-4 2-23 0 0,-1 1 25 0 0,-2 2-25 0 0,-3 2 12 0 0,-2 2-8 0 0,-1 3-8 0 0,-3 3-2 0 0,0 2-24 0 0,0 3 2 0 0,0 1-16 0 0,1 2-58 0 0,1 2-54 0 0,2 0 11 0 0,3 1-57 0 0,3 0-38 0 0,2-1 88 0 0,3 0-226 0 0,3-1 179 0 0,3-1-182 0 0,3-1 94 0 0,3-2-110 0 0,3-2 48 0 0,1-2 2 0 0,3-2 86 0 0,1-3-9 0 0,1-2 56 0 0,0-3 26 0 0,1-2 51 0 0,1-3-33 0 0,-1-4-28 0 0,0-2 154 0 0,-1-3-132 0 0,-1-3 139 0 0,-2-3-114 0 0,-1-2 202 0 0,-2-2-132 0 0,-2-1 357 0 0,-3 0-179 0 0,-3-2 114 0 0,-2 1-118 0 0,-2-1 104 0 0,-3 0-90 0 0,-2 1 77 0 0,-3 0-60 0 0,-1 1 0 0 0,-3-1 37 0 0,-2 1-51 0 0,0 2-21 0 0,-2 0-22 0 0,1 2-31 0 0,0 2 10 0 0,2 1-10 0 0,0 2 6 0 0,2 2 8 0 0,2 0-35 0 0,1 2-8 0 0,2 2-97 0 0,2-1-22 0 0,1 2-70 0 0,3 0-34 0 0,5 0-62 0 0,2 1 97 0 0,4 0-44 0 0,2 1 100 0 0,3 1-68 0 0,3 1 103 0 0,3 0-33 0 0,2 1 69 0 0,0 0-50 0 0,2 0 69 0 0,0 1-80 0 0,0 0 99 0 0,-1-1-15 0 0,-1 1 62 0 0,-1 0-47 0 0,-2-1 83 0 0,-2 0-37 0 0,-1 1 36 0 0,-6-1-88 0 0,2 0 69 0 0,-4 0-76 0 0,1 0 22 0 0,-3 1-41 0 0,1 0 126 0 0,-2 0-23 0 0,0 2 16 0 0,0 1-31 0 0,-2 1 0 0 0,-1 2-20 0 0,-1 2 18 0 0,-1 2-49 0 0,-1 2 79 0 0,-1 1-104 0 0,-1 3 42 0 0,0 0-24 0 0,-1 3-5 0 0,0 1-68 0 0,0 1-48 0 0,1 1-18 0 0,-1 1-12 0 0,2-1-75 0 0,1 1-22 0 0,0-1-121 0 0,1-1-148 0 0,1-1-205 0 0,1-1-50 0 0,1-1-129 0 0,0-2-142 0 0,1-3-461 0 0,0-1-275 0 0,2-4-1769 0 0,1-1-1261 0 0,-2-3 3020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19.50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89069.32813"/>
      <inkml:brushProperty name="anchorY" value="-163085.65625"/>
      <inkml:brushProperty name="scaleFactor" value="0.5"/>
    </inkml:brush>
  </inkml:definitions>
  <inkml:trace contextRef="#ctx0" brushRef="#br0">163 190 304 0 0,'0'0'0'0'0,"-2"-4"2812"0"0,-4-5-849 0 0,-3-4-233 0 0,-3-2-290 0 0,0-2-115 0 0,-2 0-188 0 0,0 0-60 0 0,0 1-173 0 0,0 1-145 0 0,1 1-225 0 0,2 2-56 0 0,0 1-344 0 0,2 2-2 0 0,3 2-252 0 0,0 1-102 0 0,1 2-258 0 0,2 2-342 0 0,1 0-589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1:25.3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1325 180 2048 0 0,'-29'-42'9860'0'0,"10"15"-6509"0"0,4 15-2962 0 0,-1 0-1 0 0,-1 1 0 0 0,1 1 1 0 0,-2 1-1 0 0,1 1 0 0 0,-2 0 1 0 0,1 1-1 0 0,-1 1 0 0 0,1 1 0 0 0,-36-6 1 0 0,10 5 164 0 0,0 2 0 0 0,-1 2 0 0 0,-76 7 0 0 0,97-1-115 0 0,0 1 1 0 0,1 2 0 0 0,0 0 0 0 0,0 1 0 0 0,0 2-1 0 0,-35 19 1 0 0,20-7 56 0 0,1 1 0 0 0,1 1 0 0 0,1 3 0 0 0,1 0 0 0 0,-39 43-1 0 0,36-30 26 0 0,3 1-1 0 0,1 1 0 0 0,-54 92 0 0 0,61-88-184 0 0,3 1-1 0 0,1 1 1 0 0,2 2-1 0 0,2 0 1 0 0,-16 79 0 0 0,30-109-285 0 0,1 0 0 0 0,1 1-1 0 0,1-1 1 0 0,0 1 0 0 0,2 0 0 0 0,0-1 0 0 0,1 1 0 0 0,2-1 0 0 0,0 1 0 0 0,1-1 0 0 0,1-1 0 0 0,0 1 0 0 0,2-1 0 0 0,0 0 0 0 0,2 0 0 0 0,0-1 0 0 0,14 19 0 0 0,-4-10-42 0 0,2-2-1 0 0,1 0 1 0 0,1-1-1 0 0,1-2 1 0 0,1 0 0 0 0,1-2-1 0 0,1-1 1 0 0,0-1-1 0 0,1-2 1 0 0,1 0 0 0 0,47 16-1 0 0,-50-23-104 0 0,0-1 1 0 0,1-1-1 0 0,-1-1 1 0 0,1-2-1 0 0,1-1 0 0 0,-1-1 1 0 0,1-1-1 0 0,-1-1 1 0 0,0-2-1 0 0,1-1 0 0 0,-1-1 1 0 0,0-2-1 0 0,51-16 1 0 0,-38 5-186 0 0,-1-2 1 0 0,-1-2 0 0 0,-1-1-1 0 0,-1-2 1 0 0,0-1 0 0 0,-2-2 0 0 0,41-41-1 0 0,-44 35 198 0 0,39-50 0 0 0,-32 30-27 0 0,48-87 0 0 0,-73 111 67 0 0,-1 0 1 0 0,-1 0 0 0 0,-2-1-1 0 0,9-37 1 0 0,14-126 227 0 0,-30 154 49 0 0,-3-56-1 0 0,-1 49-164 0 0,-1 29-65 0 0,0 1 0 0 0,-1 0 1 0 0,-8-28-1 0 0,8 34 15 0 0,-6-19-1 0 0,-1 0 0 0 0,-2 1 0 0 0,-22-41 0 0 0,24 49 8 0 0,8 15-15 0 0,0 1 1 0 0,0-1-1 0 0,-1 1 1 0 0,1 0-1 0 0,-1 0 1 0 0,0 0-1 0 0,-3-3 1 0 0,5 6-1 0 0,-32-23-108 0 0,-47-10-116 0 0,78 33 174 0 0,-1 0 0 0 0,0 1-1 0 0,0 0 1 0 0,0-1 0 0 0,0 0 0 0 0,0 1 0 0 0,0-1 0 0 0,0-1 0 0 0,0 1 0 0 0,-5-3 0 0 0,-26-9-2070 0 0,5 9-1369 0 0,14 5-1475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19.88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87638.09375"/>
      <inkml:brushProperty name="anchorY" value="-161632.03125"/>
      <inkml:brushProperty name="scaleFactor" value="0.5"/>
    </inkml:brush>
  </inkml:definitions>
  <inkml:trace contextRef="#ctx0" brushRef="#br0">414 8 788 0 0,'3'0'2772'0'0,"0"0"-975"0"0,1 0-81 0 0,3 0 3711 0 0,-8-1-4591 0 0,-1 0-121 0 0,-2-1-117 0 0,0 0-44 0 0,-3 1-140 0 0,-1 1 12 0 0,-3-1-137 0 0,6 2-171 0 0,-3-1 30 0 0,2 0-67 0 0,-3 1 27 0 0,-6 1 90 0 0,-1 2-98 0 0,0 1 57 0 0,0 2-87 0 0,1 1 42 0 0,1 3-80 0 0,1 1 59 0 0,2 2-95 0 0,3 2 64 0 0,1 1-31 0 0,3 3 23 0 0,2 0-44 0 0,3 2 60 0 0,1 2-70 0 0,3 2 50 0 0,1 0-16 0 0,1 2-10 0 0,2-1 22 0 0,0 0-6 0 0,1-1-12 0 0,-1-1 18 0 0,-1-1-2 0 0,0-2-12 0 0,-1-2-1 0 0,-2-2 0 0 0,-1-1 17 0 0,-1-1-23 0 0,-2-2 17 0 0,-2-1-19 0 0,-2-1 19 0 0,-3-2-20 0 0,-3 0 6 0 0,-2-3-49 0 0,-3-1-66 0 0,-3-2-53 0 0,-2-2-62 0 0,-3-1-18 0 0,-1-1-63 0 0,-1-1-28 0 0,1-1-123 0 0,-1-1-185 0 0,1 0 118 0 0,2-1-285 0 0,2 1 217 0 0,2-1-437 0 0,3 0-30 0 0,2-1-335 0 0,3 1-54 0 0,3-2-1775 0 0,3 1-672 0 0,1 1 1894 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20.37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85955.25"/>
      <inkml:brushProperty name="anchorY" value="-160870.85938"/>
      <inkml:brushProperty name="scaleFactor" value="0.5"/>
    </inkml:brush>
  </inkml:definitions>
  <inkml:trace contextRef="#ctx0" brushRef="#br0">0 333 60 0 0,'0'0'0'0'0,"3"0"2496"0"0,2 0-1012 0 0,1 0 219 0 0,1-1-681 0 0,2 1 304 0 0,-1 0-316 0 0,2 0 153 0 0,-1-1-167 0 0,3 1 59 0 0,-2 0-207 0 0,3-1 3 0 0,2 0-180 0 0,2 1-61 0 0,1-1-154 0 0,2 0-7 0 0,0 1-151 0 0,1-1 38 0 0,2 0-100 0 0,0 0-32 0 0,2 0-57 0 0,0-1 10 0 0,1 0-79 0 0,0-1-13 0 0,0 0-5 0 0,1-2-22 0 0,-1 1 33 0 0,-1-1 96 0 0,0 0-54 0 0,-1-2-5 0 0,-2 1-1 0 0,-1-1 16 0 0,-1-1 37 0 0,-1-1 27 0 0,-2 0 122 0 0,-1 0 25 0 0,-1-1-87 0 0,-2-1 81 0 0,-1 0-139 0 0,-2 0 132 0 0,-1-1-168 0 0,-2 0 315 0 0,-2-1-341 0 0,0 1 206 0 0,-2-2-296 0 0,-1 1 197 0 0,-2 0-263 0 0,-2-1 208 0 0,-1 1-267 0 0,-3 0 212 0 0,-2 1-226 0 0,-2 0 214 0 0,-1 1-219 0 0,-2 2 172 0 0,-2 1-164 0 0,-2 1 70 0 0,-1 3-13 0 0,-2 1-4 0 0,-1 3 22 0 0,-1 2-2 0 0,-2 2-4 0 0,-1 4 12 0 0,0 2 20 0 0,-1 3-24 0 0,-1 3 9 0 0,2 2-12 0 0,0 3 30 0 0,1 2-9 0 0,2 2 4 0 0,3 0-14 0 0,1 1 37 0 0,3 1-7 0 0,0-1 8 0 0,3 1 41 0 0,2-2-67 0 0,2 0 73 0 0,2-1 15 0 0,1-2 2 0 0,2-1 36 0 0,3 0 10 0 0,0-2-38 0 0,3-1 18 0 0,2-1-77 0 0,3-1 40 0 0,2-1-58 0 0,3-1-18 0 0,2-1-57 0 0,4-2-94 0 0,3 0-21 0 0,3-2 2 0 0,2-1-69 0 0,3-1 0 0 0,2-1-78 0 0,0-2 14 0 0,0 0-140 0 0,0-2 18 0 0,-1 0-74 0 0,0-2-167 0 0,0 0-46 0 0,-2 0 42 0 0,-1-2-291 0 0,0 1 170 0 0,-3-1-291 0 0,-1 0 245 0 0,-2 0-472 0 0,-3 0-177 0 0,-1-1-2332 0 0,-2 0-1423 0 0,-4 0 3609 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45.96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18522.5625"/>
      <inkml:brushProperty name="anchorY" value="-182951.51563"/>
      <inkml:brushProperty name="scaleFactor" value="0.5"/>
    </inkml:brush>
  </inkml:definitions>
  <inkml:trace contextRef="#ctx0" brushRef="#br0">91 1 476 0 0,'0'0'11292'0'0,"-2"0"-11255"0"0,-1 1 105 0 0,0 0-13 0 0,1 2-1 0 0,0-1-37 0 0,0 3 62 0 0,1 0 3 0 0,-1 2 15 0 0,1 1 102 0 0,-1 0-98 0 0,0 2 26 0 0,-1 1 58 0 0,0 1 40 0 0,1 1-36 0 0,-1 0-57 0 0,1 1 12 0 0,-1 1-56 0 0,0 0-11 0 0,1 0 24 0 0,-1 1-29 0 0,0 0 74 0 0,1 0-120 0 0,-1 0 127 0 0,1 0-105 0 0,-1 0 148 0 0,1-1-112 0 0,0 0 120 0 0,0 0-170 0 0,0-1 98 0 0,0-1-144 0 0,0-1 103 0 0,1 0-151 0 0,-1-2 164 0 0,0-1-182 0 0,1-1 143 0 0,0 0-151 0 0,0-2 146 0 0,1 1-142 0 0,-1-2 93 0 0,0 2-75 0 0,0-2 119 0 0,1-2-143 0 0,-2 2 130 0 0,1 0-138 0 0,1-2 142 0 0,-1-1-154 0 0,0 2 158 0 0,1-1-156 0 0,-1 0 155 0 0,1-1-196 0 0,-1-1 147 0 0,1 2-280 0 0,0-1 42 0 0,-1 0-349 0 0,1 0-197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47.88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17166.35938"/>
      <inkml:brushProperty name="anchorY" value="-182131.29688"/>
      <inkml:brushProperty name="scaleFactor" value="0.5"/>
    </inkml:brush>
  </inkml:definitions>
  <inkml:trace contextRef="#ctx0" brushRef="#br0">0 107 744 0 0,'0'0'1920'0'0,"0"-2"-634"0"0,0-1-86 0 0,0-1-312 0 0,1-1-61 0 0,0 0 87 0 0,-1-1-2 0 0,1 0 7 0 0,0 0-103 0 0,1 0 26 0 0,-1 0-27 0 0,1-1-67 0 0,0 2-52 0 0,-1-1-64 0 0,1 1-74 0 0,0-1-9 0 0,-1 1-62 0 0,1 0-24 0 0,0 1-77 0 0,-1 1-48 0 0,1 0-58 0 0,-1 0-107 0 0,0 0 14 0 0,0 2-93 0 0,-1 0 387 0 0,2 3-314 0 0,0 2 20 0 0,0 3-35 0 0,0 3 3 0 0,1 3-20 0 0,-2 3 4 0 0,1 3-55 0 0,-1 2 11 0 0,0 3 12 0 0,0 3-29 0 0,0 2 10 0 0,0 2-18 0 0,0 1-34 0 0,-1 0 14 0 0,1 1-6 0 0,0-2 4 0 0,0 0-19 0 0,0-1 1 0 0,0-1 92 0 0,1-1-149 0 0,-1-2 119 0 0,1 0-103 0 0,-1-2 107 0 0,0-3-134 0 0,0-1 125 0 0,0-1-216 0 0,0-2 76 0 0,0-2-244 0 0,-1-2-100 0 0,1-1-39 0 0,0-2-125 0 0,0-2-222 0 0,-1 0-155 0 0,1-1-280 0 0,-1 0-372 0 0,1-2-630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48.45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18505.14063"/>
      <inkml:brushProperty name="anchorY" value="-183990.3125"/>
      <inkml:brushProperty name="scaleFactor" value="0.5"/>
    </inkml:brush>
  </inkml:definitions>
  <inkml:trace contextRef="#ctx0" brushRef="#br0">81 137 744 0 0,'0'0'1232'0'0,"-2"-2"-252"0"0,0 1-72 0 0,-2-3 102 0 0,1 1-225 0 0,-2-2 139 0 0,2 1-149 0 0,-2-1-58 0 0,2 0-67 0 0,-1-1-65 0 0,1 1-37 0 0,0-1-11 0 0,0 0 76 0 0,0 0 55 0 0,0 2-34 0 0,0-2-39 0 0,1 1 13 0 0,-1-1-17 0 0,2 1-7 0 0,-2 0 43 0 0,2 1-176 0 0,0 1 99 0 0,-1-1-214 0 0,1 0 109 0 0,0 2-222 0 0,-1-2 54 0 0,1 2-169 0 0,2-2 92 0 0,0 1-180 0 0,2 0 105 0 0,0 0-135 0 0,4-1 87 0 0,0 2-108 0 0,5-1 101 0 0,3 2-224 0 0,3 0 38 0 0,3 1-86 0 0,2 1-50 0 0,3 1-42 0 0,2 1 20 0 0,3 2 2 0 0,1 1 7 0 0,0 2 32 0 0,2 2 6 0 0,-1 1-8 0 0,1 2 65 0 0,-1 3 0 0 0,-3 1-76 0 0,-1 1 193 0 0,-5 2-124 0 0,-1 2 168 0 0,-3 1-143 0 0,-4 1 168 0 0,-2 2-115 0 0,-3 0 134 0 0,-3 1-102 0 0,-2 0 200 0 0,-3 0-141 0 0,-3-1 128 0 0,-1-1 11 0 0,-3 1 3 0 0,-2-1-18 0 0,-3 0 31 0 0,-1-1 17 0 0,-2-1 1 0 0,-1-1-12 0 0,-3-1 10 0 0,0-1 1 0 0,-3-3-19 0 0,0 0 10 0 0,-2-2-17 0 0,0-2-1 0 0,0-1-33 0 0,-2-1-1 0 0,1-2-15 0 0,0-2-50 0 0,-2 0 28 0 0,2-2-12 0 0,-2-1-17 0 0,2-1-4 0 0,-1-1-13 0 0,1-1-17 0 0,1 0-94 0 0,0-1-8 0 0,1-1-32 0 0,1 1-39 0 0,1-1-86 0 0,4 0-105 0 0,-2 0-280 0 0,4 0-86 0 0,-1 0-274 0 0,2 0-541 0 0,0 0-350 0 0,2 1-1557 0 0,1-2-1266 0 0,2 1 2931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49.02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17155.17188"/>
      <inkml:brushProperty name="anchorY" value="-183266.1875"/>
      <inkml:brushProperty name="scaleFactor" value="0.5"/>
    </inkml:brush>
  </inkml:definitions>
  <inkml:trace contextRef="#ctx0" brushRef="#br0">313 92 1516 0 0,'0'0'3690'0'0,"1"-1"-2348"0"0,1-1-233 0 0,0 1-155 0 0,0 0-165 0 0,0-1 66 0 0,0 0-42 0 0,0 0-76 0 0,0 1-112 0 0,-1-1-95 0 0,1 0-97 0 0,-1 1-73 0 0,0-2-76 0 0,1 1-62 0 0,-1 0-20 0 0,0 1-16 0 0,1-1 10 0 0,-1 0 4 0 0,1 1-16 0 0,-1-1-17 0 0,1 0-10 0 0,-1 1 6 0 0,1-1 29 0 0,0 0 47 0 0,0 0 46 0 0,-1 0 28 0 0,0 0 21 0 0,-1 2-6 0 0,2-2-19 0 0,-1 0 35 0 0,2-3 2699 0 0,-3 3-2709 0 0,0-1-35 0 0,0 1-74 0 0,0 0-37 0 0,-1-1-100 0 0,0 1 46 0 0,-2-1-105 0 0,0 0 55 0 0,-2 0-53 0 0,1 1 19 0 0,-2-2-16 0 0,0 2-16 0 0,-3-1-46 0 0,2 1 39 0 0,-4 0-15 0 0,-1 2 23 0 0,-1 1-6 0 0,-3 2 3 0 0,-1 3 0 0 0,-1 2 56 0 0,-3 4-39 0 0,-2 5 103 0 0,-1 3-113 0 0,-1 4 126 0 0,1 3 37 0 0,1 3-14 0 0,2 2 37 0 0,2 1 10 0 0,3 1 8 0 0,3 0-145 0 0,3-1 201 0 0,4-1-206 0 0,4-1 199 0 0,3 0-246 0 0,5 0 222 0 0,4 0-261 0 0,5-1 230 0 0,5-1-323 0 0,4-1 76 0 0,5-3-391 0 0,3-3-68 0 0,3-2-105 0 0,3-3-281 0 0,2-3-133 0 0,2-4-333 0 0,-1-3-195 0 0,1-2-91 0 0,-1-4-471 0 0,1-2-187 0 0,0-3-2020 0 0,0-2-2339 0 0,-8-1 5333 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49.57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18689.23438"/>
      <inkml:brushProperty name="anchorY" value="-185104.34375"/>
      <inkml:brushProperty name="scaleFactor" value="0.5"/>
    </inkml:brush>
  </inkml:definitions>
  <inkml:trace contextRef="#ctx0" brushRef="#br0">1 187 2580 0 0,'0'0'2212'0'0,"0"-3"-363"0"0,1 0-75 0 0,-1-3-201 0 0,0 1-117 0 0,1-4-33 0 0,0 2-13 0 0,0-1-24 0 0,0 1-19 0 0,-1-2-98 0 0,1 1-189 0 0,0 0 24 0 0,0 1-370 0 0,0 0 114 0 0,0 1-400 0 0,0 0 92 0 0,0 2-322 0 0,-1 0 96 0 0,1 1-288 0 0,-1 0 171 0 0,1 1-198 0 0,-1 0 234 0 0,2 4-248 0 0,0 2 235 0 0,1 3-103 0 0,1 5 13 0 0,1 3-4 0 0,1 5-25 0 0,1 3-22 0 0,1 4-4 0 0,1 5-6 0 0,2 2-24 0 0,1 3-12 0 0,1 0 43 0 0,2 2-46 0 0,-1-1-130 0 0,1 0 186 0 0,1-1-208 0 0,-1-2 235 0 0,1-2-210 0 0,-2-3 229 0 0,0-3-226 0 0,-1-2 246 0 0,-2-3-204 0 0,0-3 263 0 0,-2-3-197 0 0,-1-2 399 0 0,-1-1-159 0 0,0-3 177 0 0,-2-3-254 0 0,1-1 161 0 0,0-2-240 0 0,2-3 331 0 0,1-2-206 0 0,1-4 7 0 0,1-2-2 0 0,2-5-59 0 0,1-3-18 0 0,2-5-54 0 0,2-6-27 0 0,2-6-34 0 0,2-5-27 0 0,1-7-71 0 0,1-3-16 0 0,0-3-1 0 0,0-2-103 0 0,0 0 191 0 0,-3 3-242 0 0,-1 4 238 0 0,-2 4-170 0 0,-3 5 46 0 0,-1 5-73 0 0,-3 5-147 0 0,-1 4-214 0 0,-2 3-329 0 0,0 3-278 0 0,-2 1-313 0 0,0 3-228 0 0,-2 3-130 0 0,0 2-116 0 0,-1 2-692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50.27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20669.84375"/>
      <inkml:brushProperty name="anchorY" value="-186182.03125"/>
      <inkml:brushProperty name="scaleFactor" value="0.5"/>
    </inkml:brush>
  </inkml:definitions>
  <inkml:trace contextRef="#ctx0" brushRef="#br0">501 147 184 0 0,'0'0'6175'0'0,"1"-2"-5454"0"0,0 1 135 0 0,1-3-361 0 0,-1 1 259 0 0,1-2-421 0 0,-1 0 333 0 0,1-1-352 0 0,-2 1 250 0 0,1-2-254 0 0,-1 1 146 0 0,0-1-220 0 0,0 1 131 0 0,0-2-190 0 0,0 1 122 0 0,-2-1-73 0 0,0 0 149 0 0,0 2-130 0 0,-2-2 113 0 0,-1 1-97 0 0,-2 0 80 0 0,0-1-104 0 0,-2 2 82 0 0,-2 0-111 0 0,0 1 60 0 0,1 2-76 0 0,-4 1 90 0 0,-2 1-55 0 0,-1 2 91 0 0,-2 3 46 0 0,-1 2-10 0 0,-2 4-18 0 0,-2 3-30 0 0,-1 4-2 0 0,-1 5 40 0 0,-1 5-24 0 0,-1 4-37 0 0,2 6-21 0 0,0 4-35 0 0,2 4 16 0 0,1 3-36 0 0,4 3-19 0 0,2 3-19 0 0,3 2-49 0 0,3 1 6 0 0,3 1 9 0 0,3-1-24 0 0,1-1-39 0 0,2-2 20 0 0,2-2-60 0 0,1-2-125 0 0,1-2 10 0 0,-1-3-224 0 0,1-2 71 0 0,-1-3-272 0 0,0-4 14 0 0,0-2-256 0 0,-1-4-90 0 0,-1-2-112 0 0,0-3-117 0 0,-2-3-93 0 0,0-4-354 0 0,-2-3-211 0 0,1-4-339 0 0,-2-3-1095 0 0,0-3-1014 0 0,2-2 2247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50.43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18899.3125"/>
      <inkml:brushProperty name="anchorY" value="-186022.95313"/>
      <inkml:brushProperty name="scaleFactor" value="0.5"/>
    </inkml:brush>
  </inkml:definitions>
  <inkml:trace contextRef="#ctx0" brushRef="#br0">12 404 348 0 0,'-1'-3'3176'0'0,"-1"-5"-662"0"0,-1-2-367 0 0,0-3-304 0 0,1-1-450 0 0,2-1-80 0 0,1 0-152 0 0,2-2-99 0 0,3 1-107 0 0,3-1-173 0 0,4-1-163 0 0,3-1-134 0 0,6 1-117 0 0,4-1-120 0 0,4-1-218 0 0,3 1-148 0 0,4 1-314 0 0,3-1-49 0 0,3 2-420 0 0,3 0 94 0 0,0 1-332 0 0,0 2 130 0 0,1 0-470 0 0,-2 1-65 0 0,-1 1-2054 0 0,0-1-1182 0 0,-10 4 3027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51.16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20789.26563"/>
      <inkml:brushProperty name="anchorY" value="-186889.42188"/>
      <inkml:brushProperty name="scaleFactor" value="0.5"/>
    </inkml:brush>
  </inkml:definitions>
  <inkml:trace contextRef="#ctx0" brushRef="#br0">157 106 1484 0 0,'0'0'2068'0'0,"0"-3"-574"0"0,0-1 67 0 0,0-2-181 0 0,0 0 265 0 0,0-2-167 0 0,0 2 113 0 0,0-3-78 0 0,-1 3-183 0 0,0-2-154 0 0,1 1-106 0 0,-1 0-172 0 0,0 2-169 0 0,0-2-113 0 0,0 2-150 0 0,0 1-120 0 0,1-1-116 0 0,0 2-67 0 0,0-1-32 0 0,0 2 3 0 0,-3 2-49 0 0,0 2 4 0 0,-2 2-9 0 0,-3 4-8 0 0,0 5 1 0 0,-3 4 4 0 0,-1 6-44 0 0,-1 5-6 0 0,-1 4 19 0 0,0 4-60 0 0,1 3-34 0 0,0 3-119 0 0,3 1-18 0 0,1 2-37 0 0,2-1-11 0 0,2 0-66 0 0,3-3-21 0 0,2 0-36 0 0,2-3 84 0 0,3-1 24 0 0,0-2 20 0 0,3-2 52 0 0,1-2 21 0 0,1-3 31 0 0,0-3 14 0 0,2-3 4 0 0,0-2-26 0 0,0-4-48 0 0,1-4-12 0 0,1-2 0 0 0,0-3-18 0 0,2-2 55 0 0,-1-4-21 0 0,2-2 74 0 0,0-3 18 0 0,1-2 111 0 0,0-2-13 0 0,2-2 110 0 0,-1-3 20 0 0,0-1 53 0 0,1-2 57 0 0,-1-2 21 0 0,0-1 145 0 0,-1-2-78 0 0,-1 1 204 0 0,0-1-171 0 0,-2-1-26 0 0,-1 2 77 0 0,-1-1-13 0 0,-1 2 18 0 0,-2 2-34 0 0,-1 1-25 0 0,-2 1-98 0 0,0 3 48 0 0,0 0-222 0 0,-2 2-28 0 0,-1 3-64 0 0,1-1-23 0 0,-2 2 13 0 0,0 1-50 0 0,-2 0 0 0 0,1 2 40 0 0,-2 1-33 0 0,1 1 147 0 0,-1 3-316 0 0,-1 0 41 0 0,1 4-121 0 0,0 2 25 0 0,0 2-170 0 0,0 2 82 0 0,0 1-93 0 0,2 2 18 0 0,1 0-26 0 0,2 1-93 0 0,0 2 57 0 0,2-1-64 0 0,2 1 118 0 0,0-1-11 0 0,1-1 129 0 0,0 0-83 0 0,1-2 196 0 0,1-1-59 0 0,0-2 136 0 0,0-2-97 0 0,0-1 156 0 0,-2-3-87 0 0,2-1 138 0 0,-2-1-98 0 0,3-3 149 0 0,1-1-84 0 0,-1-2 155 0 0,1-2-18 0 0,-1 0 192 0 0,-1-3-15 0 0,-1 0 185 0 0,0-1 16 0 0,0-2 3 0 0,-2 1 80 0 0,1-2-21 0 0,-1 0 28 0 0,-1 0-37 0 0,0 0 26 0 0,-2 1 61 0 0,1-1-18 0 0,-1 1 15 0 0,0 1-95 0 0,-2 0-94 0 0,0 3-26 0 0,0-1-185 0 0,-2 2-67 0 0,2 0-36 0 0,-2 1-78 0 0,0 2 5 0 0,1-1-17 0 0,-1 1-3 0 0,-1 1 13 0 0,1 1 10 0 0,-3 3-11 0 0,1 1 37 0 0,-1 1-39 0 0,-1 4-15 0 0,1 0 9 0 0,-1 3-24 0 0,2 1-69 0 0,0 0-136 0 0,0 2-59 0 0,2 0-103 0 0,1 1-48 0 0,1 1-72 0 0,1-1-127 0 0,1 0-78 0 0,1 1-135 0 0,1-2-221 0 0,1 0-94 0 0,1-2-429 0 0,1-1 6 0 0,0-2-627 0 0,2-1-1874 0 0,1-3-2110 0 0,-3-1 4781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0:13.1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658 208 224 0 0,'25'9'17904'0'0,"-24"-9"-17686"0"0,0 1 1 0 0,0-1-1 0 0,0 0 1 0 0,0 0-1 0 0,0 1 1 0 0,0-1-1 0 0,0 0 1 0 0,0 0 0 0 0,0 0-1 0 0,0 0 1 0 0,0 0-1 0 0,0 0 1 0 0,0-1-1 0 0,0 1 1 0 0,0 0-1 0 0,0 0 1 0 0,0-1-1 0 0,-1 1 1 0 0,1 0 0 0 0,0-1-1 0 0,0 1 1 0 0,0-1-1 0 0,0 0 1 0 0,-1 1-1 0 0,3-2 1 0 0,0-12-506 0 0,11-30 534 0 0,-11 22 82 0 0,-1 15 37 0 0,-1 1 1 0 0,-1-1 0 0 0,1 0-1 0 0,-1 0 1 0 0,0 0-1 0 0,-1-9 1 0 0,0 14-317 0 0,0-1 1 0 0,0 0 0 0 0,0 1-1 0 0,0-1 1 0 0,0 1 0 0 0,-1-1-1 0 0,1 1 1 0 0,-1-1-1 0 0,1 1 1 0 0,-1 0 0 0 0,0 0-1 0 0,0 0 1 0 0,0 0 0 0 0,0 0-1 0 0,0 0 1 0 0,-1 1-1 0 0,1-1 1 0 0,-1 1 0 0 0,1 0-1 0 0,-4-2 1 0 0,-6-2 1 0 0,0 0 1 0 0,0 0-1 0 0,-1 1 1 0 0,0 1-1 0 0,0 0 1 0 0,0 1-1 0 0,0 1 1 0 0,0 0-1 0 0,0 0 1 0 0,-19 2-1 0 0,13 2-7 0 0,0 0-1 0 0,0 1 0 0 0,0 1 0 0 0,0 0 1 0 0,1 2-1 0 0,-27 13 0 0 0,16-5 30 0 0,1 2 0 0 0,1 1 0 0 0,1 1 0 0 0,1 1 0 0 0,0 1 0 0 0,1 2 0 0 0,2 0 0 0 0,-26 33 0 0 0,33-35-13 0 0,1 0 1 0 0,1 1 0 0 0,0 1 0 0 0,2-1 0 0 0,0 2-1 0 0,2 0 1 0 0,1 0 0 0 0,1 1 0 0 0,-7 39-1 0 0,11-42-25 0 0,2-1-1 0 0,0 1 0 0 0,1 0 0 0 0,1 0 0 0 0,1-1 1 0 0,1 1-1 0 0,1-1 0 0 0,1 0 0 0 0,1 0 0 0 0,1 0 1 0 0,15 32-1 0 0,-10-29-20 0 0,2 0 1 0 0,1-1 0 0 0,1-1 0 0 0,0 0-1 0 0,2-1 1 0 0,0-1 0 0 0,36 30-1 0 0,-36-36-360 0 0,0 0 0 0 0,1-1-1 0 0,0-1 1 0 0,1-1 0 0 0,0-1-1 0 0,1 0 1 0 0,0-2 0 0 0,0 0-1 0 0,39 8 1 0 0,-47-14-175 0 0,-1-1 0 0 0,1 0-1 0 0,0-1 1 0 0,-1 0 0 0 0,1-1 0 0 0,0 0-1 0 0,-1-1 1 0 0,1 0 0 0 0,-1-1 0 0 0,1-1-1 0 0,-1 0 1 0 0,0 0 0 0 0,13-8-1 0 0,-9 3-794 0 0,0-1 0 0 0,-1-1 0 0 0,0 0 0 0 0,-1-1 0 0 0,0-1 0 0 0,-1 0 0 0 0,0-1 0 0 0,15-21-1 0 0,2-8-4153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51.46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22883.79688"/>
      <inkml:brushProperty name="anchorY" value="-188807.23438"/>
      <inkml:brushProperty name="scaleFactor" value="0.5"/>
    </inkml:brush>
  </inkml:definitions>
  <inkml:trace contextRef="#ctx0" brushRef="#br0">178 70 2168 0 0,'-1'-2'1772'0'0,"-1"-1"-499"0"0,-2-1 3 0 0,1 0-354 0 0,-2-2 221 0 0,0 0-237 0 0,0 0 198 0 0,0 0-171 0 0,0 1-5 0 0,-1 0-233 0 0,1 0-30 0 0,-1 0-219 0 0,0 1 11 0 0,-1 0-99 0 0,1 1 59 0 0,-2 2-88 0 0,1 0 118 0 0,-2 2-74 0 0,-2 3 48 0 0,1 1-17 0 0,-1 3-28 0 0,0 2-19 0 0,2 1-63 0 0,0 2 39 0 0,1 2-49 0 0,2 2 17 0 0,2 2-94 0 0,1 0 77 0 0,2 1-163 0 0,2 1 19 0 0,3 1-40 0 0,1 0-19 0 0,1-1-31 0 0,3-1-63 0 0,1 0-120 0 0,2-1-117 0 0,0-2-94 0 0,1-1-160 0 0,1-2-84 0 0,0-2-229 0 0,1-2-122 0 0,0-1-237 0 0,1-3 226 0 0,1-1-321 0 0,1-3 185 0 0,-1-1-152 0 0,1-3 2 0 0,1-2-78 0 0,1-2-203 0 0,0-3-760 0 0,1-2-69 0 0,-5 1-17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51.70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24288.20313"/>
      <inkml:brushProperty name="anchorY" value="-190345.04688"/>
      <inkml:brushProperty name="scaleFactor" value="0.5"/>
    </inkml:brush>
  </inkml:definitions>
  <inkml:trace contextRef="#ctx0" brushRef="#br0">42 271 224 0 0,'0'0'0'0'0,"1"-5"2636"0"0,2-6-802 0 0,0-4 107 0 0,1-3-392 0 0,-1-3 100 0 0,-1 0-230 0 0,-1 0 35 0 0,0 0-33 0 0,-1 2-92 0 0,0 0-78 0 0,0 2 44 0 0,-1 1-453 0 0,0 2-92 0 0,0 1-213 0 0,0 4-166 0 0,0-1-78 0 0,0 3-45 0 0,0 0-57 0 0,-1 2-33 0 0,0 3-5 0 0,-1 3-23 0 0,-1 3-18 0 0,0 4 22 0 0,0 3-60 0 0,-2 5 3 0 0,1 4-3 0 0,0 4-16 0 0,0 3 13 0 0,0 3-46 0 0,2 3 22 0 0,0 1-22 0 0,1 2 14 0 0,2 1-27 0 0,1 0-82 0 0,2-1-52 0 0,0 0-56 0 0,1-1-44 0 0,2-2-98 0 0,0-1-70 0 0,2-2-54 0 0,-1-3-130 0 0,1-2-23 0 0,0-3-115 0 0,0-4-541 0 0,0-1 192 0 0,0-4-420 0 0,1-2-134 0 0,-2-3-283 0 0,2-2-1968 0 0,-2-3-1664 0 0,-2 0 3957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52.28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25631.76563"/>
      <inkml:brushProperty name="anchorY" value="-192016.5"/>
      <inkml:brushProperty name="scaleFactor" value="0.5"/>
    </inkml:brush>
  </inkml:definitions>
  <inkml:trace contextRef="#ctx0" brushRef="#br0">74 232 1968 0 0,'0'0'0'0'0,"-3"-2"2324"0"0,-3-1-597 0 0,-2-2 143 0 0,-2-2-339 0 0,0 0-112 0 0,0 0-251 0 0,0 0 46 0 0,3 2-173 0 0,2-2-162 0 0,1 1-182 0 0,3-1-124 0 0,4-1-168 0 0,2 1-69 0 0,5-2-110 0 0,3 1-150 0 0,3 0-62 0 0,2 0-48 0 0,3 0-157 0 0,2 1-23 0 0,1-1-173 0 0,2 1-18 0 0,0 0-35 0 0,1 0 52 0 0,0 0-66 0 0,-1 1 216 0 0,-1 0-122 0 0,-1-1 245 0 0,-1 1-168 0 0,-1 1 249 0 0,-2 0-168 0 0,-2 1 206 0 0,-1 0-104 0 0,-2 0 221 0 0,-4 1-92 0 0,1 0 171 0 0,-3 1-160 0 0,0-1 146 0 0,-1 1-142 0 0,0 0 108 0 0,-1 0-164 0 0,1 0 102 0 0,-2 1-113 0 0,-1 0 119 0 0,-2 0-125 0 0,1 1 163 0 0,-1 0-150 0 0,0 3 135 0 0,-1 0-128 0 0,-1 2 75 0 0,0 3-66 0 0,-2 1 74 0 0,-1 2-73 0 0,1 2 78 0 0,-1 1-97 0 0,1 1 103 0 0,-1 1-120 0 0,1 2 119 0 0,1 0-124 0 0,0 1 111 0 0,1 1-94 0 0,1 0 74 0 0,1 0-115 0 0,0-1 117 0 0,2 0-163 0 0,0-2 142 0 0,0-1-144 0 0,1-1 140 0 0,0-2-116 0 0,1-1 72 0 0,0-2-138 0 0,1-2 146 0 0,1-1-136 0 0,-2-2 138 0 0,2-2-86 0 0,-2-1 129 0 0,3-2-129 0 0,0-1 186 0 0,-1-1-97 0 0,1-2 145 0 0,1-1-56 0 0,0-2 174 0 0,-1-1-74 0 0,0-1 77 0 0,-1 0 1 0 0,0-1 132 0 0,-1 0 92 0 0,-1-1 10 0 0,0 1-46 0 0,-1-1-46 0 0,0 1 30 0 0,-1-1-66 0 0,-1 1 41 0 0,0 0-150 0 0,-1 2 66 0 0,0 0-138 0 0,-2 1 21 0 0,1-1-129 0 0,0 2 51 0 0,0-1-121 0 0,-1 2 59 0 0,1-1-115 0 0,-1 1 63 0 0,0 2-74 0 0,0-1 42 0 0,0 1-60 0 0,0 0 64 0 0,0 2-35 0 0,-1 0 44 0 0,0 0-31 0 0,1 3 48 0 0,-1 1-60 0 0,1 3 84 0 0,0 1-76 0 0,0 2 56 0 0,2 1-50 0 0,-1 0 66 0 0,1 2-47 0 0,0-1 38 0 0,0 1-43 0 0,1 1 18 0 0,0-1-110 0 0,0 0-35 0 0,0-1-126 0 0,1 1-117 0 0,1-2-155 0 0,0-1-161 0 0,0 0-558 0 0,2-2 144 0 0,-2-1-547 0 0,3-1-441 0 0,-2-1-1848 0 0,3-1-1925 0 0,-2-1 4383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53.15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27709.95313"/>
      <inkml:brushProperty name="anchorY" value="-193396.5"/>
      <inkml:brushProperty name="scaleFactor" value="0.5"/>
    </inkml:brush>
  </inkml:definitions>
  <inkml:trace contextRef="#ctx0" brushRef="#br0">312 472 408 0 0,'0'0'2594'0'0,"1"2"-1624"0"0,0-1-118 0 0,-1 1-177 0 0,1-1-72 0 0,0 2 919 0 0,2-4-1288 0 0,-1 1-65 0 0,1-1-39 0 0,0 0 15 0 0,0 0-38 0 0,1-2 27 0 0,-1 1 34 0 0,-1 0 4 0 0,0-2 25 0 0,0 1 225 0 0,1-1-320 0 0,-1 0 336 0 0,0 0-280 0 0,-1 0 344 0 0,1 0-192 0 0,-2 0 175 0 0,1-1-274 0 0,-2-1 185 0 0,0 1-138 0 0,-1-1 154 0 0,0 0-105 0 0,-2-1 113 0 0,1 2-158 0 0,-3-2 81 0 0,0 0-88 0 0,-3 1 101 0 0,-1 0-78 0 0,-1 0 90 0 0,-2 1-128 0 0,-1 1 76 0 0,-2 1-40 0 0,-1 2 15 0 0,-1 2-55 0 0,-1 1-31 0 0,-2 1-55 0 0,0 2-22 0 0,0 2 24 0 0,0 2-44 0 0,1 1-11 0 0,2 1-7 0 0,1 2-24 0 0,1 1-8 0 0,3 1 14 0 0,1 0-53 0 0,4 1 11 0 0,1 0-57 0 0,3 0-23 0 0,2 0-34 0 0,2-1 34 0 0,2-1-89 0 0,2-1 96 0 0,1-1-148 0 0,1-1 114 0 0,3-1-70 0 0,0-1 62 0 0,1-3-50 0 0,-1-1 81 0 0,3-2-75 0 0,-1-1 137 0 0,2-2-73 0 0,1-2 100 0 0,0 0-53 0 0,0-3 111 0 0,0 0-26 0 0,-1-1 13 0 0,-1-2 112 0 0,0 1 5 0 0,0-2 34 0 0,-1 1 34 0 0,-1-1 17 0 0,1 0 55 0 0,-2 1 10 0 0,0 0-110 0 0,-2 2-17 0 0,0 0-89 0 0,-2 2-38 0 0,1-1-91 0 0,-1 1 38 0 0,-1 1-42 0 0,-2 1 24 0 0,3 1 1 0 0,-1 1 9 0 0,0 3-25 0 0,1 1 13 0 0,0 1-23 0 0,-1 2 1 0 0,0 2-81 0 0,0 0-5 0 0,1 1-14 0 0,1 0-10 0 0,-1 1-50 0 0,2 0 0 0 0,-1-1 56 0 0,1 0-37 0 0,1-1 65 0 0,1 0-13 0 0,0-1 49 0 0,1-1-96 0 0,-2-2 72 0 0,3-1-85 0 0,-3-1 38 0 0,5-1 57 0 0,0-3-28 0 0,1 0 79 0 0,1-2 17 0 0,0-1 13 0 0,1-2 141 0 0,0-2-38 0 0,-1-1 10 0 0,1-2 55 0 0,-1-1 12 0 0,0-1 50 0 0,0-3-24 0 0,-2 0-36 0 0,1-3-40 0 0,0-3 18 0 0,-1-2-76 0 0,0-2 49 0 0,-1-3-9 0 0,0-3 212 0 0,0 0-218 0 0,-1-3 71 0 0,-1 0 35 0 0,-1 0-26 0 0,0 0 183 0 0,-2 2-168 0 0,-1 1 218 0 0,-1 3-273 0 0,-1 3-10 0 0,-1 2-79 0 0,0 3 93 0 0,-1 4-301 0 0,0 2 209 0 0,-1 4-217 0 0,0 2 222 0 0,-1 2-202 0 0,0 3 66 0 0,-2 5 21 0 0,-1 3 3 0 0,-1 5-3 0 0,0 4 172 0 0,-2 6-264 0 0,0 7 212 0 0,0 5-235 0 0,0 5 131 0 0,1 5-247 0 0,0 3 39 0 0,1 1-161 0 0,1 2-34 0 0,1-1-37 0 0,1-2-93 0 0,2-2 44 0 0,1-2-122 0 0,1-2-19 0 0,1-2-149 0 0,1-3-11 0 0,1-2-265 0 0,1-3 323 0 0,0-3-427 0 0,0-4-64 0 0,1-2-392 0 0,1-4-2111 0 0,0-2-1394 0 0,-2-5 3467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53.53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29456.03125"/>
      <inkml:brushProperty name="anchorY" value="-194949.20313"/>
      <inkml:brushProperty name="scaleFactor" value="0.5"/>
    </inkml:brush>
  </inkml:definitions>
  <inkml:trace contextRef="#ctx0" brushRef="#br0">80 119 2824 0 0,'-3'-2'2769'0'0,"-4"-3"-454"0"0,-1-1-80 0 0,-2-1-192 0 0,-1-1-106 0 0,1-1-89 0 0,0 2-190 0 0,2-1-265 0 0,2 2-193 0 0,2-1-215 0 0,1 2-218 0 0,5-1-154 0 0,3 0-145 0 0,4 0 33 0 0,2 0-339 0 0,4 1 118 0 0,4 0-420 0 0,1 1 136 0 0,4 1-545 0 0,1 0 95 0 0,3 1-186 0 0,2 1-86 0 0,0 0-22 0 0,2 0-133 0 0,-1 1-147 0 0,0 1-36 0 0,0 0-90 0 0,-3 0 55 0 0,-2 0 75 0 0,-2 1 95 0 0,-3-1 190 0 0,-3 1 102 0 0,-4-1 133 0 0,0 1 82 0 0,-4 0 89 0 0,0 0 85 0 0,-2 0 37 0 0,0 0 61 0 0,-3 0 36 0 0,1 1 60 0 0,-1-1 8 0 0,-2 0 82 0 0,1 0 32 0 0,-1-1 20 0 0,0 1 29 0 0,1-1-14 0 0,0 1 20 0 0,-2-1 42 0 0,2 1 86 0 0,-2 0 30 0 0,1 1-5 0 0,-1 0 37 0 0,1 1-23 0 0,-1 0 22 0 0,0 2-15 0 0,0 2-38 0 0,-1 0 21 0 0,0 2-52 0 0,-1 1-23 0 0,0 2-28 0 0,-1 1-20 0 0,0 2-21 0 0,-1 0-48 0 0,0 1 7 0 0,0 1-25 0 0,0 0-122 0 0,1 1-12 0 0,1 1-262 0 0,0-1 127 0 0,1-1-413 0 0,1-1 261 0 0,0-1-426 0 0,1-1-141 0 0,1-3-519 0 0,1-1-1897 0 0,2-2-907 0 0,-1-2 2358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53.69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31249.65625"/>
      <inkml:brushProperty name="anchorY" value="-196474.34375"/>
      <inkml:brushProperty name="scaleFactor" value="0.5"/>
    </inkml:brush>
  </inkml:definitions>
  <inkml:trace contextRef="#ctx0" brushRef="#br0">102 139 964 0 0,'0'0'0'0'0,"-1"-3"2584"0"0,-4-5-363 0 0,-1-2-373 0 0,-1-3-177 0 0,-1-1-475 0 0,-1 0-48 0 0,0 1-274 0 0,0 1-95 0 0,0 0-247 0 0,1 3-134 0 0,2 1-371 0 0,0 1-214 0 0,1 2-372 0 0,0 0 124 0 0,0 1-549 0 0,2 2-416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54.46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29869.46875"/>
      <inkml:brushProperty name="anchorY" value="-195067.10938"/>
      <inkml:brushProperty name="scaleFactor" value="0.5"/>
    </inkml:brush>
  </inkml:definitions>
  <inkml:trace contextRef="#ctx0" brushRef="#br0">272 78 656 0 0,'0'0'3456'0'0,"2"-1"-2156"0"0,1-1-211 0 0,1 0-56 0 0,0 1 116 0 0,0-2-280 0 0,0 0 61 0 0,2-1-55 0 0,-2 1-56 0 0,0-1-60 0 0,-1 1-31 0 0,1-1-63 0 0,-1 1-11 0 0,-1 1-26 0 0,1-1-76 0 0,-1 1-18 0 0,0 0-112 0 0,-1-1-58 0 0,0 0-90 0 0,-1 1-40 0 0,-1-2-45 0 0,0 1-22 0 0,-3-1-23 0 0,-1 0-20 0 0,-3 1-10 0 0,-2 0-42 0 0,-3 0-14 0 0,-2 1 30 0 0,-1 1-64 0 0,-1 1 34 0 0,-2 1-31 0 0,0 2 12 0 0,-2 1 1 0 0,0 1-19 0 0,1 3 6 0 0,-1 0-8 0 0,2 3-22 0 0,0 1 16 0 0,2 1-81 0 0,3 0-19 0 0,1 3-46 0 0,2 0 3 0 0,2 0-47 0 0,3 0-13 0 0,1 0-36 0 0,2-1 40 0 0,2 0 14 0 0,1-1 33 0 0,2-1 26 0 0,0-1 20 0 0,2-2-7 0 0,1-1 33 0 0,-1-2-5 0 0,3-1 8 0 0,-1-3 23 0 0,3 0 31 0 0,-2-1 35 0 0,3-2-3 0 0,0-2 141 0 0,1-1 22 0 0,0-1-2 0 0,0-1 56 0 0,0-2-23 0 0,0 0 56 0 0,-1-2 102 0 0,0 0 67 0 0,-1-1-80 0 0,0 0 42 0 0,0 0-147 0 0,-1-2 198 0 0,0 1-186 0 0,0 0 183 0 0,0-1-305 0 0,-1 1 183 0 0,1 0-253 0 0,-1 1 188 0 0,0 0-276 0 0,0 2 219 0 0,-1 0-267 0 0,-1 2 221 0 0,1 0-294 0 0,-2 2 225 0 0,2-1-226 0 0,-1 2 213 0 0,-2 1-223 0 0,3 1 165 0 0,0 1-196 0 0,0 2 56 0 0,1 1-63 0 0,-1 3-11 0 0,0 1-37 0 0,0 2-40 0 0,-1 2 0 0 0,-1 1-10 0 0,0 1-50 0 0,0 2-53 0 0,-2 0-6 0 0,0 1 56 0 0,-1 0 32 0 0,0 0 50 0 0,-1 0 0 0 0,0 0-8 0 0,0-1 14 0 0,-1 0 70 0 0,-1-2-33 0 0,0-1 79 0 0,1-1-58 0 0,-1-1 119 0 0,0-3-34 0 0,0 1 74 0 0,1-2-49 0 0,-1 0 78 0 0,0-2-54 0 0,0-1 41 0 0,0-1 49 0 0,2 0-83 0 0,-1-2 46 0 0,0-2-19 0 0,1 0 32 0 0,1-3-14 0 0,0-1 57 0 0,2-2-1 0 0,1-1 3 0 0,0-3 30 0 0,1 0-41 0 0,2-2 186 0 0,0 0-58 0 0,1-1 44 0 0,1-1 153 0 0,0 0 37 0 0,1 0 79 0 0,-1 1-105 0 0,0 1 81 0 0,0 1-124 0 0,-1 2-69 0 0,-1 0-40 0 0,1 2-111 0 0,-3 2-27 0 0,1 0-25 0 0,-2 2-15 0 0,-1 2-4 0 0,3 1-84 0 0,-1 1 79 0 0,1 3-14 0 0,0 1-24 0 0,0 3 15 0 0,0 2-90 0 0,-1 1-96 0 0,0 3-6 0 0,-1 0-154 0 0,0 2-116 0 0,1 1-61 0 0,-1 1-87 0 0,1 1-159 0 0,-1 0-136 0 0,0 0-232 0 0,1-1 258 0 0,-1 0-287 0 0,1 0 14 0 0,-1-2-110 0 0,1 0-283 0 0,0-2-1987 0 0,0-1-1066 0 0,-1-3 2776 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54.77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31429.85938"/>
      <inkml:brushProperty name="anchorY" value="-196616.90625"/>
      <inkml:brushProperty name="scaleFactor" value="0.5"/>
    </inkml:brush>
  </inkml:definitions>
  <inkml:trace contextRef="#ctx0" brushRef="#br0">339 87 680 0 0,'-2'-3'3112'0'0,"-1"-4"-685"0"0,0-2-216 0 0,-1-2-409 0 0,-1 0-282 0 0,1 0-98 0 0,1 3-85 0 0,1-1 90 0 0,1 2-166 0 0,0 2-142 0 0,3 2-374 0 0,1 0 43 0 0,4 3-334 0 0,2 3 112 0 0,3 3-326 0 0,3 4 153 0 0,0 4-134 0 0,2 3-173 0 0,1 4 178 0 0,0 4-137 0 0,1 4-64 0 0,0 3-73 0 0,-2 3-3 0 0,0 1-32 0 0,-3 3-52 0 0,-3 0 8 0 0,-2 2-11 0 0,-3 0 43 0 0,-5 1 15 0 0,-2 1-105 0 0,-6 1 146 0 0,-3 1-108 0 0,-5 0 146 0 0,-4-1-144 0 0,-2 0 55 0 0,-4-1 25 0 0,-2-2-6 0 0,-3-2 9 0 0,-1-2 13 0 0,-2-2-45 0 0,0-4-117 0 0,-1-2-159 0 0,0-3-254 0 0,0-2-291 0 0,1-2-501 0 0,0-3-82 0 0,1-2-701 0 0,0-1-2677 0 0,1-3-2771 0 0,7-2 6555 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49:56.15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29822.20313"/>
      <inkml:brushProperty name="anchorY" value="-196357.54688"/>
      <inkml:brushProperty name="scaleFactor" value="0.5"/>
    </inkml:brush>
  </inkml:definitions>
  <inkml:trace contextRef="#ctx0" brushRef="#br0">521 1 684 0 0,'0'0'12955'0'0,"-1"1"-12665"0"0,-1 1-126 0 0,1-1 223 0 0,-2 2 107 0 0,1-1-9 0 0,-2 2 7 0 0,-1 1-40 0 0,-1 2-50 0 0,-1 0-31 0 0,0 1-63 0 0,-2 0-52 0 0,0 2 33 0 0,-2 1-30 0 0,0 0 58 0 0,-3 3 40 0 0,-2 0-145 0 0,-1 3 118 0 0,-2 1-129 0 0,-2 2 45 0 0,-2 2 4 0 0,-2 2-33 0 0,-1 2-3 0 0,-1 2 5 0 0,-1 3-23 0 0,1 1-54 0 0,0 1 43 0 0,2 1 39 0 0,1 0-115 0 0,2 1 61 0 0,1 0-40 0 0,3 1 4 0 0,1 0-10 0 0,3-1 24 0 0,2 0-68 0 0,3-1 58 0 0,3 0-80 0 0,2-1 74 0 0,3 0-93 0 0,3 0 148 0 0,2-1-165 0 0,3 1 51 0 0,4 1-17 0 0,3-1-5 0 0,2 0 7 0 0,4 0-82 0 0,1-2 93 0 0,2-1-26 0 0,1-2-6 0 0,2-1 24 0 0,0-2-13 0 0,0-4-46 0 0,0-1 32 0 0,-2-2-18 0 0,0-3-28 0 0,-1-1 23 0 0,0-2-23 0 0,-3-1-3 0 0,0-1-51 0 0,-3-1 36 0 0,-1-1 10 0 0,-2-1 16 0 0,0-1-26 0 0,-2 0 32 0 0,0-1-23 0 0,-1 0-12 0 0,-1-1-24 0 0,-1-1-9 0 0,0 1-9 0 0,-2-2-112 0 0,1 1 124 0 0,-1 0-42 0 0,2-1-6 0 0,-1 1-22 0 0,1-1-14 0 0,-1-1 25 0 0,1 1-28 0 0,-2 0 18 0 0,2 0-14 0 0,-2-1 3 0 0,-2 1-48 0 0,2-1-56 0 0,-1 0-52 0 0,-1 0-235 0 0,2-1-14 0 0,-2 0-359 0 0,0 0-154 0 0,0-2-284 0 0,0 0-307 0 0,1 0-249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0:02.72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31229.96875"/>
      <inkml:brushProperty name="anchorY" value="-198961.125"/>
      <inkml:brushProperty name="scaleFactor" value="0.5"/>
    </inkml:brush>
  </inkml:definitions>
  <inkml:trace contextRef="#ctx0" brushRef="#br0">70 111 128 0 0,'0'0'4648'0'0,"-2"-1"-4337"0"0,1 0-2 0 0,-1 0-88 0 0,1 0 23 0 0,0 1-101 0 0,0-1 460 0 0,1 1-569 0 0,0-2 50 0 0,0 0-100 0 0,-1 0 88 0 0,1 1-98 0 0,0-1 88 0 0,0 2-92 0 0,0-1 65 0 0,0 1-95 0 0,-1-2 106 0 0,1 0-75 0 0,0 0 51 0 0,-1 1-66 0 0,1-1 76 0 0,0 2-80 0 0,0-1 70 0 0,0 0-48 0 0,1-1 51 0 0,-1 0-56 0 0,0 1 82 0 0,1 0-52 0 0,-1 1 87 0 0,0-2-43 0 0,1 0 95 0 0,-1 0-58 0 0,0 1 100 0 0,1-1 797 0 0,-1 2-909 0 0,0-2 200 0 0,0 0-224 0 0,0 0 236 0 0,0 1-212 0 0,0 0 246 0 0,0-1 484 0 0,0 1-635 0 0,0-1 32 0 0,0 0-46 0 0,0 1-11 0 0,0 0-8 0 0,0 1-34 0 0,0-1 129 0 0,-1-1-148 0 0,0 1-7 0 0,0-1 12 0 0,1 1-22 0 0,-1 0 16 0 0,1 0-10 0 0,0 1 197 0 0,0 0-213 0 0,0 0-16 0 0,0 0 1 0 0,0 0-29 0 0,1-2-44 0 0,-1 0-14 0 0,1 0 8 0 0,0 1-70 0 0,1-2 56 0 0,0 1-42 0 0,0 0 6 0 0,2 0-20 0 0,0 0 19 0 0,-1 1 40 0 0,2-1 11 0 0,0 0 1 0 0,-2 1-72 0 0,3-1-127 0 0,-1 0 250 0 0,2 0-242 0 0,-1 1 282 0 0,-2-1-272 0 0,2 1 321 0 0,-1 0-300 0 0,0 0 316 0 0,0-1-256 0 0,-1 1 260 0 0,0 1-266 0 0,-2-1 262 0 0,2 0-256 0 0,0 0 263 0 0,-1 0-261 0 0,-1 1 252 0 0,-1-1-263 0 0,0 1 219 0 0,-1 0-130 0 0,0 0 15 0 0,0 0-15 0 0,-3 2 14 0 0,1-1-91 0 0,-3 1 263 0 0,0 0-284 0 0,-2 0 291 0 0,1 0-255 0 0,-1 1 250 0 0,0-1-251 0 0,-1 1 252 0 0,0 0-248 0 0,0 0 243 0 0,0-1-241 0 0,0 1 254 0 0,0-1-263 0 0,0 0 243 0 0,1 0-246 0 0,-1 1 269 0 0,3-1-249 0 0,0-1 244 0 0,-1 1-259 0 0,2 0 265 0 0,0 0-277 0 0,-1-1 260 0 0,1 0-246 0 0,1 0 264 0 0,1 0-265 0 0,1-1 226 0 0,-2 2-200 0 0,0-1 218 0 0,0 0-252 0 0,1-1 268 0 0,1 1-268 0 0,0-1 244 0 0,1 0-232 0 0,-1 0 204 0 0,5-1-433 0 0,-1 0 398 0 0,0 0-227 0 0,2 0 125 0 0,1-1-182 0 0,2 0 143 0 0,-1-1-141 0 0,1 1 171 0 0,-1 0-120 0 0,1 0 178 0 0,-1 1-134 0 0,0-1 146 0 0,-1 0-120 0 0,-2 1 140 0 0,2 0-124 0 0,-2-1 140 0 0,0 2-152 0 0,-2-1 125 0 0,1 0-127 0 0,0-1 130 0 0,-1 1-123 0 0,0 1 153 0 0,-2-1-180 0 0,1 1 182 0 0,-4 0-145 0 0,0 0 118 0 0,0 0-89 0 0,-3 2 119 0 0,0-1-114 0 0,-2 1 102 0 0,1-1-91 0 0,-1 0 157 0 0,1 1-129 0 0,-2-1 116 0 0,2 1-116 0 0,2-1 118 0 0,-2 0-144 0 0,2 0 137 0 0,1 0-131 0 0,-2 0 113 0 0,2-1-150 0 0,1 1 58 0 0,0 0-227 0 0,2-1-116 0 0,0 0-132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0:14.8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1 4444 0 0,'14'51'10971'0'0,"-10"1"-3996"0"0,-4-33-5774 0 0,-1 0 1 0 0,-2 0-1 0 0,-6 30 1 0 0,-1-14-2967 0 0,-2-1 1 0 0,-1 0-1 0 0,-34 61 1 0 0,29-68-1956 0 0,4-10-2712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0:13.5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74 202 136 0 0,'-5'-19'4810'0'0,"0"0"-1"0"0,-4-33 1 0 0,6 33-1201 0 0,0 1 0 0 0,-10-31 0 0 0,6 23-2566 0 0,10 45-1129 0 0,-1 86 466 0 0,-18 182 0 0 0,-1 3 9 0 0,16-241-412 0 0,7 142 306 0 0,-4-167-416 0 0,1 0-1 0 0,2 0 1 0 0,0 0 0 0 0,2 0 0 0 0,16 38-1 0 0,-21-58-126 0 0,0 0-1 0 0,0 0 0 0 0,1-1 0 0 0,-1 1 1 0 0,1-1-1 0 0,0 1 0 0 0,0-1 0 0 0,0 0 0 0 0,0 0 1 0 0,0 0-1 0 0,1 0 0 0 0,0-1 0 0 0,-1 1 0 0 0,1-1 1 0 0,0 0-1 0 0,0 0 0 0 0,0 0 0 0 0,0-1 0 0 0,1 0 1 0 0,-1 1-1 0 0,0-1 0 0 0,7 0 0 0 0,-2 0-839 0 0,-1-1 1 0 0,1 0-1 0 0,-1-1 0 0 0,1 0 0 0 0,-1 0 0 0 0,0-1 0 0 0,0 0 0 0 0,0 0 0 0 0,0-1 0 0 0,15-7 0 0 0,2-2-5357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0:34.81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29896.4375"/>
      <inkml:brushProperty name="anchorY" value="-197620.45313"/>
      <inkml:brushProperty name="scaleFactor" value="0.5"/>
    </inkml:brush>
  </inkml:definitions>
  <inkml:trace contextRef="#ctx0" brushRef="#br0">1280 14 1608 0 0,'0'0'1600'0'0,"2"-2"-434"0"0,0 1-198 0 0,0 0-212 0 0,-1 0-127 0 0,1-1 1167 0 0,0 1-1187 0 0,-1-1-150 0 0,0 1-27 0 0,1-2 1557 0 0,0 4-1871 0 0,1 0 159 0 0,-1 0 0 0 0,0-1 112 0 0,1 2-71 0 0,-1-1 61 0 0,0 1-58 0 0,-1-1 45 0 0,1 1-70 0 0,0 0 86 0 0,-1 0-135 0 0,1-1 82 0 0,-2 0-129 0 0,2 0 86 0 0,-1 1-109 0 0,1-1 147 0 0,-2 0-175 0 0,2 2 138 0 0,0-1-188 0 0,-1 0 110 0 0,1 1-163 0 0,0-1 104 0 0,-1 1-114 0 0,1 0 120 0 0,0-1-92 0 0,0 0 98 0 0,0 2-117 0 0,0-1 110 0 0,0 1-108 0 0,0 0 125 0 0,1 0-191 0 0,-1 0 173 0 0,0-2-171 0 0,0 2 134 0 0,0-1-153 0 0,-1-1 156 0 0,1 1-170 0 0,0 0 154 0 0,-1-1-154 0 0,0-1 153 0 0,1 2-135 0 0,-1-1 125 0 0,-1-1-107 0 0,1 0 134 0 0,0 0-122 0 0,-1-1 145 0 0,0 0-159 0 0,1 2 184 0 0,3 4 4306 0 0,-7-6-4269 0 0,0-1-169 0 0,-3-1-4 0 0,-2-1 18 0 0,-3 0-28 0 0,-1 0-1 0 0,-1-1 28 0 0,-3 0-13 0 0,-3 0 14 0 0,-2 0-36 0 0,-2 1-18 0 0,-3 1 65 0 0,-3 1 128 0 0,-6 2-207 0 0,-4 3 243 0 0,-5 1-204 0 0,-7 5 220 0 0,-3 3-236 0 0,-6 5 305 0 0,-6 6-325 0 0,-3 5 320 0 0,-3 6-274 0 0,-2 6 302 0 0,1 6-252 0 0,1 5 69 0 0,3 5 49 0 0,2 4-95 0 0,5 5 114 0 0,5 2-160 0 0,5 3 48 0 0,7 2-27 0 0,5 1-7 0 0,8-2-3 0 0,7-1-15 0 0,8-3-5 0 0,8-3 24 0 0,7-3-50 0 0,8-2 29 0 0,8-3-20 0 0,7-3 15 0 0,10-2-9 0 0,8-3-142 0 0,6-3 59 0 0,5-6-147 0 0,5-5 89 0 0,3-4-196 0 0,3-5 148 0 0,1-5-191 0 0,0-5 171 0 0,-2-5-175 0 0,-2-4 182 0 0,-2-5-171 0 0,-3-3 70 0 0,-2-5-8 0 0,-5-4 4 0 0,-2-4-14 0 0,-5-4 61 0 0,-3-3-41 0 0,-4-4 51 0 0,-5-4 57 0 0,-4-2 36 0 0,-6-2 15 0 0,-4-2 43 0 0,-5 0 33 0 0,-4 1 78 0 0,-4-2-23 0 0,-6 0 61 0 0,-3 0-1 0 0,-5 1 92 0 0,-4 2 9 0 0,-3 1 111 0 0,-4 2 85 0 0,-1 2-151 0 0,-2 2 82 0 0,-1 4-162 0 0,1 1 19 0 0,1 3 48 0 0,2 3-165 0 0,1 2 35 0 0,3 1-44 0 0,3 2-3 0 0,2 0 54 0 0,2 2-152 0 0,2 1 79 0 0,3 1-192 0 0,1 0 145 0 0,2 2-167 0 0,4-1 154 0 0,1 1-244 0 0,5-1 170 0 0,4 1-336 0 0,4 0 272 0 0,4 0-222 0 0,3 1 142 0 0,2 0-14 0 0,3 1 172 0 0,1 1-147 0 0,2 0 31 0 0,0 3 66 0 0,0 0 40 0 0,0 2 30 0 0,0 3-20 0 0,0 1 48 0 0,0 3 20 0 0,-2 2-19 0 0,-2 3 84 0 0,-2 4 32 0 0,-1 2 46 0 0,-2 3-11 0 0,-3 3 23 0 0,0 2-38 0 0,-3 0 54 0 0,-2 2-36 0 0,-1 2 7 0 0,-1-1-24 0 0,-1 1-14 0 0,-1-1 3 0 0,0 0-26 0 0,-1-1-8 0 0,1-1 24 0 0,0-2-97 0 0,0 0 34 0 0,0-3-407 0 0,1-2-106 0 0,-1-2-153 0 0,0-2-246 0 0,0-2-159 0 0,0-3-94 0 0,1-1-99 0 0,-1-2-422 0 0,-1-3-618 0 0,2-2-2229 0 0,4 1-3816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0:35.67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31179.75"/>
      <inkml:brushProperty name="anchorY" value="-200480.85938"/>
      <inkml:brushProperty name="scaleFactor" value="0.5"/>
    </inkml:brush>
  </inkml:definitions>
  <inkml:trace contextRef="#ctx0" brushRef="#br0">158 220 1428 0 0,'-1'-3'3196'0'0,"-2"-4"-625"0"0,0-3-176 0 0,-1-2-413 0 0,-1-2-246 0 0,0 0-59 0 0,0-1-202 0 0,0 0-22 0 0,-1 0 76 0 0,1 1-327 0 0,-1 0 217 0 0,1 1-421 0 0,0 0 139 0 0,0 1-444 0 0,1 2 63 0 0,1 2-400 0 0,-1 0 91 0 0,1 2-340 0 0,0-1 134 0 0,0 2-257 0 0,1 1 218 0 0,0 4-254 0 0,-1 3 256 0 0,0 5-274 0 0,0 6 260 0 0,-2 5-262 0 0,1 6 88 0 0,-1 5-6 0 0,1 7-6 0 0,-1 4 112 0 0,0 7-129 0 0,1 4 131 0 0,0 4-164 0 0,0 3 76 0 0,1 1-40 0 0,0 2-2 0 0,0-2-54 0 0,1-2-52 0 0,1-3-3 0 0,-1-2-75 0 0,2-5 9 0 0,-1-4-17 0 0,1-3-8 0 0,0-4-78 0 0,0-5-58 0 0,-1-3 49 0 0,1-4 29 0 0,0-3 112 0 0,0-2 61 0 0,0-4 34 0 0,0-3-59 0 0,-1-2-94 0 0,1-3 10 0 0,0-2-7 0 0,0-3-8 0 0,0-4 57 0 0,-1-3-53 0 0,0-5-52 0 0,0-4 29 0 0,0-5 47 0 0,0-4 49 0 0,1-4 52 0 0,1-4 66 0 0,0-1 309 0 0,-1-3-184 0 0,1-1 361 0 0,-1-1-125 0 0,1 0 49 0 0,-1 0 62 0 0,0-1 78 0 0,0 1-8 0 0,0 0-27 0 0,0-1-53 0 0,0 2-80 0 0,0-1 157 0 0,0 1-295 0 0,0 0 331 0 0,-1 0-346 0 0,1 1 258 0 0,0 1-275 0 0,0 1 199 0 0,0 0-328 0 0,0 2 298 0 0,1 1-376 0 0,0 2 291 0 0,0 1-340 0 0,1 1 266 0 0,0 3-332 0 0,2 0 273 0 0,2 2-301 0 0,1 1 231 0 0,1 3-337 0 0,3 1 152 0 0,0 3-278 0 0,3 3 188 0 0,1 3-284 0 0,2 3 178 0 0,2 3-308 0 0,2 5 295 0 0,2 4-305 0 0,1 5 296 0 0,2 3-150 0 0,-1 5 140 0 0,0 3 30 0 0,-2 3 41 0 0,-1 1 71 0 0,-3 2-5 0 0,-3-1 189 0 0,-3 1-138 0 0,-4 0 237 0 0,-4 0-234 0 0,-4-1 262 0 0,-4 1-255 0 0,-5 0 129 0 0,-5-1-36 0 0,-3 1 11 0 0,-4-2 46 0 0,-2-1-3 0 0,-2-2 8 0 0,-2-2-9 0 0,1-3 78 0 0,0-3 10 0 0,1-2-27 0 0,2-2 55 0 0,1-2 17 0 0,3-2 62 0 0,2-2 23 0 0,2 0 26 0 0,3-3-95 0 0,1-1-40 0 0,3-1-25 0 0,1-1-48 0 0,3-1-38 0 0,2 0-64 0 0,1-3-84 0 0,4 0-66 0 0,3-2-74 0 0,4 0 199 0 0,2-1-308 0 0,4 0 217 0 0,2 0-112 0 0,2 1 231 0 0,2-1-199 0 0,1 2 221 0 0,2 0-194 0 0,0 2 233 0 0,1 1-209 0 0,1 1 84 0 0,0 2 35 0 0,0 3-6 0 0,0 1 40 0 0,-1 2-23 0 0,0 2 42 0 0,-2 3-17 0 0,-1 1 7 0 0,-2 3-15 0 0,-3 1 69 0 0,-3 3-1 0 0,-2 0 40 0 0,-4 1 16 0 0,-4 0 32 0 0,-2 1-77 0 0,-4 0 184 0 0,-3 1 23 0 0,-4 0 62 0 0,-3 0 58 0 0,-3 0-9 0 0,-3-1 89 0 0,-2-2-10 0 0,-2-1-57 0 0,-2-2 11 0 0,-2-1-35 0 0,-1-4-35 0 0,0-1-38 0 0,-1-3-22 0 0,1-2-58 0 0,0-3-2 0 0,2-1-55 0 0,0-3-30 0 0,0-3-242 0 0,2-1-188 0 0,1-2-219 0 0,1-3-202 0 0,2-1-364 0 0,2-3-603 0 0,2-2-301 0 0,2-2-639 0 0,3-2-3405 0 0,2 0-3846 0 0,3 2 9419 0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0:36.31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29854.57813"/>
      <inkml:brushProperty name="anchorY" value="-200043.40625"/>
      <inkml:brushProperty name="scaleFactor" value="0.5"/>
    </inkml:brush>
  </inkml:definitions>
  <inkml:trace contextRef="#ctx0" brushRef="#br0">106 95 852 0 0,'-1'-2'3152'0'0,"-1"-3"-793"0"0,-1-2-184 0 0,0-1-257 0 0,0 1-386 0 0,0-1 7 0 0,-1-1-223 0 0,2 2 28 0 0,-1 0-91 0 0,1 1-221 0 0,-1-1-269 0 0,1 2-10 0 0,0-1-298 0 0,0 2-63 0 0,1 1-118 0 0,-1 1-36 0 0,2 1-31 0 0,-2 2-69 0 0,-1 2 16 0 0,-1 5-52 0 0,0 3 7 0 0,-1 4-18 0 0,0 6-6 0 0,-1 5 135 0 0,-1 5-207 0 0,1 6 198 0 0,-1 4-267 0 0,1 4 58 0 0,0 2 14 0 0,2 2-27 0 0,2 1-5 0 0,2 0-21 0 0,2 1-33 0 0,3 0-54 0 0,2-3 97 0 0,3-2-19 0 0,1-3 22 0 0,2-3-16 0 0,1-5-17 0 0,1-4 4 0 0,1-4 25 0 0,0-4-36 0 0,1-5-21 0 0,0-3 39 0 0,0-5-38 0 0,0-3 25 0 0,-1-5-35 0 0,1-3-51 0 0,0-4 117 0 0,1-4-30 0 0,0-4 4 0 0,0-5-6 0 0,-1-2 15 0 0,0-5-14 0 0,-1-2 37 0 0,0-2 40 0 0,-2-1 10 0 0,-1 0 127 0 0,-1 1-61 0 0,-2 3 143 0 0,-2 2-248 0 0,0 2 110 0 0,-2 4-147 0 0,-1 3 124 0 0,-2 4-120 0 0,1 2 147 0 0,-1 3-108 0 0,-2 2 34 0 0,1 4-46 0 0,-1 2 47 0 0,1 4-1 0 0,0 3-18 0 0,0 2 8 0 0,2 3-40 0 0,1 3 57 0 0,3 1-89 0 0,2 3 102 0 0,2 0-51 0 0,3 1 36 0 0,2-1-9 0 0,2 0-16 0 0,2-1 34 0 0,0-2-11 0 0,1-3 18 0 0,0-2-18 0 0,-1-3 6 0 0,0-4 7 0 0,-1-3-39 0 0,0-4 20 0 0,-1-3 16 0 0,-1-4-10 0 0,0-3 126 0 0,-2-4-240 0 0,-1-3 262 0 0,-2-3-288 0 0,-1-4 262 0 0,-3-2-219 0 0,-1-3 205 0 0,-2-3-233 0 0,-3-1 98 0 0,-2-4-28 0 0,-2-2 35 0 0,-2-2-9 0 0,-2 0 24 0 0,-1 0-20 0 0,-2 3 2 0 0,-1 2-33 0 0,-1 4-33 0 0,-1 3-208 0 0,0 3-149 0 0,0 5-449 0 0,0 3-238 0 0,0 3-432 0 0,-1 4-403 0 0,4 3-734 0 0,-2 3-1883 0 0,-4 1-3981 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0:37.06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31717.64063"/>
      <inkml:brushProperty name="anchorY" value="-201311.73438"/>
      <inkml:brushProperty name="scaleFactor" value="0.5"/>
    </inkml:brush>
  </inkml:definitions>
  <inkml:trace contextRef="#ctx0" brushRef="#br0">23 7 1584 0 0,'0'0'5366'0'0,"-3"-1"-4395"0"0,1 1-87 0 0,-1 0-151 0 0,1 0 57 0 0,-1-1 1743 0 0,1 0-2427 0 0,0 0 110 0 0,1 0-135 0 0,-1 0 78 0 0,1 1-99 0 0,0-1 862 0 0,2 3-786 0 0,0 0 44 0 0,0-1-53 0 0,2 2 28 0 0,0-1-18 0 0,1 1 88 0 0,0-1-104 0 0,2 1 86 0 0,-1-1-129 0 0,2 1 83 0 0,0 0-112 0 0,1 0 78 0 0,0-1-128 0 0,2 1 119 0 0,-2-1-173 0 0,3 0-62 0 0,-3-1-313 0 0,3 1-148 0 0,-2-1-346 0 0,4-1-698 0 0,-1-1-635 0 0,2 0-1070 0 0,0-2-1418 0 0,-2 1 2954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0:37.63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33145.64063"/>
      <inkml:brushProperty name="anchorY" value="-202610.01563"/>
      <inkml:brushProperty name="scaleFactor" value="0.5"/>
    </inkml:brush>
  </inkml:definitions>
  <inkml:trace contextRef="#ctx0" brushRef="#br0">729 33 1124 0 0,'-1'-2'2828'0'0,"-1"-1"-844"0"0,-2-1-245 0 0,0 1-453 0 0,-1-3-256 0 0,0 2-242 0 0,-2 0 35 0 0,0 0 35 0 0,-2 2 101 0 0,-2 2-95 0 0,-2 2 127 0 0,-3 3-101 0 0,-2 5 46 0 0,-5 7-75 0 0,-3 6-97 0 0,-5 11-73 0 0,-4 9-22 0 0,-4 12-139 0 0,-3 10-14 0 0,-3 9-70 0 0,-3 12-78 0 0,-3 10 162 0 0,-1 9-302 0 0,2 4 110 0 0,4 2 38 0 0,6-1 37 0 0,6-1 84 0 0,7-3-32 0 0,7-2 17 0 0,8-3 12 0 0,7-3-120 0 0,7-4 62 0 0,6-3-154 0 0,8-3 22 0 0,4-5-121 0 0,7-5 61 0 0,6-2-150 0 0,5-5 40 0 0,3-4-308 0 0,5-5 23 0 0,3-5-384 0 0,1-6 52 0 0,1-7-501 0 0,1-7-238 0 0,0-6-527 0 0,1-6-361 0 0,-1-6-717 0 0,-2-6-3161 0 0,-2-6-3877 0 0,-9-4 9344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0:38.40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31874.20313"/>
      <inkml:brushProperty name="anchorY" value="-203768.45313"/>
      <inkml:brushProperty name="scaleFactor" value="0.5"/>
    </inkml:brush>
  </inkml:definitions>
  <inkml:trace contextRef="#ctx0" brushRef="#br0">972 92 128 0 0,'0'0'2744'0'0,"1"-2"-891"0"0,0 0-259 0 0,1-3-223 0 0,0 1-359 0 0,0-2-12 0 0,0 1-85 0 0,0 0-74 0 0,0 0 84 0 0,-1 0-59 0 0,0 1 51 0 0,-1 0-210 0 0,1 0 43 0 0,-1 0-257 0 0,0 1 18 0 0,0-1-198 0 0,0 1 49 0 0,0 0-176 0 0,0 1 95 0 0,-1-1-139 0 0,1 0 130 0 0,0 1-205 0 0,0 0 140 0 0,0 1-172 0 0,0-1 112 0 0,-1 0-139 0 0,0 0 127 0 0,-2 0-170 0 0,0 1 199 0 0,0-1-127 0 0,-4 2 162 0 0,-3 1-124 0 0,-1 0 153 0 0,-4 1-105 0 0,-2 2 132 0 0,-3 0-75 0 0,-3 1 63 0 0,-4 2-44 0 0,-4 1 55 0 0,-5 2-39 0 0,-4 2 12 0 0,-4 3-36 0 0,-4 3-18 0 0,-2 3 82 0 0,-3 2-63 0 0,-2 5 7 0 0,-2 4 36 0 0,-1 6 123 0 0,0 3-140 0 0,2 6 170 0 0,3 4-231 0 0,3 3 37 0 0,6 3-27 0 0,7 1-2 0 0,7 2-24 0 0,7 0-31 0 0,8 1-2 0 0,8-1-26 0 0,6 1 10 0 0,7-2-9 0 0,7 0-181 0 0,7-3 141 0 0,6 0-341 0 0,7-3 259 0 0,4-3-322 0 0,4-5 184 0 0,3-4-173 0 0,3-4 186 0 0,2-4-233 0 0,0-5 145 0 0,1-4-145 0 0,-3-5 48 0 0,-2-5-30 0 0,-2-4 56 0 0,-4-4 54 0 0,-3-4-69 0 0,-3-4 73 0 0,-2-3 38 0 0,-3-2-28 0 0,-3-4-75 0 0,-3-3 163 0 0,-3-3-109 0 0,-5-2 176 0 0,-3-2-118 0 0,-4-1 198 0 0,-4-2-73 0 0,-4-2 200 0 0,-3-1-56 0 0,-4 0 170 0 0,-2-1 10 0 0,-2 1 108 0 0,-2 0-59 0 0,-2 0-2 0 0,-2 1 7 0 0,1 2-53 0 0,-2 1-55 0 0,2 2 97 0 0,0 2 3 0 0,2 2-49 0 0,1 2-9 0 0,2 1-64 0 0,2 1-61 0 0,1 1-146 0 0,2 0-30 0 0,2 1-38 0 0,2-1-83 0 0,3 1 0 0 0,2-1-29 0 0,3 0 8 0 0,2 1 0 0 0,3 0-52 0 0,2 1 71 0 0,2 0 19 0 0,1 2 19 0 0,0 0 46 0 0,0 2-19 0 0,0 1-37 0 0,-2 2 133 0 0,1 2-93 0 0,0 1 229 0 0,-1 3-41 0 0,0 3 171 0 0,-1 2-100 0 0,-1 2 146 0 0,-2 3-67 0 0,1 3 93 0 0,-2 3-66 0 0,-1 1 3 0 0,-1 3-168 0 0,-1 2 134 0 0,-1 2-45 0 0,0 2-22 0 0,0 1-17 0 0,0 0-11 0 0,0 2-37 0 0,0-2-188 0 0,2 1 23 0 0,0-1-155 0 0,0-2-190 0 0,1-1-212 0 0,1-2-271 0 0,0-1-246 0 0,1-3-193 0 0,0-2-484 0 0,1-2-136 0 0,1-2-2340 0 0,0-3-2200 0 0,-1-4 5202 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0:39.22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30592.95313"/>
      <inkml:brushProperty name="anchorY" value="-203757.64063"/>
      <inkml:brushProperty name="scaleFactor" value="0.5"/>
    </inkml:brush>
  </inkml:definitions>
  <inkml:trace contextRef="#ctx0" brushRef="#br0">475 363 1264 0 0,'1'-2'4154'0'0,"-1"0"-2408"0"0,1-2-333 0 0,0 0-86 0 0,1-1-189 0 0,-1 1 42 0 0,1-2-187 0 0,0 2 78 0 0,-1-2-223 0 0,0 1 78 0 0,0-2-284 0 0,-1 2 4 0 0,1-3-306 0 0,0 2 102 0 0,0-3-242 0 0,0-1 106 0 0,0 0-194 0 0,1-1 106 0 0,0-1-188 0 0,0 0 98 0 0,1-2-137 0 0,0 1 148 0 0,0-1-85 0 0,-1 0-14 0 0,1 1 24 0 0,-1 0-34 0 0,0 1 14 0 0,1 1-18 0 0,-2 0-6 0 0,1 1 25 0 0,-1 3 24 0 0,0-3 32 0 0,0 3-16 0 0,-2-1 65 0 0,1 1-37 0 0,-1-1-5 0 0,-1 0-30 0 0,-1 0 12 0 0,-1 1-12 0 0,-2 0-2 0 0,-2 1 38 0 0,-2 0 3 0 0,-1 1-8 0 0,-2 1 27 0 0,-2 1-16 0 0,-2 1 70 0 0,-1 0-182 0 0,-2 2 106 0 0,-2 1-84 0 0,-2 1 49 0 0,-2 1-43 0 0,-2 2-11 0 0,-1 2 11 0 0,-1 2-14 0 0,-1 3 3 0 0,-1 3 32 0 0,1 2-24 0 0,2 3 18 0 0,2 2-32 0 0,2 2 46 0 0,4 1-42 0 0,5 2 41 0 0,3 0-26 0 0,5 1-1 0 0,4 0-56 0 0,4 0-69 0 0,5 0-17 0 0,4 0 7 0 0,4 0-7 0 0,5-1-8 0 0,2-2-12 0 0,2-2-81 0 0,1-3 27 0 0,2-2-61 0 0,1-4 76 0 0,0-2 17 0 0,0-3 44 0 0,-1-3-87 0 0,-1-3 183 0 0,-1-3-139 0 0,-1-3 153 0 0,-1-3-28 0 0,-1-2 146 0 0,-2-2-143 0 0,-1-3 114 0 0,0-3-131 0 0,-2-4 130 0 0,-1-1-133 0 0,0-3 118 0 0,-1-2-119 0 0,-2-2 128 0 0,0-2-43 0 0,-2-1 62 0 0,-1 1 83 0 0,-1 2 26 0 0,-2 3-42 0 0,-1 1-37 0 0,-1 4-18 0 0,-1 2-51 0 0,-1 2-46 0 0,0 2-38 0 0,-1 1 39 0 0,0 2-59 0 0,0 3 36 0 0,-1 1 2 0 0,0 2 4 0 0,0 2-33 0 0,-1 1-3 0 0,-1 2 22 0 0,-1 3 11 0 0,0 3-8 0 0,0 2-23 0 0,0 3-26 0 0,0 3-36 0 0,0 2-133 0 0,1 2 76 0 0,1 3-139 0 0,1 1 148 0 0,1 1-126 0 0,2 1 141 0 0,0 0-139 0 0,0 0 136 0 0,1 1-64 0 0,2-2 147 0 0,-1 0-138 0 0,2-2 158 0 0,1-1-126 0 0,0-1 156 0 0,2-2-119 0 0,0-2 145 0 0,1-2-172 0 0,0-3 179 0 0,2-2-130 0 0,-3-3 114 0 0,4-1-139 0 0,1-4 182 0 0,2-1-182 0 0,0-2 177 0 0,1-4-160 0 0,1-2 165 0 0,0-2-174 0 0,1-4 164 0 0,0-2-116 0 0,0-2 157 0 0,-1-2-91 0 0,-1-1 217 0 0,-1 1-69 0 0,-2 0 170 0 0,-2 1-140 0 0,0 2 104 0 0,-3 0-53 0 0,0 3-47 0 0,-1 2-41 0 0,-2 0-63 0 0,0 3-25 0 0,-2 2-47 0 0,0 1-24 0 0,0 3 92 0 0,-2 1-78 0 0,-1 1 120 0 0,0 3-98 0 0,0 4 106 0 0,-1 2-120 0 0,0 3 93 0 0,0 3-90 0 0,-1 2 77 0 0,2 2-46 0 0,0 2-6 0 0,1 1 17 0 0,1 1-44 0 0,2 1-72 0 0,2 1-93 0 0,1-1-125 0 0,1 0-156 0 0,2-1-310 0 0,0-2 16 0 0,1-2-439 0 0,1-1-238 0 0,1-4-551 0 0,0-2-590 0 0,-3-3-1324 0 0,4-4-2126 0 0,-3-2 4514 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0:39.35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32426.95313"/>
      <inkml:brushProperty name="anchorY" value="-205189.5"/>
      <inkml:brushProperty name="scaleFactor" value="0.5"/>
    </inkml:brush>
  </inkml:definitions>
  <inkml:trace contextRef="#ctx0" brushRef="#br0">182 82 968 0 0,'0'0'0'0'0,"-4"-3"3084"0"0,-7-4-975 0 0,-5-2-561 0 0,-2-1-614 0 0,-2-1-612 0 0,-1 1-784 0 0,1 1-105 0 0,1 1-318 0 0,1 2-381 0 0,5 2-614 0 0,0 1 419 0 0,4 2-1116 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0:39.83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30975.34375"/>
      <inkml:brushProperty name="anchorY" value="-203838.46875"/>
      <inkml:brushProperty name="scaleFactor" value="0.5"/>
    </inkml:brush>
  </inkml:definitions>
  <inkml:trace contextRef="#ctx0" brushRef="#br0">1 1 2268 0 0,'2'0'6995'0'0,"0"1"-5658"0"0,0 0-18 0 0,0-1-170 0 0,3 1 63 0 0,-1 0-255 0 0,0-1-176 0 0,1 0-143 0 0,0 1-134 0 0,2 0-127 0 0,-1 0-92 0 0,1 2-162 0 0,1 1 76 0 0,0 3-159 0 0,0 1 98 0 0,1 3-174 0 0,0 1 94 0 0,-1 4-163 0 0,0 1 104 0 0,1 4-124 0 0,-1 1 94 0 0,-1 3-109 0 0,1 1 130 0 0,-1 0-110 0 0,-1 0 136 0 0,-1-1-132 0 0,0-1 168 0 0,-2-1-125 0 0,0-1 226 0 0,-1-2-105 0 0,-1-1 266 0 0,0-2 14 0 0,-1-1 73 0 0,-1-2 92 0 0,0-2 46 0 0,0-3-23 0 0,-1 1-27 0 0,0-3 32 0 0,0-1 25 0 0,0-1-7 0 0,0-2-18 0 0,1-1 30 0 0,-2-2-179 0 0,0-1-8 0 0,1-2-78 0 0,-1-3-39 0 0,2-2-38 0 0,0-2-32 0 0,1-2 9 0 0,2-2-77 0 0,1-3 3 0 0,1-2-38 0 0,2-2 16 0 0,2-2-78 0 0,0-2 36 0 0,3-1 66 0 0,0-1-171 0 0,3 1 194 0 0,-1 0-201 0 0,1 1 154 0 0,0 1-202 0 0,0 3 152 0 0,-2 1-166 0 0,1 3 144 0 0,-2 2-179 0 0,0 3 155 0 0,0 1-161 0 0,-3 3 173 0 0,1 2-164 0 0,-3 3 69 0 0,3 1-8 0 0,-1 4 32 0 0,0 2-3 0 0,0 2-11 0 0,-1 2 61 0 0,1 3-27 0 0,-2 2 29 0 0,1 2 21 0 0,-1 3 9 0 0,1 2-23 0 0,-1 1-6 0 0,1 2 29 0 0,0 1-5 0 0,0 1-12 0 0,2 1-107 0 0,0 1-240 0 0,1-1 9 0 0,1 0-192 0 0,1-2-113 0 0,2 0-302 0 0,0-3-308 0 0,2 0-274 0 0,0-2-360 0 0,2-1-833 0 0,0-4-2139 0 0,2-1-3091 0 0,-5-5 6961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0:46.18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42318.625"/>
      <inkml:brushProperty name="anchorY" value="-215199.5"/>
      <inkml:brushProperty name="scaleFactor" value="0.5"/>
    </inkml:brush>
  </inkml:definitions>
  <inkml:trace contextRef="#ctx0" brushRef="#br0">0 242 1516 0 0,'1'-2'3224'0'0,"1"-5"-709"0"0,1-2-357 0 0,1-2-292 0 0,0-1-320 0 0,0-1-98 0 0,0 1-260 0 0,1 0-78 0 0,-2 3-186 0 0,1-1-147 0 0,-2 3-209 0 0,1-1-56 0 0,-1 2-132 0 0,0 2 106 0 0,0 3-19 0 0,0 3-64 0 0,1 4-24 0 0,0 4-24 0 0,0 5-92 0 0,-1 5-48 0 0,1 6 184 0 0,-1 4-284 0 0,1 6 234 0 0,0 4-293 0 0,0 4 237 0 0,0 5-313 0 0,1 4 81 0 0,-1 3-32 0 0,1 0 13 0 0,0 0-27 0 0,-1-2 18 0 0,0-2-21 0 0,0-1 16 0 0,0-3-15 0 0,-2-3 0 0 0,1-3 9 0 0,0-3-4 0 0,0-4 7 0 0,-1-4-6 0 0,0-3 11 0 0,0-4 62 0 0,0-2-13 0 0,0-4 41 0 0,0-2-37 0 0,-1-4-33 0 0,1-1 22 0 0,-1-4-178 0 0,0-2 97 0 0,0-1-42 0 0,0-3-21 0 0,0-4-10 0 0,0-4-14 0 0,0-4 35 0 0,0-3-35 0 0,1-3 35 0 0,-1-4-6 0 0,1-3 198 0 0,0-3-256 0 0,0-2 296 0 0,1-3-322 0 0,0-1 381 0 0,0-1-217 0 0,-1-1 335 0 0,2 0-164 0 0,-1-1 175 0 0,-1 1-67 0 0,1 0 140 0 0,0 0-65 0 0,0 0 16 0 0,0 1-11 0 0,-1 0 34 0 0,0 0-43 0 0,0 0-52 0 0,0 1-37 0 0,-1 0-69 0 0,1 1-33 0 0,0 0-16 0 0,0 1-48 0 0,0 1-36 0 0,0 1 21 0 0,0 1-25 0 0,0 0-32 0 0,1 0-9 0 0,0 1-10 0 0,0 0 1 0 0,1 2-2 0 0,0 1-42 0 0,0 1 12 0 0,1 3-67 0 0,1 2-43 0 0,0 1-38 0 0,1 3-84 0 0,3 3 33 0 0,1 2-59 0 0,3 2-47 0 0,3 4-3 0 0,3 3-41 0 0,4 5-52 0 0,3 4-26 0 0,2 4 16 0 0,2 4 15 0 0,1 4-1 0 0,-1 4 44 0 0,0 2 41 0 0,-3 2 84 0 0,-2 1 8 0 0,-4 0 230 0 0,-3 0-237 0 0,-4-2 283 0 0,-4 0-242 0 0,-3-2 257 0 0,-6 0-210 0 0,-2-1 255 0 0,-4-1-236 0 0,-3 0 236 0 0,-4-3-251 0 0,-2 0 276 0 0,-4-2-252 0 0,-2-2 259 0 0,-2-1-263 0 0,-1-2 267 0 0,1-2-277 0 0,0-2 251 0 0,0-1-347 0 0,1-3 149 0 0,1-1-282 0 0,1-1-137 0 0,5-2-244 0 0,-1 0-199 0 0,3-2-207 0 0,-2 1-215 0 0,4-1-583 0 0,-1-1-330 0 0,3 0-2190 0 0,-3 0-3773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0:14.0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148 159 1728 0 0,'8'-34'8008'0'0,"-5"23"-6515"0"0,0 0 1 0 0,0 0-1 0 0,1 0 1 0 0,7-13 0 0 0,-10 23-1040 0 0,3-20 2152 0 0,-4 20-2513 0 0,1 0 1 0 0,-1 0-1 0 0,0 0 0 0 0,0-1 0 0 0,1 1 1 0 0,-1 0-1 0 0,0 0 0 0 0,0 0 0 0 0,0 0 1 0 0,0 0-1 0 0,0 0 0 0 0,0 0 0 0 0,0 0 1 0 0,0-1-1 0 0,-1 1 0 0 0,1 0 0 0 0,0 0 1 0 0,-1 0-1 0 0,1 0 0 0 0,-1 0 0 0 0,1 0 1 0 0,-1 0-1 0 0,0-1 0 0 0,0 1 123 0 0,-1 0-190 0 0,0 0-1 0 0,0 0 0 0 0,0 0 1 0 0,0 1-1 0 0,0-1 1 0 0,0 0-1 0 0,0 1 1 0 0,0 0-1 0 0,0-1 1 0 0,0 1-1 0 0,-3 0 0 0 0,-2 2 6 0 0,0 1 0 0 0,0-1-1 0 0,1 1 1 0 0,-1 0-1 0 0,1 1 1 0 0,0-1 0 0 0,-1 1-1 0 0,2 1 1 0 0,-1-1-1 0 0,0 1 1 0 0,1 0 0 0 0,0 0-1 0 0,0 0 1 0 0,1 1-1 0 0,-1 0 1 0 0,1 0 0 0 0,0 0-1 0 0,-5 13 1 0 0,2-5 40 0 0,0 1 1 0 0,1 0-1 0 0,1 0 0 0 0,0 1 1 0 0,1 0-1 0 0,1-1 0 0 0,-2 31 1 0 0,5-35-51 0 0,1 0-1 0 0,0 1 1 0 0,1-1 0 0 0,0 0 0 0 0,1 0 0 0 0,0 0 0 0 0,1 0 0 0 0,0-1 0 0 0,0 1 0 0 0,1-1 0 0 0,1 0 0 0 0,0 0 0 0 0,13 15 0 0 0,-15-18-59 0 0,1-1 0 0 0,1 0 0 0 0,-1-1 0 0 0,1 1 0 0 0,0-1 0 0 0,0 0 0 0 0,1-1 0 0 0,-1 0 0 0 0,1 0 0 0 0,0 0 1 0 0,0-1-1 0 0,1 1 0 0 0,-1-2 0 0 0,0 1 0 0 0,1-1 0 0 0,0-1 0 0 0,0 1 0 0 0,-1-1 0 0 0,1 0 0 0 0,14-1 0 0 0,-16-1 24 0 0,1 0-1 0 0,-1-1 0 0 0,0 1 1 0 0,0-1-1 0 0,0 0 0 0 0,0-1 1 0 0,-1 1-1 0 0,1-1 0 0 0,-1-1 1 0 0,1 1-1 0 0,-1-1 0 0 0,0 0 1 0 0,0 0-1 0 0,-1 0 0 0 0,1 0 1 0 0,-1-1-1 0 0,0 0 0 0 0,0 0 1 0 0,0 0-1 0 0,-1-1 0 0 0,0 1 1 0 0,0-1-1 0 0,0 0 0 0 0,-1 1 1 0 0,0-1-1 0 0,2-10 0 0 0,-1 6 44 0 0,-1 1 0 0 0,0-2 0 0 0,-1 1 0 0 0,0 0 0 0 0,0 0-1 0 0,-1 0 1 0 0,-1 0 0 0 0,0 0 0 0 0,0 0 0 0 0,-1 0 0 0 0,0 0 0 0 0,-1 0 0 0 0,0 0-1 0 0,0 0 1 0 0,-10-16 0 0 0,3 9-71 0 0,-1 1-1 0 0,0 1 0 0 0,-2 0 1 0 0,-21-22-1 0 0,-9 4-2709 0 0,32 28 344 0 0,-1 0-1166 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0:46.58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43819.92188"/>
      <inkml:brushProperty name="anchorY" value="-216800.9375"/>
      <inkml:brushProperty name="scaleFactor" value="0.5"/>
    </inkml:brush>
  </inkml:definitions>
  <inkml:trace contextRef="#ctx0" brushRef="#br0">0 158 3104 0 0,'0'0'3281'0'0,"4"0"-622"0"0,0 0-429 0 0,2-2-451 0 0,0 1-89 0 0,1-1-200 0 0,-1 0 3 0 0,2-1-391 0 0,0-1 221 0 0,1 0-373 0 0,0-1-32 0 0,0 0-194 0 0,1 0-161 0 0,-2 1-125 0 0,1-1-133 0 0,-2 2-162 0 0,2-1-132 0 0,-2 1-96 0 0,2 0-84 0 0,-1 1 66 0 0,2 3-234 0 0,1 1 136 0 0,1 2-189 0 0,-1 2 120 0 0,1 3-175 0 0,-1 2 20 0 0,1 2 22 0 0,-2 2-33 0 0,1 2-12 0 0,-2 2 92 0 0,-1 0-71 0 0,0 2 207 0 0,-1-1-105 0 0,-1 0 180 0 0,0-1-85 0 0,-1-2 153 0 0,-1 0-87 0 0,-1-2 241 0 0,0-3-16 0 0,-2-2 216 0 0,0-1-49 0 0,0-2 18 0 0,-1-2 78 0 0,0-3 1 0 0,0 0 23 0 0,-2-3 53 0 0,0-2 122 0 0,-1-2-231 0 0,0-2 268 0 0,1-3-316 0 0,0-3 214 0 0,2 0-328 0 0,0-4 198 0 0,2-1-300 0 0,2-1 2 0 0,1-3-156 0 0,3-2-90 0 0,1 0-34 0 0,3-2-120 0 0,1 0-29 0 0,3 1-211 0 0,0 0-51 0 0,3 2-248 0 0,0 2-135 0 0,1 2-153 0 0,0 3-151 0 0,0 4 24 0 0,-1 2-294 0 0,1 3 216 0 0,-1 3-27 0 0,-1 2 25 0 0,0 1-293 0 0,-1 2-712 0 0,0 0-265 0 0,-4 1 387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0:46.99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45704.42188"/>
      <inkml:brushProperty name="anchorY" value="-217916.57813"/>
      <inkml:brushProperty name="scaleFactor" value="0.5"/>
    </inkml:brush>
  </inkml:definitions>
  <inkml:trace contextRef="#ctx0" brushRef="#br0">183 30 644 0 0,'0'0'3879'0'0,"3"0"-2506"0"0,0 0-173 0 0,-1 1-110 0 0,0-1-56 0 0,2-1-123 0 0,0 0 69 0 0,-1-1-95 0 0,1 0 94 0 0,0 0-197 0 0,-1 0 30 0 0,0-1-249 0 0,0 1 34 0 0,0 0-253 0 0,-1 1 98 0 0,0-1-216 0 0,0 1 101 0 0,0-1-159 0 0,-1 2 126 0 0,0-1-178 0 0,-1 1 117 0 0,1 0-136 0 0,0-2 125 0 0,0 1-164 0 0,0 0 43 0 0,0 0-30 0 0,-1 0 105 0 0,1 0 273 0 0,-5 2-352 0 0,0-1 9 0 0,-3 2-10 0 0,-3 1-22 0 0,-2 2 20 0 0,-2 2-60 0 0,-2 1 46 0 0,-2 4-12 0 0,-1 2-1 0 0,-1 3-8 0 0,0 1-2 0 0,-1 3 0 0 0,2 1-11 0 0,2 1-38 0 0,3 1 10 0 0,2 1-72 0 0,4 0-27 0 0,3-1-57 0 0,6 1-167 0 0,3-1 75 0 0,6 0-202 0 0,3-1 70 0 0,4-2-117 0 0,3-2 172 0 0,3-2-105 0 0,2-4 148 0 0,0-2-17 0 0,1-4 150 0 0,1-3-61 0 0,-1-3 252 0 0,-1-4-64 0 0,0-2 181 0 0,-3-3 4 0 0,0-2-19 0 0,-2-3 37 0 0,-2-3-10 0 0,-2-1-21 0 0,-2-2 40 0 0,-3-1 39 0 0,-2-1 27 0 0,-4-1 71 0 0,-2 0 13 0 0,-4-1-54 0 0,-2 1 20 0 0,-3 0-8 0 0,-2 1-84 0 0,-4 1-27 0 0,-1 1-73 0 0,-2 2-18 0 0,-1 1-90 0 0,-1 3-245 0 0,-1 2-231 0 0,0 2-188 0 0,0 2-432 0 0,4 2-257 0 0,-2 2-473 0 0,1 2-760 0 0,0 2-1494 0 0,4 0-2353 0 0,3 1 5034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0:48.07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44433.76563"/>
      <inkml:brushProperty name="anchorY" value="-216675.75"/>
      <inkml:brushProperty name="scaleFactor" value="0.5"/>
    </inkml:brush>
  </inkml:definitions>
  <inkml:trace contextRef="#ctx0" brushRef="#br0">386 686 252 0 0,'0'0'2268'0'0,"6"0"-662"0"0,0 0-381 0 0,6 0-95 0 0,-1 0-198 0 0,3 0 89 0 0,-3 0 61 0 0,2-1-26 0 0,-3 1-16 0 0,1-1-108 0 0,-2 1-148 0 0,0-1-149 0 0,-1 1-94 0 0,-2 0-85 0 0,1-1-23 0 0,-1 1 0 0 0,-2-1-1 0 0,2 1 0 0 0,-1-1-19 0 0,-1 1-83 0 0,1-1-85 0 0,-1 0-14 0 0,-1 0-48 0 0,1 0-54 0 0,-1-1-12 0 0,1 0-43 0 0,-1-1-2 0 0,0 1-30 0 0,0-1-18 0 0,-1 0 8 0 0,0-1-18 0 0,0 1 8 0 0,0-2-2 0 0,-1 2 14 0 0,0-3-9 0 0,-1 2-10 0 0,-1-2 54 0 0,-1-1-21 0 0,-2 0 13 0 0,-1-1-20 0 0,-1 0-106 0 0,-2-1 145 0 0,-2 1-160 0 0,-1 0 192 0 0,-3 0-154 0 0,-2 0 141 0 0,-3 0-138 0 0,-1 2 171 0 0,-3 1-55 0 0,-2 1 6 0 0,-3 2-86 0 0,-2 3 145 0 0,-3 1-71 0 0,-2 3 29 0 0,-1 3-23 0 0,-1 2 6 0 0,0 2-17 0 0,3 2-24 0 0,2 2-8 0 0,4 1-28 0 0,3 1 10 0 0,3 2-42 0 0,5-1-12 0 0,4 1-68 0 0,4 0 2 0 0,4 0-100 0 0,4 0-105 0 0,4-1 89 0 0,4 0-168 0 0,4-2 201 0 0,2-1-129 0 0,3-2 182 0 0,3-2-88 0 0,1-2 172 0 0,3-3-102 0 0,0-2 190 0 0,1-3-94 0 0,1-3 178 0 0,1-3-107 0 0,0-2 187 0 0,1-4 5 0 0,-1-2 0 0 0,0-4 10 0 0,-1-3-48 0 0,-1-4-24 0 0,-1-2 0 0 0,-1-4-144 0 0,0-5 95 0 0,-2-3-111 0 0,0-4 142 0 0,0-3-113 0 0,-2-2 185 0 0,0-2-76 0 0,-2 0 187 0 0,-2 2-123 0 0,0 1 203 0 0,-2 2-62 0 0,-2 3 2 0 0,-1 2-14 0 0,-2 3-67 0 0,-1 3-58 0 0,-1 4-25 0 0,-1 3-85 0 0,-1 2-60 0 0,0 4 24 0 0,-1 2-29 0 0,-2 3 11 0 0,0 2-23 0 0,-2 4 7 0 0,-2 2-40 0 0,-2 4 29 0 0,-2 4 17 0 0,-2 4-56 0 0,-2 6 51 0 0,-1 4-68 0 0,-3 6 70 0 0,0 4-35 0 0,0 6-17 0 0,-1 5-8 0 0,1 4-47 0 0,1 3 115 0 0,2 1-126 0 0,2 2 106 0 0,3 0-143 0 0,1 0-10 0 0,3-1 68 0 0,3 0-22 0 0,1-1-1 0 0,2-2 59 0 0,2-3-8 0 0,1-2 20 0 0,2-3 6 0 0,0-4 37 0 0,1-3-18 0 0,2-3 30 0 0,0-4 2 0 0,1-2-13 0 0,1-3 0 0 0,1-4 19 0 0,2-3-16 0 0,0-3 24 0 0,1-2-40 0 0,1-4 13 0 0,1-2 60 0 0,1-3 33 0 0,0-2 177 0 0,2-3-166 0 0,0-1 214 0 0,-1-3-229 0 0,1-2 271 0 0,-1-2-110 0 0,-1-1 312 0 0,0 0-175 0 0,-2-2 145 0 0,-1 0-163 0 0,-1-1 184 0 0,-1 2-109 0 0,-1 0 39 0 0,-1 2-9 0 0,-2 1-176 0 0,-2 1-1 0 0,-1 2-183 0 0,-1 2 9 0 0,-1 1-146 0 0,0 3 79 0 0,-2 0-162 0 0,0 2 146 0 0,-1 2-99 0 0,-1 2 95 0 0,0 0-92 0 0,-2 3 24 0 0,-1 2-50 0 0,-2 2 48 0 0,0 3-129 0 0,0 2 38 0 0,0 3-114 0 0,1 1 89 0 0,1 3-153 0 0,1 1 95 0 0,1 2-177 0 0,1 1 193 0 0,3 1-188 0 0,1-1 253 0 0,2 0-195 0 0,2 0 286 0 0,1-2-216 0 0,1-1 285 0 0,1-3-230 0 0,0-2 115 0 0,1-2 145 0 0,1-4-209 0 0,-3-2 240 0 0,4-2-229 0 0,0-4 260 0 0,1-3-278 0 0,0-3 285 0 0,0-2-193 0 0,1-3 213 0 0,0-2-217 0 0,-1-3 192 0 0,0-1-198 0 0,0-3 203 0 0,0-2-206 0 0,-2 0 201 0 0,-1 0 1 0 0,-1 0 7 0 0,-2 2-35 0 0,-1 1-5 0 0,-1 2-39 0 0,-1 2-94 0 0,-1 2-47 0 0,-2 3 11 0 0,0 1 30 0 0,-1 3-15 0 0,-1 2 30 0 0,-1 3 2 0 0,-1 0 108 0 0,-1 3-156 0 0,0 3 211 0 0,-1 2-208 0 0,-1 2 231 0 0,1 4-240 0 0,0 2 208 0 0,0 2-208 0 0,1 2 163 0 0,0 2-148 0 0,2 2 48 0 0,0 2-30 0 0,2 0-41 0 0,1 1-92 0 0,2-1-80 0 0,1 0-88 0 0,2 0-84 0 0,1-2-247 0 0,2 0-136 0 0,1-3-410 0 0,2-2-205 0 0,2-2-260 0 0,1-2-564 0 0,2-3-255 0 0,2-2-1918 0 0,2-2-2617 0 0,-4-3 5821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0:48.39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46782.15625"/>
      <inkml:brushProperty name="anchorY" value="-218191.75"/>
      <inkml:brushProperty name="scaleFactor" value="0.5"/>
    </inkml:brush>
  </inkml:definitions>
  <inkml:trace contextRef="#ctx0" brushRef="#br0">346 46 2484 0 0,'0'-2'2032'0'0,"-1"0"-508"0"0,0 1-238 0 0,0-2-75 0 0,0 0-154 0 0,-2 0 36 0 0,0 0-74 0 0,-1-1 68 0 0,0 1-251 0 0,-1-1 21 0 0,1 1-237 0 0,-2-1 23 0 0,1 1-181 0 0,-4 0 59 0 0,2 1-195 0 0,-3 0 120 0 0,-3 2-142 0 0,0 0-14 0 0,-3 2 16 0 0,-1 2-36 0 0,-1 2-4 0 0,-2 2-14 0 0,-1 3-3 0 0,0 2-19 0 0,1 3 9 0 0,-1 2-31 0 0,1 2-11 0 0,2 2 58 0 0,2 1 14 0 0,2 1 7 0 0,2 1-20 0 0,2 0-30 0 0,4 0-40 0 0,2-1-47 0 0,3 1 37 0 0,2-2-39 0 0,4 1-18 0 0,3-1-32 0 0,3-1-120 0 0,4-2-128 0 0,3-1-177 0 0,2-2-180 0 0,4-3-177 0 0,2-2-251 0 0,1-3-76 0 0,2-3-177 0 0,0-2-43 0 0,2-3-60 0 0,1-2-409 0 0,1-3 194 0 0,1-4-526 0 0,1-3-1183 0 0,3-4-1053 0 0,-7 1 2381 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0:48.64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48154.375"/>
      <inkml:brushProperty name="anchorY" value="-219849.25"/>
      <inkml:brushProperty name="scaleFactor" value="0.5"/>
    </inkml:brush>
  </inkml:definitions>
  <inkml:trace contextRef="#ctx0" brushRef="#br0">202 308 2196 0 0,'0'0'0'0'0,"2"-5"2708"0"0,0-6-466 0 0,1-5-250 0 0,1-3-316 0 0,-1-3-294 0 0,0-1 80 0 0,-1 0-59 0 0,-1 0 62 0 0,0 2-288 0 0,-1 0 6 0 0,0 2-146 0 0,-1 1-123 0 0,0 1-150 0 0,1 3-144 0 0,-2 1-204 0 0,2 3-104 0 0,-2-1-94 0 0,2 4-47 0 0,-2 0-8 0 0,1 1-53 0 0,-2 4 9 0 0,-2 4-11 0 0,-1 4-28 0 0,-3 4-6 0 0,-1 5-14 0 0,-3 7-7 0 0,-3 6 14 0 0,-1 6 9 0 0,-1 6-20 0 0,-1 5 132 0 0,0 5-201 0 0,1 2 195 0 0,2 3-205 0 0,2 2 209 0 0,2 1-222 0 0,3-1 85 0 0,3-1-28 0 0,3-2 3 0 0,3-1 14 0 0,2-2-69 0 0,5-1-143 0 0,3-2-47 0 0,2-3-120 0 0,3-4-76 0 0,3-3-138 0 0,1-4-173 0 0,2-4-388 0 0,1-5-206 0 0,2-3-283 0 0,-1-5-422 0 0,2-3-200 0 0,-1-5-2541 0 0,0-3-2700 0 0,-5-3 6372 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0:48.82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49487.67188"/>
      <inkml:brushProperty name="anchorY" value="-221938.54688"/>
      <inkml:brushProperty name="scaleFactor" value="0.5"/>
    </inkml:brush>
  </inkml:definitions>
  <inkml:trace contextRef="#ctx0" brushRef="#br0">117 184 2772 0 0,'0'0'0'0'0,"-4"-3"2885"0"0,-5-4-706 0 0,-3-2-153 0 0,-3-1-461 0 0,-1-2 35 0 0,0 1-119 0 0,2-1-160 0 0,2 2-180 0 0,2 1-209 0 0,4 1-180 0 0,3 1-136 0 0,5-1-143 0 0,4 1-99 0 0,5 1-68 0 0,6-1-60 0 0,5 2-147 0 0,6-1-7 0 0,6 2-89 0 0,4 0-189 0 0,5 2-107 0 0,4-1-205 0 0,4 1-220 0 0,1-1-334 0 0,3 1-150 0 0,-1-1-201 0 0,1 1-671 0 0,0-2-339 0 0,0 0-1186 0 0,1-3-1705 0 0,-11 1 3648 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0:49.15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51366.67188"/>
      <inkml:brushProperty name="anchorY" value="-223024.9375"/>
      <inkml:brushProperty name="scaleFactor" value="0.5"/>
    </inkml:brush>
  </inkml:definitions>
  <inkml:trace contextRef="#ctx0" brushRef="#br0">742 91 624 0 0,'-4'-2'3496'0'0,"-5"-3"-984"0"0,-3-3-191 0 0,-2-1-490 0 0,-2-1-243 0 0,0-1-128 0 0,1 2-91 0 0,2 0-118 0 0,1 1-108 0 0,3 2-251 0 0,1 1-72 0 0,2 1-295 0 0,1 1 32 0 0,3 1-237 0 0,0 5-50 0 0,4 3-69 0 0,1 6-32 0 0,5 6-79 0 0,3 9 31 0 0,4 8-76 0 0,2 8 29 0 0,1 7-6 0 0,0 7-29 0 0,1 6 4 0 0,-2 5 26 0 0,-2 5 103 0 0,-1 2-215 0 0,-3 1 93 0 0,-3 0-52 0 0,-4 0 4 0 0,-4-2 4 0 0,-4 0 16 0 0,-5-4-52 0 0,-4-1 96 0 0,-4-4-57 0 0,-5-1 98 0 0,-5-5 142 0 0,-3-3-191 0 0,-4-6 231 0 0,-4-4-320 0 0,-3-5 314 0 0,-2-5-350 0 0,-4-4 299 0 0,0-4-381 0 0,-2-4 63 0 0,1-3-447 0 0,1-4-242 0 0,2-3-443 0 0,2-3-422 0 0,3-3-432 0 0,1-2-716 0 0,3-2-1794 0 0,3-2-2921 0 0,7-2 6395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0:49.77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49355.95313"/>
      <inkml:brushProperty name="anchorY" value="-223292.60938"/>
      <inkml:brushProperty name="scaleFactor" value="0.5"/>
    </inkml:brush>
  </inkml:definitions>
  <inkml:trace contextRef="#ctx0" brushRef="#br0">143 1 744 0 0,'0'0'10892'0'0,"-2"1"-10642"0"0,0 0 112 0 0,0 0-14 0 0,0-1 33 0 0,0 1-107 0 0,-2-1 28 0 0,1 1-65 0 0,-1-1 42 0 0,-2 0-113 0 0,1 0 37 0 0,-3 0-81 0 0,2 1 136 0 0,-2 0-136 0 0,0-1 76 0 0,0 1-121 0 0,1 0 52 0 0,-1 0-80 0 0,1 1 71 0 0,-1-1-103 0 0,2 1 72 0 0,-1 0-69 0 0,2 0 93 0 0,0-1-98 0 0,0 2 106 0 0,1-1-78 0 0,1 0 145 0 0,0 0-42 0 0,0 0 112 0 0,2 0-135 0 0,1 1 119 0 0,2 0-97 0 0,3 0-103 0 0,2 1 141 0 0,3 0-182 0 0,2-1 128 0 0,3 0-137 0 0,2-1 89 0 0,2 0-117 0 0,2 0 51 0 0,1-1-185 0 0,3-1 87 0 0,0 0-188 0 0,0-1 114 0 0,0 1-148 0 0,1-1 59 0 0,-1 0-203 0 0,0 0-57 0 0,-2-1-143 0 0,0 1-62 0 0,-3 0-179 0 0,0-1-637 0 0,-6 1-551 0 0,2 0-997 0 0,-4 0-1020 0 0,-3 0 2146 0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0:52.58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50926.29688"/>
      <inkml:brushProperty name="anchorY" value="-224612.10938"/>
      <inkml:brushProperty name="scaleFactor" value="0.5"/>
    </inkml:brush>
  </inkml:definitions>
  <inkml:trace contextRef="#ctx0" brushRef="#br0">19 13 2712 0 0,'0'0'9914'0'0,"-3"0"-8799"0"0,-1-1 146 0 0,0 1-114 0 0,1 0-32 0 0,-2-1 2526 0 0,8 0-3385 0 0,-1-1-71 0 0,4 0-17 0 0,0 0-41 0 0,4 1-22 0 0,3 0-25 0 0,2 0-52 0 0,3 1 12 0 0,1 0-45 0 0,1 0-41 0 0,2 1 9 0 0,1 0-105 0 0,2 1 37 0 0,0-1-77 0 0,1 1-37 0 0,-1 0-2 0 0,1-1-39 0 0,-1 1 0 0 0,-2-1-3 0 0,0 1-25 0 0,-3-1-16 0 0,-1 0-20 0 0,-4 0-85 0 0,0 0 101 0 0,-4-1-161 0 0,2 1 28 0 0,-3-1-236 0 0,0 1-112 0 0,-2-1-165 0 0,2 0-256 0 0,-3 0 106 0 0,-1 0-495 0 0,1-1 13 0 0,-2 1-1723 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0:53.02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52694.65625"/>
      <inkml:brushProperty name="anchorY" value="-225889.03125"/>
      <inkml:brushProperty name="scaleFactor" value="0.5"/>
    </inkml:brush>
  </inkml:definitions>
  <inkml:trace contextRef="#ctx0" brushRef="#br0">10 0 640 0 0,'-3'3'5844'0'0,"1"0"-4748"0"0,0 0-39 0 0,1-1 64 0 0,0 0-129 0 0,1 2 53 0 0,0-1-229 0 0,0-1 48 0 0,3 1-264 0 0,-1 0 52 0 0,3-1-258 0 0,0 0 118 0 0,3 0-220 0 0,-1 0 89 0 0,4-1-178 0 0,2 1 97 0 0,3 0-87 0 0,0-1-38 0 0,3 1-23 0 0,1-1-41 0 0,1-1-21 0 0,2 1-17 0 0,1-1-22 0 0,1 0-9 0 0,0 0-24 0 0,0 0 1 0 0,0 0-7 0 0,-2 1 24 0 0,1-1-12 0 0,-3 0-23 0 0,0 1 11 0 0,-1-1-9 0 0,-5 1-8 0 0,2-1-7 0 0,-4 0 11 0 0,1 0-18 0 0,-3 0 5 0 0,1 1-12 0 0,-3-1 32 0 0,2 1-24 0 0,-3-1 8 0 0,2 1-7 0 0,-3 0 11 0 0,3 0-22 0 0,-3 0-59 0 0,2 1-151 0 0,-1-1-14 0 0,0 1-214 0 0,-1-1 37 0 0,1 1-188 0 0,-2 0-40 0 0,1 0-120 0 0,-1 0-332 0 0,-1-1-20 0 0,1 1-561 0 0,-1-1-1765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0:14.5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412 56 328 0 0,'0'0'5365'0'0,"-19"-32"6180"0"0,12 28-11255 0 0,0 0-1 0 0,-1 1 0 0 0,0 0 1 0 0,0 1-1 0 0,1 0 0 0 0,-1 0 1 0 0,-1 1-1 0 0,1 0 0 0 0,0 0 1 0 0,0 1-1 0 0,0 0 0 0 0,-14 1 1 0 0,-7 2-166 0 0,-1 1 0 0 0,-34 10 0 0 0,47-10-89 0 0,0 1 0 0 0,0 1 0 0 0,0 1-1 0 0,-29 15 1 0 0,43-20-77 0 0,0 0 0 0 0,0 1 0 0 0,0-1-1 0 0,0 0 1 0 0,0 1 0 0 0,0 0 0 0 0,1 0-1 0 0,-1 0 1 0 0,1 0 0 0 0,0 0 0 0 0,0 1 0 0 0,-3 4-1 0 0,4-5-37 0 0,1-1-1 0 0,-1 1 0 0 0,1 0 0 0 0,-1-1 0 0 0,1 1 1 0 0,0 0-1 0 0,0-1 0 0 0,0 1 0 0 0,1 0 1 0 0,-1-1-1 0 0,1 1 0 0 0,-1-1 0 0 0,1 1 0 0 0,0-1 1 0 0,0 1-1 0 0,0-1 0 0 0,0 1 0 0 0,0-1 1 0 0,1 0-1 0 0,2 4 0 0 0,13 15-477 0 0,0 0-1 0 0,2-1 1 0 0,1 0-1 0 0,0-2 1 0 0,28 19 0 0 0,41 38 35 0 0,-78-65 649 0 0,-1 2-1 0 0,0-1 1 0 0,0 1 0 0 0,-1 1-1 0 0,10 18 1 0 0,-18-29-31 0 0,0 0-1 0 0,0 1 1 0 0,0-1-1 0 0,0 0 1 0 0,-1 1-1 0 0,1-1 1 0 0,0 0-1 0 0,-1 1 1 0 0,0-1-1 0 0,0 1 1 0 0,0-1-1 0 0,0 1 1 0 0,0-1-1 0 0,0 1 1 0 0,-1-1-1 0 0,1 0 1 0 0,-1 1-1 0 0,-1 3 1 0 0,1-2 45 0 0,-1 0 0 0 0,-1-1-1 0 0,1 1 1 0 0,-1 0 0 0 0,1-1 0 0 0,-1 0 0 0 0,0 1 0 0 0,0-1-1 0 0,-7 4 1 0 0,-1 2 162 0 0,-1-2 1 0 0,0 0-1 0 0,-1 0 0 0 0,0-1 1 0 0,-19 6-1 0 0,17-7-147 0 0,-1-1-1 0 0,0-1 1 0 0,-22 2-1 0 0,-16-4-2659 0 0,53-1 2243 0 0,0 0-1 0 0,1 1 1 0 0,-1-1-1 0 0,0 0 1 0 0,0 0-1 0 0,1 0 1 0 0,-1-1 0 0 0,0 1-1 0 0,0 0 1 0 0,1 0-1 0 0,-1 0 1 0 0,0 0-1 0 0,0-1 1 0 0,1 1-1 0 0,-1 0 1 0 0,0-1 0 0 0,1 1-1 0 0,-1 0 1 0 0,0-1-1 0 0,1 1 1 0 0,-5-6-2363 0 0,5 5 2363 0 0,-1 0 0 0 0,1 0-1 0 0,0 1 1 0 0,0-1-1 0 0,-1 0 1 0 0,1 0-1 0 0,0 1 1 0 0,0-2-1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0:54.03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54583.59375"/>
      <inkml:brushProperty name="anchorY" value="-227233.65625"/>
      <inkml:brushProperty name="scaleFactor" value="0.5"/>
    </inkml:brush>
  </inkml:definitions>
  <inkml:trace contextRef="#ctx0" brushRef="#br0">1216 216 1392 0 0,'0'0'2480'0'0,"1"-2"-746"0"0,0-1-72 0 0,2-1-343 0 0,-1 1-61 0 0,1-3-243 0 0,0 1 223 0 0,0-1-111 0 0,0 0 71 0 0,0 0-137 0 0,-2 0-29 0 0,2-1-68 0 0,-2 1-102 0 0,1-2-44 0 0,-1 2 55 0 0,-1-1-327 0 0,1 1 168 0 0,-1-1-392 0 0,0 2 231 0 0,0-2-316 0 0,0 2 238 0 0,-1-1-259 0 0,1 1 209 0 0,-2-2-185 0 0,0 2 7 0 0,-1-2-93 0 0,1 2 112 0 0,-2-2-212 0 0,-1 1 160 0 0,-2-1-220 0 0,-1 0 216 0 0,-2 0-170 0 0,-2 0 181 0 0,-3 1-150 0 0,-2 0 108 0 0,-2 1-41 0 0,-3 0 25 0 0,-2 2 23 0 0,-4 0-29 0 0,-4 2 104 0 0,-4 2-110 0 0,-5 2 22 0 0,-5 2 49 0 0,-5 4 6 0 0,-4 5 61 0 0,-4 4 47 0 0,-5 6-8 0 0,-3 7-25 0 0,-2 4-42 0 0,0 7-3 0 0,1 4-74 0 0,2 6 13 0 0,3 3-64 0 0,5 3-4 0 0,5 3 30 0 0,6 1-91 0 0,7 0 60 0 0,8-2-25 0 0,8-1-83 0 0,8-2 25 0 0,7-1-186 0 0,8-1-20 0 0,7 0-127 0 0,8-1 30 0 0,7 0-154 0 0,8-2 63 0 0,8 0-73 0 0,5-4-49 0 0,6-4-142 0 0,3-4-114 0 0,2-6 34 0 0,3-5-99 0 0,1-4 55 0 0,1-6 3 0 0,-1-6-122 0 0,-2-4 294 0 0,-3-5-100 0 0,-2-4 282 0 0,-2-4-80 0 0,-3-4 252 0 0,-3-4 16 0 0,-4-2 79 0 0,-4-3 103 0 0,-4-2 94 0 0,-5-1-44 0 0,-3 0 75 0 0,-4-2 75 0 0,-4 0-98 0 0,-4-1 110 0 0,-3 0-42 0 0,-5 0 8 0 0,-3 0 66 0 0,-5-2 37 0 0,-3 1 68 0 0,-5-1 117 0 0,-4-1-46 0 0,-2 0 30 0 0,-4 2-38 0 0,0 1-54 0 0,-1 1-47 0 0,1 3-39 0 0,0 1-52 0 0,3 3-41 0 0,0 1-31 0 0,3 2-1 0 0,1 1-33 0 0,3 2-20 0 0,2 1-19 0 0,1 0-54 0 0,4 3-19 0 0,1-1-98 0 0,1 1-69 0 0,3 0-72 0 0,2 2-49 0 0,4-2-52 0 0,4 0 13 0 0,3 1 13 0 0,4 0 23 0 0,2 0-5 0 0,2 1 97 0 0,3 1 67 0 0,0 0 6 0 0,0 0 35 0 0,0 1 23 0 0,0 1 5 0 0,-1 1 16 0 0,0 1-12 0 0,-2 0 46 0 0,0 2 29 0 0,-2 0 59 0 0,-1 2 39 0 0,-2 2 37 0 0,-2 0 158 0 0,-2 3-161 0 0,-1 1 220 0 0,-2 3-212 0 0,-2 3 214 0 0,-2 2-254 0 0,-1 1 192 0 0,-1 3-252 0 0,-1 3 39 0 0,-1 1-9 0 0,0 3 6 0 0,-1 1-58 0 0,1 1-28 0 0,1 1-80 0 0,0 0-94 0 0,0 1-110 0 0,1-1-92 0 0,1-3-112 0 0,1-1-167 0 0,1-2-263 0 0,0-3-81 0 0,1-2-335 0 0,1-3-167 0 0,1-2-445 0 0,1-4-574 0 0,0-2-1727 0 0,-1-4-2493 0 0,-2-4 5453 0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0:54.90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53210.23438"/>
      <inkml:brushProperty name="anchorY" value="-227187.14063"/>
      <inkml:brushProperty name="scaleFactor" value="0.5"/>
    </inkml:brush>
  </inkml:definitions>
  <inkml:trace contextRef="#ctx0" brushRef="#br0">462 225 2768 0 0,'0'0'14200'0'0,"3"-1"-13616"0"0,0 0-208 0 0,-1 0-38 0 0,2-2-76 0 0,-1 1-53 0 0,1-2-34 0 0,-1 1-81 0 0,1-3 27 0 0,0 2-42 0 0,0-1-103 0 0,0 0 116 0 0,0-1-129 0 0,0 1 140 0 0,-1-1-163 0 0,0 1 162 0 0,1-2-130 0 0,-2 2 194 0 0,1-2-126 0 0,-1 1 130 0 0,-1-2-142 0 0,0 2 146 0 0,-1-2-81 0 0,0-1 173 0 0,-2 0-103 0 0,-1 0 14 0 0,-1-1 96 0 0,-2 1-59 0 0,-1-1-20 0 0,-1 1-25 0 0,-1-1-52 0 0,-2 1-3 0 0,-2 1-23 0 0,-1 1-5 0 0,-3 0 8 0 0,-2 2-17 0 0,-2 0-9 0 0,-1 2 2 0 0,-3 2 3 0 0,0 1-11 0 0,-2 2-11 0 0,-2 3-30 0 0,0 2 17 0 0,-1 2 138 0 0,1 2-209 0 0,0 2 228 0 0,2 2-252 0 0,2 2 243 0 0,2 1-261 0 0,3 2 218 0 0,3 1-291 0 0,3 1 252 0 0,4 0-257 0 0,3 0 158 0 0,3 1-180 0 0,4-1 31 0 0,3 0-18 0 0,3 0-1 0 0,2-2-29 0 0,4-1 17 0 0,2-1-11 0 0,1-2 31 0 0,3-2-28 0 0,1-3 99 0 0,0-1-10 0 0,2-3 21 0 0,0-3 36 0 0,0-1 11 0 0,0-3 50 0 0,0-3 68 0 0,0-1 13 0 0,0-3 31 0 0,-1-1 127 0 0,-1-2-160 0 0,1-1 274 0 0,-1-1-173 0 0,-1-2 234 0 0,-1-1-278 0 0,-1 0 120 0 0,-1-1-8 0 0,0-1 37 0 0,-2 1 59 0 0,-1 0-9 0 0,-1 0 36 0 0,-1 0-11 0 0,-2 2-33 0 0,0 1-27 0 0,-1 1-74 0 0,-1 1-39 0 0,-1 1-65 0 0,-1 3-44 0 0,0-1-64 0 0,-1 2-39 0 0,1 0-14 0 0,-2 1-17 0 0,0 1-2 0 0,0 0 12 0 0,0 1 6 0 0,-1 1 26 0 0,0 0-29 0 0,-2 2 15 0 0,-1 1-14 0 0,0 3 3 0 0,-1 0 97 0 0,0 3-140 0 0,0 1 126 0 0,0 2-203 0 0,0 1 133 0 0,1 0-180 0 0,1 1 213 0 0,1 1-207 0 0,1 0 176 0 0,0 0-187 0 0,1 1 78 0 0,1-1 11 0 0,1 0 16 0 0,1-1 22 0 0,0-1 20 0 0,0 0-4 0 0,2-1 56 0 0,-1-2-2 0 0,0-2-28 0 0,2 0 1 0 0,-2-2 120 0 0,4-1-186 0 0,0-2 149 0 0,2-2-177 0 0,0-1 143 0 0,1-2-214 0 0,1-2 258 0 0,1-1-206 0 0,-1-2 181 0 0,1 0-173 0 0,0-2 70 0 0,0-1-23 0 0,0-1 50 0 0,0 0-28 0 0,-2-1 21 0 0,1 1 125 0 0,-2 0 25 0 0,-1 1 20 0 0,-1 1-39 0 0,0-1-3 0 0,-3 3-142 0 0,1 1-13 0 0,-3 1-20 0 0,0 2 7 0 0,-1 1 32 0 0,-1 1 28 0 0,-1 2 8 0 0,-1 3-12 0 0,0 0 86 0 0,-1 4-82 0 0,-1 1 140 0 0,1 3-161 0 0,0 1 153 0 0,0 1-252 0 0,2 2 157 0 0,1 1-230 0 0,1 1 118 0 0,2 1-297 0 0,1 0-27 0 0,1 0-113 0 0,3-1-167 0 0,1 0-108 0 0,1-2-119 0 0,2 0-272 0 0,1-4-26 0 0,0-1-244 0 0,0-3-293 0 0,1-2 183 0 0,0-3-372 0 0,-1-2 211 0 0,1-3-1819 0 0,0-3-1155 0 0,-4 1 2924 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0:55.02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55086.09375"/>
      <inkml:brushProperty name="anchorY" value="-228583.28125"/>
      <inkml:brushProperty name="scaleFactor" value="0.5"/>
    </inkml:brush>
  </inkml:definitions>
  <inkml:trace contextRef="#ctx0" brushRef="#br0">184 132 1916 0 0,'0'0'0'0'0,"-2"-4"2288"0"0,-4-3-531 0 0,-3-4-409 0 0,-2-2-131 0 0,-2-1-373 0 0,-2 0-162 0 0,-2 0-144 0 0,0 2-220 0 0,-1 1-237 0 0,1 1-546 0 0,1 2-299 0 0,4 3-901 0 0,-1 1-965 0 0,3 1-536 0 0,2 2 1004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0:55.50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53632.59375"/>
      <inkml:brushProperty name="anchorY" value="-227182.39063"/>
      <inkml:brushProperty name="scaleFactor" value="0.5"/>
    </inkml:brush>
  </inkml:definitions>
  <inkml:trace contextRef="#ctx0" brushRef="#br0">30 0 408 0 0,'-1'3'3320'0'0,"0"0"-1059"0"0,-1 2-397 0 0,1-1-349 0 0,0 2-443 0 0,-1-2-118 0 0,2 0-235 0 0,-1 1-28 0 0,1-1-210 0 0,0 1-18 0 0,1-1-173 0 0,1 2-5 0 0,0-2-151 0 0,0 3-12 0 0,0-1-101 0 0,1 2 39 0 0,0 0-112 0 0,-1 1 76 0 0,0 1-83 0 0,0 1 37 0 0,-2 1-58 0 0,1 0-14 0 0,-2 2 49 0 0,0 0-83 0 0,-1 1 109 0 0,0 1-51 0 0,0 0 91 0 0,-1 0-84 0 0,1-1 79 0 0,-1 0-66 0 0,0 0 86 0 0,0-2-44 0 0,0 0 201 0 0,0-1 61 0 0,1-2 273 0 0,0-2 40 0 0,0 1 291 0 0,0-3 22 0 0,0 1-82 0 0,0-1-82 0 0,1-2-81 0 0,0 0 2061 0 0,1-6-2084 0 0,3-2-305 0 0,-1-1 206 0 0,2-2-182 0 0,1-2 110 0 0,2-1-155 0 0,0-3 183 0 0,3 0-169 0 0,0-2-8 0 0,2-1-28 0 0,2-1-56 0 0,1-2-30 0 0,2-1-47 0 0,2-1-38 0 0,0 0-9 0 0,2 0-34 0 0,1 0-26 0 0,0 1 14 0 0,1 1 104 0 0,-2 1-244 0 0,0 3 240 0 0,-2 1-288 0 0,-1 2 215 0 0,-1 2-240 0 0,0 2 217 0 0,-5 2-250 0 0,1 4 112 0 0,-1 2 9 0 0,-1 2 2 0 0,0 3 13 0 0,-2 3 12 0 0,-1 1 26 0 0,-2 4 13 0 0,0 1 96 0 0,-1 2-118 0 0,-1 2 124 0 0,0 2-116 0 0,0 1 58 0 0,0 1-37 0 0,-1 1-6 0 0,2 0-35 0 0,0-1-85 0 0,0 0-119 0 0,1-1-127 0 0,1 0-88 0 0,1-1-158 0 0,0-2-257 0 0,2-1-287 0 0,1-1-176 0 0,1-2-427 0 0,1-1-442 0 0,1-3-522 0 0,1-2-1881 0 0,0-1-2900 0 0,-2-3 6422 0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0:55.88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55477.48438"/>
      <inkml:brushProperty name="anchorY" value="-228868.90625"/>
      <inkml:brushProperty name="scaleFactor" value="0.5"/>
    </inkml:brush>
  </inkml:definitions>
  <inkml:trace contextRef="#ctx0" brushRef="#br0">42 8 284 0 0,'-2'0'6175'0'0,"-1"0"-3927"0"0,1-1-321 0 0,-3 0-413 0 0,0 0 1 0 0,1 0-218 0 0,1 0 54 0 0,-1 0-173 0 0,0 0-153 0 0,1 1-133 0 0,0-1-125 0 0,2 1-136 0 0,-1 2-10 0 0,1 0-115 0 0,3 4-87 0 0,1 1-67 0 0,2 4-85 0 0,3 3-33 0 0,3 3-36 0 0,2 3-39 0 0,3 4-21 0 0,3 3 100 0 0,2 3-176 0 0,3 4 129 0 0,3 2-196 0 0,1 1 32 0 0,1 2-62 0 0,1-1-65 0 0,-1 0-56 0 0,-2-3-55 0 0,-1-2-76 0 0,-2-3-60 0 0,-3-3-191 0 0,-2-3 10 0 0,-3-3-280 0 0,-2-3 46 0 0,-2-2-237 0 0,-1-3-223 0 0,-4-4-328 0 0,0 0-549 0 0,-1-3-535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0:56.13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57172.01563"/>
      <inkml:brushProperty name="anchorY" value="-230758.65625"/>
      <inkml:brushProperty name="scaleFactor" value="0.5"/>
    </inkml:brush>
  </inkml:definitions>
  <inkml:trace contextRef="#ctx0" brushRef="#br0">528 49 828 0 0,'-3'-3'5437'0'0,"0"-2"-3421"0"0,1 1-337 0 0,-1-1-273 0 0,0 0-116 0 0,-1-1-127 0 0,1 1-134 0 0,-1 0-92 0 0,1 1-91 0 0,0 1-197 0 0,-2 1 91 0 0,0 1-154 0 0,-3 1-65 0 0,-3 3-108 0 0,-2 3-12 0 0,-2 2-59 0 0,-3 3-70 0 0,-2 2-4 0 0,-3 4-140 0 0,-1 2 91 0 0,-3 3 63 0 0,1 1-207 0 0,-2 3-11 0 0,0 1-28 0 0,1 0-42 0 0,0 2 63 0 0,1-1-147 0 0,2-1-68 0 0,2 0-103 0 0,2-2-313 0 0,2-1-68 0 0,1-3-379 0 0,3-1-189 0 0,0-2-264 0 0,2-3-853 0 0,2-2-2296 0 0,2-2-2747 0 0,1-4 6250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0:57.31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55374.29688"/>
      <inkml:brushProperty name="anchorY" value="-229908.25"/>
      <inkml:brushProperty name="scaleFactor" value="0.5"/>
    </inkml:brush>
  </inkml:definitions>
  <inkml:trace contextRef="#ctx0" brushRef="#br0">124 383 3216 0 0,'-1'-2'2969'0'0,"-1"-4"-515"0"0,-1 0-216 0 0,-1-3-236 0 0,1 0-204 0 0,0 0-142 0 0,1 1-114 0 0,-1-1 41 0 0,1 1-232 0 0,0 0 132 0 0,0 2-418 0 0,-1-2 42 0 0,2 2-443 0 0,-1 0 50 0 0,0 1-410 0 0,2 2 129 0 0,-1 0-314 0 0,1 2 203 0 0,0 1-50 0 0,-2 2-288 0 0,0 3 215 0 0,-1 4-259 0 0,1 3 258 0 0,-1 4-272 0 0,0 4 105 0 0,1 5-48 0 0,0 3 58 0 0,1 3-54 0 0,0 3 107 0 0,1 2-119 0 0,0 3 42 0 0,1 2-18 0 0,0 1-31 0 0,1-1-5 0 0,0 0-39 0 0,0-2-42 0 0,0-2-14 0 0,0-2-38 0 0,-1-3-86 0 0,1-2 3 0 0,-1-3-97 0 0,0-3 27 0 0,0-3 5 0 0,-1-2 28 0 0,0-3-58 0 0,0-2-102 0 0,0-4-80 0 0,0-1-80 0 0,0-3-115 0 0,-1-2 196 0 0,1-1-91 0 0,-2-3 199 0 0,1-1-126 0 0,-2-4 181 0 0,-1-2-138 0 0,1-2 185 0 0,-1-3-95 0 0,0-3 232 0 0,0-3-114 0 0,1-2 165 0 0,0-2 42 0 0,-1-2 212 0 0,2-1-78 0 0,1-3 319 0 0,-1-1-117 0 0,1-1 222 0 0,1-1-95 0 0,0-1 120 0 0,0-1-25 0 0,1 0 94 0 0,0 0 131 0 0,0 0-195 0 0,1 0 311 0 0,0-1-335 0 0,1 1 220 0 0,0 0-268 0 0,0 0 134 0 0,1 0-246 0 0,0 0 201 0 0,1 0-306 0 0,0 1 191 0 0,0 1-278 0 0,2 0 220 0 0,-1 2-328 0 0,1 1 234 0 0,2 1-301 0 0,1 3 93 0 0,1 1 82 0 0,1 3-237 0 0,2 3 234 0 0,0 1-312 0 0,2 4 99 0 0,2 2-289 0 0,0 2 191 0 0,2 4-242 0 0,0 2 126 0 0,2 4-210 0 0,1 4 193 0 0,0 3-110 0 0,0 3 140 0 0,-1 4-42 0 0,0 2 138 0 0,-2 3-73 0 0,-2 2 136 0 0,-3 2-46 0 0,-2 0 60 0 0,-4 0 1 0 0,-3 0 30 0 0,-2 0 8 0 0,-5 0 47 0 0,-4 0-17 0 0,-3 0 37 0 0,-4-1-18 0 0,-3-1 39 0 0,-3-2-48 0 0,-3 0 38 0 0,-2-1 12 0 0,-1-2-17 0 0,-1-2 7 0 0,0-1 3 0 0,0-2-21 0 0,1-2 54 0 0,1-1-31 0 0,1-1 30 0 0,3-1-13 0 0,1-1 5 0 0,3-1-1 0 0,1 0-9 0 0,4-2-31 0 0,0 1-28 0 0,2-2-46 0 0,1 1-70 0 0,2-2-55 0 0,1 0-112 0 0,2 0-4 0 0,2 0-93 0 0,2-1 109 0 0,3 1-145 0 0,3 1 122 0 0,1-1-117 0 0,3 1 161 0 0,2 0-100 0 0,1-1 192 0 0,2 1-122 0 0,1 1 200 0 0,1 0-148 0 0,1 1 194 0 0,1 1-101 0 0,0 1 155 0 0,0 1-139 0 0,-1 2 189 0 0,1 0-129 0 0,-1 3 168 0 0,-2 1-108 0 0,-1 1 166 0 0,-1 1-153 0 0,-3 2 199 0 0,-1 0-119 0 0,-3 1 169 0 0,-2 2-185 0 0,-3 0 160 0 0,-3 0-142 0 0,-3 2 158 0 0,-3 0-140 0 0,-4 0 179 0 0,-3 0-164 0 0,-3 0 177 0 0,-3-1-132 0 0,-3-1 130 0 0,-3-1-115 0 0,-1-2 127 0 0,-1-2-140 0 0,0-1 118 0 0,-1-3-130 0 0,1-1 88 0 0,1-2-102 0 0,1-2 71 0 0,1-2-51 0 0,3-2 19 0 0,0-1-25 0 0,2-2-30 0 0,1-2-35 0 0,1-1-156 0 0,2-2-133 0 0,2-1-206 0 0,1-1-412 0 0,2-1-207 0 0,2-2-248 0 0,1-1-424 0 0,4 0-472 0 0,1 0-2448 0 0,3 0-2663 0 0,1 2 6182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0:57.92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53985.35938"/>
      <inkml:brushProperty name="anchorY" value="-229245.75"/>
      <inkml:brushProperty name="scaleFactor" value="0.5"/>
    </inkml:brush>
  </inkml:definitions>
  <inkml:trace contextRef="#ctx0" brushRef="#br0">162 100 3012 0 0,'-1'-2'3537'0'0,"1"-2"-878"0"0,0-2-492 0 0,-1-1-407 0 0,1 0-278 0 0,-1-1-411 0 0,0 1-159 0 0,0 0 10 0 0,0 1-156 0 0,0-1-44 0 0,-1 2-18 0 0,1 0-200 0 0,-1 1-111 0 0,1 1-52 0 0,0 1-78 0 0,-1 2 3 0 0,-2 3-23 0 0,-1 4-48 0 0,-1 3 3 0 0,-3 5-94 0 0,-1 5 100 0 0,-2 4-133 0 0,-1 5 95 0 0,-1 4-86 0 0,0 3 5 0 0,0 3 3 0 0,2 1-38 0 0,1 2-3 0 0,3 0 27 0 0,1 0-71 0 0,3-1 73 0 0,2-2-18 0 0,2-1-18 0 0,2-2-2 0 0,3-2-20 0 0,2-3 0 0 0,1-2-43 0 0,3-3-54 0 0,0-3 31 0 0,3-3-80 0 0,2-4 40 0 0,1-4-52 0 0,1-4 32 0 0,0-3 36 0 0,2-4-34 0 0,1-4 41 0 0,1-3-16 0 0,2-3 25 0 0,0-5-2 0 0,2-3-41 0 0,-1-4 4 0 0,1-3 66 0 0,-2-3-30 0 0,0-1 40 0 0,-3 0 173 0 0,-1 1 97 0 0,-3 2-95 0 0,-2 3 38 0 0,-2 2-186 0 0,-2 3 49 0 0,-2 3-104 0 0,-1 3 45 0 0,-2 3-26 0 0,-2 3 47 0 0,-2 2-32 0 0,-1 1 77 0 0,1 4-44 0 0,0 2 43 0 0,-1 3-86 0 0,1 2 17 0 0,0 3 42 0 0,0 2-24 0 0,2 2-38 0 0,3 1-48 0 0,1 2 53 0 0,2 1-44 0 0,2-1 17 0 0,2 1-33 0 0,2-3-10 0 0,1-1-59 0 0,1-3 90 0 0,2-2-45 0 0,0-3 52 0 0,1-3-73 0 0,-1-3 0 0 0,2-2 53 0 0,-1-4 84 0 0,1-2-50 0 0,-1-2 107 0 0,0-4-9 0 0,-1-2 29 0 0,0-3 48 0 0,-2-1-20 0 0,-2-4 79 0 0,-2-1-100 0 0,-2-4 135 0 0,-2-1-97 0 0,-2-2 129 0 0,-1-1-167 0 0,-3-3 113 0 0,-1 1-224 0 0,-2-2 203 0 0,-1 1-235 0 0,-2 0 143 0 0,-1 0-177 0 0,-1 2-91 0 0,-2 0-250 0 0,-1 3-325 0 0,-2 2-358 0 0,0 3-484 0 0,-2 3-347 0 0,-2 3-1076 0 0,-1 4-1745 0 0,-2 2-3196 0 0,2 4 6952 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0:40.97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32879.07813"/>
      <inkml:brushProperty name="anchorY" value="-205602.92188"/>
      <inkml:brushProperty name="scaleFactor" value="0.5"/>
    </inkml:brush>
  </inkml:definitions>
  <inkml:trace contextRef="#ctx0" brushRef="#br0">252 307 536 0 0,'0'-1'2788'0'0,"-1"-3"-658"0"0,0-2-217 0 0,-1-2-208 0 0,1-1-477 0 0,0 0-105 0 0,0-1-121 0 0,0-1 128 0 0,0 3-108 0 0,0-2 174 0 0,0 2-155 0 0,0-1-1 0 0,1 1-178 0 0,-1 0-87 0 0,0 1-142 0 0,1 0-120 0 0,-1 1-106 0 0,1 0-92 0 0,0 1-86 0 0,0 1-99 0 0,0 1-38 0 0,0 0 5 0 0,-1 1-24 0 0,0 0 38 0 0,0 4-3 0 0,-2 2-39 0 0,1 4-66 0 0,-1 5 100 0 0,-1 4 152 0 0,-1 6-224 0 0,0 6 219 0 0,-2 5-309 0 0,0 7 90 0 0,-1 5 7 0 0,0 5-3 0 0,-1 5 4 0 0,1 1-4 0 0,1 2 2 0 0,0 1-20 0 0,2-3 25 0 0,1-1 10 0 0,1-3 179 0 0,1-2-282 0 0,1-3 293 0 0,1-4-324 0 0,1-3 301 0 0,0-3-284 0 0,0-4 248 0 0,0-3-247 0 0,0-3 250 0 0,1-4-248 0 0,-1-3 275 0 0,0-2-226 0 0,0-3 219 0 0,-1-4-274 0 0,0-2 148 0 0,0-4-302 0 0,0-1 232 0 0,0-3-252 0 0,-2-3 164 0 0,-1-4-229 0 0,-1-5-15 0 0,0-4-110 0 0,0-5-9 0 0,-1-6 16 0 0,0-6 83 0 0,-1-5 80 0 0,1-4-8 0 0,0-5 218 0 0,1-2 46 0 0,0-1 270 0 0,1-1-138 0 0,1-1 290 0 0,0 0-273 0 0,0 1 257 0 0,2 0-109 0 0,-1 2 81 0 0,1 2 107 0 0,1 2-24 0 0,-1 2-7 0 0,2 1-53 0 0,-1 2 18 0 0,2 1-98 0 0,1 1-31 0 0,0 1-42 0 0,1 1-19 0 0,1 2-9 0 0,1 1-85 0 0,0 1 5 0 0,2 2-54 0 0,0 0-22 0 0,1 3-44 0 0,2 2 4 0 0,1 2 120 0 0,2 2-269 0 0,0 4 248 0 0,2 2-258 0 0,1 3 224 0 0,2 3-265 0 0,1 4 218 0 0,1 3-268 0 0,2 4 202 0 0,1 5-260 0 0,1 3 135 0 0,0 6-27 0 0,0 3 45 0 0,-1 5 5 0 0,-2 2 16 0 0,-2 3 143 0 0,-4 2-142 0 0,-4 1 171 0 0,-3 1-194 0 0,-5 0 110 0 0,-4 1-26 0 0,-5 0-10 0 0,-4 1 34 0 0,-4 0-5 0 0,-6 0 21 0 0,-3 0-14 0 0,-3-1 33 0 0,-3-3-18 0 0,-2-3 20 0 0,0-1 5 0 0,-1-4-25 0 0,0-2-20 0 0,2-3-13 0 0,2-2 80 0 0,2-3-82 0 0,2-1 0 0 0,2-3-9 0 0,3-1-16 0 0,1-2-20 0 0,1-2 4 0 0,4-1-7 0 0,0-1-70 0 0,3-1-45 0 0,2 0-10 0 0,0-2-23 0 0,1 1 16 0 0,2-1-6 0 0,0-1-21 0 0,2 0 62 0 0,3-1-10 0 0,0 0-8 0 0,5 0 19 0 0,0 0 3 0 0,3 0 9 0 0,3 1-38 0 0,1 0 95 0 0,3 1-118 0 0,0 0 169 0 0,1 1-112 0 0,2 2 144 0 0,1 1-128 0 0,0 1 116 0 0,1 3-82 0 0,-1 0 123 0 0,1 3-114 0 0,-2 1 129 0 0,0 1-116 0 0,-3 1 147 0 0,-1 2-136 0 0,-3 1 135 0 0,-1 1-123 0 0,-3 1 168 0 0,-2 1-83 0 0,-4 0 48 0 0,-2 1-20 0 0,-3 2-9 0 0,-3-1 152 0 0,-4 1 31 0 0,-2 0 4 0 0,-3-1 130 0 0,-3 0-196 0 0,-2-2 175 0 0,-2-1-172 0 0,-1-2 162 0 0,-1-2-236 0 0,0-2 261 0 0,-1-2-254 0 0,1-2 250 0 0,0-2-262 0 0,1-3 247 0 0,0-1-290 0 0,1-2 240 0 0,2-2-336 0 0,0-1 105 0 0,1-2-398 0 0,1-2-205 0 0,1-2-70 0 0,2-3-261 0 0,2-1-291 0 0,1-2-131 0 0,3 0-302 0 0,2 0-739 0 0,3-1-2475 0 0,2 0-2892 0 0,2 3 6707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0:42.03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31358.70313"/>
      <inkml:brushProperty name="anchorY" value="-205208.26563"/>
      <inkml:brushProperty name="scaleFactor" value="0.5"/>
    </inkml:brush>
  </inkml:definitions>
  <inkml:trace contextRef="#ctx0" brushRef="#br0">512 273 756 0 0,'0'0'2376'0'0,"2"-2"-774"0"0,-1 0-367 0 0,2-2-172 0 0,1 0-308 0 0,-1-2-52 0 0,1 1-101 0 0,0-1 76 0 0,-1 0 95 0 0,0-1-106 0 0,1 0-77 0 0,0 1-145 0 0,-1-1-30 0 0,0 1-132 0 0,1-1 4 0 0,-1 1-133 0 0,0-1 125 0 0,0 2-45 0 0,0-2 150 0 0,0 1-44 0 0,0-1 132 0 0,-1 2-64 0 0,1-1-4 0 0,-1 1 28 0 0,0-1-77 0 0,-1 0-61 0 0,0 0 56 0 0,0 1 50 0 0,0-2 84 0 0,-1 2-32 0 0,0-2 32 0 0,0 1-146 0 0,-1-1 18 0 0,0 1-115 0 0,-2-1 82 0 0,0-1-143 0 0,-1 0 54 0 0,-2 0-141 0 0,-1 0 106 0 0,-1 0-158 0 0,-2 0 109 0 0,-1 1-138 0 0,-2 1 90 0 0,-1 0-108 0 0,-2 2 94 0 0,-3 1-160 0 0,-2 2 182 0 0,-3 2-169 0 0,-3 2 51 0 0,-4 4-35 0 0,-2 2 48 0 0,-3 5-10 0 0,-3 2-47 0 0,0 4 76 0 0,1 3-39 0 0,1 2-6 0 0,4 1-1 0 0,3 2-66 0 0,5 0-123 0 0,4 0 78 0 0,5 0-160 0 0,4-1 48 0 0,5 0-263 0 0,4-2 145 0 0,4 1-121 0 0,5-2 67 0 0,4-1-48 0 0,3 0 171 0 0,4-3-48 0 0,2-1 148 0 0,3-4-50 0 0,0-3 176 0 0,2-2-107 0 0,-1-3 306 0 0,1-4-132 0 0,0-2 299 0 0,-1-4-96 0 0,-1-2 143 0 0,0-2-101 0 0,-1-3 164 0 0,-1-3-42 0 0,-1-3-29 0 0,-1-3-42 0 0,-1-2-52 0 0,-2-2-9 0 0,0-2 53 0 0,-2-1 0 0 0,-1-1 245 0 0,0 0-258 0 0,-2 0 364 0 0,-1 1-292 0 0,-1 2 196 0 0,-1 2-276 0 0,-1 3 114 0 0,0 2-302 0 0,-2 2 173 0 0,1 2-317 0 0,-2 1 208 0 0,0 4-282 0 0,0 0 293 0 0,-1 3-297 0 0,0 1 276 0 0,-1 2-265 0 0,-1 4 243 0 0,1 3-335 0 0,-2 2 205 0 0,1 5-272 0 0,-2 2 36 0 0,1 3-47 0 0,0 4 12 0 0,0 1 50 0 0,1 3-29 0 0,0 0 31 0 0,0 1 29 0 0,1 1 26 0 0,0-1 23 0 0,2 1-8 0 0,0-1 15 0 0,0-2 2 0 0,1-1 13 0 0,-1-3 72 0 0,1-2 45 0 0,0-2-105 0 0,0-2 163 0 0,1-3-31 0 0,-2-3 7 0 0,2-2-37 0 0,0-2 53 0 0,2-2-13 0 0,2-4 41 0 0,1-1 33 0 0,1-3 26 0 0,1-3 66 0 0,1-2-76 0 0,1-2 75 0 0,0-3-18 0 0,1-1-9 0 0,1-3 33 0 0,2-2-75 0 0,0-1 101 0 0,1-2 76 0 0,0 0-206 0 0,0 1 237 0 0,0-1-318 0 0,0 2 257 0 0,-1 1-342 0 0,0 2 270 0 0,-2 1-269 0 0,-1 3 231 0 0,-1 2-266 0 0,-1 2 209 0 0,-1 2-234 0 0,-3 3 226 0 0,2 3-247 0 0,-3 1 78 0 0,3 2-13 0 0,-1 4-12 0 0,1 2-19 0 0,-1 3 24 0 0,0 3-9 0 0,0 2-34 0 0,-1 4 43 0 0,0 1-24 0 0,0 4-21 0 0,-1 2-54 0 0,-1 1-89 0 0,0 1 184 0 0,-1 1-103 0 0,-1-2 142 0 0,0 0-106 0 0,-2-1 175 0 0,-1-2-55 0 0,0-2 31 0 0,-2-1 20 0 0,0-3 14 0 0,0-1 58 0 0,-1-2 32 0 0,1-3 14 0 0,-2 0-13 0 0,0-3 7 0 0,1-3 17 0 0,-3 0 73 0 0,1-2-42 0 0,-2-2-11 0 0,0-3 0 0 0,0-2-35 0 0,1-3-94 0 0,1-2 67 0 0,1-3-4 0 0,2-3-14 0 0,0-2-16 0 0,3-4 13 0 0,2-2-33 0 0,2-2 37 0 0,2-1 109 0 0,1 0-184 0 0,3-2 220 0 0,2 1-222 0 0,1 0 212 0 0,1 2-283 0 0,0 2 270 0 0,0 3-286 0 0,-1 2 234 0 0,-1 4-244 0 0,-1 3 230 0 0,-1 2-262 0 0,0 2 250 0 0,-3 3-231 0 0,1 2 214 0 0,-2 1-213 0 0,1 3 222 0 0,0 3-249 0 0,0 2 122 0 0,0 2-17 0 0,-1 3-4 0 0,0 2 24 0 0,0 2-100 0 0,-1 2 164 0 0,-1 2-46 0 0,1 3-2 0 0,1 1 26 0 0,0 1-65 0 0,0 1 14 0 0,2-1-109 0 0,0 1-92 0 0,1 0-158 0 0,1-2-107 0 0,1 0-218 0 0,2-2-351 0 0,1-1-185 0 0,1-1-131 0 0,1-2-704 0 0,0-3-48 0 0,2-1-2042 0 0,-1-2-2143 0 0,-3-4 4937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0:14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0 322 3656 0 0,'2'1'3526'0'0,"15"0"2072"0"0,30-13 1429 0 0,28-21-4461 0 0,-20 8-2100 0 0,-19 11-230 0 0,-2-2-1 0 0,1-2 0 0 0,-2 0 0 0 0,46-35 1 0 0,-77 52-159 0 0,0-1 1 0 0,0 1 0 0 0,0-1 0 0 0,0 0 0 0 0,0 0 0 0 0,0 0 0 0 0,-1 0-1 0 0,1 0 1 0 0,-1 0 0 0 0,1 0 0 0 0,-1 0 0 0 0,0 0 0 0 0,0-1 0 0 0,0 1 0 0 0,0 0-1 0 0,0-1 1 0 0,-1 1 0 0 0,1-1 0 0 0,-1 1 0 0 0,1-1 0 0 0,-1 0 0 0 0,0 1-1 0 0,0-1 1 0 0,0 1 0 0 0,0-1 0 0 0,-1 1 0 0 0,1-1 0 0 0,-1 1 0 0 0,1-1-1 0 0,-1 1 1 0 0,-2-4 0 0 0,1 2-39 0 0,0 0 0 0 0,-1 0 0 0 0,0 1 0 0 0,0 0 1 0 0,0-1-1 0 0,-1 1 0 0 0,1 0 0 0 0,-1 0 0 0 0,1 1 0 0 0,-1-1 0 0 0,0 1 0 0 0,0 0 0 0 0,0 0 0 0 0,0 0 0 0 0,-1 0 0 0 0,1 1 0 0 0,-6-2 0 0 0,-8 0-30 0 0,0 0 0 0 0,-1 1 0 0 0,1 1 0 0 0,0 0 0 0 0,-1 1 0 0 0,1 1-1 0 0,-19 4 1 0 0,25-3-18 0 0,0 1 0 0 0,1 0 0 0 0,-1 0 0 0 0,1 1 0 0 0,0 1 1 0 0,0 0-1 0 0,0 0 0 0 0,1 1 0 0 0,-1 0 0 0 0,2 1 0 0 0,-18 15 0 0 0,23-18-8 0 0,1 0 0 0 0,-1 0 0 0 0,1 0 1 0 0,-1 1-1 0 0,1-1 0 0 0,1 1 0 0 0,-1 0 0 0 0,1 0 0 0 0,0 0 1 0 0,0 0-1 0 0,0 0 0 0 0,1 0 0 0 0,-1 1 0 0 0,1-1 0 0 0,1 1 1 0 0,-1 7-1 0 0,1-5-80 0 0,1 1 0 0 0,0-1 0 0 0,1 1 0 0 0,0-1 0 0 0,0 0 0 0 0,1 0 0 0 0,0 1 1 0 0,0-2-1 0 0,7 14 0 0 0,1-4-230 0 0,0 0 1 0 0,2-1 0 0 0,-1 0-1 0 0,2-1 1 0 0,0 0 0 0 0,1-2-1 0 0,0 1 1 0 0,20 12-1 0 0,-17-14-351 0 0,1-1-1 0 0,0-1 1 0 0,1-1-1 0 0,0-1 1 0 0,41 12-1 0 0,-47-17-442 0 0,0 0 0 0 0,1-1-1 0 0,-1 0 1 0 0,1-1 0 0 0,0-1-1 0 0,-1 0 1 0 0,1-1-1 0 0,-1-1 1 0 0,26-6 0 0 0,-11-1-4172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0:42.76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33700.89063"/>
      <inkml:brushProperty name="anchorY" value="-206752.09375"/>
      <inkml:brushProperty name="scaleFactor" value="0.5"/>
    </inkml:brush>
  </inkml:definitions>
  <inkml:trace contextRef="#ctx0" brushRef="#br0">442 875 1656 0 0,'0'0'0'0'0,"3"0"1660"0"0,1 1-508 0 0,-1-1-5 0 0,0 0-323 0 0,-1 0 57 0 0,2 0-120 0 0,-1-1-5 0 0,0 0-135 0 0,0-2-148 0 0,0 2-37 0 0,-1-3-193 0 0,0 1 184 0 0,1-2-198 0 0,-1 0 53 0 0,1 0-134 0 0,-1-2 70 0 0,0 2-116 0 0,1-2 185 0 0,0-1-48 0 0,0 2 100 0 0,-1-2-69 0 0,1 2 62 0 0,-1-1-106 0 0,0 0 152 0 0,1-1-15 0 0,-1 1 78 0 0,-1-1-169 0 0,0 1 222 0 0,-1-3-112 0 0,0 1 37 0 0,-2 0-87 0 0,0-2-60 0 0,-3 0-35 0 0,0 0-50 0 0,-2 1 13 0 0,-2-1-13 0 0,-1 0-22 0 0,-3 0-31 0 0,-1 1-34 0 0,-3 0-41 0 0,-1 2 73 0 0,-1 0-2 0 0,-3 2-21 0 0,-1 2 6 0 0,-2 2 12 0 0,-2 3-61 0 0,-1 1 36 0 0,-2 3-40 0 0,1 3 10 0 0,-1 2-23 0 0,1 2 10 0 0,2 3 1 0 0,1 3-42 0 0,2 2 54 0 0,3 3-46 0 0,3 0-42 0 0,3 1-7 0 0,5 1-82 0 0,4-1-21 0 0,4 1-210 0 0,4-1 240 0 0,4 0-185 0 0,3 0 158 0 0,4-1-123 0 0,3-2 187 0 0,2-1-180 0 0,2-2 131 0 0,3-3-71 0 0,0-2 136 0 0,0-4-75 0 0,1-2 140 0 0,0-4 18 0 0,0-2 102 0 0,0-3-20 0 0,0-4 200 0 0,0-3-192 0 0,-1-3 210 0 0,-1-4-168 0 0,1-4 94 0 0,-2-4-94 0 0,-1-3 7 0 0,0-5-37 0 0,-2-4-17 0 0,-1-5-11 0 0,-1-4-42 0 0,-1-4 24 0 0,-3-2-10 0 0,-1-3 100 0 0,-2-2 159 0 0,-1 2 63 0 0,-1 1 11 0 0,-2 2-31 0 0,0 3 70 0 0,-3 4-129 0 0,0 2-37 0 0,-1 3-35 0 0,-1 3-13 0 0,-1 3-63 0 0,0 3 2 0 0,-1 2-61 0 0,0 4-70 0 0,0 3-30 0 0,0 3-18 0 0,-1 3-20 0 0,1 4-12 0 0,-1 2 12 0 0,-1 4 13 0 0,-1 4 29 0 0,-2 5-35 0 0,-2 5 23 0 0,0 6-22 0 0,-1 6 39 0 0,-1 5 147 0 0,1 7-227 0 0,1 4 239 0 0,1 7-270 0 0,0 4 248 0 0,3 4-388 0 0,2 2 215 0 0,1 3-83 0 0,3 2 17 0 0,2 1-52 0 0,2-1-56 0 0,2 0-38 0 0,2-1-33 0 0,1-4-95 0 0,1-4-33 0 0,1-4-49 0 0,0-3-92 0 0,0-3-91 0 0,0-5-290 0 0,1-4-166 0 0,-1-3-261 0 0,0-5-401 0 0,-1-3-290 0 0,1-3-2635 0 0,-1-4-2546 0 0,-2-4 6045 0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0:43.31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35140.07813"/>
      <inkml:brushProperty name="anchorY" value="-208251.59375"/>
      <inkml:brushProperty name="scaleFactor" value="0.5"/>
    </inkml:brush>
  </inkml:definitions>
  <inkml:trace contextRef="#ctx0" brushRef="#br0">148 142 1552 0 0,'-1'-3'5462'0'0,"0"-2"-3358"0"0,0 0-398 0 0,0-2-248 0 0,-1-1-157 0 0,0 2-42 0 0,0-2-2 0 0,1 2-169 0 0,-1-1 23 0 0,0 1-347 0 0,0 0 92 0 0,1 2-384 0 0,-1-1 87 0 0,1 1-345 0 0,0 1 160 0 0,-2-1-280 0 0,1 2 194 0 0,-1 1-275 0 0,-1 2 236 0 0,-2 3-235 0 0,-1 3 176 0 0,-1 2-221 0 0,-2 3 54 0 0,-1 4-45 0 0,0 3 5 0 0,0 3-31 0 0,-1 2-25 0 0,2 2-45 0 0,1 2-38 0 0,1 0-16 0 0,3 0-10 0 0,1 0-38 0 0,3-1 65 0 0,2 0 16 0 0,2-2 12 0 0,2-1 15 0 0,0-1-2 0 0,3-3-3 0 0,0-1-82 0 0,1-3 177 0 0,1-2-42 0 0,1-2 13 0 0,0-3-24 0 0,-3-3 63 0 0,4-2-6 0 0,-1-3 4 0 0,1-2 30 0 0,0-2-8 0 0,1-2 9 0 0,-1-3 35 0 0,1-2-18 0 0,-2-1 30 0 0,1-1 58 0 0,-2-2 69 0 0,1-1 97 0 0,0 0 17 0 0,-1 1 165 0 0,-1 0-232 0 0,-1 0 222 0 0,0 3-368 0 0,-1 0 228 0 0,-1 2-343 0 0,-1 2 233 0 0,0 1-293 0 0,-1 1 278 0 0,-1 2-283 0 0,-1 1 103 0 0,1 2-29 0 0,0 1 20 0 0,0 2-84 0 0,2 3 72 0 0,0 1-2 0 0,1 1 29 0 0,1 1-10 0 0,1 2-27 0 0,2-1-52 0 0,2 1 18 0 0,1 0-104 0 0,1 0 32 0 0,2-2-29 0 0,1 0-28 0 0,0-2-67 0 0,1-2 22 0 0,0-2 24 0 0,1-1 38 0 0,0-3-32 0 0,-1-2 111 0 0,2-2-26 0 0,-1-2 54 0 0,0-2-16 0 0,-2-2 22 0 0,1-2 32 0 0,-2-3 1 0 0,-1-2-6 0 0,-1-3 3 0 0,-3-2 4 0 0,0-1-2 0 0,-3-2 20 0 0,-2 0 115 0 0,-2 0-96 0 0,-1 0 82 0 0,-2 1-121 0 0,-2 1 21 0 0,-2 1-38 0 0,0 1-17 0 0,-1 2-208 0 0,-1 2-78 0 0,0 1-324 0 0,0 2-297 0 0,-1 2-127 0 0,2 2-192 0 0,-1 2-317 0 0,1 2 34 0 0,1 3-450 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0:43.52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36906.53125"/>
      <inkml:brushProperty name="anchorY" value="-209371.10938"/>
      <inkml:brushProperty name="scaleFactor" value="0.5"/>
    </inkml:brush>
  </inkml:definitions>
  <inkml:trace contextRef="#ctx0" brushRef="#br0">0 10 1056 0 0,'0'0'5849'0'0,"2"-1"-4328"0"0,0 0-5 0 0,1-1 1342 0 0,-1 1-1647 0 0,0-1-220 0 0,0 1-242 0 0,-1 0-127 0 0,0 0 250 0 0,0 3-509 0 0,0 0-62 0 0,0 4-147 0 0,-1 3 102 0 0,-1 2-177 0 0,0 4 105 0 0,0 2-130 0 0,0 2 129 0 0,1 3-176 0 0,2 3 141 0 0,1 1-245 0 0,2 1 18 0 0,2 2-312 0 0,3 1-16 0 0,2-1-95 0 0,2 0-84 0 0,1-2-367 0 0,2-2-101 0 0,1-2-488 0 0,-1-3-625 0 0,1-4-1522 0 0,-1-3-1711 0 0,-3-5 3782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0:43.67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38359.125"/>
      <inkml:brushProperty name="anchorY" value="-211060.95313"/>
      <inkml:brushProperty name="scaleFactor" value="0.5"/>
    </inkml:brush>
  </inkml:definitions>
  <inkml:trace contextRef="#ctx0" brushRef="#br0">136 106 1236 0 0,'-3'-3'3592'0'0,"-5"-5"-1063"0"0,-2-1-462 0 0,-3-3-601 0 0,-1 0-325 0 0,0 0-249 0 0,0 1-350 0 0,1 1-153 0 0,1 2-302 0 0,2 2-125 0 0,1 0-332 0 0,2 2-298 0 0,2 1-443 0 0,2 1-829 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0:44.37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36946.01563"/>
      <inkml:brushProperty name="anchorY" value="-209687.89063"/>
      <inkml:brushProperty name="scaleFactor" value="0.5"/>
    </inkml:brush>
  </inkml:definitions>
  <inkml:trace contextRef="#ctx0" brushRef="#br0">320 754 2720 0 0,'0'0'3809'0'0,"4"1"-2434"0"0,1-1-385 0 0,3 1-120 0 0,-1-1-108 0 0,2 1 154 0 0,-1-1 18 0 0,1 0 125 0 0,-1 0-81 0 0,1-1-120 0 0,-2 0-150 0 0,1-1-161 0 0,-1 1-79 0 0,1-2-108 0 0,-2 1-87 0 0,1-1-66 0 0,-2 0-19 0 0,1 0-42 0 0,-1 0-39 0 0,1-1-30 0 0,-1 1 9 0 0,1-1-11 0 0,-2 0-40 0 0,1 0 34 0 0,0 0-8 0 0,-1-1 26 0 0,0 2 92 0 0,0-2 12 0 0,-1 1-1 0 0,1-1-40 0 0,-2 1-11 0 0,1-2 1 0 0,-1 2 89 0 0,-1-2-73 0 0,0 1 64 0 0,0-1-124 0 0,-2 1 54 0 0,0-2-96 0 0,-2 0 90 0 0,-1 0-85 0 0,-1 0 114 0 0,-2 0-137 0 0,-1 0 113 0 0,-2 1-133 0 0,-2 0 164 0 0,-1 1-171 0 0,-3 2 206 0 0,-3 0-168 0 0,-3 3 164 0 0,-3 1-210 0 0,-3 2 169 0 0,-2 3-179 0 0,-3 3 121 0 0,-1 2-127 0 0,0 2 31 0 0,-1 3-6 0 0,2 3 16 0 0,3 1-24 0 0,2 3 0 0 0,4 1 18 0 0,5 1-72 0 0,4 2-26 0 0,5-1-28 0 0,5 1-72 0 0,4 0 40 0 0,4 0-8 0 0,5 0 15 0 0,3 0 25 0 0,5-2-48 0 0,2-2 35 0 0,2-1 2 0 0,3-4 22 0 0,2-1-32 0 0,0-3 95 0 0,0-4 47 0 0,1-2 13 0 0,-1-4 61 0 0,0-3 48 0 0,0-3-15 0 0,-1-4 6 0 0,0-3 38 0 0,-1-3 12 0 0,-1-3-10 0 0,0-5 5 0 0,-2-5 106 0 0,-1-3-259 0 0,-1-5 198 0 0,0-5-240 0 0,-2-5 221 0 0,-1-5-260 0 0,-2-4 67 0 0,-1-5-6 0 0,-2-1 63 0 0,-1-3 132 0 0,-2 0 38 0 0,-2 2 62 0 0,0 2-55 0 0,-2 2-47 0 0,-2 5 55 0 0,0 5-59 0 0,-2 3-21 0 0,-1 4-51 0 0,0 5-17 0 0,0 3-42 0 0,-2 4-43 0 0,1 4-20 0 0,-1 2-31 0 0,0 4 23 0 0,1 4 4 0 0,-3 3 13 0 0,2 3-30 0 0,-3 5 15 0 0,0 5 46 0 0,-2 5-43 0 0,0 5 58 0 0,-1 6-39 0 0,1 7 8 0 0,-1 6 95 0 0,0 6-140 0 0,1 7 149 0 0,1 5-293 0 0,0 5 179 0 0,2 4-319 0 0,2 2 72 0 0,1 3-4 0 0,3 0-28 0 0,1 0 31 0 0,1-1-8 0 0,3-1 12 0 0,1-3-21 0 0,1-3-30 0 0,0-4-54 0 0,2-5-104 0 0,0-3-115 0 0,1-6-117 0 0,-1-3-256 0 0,1-5-136 0 0,2-4-274 0 0,1-4-467 0 0,0-4-429 0 0,2-5-2050 0 0,1-4-2376 0 0,-3-3 5366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0:44.66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38471.4375"/>
      <inkml:brushProperty name="anchorY" value="-211415.28125"/>
      <inkml:brushProperty name="scaleFactor" value="0.5"/>
    </inkml:brush>
  </inkml:definitions>
  <inkml:trace contextRef="#ctx0" brushRef="#br0">169 143 1980 0 0,'0'-3'3372'0'0,"0"-5"-671"0"0,0-2-486 0 0,0-1-261 0 0,0-2-415 0 0,0 0-29 0 0,0 1-237 0 0,-1 0 3 0 0,1 0-28 0 0,-1 3-58 0 0,0 0-210 0 0,1 1-257 0 0,-1 0-166 0 0,1 2-107 0 0,-1 1-113 0 0,1 2-54 0 0,-2 3-57 0 0,-1 4-26 0 0,-2 4-70 0 0,-1 5 26 0 0,-3 6-32 0 0,-2 6-8 0 0,-2 6 63 0 0,-3 7-248 0 0,-1 6 167 0 0,-1 5-232 0 0,1 4 62 0 0,2 4-66 0 0,2 2 12 0 0,4 1-20 0 0,2-1-38 0 0,5 0-8 0 0,3 0 26 0 0,4-1 27 0 0,4-2-39 0 0,3-2 188 0 0,4-3-307 0 0,1-4 69 0 0,1-4-107 0 0,1-6-89 0 0,1-5-121 0 0,0-5-199 0 0,0-5-316 0 0,-1-4-330 0 0,-1-5-226 0 0,-1-4-152 0 0,-3-3-345 0 0,1-4-23 0 0,-1-4-1404 0 0,0-3-1397 0 0,-4-1 3200 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0:45.22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39851.71875"/>
      <inkml:brushProperty name="anchorY" value="-213642.20313"/>
      <inkml:brushProperty name="scaleFactor" value="0.5"/>
    </inkml:brush>
  </inkml:definitions>
  <inkml:trace contextRef="#ctx0" brushRef="#br0">141 645 940 0 0,'0'0'0'0'0,"-5"-3"3172"0"0,-6-5-779 0 0,-4-3-225 0 0,-3-2-371 0 0,-1 0-187 0 0,0 0-166 0 0,3 0-118 0 0,1 1-248 0 0,4 0-238 0 0,3 2-174 0 0,4-1-156 0 0,5 1-125 0 0,5 0-162 0 0,6 0-123 0 0,6 0-122 0 0,7-1-85 0 0,6 1-102 0 0,5-1-63 0 0,4 0-20 0 0,6-1-168 0 0,3 0-40 0 0,3 0 107 0 0,2-1-33 0 0,-1 0 124 0 0,-1 0-11 0 0,-3-1 146 0 0,-2 0 19 0 0,-3 0 182 0 0,-3-2 68 0 0,-3 1 340 0 0,-5-1-102 0 0,-3 0 241 0 0,-4 0-79 0 0,-4 0 104 0 0,-3 0-85 0 0,-2-1 56 0 0,-5 0-3 0 0,-1 0 4 0 0,-3 0-68 0 0,-2 0 11 0 0,-1 1-157 0 0,-2 0 111 0 0,-2 1-78 0 0,0 1-50 0 0,0 1-60 0 0,-1 1-72 0 0,0 0-71 0 0,-1 4-67 0 0,1-1-27 0 0,0 2-24 0 0,-1 3 43 0 0,1 1-90 0 0,-3 2 51 0 0,-3 3 2 0 0,-1 4-3 0 0,-2 5-16 0 0,-1 4 15 0 0,0 6 0 0 0,-1 4 107 0 0,-1 7-274 0 0,1 4 273 0 0,0 6-327 0 0,1 5 258 0 0,1 3-257 0 0,1 4 96 0 0,2 0 6 0 0,1 0 2 0 0,1 0-6 0 0,2-2 36 0 0,2-2-6 0 0,0-2 12 0 0,1-4 4 0 0,0-3 22 0 0,0-5-14 0 0,0-3 19 0 0,0-4 51 0 0,0-4 19 0 0,1-3-2 0 0,-2-3-32 0 0,1-5 29 0 0,0-2-16 0 0,-1-3-18 0 0,1-4-18 0 0,-1-1-20 0 0,2-4-2 0 0,1-3-10 0 0,1-4-55 0 0,1-4-78 0 0,2-3-5 0 0,1-6-96 0 0,3-4 46 0 0,2-3 9 0 0,3-4 56 0 0,1-1 14 0 0,1-2 99 0 0,1 1-159 0 0,2 0 183 0 0,-1 3-48 0 0,1 2 8 0 0,-2 3 8 0 0,-1 3-8 0 0,-1 4-34 0 0,-1 3 51 0 0,-2 4-3 0 0,-4 4 72 0 0,2 3-74 0 0,0 3 59 0 0,-2 3 15 0 0,0 3 0 0 0,-1 3 64 0 0,-1 3 25 0 0,-1 3-31 0 0,-1 3-9 0 0,0 2 7 0 0,-1 2-19 0 0,-1 2-28 0 0,1 3 50 0 0,1 0-26 0 0,-1 1-1 0 0,1-1 1 0 0,0-1-10 0 0,1-1-3 0 0,1-1-120 0 0,0-1-98 0 0,2-3-231 0 0,2 0-451 0 0,1-3-308 0 0,3-2-391 0 0,2-3-733 0 0,2-2-231 0 0,2-3-1503 0 0,2-3-2218 0 0,-4-2 4824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0:59.32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55914.82813"/>
      <inkml:brushProperty name="anchorY" value="-230415.625"/>
      <inkml:brushProperty name="scaleFactor" value="0.5"/>
    </inkml:brush>
  </inkml:definitions>
  <inkml:trace contextRef="#ctx0" brushRef="#br0">0 92 2172 0 0,'0'0'2060'0'0,"3"-2"-382"0"0,-1 1-153 0 0,3-3-7 0 0,-1 1-249 0 0,3-2 81 0 0,-2 0-200 0 0,2 1 147 0 0,-2 0-293 0 0,1-1-16 0 0,-1 1-323 0 0,1 1-21 0 0,-2 0-270 0 0,-1 0 44 0 0,1 3-42 0 0,-1 0-3 0 0,1 4-5 0 0,-1 3-18 0 0,1 4 80 0 0,-2 4-179 0 0,1 3 8 0 0,-2 6-45 0 0,0 3-30 0 0,0 5-51 0 0,-1 3-8 0 0,0 3-53 0 0,0 4-8 0 0,-1 2 18 0 0,1 0-37 0 0,1 0 2 0 0,-1 0-44 0 0,1-1-73 0 0,-1-3-113 0 0,1 0-119 0 0,0-3-131 0 0,0-3-150 0 0,0-3-215 0 0,0-2 17 0 0,-1-3-135 0 0,1-4 88 0 0,0-2-84 0 0,-1-3-103 0 0,0-3-22 0 0,0-4-396 0 0,0-1 198 0 0,-1-3 123 0 0,0-2 123 0 0,0-2 177 0 0,-1-3 154 0 0,0-3 172 0 0,-1-2 189 0 0,-1-3 138 0 0,1-2 216 0 0,0-3 205 0 0,-1-2 140 0 0,1-2 64 0 0,-1-2 339 0 0,1-1-94 0 0,0-2 69 0 0,0-1 161 0 0,0-1 90 0 0,0 0 89 0 0,0-1-76 0 0,1-1 113 0 0,-1-1-51 0 0,0 0 82 0 0,1-2-320 0 0,-1 1 193 0 0,1 0-286 0 0,0 1 230 0 0,0-1-313 0 0,0 1 109 0 0,0 1-157 0 0,1-1-28 0 0,1 1-176 0 0,0 1-19 0 0,0 1-83 0 0,2 0-104 0 0,1 1-43 0 0,0 1-54 0 0,1 1-35 0 0,1 1-80 0 0,2 1 23 0 0,1 2-42 0 0,1 1-14 0 0,3 2-49 0 0,1 2-12 0 0,1 2-103 0 0,1 2-54 0 0,2 4-34 0 0,0 1-64 0 0,1 4 17 0 0,2 3 13 0 0,0 4 87 0 0,1 2-56 0 0,-1 4 195 0 0,0 2-199 0 0,-1 3 244 0 0,-2 1-230 0 0,-2 1 253 0 0,-3 1-192 0 0,-2 0 181 0 0,-3 1-200 0 0,-3 0 171 0 0,-3 1-48 0 0,-3-1 33 0 0,-3 0-14 0 0,-2-1 42 0 0,-4 1-30 0 0,-2-1 20 0 0,-2-1-5 0 0,-1-1-18 0 0,0-3-27 0 0,-1-1-68 0 0,1-2-6 0 0,0-2-5 0 0,0-1 11 0 0,2-2-13 0 0,1-1-10 0 0,0-1-11 0 0,3-2 2 0 0,0 0-16 0 0,2-1 23 0 0,0 0-78 0 0,2-2-108 0 0,2 1 112 0 0,1-1-123 0 0,1-1 106 0 0,2 0-186 0 0,3-1-270 0 0,1 1 398 0 0,6-2-145 0 0,-2 1 149 0 0,6 1-57 0 0,2-1 121 0 0,2 2-40 0 0,1 0 101 0 0,2 1-20 0 0,0 1 99 0 0,1 2-48 0 0,-1 1 103 0 0,0 1-59 0 0,-1 2 76 0 0,0 1-52 0 0,-2 1 147 0 0,-2 2-70 0 0,-1 2 167 0 0,-2 0 36 0 0,-2 2 122 0 0,-3 0-75 0 0,-3 0 214 0 0,-1 1-26 0 0,-4 0 96 0 0,-2 0-98 0 0,-2 0 147 0 0,-4 0-100 0 0,-1 0 36 0 0,-3-2-55 0 0,-2 0-52 0 0,-2-1-43 0 0,-1-2-64 0 0,-2-1-67 0 0,-1-2 31 0 0,0-2-68 0 0,-1-1-44 0 0,0-3 2 0 0,0 0-40 0 0,1-2-66 0 0,0-1-151 0 0,1-1-84 0 0,0-2-293 0 0,1-1-169 0 0,1-1-423 0 0,1-2-163 0 0,2 0-411 0 0,2-1-872 0 0,2-1-1655 0 0,2-1-2510 0 0,2 2 5408 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0:59.92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57244.96875"/>
      <inkml:brushProperty name="anchorY" value="-232365.60938"/>
      <inkml:brushProperty name="scaleFactor" value="0.5"/>
    </inkml:brush>
  </inkml:definitions>
  <inkml:trace contextRef="#ctx0" brushRef="#br0">93 75 3752 0 0,'0'-4'5460'0'0,"0"-1"-3346"0"0,0 0-364 0 0,0-1-255 0 0,-1 0-29 0 0,0-1-67 0 0,0 1-49 0 0,1 0-60 0 0,-1 1-95 0 0,1 1-199 0 0,-1-1-205 0 0,0 1-169 0 0,1 1-148 0 0,-1 2-117 0 0,1-2-107 0 0,-1 1-13 0 0,1 0-13 0 0,-2 2 76 0 0,-1 2-145 0 0,-1 3 107 0 0,-1 1-151 0 0,-1 4 116 0 0,-1 2-154 0 0,-1 3 109 0 0,-1 2-152 0 0,1 3 136 0 0,-1 3-128 0 0,2 1 38 0 0,0 2-110 0 0,2 1 56 0 0,1 0-227 0 0,3 2 30 0 0,2 1-81 0 0,3 0-16 0 0,2 0-28 0 0,3 0 107 0 0,2-2-178 0 0,2-1 46 0 0,2-1-32 0 0,2-3 27 0 0,2-3-24 0 0,1-3-29 0 0,0-3-20 0 0,2-3-6 0 0,-1-4 26 0 0,0-2 28 0 0,1-4 64 0 0,-1-3 46 0 0,-1-3 48 0 0,0-2 26 0 0,-1-2 12 0 0,-1-2 71 0 0,-1-2 24 0 0,-2-2 59 0 0,-1 0 165 0 0,-2 0 62 0 0,-1 1 149 0 0,-3-1-211 0 0,0 2 265 0 0,-2 1-295 0 0,-2 2 215 0 0,-1 1-324 0 0,0 2 260 0 0,-2 0-286 0 0,0 1 259 0 0,-1 3-252 0 0,0 1 229 0 0,0 0-242 0 0,-2 4 72 0 0,1 0-34 0 0,-1 4 7 0 0,1 1 6 0 0,1 4-10 0 0,2 1 3 0 0,1 1-57 0 0,2 2 58 0 0,2 1-20 0 0,2 0-27 0 0,2 1-4 0 0,3-1-62 0 0,2-1 2 0 0,0-1-24 0 0,2-2-71 0 0,0-3 80 0 0,1-1-15 0 0,0-3 19 0 0,-1-3-39 0 0,1-3 3 0 0,0-2 2 0 0,0-4 25 0 0,-1-1-7 0 0,-1-3 60 0 0,-1-1-16 0 0,-1-3 17 0 0,-2-1 101 0 0,-1-3-141 0 0,-3-1 159 0 0,-1-3-193 0 0,-3-1 175 0 0,-1-1-153 0 0,-1-1 50 0 0,-3-1-25 0 0,-2-1-16 0 0,-2 0-130 0 0,-1 0-82 0 0,-3 1-55 0 0,-1 1-333 0 0,0 2-190 0 0,-2 2-430 0 0,0 2-371 0 0,1 2-586 0 0,-1 2-2386 0 0,1 3-2700 0 0,2 2 6224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1:00.20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59091.32813"/>
      <inkml:brushProperty name="anchorY" value="-233612.10938"/>
      <inkml:brushProperty name="scaleFactor" value="0.5"/>
    </inkml:brush>
  </inkml:definitions>
  <inkml:trace contextRef="#ctx0" brushRef="#br0">481 1 4528 0 0,'0'0'10466'0'0,"2"1"-8969"0"0,0 0-309 0 0,0 0-205 0 0,-1-1 62 0 0,3 2-312 0 0,-1-1 165 0 0,1 3-412 0 0,1 0 187 0 0,1 3-343 0 0,0 1 126 0 0,2 4-268 0 0,1 2 119 0 0,1 3-196 0 0,1 3 153 0 0,1 4-247 0 0,0 3 202 0 0,0 4-276 0 0,0 3 219 0 0,0 3-200 0 0,-1 4 33 0 0,-2 1-2 0 0,-3 2-2 0 0,-2 1 150 0 0,-4 2-206 0 0,-4 2 180 0 0,-5 1-129 0 0,-4 0 111 0 0,-6 0-204 0 0,-4-2 213 0 0,-5-2-362 0 0,-4-2 204 0 0,-5-3-420 0 0,-3-3-124 0 0,-5-2-388 0 0,-4-4-375 0 0,-4-2-367 0 0,-4-3-555 0 0,-2-2-849 0 0,-2-3-1320 0 0,-2-3-3021 0 0,12-5 6341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0:15.5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349 719 364 0 0,'0'0'1307'0'0,"3"0"-54"0"0,27-4 4386 0 0,-14-2-401 0 0,-10 1-4721 0 0,1 0 1 0 0,-1 0-1 0 0,0 0 0 0 0,-1-1 0 0 0,1 0 0 0 0,-1 0 0 0 0,0 0 0 0 0,-1-1 0 0 0,1 1 1 0 0,-1-1-1 0 0,0 0 0 0 0,3-11 0 0 0,-6 16-442 0 0,0 1 0 0 0,-1 0 0 0 0,1-1 0 0 0,-1 1 1 0 0,1-1-1 0 0,-1 1 0 0 0,1-1 0 0 0,-1 1 0 0 0,0-1 0 0 0,0 1 1 0 0,0-1-1 0 0,0 0 0 0 0,0 1 0 0 0,0-1 0 0 0,0 1 0 0 0,-1-1 0 0 0,1 1 1 0 0,0-1-1 0 0,-1 1 0 0 0,1-1 0 0 0,-1 1 0 0 0,0 0 0 0 0,1-1 0 0 0,-2 0 1 0 0,0-1-32 0 0,-1 1 0 0 0,1-1 0 0 0,0 1 1 0 0,-1 0-1 0 0,1 0 0 0 0,-1 1 0 0 0,0-1 1 0 0,0 0-1 0 0,0 1 0 0 0,-6-3 0 0 0,-3 0-42 0 0,0 1 1 0 0,-1 0-1 0 0,0 1 0 0 0,-21-1 0 0 0,13 3 9 0 0,-1 0 0 0 0,1 2-1 0 0,0 1 1 0 0,0 0 0 0 0,-36 12 0 0 0,41-10-15 0 0,1 0 0 0 0,0 1 0 0 0,0 1 0 0 0,1 1-1 0 0,0 0 1 0 0,0 1 0 0 0,1 0 0 0 0,-14 14 0 0 0,23-20-8 0 0,0 1 0 0 0,0-1 1 0 0,1 1-1 0 0,0 0 0 0 0,0 1 0 0 0,0-1 0 0 0,0 0 0 0 0,1 1 1 0 0,0 0-1 0 0,0-1 0 0 0,0 1 0 0 0,0 0 0 0 0,1 0 1 0 0,0 0-1 0 0,0 0 0 0 0,0 0 0 0 0,0 10 0 0 0,2-9-31 0 0,-1 1-1 0 0,2-1 1 0 0,-1 0 0 0 0,1 0-1 0 0,-1 0 1 0 0,2 0 0 0 0,-1 0-1 0 0,1 0 1 0 0,0 0-1 0 0,0-1 1 0 0,0 0 0 0 0,1 1-1 0 0,4 4 1 0 0,-2-3-9 0 0,1 0 1 0 0,0 0 0 0 0,0 0 0 0 0,1-1-1 0 0,-1 0 1 0 0,2 0 0 0 0,-1-1-1 0 0,0 0 1 0 0,1 0 0 0 0,0-1 0 0 0,0 0-1 0 0,0-1 1 0 0,1 0 0 0 0,-1-1-1 0 0,1 0 1 0 0,0 0 0 0 0,-1-1 0 0 0,17 1-1 0 0,-18-3 136 0 0,1 0 0 0 0,-1-1 0 0 0,0 1 0 0 0,1-2 0 0 0,-1 1 0 0 0,0-1 0 0 0,-1 0 0 0 0,1-1 0 0 0,0 0 1 0 0,-1 0-1 0 0,0-1 0 0 0,0 1 0 0 0,9-10 0 0 0,-6 5 47 0 0,-1-1 1 0 0,-1 0-1 0 0,0 0 1 0 0,0-1-1 0 0,-1 0 0 0 0,0-1 1 0 0,9-22-1 0 0,-2-8 97 0 0,0-2-1 0 0,-3 0 1 0 0,10-84-1 0 0,-20 123-234 0 0,7-69 1018 0 0,-2 0-1 0 0,-4-1 1 0 0,-3 0-1 0 0,-12-82 1 0 0,8 130-1025 0 0,5 27 14 0 0,0-1-1 0 0,0 1 1 0 0,0 0 0 0 0,0 0 0 0 0,0 0-1 0 0,0 0 1 0 0,-1 0 0 0 0,1-1-1 0 0,0 1 1 0 0,0 0 0 0 0,0 0 0 0 0,0 0-1 0 0,0 0 1 0 0,0 0 0 0 0,0 0 0 0 0,0-1-1 0 0,0 1 1 0 0,0 0 0 0 0,0 0 0 0 0,-1 0-1 0 0,1 0 1 0 0,0 0 0 0 0,0 0-1 0 0,0 0 1 0 0,0 0 0 0 0,0 0 0 0 0,0 0-1 0 0,-1 0 1 0 0,1-1 0 0 0,0 1 0 0 0,0 0-1 0 0,0 0 1 0 0,0 0 0 0 0,0 0 0 0 0,-1 0-1 0 0,1 0 1 0 0,0 0 0 0 0,0 0-1 0 0,0 0 1 0 0,0 0 0 0 0,0 0 0 0 0,-1 0-1 0 0,1 0 1 0 0,0 1 0 0 0,0-1 0 0 0,0 0-1 0 0,0 0 1 0 0,-7 16-6 0 0,2 6 25 0 0,1 1-1 0 0,1-1 1 0 0,1 1 0 0 0,1 0-1 0 0,1 0 1 0 0,5 38 0 0 0,32 138 140 0 0,-31-174-154 0 0,-3-10-47 0 0,69 278-507 0 0,-6-104-3548 0 0,-43-146 742 0 0,-22-41 2752 0 0,1 0-1 0 0,-1 0 0 0 0,0-1 0 0 0,1 1 1 0 0,0-1-1 0 0,-1 1 0 0 0,1-1 1 0 0,0 1-1 0 0,0-1 0 0 0,0 0 1 0 0,2 2-1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1:00.69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57340.6875"/>
      <inkml:brushProperty name="anchorY" value="-233427.17188"/>
      <inkml:brushProperty name="scaleFactor" value="0.5"/>
    </inkml:brush>
  </inkml:definitions>
  <inkml:trace contextRef="#ctx0" brushRef="#br0">262 0 1740 0 0,'0'0'9510'0'0,"-3"2"-8411"0"0,0 0 49 0 0,-3 2-194 0 0,-2 2 75 0 0,-2 2-302 0 0,-1 3 84 0 0,-2 2-119 0 0,-1 3-88 0 0,-2 4-8 0 0,-2 4 136 0 0,-1 5-193 0 0,-2 4 137 0 0,0 6-332 0 0,1 4 210 0 0,0 4-332 0 0,2 3 44 0 0,3 4-70 0 0,2 1-35 0 0,5 3-4 0 0,4 1-51 0 0,5 2 158 0 0,5-1-226 0 0,5 0 230 0 0,6-1-295 0 0,6 1 250 0 0,7-1-279 0 0,6-1 184 0 0,7-1-306 0 0,6-4 52 0 0,5-2-342 0 0,4-3-64 0 0,2-7-208 0 0,0-4-238 0 0,0-6-203 0 0,-2-4-443 0 0,-2-7-573 0 0,-2-4-3151 0 0,-3-5-3146 0 0,-12-5 7657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1:24.18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59115.65625"/>
      <inkml:brushProperty name="anchorY" value="-236085.03125"/>
      <inkml:brushProperty name="scaleFactor" value="0.5"/>
    </inkml:brush>
  </inkml:definitions>
  <inkml:trace contextRef="#ctx0" brushRef="#br0">492 129 748 0 0,'0'0'2382'0'0,"4"0"-1198"0"0,0 1-416 0 0,-1-1 224 0 0,4 0-273 0 0,-2-1 189 0 0,0 1-163 0 0,2-2-19 0 0,-2 1 36 0 0,2-1-66 0 0,-1 1 38 0 0,0-1-74 0 0,-1 0 49 0 0,2 0-101 0 0,-2 0 103 0 0,1-1-220 0 0,-1 1 166 0 0,-1 1-126 0 0,0-1-39 0 0,0 0-59 0 0,-1 0-29 0 0,1 0-50 0 0,0 1-107 0 0,-2-1 12 0 0,1 1-60 0 0,0-1-40 0 0,-1 1-43 0 0,0 0-6 0 0,0 0-28 0 0,-1 1-41 0 0,-1-1 10 0 0,3 0-7 0 0,-2 0-5 0 0,1 0-22 0 0,0 0 11 0 0,-1 1-4 0 0,-1 0-5 0 0,1-1-22 0 0,-1 1 30 0 0,2 0-15 0 0,1-1-5 0 0,-1 0 12 0 0,0 1 14 0 0,0 0-22 0 0,-1-2 12 0 0,1 0-8 0 0,-1 0 30 0 0,0-1 14 0 0,0 0 12 0 0,0 0-1 0 0,0 0 6 0 0,1 0-19 0 0,-1 0 34 0 0,0-1 7 0 0,-1 1-14 0 0,1 0 48 0 0,-1 1 18 0 0,1-2 3 0 0,-1 1 11 0 0,0 0 13 0 0,0 1-22 0 0,-1-1-1 0 0,1 0-6 0 0,0 1 1 0 0,-1 0 69 0 0,0-1-155 0 0,0 0 123 0 0,-1 1-162 0 0,0-1 134 0 0,1 1-192 0 0,-3 0 153 0 0,0 0-161 0 0,-3-1 144 0 0,1 1-189 0 0,-6 0 168 0 0,-1 1-118 0 0,-4 0 15 0 0,-2 2 20 0 0,-3 1-9 0 0,-2 3 26 0 0,-5 2 13 0 0,-2 3 20 0 0,-4 4 53 0 0,-3 4 24 0 0,-3 5 26 0 0,0 4 16 0 0,-1 4 17 0 0,0 4 76 0 0,2 4 0 0 0,2 3 19 0 0,3 2-20 0 0,5 3 83 0 0,4 1-151 0 0,5 1 145 0 0,7-1-204 0 0,5 1 175 0 0,6 0-228 0 0,7 1 159 0 0,7 1-192 0 0,6 0 134 0 0,8-2-160 0 0,7 0 77 0 0,9-2-310 0 0,7-3 137 0 0,6-4-424 0 0,4-4 66 0 0,2-6-385 0 0,3-5-169 0 0,2-5-292 0 0,0-4-195 0 0,-2-5-146 0 0,-1-4-547 0 0,-3-3-134 0 0,-3-5-2277 0 0,-2-3-2609 0 0,-13 0 6019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1:25.42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60771.76563"/>
      <inkml:brushProperty name="anchorY" value="-238335.17188"/>
      <inkml:brushProperty name="scaleFactor" value="0.5"/>
    </inkml:brush>
  </inkml:definitions>
  <inkml:trace contextRef="#ctx0" brushRef="#br0">550 328 844 0 0,'0'0'2832'0'0,"-2"1"-961"0"0,-1 0-187 0 0,-1 1-422 0 0,-1 0-151 0 0,1-1-277 0 0,-1 1 77 0 0,1-1-108 0 0,1 1 111 0 0,1-1-165 0 0,0-1 63 0 0,-1 1-306 0 0,1-1 73 0 0,0 1-280 0 0,0-1 161 0 0,0 0 1091 0 0,2-2-1338 0 0,1 0 9 0 0,-1 0-14 0 0,2-2-9 0 0,-1 1-58 0 0,1-1 11 0 0,-1 0-45 0 0,0-1-8 0 0,1 2 18 0 0,-1-2-17 0 0,0 1 6 0 0,0-2-40 0 0,-1 2 26 0 0,1-2-20 0 0,0 2-18 0 0,0-2 53 0 0,-1 0-41 0 0,1 0 50 0 0,-1 0-13 0 0,0 0 52 0 0,0 0 19 0 0,0-1 20 0 0,-1 2-10 0 0,0-2-14 0 0,0 1 14 0 0,-1-1-42 0 0,-1-1-26 0 0,0 1 38 0 0,-1 0-20 0 0,0 1-35 0 0,-1-1 2 0 0,0 0-37 0 0,-2 0-10 0 0,-2 0-50 0 0,0 0 6 0 0,-1 2 18 0 0,-1-1-7 0 0,-2 2-20 0 0,-1 2 11 0 0,-1 1 0 0 0,-2 1 22 0 0,-3 2-38 0 0,-2 3 41 0 0,-2 2-13 0 0,-4 3-24 0 0,-1 3 64 0 0,-3 4-25 0 0,1 2 178 0 0,-1 2-259 0 0,1 3 275 0 0,2 0-294 0 0,3 2 274 0 0,3 0-317 0 0,3 1 298 0 0,4 0-268 0 0,4-1 270 0 0,4 0-112 0 0,4-2-159 0 0,3 1 210 0 0,4-1-317 0 0,4-1 238 0 0,4 0-296 0 0,4-2 176 0 0,3-1-183 0 0,3-2 128 0 0,4-2-161 0 0,1-3 176 0 0,2-2-116 0 0,-1-3 74 0 0,1-4 18 0 0,-1-2 88 0 0,-1-3-54 0 0,-1-3 107 0 0,-1-3-127 0 0,-1-4 143 0 0,-1-2-100 0 0,-1-3 40 0 0,-1-4 37 0 0,-3-2 94 0 0,-1-2 56 0 0,-1-1 54 0 0,-3-2 68 0 0,-1 0-27 0 0,-1 0 15 0 0,-3 0-7 0 0,0 1 16 0 0,-2 0 112 0 0,-1 2-8 0 0,-1 0 19 0 0,0 3-28 0 0,0 0-18 0 0,-1 3-38 0 0,-1 1-34 0 0,1 1-26 0 0,-1 1-58 0 0,1 2-58 0 0,0 1-44 0 0,-1 2-45 0 0,1 1-17 0 0,0 1-19 0 0,1 1-13 0 0,0 2-77 0 0,2-1-3 0 0,0 2-75 0 0,2 0-57 0 0,0 1-22 0 0,2 2 36 0 0,2 1 12 0 0,0 2-16 0 0,2 3 27 0 0,-1 1 30 0 0,1 4 10 0 0,-1 1 154 0 0,0 3-199 0 0,-1 1 267 0 0,-1 3-271 0 0,-1 1 279 0 0,-1 2-237 0 0,0 1 240 0 0,-2 1-214 0 0,-1 2 190 0 0,-2-1-196 0 0,-1 1 240 0 0,0 1-81 0 0,-1-1 28 0 0,-2-1-33 0 0,1 0 4 0 0,-2-1 15 0 0,0-1-29 0 0,0-2 5 0 0,0-2 11 0 0,-1-1 1 0 0,2-2 28 0 0,-1-2-21 0 0,0-2 50 0 0,1-2-23 0 0,0 0 18 0 0,1-3-51 0 0,-1-2-9 0 0,1-1 0 0 0,0-2 21 0 0,1-1-166 0 0,2-3 235 0 0,0-2-197 0 0,1-4 197 0 0,1-2-183 0 0,2-2 215 0 0,0-3-176 0 0,1-2 209 0 0,1-3-153 0 0,2-1 81 0 0,0-2-55 0 0,1-1 51 0 0,1 0 59 0 0,0-1-81 0 0,1 0 34 0 0,0 1-39 0 0,0 1-5 0 0,-1 1-9 0 0,0 2-37 0 0,0 1-19 0 0,-2 3-15 0 0,0 1-46 0 0,-2 3 6 0 0,-1 2-38 0 0,0 1-1 0 0,-2 3 17 0 0,1 1-21 0 0,-1 2 17 0 0,1 2 27 0 0,-1 1-8 0 0,0 3-4 0 0,1 3 26 0 0,-1 3-13 0 0,0 1-5 0 0,0 3 2 0 0,0 3 83 0 0,0 1-182 0 0,1 2 112 0 0,0 1-178 0 0,0 0 184 0 0,1 1-214 0 0,0 0 218 0 0,0-1-192 0 0,1 0 231 0 0,0-1-194 0 0,1-2 215 0 0,-1-1-174 0 0,1-2 227 0 0,0-1-192 0 0,0-2 201 0 0,1-3-226 0 0,-2-1 213 0 0,2-3-224 0 0,1-2 229 0 0,1-2-247 0 0,1-4 266 0 0,0-2-235 0 0,1-2 58 0 0,0-3 29 0 0,0-2 3 0 0,-1-2 29 0 0,1-3 23 0 0,-1-1 57 0 0,-1-2 47 0 0,0-1 57 0 0,-1 0 97 0 0,-3-1-17 0 0,0 1 94 0 0,-2 0 122 0 0,-2 0-53 0 0,-1 1-66 0 0,-1 0-23 0 0,-1 1 14 0 0,-2 1 31 0 0,0 0-62 0 0,-1 2-67 0 0,-1 1-57 0 0,0 1-52 0 0,0 2-73 0 0,0 1-37 0 0,1 1-43 0 0,-1 3-102 0 0,1 0-50 0 0,0 2-4 0 0,1 2-7 0 0,-1 2-86 0 0,1 2-140 0 0,0 0 54 0 0,3 3-85 0 0,0 3-51 0 0,3 3-67 0 0,2 3 40 0 0,1 2 37 0 0,3 3 68 0 0,2 3 68 0 0,0 2 63 0 0,2 2-42 0 0,-1 1 178 0 0,1 3 113 0 0,-2 0-154 0 0,0 0 271 0 0,-2 1-266 0 0,-2-2 289 0 0,-2 0-290 0 0,-2-1 325 0 0,-3-1-279 0 0,-2-1 268 0 0,-2-1-265 0 0,-2 0 290 0 0,-2 0-101 0 0,-2-3-223 0 0,-1 0 301 0 0,-1-1-248 0 0,-1-2 252 0 0,-1 0-337 0 0,0-2 185 0 0,0-2-286 0 0,-1-1-274 0 0,2-2-179 0 0,-1-1-255 0 0,3-2-377 0 0,0-2-241 0 0,1-1-445 0 0,3-1-49 0 0,-2-2-2464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1:25.71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62874.84375"/>
      <inkml:brushProperty name="anchorY" value="-239874.95313"/>
      <inkml:brushProperty name="scaleFactor" value="0.5"/>
    </inkml:brush>
  </inkml:definitions>
  <inkml:trace contextRef="#ctx0" brushRef="#br0">39 104 1336 0 0,'1'-2'3396'0'0,"0"-4"-993"0"0,1-2-62 0 0,0-1-403 0 0,0-1-231 0 0,1 1-204 0 0,-1 0-184 0 0,-1 2-98 0 0,1-2-23 0 0,0 2-370 0 0,0 0 35 0 0,-1 2-365 0 0,1-1 52 0 0,0 2-298 0 0,-1 0 158 0 0,0 2-301 0 0,0 3 249 0 0,-1 3-297 0 0,-1 4 203 0 0,0 4-261 0 0,-2 5 213 0 0,-1 5-264 0 0,-1 6 244 0 0,-2 6-277 0 0,0 5 101 0 0,-1 5-63 0 0,0 4 34 0 0,0 3 163 0 0,2 1-266 0 0,1 0 213 0 0,2-1-272 0 0,3 0 188 0 0,1-2-215 0 0,2-1 191 0 0,3-2-195 0 0,1-2 146 0 0,2-2-204 0 0,2-3 8 0 0,1-3-116 0 0,1-3-192 0 0,2-3-60 0 0,0-4-337 0 0,2-3-41 0 0,-1-3-269 0 0,1-5-271 0 0,0-2-326 0 0,0-4-129 0 0,0-4-1923 0 0,-2-3-1746 0 0,-2-2 4117 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1:25.88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64327.4375"/>
      <inkml:brushProperty name="anchorY" value="-242035.35938"/>
      <inkml:brushProperty name="scaleFactor" value="0.5"/>
    </inkml:brush>
  </inkml:definitions>
  <inkml:trace contextRef="#ctx0" brushRef="#br0">193 114 1340 0 0,'0'0'0'0'0,"-5"-1"3788"0"0,-9-2-821 0 0,-3 0-516 0 0,-4-2-324 0 0,-2 0-397 0 0,1 0-270 0 0,1 1-101 0 0,2 0-119 0 0,2 0-124 0 0,5 0-195 0 0,1 0-163 0 0,4 1-155 0 0,3-1-131 0 0,6-2-141 0 0,4 0-317 0 0,6 0-88 0 0,6-1-395 0 0,5 1-261 0 0,6-1-353 0 0,5 0-212 0 0,6 2-75 0 0,4 0-433 0 0,3 1 5 0 0,2 1-387 0 0,2 1-1765 0 0,1 2-1906 0 0,-10-1 4355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1:27.14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65853.53125"/>
      <inkml:brushProperty name="anchorY" value="-243191.64063"/>
      <inkml:brushProperty name="scaleFactor" value="0.5"/>
    </inkml:brush>
  </inkml:definitions>
  <inkml:trace contextRef="#ctx0" brushRef="#br0">426 661 2524 0 0,'0'0'3734'0'0,"0"1"-2180"0"0,1 2-199 0 0,1 1 2568 0 0,0-2-2825 0 0,0-1-31 0 0,0 0-164 0 0,0-1-145 0 0,1 0-112 0 0,0-1-145 0 0,0 0-91 0 0,2-1-78 0 0,-1 0-80 0 0,1-1-6 0 0,-1 1-45 0 0,1-2-5 0 0,0 1 7 0 0,1-1 19 0 0,-2 1-33 0 0,2-1-17 0 0,-1 0-10 0 0,0 0 19 0 0,0 1-8 0 0,0-1 36 0 0,-1 1 13 0 0,0-1 22 0 0,-1 1-36 0 0,0 0 41 0 0,-1-1-46 0 0,1 0-23 0 0,-1 1-42 0 0,0 0 18 0 0,-1-2-37 0 0,-1 2 28 0 0,0-3-57 0 0,-1 2 3 0 0,-1-2-3 0 0,-1 2-16 0 0,-2-2 13 0 0,-1-1-23 0 0,-2 0-86 0 0,-1 0 112 0 0,-2 0-39 0 0,-2 1-1 0 0,-1 0 9 0 0,-2 1-22 0 0,-2 0-18 0 0,-3 2-14 0 0,-2 2-3 0 0,-3 2 17 0 0,-2 1 13 0 0,-2 3-40 0 0,-2 3 32 0 0,-2 2-20 0 0,0 3 1 0 0,0 2-10 0 0,3 1-26 0 0,2 2 129 0 0,3 2-259 0 0,4 0 206 0 0,4 0-361 0 0,3 1 153 0 0,3 0-243 0 0,5-1 117 0 0,3 1-141 0 0,3-1 111 0 0,3 0-73 0 0,3-1 35 0 0,3 0 10 0 0,2-2 33 0 0,1-1 72 0 0,2-2 11 0 0,1-2-7 0 0,1-2 124 0 0,1-3 36 0 0,-1-2 70 0 0,-3-1 27 0 0,3-4 79 0 0,0-1 53 0 0,0-1 84 0 0,-1-3 31 0 0,1-2-1 0 0,-1-1 30 0 0,-1-2 55 0 0,0-2-94 0 0,-1 0 36 0 0,0-2 38 0 0,-1-1-22 0 0,0 0-56 0 0,-1-1-34 0 0,0 0 0 0 0,-1 0-38 0 0,-1 2-47 0 0,0 0-26 0 0,-1 2-58 0 0,-1 1-49 0 0,0 2-53 0 0,-1 0-60 0 0,-1 3 20 0 0,1 0-7 0 0,-1 2 18 0 0,-1 2-14 0 0,1 1-37 0 0,0 1-64 0 0,1 3-17 0 0,0 2-20 0 0,1 2 43 0 0,-1 3-48 0 0,1 1 11 0 0,0 2-8 0 0,0 1 71 0 0,1 2 21 0 0,0 1 7 0 0,0 1 74 0 0,0-1-75 0 0,0-1 129 0 0,0 0-57 0 0,-1-1 96 0 0,0-2-48 0 0,-1-1 208 0 0,0-1 36 0 0,-1-3 164 0 0,0 0-234 0 0,0-2 188 0 0,1-1-264 0 0,-1-2 227 0 0,2-1-250 0 0,0-2 357 0 0,2-2-322 0 0,1-2 257 0 0,2-1-252 0 0,1-3 203 0 0,0 0-207 0 0,1-3 162 0 0,0-2-260 0 0,1 0 243 0 0,1-2-227 0 0,2-2 71 0 0,0-1-23 0 0,1-1-3 0 0,1 0-9 0 0,0-1-16 0 0,0 1 97 0 0,-1 1-170 0 0,0 1 26 0 0,-2 2-30 0 0,-1 1-9 0 0,-1 2-56 0 0,-1 2 43 0 0,-3 3-16 0 0,2 1 4 0 0,-4 3 10 0 0,2 1 15 0 0,-2 2 15 0 0,1 2-45 0 0,-1 4 29 0 0,0 1 14 0 0,-2 3-29 0 0,1 1 146 0 0,-2 3-253 0 0,-1 0 258 0 0,0 2-287 0 0,-2 1 261 0 0,0 1-224 0 0,-1 0 272 0 0,0 0-280 0 0,-1 0 297 0 0,0-1-313 0 0,0-1 332 0 0,0-1-291 0 0,0-1 303 0 0,-1-1-276 0 0,1-4 314 0 0,0 1-242 0 0,0-2 257 0 0,-1 0-269 0 0,1-2 274 0 0,-1-2-280 0 0,1-1 271 0 0,-1-1-301 0 0,1-2 290 0 0,0-3-198 0 0,1-2-23 0 0,0-3 212 0 0,2-1-265 0 0,1-3 130 0 0,1-2-89 0 0,2-2 61 0 0,1-1 48 0 0,1-1 0 0 0,2-1 6 0 0,0-1-12 0 0,2 0 37 0 0,0 0-63 0 0,1 1 94 0 0,0 1-127 0 0,0 2 77 0 0,-1 2-77 0 0,-1 2-8 0 0,-1 1-36 0 0,1 3 30 0 0,-3 2-13 0 0,2 2-10 0 0,0 3 4 0 0,0 2 31 0 0,1 3-19 0 0,-1 1-7 0 0,1 3 55 0 0,-1 2-22 0 0,0 3-6 0 0,1 1 144 0 0,-1 1-205 0 0,2 2 216 0 0,-1 1-239 0 0,1 1 201 0 0,0 0-183 0 0,0 0 203 0 0,0 1-215 0 0,1-2 225 0 0,0 0-250 0 0,0-1 257 0 0,0-2-208 0 0,0-1 230 0 0,-1-1-234 0 0,0-2 236 0 0,0-3-221 0 0,-1 0 188 0 0,1-3-178 0 0,-3-1 164 0 0,3-3-142 0 0,0-1 224 0 0,1-2-139 0 0,1-3 158 0 0,0-3-126 0 0,1-1 110 0 0,1-3-78 0 0,1-3-15 0 0,-1-3-10 0 0,1-3-29 0 0,1-5-22 0 0,1-6-33 0 0,0-5 2 0 0,1-5-61 0 0,0-7-7 0 0,1-4 101 0 0,-2-3-135 0 0,0-3 109 0 0,-1-1-104 0 0,-2 0 110 0 0,-2 2-113 0 0,-2 4 109 0 0,-3 5-145 0 0,-2 5 29 0 0,-1 7-21 0 0,-3 4-42 0 0,0 6-17 0 0,-1 5 16 0 0,-2 3 58 0 0,0 6-41 0 0,-1 3 156 0 0,-1 3-164 0 0,-1 4 222 0 0,-2 6-181 0 0,0 4 173 0 0,-2 7-171 0 0,0 5 84 0 0,-1 7-41 0 0,1 7 42 0 0,0 6-35 0 0,1 4 53 0 0,1 3 4 0 0,2 3-9 0 0,2 0-9 0 0,1 1 125 0 0,2-1-164 0 0,1-1 166 0 0,3-2-213 0 0,0-1 104 0 0,3-3-231 0 0,2-2 118 0 0,1-3-328 0 0,2-3 168 0 0,0-3-358 0 0,1-4 7 0 0,1-4-245 0 0,-1-3-222 0 0,1-4-174 0 0,0-2-136 0 0,1-3 1 0 0,0-3-174 0 0,-1-2 165 0 0,0-2-352 0 0,0-2 186 0 0,-1-2-346 0 0,0-1-1229 0 0,-1-2-848 0 0,-3 0 2012 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1:27.35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68823"/>
      <inkml:brushProperty name="anchorY" value="-244674.60938"/>
      <inkml:brushProperty name="scaleFactor" value="0.5"/>
    </inkml:brush>
  </inkml:definitions>
  <inkml:trace contextRef="#ctx0" brushRef="#br0">475 202 2320 0 0,'0'0'0'0'0,"-8"-2"2148"0"0,-12-3-167 0 0,-8-2-42 0 0,-9-2-82 0 0,-4-2-232 0 0,-4 1 49 0 0,0-1-261 0 0,3 1 26 0 0,3 0-143 0 0,4 1-106 0 0,5 0-6 0 0,4 2-17 0 0,3 1-11 0 0,4 1-116 0 0,6 2-233 0 0,2-2-132 0 0,3 2-147 0 0,4-1-93 0 0,5 0-84 0 0,4-1-97 0 0,6 1-39 0 0,5 0-50 0 0,7 0-31 0 0,4 1-25 0 0,6 0-25 0 0,5 0-56 0 0,4 0-86 0 0,4 1-138 0 0,3 0-110 0 0,2 0-131 0 0,2 0-136 0 0,1 1-75 0 0,0-2-143 0 0,-1 1-219 0 0,-1-1-44 0 0,-3 0-280 0 0,-3-1-183 0 0,-3 1-205 0 0,-5-1-795 0 0,-4 0-2532 0 0,-3 0-3084 0 0,-9 0 7195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1:29.25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70490.28125"/>
      <inkml:brushProperty name="anchorY" value="-245743.09375"/>
      <inkml:brushProperty name="scaleFactor" value="0.5"/>
    </inkml:brush>
  </inkml:definitions>
  <inkml:trace contextRef="#ctx0" brushRef="#br0">271 88 712 0 0,'1'-2'2496'0'0,"1"-2"-695"0"0,0-2-156 0 0,1 1-264 0 0,-1-2-143 0 0,0 1-247 0 0,0-1 78 0 0,-1 1-120 0 0,1-1 124 0 0,0 1-165 0 0,0 0 46 0 0,-1 1-232 0 0,1 1-9 0 0,-1-1-296 0 0,0 1 53 0 0,0 1-278 0 0,0 1 81 0 0,0 1-212 0 0,-1 0 423 0 0,-3 3-331 0 0,-3 2 162 0 0,-3 4-52 0 0,-2 3 9 0 0,-3 6 90 0 0,-2 5-110 0 0,-3 7-20 0 0,-2 6 102 0 0,-2 7-73 0 0,-1 5 1 0 0,0 5-22 0 0,-1 6-58 0 0,1 4 34 0 0,2 2-146 0 0,2 2 158 0 0,4 1 115 0 0,4 0-241 0 0,4 1 233 0 0,5-2-287 0 0,5 1 242 0 0,5-2-296 0 0,5-1 244 0 0,5 1-310 0 0,5-2 262 0 0,3-3-354 0 0,4-2 154 0 0,2-4-319 0 0,2-3-43 0 0,1-4-156 0 0,2-4-203 0 0,0-3-264 0 0,-2-5-421 0 0,0-4-254 0 0,-2-6-575 0 0,-3-6-2920 0 0,-1-4-3006 0 0,-7-6 7251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1:29.73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71951.4375"/>
      <inkml:brushProperty name="anchorY" value="-248523.82813"/>
      <inkml:brushProperty name="scaleFactor" value="0.5"/>
    </inkml:brush>
  </inkml:definitions>
  <inkml:trace contextRef="#ctx0" brushRef="#br0">590 225 580 0 0,'0'0'2040'0'0,"1"-3"-569"0"0,-1 1-370 0 0,1 0-78 0 0,0-2-416 0 0,0 0 144 0 0,1 1-253 0 0,0-1 204 0 0,-1 0-80 0 0,2-1 52 0 0,-1 1-5 0 0,0-1-129 0 0,0 0-26 0 0,0-1-183 0 0,0 1 99 0 0,0-2-4 0 0,-1 2 174 0 0,-1-2-162 0 0,1 1 49 0 0,-2-1-186 0 0,0-1 178 0 0,-1 0-122 0 0,0 0 133 0 0,-2 0-119 0 0,-1-1 74 0 0,-2 1-153 0 0,0-2 141 0 0,-3 0-173 0 0,-2 1 120 0 0,-2-1-146 0 0,-1 0 107 0 0,-2 1-179 0 0,-2 0 125 0 0,-1 1-191 0 0,-2 2 156 0 0,-1 2-144 0 0,-2 2 107 0 0,-1 2 29 0 0,-3 3 61 0 0,-2 5-25 0 0,-3 5 205 0 0,-1 5-266 0 0,-1 5-11 0 0,-1 7 26 0 0,2 5-41 0 0,1 5-4 0 0,3 7-32 0 0,5 5-20 0 0,5 4 22 0 0,4 4-38 0 0,6 4-12 0 0,6 2 142 0 0,4 2-220 0 0,6 3 238 0 0,3 3-330 0 0,5 2 285 0 0,3 2-296 0 0,2-3 281 0 0,0-2-299 0 0,2-3 88 0 0,-1-4-62 0 0,-1-2-43 0 0,0-4-74 0 0,-2-3-95 0 0,-2-4-27 0 0,-2-4-81 0 0,-2-6-64 0 0,-2-4-143 0 0,-3-6-149 0 0,-1-5-302 0 0,-1-3-61 0 0,-3-4-290 0 0,-1-3-430 0 0,-2-4-146 0 0,0-4-2539 0 0,-7 3-3628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1:29.91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70299.53125"/>
      <inkml:brushProperty name="anchorY" value="-248722.75"/>
      <inkml:brushProperty name="scaleFactor" value="0.5"/>
    </inkml:brush>
  </inkml:definitions>
  <inkml:trace contextRef="#ctx0" brushRef="#br0">19 365 2568 0 0,'-2'-3'3377'0'0,"-1"-6"-893"0"0,-1-4-108 0 0,0-1-673 0 0,1-3-94 0 0,1-1-393 0 0,2 0-278 0 0,3 0-35 0 0,3-1-223 0 0,5 0-3 0 0,4 0-196 0 0,5 0-25 0 0,6 0-268 0 0,6-1-46 0 0,7 1-361 0 0,6 0-106 0 0,5 2-383 0 0,5 0-145 0 0,1 3-294 0 0,0 2-128 0 0,0 1-107 0 0,-2 2-185 0 0,-3 2-41 0 0,-2 1-2054 0 0,-4 1-1246 0 0,-9 1 3187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0:15.9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67 5120 0 0,'15'-24'17880'0'0,"3"10"-12225"0"0,-11 11-5766 0 0,0 0-1 0 0,1 1 1 0 0,-1-1-1 0 0,13-1 1 0 0,14-1-3336 0 0,61-3 0 0 0,-9 7-6792 0 0,-77 1 8634 0 0,13 0-5351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1:30.14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72256.3125"/>
      <inkml:brushProperty name="anchorY" value="-249627.45313"/>
      <inkml:brushProperty name="scaleFactor" value="0.5"/>
    </inkml:brush>
  </inkml:definitions>
  <inkml:trace contextRef="#ctx0" brushRef="#br0">31 13 744 0 0,'6'-4'15805'0'0,"-4"2"-14908"0"0,-1 0-76 0 0,0 0-200 0 0,-1 1-57 0 0,1-1 751 0 0,-2 3-1143 0 0,0 1-80 0 0,-2 3 36 0 0,-1 2-32 0 0,-1 3-2 0 0,0 3-24 0 0,-1 3-4 0 0,1 2-29 0 0,0 0-142 0 0,1 2-97 0 0,2 1-118 0 0,2 1-158 0 0,1 0-198 0 0,2 0-230 0 0,2-1-175 0 0,2 0-269 0 0,2-1-359 0 0,1-2-195 0 0,2-1-2414 0 0,1-3-2152 0 0,-1-3 5136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1:30.29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73568.53125"/>
      <inkml:brushProperty name="anchorY" value="-251203"/>
      <inkml:brushProperty name="scaleFactor" value="0.5"/>
    </inkml:brush>
  </inkml:definitions>
  <inkml:trace contextRef="#ctx0" brushRef="#br0">104 108 1272 0 0,'-3'-3'2908'0'0,"-3"-4"-844"0"0,-4-3-441 0 0,-1-1-415 0 0,-1-2-583 0 0,0 0-256 0 0,0 1-298 0 0,2 1-457 0 0,0 2 8 0 0,3 1-381 0 0,1 2-538 0 0,2 2-1107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1:30.97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72190.96875"/>
      <inkml:brushProperty name="anchorY" value="-249821.60938"/>
      <inkml:brushProperty name="scaleFactor" value="0.5"/>
    </inkml:brush>
  </inkml:definitions>
  <inkml:trace contextRef="#ctx0" brushRef="#br0">1 55 252 0 0,'3'5'8478'0'0,"-1"-1"-6624"0"0,1-1-435 0 0,-1 0 25 0 0,0 1-254 0 0,0-1 27 0 0,0 0-311 0 0,1 0-84 0 0,0-1-288 0 0,0 0-34 0 0,1 1-196 0 0,-1 0 28 0 0,3 1-251 0 0,-2-1 96 0 0,1 3-214 0 0,1 1 82 0 0,0 1-178 0 0,0 0 125 0 0,-1 2-230 0 0,0 0 153 0 0,-1 1-196 0 0,0 2 161 0 0,0 0-112 0 0,-1 0 145 0 0,0 2-97 0 0,-1 0 158 0 0,0 0-133 0 0,0 0 179 0 0,-2-1-145 0 0,1 0 154 0 0,0 0-133 0 0,-1-2 171 0 0,1-1-119 0 0,-1-2 266 0 0,1 1-56 0 0,-1-3 242 0 0,0 1-49 0 0,1-2 32 0 0,-1-1-65 0 0,1 0-50 0 0,-1-1-18 0 0,1-2 3 0 0,-1 0-1 0 0,2-2 13 0 0,0-1 25 0 0,2-2 13 0 0,-1 0 26 0 0,2-2-80 0 0,1-3 40 0 0,0-1 27 0 0,1-1 27 0 0,2-2 5 0 0,0-1 3 0 0,1-1 48 0 0,0-1 0 0 0,0-2 36 0 0,2 0-283 0 0,-1 0 51 0 0,2-1-68 0 0,-1 0-22 0 0,1 0-48 0 0,0 0-8 0 0,-1 2-17 0 0,0 0-40 0 0,-1 2-13 0 0,0 1-107 0 0,-2 1-117 0 0,0 2-91 0 0,-1 3-34 0 0,0 0 15 0 0,-2 3 40 0 0,2 0 15 0 0,-1 3 37 0 0,1 1-11 0 0,0 3 12 0 0,0 3-50 0 0,0 2 62 0 0,-1 2-58 0 0,-1 1 92 0 0,0 3-46 0 0,-1 2 157 0 0,1 1-15 0 0,0 2 35 0 0,-1-1 26 0 0,1 1 0 0 0,-1 0 25 0 0,0-1 4 0 0,1 0-27 0 0,-2-2 84 0 0,1-1-3 0 0,0-1 47 0 0,-1-1 56 0 0,1-2 11 0 0,-1-2 12 0 0,0-1-55 0 0,0-2-2 0 0,3-1-16 0 0,-2-1-8 0 0,4-2-19 0 0,0-2-14 0 0,2-2-11 0 0,0-2 10 0 0,1-2-18 0 0,1-2-18 0 0,1-3 9 0 0,0-1-5 0 0,1-2 66 0 0,0-2-4 0 0,0-2-28 0 0,1-2 40 0 0,-1-2 1 0 0,1-1 61 0 0,-1 0 49 0 0,-1-1 10 0 0,-1 2 59 0 0,-2 1-13 0 0,0 1-20 0 0,-2 3-80 0 0,-1 1 6 0 0,-1 2-110 0 0,-1 2-20 0 0,-1 2-48 0 0,-2 3-17 0 0,1-1-9 0 0,-2 3 37 0 0,0 1 53 0 0,-1 2 126 0 0,-1 4-272 0 0,-1 1 126 0 0,-1 5-55 0 0,0 1-20 0 0,1 4-58 0 0,-1 2-93 0 0,1 2-2 0 0,2 2-56 0 0,0 2-17 0 0,2 1-22 0 0,1 2-26 0 0,2 0-56 0 0,2 1 5 0 0,1-1-114 0 0,1-2-69 0 0,0-1-206 0 0,1-2-36 0 0,1-2-175 0 0,0-3-44 0 0,1-3-173 0 0,-2-2-313 0 0,-1-3 188 0 0,1-3-143 0 0,0-2-97 0 0,0-3-298 0 0,0-2-905 0 0,-1-3-589 0 0,-3 1 1224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1:31.17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74436.125"/>
      <inkml:brushProperty name="anchorY" value="-251365.78125"/>
      <inkml:brushProperty name="scaleFactor" value="0.5"/>
    </inkml:brush>
  </inkml:definitions>
  <inkml:trace contextRef="#ctx0" brushRef="#br0">13 21 1172 0 0,'-3'-3'8326'0'0,"0"0"-6571"0"0,1 0-459 0 0,0 0-133 0 0,1 1-350 0 0,0 1-31 0 0,2-1-300 0 0,0 0 43 0 0,1 1-243 0 0,2 0-70 0 0,1 2-536 0 0,3 1-423 0 0,2 1-341 0 0,1 1-1019 0 0,2 1-2036 0 0,1 2-2244 0 0,-3-2 5028 0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1:31.50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75774.1875"/>
      <inkml:brushProperty name="anchorY" value="-252641.21875"/>
      <inkml:brushProperty name="scaleFactor" value="0.5"/>
    </inkml:brush>
  </inkml:definitions>
  <inkml:trace contextRef="#ctx0" brushRef="#br0">0 75 4040 0 0,'1'-2'3389'0'0,"1"-1"-668"0"0,-1-2-487 0 0,1 0-344 0 0,1-2-409 0 0,0 2-181 0 0,1-3-227 0 0,-1 2-93 0 0,1 0 2 0 0,-1 0-298 0 0,0 0 29 0 0,0 1-320 0 0,-1 1 49 0 0,2 0-239 0 0,-1 2-7 0 0,1 2-53 0 0,1 3-44 0 0,0 2-15 0 0,-1 4-1 0 0,0 4-50 0 0,-2 4 5 0 0,0 4-94 0 0,-2 6-22 0 0,-1 4-69 0 0,0 4-34 0 0,-1 4 13 0 0,1 5-60 0 0,0 1 62 0 0,0 3-91 0 0,2 0 92 0 0,2 0-112 0 0,0 1 122 0 0,3-2-136 0 0,1-1 162 0 0,2-2-62 0 0,0-3 105 0 0,3-1-180 0 0,0-4 112 0 0,1-4-258 0 0,1-3 76 0 0,1-4-280 0 0,0-3-204 0 0,1-4-213 0 0,0-3-60 0 0,0-3-164 0 0,0-3-291 0 0,0-3 23 0 0,-1-3-247 0 0,1-1-1537 0 0,-2-4-971 0 0,-3 0 2392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1:31.67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77359.09375"/>
      <inkml:brushProperty name="anchorY" value="-254743.09375"/>
      <inkml:brushProperty name="scaleFactor" value="0.5"/>
    </inkml:brush>
  </inkml:definitions>
  <inkml:trace contextRef="#ctx0" brushRef="#br0">126 112 1856 0 0,'0'0'0'0'0,"-5"-2"2888"0"0,-6-1-569 0 0,-3-2-206 0 0,-3-2-284 0 0,0 0-315 0 0,-1 0-149 0 0,2 0-290 0 0,4 2-52 0 0,3-1-249 0 0,3 1 14 0 0,6-1-298 0 0,5-1 27 0 0,6 1-246 0 0,6 0 5 0 0,6 0-338 0 0,5 0-80 0 0,4 1-386 0 0,3 0-183 0 0,3 1-366 0 0,3 1-119 0 0,1 0-192 0 0,0 2-272 0 0,0 1-534 0 0,-1 1-1133 0 0,-1 0-1308 0 0,-9 1 2821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1:32.03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78972.09375"/>
      <inkml:brushProperty name="anchorY" value="-255905"/>
      <inkml:brushProperty name="scaleFactor" value="0.5"/>
    </inkml:brush>
  </inkml:definitions>
  <inkml:trace contextRef="#ctx0" brushRef="#br0">8 152 2228 0 0,'0'0'1884'0'0,"2"2"-433"0"0,0 0-274 0 0,2 3-56 0 0,-1-1-273 0 0,4 0-37 0 0,0-1-155 0 0,2 1 24 0 0,0-2-178 0 0,3 0-114 0 0,1-1-33 0 0,2 0-96 0 0,1-2-38 0 0,0 0-34 0 0,1 0-54 0 0,0-1-17 0 0,1-1-9 0 0,0 0-16 0 0,0-1-48 0 0,0 0 68 0 0,0 0 71 0 0,0 0 97 0 0,-1-1 46 0 0,-1-1 67 0 0,-1 1 46 0 0,-1 0 64 0 0,-1-1 21 0 0,0 0-18 0 0,-2 0-79 0 0,-2 0-43 0 0,-1 1-96 0 0,-1-1-46 0 0,-2 1-47 0 0,-1-2-32 0 0,-2 0-20 0 0,-2-1-45 0 0,-2 0 5 0 0,-2-1-24 0 0,-4 1-14 0 0,-1 0-11 0 0,-4 0 5 0 0,-3 0-54 0 0,-2 1 151 0 0,-3 1-186 0 0,-3 1 143 0 0,-1 2-161 0 0,-1 2 167 0 0,-1 1-163 0 0,0 2 128 0 0,-1 3-136 0 0,0 1 132 0 0,1 3-134 0 0,3 2 143 0 0,2 3-140 0 0,3 1 121 0 0,5 2-190 0 0,4 1 50 0 0,4 1-352 0 0,6 2-59 0 0,4 1-312 0 0,6 2-163 0 0,6 1-86 0 0,6 2-464 0 0,6 0 10 0 0,6-1-489 0 0,5 0-1458 0 0,5-3-1291 0 0,-7-6 2956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1:32.34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80469.375"/>
      <inkml:brushProperty name="anchorY" value="-257378.53125"/>
      <inkml:brushProperty name="scaleFactor" value="0.5"/>
    </inkml:brush>
  </inkml:definitions>
  <inkml:trace contextRef="#ctx0" brushRef="#br0">768 121 3704 0 0,'0'0'0'0'0,"-4"-3"2653"0"0,-5-4-627 0 0,-4-4-305 0 0,-3-2-251 0 0,-1 0-95 0 0,0-1-6 0 0,0 2-41 0 0,2 1-25 0 0,1 1-148 0 0,3 2-213 0 0,2 1-95 0 0,1 2-223 0 0,3 1 8 0 0,2 2-261 0 0,2 4 7 0 0,1 3-93 0 0,3 5-42 0 0,3 5-79 0 0,2 6-35 0 0,3 5-59 0 0,3 8-17 0 0,2 5-62 0 0,1 7 14 0 0,1 6-46 0 0,0 3 1 0 0,-2 5-54 0 0,0 2 50 0 0,-4 1-17 0 0,-1 1 56 0 0,-5 0-9 0 0,-3-1 14 0 0,-6 1 158 0 0,-5-3-176 0 0,-5-1 84 0 0,-5-2-11 0 0,-7 0 55 0 0,-6-1 14 0 0,-6-2-5 0 0,-6-1-8 0 0,-4-3-25 0 0,-4-3 6 0 0,-5-3-186 0 0,-1-3-191 0 0,-4-4-497 0 0,-3-3-735 0 0,-3-3-655 0 0,-3-4-4274 0 0,-3-3-4035 0 0,14-6 10143 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1:33.68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78432.4375"/>
      <inkml:brushProperty name="anchorY" value="-257499.51563"/>
      <inkml:brushProperty name="scaleFactor" value="0.5"/>
    </inkml:brush>
  </inkml:definitions>
  <inkml:trace contextRef="#ctx0" brushRef="#br0">1 400 2664 0 0,'0'0'0'0'0,"0"-4"2552"0"0,0-5-681 0 0,0-5-29 0 0,2-3-398 0 0,0-2-7 0 0,1-2-277 0 0,0 0 73 0 0,1 0-183 0 0,0 2 99 0 0,0 1-238 0 0,-1 1-51 0 0,0 3-191 0 0,1 1-171 0 0,-2 4-57 0 0,1 0-60 0 0,-1 3 82 0 0,0 2 3 0 0,1 4 24 0 0,1 4 92 0 0,1 6-112 0 0,0 6 6 0 0,-1 6 16 0 0,0 6-225 0 0,0 6 124 0 0,-1 5-178 0 0,0 5 97 0 0,-1 5-183 0 0,2 4 116 0 0,-1 2-185 0 0,2 4 153 0 0,0-1-120 0 0,0 2-35 0 0,1-1 90 0 0,1 0-136 0 0,-1-3 143 0 0,0-2-174 0 0,0-4 131 0 0,0-3-140 0 0,-1-4 138 0 0,0-3-168 0 0,-2-4 181 0 0,1-4-168 0 0,-1-4 177 0 0,0-3-154 0 0,-1-3 182 0 0,0-4-110 0 0,0-1 162 0 0,-1-5-151 0 0,0 0 132 0 0,0-3-188 0 0,-1-3 148 0 0,0-3-156 0 0,0-1 128 0 0,-1-5-113 0 0,-1-3 107 0 0,0-5-144 0 0,-1-4 109 0 0,1-5-115 0 0,-1-4 112 0 0,1-5-137 0 0,-1-5 134 0 0,1-4-125 0 0,0-4 116 0 0,1-2-16 0 0,0-3-49 0 0,0-1 116 0 0,0-2-22 0 0,0 1 210 0 0,1-1-110 0 0,-1 0 95 0 0,0 1-22 0 0,1 0 11 0 0,-1 1 0 0 0,0 1 46 0 0,0 1-59 0 0,1 2-8 0 0,0 2 29 0 0,0 1 48 0 0,1 2-73 0 0,0 1 31 0 0,-1 2-30 0 0,2 2 63 0 0,-1 3-145 0 0,0 2 114 0 0,0 3-225 0 0,1 1 185 0 0,-1 3-248 0 0,1 2 66 0 0,0 2-81 0 0,1 2 15 0 0,-1 1-8 0 0,2 2 0 0 0,2 2-14 0 0,1 1-5 0 0,3 2-65 0 0,1 3 50 0 0,3 2-52 0 0,2 3 15 0 0,4 3-52 0 0,3 5-9 0 0,3 3-24 0 0,2 4-90 0 0,3 4 28 0 0,2 4-66 0 0,1 4 104 0 0,-1 2-89 0 0,-1 1 103 0 0,-1 1-117 0 0,-4 0 87 0 0,-3 0-55 0 0,-4-2 122 0 0,-4 0-72 0 0,-4-1 120 0 0,-4-1 14 0 0,-4-1 1 0 0,-4 1 48 0 0,-4-1-3 0 0,-3 1 4 0 0,-4-1-9 0 0,-4 0 41 0 0,-2-2-82 0 0,-2-2 113 0 0,-2-1-90 0 0,-1-3 102 0 0,-2-1-98 0 0,0-2 30 0 0,0-2-6 0 0,0-2 84 0 0,1-2-108 0 0,1-1 36 0 0,0-2-176 0 0,1-2-78 0 0,1-1-231 0 0,1-1 80 0 0,5-1-221 0 0,-2 0 107 0 0,3-1-330 0 0,-1 0 25 0 0,3 0-270 0 0,-2-1-18 0 0,3 0-88 0 0,-1 0-171 0 0,2 0-99 0 0,3 1-238 0 0,-2-1-285 0 0,1 1 15 0 0,2 0 29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1:34.09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79846.3125"/>
      <inkml:brushProperty name="anchorY" value="-259069.3125"/>
      <inkml:brushProperty name="scaleFactor" value="0.5"/>
    </inkml:brush>
  </inkml:definitions>
  <inkml:trace contextRef="#ctx0" brushRef="#br0">0 171 2472 0 0,'0'0'4615'0'0,"3"-1"-2520"0"0,-1 0-361 0 0,2-2-23 0 0,-1 1-119 0 0,1-3-172 0 0,0-1 99 0 0,0-1-225 0 0,0-1-85 0 0,0-1-166 0 0,1-1-151 0 0,0 0-189 0 0,-1 0-137 0 0,2 0-270 0 0,0-1 113 0 0,1 1-295 0 0,-1 0 165 0 0,1 1-279 0 0,1 0 187 0 0,-1 1-310 0 0,1 1 175 0 0,-1 1-345 0 0,2 2 196 0 0,-2 1-289 0 0,4 2 138 0 0,2 2-133 0 0,1 2 112 0 0,1 4-118 0 0,0 2 138 0 0,0 4-93 0 0,1 3 76 0 0,-1 2 16 0 0,1 4 39 0 0,0 1 21 0 0,-2 3-2 0 0,1 1 55 0 0,-2 0 5 0 0,-1 1 47 0 0,0 0 19 0 0,-2-2 26 0 0,-1-2 5 0 0,-2-1 39 0 0,0-3 65 0 0,-2-1 78 0 0,0-3 180 0 0,-1-2 55 0 0,0-2-23 0 0,-2-3 132 0 0,0-3-301 0 0,-1-3 339 0 0,-1-1 521 0 0,0-5-590 0 0,-1-2-251 0 0,1-3 135 0 0,0-3-232 0 0,0-3 151 0 0,1-3-234 0 0,1-2 93 0 0,1-4-360 0 0,0-2 120 0 0,2-3-357 0 0,1-1 123 0 0,2-1-202 0 0,1 0 28 0 0,1 2-267 0 0,2 0-90 0 0,2 2-196 0 0,1 3-229 0 0,2 3 46 0 0,-1 2-281 0 0,2 4 97 0 0,0 2-303 0 0,1 4 232 0 0,-1 1-529 0 0,1 3-933 0 0,-1 2-809 0 0,-3 1 1765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0:16.2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104 233 1916 0 0,'-51'-116'14806'0'0,"5"2"-5378"0"0,45 112-8954 0 0,0 4-452 0 0,0 1 0 0 0,0 0 0 0 0,0 0 0 0 0,1 0-1 0 0,-1 0 1 0 0,1 0 0 0 0,0 0 0 0 0,0 0 0 0 0,0 0 0 0 0,0 3 0 0 0,61 627-1103 0 0,-51-533 965 0 0,-7-58-17 0 0,1 0-1 0 0,3-1 1 0 0,11 43 0 0 0,-16-81-147 0 0,12 31-920 0 0,0-21-1408 0 0,6-7-3534 0 0,2-7 1116 0 0,-2-3-2449 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1:34.62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81753"/>
      <inkml:brushProperty name="anchorY" value="-260168.03125"/>
      <inkml:brushProperty name="scaleFactor" value="0.5"/>
    </inkml:brush>
  </inkml:definitions>
  <inkml:trace contextRef="#ctx0" brushRef="#br0">286 202 1864 0 0,'2'1'3512'0'0,"1"1"-2501"0"0,2 0 467 0 0,0-1-426 0 0,0 1-127 0 0,-2-1-80 0 0,4-1-56 0 0,-2 0-71 0 0,1-1-85 0 0,-1 0-109 0 0,1-2-57 0 0,-1 1-89 0 0,0-2-64 0 0,-1 0-75 0 0,0-1-43 0 0,0 1-24 0 0,0-2-28 0 0,-1 1-33 0 0,1-1-12 0 0,-1 1-10 0 0,2-2-23 0 0,-2 2 19 0 0,1-2 45 0 0,0 1 10 0 0,-1-1 47 0 0,0 1 37 0 0,0-1 12 0 0,-1 2-3 0 0,1-2 27 0 0,-2 1 81 0 0,1-1 16 0 0,0 2 11 0 0,-1-1-49 0 0,0 0-49 0 0,-1 0-100 0 0,0 0 22 0 0,-2-1-21 0 0,0 0 16 0 0,-2 0 4 0 0,-1 0-33 0 0,-1 0-17 0 0,-1 0-11 0 0,-2 1-23 0 0,-1 0-47 0 0,-1 1 53 0 0,-2 1-19 0 0,-2 2 1 0 0,-2 1 67 0 0,-3 3-103 0 0,-2 2 140 0 0,-3 2-145 0 0,-1 4 101 0 0,-1 2-138 0 0,-1 3 131 0 0,1 2-167 0 0,1 1 147 0 0,2 2-200 0 0,2 1 100 0 0,3 1-57 0 0,3-1-16 0 0,4 1-93 0 0,3-1 19 0 0,4-1-110 0 0,3 0-24 0 0,4-2-5 0 0,2 0-52 0 0,4-2 3 0 0,3-1 1 0 0,1-2-63 0 0,2-2 176 0 0,2-2-137 0 0,0-3 232 0 0,1-1-4 0 0,0-4 38 0 0,0-1 88 0 0,1-3 68 0 0,0-2 100 0 0,-1-2-30 0 0,-1-2 57 0 0,0-2 25 0 0,-1-1 37 0 0,-1-2-73 0 0,-2-2 86 0 0,1-1-21 0 0,-2-1 193 0 0,-2 0-156 0 0,1 0 239 0 0,-2 1-282 0 0,-1 1 233 0 0,0 1-353 0 0,-2 2 204 0 0,1 2-359 0 0,-2 1 228 0 0,0 2-294 0 0,-1 2 263 0 0,0 2-120 0 0,-1 1-151 0 0,0 1 264 0 0,-1 1-308 0 0,1 3 294 0 0,1 1-285 0 0,1 3 258 0 0,0 1-307 0 0,0 2 278 0 0,1 1-316 0 0,0 2 121 0 0,1 1-274 0 0,1 1 37 0 0,0 1-140 0 0,2 1-190 0 0,1 0 64 0 0,0-1-205 0 0,1 0-187 0 0,0-1-124 0 0,0-1-173 0 0,1-2-386 0 0,-1-1-80 0 0,1-3-664 0 0,-2-1-1108 0 0,2-2-1606 0 0,-3-2 3421 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1:34.90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83267.59375"/>
      <inkml:brushProperty name="anchorY" value="-261565"/>
      <inkml:brushProperty name="scaleFactor" value="0.5"/>
    </inkml:brush>
  </inkml:definitions>
  <inkml:trace contextRef="#ctx0" brushRef="#br0">175 20 2512 0 0,'0'0'5156'0'0,"-1"-2"-3763"0"0,0 0-196 0 0,0 1 136 0 0,-2-2-65 0 0,1 1-94 0 0,-1 0-114 0 0,-1-1-139 0 0,0 1-183 0 0,1 1-44 0 0,-4 0-179 0 0,2 1-28 0 0,-4 1-85 0 0,0 2 42 0 0,-2 2-142 0 0,0 1 44 0 0,-1 2-139 0 0,-1 2 95 0 0,0 2-152 0 0,0 2 80 0 0,1 1-167 0 0,1 2 138 0 0,1 0-144 0 0,2 1 92 0 0,3 1-135 0 0,2-1 126 0 0,3 1-204 0 0,2 0 50 0 0,3-1-273 0 0,3 1-41 0 0,3-2-219 0 0,2 0-174 0 0,3-1-210 0 0,2-1-65 0 0,2-2-220 0 0,0-3-164 0 0,1-1 128 0 0,1-3-361 0 0,-1-3 245 0 0,1-2-421 0 0,-1-2-1204 0 0,0-3-707 0 0,-4 0 1667 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1:35.15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84621"/>
      <inkml:brushProperty name="anchorY" value="-263152.5625"/>
      <inkml:brushProperty name="scaleFactor" value="0.5"/>
    </inkml:brush>
  </inkml:definitions>
  <inkml:trace contextRef="#ctx0" brushRef="#br0">57 182 2656 0 0,'0'0'0'0'0,"0"-4"2580"0"0,1-6-475 0 0,0-3-24 0 0,-1-4-479 0 0,1 0-28 0 0,-1-1-330 0 0,0 0 49 0 0,0 2-305 0 0,0 1-33 0 0,0 2-325 0 0,0 1-64 0 0,0 4-207 0 0,-1-1 38 0 0,1 3-188 0 0,0 2 111 0 0,-2 3-172 0 0,-1 2 89 0 0,-2 4-143 0 0,0 4 103 0 0,-1 4-85 0 0,0 4 18 0 0,-1 4-42 0 0,1 5 0 0 0,0 4-45 0 0,0 3 109 0 0,2 3-123 0 0,2 2 87 0 0,1 1-139 0 0,3 2-40 0 0,1 1-36 0 0,3 1-46 0 0,0 0-81 0 0,3-1 10 0 0,0-2-77 0 0,2-2-61 0 0,1-2-178 0 0,-1-5 34 0 0,2-2-230 0 0,-1-3-8 0 0,0-4-272 0 0,0-4-117 0 0,-1-3-148 0 0,0-3-465 0 0,-2-4-128 0 0,0-3-1516 0 0,-2-2-1118 0 0,-2-1 2661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1:35.46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86004.21875"/>
      <inkml:brushProperty name="anchorY" value="-265005.0625"/>
      <inkml:brushProperty name="scaleFactor" value="0.5"/>
    </inkml:brush>
  </inkml:definitions>
  <inkml:trace contextRef="#ctx0" brushRef="#br0">74 154 64 0 0,'-3'-2'3344'0'0,"-3"-1"-951"0"0,-2-1-205 0 0,-2-1-331 0 0,2 0-245 0 0,-2 0-132 0 0,2 1-203 0 0,0-1-243 0 0,2 1-183 0 0,2-1-183 0 0,1 0-138 0 0,4 0-136 0 0,3-2-195 0 0,4 1-152 0 0,3 0-227 0 0,2-1-143 0 0,4 1-192 0 0,3 0-122 0 0,1 0-64 0 0,3 1-18 0 0,2-1 40 0 0,0 1-30 0 0,0 1 72 0 0,1 0 195 0 0,-1 0-81 0 0,-1 1 286 0 0,-2-1-102 0 0,-1 2 295 0 0,-3-1-15 0 0,-1 1 214 0 0,-4 0 121 0 0,-1 0 83 0 0,-3 1 22 0 0,0-1 49 0 0,-2 1 114 0 0,1-1-30 0 0,-2 1 18 0 0,-1 0-60 0 0,1 0-30 0 0,-1 0-108 0 0,-1 1-44 0 0,2-1-70 0 0,-2 1-27 0 0,0-1-13 0 0,-2 1-68 0 0,0 2 13 0 0,-1 0-4 0 0,-1 3-29 0 0,-1 2 17 0 0,-1 1-6 0 0,-1 2-27 0 0,0 3-16 0 0,-1 0 18 0 0,1 3-32 0 0,-1 0-37 0 0,1 2 38 0 0,2 1-81 0 0,0 1-149 0 0,2 1-231 0 0,1 0-125 0 0,1-1-258 0 0,2 0-65 0 0,1-1-272 0 0,1-2-547 0 0,0-2-438 0 0,1-3-1071 0 0,1-2-1145 0 0,-1-3 2445 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1:35.60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87729.40625"/>
      <inkml:brushProperty name="anchorY" value="-266432.3125"/>
      <inkml:brushProperty name="scaleFactor" value="0.5"/>
    </inkml:brush>
  </inkml:definitions>
  <inkml:trace contextRef="#ctx0" brushRef="#br0">68 47 2300 0 0,'-2'-2'2632'0'0,"-4"-2"-853"0"0,-1-2-243 0 0,-2 0-598 0 0,0 0-211 0 0,0 0-339 0 0,1 1-246 0 0,0 0-159 0 0,3 1-514 0 0,1 1-303 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1:36.14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86387.40625"/>
      <inkml:brushProperty name="anchorY" value="-265112.53125"/>
      <inkml:brushProperty name="scaleFactor" value="0.5"/>
    </inkml:brush>
  </inkml:definitions>
  <inkml:trace contextRef="#ctx0" brushRef="#br0">258 73 1920 0 0,'0'0'6015'0'0,"2"-1"-5169"0"0,1 0-65 0 0,-1 0-20 0 0,1-1-26 0 0,1 0-19 0 0,-2 0-114 0 0,2 0-11 0 0,-1-1-33 0 0,0 2 26 0 0,1-2 44 0 0,-1 1 63 0 0,-1 1 24 0 0,0 0 56 0 0,0-1-39 0 0,0 0-22 0 0,0 0-142 0 0,-1 0 108 0 0,0 2-210 0 0,-1-3 128 0 0,0 0-291 0 0,-1-1 145 0 0,-1 1-221 0 0,-1-1 220 0 0,0 0-280 0 0,-3 0 228 0 0,1 0-305 0 0,-4 0 227 0 0,-2 1-302 0 0,-2 0 249 0 0,2 1-270 0 0,-4 1 240 0 0,-1 0-274 0 0,-3 3 249 0 0,-1 1-273 0 0,0 1 239 0 0,-1 2-293 0 0,1 2 277 0 0,1 1-241 0 0,2 1 268 0 0,1 2-274 0 0,1 2 271 0 0,2 1-292 0 0,3 0 246 0 0,1 2-328 0 0,3 0 193 0 0,4 0-325 0 0,2 1 233 0 0,3 0-238 0 0,2-1 170 0 0,3 0-230 0 0,1-1 42 0 0,2-1-24 0 0,2-1 27 0 0,1-3 14 0 0,0-2 87 0 0,2-2 10 0 0,-4-2 64 0 0,3-3 15 0 0,0-1 62 0 0,0-3 61 0 0,0-2 71 0 0,-2-2 29 0 0,0-1 103 0 0,-1-2-94 0 0,-2-2 240 0 0,0-1-208 0 0,-1-2 153 0 0,-1-2-179 0 0,-1-1 246 0 0,0 0-187 0 0,-2 0 270 0 0,0 0-281 0 0,-1 1 256 0 0,-1 1-338 0 0,-1 1 219 0 0,0 2-365 0 0,0 1 278 0 0,0 3-283 0 0,-1 0 261 0 0,0 2-242 0 0,0 2 249 0 0,0 2-278 0 0,-1 0 270 0 0,-2 4-302 0 0,1-1 318 0 0,-1 5-326 0 0,0 1 272 0 0,1 3-354 0 0,0 2 173 0 0,2 1-278 0 0,1 2 109 0 0,0 1-284 0 0,2 1-37 0 0,2 1-157 0 0,0 0-168 0 0,2 0-200 0 0,0 0 35 0 0,0-1-238 0 0,0-1-217 0 0,1-2-137 0 0,1-2-827 0 0,-3-4-1116 0 0,2-1-1761 0 0,-1-3 3691 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1:36.42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87769.9375"/>
      <inkml:brushProperty name="anchorY" value="-266610.875"/>
      <inkml:brushProperty name="scaleFactor" value="0.5"/>
    </inkml:brush>
  </inkml:definitions>
  <inkml:trace contextRef="#ctx0" brushRef="#br0">134 256 3044 0 0,'0'0'0'0'0,"-1"-4"2613"0"0,-2-7-515 0 0,0-4-202 0 0,-2-3-231 0 0,0-3-83 0 0,-2-1-254 0 0,0-1 228 0 0,0 1-103 0 0,0 1-120 0 0,0 1-132 0 0,0 3-243 0 0,1 1-218 0 0,1 2-199 0 0,0 3-116 0 0,1 2-57 0 0,0 2-101 0 0,0 3-107 0 0,0 3 83 0 0,-1 4-82 0 0,0 4-7 0 0,-1 4-44 0 0,1 4-15 0 0,0 6-4 0 0,1 4-54 0 0,-1 5 14 0 0,2 5-21 0 0,0 4 112 0 0,2 4-262 0 0,1 2 234 0 0,2 3-314 0 0,1 0 258 0 0,2 1-362 0 0,2-1 277 0 0,0 0-277 0 0,1-2 144 0 0,2-2-236 0 0,-1-3 2 0 0,1-3-74 0 0,0-2-66 0 0,-1-4-160 0 0,0-3-232 0 0,0-3-129 0 0,0-3-333 0 0,0-3-538 0 0,0-3-215 0 0,0-2-2367 0 0,0-4-2505 0 0,-1-3 5807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1:36.74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89057.875"/>
      <inkml:brushProperty name="anchorY" value="-268526.09375"/>
      <inkml:brushProperty name="scaleFactor" value="0.5"/>
    </inkml:brush>
  </inkml:definitions>
  <inkml:trace contextRef="#ctx0" brushRef="#br0">28 37 2724 0 0,'-2'-2'4075'0'0,"0"0"-2326"0"0,-1-1-247 0 0,0-1 93 0 0,1 1-89 0 0,-2-1 123 0 0,1 1-176 0 0,1 0-196 0 0,0 0-225 0 0,0 0-236 0 0,1 0-147 0 0,0 2-149 0 0,1 0-186 0 0,0 0-231 0 0,5 11-6206 0 0,-3-3 3546 0 0,1 1-1376 0 0,0 3-2218 0 0,0-1 4734 0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1:36.92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87776.59375"/>
      <inkml:brushProperty name="anchorY" value="-267265.9375"/>
      <inkml:brushProperty name="scaleFactor" value="0.5"/>
    </inkml:brush>
  </inkml:definitions>
  <inkml:trace contextRef="#ctx0" brushRef="#br0">14 0 2592 0 0,'-2'4'5313'0'0,"1"1"-3104"0"0,-1-1-149 0 0,1 2 177 0 0,-1-1-205 0 0,1-1 184 0 0,1 1-300 0 0,-1-1-81 0 0,1 0-327 0 0,-1 0-268 0 0,1-1-274 0 0,-1 0-208 0 0,1-1-183 0 0,-1-1-201 0 0,1 0-330 0 0,0 0-1116 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1:39.84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86497.6875"/>
      <inkml:brushProperty name="anchorY" value="-266056.46875"/>
      <inkml:brushProperty name="scaleFactor" value="0.5"/>
    </inkml:brush>
  </inkml:definitions>
  <inkml:trace contextRef="#ctx0" brushRef="#br0">8 219 1192 0 0,'0'0'3882'0'0,"-1"2"-3068"0"0,0 0 262 0 0,-1 3 2890 0 0,-1 3 2100 0 0,3-10-6030 0 0,0 0 132 0 0,1-2-168 0 0,1-2 144 0 0,1 0-158 0 0,1-2 148 0 0,0 0-152 0 0,2-1 120 0 0,0-2-125 0 0,0 0 120 0 0,1 0-126 0 0,0-2 140 0 0,1 0-149 0 0,-1 0 153 0 0,0-1-121 0 0,1 1 181 0 0,-1 1-135 0 0,-1 1 137 0 0,1 0-169 0 0,-3 2 135 0 0,2 1-179 0 0,-2 1 126 0 0,0 0-157 0 0,-1 1 100 0 0,1 0-141 0 0,-1 2 35 0 0,-1 0 51 0 0,1 1 83 0 0,-1 1-127 0 0,0 0 158 0 0,2 3-156 0 0,-1 0 132 0 0,1 2-148 0 0,0 2 165 0 0,0-1-139 0 0,1 3 131 0 0,-1 1-140 0 0,1 2 144 0 0,0-1-249 0 0,0 2 13 0 0,0-1-264 0 0,0 0-119 0 0,0 1-283 0 0,1-2-62 0 0,-1 0-236 0 0,0 0-462 0 0,-2-2-7 0 0,2 0-2167 0 0,1 1-3033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0:16.6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240 172 1740 0 0,'-1'-12'3002'0'0,"0"1"0"0"0,-1-1 0 0 0,-4-13-1 0 0,-1-8 732 0 0,1-14-176 0 0,6 46-3223 0 0,-1-3 69 0 0,0 1 1 0 0,-1-1-1 0 0,1 1 1 0 0,-1 0-1 0 0,1-1 1 0 0,-1 1-1 0 0,-3-3 1 0 0,0 6-342 0 0,0 0 1 0 0,-1 1 0 0 0,1 0-1 0 0,0 0 1 0 0,0 0-1 0 0,-1 1 1 0 0,1 0-1 0 0,0 0 1 0 0,1 0-1 0 0,-1 1 1 0 0,0-1-1 0 0,1 1 1 0 0,-1 0-1 0 0,1 1 1 0 0,0-1 0 0 0,-4 5-1 0 0,-4 2 21 0 0,2 1 0 0 0,0 0 0 0 0,0 0 0 0 0,-14 24-1 0 0,17-22-49 0 0,-1 1-1 0 0,2 1 1 0 0,0-1-1 0 0,1 1 1 0 0,1 0-1 0 0,0 0 0 0 0,0 0 1 0 0,2 1-1 0 0,0 0 1 0 0,1-1-1 0 0,1 23 1 0 0,0-30-114 0 0,1 0 0 0 0,0 0 1 0 0,0 0-1 0 0,1 0 0 0 0,0 0 0 0 0,1 0 1 0 0,-1 0-1 0 0,2-1 0 0 0,-1 0 1 0 0,1 1-1 0 0,0-1 0 0 0,0 0 1 0 0,1-1-1 0 0,0 1 0 0 0,0-1 0 0 0,0 0 1 0 0,1 0-1 0 0,0-1 0 0 0,0 1 1 0 0,1-1-1 0 0,-1-1 0 0 0,1 1 1 0 0,13 5-1 0 0,-15-8 3 0 0,0 1 0 0 0,0-2 0 0 0,0 1 0 0 0,1 0 1 0 0,-1-1-1 0 0,0 0 0 0 0,1-1 0 0 0,-1 1 0 0 0,1-1 0 0 0,-1 0 0 0 0,1 0 0 0 0,-1 0 1 0 0,1-1-1 0 0,-1 0 0 0 0,0 0 0 0 0,1-1 0 0 0,6-2 0 0 0,-6 1 44 0 0,1 0 0 0 0,-1-1 0 0 0,0 0-1 0 0,0 0 1 0 0,0-1 0 0 0,0 0 0 0 0,-1 0 0 0 0,0 0-1 0 0,0-1 1 0 0,0 1 0 0 0,6-12 0 0 0,-4 7 183 0 0,-2 0 0 0 0,1 0 0 0 0,-2-1 0 0 0,1 0 1 0 0,-1 0-1 0 0,-1 0 0 0 0,0 0 0 0 0,-1-1 0 0 0,0 1 0 0 0,0-1 0 0 0,-1 1 1 0 0,-1-1-1 0 0,0 1 0 0 0,-1-1 0 0 0,0 0 0 0 0,-3-13 0 0 0,1 16-102 0 0,-1-1-1 0 0,-1 1 1 0 0,1-1 0 0 0,-1 1-1 0 0,-1 1 1 0 0,0-1-1 0 0,0 1 1 0 0,0 0-1 0 0,-1 0 1 0 0,0 1-1 0 0,-1 0 1 0 0,0 0 0 0 0,0 1-1 0 0,0 0 1 0 0,-1 0-1 0 0,0 1 1 0 0,-15-7-1 0 0,22 11-363 0 0,0 1-1 0 0,0-1 0 0 0,1 0 1 0 0,-1 1-1 0 0,0-1 0 0 0,0 1 1 0 0,0 0-1 0 0,0 0 0 0 0,0-1 1 0 0,0 1-1 0 0,0 1 0 0 0,0-1 1 0 0,0 0-1 0 0,0 0 0 0 0,0 1 1 0 0,0-1-1 0 0,-2 2 0 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1:40.46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87982"/>
      <inkml:brushProperty name="anchorY" value="-267245.90625"/>
      <inkml:brushProperty name="scaleFactor" value="0.5"/>
    </inkml:brush>
  </inkml:definitions>
  <inkml:trace contextRef="#ctx0" brushRef="#br0">128 2 572 0 0,'0'0'7196'0'0,"3"0"-6723"0"0,-1-1 66 0 0,6 0 4248 0 0,-10 3-4545 0 0,0-1 10 0 0,-2 2-55 0 0,1-1 89 0 0,-3 2-43 0 0,0 0 62 0 0,-1 1-109 0 0,-1 2 66 0 0,0-1-74 0 0,-1 2 99 0 0,0 0-147 0 0,-1 1 105 0 0,1 1-155 0 0,-1 0 118 0 0,1 1-132 0 0,1 0 98 0 0,0 1-152 0 0,1 0 156 0 0,2 0-125 0 0,0 1 112 0 0,2-1-120 0 0,1 1 124 0 0,2 0-154 0 0,1-1 144 0 0,2 0-157 0 0,2 1 148 0 0,2-2-170 0 0,1 1 129 0 0,2-2-190 0 0,1 0 13 0 0,2 0-314 0 0,1-2-30 0 0,1-1-358 0 0,1-1-38 0 0,1-2-173 0 0,-1 0-458 0 0,-2-2 177 0 0,3-1-358 0 0,0-1-1845 0 0,1-2-1074 0 0,-4 1 2725 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1:46.13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89340.46875"/>
      <inkml:brushProperty name="anchorY" value="-268820.59375"/>
      <inkml:brushProperty name="scaleFactor" value="0.5"/>
    </inkml:brush>
  </inkml:definitions>
  <inkml:trace contextRef="#ctx0" brushRef="#br0">13 140 2052 0 0,'0'0'0'0'0,"1"-3"2036"0"0,1-4-452 0 0,0-3-170 0 0,1-2-339 0 0,0-1 66 0 0,0 0-208 0 0,0-1 40 0 0,0 2-169 0 0,0 0-80 0 0,-2 3-211 0 0,1 0-55 0 0,-1 3-167 0 0,1-1-14 0 0,-1 1-95 0 0,1 2 70 0 0,-2 2-32 0 0,3 2 60 0 0,1 3-67 0 0,0 3 102 0 0,0 3-124 0 0,1 4 122 0 0,-1 4-125 0 0,1 4 144 0 0,0 4-155 0 0,-1 5 117 0 0,0 4-134 0 0,-1 3 145 0 0,0 5-58 0 0,-2 3 5 0 0,0 2-59 0 0,-1 5 53 0 0,-2 4-122 0 0,0 3 156 0 0,-2 2-147 0 0,-1 2 124 0 0,0 1-120 0 0,-1-1 165 0 0,0 0-160 0 0,0-1 125 0 0,0-3-57 0 0,0-3-16 0 0,1-3 16 0 0,0-3-7 0 0,0-2-32 0 0,1-4-9 0 0,0-3-8 0 0,0-3 130 0 0,1-2-221 0 0,0-3 174 0 0,0-3-219 0 0,2-3 192 0 0,-1-2-252 0 0,1-3 260 0 0,-1-3-249 0 0,1-1 154 0 0,-1-3-46 0 0,2-1 282 0 0,-1-1-199 0 0,1-4 363 0 0,-1 1-143 0 0,1-3 148 0 0,0 1-234 0 0,0-2 75 0 0,0-1-202 0 0,1-2 82 0 0,-1-2-127 0 0,0 0 101 0 0,1-3-154 0 0,1-2-12 0 0,0-3-10 0 0,2-1-10 0 0,-1-4-24 0 0,1-2 39 0 0,0-2-50 0 0,0-3 34 0 0,2-1-29 0 0,0-3-7 0 0,1-2-2 0 0,0-2-67 0 0,1-2 102 0 0,1-1-65 0 0,0-1 20 0 0,1-2 1 0 0,1-1-11 0 0,0 0 36 0 0,2 1-48 0 0,0 0 11 0 0,1 1-37 0 0,1 2 139 0 0,-1 2-196 0 0,2 2 105 0 0,-1 2-206 0 0,2 3 148 0 0,0 1-182 0 0,-1 3 153 0 0,1 2-183 0 0,0 2 207 0 0,0 2-212 0 0,-1 3 97 0 0,-2 2-12 0 0,1 3 27 0 0,0 2 47 0 0,0 3 2 0 0,-1 3 37 0 0,0 3-17 0 0,-2 3 49 0 0,0 3-3 0 0,-2 4 12 0 0,-1 2 31 0 0,-2 3-3 0 0,-1 2-1 0 0,-2 3 29 0 0,0 2-26 0 0,-1 2 13 0 0,-2 0 24 0 0,0 2-44 0 0,0-1 42 0 0,0 1-13 0 0,0-1 182 0 0,0 0-248 0 0,1-1 255 0 0,0-1-283 0 0,1-1 289 0 0,1-3-289 0 0,1-1 250 0 0,1-2-276 0 0,0-2 197 0 0,2-1-384 0 0,1-2 156 0 0,1-2-391 0 0,2-2-109 0 0,-1-2-342 0 0,2-2-241 0 0,0-3-129 0 0,0-2-217 0 0,2-2-507 0 0,0-3 60 0 0,0-3-2426 0 0,1-2-2334 0 0,-4-1 5522 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1:46.40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91273.5"/>
      <inkml:brushProperty name="anchorY" value="-271536.625"/>
      <inkml:brushProperty name="scaleFactor" value="0.5"/>
    </inkml:brush>
  </inkml:definitions>
  <inkml:trace contextRef="#ctx0" brushRef="#br0">36 33 1072 0 0,'-2'-3'5734'0'0,"0"0"-4479"0"0,0-1-108 0 0,0 0-235 0 0,0 0 78 0 0,1 1-127 0 0,-1 0 1 0 0,1 0-256 0 0,-1 1-11 0 0,1 0-219 0 0,0 0 623 0 0,0 4-743 0 0,-1-1 134 0 0,0 5-65 0 0,0 2 86 0 0,0 3-190 0 0,0 4 113 0 0,0 3-204 0 0,0 2 102 0 0,0 1-167 0 0,2 2 128 0 0,0 1-207 0 0,1 1 172 0 0,2-1-145 0 0,0 0-136 0 0,1 1-204 0 0,1-2-68 0 0,2-1-288 0 0,0 0-51 0 0,0-2-241 0 0,2-2-435 0 0,0-1-16 0 0,0-3-2742 0 0,1-2-1722 0 0,-3-3 4424 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1:46.55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92589.5"/>
      <inkml:brushProperty name="anchorY" value="-273176.8125"/>
      <inkml:brushProperty name="scaleFactor" value="0.5"/>
    </inkml:brush>
  </inkml:definitions>
  <inkml:trace contextRef="#ctx0" brushRef="#br0">110 145 2252 0 0,'0'0'0'0'0,"-3"-4"2744"0"0,-4-5-816 0 0,-2-4-281 0 0,-2-1-356 0 0,0-2-435 0 0,-1 1-136 0 0,1 0-290 0 0,0 2-19 0 0,2 2-208 0 0,1 0-77 0 0,2 3-226 0 0,0 1-203 0 0,3 2-460 0 0,0 1-314 0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1:47.83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91207.8125"/>
      <inkml:brushProperty name="anchorY" value="-271758.6875"/>
      <inkml:brushProperty name="scaleFactor" value="0.5"/>
    </inkml:brush>
  </inkml:definitions>
  <inkml:trace contextRef="#ctx0" brushRef="#br0">308 651 2084 0 0,'0'0'0'0'0,"3"0"1524"0"0,2 0-378 0 0,1-1-241 0 0,-1 0-142 0 0,3 0-90 0 0,-2-1-27 0 0,1-1-142 0 0,-1 0 101 0 0,1-1-150 0 0,1-2 69 0 0,-2 2-71 0 0,2-2-85 0 0,-1 0 18 0 0,1-1-116 0 0,-1 2 118 0 0,0-1 34 0 0,-2 1 154 0 0,2-1 7 0 0,-2 1 109 0 0,0-2-129 0 0,0 2 82 0 0,0-2-181 0 0,-1 2 134 0 0,0-2-87 0 0,0 1 153 0 0,0-1-224 0 0,-2 0 135 0 0,1 0-133 0 0,-2 1-7 0 0,0-2-15 0 0,0 2-39 0 0,-1-2-62 0 0,-2 0-50 0 0,-2 0-48 0 0,0 0-30 0 0,-3 0-49 0 0,-2 0-47 0 0,-1 1 28 0 0,-3 1-37 0 0,-2 1-33 0 0,-3 1 23 0 0,-2 1-10 0 0,-3 2-31 0 0,-3 2 1 0 0,-2 2 30 0 0,-2 2-48 0 0,-1 3 29 0 0,0 1-14 0 0,-1 3-5 0 0,2 2-60 0 0,0 2 22 0 0,4 2 22 0 0,2 1-130 0 0,5 0-12 0 0,3 1-3 0 0,5 0-166 0 0,4-1 46 0 0,5 0-196 0 0,4 1 157 0 0,4 0-223 0 0,3-1 175 0 0,4 1-145 0 0,3-2 200 0 0,1-2-90 0 0,2-1 172 0 0,1-2-69 0 0,1-3 163 0 0,-1-2-80 0 0,1-3 180 0 0,-2-2-86 0 0,1-2 257 0 0,-1-3-19 0 0,-1-1 237 0 0,-1-3-195 0 0,0-2 187 0 0,-2-2-104 0 0,-1-2 74 0 0,-1-2-132 0 0,-2-3 75 0 0,-1-1-143 0 0,-1-1 146 0 0,0-3-98 0 0,-1 0 104 0 0,-1 0-20 0 0,-1 1-150 0 0,-1 1 178 0 0,-1 1-103 0 0,-1 1-44 0 0,0 2-45 0 0,-1 2-63 0 0,0 3 16 0 0,0 1-49 0 0,0 3-17 0 0,-1 2 31 0 0,0 2-7 0 0,0 2-3 0 0,0 3-6 0 0,1 4 15 0 0,1 4-94 0 0,-1 4 98 0 0,0 6-14 0 0,1 5-5 0 0,1 5 14 0 0,0 6-12 0 0,1 7 3 0 0,1 4-24 0 0,1 6 151 0 0,1 3-162 0 0,0 3 181 0 0,2 2-221 0 0,0 1 187 0 0,0-1-212 0 0,0 1 5 0 0,-1-1 41 0 0,-1-1 15 0 0,-1-3 6 0 0,-1-3-6 0 0,-1-4-2 0 0,-1-3 1 0 0,-2-5 13 0 0,-2-3-55 0 0,-1-3 91 0 0,-2-4-71 0 0,0-3 18 0 0,-3-3-51 0 0,-1-3-38 0 0,-1-3 12 0 0,-2-2-28 0 0,-2-4-21 0 0,-2-2 24 0 0,0-3 18 0 0,-3-2 32 0 0,0-3 8 0 0,-2-3 6 0 0,-1-2 107 0 0,0-2 18 0 0,-1-2 24 0 0,0-2 48 0 0,0-2 68 0 0,1-3-85 0 0,1-3 68 0 0,1-1-1 0 0,2-3-29 0 0,3-2 137 0 0,2-2-297 0 0,5-2 260 0 0,3-1-295 0 0,4-4 173 0 0,4-4-294 0 0,6-4-17 0 0,4-4-123 0 0,6-6-50 0 0,4-4-90 0 0,4-4 49 0 0,5-4-214 0 0,2-4 119 0 0,3-3-141 0 0,2-2 134 0 0,0-3-52 0 0,1 0 144 0 0,0-1-10 0 0,0 0 164 0 0,-1 3 44 0 0,-2 1 44 0 0,-3 4 191 0 0,-2 6 22 0 0,-5 4 198 0 0,-3 6-54 0 0,-3 5 143 0 0,-5 5-156 0 0,-2 5 220 0 0,-2 3-188 0 0,-3 4 92 0 0,-3 2-166 0 0,-1 3 179 0 0,-1 2-68 0 0,-1 2 79 0 0,-1 2-135 0 0,-1 2 47 0 0,-1 1-131 0 0,0 2 52 0 0,0 0-115 0 0,-1 3 38 0 0,0 0-62 0 0,0 1 48 0 0,-2 1-87 0 0,0 1 114 0 0,-1 1-106 0 0,-1 1 103 0 0,-3 3-49 0 0,0 2 2 0 0,-2 3 29 0 0,-1 4-19 0 0,-1 4 6 0 0,-2 4 92 0 0,0 5-147 0 0,-2 5 38 0 0,1 4-48 0 0,0 4 0 0 0,1 4 11 0 0,1 3-10 0 0,1 4-19 0 0,3 1-9 0 0,1 2-27 0 0,2 1-111 0 0,2 0 86 0 0,1 1 32 0 0,2-1-43 0 0,0-1 52 0 0,2-1-1 0 0,0-1-8 0 0,1-3-1 0 0,0-4 10 0 0,1-2 39 0 0,-1-4-16 0 0,0-3-67 0 0,0-4 114 0 0,0-2-14 0 0,-1-3 16 0 0,0-2-4 0 0,-1-3 45 0 0,0-2 29 0 0,1-1 45 0 0,-1-3 132 0 0,-1-2-187 0 0,1-1 171 0 0,0-2-225 0 0,-1-1 65 0 0,2-2 59 0 0,-1 0-164 0 0,0-2 178 0 0,2-1-98 0 0,0-3 16 0 0,1-2-2 0 0,1-2-7 0 0,1-1 44 0 0,-1-3 52 0 0,1 0-3 0 0,1-2 35 0 0,1-2 2 0 0,-1-1-44 0 0,1-1-19 0 0,1 0 35 0 0,0-1-65 0 0,0-1 29 0 0,1 0-29 0 0,0 1-45 0 0,0-1-11 0 0,1 1-5 0 0,-1 1-3 0 0,0 0-51 0 0,-1 2 33 0 0,0 1-50 0 0,0 0 13 0 0,-2 3-19 0 0,1 0-42 0 0,-1 2 6 0 0,-1 1-15 0 0,-1 2-26 0 0,1 1 26 0 0,-1 2-5 0 0,1 1 34 0 0,-1 1-23 0 0,1 3 19 0 0,0 2 8 0 0,0 3 26 0 0,1 1-15 0 0,0 3 25 0 0,0 2-2 0 0,1 1-3 0 0,-1 1-41 0 0,1 2 78 0 0,0 0-30 0 0,1 0 20 0 0,-1 1-4 0 0,2-1 2 0 0,-1 0-46 0 0,1 0 50 0 0,0-1-74 0 0,0-1-155 0 0,2-1 84 0 0,-1-1-116 0 0,1-1-75 0 0,0-2-144 0 0,0-1-142 0 0,1-2-211 0 0,1 0-223 0 0,-1-2-75 0 0,2-2-242 0 0,0-1-239 0 0,0-1-184 0 0,1-1-456 0 0,-1-3-1879 0 0,0-1-2134 0 0,-3 1 4832 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2:02.69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93657.71875"/>
      <inkml:brushProperty name="anchorY" value="-273411.71875"/>
      <inkml:brushProperty name="scaleFactor" value="0.5"/>
    </inkml:brush>
  </inkml:definitions>
  <inkml:trace contextRef="#ctx0" brushRef="#br0">1 690 1148 0 0,'0'0'0'0'0,"0"-3"1860"0"0,0-6-312 0 0,1-2-257 0 0,1-4-99 0 0,0-2-39 0 0,0-3-250 0 0,1-1-26 0 0,0-1-27 0 0,0-1-16 0 0,1 0 36 0 0,0 0-29 0 0,0-1 0 0 0,0 0-93 0 0,0 1-152 0 0,-1 0-84 0 0,1 0 0 0 0,0 2-33 0 0,-1 1-80 0 0,0 1-31 0 0,0 2-76 0 0,0 2-87 0 0,-1 2-76 0 0,-1 1-34 0 0,1 3-38 0 0,-1 1-14 0 0,0 2 42 0 0,-1 1 98 0 0,0 10-71 0 0,-2 4-91 0 0,0 8 155 0 0,-1 6-125 0 0,-2 9 110 0 0,0 6-120 0 0,0 7 101 0 0,-1 6-120 0 0,1 6 100 0 0,2 3-27 0 0,1 2-15 0 0,1 2-11 0 0,4 0 21 0 0,2-1-28 0 0,2 0-14 0 0,4-2 22 0 0,2-1-74 0 0,2-2-30 0 0,3-2 112 0 0,2-3-121 0 0,2-2 114 0 0,2-4-109 0 0,2-3 136 0 0,1-4-134 0 0,0-4 148 0 0,0-4-122 0 0,0-4 135 0 0,0-4-104 0 0,0-4 116 0 0,0-4-117 0 0,-1-4 139 0 0,-1-3-98 0 0,1-4 82 0 0,-1-4-41 0 0,0-3 4 0 0,1-4 4 0 0,1-5-68 0 0,0-5 14 0 0,2-5 12 0 0,0-6 86 0 0,0-5-172 0 0,-1-6 36 0 0,-2-5-38 0 0,-1-4 17 0 0,-2-4-68 0 0,-3-4 90 0 0,-1-3-85 0 0,-3-3 119 0 0,-2-1-57 0 0,-2-2 80 0 0,-2 0-44 0 0,-3 0 38 0 0,-1 1 10 0 0,-2 2-40 0 0,-2 3 106 0 0,-1 3-176 0 0,-2 3 32 0 0,-1 1-20 0 0,0 3 41 0 0,-2 2-41 0 0,0 1-5 0 0,-1 2-17 0 0,-1 2 36 0 0,1 3-36 0 0,-1 3 11 0 0,0 4 53 0 0,0 2-77 0 0,1 4-25 0 0,0 3-51 0 0,0 2-234 0 0,1 3 39 0 0,0 2-169 0 0,2 5 135 0 0,-2 1-151 0 0,1 2 16 0 0,-2 4-194 0 0,0 3-142 0 0,-1 4-256 0 0,-1 3-227 0 0,1 5-268 0 0,-1 5-605 0 0,1 3-1613 0 0,0 5-1808 0 0,1-3 4041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2:03.42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95683.46875"/>
      <inkml:brushProperty name="anchorY" value="-274099.03125"/>
      <inkml:brushProperty name="scaleFactor" value="0.5"/>
    </inkml:brush>
  </inkml:definitions>
  <inkml:trace contextRef="#ctx0" brushRef="#br0">0 66 808 0 0,'2'-1'6663'0'0,"-1"-1"-5261"0"0,3-2-405 0 0,-1 1-112 0 0,2-2-254 0 0,1 0 21 0 0,1-1-99 0 0,1 0 83 0 0,-1 2-114 0 0,1-2 6 0 0,0 1-200 0 0,0 1 43 0 0,1 0-175 0 0,-2 0 32 0 0,3 1-163 0 0,-1 0 91 0 0,1 2-143 0 0,0 1 76 0 0,1 2-148 0 0,0 3 78 0 0,0 1-131 0 0,-1 3 62 0 0,-1 2-68 0 0,-1 4 54 0 0,-1 2-83 0 0,0 2 43 0 0,-2 3-47 0 0,0 2 72 0 0,-2 1-68 0 0,-1 2 87 0 0,0 0-30 0 0,-1 0 71 0 0,-1 1-50 0 0,0-1 64 0 0,-1 0-50 0 0,0-1 71 0 0,-1-3-57 0 0,1-1 84 0 0,0-3 8 0 0,-1-1 224 0 0,1-2 30 0 0,0-3 142 0 0,0-2-162 0 0,0-2 114 0 0,1-2-217 0 0,-1-3 224 0 0,1-1-157 0 0,0-2 154 0 0,1-3-66 0 0,0-2 13 0 0,1-2 4 0 0,2-3-58 0 0,0-2 58 0 0,2-3 12 0 0,2-1-72 0 0,0-2-9 0 0,1-1-9 0 0,1-2-68 0 0,2-2-62 0 0,1 0 32 0 0,0 0-68 0 0,2-1-58 0 0,0-1 71 0 0,1 2-148 0 0,0 0 140 0 0,0 1-124 0 0,-1 1 69 0 0,0 3-91 0 0,-1 1 67 0 0,-2 2-120 0 0,0 2 81 0 0,-2 1-103 0 0,-2 3 99 0 0,1 1-106 0 0,-2 2 116 0 0,-2 1-100 0 0,2 3 119 0 0,-1 0-133 0 0,1 4 162 0 0,0 2-67 0 0,-2 3 32 0 0,1 2-14 0 0,-1 3 17 0 0,-1 0-14 0 0,1 3 4 0 0,-1 0-43 0 0,1 2 49 0 0,0 1-30 0 0,0-1 23 0 0,0 1-15 0 0,1 0 4 0 0,0-2-38 0 0,1 0 15 0 0,-1-1 44 0 0,1-1-4 0 0,0-2 10 0 0,0-1 8 0 0,0-2-38 0 0,0-2 58 0 0,-2-1-70 0 0,2-2 54 0 0,0-1-17 0 0,2-2-18 0 0,-1 0 1 0 0,2-3-20 0 0,1-2 14 0 0,1-2-24 0 0,0-2 21 0 0,0-2-2 0 0,0-2-14 0 0,0-2-4 0 0,0-1 0 0 0,0-2-76 0 0,-1-1 129 0 0,1-1-120 0 0,-2-1 149 0 0,1-1-155 0 0,-1 1 179 0 0,-1 1-105 0 0,0 0 117 0 0,-1 3-106 0 0,0 1 81 0 0,-2 2-151 0 0,0 1 113 0 0,-2 3-113 0 0,-1 1 107 0 0,-1 2-112 0 0,-1 2 145 0 0,0 1-132 0 0,-1 4 140 0 0,-1 0-60 0 0,1 5 57 0 0,-1 1-41 0 0,0 3-15 0 0,1 2 32 0 0,0 1-59 0 0,0 1-52 0 0,2 1-76 0 0,2 2-91 0 0,1 0-147 0 0,1 0-271 0 0,1 1 22 0 0,1-1-228 0 0,1-1-53 0 0,0-2-115 0 0,1-1-201 0 0,0-2-168 0 0,0-1-620 0 0,-2-4-1664 0 0,2-1-1613 0 0,-2-3 3664 0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2:03.56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97921.5625"/>
      <inkml:brushProperty name="anchorY" value="-275666.9375"/>
      <inkml:brushProperty name="scaleFactor" value="0.5"/>
    </inkml:brush>
  </inkml:definitions>
  <inkml:trace contextRef="#ctx0" brushRef="#br0">209 50 184 0 0,'0'0'0'0'0,"-4"-2"3112"0"0,-6-2-1115 0 0,-4-2-297 0 0,-4 0-400 0 0,-2-1-444 0 0,-1 1-367 0 0,-1 0-301 0 0,1 2-283 0 0,2 0-304 0 0,4 2-275 0 0,0 0-473 0 0,4 1-1365 0 0,0 2-154 0 0,3-1 400 0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2:03.88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96442.9375"/>
      <inkml:brushProperty name="anchorY" value="-274348.4375"/>
      <inkml:brushProperty name="scaleFactor" value="0.5"/>
    </inkml:brush>
  </inkml:definitions>
  <inkml:trace contextRef="#ctx0" brushRef="#br0">1 189 2592 0 0,'0'-3'3177'0'0,"2"-3"-949"0"0,1-4-97 0 0,0-1-427 0 0,2-2-256 0 0,-1-1-233 0 0,1-1-67 0 0,1 0-107 0 0,-1 0-25 0 0,1 1 7 0 0,0 1-302 0 0,0 0 76 0 0,-1 1-395 0 0,0 2 82 0 0,-1 2-297 0 0,0 0 125 0 0,-2 3-225 0 0,0 1 165 0 0,0 4-228 0 0,-2 4 37 0 0,0 4-3 0 0,-2 5-41 0 0,0 6 21 0 0,-1 5-26 0 0,-2 5-26 0 0,1 6 16 0 0,-1 5 16 0 0,1 3-14 0 0,1 3-4 0 0,1 2-18 0 0,2 0-28 0 0,1 0-44 0 0,2-1-28 0 0,3 0-81 0 0,1-2 178 0 0,1-1-105 0 0,1-2-140 0 0,2-4 48 0 0,0-2-46 0 0,0-3-138 0 0,1-4-106 0 0,-1-3-161 0 0,1-2-170 0 0,0-4-113 0 0,0-3-333 0 0,0-2-234 0 0,0-3-250 0 0,-3-4-2599 0 0,2-3-2144 0 0,-3-2 5195 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2:04.05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97936.8125"/>
      <inkml:brushProperty name="anchorY" value="-276325.59375"/>
      <inkml:brushProperty name="scaleFactor" value="0.5"/>
    </inkml:brush>
  </inkml:definitions>
  <inkml:trace contextRef="#ctx0" brushRef="#br0">84 169 892 0 0,'-4'-1'4376'0'0,"-5"-1"-1245"0"0,-2-1-382 0 0,-2 0-616 0 0,2 1-420 0 0,-1-2-281 0 0,3 1-289 0 0,1-1-229 0 0,2 0-107 0 0,5-1-139 0 0,5-1-134 0 0,5 0-88 0 0,6-2-139 0 0,7 0-114 0 0,7 0-289 0 0,7-1-123 0 0,8 0-359 0 0,6-1-127 0 0,7 0-301 0 0,3 1-96 0 0,3 0-201 0 0,1-1-445 0 0,-1 1-102 0 0,-3 0-2491 0 0,-3-1-2149 0 0,-14 2 5163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0:16.9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206 142 1940 0 0,'1'-3'2212'0'0,"34"-95"11412"0"0,-34 96-13219 0 0,-2 0-335 0 0,1 1 1 0 0,0 0-1 0 0,-1 0 1 0 0,1-1-1 0 0,-1 1 1 0 0,1 0-1 0 0,-1 0 0 0 0,0 0 1 0 0,1 0-1 0 0,-1-1 1 0 0,0 1-1 0 0,0 0 1 0 0,0 1-1 0 0,0-1 0 0 0,0 0 1 0 0,0 0-1 0 0,0 0 1 0 0,0 0-1 0 0,0 1 0 0 0,0-1 1 0 0,0 1-1 0 0,-1-1 1 0 0,0 0-1 0 0,-1 0 86 0 0,-1 1 18 0 0,-4 1-82 0 0,0-1 0 0 0,0 1 0 0 0,1 1-1 0 0,-1-1 1 0 0,1 1 0 0 0,-1 1 0 0 0,1-1 0 0 0,0 1 0 0 0,0 1-1 0 0,0-1 1 0 0,0 1 0 0 0,0 0 0 0 0,-8 8 0 0 0,5-4-12 0 0,1 0 0 0 0,1 1 1 0 0,0 0-1 0 0,0 1 0 0 0,1-1 1 0 0,0 1-1 0 0,0 1 0 0 0,-7 17 1 0 0,9-17-63 0 0,1 0 0 0 0,0 0 1 0 0,0 0-1 0 0,2 0 0 0 0,-1 1 0 0 0,1-1 1 0 0,1 1-1 0 0,0 0 0 0 0,1 12 1 0 0,1-16-43 0 0,0 0 0 0 0,0-1 0 0 0,0 1 0 0 0,1 0 0 0 0,0-1 0 0 0,1 1 0 0 0,0-1 0 0 0,0 0 1 0 0,0 0-1 0 0,1 0 0 0 0,0 0 0 0 0,0 0 0 0 0,11 11 0 0 0,-12-14 6 0 0,0-1 0 0 0,1 0 0 0 0,-1 0 1 0 0,1 0-1 0 0,-1 0 0 0 0,1-1 0 0 0,0 1 0 0 0,0-1 0 0 0,0 0 0 0 0,0 0 1 0 0,1 0-1 0 0,-1-1 0 0 0,0 0 0 0 0,1 0 0 0 0,-1 0 0 0 0,1 0 0 0 0,-1 0 1 0 0,1-1-1 0 0,0 0 0 0 0,-1 0 0 0 0,1 0 0 0 0,-1-1 0 0 0,1 0 0 0 0,-1 0 1 0 0,1 0-1 0 0,-1 0 0 0 0,1 0 0 0 0,7-5 0 0 0,-5 3 91 0 0,0-1 0 0 0,-1 0 0 0 0,1-1-1 0 0,-1 0 1 0 0,0 0 0 0 0,0 0 0 0 0,-1-1 0 0 0,1 0-1 0 0,-1 0 1 0 0,0 0 0 0 0,-1-1 0 0 0,0 0 0 0 0,0 1 0 0 0,0-2-1 0 0,-1 1 1 0 0,3-8 0 0 0,-3 4 184 0 0,0 0 0 0 0,-1-1-1 0 0,0 1 1 0 0,-1-1 0 0 0,0 0 0 0 0,-1 0 0 0 0,0 1-1 0 0,-1-1 1 0 0,0 0 0 0 0,-1 1 0 0 0,0-1-1 0 0,-1 1 1 0 0,0 0 0 0 0,-1-1 0 0 0,-1 2 0 0 0,1-1-1 0 0,-2 0 1 0 0,1 1 0 0 0,-1 0 0 0 0,-9-11-1 0 0,8 13-582 0 0,0 0 0 0 0,-1 0-1 0 0,0 0 1 0 0,0 1 0 0 0,-1 0 0 0 0,0 0-1 0 0,0 1 1 0 0,-10-5 0 0 0,9 8-1194 0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2:04.26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99799.625"/>
      <inkml:brushProperty name="anchorY" value="-277426.625"/>
      <inkml:brushProperty name="scaleFactor" value="0.5"/>
    </inkml:brush>
  </inkml:definitions>
  <inkml:trace contextRef="#ctx0" brushRef="#br0">41 50 2400 0 0,'-5'-2'5452'0'0,"2"-1"-3029"0"0,0 1-426 0 0,1 0 4 0 0,-2-1-126 0 0,2 1-65 0 0,-1-1-79 0 0,0 0-177 0 0,0-2-234 0 0,1 2-257 0 0,1 0-203 0 0,-2-1-228 0 0,2 1-225 0 0,-1 0-349 0 0,1 1-389 0 0,0-1-357 0 0,0 1-315 0 0,0 0-437 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2:04.43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98487.8125"/>
      <inkml:brushProperty name="anchorY" value="-276127.09375"/>
      <inkml:brushProperty name="scaleFactor" value="0.5"/>
    </inkml:brush>
  </inkml:definitions>
  <inkml:trace contextRef="#ctx0" brushRef="#br0">15 0 3148 0 0,'0'5'8246'0'0,"-2"-1"-6047"0"0,1-1-416 0 0,0 0 87 0 0,-2 1-87 0 0,1-1-209 0 0,-3 2 2820 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2:06.35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97211.5"/>
      <inkml:brushProperty name="anchorY" value="-274878.71875"/>
      <inkml:brushProperty name="scaleFactor" value="0.5"/>
    </inkml:brush>
  </inkml:definitions>
  <inkml:trace contextRef="#ctx0" brushRef="#br0">0 345 788 0 0,'0'0'0'0'0,"0"-2"2360"0"0,1-5-639 0 0,-1-4-349 0 0,1-3-211 0 0,1-3-87 0 0,1-2-214 0 0,-1-1 12 0 0,2-1-89 0 0,-1 0 127 0 0,1-1-65 0 0,0 2 111 0 0,0-1-75 0 0,0 2-17 0 0,0 0-96 0 0,0 2-57 0 0,-1 1-43 0 0,0 1-132 0 0,0 2-94 0 0,-1 1-194 0 0,0 1 51 0 0,0 3-126 0 0,0 1-37 0 0,-1 1 66 0 0,0 2 76 0 0,0 1 59 0 0,1 4-22 0 0,0 4 24 0 0,1 4 19 0 0,-1 5-66 0 0,1 4 2 0 0,-1 5-50 0 0,0 5-12 0 0,0 3-52 0 0,-1 5 6 0 0,1 5-10 0 0,-2 2-8 0 0,0 2-8 0 0,0 2 20 0 0,-1 1 114 0 0,0 0-231 0 0,0 0 209 0 0,0 1-254 0 0,-1-1 264 0 0,1-1-245 0 0,0 0 200 0 0,0-2-250 0 0,0-1 86 0 0,0-2-21 0 0,1-1-48 0 0,0-2 56 0 0,0-2-69 0 0,1-1 48 0 0,-1-2-33 0 0,1-2 46 0 0,0-3-46 0 0,-1-2 28 0 0,1-3-22 0 0,0-2 6 0 0,0-3-16 0 0,-1-2 4 0 0,1-1-34 0 0,0-3-132 0 0,0-1-48 0 0,-1-2-108 0 0,1-1-96 0 0,-1-2-287 0 0,0 0-275 0 0,0-2-342 0 0,0-1-85 0 0,3-11-4206 0 0,-2-2 950 0 0,0-4-2539 0 0,1 1 6039 0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2:06.87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98567.84375"/>
      <inkml:brushProperty name="anchorY" value="-277009.625"/>
      <inkml:brushProperty name="scaleFactor" value="0.5"/>
    </inkml:brush>
  </inkml:definitions>
  <inkml:trace contextRef="#ctx0" brushRef="#br0">1 144 612 0 0,'0'0'0'0'0,"-1"-2"1740"0"0,1-2-774 0 0,0-1 202 0 0,0-1-493 0 0,1 0 225 0 0,0 0-284 0 0,2-1 188 0 0,-1 2-163 0 0,2-2 139 0 0,-1 1-144 0 0,2-1-64 0 0,1 1 20 0 0,0-1-59 0 0,0 1 64 0 0,0 0-43 0 0,0 1 55 0 0,-1 0-75 0 0,-1 0 130 0 0,1 0-124 0 0,-2 1 115 0 0,1 0-52 0 0,0 0-45 0 0,-1 1-18 0 0,0 0-41 0 0,-1 1-49 0 0,0-1-37 0 0,0 0-74 0 0,-1 1-7 0 0,0 0-60 0 0,0 0-49 0 0,1 0-56 0 0,0 1-41 0 0,-1 0-22 0 0,-1 0-51 0 0,1 1 29 0 0,-1-1 44 0 0,1 3-32 0 0,1 2 13 0 0,0 2-24 0 0,0 3 45 0 0,-1 2-22 0 0,1 3 44 0 0,1 3-76 0 0,-1 2 130 0 0,1 4 12 0 0,0 3-27 0 0,0 2 57 0 0,0 3 7 0 0,1 2 0 0 0,0 3-67 0 0,1 2 67 0 0,-1 2-24 0 0,0 0 49 0 0,1 2 25 0 0,-1 0 1 0 0,0 0 101 0 0,1-1-209 0 0,-1-1 132 0 0,0 0-134 0 0,1-1 118 0 0,-1-1-190 0 0,1-1 154 0 0,0 0-162 0 0,-1-2 23 0 0,1 0 0 0 0,0-1-58 0 0,1-1 12 0 0,0-1-25 0 0,-1-1 0 0 0,0-2-16 0 0,0-2-5 0 0,0-3 0 0 0,0-1-29 0 0,-1-2 32 0 0,0-3-21 0 0,-1-1 16 0 0,0-2 0 0 0,0-2 33 0 0,0-1-37 0 0,-1-2 9 0 0,-1-2 15 0 0,1 0-62 0 0,0-2-125 0 0,-1 1-150 0 0,0-1-201 0 0,0-2-109 0 0,-1-2-75 0 0,1 1-193 0 0,-1 0-199 0 0,0-1-266 0 0,-16-29-19511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2:07.57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00091"/>
      <inkml:brushProperty name="anchorY" value="-279341.46875"/>
      <inkml:brushProperty name="scaleFactor" value="0.5"/>
    </inkml:brush>
  </inkml:definitions>
  <inkml:trace contextRef="#ctx0" brushRef="#br0">12 88 556 0 0,'0'0'9059'0'0,"-3"0"-8295"0"0,1-1-121 0 0,-4-1 4779 0 0,6 1-5126 0 0,1-1-176 0 0,-1 0 124 0 0,3 0-188 0 0,0 1 142 0 0,2-1-163 0 0,0 1 102 0 0,4-1-141 0 0,-2 0 133 0 0,5 0-164 0 0,1 0 128 0 0,2 0-124 0 0,1 0 119 0 0,1 0-195 0 0,0-1 216 0 0,2 1-179 0 0,-1-1 147 0 0,2 1-126 0 0,1-1 121 0 0,0 0-134 0 0,1 0 124 0 0,0 1-155 0 0,-1-1 144 0 0,0 1-176 0 0,-1-1 89 0 0,-2 1-71 0 0,0 0 87 0 0,-2 0-120 0 0,0 0 126 0 0,-4 0-136 0 0,1 0 128 0 0,-2 1-122 0 0,1 0 129 0 0,-2 0-155 0 0,1-1 173 0 0,-1 1-147 0 0,1 0 88 0 0,-1 0-152 0 0,1-1 125 0 0,-2 1-87 0 0,1 0 62 0 0,-1 1-88 0 0,1-1 82 0 0,-2 1-63 0 0,1-1 79 0 0,-2 1-74 0 0,-1-1 56 0 0,3 1-87 0 0,-2-1 86 0 0,-1 1-70 0 0,1-1 87 0 0,0 1-114 0 0,-3-1 118 0 0,0 1-124 0 0,1 0 102 0 0,0-1-139 0 0,-1 1 50 0 0,-1 0-121 0 0,-1 0-101 0 0,-1 0-163 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2:08.23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01989.75"/>
      <inkml:brushProperty name="anchorY" value="-280523.4375"/>
      <inkml:brushProperty name="scaleFactor" value="0.5"/>
    </inkml:brush>
  </inkml:definitions>
  <inkml:trace contextRef="#ctx0" brushRef="#br0">35 186 2572 0 0,'-2'-2'3898'0'0,"0"0"-2341"0"0,-1-1-301 0 0,0 0-126 0 0,-1-1-121 0 0,0 1 103 0 0,2 0-110 0 0,-2-1 139 0 0,2 1-223 0 0,0 0 41 0 0,-1 0-243 0 0,2 1-15 0 0,0 0-267 0 0,0 0 49 0 0,0 0-229 0 0,1-1 82 0 0,2 0-153 0 0,-1 0 56 0 0,3-1-147 0 0,0 1 89 0 0,3-1-144 0 0,2 0 109 0 0,2-1-157 0 0,2 0 109 0 0,2 0-105 0 0,2-1 99 0 0,2 0-123 0 0,1 0 106 0 0,2-1-117 0 0,1 0 99 0 0,2 0-95 0 0,1-1 106 0 0,1 1-138 0 0,0-1 148 0 0,0 1-148 0 0,0 1 134 0 0,-1 0-134 0 0,-1 0 90 0 0,-1 2-83 0 0,-3 0 98 0 0,-1 0-133 0 0,-1 2 116 0 0,-5 0-140 0 0,0 0 148 0 0,-3 2-162 0 0,1 0 170 0 0,-3 1-126 0 0,1 2 142 0 0,-3 2-148 0 0,-1 1 152 0 0,-2 3-138 0 0,-3 2 144 0 0,-2 1-136 0 0,-4 4 158 0 0,-2 1-154 0 0,-3 3 145 0 0,-3 3-136 0 0,-3 2 171 0 0,-3 3-42 0 0,-2 0 12 0 0,-2 3 45 0 0,-1 0-27 0 0,-1 0 80 0 0,-1 0-120 0 0,1-1 131 0 0,2 0-40 0 0,0-2 74 0 0,2-2-144 0 0,2-2 190 0 0,2-1-186 0 0,2-3 216 0 0,2-1-223 0 0,2-2 246 0 0,2-1-227 0 0,2-2 344 0 0,1 0-268 0 0,3-2 288 0 0,1 0-212 0 0,3-1 163 0 0,3-1-195 0 0,2-1 14 0 0,3-1-60 0 0,3-1-10 0 0,4-1-17 0 0,2-1-68 0 0,4-2 112 0 0,2-1-168 0 0,4-1 120 0 0,2-2-187 0 0,2 0 174 0 0,3-1-243 0 0,1-1 75 0 0,1 0-252 0 0,0-2 210 0 0,1 0-293 0 0,-1 0 214 0 0,0 0-321 0 0,-2-1 203 0 0,-1 0-269 0 0,-2 0 18 0 0,-2 0-172 0 0,-3 1-107 0 0,-1 0-200 0 0,-2-1-277 0 0,-3 2-266 0 0,-1-1-597 0 0,-2 1-291 0 0,-2-1-1744 0 0,-1 0-2344 0 0,-4 1 5191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2:12.41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04157.8125"/>
      <inkml:brushProperty name="anchorY" value="-282186.71875"/>
      <inkml:brushProperty name="scaleFactor" value="0.5"/>
    </inkml:brush>
  </inkml:definitions>
  <inkml:trace contextRef="#ctx0" brushRef="#br0">55 52 1264 0 0,'0'0'3324'0'0,"1"-1"-2642"0"0,1 0 221 0 0,-1-1-322 0 0,1 0 179 0 0,1 1-253 0 0,-1-1 45 0 0,1 0-128 0 0,0 0 51 0 0,-1 1-125 0 0,1-1 10 0 0,0 0-42 0 0,-1 1-26 0 0,-1 0-23 0 0,2-1-20 0 0,-1 0-54 0 0,-1 1-15 0 0,1 0 14 0 0,-2 0-69 0 0,1 1-41 0 0,1-1 60 0 0,0 0-46 0 0,0 0 8 0 0,-1 1-20 0 0,0 0 28 0 0,0-1 271 0 0,1 1-292 0 0,1-1-40 0 0,0 0 69 0 0,-1 1-40 0 0,-1 0 124 0 0,2 1-38 0 0,-1 0 35 0 0,0 1-71 0 0,1 1 21 0 0,0 0-74 0 0,0 1 56 0 0,0-1-49 0 0,0 2 52 0 0,-1 0-62 0 0,1 1 46 0 0,-1-1-70 0 0,0 3 62 0 0,1 0-66 0 0,-1 1 112 0 0,0 0-48 0 0,0 2 191 0 0,0 0-80 0 0,0 2 150 0 0,0 0-182 0 0,1 2 123 0 0,-1 0-119 0 0,1 2 117 0 0,-1 0-111 0 0,0 2 99 0 0,1 0-127 0 0,-1 2 186 0 0,1 0-201 0 0,-1 0 137 0 0,0 1-181 0 0,1 0 143 0 0,-1-1-168 0 0,1 0 128 0 0,-1 0-134 0 0,0 0 132 0 0,1-1-78 0 0,-1 0 81 0 0,-1-1-148 0 0,2 0 133 0 0,-1 0-63 0 0,-1-1 33 0 0,1 0-110 0 0,-1 0 130 0 0,0 0-85 0 0,0 0 26 0 0,0-1-15 0 0,0 1-17 0 0,-1-1 14 0 0,0-1-117 0 0,0 1 154 0 0,0-1-64 0 0,0-1 12 0 0,0 1 14 0 0,0-1 130 0 0,0-1-218 0 0,0 1 192 0 0,0-1-237 0 0,-1-1 212 0 0,1 0-254 0 0,-1-1 271 0 0,1 0-260 0 0,0-1 199 0 0,-1 0-199 0 0,1 0 225 0 0,0-1-269 0 0,0 0 264 0 0,-1 1-282 0 0,1-2 280 0 0,0 1-267 0 0,0-1 271 0 0,0 0-276 0 0,0 0 274 0 0,0 0-311 0 0,0-1 317 0 0,-1 0-298 0 0,1 1 291 0 0,0-1-283 0 0,0 0 300 0 0,0 1-333 0 0,0-1 334 0 0,0 1-297 0 0,0-2 276 0 0,0 3-278 0 0,0-3 274 0 0,0 3-269 0 0,0-3 259 0 0,0 2-308 0 0,0-2 335 0 0,0 2-308 0 0,0-2 102 0 0,0 1-129 0 0,0-2 356 0 0,0 2-304 0 0,0-2 89 0 0,-1 1-5 0 0,1-1 20 0 0,0 1 163 0 0,0-2-263 0 0,0 2 100 0 0,0-2-2 0 0,0 2-8 0 0,0-1 5 0 0,1 0-9 0 0,-1-1 16 0 0,1 1-24 0 0,-1-1-11 0 0,0-1 36 0 0,0 1-4 0 0,0-1 12 0 0,0-1-6 0 0,0-1 22 0 0,1 2-30 0 0,-1-1 23 0 0,1-1-2 0 0,-1 0 14 0 0,0-1 11 0 0,1 2-21 0 0,-1-1 13 0 0,0 0-42 0 0,1-1 67 0 0,-1 0 635 0 0,-1-4-746 0 0,1 0 226 0 0,-1-2-219 0 0,0-2 167 0 0,0-1-293 0 0,0-1 181 0 0,0-2-230 0 0,-1-1 249 0 0,1-1-344 0 0,0-1 299 0 0,-1-2-290 0 0,1-1 233 0 0,-1-2-205 0 0,1-2 68 0 0,0-1 16 0 0,-1-1-14 0 0,1-1-16 0 0,-1-1 42 0 0,1-2 34 0 0,0 0 14 0 0,0-1 24 0 0,0-2-50 0 0,-1 0 96 0 0,1-2-71 0 0,0-1 112 0 0,0 0-83 0 0,-1 0 111 0 0,0-1-106 0 0,1 1 113 0 0,0 1-28 0 0,-1-1-14 0 0,0 2 44 0 0,0 1-27 0 0,0 2 32 0 0,0 0-31 0 0,0 1 4 0 0,0 2 8 0 0,-1 1-45 0 0,1 0 60 0 0,0 1-34 0 0,0 1 34 0 0,-1 2-17 0 0,1 1-4 0 0,0 1 24 0 0,0 1-21 0 0,0 2 7 0 0,0 0-7 0 0,0 1 11 0 0,1 2-12 0 0,-1 0-16 0 0,1 1-9 0 0,-1 1 34 0 0,1 0-3 0 0,0 3 3 0 0,-1-1-18 0 0,1 2 15 0 0,1-1-28 0 0,-1 1-2 0 0,0 0 41 0 0,0 1-27 0 0,0-1 5 0 0,0 1-19 0 0,0-1 33 0 0,0 2-30 0 0,0 0-13 0 0,0 0 40 0 0,1 1-18 0 0,-1-1-2 0 0,0 1 15 0 0,0 0-24 0 0,-1 0 22 0 0,1 0 7 0 0,0 1-16 0 0,0 0 20 0 0,1-1-20 0 0,-1 1 1 0 0,0 0 14 0 0,1 0-14 0 0,0 1 13 0 0,-1-2-3 0 0,0 1 1 0 0,1 0-107 0 0,-1 0 165 0 0,1 1 8 0 0,-1-1-120 0 0,0 1 94 0 0,0-1-31 0 0,0 1 2 0 0,1 0-115 0 0,0 1 168 0 0,0 0-50 0 0,-2-2-39 0 0,1 0 59 0 0,0 1-15 0 0,0 0 46 0 0,0-2-90 0 0,1 1 28 0 0,-1 0-20 0 0,0-2-21 0 0,-1 1 52 0 0,1 1-26 0 0,0 0 0 0 0,0-1-8 0 0,0 0-4 0 0,0 1 6 0 0,0 1-8 0 0,0-2-16 0 0,0 1 10 0 0,0 0-19 0 0,0 1 5 0 0,-1 1 31 0 0,0 1-38 0 0,-1 3 69 0 0,-1 0-29 0 0,0 3 5 0 0,-1 1 6 0 0,0 1-8 0 0,0 2 3 0 0,0 0-24 0 0,0 2 57 0 0,1 1-26 0 0,0 0-80 0 0,0 1 109 0 0,0 1-102 0 0,1 0 128 0 0,1 0-140 0 0,0 1 151 0 0,0 0-138 0 0,2-1 130 0 0,-1 0-123 0 0,1 0 116 0 0,0-1-132 0 0,0-2 118 0 0,1 0-87 0 0,-1-1 118 0 0,1-2-136 0 0,0 0 132 0 0,-1-2-134 0 0,1 0 146 0 0,1-2-136 0 0,-2 2 144 0 0,1-3-127 0 0,0 1 114 0 0,0-1-109 0 0,0-1 103 0 0,0-2-110 0 0,0 0 83 0 0,1 0-72 0 0,-1-1 100 0 0,1-1-127 0 0,0-1 128 0 0,1-3-147 0 0,0 1 155 0 0,0-2-150 0 0,0 1 135 0 0,0-3-36 0 0,0-1 2 0 0,0 2-11 0 0,0-2-6 0 0,-1 1 9 0 0,0-1-17 0 0,0 1 10 0 0,0-1-18 0 0,-1 1 10 0 0,1-1 10 0 0,-2 1-134 0 0,1-1 152 0 0,0 2-23 0 0,-1-2 13 0 0,1 3-3 0 0,-1-2-6 0 0,0 2 6 0 0,0-1-50 0 0,0 1 24 0 0,-1-1 19 0 0,1 2 2 0 0,-1-2-26 0 0,0 2 18 0 0,-1-1-1 0 0,1 1-10 0 0,-1 1-44 0 0,0-1 50 0 0,1 1-26 0 0,-1 0 7 0 0,0-1-29 0 0,0 1-29 0 0,0 1-50 0 0,0 0-17 0 0,0 0-14 0 0,0 1-94 0 0,0 0 156 0 0,1 0-139 0 0,-2 2 165 0 0,0 0-215 0 0,0 1 139 0 0,1 1-128 0 0,0-1 146 0 0,1 2-119 0 0,-1-1 159 0 0,1 0-115 0 0,0 1 153 0 0,0-1-112 0 0,0 0 148 0 0,0-1-126 0 0,1 1 152 0 0,-1 0-105 0 0,0-1 150 0 0,1 0-144 0 0,0-1 176 0 0,0 0-140 0 0,0-1 142 0 0,0 0-67 0 0,0 0-85 0 0,0 0 128 0 0,0-1-114 0 0,0 1 108 0 0,0 0-50 0 0,-1-1-69 0 0,0-1 123 0 0,0 0-140 0 0,-1-1 149 0 0,1-1-129 0 0,1-1 127 0 0,-1 1-130 0 0,0-1 77 0 0,0 0-66 0 0,0 0 101 0 0,1 0-119 0 0,-1-1 126 0 0,0 1-121 0 0,0 0 120 0 0,0 0-41 0 0,1 1 4 0 0,-1-1-25 0 0,1 1-74 0 0,-1 1 99 0 0,1-2-123 0 0,-1 2 88 0 0,1 1-144 0 0,-1 0 87 0 0,1-1-53 0 0,-1 1-56 0 0,1-1 114 0 0,-1 2-90 0 0,1 0 114 0 0,0 0-88 0 0,0 1 121 0 0,2 1-123 0 0,1 0 151 0 0,1 3-129 0 0,0 0 133 0 0,-1 0-132 0 0,1 2 134 0 0,0 1-101 0 0,1 2 114 0 0,0 0-106 0 0,-1 2 112 0 0,1 1-108 0 0,-1 1 88 0 0,1 0-77 0 0,0 1 83 0 0,0 1-127 0 0,-1 0 131 0 0,1 0-116 0 0,0 2 76 0 0,0-1-87 0 0,-1 1 104 0 0,0 1-84 0 0,0 0 96 0 0,0 0-83 0 0,0 1 92 0 0,-1 1-88 0 0,0 0 92 0 0,0 0-88 0 0,-1-1 96 0 0,1 1-98 0 0,-2 0 100 0 0,0-1-90 0 0,-1 1 96 0 0,1-1-126 0 0,-1 0 118 0 0,0 0-89 0 0,1 0 101 0 0,-1-1-103 0 0,1 1 101 0 0,-1-2-100 0 0,1 1 105 0 0,-1-1-102 0 0,1-1 115 0 0,-1 0-127 0 0,1 0 118 0 0,0-1-121 0 0,-1-1 125 0 0,1 0-122 0 0,-1-1 107 0 0,0 0-120 0 0,1-2 137 0 0,-1 1-121 0 0,1-2 126 0 0,0 0-144 0 0,-1 0 141 0 0,1 0-43 0 0,-1-2 5 0 0,1 0-2 0 0,-1-1 4 0 0,0 1 12 0 0,1-1 2 0 0,-1 1-9 0 0,0-1 13 0 0,0 0-14 0 0,1-1 5 0 0,0 1-2 0 0,-1-1-5 0 0,1-2-3 0 0,-1 1 5 0 0,0-1-1 0 0,1 0 4 0 0,0 0-5 0 0,-1-1-3 0 0,1 1-4 0 0,-1-1 5 0 0,1 0-15 0 0,-1-1-6 0 0,0-1 16 0 0,0 1-25 0 0,1 0 12 0 0,-1 0-13 0 0,0-1 13 0 0,0 0-9 0 0,1 1-2 0 0,0 0 5 0 0,0 0-1 0 0,-1-1 14 0 0,1 0 679 0 0,0-2-670 0 0,0 0-15 0 0,-1-2 2 0 0,1-1-12 0 0,0-1-99 0 0,0 0 154 0 0,0-3-154 0 0,0-1 127 0 0,0-1-168 0 0,0-1 109 0 0,0-1-129 0 0,0-2 129 0 0,0 0-129 0 0,-1-1 165 0 0,1-1-171 0 0,-1 0 105 0 0,0 0-158 0 0,0-1 159 0 0,0-1-134 0 0,0 1 147 0 0,0-1-126 0 0,0 0 151 0 0,0 1-194 0 0,0-1 213 0 0,0 0-158 0 0,0 1 95 0 0,0 0-59 0 0,0 0 90 0 0,0 0-77 0 0,0 1 86 0 0,0 0-95 0 0,0 0 137 0 0,0 1-102 0 0,1 0 102 0 0,-1 2-107 0 0,0 1 102 0 0,0 0-63 0 0,1 2 70 0 0,-1 1-90 0 0,0 1 98 0 0,0 1-109 0 0,0-1 79 0 0,0 2-76 0 0,-1 0 59 0 0,1 0-84 0 0,0 2 43 0 0,-1-1-66 0 0,1 0 69 0 0,0 2-125 0 0,0 1 162 0 0,0 0-64 0 0,0 1 83 0 0,0 1-66 0 0,0 3 73 0 0,0 2-68 0 0,-1 3 81 0 0,1 1-80 0 0,-1 2 105 0 0,0 1-88 0 0,0 2 75 0 0,0 1-64 0 0,1 2 47 0 0,-1 0-56 0 0,1 2 21 0 0,0 1-8 0 0,0 1 67 0 0,0 1-66 0 0,1 0 69 0 0,-1 1-90 0 0,1 1 107 0 0,0-1-80 0 0,0 1 80 0 0,0-1-36 0 0,0 1-11 0 0,1 0 23 0 0,0 0-74 0 0,0-1 105 0 0,0 0-79 0 0,1-1 118 0 0,-1-1-122 0 0,0 0 118 0 0,0-1-106 0 0,1 0 84 0 0,-1-2-82 0 0,1 0 99 0 0,-1-1-104 0 0,0 0 83 0 0,1-1-100 0 0,-1-1 84 0 0,0 0-152 0 0,0-1 166 0 0,0 0-124 0 0,-1-2 122 0 0,1-1-108 0 0,0 0 107 0 0,0-1-106 0 0,-1-2 87 0 0,1 1-100 0 0,-1-2 117 0 0,0 1-110 0 0,1-1 94 0 0,-1 1-102 0 0,-1-2 95 0 0,1 0-95 0 0,0 0 89 0 0,0 0-106 0 0,-1-2 125 0 0,1 0-113 0 0,0 0 114 0 0,0 0-122 0 0,0-1 125 0 0,0 1-66 0 0,-1-1 40 0 0,0-1-89 0 0,0 0 105 0 0,1 0-123 0 0,-1 1 120 0 0,0-1-106 0 0,1 0 135 0 0,-1-1-147 0 0,0 0 139 0 0,1 1-122 0 0,0 0 125 0 0,-1 0-135 0 0,1-1 125 0 0,-1 0-103 0 0,1 0 100 0 0,-1-1-113 0 0,0 1 109 0 0,0-2-130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3:00.22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05601.375"/>
      <inkml:brushProperty name="anchorY" value="-284713.4375"/>
      <inkml:brushProperty name="scaleFactor" value="0.5"/>
    </inkml:brush>
  </inkml:definitions>
  <inkml:trace contextRef="#ctx0" brushRef="#br0">8 218 2180 0 0,'0'0'0'0'0,"0"-3"2160"0"0,0-5-475 0 0,0-2-271 0 0,0-2-32 0 0,-1-2-155 0 0,0-2-235 0 0,1 0-8 0 0,-1 0 23 0 0,0 1 105 0 0,0 0-240 0 0,0 1 18 0 0,1 2-251 0 0,-1 1-2 0 0,1 2-306 0 0,0 0 56 0 0,0 2-246 0 0,0-1 75 0 0,0 2-221 0 0,0 0 121 0 0,0 1-162 0 0,0 1 225 0 0,0 2-107 0 0,1 3 173 0 0,0 4-91 0 0,1 4 131 0 0,-1 5 53 0 0,1 6 32 0 0,-1 6 14 0 0,0 6-59 0 0,-1 8 34 0 0,0 7 6 0 0,0 7-65 0 0,1 5 63 0 0,-1 4-68 0 0,1 4 11 0 0,-1 1-5 0 0,1 1 18 0 0,1-1-39 0 0,-1 0 41 0 0,1-3 104 0 0,0-3-123 0 0,0-3 15 0 0,-1-3-5 0 0,1-4-60 0 0,0-2-72 0 0,-1-4 44 0 0,0-3-34 0 0,0-3-20 0 0,0-2-22 0 0,0-4-5 0 0,0-3-58 0 0,-1-2 15 0 0,1-2-17 0 0,-1-4-12 0 0,1-2-1 0 0,-1-2-11 0 0,1-2-12 0 0,-1-1 45 0 0,1-3-280 0 0,-1-3-16 0 0,0 0-150 0 0,1-2-268 0 0,-1-3-94 0 0,1-1-147 0 0,-1-2-307 0 0,-1-9-4193 0 0,-1-2 3441 0 0,1-1 13 0 0,-1-4-348 0 0,1-2-1584 0 0,-1-3-1819 0 0,1 2 4106 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3:01.10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06891.96875"/>
      <inkml:brushProperty name="anchorY" value="-287163.9375"/>
      <inkml:brushProperty name="scaleFactor" value="0.5"/>
    </inkml:brush>
  </inkml:definitions>
  <inkml:trace contextRef="#ctx0" brushRef="#br0">41 438 564 0 0,'0'0'1268'0'0,"-1"-3"-65"0"0,1 0-299 0 0,-1-3 324 0 0,1 0-301 0 0,-2-2 148 0 0,1 1-267 0 0,-1-2-40 0 0,1 1-47 0 0,-1 0-2 0 0,1 1 114 0 0,-1-1-104 0 0,1 1 18 0 0,-1-1-204 0 0,1 1 170 0 0,-1-1-150 0 0,0 2 121 0 0,0-2-166 0 0,1 2 95 0 0,-1-1-185 0 0,1 1 222 0 0,0-2-192 0 0,0 2 134 0 0,0-1-197 0 0,0 2 107 0 0,0-1-126 0 0,-1 1-47 0 0,1 2-3 0 0,0-1-45 0 0,0 0-25 0 0,0 1-32 0 0,1-1-18 0 0,-1 1-41 0 0,0 0-28 0 0,1 1 27 0 0,0 1-48 0 0,0-2-6 0 0,1 1-32 0 0,-1 0-7 0 0,0 1-24 0 0,0 0-38 0 0,1 0 56 0 0,-1 1 43 0 0,1-2-34 0 0,0 1 5 0 0,0 0 66 0 0,0 0-32 0 0,2 1-10 0 0,0 0 4 0 0,0 0 6 0 0,-1 1-53 0 0,3 0 43 0 0,-1 0-20 0 0,0 0 15 0 0,-1-1-22 0 0,1 1 12 0 0,0 0-24 0 0,-2 0 49 0 0,0 0-5 0 0,0-1-7 0 0,1 1 37 0 0,-1 0-6 0 0,0-1-1 0 0,0 1-31 0 0,-1-1 55 0 0,2 2-18 0 0,0-1 49 0 0,0 0 49 0 0,1 1 35 0 0,-1 0 5 0 0,2 1-57 0 0,-1-1-38 0 0,1 2-24 0 0,1 1 210 0 0,1 1-180 0 0,0 1 100 0 0,2 2-126 0 0,0 2 109 0 0,2 4-77 0 0,0 2 36 0 0,2 4 27 0 0,2 4-32 0 0,0 4-20 0 0,2 3-8 0 0,2 3-34 0 0,1 4-6 0 0,2 2-11 0 0,0 3-12 0 0,1 0-17 0 0,1 1-15 0 0,0 1 26 0 0,1-1-23 0 0,0 0 16 0 0,0-1-28 0 0,0-1 23 0 0,0-1 1 0 0,-1-3-28 0 0,-1-1-1 0 0,-1-3-5 0 0,0-1 0 0 0,-2-3-29 0 0,-2-3 59 0 0,1-2-51 0 0,-3-1 54 0 0,0-2-57 0 0,-1-2 40 0 0,-2-2-49 0 0,0-2 36 0 0,-2-1-20 0 0,0-2 19 0 0,-1-1-10 0 0,-2-1-1 0 0,0-2 85 0 0,-1-1-53 0 0,-1-1 132 0 0,-1-2-69 0 0,0 1 236 0 0,-1-2-238 0 0,0 0-107 0 0,-1 0-41 0 0,1-1-7 0 0,-1 0-10 0 0,-1-1 0 0 0,0-2 0 0 0,0-1 0 0 0,1-3 0 0 0,0-2 0 0 0,1-2 0 0 0,-1-3 0 0 0,0-4 0 0 0,-1-3 0 0 0,0-4 0 0 0,0-4 0 0 0,-1-7 0 0 0,0-5 0 0 0,0-6 0 0 0,0-6 0 0 0,0-6 0 0 0,-1-6 0 0 0,0-3 0 0 0,-1-3 0 0 0,1-2 0 0 0,-1 1 0 0 0,0 0-280 0 0,0 1-116 0 0,0 1-7 0 0,-1 4-50 0 0,0 3-103 0 0,1 4 172 0 0,-1 3-229 0 0,1 5 130 0 0,0 4-391 0 0,0 5 154 0 0,0 3-198 0 0,1 5 8 0 0,1 2-135 0 0,-1 4-286 0 0,1 4 49 0 0,0 2-151 0 0,1 3-4 0 0,-1 5-39 0 0,2 2-159 0 0,0 3-387 0 0,1 3-321 0 0,2 4-1537 0 0,6 9-3461 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3:01.86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08968.75"/>
      <inkml:brushProperty name="anchorY" value="-288008.96875"/>
      <inkml:brushProperty name="scaleFactor" value="0.5"/>
    </inkml:brush>
  </inkml:definitions>
  <inkml:trace contextRef="#ctx0" brushRef="#br0">356 167 1596 0 0,'0'0'5330'0'0,"1"2"-4100"0"0,-1 0-184 0 0,1 5 4044 0 0,2-8-4572 0 0,0 0-215 0 0,1-2 73 0 0,0 0-222 0 0,1 0 150 0 0,-2-1-175 0 0,1 0 109 0 0,-1 0-179 0 0,0-1 143 0 0,-1 0-122 0 0,1-1 161 0 0,0 1-155 0 0,-1-1 138 0 0,0 1-157 0 0,0-1 120 0 0,0 2-131 0 0,-1-2 206 0 0,1 2-151 0 0,-1-2 241 0 0,0 2-151 0 0,0 1 181 0 0,0-2-137 0 0,-1 1 118 0 0,1-2-122 0 0,-1 2-2 0 0,0-1 22 0 0,0 1 67 0 0,-2-2-94 0 0,1 2 126 0 0,-2-1-60 0 0,0 0 10 0 0,-2-1-48 0 0,-2 0 36 0 0,0 0-83 0 0,-2 1 4 0 0,0-1-37 0 0,-3 2-119 0 0,-1 0 134 0 0,2 1-71 0 0,-4 1-26 0 0,-3 3-8 0 0,-2 1-38 0 0,-2 3 21 0 0,-1 4 136 0 0,-2 2-180 0 0,-1 4 183 0 0,0 3-205 0 0,0 3 172 0 0,1 3-221 0 0,2 3 270 0 0,2 3-261 0 0,2 0 85 0 0,4 2-22 0 0,3 0-33 0 0,3 0 65 0 0,4 1-38 0 0,3-1 22 0 0,5-1 102 0 0,4 1-207 0 0,4 0 160 0 0,4-1-291 0 0,3-2 194 0 0,3-1-266 0 0,3-2 245 0 0,1-4-302 0 0,0-2 257 0 0,1-3-243 0 0,0-3 247 0 0,-1-4-274 0 0,0-2 237 0 0,-1-3-222 0 0,-1-4 45 0 0,-1-2-15 0 0,-2-4 53 0 0,-1-2 21 0 0,-1-3 40 0 0,-3-3-100 0 0,-2-2 139 0 0,-3-3-66 0 0,-2-2 166 0 0,-3-1-78 0 0,-1-1 185 0 0,-3-1-114 0 0,-2-1 194 0 0,-1 0-48 0 0,-3 1 160 0 0,0-1-67 0 0,-1 2 47 0 0,-1 0-33 0 0,-1 1 32 0 0,0 1 33 0 0,1 1-14 0 0,-1 1-25 0 0,1 2-70 0 0,1 0-39 0 0,1 2-107 0 0,1 0 5 0 0,1 0-47 0 0,1 2-49 0 0,2-1-8 0 0,1 1-67 0 0,2 0-4 0 0,2 0-50 0 0,1 0-40 0 0,2 1-16 0 0,1 1 60 0 0,2 1-110 0 0,1 1 124 0 0,1 0-72 0 0,0 1 140 0 0,1 1-123 0 0,-1 1 158 0 0,1 1-69 0 0,-4 1 116 0 0,2 0-99 0 0,-2 1 122 0 0,1 1-111 0 0,-2 0 147 0 0,2 1-104 0 0,-2 0 141 0 0,0 3-109 0 0,0 0 152 0 0,0 3-72 0 0,-2 1 81 0 0,0 2-48 0 0,0 1 109 0 0,-2 3-49 0 0,-1 1 80 0 0,0 2-68 0 0,-1 2 18 0 0,0 2-52 0 0,0 2 13 0 0,0 2-26 0 0,1 1-3 0 0,0 2-6 0 0,2 0-8 0 0,0 2-27 0 0,2-1-30 0 0,1 1 11 0 0,1 0 161 0 0,1-2-322 0 0,1 0-10 0 0,1-1-152 0 0,0-3-175 0 0,0-1-257 0 0,1-2-342 0 0,-1-3-129 0 0,0-1-247 0 0,0-2-732 0 0,0-3-104 0 0,-4-4-1993 0 0,2-2-2331 0 0,-2-2 5280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0:17.4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42 155 3872 0 0,'19'-22'26174'0'0,"-18"31"-26069"0"0,-1 0 0 0 0,0-1-1 0 0,0 1 1 0 0,0 0 0 0 0,-1 0-1 0 0,-1-1 1 0 0,-3 16 0 0 0,-2 19-179 0 0,-8 251-1168 0 0,-6 68 598 0 0,16-310 1731 0 0,-1-116-1221 0 0,33-162-681 0 0,3-61 1346 0 0,-28 213 422 0 0,4-1-1 0 0,26-121 1 0 0,-31 192-1006 0 0,0 1 1 0 0,1-1-1 0 0,-1 0 1 0 0,1 0-1 0 0,0 0 1 0 0,5-6-1 0 0,-7 9-8 0 0,1 0 0 0 0,0 0 0 0 0,0 0 0 0 0,0 0 0 0 0,0 0-1 0 0,0 0 1 0 0,0 0 0 0 0,0 1 0 0 0,0-1 0 0 0,0 0 0 0 0,0 1 0 0 0,1-1 0 0 0,-1 0 0 0 0,0 1 0 0 0,0 0 0 0 0,1-1 0 0 0,-1 1 0 0 0,0 0-1 0 0,1-1 1 0 0,-1 1 0 0 0,0 0 0 0 0,1 0 0 0 0,-1 0 0 0 0,1 0 0 0 0,-1 0 0 0 0,0 1 0 0 0,3 0 0 0 0,6 3-281 0 0,0 0 1 0 0,-1 2-1 0 0,0-1 1 0 0,0 1-1 0 0,0 0 1 0 0,0 1-1 0 0,-1 0 0 0 0,0 1 1 0 0,-1-1-1 0 0,12 15 1 0 0,-4-2-170 0 0,0 1-1 0 0,-2 0 1 0 0,19 39 0 0 0,-28-51 448 0 0,0 0 0 0 0,-1 1 0 0 0,0-1 0 0 0,0 1 0 0 0,-1 0 0 0 0,0 0-1 0 0,-1 0 1 0 0,0 0 0 0 0,-1 0 0 0 0,0 0 0 0 0,0 0 0 0 0,-1 0 0 0 0,-1 0 0 0 0,-2 11 0 0 0,2-14 83 0 0,-1 0 1 0 0,0 0 0 0 0,0-1-1 0 0,0 1 1 0 0,-1-1-1 0 0,0 1 1 0 0,0-1-1 0 0,-1 0 1 0 0,1-1-1 0 0,-1 1 1 0 0,-1-1-1 0 0,1 0 1 0 0,-1 0-1 0 0,0-1 1 0 0,0 1-1 0 0,0-1 1 0 0,0-1-1 0 0,-1 1 1 0 0,-11 4 0 0 0,3-3-168 0 0,1 0 0 0 0,-1-1 1 0 0,0 0-1 0 0,-1-1 0 0 0,1-1 1 0 0,-18 0-1 0 0,4-3-3872 0 0,1-3-3579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3:02.03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10702.78125"/>
      <inkml:brushProperty name="anchorY" value="-289752.03125"/>
      <inkml:brushProperty name="scaleFactor" value="0.5"/>
    </inkml:brush>
  </inkml:definitions>
  <inkml:trace contextRef="#ctx0" brushRef="#br0">169 109 3068 0 0,'0'0'0'0'0,"-4"-3"3129"0"0,-6-3-874 0 0,-3-3-417 0 0,-3-1-392 0 0,-1-2-315 0 0,-1 1-175 0 0,1 0-195 0 0,1 1-140 0 0,2 1-139 0 0,2 1-194 0 0,3 2-396 0 0,0 1-377 0 0,3 1-352 0 0,2 1-665 0 0,1 1-523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3:02.49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09262.71875"/>
      <inkml:brushProperty name="anchorY" value="-288371.78125"/>
      <inkml:brushProperty name="scaleFactor" value="0.5"/>
    </inkml:brush>
  </inkml:definitions>
  <inkml:trace contextRef="#ctx0" brushRef="#br0">556 15 1784 0 0,'0'0'12433'0'0,"0"-2"-11140"0"0,0 0-293 0 0,0 0-24 0 0,0 0-275 0 0,-2 0-97 0 0,0 0-161 0 0,1 1-50 0 0,-5 0-72 0 0,1 1-61 0 0,-5 1-41 0 0,-2 1-52 0 0,-3 0-66 0 0,-3 2 98 0 0,-2 1-100 0 0,-4 0 91 0 0,-2 2-64 0 0,-3 2 38 0 0,-1 0-109 0 0,-1 1 54 0 0,-1 2-67 0 0,1 0 36 0 0,1 1-69 0 0,2 0 33 0 0,3 0-49 0 0,3 0 17 0 0,2 1-7 0 0,4-1 24 0 0,4 0-39 0 0,4 0 64 0 0,4 1-84 0 0,4 0 58 0 0,4 1-192 0 0,5 0 92 0 0,3 2-63 0 0,4 0 83 0 0,3 0-85 0 0,2 1 121 0 0,3-1-30 0 0,1 1-68 0 0,3 0 79 0 0,-1 0-55 0 0,0-1 119 0 0,0 1-39 0 0,-2-1-2 0 0,-2-1 33 0 0,-3 1 12 0 0,-3-1-11 0 0,-3 1 103 0 0,-3-1-24 0 0,-4 0 35 0 0,-3 0 56 0 0,-4 1 158 0 0,-4 0-200 0 0,-4 0 286 0 0,-3 1-239 0 0,-5-1 276 0 0,-2 0-225 0 0,-4 0 71 0 0,-2-2-30 0 0,-2-1-58 0 0,-3-2 29 0 0,0-2-40 0 0,-1-1-22 0 0,0-3 56 0 0,1-2-150 0 0,1-2-7 0 0,1-2-181 0 0,3-2-167 0 0,1-1-151 0 0,2-3-127 0 0,3-1-395 0 0,3-2-519 0 0,3-2-308 0 0,4-1-559 0 0,4-1-671 0 0,3-1-1841 0 0,5 0-3181 0 0,0 2 7014 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3:02.98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07444.84375"/>
      <inkml:brushProperty name="anchorY" value="-287723.96875"/>
      <inkml:brushProperty name="scaleFactor" value="0.5"/>
    </inkml:brush>
  </inkml:definitions>
  <inkml:trace contextRef="#ctx0" brushRef="#br0">1 441 1316 0 0,'2'1'8228'0'0,"0"1"-6280"0"0,2 1 1371 0 0,1-1-1794 0 0,-2-1-146 0 0,3-1-207 0 0,-1-1-139 0 0,2 0-207 0 0,-1-1-125 0 0,2 0-121 0 0,2-1-102 0 0,0-1-74 0 0,2 0-80 0 0,1-1-57 0 0,1 0-30 0 0,0 0-98 0 0,1-1 19 0 0,2 0-23 0 0,0-1-30 0 0,1 0-16 0 0,1-2-44 0 0,-1 1 23 0 0,1 0-14 0 0,0-1-12 0 0,0 0 9 0 0,-1-1-18 0 0,0 1 131 0 0,0-1-224 0 0,-2 0 266 0 0,0-1-240 0 0,-1 1 273 0 0,-1-1-220 0 0,-2 1 209 0 0,-1-1-228 0 0,0 1 264 0 0,-2-2-215 0 0,0 1 239 0 0,-2-1-185 0 0,0-1 193 0 0,-2 0-196 0 0,-1 0 88 0 0,-1-1-9 0 0,-2 0-34 0 0,-1 0-17 0 0,-2 1 51 0 0,-2-1-69 0 0,-3 0 31 0 0,-2 0-24 0 0,-3 1-23 0 0,-2 0-8 0 0,-3 1-14 0 0,-1 1 2 0 0,-3 2 7 0 0,0 2-7 0 0,-2 1-11 0 0,-1 3-7 0 0,-1 1 2 0 0,0 3 68 0 0,0 3-67 0 0,0 3 19 0 0,0 2-10 0 0,1 3-9 0 0,1 2-2 0 0,2 3-19 0 0,3 2 23 0 0,2 3-31 0 0,4 1 19 0 0,2 2-16 0 0,4 1-5 0 0,4 2-3 0 0,4 0 4 0 0,3 2-25 0 0,2 1 12 0 0,3 0 42 0 0,2 0-92 0 0,3 0 62 0 0,2 0-48 0 0,1-1 12 0 0,3-3-28 0 0,1-1-34 0 0,1-2-30 0 0,2-2-46 0 0,0-3-51 0 0,0-2-130 0 0,1-2-16 0 0,1-3-151 0 0,0-2-87 0 0,1-2-233 0 0,-1-3 231 0 0,0-2-423 0 0,1-3-37 0 0,1-1-235 0 0,0-3-181 0 0,1-2-217 0 0,0-2-184 0 0,-1-1-178 0 0,0-3-206 0 0,1-1-2045 0 0,-1-3-2275 0 0,-6 2 5240 0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3:03.32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09437.1875"/>
      <inkml:brushProperty name="anchorY" value="-289108.34375"/>
      <inkml:brushProperty name="scaleFactor" value="0.5"/>
    </inkml:brush>
  </inkml:definitions>
  <inkml:trace contextRef="#ctx0" brushRef="#br0">63 83 4604 0 0,'-2'-3'5546'0'0,"-1"-1"-3236"0"0,1 1-261 0 0,-3-2-154 0 0,1 0-51 0 0,-1-1-57 0 0,1 1-75 0 0,-1-1-190 0 0,1 1-205 0 0,-1-1-251 0 0,2 2-171 0 0,-1-2-255 0 0,1 2-116 0 0,0 0-104 0 0,0 0-179 0 0,2 1-168 0 0,-1 0-173 0 0,0 0-208 0 0,1 1-326 0 0,0 0-290 0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3:03.53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08095.9375"/>
      <inkml:brushProperty name="anchorY" value="-287779.53125"/>
      <inkml:brushProperty name="scaleFactor" value="0.5"/>
    </inkml:brush>
  </inkml:definitions>
  <inkml:trace contextRef="#ctx0" brushRef="#br0">45 0 5613 0 0,'-7'5'11528'0'0,"3"-2"-9765"0"0,1-1-65 0 0,0 0-3 0 0,-2 0-87 0 0,1 0-151 0 0,1-1-325 0 0,1 0-195 0 0,1-1-202 0 0,-2-1-175 0 0,1 0-255 0 0,0 0-239 0 0,1 0-320 0 0,0 0-452 0 0,-1-2-446 0 0,0 1-521 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3:11.15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17083.5625"/>
      <inkml:brushProperty name="anchorY" value="-294409.3125"/>
      <inkml:brushProperty name="scaleFactor" value="0.5"/>
    </inkml:brush>
  </inkml:definitions>
  <inkml:trace contextRef="#ctx0" brushRef="#br0">287 95 320 0 0,'0'0'4024'0'0,"1"-2"-2513"0"0,-1 0-229 0 0,1 0-220 0 0,-1-1-43 0 0,0-1-171 0 0,0 1-44 0 0,-1-2 32 0 0,0 1-40 0 0,-1-2-45 0 0,1 1-29 0 0,-2-1-98 0 0,0 0-164 0 0,-1 0 118 0 0,-1-1-241 0 0,-2 1 104 0 0,0 0-197 0 0,-2 0 121 0 0,-2 1-193 0 0,0 1 138 0 0,-2 0-172 0 0,-1 2 132 0 0,-2 2-145 0 0,0 0 126 0 0,-1 2-175 0 0,-1 2 145 0 0,-1 1-163 0 0,1 3 149 0 0,-1 0-190 0 0,2 3 158 0 0,1 0-194 0 0,2 3 154 0 0,2 1-194 0 0,4 0 121 0 0,3 3-287 0 0,4 2-27 0 0,5 1-238 0 0,5 4 42 0 0,6 2-170 0 0,7 2 66 0 0,6 3-24 0 0,6 2 87 0 0,4 0-32 0 0,5 1 173 0 0,3 1-42 0 0,1-1 143 0 0,1-1-21 0 0,0-1 112 0 0,-1 0-44 0 0,-3-2 135 0 0,-3-2-110 0 0,-5-1 187 0 0,-6-3 72 0 0,-4-2 229 0 0,-6-1-70 0 0,-5-3 114 0 0,-5-2-52 0 0,-5-1 155 0 0,-4-2-81 0 0,-5 0 72 0 0,-5-2 109 0 0,-6 0-127 0 0,-3-1 185 0 0,-5-1-218 0 0,-4-1 128 0 0,-3-1-194 0 0,-3-2 112 0 0,-1-1-164 0 0,-1-2 90 0 0,0-2-142 0 0,0-1 66 0 0,1-2-169 0 0,0-1-10 0 0,2-2-66 0 0,3-2-32 0 0,2 0-338 0 0,2-2-11 0 0,4-1-481 0 0,3-2-210 0 0,4-1-523 0 0,3-2-702 0 0,4 0-2534 0 0,4-2-2821 0 0,2 3 6540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3:11.43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15629.96875"/>
      <inkml:brushProperty name="anchorY" value="-293769.40625"/>
      <inkml:brushProperty name="scaleFactor" value="0.5"/>
    </inkml:brush>
  </inkml:definitions>
  <inkml:trace contextRef="#ctx0" brushRef="#br0">1 94 1248 0 0,'0'-2'2512'0'0,"0"0"-685"0"0,1-2-34 0 0,-1 0-205 0 0,1-1-128 0 0,-1 0-230 0 0,1-1-7 0 0,0 0-289 0 0,-1-1 110 0 0,1 1-218 0 0,-1-1 87 0 0,1 1-290 0 0,0-1-2 0 0,-1 1-279 0 0,1 2 26 0 0,-1-1-204 0 0,1 1 83 0 0,-1 1-186 0 0,0 0 109 0 0,0 2-160 0 0,0 0 132 0 0,0 4-187 0 0,-1 2 180 0 0,0 3-183 0 0,1 3 161 0 0,-1 2-95 0 0,1 4-60 0 0,1 1-28 0 0,2 4-135 0 0,2 1-93 0 0,1 2-194 0 0,4 1 37 0 0,1 1-280 0 0,4-1 66 0 0,2 1-254 0 0,3-2-82 0 0,2-2-154 0 0,1-3-469 0 0,2-2-474 0 0,-1-3-1096 0 0,1-4-1134 0 0,-6-4 2443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3:11.57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17132.6875"/>
      <inkml:brushProperty name="anchorY" value="-295315.0625"/>
      <inkml:brushProperty name="scaleFactor" value="0.5"/>
    </inkml:brush>
  </inkml:definitions>
  <inkml:trace contextRef="#ctx0" brushRef="#br0">203 119 2008 0 0,'0'0'0'0'0,"-4"-3"3076"0"0,-6-6-989 0 0,-3-3-170 0 0,-3-3-609 0 0,-2 0-194 0 0,-1 0-470 0 0,0 2-133 0 0,1 1-301 0 0,0 3-130 0 0,2 2-256 0 0,4 2-76 0 0,0 2-189 0 0,3 2-375 0 0,1 3-441 0 0,3 0-2189 0 0,1 3-932 0 0,3 1 2536 0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3:12.70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15661.0625"/>
      <inkml:brushProperty name="anchorY" value="-293940.875"/>
      <inkml:brushProperty name="scaleFactor" value="0.5"/>
    </inkml:brush>
  </inkml:definitions>
  <inkml:trace contextRef="#ctx0" brushRef="#br0">196 198 1392 0 0,'2'0'2096'0'0,"1"0"-518"0"0,0 1-374 0 0,2-1-145 0 0,0 0-273 0 0,1-2-59 0 0,0 1-92 0 0,1-1-94 0 0,-1-1-29 0 0,1 0-20 0 0,1-1 92 0 0,-1 1-164 0 0,1-2 18 0 0,-1 1-153 0 0,1-1 3 0 0,1 0-152 0 0,0 0 120 0 0,0-1-146 0 0,-2 1 110 0 0,1 0-15 0 0,-2 0 177 0 0,1 0-42 0 0,-1 0 145 0 0,0-1-133 0 0,-2 2 172 0 0,2-2-161 0 0,-2 1 123 0 0,0-1-209 0 0,0 2 92 0 0,-1-2-178 0 0,-1 1 120 0 0,0-2-153 0 0,-1 2 172 0 0,-2-2-178 0 0,0 2 133 0 0,-2-1-176 0 0,-1-1 153 0 0,-2 0-123 0 0,-1 1 120 0 0,-2-1-147 0 0,-1 1 91 0 0,-2 1-119 0 0,-1 0 56 0 0,-3 1-103 0 0,0 1 92 0 0,-2 1-123 0 0,-2 1 91 0 0,-1 1-118 0 0,-1 2 90 0 0,-1 2-132 0 0,-1 1 71 0 0,2 1-62 0 0,0 3 113 0 0,1 0-136 0 0,2 3 142 0 0,2 1-225 0 0,2 1 178 0 0,2 1-114 0 0,2 1 51 0 0,4 0-37 0 0,2 0-5 0 0,2 1-23 0 0,4 0-111 0 0,3 0 67 0 0,3 0-228 0 0,3-1 161 0 0,3-1-132 0 0,4-1 110 0 0,2-1-125 0 0,3-2 154 0 0,1-1-112 0 0,2-2 185 0 0,1-3-90 0 0,1-2 191 0 0,-1-1-55 0 0,1-3 224 0 0,-2-2-57 0 0,-1-2 205 0 0,0-3-209 0 0,-2-1 225 0 0,-2-2-137 0 0,-1-1 303 0 0,-3-1-126 0 0,-1-1 147 0 0,-2-1-30 0 0,-2 1 65 0 0,-1 0-89 0 0,-2 1-36 0 0,-2 0-82 0 0,-1 2-53 0 0,-1 2-105 0 0,-2 1 13 0 0,0 1 5 0 0,0 2-40 0 0,-2 2 8 0 0,0 2-26 0 0,-3 2 0 0 0,-1 3-52 0 0,-2 3 8 0 0,-1 3 0 0 0,1 5 184 0 0,-1 4-286 0 0,2 5 74 0 0,0 5-4 0 0,1 5-32 0 0,2 6-14 0 0,2 5 31 0 0,3 6-62 0 0,2 4 51 0 0,1 4-82 0 0,3 3 42 0 0,1 0 36 0 0,3 2-2 0 0,1 0-14 0 0,1-1 35 0 0,1-2 143 0 0,0 0-236 0 0,1-2 69 0 0,-1-3-26 0 0,-1-1 83 0 0,0-4-24 0 0,-2-4 12 0 0,-2-4-51 0 0,-2-4 75 0 0,-2-5-39 0 0,-1-3 55 0 0,-4-4-19 0 0,-1-3 8 0 0,-3-3 36 0 0,-2-2-47 0 0,-3-3 67 0 0,-2-3-30 0 0,-2-1 52 0 0,-2-4 29 0 0,-2-2 55 0 0,-2-3 26 0 0,-2-3 67 0 0,-1-2 14 0 0,-2-2-26 0 0,-3-3 12 0 0,0-3 10 0 0,0-2-32 0 0,-1-3-41 0 0,0-2-41 0 0,2-3-53 0 0,1-3-51 0 0,2-2 130 0 0,4-2-244 0 0,3-2 187 0 0,4-3-290 0 0,3-3 138 0 0,6-4-339 0 0,4-5 232 0 0,6-5-335 0 0,5-6 149 0 0,7-5-168 0 0,5-3 45 0 0,5-3 80 0 0,4 0 183 0 0,5 1-144 0 0,2 3 212 0 0,3 2-165 0 0,2 3 71 0 0,0 5 7 0 0,0 5 28 0 0,-1 3 18 0 0,-1 4 11 0 0,-1 3 28 0 0,-2 3-10 0 0,-3 3-19 0 0,-3 3 53 0 0,-2 2 109 0 0,-4 4-164 0 0,-3 2 164 0 0,-3 3-205 0 0,-3 3 154 0 0,-3 2-157 0 0,-3 3 26 0 0,-3 2 22 0 0,0 3 110 0 0,-3 1-124 0 0,1 5 35 0 0,0 2-15 0 0,-2 3-5 0 0,1 3-42 0 0,-2 4-16 0 0,0 3-7 0 0,-1 3-39 0 0,0 4-5 0 0,1 2-29 0 0,-1 3-55 0 0,0 1 84 0 0,0 1-57 0 0,0 1 79 0 0,1 1-87 0 0,-2-1 130 0 0,1 1-104 0 0,-1-2 136 0 0,0-1-62 0 0,-2-2 114 0 0,0-2-38 0 0,0-2 29 0 0,-1-3-70 0 0,0-1 137 0 0,-1-3-113 0 0,-2-3 121 0 0,0-1-57 0 0,0-3 111 0 0,0-2-94 0 0,-1-1 120 0 0,1-3-68 0 0,0-2 32 0 0,-2-2 44 0 0,-1-3-13 0 0,1-3-44 0 0,0-3 37 0 0,1-3-74 0 0,1-3 58 0 0,1-3-19 0 0,2-3-28 0 0,2-3 66 0 0,2-2-26 0 0,3-3 47 0 0,2-2-44 0 0,3-1 1 0 0,2 0-10 0 0,1 0-23 0 0,3 1 5 0 0,2 1-36 0 0,0 3 10 0 0,1 2-24 0 0,0 3-17 0 0,0 3 26 0 0,-1 3-14 0 0,0 4-14 0 0,0 2 14 0 0,-2 3-19 0 0,0 4 28 0 0,-2 2-41 0 0,-1 2-1 0 0,0 4 181 0 0,-2 2-194 0 0,0 3 201 0 0,0 3-249 0 0,-2 2 101 0 0,0 3-30 0 0,-2 2-26 0 0,0 2-5 0 0,0 2-47 0 0,-2 1-49 0 0,0 0-148 0 0,0 0 60 0 0,-1-1-206 0 0,0 0-31 0 0,0-1-361 0 0,0-1 3 0 0,0-2-311 0 0,0-1-118 0 0,0-2-473 0 0,0-2-112 0 0,2-2-2605 0 0,0-2-2261 0 0,-2-3 5442 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3:13.55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18563"/>
      <inkml:brushProperty name="anchorY" value="-295641.6875"/>
      <inkml:brushProperty name="scaleFactor" value="0.5"/>
    </inkml:brush>
  </inkml:definitions>
  <inkml:trace contextRef="#ctx0" brushRef="#br0">304 1213 1420 0 0,'0'0'1788'0'0,"2"-2"-644"0"0,-1 0 73 0 0,3-3-453 0 0,-1 1 96 0 0,2-1-271 0 0,1-2 150 0 0,0 0-205 0 0,1-1-70 0 0,0 0-103 0 0,2-1-96 0 0,-1 0-46 0 0,2 0 30 0 0,-1-1-166 0 0,1 0 60 0 0,1 0-86 0 0,-1 0 39 0 0,0-1 22 0 0,0 1 72 0 0,0 0 72 0 0,-1 0-62 0 0,-1 1 111 0 0,0-1-40 0 0,-1 1 122 0 0,-1 0-42 0 0,0 1 112 0 0,-1 0-10 0 0,-2 1 92 0 0,0 0-156 0 0,-1 1 130 0 0,-1-1-159 0 0,-1 0 124 0 0,-2 0-142 0 0,0 0 157 0 0,-2 0-197 0 0,-1 0 92 0 0,-2 1-166 0 0,-2 0 170 0 0,-3 1-173 0 0,-2 1 131 0 0,-3 1-170 0 0,-3 2 91 0 0,-2 2-101 0 0,-3 1 63 0 0,-3 3-90 0 0,-2 2 86 0 0,-3 2-61 0 0,0 3-23 0 0,-1 2-7 0 0,1 2-21 0 0,1 3-47 0 0,2 0-45 0 0,3 3 42 0 0,4 0-4 0 0,4 0-27 0 0,4 1-46 0 0,3 0-105 0 0,5 0 59 0 0,3-1-125 0 0,4 0 122 0 0,4 0-124 0 0,5-1 93 0 0,3 0-154 0 0,3-1 105 0 0,4-3-214 0 0,1-1 159 0 0,3-3-143 0 0,2-3 184 0 0,0-2-128 0 0,1-3 196 0 0,-1-2-97 0 0,1-4 178 0 0,-2-1-135 0 0,0-3 256 0 0,0-2-162 0 0,-2-2 205 0 0,1-2-13 0 0,-2-2 60 0 0,-2-2 52 0 0,0-2-61 0 0,-2 1 112 0 0,-2-1 10 0 0,-1 0 98 0 0,-1 1 11 0 0,-3 1-33 0 0,0 1 1 0 0,-2 1-85 0 0,0 2-48 0 0,-2 1-90 0 0,0 1-29 0 0,-2 3-23 0 0,1 0-57 0 0,-2 1 4 0 0,0 2-6 0 0,-1 1 13 0 0,-1 1-9 0 0,3 2-38 0 0,1 0 188 0 0,1 3-243 0 0,0 2 252 0 0,2 2-296 0 0,0 1 111 0 0,1 2-67 0 0,1 1 3 0 0,1 1 8 0 0,1 0 5 0 0,2 1 17 0 0,0-1-27 0 0,2 1 19 0 0,1-2-21 0 0,1 0-3 0 0,1-2-37 0 0,1 0-24 0 0,1-3 24 0 0,1-1-132 0 0,0-3 163 0 0,1-1-76 0 0,1-2 52 0 0,1-3 22 0 0,1-3-6 0 0,1-2 38 0 0,1-3 139 0 0,1-4-238 0 0,1-3 60 0 0,1-3-18 0 0,1-6 56 0 0,1-3-12 0 0,0-4 16 0 0,1-4 32 0 0,1-6-60 0 0,1-6 70 0 0,0-4-105 0 0,0-5 50 0 0,0-3 5 0 0,-1-3 62 0 0,-3 0 97 0 0,-3 2 28 0 0,-3 0 166 0 0,-3 3-209 0 0,-4 1 44 0 0,-3 4-53 0 0,-4 3 11 0 0,-3 3-63 0 0,-4 5-20 0 0,-3 3-2 0 0,-4 4 89 0 0,-2 3-214 0 0,-2 3 267 0 0,-4 3-317 0 0,-2 5 231 0 0,-3 3-222 0 0,-2 6 114 0 0,-2 5-4 0 0,-5 5 22 0 0,-3 7 11 0 0,-4 8 122 0 0,-4 8-183 0 0,-3 9 56 0 0,-3 8-11 0 0,1 10-13 0 0,1 7-24 0 0,4 6 21 0 0,4 4 2 0 0,7 1 8 0 0,6 3 8 0 0,6 0 68 0 0,5 1-18 0 0,6-1 29 0 0,6-1 83 0 0,4-1-158 0 0,5-2 51 0 0,3-2 0 0 0,5-3-29 0 0,3-3 5 0 0,4-3-3 0 0,1-3 145 0 0,3-5-252 0 0,3-4 142 0 0,1-4-370 0 0,1-5-62 0 0,1-6-200 0 0,0-3-135 0 0,-1-6-227 0 0,1-4-29 0 0,-1-4-228 0 0,0-4-61 0 0,-1-4-321 0 0,2-3-218 0 0,0-5-378 0 0,1-2-2816 0 0,1-5-2808 0 0,-8 2 6749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0:15.3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160 41 764 0 0,'0'0'1951'0'0,"-3"0"-1188"0"0,-12 0 1922 0 0,-3 2 50 0 0,3-4-1220 0 0,-19-13 414 0 0,18 8-689 0 0,0 1 0 0 0,-24-5-1 0 0,38 10-794 0 0,28 22-6483 0 0,-13-14 2623 0 0,0 2-1234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0:18.7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0 127 1112 0 0,'0'0'16196'0'0,"0"0"-16117"0"0,0 1-1 0 0,0-1 1 0 0,0 0-1 0 0,0 1 1 0 0,0-1-1 0 0,0 0 1 0 0,0 0-1 0 0,0 1 1 0 0,0-1-1 0 0,0 0 1 0 0,0 1 0 0 0,0-1-1 0 0,1 0 1 0 0,-1 0-1 0 0,0 1 1 0 0,0-1-1 0 0,0 0 1 0 0,0 1-1 0 0,0-1 1 0 0,0 0-1 0 0,1 0 1 0 0,-1 0-1 0 0,0 1 1 0 0,0-1-1 0 0,0 0 1 0 0,1 0-1 0 0,-1 0 1 0 0,0 1-1 0 0,0-1 1 0 0,1 0-1 0 0,-1 0 1 0 0,0 0-1 0 0,1 0 1 0 0,-1 1 0 0 0,230-33 1877 0 0,117-10-1509 0 0,49-5-293 0 0,-84 32-77 0 0,337 27-1 0 0,-76 29 1341 0 0,-470-32-739 0 0,107 22 0 0 0,-162-20-634 0 0,-47-11-29 0 0,22 4 47 0 0,-15-2-499 0 0,17 1 1544 0 0,-12-7-5975 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3:14.03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21351.0625"/>
      <inkml:brushProperty name="anchorY" value="-297008.03125"/>
      <inkml:brushProperty name="scaleFactor" value="0.5"/>
    </inkml:brush>
  </inkml:definitions>
  <inkml:trace contextRef="#ctx0" brushRef="#br0">698 40 1324 0 0,'0'-2'2812'0'0,"0"-2"-886"0"0,1-1-265 0 0,-1 0-418 0 0,0 1-233 0 0,0-1-289 0 0,-1 0 5 0 0,1 2-32 0 0,-4 0 41 0 0,1 0 0 0 0,-5 3 97 0 0,-2 0-40 0 0,-3 3 102 0 0,-3 1-137 0 0,-3 4 61 0 0,-3 3-170 0 0,-4 3 36 0 0,-5 6-56 0 0,-3 4 1 0 0,-4 9 15 0 0,-4 6 40 0 0,-3 8-156 0 0,-2 5-44 0 0,-1 7-84 0 0,0 4-90 0 0,2 4-1 0 0,2 3 87 0 0,4 2-221 0 0,5 1-67 0 0,6 0 77 0 0,6-2-71 0 0,7-1 135 0 0,8-2-229 0 0,5 0 160 0 0,7-3-230 0 0,6 0 115 0 0,6-3-339 0 0,4-2 88 0 0,5-2-191 0 0,5-3-4 0 0,2-4-46 0 0,5-2-103 0 0,2-4-376 0 0,3-4-167 0 0,2-4-406 0 0,0-5 28 0 0,0-4-316 0 0,0-6-304 0 0,-3-4-422 0 0,-2-6-1318 0 0,-2-4-1955 0 0,-8-3 4227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3:14.46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19959.375"/>
      <inkml:brushProperty name="anchorY" value="-297420.625"/>
      <inkml:brushProperty name="scaleFactor" value="0.5"/>
    </inkml:brush>
  </inkml:definitions>
  <inkml:trace contextRef="#ctx0" brushRef="#br0">147 525 332 0 0,'0'0'0'0'0,"-2"-5"3348"0"0,-2-8-1017 0 0,-2-5-400 0 0,-2-5-317 0 0,-1-3-441 0 0,-1-3-56 0 0,0 1-170 0 0,-1-1 110 0 0,0 1 29 0 0,1 0 113 0 0,0 3-57 0 0,1 1 41 0 0,1 2-5 0 0,1 3-45 0 0,1 1-159 0 0,0 3-116 0 0,1 1-170 0 0,1 3-155 0 0,1 2-124 0 0,0 2 2 0 0,1 1-101 0 0,0 3 18 0 0,2 3-7 0 0,0 3-53 0 0,2 4-45 0 0,0 5-28 0 0,2 5-40 0 0,0 4-49 0 0,3 4 15 0 0,0 6 23 0 0,1 3-74 0 0,2 6 61 0 0,2 5-77 0 0,2 3-20 0 0,1 4 14 0 0,2 1-10 0 0,1 1-26 0 0,1 0 18 0 0,2-2 123 0 0,0 0-180 0 0,0-3 195 0 0,0-3-237 0 0,-1-3 225 0 0,-2-5-224 0 0,-2-3 252 0 0,-1-5-228 0 0,-3-4 270 0 0,-1-4-176 0 0,-1-3 364 0 0,-2-4-266 0 0,0-2 96 0 0,-3-3-57 0 0,1-3-46 0 0,-1-2 141 0 0,1-3-245 0 0,0-1 29 0 0,0-5-29 0 0,1-5-36 0 0,2-4 8 0 0,0-5-61 0 0,2-7-17 0 0,1-6-50 0 0,2-8 34 0 0,2-6-140 0 0,2-7 34 0 0,3-6 12 0 0,3-7 28 0 0,1-4 166 0 0,3-3-197 0 0,1 2 82 0 0,-2 2 30 0 0,1 5-24 0 0,-1 5 16 0 0,-1 5-91 0 0,-2 6-133 0 0,-2 6-80 0 0,-3 5-223 0 0,-2 5-155 0 0,-2 5-236 0 0,-3 4-403 0 0,-1 4-231 0 0,-2 2-257 0 0,-1 4-128 0 0,-2 3-176 0 0,2 2-316 0 0,-3 2-1818 0 0,8 2-3747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3:15.37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21958.21875"/>
      <inkml:brushProperty name="anchorY" value="-298166"/>
      <inkml:brushProperty name="scaleFactor" value="0.5"/>
    </inkml:brush>
  </inkml:definitions>
  <inkml:trace contextRef="#ctx0" brushRef="#br0">538 322 756 0 0,'2'-2'2484'0'0,"1"-1"-877"0"0,2-1-239 0 0,0-2-294 0 0,1-1-267 0 0,0 0-135 0 0,0 0-196 0 0,-1-1-60 0 0,0 0-78 0 0,-1-1-24 0 0,0 1 102 0 0,-1 2-72 0 0,-1-2 90 0 0,1 0-177 0 0,0 1 39 0 0,-1-1-172 0 0,0 1 159 0 0,1-1-182 0 0,-2 1 81 0 0,1-1-96 0 0,-2 1 80 0 0,1-1-128 0 0,-2 2 102 0 0,0-2-38 0 0,0 1 76 0 0,-3-1-104 0 0,-2 0 90 0 0,-1 0-126 0 0,-2 1 144 0 0,-2-1-46 0 0,-2 2 86 0 0,-3-1-52 0 0,-2 2 56 0 0,-3 1-72 0 0,-2 1 83 0 0,-3 2-63 0 0,-3 2 80 0 0,-2 2-139 0 0,-3 3 172 0 0,-2 2-138 0 0,-1 2 137 0 0,-1 3-156 0 0,0 2 117 0 0,2 2-51 0 0,2 2-140 0 0,3 0 149 0 0,4 2-192 0 0,3 0 129 0 0,5 0-171 0 0,3 1 155 0 0,4 0-194 0 0,4-2 89 0 0,4 1-151 0 0,5-1 96 0 0,2-1-207 0 0,4 0 16 0 0,4-1-130 0 0,3-1 46 0 0,4-2-87 0 0,3-1 91 0 0,1-3-99 0 0,3-2 175 0 0,0-3-70 0 0,2-2 137 0 0,-1-3-29 0 0,1-2 126 0 0,0-2 21 0 0,-1-3 136 0 0,0-2-64 0 0,-1-3 145 0 0,-2-1-61 0 0,-1-4 75 0 0,-2-1-28 0 0,-2-1 108 0 0,-3-2-52 0 0,-2 0 146 0 0,-2 0-57 0 0,-3-1 162 0 0,-2-1-158 0 0,-2 1 221 0 0,-2 0-159 0 0,-1 0 136 0 0,0 1-146 0 0,-1 0 67 0 0,-1 1-172 0 0,0 1-23 0 0,1 1 16 0 0,-1 0 70 0 0,1 1-139 0 0,1 1 55 0 0,1 2-173 0 0,1 0 92 0 0,3 2-153 0 0,1 2 88 0 0,3 1-166 0 0,2 2 40 0 0,2 3-213 0 0,4 1 102 0 0,2 2-257 0 0,2 3 195 0 0,3 2-184 0 0,1 3 131 0 0,2 3-119 0 0,1 3 142 0 0,1 2-117 0 0,-1 3 167 0 0,0 1-10 0 0,-1 2-44 0 0,-3 0 133 0 0,-2 1-106 0 0,-3 0 180 0 0,-3 0-116 0 0,-3-1 142 0 0,-2-1-108 0 0,-4-1 160 0 0,-1 0-88 0 0,-2-2 165 0 0,-2-1-82 0 0,-3-2 175 0 0,-1 0-149 0 0,-2-2 227 0 0,-1-1-121 0 0,-2-1 148 0 0,-1-2-108 0 0,1-3 147 0 0,-2-1-98 0 0,2-1 116 0 0,-3-2-4 0 0,1 0-20 0 0,-1-3-40 0 0,0-3-49 0 0,0-1-27 0 0,1-2 34 0 0,1-3 13 0 0,2-1-124 0 0,2-2 127 0 0,2-2-216 0 0,3-3-2 0 0,2-2-26 0 0,3-3-59 0 0,4-1 32 0 0,3-2-65 0 0,3-1-160 0 0,4-1 43 0 0,4 0-207 0 0,3 1 61 0 0,2 1-294 0 0,3 2-40 0 0,3 2-284 0 0,1 2-222 0 0,2 2-243 0 0,1 2-375 0 0,1 3-529 0 0,0 2-1514 0 0,-1 2-1890 0 0,-8 3 4163 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3:15.71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24023.84375"/>
      <inkml:brushProperty name="anchorY" value="-299114.96875"/>
      <inkml:brushProperty name="scaleFactor" value="0.5"/>
    </inkml:brush>
  </inkml:definitions>
  <inkml:trace contextRef="#ctx0" brushRef="#br0">46 186 996 0 0,'-2'-2'1984'0'0,"-1"-1"-499"0"0,-2-2-156 0 0,0 1-122 0 0,0-2-106 0 0,0 1 66 0 0,-1-1-138 0 0,1 0-60 0 0,1 1-169 0 0,0 0-50 0 0,3 0-156 0 0,0 0 60 0 0,4 0-221 0 0,1 0 49 0 0,4 0-183 0 0,3 1 48 0 0,3-1-187 0 0,4 1 103 0 0,2 0-202 0 0,5 0 129 0 0,3 1-161 0 0,3-1 81 0 0,4 0-139 0 0,1 0 51 0 0,4 0-259 0 0,2 0 71 0 0,1-1-211 0 0,1 1 22 0 0,-1-2-245 0 0,-1 0 98 0 0,-3 0-254 0 0,-2 0 108 0 0,-3 1-70 0 0,-4-1-145 0 0,-4 1-163 0 0,-4 0-166 0 0,-3 0-223 0 0,-5 1-1101 0 0,-3 0-213 0 0,-5 2 466 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3:16.16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25973.3125"/>
      <inkml:brushProperty name="anchorY" value="-300199.65625"/>
      <inkml:brushProperty name="scaleFactor" value="0.5"/>
    </inkml:brush>
  </inkml:definitions>
  <inkml:trace contextRef="#ctx0" brushRef="#br0">391 0 852 0 0,'0'0'0'0'0,"-2"1"1500"0"0,-2 0-485 0 0,2-1-53 0 0,-4 1-80 0 0,1 0-41 0 0,0 0-19 0 0,-1 1-23 0 0,1 0-65 0 0,2-1-3 0 0,-2 2-116 0 0,1-1-13 0 0,1 2 24 0 0,0 0-107 0 0,0 1-105 0 0,0 1 39 0 0,-1 1-88 0 0,1 2-3 0 0,-1 2-49 0 0,0 1-70 0 0,0 2-12 0 0,-1 3-7 0 0,1 1-97 0 0,-1 3 68 0 0,0 3-95 0 0,0 1 26 0 0,0 4-70 0 0,1 1 72 0 0,1 3-94 0 0,0 0 89 0 0,1 2-88 0 0,0 1 72 0 0,1 1-106 0 0,1-1 69 0 0,1 1-84 0 0,-1-1 92 0 0,1 0-116 0 0,-1-2 100 0 0,1-2-83 0 0,-1-1 80 0 0,0-2-102 0 0,-1-2 49 0 0,-1-1 16 0 0,0-1 87 0 0,-1-3 38 0 0,0-1 132 0 0,-2-1-77 0 0,0-2 98 0 0,-2-2-119 0 0,0-1 125 0 0,-2-1-132 0 0,0-2 138 0 0,-1-1-173 0 0,-1-1 164 0 0,-1-1-182 0 0,-1-1 217 0 0,0 0-163 0 0,-2-2 163 0 0,0 0-172 0 0,0-1 126 0 0,0 0-169 0 0,0-1 169 0 0,1-1-137 0 0,2 0 186 0 0,0-1-45 0 0,3 0 98 0 0,-1 0 16 0 0,2 0-116 0 0,3-1-40 0 0,-1 0-60 0 0,1 0-63 0 0,2 0-12 0 0,4 0-18 0 0,1 0-69 0 0,7 0-29 0 0,5-1-43 0 0,4 1-96 0 0,4-2 23 0 0,6 0-118 0 0,4 0 25 0 0,4 0-190 0 0,5 0 26 0 0,4-1-234 0 0,2 1 45 0 0,3-1-237 0 0,-1 1-36 0 0,0-1-175 0 0,0-1-109 0 0,-2 1-26 0 0,-2-1-180 0 0,-1 0-182 0 0,-4 0-291 0 0,0-1-1628 0 0,-3 0-1146 0 0,-9 1 2754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3:16.52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27626.28125"/>
      <inkml:brushProperty name="anchorY" value="-302437.0625"/>
      <inkml:brushProperty name="scaleFactor" value="0.5"/>
    </inkml:brush>
  </inkml:definitions>
  <inkml:trace contextRef="#ctx0" brushRef="#br0">532 113 964 0 0,'0'0'0'0'0,"-2"-4"2712"0"0,-3-4-895 0 0,-1-3-203 0 0,-1-1-304 0 0,-1-2-244 0 0,1 1-267 0 0,2 0 11 0 0,0 4 9 0 0,4-1-17 0 0,0 3-78 0 0,5 1 20 0 0,3 2-259 0 0,5 2 75 0 0,4 5-247 0 0,4 3 103 0 0,4 5-196 0 0,5 6 116 0 0,2 7-195 0 0,2 6 6 0 0,1 6-27 0 0,0 7-15 0 0,-2 5-46 0 0,-2 5 96 0 0,-3 3-148 0 0,-4 4 120 0 0,-3 2-159 0 0,-5 3 162 0 0,-5 0-153 0 0,-5 1 111 0 0,-4 1-113 0 0,-6 0 135 0 0,-5 2-138 0 0,-6 0 130 0 0,-5 1 64 0 0,-5 0 208 0 0,-4-2-111 0 0,-5-3 185 0 0,-2-5-122 0 0,-1-4 129 0 0,-1-4-152 0 0,-2-5 65 0 0,0-3-130 0 0,-2-4 24 0 0,0-2-88 0 0,-1-3 30 0 0,-1-2-102 0 0,0-3-20 0 0,2-3-274 0 0,2-3-69 0 0,2-2-433 0 0,3-4-242 0 0,2-2-443 0 0,2-2-664 0 0,2-2-782 0 0,1-1-1402 0 0,2-3-2701 0 0,6-2 5673 0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3:22.00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25824.5"/>
      <inkml:brushProperty name="anchorY" value="-302837.71875"/>
      <inkml:brushProperty name="scaleFactor" value="0.5"/>
    </inkml:brush>
  </inkml:definitions>
  <inkml:trace contextRef="#ctx0" brushRef="#br0">1 0 224 0 0,'0'0'8553'0'0,"1"2"-8615"0"0,0-1 173 0 0,0 1-197 0 0,0 0 175 0 0,1 0-165 0 0,1-1 169 0 0,-1 0-176 0 0,-1 0 183 0 0,3 1-190 0 0,-2-1 188 0 0,1 1-210 0 0,-1-2 216 0 0,-1 1-174 0 0,2 0 170 0 0,0 0-188 0 0,-1-1 182 0 0,0 1-187 0 0,-1-1 177 0 0,2 1-161 0 0,-1 1 156 0 0,0-1-168 0 0,-1-1 79 0 0,0 1-31 0 0,2 0 122 0 0,-1 0-155 0 0,0 0 159 0 0,-1 0-151 0 0,0 0 138 0 0,0-1-144 0 0,1 1 141 0 0,0 0-151 0 0,0 0 176 0 0,-1 0-178 0 0,0 0 166 0 0,1 0-158 0 0,0 1 155 0 0,0-1-163 0 0,-1 0 179 0 0,0 0-193 0 0,-1 0 174 0 0,2 0-155 0 0,-1 1 153 0 0,0-1-162 0 0,0 0 184 0 0,-1 0-191 0 0,1-1 171 0 0,0 2-197 0 0,0-1 221 0 0,0 0-179 0 0,0 0 185 0 0,0 0-169 0 0,0 1 150 0 0,0 0-157 0 0,1 0 125 0 0,-1-1-127 0 0,-1 0 158 0 0,2 1-178 0 0,-1 0 167 0 0,0-1-159 0 0,0 0 192 0 0,1 1-243 0 0,-1 0 232 0 0,0 0-183 0 0,0-1 170 0 0,1 1-165 0 0,-1 0 166 0 0,0-1-199 0 0,-1 0 200 0 0,2 2-160 0 0,-1-1 155 0 0,1 0-138 0 0,-2-1 131 0 0,1 0-150 0 0,-1 0 174 0 0,1 0-211 0 0,0 1 213 0 0,0 0-196 0 0,-1-1 189 0 0,1 0-181 0 0,-1 0 166 0 0,0-1-181 0 0,0 0 170 0 0,1 2-145 0 0,0-1 165 0 0,-1 1-156 0 0,1-1 137 0 0,-1 0-129 0 0,1 0 126 0 0,-1-1-70 0 0,0 0 25 0 0,0 0-14 0 0,0 0 5 0 0,0 0 15 0 0,0 1-110 0 0,0 1 204 0 0,0 0-207 0 0,0-1 190 0 0,0 1 865 0 0,-2-3-934 0 0,-1 0-2 0 0,1 0-5 0 0,0 0-21 0 0,1 1 19 0 0,-1-2-12 0 0,0 0-10 0 0,1 0 12 0 0,0 0-27 0 0,0 0-128 0 0,0-1 189 0 0,1 1-194 0 0,-1-2 228 0 0,-1 1-221 0 0,1 0 231 0 0,-1-1-245 0 0,1 1 222 0 0,0 1-244 0 0,0 0 220 0 0,0-1-216 0 0,1 1 184 0 0,-1 0-186 0 0,0-2 139 0 0,1 2-188 0 0,-1-1 175 0 0,1 2-149 0 0,0 0 124 0 0,-1-2-153 0 0,0 1 77 0 0,1 1-133 0 0,-1-1 8 0 0,1 2-181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3:06.47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06776.75"/>
      <inkml:brushProperty name="anchorY" value="-286512.5"/>
      <inkml:brushProperty name="scaleFactor" value="0.5"/>
    </inkml:brush>
  </inkml:definitions>
  <inkml:trace contextRef="#ctx0" brushRef="#br0">23 374 1716 0 0,'0'0'0'0'0,"0"-3"1568"0"0,0-4-429 0 0,-1-4 127 0 0,0-2-389 0 0,0-2 150 0 0,-1-1-203 0 0,1-1-106 0 0,0 1-4 0 0,-1-1-182 0 0,1 1 119 0 0,1 0-130 0 0,-1 1 63 0 0,0 1-67 0 0,0 0 0 0 0,1 2-138 0 0,-1 1-6 0 0,1 0-105 0 0,0 3 8 0 0,0 0-103 0 0,0 1 24 0 0,0 0-101 0 0,0 1 34 0 0,0-1-95 0 0,0 2 20 0 0,0 1-132 0 0,0-1 109 0 0,-1 2-67 0 0,1 0 47 0 0,-1 1-21 0 0,1 3 48 0 0,-1 2-22 0 0,0 4 134 0 0,0 5-69 0 0,0 6 124 0 0,0 7-69 0 0,1 7 71 0 0,-1 9-121 0 0,0 9 115 0 0,1 6-136 0 0,1 7 92 0 0,1 2-132 0 0,1 3 139 0 0,1 1-137 0 0,3 0 144 0 0,1-2-145 0 0,3 0 170 0 0,1-3-168 0 0,3-2 150 0 0,1-3-143 0 0,3-2 149 0 0,2-3-138 0 0,1-4 52 0 0,2-2 105 0 0,0-4-131 0 0,2-4 143 0 0,0-3-126 0 0,0-5 117 0 0,1-2-142 0 0,0-5 103 0 0,-1-3-121 0 0,0-3 24 0 0,-1-3 65 0 0,0-3-120 0 0,0-2 136 0 0,-1-3-154 0 0,-1-3 116 0 0,-1-3-153 0 0,1-2 123 0 0,0-3-133 0 0,-1-3 57 0 0,1-3-140 0 0,-1-4 131 0 0,1-4-54 0 0,-1-4-114 0 0,0-5 129 0 0,-2-3-120 0 0,-1-6 151 0 0,0-6-123 0 0,-2-3 156 0 0,-2-5-138 0 0,-2-3 62 0 0,-2-4-9 0 0,-3-1 196 0 0,-1 0-83 0 0,-3 0 115 0 0,-3-1-68 0 0,-1 1 200 0 0,-3-1-201 0 0,-3 0 146 0 0,-1 2-11 0 0,-2 1 7 0 0,-1 1-47 0 0,-2 3-103 0 0,-1 3 97 0 0,-1 3-158 0 0,0 2 67 0 0,0 3-60 0 0,0 3 55 0 0,1 1-106 0 0,1 3 83 0 0,0 3-102 0 0,1 3 108 0 0,1 2-103 0 0,1 3 3 0 0,1 3-240 0 0,1 2-29 0 0,1 2-270 0 0,0 2-12 0 0,2 3-82 0 0,1 2-47 0 0,0 3-218 0 0,1 1-71 0 0,1 15-6331 0 0,3-1 1050 0 0,0 1 4903 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3:07.14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08634.9375"/>
      <inkml:brushProperty name="anchorY" value="-287439.6875"/>
      <inkml:brushProperty name="scaleFactor" value="0.5"/>
    </inkml:brush>
  </inkml:definitions>
  <inkml:trace contextRef="#ctx0" brushRef="#br0">16 169 808 0 0,'-1'-2'2536'0'0,"0"-1"-672"0"0,-1 0-148 0 0,0-3-256 0 0,0-2-120 0 0,0 1-210 0 0,0-2-1 0 0,0-1-219 0 0,1 0-43 0 0,1 0-212 0 0,0 0 33 0 0,0-1-231 0 0,1 1 19 0 0,1 0-275 0 0,1 1 147 0 0,2-1-213 0 0,0 1 69 0 0,1 0-148 0 0,2 2 84 0 0,-2 1-133 0 0,3 1 96 0 0,-2 2-148 0 0,2 1 102 0 0,2 3-131 0 0,0 1 82 0 0,2 3-152 0 0,-1 3 168 0 0,1 2-166 0 0,0 3 134 0 0,0 3-120 0 0,0 2 143 0 0,-1 3-131 0 0,-1 2 157 0 0,0 3-134 0 0,-1 1 135 0 0,-2 1-119 0 0,0 1 116 0 0,-2 0-118 0 0,-1-1 123 0 0,-1 0-130 0 0,0-2 142 0 0,-2-1-108 0 0,0-2 132 0 0,0-1-113 0 0,-1-2 185 0 0,0-2-67 0 0,-1-2 230 0 0,0-1-28 0 0,0-3 161 0 0,0-2-237 0 0,0-1 92 0 0,0-2-164 0 0,0-3 91 0 0,0-1-173 0 0,0-2 163 0 0,-1-1-178 0 0,0-2 131 0 0,1-3-148 0 0,-1-3 164 0 0,2-4-74 0 0,0-2-22 0 0,1-3-102 0 0,1-3 169 0 0,2-2-108 0 0,1-3 157 0 0,1-1-126 0 0,2-2 97 0 0,0-1-98 0 0,1 0 93 0 0,1 0-103 0 0,1 1 54 0 0,0 1-110 0 0,1 1 57 0 0,0 2-96 0 0,0 1 73 0 0,0 3-104 0 0,0 2 66 0 0,0 2-86 0 0,-1 2 107 0 0,0 3-136 0 0,0 2 107 0 0,-3 4-66 0 0,2 1 117 0 0,0 4-140 0 0,0 3 123 0 0,0 3-74 0 0,-1 4 91 0 0,0 3-95 0 0,-1 4 114 0 0,0 2-53 0 0,-1 3 13 0 0,-1 3 4 0 0,0 1-22 0 0,0 2-72 0 0,-1 1 84 0 0,1 1-85 0 0,-1-1 109 0 0,0 1-107 0 0,1-1 95 0 0,0-1-178 0 0,0-1 46 0 0,0-3-229 0 0,0-1 21 0 0,1-1-322 0 0,1-3-142 0 0,0 0-288 0 0,1-3-234 0 0,0-2-227 0 0,2-2-315 0 0,0-2-358 0 0,1-3-1335 0 0,0-2-1479 0 0,-2-2 3279 0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3:08.18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10623.125"/>
      <inkml:brushProperty name="anchorY" value="-289118.5"/>
      <inkml:brushProperty name="scaleFactor" value="0.5"/>
    </inkml:brush>
  </inkml:definitions>
  <inkml:trace contextRef="#ctx0" brushRef="#br0">436 929 568 0 0,'0'0'1984'0'0,"3"0"-644"0"0,1 0-156 0 0,0 0-303 0 0,2 0-157 0 0,0 0-128 0 0,-1 0 35 0 0,3-1-54 0 0,-1 1-111 0 0,-2 0 4 0 0,3-1-187 0 0,-2 0 23 0 0,2-1-122 0 0,-2 1 32 0 0,1-1-152 0 0,-2 1 104 0 0,2-1-112 0 0,-3 0 59 0 0,3-1-70 0 0,-2 0-19 0 0,0 0-2 0 0,-1 0 44 0 0,2 0-29 0 0,-2 0 16 0 0,1-1-9 0 0,-1 1 31 0 0,0-1 33 0 0,0 1 11 0 0,-1 0 47 0 0,-1 0-2 0 0,0 1 19 0 0,0-2 58 0 0,-1 0 12 0 0,1 0 48 0 0,-1 0 32 0 0,-1-1 107 0 0,-1 1-72 0 0,-1-2-60 0 0,-1 1-61 0 0,0 0 34 0 0,-3-1-56 0 0,-1 0 28 0 0,-2-1-41 0 0,-1 1 15 0 0,-2 0 8 0 0,-1 0-119 0 0,-2 0 72 0 0,-1 0-154 0 0,-3 1 28 0 0,-2 0-9 0 0,-2 1-3 0 0,-1 1-24 0 0,-2 1 31 0 0,-1 2-10 0 0,-2 1-2 0 0,-1 2 30 0 0,-1 2 28 0 0,0 1 31 0 0,-1 3 93 0 0,2 2-126 0 0,0 1 114 0 0,2 3-189 0 0,2 1 156 0 0,3 1-162 0 0,2 3 130 0 0,3 1-134 0 0,5 1 124 0 0,3 1-160 0 0,4 0 127 0 0,5 1-208 0 0,4 0 115 0 0,6 0-162 0 0,4 1 44 0 0,4 0-158 0 0,5 0 68 0 0,4-2-159 0 0,3-1 116 0 0,3-1-109 0 0,1-4 48 0 0,1-2-75 0 0,0-4 99 0 0,0-2-88 0 0,0-4 150 0 0,-2-2-62 0 0,0-4 139 0 0,-2-2-36 0 0,0-4 129 0 0,-2-2-22 0 0,-2-3 124 0 0,-1-3-76 0 0,-3-2 98 0 0,-1-5-58 0 0,-2-3 37 0 0,-2-5-80 0 0,-2-4 28 0 0,-3-5-26 0 0,-1-7-9 0 0,-3-5 2 0 0,-1-6-6 0 0,-3-5-56 0 0,-1-4 138 0 0,-2-1 8 0 0,-1-3 166 0 0,-1 1-119 0 0,-2 1 88 0 0,-1 1-37 0 0,0 6-4 0 0,0 4 16 0 0,-1 6 88 0 0,1 6-231 0 0,-1 6 184 0 0,1 5-177 0 0,0 5 81 0 0,1 4-142 0 0,0 4 103 0 0,0 4-64 0 0,1 5 177 0 0,-1 3-73 0 0,1 3 170 0 0,-2 5-147 0 0,0 5 101 0 0,0 5-132 0 0,-1 6 88 0 0,1 5-151 0 0,1 5 113 0 0,0 8-150 0 0,1 5 37 0 0,1 7-19 0 0,2 4-9 0 0,0 6-11 0 0,3 3 118 0 0,0 2-151 0 0,2 1 152 0 0,2 1-171 0 0,1-1 152 0 0,1-1-158 0 0,1-2 144 0 0,1-2-138 0 0,2-2 121 0 0,0-3-125 0 0,1-3 88 0 0,0-4-79 0 0,1-3 135 0 0,1-3-176 0 0,1-3 196 0 0,-1-3-158 0 0,1-3 169 0 0,0-4-142 0 0,1-2 152 0 0,0-3-147 0 0,1-4 143 0 0,0-2-141 0 0,1-3 140 0 0,1-3-168 0 0,0-3 124 0 0,2-2-164 0 0,0-3 134 0 0,2-3-182 0 0,2-2 159 0 0,0-2-172 0 0,1-3 163 0 0,2-1-36 0 0,1-3 30 0 0,0-1-2 0 0,0-2-87 0 0,0-1 189 0 0,-1-1-92 0 0,-2-1 168 0 0,0-1-48 0 0,-2-1 217 0 0,-2 1-53 0 0,-3-1 51 0 0,-1 1-34 0 0,-2-1 142 0 0,-2 0-140 0 0,-2-1 47 0 0,-1 1 42 0 0,-3 0-109 0 0,-2 1 95 0 0,-1 1-166 0 0,-3 0 66 0 0,-3 1-174 0 0,-1 1 124 0 0,-2 0-183 0 0,-2 2 107 0 0,-3 0-176 0 0,-3 0 104 0 0,-2 3-152 0 0,-2 0 138 0 0,-2 3-179 0 0,-3 1 188 0 0,-1 3-208 0 0,-2 3 174 0 0,-1 3-165 0 0,-1 2 137 0 0,-1 3-149 0 0,0 3 207 0 0,0 4-217 0 0,2 2 87 0 0,0 3-9 0 0,4 3-8 0 0,2 2-14 0 0,3 2 66 0 0,3 1-16 0 0,6 2 189 0 0,3 2-270 0 0,5 2 111 0 0,4 2-32 0 0,5 1-22 0 0,4 2 44 0 0,4 1-8 0 0,4 0-2 0 0,4-1 3 0 0,3-1 41 0 0,2-3-189 0 0,1-3 205 0 0,0-4-240 0 0,2-2-46 0 0,0-4-140 0 0,0-4-297 0 0,0-2-60 0 0,0-4-372 0 0,0-3-205 0 0,0-3-164 0 0,0-3-383 0 0,-1-3-22 0 0,0-4-404 0 0,0-2-1545 0 0,0-4-1803 0 0,-7 2 4058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0:19.5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185 24 1276 0 0,'-28'-9'6172'0'0,"18"5"-4775"0"0,-16-5 1956 0 0,26 9-3250 0 0,-1-1 0 0 0,1 1 1 0 0,0 0-1 0 0,0 0 0 0 0,-1 0 0 0 0,1 0 1 0 0,0 0-1 0 0,-1-1 0 0 0,1 1 0 0 0,0 0 1 0 0,0 0-1 0 0,-1 0 0 0 0,1 0 0 0 0,0 0 1 0 0,-1 0-1 0 0,1 0 0 0 0,0 0 0 0 0,-1 0 1 0 0,1 0-1 0 0,0 0 0 0 0,-1 0 1 0 0,1 0-1 0 0,0 0 0 0 0,0 1 0 0 0,-1-1 1 0 0,-1 2 1032 0 0,1-2-1033 0 0,1 0 0 0 0,0 1 0 0 0,0-1 1 0 0,0 0-1 0 0,0 0 0 0 0,0 1 0 0 0,-1-1 1 0 0,1 0-1 0 0,0 1 0 0 0,0-1 0 0 0,0 0 1 0 0,0 1-1 0 0,3 3 7 0 0,1 0-1 0 0,-1-1 1 0 0,1 1 0 0 0,0-1 0 0 0,-1 0 0 0 0,2 0-1 0 0,6 5 1 0 0,-4-4-73 0 0,226 169 370 0 0,-183-134-311 0 0,-49-38-85 0 0,23 25 77 0 0,-21-18 18 0 0,7 16 2 0 0,-10-23-36 0 0,1 0-1 0 0,-1 0 1 0 0,0-1 0 0 0,1 1-1 0 0,-1 0 1 0 0,1 0-1 0 0,-1 0 1 0 0,1-1 0 0 0,0 1-1 0 0,-1 0 1 0 0,1-1-1 0 0,0 1 1 0 0,0-1 0 0 0,-1 1-1 0 0,1-1 1 0 0,0 1-1 0 0,0-1 1 0 0,0 1-1 0 0,0-1 1 0 0,-1 0 0 0 0,3 1-1 0 0,-24 16 875 0 0,-69 13-204 0 0,-65 25-37 0 0,128-44-786 0 0,2 1-1 0 0,-1 2 0 0 0,-39 27 0 0 0,22-1-3245 0 0,6-5-7458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3:08.59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13393.59375"/>
      <inkml:brushProperty name="anchorY" value="-290765.8125"/>
      <inkml:brushProperty name="scaleFactor" value="0.5"/>
    </inkml:brush>
  </inkml:definitions>
  <inkml:trace contextRef="#ctx0" brushRef="#br0">486 74 2176 0 0,'-1'-1'1884'0'0,"0"-2"-466"0"0,-1 0-180 0 0,0-1-201 0 0,0-1-93 0 0,1 1-37 0 0,-2-1 8 0 0,1 1-51 0 0,0-1-98 0 0,0 1-128 0 0,-1-2-98 0 0,0 2-102 0 0,-1-1-74 0 0,1 2-62 0 0,-3-1-52 0 0,1 0-22 0 0,-4 1-9 0 0,-2 0 17 0 0,-3 1-21 0 0,-2 1 21 0 0,-3 0 18 0 0,-2 2 13 0 0,-2 1-15 0 0,-3 1 24 0 0,-1 1-16 0 0,-2 1-41 0 0,-2 1 82 0 0,0 2-191 0 0,1 0 118 0 0,2 2-176 0 0,2-1 132 0 0,3 1-166 0 0,3 0 132 0 0,4 0-131 0 0,3 1 52 0 0,3 0-97 0 0,5 1 54 0 0,4 0-230 0 0,4 2 73 0 0,5 1-205 0 0,4 1 116 0 0,6 1-113 0 0,5 2 141 0 0,3 1-154 0 0,4 1 192 0 0,2 1-80 0 0,2 0 135 0 0,1 1-86 0 0,-1-1 124 0 0,0 0-72 0 0,-2 0 118 0 0,-2 0-65 0 0,-4-2 144 0 0,-4 0-2 0 0,-3-2 361 0 0,-4 0-156 0 0,-3-1 212 0 0,-5 0-222 0 0,-3-1 154 0 0,-4 0-171 0 0,-6-1 118 0 0,-3 1-155 0 0,-6-1 146 0 0,-4 0-129 0 0,-3-1 84 0 0,-4-1-178 0 0,-2-1 115 0 0,-2-2-171 0 0,-1-1 108 0 0,0-2-182 0 0,0-2 135 0 0,1-2-194 0 0,1-3-82 0 0,2-1-476 0 0,0-3-280 0 0,2-2-268 0 0,2-3-547 0 0,2-2-393 0 0,4-3-2405 0 0,3-3-2513 0 0,5 3 5824 0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3:08.88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11637.96875"/>
      <inkml:brushProperty name="anchorY" value="-290030.84375"/>
      <inkml:brushProperty name="scaleFactor" value="0.5"/>
    </inkml:brush>
  </inkml:definitions>
  <inkml:trace contextRef="#ctx0" brushRef="#br0">1 38 1932 0 0,'3'-3'5606'0'0,"0"-1"-4506"0"0,1 1-31 0 0,0-1-120 0 0,0 0 180 0 0,1 0-140 0 0,-2 0-5 0 0,0 2-300 0 0,1-1-33 0 0,-1 0-244 0 0,-1 1 27 0 0,0 1-176 0 0,-1 0 72 0 0,2 3-161 0 0,-1 0 107 0 0,0 3-173 0 0,-1 3 123 0 0,1 2-204 0 0,-1 3 151 0 0,1 1-158 0 0,-1 2 138 0 0,2 2-168 0 0,0 2 100 0 0,0 1-219 0 0,2 0 23 0 0,1 1-253 0 0,2-1-27 0 0,0 0-158 0 0,2-1-12 0 0,0-1-167 0 0,1-1-200 0 0,1-2-196 0 0,-1-2-521 0 0,2-2-2144 0 0,-1-3-1508 0 0,-2-2 3676 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3:09.03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13087.96875"/>
      <inkml:brushProperty name="anchorY" value="-291591.625"/>
      <inkml:brushProperty name="scaleFactor" value="0.5"/>
    </inkml:brush>
  </inkml:definitions>
  <inkml:trace contextRef="#ctx0" brushRef="#br0">206 130 976 0 0,'-3'-3'4160'0'0,"-4"-5"-1175"0"0,-3-3-622 0 0,-2-2-435 0 0,-2 0-463 0 0,-2-1-193 0 0,0 2-402 0 0,0 1-64 0 0,1 1-330 0 0,0 1-90 0 0,1 1-513 0 0,1 2-263 0 0,4 1-467 0 0,-1 2-256 0 0,2 0-506 0 0,0 2-723 0 0,1 1-1320 0 0,0 2-1813 0 0,1 0 3870 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3:09.40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11612.21875"/>
      <inkml:brushProperty name="anchorY" value="-290195.46875"/>
      <inkml:brushProperty name="scaleFactor" value="0.5"/>
    </inkml:brush>
  </inkml:definitions>
  <inkml:trace contextRef="#ctx0" brushRef="#br0">1 30 2128 0 0,'2'0'2648'0'0,"0"2"-769"0"0,4-1-89 0 0,-1 1-493 0 0,4-1-199 0 0,-1 1-223 0 0,3-1 18 0 0,-2 0-130 0 0,4 0-5 0 0,1 0-230 0 0,1 0 42 0 0,1 1-242 0 0,0 0 40 0 0,1 0-203 0 0,1 1 105 0 0,0 2-192 0 0,1 1 94 0 0,0 1-179 0 0,2 1 104 0 0,0 2-117 0 0,0 2 92 0 0,0 1-150 0 0,0 2 151 0 0,-1 2-170 0 0,0 0 125 0 0,-1 1-122 0 0,-2 1 127 0 0,-2 0-141 0 0,-1-1 159 0 0,-2 1-113 0 0,-3-2 120 0 0,-1 0-109 0 0,-3-2 155 0 0,0-1-45 0 0,-2-1 189 0 0,-1-1-44 0 0,-2-1 173 0 0,0-3-173 0 0,-2 0 203 0 0,0-2-157 0 0,-2 0 216 0 0,1-2-202 0 0,-3-2 166 0 0,2-1-16 0 0,-3-3-64 0 0,-1-2-37 0 0,1-3-67 0 0,0-2-38 0 0,1-1-2 0 0,1-3-126 0 0,2-2 61 0 0,1-2-44 0 0,3-2-74 0 0,0-2 35 0 0,3-2-81 0 0,3-1-27 0 0,2-2-158 0 0,2 1 34 0 0,3-1-268 0 0,2 2 36 0 0,1 1-296 0 0,3 2-147 0 0,1 2-134 0 0,0 3-220 0 0,1 2-231 0 0,0 3-11 0 0,1 3-224 0 0,1 1-90 0 0,-1 4-1730 0 0,0 1-1156 0 0,-4 2 2850 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3:09.84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13585.21875"/>
      <inkml:brushProperty name="anchorY" value="-291436"/>
      <inkml:brushProperty name="scaleFactor" value="0.5"/>
    </inkml:brush>
  </inkml:definitions>
  <inkml:trace contextRef="#ctx0" brushRef="#br0">104 192 1864 0 0,'0'0'2144'0'0,"1"3"-410"0"0,-1 0-173 0 0,2 1 11 0 0,-1 0-178 0 0,1 2 117 0 0,1-1-126 0 0,0 0-53 0 0,0-1-258 0 0,3 0-89 0 0,-2-1-168 0 0,4-1-192 0 0,-1 0-120 0 0,2 0-84 0 0,-1-1-131 0 0,4 0-72 0 0,0-2-62 0 0,2 0-8 0 0,1-1-81 0 0,0-1-41 0 0,0 0-45 0 0,1-1-124 0 0,0 1 109 0 0,0-2-93 0 0,0 1 148 0 0,0-1-154 0 0,0-1 184 0 0,-1 1-143 0 0,-1-1 199 0 0,0 0-53 0 0,0 0 218 0 0,-2-1-98 0 0,0 1 185 0 0,-1-1-6 0 0,-2 0-10 0 0,0 0 59 0 0,-1 0-26 0 0,-3 2 65 0 0,1-2 53 0 0,-2 0 53 0 0,0 1-78 0 0,-1-1-92 0 0,-2-1-69 0 0,0-1-28 0 0,-2 1-105 0 0,-2-1 9 0 0,-1 0-47 0 0,-2 0-43 0 0,-3 0-23 0 0,-2 1-17 0 0,-2 0-14 0 0,-4 0-7 0 0,-3 0-14 0 0,-3 2-11 0 0,-1 2 40 0 0,-3 0-65 0 0,-2 3 11 0 0,-2 2-14 0 0,-1 3 1 0 0,0 2 13 0 0,0 2-27 0 0,2 3 32 0 0,1 2-53 0 0,2 2 77 0 0,4 3-52 0 0,3 2 167 0 0,4 1-192 0 0,4 2 90 0 0,5 1-37 0 0,4 0-50 0 0,4 2 25 0 0,4 0 7 0 0,4 1-32 0 0,5 1-73 0 0,4-1 11 0 0,3-1-94 0 0,5 0-19 0 0,2-3-37 0 0,2-2-56 0 0,2-3-35 0 0,0-3-122 0 0,1-3-171 0 0,1-3-49 0 0,-1-3-269 0 0,0-2-68 0 0,-1-4-234 0 0,0-1 77 0 0,0-3-99 0 0,-1-2-245 0 0,-1-1 166 0 0,-1-2-243 0 0,0-1 31 0 0,-1-2-118 0 0,-2 0-1114 0 0,0 0-511 0 0,-6 2 1197 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3:10.52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15415.625"/>
      <inkml:brushProperty name="anchorY" value="-292912.34375"/>
      <inkml:brushProperty name="scaleFactor" value="0.5"/>
    </inkml:brush>
  </inkml:definitions>
  <inkml:trace contextRef="#ctx0" brushRef="#br0">120 840 1416 0 0,'0'0'0'0'0,"3"-1"1092"0"0,3-1-28 0 0,2-1-174 0 0,2-1 305 0 0,-2 1-239 0 0,4-1 90 0 0,-1 0-43 0 0,-2 1-34 0 0,2-1 51 0 0,-3 1-74 0 0,2 0 134 0 0,-2 0-194 0 0,3-1 130 0 0,-3 1-242 0 0,2-1 34 0 0,-3 1-243 0 0,2 0 124 0 0,-1 0-200 0 0,0-1-55 0 0,-1 1-74 0 0,1 0-62 0 0,-1-1-95 0 0,1 0 6 0 0,-1 0-44 0 0,1 0-34 0 0,-1 0-26 0 0,0-1-15 0 0,1 0-18 0 0,-1 1-20 0 0,1-1-6 0 0,-2 0-10 0 0,1 0-8 0 0,0 0-41 0 0,-2 0 11 0 0,1 0-104 0 0,-1 0 159 0 0,0 0-155 0 0,-1 0 170 0 0,1 0-152 0 0,-2 1 173 0 0,1-2-163 0 0,-1 2 181 0 0,1-1-119 0 0,-1 1 135 0 0,-1-1-154 0 0,0 1 137 0 0,0-1-141 0 0,-1 1 116 0 0,0-1-69 0 0,-1 1 124 0 0,-2-1-133 0 0,0 1 118 0 0,-2-1-101 0 0,1 1 132 0 0,-4 0-95 0 0,0-1 101 0 0,-2 0-47 0 0,-2 1 105 0 0,0 0-34 0 0,-2 0-13 0 0,0 1-40 0 0,-1 1 15 0 0,-1 1-51 0 0,0 0 27 0 0,-2 1-24 0 0,0 2 1 0 0,-1 0 9 0 0,-2 1-36 0 0,0 2 6 0 0,-1 1 11 0 0,-1 3-19 0 0,-1 0-22 0 0,1 3-8 0 0,0 2 23 0 0,0 1-55 0 0,2 2 218 0 0,2 1-275 0 0,3 1 103 0 0,1 0-81 0 0,4 1-17 0 0,3 0 31 0 0,2-1-4 0 0,3 0 2 0 0,2-2 1 0 0,2 1 0 0 0,2-1-14 0 0,2-2 18 0 0,3 0-57 0 0,1-3 7 0 0,1 0 9 0 0,2-4-14 0 0,1-1-5 0 0,1-2 6 0 0,1-3-8 0 0,0-2 8 0 0,2-2-12 0 0,0-2 78 0 0,1-4 112 0 0,1-2-190 0 0,-1-2 56 0 0,1-4-16 0 0,0-3-45 0 0,-1-4-38 0 0,0-5-6 0 0,-1-4-68 0 0,-1-5 114 0 0,0-4-65 0 0,-2-4 185 0 0,-1-1 1 0 0,-2-1 144 0 0,-1 0 146 0 0,-2 2 53 0 0,-2 3-8 0 0,-1 2 112 0 0,-2 2-24 0 0,-1 2 3 0 0,-2 3 13 0 0,-2 2-5 0 0,-1 1-30 0 0,-1 3 41 0 0,-1 1-65 0 0,0 1-79 0 0,0 2-58 0 0,0 2-47 0 0,-1 1-52 0 0,1 2-58 0 0,0 1-40 0 0,1 2-74 0 0,-1 2-31 0 0,2 4 16 0 0,-1 1-58 0 0,0 2 20 0 0,2 2-3 0 0,-2 5 4 0 0,0 3-10 0 0,1 4-6 0 0,-1 5-12 0 0,1 5 25 0 0,1 5-4 0 0,1 5 17 0 0,1 7 10 0 0,1 5 7 0 0,2 7-14 0 0,1 4 42 0 0,1 3-17 0 0,1 2 114 0 0,0 1-129 0 0,0-2 127 0 0,1-2-141 0 0,1-2 37 0 0,0-3 1 0 0,-1-2-1 0 0,1-1 11 0 0,0-3-12 0 0,-1-3 0 0 0,0-2 0 0 0,-1-3-43 0 0,0-3-166 0 0,-1-3-174 0 0,-1-4-238 0 0,0-3-111 0 0,-1-3-205 0 0,0-2-419 0 0,0-3-320 0 0,-2-3-398 0 0,1-1-686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3:30.67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27174.125"/>
      <inkml:brushProperty name="anchorY" value="-304156.4375"/>
      <inkml:brushProperty name="scaleFactor" value="0.5"/>
    </inkml:brush>
  </inkml:definitions>
  <inkml:trace contextRef="#ctx0" brushRef="#br0">8 0 180 0 0,'0'0'9834'0'0,"-2"1"-9808"0"0,1 0 31 0 0,-1-1-4 0 0,1 1-68 0 0,0-1 1350 0 0,1 0-1337 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3:31.75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25901.28125"/>
      <inkml:brushProperty name="anchorY" value="-302889"/>
      <inkml:brushProperty name="scaleFactor" value="0.5"/>
    </inkml:brush>
  </inkml:definitions>
  <inkml:trace contextRef="#ctx0" brushRef="#br0">20 0 612 0 0,'0'0'1546'0'0,"-2"1"-1188"0"0,0 0-31 0 0,0-1-72 0 0,1 1 29 0 0,0-1-42 0 0,0 1 721 0 0,-2 0-743 0 0,1 0 1 0 0,-4 2 3808 0 0,10-4-3860 0 0,-1 1-49 0 0,1 0-26 0 0,3 0 17 0 0,-1 0-42 0 0,-1 0-30 0 0,3 0 7 0 0,0 0-6 0 0,2 0-9 0 0,-2 1 2 0 0,2-1-20 0 0,-1 0 6 0 0,1 0-8 0 0,-1 0 2 0 0,1 0-15 0 0,-2 0 18 0 0,-1 0-11 0 0,1 0-43 0 0,-1 0-6 0 0,-1 0-52 0 0,1 0-106 0 0,-2 0 13 0 0,0 1-163 0 0,-2-1-150 0 0,1 0-270 0 0,0 1-262 0 0,-1-1-1194 0 0,0 1 188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3:42.67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27333.75"/>
      <inkml:brushProperty name="anchorY" value="-304170.34375"/>
      <inkml:brushProperty name="scaleFactor" value="0.5"/>
    </inkml:brush>
  </inkml:definitions>
  <inkml:trace contextRef="#ctx0" brushRef="#br0">17 78 1036 0 0,'0'0'2050'0'0,"-2"-2"-1575"0"0,0 0-46 0 0,0 1-55 0 0,1-1-64 0 0,0 1-30 0 0,-1-1-114 0 0,1 0 26 0 0,0 0-86 0 0,0 1 30 0 0,1-2-60 0 0,-1 1 71 0 0,1 0-47 0 0,-1 1 53 0 0,1 0-75 0 0,0-2 65 0 0,-1 1-63 0 0,1 0 139 0 0,0 0-110 0 0,0 1 130 0 0,-1-1-158 0 0,1-1 156 0 0,0 1-95 0 0,0 0 15 0 0,0 1-97 0 0,0 1 114 0 0,1-2-136 0 0,0 0 110 0 0,0 0-146 0 0,-1 1 163 0 0,1 0-162 0 0,-1 1 128 0 0,0-1-155 0 0,1 0 157 0 0,-1-1-217 0 0,0 0 199 0 0,1 1-184 0 0,-1 0 171 0 0,1-1-172 0 0,0 1 168 0 0,0-1-181 0 0,0 1 170 0 0,1-1-145 0 0,0 0 123 0 0,0 1-130 0 0,-1-1 132 0 0,0 2-138 0 0,2-1 153 0 0,-1 0-149 0 0,1 0 125 0 0,-2 0-121 0 0,1 1 133 0 0,-2 0-129 0 0,4 0 110 0 0,-1 0-122 0 0,1 0 152 0 0,-2 0-241 0 0,3 1 282 0 0,-1-1-200 0 0,-1 1 169 0 0,1 1-149 0 0,-1 0 166 0 0,2 1-194 0 0,-2-1 157 0 0,1 2-133 0 0,-1-1 84 0 0,0 2-66 0 0,0-1 130 0 0,-1 2-150 0 0,0-1 174 0 0,0 1-94 0 0,0 0 30 0 0,-1 1-25 0 0,0-1 10 0 0,0 2-8 0 0,-1-2 6 0 0,1 2-15 0 0,-1-1-1 0 0,1 0-5 0 0,-1 0 10 0 0,0 0-17 0 0,0-1 0 0 0,0 1 14 0 0,0-1-24 0 0,0-2 22 0 0,0 2-7 0 0,0-2 6 0 0,0 0 4 0 0,0 1 0 0 0,0-1 0 0 0,0-2-5 0 0,0 0 2 0 0,0 2-1 0 0,0-1 4 0 0,1-1-24 0 0,-1 0-58 0 0,0 0-50 0 0,0-2-70 0 0,0 2-154 0 0,0 0-207 0 0,0 0-178 0 0,0-1-223 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3:47.01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28683.46875"/>
      <inkml:brushProperty name="anchorY" value="-305548.1875"/>
      <inkml:brushProperty name="scaleFactor" value="0.5"/>
    </inkml:brush>
  </inkml:definitions>
  <inkml:trace contextRef="#ctx0" brushRef="#br0">26 292 552 0 0,'0'0'0'0'0,"0"-3"1744"0"0,-1-6-485 0 0,0-2 302 0 0,1-3-508 0 0,-1-2 200 0 0,1-1-466 0 0,0-1 196 0 0,0 0-302 0 0,1 0 136 0 0,1 1-162 0 0,-1 0 288 0 0,1 0-151 0 0,-1 1-49 0 0,1 1-163 0 0,-1 2-46 0 0,0 2-137 0 0,0 0-48 0 0,0 1-139 0 0,-1 2-2 0 0,1 0-133 0 0,0 2 30 0 0,-1 1-73 0 0,0 0 21 0 0,1 0-14 0 0,-1 2 20 0 0,0 2-1 0 0,1 2 72 0 0,-1 4-48 0 0,0 4 32 0 0,0 3-18 0 0,-1 3 29 0 0,0 5 20 0 0,0 3 4 0 0,-1 4 30 0 0,-1 3-12 0 0,0 4-8 0 0,0 4-2 0 0,-1 3 4 0 0,1 3 3 0 0,0 2 0 0 0,0 1-14 0 0,0 2 4 0 0,1 0 72 0 0,0 1-67 0 0,0 0 70 0 0,1-1 13 0 0,0 0-82 0 0,0-2 75 0 0,1-2-68 0 0,0-3 112 0 0,0-1-88 0 0,1-2 62 0 0,0-2-97 0 0,1-2 69 0 0,0-2-70 0 0,0-1 11 0 0,0-2-38 0 0,0-2 4 0 0,0-2 48 0 0,0-1 92 0 0,0-2-42 0 0,0 0-30 0 0,0-1-8 0 0,0-1 92 0 0,1-2-38 0 0,-1-1-27 0 0,0-1-7 0 0,1-1-25 0 0,-1-2-19 0 0,1 0 17 0 0,-1-2 26 0 0,1 0 76 0 0,-1-2-51 0 0,0-2 39 0 0,-1 1 0 0 0,1-2-1 0 0,0 0 26 0 0,0-1 20 0 0,1 0 38 0 0,-1-2-35 0 0,1 2-6 0 0,1-2-50 0 0,1 1-25 0 0,0-1-43 0 0,3-1-25 0 0,-2-1-21 0 0,5 0-25 0 0,3 0-29 0 0,2-2 6 0 0,2 0-38 0 0,4-1-18 0 0,2-1 3 0 0,4-1-9 0 0,3 0-12 0 0,3-1-11 0 0,4 0 6 0 0,3-1 2 0 0,3 0-33 0 0,3-1-4 0 0,2 0-15 0 0,1 1 2 0 0,1-1-21 0 0,0 1-8 0 0,0 0-23 0 0,-1 0-13 0 0,-1 1 20 0 0,-3 0-21 0 0,-2 1 24 0 0,-2 1-11 0 0,-3-1-10 0 0,-2 2-7 0 0,-4-1 30 0 0,-3 1-1 0 0,-3 0 30 0 0,-3 0-26 0 0,-2 0 10 0 0,-2 0-31 0 0,-6 1 3 0 0,2-1 2 0 0,-4 1-11 0 0,1 0-24 0 0,-2-1-13 0 0,0 1-36 0 0,-2 0-29 0 0,1-1-51 0 0,-2 1-59 0 0,-2 0-95 0 0,1 0-45 0 0,-1 0-113 0 0,-1 0-93 0 0,2-1-40 0 0,-1 1-14 0 0,-2 0-111 0 0,0-1-47 0 0,1 1-63 0 0,0-1-113 0 0,-1 1-21 0 0,-2 0-191 0 0,0-1 182 0 0,2 1-206 0 0,0 0 266 0 0,0-1-262 0 0,-2 1 82 0 0,0 0-124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1:30.6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31 1192 0 0,'0'0'8047'0'0,"-16"-27"324"0"0,16 27-8317 0 0,-1-1-1 0 0,1 1 0 0 0,0 0 1 0 0,0 0-1 0 0,0 0 0 0 0,0-1 1 0 0,0 1-1 0 0,0 0 1 0 0,0 0-1 0 0,-1 0 0 0 0,1 0 1 0 0,0-1-1 0 0,0 1 0 0 0,0 0 1 0 0,0 0-1 0 0,-1 0 0 0 0,1 0 1 0 0,0 0-1 0 0,0 0 0 0 0,0 0 1 0 0,-1-1-1 0 0,1 1 1 0 0,0 0-1 0 0,0 0 0 0 0,0 0 1 0 0,-1 0-1 0 0,1 0 0 0 0,0 0 1 0 0,0 0-1 0 0,-1 0 0 0 0,1 0 1 0 0,0 0-1 0 0,0 0 0 0 0,0 0 1 0 0,-1 0-1 0 0,1 0 1 0 0,0 1-1 0 0,0-1 0 0 0,0 0 1 0 0,-1 0-1 0 0,1 0 0 0 0,0 0 1 0 0,0 0-1 0 0,0 0 0 0 0,0 0 1 0 0,-1 1-1 0 0,1-1 0 0 0,0 0 1 0 0,0 0-1 0 0,0 0 1 0 0,0 0-1 0 0,0 1 0 0 0,0-1 1 0 0,-1 0-1 0 0,1 0 0 0 0,-1 2-22 0 0,4 42 725 0 0,-3-43-710 0 0,9 28 272 0 0,-5-8-145 0 0,10 12 165 0 0,2-1 0 0 0,1 0 0 0 0,1-1 1 0 0,2-1-1 0 0,29 34 0 0 0,-30-43-276 0 0,0-1 1 0 0,2-1-1 0 0,0 0 1 0 0,1-2-1 0 0,1-1 1 0 0,1 0-1 0 0,33 16 1 0 0,241 86-387 0 0,-224-92 183 0 0,21 9-168 0 0,-13-3-292 0 0,108 25 0 0 0,63-5-763 0 0,-196-40 1239 0 0,93 15-100 0 0,-148-27 214 0 0,1 0-3 0 0,48 10 3 0 0,-49-10 69 0 0,2 0 991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3:47.45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31287.09375"/>
      <inkml:brushProperty name="anchorY" value="-307872.78125"/>
      <inkml:brushProperty name="scaleFactor" value="0.5"/>
    </inkml:brush>
  </inkml:definitions>
  <inkml:trace contextRef="#ctx0" brushRef="#br0">126 110 628 0 0,'-1'-1'1392'0'0,"0"0"-256"0"0,-3-3-2 0 0,1 1-90 0 0,-3-2-153 0 0,1 0-15 0 0,-2-1 160 0 0,2 1-318 0 0,-2-1 245 0 0,1-1-85 0 0,1 2 177 0 0,-1 0-138 0 0,1 0 62 0 0,-1 0-63 0 0,1 0-46 0 0,0 0-18 0 0,0 1-116 0 0,0 0 10 0 0,1 1-170 0 0,1 0 43 0 0,-2 0-177 0 0,2 0 72 0 0,0 1-193 0 0,-1-1 111 0 0,1 1-204 0 0,0 0 116 0 0,2 1-228 0 0,-2-1 138 0 0,1 1-212 0 0,0 0 206 0 0,1 0-289 0 0,0 0 211 0 0,1 1 26 0 0,1 2-235 0 0,0-1 155 0 0,2 3-187 0 0,0-1 195 0 0,2 1-219 0 0,2 1 220 0 0,1 0-207 0 0,3 1 235 0 0,0-1-247 0 0,1 1 215 0 0,2 1-219 0 0,1 1 209 0 0,1 0-204 0 0,1 0 201 0 0,1 0-191 0 0,0 0 184 0 0,0 1-204 0 0,0-1 79 0 0,0 1-18 0 0,0-1 6 0 0,-2 0 4 0 0,0-1 27 0 0,-1 0-26 0 0,-1 0-4 0 0,-2 0 15 0 0,0-1-6 0 0,-2-1-7 0 0,-1 0 25 0 0,-2-1-16 0 0,1 1-9 0 0,-2-1 36 0 0,0 1-12 0 0,-1 0 10 0 0,-1 0 49 0 0,-1 0-36 0 0,-1 2 8 0 0,-2 0 13 0 0,-1 2-28 0 0,-2 0 13 0 0,-3 0 28 0 0,-1 1 108 0 0,-1 1-197 0 0,-3 0 200 0 0,0-1-235 0 0,-2 2 209 0 0,-1-1-214 0 0,-1 1 211 0 0,0 0-226 0 0,-1 0 118 0 0,0 1-252 0 0,0-1 64 0 0,0 1-225 0 0,1-1-76 0 0,1 0-167 0 0,-1 0-86 0 0,3-1-187 0 0,-1 0-237 0 0,3 0-144 0 0,1-1-8 0 0,1-1-11 0 0,2 1-156 0 0,2-3-353 0 0,2 1-1807 0 0,1-1-1362 0 0,1-2 3276 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3:48.52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29992.4375"/>
      <inkml:brushProperty name="anchorY" value="-307005.34375"/>
      <inkml:brushProperty name="scaleFactor" value="0.5"/>
    </inkml:brush>
  </inkml:definitions>
  <inkml:trace contextRef="#ctx0" brushRef="#br0">138 511 172 0 0,'0'0'0'0'0,"-2"-3"2960"0"0,-1-7-737 0 0,-2-4-111 0 0,0-3-345 0 0,-1-3-325 0 0,1-2-81 0 0,0 1-185 0 0,0 1-135 0 0,1 1-108 0 0,0 1-141 0 0,1 1-113 0 0,0 2-81 0 0,1 1-76 0 0,0 2-126 0 0,1 1-103 0 0,-1 3-71 0 0,1 0-26 0 0,0 2-36 0 0,1 3-14 0 0,-1 1-27 0 0,1 4 61 0 0,1 4-25 0 0,0 4-14 0 0,0 4-21 0 0,0 5-10 0 0,0 5-56 0 0,0 4 51 0 0,1 4-69 0 0,-1 4 80 0 0,1 4-81 0 0,0 2 142 0 0,0 2-145 0 0,1 1 150 0 0,-1 2-73 0 0,2 0 60 0 0,0-1-28 0 0,0 0 23 0 0,1 0-48 0 0,-1-3 61 0 0,0-2-57 0 0,0-2 40 0 0,0-2 12 0 0,0-3-17 0 0,-2-3-30 0 0,1-1 3 0 0,0-4-17 0 0,-1-1-11 0 0,0-2-7 0 0,0-3 14 0 0,-1-2 0 0 0,1-1-9 0 0,-1-3 50 0 0,0-1 36 0 0,-1-1 68 0 0,1-2 55 0 0,-1-2-4 0 0,1 0-66 0 0,-1-3-21 0 0,1 0-49 0 0,-1-2-1 0 0,1-2-79 0 0,-1 0 15 0 0,-2-3-52 0 0,0-2-11 0 0,0-3 38 0 0,-2-3-99 0 0,1-5-124 0 0,0-3 200 0 0,-1-5-270 0 0,0-3 90 0 0,0-4 24 0 0,0-2 5 0 0,0-4 21 0 0,-1-2 35 0 0,0-3-4 0 0,0-1 140 0 0,0-1-179 0 0,0-1 182 0 0,0 0-74 0 0,0 0 88 0 0,0 0-143 0 0,0 1 217 0 0,1 0-263 0 0,0 1 231 0 0,0 2-235 0 0,1 1 236 0 0,1 1-267 0 0,0 0 267 0 0,0 1-231 0 0,2 1 74 0 0,1 0-46 0 0,0 1 49 0 0,1 0-33 0 0,2 2 10 0 0,0 1-6 0 0,1 2 14 0 0,1 1-8 0 0,1 3-40 0 0,1 2 8 0 0,1 2-15 0 0,1 2-7 0 0,1 2 25 0 0,1 3-13 0 0,2 2 9 0 0,0 3 8 0 0,3 3-105 0 0,0 3 12 0 0,2 3-38 0 0,1 3 34 0 0,2 3-21 0 0,0 4 43 0 0,1 4 22 0 0,1 3 172 0 0,1 4-255 0 0,-2 3 239 0 0,0 3-265 0 0,-1 1 183 0 0,-3 2-183 0 0,-2 1 196 0 0,-3 0-228 0 0,-2 1 190 0 0,-3-1-179 0 0,-3 1 168 0 0,-3-1-144 0 0,-3 1 155 0 0,-2-1-129 0 0,-4 0 161 0 0,-2-1-149 0 0,-3 0 75 0 0,-3-1 19 0 0,-2-1-8 0 0,-3-1 43 0 0,-2-1-10 0 0,-2-2 10 0 0,-1-3-16 0 0,-1-1 47 0 0,-1-3-23 0 0,0-1 27 0 0,0-3 7 0 0,0-1-20 0 0,2-2 50 0 0,0-1-29 0 0,1-2 15 0 0,3-2 5 0 0,1-1-10 0 0,4-1-6 0 0,-1-2 38 0 0,4 1-20 0 0,-2-2 7 0 0,3 1-1 0 0,0-1-14 0 0,2 0-15 0 0,-1 1-29 0 0,2 0 16 0 0,3 1-26 0 0,1-1 16 0 0,2 0-5 0 0,1 0-4 0 0,1 0 16 0 0,0 0-33 0 0,2 2 33 0 0,-1-1-1 0 0,5 3 15 0 0,2 0-12 0 0,2 2-1 0 0,3 2 94 0 0,1 1-116 0 0,3 2 114 0 0,2 1-152 0 0,1 3 157 0 0,3 1-133 0 0,2 2 115 0 0,1 2-29 0 0,2 2-10 0 0,1 1 26 0 0,0 1-14 0 0,0 0 5 0 0,0 0-24 0 0,-1 1 1 0 0,-1 0 4 0 0,-1-2 25 0 0,-1 0 21 0 0,-2-2-51 0 0,-1 0 32 0 0,-2-1 26 0 0,0-1-45 0 0,-2-2-22 0 0,-1 0-4 0 0,-1-2 34 0 0,-2-1 17 0 0,-1-1-54 0 0,-2-2 23 0 0,0-1-46 0 0,-1-1-73 0 0,-1-1-135 0 0,-2-2-150 0 0,0 0-236 0 0,-1-2-291 0 0,2 1-309 0 0,-3-2-233 0 0,0-1-68 0 0,2-1-265 0 0,0-1-133 0 0,2-1-2176 0 0,0-2-1882 0 0,-1 0 4506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3:48.76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31840.90625"/>
      <inkml:brushProperty name="anchorY" value="-309071.53125"/>
      <inkml:brushProperty name="scaleFactor" value="0.5"/>
    </inkml:brush>
  </inkml:definitions>
  <inkml:trace contextRef="#ctx0" brushRef="#br0">87 0 392 0 0,'0'0'16682'0'0,"1"2"-15948"0"0,1 0-35 0 0,-1 3 24 0 0,-1 0-132 0 0,0 2-83 0 0,-1 2-72 0 0,-1 1-80 0 0,-1 2-62 0 0,0 0-56 0 0,-1 2-58 0 0,-1 0 42 0 0,0 2-131 0 0,0 0 28 0 0,-1 0-47 0 0,0 2-10 0 0,0-1-111 0 0,0 1-181 0 0,1-1-147 0 0,-1-1-214 0 0,2 0-216 0 0,-1-1-362 0 0,1-1-411 0 0,1 0-119 0 0,-1-1-274 0 0,1-2-332 0 0,1-2-1535 0 0,0 1-1858 0 0,1-3 4150 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3:50.03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30484.0625"/>
      <inkml:brushProperty name="anchorY" value="-308135.9375"/>
      <inkml:brushProperty name="scaleFactor" value="0.5"/>
    </inkml:brush>
  </inkml:definitions>
  <inkml:trace contextRef="#ctx0" brushRef="#br0">8 521 644 0 0,'0'0'0'0'0,"-1"-3"1956"0"0,0-4-504 0 0,0-3-52 0 0,-1-2-118 0 0,1-1-438 0 0,0-2 302 0 0,1-1-187 0 0,0 0 0 0 0,0 0-75 0 0,0 0 290 0 0,1 0-163 0 0,0 2-67 0 0,1 0-179 0 0,-1 1-188 0 0,0 2-104 0 0,0 2-96 0 0,1 1-116 0 0,-1 2 21 0 0,0 2-74 0 0,3 2 62 0 0,0 3-16 0 0,1 3 62 0 0,2 5-2 0 0,-1 5 55 0 0,2 6-78 0 0,-1 5 106 0 0,1 6-102 0 0,0 5-11 0 0,1 5-26 0 0,0 4 7 0 0,0 4-6 0 0,0 2 6 0 0,-1 2 87 0 0,0 1-202 0 0,-1-2 198 0 0,0-1-292 0 0,-1-2 239 0 0,0-2-268 0 0,0-1 225 0 0,-1-2-260 0 0,-1-4 248 0 0,0-2-128 0 0,-1-2-3 0 0,0-4-23 0 0,0-2 2 0 0,-1-3-4 0 0,0-2-23 0 0,-1-3-59 0 0,1-2-59 0 0,0-3-236 0 0,-1-1 181 0 0,1-2-74 0 0,-1-1-70 0 0,-1-4-166 0 0,1 0-234 0 0,-1-2-98 0 0,0-2-128 0 0,0-3-81 0 0,0 0 97 0 0,-2-3-183 0 0,-2-2 2 0 0,-1-4 144 0 0,0-3 15 0 0,0-4 170 0 0,-1-4 88 0 0,1-3 315 0 0,-1-5-155 0 0,1-2 316 0 0,0-3-188 0 0,0-1 340 0 0,0-2-252 0 0,0-2 351 0 0,1-1-220 0 0,0-3 277 0 0,0-1-154 0 0,0-1 438 0 0,1-1-210 0 0,0-1 343 0 0,1 2-93 0 0,0 0 108 0 0,0 1 27 0 0,0 1 80 0 0,1 0-101 0 0,0 2 51 0 0,0-1-59 0 0,0 1-14 0 0,1 1-82 0 0,0 0 1 0 0,1 1-123 0 0,0 1 26 0 0,1 0-99 0 0,-1 2-19 0 0,2-1-28 0 0,0 2-35 0 0,0 0-45 0 0,0 2 9 0 0,1 2-100 0 0,0 1 40 0 0,1 2-50 0 0,1 2-21 0 0,1 2-14 0 0,1 1-13 0 0,0 3-18 0 0,2 2 4 0 0,1 2-22 0 0,2 3-3 0 0,0 1-15 0 0,2 4-34 0 0,2 2-6 0 0,0 4 22 0 0,3 3-55 0 0,0 5 12 0 0,1 3-24 0 0,1 6 52 0 0,0 3-68 0 0,-2 5 54 0 0,0 2 48 0 0,-3 4-88 0 0,-3 1 31 0 0,-3 0 3 0 0,-4 2-4 0 0,-4 0-3 0 0,-3 1 39 0 0,-5 0-2 0 0,-4 2 26 0 0,-6 0-10 0 0,-4 0-5 0 0,-3-1 35 0 0,-2-2-10 0 0,-2-1 22 0 0,0-3-9 0 0,-1-3 32 0 0,1-2-14 0 0,1-2 43 0 0,1-4-30 0 0,2-1 169 0 0,1-3-136 0 0,3-2 94 0 0,2-1-25 0 0,2-3 29 0 0,1 0 17 0 0,3-2-12 0 0,0 0 0 0 0,3-2 1 0 0,0 0-34 0 0,2-2-37 0 0,1-1-19 0 0,2-1-22 0 0,1 1-7 0 0,1-1-20 0 0,1 0-4 0 0,4 0-29 0 0,1-1-72 0 0,5-1-33 0 0,2 0-2 0 0,3 0-70 0 0,2 0 26 0 0,2 0-11 0 0,1 0 43 0 0,2 1-17 0 0,2 0 26 0 0,2 2 18 0 0,2 0-9 0 0,2 1 19 0 0,1 2 9 0 0,1 2 2 0 0,-1 1-3 0 0,1 1 6 0 0,0 2-6 0 0,-2 1 16 0 0,0 2 4 0 0,-4 0 18 0 0,-2 2-3 0 0,-2 1-8 0 0,-4 1 27 0 0,-3 1 10 0 0,-3 0-1 0 0,-4 0 16 0 0,-3 1 24 0 0,-3 1 59 0 0,-5-1 56 0 0,-2 1 31 0 0,-4 0 68 0 0,-4 0 9 0 0,-1 0 78 0 0,-4 0-8 0 0,-1-2 3 0 0,-2 0 40 0 0,-2-2-6 0 0,-1-2 12 0 0,-1 0-188 0 0,0-3 223 0 0,-1-1-220 0 0,1-2 183 0 0,0-1-88 0 0,0-2-20 0 0,1-1-38 0 0,0-2-30 0 0,2-1 3 0 0,1-2-56 0 0,1 0-84 0 0,1-1-91 0 0,2-2-285 0 0,1 0 61 0 0,1-2-293 0 0,1 0-195 0 0,2-1-268 0 0,2 0-562 0 0,2 0-195 0 0,1-2-401 0 0,3-12-12084 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3:50.37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31901.75"/>
      <inkml:brushProperty name="anchorY" value="-310213.96875"/>
      <inkml:brushProperty name="scaleFactor" value="0.5"/>
    </inkml:brush>
  </inkml:definitions>
  <inkml:trace contextRef="#ctx0" brushRef="#br0">89 335 1832 0 0,'-2'-2'2548'0'0,"-4"-5"-587"0"0,-1-2-151 0 0,-3-2-165 0 0,1 0-229 0 0,-1-1 22 0 0,0 0 29 0 0,1 1 61 0 0,1 1-197 0 0,2 0-45 0 0,0 1-433 0 0,3 1 54 0 0,1-1-397 0 0,2 1 111 0 0,3-1-331 0 0,2 1 170 0 0,4-1-345 0 0,4 0 210 0 0,2 1-298 0 0,5-1 221 0 0,4 0-305 0 0,3 0 49 0 0,5 0 19 0 0,5 0-339 0 0,3 0 149 0 0,3 0-242 0 0,2 0 54 0 0,2 1-75 0 0,1-1-122 0 0,1 1 45 0 0,0 1-65 0 0,-2-1-5 0 0,-2 1-112 0 0,-2 1-37 0 0,-4-1-211 0 0,-3 2 187 0 0,-4-1-219 0 0,-5 2 207 0 0,-2-1-306 0 0,-5 2 21 0 0,-5 0-48 0 0,-2 1-65 0 0,-4 1-305 0 0,-3 0-1103 0 0,-3 1-290 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3:50.74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33951.21875"/>
      <inkml:brushProperty name="anchorY" value="-311149.25"/>
      <inkml:brushProperty name="scaleFactor" value="0.5"/>
    </inkml:brush>
  </inkml:definitions>
  <inkml:trace contextRef="#ctx0" brushRef="#br0">314 0 936 0 0,'0'0'0'0'0,"-2"1"1844"0"0,-1 0-490 0 0,-1 1 75 0 0,0 0-434 0 0,0-1 277 0 0,-1 1-236 0 0,1-1 184 0 0,1 1-165 0 0,0-1-40 0 0,-1 1-218 0 0,0-1 19 0 0,1 1-117 0 0,0 1-34 0 0,1 0-137 0 0,0 1-52 0 0,1 1-33 0 0,0 2-6 0 0,0 1 14 0 0,1 3-61 0 0,0 3 4 0 0,1 1-98 0 0,1 4-7 0 0,-1 1-74 0 0,0 4 10 0 0,0 2-46 0 0,1 4-36 0 0,0 2 12 0 0,-1 3-59 0 0,2 1-8 0 0,-1 2 37 0 0,1 2-79 0 0,0 1 46 0 0,1 1-76 0 0,-1-1 63 0 0,1 0-30 0 0,0-3-1 0 0,0 0 20 0 0,-1-2 40 0 0,0-2 45 0 0,0-1-32 0 0,-1-3 37 0 0,-1-1 14 0 0,0-2 62 0 0,-1-3-94 0 0,-2 0 134 0 0,0-3-176 0 0,-1-1 328 0 0,-1-2-242 0 0,-1-2 286 0 0,-1-2-233 0 0,-1-2 134 0 0,-2-1-86 0 0,-2-2-39 0 0,-1-1-8 0 0,-1-3-13 0 0,-1-1-28 0 0,-1-1-44 0 0,-1-3 1 0 0,-1-1-37 0 0,0-2-165 0 0,-1-1 222 0 0,0-2-244 0 0,0-1 186 0 0,0-1-298 0 0,1-2 131 0 0,2-1-412 0 0,1-1-52 0 0,1-1-141 0 0,2-2-340 0 0,3 0-230 0 0,2-1-339 0 0,2-1-264 0 0,3 0-362 0 0,2 0-515 0 0,3-1-1529 0 0,3 0-2560 0 0,0 3 5512 0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3:51.09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32386.96875"/>
      <inkml:brushProperty name="anchorY" value="-310662.8125"/>
      <inkml:brushProperty name="scaleFactor" value="0.5"/>
    </inkml:brush>
  </inkml:definitions>
  <inkml:trace contextRef="#ctx0" brushRef="#br0">107 286 328 0 0,'-3'-2'3144'0'0,"-2"-4"-858"0"0,-2-2-343 0 0,-2-2-235 0 0,-1-1-429 0 0,0 0 26 0 0,0 0 7 0 0,1 0 219 0 0,0 0-15 0 0,0 1 96 0 0,2 1-444 0 0,1 0-48 0 0,1 2-257 0 0,1-1-180 0 0,2 2-97 0 0,1-1 4 0 0,2 0-335 0 0,2-1 174 0 0,2 1-288 0 0,2 0 172 0 0,3 0-287 0 0,3 1 41 0 0,2-1-26 0 0,3 1-5 0 0,3 0-88 0 0,3 0-50 0 0,3 1-99 0 0,2-1-3 0 0,2 0-84 0 0,2 1 52 0 0,1 0-180 0 0,2 0 88 0 0,0 0-145 0 0,0 1 37 0 0,0-1-21 0 0,0 1-63 0 0,-1 0 12 0 0,-1 0-31 0 0,-2 0 7 0 0,-2 1-130 0 0,-2 0 36 0 0,-3 0-135 0 0,-2 1 1 0 0,-3 0-232 0 0,-2 0 233 0 0,-4 1-236 0 0,-1 0 153 0 0,-3 0-237 0 0,-3 0 24 0 0,-3 1-188 0 0,-2 0-404 0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3:51.38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34298.375"/>
      <inkml:brushProperty name="anchorY" value="-311647.40625"/>
      <inkml:brushProperty name="scaleFactor" value="0.5"/>
    </inkml:brush>
  </inkml:definitions>
  <inkml:trace contextRef="#ctx0" brushRef="#br0">36 0 92 0 0,'0'0'3770'0'0,"-3"1"-2130"0"0,-1-1-560 0 0,1 0 309 0 0,0 1-207 0 0,-2-1 129 0 0,1 1-160 0 0,0-1-4 0 0,2 0-200 0 0,0 1-67 0 0,0 0-182 0 0,0 0-48 0 0,1 2 92 0 0,1 0-7 0 0,0 3-9 0 0,2 1-67 0 0,-1 2 66 0 0,2 3-182 0 0,-1 2 75 0 0,2 2-94 0 0,-2 3 2 0 0,2 2-64 0 0,0 3-60 0 0,-1 2-15 0 0,1 2-8 0 0,0 3-48 0 0,0 1-54 0 0,1 2-25 0 0,0 1-22 0 0,-1 0-69 0 0,1 1-1 0 0,0 1-34 0 0,0-1 137 0 0,0-1-280 0 0,1 0 255 0 0,-1-1-264 0 0,0-1 188 0 0,0-2-240 0 0,0-2 260 0 0,-1-2-254 0 0,0-2 202 0 0,-1-1-372 0 0,1-2 134 0 0,-1-2-434 0 0,0-2 108 0 0,0-2-357 0 0,-1-1-63 0 0,1-2-188 0 0,0-2-177 0 0,-1-2-504 0 0,1-1-49 0 0,-1-2-532 0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3:51.81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35680.03125"/>
      <inkml:brushProperty name="anchorY" value="-313809.71875"/>
      <inkml:brushProperty name="scaleFactor" value="0.5"/>
    </inkml:brush>
  </inkml:definitions>
  <inkml:trace contextRef="#ctx0" brushRef="#br0">155 66 2780 0 0,'0'-2'3659'0'0,"1"0"-2165"0"0,-1-2 37 0 0,1 1-188 0 0,0 0 100 0 0,-1-2-138 0 0,0 1-89 0 0,0-1-118 0 0,0 1-178 0 0,0 1-197 0 0,-1-2-148 0 0,0 1-125 0 0,0 0-93 0 0,-1 0-73 0 0,-2 1-90 0 0,1 0-22 0 0,-4 0-49 0 0,2 1-6 0 0,-3 0-36 0 0,1 1-6 0 0,-3 1-48 0 0,2 1-7 0 0,-2 0 13 0 0,1 0-21 0 0,-1 2 11 0 0,2-1-9 0 0,-2 2-6 0 0,1 1 6 0 0,1 0-3 0 0,1 2-4 0 0,1 1 21 0 0,2 0-35 0 0,1 2-8 0 0,2 0 44 0 0,2 1-80 0 0,1 1 47 0 0,4 1-71 0 0,1 1 33 0 0,2 1-31 0 0,2 0 31 0 0,2 2 5 0 0,1-1 8 0 0,1 1-5 0 0,0 0 3 0 0,1 0 13 0 0,-1 0-9 0 0,0-1-6 0 0,0 0 3 0 0,-2-1 12 0 0,-1 0-4 0 0,-1-1 48 0 0,-2-1 30 0 0,-2-1 124 0 0,-2 0 35 0 0,-1-1 61 0 0,-2 0-37 0 0,-3-1 8 0 0,-2 0 21 0 0,-2-1-21 0 0,-2-1-26 0 0,-2 0-137 0 0,-3-1 144 0 0,-1 0-242 0 0,-1-3 218 0 0,-2 1-209 0 0,0-3 182 0 0,-1 1-241 0 0,-1-2 52 0 0,2-1-301 0 0,0-2-124 0 0,1-1-435 0 0,1-2-464 0 0,2-2-244 0 0,1-2-740 0 0,3-2-2856 0 0,2-2-3085 0 0,2 2 7362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3:52.19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34255.34375"/>
      <inkml:brushProperty name="anchorY" value="-312867.75"/>
      <inkml:brushProperty name="scaleFactor" value="0.5"/>
    </inkml:brush>
  </inkml:definitions>
  <inkml:trace contextRef="#ctx0" brushRef="#br0">547 141 1464 0 0,'-1'-3'3252'0'0,"0"-6"-975"0"0,-2-1-305 0 0,0-3-462 0 0,0 0-294 0 0,-1-1-273 0 0,1 0-178 0 0,-1 2-48 0 0,1 0 58 0 0,1 3-43 0 0,-1 0-112 0 0,2 2-133 0 0,-1 0-88 0 0,1 2-79 0 0,0 1-19 0 0,-1 4-66 0 0,0 4-24 0 0,-1 5 26 0 0,0 7-26 0 0,-2 6-31 0 0,-1 8 38 0 0,-2 8-75 0 0,-2 9 115 0 0,-3 6-54 0 0,-1 8 37 0 0,-4 6 72 0 0,-1 7 55 0 0,-3 3 22 0 0,-1 2 20 0 0,-1 2 60 0 0,1 0 214 0 0,-1 0-272 0 0,0-3 296 0 0,1-3-266 0 0,1-4 177 0 0,1-5-104 0 0,0-4-51 0 0,1-3-176 0 0,1-4 146 0 0,1-3-271 0 0,0-4 173 0 0,2-4-263 0 0,1-3 175 0 0,2-4-213 0 0,0-4 60 0 0,2-4-416 0 0,2-3-8 0 0,0-4-554 0 0,3-2-51 0 0,0-3-397 0 0,2-2-377 0 0,1-5-563 0 0,1 0-413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1:31.6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198 6 1056 0 0,'0'0'2917'0'0,"-16"3"2806"0"0,1-4-3845 0 0,-3-7 2184 0 0,130 130-2400 0 0,-40-49-1566 0 0,-71-72-78 0 0,29 28-114 0 0,-29-28 100 0 0,-1-1-7 0 0,1 0 4 0 0,-1 1-1 0 0,0-1 0 0 0,0 0 1 0 0,1 0-1 0 0,-1 0 0 0 0,0 1 1 0 0,0-1-1 0 0,1 0 0 0 0,-1 0 1 0 0,0 1-1 0 0,0-1 0 0 0,0 0 1 0 0,0 0-1 0 0,1 1 0 0 0,-1-1 1 0 0,0 0-1 0 0,0 1 0 0 0,0-1 1 0 0,0 0-1 0 0,0 1 0 0 0,0-1 1 0 0,0 0-1 0 0,0 1 1 0 0,0-1-1 0 0,0 0 0 0 0,0 1 1 0 0,0-1-1 0 0,0 0 0 0 0,0 1 1 0 0,0-1-1 0 0,0 0 0 0 0,0 1 1 0 0,0-1-1 0 0,0 0 0 0 0,0 1 1 0 0,-1-1-1 0 0,1 0 0 0 0,0 0 1 0 0,0 1-1 0 0,0-1 0 0 0,-1 0 1 0 0,1 0-1 0 0,0 1 0 0 0,0-1 1 0 0,-1 0-1 0 0,1 0 0 0 0,0 0 1 0 0,0 1-1 0 0,-1-1 0 0 0,1 0 1 0 0,0 0-1 0 0,-1 0 0 0 0,1 0 1 0 0,0 0-1 0 0,-1 0 1 0 0,1 1-1 0 0,0-1 0 0 0,-1 0 1 0 0,-36 11 32 0 0,1 1 0 0 0,0 3 0 0 0,1 1 0 0 0,-37 22 0 0 0,-29 18 186 0 0,99-55-225 0 0,-39 23 133 0 0,39-23-98 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3:53.04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32437.25"/>
      <inkml:brushProperty name="anchorY" value="-313160"/>
      <inkml:brushProperty name="scaleFactor" value="0.5"/>
    </inkml:brush>
  </inkml:definitions>
  <inkml:trace contextRef="#ctx0" brushRef="#br0">118 56 1044 0 0,'-1'-1'2916'0'0,"-3"-3"-975"0"0,1 1-183 0 0,-2-2-466 0 0,1 0-186 0 0,-1-1-260 0 0,1 1 119 0 0,0 0-46 0 0,0 0 82 0 0,0 1-141 0 0,1 0-118 0 0,0 2-167 0 0,1 0-83 0 0,1 0 512 0 0,0 5-788 0 0,1 3 33 0 0,0 4-3 0 0,0 3-10 0 0,0 4 90 0 0,0 4-36 0 0,0 4-12 0 0,0 4-22 0 0,-1 5-62 0 0,-1 4 30 0 0,-1 3-112 0 0,-1 4 63 0 0,0 3-103 0 0,-2 2 46 0 0,1 0-8 0 0,-1 0-18 0 0,-1-1-63 0 0,2-3 36 0 0,0-3-39 0 0,1-2 28 0 0,1-4-37 0 0,-1-3-8 0 0,2-3 39 0 0,0-4-32 0 0,0-2 53 0 0,1-4-10 0 0,-1-2 55 0 0,1-3 34 0 0,1-2-44 0 0,0-4-81 0 0,-1 0-70 0 0,1-4-25 0 0,0-1-64 0 0,1-3 18 0 0,0-4-48 0 0,0-3-31 0 0,1-5-86 0 0,0-5-8 0 0,1-5 23 0 0,0-5-12 0 0,1-5 88 0 0,0-5 36 0 0,1-4 66 0 0,0-2 100 0 0,0-1 85 0 0,1-1 23 0 0,-1 1 187 0 0,1 2-52 0 0,-2 2 233 0 0,1 2-138 0 0,-1 2 182 0 0,1 1-82 0 0,-1 1 43 0 0,-1 1 0 0 0,0 2 0 0 0,0 1 216 0 0,0 2-281 0 0,-1 0 126 0 0,1 1-241 0 0,-1 2 187 0 0,0 2-222 0 0,0 1 137 0 0,-1 2-263 0 0,0 2 129 0 0,1 1-289 0 0,-1 2 151 0 0,0 2-289 0 0,0 3 250 0 0,-1 1-237 0 0,1 1 223 0 0,-1 3-224 0 0,1 2 197 0 0,1 4-330 0 0,0 3 7 0 0,2 3-107 0 0,1 4 28 0 0,1 4-45 0 0,1 2-18 0 0,1 4 23 0 0,2 2 42 0 0,1 4 67 0 0,1 1-7 0 0,1 1 33 0 0,2 2 18 0 0,1-1 25 0 0,0 1 32 0 0,1-3 190 0 0,-2-1-200 0 0,0-2 229 0 0,0-2-207 0 0,-2-3 273 0 0,-1-3-211 0 0,-1-1 245 0 0,-1-3-204 0 0,-1-2 105 0 0,0-1-17 0 0,-2-4-12 0 0,1 0-13 0 0,-2-3 18 0 0,2-2-12 0 0,-2-1-1 0 0,3-3 20 0 0,1-2-35 0 0,1-3 11 0 0,1-2 33 0 0,1-3-80 0 0,1-2 62 0 0,1-4-39 0 0,1-3 20 0 0,0-1-14 0 0,1-4 26 0 0,1-2 7 0 0,1-1 22 0 0,-1-1 47 0 0,0 0-11 0 0,-1 2 26 0 0,-1-1-25 0 0,0 3 4 0 0,-2-1 116 0 0,0 2 16 0 0,0 0-67 0 0,-2 2 27 0 0,-1 1 14 0 0,0 1-8 0 0,-2 1 0 0 0,0 2 0 0 0,-1 2-28 0 0,-2 1-48 0 0,0 2-72 0 0,0 1 2 0 0,-2 3-92 0 0,1 1 18 0 0,-2 1-12 0 0,0 3 28 0 0,0 2 11 0 0,0 3-25 0 0,0 4 42 0 0,-1 3 6 0 0,0 5 23 0 0,0 4-33 0 0,0 3-142 0 0,0 5 227 0 0,-1 4-211 0 0,0 3 247 0 0,0 3-75 0 0,1 3-2 0 0,0 3 8 0 0,0 1-22 0 0,1 1 14 0 0,1 0-29 0 0,0 0 22 0 0,0-2 3 0 0,1-2 124 0 0,0-3-239 0 0,1-1 174 0 0,-1-3-341 0 0,1-3 118 0 0,0-2-440 0 0,-1-3 23 0 0,1-2-273 0 0,0-2-148 0 0,0-3-178 0 0,0-3-391 0 0,1-2-31 0 0,0-2-529 0 0,0-3-316 0 0,2-3-2046 0 0,2-2-2595 0 0,-1-1 5836 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3:53.61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34529.9375"/>
      <inkml:brushProperty name="anchorY" value="-315215.3125"/>
      <inkml:brushProperty name="scaleFactor" value="0.5"/>
    </inkml:brush>
  </inkml:definitions>
  <inkml:trace contextRef="#ctx0" brushRef="#br0">300 93 60 0 0,'0'0'2040'0'0,"-2"-2"-494"0"0,1 0-382 0 0,-2-3-47 0 0,1 1-371 0 0,-1-1 218 0 0,0 0-359 0 0,1-1 299 0 0,-1 2-368 0 0,1-1 191 0 0,1 0-287 0 0,0 2 179 0 0,0-1-263 0 0,0 1 54 0 0,1 0-158 0 0,-1-1 73 0 0,0 1-166 0 0,0 1 91 0 0,0 0-140 0 0,1-1 89 0 0,0 1-175 0 0,0 0 226 0 0,0 1-132 0 0,-1-1 192 0 0,0 0-117 0 0,-1 0 138 0 0,2 1-93 0 0,-2 0 666 0 0,1-1-646 0 0,0 0 49 0 0,0 1-99 0 0,0 0 51 0 0,0 0-112 0 0,1 0 458 0 0,-3 0-447 0 0,0 1-17 0 0,0 0 28 0 0,-2 1 43 0 0,0 1-11 0 0,-2 2 63 0 0,-2 1-26 0 0,-2 2 91 0 0,-1 4-57 0 0,-2 2 156 0 0,-2 3-160 0 0,-1 4 67 0 0,-2 4 16 0 0,0 3 67 0 0,-1 4-106 0 0,1 3 88 0 0,1 2-162 0 0,2 1 92 0 0,2 2-66 0 0,2-1-30 0 0,3 0-28 0 0,3-1 17 0 0,3-2-83 0 0,4 0 8 0 0,4-1-104 0 0,4 0 92 0 0,5-2-71 0 0,4 0-8 0 0,4-3-123 0 0,4-2-47 0 0,4-3-33 0 0,2-2-159 0 0,3-4-8 0 0,1-3-27 0 0,1-3-10 0 0,-1-3 204 0 0,-1-4-208 0 0,0-2 141 0 0,-1-4 24 0 0,-1-2 11 0 0,-1-3-6 0 0,-1-3 19 0 0,-2-3 9 0 0,-1-4-7 0 0,-2-3-43 0 0,-1-5-38 0 0,-3-4 26 0 0,-2-4 1 0 0,-3-4 17 0 0,-2-4 54 0 0,-4-2 18 0 0,-2-2 191 0 0,-3 0-18 0 0,-3 2 75 0 0,-3 0 20 0 0,-3 1-14 0 0,-4 2-25 0 0,-2 2-15 0 0,-4 2 20 0 0,-4 4 0 0 0,-2 3-60 0 0,-2 3-18 0 0,-1 4 57 0 0,-3 3-96 0 0,0 3 77 0 0,-2 3-114 0 0,1 4 56 0 0,0 2-234 0 0,0 4-201 0 0,-1 3-380 0 0,-1 4-588 0 0,1 2-42 0 0,1 4-672 0 0,0 3-2674 0 0,3 4-2707 0 0,6-4 6408 0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3:54.25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33231.96875"/>
      <inkml:brushProperty name="anchorY" value="-313951.53125"/>
      <inkml:brushProperty name="scaleFactor" value="0.5"/>
    </inkml:brush>
  </inkml:definitions>
  <inkml:trace contextRef="#ctx0" brushRef="#br0">769 135 580 0 0,'0'0'2360'0'0,"3"0"-872"0"0,-1-1 25 0 0,2-1-528 0 0,-1 0 92 0 0,2-1-427 0 0,0 0 321 0 0,0-1-249 0 0,-2 0 181 0 0,2 0-210 0 0,-2 0 62 0 0,0-1-163 0 0,-1 1 22 0 0,0-2-90 0 0,0 2-38 0 0,-1-1-129 0 0,0 0-26 0 0,0 0-115 0 0,-1 0 29 0 0,0 0-120 0 0,0 0 53 0 0,-2 0-82 0 0,-2-1 49 0 0,-1 0-69 0 0,-2 0 57 0 0,-2 0-93 0 0,-3 1 78 0 0,-2 0-81 0 0,-4-1 55 0 0,-2 2-58 0 0,-4 0-8 0 0,-3 1 48 0 0,-2 1 44 0 0,-4 1-34 0 0,-2 2 16 0 0,-2 0-14 0 0,0 2 18 0 0,0 1-20 0 0,1 2-13 0 0,0 1-34 0 0,2 1 46 0 0,1 1-16 0 0,3 2 14 0 0,2 1-30 0 0,4 2 37 0 0,3 0-45 0 0,4 1 23 0 0,4 2-21 0 0,5 1-42 0 0,4 2-44 0 0,6 1-94 0 0,5 3-11 0 0,5 3-10 0 0,7 2-27 0 0,5 2-26 0 0,4 2 108 0 0,4 1-99 0 0,2 0 127 0 0,2 1-74 0 0,1-1 95 0 0,-2-1-59 0 0,-2-2 90 0 0,-3-2-81 0 0,-2-2 86 0 0,-4-1-66 0 0,-3-3 164 0 0,-4 0-9 0 0,-4-3 131 0 0,-4 0 64 0 0,-3-2 56 0 0,-5-1-1 0 0,-4-1 102 0 0,-4 0 16 0 0,-6-1-46 0 0,-4-1 244 0 0,-6-1-314 0 0,-3-1 261 0 0,-5-1-319 0 0,-4 0 292 0 0,-3-3-377 0 0,-2-1 270 0 0,-1-3-320 0 0,0 0 103 0 0,0-3-74 0 0,1-2-44 0 0,2-1 20 0 0,2-2-52 0 0,2-1-300 0 0,3-3-196 0 0,3-1-348 0 0,5-2-453 0 0,4-1-633 0 0,5-3-250 0 0,5-1-3630 0 0,5-3-3306 0 0,4 3 8329 0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3:54.95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31193.59375"/>
      <inkml:brushProperty name="anchorY" value="-313289.3125"/>
      <inkml:brushProperty name="scaleFactor" value="0.5"/>
    </inkml:brush>
  </inkml:definitions>
  <inkml:trace contextRef="#ctx0" brushRef="#br0">799 81 452 0 0,'-1'-3'5539'0'0,"0"-1"-3771"0"0,0 1-381 0 0,0-2-637 0 0,1 0-101 0 0,-2-1-314 0 0,1 1 143 0 0,-3-1-305 0 0,2 2 300 0 0,-3-1-166 0 0,1 0 121 0 0,-2 1-207 0 0,2 0 121 0 0,-2 0-211 0 0,2 0 90 0 0,-3 1-141 0 0,1 0 91 0 0,-4 0-147 0 0,-1 1 87 0 0,-2 1-104 0 0,-3 0 121 0 0,0 0-140 0 0,-3 1 159 0 0,-2 0-104 0 0,-2 1 145 0 0,-1-1-105 0 0,-2 0 114 0 0,-1 0-79 0 0,-1 1 80 0 0,0 0-59 0 0,1 0 84 0 0,-1 0-127 0 0,1 1 71 0 0,1-1-80 0 0,1 0 54 0 0,1 0-102 0 0,2 0 104 0 0,2 0-76 0 0,1 0 89 0 0,2 0-91 0 0,0 0 43 0 0,4 0-66 0 0,-1 0 46 0 0,4 0-54 0 0,-2 0 67 0 0,3-1-62 0 0,-2 1 79 0 0,3-1-78 0 0,-1 1 89 0 0,1-1-22 0 0,3 1 23 0 0,-2 0-51 0 0,1 0 53 0 0,1-1-22 0 0,-2 1 35 0 0,2 0-19 0 0,-2 0 36 0 0,2 0-15 0 0,1 0 29 0 0,-2 1 11 0 0,1-1-6 0 0,1 1 13 0 0,-1 0-45 0 0,1-1 55 0 0,0 1-37 0 0,2-1 58 0 0,-2 0-71 0 0,0 0 50 0 0,1 0-25 0 0,1-1 48 0 0,1 1-4 0 0,-2 0-10 0 0,0 0 10 0 0,1 0 5 0 0,0 0-15 0 0,1-1 14 0 0,0 1 685 0 0,-1-1-730 0 0,-1 0 6 0 0,1 1-3 0 0,-1-1-38 0 0,2 0-27 0 0,0 0-27 0 0,0 0-15 0 0,1 0 76 0 0,0 0-210 0 0,0 0 62 0 0,-1 1-38 0 0,0 1 58 0 0,-1 1 6 0 0,0 0 38 0 0,0 3 48 0 0,1 2 4 0 0,-1 3-14 0 0,1 2-3 0 0,-1 4 10 0 0,1 2-135 0 0,1 4 216 0 0,-1 4-242 0 0,1 2 247 0 0,0 4-88 0 0,1 2-3 0 0,-1 1 16 0 0,2 3-68 0 0,0 1 18 0 0,1 1 151 0 0,0 0-200 0 0,1-1 161 0 0,-1-1-232 0 0,1-1 262 0 0,0-2-306 0 0,1-2 260 0 0,-1-1-266 0 0,1-2 272 0 0,-1-3-287 0 0,0-2 264 0 0,-1-3-277 0 0,0-2 250 0 0,0-2-262 0 0,0-2 146 0 0,-1-2-363 0 0,0-1 142 0 0,0-2-397 0 0,0-1 37 0 0,-1-3-263 0 0,1 0-144 0 0,-1-2-176 0 0,0 1-265 0 0,0-1-39 0 0,0-2-257 0 0,-1-2-187 0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3:55.14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29195.53125"/>
      <inkml:brushProperty name="anchorY" value="-312892.21875"/>
      <inkml:brushProperty name="scaleFactor" value="0.5"/>
    </inkml:brush>
  </inkml:definitions>
  <inkml:trace contextRef="#ctx0" brushRef="#br0">4 207 1440 0 0,'-1'-2'2688'0'0,"0"-3"-816"0"0,1 1 51 0 0,-1-3-499 0 0,0 0-168 0 0,1-1-327 0 0,0 0 9 0 0,1-1-142 0 0,0 0 28 0 0,2 0-21 0 0,2-1-101 0 0,2 1-93 0 0,2 0-105 0 0,1 0-62 0 0,3 1-92 0 0,3 0-82 0 0,2 0-66 0 0,3 1-42 0 0,1 0-15 0 0,2 1-44 0 0,2 0-80 0 0,0 0-41 0 0,0 1-23 0 0,1 0-127 0 0,0 1-113 0 0,0-1-79 0 0,-1 1-159 0 0,-1 0-215 0 0,-1 1-97 0 0,-1 0-125 0 0,-3 0-282 0 0,-1 0-340 0 0,-2 1-2386 0 0,-1-1-1641 0 0,-4 1 4067 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3:55.82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30952.625"/>
      <inkml:brushProperty name="anchorY" value="-313955.90625"/>
      <inkml:brushProperty name="scaleFactor" value="0.5"/>
    </inkml:brush>
  </inkml:definitions>
  <inkml:trace contextRef="#ctx0" brushRef="#br0">558 167 392 0 0,'0'0'2752'0'0,"1"-3"-1101"0"0,0 0 63 0 0,1-2-576 0 0,0 0 132 0 0,0-1-232 0 0,0 0 132 0 0,1-1-79 0 0,-1 1 83 0 0,0 0-83 0 0,0 1-119 0 0,0-1-42 0 0,0 1-191 0 0,0-1-86 0 0,-1 2-158 0 0,0 1 1 0 0,0-2-198 0 0,-1 2 15 0 0,-1-2-147 0 0,0 1 14 0 0,-3-1-97 0 0,-2 0 58 0 0,-3 0-97 0 0,-2 0 41 0 0,-3 0-52 0 0,-3 0 35 0 0,-1 0-81 0 0,-3 1 60 0 0,-2 0-67 0 0,-2 0 70 0 0,-1 1-68 0 0,-2-1 63 0 0,1 1-66 0 0,-1 0 15 0 0,1 1 0 0 0,1 0 11 0 0,1 0 20 0 0,1 0 38 0 0,3 0-51 0 0,1 1 23 0 0,1 0-17 0 0,5 0 22 0 0,0 1-26 0 0,3-1 0 0 0,-1 1-6 0 0,2 0 15 0 0,0 0 18 0 0,2 1-13 0 0,0 0 0 0 0,1 0 15 0 0,0 1-5 0 0,2 1-12 0 0,0 0 9 0 0,1 0 1 0 0,0 2-10 0 0,1 0 22 0 0,1 0-21 0 0,0 0 21 0 0,0 3 13 0 0,2 0 15 0 0,-1 2 11 0 0,0 1-1 0 0,1 1-31 0 0,0 2 38 0 0,0 2-18 0 0,-1 2 15 0 0,0 3 6 0 0,0 1 4 0 0,0 4 60 0 0,-2 2-3 0 0,0 2-18 0 0,1 2-11 0 0,-2 1 3 0 0,1 1 25 0 0,0 0-31 0 0,0 1 38 0 0,1-1 22 0 0,0 1 27 0 0,1-1 37 0 0,0-1-2 0 0,-1 0-10 0 0,1-1-13 0 0,1-2 2 0 0,-1-1-16 0 0,1-1 18 0 0,1-1 130 0 0,-1-1-206 0 0,1-1 208 0 0,0-2-246 0 0,1-1 250 0 0,-1-2-218 0 0,1-1 239 0 0,1-1-224 0 0,0-2 191 0 0,1 0-239 0 0,0-2 176 0 0,1-1-234 0 0,2 0 193 0 0,1-2-240 0 0,1 0 205 0 0,2-1-260 0 0,2 0 205 0 0,2-1-246 0 0,3-1 168 0 0,1-1-269 0 0,1 0 160 0 0,3-2-331 0 0,1 1 120 0 0,2-2-277 0 0,1-1 153 0 0,0 0-387 0 0,2 0 50 0 0,0-2-3 0 0,0 0-193 0 0,0-1 26 0 0,0 0-143 0 0,-1-1-131 0 0,-1-2-10 0 0,-1 0-329 0 0,-2 0 296 0 0,-1-1-284 0 0,-2 0 128 0 0,-3 0-67 0 0,-2 0-172 0 0,-1 0-305 0 0,-5 0-1115 0 0,1 0-766 0 0,-4 0 1746 0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3:56.21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32309.8125"/>
      <inkml:brushProperty name="anchorY" value="-316081.71875"/>
      <inkml:brushProperty name="scaleFactor" value="0.5"/>
    </inkml:brush>
  </inkml:definitions>
  <inkml:trace contextRef="#ctx0" brushRef="#br0">67 62 1408 0 0,'0'0'0'0'0,"-3"-2"1392"0"0,0 1-443 0 0,-4-1 108 0 0,2-1-292 0 0,-3 1 228 0 0,2-1-118 0 0,0 1 86 0 0,1-1-90 0 0,1 1-57 0 0,-1 0-79 0 0,2 0-47 0 0,0 0-93 0 0,1 1-84 0 0,-1-2-16 0 0,2 1-21 0 0,-1 0-37 0 0,2 1-34 0 0,0-1 63 0 0,2 0-8 0 0,-1 0-42 0 0,3 1 94 0 0,-1-1-71 0 0,1 1-19 0 0,1 0-32 0 0,0 0-46 0 0,-1 0-32 0 0,4 0-57 0 0,-1 0-35 0 0,3 0-33 0 0,-2 1-19 0 0,4 0-40 0 0,2 0-16 0 0,1-1-17 0 0,1 1-17 0 0,1-1-35 0 0,2 1-5 0 0,1-1-26 0 0,1 1-50 0 0,1-1-100 0 0,1 0-126 0 0,2 1-94 0 0,1-1-234 0 0,0 0-208 0 0,1 1-250 0 0,-1-1-165 0 0,1 1-429 0 0,-1-1-285 0 0,0 1-1905 0 0,-1-1-1672 0 0,-4 1 3926 0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3:56.55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34008.21875"/>
      <inkml:brushProperty name="anchorY" value="-317290.96875"/>
      <inkml:brushProperty name="scaleFactor" value="0.5"/>
    </inkml:brush>
  </inkml:definitions>
  <inkml:trace contextRef="#ctx0" brushRef="#br0">68 152 2452 0 0,'-2'0'1924'0'0,"-3"-2"-298"0"0,1 0-429 0 0,-3-1 189 0 0,1 0-285 0 0,-2-1 141 0 0,1 0-26 0 0,0-1 122 0 0,1 1-110 0 0,1-1-213 0 0,0 1-60 0 0,2-1-277 0 0,0 1-106 0 0,4 0-170 0 0,0 0-38 0 0,5 0-72 0 0,3 1-84 0 0,3-1-24 0 0,3 1-40 0 0,4 0-27 0 0,4 0-1 0 0,2 0-73 0 0,5 0-19 0 0,2 0-87 0 0,4-1 1 0 0,2 1-68 0 0,2-1-51 0 0,1 0-83 0 0,1 0-66 0 0,-1 0 5 0 0,0 0-197 0 0,-2 0-31 0 0,-1 0-157 0 0,-2 0 78 0 0,-4 0-263 0 0,-3 0 291 0 0,-2 0-301 0 0,-4 0 202 0 0,-3 1-448 0 0,-2 0-149 0 0,-5 1-323 0 0,0-1-1358 0 0,-5 1-648 0 0,-2 1 1582 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3:56.86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35964.84375"/>
      <inkml:brushProperty name="anchorY" value="-318409.34375"/>
      <inkml:brushProperty name="scaleFactor" value="0.5"/>
    </inkml:brush>
  </inkml:definitions>
  <inkml:trace contextRef="#ctx0" brushRef="#br0">50 0 1556 0 0,'0'0'1720'0'0,"-3"1"-228"0"0,0-1-453 0 0,-3 1 185 0 0,1 0-360 0 0,1 0 357 0 0,-2 0-303 0 0,1 0 205 0 0,1 0-129 0 0,0 1-10 0 0,0 0-198 0 0,2 0-6 0 0,0 3-96 0 0,1 0-63 0 0,0 2 11 0 0,1 2-54 0 0,1 2-119 0 0,0 3-43 0 0,0 1-39 0 0,0 4-32 0 0,1 1-34 0 0,-1 3-40 0 0,0 2-44 0 0,1 3-52 0 0,-1 1-28 0 0,0 3-16 0 0,0 1-37 0 0,0 1 7 0 0,0 2 56 0 0,0 0-149 0 0,-1-1 150 0 0,1 1-142 0 0,0 0 106 0 0,-1-1-120 0 0,0-1 110 0 0,0-2-119 0 0,0-1 86 0 0,0-2-101 0 0,0-1 94 0 0,1-2-118 0 0,0-2 152 0 0,0-2-164 0 0,-1-2 93 0 0,1-2-164 0 0,0-1-3 0 0,0-2-126 0 0,0-2-76 0 0,-1-1-132 0 0,1-4-193 0 0,-1 2-195 0 0,1-3-515 0 0,0 0-40 0 0,0-1-634 0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3:57.85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34676.46875"/>
      <inkml:brushProperty name="anchorY" value="-318042.9375"/>
      <inkml:brushProperty name="scaleFactor" value="0.5"/>
    </inkml:brush>
  </inkml:definitions>
  <inkml:trace contextRef="#ctx0" brushRef="#br0">298 61 1140 0 0,'0'0'2040'0'0,"2"-1"-527"0"0,-1 0-223 0 0,2-2-183 0 0,0 0-179 0 0,0-1-127 0 0,0 1-62 0 0,0-1-28 0 0,-2 0-12 0 0,1 1-81 0 0,-2-1-72 0 0,0 1-78 0 0,0 0-89 0 0,-2-2-41 0 0,0 1-21 0 0,-2 1 8 0 0,1 0-7 0 0,-3 0-30 0 0,0 1-1 0 0,-3 0-6 0 0,1 0-43 0 0,-3 2 31 0 0,-2 0-30 0 0,-2 0-7 0 0,0 2-44 0 0,0-1-17 0 0,0 2 1 0 0,0 0-32 0 0,1 1 17 0 0,1-1-39 0 0,1 2 20 0 0,2-1-31 0 0,1 1 18 0 0,2 0-16 0 0,1 0-9 0 0,1 1 2 0 0,2 0-16 0 0,2 2-10 0 0,2 1-40 0 0,3 1 10 0 0,3 0-34 0 0,1 1-11 0 0,2 1-36 0 0,2 0-29 0 0,1 0 6 0 0,2 1-25 0 0,1 0 6 0 0,1 1-64 0 0,-1 0 27 0 0,0 0-25 0 0,0 0 61 0 0,0 0-60 0 0,-1 0 90 0 0,-1-1-87 0 0,-2 1 107 0 0,0-1-101 0 0,-2 0 87 0 0,-2 0-31 0 0,-1 0 61 0 0,-2-1-67 0 0,-2 0 97 0 0,-2 0-19 0 0,-1-1 101 0 0,-3 0-81 0 0,-2 0 127 0 0,-2 0-46 0 0,-2-2 64 0 0,-1 1-52 0 0,-2-1 60 0 0,-2-1-79 0 0,-1-1 24 0 0,-1-1-19 0 0,0 0-1 0 0,-1-1 32 0 0,0-1-37 0 0,0 0 16 0 0,1-2-9 0 0,-1 0-17 0 0,4-1 14 0 0,-2 0-43 0 0,0-2-15 0 0,0-1-17 0 0,1 0-50 0 0,1-1-118 0 0,0-2-232 0 0,2 0-125 0 0,0 0-434 0 0,2-1 31 0 0,1 0-374 0 0,1 1-453 0 0,1 0-2511 0 0,-6-6-3420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1:35.4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16 804 0 0,'0'0'14138'0'0,"15"4"-13879"0"0,14-1 142 0 0,-26-3-200 0 0,0 0-165 0 0,12 0 1 0 0,-12 0 4 0 0,17 0 45 0 0,-5 0-74 0 0,-11 0-18 0 0,0 0 6 0 0,75-5-1 0 0,198-2 44 0 0,-183 7-35 0 0,-28-7-684 0 0,-99 4-5976 0 0,17 3 3842 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4:01.05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33109.625"/>
      <inkml:brushProperty name="anchorY" value="-317135.75"/>
      <inkml:brushProperty name="scaleFactor" value="0.5"/>
    </inkml:brush>
  </inkml:definitions>
  <inkml:trace contextRef="#ctx0" brushRef="#br0">0 399 476 0 0,'0'0'4470'0'0,"1"2"-4250"0"0,0-1-16 0 0,-1 1-43 0 0,1-1-10 0 0,0 1 1371 0 0,0-4-1421 0 0,0 0 31 0 0,1-1 11 0 0,0 0 7 0 0,0-2-41 0 0,0 2 41 0 0,-1-3-10 0 0,1 2 4 0 0,-1-2-19 0 0,1 1-32 0 0,0-1 32 0 0,-1 1-59 0 0,1-3-30 0 0,0 2 184 0 0,1-2-235 0 0,-1-1 198 0 0,1 0-219 0 0,-1 0 194 0 0,1-1-220 0 0,0 0 163 0 0,0-1-154 0 0,0 1 161 0 0,-1-1-175 0 0,1 1 165 0 0,0-1-176 0 0,0 1 187 0 0,1-1-238 0 0,-1 0 248 0 0,1 0-202 0 0,-1 0 173 0 0,1 1-176 0 0,0 0 183 0 0,0 1-191 0 0,-1 0 169 0 0,1 0-154 0 0,0 1 186 0 0,-1 0-218 0 0,1 1 211 0 0,0 0-172 0 0,-1 1 163 0 0,1-1-178 0 0,-1 2 241 0 0,1-2-199 0 0,-1 1 189 0 0,1 0-208 0 0,-1 2 230 0 0,0-2-243 0 0,-1 2 195 0 0,0-1-176 0 0,0 2 186 0 0,-1 0-209 0 0,2-1 217 0 0,-2 1-234 0 0,1 1 229 0 0,-1 1-257 0 0,1-2 240 0 0,-1 1-232 0 0,0 0 181 0 0,0 1-158 0 0,-1 0 205 0 0,0 0-238 0 0,1 1 232 0 0,-2 2-156 0 0,1 0-56 0 0,0 0 208 0 0,0 3-194 0 0,0-1 206 0 0,-1 3-224 0 0,0-2 146 0 0,0 3-87 0 0,0 1 144 0 0,0-2-194 0 0,-1 2 224 0 0,1 1-245 0 0,0 0 255 0 0,0 0-259 0 0,0-2 269 0 0,0 1-243 0 0,1-1 194 0 0,-1 1-188 0 0,1-2 204 0 0,-1 2-215 0 0,1-3 177 0 0,0 2-157 0 0,0-2 223 0 0,0 0-238 0 0,0-1 248 0 0,0-1-238 0 0,0 0 234 0 0,0 0-242 0 0,0-1 320 0 0,0-1-254 0 0,0-1 258 0 0,1 1-274 0 0,1 0 274 0 0,-1-1-316 0 0,2-1 308 0 0,0-1-291 0 0,1-3 278 0 0,-1 1-297 0 0,2-2 271 0 0,-1-2-279 0 0,1-1 241 0 0,0 0-265 0 0,1-2 282 0 0,-1 0-281 0 0,0-1 253 0 0,0 0-225 0 0,0 0 234 0 0,0-1-298 0 0,0 1 295 0 0,-1 0-245 0 0,0 0 236 0 0,1 1-250 0 0,-2 1 262 0 0,0 2-271 0 0,0-1 258 0 0,-1 2-268 0 0,1 0 275 0 0,-2 0-288 0 0,2 1 273 0 0,-1 0-284 0 0,-1 1 253 0 0,1 0-264 0 0,-1 0 288 0 0,0 1-269 0 0,-1 1 278 0 0,0 0-269 0 0,1 2 273 0 0,-2 1-272 0 0,0 1 268 0 0,-1 2-249 0 0,0 0 248 0 0,-1 3-247 0 0,0 0 248 0 0,-1 2-252 0 0,0 1 257 0 0,-1 1-268 0 0,1 0 276 0 0,-1 1-293 0 0,0 0 298 0 0,0-1-253 0 0,1 1 249 0 0,-1-1-269 0 0,1 1 296 0 0,0-2-300 0 0,0-2 268 0 0,1 1-239 0 0,1-3 244 0 0,-1 2-255 0 0,1-3 264 0 0,-1 2-262 0 0,1-2 238 0 0,0 0-235 0 0,1-1 256 0 0,-1-1-259 0 0,1 1 266 0 0,0-1-257 0 0,1 0 264 0 0,-1-1-261 0 0,1-1 228 0 0,0-1-217 0 0,0 0 226 0 0,1-1-90 0 0,0-1-168 0 0,2-1 236 0 0,-1 0-234 0 0,2-3 286 0 0,-2 1-346 0 0,2-3 259 0 0,-1 0-230 0 0,0 1 246 0 0,0-1-264 0 0,0 1 248 0 0,0-1-220 0 0,-1 2 229 0 0,0-1-244 0 0,0 1 204 0 0,0 0-245 0 0,0 2 220 0 0,-1 1-227 0 0,0 0 226 0 0,-1 2-232 0 0,0 1 144 0 0,1 2-1561 0 0,-1 1 860 0 0,0 1-219 0 0,-1 2-1040 0 0,1 2 450 0 0,0-1-952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4:08.87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34586.375"/>
      <inkml:brushProperty name="anchorY" value="-318154.65625"/>
      <inkml:brushProperty name="scaleFactor" value="0.5"/>
    </inkml:brush>
  </inkml:definitions>
  <inkml:trace contextRef="#ctx0" brushRef="#br0">3 193 424 0 0,'0'0'0'0'0,"-1"-2"604"0"0,1 0-121 0 0,0 0-148 0 0,-1 0 3 0 0,1 1-55 0 0,0 1-78 0 0,0-3-51 0 0,0 2-6 0 0,1-1-34 0 0,0-1 6 0 0,0 0 43 0 0,0 1 10 0 0,1-1-5 0 0,-1 0 9 0 0,1 1-30 0 0,-1-2-33 0 0,1 1-10 0 0,0-1 22 0 0,0 0-5 0 0,1-1-2 0 0,-1 1-13 0 0,1-1 0 0 0,-1 1-11 0 0,0-2-44 0 0,0 2 7 0 0,2-2-62 0 0,-2 2 63 0 0,2-2-22 0 0,-1 1 7 0 0,1 0-4 0 0,-1 0 19 0 0,1 0-15 0 0,0 0 24 0 0,0-1-49 0 0,-1 2 39 0 0,2-2-27 0 0,-1 1 11 0 0,1 0-30 0 0,-1 0 26 0 0,1 0-32 0 0,-1 0 24 0 0,0 0-32 0 0,0 1 47 0 0,0 0-61 0 0,-1 0 42 0 0,-1 2-13 0 0,2-1 40 0 0,-2 0-52 0 0,0 1 26 0 0,1-1-18 0 0,-1 1 0 0 0,0 0-14 0 0,0 1 26 0 0,-2 0-50 0 0,1 0 43 0 0,-1 1-14 0 0,0 0-30 0 0,0 0 48 0 0,0 1-38 0 0,0-1 49 0 0,0 0-56 0 0,-2 1 35 0 0,1 1-29 0 0,-2 1 31 0 0,0 0-14 0 0,-1 1 5 0 0,0-1-15 0 0,-1 2 18 0 0,1-1-20 0 0,-1 1 24 0 0,0 0-20 0 0,-1 0 15 0 0,1-1-18 0 0,-1 1-5 0 0,1 0 20 0 0,-1 0-6 0 0,1 0 2 0 0,-1 0 4 0 0,2-1-24 0 0,-2 0 31 0 0,2-1-10 0 0,1-1 3 0 0,-1 1-5 0 0,1 0 6 0 0,0-1-1 0 0,0 1-14 0 0,0-1 36 0 0,1 0-24 0 0,0-1 8 0 0,0 1 2 0 0,0 0 0 0 0,0 0-5 0 0,1-1-8 0 0,0-1 21 0 0,1 1-11 0 0,0-1-10 0 0,0 0 21 0 0,2-1-2 0 0,0-1-45 0 0,3 0-10 0 0,-1 0-37 0 0,2-1 22 0 0,-1 0-62 0 0,2-1-20 0 0,-1 1 22 0 0,2-1-43 0 0,-2 0 16 0 0,2 1-29 0 0,-1 0-2 0 0,0-1 46 0 0,-1 0-15 0 0,0 1-7 0 0,-1 0 37 0 0,1 0-12 0 0,-2 1 15 0 0,0 0-32 0 0,0 1 43 0 0,0 0-70 0 0,0 0 73 0 0,-2 0-33 0 0,-1 1 1 0 0,0 0-55 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2:54:38.83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35981.84375"/>
      <inkml:brushProperty name="anchorY" value="-319279.4375"/>
      <inkml:brushProperty name="scaleFactor" value="0.5"/>
    </inkml:brush>
  </inkml:definitions>
  <inkml:trace contextRef="#ctx0" brushRef="#br0">14 15 120 0 0,'0'0'3302'0'0,"-1"-2"-2846"0"0,-1 0-47 0 0,-1-2 3435 0 0,2 2-3546 0 0,-1 1-235 0 0,1 0 219 0 0,0 0-109 0 0,-1-1 960 0 0,2 4-1166 0 0,0 0 42 0 0,0 0 0 0 0,0 0 4 0 0,0-1-21 0 0,1 1 49 0 0,1 0-80 0 0,-1-1 71 0 0,1 0-28 0 0,0 1-5 0 0,1 0 3 0 0,-1 0 7 0 0,1 0 17 0 0,-1 0-52 0 0,0 0 31 0 0,0 1 3 0 0,1-1-7 0 0,-2 0 9 0 0,2 0-12 0 0,0 0 8 0 0,-1-1-3 0 0,-1 0-4 0 0,1 1-7 0 0,0-1 10 0 0,0 0 2 0 0,-1 0-6 0 0,0 0 17 0 0,1 0-10 0 0,0 1-1 0 0,0-1-13 0 0,0 0 22 0 0,-1 0-13 0 0,0-1 14 0 0,-1 0 6 0 0,1 2-15 0 0,1-1 0 0 0,-1 0 5 0 0,0 0-12 0 0,0 0 3 0 0,0 0-15 0 0,-1-1 32 0 0,0 0-5 0 0,0 0-12 0 0,0 0 5 0 0,0 0-2 0 0,0 0 9 0 0,0 0-25 0 0,0 0 16 0 0,0 0-5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6:47.12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35310.59375"/>
      <inkml:brushProperty name="anchorY" value="-412603.34375"/>
      <inkml:brushProperty name="scaleFactor" value="0.5"/>
    </inkml:brush>
  </inkml:definitions>
  <inkml:trace contextRef="#ctx0" brushRef="#br0">144 8 508 0 0,'0'0'12427'0'0,"-1"-2"-12269"0"0,0 1 36 0 0,0 0-20 0 0,0 0-77 0 0,1 0 32 0 0,-1 0-66 0 0,1 1 140 0 0,0 0-206 0 0,0 0 46 0 0,0 0 17 0 0,-1 1-660 0 0,-1 0 527 0 0,1 0 74 0 0,-1 0-58 0 0,1 0 856 0 0,5-1-733 0 0,0 0-52 0 0,0 0 68 0 0,-1 0-82 0 0,4 0 57 0 0,-2 0-64 0 0,0 0 69 0 0,3 0-78 0 0,-2 1 62 0 0,-1-1-57 0 0,3 0 63 0 0,-2 0-65 0 0,-1 1 33 0 0,4-1-38 0 0,-1 0 71 0 0,2 0-73 0 0,-2 0 56 0 0,-1 0-82 0 0,2 0 93 0 0,-1 0-66 0 0,-2 0 67 0 0,3-1-75 0 0,-1 1 70 0 0,-2 0-73 0 0,2-1 68 0 0,-1 1-63 0 0,-2 0 61 0 0,3 0-64 0 0,-2 0 74 0 0,-2 0-54 0 0,0 0 54 0 0,-2 0-86 0 0,3 0 92 0 0,0 0-58 0 0,-1 0 70 0 0,-1 0-76 0 0,-1 0 38 0 0,0 0-49 0 0,-2 0 36 0 0,0 0-55 0 0,0 0 72 0 0,0 0-78 0 0,0 0 66 0 0,0 0-62 0 0,0 0 46 0 0,-3 1-130 0 0,0 0 130 0 0,-4 0-72 0 0,-4 1 64 0 0,-3-1-123 0 0,-2 1 92 0 0,-3 1-35 0 0,-2-1 46 0 0,-1 0-44 0 0,-1 0 84 0 0,0 0-66 0 0,1 0 78 0 0,1-1-64 0 0,1 1 62 0 0,2 0-27 0 0,1-1 32 0 0,4 0-23 0 0,0 0 46 0 0,2 1-51 0 0,0-1 35 0 0,2 0-90 0 0,0 0 133 0 0,1 0-66 0 0,3-1 92 0 0,-1 1-83 0 0,1 0 78 0 0,2 0-80 0 0,1 0 57 0 0,5-1-64 0 0,0 1 45 0 0,5-1-70 0 0,0 1 62 0 0,5-1-85 0 0,3 0-13 0 0,2 0-143 0 0,2 0 21 0 0,2-1-72 0 0,1 0 94 0 0,0 0-69 0 0,1 0 50 0 0,-1 0-31 0 0,0 0 120 0 0,-1 0-113 0 0,-1 0 160 0 0,0 0-79 0 0,-2 0 87 0 0,-1 0-54 0 0,-4 0 83 0 0,2 0-61 0 0,-4 0 95 0 0,1 0-17 0 0,-2 1 96 0 0,1-1-52 0 0,-4 1 68 0 0,2-1-88 0 0,-3 1 97 0 0,-1-1-142 0 0,-3 1 98 0 0,2 0-83 0 0,0-1 22 0 0,-2 1-53 0 0,0-1 54 0 0,-2 1-88 0 0,-3 0 87 0 0,-2 0-79 0 0,-3 0 65 0 0,-1 0-42 0 0,-4 0 59 0 0,2 1-63 0 0,-5-1 117 0 0,-1 0-43 0 0,-1 1 86 0 0,0-1-21 0 0,3 0 71 0 0,-2 0-60 0 0,3 0 54 0 0,-2 0-90 0 0,3 0 72 0 0,-1 0-66 0 0,2 0 57 0 0,-1 0-102 0 0,3-1 63 0 0,-1 1-120 0 0,2 0 85 0 0,2-1-90 0 0,-1 1 57 0 0,1 0-60 0 0,2 0 73 0 0,1 0-82 0 0,1 0 85 0 0,1 0-147 0 0,1 0 188 0 0,0 0-133 0 0,0 0 83 0 0,3 1-87 0 0,0 0 94 0 0,3-1-99 0 0,-1 1 72 0 0,5-1-82 0 0,-1 0 60 0 0,4 0-99 0 0,-3 0 52 0 0,4-1-79 0 0,-3 1 100 0 0,3-1-64 0 0,-2 0 86 0 0,1 0-75 0 0,-2 0 94 0 0,2 0-69 0 0,-4 1 78 0 0,2-1-64 0 0,-4 0 72 0 0,3 0-96 0 0,-3 0 94 0 0,-2 1-100 0 0,2-1 49 0 0,-3 0-95 0 0,0 0 81 0 0,-2 0-55 0 0,0 1 54 0 0,-2 0-67 0 0,1 0 6 0 0,-5-1-21 0 0,1 0 49 0 0,-5 1-62 0 0,1 0 94 0 0,-4 0-46 0 0,0 0 67 0 0,-3 0-36 0 0,2 1 59 0 0,-3-1-132 0 0,3 0 203 0 0,-3 1-45 0 0,3-1 144 0 0,-2 0-70 0 0,2 0 80 0 0,0 0-95 0 0,2 0 66 0 0,-1 0-110 0 0,3 0 86 0 0,2 0-126 0 0,-1 0 60 0 0,1 0-96 0 0,1 0 62 0 0,2 0-82 0 0,1 0 102 0 0,1 0-120 0 0,0 0 125 0 0,1 0-103 0 0,0 0 83 0 0,1 0-113 0 0,-1 0 56 0 0,5 0-104 0 0,-1 0 38 0 0,6-1-100 0 0,-1 1 36 0 0,4 0-53 0 0,-2 0 40 0 0,3-1-87 0 0,-3 1 108 0 0,3 0-48 0 0,-2-1 91 0 0,2 1-33 0 0,-3 0 79 0 0,2 0-72 0 0,-3 0 85 0 0,0-1-39 0 0,-1 1 79 0 0,-3-1-78 0 0,1 1 59 0 0,-1 0-64 0 0,-2 0 55 0 0,-1 0-120 0 0,-1 0 137 0 0,-1 0-114 0 0,-1 0 105 0 0,0 0-130 0 0,-3 0 50 0 0,0 1 72 0 0,-3-1-48 0 0,0 1 68 0 0,-4 0-48 0 0,2-1 72 0 0,-3 1-29 0 0,1-1 104 0 0,-2 1 32 0 0,1 0 122 0 0,-1 0-50 0 0,2-1 43 0 0,0 1-69 0 0,1 0 29 0 0,3-1-100 0 0,-2 0 36 0 0,2 1-114 0 0,1-1 63 0 0,2 0-89 0 0,1 0 70 0 0,1 0-102 0 0,0 0 85 0 0,1 0-69 0 0,1 0 44 0 0,-1 0-98 0 0,3-1 28 0 0,0 1-54 0 0,4-1 45 0 0,-1 0-86 0 0,4 0 72 0 0,-1 0-84 0 0,2 0 51 0 0,-2 0-30 0 0,3 0 55 0 0,-3-1-6 0 0,1 1-57 0 0,-2 0 98 0 0,-1 0-102 0 0,0 1 23 0 0,-1-1-138 0 0,-1 0-109 0 0,-2 1-207 0 0,-1 0 41 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2:58.23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54294.875"/>
      <inkml:brushProperty name="anchorY" value="-617057.6875"/>
      <inkml:brushProperty name="scaleFactor" value="0.5"/>
    </inkml:brush>
  </inkml:definitions>
  <inkml:trace contextRef="#ctx0" brushRef="#br0">32 24 216 0 0,'0'0'3562'0'0,"-4"0"-3510"0"0,-11 10 10457 0 0,15-12-10406 0 0,-1 1 22 0 0,-1-4 2774 0 0,2 3-2738 0 0,-1 1 20 0 0,1 0-12 0 0,-1-2 1467 0 0,0 2-1519 0 0,1-1 0 0 0,-1 0 2 0 0,0 1 6 0 0,0-1 955 0 0,1 0-1018 0 0,-1 0-2 0 0,0 0-8 0 0,1 0-13 0 0,-1 1 22 0 0,1 0-3 0 0,0 1-22 0 0,0 0 36 0 0,0 0-36 0 0,0 0-19 0 0,0 0 10 0 0,0 0-4 0 0,0 0 73 0 0,0 0-100 0 0,0 3-485 0 0,1-1 456 0 0,-1 4 32 0 0,0 2-27 0 0,0 3 67 0 0,1 2-19 0 0,0 4 45 0 0,0 3 13 0 0,0 4-29 0 0,1 3 44 0 0,0 5-14 0 0,1 4 10 0 0,1 4-7 0 0,-1 4 8 0 0,2 4 25 0 0,0 4 16 0 0,0 3-58 0 0,1 2 66 0 0,1 3-78 0 0,0 0 60 0 0,1 1-51 0 0,0 1 20 0 0,1 1-26 0 0,-1 0 58 0 0,0 1-120 0 0,0 1 144 0 0,0 1-143 0 0,0 0 155 0 0,-1 0-102 0 0,1 0 135 0 0,0 0-215 0 0,0 0 336 0 0,1 0-233 0 0,0-1 85 0 0,1-1-64 0 0,0-1 28 0 0,0-1-19 0 0,1-1 140 0 0,0-1-153 0 0,1 0 10 0 0,1-1 1 0 0,-1 0-50 0 0,0-1 27 0 0,1 0 4 0 0,-1-1-30 0 0,1 0-8 0 0,0-1 38 0 0,0 0-37 0 0,0-1 3 0 0,0-1 13 0 0,-1-2-33 0 0,-1-1 29 0 0,1-2-14 0 0,-1-2-6 0 0,-1-2-12 0 0,0-1 27 0 0,0 0 79 0 0,0-2-124 0 0,-1 1 130 0 0,1-1-124 0 0,0 1 126 0 0,0-1-168 0 0,0 0 138 0 0,0 0-137 0 0,0 0 39 0 0,0 0-13 0 0,0 0 19 0 0,0-1-20 0 0,0 1-11 0 0,-1-1 16 0 0,0 0 4 0 0,-1 0 3 0 0,0-1-9 0 0,0 2 3 0 0,0-1 13 0 0,0 0-18 0 0,-1 2-8 0 0,0-1 96 0 0,-1 0-132 0 0,0 1 178 0 0,-1 0-194 0 0,1 0 168 0 0,-1 0-164 0 0,0 0 137 0 0,0 0-18 0 0,0 0-32 0 0,-1 0-60 0 0,1 1 99 0 0,0-1-127 0 0,-1 1 141 0 0,-1-1-169 0 0,1 0 149 0 0,-1 0-106 0 0,1-2 110 0 0,-2 1-106 0 0,1-2 79 0 0,-1 0-112 0 0,-1-1 162 0 0,1 2-176 0 0,-2 0 172 0 0,1 1-168 0 0,-1 0 157 0 0,0 1-136 0 0,0 2 110 0 0,0 0-97 0 0,0 0 108 0 0,0 0-14 0 0,0 0 6 0 0,1 1-1 0 0,-1-2-37 0 0,1 1 43 0 0,-1 0-61 0 0,1 0-76 0 0,-1 1 165 0 0,1 1-181 0 0,-1 0 165 0 0,0 0-222 0 0,1 1 237 0 0,-1 0-139 0 0,0-1 109 0 0,0 1-108 0 0,0 0 126 0 0,-1-1-146 0 0,0-1 147 0 0,0 1-143 0 0,-1-1 165 0 0,0-1-124 0 0,1 1 90 0 0,-1-1-44 0 0,-1 0 17 0 0,1-1-3 0 0,-1 0-5 0 0,0 0-12 0 0,0 0 3 0 0,0 0-7 0 0,0-2-3 0 0,1-1-27 0 0,-1-1 35 0 0,1-1-115 0 0,-1-1 118 0 0,1 0-123 0 0,0-1 115 0 0,0 0-105 0 0,0-1 126 0 0,1 0-168 0 0,-1-1 186 0 0,0-1-156 0 0,0-1 174 0 0,0 0-148 0 0,0-2 116 0 0,0 0-118 0 0,0-3 142 0 0,0 1-179 0 0,0-2 194 0 0,0 0-54 0 0,0-1 0 0 0,-1-1-51 0 0,0 1 47 0 0,0-2-27 0 0,0 1 12 0 0,0-1-3 0 0,0-1-3 0 0,0-1-4 0 0,-1 0 14 0 0,0-1-27 0 0,0 0 22 0 0,1-2-25 0 0,0-1-22 0 0,0-1 16 0 0,0 0-3 0 0,1-2-4 0 0,0 0-31 0 0,-1-2-24 0 0,1 1 23 0 0,0-2 23 0 0,0 0-11 0 0,1-1 43 0 0,0-1-58 0 0,0-1 56 0 0,1 0-60 0 0,0-2 37 0 0,1 2-21 0 0,-1-2-9 0 0,1 1 13 0 0,0-1 8 0 0,1 0 8 0 0,0-1-34 0 0,1 0 38 0 0,1-1-16 0 0,1 0-24 0 0,0-1-15 0 0,4-1 54 0 0,-2 0-65 0 0,5-1 6 0 0,3-1-6 0 0,1 0 50 0 0,3-1-67 0 0,3-1 69 0 0,2 1-123 0 0,4-1 119 0 0,4-1-24 0 0,3 1-6 0 0,6-1 48 0 0,5 0-42 0 0,5 0 61 0 0,6-1-8 0 0,6 0 3 0 0,4 1 7 0 0,5 0-6 0 0,2 0 15 0 0,3 0-27 0 0,2 0 74 0 0,1 1-27 0 0,3-1 43 0 0,0 1 4 0 0,6 0 29 0 0,4-1-15 0 0,4 1-8 0 0,4 0-20 0 0,1 0 14 0 0,2 0-39 0 0,2 0 20 0 0,0 0-17 0 0,0 0 4 0 0,1-1-33 0 0,0 1 8 0 0,0 0 34 0 0,1 0-54 0 0,0 1 37 0 0,1 0-16 0 0,0 0-6 0 0,1 0-2 0 0,-1 0 4 0 0,-1 0-30 0 0,0 0 9 0 0,-2 0 29 0 0,0 1-10 0 0,0-1-9 0 0,-1 1 0 0 0,0-1-2 0 0,-1 1-14 0 0,-3 0-14 0 0,-2 0-7 0 0,-4-1 19 0 0,1 1-39 0 0,-3-2 53 0 0,0 1-34 0 0,-2-1 15 0 0,-1 0-162 0 0,-1 0 241 0 0,0-1-236 0 0,2 1 231 0 0,-1-1-217 0 0,1 1 233 0 0,-2-1-223 0 0,-2 0 255 0 0,0 0-225 0 0,-2-1 219 0 0,-1 0-214 0 0,0 0 246 0 0,-1-1-236 0 0,0 1 212 0 0,-2 0-217 0 0,0 0 218 0 0,0 0-210 0 0,-1 0 240 0 0,0 0-263 0 0,-1 0 276 0 0,-1 0-260 0 0,-1-1 265 0 0,-1 1-326 0 0,-1 0 349 0 0,-2 1-251 0 0,-1-2 216 0 0,-2 1-223 0 0,0-1 220 0 0,-2 1-221 0 0,-1-2 216 0 0,-1 1-220 0 0,-1 0 225 0 0,0 1-240 0 0,0-1 81 0 0,-1 0-18 0 0,1 0 8 0 0,0 0 17 0 0,0 0-4 0 0,0 0 13 0 0,0-1-4 0 0,1 0 7 0 0,0-2-20 0 0,0 0 19 0 0,1-1-6 0 0,-1 0-12 0 0,0 0 9 0 0,0-1-8 0 0,-1 0 20 0 0,-1 1-38 0 0,-1-1 16 0 0,-2 1 148 0 0,-2 1-206 0 0,-3 0 208 0 0,-2 1-212 0 0,-1 0 188 0 0,0 0-183 0 0,-2 0 204 0 0,0 1-206 0 0,0 0 202 0 0,0-1-209 0 0,-1 1 207 0 0,0 0-217 0 0,-1 0 191 0 0,0-1-258 0 0,-1 1 336 0 0,0-1-290 0 0,0 1 226 0 0,-3 0-192 0 0,1 0 178 0 0,-2 1-208 0 0,-1 0 258 0 0,-2 1-241 0 0,0-1 196 0 0,-1 1-171 0 0,0 1 176 0 0,-1 0-192 0 0,-1-1 180 0 0,0 1-56 0 0,-1 0 93 0 0,0 1-124 0 0,-1-1 53 0 0,-2 1-55 0 0,-1 0-6 0 0,-1 0 13 0 0,-2 1 22 0 0,0-1-1 0 0,-1 0-30 0 0,-2 0 19 0 0,-1 0-12 0 0,-1 0 12 0 0,-2 0 24 0 0,-1 0-48 0 0,-3 0 35 0 0,-1 0-2 0 0,-1-1-19 0 0,-5 1 20 0 0,2 0-20 0 0,-3-1-22 0 0,2 1 2 0 0,-3 0 1 0 0,3-1 50 0 0,-3 1-85 0 0,3 0 47 0 0,-3 0-16 0 0,4 0 22 0 0,-3 0 8 0 0,2 0-43 0 0,-2 1 38 0 0,2-1-28 0 0,-2 1 27 0 0,2-1 2 0 0,-2 1-1 0 0,2-1-16 0 0,-2 0 4 0 0,1 0 12 0 0,-2 1 6 0 0,2-1-34 0 0,-2 1 10 0 0,2-1 20 0 0,-3 1 2 0 0,2 0 19 0 0,-3 0-46 0 0,3 0 29 0 0,-3 0 4 0 0,1-1-6 0 0,-1 0 12 0 0,1 1-36 0 0,-2-1 10 0 0,-2 1 6 0 0,3 0 10 0 0,-2 0 12 0 0,-1 0-39 0 0,2 0 12 0 0,-1-1-9 0 0,-2 1 0 0 0,0 0 24 0 0,1-1-36 0 0,-1 1 8 0 0,-1-1 20 0 0,-1 1-31 0 0,0 0 24 0 0,-1 0-30 0 0,3 0 4 0 0,0 0 7 0 0,-1 1 15 0 0,0-1 15 0 0,-1 0-21 0 0,-1 0 17 0 0,3 1-10 0 0,-1-1 12 0 0,-1 0 24 0 0,3 1-52 0 0,-1 0 44 0 0,0 0-4 0 0,2 0-14 0 0,-1 0 16 0 0,2 1-34 0 0,-1-1 10 0 0,1 0-13 0 0,0 0 26 0 0,1 0 1 0 0,-1 1-32 0 0,1-1 20 0 0,-2 0-12 0 0,2 1 21 0 0,-2-1 4 0 0,-1 0 4 0 0,1 1-51 0 0,0-1-3 0 0,-2 0-63 0 0,2 0-18 0 0,-2 0-102 0 0,0 0-60 0 0,-2 0-125 0 0,0-1-100 0 0,-1 0-156 0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3:11.92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80142.0625"/>
      <inkml:brushProperty name="anchorY" value="-633774.5625"/>
      <inkml:brushProperty name="scaleFactor" value="0.5"/>
    </inkml:brush>
  </inkml:definitions>
  <inkml:trace contextRef="#ctx0" brushRef="#br0">0 7 772 0 0,'7'-6'9315'0'0,"-5"7"-9358"0"0,-1 0 323 0 0,1 1-234 0 0,-1 1 227 0 0,0 0-222 0 0,0 2 334 0 0,-1-1-300 0 0,0 3 231 0 0,1 1-300 0 0,0 1 295 0 0,0 2-130 0 0,0 0 68 0 0,0 2-60 0 0,1 1 55 0 0,-1 1-35 0 0,1 1 9 0 0,0 1-58 0 0,1 2 54 0 0,0 2-24 0 0,-1 1-78 0 0,1 1 99 0 0,0 2-57 0 0,0 1 17 0 0,0 1-7 0 0,1 2-14 0 0,-1 2-61 0 0,0 0 100 0 0,1 1-70 0 0,-1 1 41 0 0,1 0-57 0 0,-1 0 20 0 0,0 1-17 0 0,0 0-15 0 0,0 0-15 0 0,1 0-16 0 0,-1 0 21 0 0,0 0 2 0 0,1-1 9 0 0,-1 1 40 0 0,1-1 42 0 0,-1 0 47 0 0,1 0-98 0 0,-1-1 99 0 0,0 1-120 0 0,0-1 147 0 0,1-1-139 0 0,0 1 90 0 0,-1-2-129 0 0,1 1 106 0 0,0-1-143 0 0,-1-2 126 0 0,1 0-138 0 0,-1-2 105 0 0,0 0-144 0 0,0 0 139 0 0,0-1-170 0 0,0 0 166 0 0,0-1-139 0 0,-1 1 112 0 0,0-1-122 0 0,0 0 124 0 0,0 0-117 0 0,0 0 124 0 0,0 0-130 0 0,-1 0 175 0 0,0 0-164 0 0,1 0 139 0 0,-1 0-115 0 0,0 0 118 0 0,1 0-138 0 0,0-1 149 0 0,-1 0-157 0 0,0 1 154 0 0,1-1-140 0 0,-1-1 127 0 0,0 1-164 0 0,0-1 132 0 0,1 1-98 0 0,-1-1 140 0 0,0 1-166 0 0,0-1 164 0 0,1 1-102 0 0,-1-1 120 0 0,0 0-23 0 0,0 0 10 0 0,1 0-37 0 0,-1 0 21 0 0,1 0-27 0 0,-1 1 49 0 0,1-2-24 0 0,0 1 36 0 0,1 0-65 0 0,-1 0 48 0 0,1-1-21 0 0,0 1-13 0 0,0 0-37 0 0,0-1 9 0 0,0 0-29 0 0,0 1 20 0 0,0-1-12 0 0,0 0-15 0 0,0 0 14 0 0,0 0-10 0 0,-1 0-2 0 0,1-1 6 0 0,-1 1-8 0 0,1 0 17 0 0,-1 0-52 0 0,0 1 53 0 0,0-1-22 0 0,0 0-2 0 0,0 0 20 0 0,0 1-2 0 0,0 0-8 0 0,0-1 22 0 0,0 1-7 0 0,0 0-30 0 0,0 0 24 0 0,0 0-60 0 0,0-1 128 0 0,1 1-39 0 0,-1-1 30 0 0,0 0-23 0 0,0 1 3 0 0,0-1-34 0 0,0 0 14 0 0,0 1 26 0 0,-1-1-32 0 0,1-1 6 0 0,0 1 162 0 0,-1-1-257 0 0,1 0 251 0 0,-1-1-274 0 0,1 1 243 0 0,0-1-247 0 0,0 0 213 0 0,0 0-233 0 0,-1 0 264 0 0,1 0-271 0 0,0 0 278 0 0,0 0-288 0 0,0 1 212 0 0,0 0-163 0 0,0 0 224 0 0,-1 0-224 0 0,1 1 196 0 0,-1 0-202 0 0,0 0 217 0 0,0 0-243 0 0,1 1 241 0 0,-1 0-255 0 0,2 0 258 0 0,-2 0-255 0 0,1 0 216 0 0,1-1-228 0 0,-2 1 248 0 0,1 0-257 0 0,0 0 246 0 0,-1 0-242 0 0,0 0 240 0 0,1 0-244 0 0,-1 0 240 0 0,-1 1-254 0 0,1 0 263 0 0,-1-1-257 0 0,0 1 278 0 0,0 0-213 0 0,0-1 163 0 0,0 0-214 0 0,0 0 258 0 0,0-1-266 0 0,0 1 258 0 0,0 0-218 0 0,0 0 234 0 0,0 1-217 0 0,0 0 202 0 0,0-1-191 0 0,0 1 196 0 0,0 0-235 0 0,0 0 238 0 0,-1 0-208 0 0,0 1 198 0 0,1-1-231 0 0,-1 0 236 0 0,0 1-86 0 0,1-1 5 0 0,-1 1-14 0 0,0-1 1 0 0,0 0-20 0 0,1 1 65 0 0,-1 0-38 0 0,1 0 13 0 0,-1 0-25 0 0,0 1 20 0 0,1-1-142 0 0,0 1 180 0 0,-1-1-189 0 0,1 1 201 0 0,1 0-200 0 0,-1 0 173 0 0,0-1-168 0 0,1 1 165 0 0,-1 0-171 0 0,0-1 187 0 0,1 1-155 0 0,-1-1 179 0 0,0 1-178 0 0,1 0 195 0 0,-1 0-198 0 0,0 1 196 0 0,0-1-204 0 0,0 1 177 0 0,0-1-152 0 0,1 0 134 0 0,-1 1-208 0 0,0-1 243 0 0,0-1-220 0 0,0 1 188 0 0,0-1-42 0 0,-1 1-14 0 0,1 0 6 0 0,-1 0-27 0 0,-1 0 6 0 0,1 0-31 0 0,0 0 41 0 0,0 0-23 0 0,-1 0 3 0 0,0 0-19 0 0,1 0 37 0 0,-1 0-44 0 0,0 1 27 0 0,1-1 2 0 0,-2 1 12 0 0,1-1-25 0 0,0 1 4 0 0,-1 0-7 0 0,0 0-4 0 0,1-1 14 0 0,-1 1-27 0 0,0 0 27 0 0,0 0-9 0 0,0 0 8 0 0,1 1-20 0 0,-1-1-41 0 0,1 0 52 0 0,0 1 1 0 0,0 0 0 0 0,-1 0-15 0 0,1 0-42 0 0,0 0 80 0 0,0 1-30 0 0,-1-1-8 0 0,1 1 18 0 0,0 1-1 0 0,0-1 0 0 0,0 0 1 0 0,-1 1-23 0 0,1-1 11 0 0,0 0-9 0 0,-1 0 11 0 0,1-1-8 0 0,1 0 2 0 0,-1-1 0 0 0,0 1-4 0 0,1-1 10 0 0,-1 0-8 0 0,0 0 2 0 0,1 1 14 0 0,0-1 1 0 0,-1 0-23 0 0,1 0 17 0 0,0 1-25 0 0,1-1 53 0 0,-1 0-30 0 0,0 1-3 0 0,0-1 2 0 0,1 1-2 0 0,-1-1 0 0 0,0 1-14 0 0,1 0-38 0 0,-1-1 71 0 0,1 1-33 0 0,-1 0 25 0 0,1 0-5 0 0,-1 0-12 0 0,1-1 18 0 0,-1 1-34 0 0,1-1 52 0 0,-1 1-34 0 0,1-1-4 0 0,1 1 7 0 0,-1-1 6 0 0,0-1-12 0 0,1 1 9 0 0,-1-1-7 0 0,1 0 1 0 0,-1 0-4 0 0,0-1 10 0 0,0 1-8 0 0,0-1 7 0 0,0-1-2 0 0,1 1-17 0 0,-1-1 32 0 0,0-1-33 0 0,0-1-13 0 0,1 0 41 0 0,-1-1 4 0 0,0 0-23 0 0,1-1 5 0 0,-1 1-7 0 0,1-1 28 0 0,-1 0-22 0 0,0 0 22 0 0,0 1-24 0 0,0-1 25 0 0,0-1-31 0 0,0 1 0 0 0,0 0 18 0 0,0-1 3 0 0,0 1-1 0 0,0-1-16 0 0,0 0-5 0 0,0 0 24 0 0,0-1-9 0 0,0 1 5 0 0,-1-1-6 0 0,1 0-12 0 0,0 1 16 0 0,-1-1 9 0 0,0 0-16 0 0,1 1 25 0 0,0-1-50 0 0,-1 0 25 0 0,1-1 0 0 0,-1 1-11 0 0,1 0 23 0 0,-1-1-11 0 0,1 0 13 0 0,-1 0-32 0 0,1 0 29 0 0,0 0-5 0 0,0-1-8 0 0,0 0 13 0 0,0 0-19 0 0,0 0 16 0 0,0-1-24 0 0,0 0 30 0 0,-1 0-10 0 0,1 0-19 0 0,0-1 35 0 0,-1-1-22 0 0,1 0-2 0 0,0-1-8 0 0,-1 0-41 0 0,1-1 86 0 0,0 0-51 0 0,-1 0 45 0 0,1-2-29 0 0,0 2 8 0 0,0-3-2 0 0,0 2 0 0 0,0-1 5 0 0,0 1 3 0 0,0-1-10 0 0,0 2-1 0 0,0-3-15 0 0,0 2 33 0 0,0-2-40 0 0,0 2 27 0 0,0-2-3 0 0,0 0-18 0 0,1 0 43 0 0,0 0-37 0 0,-1-1 17 0 0,1 0-9 0 0,-1 0-17 0 0,1-3 14 0 0,-1 3-20 0 0,1-2 39 0 0,-1 0-12 0 0,1 1 5 0 0,0-1 5 0 0,0 1-30 0 0,1-2 84 0 0,-1 0-11 0 0,1 0 38 0 0,0 0-34 0 0,1 0-12 0 0,1 0 8 0 0,-1-1-18 0 0,2 0 13 0 0,-1-1-42 0 0,0 0 17 0 0,4 0-6 0 0,-2-1-10 0 0,4 1-1 0 0,-2-1 0 0 0,4 0-11 0 0,-2 0-6 0 0,4 0 20 0 0,1-1-6 0 0,1 1 16 0 0,1-1-37 0 0,2 1 2 0 0,0 0 31 0 0,1 0-38 0 0,1 0 54 0 0,1 0-26 0 0,0 1 28 0 0,2 0-25 0 0,0-1 26 0 0,1 0-12 0 0,0 1 32 0 0,1-1-37 0 0,1 0 63 0 0,0 0 5 0 0,0-1-23 0 0,1 1 1 0 0,0 0-10 0 0,1-1-17 0 0,0 1 13 0 0,-1-1-19 0 0,2 0 5 0 0,-1 0-2 0 0,0 0-10 0 0,0 0-15 0 0,0-1 4 0 0,1 1 11 0 0,-1-1-42 0 0,1 0 51 0 0,-1 0-21 0 0,1 0 2 0 0,-1 0-4 0 0,0 0 1 0 0,-1 0-1 0 0,1 1-42 0 0,0-1 68 0 0,-1 0-36 0 0,0 0 12 0 0,0 0-7 0 0,0 1 2 0 0,0-1 13 0 0,0 1-4 0 0,-1 0-22 0 0,2 0 45 0 0,-2 1-28 0 0,2-1 13 0 0,-1 0-12 0 0,0 1-15 0 0,1-1 36 0 0,0 1-16 0 0,0-1 6 0 0,1 1-20 0 0,-1-1 10 0 0,1 1-3 0 0,-1-1-5 0 0,0 1 2 0 0,1-1-11 0 0,-1 0-20 0 0,0 0 43 0 0,0 0-14 0 0,0 1 5 0 0,0-1-10 0 0,1 0 8 0 0,-1 0 7 0 0,0 1-12 0 0,-1 0-70 0 0,1-1 113 0 0,-1 1-37 0 0,0 0 13 0 0,0 0-10 0 0,1 0 4 0 0,-1 0-12 0 0,0 1-15 0 0,1-1 41 0 0,-1 1-23 0 0,1-1 27 0 0,0 1-30 0 0,0 0 14 0 0,1 1-14 0 0,0-1 8 0 0,2 1-44 0 0,0-1 68 0 0,1 1-32 0 0,2 0 26 0 0,0 0-16 0 0,0 0 15 0 0,1 0-28 0 0,0 1 32 0 0,1-1-24 0 0,-1 1 7 0 0,1 1-7 0 0,0-1 11 0 0,-1 1-13 0 0,0-1-9 0 0,0 0 11 0 0,0 0-9 0 0,0 0 21 0 0,-1-1-24 0 0,-1 1 8 0 0,1-1 6 0 0,-1 1-2 0 0,0-1-9 0 0,0 1 13 0 0,1-1-9 0 0,-2 0-30 0 0,0-1 51 0 0,0 0-31 0 0,-2 0 10 0 0,1 0-7 0 0,1 1 11 0 0,-1-1-22 0 0,0 0 7 0 0,-1 0 1 0 0,0 0 9 0 0,-1 0-2 0 0,0 1-4 0 0,0-1 20 0 0,0 1-10 0 0,-1 0 4 0 0,-1 0 8 0 0,1 0-40 0 0,0 1 41 0 0,-1-1-14 0 0,0 0 22 0 0,1-1-18 0 0,-2 1 6 0 0,1 0-12 0 0,-1 0 4 0 0,0 0-30 0 0,-1-1 50 0 0,-1 1-21 0 0,1-1 8 0 0,-2 0-20 0 0,-1 0 6 0 0,0 0 1 0 0,-1 0-28 0 0,-1 0 36 0 0,0-1-3 0 0,0 1-12 0 0,-1-1 5 0 0,1 1-12 0 0,-1-1 8 0 0,0 1-30 0 0,1 0-20 0 0,0 0 88 0 0,1 0-38 0 0,0-1 20 0 0,1 1-21 0 0,0 0 15 0 0,0 0-10 0 0,1 1-25 0 0,1-1 39 0 0,0 1-3 0 0,0-1-17 0 0,1 1 11 0 0,1-1-8 0 0,0 0-3 0 0,0 1 5 0 0,0-1 8 0 0,1 0-40 0 0,-1 0 41 0 0,1 0 0 0 0,1 1-5 0 0,-1-2-1 0 0,1 1-13 0 0,-1-1 12 0 0,1 1-14 0 0,1-2-19 0 0,-1 1 43 0 0,0 0-28 0 0,0 0 27 0 0,0 0-34 0 0,0 0 38 0 0,0-1-12 0 0,-1 1-1 0 0,1-1-3 0 0,1 1-41 0 0,0 0 53 0 0,0 0-14 0 0,0 0-4 0 0,0-1 8 0 0,0 0-21 0 0,0 1 20 0 0,0-1-17 0 0,-1 0 10 0 0,1 1-35 0 0,1-1 66 0 0,-1 0-49 0 0,1 1 20 0 0,0-1-4 0 0,1 1 9 0 0,1 0-21 0 0,0-1 21 0 0,1 1-7 0 0,1 0-82 0 0,1 0 94 0 0,0 0-84 0 0,1 0 119 0 0,0 0-118 0 0,1-1 116 0 0,0 1-100 0 0,1-1 96 0 0,1 0-108 0 0,-1 0 126 0 0,1 0-155 0 0,0-1 145 0 0,1 0-148 0 0,-1 0 118 0 0,1-1-133 0 0,0 0 140 0 0,0 0-112 0 0,0 0 127 0 0,0 1-125 0 0,0-1 123 0 0,1 1-135 0 0,-2 0 138 0 0,1 0-131 0 0,0 0 152 0 0,0 0-139 0 0,0 1 123 0 0,1-1-97 0 0,0 1 99 0 0,0-1-109 0 0,1 0 118 0 0,0 1-130 0 0,0 0 142 0 0,-1 0-140 0 0,1 0 121 0 0,-1 0-102 0 0,1 1 101 0 0,-1-1-124 0 0,1 0 122 0 0,-1 0-141 0 0,2 0 74 0 0,0 0-89 0 0,-1-1 108 0 0,0 1-146 0 0,-1-1 156 0 0,0 0-123 0 0,0 0 122 0 0,-1-1-133 0 0,-1 0 128 0 0,1 0-132 0 0,-1 0 138 0 0,-1 0-140 0 0,0 1 158 0 0,0-1-135 0 0,-1 0 135 0 0,0 0-142 0 0,-1 0 169 0 0,0 1-154 0 0,-1 0 57 0 0,1 0 1 0 0,-1 0 1 0 0,1 0 6 0 0,-1 1 9 0 0,1 0 12 0 0,0-1-3 0 0,-1 1 16 0 0,0 0-37 0 0,1 0 30 0 0,-1-1-5 0 0,1 1-8 0 0,-1 0-1 0 0,0 0 18 0 0,-1-1-29 0 0,-1 1 28 0 0,1 0-13 0 0,-2 0-6 0 0,0 0 7 0 0,-1-1 16 0 0,-1 1-5 0 0,0 0 8 0 0,-1-1-2 0 0,0 1 6 0 0,0 0-20 0 0,0 0 29 0 0,0 0-61 0 0,0 0 60 0 0,0 0 5 0 0,0 0-11 0 0,1 0 16 0 0,0 0-33 0 0,0 0 29 0 0,1 0-19 0 0,1-1 5 0 0,-1 0 4 0 0,2 0 8 0 0,0 0-40 0 0,0 0 26 0 0,0-1 1 0 0,-1 1 3 0 0,0 0-14 0 0,0-1 85 0 0,-1 1-124 0 0,-1-1 218 0 0,0 1-266 0 0,-1-1 255 0 0,-1 1-274 0 0,1-1 287 0 0,-1 1-288 0 0,0-1 245 0 0,-1 1-232 0 0,1-1 240 0 0,0 1-263 0 0,-1 0 266 0 0,1 0-267 0 0,-1 0 262 0 0,0-1-276 0 0,0 1 275 0 0,1-1-256 0 0,-2 1 254 0 0,1-1-253 0 0,-1 1 245 0 0,0-1-243 0 0,0 1 251 0 0,-1-1-267 0 0,0 0 267 0 0,-1 0-263 0 0,0-1 271 0 0,0 1-268 0 0,0 0 253 0 0,-1 0-262 0 0,0 0 255 0 0,-1 0-236 0 0,-1-1 239 0 0,-1 2-240 0 0,-1-1 246 0 0,-1 0-251 0 0,0 0 253 0 0,-2 0-249 0 0,1 0 252 0 0,-1 0-267 0 0,1 1 258 0 0,-1-2-242 0 0,0 2 227 0 0,-1-1-255 0 0,1 0 272 0 0,0 0-284 0 0,-1 0 300 0 0,0 0-267 0 0,0 0 268 0 0,1 0-317 0 0,-2-1 254 0 0,1 1-52 0 0,0 0-41 0 0,-1-1 39 0 0,1 1-70 0 0,-1 1 5 0 0,0-1 52 0 0,0 0-64 0 0,0-1 34 0 0,-1 1-28 0 0,0 0 16 0 0,-3 1 18 0 0,1-1-1 0 0,0 0-2 0 0,-2 1-13 0 0,1-1 4 0 0,-2 1 26 0 0,1 0-22 0 0,-1-1 18 0 0,0 1-29 0 0,-2-1 22 0 0,2 1-2 0 0,-2 0 5 0 0,2 0 13 0 0,-3 1-26 0 0,2-1-6 0 0,-1 0 43 0 0,1 1-14 0 0,-2-1 11 0 0,2 0-44 0 0,-2 1 18 0 0,2-1 6 0 0,-2 1-17 0 0,2-1 30 0 0,-1 0-38 0 0,1 1 22 0 0,0 0 16 0 0,0 0-15 0 0,0 0 16 0 0,1 0-19 0 0,-1 0 6 0 0,1 0 12 0 0,-2 0-8 0 0,2 0 12 0 0,-1 0-27 0 0,2 0 4 0 0,-3 0 30 0 0,4 0-28 0 0,-3 0 19 0 0,2 0-24 0 0,-2 1 39 0 0,2-1-2 0 0,-1 0-13 0 0,1 0 34 0 0,-1 0-47 0 0,2 0 19 0 0,-2 1 17 0 0,2-2-7 0 0,-3 1 4 0 0,3 0-18 0 0,-2 0 23 0 0,2 0-8 0 0,-3 0-11 0 0,2 0 14 0 0,-2 0-20 0 0,2 1 16 0 0,-3-1 8 0 0,2 0-11 0 0,-2 0 18 0 0,1 0-14 0 0,-1 1-5 0 0,-2-1-3 0 0,2 0-5 0 0,-1 1 5 0 0,-1-1-6 0 0,-2 1 1 0 0,4 0 38 0 0,-2 0-16 0 0,0 0 25 0 0,-1 0-5 0 0,2 0-22 0 0,-1 0 36 0 0,-1 1-40 0 0,2-1 26 0 0,-1 1-27 0 0,-1-1 22 0 0,1 1-12 0 0,-1 0 13 0 0,0 0 25 0 0,1 0-7 0 0,-1 0 13 0 0,0-1 2 0 0,2 1-41 0 0,-1 0 35 0 0,0 0-59 0 0,0 0 17 0 0,0 0-7 0 0,-1 0-10 0 0,1 0 22 0 0,-1 0-16 0 0,0 0-4 0 0,1 0 20 0 0,-1-1-39 0 0,-1 1 35 0 0,3 0-39 0 0,-2 1 15 0 0,0-2-4 0 0,2 2-10 0 0,-2-1 13 0 0,0 0-23 0 0,2 0 16 0 0,-1 0 4 0 0,1 1-20 0 0,-1 0 25 0 0,0 0-35 0 0,-1-1 19 0 0,2 2-58 0 0,-2-1-86 0 0,0-1-123 0 0,1 1-165 0 0,-1-1-208 0 0,0 0-257 0 0,-2 0-244 0 0,2 0-341 0 0,-1 1-455 0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6:59.41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36793"/>
      <inkml:brushProperty name="anchorY" value="-413871.6875"/>
      <inkml:brushProperty name="scaleFactor" value="0.5"/>
    </inkml:brush>
  </inkml:definitions>
  <inkml:trace contextRef="#ctx0" brushRef="#br0">198 416 1072 0 0,'1'-1'1800'0'0,"2"-4"-228"0"0,0-1-383 0 0,2-3-17 0 0,1-1-126 0 0,0-3-245 0 0,1-1 69 0 0,1-1-118 0 0,1 0 56 0 0,-1-2-105 0 0,2 1 1 0 0,-1 0-111 0 0,0 0 31 0 0,0 0-91 0 0,-1 2 96 0 0,0 0-190 0 0,-1 2 27 0 0,0 1-191 0 0,0 0 56 0 0,-2 2-187 0 0,0 3 65 0 0,0-2-167 0 0,-2 3 74 0 0,1-1-145 0 0,-2 2 70 0 0,0 0-72 0 0,1 1 74 0 0,-1 1-135 0 0,1 2 198 0 0,0 0-140 0 0,-2 6 130 0 0,-1 2-116 0 0,-1 5 124 0 0,-3 5-97 0 0,-2 5 114 0 0,-3 7-24 0 0,-4 7-9 0 0,-3 6-17 0 0,-3 5-93 0 0,-1 5 112 0 0,-2 2-164 0 0,-1 3 169 0 0,0 1-146 0 0,0 1 143 0 0,1-2-140 0 0,1-1 149 0 0,2-3-138 0 0,1-3 141 0 0,3-3-108 0 0,1-5 141 0 0,3-4-134 0 0,1-3 127 0 0,1-5-127 0 0,1-3 145 0 0,2-4-62 0 0,0-3 86 0 0,1-2 114 0 0,1-3 69 0 0,0-1 98 0 0,0-2 49 0 0,2-2 48 0 0,0-2 172 0 0,-1-1-309 0 0,2-2 283 0 0,0-1-379 0 0,0-2 164 0 0,1-2-295 0 0,1-2 62 0 0,1-2-67 0 0,2-5-20 0 0,1-4-34 0 0,3-4-78 0 0,1-7 94 0 0,2-5-94 0 0,2-7 32 0 0,3-6-33 0 0,0-5 124 0 0,2-5-163 0 0,1-4 184 0 0,0-2-135 0 0,1-2 125 0 0,0-1 7 0 0,-1 1 38 0 0,0-1-10 0 0,-1 2-40 0 0,-1 0 106 0 0,0 2-38 0 0,-2 2 136 0 0,0 3-264 0 0,-2 3 68 0 0,0 4 5 0 0,-3 4 45 0 0,0 5-68 0 0,-1 2-18 0 0,-2 5-38 0 0,0 3-22 0 0,-1 2-54 0 0,-1 5-54 0 0,0 1-30 0 0,-1 3-17 0 0,-1 4 9 0 0,1 1 4 0 0,-2 3-1 0 0,2 3 19 0 0,1 3 10 0 0,0 4 26 0 0,1 4 8 0 0,1 4-47 0 0,0 5 48 0 0,1 4-25 0 0,0 4 22 0 0,0 5-16 0 0,1 4 76 0 0,1 3-50 0 0,0 5 36 0 0,0 4-13 0 0,1 4 18 0 0,-1 1-85 0 0,1 3 49 0 0,-1 0-28 0 0,-1-1 7 0 0,0-1-2 0 0,-1-2 0 0 0,-1-2 18 0 0,1-1-18 0 0,-1-1 15 0 0,-1-2 10 0 0,0-1 25 0 0,-1-2 22 0 0,1-2 0 0 0,-1-3-20 0 0,-1-1 64 0 0,0-3-86 0 0,0-2 79 0 0,0-2-85 0 0,0-2 57 0 0,-1-2-87 0 0,0-2 94 0 0,0-3-119 0 0,0-1 101 0 0,-1-2-134 0 0,0-2 34 0 0,0-1-167 0 0,-1-2 33 0 0,0-3-228 0 0,1 1 25 0 0,-2-2-357 0 0,1 0-15 0 0,0-2-452 0 0,0 0-185 0 0,-1-3-174 0 0,-1 1-173 0 0,-1-1-16 0 0,-3-1-29 0 0,1-1-409 0 0,-3-3 40 0 0,-2 0-2006 0 0,-2-4-2042 0 0,1 2 4766 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6:59.61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38475.375"/>
      <inkml:brushProperty name="anchorY" value="-416029.0625"/>
      <inkml:brushProperty name="scaleFactor" value="0.5"/>
    </inkml:brush>
  </inkml:definitions>
  <inkml:trace contextRef="#ctx0" brushRef="#br0">62 101 120 0 0,'-2'-2'3080'0'0,"-3"-1"-826"0"0,-1-3-342 0 0,-1 0-294 0 0,0 1-405 0 0,0-1-88 0 0,1 1-154 0 0,0-1 83 0 0,1 1-170 0 0,1 0 107 0 0,0 0-222 0 0,2 2 24 0 0,1-1-183 0 0,2 1-168 0 0,3 0-20 0 0,0 0-103 0 0,5 0-62 0 0,2 1-55 0 0,3 0-34 0 0,2 0-78 0 0,2 0-160 0 0,1 1 40 0 0,3 0-274 0 0,0 0-50 0 0,3 0-318 0 0,0 0-62 0 0,1 0-249 0 0,0 0-114 0 0,0-1-100 0 0,1 1-537 0 0,-1-1-93 0 0,-1 0-1632 0 0,-1-1-1203 0 0,-4 0 2867 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7:00.26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40072.6875"/>
      <inkml:brushProperty name="anchorY" value="-417197.8125"/>
      <inkml:brushProperty name="scaleFactor" value="0.5"/>
    </inkml:brush>
  </inkml:definitions>
  <inkml:trace contextRef="#ctx0" brushRef="#br0">51 136 2124 0 0,'0'0'4633'0'0,"2"-1"-3591"0"0,1 1-140 0 0,2-2-51 0 0,-1 0 40 0 0,0-1-124 0 0,0-1-6 0 0,0 0-199 0 0,-1 0 4 0 0,0-2-123 0 0,0 2 43 0 0,1-2-105 0 0,-1 2 79 0 0,0-2-140 0 0,0 2 110 0 0,0-1-148 0 0,-1 1 103 0 0,0-1-94 0 0,0 1-12 0 0,-1 1-53 0 0,1-1-23 0 0,0 1-40 0 0,0-1 7 0 0,-1 0-6 0 0,1 2 42 0 0,0-2 2 0 0,-1 1 16 0 0,1 1-12 0 0,0-1 29 0 0,-1 0 1 0 0,0 1-23 0 0,1-1 51 0 0,0 1-16 0 0,-1 0 1 0 0,0 0-110 0 0,0 2 176 0 0,-1-1-53 0 0,0-1 103 0 0,1 1-144 0 0,-1-1 177 0 0,1-1 1364 0 0,-2 1-1740 0 0,1 0 181 0 0,0 0-220 0 0,-1 1 216 0 0,1 0-267 0 0,0 0 232 0 0,0 0-296 0 0,0 1 273 0 0,-2 1-235 0 0,0 0 270 0 0,-2 2-223 0 0,-1 0 79 0 0,-2 2 0 0 0,-1 1-38 0 0,-2 2 45 0 0,0 1-23 0 0,0 3 31 0 0,-2 1-4 0 0,1 2 12 0 0,0 3-31 0 0,2 1 29 0 0,0 1 4 0 0,1 2-29 0 0,2 0 6 0 0,1 0 1 0 0,2 2 120 0 0,2-1-189 0 0,2 1 184 0 0,2-1-160 0 0,1 0 121 0 0,3-1-171 0 0,1-2 147 0 0,2 0-205 0 0,1-2 105 0 0,2-2-180 0 0,1-2 206 0 0,0-1-229 0 0,0-3 256 0 0,1-3-259 0 0,-3-1 252 0 0,2-3-206 0 0,1-2 211 0 0,-1-3-206 0 0,1-3 86 0 0,-1-3-18 0 0,-1-3 0 0 0,-1-2 21 0 0,0-4 18 0 0,-2-4 14 0 0,-1-3 22 0 0,-1-2 56 0 0,-1-1 0 0 0,-3-1 122 0 0,-1 1 146 0 0,-1 1-198 0 0,-3 1 133 0 0,-1 1-167 0 0,-2 1 64 0 0,-1 2-52 0 0,-2 1 53 0 0,-1 1-137 0 0,-2 3 143 0 0,-1 0-219 0 0,0 2 101 0 0,-2 1-334 0 0,0 3 90 0 0,1 0-424 0 0,-1 3-144 0 0,3 1-271 0 0,-2 2-309 0 0,3 1-275 0 0,-1 1-268 0 0,2 2-397 0 0,-2 2-2804 0 0,-2 2-3917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7:01.12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41389.75"/>
      <inkml:brushProperty name="anchorY" value="-418339.5"/>
      <inkml:brushProperty name="scaleFactor" value="0.5"/>
    </inkml:brush>
  </inkml:definitions>
  <inkml:trace contextRef="#ctx0" brushRef="#br0">310 693 1836 0 0,'0'0'10030'0'0,"2"-1"-9473"0"0,-1 0-104 0 0,1 0 6 0 0,0 0-125 0 0,0 0 1037 0 0,-1-1-1303 0 0,-1 1 53 0 0,1-1-77 0 0,0 1 76 0 0,-1 0-66 0 0,1-2 58 0 0,-1 1-8 0 0,1 1 114 0 0,-1-1-76 0 0,0-1 136 0 0,0 1-103 0 0,0 0 137 0 0,0 0-122 0 0,0 1 112 0 0,0-2-154 0 0,0 1 190 0 0,0 0-156 0 0,0 0 178 0 0,0-2-162 0 0,-1 1 110 0 0,0 0-42 0 0,-1-1-7 0 0,1 0 4 0 0,-2 0-45 0 0,0 0 26 0 0,-2-1-43 0 0,1 1-39 0 0,-1-1-33 0 0,0 1-37 0 0,-3-1 25 0 0,-1 0 16 0 0,-1 1-28 0 0,-1 0-27 0 0,-2 0-7 0 0,2 2-10 0 0,-3 1 14 0 0,-1 1-28 0 0,-2 1-11 0 0,-1 3-2 0 0,0 0-29 0 0,-1 2 12 0 0,0 2-15 0 0,1 1 22 0 0,1 2-12 0 0,2 1-4 0 0,0 2-4 0 0,3 0 10 0 0,1 2-26 0 0,2 0-7 0 0,2 1 20 0 0,2 0-13 0 0,3 0-28 0 0,2 1-24 0 0,2 0 5 0 0,3-1-10 0 0,1 0-31 0 0,2 0 9 0 0,2-1-14 0 0,1-1-7 0 0,1-2-36 0 0,1-1 74 0 0,0-3-9 0 0,1-1-14 0 0,0-3 27 0 0,-2-2 14 0 0,2-1 16 0 0,0-2-12 0 0,1-2 33 0 0,0-2-88 0 0,0-3 129 0 0,0-1-116 0 0,-1-3 149 0 0,0-3-146 0 0,1-4 139 0 0,-1-4-32 0 0,0-5-36 0 0,0-3 90 0 0,-1-4-24 0 0,0-3 121 0 0,0-3 30 0 0,-2-2 147 0 0,0-1-89 0 0,-2 0 121 0 0,0 1-79 0 0,-2 0 231 0 0,-1 2-228 0 0,0 2 112 0 0,-2 2 51 0 0,0 1-5 0 0,-1 2-90 0 0,-1 3 2 0 0,0 2 41 0 0,0 1-88 0 0,-1 2-75 0 0,0 2-19 0 0,-1 2-50 0 0,0 1-11 0 0,1 2-44 0 0,-2 2-41 0 0,1 2-57 0 0,0 1-26 0 0,0 4-22 0 0,0-1-41 0 0,0 3 37 0 0,0 1-28 0 0,0 3 22 0 0,0 1-15 0 0,0 1 56 0 0,0 4-26 0 0,0 3-8 0 0,0 3 134 0 0,0 5-147 0 0,-1 4 161 0 0,1 5-159 0 0,0 4 151 0 0,0 7-181 0 0,1 4 91 0 0,-1 4-26 0 0,1 4 14 0 0,1 3-17 0 0,-1 3 16 0 0,2 3 36 0 0,-1-1-66 0 0,2 0 46 0 0,0-1-25 0 0,0-3-3 0 0,1-2 76 0 0,0-2-93 0 0,0-3 101 0 0,0-3-114 0 0,1-4 114 0 0,-1-2-199 0 0,0-4 21 0 0,0-2-199 0 0,0-4 80 0 0,0-1-306 0 0,-1-3 105 0 0,0-3-326 0 0,1-1-51 0 0,-1-3-427 0 0,0-2-564 0 0,-1-3-329 0 0,2-2-514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1:36.6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383 76 60 0 0,'0'0'1100'0'0,"0"-1"-921"0"0,0 1-1 0 0,0-1 1 0 0,-1 1 0 0 0,1-1-1 0 0,0 1 1 0 0,0-1 0 0 0,-3-1 893 0 0,3 1-894 0 0,0 1 1 0 0,-1 0 0 0 0,1-1-1 0 0,-1 1 1 0 0,1 0 0 0 0,-1 0-1 0 0,1-1 1 0 0,-2 1-1 0 0,-60 5 3620 0 0,59-5-3550 0 0,0 1-19 0 0,-68 12 959 0 0,-72 16-249 0 0,73-18 127 0 0,66-11-1008 0 0,-14 8 1915 0 0,48-8-1719 0 0,0 0 0 0 0,1-2 0 0 0,32-6 0 0 0,23-2-236 0 0,107-12 184 0 0,-18 2 160 0 0,-135 15-298 0 0,-26 3-44 0 0,-12 2-7 0 0,2 0-6 0 0,106-14 35 0 0,-107 14-46 0 0,0 0 2 0 0,31-5-4 0 0,-31 5 5 0 0,15-2 10 0 0,10-1-30 0 0,-25 3 16 0 0,0-1-10 0 0,8-1 4 0 0,44-4-53 0 0,-42 5 50 0 0,-10 0 6 0 0,4 2 33 0 0,-1-1 0 0 0,0-1 0 0 0,0 1 0 0 0,1-1 0 0 0,8-2 0 0 0,29-5 79 0 0,-42 8-99 0 0,1-1-5 0 0,6-1-10 0 0,-7 2 3 0 0,0-1 1 0 0,9-1 4 0 0,-9 1-5 0 0,17-5-1141 0 0,-30 2-3386 0 0,6 4 4074 0 0,-2 1-169 0 0,-6-1-2765 0 0,-14 0-455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7:01.52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42877.625"/>
      <inkml:brushProperty name="anchorY" value="-419993.28125"/>
      <inkml:brushProperty name="scaleFactor" value="0.5"/>
    </inkml:brush>
  </inkml:definitions>
  <inkml:trace contextRef="#ctx0" brushRef="#br0">14 32 2156 0 0,'-13'-1'18315'0'0,"15"0"-17871"0"0,1 0 152 0 0,4-1-383 0 0,2 0 246 0 0,3 1-359 0 0,2-1 225 0 0,2 1-299 0 0,2 0 161 0 0,2-1-334 0 0,1 1 91 0 0,2-1-306 0 0,1 0-3 0 0,0 1-123 0 0,0-1-88 0 0,-1 0-78 0 0,-1 0-148 0 0,-1 1-219 0 0,-2 0 16 0 0,-1 0-232 0 0,-4 0-342 0 0,1 0-24 0 0,-4 1-586 0 0,1-1-1353 0 0,-3 2-1515 0 0,-2-1 3352 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7:01.79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44523.15625"/>
      <inkml:brushProperty name="anchorY" value="-421231.625"/>
      <inkml:brushProperty name="scaleFactor" value="0.5"/>
    </inkml:brush>
  </inkml:definitions>
  <inkml:trace contextRef="#ctx0" brushRef="#br0">11 1 548 0 0,'-1'2'4861'0'0,"-1"-1"-3253"0"0,-1 3-81 0 0,1-1-246 0 0,0-1 72 0 0,2 2-131 0 0,0-2 45 0 0,1 0-236 0 0,3 1 13 0 0,1-1-334 0 0,4-1 14 0 0,3 1-292 0 0,1-1 42 0 0,-2-1-142 0 0,6 1-66 0 0,0-1-21 0 0,1 1-93 0 0,2-1 7 0 0,0 1-65 0 0,0-1-56 0 0,1 0-96 0 0,0 0-137 0 0,0 1 62 0 0,0-1-218 0 0,-1 0 76 0 0,0 0-251 0 0,-1 0-42 0 0,0 0-294 0 0,-5 0-63 0 0,2 0-210 0 0,-3 0-529 0 0,1 0-217 0 0,-3 0-1736 0 0,2 0-1425 0 0,-3 0 3343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7:02.39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46202.28125"/>
      <inkml:brushProperty name="anchorY" value="-422534.25"/>
      <inkml:brushProperty name="scaleFactor" value="0.5"/>
    </inkml:brush>
  </inkml:definitions>
  <inkml:trace contextRef="#ctx0" brushRef="#br0">0 0 984 0 0,'0'0'1298'0'0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7:04.46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47472.28125"/>
      <inkml:brushProperty name="anchorY" value="-423804.25"/>
      <inkml:brushProperty name="scaleFactor" value="0.5"/>
    </inkml:brush>
  </inkml:definitions>
  <inkml:trace contextRef="#ctx0" brushRef="#br0">8 465 1040 0 0,'-8'5'17614'0'0,"10"-7"-17320"0"0,-1 0-60 0 0,2-3-29 0 0,1 0-42 0 0,0-2-52 0 0,1-1 19 0 0,1-1-63 0 0,0 0 54 0 0,0-2-74 0 0,2-1-2 0 0,0-2-11 0 0,1-1-20 0 0,0-1 14 0 0,1-1-38 0 0,0-1 44 0 0,1-1-15 0 0,-1 0-88 0 0,1-2 119 0 0,0 1-132 0 0,-1-1 179 0 0,-1 0-104 0 0,0 0 113 0 0,0 1-29 0 0,0 1 170 0 0,-2 1-65 0 0,1 2 20 0 0,-2 1-24 0 0,0 2 0 0 0,-1 0-1 0 0,-1 2-34 0 0,0 1-32 0 0,0 1-44 0 0,-1 2-48 0 0,-1 0-28 0 0,1 1 25 0 0,-1 1-20 0 0,0 1-18 0 0,0 1-88 0 0,-1 2 135 0 0,-1 2-26 0 0,0 3 71 0 0,-1 4 8 0 0,0 3 22 0 0,-1 3 146 0 0,0 5-226 0 0,0 4 220 0 0,-1 3-260 0 0,1 4 192 0 0,-1 3-206 0 0,1 4 54 0 0,0 4-19 0 0,1 2 4 0 0,1 2-11 0 0,0 2 3 0 0,2 0 13 0 0,0 0 1 0 0,1 0 9 0 0,0-2-6 0 0,2 0-2 0 0,0-2-22 0 0,0-2 0 0 0,0-3 181 0 0,-1-2-235 0 0,1-2 241 0 0,-1-2-282 0 0,0-2 288 0 0,0-3-391 0 0,-1-2 386 0 0,-1-1-256 0 0,1-2 236 0 0,-1-2-252 0 0,-1-2 250 0 0,0-1-273 0 0,0-2 291 0 0,0-1-279 0 0,-1-2 280 0 0,0-1-251 0 0,-1 0 239 0 0,0-1-233 0 0,-1-1 228 0 0,-1 0-232 0 0,1-1 270 0 0,-2-1-254 0 0,1-1 294 0 0,-1 1-269 0 0,0-2 284 0 0,-1 1-247 0 0,1-1 234 0 0,-1 0-190 0 0,0-1 244 0 0,0 1-206 0 0,1-1 182 0 0,0 0-151 0 0,1 0 162 0 0,0-2-174 0 0,1 1 128 0 0,0-1-180 0 0,0 0 117 0 0,1 0-166 0 0,1-2 112 0 0,4 0-187 0 0,0 0 71 0 0,5-2-241 0 0,3 0 49 0 0,2-2-376 0 0,3 1 159 0 0,2-2-408 0 0,2 0-110 0 0,1-1-163 0 0,1 0-303 0 0,0-1-218 0 0,1-1-291 0 0,-1 0-270 0 0,1-2-2787 0 0,0 0-2797 0 0,-6 1 6735 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7:05.44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49230.25"/>
      <inkml:brushProperty name="anchorY" value="-425716.96875"/>
      <inkml:brushProperty name="scaleFactor" value="0.5"/>
    </inkml:brush>
  </inkml:definitions>
  <inkml:trace contextRef="#ctx0" brushRef="#br0">115 355 800 0 0,'-1'-2'2660'0'0,"-1"-3"-639"0"0,0-2-55 0 0,-2-1-393 0 0,2 1-227 0 0,-2-1-130 0 0,0 0 111 0 0,1 1-171 0 0,-1 0 58 0 0,1 1-216 0 0,0 0-175 0 0,1 1-190 0 0,0 0-146 0 0,1 1-98 0 0,0 1-67 0 0,1 1-23 0 0,-1 0-36 0 0,1 2 66 0 0,-1 2-2 0 0,-1 3-3 0 0,0 2 80 0 0,0 4-107 0 0,0 3 133 0 0,1 5-241 0 0,0 4 268 0 0,0 5-272 0 0,-1 4 59 0 0,0 4-82 0 0,0 5 24 0 0,0 2-44 0 0,0 3-12 0 0,1 2 1 0 0,0 0-31 0 0,0 1 4 0 0,1-1 48 0 0,0-2-132 0 0,0-2 190 0 0,0-2-232 0 0,0-3 201 0 0,0-2-234 0 0,0-3 212 0 0,0-2-210 0 0,0-2 211 0 0,0-3-236 0 0,0-2 234 0 0,-1-3-240 0 0,1-2 245 0 0,0-2-270 0 0,0-2 249 0 0,-1-2-230 0 0,1-2 250 0 0,-1-2-316 0 0,1-1 188 0 0,-1-3-351 0 0,1-1 302 0 0,-1-3-320 0 0,0-1 242 0 0,-2-4-187 0 0,0-3 175 0 0,-1-5-241 0 0,0-4 66 0 0,0-7-6 0 0,0-6 2 0 0,-1-7 29 0 0,1-4 114 0 0,1-5 77 0 0,0-2 174 0 0,1-2-137 0 0,0-1 232 0 0,0 2-64 0 0,1 1 198 0 0,1 2-227 0 0,0 3 332 0 0,2 1-267 0 0,-1 2 197 0 0,1 2-172 0 0,0 1 58 0 0,1 1 32 0 0,0 2-9 0 0,0 2-50 0 0,1 1-25 0 0,-1 2-28 0 0,1 1-21 0 0,0 2-35 0 0,0 2 17 0 0,1 2-23 0 0,-2 1-36 0 0,1 3-22 0 0,0 1-30 0 0,-1 2-33 0 0,0 2-8 0 0,0 1-29 0 0,0 3 6 0 0,1 0-4 0 0,-1 3 0 0 0,2 2 38 0 0,2 3-12 0 0,1 2 11 0 0,1 5 92 0 0,1 2-153 0 0,1 4 176 0 0,2 5-142 0 0,0 2 122 0 0,1 5-134 0 0,1 3 59 0 0,1 2-20 0 0,0 2-11 0 0,0 2-19 0 0,0 0 46 0 0,1 0-33 0 0,-1 0 20 0 0,-1-2-1 0 0,-1-2 19 0 0,0-1-9 0 0,-1-2 8 0 0,0-3 3 0 0,-1-2-24 0 0,-1-2 31 0 0,-1-3 22 0 0,0-1 13 0 0,-1-3-1 0 0,0-2 22 0 0,0-2-24 0 0,-2-3-16 0 0,3-2 28 0 0,0-2-43 0 0,1-4 31 0 0,2-3-98 0 0,0-3 13 0 0,2-5-106 0 0,1-5 73 0 0,2-5-196 0 0,2-6 139 0 0,1-6-178 0 0,1-6 216 0 0,1-4-187 0 0,1-3 68 0 0,0-2 26 0 0,-1-1 12 0 0,0 0 74 0 0,0 1-46 0 0,-3 2 131 0 0,0 2 16 0 0,-3 4 136 0 0,0 4-36 0 0,-3 4 30 0 0,-1 3-18 0 0,-2 4-31 0 0,-2 3 36 0 0,0 3 1 0 0,-2 2-28 0 0,-1 2-32 0 0,0 3-34 0 0,-1 1-87 0 0,-1 3 20 0 0,0 0-13 0 0,-1 3 0 0 0,-1 2 108 0 0,1 3 1 0 0,0 3 16 0 0,-1 3-13 0 0,1 5 20 0 0,-1 4 8 0 0,-1 4-30 0 0,1 5 99 0 0,-1 5-118 0 0,0 4 187 0 0,-1 4-163 0 0,1 5 108 0 0,-1 4-129 0 0,1 2 120 0 0,0 1-89 0 0,0 3 50 0 0,0 0 4 0 0,-1 0 55 0 0,1 0 0 0 0,-1 0 8 0 0,1 0 58 0 0,0-2 44 0 0,0 0-111 0 0,0-3 80 0 0,0-3-121 0 0,0-1 94 0 0,-1-2-114 0 0,1-3 88 0 0,-1-2-140 0 0,0-1 100 0 0,1-4-74 0 0,-1-1-13 0 0,0-2-20 0 0,0-3 12 0 0,0-2-16 0 0,1-2-19 0 0,-1-2 6 0 0,1-2-42 0 0,0-1-58 0 0,0-1-75 0 0,0-2-87 0 0,-1-4-105 0 0,1 2-124 0 0,0-3-238 0 0,-1 1-118 0 0,1-1-460 0 0,-1-2-324 0 0,0-2-494 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7:07.67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51314.9375"/>
      <inkml:brushProperty name="anchorY" value="-427932"/>
      <inkml:brushProperty name="scaleFactor" value="0.5"/>
    </inkml:brush>
  </inkml:definitions>
  <inkml:trace contextRef="#ctx0" brushRef="#br0">4 93 1432 0 0,'0'0'3945'0'0,"-1"-1"-3327"0"0,0-1 266 0 0,1 0-268 0 0,-1 1 101 0 0,1 0-172 0 0,-1-2 20 0 0,1 1-103 0 0,0 0-47 0 0,0 0-26 0 0,0 1 47 0 0,0 0-182 0 0,0-1 123 0 0,0 0-122 0 0,0 0 41 0 0,0-2 2483 0 0,4 5-2369 0 0,0-1-74 0 0,3 0 22 0 0,0 1-5 0 0,3 0-67 0 0,-1 0 15 0 0,4-1-55 0 0,2 0-53 0 0,2 0-11 0 0,2-1-21 0 0,0 0-17 0 0,2 0-35 0 0,0-1-1 0 0,2 0-30 0 0,1 0-13 0 0,1 0-8 0 0,1-1-9 0 0,0 0-12 0 0,0 0-17 0 0,1 0 13 0 0,0-1-10 0 0,0 1-7 0 0,-1 0-2 0 0,0-1-10 0 0,-2 2 12 0 0,0-1-18 0 0,-2 0 14 0 0,-1 1-18 0 0,-2 0 9 0 0,-1-1-2 0 0,-4 2 0 0 0,1-1-14 0 0,-3 0 4 0 0,1 1 7 0 0,-3 0-30 0 0,1 0 23 0 0,-2 0-8 0 0,0 0 2 0 0,-1 0-19 0 0,-3 1 15 0 0,3-1-24 0 0,-3 1 16 0 0,0-1-15 0 0,1 0 14 0 0,-1 1-18 0 0,-1-1 5 0 0,-1 1 12 0 0,2 0-9 0 0,-1 0 13 0 0,0 0-13 0 0,-1 0 14 0 0,-1 0-4 0 0,-1 0-32 0 0,2 0 42 0 0,-1-1-23 0 0,1 1 3 0 0,-1 0-19 0 0,-1-1-47 0 0,0 1-11 0 0,-1 0-66 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7:08.50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53338.03125"/>
      <inkml:brushProperty name="anchorY" value="-429117.25"/>
      <inkml:brushProperty name="scaleFactor" value="0.5"/>
    </inkml:brush>
  </inkml:definitions>
  <inkml:trace contextRef="#ctx0" brushRef="#br0">37 28 1720 0 0,'0'0'4736'0'0,"-3"0"-4149"0"0,0 1 189 0 0,0-1-212 0 0,1 0-3 0 0,0 0-163 0 0,1 1 0 0 0,0-1 229 0 0,-2 0-341 0 0,1 0-79 0 0,-1 1 69 0 0,1-1-74 0 0,0 0 1749 0 0,0 1-1735 0 0,0 0 49 0 0,0 0-102 0 0,1 0 90 0 0,-1 0 1634 0 0,5-1-1412 0 0,0 1-150 0 0,3-1 104 0 0,0 0-169 0 0,3 1 104 0 0,-1-1-74 0 0,5-1-64 0 0,1 1 13 0 0,3-1-57 0 0,2 1-29 0 0,2-2-37 0 0,1 1-111 0 0,1-1 126 0 0,1 0-181 0 0,1 1 175 0 0,1-1-166 0 0,-1 0 133 0 0,1 0-143 0 0,-1 0 140 0 0,-1 0-151 0 0,-2 0 134 0 0,-1 0-129 0 0,-1 1 131 0 0,-2-1-137 0 0,-1 1 115 0 0,-3 0-118 0 0,0 1 104 0 0,-3-1-88 0 0,0 0 119 0 0,-1 0-128 0 0,1 0 129 0 0,-2 1-122 0 0,1-1 120 0 0,-2 0-153 0 0,-2 0 162 0 0,2 1-152 0 0,-1 0 144 0 0,-1 0-127 0 0,1 0 126 0 0,-1 0-144 0 0,-1 0 123 0 0,3-1-108 0 0,-2 1 110 0 0,-1 0-98 0 0,2 0 115 0 0,-1-1-137 0 0,0 1 149 0 0,0 0-153 0 0,0 0 149 0 0,-2 0-138 0 0,-1 0 149 0 0,2 0-147 0 0,0 0 175 0 0,-2 0-196 0 0,0 0 134 0 0,-1 0-121 0 0,-1 0 132 0 0,3 0-152 0 0,-1 0 120 0 0,0 0-167 0 0,0 0 90 0 0,-1 0-199 0 0,-1 0 30 0 0,-1 0-236 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7:09.29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55253.5625"/>
      <inkml:brushProperty name="anchorY" value="-430356.625"/>
      <inkml:brushProperty name="scaleFactor" value="0.5"/>
    </inkml:brush>
  </inkml:definitions>
  <inkml:trace contextRef="#ctx0" brushRef="#br0">1 66 156 0 0,'0'0'14902'0'0,"4"-1"-14574"0"0,0 1-15 0 0,3-1-60 0 0,0 0-40 0 0,3 0-25 0 0,-1-1-32 0 0,4 0-37 0 0,0 0-7 0 0,3 0-40 0 0,0-1 0 0 0,1 1-40 0 0,0-1 24 0 0,1 1-20 0 0,0-1-4 0 0,0 1-36 0 0,1 0 28 0 0,0 0-6 0 0,-1 0-22 0 0,0 0 17 0 0,0 0-16 0 0,-1 0 9 0 0,-1 0-2 0 0,-3 1 0 0 0,1-1-10 0 0,-3 1 8 0 0,1 0-7 0 0,-2 0 11 0 0,1 0-13 0 0,-2 0 14 0 0,2 0-4 0 0,-2 0 1 0 0,1 0-10 0 0,-2 1-1 0 0,1-1 9 0 0,-2 1-3 0 0,-2-1 5 0 0,3 1-10 0 0,-1-1-1 0 0,-2 1 23 0 0,2-1-21 0 0,0 1 11 0 0,-2-1-7 0 0,2 1-8 0 0,-1-1 12 0 0,-1 1-28 0 0,1-1 27 0 0,0 0-13 0 0,-2 1-34 0 0,-1 0 39 0 0,2-1-10 0 0,0 0 8 0 0,-1 0-19 0 0,-1 1 20 0 0,-1-1-3 0 0,-1 1-8 0 0,3 0 13 0 0,-1 0-4 0 0,1 0-4 0 0,-2 0-3 0 0,0 0 1 0 0,-1 0 8 0 0,0 0-2 0 0,-1 0-9 0 0,0 0-90 0 0,0 0 18 0 0,3 0-230 0 0,0 0 77 0 0,0-1-71 0 0,0 1-140 0 0,-1 0-187 0 0,-1 0-366 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7:14.89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57098.46875"/>
      <inkml:brushProperty name="anchorY" value="-431563.34375"/>
      <inkml:brushProperty name="scaleFactor" value="0.5"/>
    </inkml:brush>
  </inkml:definitions>
  <inkml:trace contextRef="#ctx0" brushRef="#br0">12 461 2488 0 0,'-1'-2'1928'0'0,"0"-1"-335"0"0,0-1-223 0 0,-1-2-40 0 0,0-2-265 0 0,0-2-105 0 0,0 0-227 0 0,2-1 152 0 0,-1-1-45 0 0,2-1 70 0 0,0 0-145 0 0,1 0 22 0 0,0-1-240 0 0,0 1 34 0 0,2-1-175 0 0,-1 0 100 0 0,1 1-211 0 0,0-1 72 0 0,0 0-165 0 0,0 1 144 0 0,0 0-170 0 0,1 0 96 0 0,-1 0-156 0 0,0 0 93 0 0,1 2-107 0 0,-1 0 61 0 0,-1 0-145 0 0,0 4 105 0 0,0-2-172 0 0,-1 3 100 0 0,0-1-165 0 0,0 2 129 0 0,0 1-118 0 0,-1 2 122 0 0,-1 0-91 0 0,2 4 121 0 0,-1 4-142 0 0,0 3 129 0 0,1 6 6 0 0,0 3-24 0 0,0 5 18 0 0,1 4-23 0 0,0 5 67 0 0,2 3-77 0 0,1 4 2 0 0,1 3 26 0 0,0 0-20 0 0,2 2 11 0 0,0 0-17 0 0,2-1 28 0 0,0-1-8 0 0,2-2-90 0 0,1-1 147 0 0,1-1-140 0 0,0-4 146 0 0,0-2-76 0 0,1-3 165 0 0,-1-4-17 0 0,0-2 73 0 0,0-3 56 0 0,-2-2-6 0 0,0-3-1 0 0,0-3-6 0 0,0-2-41 0 0,0-2-22 0 0,0-4-33 0 0,1-2-28 0 0,1-3 5 0 0,1-4-80 0 0,0-2 22 0 0,2-4-62 0 0,0-4 187 0 0,1-3-276 0 0,0-5 232 0 0,1-4-367 0 0,-1-3 352 0 0,0-3-331 0 0,-1-2 116 0 0,-1-2 0 0 0,-1-2-12 0 0,-1-1 21 0 0,-1-1 0 0 0,-1 0 9 0 0,-2 1-15 0 0,-1 2 24 0 0,0 2 11 0 0,-2 1 20 0 0,-2 1 16 0 0,0 2 6 0 0,-2 2 20 0 0,0 1 18 0 0,-2 2-3 0 0,0 2 3 0 0,-1 1-42 0 0,-2 1-7 0 0,0 2-28 0 0,-1 1 0 0 0,0 2 7 0 0,-2 1-26 0 0,0 1-16 0 0,-1 2 22 0 0,-2 1-28 0 0,0 2 4 0 0,-1 1-24 0 0,-2 2 19 0 0,2 3 26 0 0,-4 3-31 0 0,-1 2 20 0 0,-3 4 9 0 0,0 3-8 0 0,-1 3-66 0 0,0 4 89 0 0,0 2 7 0 0,1 3 0 0 0,2 2-9 0 0,1 2 18 0 0,3 0-15 0 0,3 1 18 0 0,2-1-42 0 0,2 0 54 0 0,3 0 95 0 0,2-1-157 0 0,4 0 217 0 0,2-1-280 0 0,3-1 276 0 0,2 0-248 0 0,3-3 241 0 0,2-1-239 0 0,2-2 240 0 0,1-3-282 0 0,1-2 289 0 0,2-3-275 0 0,0-1 242 0 0,2-4-255 0 0,-1-1 248 0 0,0-3-300 0 0,0-2 98 0 0,0-2-62 0 0,-1-2-56 0 0,-1-3-14 0 0,-1-3-15 0 0,-1-1-37 0 0,-1-3-132 0 0,-1-1 105 0 0,-3-2-152 0 0,0-1 103 0 0,-3 0 41 0 0,-1 1 122 0 0,-1 1-177 0 0,-2 2-54 0 0,-1 2-320 0 0,-1 2-169 0 0,-1 2-214 0 0,-2 4-20 0 0,0 0 23 0 0,-1 4-215 0 0,-2 1-255 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7:15.27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59393"/>
      <inkml:brushProperty name="anchorY" value="-432481.15625"/>
      <inkml:brushProperty name="scaleFactor" value="0.5"/>
    </inkml:brush>
  </inkml:definitions>
  <inkml:trace contextRef="#ctx0" brushRef="#br0">9 65 1512 0 0,'2'-3'5229'0'0,"-1"-1"-3911"0"0,1 1-43 0 0,0-2-175 0 0,0 0 110 0 0,1-1-73 0 0,-2 1-74 0 0,1 0-300 0 0,0 1 56 0 0,-2 0-240 0 0,2 0-96 0 0,-1 0-139 0 0,0 1-81 0 0,-1 1-72 0 0,1-1-61 0 0,0 1-11 0 0,-1 0-37 0 0,0 2 30 0 0,0 2-30 0 0,-1 2-85 0 0,-2 4 109 0 0,1 2-150 0 0,-2 3 174 0 0,0 3-169 0 0,0 3 150 0 0,0 1-143 0 0,0 2 149 0 0,2 2-203 0 0,0 0 229 0 0,1 1-169 0 0,1 1 154 0 0,2-1-164 0 0,1 0 134 0 0,2-1-150 0 0,1-1 62 0 0,2-1-235 0 0,0-1-48 0 0,2-2-307 0 0,0-2-185 0 0,1-2-181 0 0,1-3-405 0 0,0-2-137 0 0,-2-3-564 0 0,3-2-1481 0 0,0-4-1446 0 0,-2-1 3259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1:37.9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74 1792 0 0,'10'-8'8978'0'0,"-2"2"-8118"0"0,1 1-1 0 0,0 0 1 0 0,0 1-1 0 0,1 0 1 0 0,-1 0-1 0 0,19-3 1 0 0,63-8-2036 0 0,-28 6-1543 0 0,-8 3-5474 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7:15.44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60789"/>
      <inkml:brushProperty name="anchorY" value="-434126.28125"/>
      <inkml:brushProperty name="scaleFactor" value="0.5"/>
    </inkml:brush>
  </inkml:definitions>
  <inkml:trace contextRef="#ctx0" brushRef="#br0">120 57 1988 0 0,'-2'-2'3216'0'0,"-5"-2"-1049"0"0,-2-1-196 0 0,-1 0-629 0 0,-1-1-154 0 0,-1 0-365 0 0,2 1-58 0 0,-1 0-254 0 0,2 1-23 0 0,0-1-242 0 0,1 2-39 0 0,0 0-244 0 0,2 2-164 0 0,1 0-443 0 0,2 0-438 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7:15.89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59395.21875"/>
      <inkml:brushProperty name="anchorY" value="-432805.4375"/>
      <inkml:brushProperty name="scaleFactor" value="0.5"/>
    </inkml:brush>
  </inkml:definitions>
  <inkml:trace contextRef="#ctx0" brushRef="#br0">53 177 1324 0 0,'-7'-6'8902'0'0,"3"0"-6726"0"0,-1 0-287 0 0,1 1-81 0 0,-1-1-532 0 0,1 0 238 0 0,-1 0-395 0 0,1 1 155 0 0,0-1-301 0 0,1 1-15 0 0,0 0-284 0 0,1 1-23 0 0,0-1-267 0 0,1 0-38 0 0,2 0-106 0 0,0 1-65 0 0,2-2-57 0 0,3 0-100 0 0,1 0-91 0 0,2-1-85 0 0,2 1-86 0 0,2 0-70 0 0,1 0-36 0 0,1 0-56 0 0,2 0-41 0 0,2 1-106 0 0,1 0-59 0 0,1 0-57 0 0,1 1-143 0 0,-1 0 52 0 0,0 1-186 0 0,-1 1 44 0 0,-1-1-171 0 0,-1 1-18 0 0,-3 1-121 0 0,1 0-204 0 0,-4 0 113 0 0,2 1-195 0 0,-3 0-327 0 0,0 1-1234 0 0,-2-1-792 0 0,-3 1 1852 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7:16.12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60984.28125"/>
      <inkml:brushProperty name="anchorY" value="-433901.1875"/>
      <inkml:brushProperty name="scaleFactor" value="0.5"/>
    </inkml:brush>
  </inkml:definitions>
  <inkml:trace contextRef="#ctx0" brushRef="#br0">12 39 2008 0 0,'-12'5'13306'0'0,"17"-5"-12540"0"0,3-1-145 0 0,3 0-98 0 0,3-1-129 0 0,4 1-67 0 0,1-2-88 0 0,3 1-27 0 0,1 0-72 0 0,2-1-14 0 0,1 0-72 0 0,0 0-73 0 0,0 0-180 0 0,0 0-111 0 0,-1 1-190 0 0,-1-1-158 0 0,-1 0-152 0 0,-3 1-145 0 0,-1 0-238 0 0,-2 1-225 0 0,-4 0-160 0 0,1 0-2212 0 0,-4 0-1375 0 0,-2 1 3510 0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7:16.87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62665.09375"/>
      <inkml:brushProperty name="anchorY" value="-435132.78125"/>
      <inkml:brushProperty name="scaleFactor" value="0.5"/>
    </inkml:brush>
  </inkml:definitions>
  <inkml:trace contextRef="#ctx0" brushRef="#br0">17 342 380 0 0,'-1'-2'2936'0'0,"0"-4"-727"0"0,-1-3-129 0 0,0-2-87 0 0,0-3-353 0 0,0-1 23 0 0,-1-1-124 0 0,2-1-33 0 0,0-1-92 0 0,0 1-148 0 0,1-1-120 0 0,0-1-69 0 0,1 1-136 0 0,1 0-108 0 0,0 1-183 0 0,0 0-68 0 0,0 2-101 0 0,0 0-47 0 0,1 1-91 0 0,0 1-66 0 0,-1 2-82 0 0,0 1-51 0 0,-1 2-88 0 0,1 0-25 0 0,-1 2-29 0 0,0 1-16 0 0,0 2 5 0 0,-1 2-41 0 0,3 1 49 0 0,0 4 7 0 0,1 4-20 0 0,1 4-1 0 0,-1 4 28 0 0,1 5-60 0 0,1 5-52 0 0,0 4 107 0 0,0 5-164 0 0,1 2 181 0 0,1 3-224 0 0,1 2 254 0 0,0 0-213 0 0,1 0 219 0 0,0 0-198 0 0,0 0 224 0 0,1-3-225 0 0,0-1 241 0 0,-1-3-244 0 0,1-3 241 0 0,-2-2-188 0 0,1-4 196 0 0,0-2-168 0 0,-1-2 174 0 0,0-3-126 0 0,0-3 178 0 0,1-1-166 0 0,-1-2 178 0 0,2-3-159 0 0,0-2 156 0 0,-2-3-182 0 0,3-1 162 0 0,0-3-191 0 0,3-2 164 0 0,0-3-140 0 0,1-2 110 0 0,0-4-186 0 0,2-3 180 0 0,-1-3-174 0 0,0-3 148 0 0,0-2-142 0 0,0-3 70 0 0,-2-2 53 0 0,0-1 43 0 0,-1-1 49 0 0,-1-1-2 0 0,-1 0 48 0 0,-1 0 31 0 0,-2-1 97 0 0,0 1 14 0 0,-2 0 27 0 0,0 0-43 0 0,-2 2-79 0 0,-1 0-2 0 0,-1 1-53 0 0,-1 1-18 0 0,-2 0-18 0 0,0 2-45 0 0,-1 0-27 0 0,-1 1-9 0 0,-2 1-44 0 0,0 1-18 0 0,-1 2-12 0 0,0 0-10 0 0,-2 3-26 0 0,-1 1-27 0 0,-1 2 29 0 0,0 2-72 0 0,-1 1-12 0 0,-1 3-23 0 0,2 2 7 0 0,-3 3-23 0 0,-1 1-18 0 0,0 4 19 0 0,-2 2-8 0 0,0 3 44 0 0,1 2-8 0 0,1 2 20 0 0,1 2 0 0 0,1 2 1 0 0,3 1 53 0 0,1 2-6 0 0,2 0 18 0 0,2 0 36 0 0,2 1-47 0 0,3 0 77 0 0,2-1-107 0 0,2 0 127 0 0,1-1-189 0 0,3-1 150 0 0,2 0-147 0 0,2-2 112 0 0,1-2-211 0 0,2-1 172 0 0,2-2-253 0 0,1-2 245 0 0,2-1-381 0 0,1-2 242 0 0,0-3-281 0 0,0-1 150 0 0,1-2-260 0 0,0-2-55 0 0,0-2-45 0 0,-1-1-256 0 0,0-2-5 0 0,-1-2-226 0 0,-1-1 26 0 0,-1-1-55 0 0,-1 0-247 0 0,-2-1 31 0 0,-2 2-320 0 0,0 0-364 0 0,-3 1-1027 0 0,-3 3-1066 0 0,-2 2 2313 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7:17.32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64764.15625"/>
      <inkml:brushProperty name="anchorY" value="-436354.5"/>
      <inkml:brushProperty name="scaleFactor" value="0.5"/>
    </inkml:brush>
  </inkml:definitions>
  <inkml:trace contextRef="#ctx0" brushRef="#br0">0 54 1504 0 0,'0'0'13790'0'0,"1"-2"-12676"0"0,0-1-249 0 0,1-1-84 0 0,1 1-287 0 0,2-2 50 0 0,0 1-239 0 0,2-1 28 0 0,2 0-138 0 0,-1 1 21 0 0,2-1-127 0 0,-1 1 50 0 0,3 1-167 0 0,-2 0 101 0 0,1 1-130 0 0,-1 1 15 0 0,3 1-72 0 0,1 1-60 0 0,0 1-29 0 0,0 2 33 0 0,-1 1-5 0 0,0 2 6 0 0,-2 1 15 0 0,0 1 24 0 0,-1 3 31 0 0,-2 0 8 0 0,-1 2 24 0 0,-2 1 10 0 0,-2 2-90 0 0,-1 0 144 0 0,-3 1-120 0 0,-1 1 215 0 0,-2 1-150 0 0,-2 0 195 0 0,-2 1-86 0 0,0 0 188 0 0,-2 0-101 0 0,0-1 201 0 0,-1-1-45 0 0,0-1 63 0 0,0 0-6 0 0,0-2-19 0 0,1-2 26 0 0,2-1 0 0 0,1-1-32 0 0,0-1 58 0 0,1-2-10 0 0,2-1 33 0 0,0-1 16 0 0,1-1 26 0 0,0 0-23 0 0,1 0-62 0 0,2 0-103 0 0,1-2 15 0 0,2 2-89 0 0,0-2-27 0 0,4 0-49 0 0,2 0-122 0 0,-1-2-241 0 0,5 1-91 0 0,2-1-84 0 0,1-1 64 0 0,2 0-268 0 0,2-1-138 0 0,0-1-196 0 0,2 0-121 0 0,-1 0-222 0 0,2-1-66 0 0,0-1-259 0 0,0-1-624 0 0,-1-1-299 0 0,0-1-1218 0 0,-1-2-1971 0 0,-4 0 4197 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7:17.56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66454.28125"/>
      <inkml:brushProperty name="anchorY" value="-438015.96875"/>
      <inkml:brushProperty name="scaleFactor" value="0.5"/>
    </inkml:brush>
  </inkml:definitions>
  <inkml:trace contextRef="#ctx0" brushRef="#br0">40 123 1332 0 0,'0'0'3504'0'0,"-3"-2"-1021"0"0,0 0-194 0 0,-2-2-512 0 0,0 1-158 0 0,0-1-192 0 0,0 0-167 0 0,0-1-6 0 0,0 1-311 0 0,3-1-19 0 0,1 1-369 0 0,2-1 97 0 0,1 1-314 0 0,3 0 94 0 0,2-1-239 0 0,2 0 124 0 0,2 0-242 0 0,2 0 42 0 0,0 0-204 0 0,2 1-30 0 0,0 0-153 0 0,2-1-114 0 0,-1 1-100 0 0,1 0-165 0 0,-1 1-180 0 0,1-1-114 0 0,-2 1-207 0 0,1 0-127 0 0,-2 1-15 0 0,-2 0-441 0 0,-1-1 39 0 0,1 0-1906 0 0,-2 1-1228 0 0,-3 1 3081 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7:18.24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67956.3125"/>
      <inkml:brushProperty name="anchorY" value="-439163.65625"/>
      <inkml:brushProperty name="scaleFactor" value="0.5"/>
    </inkml:brush>
  </inkml:definitions>
  <inkml:trace contextRef="#ctx0" brushRef="#br0">36 196 1884 0 0,'-1'-1'2596'0'0,"-1"-4"-536"0"0,-1-1 73 0 0,-1-1-417 0 0,0-2-20 0 0,0-1-262 0 0,0 1 183 0 0,0-1-169 0 0,2 0-164 0 0,-1 0-300 0 0,1 0-80 0 0,1 0-197 0 0,1 0-89 0 0,-1 1-124 0 0,1 0-110 0 0,0 2-70 0 0,0-1-77 0 0,1 1-45 0 0,0-1-80 0 0,1 2-45 0 0,1-1-8 0 0,-1 3-33 0 0,1-1-3 0 0,0 2-11 0 0,2 1-27 0 0,-1 2 2 0 0,1 3-21 0 0,1 3 24 0 0,0 2 10 0 0,0 4-3 0 0,0 3 3 0 0,0 2-14 0 0,0 2 37 0 0,0 4 142 0 0,0 2-254 0 0,0 2 299 0 0,1 2-303 0 0,0 1 278 0 0,1 1-275 0 0,1 0 258 0 0,-1 1-268 0 0,2-1 256 0 0,-1 0-278 0 0,2-1 302 0 0,0-1-287 0 0,0-1 288 0 0,1-2-310 0 0,0-1 303 0 0,1-2-218 0 0,0-3 267 0 0,0-1-244 0 0,1-2 259 0 0,0-3-281 0 0,0-1 290 0 0,2-3-285 0 0,-1-1 236 0 0,1-3-235 0 0,1-2 199 0 0,0-2-252 0 0,1-2 237 0 0,1-2-196 0 0,0-2 180 0 0,0-2-230 0 0,2-3 232 0 0,0-3-264 0 0,0-3 279 0 0,0-1-257 0 0,-1-4 208 0 0,0-1-178 0 0,-1-1 275 0 0,-1-2-108 0 0,-2-1 264 0 0,0 0-175 0 0,-1-1 347 0 0,-2 0-134 0 0,0 0 103 0 0,-3 0-133 0 0,0 0-20 0 0,-2 1-41 0 0,-1-1-11 0 0,0 2-2 0 0,-2 1 7 0 0,-2 0 16 0 0,-1 2-125 0 0,-1 1 52 0 0,0 1-153 0 0,-2 1 54 0 0,-1 0-131 0 0,-1 1 15 0 0,1 1-38 0 0,-3 1-19 0 0,0 1-15 0 0,-1 2 2 0 0,-2 1-8 0 0,-1 2 2 0 0,-2 1 22 0 0,3 3-48 0 0,-3 2 15 0 0,-2 3-11 0 0,0 1 30 0 0,-1 3-19 0 0,0 2-2 0 0,1 3 2 0 0,0 2-82 0 0,1 3 19 0 0,2 1-38 0 0,2 2-59 0 0,2 1 109 0 0,3 1-139 0 0,2 1 159 0 0,3 0-141 0 0,2 0 160 0 0,3 0-173 0 0,1-1 175 0 0,3-1-161 0 0,1-1 170 0 0,2-1-205 0 0,2-2 151 0 0,1-2-225 0 0,0-3 161 0 0,2-1-221 0 0,-1-3 198 0 0,2-1-269 0 0,0-3 274 0 0,0-1-271 0 0,0-3 127 0 0,2-1-208 0 0,-2-2-57 0 0,2-3-137 0 0,-1-1-198 0 0,0-2 94 0 0,0-1-140 0 0,-1-1 91 0 0,-1-1-170 0 0,-2 0 89 0 0,-1 0-35 0 0,-1 1-199 0 0,-3 2 114 0 0,0 0-260 0 0,-2 2 61 0 0,-3 2-118 0 0,0 2-125 0 0,-3 1-782 0 0,-1 2-134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7:18.83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70219.3125"/>
      <inkml:brushProperty name="anchorY" value="-440367.875"/>
      <inkml:brushProperty name="scaleFactor" value="0.5"/>
    </inkml:brush>
  </inkml:definitions>
  <inkml:trace contextRef="#ctx0" brushRef="#br0">0 200 600 0 0,'0'0'13436'0'0,"3"-1"-12097"0"0,0 0 110 0 0,1-2-387 0 0,2-1 78 0 0,0-2-344 0 0,0 0 247 0 0,1-1-356 0 0,0-1 183 0 0,1-1-258 0 0,-1 0 124 0 0,1-1-156 0 0,0 1 143 0 0,0-1-116 0 0,0 1 87 0 0,-1-1-152 0 0,1 1 26 0 0,-1-1-195 0 0,0 2 16 0 0,0-1-142 0 0,0 1 49 0 0,-2 1-125 0 0,0 0 55 0 0,0 2-129 0 0,-1-2 49 0 0,0 2-123 0 0,1 0 32 0 0,-2 1-118 0 0,1-1 58 0 0,-1 2-103 0 0,-1 0 84 0 0,0 1-80 0 0,-1 1 84 0 0,-1 1-71 0 0,0 2 73 0 0,0 1-40 0 0,-1 3 87 0 0,-1 2-112 0 0,0 3 124 0 0,-1 1-47 0 0,-1 3 6 0 0,0 2-8 0 0,0 2 34 0 0,0 1-104 0 0,0 3 111 0 0,0 0-134 0 0,2 1 99 0 0,0 1-156 0 0,1 0 151 0 0,1 1-132 0 0,0-1 99 0 0,1 1-136 0 0,0-2 114 0 0,1 1-125 0 0,-1-1 106 0 0,1-1-80 0 0,0-2 108 0 0,-1-1-101 0 0,1-2 130 0 0,-1-1-99 0 0,1-2 46 0 0,-1-1 94 0 0,0-4-103 0 0,1 1 37 0 0,-1-3 91 0 0,0 1-122 0 0,-1-2 126 0 0,1 1-155 0 0,-1-2 167 0 0,0 1-150 0 0,0-1 154 0 0,0 0-148 0 0,-1-2 147 0 0,0 2-137 0 0,0-2 116 0 0,-1 1-95 0 0,0-2 121 0 0,0 0-129 0 0,-1 1 129 0 0,1-2-85 0 0,-1 1 91 0 0,0 0-63 0 0,0-1 114 0 0,0 1-102 0 0,1-2 121 0 0,0 1-109 0 0,0 0 136 0 0,1 0-119 0 0,0-1 150 0 0,0 0 612 0 0,1-1-722 0 0,4-1-163 0 0,-1 0 39 0 0,4 0-199 0 0,-1-1-15 0 0,3 0-226 0 0,3-2 54 0 0,0 0-350 0 0,2 1 119 0 0,0-1-412 0 0,1 0-183 0 0,0 1-249 0 0,0-1-302 0 0,1 0-73 0 0,1 1-320 0 0,-1-1-742 0 0,0 0-1390 0 0,0-1-2791 0 0,-3 2 5903 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7:19.30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71833.53125"/>
      <inkml:brushProperty name="anchorY" value="-442021.71875"/>
      <inkml:brushProperty name="scaleFactor" value="0.5"/>
    </inkml:brush>
  </inkml:definitions>
  <inkml:trace contextRef="#ctx0" brushRef="#br0">1 43 2124 0 0,'0'0'16884'0'0,"1"-1"-16031"0"0,1-1-111 0 0,3 0-146 0 0,3 0-94 0 0,2 0-110 0 0,2-1-62 0 0,1 1-88 0 0,3-1-27 0 0,1 1-52 0 0,2 0-29 0 0,2 0-53 0 0,1 0 11 0 0,2 0 104 0 0,1 0-326 0 0,0 0 30 0 0,2 0-153 0 0,-1 1-42 0 0,1-1-102 0 0,-1 1-13 0 0,0 0-98 0 0,-1 0-161 0 0,-2 0 16 0 0,-2 0-254 0 0,-1 0-80 0 0,-5 1-291 0 0,0-1 27 0 0,-3 1 1 0 0,0 1-416 0 0,-3 0 16 0 0,-2-1-2146 0 0,3 4-3077 0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7:19.57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73624.65625"/>
      <inkml:brushProperty name="anchorY" value="-443254.875"/>
      <inkml:brushProperty name="scaleFactor" value="0.5"/>
    </inkml:brush>
  </inkml:definitions>
  <inkml:trace contextRef="#ctx0" brushRef="#br0">19 0 2976 0 0,'0'0'2136'0'0,"-3"1"-471"0"0,1 1-173 0 0,-2 0-73 0 0,1 0-121 0 0,0 0 110 0 0,0 0 1118 0 0,3 1-1438 0 0,0-1-188 0 0,5 1-172 0 0,-1-1-157 0 0,5 1-93 0 0,4 0-96 0 0,2 0-29 0 0,2-1-129 0 0,2 0 34 0 0,3 0-121 0 0,1-1-3 0 0,2 0-28 0 0,1 0-46 0 0,1 0 6 0 0,0-1-42 0 0,1-1-28 0 0,-1 1 33 0 0,0-1-50 0 0,0 1-9 0 0,-1-1-32 0 0,-3 1-7 0 0,0 0-43 0 0,-3 0-88 0 0,-5-1-48 0 0,1 1-130 0 0,-4-1-180 0 0,1 1-194 0 0,-3-1-98 0 0,1 0-247 0 0,-2 1-269 0 0,-2 0-182 0 0,0 0-776 0 0,-2 0-1216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1:19.2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1 103 1132 0 0,'0'0'13953'0'0,"7"-11"-12115"0"0,-2 4-1654 0 0,1 1 1 0 0,0-1-1 0 0,0 1 1 0 0,1 0-1 0 0,-1 0 1 0 0,1 1-1 0 0,1 0 1 0 0,-1 0-1 0 0,1 1 1 0 0,0 0-1 0 0,0 0 1 0 0,10-3-1 0 0,-6 3-182 0 0,0 0 0 0 0,1 1 0 0 0,0 0 0 0 0,-1 1-1 0 0,1 0 1 0 0,0 1 0 0 0,22 1 0 0 0,-31 0-21 0 0,1 0 1 0 0,-1 1-1 0 0,0 0 1 0 0,0-1-1 0 0,0 2 1 0 0,0-1-1 0 0,0 0 1 0 0,0 1-1 0 0,0 0 1 0 0,-1 0-1 0 0,1 0 1 0 0,0 0-1 0 0,-1 1 1 0 0,0-1-1 0 0,1 1 1 0 0,-1 0-1 0 0,0 0 1 0 0,-1 0-1 0 0,1 0 1 0 0,0 0-1 0 0,-1 1 1 0 0,0-1-1 0 0,0 1 1 0 0,0 0-1 0 0,0 0 1 0 0,0 0-1 0 0,-1 0 1 0 0,0 0-1 0 0,0 0 1 0 0,0 0-1 0 0,0 0 1 0 0,0 7-1 0 0,0-1 12 0 0,-1 1-1 0 0,-1-1 0 0 0,1 1 0 0 0,-2-1 0 0 0,1 0 1 0 0,-1 1-1 0 0,-1-1 0 0 0,0 0 0 0 0,0 0 0 0 0,-1-1 1 0 0,-10 19-1 0 0,-3-3 157 0 0,-1-1 1 0 0,-2-1 0 0 0,0-1-1 0 0,-41 35 1 0 0,-16 17 1736 0 0,76-73-1858 0 0,1-1 1 0 0,-1 1-1 0 0,0-1 0 0 0,1 1 1 0 0,-1 0-1 0 0,1-1 0 0 0,-1 1 1 0 0,1 0-1 0 0,-1 0 1 0 0,1-1-1 0 0,-1 1 0 0 0,1 0 1 0 0,0 0-1 0 0,-1 0 0 0 0,1 0 1 0 0,0-1-1 0 0,0 1 0 0 0,0 0 1 0 0,0 0-1 0 0,0 0 0 0 0,0 0 1 0 0,0 0-1 0 0,0 0 1 0 0,0-1-1 0 0,0 1 0 0 0,0 0 1 0 0,0 0-1 0 0,1 1 0 0 0,0 0-2 0 0,0-1-1 0 0,1 0 1 0 0,-1 1-1 0 0,0-1 1 0 0,1 0-1 0 0,-1 0 1 0 0,1 0-1 0 0,-1 0 1 0 0,1 0-1 0 0,-1 0 1 0 0,1 0-1 0 0,0 0 0 0 0,1 0 1 0 0,8 2 15 0 0,0 0-1 0 0,1-1 1 0 0,13 2 0 0 0,-25-4-38 0 0,226 15-2470 0 0,-151-18-1553 0 0,-2-7-3724 0 0,-55 7 1768 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7:20.53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75422.3125"/>
      <inkml:brushProperty name="anchorY" value="-444558.625"/>
      <inkml:brushProperty name="scaleFactor" value="0.5"/>
    </inkml:brush>
  </inkml:definitions>
  <inkml:trace contextRef="#ctx0" brushRef="#br0">1 479 112 0 0,'0'0'6581'0'0,"0"-2"-5391"0"0,0 1-36 0 0,0-1-90 0 0,0-2-22 0 0,1 0-187 0 0,1-1 118 0 0,0 0-224 0 0,2-2 70 0 0,1-1-239 0 0,1-1 109 0 0,2-1-142 0 0,0 1 106 0 0,0-2-241 0 0,2 0 70 0 0,0-1-142 0 0,0 0 186 0 0,1-1-121 0 0,1 0-68 0 0,0-1-19 0 0,0-1-32 0 0,0 0-54 0 0,0 0 40 0 0,0 0-11 0 0,0 0 7 0 0,0 0-1 0 0,-1 0-13 0 0,1 0 121 0 0,-2 0-246 0 0,1 0 310 0 0,-2 1-222 0 0,0 0 139 0 0,-1 1-141 0 0,-1-1 124 0 0,1 2-188 0 0,-2 0 190 0 0,0 0-191 0 0,0 1 164 0 0,-1 0-194 0 0,-1 1 150 0 0,-1 3-216 0 0,1-2 118 0 0,-2 3-189 0 0,2-1 125 0 0,-2 1-183 0 0,1 0 121 0 0,-1 2-189 0 0,0 0 188 0 0,-1 2-145 0 0,0 0 138 0 0,-1 2-203 0 0,0-1 242 0 0,0 5-187 0 0,1 3 68 0 0,-1 2-15 0 0,-1 4 19 0 0,0 3 14 0 0,0 4-12 0 0,0 2 15 0 0,-1 4 5 0 0,1 3 3 0 0,0 2-14 0 0,1 2 29 0 0,0 1 14 0 0,0 2-32 0 0,1 0 134 0 0,0 1-170 0 0,0-1 190 0 0,0 0-202 0 0,0 0 191 0 0,0-2-193 0 0,0-1 188 0 0,0-1-211 0 0,0-2 194 0 0,0-1-190 0 0,0-2 195 0 0,0-1-202 0 0,-1-2 205 0 0,1-1-239 0 0,-1-2 244 0 0,0-1-210 0 0,0-1 208 0 0,0-1-201 0 0,0-2 178 0 0,-1 0-184 0 0,1-2 156 0 0,0-1-146 0 0,0-1 160 0 0,-1-1-225 0 0,0-2 263 0 0,0 0-216 0 0,1 0 183 0 0,-1-1-193 0 0,0 0 165 0 0,0-1-168 0 0,0 1 212 0 0,0-2-241 0 0,-1 1 238 0 0,0-1-241 0 0,-1 1 236 0 0,0-2-198 0 0,-1 1 210 0 0,1-1-206 0 0,-1 1 212 0 0,0-1-218 0 0,-1 0 225 0 0,0-1-226 0 0,0 1 221 0 0,1-2-220 0 0,-1 1 216 0 0,2-2-206 0 0,-1 2 207 0 0,0-2-174 0 0,2 0 198 0 0,-1 1-207 0 0,1-1 227 0 0,1 0-199 0 0,0-1 205 0 0,0 0-176 0 0,-1 1 165 0 0,1-1-155 0 0,-1 0 149 0 0,1 1-175 0 0,0-2 159 0 0,3 1-162 0 0,1-1 137 0 0,-1 1-163 0 0,6-1 164 0 0,-2 0-195 0 0,5 1 160 0 0,-2-1-222 0 0,3 0 68 0 0,-1 1-310 0 0,5-1 193 0 0,0 0-445 0 0,1 0 188 0 0,0-1-311 0 0,0 1-95 0 0,1 0-199 0 0,-1 0-276 0 0,-4 0-193 0 0,3 0-464 0 0,-4 0-319 0 0,1 1-2279 0 0,-2-1-2661 0 0,-2 0 6107 0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7:22.37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77185.34375"/>
      <inkml:brushProperty name="anchorY" value="-446389.34375"/>
      <inkml:brushProperty name="scaleFactor" value="0.5"/>
    </inkml:brush>
  </inkml:definitions>
  <inkml:trace contextRef="#ctx0" brushRef="#br0">0 278 3420 0 0,'1'-1'2625'0'0,"1"-3"-505"0"0,0-2-253 0 0,0-3-247 0 0,1 0-343 0 0,0-3 31 0 0,2 0-165 0 0,0 0-67 0 0,2-2-51 0 0,0 0-118 0 0,2-1-76 0 0,0-1-82 0 0,2 1-262 0 0,-1-1 41 0 0,2 1-136 0 0,0 1-90 0 0,1-1-79 0 0,0 2-54 0 0,1 0-15 0 0,0 2-45 0 0,0 1-33 0 0,0 1-8 0 0,1 2-44 0 0,-1 1-13 0 0,-3 1-42 0 0,2 2 9 0 0,1 2-1 0 0,0 1-11 0 0,-1 3 22 0 0,1 1-12 0 0,-1 3 14 0 0,0 3-96 0 0,-1 3 78 0 0,0 1 136 0 0,-1 4-193 0 0,-1 1 198 0 0,0 2-205 0 0,-2 1 220 0 0,0 2-235 0 0,-1 1 188 0 0,-2 0-165 0 0,0 0 173 0 0,-2 0-210 0 0,0 0 213 0 0,-2-2-214 0 0,0 0 114 0 0,-1-3-30 0 0,-1 0 24 0 0,0-2 4 0 0,0-1 10 0 0,-1-2 32 0 0,1-2-9 0 0,0 0 24 0 0,0-3 195 0 0,0-1-246 0 0,0-1 232 0 0,1-3-293 0 0,-1-1 281 0 0,1-1-321 0 0,0-2 388 0 0,0 0-210 0 0,1-3 245 0 0,0-2-268 0 0,2-3 233 0 0,0-1-143 0 0,1-2 201 0 0,0-2-182 0 0,1-1 251 0 0,1-2-153 0 0,1-1 218 0 0,0-2-133 0 0,2 0 133 0 0,0-1-180 0 0,0-1 81 0 0,1 1-163 0 0,-1-1-23 0 0,1 0-24 0 0,1 1-58 0 0,-1 0-12 0 0,1 1-42 0 0,0 1 8 0 0,0 0-39 0 0,-1 2-9 0 0,0 0-23 0 0,0 2-14 0 0,0 1-17 0 0,-1 2-44 0 0,0 0-59 0 0,-1 2-43 0 0,-1 3-13 0 0,1 0-21 0 0,-1 1-40 0 0,1 2 24 0 0,-1 1 0 0 0,2 3 120 0 0,-1 2-136 0 0,1 3 149 0 0,-1 2-156 0 0,0 2 173 0 0,0 3-234 0 0,-1 2 150 0 0,0 2-96 0 0,0 2 192 0 0,-2 1-268 0 0,1 1 318 0 0,-1 0-233 0 0,-1 1 306 0 0,0 0-269 0 0,0-1 282 0 0,-1-1-301 0 0,0-1 347 0 0,-1-1-329 0 0,-1-2 344 0 0,-1-1-312 0 0,1-1 319 0 0,-1-2-276 0 0,0-3 299 0 0,1 1-284 0 0,-1-3 311 0 0,1 0-293 0 0,-1-1 286 0 0,1-3-276 0 0,-1-1 283 0 0,0-1-281 0 0,0-1 551 0 0,-1-3-424 0 0,1-1 237 0 0,0-2-228 0 0,1-2 333 0 0,0-2-242 0 0,1-2 190 0 0,0-1-56 0 0,1-1 175 0 0,0-1-181 0 0,1-1 99 0 0,0-1-96 0 0,1 0 66 0 0,0-2-114 0 0,0 0 126 0 0,1 0-152 0 0,0 0 82 0 0,1-2-152 0 0,0 1 129 0 0,0 0-131 0 0,0 1 61 0 0,1-1-113 0 0,0 1 82 0 0,0 1-112 0 0,0 0 73 0 0,0 2-113 0 0,0 0 88 0 0,0 2-132 0 0,-1 0 28 0 0,1 2-21 0 0,-1 1 16 0 0,-1 1-53 0 0,1 0 2 0 0,-1 3 1 0 0,1 1-7 0 0,-1 1 2 0 0,1 0 3 0 0,-1 2-5 0 0,3 2 2 0 0,-1 1-39 0 0,1 2 16 0 0,0 3 45 0 0,0 0-80 0 0,0 3 115 0 0,-1 2-81 0 0,-1 1 124 0 0,0 2-129 0 0,0 1 158 0 0,0 2-130 0 0,-1 1 147 0 0,0 1-131 0 0,0 0 120 0 0,-1 0-129 0 0,-1 0 141 0 0,0 0-126 0 0,0-1 131 0 0,-1-1-150 0 0,0 0 49 0 0,0-1-208 0 0,0-1 41 0 0,-1-1-200 0 0,1-1 118 0 0,0 0-301 0 0,-1-1 148 0 0,1-1-354 0 0,1-1 24 0 0,-1-1-241 0 0,1-2-228 0 0,0 0-264 0 0,0-2-179 0 0,2-1-320 0 0,-1 0-225 0 0,2-2-2556 0 0,5 0-3798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7:22.97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79616.71875"/>
      <inkml:brushProperty name="anchorY" value="-447807.96875"/>
      <inkml:brushProperty name="scaleFactor" value="0.5"/>
    </inkml:brush>
  </inkml:definitions>
  <inkml:trace contextRef="#ctx0" brushRef="#br0">116 148 320 0 0,'-2'-2'3340'0'0,"-3"-4"-956"0"0,-1-1-306 0 0,-2-3-162 0 0,0-1-342 0 0,-1-1-77 0 0,2 0-84 0 0,-1 0 63 0 0,1 1 168 0 0,0 1-324 0 0,0 1 136 0 0,2 0-370 0 0,1 3-39 0 0,0-1-391 0 0,1 1 21 0 0,-1 1-333 0 0,1 0 88 0 0,1 2-195 0 0,1 0 180 0 0,0 2-135 0 0,0 1 96 0 0,-1 1-124 0 0,-1 3-38 0 0,1 3-17 0 0,-1 3-22 0 0,2 3-50 0 0,-1 3-2 0 0,2 4 16 0 0,0 2-45 0 0,1 4-24 0 0,1 3-4 0 0,1 4 21 0 0,0 4-18 0 0,2 2 2 0 0,1 2-10 0 0,1 2 77 0 0,1 0-120 0 0,0 1 112 0 0,2 0-95 0 0,0-1 84 0 0,1 1-25 0 0,0-1-39 0 0,1-1 51 0 0,0-1-64 0 0,0 0 89 0 0,1-2-107 0 0,-1-1 94 0 0,0-3-112 0 0,0-2 102 0 0,-1-3-126 0 0,-1-3 122 0 0,0-3-113 0 0,-2-3 113 0 0,-1-3-89 0 0,-1-2 97 0 0,0-2-66 0 0,-1-1 157 0 0,-1-2-12 0 0,-1-1 151 0 0,0-1 10 0 0,0-2 31 0 0,0 0 75 0 0,-1-1-187 0 0,1-2 12 0 0,0 0-131 0 0,-1-1 102 0 0,3-3-193 0 0,-1 0 55 0 0,2-4-64 0 0,1-1 59 0 0,1-3-109 0 0,0-2 19 0 0,1-3 0 0 0,0-4-13 0 0,2-2-11 0 0,1-5-2 0 0,1-3 37 0 0,1-5-123 0 0,1-2 102 0 0,0-3-90 0 0,1-3 62 0 0,1-2-65 0 0,0-3 33 0 0,0-1-44 0 0,-1 0 17 0 0,-1 1-21 0 0,0 1-14 0 0,-1 1-24 0 0,-1 0-23 0 0,0 2 65 0 0,-1 0-78 0 0,0 1 123 0 0,0 2-87 0 0,-2 3 70 0 0,0 2-94 0 0,-1 2 28 0 0,-1 3-35 0 0,-1 2 82 0 0,0 3-108 0 0,-2 3 29 0 0,1 2-178 0 0,-1 2 0 0 0,-1 2-234 0 0,-1 2 99 0 0,1 1-254 0 0,-2 3 177 0 0,1 1-271 0 0,-1 1 240 0 0,-1-1-204 0 0,0 2 23 0 0,-1 1-213 0 0,1 2-134 0 0,-6 1-2003 0 0,-2 3 1106 0 0,-3 2-1047 0 0,-3 2-1484 0 0,-4 2-3063 0 0,3-2 6510 0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7:28.42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81377.71875"/>
      <inkml:brushProperty name="anchorY" value="-448961.25"/>
      <inkml:brushProperty name="scaleFactor" value="0.5"/>
    </inkml:brush>
  </inkml:definitions>
  <inkml:trace contextRef="#ctx0" brushRef="#br0">0 570 2592 0 0,'0'0'0'0'0,"0"-4"2897"0"0,0-5-669 0 0,0-4 38 0 0,0-4-439 0 0,0-2-84 0 0,1-2-273 0 0,0-1 34 0 0,1-1-234 0 0,0 1-76 0 0,0-1-89 0 0,1-1 144 0 0,1 1-341 0 0,0-1 283 0 0,0 1-396 0 0,1 0 122 0 0,0 1-420 0 0,0 1 104 0 0,0 1-328 0 0,1 0 148 0 0,0 2-278 0 0,0 1 147 0 0,1 1-253 0 0,0 2 166 0 0,0 1-253 0 0,1 1 205 0 0,0 2-281 0 0,1 1 225 0 0,-2 3-239 0 0,2 1 236 0 0,-1 2-268 0 0,3 3 266 0 0,1 4-239 0 0,1 3 258 0 0,1 5-234 0 0,-1 5 226 0 0,2 5-240 0 0,-2 6 156 0 0,1 4-68 0 0,-1 6 36 0 0,-1 5 11 0 0,0 5-21 0 0,0 3 3 0 0,-1 3 13 0 0,0 1 139 0 0,0 0-239 0 0,0 0 260 0 0,0-3-249 0 0,0-3 242 0 0,1-2-250 0 0,0-4 258 0 0,0-2-260 0 0,1-3 255 0 0,0-3-240 0 0,1-3 213 0 0,-1-3-209 0 0,0-4 258 0 0,0-3-227 0 0,-1-2 249 0 0,0-3-250 0 0,1-1 259 0 0,0-3-237 0 0,0-2 235 0 0,1-3-251 0 0,0-3 233 0 0,2-3-257 0 0,0-3 253 0 0,2-3-264 0 0,2-5 83 0 0,2-6-27 0 0,2-5-33 0 0,3-7-9 0 0,1-5-37 0 0,0-6 116 0 0,1-3-97 0 0,-1-4 117 0 0,0-2-94 0 0,-2-1 62 0 0,-2-1-31 0 0,-2 1 36 0 0,-2 1 64 0 0,-3 2 16 0 0,-3 2 81 0 0,-2 2 38 0 0,-2 3-19 0 0,-3 3-12 0 0,-1 0 80 0 0,-2 3-34 0 0,-1 2-42 0 0,-2 2-5 0 0,0 1-30 0 0,-1 1-14 0 0,-2 0-22 0 0,0 2-28 0 0,-2 1-22 0 0,-1 0-21 0 0,0 2-1 0 0,-2 0-35 0 0,0 1-10 0 0,-1 1-27 0 0,0 2-23 0 0,-1 2-20 0 0,0 2-20 0 0,0 2-20 0 0,1 3 22 0 0,-2 3 192 0 0,-2 3-274 0 0,0 3 246 0 0,-2 4-254 0 0,-1 5 232 0 0,0 3-262 0 0,0 4 246 0 0,0 4-240 0 0,2 2 104 0 0,2 3-23 0 0,2 0 44 0 0,2 1-7 0 0,3 0 24 0 0,2-1 10 0 0,3 1 12 0 0,3-1 96 0 0,3 0-110 0 0,2-1 136 0 0,3-1-110 0 0,3-3 94 0 0,2-2-120 0 0,3-2 87 0 0,1-4-159 0 0,3-3 49 0 0,2-2-192 0 0,1-4-6 0 0,3-3-56 0 0,1-3-51 0 0,3-3-120 0 0,1-4 0 0 0,1-3-122 0 0,1-3-37 0 0,-1-3-138 0 0,0-3 40 0 0,-3-1-302 0 0,-1-2 170 0 0,-2 0-127 0 0,-4-1 63 0 0,-2 2-59 0 0,-4 2-162 0 0,-3 3-155 0 0,-3 2-384 0 0,-3 3-237 0 0,-3 4-1991 0 0,0 0-3327 0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7:29.36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84099.90625"/>
      <inkml:brushProperty name="anchorY" value="-449819.0625"/>
      <inkml:brushProperty name="scaleFactor" value="0.5"/>
    </inkml:brush>
  </inkml:definitions>
  <inkml:trace contextRef="#ctx0" brushRef="#br0">227 140 256 0 0,'0'0'5707'0'0,"0"-3"-4556"0"0,0 1-116 0 0,0 0-68 0 0,0-3-79 0 0,1 2-34 0 0,-1-2-41 0 0,1 1-42 0 0,0-2 74 0 0,0 2 43 0 0,1-1-154 0 0,-1 1 120 0 0,0 1-203 0 0,0-1 108 0 0,0 0-211 0 0,0 1 57 0 0,0-1-165 0 0,-1 1-2 0 0,1 0-83 0 0,-1-1 20 0 0,0 1-118 0 0,1 1 49 0 0,-1 0-110 0 0,0-1 43 0 0,0 0-82 0 0,0 1 29 0 0,0 0-53 0 0,0-2 27 0 0,0 1-57 0 0,0 0 11 0 0,0 1-42 0 0,0-1 37 0 0,-1 1-36 0 0,0 0 1 0 0,-1-1-1 0 0,1 1 4 0 0,-1 0-25 0 0,0-1-12 0 0,0 1 17 0 0,0 0-26 0 0,-1-1 13 0 0,0 0-10 0 0,0 1-16 0 0,-1 0-18 0 0,1 0 78 0 0,0 1-67 0 0,-2-1 28 0 0,1 1-27 0 0,0 0 7 0 0,-3 0-17 0 0,1 1 60 0 0,-2 0-41 0 0,1 1 75 0 0,-1 1-86 0 0,-2 1 125 0 0,0 2-149 0 0,0 1 186 0 0,-1 2-145 0 0,-1 2 121 0 0,1 1-110 0 0,-1 3 61 0 0,1 1-14 0 0,-1 1-63 0 0,1 2 127 0 0,1 2-50 0 0,0 1 23 0 0,2 0 21 0 0,0 1 17 0 0,2 2-27 0 0,2-1 34 0 0,1 2-29 0 0,2-1-29 0 0,2 0 18 0 0,1 0 103 0 0,2 0-202 0 0,1-1 186 0 0,3-1-139 0 0,2 0 26 0 0,1-1-16 0 0,2-2 10 0 0,2-1-14 0 0,0-3-14 0 0,1-1 13 0 0,1-2-24 0 0,0-3 2 0 0,1-1-6 0 0,0-3 0 0 0,-1-1-9 0 0,1-2-2 0 0,0-3-5 0 0,-1-1-14 0 0,1-2-10 0 0,-1-2 12 0 0,0-1 8 0 0,-1-1-16 0 0,0-1-3 0 0,-2-2 24 0 0,0-1 117 0 0,-1 0-158 0 0,-1-1 325 0 0,-1 0-296 0 0,-1 0 277 0 0,-1 1-280 0 0,-1-1 246 0 0,-1 1-206 0 0,-1 0 271 0 0,0 0-294 0 0,-1 1 227 0 0,-2 0-251 0 0,0 0 211 0 0,0 1-253 0 0,-1 1 232 0 0,-1-1-277 0 0,0 1 236 0 0,-1-1-242 0 0,0 1 219 0 0,-1 0-248 0 0,0 0 236 0 0,-1 0-245 0 0,0 0 241 0 0,0 0-251 0 0,0 1 253 0 0,-1-1-230 0 0,1 1 204 0 0,-1 0-228 0 0,0-1 249 0 0,0 3-254 0 0,0-2 246 0 0,1 3-252 0 0,-2-3 244 0 0,2 2-252 0 0,-2-1 248 0 0,2 2-256 0 0,-2-1 253 0 0,1 1-258 0 0,-1-1 249 0 0,0 1-252 0 0,0 0 253 0 0,0 0-254 0 0,-2 0 249 0 0,1 1-238 0 0,-1-1 244 0 0,-2 0-240 0 0,2 0 244 0 0,-2 0-236 0 0,2 1 240 0 0,-3 0-240 0 0,1-1 244 0 0,1 1-236 0 0,-2-1 235 0 0,2 2-234 0 0,-1-2 239 0 0,1 2-259 0 0,-2-2 241 0 0,3 1-246 0 0,-3 0 343 0 0,3 0-433 0 0,-2 0 274 0 0,2 0-312 0 0,-2 0 224 0 0,3 2-306 0 0,-2-1 162 0 0,1 1-367 0 0,2 1 155 0 0,-3 0-298 0 0,2 1-106 0 0,-1 0-70 0 0,0 1-380 0 0,0 1-231 0 0,0 1-376 0 0,-1 2-581 0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7:29.96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82759.4375"/>
      <inkml:brushProperty name="anchorY" value="-448463.90625"/>
      <inkml:brushProperty name="scaleFactor" value="0.5"/>
    </inkml:brush>
  </inkml:definitions>
  <inkml:trace contextRef="#ctx0" brushRef="#br0">41 87 2624 0 0,'-6'-2'6310'0'0,"2"0"-3842"0"0,0 0-306 0 0,-1-1-285 0 0,0 0-72 0 0,1 0-461 0 0,0 0 121 0 0,2 1-313 0 0,-1-1 15 0 0,1 0-294 0 0,0 0-84 0 0,2-1-228 0 0,1 0-2 0 0,2-1-263 0 0,3 1-22 0 0,2-1-61 0 0,4 0 21 0 0,1 1-176 0 0,4-1 138 0 0,2 2-193 0 0,3 0 72 0 0,1 0-212 0 0,2 0 88 0 0,2 1-232 0 0,1 0 127 0 0,0 1-300 0 0,1 0 190 0 0,0 0-292 0 0,0 1 248 0 0,0-1-285 0 0,-3 1 105 0 0,0 0-16 0 0,-3-1-36 0 0,-2 1 4 0 0,-5 0-73 0 0,1 0-60 0 0,-4 0-147 0 0,1 0-161 0 0,-4 0-93 0 0,2 0-296 0 0,-3 0-425 0 0,-2 0 4 0 0,-3 0-520 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7:30.38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84538.65625"/>
      <inkml:brushProperty name="anchorY" value="-449647.5"/>
      <inkml:brushProperty name="scaleFactor" value="0.5"/>
    </inkml:brush>
  </inkml:definitions>
  <inkml:trace contextRef="#ctx0" brushRef="#br0">40 1 1404 0 0,'0'0'0'0'0,"-2"1"1420"0"0,-1 1-317 0 0,-1 1-17 0 0,0-1-47 0 0,0 2 12 0 0,0-2-5 0 0,1 1-59 0 0,-13 13 11780 0 0,19-16-12076 0 0,1 0-276 0 0,-1 1 181 0 0,4-2-352 0 0,-1 1 237 0 0,4-1-333 0 0,-2 0 246 0 0,6 0-322 0 0,1-1 67 0 0,2 1-51 0 0,2 0-11 0 0,2 0-3 0 0,3 0-25 0 0,2 0-17 0 0,1 1-39 0 0,2-1-56 0 0,2 1-53 0 0,0-1-37 0 0,0 1-85 0 0,2 0 37 0 0,-1 0-41 0 0,0 0 61 0 0,-1 0-107 0 0,-1 0 60 0 0,-1-1-29 0 0,-1 1 6 0 0,-3 0 18 0 0,-1-1-25 0 0,-3 1 42 0 0,-2 0-102 0 0,-4-1 54 0 0,0 1-224 0 0,-4-1 52 0 0,2 1-312 0 0,-4 0-120 0 0,2-2-301 0 0,-3 1-91 0 0,2 0-287 0 0,-3-1-557 0 0,2-1-2324 0 0,3-2-3682 0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7:31.18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86518.75"/>
      <inkml:brushProperty name="anchorY" value="-450920.84375"/>
      <inkml:brushProperty name="scaleFactor" value="0.5"/>
    </inkml:brush>
  </inkml:definitions>
  <inkml:trace contextRef="#ctx0" brushRef="#br0">220 214 1516 0 0,'0'-3'3216'0'0,"0"-4"-895"0"0,0-2-174 0 0,-1-3-267 0 0,0-1-402 0 0,0-1-91 0 0,0 0-328 0 0,0 0 136 0 0,-1 1-106 0 0,1 1-63 0 0,1 2-99 0 0,-1 0-188 0 0,0 1-237 0 0,1 1-15 0 0,0 0-148 0 0,0 2-76 0 0,-1 2-81 0 0,1-1 25 0 0,-1 1-101 0 0,1 2 35 0 0,-1 2-28 0 0,1 1-37 0 0,-1 5 29 0 0,-1 4-40 0 0,0 3 95 0 0,0 6-9 0 0,-2 5 1 0 0,-1 5-46 0 0,-1 5 186 0 0,-2 5-272 0 0,-1 6 78 0 0,-2 5-48 0 0,0 3 1 0 0,-1 3-3 0 0,-1 2 80 0 0,1 0-168 0 0,0 1 216 0 0,1-2-208 0 0,1-2 158 0 0,1-3-174 0 0,0-3 153 0 0,2-5-160 0 0,0-3 159 0 0,1-4-188 0 0,1-4 122 0 0,0-4-58 0 0,1-3 56 0 0,0-4 28 0 0,1-2 130 0 0,0-2 144 0 0,0-3 136 0 0,0-2 16 0 0,1-1-34 0 0,0-4-84 0 0,1 0-57 0 0,0-3-76 0 0,0-2 116 0 0,1-3-275 0 0,0-4 203 0 0,0-3-283 0 0,1-5 55 0 0,2-5 70 0 0,0-5-264 0 0,2-6 81 0 0,2-6-34 0 0,1-7 37 0 0,3-5 97 0 0,0-4-105 0 0,1-3 109 0 0,1-2 10 0 0,1-1 44 0 0,0 1-2 0 0,1 0 52 0 0,-2 3 146 0 0,1 1 18 0 0,-2 4 38 0 0,0 2 51 0 0,-2 3 32 0 0,1 1-52 0 0,-2 4-36 0 0,0 1-29 0 0,0 3 55 0 0,-1 2 153 0 0,-1 3-216 0 0,0 2 178 0 0,-1 3-363 0 0,-1 3-112 0 0,-1 2 18 0 0,1 2-31 0 0,-2 2 0 0 0,1 2 0 0 0,-1 1 0 0 0,0 4 0 0 0,0 0 0 0 0,0 3 0 0 0,1 2 0 0 0,1 5 0 0 0,1 2 0 0 0,1 6 0 0 0,1 3 0 0 0,0 6 0 0 0,2 5 0 0 0,1 5 0 0 0,2 6 0 0 0,1 5 0 0 0,1 5 0 0 0,2 4 0 0 0,0 3 0 0 0,2 1 0 0 0,0 2 0 0 0,1 0 0 0 0,0 0 0 0 0,-1-1 0 0 0,1-1 0 0 0,-1-2 0 0 0,0-1 0 0 0,-1-3 0 0 0,-2-4 0 0 0,0-2 0 0 0,-2-5 0 0 0,-1-3 0 0 0,-2-3 0 0 0,0-4 0 0 0,-1-2 0 0 0,-1-3 0 0 0,-1-3 0 0 0,-1-1 0 0 0,0-3-327 0 0,-2-2-186 0 0,0-1-112 0 0,0-1-232 0 0,-1-2-317 0 0,-1-3-187 0 0,1 0-151 0 0,-2-1-240 0 0,0-2-73 0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7:31.38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88301.46875"/>
      <inkml:brushProperty name="anchorY" value="-453162.9375"/>
      <inkml:brushProperty name="scaleFactor" value="0.5"/>
    </inkml:brush>
  </inkml:definitions>
  <inkml:trace contextRef="#ctx0" brushRef="#br0">58 107 1720 0 0,'-3'-2'3260'0'0,"-2"-1"-741"0"0,-2-2-358 0 0,-2 0-271 0 0,2 0-388 0 0,-1 0 11 0 0,1 0-241 0 0,1-1 30 0 0,2 2-243 0 0,3-2-121 0 0,3 1-195 0 0,3-1-127 0 0,4 0-120 0 0,3 1-172 0 0,4 1-7 0 0,3-1-127 0 0,4 2-156 0 0,3-1-85 0 0,4 1-174 0 0,3 0-203 0 0,2 1-56 0 0,1 0-328 0 0,1 0-109 0 0,0 0-361 0 0,-1 0-85 0 0,-2 1-253 0 0,-2-1-312 0 0,-2 1-2360 0 0,-2 0-2144 0 0,-7 0 5093 0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7:31.97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90015.53125"/>
      <inkml:brushProperty name="anchorY" value="-454326.8125"/>
      <inkml:brushProperty name="scaleFactor" value="0.5"/>
    </inkml:brush>
  </inkml:definitions>
  <inkml:trace contextRef="#ctx0" brushRef="#br0">177 95 844 0 0,'0'-2'6312'0'0,"1"0"-4854"0"0,0 1-296 0 0,-1-3-4 0 0,1 1-69 0 0,0-1 38 0 0,-1 1-212 0 0,1-2 1 0 0,0 1-278 0 0,-1 1-2 0 0,1-1-204 0 0,0 0 89 0 0,-1 1-161 0 0,0 1 149 0 0,1-2-142 0 0,-1 1 122 0 0,1 0-144 0 0,0 0 94 0 0,-1-1-72 0 0,1 2 33 0 0,-1 0-38 0 0,0 0 5 0 0,0 0-63 0 0,0-1 8 0 0,0 1-58 0 0,0 1 13 0 0,0 0-44 0 0,0 0-13 0 0,0 1-36 0 0,0-2-35 0 0,-1 0 7 0 0,0 1-43 0 0,0 0-18 0 0,1 0-11 0 0,0 0-14 0 0,-1-1-35 0 0,-1 1 27 0 0,1 0-48 0 0,-2-1 13 0 0,0 1 5 0 0,0-1 10 0 0,-3 2-48 0 0,0-1 5 0 0,-2 1 24 0 0,1 1 1 0 0,-2 0 10 0 0,-1 2 17 0 0,-1 1 76 0 0,-1 2-39 0 0,0 2-30 0 0,-1 1 34 0 0,0 3 131 0 0,1 1-215 0 0,0 2 230 0 0,1 2-206 0 0,1 1 187 0 0,2 2-223 0 0,1 1 230 0 0,3 1-244 0 0,3 0 198 0 0,2 2-195 0 0,3-1 187 0 0,3 2-257 0 0,3-1 164 0 0,3-1-268 0 0,3 0 92 0 0,2-2-199 0 0,1-1 40 0 0,2-3-16 0 0,-1-3-82 0 0,1-2 28 0 0,0-4-64 0 0,-1-2 80 0 0,0-2 171 0 0,-1-2-94 0 0,-2-3 33 0 0,0-3 84 0 0,0-2-32 0 0,-3-2 146 0 0,0-3-90 0 0,-3-2 112 0 0,-2-3-85 0 0,-1-2 102 0 0,-3-2-30 0 0,-1-1 128 0 0,-3-1 143 0 0,-2-2 42 0 0,-1 1 101 0 0,-2 0-73 0 0,-2-1 2 0 0,-1 2-70 0 0,-1 0-12 0 0,-3 2-67 0 0,0 1-42 0 0,-1 1-35 0 0,-1 1-33 0 0,-1 2-56 0 0,-1 2-17 0 0,-1 1-149 0 0,1 2-125 0 0,-1 2-157 0 0,1 1-242 0 0,4 3-377 0 0,-3 1-262 0 0,1 3-379 0 0,0 2-331 0 0,1 2-435 0 0,1 2-2409 0 0,1 2-2896 0 0,3-2 6722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1:20.2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1111 369 976 0 0,'4'-14'3892'0'0,"-3"13"-3782"0"0,15-58 7214 0 0,-14 52-6832 0 0,-1-1 0 0 0,0 0 1 0 0,-1 0-1 0 0,0 1 0 0 0,0-1 0 0 0,-1 0 1 0 0,1 0-1 0 0,-2 1 0 0 0,-3-14 0 0 0,2 10-386 0 0,-1 0-1 0 0,0 1 0 0 0,0 0 0 0 0,-1 0 1 0 0,-1 0-1 0 0,0 0 0 0 0,0 1 0 0 0,-1 0 1 0 0,0 0-1 0 0,0 1 0 0 0,-1 0 0 0 0,0 0 1 0 0,0 1-1 0 0,-1 0 0 0 0,0 0 1 0 0,-19-9-1 0 0,11 8-58 0 0,-1 1 0 0 0,0 0-1 0 0,0 2 1 0 0,0 0 0 0 0,-1 1 0 0 0,0 0 0 0 0,0 2 0 0 0,0 0 0 0 0,-21 2-1 0 0,-11 0 245 0 0,-1 3 0 0 0,0 1 0 0 0,1 3 0 0 0,0 3 0 0 0,1 1 0 0 0,0 3 0 0 0,0 2 0 0 0,-87 41 0 0 0,120-48-117 0 0,1 1 1 0 0,0 1-1 0 0,1 1 0 0 0,0 0 0 0 0,1 0 0 0 0,0 2 0 0 0,1 0 0 0 0,0 0 0 0 0,1 1 0 0 0,1 1 0 0 0,-14 25 0 0 0,13-18 22 0 0,2 1 0 0 0,0 0-1 0 0,2 0 1 0 0,1 1 0 0 0,1 0-1 0 0,1 0 1 0 0,-4 52-1 0 0,8-40-117 0 0,1 0 0 0 0,2-1 0 0 0,2 1 0 0 0,1 0 1 0 0,2-1-1 0 0,1 0 0 0 0,2-1 0 0 0,2 0 0 0 0,1 0 0 0 0,1-1 0 0 0,2-1 0 0 0,24 37 0 0 0,-23-47-57 0 0,1 0-1 0 0,1-1 1 0 0,1-1 0 0 0,0-1 0 0 0,2-1-1 0 0,0-1 1 0 0,1-1 0 0 0,1-1 0 0 0,1 0 0 0 0,50 21-1 0 0,-45-24 13 0 0,1-1 0 0 0,0-2-1 0 0,0-1 1 0 0,1-2 0 0 0,0-1-1 0 0,1-2 1 0 0,-1 0 0 0 0,1-3-1 0 0,46-2 1 0 0,-56-2-120 0 0,0 0 1 0 0,0-2-1 0 0,0 0 0 0 0,-1-2 1 0 0,0 0-1 0 0,0-2 0 0 0,0 0 0 0 0,-1-1 1 0 0,-1-1-1 0 0,35-25 0 0 0,-28 14-158 0 0,-1-1 1 0 0,-1-1-1 0 0,-1-1 0 0 0,-1-1 0 0 0,-1-2 0 0 0,29-46 0 0 0,-22 26 143 0 0,-2-2 1 0 0,-2-2-1 0 0,-2 0 0 0 0,-3-1 1 0 0,25-102-1 0 0,-41 132 156 0 0,0-1 1 0 0,-2 1-1 0 0,-1-1 1 0 0,-1 0-1 0 0,-1 1 0 0 0,-1-1 1 0 0,-1 1-1 0 0,-1-1 1 0 0,-2 1-1 0 0,0 0 1 0 0,-1 0-1 0 0,-1 1 1 0 0,-1 0-1 0 0,-1 1 0 0 0,-1 0 1 0 0,-24-36-1 0 0,31 52-53 0 0,-11-15-35 0 0,0 0 0 0 0,-30-29 1 0 0,39 44-225 0 0,-1 1 0 0 0,1-1 1 0 0,-1 1-1 0 0,0 0 0 0 0,0 1 1 0 0,0 0-1 0 0,-1 0 0 0 0,1 0 1 0 0,-1 1-1 0 0,1 0 0 0 0,-14-2 1 0 0,-23-1-4068 0 0,0 0-5203 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7:32.74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88660.21875"/>
      <inkml:brushProperty name="anchorY" value="-453002.28125"/>
      <inkml:brushProperty name="scaleFactor" value="0.5"/>
    </inkml:brush>
  </inkml:definitions>
  <inkml:trace contextRef="#ctx0" brushRef="#br0">223 606 1024 0 0,'0'0'2492'0'0,"4"0"-1419"0"0,-1 0-93 0 0,0 0-132 0 0,0 0 42 0 0,2 1-94 0 0,0-1-58 0 0,-1 0-112 0 0,-1 0-55 0 0,-1 1-57 0 0,2-1 68 0 0,0 0-8 0 0,0 0-25 0 0,-1 0-45 0 0,-2 0-30 0 0,3-1-94 0 0,-1 1-10 0 0,0-1-71 0 0,-1 0 33 0 0,2-1-159 0 0,-1 0 57 0 0,2 0-122 0 0,-2-1 91 0 0,1-1-139 0 0,0 1 81 0 0,-1-1-115 0 0,0 1 63 0 0,0-1-87 0 0,-1 0 61 0 0,0-1-77 0 0,0 1 102 0 0,-1-2-92 0 0,0 2 103 0 0,-1-1-72 0 0,0 0 112 0 0,0 0-134 0 0,0 0 158 0 0,0 0-90 0 0,-1 0 151 0 0,-2 0-93 0 0,1 0 112 0 0,-1 0-166 0 0,-1 0 97 0 0,-1 0-98 0 0,-2 0 161 0 0,1 1-160 0 0,-2 0 139 0 0,-3 1-162 0 0,0-1 132 0 0,1 1-154 0 0,-3 1 151 0 0,-1 1-182 0 0,-2 1 199 0 0,0 0-214 0 0,-1 2 166 0 0,-1 0-172 0 0,1 2 148 0 0,0 1-154 0 0,-1 1 134 0 0,2 2-134 0 0,0 0 152 0 0,1 3-140 0 0,2 0 142 0 0,1 1-145 0 0,1 0 142 0 0,3 2-179 0 0,1-1 180 0 0,3 1-164 0 0,1 0 148 0 0,3 0-194 0 0,1 0 118 0 0,3 0-211 0 0,0-1 165 0 0,3 0-163 0 0,1-1 163 0 0,1-1-151 0 0,1-1 139 0 0,2-1-139 0 0,0-2 106 0 0,0-2-130 0 0,-1-1 186 0 0,2-2-117 0 0,1-2 155 0 0,0-1-139 0 0,0-2 146 0 0,0-3-28 0 0,0-1 140 0 0,-1-3-137 0 0,0-3 230 0 0,-1-1-147 0 0,-1-4 134 0 0,0-2-176 0 0,-1-3 187 0 0,-1-3-26 0 0,-2-1 109 0 0,1-2 37 0 0,-2-1 61 0 0,-1-1 38 0 0,0 1 289 0 0,-1 0-166 0 0,-2 0 259 0 0,0 2-183 0 0,-1 0 115 0 0,-1 2-55 0 0,0 0 52 0 0,-1 1-10 0 0,-1 1-121 0 0,0 1-132 0 0,-1 0-54 0 0,-1 1-66 0 0,1 1-11 0 0,-1 2-70 0 0,0 1-44 0 0,1 1-48 0 0,-1 2-73 0 0,0 1-22 0 0,1 2-61 0 0,0 1-40 0 0,1 3-49 0 0,0-1-34 0 0,0 3-6 0 0,0 0 26 0 0,1 1 4 0 0,0 2 37 0 0,-1 3-36 0 0,0 0 69 0 0,1 6-76 0 0,0 4 98 0 0,0 4-89 0 0,1 3 28 0 0,1 6 5 0 0,0 3 0 0 0,2 5 11 0 0,1 5-7 0 0,2 4-11 0 0,2 4 7 0 0,1 4-21 0 0,1 1 10 0 0,1 1-13 0 0,1-2 8 0 0,-1-2-16 0 0,1-2 4 0 0,-1-3-44 0 0,1-3-100 0 0,-1-3-54 0 0,-1-3-95 0 0,0-3-85 0 0,-1-3-135 0 0,-2-4-149 0 0,-1-3-120 0 0,0-2-141 0 0,-1-3-355 0 0,0-3-586 0 0,-1-2-217 0 0,-1-2-433 0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7:33.18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90135.21875"/>
      <inkml:brushProperty name="anchorY" value="-454507.09375"/>
      <inkml:brushProperty name="scaleFactor" value="0.5"/>
    </inkml:brush>
  </inkml:definitions>
  <inkml:trace contextRef="#ctx0" brushRef="#br0">525 1 1028 0 0,'0'0'5610'0'0,"-4"0"-4355"0"0,-1 0-169 0 0,-3 1-7 0 0,-2 1-44 0 0,-1 1 47 0 0,-1 2 12 0 0,-1 1-20 0 0,-2 2-160 0 0,-1 3-98 0 0,-1 3 35 0 0,-2 3-184 0 0,-3 6 62 0 0,-2 6-158 0 0,-2 6 2 0 0,-3 5-82 0 0,-1 9 21 0 0,-3 6-60 0 0,-1 8-64 0 0,-1 6 1 0 0,1 5-49 0 0,3 5 150 0 0,2 3-256 0 0,5 3 136 0 0,5 2-4 0 0,5-1 183 0 0,6-2-225 0 0,5 0 250 0 0,5-1-271 0 0,6 0 25 0 0,4-3-44 0 0,3-3-51 0 0,3-5-27 0 0,3-5-71 0 0,2-5 95 0 0,1-4-160 0 0,3-4 114 0 0,0-4-220 0 0,2-4-12 0 0,1-3-374 0 0,-1-5-4 0 0,1-6-458 0 0,-1-4-268 0 0,0-6-519 0 0,-1-5-354 0 0,0-5-360 0 0,-1-5-467 0 0,0-3-2141 0 0,0-5-3156 0 0,-5-1 7198 0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7:33.95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88851.96875"/>
      <inkml:brushProperty name="anchorY" value="-455260.375"/>
      <inkml:brushProperty name="scaleFactor" value="0.5"/>
    </inkml:brush>
  </inkml:definitions>
  <inkml:trace contextRef="#ctx0" brushRef="#br0">65 160 2144 0 0,'-2'-1'2440'0'0,"-1"-2"-489"0"0,0 1-15 0 0,-2-3-362 0 0,1 1-113 0 0,-2-2-199 0 0,1 0 213 0 0,0-1-160 0 0,1 2 35 0 0,-1-2-176 0 0,0 1-132 0 0,1 0-135 0 0,1 1-167 0 0,0-1-123 0 0,1 1-146 0 0,1 0-97 0 0,-1 1-110 0 0,1 1-53 0 0,0 1-30 0 0,1 1-61 0 0,0 0-15 0 0,0 1-10 0 0,0 0-35 0 0,3 2 0 0 0,2 3-45 0 0,0 2 34 0 0,2 3-31 0 0,-1 4 172 0 0,0 4-226 0 0,1 3 195 0 0,-1 4-247 0 0,1 4 103 0 0,-1 2-54 0 0,0 5 23 0 0,1 2 8 0 0,0 2-2 0 0,0 1-35 0 0,0 1 57 0 0,0 0-28 0 0,0-1 46 0 0,1-1-34 0 0,-1-2 16 0 0,1-4-24 0 0,0-1 30 0 0,-1-2 19 0 0,1-4-14 0 0,0-1 25 0 0,-1-3-16 0 0,1-2 5 0 0,1-2-19 0 0,0-3 46 0 0,0-1-28 0 0,1-4-8 0 0,1-2-105 0 0,1-2-4 0 0,-2-2 2 0 0,3-3-6 0 0,1-2 52 0 0,2-3-112 0 0,0-3 91 0 0,2-3-44 0 0,0-2 7 0 0,1-4 33 0 0,1-1 3 0 0,-1-3-41 0 0,1-2 126 0 0,-1-1 9 0 0,-1-1 25 0 0,0-1 104 0 0,-1-2 1 0 0,-1 0 49 0 0,-1 0 179 0 0,-1-1-132 0 0,-2-1 275 0 0,0 1-248 0 0,-2-2 122 0 0,0 1 81 0 0,-3 0-28 0 0,0 1-15 0 0,-2 1-24 0 0,-1 0-47 0 0,-1 0-36 0 0,-1 1-69 0 0,-2 0-9 0 0,0 1-17 0 0,-1-1-24 0 0,-2 1-41 0 0,-1 1-46 0 0,-2-1-29 0 0,-1 1-24 0 0,-1 0-50 0 0,0 2-7 0 0,-2 0-30 0 0,0 2-23 0 0,0 1 13 0 0,-1 3-48 0 0,1 2 8 0 0,-1 2-37 0 0,3 3 223 0 0,-3 2-289 0 0,-1 4 103 0 0,0 4-34 0 0,0 2-27 0 0,1 4-62 0 0,1 4-22 0 0,1 2-26 0 0,2 3-31 0 0,2 3 85 0 0,3 1-69 0 0,3 3 97 0 0,2 1-106 0 0,3 0 76 0 0,2 2-48 0 0,3-1 41 0 0,2 0-25 0 0,2-1-20 0 0,2-2-92 0 0,2-2 48 0 0,0-1-68 0 0,2-3 63 0 0,1-3-20 0 0,0-3 35 0 0,0-2-36 0 0,1-3 73 0 0,1-3 6 0 0,-1-2 207 0 0,1-1-238 0 0,0-3 260 0 0,-1-2-264 0 0,1-3 162 0 0,-1-1-307 0 0,1-3 147 0 0,-1-2-172 0 0,-1-2-13 0 0,0-1-99 0 0,-2 0 67 0 0,-1-1-159 0 0,-1 2 101 0 0,-3 0-185 0 0,-1 2-130 0 0,-1 1-395 0 0,-3 2-367 0 0,-2 2-7 0 0,0 2-333 0 0,-2 2-2113 0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7:34.44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91083.21875"/>
      <inkml:brushProperty name="anchorY" value="-456555.90625"/>
      <inkml:brushProperty name="scaleFactor" value="0.5"/>
    </inkml:brush>
  </inkml:definitions>
  <inkml:trace contextRef="#ctx0" brushRef="#br0">26 187 4 0 0,'-3'-4'7893'0'0,"0"1"-5930"0"0,0-1-301 0 0,0-1 95 0 0,0 1-261 0 0,0-2 80 0 0,0 0-169 0 0,1-1-99 0 0,1 1-55 0 0,0-2-152 0 0,1 1-88 0 0,0-1-77 0 0,2-1-149 0 0,-1 2-113 0 0,2-2-131 0 0,0 0-132 0 0,0 1 28 0 0,1 0-112 0 0,1 0-68 0 0,-2 1-60 0 0,4 0-39 0 0,0 0-58 0 0,2 0-8 0 0,0 0-59 0 0,2 0-39 0 0,0 2-90 0 0,-2 1 1 0 0,3 0-125 0 0,-3 1 12 0 0,3 1-40 0 0,0 2-78 0 0,1 1-8 0 0,-1 2 1 0 0,0 1 88 0 0,0 2 6 0 0,-2 2 23 0 0,0 2 41 0 0,-2 1 24 0 0,-1 3-4 0 0,-2 1 57 0 0,-2 1 110 0 0,-2 1-154 0 0,-1 3 92 0 0,-3 0-2 0 0,-1 1 3 0 0,-3 1 16 0 0,-2 1 77 0 0,-2-1 6 0 0,-1 1 65 0 0,-1-2 42 0 0,-1-1-7 0 0,1-2 22 0 0,0-1 38 0 0,1-2 42 0 0,1-1 121 0 0,1-2-179 0 0,1-1 122 0 0,1-2-20 0 0,2 0-25 0 0,1-2 30 0 0,0-1-10 0 0,1 1 4 0 0,1-1-11 0 0,2 0-29 0 0,-1 0-30 0 0,4 0-31 0 0,0-2-50 0 0,4 1-37 0 0,2 0-8 0 0,2-1-50 0 0,3-1-105 0 0,1 0-81 0 0,2-1-163 0 0,2-1-142 0 0,1 0-241 0 0,2-1-252 0 0,2 0 48 0 0,0-1-248 0 0,2-1-264 0 0,1-1-184 0 0,0 0-256 0 0,0-1-347 0 0,-1 0-377 0 0,1-2-2377 0 0,-2 0-2995 0 0,-4 0 6940 0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7:34.69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92750.71875"/>
      <inkml:brushProperty name="anchorY" value="-458078.78125"/>
      <inkml:brushProperty name="scaleFactor" value="0.5"/>
    </inkml:brush>
  </inkml:definitions>
  <inkml:trace contextRef="#ctx0" brushRef="#br0">37 89 2248 0 0,'-4'-4'7610'0'0,"0"0"-5677"0"0,1 0 54 0 0,-2-1-95 0 0,1 1-26 0 0,0-1-136 0 0,0 1-134 0 0,1-1-294 0 0,0 2-221 0 0,2 0-234 0 0,0-1-147 0 0,1 1-163 0 0,1-2-120 0 0,1 2-87 0 0,3-1-66 0 0,-1 0-96 0 0,4 1-103 0 0,2-1-143 0 0,3 1-125 0 0,1 0-137 0 0,1 0-150 0 0,1 1-67 0 0,2 0-77 0 0,1 1 28 0 0,0 0-185 0 0,1 0 51 0 0,0 0-290 0 0,0 1-27 0 0,-2 0-256 0 0,-3-1 29 0 0,1 1-197 0 0,-3 0-216 0 0,0 0-221 0 0,-3 0-328 0 0,2 0-1081 0 0,-3 1-1270 0 0,-2-1 2769 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7:35.41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94301.84375"/>
      <inkml:brushProperty name="anchorY" value="-459260.71875"/>
      <inkml:brushProperty name="scaleFactor" value="0.5"/>
    </inkml:brush>
  </inkml:definitions>
  <inkml:trace contextRef="#ctx0" brushRef="#br0">28 131 1936 0 0,'-1'-2'3204'0'0,"-2"-3"-793"0"0,0-1-314 0 0,0 0-277 0 0,-1-2-360 0 0,1-1-46 0 0,0 0-195 0 0,0 0 52 0 0,1 2-62 0 0,1-2-184 0 0,0 0-159 0 0,1 2-201 0 0,1 0-81 0 0,-1 0-139 0 0,2 0-112 0 0,0 2-71 0 0,1-1-44 0 0,-1 1-83 0 0,2 1-44 0 0,0 2-22 0 0,1 0 8 0 0,0 2-53 0 0,1 2 20 0 0,1 4-9 0 0,1 1-13 0 0,0 4-10 0 0,0 3-21 0 0,0 2 23 0 0,0 4 159 0 0,0 4-222 0 0,-1 2 51 0 0,0 4-24 0 0,0 2 22 0 0,0 2-16 0 0,-1 2 19 0 0,1 2-5 0 0,0 2 2 0 0,0-2-9 0 0,0 0-17 0 0,0-2 10 0 0,0-1 14 0 0,1-2 14 0 0,0-2 20 0 0,1-1-26 0 0,-1-3 42 0 0,0-3-13 0 0,0-1-14 0 0,1-2 39 0 0,0-3-18 0 0,0-1 12 0 0,1-3 20 0 0,0-1-70 0 0,0-2 54 0 0,0-2-66 0 0,-1-3-74 0 0,1-2 47 0 0,2-2-21 0 0,0-2-29 0 0,2-2 15 0 0,-1-2-30 0 0,3-4 35 0 0,0-2-6 0 0,-1-2 21 0 0,1-2 9 0 0,0-2 27 0 0,0-1 13 0 0,-1-2 17 0 0,-1 0 104 0 0,1-2 211 0 0,-1 0-207 0 0,1-2 335 0 0,-1 0-194 0 0,0-1 257 0 0,-1 0-102 0 0,0 0-38 0 0,-1 0 44 0 0,-2 2 34 0 0,0-1-44 0 0,-1 1-68 0 0,-2 0-17 0 0,0 1 22 0 0,-1 0-40 0 0,-1 1-83 0 0,-1 0-9 0 0,-1 0-60 0 0,0 1 11 0 0,-1 1-92 0 0,-1 0-4 0 0,-1 1-42 0 0,-1 2-6 0 0,0-1-30 0 0,-2 1-18 0 0,0 0-10 0 0,-2 2-10 0 0,0 0-12 0 0,-2 1 2 0 0,0 2-16 0 0,-2 2 22 0 0,-1 1-11 0 0,1 3 13 0 0,-3 0-17 0 0,-1 3 9 0 0,-1 2-2 0 0,0 1-10 0 0,-1 3 4 0 0,1 3 2 0 0,0 2 18 0 0,1 2-18 0 0,2 3 90 0 0,2 1-73 0 0,2 2 77 0 0,2 2-91 0 0,2 1 73 0 0,3 0-83 0 0,3 0 66 0 0,3 0-68 0 0,2-1 10 0 0,2-1-36 0 0,4-1-53 0 0,2-1-39 0 0,2-3-26 0 0,2-2-64 0 0,3-2 0 0 0,1-3-93 0 0,1-3 27 0 0,2-1-37 0 0,1-4 147 0 0,1-1-150 0 0,1-3 251 0 0,1-2-213 0 0,-1-2 107 0 0,0-1-64 0 0,-1-1 33 0 0,0-2 0 0 0,-3-2-108 0 0,0 0-1 0 0,-2-1 23 0 0,-1-1 118 0 0,-3 1-57 0 0,-1 0 86 0 0,-3 1-147 0 0,-1 2 40 0 0,-1 1-268 0 0,-3 2-55 0 0,-1 1-290 0 0,-2 2-9 0 0,0 1-272 0 0,-3 1-52 0 0,-1 2-203 0 0,-1 2-422 0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7:36.09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96662.96875"/>
      <inkml:brushProperty name="anchorY" value="-460547.1875"/>
      <inkml:brushProperty name="scaleFactor" value="0.5"/>
    </inkml:brush>
  </inkml:definitions>
  <inkml:trace contextRef="#ctx0" brushRef="#br0">11 331 1752 0 0,'0'0'8266'0'0,"-2"-1"-7029"0"0,-1 0-104 0 0,1 1 81 0 0,0-1-343 0 0,1-2 9 0 0,0 0-267 0 0,2-2 143 0 0,0 0-284 0 0,2-2 20 0 0,0 0-58 0 0,3-2 60 0 0,0-1-167 0 0,1 0 110 0 0,0-1-187 0 0,1-1 164 0 0,1-1-7 0 0,0-1 67 0 0,1 0-76 0 0,0-2 60 0 0,0 1-33 0 0,1 0 9 0 0,-1-1 35 0 0,0 1 84 0 0,-1 0 52 0 0,0 1 25 0 0,-1 1-17 0 0,0 1-61 0 0,-1 1-75 0 0,-1 1-105 0 0,0 1-39 0 0,-2 2-94 0 0,1 0-51 0 0,-2 2-46 0 0,0-1-78 0 0,0 2-31 0 0,-1-1-31 0 0,1 1-16 0 0,-2 2 5 0 0,0 0 6 0 0,-1 1-30 0 0,1 1 41 0 0,-1 2-40 0 0,-1 3 40 0 0,-1 1 11 0 0,-1 3 133 0 0,0 3-231 0 0,0 1 233 0 0,-1 2-231 0 0,0 2 236 0 0,0 2-267 0 0,1 1 238 0 0,0 1-240 0 0,1 1 247 0 0,1 1-247 0 0,0 0 215 0 0,1 1-219 0 0,0-1 232 0 0,1 1-248 0 0,0-1 94 0 0,0 0-12 0 0,0-1 7 0 0,0-1-5 0 0,0-1 21 0 0,1-1 4 0 0,-1-2-19 0 0,0 0 25 0 0,1-1-17 0 0,-1-2 15 0 0,0-1-9 0 0,0-3 21 0 0,-1 0-19 0 0,0-2-4 0 0,0 1 11 0 0,0-2 0 0 0,0 0 10 0 0,0 0 21 0 0,-1-1 4 0 0,0 0-9 0 0,-1 0 9 0 0,0-1-7 0 0,-2 1 11 0 0,1-2-27 0 0,-2 0 41 0 0,1-1-17 0 0,-1 0 10 0 0,1 0 17 0 0,1-2 14 0 0,-2 1 7 0 0,1 0 9 0 0,1 0 55 0 0,-1 0-6 0 0,1-1 48 0 0,0 1 21 0 0,2-1 21 0 0,-1 0 523 0 0,3-1-637 0 0,-1 0-19 0 0,0 0-12 0 0,2 0-42 0 0,1 0-32 0 0,4 0-97 0 0,-1-1-79 0 0,4 0-125 0 0,2-1-148 0 0,2 0-194 0 0,1-1-115 0 0,0 1-96 0 0,1-1-117 0 0,1 0-245 0 0,0 1-101 0 0,1-1-309 0 0,-1 0-143 0 0,1 1-116 0 0,-1-1-576 0 0,1 0-2717 0 0,0 0-3111 0 0,-5 0 7396 0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7:36.53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98298.4375"/>
      <inkml:brushProperty name="anchorY" value="-462049.4375"/>
      <inkml:brushProperty name="scaleFactor" value="0.5"/>
    </inkml:brush>
  </inkml:definitions>
  <inkml:trace contextRef="#ctx0" brushRef="#br0">58 104 2600 0 0,'-2'-3'2941'0'0,"-1"-5"-897"0"0,-2-1-197 0 0,-1-2-553 0 0,0-1-75 0 0,0 0-208 0 0,-1 1 115 0 0,2 1-125 0 0,0 2-88 0 0,0 0-36 0 0,2 3 79 0 0,0 1-92 0 0,2 1-116 0 0,0 5-205 0 0,2 3-4 0 0,2 4-118 0 0,2 6-91 0 0,1 5-47 0 0,4 6-68 0 0,3 8-40 0 0,2 5-33 0 0,3 7-58 0 0,3 5 27 0 0,2 7-50 0 0,2 4-16 0 0,2 4-25 0 0,0 4 181 0 0,0 2-292 0 0,0 2 93 0 0,-1 0-43 0 0,-2-1 2 0 0,-2-3 8 0 0,-3-1-11 0 0,-2-3 12 0 0,-3-2-12 0 0,-3-1 45 0 0,-2-3 6 0 0,-4-3-5 0 0,-2-3 33 0 0,-3-2 10 0 0,-2-2-21 0 0,-3-3 23 0 0,-2-1 58 0 0,-2-2 31 0 0,-1-2-24 0 0,-2-2-10 0 0,0-3 31 0 0,-2-2 115 0 0,0-4-251 0 0,0-2 248 0 0,-1-2-294 0 0,0-3 231 0 0,0-2-404 0 0,0-2 162 0 0,0-2-299 0 0,1-2-172 0 0,-1-2-309 0 0,1-2-376 0 0,0 0-390 0 0,0-3-443 0 0,1 0-578 0 0,0-2-2074 0 0,0-2-2899 0 0,2-2 6520 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7:38.32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99613.5625"/>
      <inkml:brushProperty name="anchorY" value="-465165.84375"/>
      <inkml:brushProperty name="scaleFactor" value="0.5"/>
    </inkml:brush>
  </inkml:definitions>
  <inkml:trace contextRef="#ctx0" brushRef="#br0">34 13 744 0 0,'-3'1'3364'0'0,"-1"-1"-788"0"0,-5 1 5379 0 0,5-1-6313 0 0,0 0-30 0 0,-5 0 5899 0 0,13-1-7113 0 0,0 1-302 0 0,5-1 211 0 0,4 0-350 0 0,3 0 239 0 0,3 0-318 0 0,3 0 149 0 0,3 0-336 0 0,4 0 136 0 0,2 1-278 0 0,4-1 48 0 0,1 0-166 0 0,2 1-89 0 0,0-1 11 0 0,0 0-245 0 0,-2 1 28 0 0,-1-1-98 0 0,-3 1-91 0 0,-3 0-59 0 0,-3 0-34 0 0,-3-1-57 0 0,-6 1-82 0 0,0 0-196 0 0,-5 0-172 0 0,1-1-192 0 0,-4 1-1367 0 0,-2 0-911 0 0,-3 0 2190 0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7:38.53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01467.6875"/>
      <inkml:brushProperty name="anchorY" value="-466422.75"/>
      <inkml:brushProperty name="scaleFactor" value="0.5"/>
    </inkml:brush>
  </inkml:definitions>
  <inkml:trace contextRef="#ctx0" brushRef="#br0">73 1 2048 0 0,'0'0'0'0'0,"-3"0"2108"0"0,-3 3-550 0 0,-2 0-161 0 0,0-1-95 0 0,-2 2-33 0 0,1-1-85 0 0,0 0 108 0 0,1-1-60 0 0,3 0 117 0 0,1-1-306 0 0,2 0-24 0 0,2 1-319 0 0,1-1-58 0 0,5 0-222 0 0,4-1 5 0 0,3 0-178 0 0,5-1 54 0 0,3 0-191 0 0,5-1 54 0 0,3 1-197 0 0,4-1-95 0 0,3-1-179 0 0,3 1-189 0 0,2 0-193 0 0,2 1-270 0 0,0 0-212 0 0,1-1-233 0 0,-2 1-480 0 0,0-1-394 0 0,-2 0-1148 0 0,-1 0-1451 0 0,-9 0 3119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1:58.8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0 624 0 0,'0'0'10056'0'0,"3"1"-9338"0"0,13 2 22 0 0,-1 1 1 0 0,0 1-1 0 0,-1 0 1 0 0,1 1 0 0 0,-1 1-1 0 0,14 8 1 0 0,17 7-15 0 0,109 47 276 0 0,4-6 0 0 0,292 74-1 0 0,42-59-681 0 0,5-35-152 0 0,-269-25-98 0 0,170-12 106 0 0,-231-8 226 0 0,-35-6-576 0 0,-130 8-183 0 0,0-1 0 0 0,0 1-1 0 0,0-1 1 0 0,-1 1-1 0 0,1-1 1 0 0,0 0 0 0 0,-1 0-1 0 0,1 0 1 0 0,0 0 0 0 0,-1 0-1 0 0,2-2 1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7:51.82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14120.09375"/>
      <inkml:brushProperty name="anchorY" value="-477881.6875"/>
      <inkml:brushProperty name="scaleFactor" value="0.5"/>
    </inkml:brush>
  </inkml:definitions>
  <inkml:trace contextRef="#ctx0" brushRef="#br0">0 402 2068 0 0,'0'0'11565'0'0,"2"1"-10360"0"0,0 0-110 0 0,0 0-151 0 0,-1 0-116 0 0,0 0-86 0 0,2-1-24 0 0,-1-1-61 0 0,2-1-82 0 0,-1 0-24 0 0,1 0-66 0 0,0-1 138 0 0,2 0-190 0 0,1-1 149 0 0,-1-1-262 0 0,2-1 141 0 0,0 0-275 0 0,0-1 280 0 0,1-1-316 0 0,0-1 220 0 0,1 0-264 0 0,0-1 214 0 0,1-2-226 0 0,1 0 237 0 0,0-1-272 0 0,0-2 207 0 0,1 0-264 0 0,-1-1 252 0 0,0-1-182 0 0,0 0 236 0 0,-1 0-262 0 0,0-1 292 0 0,-1 2-270 0 0,0-1 237 0 0,-2 1-272 0 0,0 1 215 0 0,-1 2-231 0 0,-1-1 263 0 0,0 2-267 0 0,-1 1 222 0 0,-1 1-277 0 0,0 1 299 0 0,-1 2-400 0 0,0 0 277 0 0,-1 1-294 0 0,1 0 222 0 0,-1 1-285 0 0,0 1 240 0 0,0 0-215 0 0,-1 1 244 0 0,0 0-236 0 0,-1 5 284 0 0,0 2-266 0 0,-2 4 278 0 0,-1 4-250 0 0,-1 3 262 0 0,0 4-235 0 0,-1 5 230 0 0,-1 2-240 0 0,0 4 263 0 0,0 2-271 0 0,0 4 255 0 0,0 1-240 0 0,0 2 249 0 0,1 0-247 0 0,0-1 252 0 0,1 0-253 0 0,1-1 95 0 0,1 0-2 0 0,1-1-11 0 0,0-1 20 0 0,0-1-5 0 0,1-2 165 0 0,0 0-233 0 0,0-3 226 0 0,1-2-237 0 0,0-1 246 0 0,1-1-252 0 0,0-1 235 0 0,-1-2-252 0 0,1-1 265 0 0,-2-1-253 0 0,1-2 245 0 0,0 0-241 0 0,-1-2 249 0 0,1-1-247 0 0,0-1 247 0 0,-1-2-246 0 0,0 0 251 0 0,0-1-239 0 0,0 0 245 0 0,-1-3-245 0 0,0 1 265 0 0,0-2-271 0 0,0 1 260 0 0,0-1-260 0 0,-2 1 263 0 0,2-2-260 0 0,-3 1 246 0 0,1-1-256 0 0,-1 1 267 0 0,0-2-248 0 0,-1 1 243 0 0,1-2-217 0 0,-1 1 248 0 0,1-1-185 0 0,-1-1 286 0 0,0 0-225 0 0,1 1 274 0 0,0-2-297 0 0,1 0 316 0 0,-1 0-353 0 0,1 0 381 0 0,1-1-395 0 0,0 0 366 0 0,1 0-437 0 0,1-1 339 0 0,-1 0-129 0 0,4-1-134 0 0,-1 0-196 0 0,4-2 253 0 0,2 0-398 0 0,2 0 178 0 0,3 0-368 0 0,1 0 167 0 0,2-1-354 0 0,1 1 38 0 0,1 1-274 0 0,2-1-53 0 0,0 0-91 0 0,1 1-347 0 0,1 0-213 0 0,-2 0-241 0 0,0 1-239 0 0,0-1-693 0 0,-2 1-2052 0 0,-1-1-3111 0 0,-3 1 7015 0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7:52.60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15863.78125"/>
      <inkml:brushProperty name="anchorY" value="-479785.25"/>
      <inkml:brushProperty name="scaleFactor" value="0.5"/>
    </inkml:brush>
  </inkml:definitions>
  <inkml:trace contextRef="#ctx0" brushRef="#br0">230 190 468 0 0,'-1'-2'2336'0'0,"0"-3"-700"0"0,0-2-163 0 0,-1 1-310 0 0,1-3-149 0 0,0 2-38 0 0,-1-2 1 0 0,1 2 31 0 0,-1-2-66 0 0,1 2-104 0 0,0-2-56 0 0,0 3-124 0 0,0-1-78 0 0,1 1-4 0 0,-1 0-42 0 0,1 1 21 0 0,-1 0 9 0 0,1 0-26 0 0,0 2 19 0 0,0-2-6 0 0,0 2-88 0 0,0 0-16 0 0,0 2-34 0 0,-1-3-75 0 0,1 1-30 0 0,0 1-25 0 0,-1-2-41 0 0,1 1-20 0 0,0 1-31 0 0,0 0-36 0 0,0 1-30 0 0,0 0-1 0 0,0-1-59 0 0,-1 0 29 0 0,1 0-26 0 0,0 1-17 0 0,-1 0-10 0 0,1 0 10 0 0,0 1-46 0 0,1-2 55 0 0,0 0-37 0 0,-1 0 7 0 0,1 0 22 0 0,-1 1 40 0 0,1 0-39 0 0,-1 1 141 0 0,0-2-129 0 0,1 1 170 0 0,0-4 2893 0 0,-2 4-3048 0 0,0-1 246 0 0,0 0-260 0 0,1 1 216 0 0,-1 0-257 0 0,1 0 247 0 0,0 1 104 0 0,0 0-294 0 0,-3 0-79 0 0,0 1-116 0 0,-2 0 259 0 0,0 1-249 0 0,-2 2 258 0 0,-1 2-227 0 0,-2 2 284 0 0,-2 2-92 0 0,0 2 10 0 0,-2 3 15 0 0,-1 2 31 0 0,-1 4-65 0 0,1 1 291 0 0,-1 3-350 0 0,1 2 333 0 0,2 3-366 0 0,1 0 298 0 0,2 1-335 0 0,2 1 344 0 0,2 0-376 0 0,3-1 127 0 0,2 1-20 0 0,3-1 5 0 0,2 1-18 0 0,4 0 7 0 0,3 0 11 0 0,3-1-23 0 0,3 0 3 0 0,2-3 3 0 0,4-1-43 0 0,2-4-49 0 0,0-2 2 0 0,2-4-47 0 0,0-3-18 0 0,0-3-8 0 0,-1-3 23 0 0,-1-2-27 0 0,-1-4 23 0 0,0-1 16 0 0,-2-4 38 0 0,0-2-79 0 0,-2-2 44 0 0,-1-2 18 0 0,-1-4-11 0 0,-1-2 174 0 0,-1-3-245 0 0,-2-3 238 0 0,-1-2-259 0 0,-2-3 262 0 0,-2-2-229 0 0,-1 0 214 0 0,-2-2-221 0 0,-1-1 257 0 0,-2 2-231 0 0,-2 0 234 0 0,-1 1-246 0 0,-2 0 224 0 0,-1 0-227 0 0,-2 1 286 0 0,-2 1-295 0 0,-2 0 254 0 0,-1 2-258 0 0,-3 1 261 0 0,-1 0-284 0 0,-1 2 272 0 0,-3 1-278 0 0,0 2 264 0 0,-2 1-281 0 0,-1 1 186 0 0,1 2-379 0 0,-1 2 110 0 0,1 1-396 0 0,1 2 57 0 0,0 1-265 0 0,1 1-100 0 0,1 2-160 0 0,2 1-133 0 0,2 1-146 0 0,0 1-148 0 0,3 1 16 0 0,0 2-175 0 0,2-1-463 0 0,-1 3-2700 0 0,-1 3-3823 0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7:53.23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14519.40625"/>
      <inkml:brushProperty name="anchorY" value="-478355.875"/>
      <inkml:brushProperty name="scaleFactor" value="0.5"/>
    </inkml:brush>
  </inkml:definitions>
  <inkml:trace contextRef="#ctx0" brushRef="#br0">140 122 1552 0 0,'0'0'1964'0'0,"2"-2"-532"0"0,-1 0-277 0 0,1-2-229 0 0,0 1-38 0 0,1-2-15 0 0,0 1-47 0 0,0-1-115 0 0,0 1-62 0 0,0-1-132 0 0,0 1-52 0 0,0-2-59 0 0,0 2 26 0 0,-1 0 18 0 0,0 0 17 0 0,-1 0 63 0 0,0 2 12 0 0,1-2-26 0 0,0 1 17 0 0,-1 1-48 0 0,1-1-28 0 0,-1 0-47 0 0,0 1-46 0 0,0 0-34 0 0,-1 1-29 0 0,1 1 285 0 0,-1-2-304 0 0,1 0-15 0 0,0 1-25 0 0,-1 0 10 0 0,1 0-37 0 0,-1 0-23 0 0,0 1 97 0 0,-2-2-186 0 0,0 1-22 0 0,0 0-2 0 0,1 0-11 0 0,-3 0 1 0 0,-1 1-15 0 0,-1 1 9 0 0,0 0 5 0 0,-2 2-6 0 0,-2 1 54 0 0,0 1 13 0 0,-1 3 8 0 0,-1 2 21 0 0,-1 2-24 0 0,0 2 32 0 0,-1 3 5 0 0,1 2-52 0 0,0 3 91 0 0,1 1-85 0 0,2 2 111 0 0,1 2-158 0 0,2 1 193 0 0,2 1-163 0 0,3 0 4 0 0,2 1-10 0 0,3 1 5 0 0,3 1-23 0 0,3 1 30 0 0,4 0 70 0 0,2-1-202 0 0,3 0 158 0 0,2-1-208 0 0,3-3 77 0 0,1-1-172 0 0,1-2 85 0 0,0-4-172 0 0,1-3 88 0 0,-1-3-60 0 0,-1-3-70 0 0,0-3 85 0 0,-1-3-67 0 0,-1-3 122 0 0,-1-2-82 0 0,-1-2 108 0 0,-1-3-34 0 0,0-2 102 0 0,-2-3-55 0 0,0-1 86 0 0,-2-3-69 0 0,-1-3 74 0 0,0-3-68 0 0,-2-2 40 0 0,-2-3 1 0 0,-1-2 36 0 0,-2-1 25 0 0,-1-1 149 0 0,-3 0-16 0 0,-1-1 63 0 0,-3 0-20 0 0,-1-1 74 0 0,-2 0-47 0 0,-2 1 120 0 0,-2 0-160 0 0,-2 0 116 0 0,-2 2-199 0 0,-1 0 148 0 0,-2 2-222 0 0,-1 0 133 0 0,-1 3-199 0 0,-1 0 199 0 0,-1 2-236 0 0,1 2 79 0 0,-1 1-182 0 0,1 2-1 0 0,2 1-157 0 0,0 1-170 0 0,1 3-112 0 0,2 1-346 0 0,3 2-64 0 0,-1 2-103 0 0,3 1-87 0 0,-1 2-103 0 0,3 0-214 0 0,1 1-216 0 0,0 2-391 0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7:53.88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15860.875"/>
      <inkml:brushProperty name="anchorY" value="-479509.8125"/>
      <inkml:brushProperty name="scaleFactor" value="0.5"/>
    </inkml:brush>
  </inkml:definitions>
  <inkml:trace contextRef="#ctx0" brushRef="#br0">138 115 1348 0 0,'0'0'1680'0'0,"1"-1"-550"0"0,1 0 63 0 0,-1 0-406 0 0,2-2 181 0 0,0 1-105 0 0,-1 0-105 0 0,2-1-89 0 0,-2 1-147 0 0,1-1-36 0 0,-2 2-117 0 0,2-2 32 0 0,-1 1-18 0 0,-1 0 52 0 0,0 0 0 0 0,1 0 3 0 0,0 0-7 0 0,-1 0-63 0 0,0 0-34 0 0,0 1-9 0 0,0 0-54 0 0,0-1-6 0 0,1 1-40 0 0,0-2 1297 0 0,-2 1-1325 0 0,-1 0-2 0 0,1 0-27 0 0,0 1 31 0 0,0 0-29 0 0,0 0-15 0 0,0 0 285 0 0,-1 0-320 0 0,-1 1-12 0 0,1-1 22 0 0,0 0-42 0 0,0 0 23 0 0,-3 1 24 0 0,1-1 7 0 0,0 1 9 0 0,-3 0-5 0 0,1 0-2 0 0,-3 2-4 0 0,1 1-9 0 0,-1 1 87 0 0,-1 1-17 0 0,0 1 19 0 0,-1 2-24 0 0,-1 2-26 0 0,1 1-2 0 0,-2 2-22 0 0,1 3 28 0 0,1 1-4 0 0,0 2 15 0 0,0 2-26 0 0,2 2 3 0 0,1 2 4 0 0,1 0-54 0 0,3 2 52 0 0,1 0-78 0 0,2 1 32 0 0,2 0-48 0 0,3 1 11 0 0,2 0-24 0 0,2-1 85 0 0,3-1-128 0 0,2 0 69 0 0,1-2-60 0 0,3-2 23 0 0,1-2-110 0 0,1-2-11 0 0,1-3-31 0 0,0-3-91 0 0,0-3-6 0 0,1-2 56 0 0,-1-3 15 0 0,-1-3 22 0 0,1-2-10 0 0,-1-2-14 0 0,-1-3 10 0 0,1-3 23 0 0,-2-1 86 0 0,-1-3-78 0 0,0-3 90 0 0,-2-3-87 0 0,-1-2 60 0 0,-2-2-5 0 0,-1-2 38 0 0,-1-1 109 0 0,-3-1 97 0 0,-2 0 56 0 0,-2 0-60 0 0,-1 0 125 0 0,-2 0-101 0 0,-3 0 219 0 0,-2-1-240 0 0,-1 0 170 0 0,-2 1-242 0 0,-2 0 184 0 0,-2 1-280 0 0,-2 1 224 0 0,-1 1-306 0 0,0 1 213 0 0,-3 1-297 0 0,1 2 120 0 0,-2 1-310 0 0,1 2-77 0 0,0 1-221 0 0,0 2-358 0 0,1 2-222 0 0,0 2-312 0 0,1 1-104 0 0,3 3-307 0 0,-1 2-346 0 0,4 1-2270 0 0,-1 2-2571 0 0,3 1 5917 0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7:54.53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17149.75"/>
      <inkml:brushProperty name="anchorY" value="-480665.1875"/>
      <inkml:brushProperty name="scaleFactor" value="0.5"/>
    </inkml:brush>
  </inkml:definitions>
  <inkml:trace contextRef="#ctx0" brushRef="#br0">153 130 1220 0 0,'0'0'1948'0'0,"2"-4"923"0"0,1 0 468 0 0,-3 2-2397 0 0,0-1-103 0 0,0 1-32 0 0,0-1-139 0 0,-1 0-71 0 0,0 1-56 0 0,1 0-70 0 0,-2-1-12 0 0,1 0-55 0 0,0 1 7 0 0,1 0-44 0 0,-1 0-46 0 0,1-1 16 0 0,0 1-37 0 0,0 1-39 0 0,0 0-18 0 0,0 0-18 0 0,-1 0-36 0 0,0 0-66 0 0,0-1 34 0 0,0 1-29 0 0,0 1-18 0 0,1-1-4 0 0,-1 1-10 0 0,-1-1-3 0 0,-1 1-5 0 0,1-1 47 0 0,-3 1-9 0 0,1 0-22 0 0,-1 2 45 0 0,0-1 4 0 0,-1 3 24 0 0,-1 0-9 0 0,-1 2-14 0 0,-1 1 14 0 0,1 2 32 0 0,-1 1 42 0 0,0 1-14 0 0,0 2 32 0 0,1 3-58 0 0,0 1 36 0 0,1 2-41 0 0,0 2-31 0 0,2 1 27 0 0,2 2-49 0 0,1 1 74 0 0,1 3-107 0 0,3 0 70 0 0,2 1-115 0 0,2 1 3 0 0,2 0 9 0 0,2 0-8 0 0,2-2 35 0 0,2 0-71 0 0,2-2 88 0 0,1-1-116 0 0,1-2 58 0 0,2-3-173 0 0,1-2 70 0 0,1-2-140 0 0,0-3 72 0 0,0-2-59 0 0,-1-3 10 0 0,0-3 53 0 0,-1-2-50 0 0,0-3 102 0 0,0-2-90 0 0,1-1 105 0 0,-1-3-73 0 0,-1-2 88 0 0,0-3-75 0 0,-2-2 37 0 0,0-4-53 0 0,-1-3 42 0 0,-1-1 0 0 0,-2-3 23 0 0,-1-2 24 0 0,-2-1 135 0 0,-1-1 1 0 0,-3 1 159 0 0,-2-1-116 0 0,-2 1 108 0 0,-2-1-66 0 0,-2 0 154 0 0,-3 0-164 0 0,-3-1 212 0 0,-3 0-301 0 0,-3 0 236 0 0,-3 1-267 0 0,-2-1 178 0 0,-4 3-253 0 0,-1 0 225 0 0,-3 3-263 0 0,-1 1 174 0 0,-1 4-199 0 0,-1 3 157 0 0,0 2-255 0 0,-1 2 50 0 0,1 3-284 0 0,1 3-167 0 0,0 2-179 0 0,2 2-436 0 0,2 3-314 0 0,1 2-208 0 0,3 3-582 0 0,2 1-3096 0 0,3 3-3177 0 0,6-2 7737 0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7:55.13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15727.59375"/>
      <inkml:brushProperty name="anchorY" value="-479306.25"/>
      <inkml:brushProperty name="scaleFactor" value="0.5"/>
    </inkml:brush>
  </inkml:definitions>
  <inkml:trace contextRef="#ctx0" brushRef="#br0">186 78 696 0 0,'0'0'2212'0'0,"0"-2"-597"0"0,0-1-133 0 0,1-2-208 0 0,-1 0-68 0 0,1 0-29 0 0,-1 0-57 0 0,1-1-50 0 0,-1 1-115 0 0,1 1-80 0 0,-1 0-95 0 0,0 0-92 0 0,0 1-59 0 0,0 2-51 0 0,0-3-40 0 0,0 1-70 0 0,0 1-9 0 0,0 0-59 0 0,-1-1-54 0 0,0 1-44 0 0,1 0-60 0 0,-1 0-40 0 0,1 1-36 0 0,-3 0-38 0 0,1-1-27 0 0,1 1-6 0 0,-1 1-1 0 0,-2 0-21 0 0,0 0 11 0 0,-3 1 9 0 0,2 1-26 0 0,-3 1 55 0 0,0 1 44 0 0,-2 1-48 0 0,1 2 0 0 0,-2 2 76 0 0,1 1-30 0 0,-1 3 8 0 0,0 0-13 0 0,-1 3-6 0 0,1 0 0 0 0,0 3-29 0 0,0 1 22 0 0,2 1-31 0 0,0 2 8 0 0,2 0-50 0 0,2 2 42 0 0,1-1-48 0 0,3 2 23 0 0,1 0-58 0 0,3 0 43 0 0,3 1-62 0 0,1 0-5 0 0,3-1-57 0 0,2-1 32 0 0,2-2-93 0 0,1-1-59 0 0,3-3 4 0 0,0-2-136 0 0,1-2-110 0 0,1-2 141 0 0,1-4-120 0 0,0-1 119 0 0,1-3-70 0 0,-1-2 195 0 0,-1-2-111 0 0,1-2 97 0 0,-2-2 18 0 0,0-2 14 0 0,-1-3 44 0 0,0-1 22 0 0,-3-3 44 0 0,0-1 10 0 0,-3-3 109 0 0,0-1 18 0 0,-3-2 17 0 0,-1-1 95 0 0,-2-1 177 0 0,-2-1-59 0 0,-2-1 52 0 0,-2 0 146 0 0,-1 1-167 0 0,-3-1 198 0 0,-2 0-226 0 0,-1-1 161 0 0,-3 1-251 0 0,-1 0 155 0 0,-3 1-239 0 0,-2 0 181 0 0,-2 2-288 0 0,-2 1 165 0 0,-1 2-270 0 0,-1 1 222 0 0,0 2-265 0 0,-1 1 174 0 0,0 3-414 0 0,1 2-24 0 0,0 1-160 0 0,2 2-253 0 0,4 1-270 0 0,-1 3-290 0 0,2 1-304 0 0,3 1-59 0 0,0 2-631 0 0,3 2-2837 0 0,-3 4-3943 0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7:55.68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14322.15625"/>
      <inkml:brushProperty name="anchorY" value="-478020.59375"/>
      <inkml:brushProperty name="scaleFactor" value="0.5"/>
    </inkml:brush>
  </inkml:definitions>
  <inkml:trace contextRef="#ctx0" brushRef="#br0">254 82 1160 0 0,'0'0'2152'0'0,"-1"-3"-616"0"0,1 1-281 0 0,-1-3-209 0 0,1 1-74 0 0,-1-2-40 0 0,1 2 5 0 0,-1-2-81 0 0,1 1 18 0 0,0 1-172 0 0,0-1-62 0 0,-1 1-100 0 0,1 0-41 0 0,0 2-22 0 0,-1-1-11 0 0,1 0 23 0 0,0 0-13 0 0,0 2 5 0 0,0 0-57 0 0,0-2 2 0 0,-1 1-88 0 0,0 0-16 0 0,0 0-38 0 0,1 1-27 0 0,-1-1-6 0 0,-1 1-11 0 0,1-1-12 0 0,0 1-8 0 0,1 0-22 0 0,-4 2-8 0 0,0-1 65 0 0,-3 2-34 0 0,-1 1 13 0 0,-1 1 82 0 0,-1 1 69 0 0,-1 3-93 0 0,-1 0 44 0 0,-1 3-125 0 0,-2 2 117 0 0,-1 2-143 0 0,0 2 140 0 0,-1 2-220 0 0,0 2 269 0 0,1 1-284 0 0,1 2 176 0 0,2 1-181 0 0,1 2 147 0 0,2 0-195 0 0,3 1 196 0 0,2 0-219 0 0,2 1 204 0 0,4 0-244 0 0,3 0 222 0 0,3 0-214 0 0,2-1 44 0 0,4 0-30 0 0,2-3-72 0 0,3-1-89 0 0,2-2-12 0 0,2-1-133 0 0,1-4 9 0 0,2-2-31 0 0,1-3-20 0 0,0-3-11 0 0,-1-3 104 0 0,1-3-32 0 0,-2-2 141 0 0,1-3-41 0 0,-2-2 104 0 0,-2-2-34 0 0,0-2 131 0 0,-3-2-68 0 0,-1-3 88 0 0,-1-1 70 0 0,-3-2 20 0 0,-1-2-20 0 0,-1-2 58 0 0,-2-1 198 0 0,-2-2-36 0 0,-2-1 212 0 0,-2 0-144 0 0,-2-1 296 0 0,-2-1-367 0 0,-2-1 335 0 0,-3 0-356 0 0,0 0 207 0 0,-3 0-318 0 0,-2 0 185 0 0,-1 1-306 0 0,-1 1 204 0 0,-2 1-284 0 0,0 1 232 0 0,-1 2-335 0 0,0 1 96 0 0,0 2-359 0 0,1 2 36 0 0,-1 2-398 0 0,0 1-188 0 0,2 3-266 0 0,-1 3-460 0 0,4 1-332 0 0,-3 3-326 0 0,1 3-795 0 0,0 1-1568 0 0,1 3-3123 0 0,3 0 6756 0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7:56.64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12997.1875"/>
      <inkml:brushProperty name="anchorY" value="-476697.6875"/>
      <inkml:brushProperty name="scaleFactor" value="0.5"/>
    </inkml:brush>
  </inkml:definitions>
  <inkml:trace contextRef="#ctx0" brushRef="#br0">46 27 1636 0 0,'0'0'4127'0'0,"-1"-2"-3426"0"0,0 1 166 0 0,0-1-234 0 0,1 1-30 0 0,-1 0-81 0 0,1-2-116 0 0,-1 1-27 0 0,0-2 2894 0 0,0 2-2970 0 0,1 0-14 0 0,-1 0 5 0 0,0 0-20 0 0,0 0 1418 0 0,1 4-1571 0 0,-1 0 0 0 0,0 0-29 0 0,0 1-1 0 0,0 1-34 0 0,-1 0-2 0 0,0 0-25 0 0,1 1 6 0 0,-1-1-4 0 0,-1 1-5 0 0,1 0-68 0 0,0 0-135 0 0,0 0-242 0 0,0 1-246 0 0,0-1-144 0 0,0 2-385 0 0,0-2-559 0 0,-1 1-2159 0 0,-1 4-3251 0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7:57.59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11682.3125"/>
      <inkml:brushProperty name="anchorY" value="-475491"/>
      <inkml:brushProperty name="scaleFactor" value="0.5"/>
    </inkml:brush>
  </inkml:definitions>
  <inkml:trace contextRef="#ctx0" brushRef="#br0">19 84 1712 0 0,'-1'-2'3236'0'0,"0"-2"-788"0"0,0 0-349 0 0,-1-3-350 0 0,-1-1-332 0 0,1 1-46 0 0,0-1-180 0 0,0 2 55 0 0,1-2-123 0 0,-1 2-203 0 0,1-1-142 0 0,1 3-151 0 0,-1 0-118 0 0,3 0-74 0 0,1 2-92 0 0,-1 0-74 0 0,5 1-30 0 0,2 3-15 0 0,3 1-72 0 0,2 2 9 0 0,2 3-55 0 0,3 3 22 0 0,2 3-79 0 0,3 4 49 0 0,1 4-97 0 0,2 4 49 0 0,2 4-17 0 0,2 4-11 0 0,0 4-24 0 0,1 2 53 0 0,-1 2-93 0 0,0 1 76 0 0,-1 2-30 0 0,-2 1-5 0 0,-3 2-20 0 0,-2 1 60 0 0,-3-2-56 0 0,-4 1 18 0 0,-3-2 32 0 0,-3 0-38 0 0,-4-1 50 0 0,-4 1-79 0 0,-3-2 112 0 0,-3 1-119 0 0,-2-2 116 0 0,-3 0-90 0 0,-3-2 106 0 0,-2-1-77 0 0,-4-1 118 0 0,-1-2-145 0 0,-3-2 120 0 0,-1-1-141 0 0,-2-3 102 0 0,-1-3-117 0 0,-2-1-182 0 0,0-3-216 0 0,-2-1-338 0 0,1-3-255 0 0,0-2-507 0 0,1-2-358 0 0,0-2-883 0 0,0-1-1977 0 0,1-2-3064 0 0,7-3 6803 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7:58.39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13018.21875"/>
      <inkml:brushProperty name="anchorY" value="-478112.53125"/>
      <inkml:brushProperty name="scaleFactor" value="0.5"/>
    </inkml:brush>
  </inkml:definitions>
  <inkml:trace contextRef="#ctx0" brushRef="#br0">254 12 1056 0 0,'0'0'3780'0'0,"2"-1"-2430"0"0,0 0-107 0 0,0 0-85 0 0,-1 0-69 0 0,9-7 6875 0 0,-13 11-7687 0 0,0 2 208 0 0,-3 3-132 0 0,-2 4 125 0 0,-3 3-117 0 0,-2 4 68 0 0,-3 7-106 0 0,-3 6 225 0 0,-2 6-278 0 0,-2 5 88 0 0,-1 4-72 0 0,0 4 63 0 0,1 3-90 0 0,2 2 223 0 0,2 2-201 0 0,4 1 66 0 0,4 1-70 0 0,4 2 103 0 0,4 1-266 0 0,5 0 261 0 0,5 2-327 0 0,4 1 225 0 0,6 2-291 0 0,5 0 245 0 0,5 0-256 0 0,3-2 280 0 0,4-2-183 0 0,3-5 26 0 0,1-4-169 0 0,3-4-158 0 0,1-5 1 0 0,1-3-234 0 0,2-4-98 0 0,1-4-210 0 0,1-4-299 0 0,-1-4-298 0 0,0-6-281 0 0,-2-3-162 0 0,-1-5-745 0 0,-1-3-2375 0 0,-1-5-3021 0 0,-9-3 6970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0:16.1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845 278 680 0 0,'0'0'13716'0'0,"18"1"-12402"0"0,-14-2-1205 0 0,-1 0-1 0 0,1 0 0 0 0,0 0 1 0 0,-1 0-1 0 0,1-1 1 0 0,-1 0-1 0 0,0 0 1 0 0,1 0-1 0 0,-1 0 1 0 0,0 0-1 0 0,0 0 0 0 0,-1-1 1 0 0,1 0-1 0 0,0 1 1 0 0,-1-1-1 0 0,1 0 1 0 0,-1 0-1 0 0,0 0 1 0 0,0-1-1 0 0,0 1 0 0 0,-1 0 1 0 0,1-1-1 0 0,-1 1 1 0 0,0-1-1 0 0,0 0 1 0 0,0 1-1 0 0,0-1 0 0 0,-1 0 1 0 0,1 0-1 0 0,-1 1 1 0 0,0-1-1 0 0,0 0 1 0 0,0 0-1 0 0,-1 0 1 0 0,1 1-1 0 0,-3-7 0 0 0,1 3 140 0 0,-1 0 0 0 0,0 0 0 0 0,-1 0 0 0 0,0 0-1 0 0,0 1 1 0 0,0 0 0 0 0,-1-1 0 0 0,0 1 0 0 0,0 1-1 0 0,0-1 1 0 0,-1 1 0 0 0,0 0 0 0 0,0 0-1 0 0,-8-5 1 0 0,-5-1 280 0 0,0 0 1 0 0,-1 1-1 0 0,-35-11 0 0 0,34 15-354 0 0,0 2 0 0 0,0 0 0 0 0,0 2 0 0 0,0 0 0 0 0,0 1 0 0 0,0 2 0 0 0,-1 0 0 0 0,1 1 0 0 0,0 1 1 0 0,-21 5-1 0 0,14 1-50 0 0,0 0 0 0 0,1 1 0 0 0,0 2 0 0 0,1 1 0 0 0,1 1 0 0 0,0 1 1 0 0,0 1-1 0 0,2 1 0 0 0,0 2 0 0 0,1 0 0 0 0,1 1 0 0 0,1 1 0 0 0,1 1 1 0 0,0 0-1 0 0,2 2 0 0 0,-24 42 0 0 0,30-45-77 0 0,1 0 0 0 0,0 2 0 0 0,1-1 0 0 0,2 1 0 0 0,0 0 0 0 0,2 0 0 0 0,0 1 0 0 0,2 0 0 0 0,-1 27 0 0 0,4-32-26 0 0,1 0 1 0 0,1 0-1 0 0,0 0 0 0 0,1-1 0 0 0,2 1 1 0 0,0-1-1 0 0,0 0 0 0 0,2 0 0 0 0,0 0 1 0 0,1-1-1 0 0,1 0 0 0 0,15 21 0 0 0,-12-21-14 0 0,1-1 0 0 0,0-1 0 0 0,2 0 0 0 0,-1 0 0 0 0,2-2 0 0 0,0 0 0 0 0,24 15 0 0 0,-15-13-167 0 0,1-1-1 0 0,1-2 0 0 0,0 0 1 0 0,47 12-1 0 0,-24-12-532 0 0,1-2 1 0 0,1-3-1 0 0,-1-2 1 0 0,1-2-1 0 0,80-6 0 0 0,-85-1-592 0 0,1-3 0 0 0,-1-2 0 0 0,-1-1 0 0 0,67-26 0 0 0,-62 17-3668 0 0,85-48 0 0 0,-83 36-1732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2:00.4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1160 0 0,'0'0'3770'0'0,"25"13"946"0"0,87 80 494 0 0,46 65-2492 0 0,13 13-1138 0 0,-59-76-499 0 0,131 84 0 0 0,136 65 248 0 0,-237-156-992 0 0,-38-22-132 0 0,250 153 105 0 0,14-27-313 0 0,239 82 121 0 0,-343-163-47 0 0,85 40-165 0 0,-220-99 44 0 0,-106-44 49 0 0,12 7-3 0 0,-21-9 1 0 0,0 0-1 0 0,1-1 0 0 0,16 3 0 0 0,89 26-629 0 0,-117-34 544 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8:01.95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14818.03125"/>
      <inkml:brushProperty name="anchorY" value="-481065.0625"/>
      <inkml:brushProperty name="scaleFactor" value="0.5"/>
    </inkml:brush>
  </inkml:definitions>
  <inkml:trace contextRef="#ctx0" brushRef="#br0">257 81 1636 0 0,'0'0'1688'0'0,"0"-3"-466"0"0,1 1 49 0 0,0-3-258 0 0,0 1-11 0 0,1-2-46 0 0,-1 1-83 0 0,1-1 98 0 0,0 1-99 0 0,-1-1 6 0 0,0 2-180 0 0,0 0 29 0 0,0 0-189 0 0,0 0 51 0 0,0 1-156 0 0,0 0 103 0 0,0-1-178 0 0,-1 2 135 0 0,0 0-195 0 0,1 0 116 0 0,0 0-211 0 0,0 0 132 0 0,0 0 1475 0 0,-3 3-1445 0 0,-2 2 19 0 0,0 3 28 0 0,-2 0-28 0 0,0 3-31 0 0,-2 2 28 0 0,-2 3-49 0 0,-1 2 134 0 0,-2 5-235 0 0,-3 3 246 0 0,-1 3-250 0 0,-1 4 237 0 0,-1 4-216 0 0,-1 4 330 0 0,0 3-366 0 0,0 2 292 0 0,1 3-281 0 0,2 0 248 0 0,2 0-299 0 0,2 0 214 0 0,4 0-282 0 0,2-1 55 0 0,3 0 5 0 0,3 1-26 0 0,4 0-2 0 0,4 2-17 0 0,3 0 162 0 0,5 1-295 0 0,3 0 276 0 0,5-1-308 0 0,3-1 248 0 0,4-1-268 0 0,2-2 255 0 0,3-2-288 0 0,2-2 243 0 0,1-3-280 0 0,0-3 212 0 0,-1-3-337 0 0,-2-4 189 0 0,-2-3-345 0 0,-4-4 172 0 0,-1-3-315 0 0,-4-2 103 0 0,-2-4-224 0 0,-3-1 9 0 0,-2-3-121 0 0,-2-2-270 0 0,-4-2-127 0 0,1-2-196 0 0,-3-1-141 0 0,1-1-8 0 0,-2-1-368 0 0,0-1-542 0 0,-2-1-2006 0 0,4-5-3832 0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8:02.81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16475.9375"/>
      <inkml:brushProperty name="anchorY" value="-483718.8125"/>
      <inkml:brushProperty name="scaleFactor" value="0.5"/>
    </inkml:brush>
  </inkml:definitions>
  <inkml:trace contextRef="#ctx0" brushRef="#br0">8 389 1820 0 0,'0'0'14479'0'0,"-1"-1"-13532"0"0,-1 0-172 0 0,0 0 73 0 0,0 0-130 0 0,1 1-51 0 0,2-2 70 0 0,-1 0-175 0 0,3-1 70 0 0,-1 0-265 0 0,1-2 136 0 0,0 2-155 0 0,1-2 231 0 0,0 1-243 0 0,1-2 198 0 0,0 0-302 0 0,0-1 198 0 0,2-1-322 0 0,-1 0 256 0 0,1-1-294 0 0,-1 0 234 0 0,2 0-256 0 0,0-1 214 0 0,0-1-220 0 0,1 0 214 0 0,0-1-238 0 0,1-1 220 0 0,0-1-250 0 0,0 0 224 0 0,0 0-195 0 0,0 0 313 0 0,-1 0-240 0 0,1 0 257 0 0,-1 0-282 0 0,-1 1 75 0 0,-1 1 6 0 0,0 0 22 0 0,0 0-4 0 0,-2 1-10 0 0,1 0-15 0 0,-1 3-24 0 0,-1-1-9 0 0,0 1-19 0 0,0 2 13 0 0,-1-1-47 0 0,0 2-11 0 0,0-1-17 0 0,-1 1-22 0 0,0 0-28 0 0,0 1-22 0 0,-1 1-25 0 0,0 1 13 0 0,-1 1 222 0 0,0 0-107 0 0,0 4-146 0 0,-1 2 280 0 0,-1 3-274 0 0,0 4 261 0 0,-2 4-256 0 0,0 3 268 0 0,0 3-281 0 0,0 4 290 0 0,-1 2-302 0 0,1 3 109 0 0,1 1-17 0 0,1 2 16 0 0,0 1 2 0 0,0 0 2 0 0,1 0 4 0 0,1 0-19 0 0,0 0 34 0 0,1-1-2 0 0,0 0-8 0 0,1-2-5 0 0,-1-1 11 0 0,1-2 0 0 0,0-2-27 0 0,0-1 59 0 0,0-1-56 0 0,-1-2 9 0 0,1-1 7 0 0,0-2-4 0 0,0-1-4 0 0,-1-2-3 0 0,0-2 15 0 0,0 0-5 0 0,-1-2 6 0 0,1-1 4 0 0,0-1 14 0 0,-1-3 5 0 0,0 1 0 0 0,-1 0 38 0 0,1-2-29 0 0,-1 1 20 0 0,0-2-19 0 0,-2 1 14 0 0,1-2-9 0 0,-1 1-2 0 0,-1-1 20 0 0,-1 1-30 0 0,0-2 0 0 0,-1 1 4 0 0,0-2 20 0 0,-1 1 18 0 0,1-1 2 0 0,-1 1-41 0 0,2-2 18 0 0,-3 1-17 0 0,3-1 40 0 0,-2 1-34 0 0,2-2 6 0 0,2 1 27 0 0,-2-1-37 0 0,2 0 54 0 0,1 0-2 0 0,0 0-3 0 0,1-1-24 0 0,-1 1-7 0 0,0 0 89 0 0,0 0-135 0 0,0 0 24 0 0,4 0 5 0 0,1 0-44 0 0,3-1-72 0 0,4 0-60 0 0,-1 0-74 0 0,4-1-90 0 0,3 1-136 0 0,1-1-69 0 0,2 0 29 0 0,1 0-403 0 0,1 0 15 0 0,0 0-298 0 0,1 1-35 0 0,0 0-84 0 0,-1 0-255 0 0,1 0-113 0 0,-1 0-262 0 0,-1 0-22 0 0,0 0-531 0 0,-2 1-396 0 0,-1 0-1363 0 0,-1 0-2600 0 0,-3 0 5524 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8:03.57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18235.34375"/>
      <inkml:brushProperty name="anchorY" value="-485535.6875"/>
      <inkml:brushProperty name="scaleFactor" value="0.5"/>
    </inkml:brush>
  </inkml:definitions>
  <inkml:trace contextRef="#ctx0" brushRef="#br0">33 88 980 0 0,'-1'-3'2724'0'0,"-2"-3"-713"0"0,1-1-189 0 0,-2-2-153 0 0,1 0-262 0 0,0 1-44 0 0,0-1-66 0 0,0 2-76 0 0,1 0-46 0 0,0 1-32 0 0,-1 0-81 0 0,2 2-15 0 0,-1 1-26 0 0,1 0 883 0 0,4 3-1309 0 0,0 0 183 0 0,2 3-327 0 0,2 2 217 0 0,2 3-370 0 0,2 1 216 0 0,0 3-335 0 0,2 2 174 0 0,2 2-275 0 0,1 3 212 0 0,2 3-280 0 0,2 2 244 0 0,2 2-288 0 0,2 2 206 0 0,3 3-266 0 0,2 2-10 0 0,2 0-92 0 0,0 1 45 0 0,1-2-106 0 0,-2 0 20 0 0,0-1-56 0 0,-2-2-49 0 0,-2-1-8 0 0,-2-3-78 0 0,-2-2 41 0 0,-2-1-35 0 0,-3-2-131 0 0,-1-3 28 0 0,-2-1-163 0 0,-1-2 69 0 0,-2-1-183 0 0,-1-3 20 0 0,-3-2-168 0 0,-1 0-68 0 0,-2-2-131 0 0,-1-2-250 0 0,0-1-77 0 0,-2 0-388 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8:03.85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20087.125"/>
      <inkml:brushProperty name="anchorY" value="-487383.28125"/>
      <inkml:brushProperty name="scaleFactor" value="0.5"/>
    </inkml:brush>
  </inkml:definitions>
  <inkml:trace contextRef="#ctx0" brushRef="#br0">646 122 16 0 0,'-1'-3'3136'0'0,"0"-4"-989"0"0,-2-3-165 0 0,0-1-243 0 0,-1-2-250 0 0,0 1 30 0 0,1 0-192 0 0,-1 1 48 0 0,1 2-299 0 0,-1 0-70 0 0,1 2-276 0 0,-1 0-54 0 0,2 2-106 0 0,-1 1 124 0 0,-1 2-116 0 0,-2 4-48 0 0,-2 2-61 0 0,-3 4-181 0 0,-1 4 174 0 0,-3 4-196 0 0,-3 5 94 0 0,-4 6-183 0 0,-3 4 72 0 0,-2 5-154 0 0,-3 3 146 0 0,-1 3-90 0 0,-2 2-57 0 0,0 1-71 0 0,0 1 14 0 0,1-1-8 0 0,0-1-109 0 0,2-2 134 0 0,2-2 11 0 0,1-3-80 0 0,3-2 53 0 0,2-4-138 0 0,3-4-10 0 0,2-3-87 0 0,2-3-184 0 0,2-3-47 0 0,3-3-269 0 0,1-2-138 0 0,3-4-414 0 0,1-1-260 0 0,1-2-255 0 0,1-2-404 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8:04.42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18183.84375"/>
      <inkml:brushProperty name="anchorY" value="-486780.84375"/>
      <inkml:brushProperty name="scaleFactor" value="0.5"/>
    </inkml:brush>
  </inkml:definitions>
  <inkml:trace contextRef="#ctx0" brushRef="#br0">0 506 2600 0 0,'3'-4'7739'0'0,"1"0"-5884"0"0,0-1-350 0 0,2-3 48 0 0,1 0-94 0 0,0-2-49 0 0,1-1 76 0 0,2-2-498 0 0,0 0 73 0 0,0-2-369 0 0,2-1 54 0 0,1-2-327 0 0,2-1 158 0 0,0-2-303 0 0,0 0 202 0 0,1-1-168 0 0,1 1 289 0 0,-1-1-312 0 0,0 1 333 0 0,1 0-291 0 0,-2 1 196 0 0,0 1-217 0 0,-1 1 299 0 0,-1 1-287 0 0,-1 1 332 0 0,-1 1-395 0 0,0 0 124 0 0,-2 2-48 0 0,0 1-31 0 0,-1 1-33 0 0,-1 1-40 0 0,-1 2-76 0 0,-1 0-53 0 0,0 2-34 0 0,-1 0-45 0 0,-1 1-39 0 0,1 0-7 0 0,-1 1 2 0 0,-1 1-4 0 0,-1 1 286 0 0,1 3-409 0 0,-1 3 457 0 0,-1 4-498 0 0,0 3 521 0 0,-2 5-554 0 0,0 4 484 0 0,-1 5-483 0 0,0 3 449 0 0,0 3-463 0 0,1 3 143 0 0,1 2-26 0 0,1 3 4 0 0,2 1 6 0 0,1 2 4 0 0,2 1 13 0 0,1 1-17 0 0,0 0 10 0 0,1 0 7 0 0,0-2 250 0 0,1-2-342 0 0,-2-2 352 0 0,1-3-355 0 0,-1-3 348 0 0,-1-3-366 0 0,-1-3 348 0 0,-1-3-340 0 0,0-2 358 0 0,-1-3-354 0 0,0-2 332 0 0,-2-1-315 0 0,0-2 355 0 0,-1-2-357 0 0,-1 0 351 0 0,0-2-333 0 0,-2-1 333 0 0,-2 1-337 0 0,-1-1 339 0 0,-1 0-331 0 0,0-2 352 0 0,-1 0-343 0 0,2-1 346 0 0,-2 0-345 0 0,1-1 360 0 0,-1 0-341 0 0,2 0 426 0 0,-1 0-462 0 0,1-1 431 0 0,0 0-415 0 0,2 0 426 0 0,0-1-435 0 0,0 0 453 0 0,2 0-467 0 0,0 0 448 0 0,3 1-480 0 0,0-1 329 0 0,5 0-495 0 0,-1-1 209 0 0,7 0-436 0 0,2 0 230 0 0,4-1-392 0 0,3 0 48 0 0,3 0-378 0 0,2-1 40 0 0,3-1-63 0 0,2 0-302 0 0,2-1-21 0 0,1-1-232 0 0,1 0-103 0 0,-1-1-440 0 0,0-1-345 0 0,-2-1-2115 0 0,-1-2-2817 0 0,-7 1 6385 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8:04.95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20195.40625"/>
      <inkml:brushProperty name="anchorY" value="-488480.375"/>
      <inkml:brushProperty name="scaleFactor" value="0.5"/>
    </inkml:brush>
  </inkml:definitions>
  <inkml:trace contextRef="#ctx0" brushRef="#br0">298 149 2156 0 0,'0'-2'2396'0'0,"-3"-3"-606"0"0,1-2-191 0 0,-1-2-277 0 0,0 2-220 0 0,-1-2-21 0 0,0 0-50 0 0,1 1-69 0 0,0 1-12 0 0,0-1-100 0 0,0 1 6 0 0,1 0-266 0 0,0 1 47 0 0,0-1-263 0 0,0 1 54 0 0,0 0-138 0 0,0 1 81 0 0,-1 0-128 0 0,2 2 100 0 0,-1 0-121 0 0,0-1 91 0 0,1 1-132 0 0,0 1 52 0 0,-1-2-94 0 0,1 2 89 0 0,-1-1-62 0 0,-1 2 10 0 0,0-1-17 0 0,0 1 12 0 0,0 1 15 0 0,-3 0 23 0 0,0 0 51 0 0,-3 2-68 0 0,-1 0 271 0 0,-1 2-204 0 0,-2 2 253 0 0,0 2-238 0 0,-1 1 298 0 0,-1 4-228 0 0,-1 3 250 0 0,0 2-277 0 0,0 3 178 0 0,0 3-281 0 0,0 4 190 0 0,2 2-278 0 0,2 1 90 0 0,2 1-66 0 0,2 2 6 0 0,4 0-64 0 0,2 0 35 0 0,3 2-55 0 0,3 1-14 0 0,4 1-64 0 0,3-1-64 0 0,3 0 28 0 0,3-3-315 0 0,3-1 143 0 0,1-2-342 0 0,3-5 42 0 0,1-3-182 0 0,1-4 85 0 0,1-3-8 0 0,0-5 13 0 0,-1-2 163 0 0,1-5-7 0 0,-2-2 176 0 0,0-4-32 0 0,0-3 138 0 0,-1-4-42 0 0,1-3 150 0 0,-1-4-100 0 0,-1-5 158 0 0,-1-2-104 0 0,-2-5 114 0 0,-2-2 2 0 0,-2-4 220 0 0,-2 0 176 0 0,-2 0-12 0 0,-4 0 246 0 0,-3 2-166 0 0,-1 1 309 0 0,-4 0-269 0 0,-2 2 252 0 0,-3 0-354 0 0,-2 1 170 0 0,-3 1-316 0 0,-2 1 190 0 0,-2 1-310 0 0,-2 1 183 0 0,-2 1-306 0 0,-1 2 210 0 0,-1 2-314 0 0,0 1 97 0 0,0 4-397 0 0,-1 1-40 0 0,1 3-463 0 0,0 2-181 0 0,2 3-280 0 0,0 2-461 0 0,2 2-244 0 0,1 3-621 0 0,1 2-3197 0 0,2 2-3672 0 0,4-1 8944 0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8:05.24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18870.9375"/>
      <inkml:brushProperty name="anchorY" value="-487119.125"/>
      <inkml:brushProperty name="scaleFactor" value="0.5"/>
    </inkml:brush>
  </inkml:definitions>
  <inkml:trace contextRef="#ctx0" brushRef="#br0">37 90 1860 0 0,'-1'-1'2568'0'0,"-3"-2"-569"0"0,1 0-94 0 0,-2-1-223 0 0,1 1-73 0 0,-2-1-7 0 0,2 0 19 0 0,0 0-173 0 0,1 1-88 0 0,1 0-176 0 0,1 0-268 0 0,2 0 32 0 0,2-1-325 0 0,1 1 45 0 0,3-1-302 0 0,2 1 152 0 0,2 0-318 0 0,2 0 150 0 0,2 1-242 0 0,1-1 119 0 0,2 1-309 0 0,1 0-9 0 0,2 0-269 0 0,1 0-149 0 0,1-1-108 0 0,1 1-389 0 0,1 0-218 0 0,-1 0-299 0 0,-1-1-253 0 0,0 1-577 0 0,-2 0-2401 0 0,-1 1-2799 0 0,-4-1 6476 0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8:05.72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20461.6875"/>
      <inkml:brushProperty name="anchorY" value="-488299.5625"/>
      <inkml:brushProperty name="scaleFactor" value="0.5"/>
    </inkml:brush>
  </inkml:definitions>
  <inkml:trace contextRef="#ctx0" brushRef="#br0">111 79 1928 0 0,'-5'-4'9168'0'0,"1"0"-7033"0"0,0 0-287 0 0,0-1-141 0 0,0 2-113 0 0,-1-2 21 0 0,2 1-118 0 0,0 0-176 0 0,1 0-231 0 0,2-2-193 0 0,0 2-171 0 0,2-1-169 0 0,0 2-114 0 0,3-2-108 0 0,-1 1-74 0 0,4 0-62 0 0,-2 1-54 0 0,5 0-95 0 0,-2 1-87 0 0,3 0-128 0 0,-1 1-115 0 0,3 1-68 0 0,1 1-98 0 0,0 1-100 0 0,0 0-19 0 0,-1 2 8 0 0,0 1-27 0 0,-1 1 20 0 0,-2 1 148 0 0,0 1-47 0 0,-2 1 150 0 0,-1 1-42 0 0,-2 1 160 0 0,-2 1-46 0 0,-1 0 129 0 0,-2 0-73 0 0,-2 1 148 0 0,-1 0-87 0 0,-2-1 120 0 0,0 0-98 0 0,-1 0 138 0 0,0-1-53 0 0,-1 0 80 0 0,1-2-99 0 0,0 0 106 0 0,0 0-94 0 0,1-3 94 0 0,0 1-88 0 0,2-1 88 0 0,-1 1-64 0 0,2-2 56 0 0,1 3-90 0 0,1-1 41 0 0,1 2-164 0 0,1-1 77 0 0,2 2-82 0 0,0-1-23 0 0,2 1 24 0 0,0 1-12 0 0,1 0-6 0 0,0 1 16 0 0,-1 1 9 0 0,1 0 21 0 0,-2 0 14 0 0,0 2 27 0 0,-2-1 31 0 0,-2 1 106 0 0,-1 0-139 0 0,-3 0 188 0 0,-2-1-122 0 0,-3 1 180 0 0,-2 0-116 0 0,-3-2 184 0 0,-2 0-134 0 0,-3-1 109 0 0,-1-2-63 0 0,-1 0 56 0 0,-2-3-108 0 0,0 0 68 0 0,0-2-163 0 0,-1-2-2 0 0,2-1-225 0 0,0-1-150 0 0,1-2-552 0 0,2-1-428 0 0,0-1-407 0 0,2 0-917 0 0,3-2-1630 0 0,2-1-2726 0 0,3 0 5829 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8:06.10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19080.875"/>
      <inkml:brushProperty name="anchorY" value="-487502.96875"/>
      <inkml:brushProperty name="scaleFactor" value="0.5"/>
    </inkml:brush>
  </inkml:definitions>
  <inkml:trace contextRef="#ctx0" brushRef="#br0">251 58 5040 0 0,'-2'-1'3577'0'0,"-4"-4"-981"0"0,-2 0-326 0 0,-1-2-434 0 0,-1 1-233 0 0,2 0-193 0 0,-1-1 29 0 0,2 2-41 0 0,0 0-212 0 0,1 1-224 0 0,1 1-177 0 0,2 1-215 0 0,2 1-90 0 0,0 0-147 0 0,4 3-134 0 0,3 3-51 0 0,3 4-254 0 0,2 4-3 0 0,3 4-162 0 0,2 6-29 0 0,2 6 85 0 0,2 6-150 0 0,1 6 143 0 0,1 4-118 0 0,1 4 109 0 0,-1 3-23 0 0,0 3 116 0 0,-1 3 4 0 0,-2 1 33 0 0,-2 0 39 0 0,-2 2 6 0 0,-2-1 123 0 0,-3-2 61 0 0,-3-2 94 0 0,-3-2 48 0 0,-4-3 296 0 0,-4-1-193 0 0,-4 0 290 0 0,-3-1-250 0 0,-4-1 257 0 0,-3-2-300 0 0,-2-3 226 0 0,-1-4-277 0 0,-2-2 205 0 0,-1-4-337 0 0,0-3 222 0 0,0-3-323 0 0,0-3 202 0 0,0-3-288 0 0,2-2 187 0 0,0-3-394 0 0,2-1 125 0 0,0-2-379 0 0,2-2 21 0 0,0-1-520 0 0,1-1-131 0 0,0-1-374 0 0,2-1-615 0 0,0-1-311 0 0,0 0-925 0 0,0 0-2265 0 0,0-2-3836 0 0,2 0 8765 0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3T03:09:09.94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17560"/>
      <inkml:brushProperty name="anchorY" value="-487696.28125"/>
      <inkml:brushProperty name="scaleFactor" value="0.5"/>
    </inkml:brush>
  </inkml:definitions>
  <inkml:trace contextRef="#ctx0" brushRef="#br0">7 0 1416,'0'0'3080,"0"2"-2003,-1 0 245,0 1 1007,0 0-1187,0-1 189,1 1-112,-1 0 1952,1 0-2337,-1-1-117,1 0-98,0-1-66,-1 0-7,1 0-36,1 1 11,0-1-76,0 0-35,4 1-143,0 0 57,4 0-88,2 0-21,3 1-53,1-1-18,5 0-28,1 0-24,4 1-10,2-1-19,4 1-29,3 0-12,2 1-8,2 0-66,2 0-39,3 0-35,0 0-38,1 0-27,-1 0 41,-1 1-141,-1-1 50,-4 0-123,-2-1 22,-3 1-92,-3-1-49,-3 0-5,-3-1-100,-3 1 7,-2 0-97,-4-2-15,-1 1-338,-3 0 185,-2 0-374,-1 0 0,-3-1-280,-3 2-279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2:02.4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24 1628 0 0,'-9'-18'13000'0'0,"9"18"-12937"0"0,0 0 0 0 0,0 0 0 0 0,0 0 1 0 0,0-1-1 0 0,-1 1 0 0 0,1 0 0 0 0,0 0 0 0 0,0 0 0 0 0,0-1 1 0 0,0 1-1 0 0,1 0 0 0 0,-1 0 0 0 0,0 0 0 0 0,0 0 0 0 0,0-1 1 0 0,0 1-1 0 0,0 0 0 0 0,1-2 632 0 0,-1 2-632 0 0,0 0 0 0 0,0 0 0 0 0,1 0 0 0 0,-1 0 1 0 0,0 0-1 0 0,0 0 0 0 0,0 0 0 0 0,0 0 0 0 0,1 0 0 0 0,-1 0 1 0 0,0 0-1 0 0,0 0 0 0 0,0 0 0 0 0,1 0 0 0 0,-1 0 0 0 0,0 0 1 0 0,0 0-1 0 0,0 0 0 0 0,0 0 0 0 0,1 0 0 0 0,-1 0 0 0 0,0 0 1 0 0,0 0-1 0 0,0 0 0 0 0,1 0 0 0 0,-1 0 0 0 0,15 11 1344 0 0,20 27-1112 0 0,-27-29 171 0 0,732 756 5290 0 0,-180-274-4446 0 0,-553-485-1307 0 0,315 250 167 0 0,-245-201-92 0 0,2-4 0 0 0,117 56-1 0 0,16 2 27 0 0,-9-5 22 0 0,-16-3-90 0 0,-9-5-8 0 0,-93-50-67 0 0,92 66 0 0 0,-117-72 6 0 0,80 62-6 0 0,-67-46-174 0 0,55 53-126 0 0,-7-17-188 0 0,-86-66 316 0 0,2-1 1 0 0,44 21-1 0 0,-9-9-245 0 0,-70-36 450 0 0,0 0 8 0 0,53 30-67 0 0,-46-28 36 0 0,-7-2 9 0 0,31 21-776 0 0,-31-21 716 0 0,-15 5-891 0 0,3-5 396 0 0,0 0 1 0 0,-1-1 0 0 0,1 0-1 0 0,-1-1 1 0 0,1 0-1 0 0,-12-2 1 0 0,-33-11-9755 0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3T03:09:10.38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19684.0625"/>
      <inkml:brushProperty name="anchorY" value="-489108.59375"/>
      <inkml:brushProperty name="scaleFactor" value="0.5"/>
    </inkml:brush>
  </inkml:definitions>
  <inkml:trace contextRef="#ctx0" brushRef="#br0">43 0 2156,'0'0'2818,"-3"1"-1722,0 0-29,1-1-5,0 1 175,-3 0-57,1 0-8,1 0-84,0-1-137,0 1 1798,0-1-2221,0 0-54,0 0-56,1 0-26,0 0 118,1 0-230,1 0-17,2 0-40,0 1-34,5-1-52,-1 0-22,4 1-3,4-1-12,3 2-55,3-1 15,2 0-17,3 1 16,4 0-38,2 0 12,3 0 0,2 1-39,2-1 11,0 1-5,1 0 0,0 0-19,0 0-3,-2 0 4,-1 0-64,-3 1-4,-2-1-45,-3-1 0,-3 1-18,-2-1-39,-2 1-18,-3-1-40,-1 0-62,-4 0-38,0 0-88,-3-1-64,1 0-74,-2 0-222,1 1-75,-2-2-11,0 1-74,-1 0-93,-2-1-202,2 1-525,-1 0-1446,1-1-2866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9:11.00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21743.5"/>
      <inkml:brushProperty name="anchorY" value="-490456.625"/>
      <inkml:brushProperty name="scaleFactor" value="0.5"/>
    </inkml:brush>
  </inkml:definitions>
  <inkml:trace contextRef="#ctx0" brushRef="#br0">0 536 1080 0 0,'0'0'7182'0'0,"1"-2"-5784"0"0,-1 0-90 0 0,1-1-53 0 0,1-1-8 0 0,1-1-144 0 0,2-1-98 0 0,1-1-196 0 0,1-1-136 0 0,1-1-147 0 0,1-1-62 0 0,3 0-98 0 0,0-2-59 0 0,1-1-39 0 0,1-1-72 0 0,1-2 1 0 0,1-2-68 0 0,1-1 72 0 0,0-2-114 0 0,-1-1 132 0 0,1-1 1 0 0,0 0 35 0 0,-1 0 15 0 0,0-1 78 0 0,-1 1 219 0 0,0 0-104 0 0,-2 2-36 0 0,-1 0-67 0 0,0 3-2 0 0,-3-1-41 0 0,1 3-24 0 0,-7 9-172 0 0,2-2 54 0 0,2-5 113 0 0,0 2-84 0 0,-2 1-27 0 0,0 1-49 0 0,-1 3-49 0 0,0-1-84 0 0,-1 2 0 0 0,0 0-27 0 0,0 1 2 0 0,-1 2 12 0 0,-1 1-27 0 0,1 2 97 0 0,0 3-75 0 0,-1 4 67 0 0,0 2-55 0 0,-1 4 35 0 0,0 3 139 0 0,0 4-232 0 0,-1 2 263 0 0,1 4-291 0 0,-1 3 255 0 0,0 2-101 0 0,1 3 26 0 0,0 1-35 0 0,1 1 22 0 0,0 1-26 0 0,1 0 11 0 0,0 1 38 0 0,2-1-95 0 0,-1-1 21 0 0,2 1-5 0 0,0-2-17 0 0,0-1 19 0 0,0-1-6 0 0,0-3 26 0 0,0-1 16 0 0,0-2-78 0 0,-1-2 38 0 0,0-2 5 0 0,0-2-32 0 0,-1-2 7 0 0,0-2 15 0 0,-1-1-141 0 0,0-2 205 0 0,0-1-221 0 0,-1-2 255 0 0,0 0-220 0 0,0-3 254 0 0,-1 0-214 0 0,-1 1 291 0 0,0-1-191 0 0,-1-2 193 0 0,-2 1-207 0 0,1-2 241 0 0,-2 2-214 0 0,1-2 202 0 0,-2 0-204 0 0,0-1 224 0 0,-2 1-217 0 0,1-2 202 0 0,-2 1-182 0 0,2-2 251 0 0,-2 1-172 0 0,2 0 163 0 0,0-1-203 0 0,1 0 219 0 0,1-1-198 0 0,0 1 256 0 0,1-1-253 0 0,0 1 220 0 0,2-2-281 0 0,1 1 203 0 0,0-1-285 0 0,1 0 211 0 0,3 1-76 0 0,1 0-252 0 0,6 0 134 0 0,2-1-326 0 0,2 0 90 0 0,3 0-367 0 0,1-1 42 0 0,3 0-479 0 0,1 0 129 0 0,1-1-375 0 0,1 0-166 0 0,1 0-187 0 0,-1 0-343 0 0,1-1 112 0 0,-1 0-390 0 0,-1 0-247 0 0,-2 0-1922 0 0,-1 0-2598 0 0,-5 0 5810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9:11.65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23700.4375"/>
      <inkml:brushProperty name="anchorY" value="-492129.25"/>
      <inkml:brushProperty name="scaleFactor" value="0.5"/>
    </inkml:brush>
  </inkml:definitions>
  <inkml:trace contextRef="#ctx0" brushRef="#br0">140 229 128 0 0,'0'0'0'0'0,"0"-2"2148"0"0,-1-4-812 0 0,1-2 36 0 0,0-1-475 0 0,0-1 207 0 0,0 0-242 0 0,1-1 419 0 0,0 1-367 0 0,0 0 23 0 0,1 2-198 0 0,-1-1 12 0 0,1 2-135 0 0,0-1-65 0 0,-1 1 6 0 0,1 0-41 0 0,0 0 22 0 0,0 0-68 0 0,0 2-10 0 0,0-2-65 0 0,0 2-32 0 0,0-1-94 0 0,-1 1 21 0 0,1 0-33 0 0,-1 1-13 0 0,0 1-11 0 0,1-1 5 0 0,-1 1 2 0 0,0 0-24 0 0,0-1-2 0 0,0 1-14 0 0,0 0-12 0 0,0-1 6 0 0,0 1-21 0 0,-1 0 11 0 0,0 2-28 0 0,0 0 2 0 0,0-2-6 0 0,1 1-13 0 0,-1 0 12 0 0,0 0 1 0 0,0 1-6 0 0,0 1 31 0 0,1-1-23 0 0,-2-1 17 0 0,1 0-27 0 0,-1 0-35 0 0,1 1 65 0 0,0 0-64 0 0,0 0 414 0 0,0 1-513 0 0,-4 0 143 0 0,0 1-50 0 0,-1 1 22 0 0,0 0-8 0 0,-2 2 64 0 0,0 1 18 0 0,-1 1 23 0 0,0 1 58 0 0,-2 3 0 0 0,0 1 122 0 0,-1 3-190 0 0,-1 2 290 0 0,1 4-158 0 0,-1 2 175 0 0,-1 3-181 0 0,2 3 164 0 0,0 1-218 0 0,2 3 198 0 0,1 1-258 0 0,2 1 215 0 0,3 1-274 0 0,1 0 229 0 0,2 1-287 0 0,3 0 218 0 0,3 0-265 0 0,3 0 191 0 0,3 0-247 0 0,2-1 238 0 0,4-1-281 0 0,1-2 233 0 0,3-3-259 0 0,2-1 210 0 0,2-3-313 0 0,1-2 161 0 0,0-3-266 0 0,1-4 163 0 0,-1-1-182 0 0,1-4 179 0 0,-2-3-213 0 0,-1-3 222 0 0,0-2-156 0 0,-2-3 202 0 0,0-2-197 0 0,-2-4 239 0 0,0-1-56 0 0,-2-3 11 0 0,0-4-36 0 0,-3-3-42 0 0,-1-3-46 0 0,-2-4-25 0 0,-2-5 30 0 0,-2-3 24 0 0,-2-3-123 0 0,-3-1 253 0 0,-1-2-157 0 0,-4-2 95 0 0,-1 1 33 0 0,-3-2 18 0 0,-2 2 47 0 0,-2 1-5 0 0,-2 2 24 0 0,-1 2-9 0 0,-1 3-34 0 0,-2 2-4 0 0,0 3-10 0 0,-2 2 10 0 0,1 1-5 0 0,-1 3-7 0 0,-1 1-16 0 0,1 3-29 0 0,0 2-134 0 0,0 1-132 0 0,1 3-247 0 0,1 2-146 0 0,-1 2-155 0 0,4 3-241 0 0,-3 0-216 0 0,1 3-447 0 0,-1 1 111 0 0,1 2-591 0 0,0 2-120 0 0,1 1-1963 0 0,1 1-2473 0 0,2-1 5565 0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9:12.53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25027.0625"/>
      <inkml:brushProperty name="anchorY" value="-493251.75"/>
      <inkml:brushProperty name="scaleFactor" value="0.5"/>
    </inkml:brush>
  </inkml:definitions>
  <inkml:trace contextRef="#ctx0" brushRef="#br0">283 107 1836 0 0,'0'0'1564'0'0,"0"-2"-177"0"0,0 0-463 0 0,0-2 84 0 0,1 0-342 0 0,-1-2 251 0 0,0 1-62 0 0,0-2-30 0 0,0 1-131 0 0,0 0 63 0 0,0 1-234 0 0,0-1 81 0 0,-1 1-151 0 0,1 0 91 0 0,-1 1-120 0 0,1 1 116 0 0,0-1-59 0 0,-1 0 9 0 0,1 1-47 0 0,-1 0-63 0 0,1 0-55 0 0,-1 0-57 0 0,0 2-14 0 0,0-2-44 0 0,0 1-20 0 0,0 0-12 0 0,1 0-5 0 0,-3 0 37 0 0,0 0-25 0 0,1 1 41 0 0,-3 0 41 0 0,1 0-34 0 0,-2 1 15 0 0,0 1 33 0 0,-2 1 27 0 0,-1 1-19 0 0,-2 2 18 0 0,-2 2 61 0 0,-1 2-59 0 0,0 2 2 0 0,-2 1 168 0 0,-2 4-210 0 0,1 2 252 0 0,0 2-294 0 0,-1 2 265 0 0,1 3-151 0 0,1 2-34 0 0,2 1-20 0 0,1 2-45 0 0,2 0 4 0 0,3 1-57 0 0,1 1 10 0 0,3 0-58 0 0,3-1 14 0 0,3 1-49 0 0,4-2 8 0 0,3 1-122 0 0,3 0 130 0 0,4-1-86 0 0,4-1-170 0 0,2-2 158 0 0,3-2-293 0 0,2-2 185 0 0,0-3-273 0 0,1-3 271 0 0,1-3-338 0 0,0-3 343 0 0,-1-3-283 0 0,-1-2 333 0 0,-1-3-307 0 0,0-3 339 0 0,-1-2-254 0 0,-2-2 303 0 0,0-2-277 0 0,-2-3 268 0 0,-2-3-224 0 0,-1-3 250 0 0,-2-3-269 0 0,-1-4 264 0 0,-3-2-201 0 0,-1-4 251 0 0,-2-1-272 0 0,-2-3 370 0 0,-2 0-246 0 0,-2-1 182 0 0,-2 0-110 0 0,-2 1 108 0 0,-2 0 11 0 0,-2 1 60 0 0,-3 2-124 0 0,-1 0-71 0 0,-2 2 91 0 0,-2 1-42 0 0,-1 2-21 0 0,-1 2-15 0 0,-2 2-7 0 0,-1 1-24 0 0,0 2-41 0 0,0 2-75 0 0,0 2-122 0 0,0 1-75 0 0,1 2-233 0 0,1 2-281 0 0,1 2-205 0 0,3 2-238 0 0,-1 0-434 0 0,4 2 158 0 0,-2 1-486 0 0,2 2-358 0 0,1 0-1623 0 0,-2 3-3561 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9:13.15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23734.75"/>
      <inkml:brushProperty name="anchorY" value="-491927.65625"/>
      <inkml:brushProperty name="scaleFactor" value="0.5"/>
    </inkml:brush>
  </inkml:definitions>
  <inkml:trace contextRef="#ctx0" brushRef="#br0">222 157 1036 0 0,'0'0'1568'0'0,"1"-2"-336"0"0,0 0-244 0 0,2-2-77 0 0,-1 0-219 0 0,2-2 172 0 0,-2 2-211 0 0,2-2 218 0 0,-1 1-438 0 0,1-1 221 0 0,-1 1-410 0 0,0 0 256 0 0,-1 0-388 0 0,1 0 326 0 0,0 1-264 0 0,0-1 296 0 0,-1 1-164 0 0,1-1 202 0 0,0 2-160 0 0,-1 0 149 0 0,0-1-150 0 0,0 1 128 0 0,-1 0-113 0 0,1-1 102 0 0,0 1-48 0 0,-1 0 70 0 0,0 0-8 0 0,0 0 14 0 0,0 1-20 0 0,0-1-59 0 0,0 0-21 0 0,0 1-36 0 0,-1 0 20 0 0,0-1-29 0 0,0 1 22 0 0,-1 0-21 0 0,0-1 15 0 0,-1 1-60 0 0,-1-1 12 0 0,1 0-6 0 0,-3 0-48 0 0,2 0-19 0 0,-3 0-34 0 0,2 1-42 0 0,-3 0-14 0 0,1 0 8 0 0,-3 0-28 0 0,1 1 58 0 0,-2 1-12 0 0,-2 2 61 0 0,-2 1 88 0 0,0 1-138 0 0,-2 3 80 0 0,1 2-44 0 0,-2 2 9 0 0,-1 3 40 0 0,1 2 184 0 0,0 3-213 0 0,1 3 186 0 0,1 3-195 0 0,2 2 234 0 0,1 1-305 0 0,2 2 209 0 0,3 1-136 0 0,1 2-16 0 0,4 0-22 0 0,2 0-14 0 0,3 0-52 0 0,3 1-19 0 0,4-1-162 0 0,3-1 229 0 0,3 0-286 0 0,4-1 170 0 0,2-3-246 0 0,3-1 161 0 0,2-2-120 0 0,2-4-56 0 0,0-2-45 0 0,0-3-89 0 0,1-4-14 0 0,0-2 61 0 0,-1-3-14 0 0,-1-2 86 0 0,0-4 34 0 0,-2-1 10 0 0,0-3 37 0 0,-2-3-17 0 0,-2-2 17 0 0,0-2-117 0 0,-2-4 235 0 0,-2-3-279 0 0,-1-4 307 0 0,-3-3-228 0 0,-1-3 229 0 0,-3-3-60 0 0,-2-2 12 0 0,-2 0 143 0 0,-2-2-45 0 0,-3 1 48 0 0,-3 0-8 0 0,-2 1-5 0 0,-3 2 30 0 0,-2 0-37 0 0,-3 3-6 0 0,-2 1-18 0 0,-1 2 2 0 0,-3 1-44 0 0,-1 3 17 0 0,-1 1-36 0 0,-2 2-19 0 0,0 2-24 0 0,0 3-108 0 0,0 1-144 0 0,1 2-248 0 0,0 2-303 0 0,1 2-321 0 0,5 3-361 0 0,-3 1-299 0 0,2 1-306 0 0,0 3-583 0 0,3 1-2114 0 0,1 2-3005 0 0,3 0 6800 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9:13.67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25019.3125"/>
      <inkml:brushProperty name="anchorY" value="-493138.21875"/>
      <inkml:brushProperty name="scaleFactor" value="0.5"/>
    </inkml:brush>
  </inkml:definitions>
  <inkml:trace contextRef="#ctx0" brushRef="#br0">16 264 2068 0 0,'-1'-2'2056'0'0,"0"-3"-606"0"0,-1-1 140 0 0,-1-2-390 0 0,1-1 244 0 0,0-1 40 0 0,0 3 121 0 0,1-3-30 0 0,0 3-132 0 0,0-2-101 0 0,1 1-252 0 0,1-1 15 0 0,-1 2-228 0 0,1-1 94 0 0,0 2-274 0 0,-1-1 217 0 0,0 2-318 0 0,0 1 199 0 0,0-1-351 0 0,0 1 134 0 0,0 1-346 0 0,0 1 184 0 0,0 0 949 0 0,1 5-1028 0 0,1 3-66 0 0,0 2 5 0 0,1 4-53 0 0,2 2-12 0 0,0 4 108 0 0,1 3-221 0 0,3 3 190 0 0,1 4-234 0 0,1 2 169 0 0,3 4-198 0 0,1 1 186 0 0,3 2-216 0 0,1 1 162 0 0,1 0-215 0 0,1-1 220 0 0,0-1-232 0 0,0-2 205 0 0,0 0-254 0 0,0-3 285 0 0,-2-1-266 0 0,-1-2 222 0 0,-1-3-234 0 0,-1-2 254 0 0,-3-3-221 0 0,0-1 231 0 0,-2-3-226 0 0,-2-2 260 0 0,0-2-180 0 0,-2-1 360 0 0,0-1-101 0 0,-2-3-88 0 0,1-1 253 0 0,-2-1-291 0 0,0-2 208 0 0,2-2-255 0 0,1-1 122 0 0,1-3-200 0 0,1-3 170 0 0,1-2-234 0 0,1-5 90 0 0,1-3-232 0 0,1-6 215 0 0,3-7-353 0 0,2-5 284 0 0,1-7-255 0 0,2-4 128 0 0,1-3 3 0 0,1-2 38 0 0,0 1 3 0 0,-1 0 9 0 0,0 2-160 0 0,-1 4 266 0 0,-2 3-169 0 0,-1 2 87 0 0,0 4-118 0 0,-2 1 55 0 0,-1 4-58 0 0,-1 1-74 0 0,-1 3-125 0 0,-1 2-135 0 0,0 2-277 0 0,-2 1-273 0 0,1 3-283 0 0,-2 0-545 0 0,-1 3-340 0 0,-1 3-331 0 0,-2 2-500 0 0,-1 3-2041 0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3T03:09:14.21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27157.3125"/>
      <inkml:brushProperty name="anchorY" value="-494138.53125"/>
      <inkml:brushProperty name="scaleFactor" value="0.5"/>
    </inkml:brush>
  </inkml:definitions>
  <inkml:trace contextRef="#ctx0" brushRef="#br0">57 74 1116,'-2'-2'3524,"-3"0"-1031,1 0-298,-3-2-487,1 1-177,-2-2-135,2 1-2,-1-1-115,3 1 64,-1 0-463,2 0-33,4 0-202,3-1-152,3 1-64,4-1-131,4 1-45,3 1-69,5 0-83,3 1-73,4 0-118,4 1 39,1 0-224,3 1-15,0 0-184,1 0-50,-2 1-18,-1 0-161,-3 0 41,-2 0-158,-2 1 2,-3-1-237,-3 1 288,-3-1-326,-5 0 256,-1 1-288,-3-1-169,-1 0-308,-2 0-1486,-3 0-689,-2 0 1767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3T03:09:14.45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28990.4375"/>
      <inkml:brushProperty name="anchorY" value="-495354.15625"/>
      <inkml:brushProperty name="scaleFactor" value="0.5"/>
    </inkml:brush>
  </inkml:definitions>
  <inkml:trace contextRef="#ctx0" brushRef="#br0">23 1 2408,'-2'0'2384,"-1"2"-709,-2-1-208,0 1-147,1 0-27,1-1-5,3 1 13,2 0-134,4 0-129,3-1-198,4 1-141,5-1-121,3 0-154,3 1-61,4 0-96,2 0-32,3 1-61,1-1-31,2 0-16,-1 1-47,1 0-64,0 0-83,-2-1-109,-1 1-137,-2-1-178,-2 0-225,-2 0-300,-3-1-111,-2 0-159,-5 0-526,0-1-2330,-4 0-1965,-3-1 4687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9:15.13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30856.5"/>
      <inkml:brushProperty name="anchorY" value="-496678.90625"/>
      <inkml:brushProperty name="scaleFactor" value="0.5"/>
    </inkml:brush>
  </inkml:definitions>
  <inkml:trace contextRef="#ctx0" brushRef="#br0">0 409 380 0 0,'0'0'14076'0'0,"1"-2"-13057"0"0,-1 0-177 0 0,3-1-86 0 0,-1 0-167 0 0,4-1-63 0 0,1 0-62 0 0,1-1-125 0 0,3-1 4 0 0,2-1-86 0 0,0-1 55 0 0,2-1-133 0 0,1-1 116 0 0,1 0-197 0 0,1-2 90 0 0,1-1-24 0 0,0 0-25 0 0,1-2 46 0 0,0 0 131 0 0,0-1 33 0 0,0 0-111 0 0,-1-1 210 0 0,-1 0-31 0 0,-1 0 135 0 0,-2 1 121 0 0,-1 0-69 0 0,-1 1-92 0 0,-1 1 16 0 0,-2 0-23 0 0,0 0-42 0 0,-6 9-296 0 0,1-3 70 0 0,2-4 158 0 0,0 0-87 0 0,0 2-74 0 0,-1 0-64 0 0,-1 2-65 0 0,-1 1-56 0 0,0 0-47 0 0,-1 2-8 0 0,-1 1 10 0 0,1 1-25 0 0,-1 0 22 0 0,0 1 7 0 0,-1 4-26 0 0,-1 2 38 0 0,-1 4-17 0 0,0 2 20 0 0,-1 4 18 0 0,-1 3-42 0 0,0 2 164 0 0,0 4-198 0 0,-1 4 191 0 0,0 2-222 0 0,1 3 224 0 0,0 1-241 0 0,0 3 221 0 0,1 0-240 0 0,1 0 220 0 0,1 1-231 0 0,0-1 204 0 0,1 0-230 0 0,0-2 230 0 0,0-2-248 0 0,-1-1 224 0 0,1-2-208 0 0,-1-2 191 0 0,1-2-196 0 0,-1-1 188 0 0,0-2-215 0 0,0-2 218 0 0,0-2-207 0 0,0-1 192 0 0,0-2-196 0 0,0-2 212 0 0,-1-1-172 0 0,1-3 212 0 0,-1 1-200 0 0,-1-2 216 0 0,0-1-181 0 0,-1 0 172 0 0,0-1-189 0 0,-2 0 210 0 0,0-1-209 0 0,-3 0 194 0 0,2-2-197 0 0,-4 1 216 0 0,2-2-158 0 0,-2 0 180 0 0,1 0-116 0 0,-1-1 98 0 0,2 0-129 0 0,-2 1 182 0 0,2-1-153 0 0,-1 0 150 0 0,2 0-164 0 0,1 0 213 0 0,-1 0-162 0 0,2 0 261 0 0,1 0-228 0 0,1-1 190 0 0,1 0-241 0 0,1 1 210 0 0,0-1-273 0 0,3 1 224 0 0,0 0-262 0 0,5 1 197 0 0,4 0-314 0 0,2 0 140 0 0,4-1-302 0 0,2 1 51 0 0,2-1-369 0 0,3 0 89 0 0,1 0-337 0 0,3 0 129 0 0,1-1-335 0 0,2 1-81 0 0,-1-1-160 0 0,1 0-242 0 0,0-1-312 0 0,0 1 52 0 0,-1-1-529 0 0,0 0-388 0 0,-1 0-1258 0 0,0-1-2338 0 0,-5 0 4970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3T03:09:15.72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32875.9375"/>
      <inkml:brushProperty name="anchorY" value="-498389.4375"/>
      <inkml:brushProperty name="scaleFactor" value="0.5"/>
    </inkml:brush>
  </inkml:definitions>
  <inkml:trace contextRef="#ctx0" brushRef="#br0">55 77 148,'0'-3'2544,"0"-3"-807,1-1 2,-1-2-550,0 1 171,1-2-242,-1 2 141,0 0-90,0 1 30,0 3-40,0-2 3002,-3 8-3333,0 3 0,0 2-147,-1 3 29,-1 3-40,1 2-88,1 2-37,-1 3-81,1 1-16,0 2 71,0 2-264,1 3 168,0 1-256,0 3 149,0 0-238,1 2 181,0 1-106,0 0 1,1 1-21,0-1-26,0 0-41,0 0-127,1-2 182,0-1-217,0-1 216,0-1-201,-1-3 200,1 0-199,-1-3 238,-1-1-202,1-1 184,-1-2-179,-1-3 188,1 0-192,0-2 222,0-2-164,0-1 242,0-1-134,1-3 266,-1 1-152,0-2 279,0 0-310,1-2 249,0-1-366,-1-1 249,1-1-288,0-2 192,0 0-235,2-3 224,-1-2-307,2-3 244,1-2-284,0-3 245,2-3-263,1-2 226,3-3-270,1-3 223,3-2-172,1-3 124,3-2-227,2-1 122,2-2-54,2-1 54,1-1-33,0 3 21,1 0 4,0 3 13,-2 1-17,-2 3 6,-1 2 26,-1 2-251,-2 2 181,-1 3-135,-2 1-63,-1 2-104,-1 2-100,-1 1-81,-1 1-147,-1 1-128,-1 1-132,-2 2-62,0-1-96,-1 3-119,1-1-98,-2 2-72,-1 0 175,-1 1-293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2:05.0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 1408 0 0,'0'0'6786'0'0,"14"7"-5862"0"0,267-14 1222 0 0,-271 5-1575 0 0,-6 1-2079 0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3T03:09:15.98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34599.25"/>
      <inkml:brushProperty name="anchorY" value="-499827.1875"/>
      <inkml:brushProperty name="scaleFactor" value="0.5"/>
    </inkml:brush>
  </inkml:definitions>
  <inkml:trace contextRef="#ctx0" brushRef="#br0">54 0 920,'0'0'1556,"-3"2"-270,0-1-17,-3 2-109,1-1-19,-2 1 266,1 0-188,0 0 35,2 0 0,-1 1 3,2-1-35,0 2-22,2-1-19,0 1-245,1 2 166,2 1-241,1 0 106,1 2-266,2 1 165,1 1-330,1 2 175,2 0-361,2 2 199,2 2-380,1 0 206,1 2-293,1 0 222,2 1-292,0 1 223,0 0-248,1-1 182,-1 0-257,1 0 156,-1-2-294,-1 0 164,-1-2-314,-2-2 38,0 0-136,-2-2-48,-1-1-19,-1-1-298,0-2-124,-1-1-278,-3-2-277,2 0-184,-2-2-247,1-1-325,0 0-2114,1-3-2443,-1-1 5575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3T03:09:16.49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36243.375"/>
      <inkml:brushProperty name="anchorY" value="-501601.28125"/>
      <inkml:brushProperty name="scaleFactor" value="0.5"/>
    </inkml:brush>
  </inkml:definitions>
  <inkml:trace contextRef="#ctx0" brushRef="#br0">39 73 2012,'-1'-2'2592,"-1"-2"-536,0-1-67,-1 0-242,0-2-41,0 1 73,-1 0 12,1 0-118,0 0-35,0 1-200,0 0-191,1 1-190,1 1-169,-1 0-152,1 0-86,0 1-23,0 1-175,2 2 128,0 0-127,1 3-63,2 3-36,1 2-64,1 4-35,1 2-62,1 4-1,2 3 96,1 4-245,1 3 197,2 3-261,0 3 222,1 2-234,0 1 190,1 0-198,-1 2 197,1-1-242,-1 0 212,-1-1-188,0-2 177,-2-2-202,0-2 191,-1-1-222,-2-4 248,0-1-244,0-2 246,-2-3-226,0-2 245,-1-1-226,-1-3 321,0-1-122,-1-1 240,0-2 85,0 0 47,-1-3-62,1-1-388,-2-1 445,2-1-589,-1-1 457,-1-2-443,4-1 127,-2 0-43,4-3 0,0-3 0,2-1 0,0-3 0,1-3 0,1-3 0,2-4 0,1-3 0,1-4 0,1-3 0,1-3 0,1-2 0,0-1 0,1-1 0,-1 0 0,0-1 0,-1 2 0,-1 1 0,-1 3 0,-1 2 0,-1 2 0,-2 3 0,-1 1 0,-1 3 0,-1 2-9,-1 2 21,-1 1-343,0 2 211,-1 1-444,-1 2 78,0 1-334,-1 1-268,-1 1-185,0 2-111,0 1-245,-2 1-219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9:23.90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38224.6875"/>
      <inkml:brushProperty name="anchorY" value="-502948.65625"/>
      <inkml:brushProperty name="scaleFactor" value="0.5"/>
    </inkml:brush>
  </inkml:definitions>
  <inkml:trace contextRef="#ctx0" brushRef="#br0">88 69 2872 0 0,'-5'-2'5299'0'0,"-1"0"-3432"0"0,0 1-420 0 0,-3-2-226 0 0,2 0-130 0 0,-2 1-92 0 0,1 0-64 0 0,0-1-90 0 0,1 1-39 0 0,2 1-82 0 0,-1-1-166 0 0,2 0 12 0 0,0 1-32 0 0,2 0-89 0 0,1 0-23 0 0,3 0 1 0 0,3-1-100 0 0,4 0-49 0 0,5 1-33 0 0,4-1-32 0 0,6 0-80 0 0,5 1 38 0 0,5-1-83 0 0,5 0 35 0 0,6 1-69 0 0,5-1 23 0 0,5 0-52 0 0,2 0 13 0 0,3 0-20 0 0,2 1 37 0 0,-1-1-96 0 0,0 1 192 0 0,-2-1-203 0 0,-2 1 70 0 0,-3 0-70 0 0,-4 0 57 0 0,-4 0-28 0 0,-4 0 22 0 0,-4 1-28 0 0,-4-1 22 0 0,-4 1-35 0 0,-4 0 61 0 0,-2 0-69 0 0,-3-1 7 0 0,-6 1-17 0 0,1 0-54 0 0,-4 0 5 0 0,1 0-118 0 0,-2-1 54 0 0,1 1-125 0 0,-4 0 61 0 0,-1-1-191 0 0,1 1-69 0 0,-1 0-135 0 0,-2 0-157 0 0,-1 0-203 0 0,1 0-206 0 0,0-1-205 0 0,-1 1-410 0 0,-1 0-384 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9:24.46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40652.9375"/>
      <inkml:brushProperty name="anchorY" value="-504150.125"/>
      <inkml:brushProperty name="scaleFactor" value="0.5"/>
    </inkml:brush>
  </inkml:definitions>
  <inkml:trace contextRef="#ctx0" brushRef="#br0">147 76 2732 0 0,'-2'-1'2344'0'0,"-3"-2"-676"0"0,-1-1 62 0 0,1 0-381 0 0,-3-1-11 0 0,2 1-101 0 0,-1-2 80 0 0,1 1 25 0 0,-1 0-24 0 0,2 1-81 0 0,-1-1-129 0 0,2 1-138 0 0,-1 0-151 0 0,2 1-128 0 0,-1-1-84 0 0,1 1-109 0 0,1 1 14 0 0,1 0-34 0 0,-1 0-9 0 0,1 0 39 0 0,0 1-149 0 0,0 0 26 0 0,0 0 369 0 0,3 2-413 0 0,0 1-67 0 0,3 2-8 0 0,1 1-82 0 0,2 1 15 0 0,0 2-57 0 0,2 0-15 0 0,1 1-23 0 0,1 1-1 0 0,1 1-30 0 0,2 1-12 0 0,1 0 16 0 0,1 1-194 0 0,1 0 238 0 0,0 0-247 0 0,0 1 260 0 0,1-1-258 0 0,-1-1 260 0 0,0 0-284 0 0,-1-1 296 0 0,-1 0-277 0 0,0-1 256 0 0,-2-1-253 0 0,-1-1 253 0 0,-1 0-244 0 0,-2-1 231 0 0,-2-2-241 0 0,0 0 254 0 0,-2-1-259 0 0,1 0 246 0 0,-2 0-233 0 0,0 1 247 0 0,-2-1-251 0 0,0-2 249 0 0,-3 3-214 0 0,0-1 264 0 0,-4 2-230 0 0,-1 0 286 0 0,-4 1-264 0 0,-1 1 278 0 0,-2 1-246 0 0,-3 1 225 0 0,-2 0-113 0 0,-2 2-3 0 0,-1 0 5 0 0,-1 1-62 0 0,-2 2 25 0 0,-1 0-62 0 0,1 0-44 0 0,-2 2-149 0 0,1-1-108 0 0,2 1-205 0 0,-1-1-312 0 0,2 2-220 0 0,1-1-285 0 0,2 0-399 0 0,1-1-328 0 0,1 1-278 0 0,3-1-556 0 0,0 0-2455 0 0,3 0-3404 0 0,2-4 7922 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9:26.04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39237.25"/>
      <inkml:brushProperty name="anchorY" value="-503438.03125"/>
      <inkml:brushProperty name="scaleFactor" value="0.5"/>
    </inkml:brush>
  </inkml:definitions>
  <inkml:trace contextRef="#ctx0" brushRef="#br0">106 177 564 0 0,'-2'-2'2668'0'0,"-1"-3"-1022"0"0,-1-2 83 0 0,-1-2-521 0 0,-1 0 75 0 0,0-1-401 0 0,0 0 160 0 0,1 1-90 0 0,-1 0 179 0 0,1 0-37 0 0,0 1 34 0 0,0 0-11 0 0,0 0-84 0 0,2 2-112 0 0,-1-1-81 0 0,1 2-72 0 0,-1-1-62 0 0,2 1-20 0 0,-1-1-25 0 0,0 1-12 0 0,1 2-13 0 0,-1-2-35 0 0,1 2-24 0 0,0 0-43 0 0,0 0-57 0 0,0 0-53 0 0,0 1-65 0 0,1 0-35 0 0,0 0-96 0 0,0-1-15 0 0,0 2-74 0 0,0-1-8 0 0,1 1-45 0 0,0 1-39 0 0,0 0 102 0 0,0 0-135 0 0,0 0 19 0 0,1 2 3 0 0,0 2-11 0 0,3 1 14 0 0,1 3 0 0 0,2 1-13 0 0,3 2 13 0 0,1 2-9 0 0,4 2 3 0 0,2 1 17 0 0,4 3-42 0 0,2 0 14 0 0,4 2 26 0 0,2 2-32 0 0,5 0 2 0 0,2 1 4 0 0,3 0 2 0 0,3 1-10 0 0,1 0-1 0 0,1-1 0 0 0,1-1 3 0 0,-1-1-10 0 0,-1-1-1 0 0,-2-2 28 0 0,-1-1-47 0 0,-1-1 30 0 0,-3-1-20 0 0,-2-2 20 0 0,-1-1-25 0 0,-3 0-2 0 0,-1-1 15 0 0,-1-1-6 0 0,-3-1 6 0 0,0 0 0 0 0,-3-1-24 0 0,-2-1 17 0 0,-2-1 3 0 0,-2-1-15 0 0,-1 0 14 0 0,-2-1 5 0 0,-1 0-11 0 0,-3-2 0 0 0,0 1 0 0 0,-2-1 13 0 0,1 0-9 0 0,-2 0-1 0 0,0 0-4 0 0,-1-1 5 0 0,-1 0-1 0 0,1 0 0 0 0,-1 0 9 0 0,-1-1-16 0 0,1 2 19 0 0,-1-2-16 0 0,0 1 6 0 0,-2-1-7 0 0,0 2 11 0 0,-2 0 1 0 0,-3 2-121 0 0,-2 0 260 0 0,-2 1-255 0 0,-2 1 268 0 0,-3 1-231 0 0,-4 1 233 0 0,-2 2-78 0 0,-5 2 31 0 0,-3 1-35 0 0,-3 2 10 0 0,-5 3-5 0 0,-4 1-19 0 0,-2 1-22 0 0,-2 1 23 0 0,1 0-8 0 0,0 0-8 0 0,2-2-1 0 0,2 0 14 0 0,1-1-5 0 0,4-1 2 0 0,2-1-10 0 0,3-2-6 0 0,2-2-3 0 0,3 0 9 0 0,1-1-13 0 0,3-1-9 0 0,2-1 44 0 0,0-2-56 0 0,3 0 32 0 0,0 0-6 0 0,2-2-3 0 0,2-1 25 0 0,1 0-40 0 0,2-1 27 0 0,-1 0-5 0 0,3-1-31 0 0,-2 1 14 0 0,1-1-136 0 0,2-1-60 0 0,-1 0-75 0 0,0 0-154 0 0,2 0-170 0 0,0-1-249 0 0,2-1-261 0 0,-2-1-180 0 0,1 0-386 0 0,1-3-299 0 0,1 1-350 0 0,2-2-411 0 0,15-15-12800 0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9:26.83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40665.6875"/>
      <inkml:brushProperty name="anchorY" value="-505568.78125"/>
      <inkml:brushProperty name="scaleFactor" value="0.5"/>
    </inkml:brush>
  </inkml:definitions>
  <inkml:trace contextRef="#ctx0" brushRef="#br0">73 112 1204 0 0,'-1'-1'1812'0'0,"-1"-2"-121"0"0,-1-1-507 0 0,0-1 161 0 0,-1-1-280 0 0,1 1 292 0 0,-2-2-113 0 0,2 2 165 0 0,-1-2-57 0 0,0 1-52 0 0,0 0-108 0 0,0 1-48 0 0,1-1-123 0 0,0 1-8 0 0,1 2-83 0 0,-1-2 17 0 0,2 1-20 0 0,0 1-7 0 0,-1 0-41 0 0,0 0-49 0 0,0 0-74 0 0,1 2-68 0 0,-1-2-53 0 0,0 2-49 0 0,1-1-74 0 0,0 1-31 0 0,0 0-106 0 0,0-1-22 0 0,0 0-82 0 0,0 1-25 0 0,0-1-24 0 0,0 2 11 0 0,1-1 3 0 0,1 2-90 0 0,0 0 31 0 0,3 3-41 0 0,2 1-15 0 0,1 1-12 0 0,3 2-27 0 0,3 1-13 0 0,2 2-7 0 0,3 1-15 0 0,3 1 3 0 0,3 2-7 0 0,3 2-3 0 0,3 1-13 0 0,2 1-2 0 0,1 0-14 0 0,2 1-6 0 0,1-1 5 0 0,1 1 6 0 0,0 0 13 0 0,0-1-3 0 0,-1 0-12 0 0,0 0-29 0 0,0-1 3 0 0,-2 0-17 0 0,-3-1 12 0 0,-1-1 5 0 0,-1-1 32 0 0,-3 0-84 0 0,-1-2 22 0 0,-2 0-28 0 0,-2-1 28 0 0,-2 0-14 0 0,-1-2 10 0 0,-2 0 30 0 0,-1-1-46 0 0,-1-1 29 0 0,-2-1 14 0 0,-1 0-13 0 0,0 0 33 0 0,-4-2-28 0 0,1 0 19 0 0,-2-1 0 0 0,1 1 18 0 0,-1-2 18 0 0,0 1-50 0 0,-2-1 68 0 0,2 0-49 0 0,-2 0-8 0 0,0-1 7 0 0,0 0-10 0 0,0 0-2 0 0,-2 0-22 0 0,1 0 5 0 0,0 1 6 0 0,-1-2-40 0 0,-1 1 17 0 0,1 0-2 0 0,-1-1 28 0 0,-1 2-8 0 0,-1 0 13 0 0,-1 0 30 0 0,-2 2-35 0 0,-2 0 16 0 0,-2 1 5 0 0,-2 0-180 0 0,-2 2 258 0 0,-3 2-257 0 0,-3 1 265 0 0,-3 3-250 0 0,-2 1 365 0 0,-3 2-345 0 0,-2 1 403 0 0,-2 3-198 0 0,-2 0 108 0 0,-1 2-19 0 0,0 2-19 0 0,-2 0 2 0 0,1 0-34 0 0,0 0 0 0 0,1 0-40 0 0,1 0 60 0 0,1-1 0 0 0,3-1-22 0 0,0 0-19 0 0,3-1-4 0 0,1-2 12 0 0,2 0 9 0 0,2-3-49 0 0,2 0 2 0 0,1-3 11 0 0,3 0-1 0 0,0-2 0 0 0,2-1-41 0 0,1-1-7 0 0,2-1 75 0 0,0-1-30 0 0,2-2 13 0 0,0 0-43 0 0,2-1 49 0 0,-1 0-53 0 0,2-2-13 0 0,-2 2-58 0 0,2-2-79 0 0,1 0-72 0 0,-1 0-136 0 0,1 0-158 0 0,1-2-32 0 0,0 1-527 0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9:27.88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41991.9375"/>
      <inkml:brushProperty name="anchorY" value="-507896.5"/>
      <inkml:brushProperty name="scaleFactor" value="0.5"/>
    </inkml:brush>
  </inkml:definitions>
  <inkml:trace contextRef="#ctx0" brushRef="#br0">8 440 1232 0 0,'0'0'0'0'0,"0"-3"2340"0"0,-1-3-770 0 0,0-3 277 0 0,-1-1-365 0 0,1-2 71 0 0,0-1-270 0 0,1-1 16 0 0,-1 1-6 0 0,0-1-34 0 0,1 0 18 0 0,0 0-48 0 0,0 1-151 0 0,1 0-42 0 0,-1 1-98 0 0,1 1-63 0 0,0 2-67 0 0,0-1-31 0 0,-1 2-50 0 0,0 0-24 0 0,1 1-36 0 0,-1-1-78 0 0,0 2-37 0 0,0-1-66 0 0,0 2-39 0 0,0-1-84 0 0,0 1-38 0 0,0 1-11 0 0,0-1-74 0 0,0 2-29 0 0,0 0-34 0 0,0 1-23 0 0,0-2-45 0 0,0 2-37 0 0,0-1 11 0 0,0 2-110 0 0,0 0 11 0 0,0 0 9 0 0,0 1 11 0 0,0 0 7 0 0,1 3 9 0 0,1 2-11 0 0,0 3 14 0 0,2 4 0 0 0,1 4 1 0 0,0 3 14 0 0,1 5 0 0 0,0 5-162 0 0,2 3 281 0 0,1 3-244 0 0,0 4 329 0 0,2 1-295 0 0,2 2 327 0 0,0 1-95 0 0,1 1 28 0 0,1-1-26 0 0,1 0-26 0 0,-1-2 24 0 0,1 0-23 0 0,0-2-13 0 0,0-1 4 0 0,-1-1 16 0 0,0-3-34 0 0,-2-2-12 0 0,0-3 11 0 0,0-1 9 0 0,-1-3-40 0 0,-2-1 3 0 0,1-3-3 0 0,-2-2-1 0 0,-1-2 19 0 0,-1-2 50 0 0,0-2-36 0 0,-2-1-149 0 0,1-2 43 0 0,-2-1-23 0 0,0-2 0 0 0,0 0 0 0 0,-1-2 0 0 0,-1-1 0 0 0,3-3 0 0 0,1-1 0 0 0,2-4 0 0 0,1-3 0 0 0,1-4 0 0 0,1-5 0 0 0,3-5 0 0 0,1-4 0 0 0,3-7 0 0 0,2-5 0 0 0,2-5 0 0 0,1-4 0 0 0,2-4 0 0 0,2-2 0 0 0,0-2 0 0 0,0-1 0 0 0,0-1 0 0 0,0 1 0 0 0,-1 1 0 0 0,-1 2 0 0 0,-1 1 0 0 0,-2 3 0 0 0,-1 2 0 0 0,-2 4 0 0 0,-2 3 0 0 0,-1 4 0 0 0,-2 2-299 0 0,-2 4-143 0 0,-1 3 116 0 0,-1 3-362 0 0,-1 3 57 0 0,-1 2-302 0 0,-1 2-255 0 0,0 2-165 0 0,-1 2-114 0 0,-1 3-74 0 0,1 1-75 0 0,-1 3-129 0 0,1 2-223 0 0,1 3 10 0 0,-1 3-468 0 0,0 4-2320 0 0,0 2-2777 0 0,-2 0 6436 0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3T03:09:34.71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44853.125"/>
      <inkml:brushProperty name="anchorY" value="-509301.34375"/>
      <inkml:brushProperty name="scaleFactor" value="0.5"/>
    </inkml:brush>
  </inkml:definitions>
  <inkml:trace contextRef="#ctx0" brushRef="#br0">82 7 1788,'0'0'2394,"-2"0"-1521,-1-1 37,0 1-263,-3-1 192,1 1-307,0-1 272,-1 1-366,1-1 269,1 1-371,1-1 254,-3 1-279,1-1 184,1 1-221,1 0 159,1 0-177,1-1 153,-3 1-150,1 0 90,-1 0-149,2 0 116,-2 0 1299,4 2-1347,-1 0-67,1-1 44,1 2-45,1-1 3,2 0-57,0 1 18,3-1-64,-1 0 39,4 0-80,-2 0 37,4-1-70,0 1 22,-1-1-36,4 0 50,1 0-63,1 1 48,-3-1-48,4 0 42,-1 0-51,1-1 44,0 1-56,-3-1 11,2 1-70,-4-1 33,2 1-80,-3-1 17,2 0-27,-4 1 37,2-1-109,-2 0 78,0 0-120,-2 0 76,-2 0-134,1 0 98,0 1-173,-2-1 87,2 0-237,-1 0 237,-1 1-340,-2-1 272,-1 0-245,3 0 214,-1 0-311,-1 0-77,0 0-356,0-1-446,1 0-1115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9:35.37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46462"/>
      <inkml:brushProperty name="anchorY" value="-510601.40625"/>
      <inkml:brushProperty name="scaleFactor" value="0.5"/>
    </inkml:brush>
  </inkml:definitions>
  <inkml:trace contextRef="#ctx0" brushRef="#br0">6 77 636 0 0,'0'0'1508'0'0,"-1"-2"-284"0"0,1 0-209 0 0,-1-2 159 0 0,0 1-345 0 0,0 0 215 0 0,0-1-367 0 0,1-1 236 0 0,-1 2-449 0 0,1-2 204 0 0,0 0-378 0 0,0 0 279 0 0,0 0-291 0 0,0 1 203 0 0,0-1-118 0 0,0 1 136 0 0,0 1-187 0 0,0 1 141 0 0,0-1-189 0 0,0 0 71 0 0,0 0-170 0 0,0-1 1871 0 0,1 7-1764 0 0,-1-1-1 0 0,0 3 26 0 0,1 0 43 0 0,-1 2-49 0 0,0 2-23 0 0,0 1-22 0 0,0 2 30 0 0,0 0-45 0 0,0 2 42 0 0,0 0-27 0 0,-1 1 36 0 0,1 1-85 0 0,0 1 124 0 0,0 1-132 0 0,-1 0 87 0 0,1 0-144 0 0,0 1 83 0 0,0-1-118 0 0,0 1 130 0 0,0 1-158 0 0,0-1 235 0 0,0 0-267 0 0,0 0 195 0 0,0 0-191 0 0,0 0 236 0 0,1-1-244 0 0,-1 0 216 0 0,1 0-261 0 0,0-1 235 0 0,-1-1-251 0 0,1 0 227 0 0,0 0-246 0 0,1-1 240 0 0,-1-1-246 0 0,0-1 214 0 0,0-2-247 0 0,0 0 263 0 0,0-3-276 0 0,0 1 265 0 0,0 0-257 0 0,0-2 253 0 0,0 0-266 0 0,-1-1 298 0 0,1 1-285 0 0,0-2 241 0 0,-1-1-277 0 0,1 1 187 0 0,-1-1-302 0 0,1-1 127 0 0,-1 1-299 0 0,1-1-11 0 0,-1 0-262 0 0,1-1-212 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9:36.34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47757.5625"/>
      <inkml:brushProperty name="anchorY" value="-512420.3125"/>
      <inkml:brushProperty name="scaleFactor" value="0.5"/>
    </inkml:brush>
  </inkml:definitions>
  <inkml:trace contextRef="#ctx0" brushRef="#br0">1 6 976 0 0,'0'0'10351'0'0,"1"1"-9987"0"0,1 0-167 0 0,-1 1 174 0 0,0-1-156 0 0,2 1 142 0 0,0-1-43 0 0,0 0-4 0 0,-1 0-84 0 0,1 1 130 0 0,1-1-179 0 0,-1 0 78 0 0,2-1-92 0 0,0 1 36 0 0,0 0-83 0 0,2-1 69 0 0,-1 0-117 0 0,2 0 89 0 0,0 0-122 0 0,2 0 81 0 0,-1 0-97 0 0,1 0 79 0 0,-1 0-100 0 0,3-1 103 0 0,-3 0-120 0 0,4 0 101 0 0,-3 0-106 0 0,3 0 86 0 0,-3 0-96 0 0,3-1 89 0 0,0 0-102 0 0,-2 1 95 0 0,1-1-100 0 0,-2 1 110 0 0,1-1-104 0 0,-2 1 102 0 0,1 1-114 0 0,-1-1 109 0 0,1 1-71 0 0,-2-1-7 0 0,2 1-1 0 0,-2-1 62 0 0,2 1-66 0 0,-2-1 74 0 0,1 1-110 0 0,-2 0 126 0 0,-1 0-124 0 0,1 0 104 0 0,-1 0-74 0 0,-1 0 64 0 0,2 0-64 0 0,-2 1 88 0 0,0-1-100 0 0,-2 0 105 0 0,3 1-116 0 0,-1-1 115 0 0,-1 1-110 0 0,3-1 102 0 0,-2 1-76 0 0,-1-1 46 0 0,-1 1-56 0 0,2-1 91 0 0,-1 1-93 0 0,-1-1 95 0 0,0 0-108 0 0,-2 0 116 0 0,0 1-109 0 0,3-1 102 0 0,-1 0-104 0 0,1 0 100 0 0,-2 0-81 0 0,0 0-13 0 0,2 0 31 0 0,-1 1 62 0 0,0-1-78 0 0,-1 1 88 0 0,-1-1-110 0 0,0 1 117 0 0,-1-1-115 0 0,1 0 104 0 0,2 0-133 0 0,0 0 146 0 0,0 0-116 0 0,0 0 106 0 0,-1 0-100 0 0,-1 0 91 0 0,0 0-84 0 0,-1 0 86 0 0,0 0-45 0 0,0 0-93 0 0,0 0 129 0 0,2 0-100 0 0,1 0 70 0 0,0 1-62 0 0,0-1 65 0 0,-2 0-80 0 0,0 0 98 0 0,0 0-95 0 0,-1 0 62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2:05.7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0 224 1920 0 0,'10'-204'20244'0'0,"-6"185"-18865"0"0,0 19-962 0 0,-1 10-331 0 0,6 50 294 0 0,2 97 1 0 0,-8-72-93 0 0,10 89 1281 0 0,55 268 0 0 0,-65-427-1309 0 0,1 1 0 0 0,0-1 1 0 0,1 0-1 0 0,14 27 1 0 0,-16-36-198 0 0,0-1 0 0 0,1 0 1 0 0,0 0-1 0 0,0 0 0 0 0,1 0 1 0 0,-1-1-1 0 0,1 1 0 0 0,0-1 1 0 0,0-1-1 0 0,0 1 0 0 0,1 0 1 0 0,-1-1-1 0 0,1 0 0 0 0,11 3 1 0 0,21 5-546 0 0,1-2 0 0 0,0-1 0 0 0,78 4 0 0 0,-42-6-1169 0 0,-51-3 694 0 0,121 9-4974 0 0,-117-11-15 0 0,38-4 0 0 0,-52 1 224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9:40.00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49525.625"/>
      <inkml:brushProperty name="anchorY" value="-513696.8125"/>
      <inkml:brushProperty name="scaleFactor" value="0.5"/>
    </inkml:brush>
  </inkml:definitions>
  <inkml:trace contextRef="#ctx0" brushRef="#br0">839 50 1952 0 0,'-1'-2'1692'0'0,"-1"-1"-214"0"0,-1-3-523 0 0,-1 0 85 0 0,1 0-484 0 0,-2 0 182 0 0,1 1-127 0 0,-2 0-23 0 0,0 1-222 0 0,-1 0 330 0 0,1 2-190 0 0,-4 2 14 0 0,-2 2 129 0 0,-3 4-145 0 0,-3 4 65 0 0,-4 7-38 0 0,-5 6 26 0 0,-6 9-106 0 0,-7 8 36 0 0,-4 9-72 0 0,-5 7-1 0 0,-4 6 25 0 0,0 6-39 0 0,-1 6 7 0 0,0 3-7 0 0,3 4-13 0 0,1 4 129 0 0,5 2-136 0 0,5 2 32 0 0,5 0-5 0 0,5 0-4 0 0,6-1 10 0 0,7-4-30 0 0,7-3 9 0 0,4-4-9 0 0,7-4-54 0 0,5-2-36 0 0,6-1-31 0 0,6-2-58 0 0,4-1 13 0 0,5-3 75 0 0,3-3-262 0 0,3-4 99 0 0,2-3-91 0 0,0-5 41 0 0,1-4-61 0 0,0-3-21 0 0,-1-4-150 0 0,-1-3-110 0 0,-4-5-111 0 0,-2-3-277 0 0,-3-4-178 0 0,-2-3-247 0 0,-3-3-209 0 0,-2-2-271 0 0,-2-2 28 0 0,-1-3-531 0 0,-3-1-423 0 0,-2-3-1310 0 0,0-2-1967 0 0,-3-1 4219 0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9:40.62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47990.3125"/>
      <inkml:brushProperty name="anchorY" value="-514714.59375"/>
      <inkml:brushProperty name="scaleFactor" value="0.5"/>
    </inkml:brush>
  </inkml:definitions>
  <inkml:trace contextRef="#ctx0" brushRef="#br0">21 170 2544 0 0,'-1'-2'2404'0'0,"-2"-3"-499"0"0,0-2-319 0 0,-1-1-239 0 0,0-1-265 0 0,1 0 16 0 0,1-1-11 0 0,2 0 143 0 0,0 0-100 0 0,1 0-97 0 0,1 0-105 0 0,0 0-176 0 0,1 0-132 0 0,0 1-106 0 0,1 0-128 0 0,1 1-81 0 0,-2 1-51 0 0,2 0-81 0 0,-1 2-36 0 0,1 0-45 0 0,0 0-21 0 0,-1 2-41 0 0,2 2-1 0 0,1 2 5 0 0,0 2-31 0 0,0 3 23 0 0,0 3 1 0 0,-1 4-28 0 0,0 3 18 0 0,-1 3-25 0 0,-1 4 21 0 0,0 4 21 0 0,0 2-20 0 0,-2 2 8 0 0,0 2-35 0 0,-1 1 38 0 0,0 1-27 0 0,-1 0 69 0 0,-1 0-104 0 0,0 0 122 0 0,-1-2-122 0 0,-1-1 112 0 0,1-2-113 0 0,-1-2 126 0 0,0-3-121 0 0,1-2 163 0 0,-1-2-85 0 0,0-3 261 0 0,1-1-122 0 0,0-2 136 0 0,0-2 98 0 0,0-3-16 0 0,0-1-6 0 0,0-2-72 0 0,0-2-46 0 0,1-2-58 0 0,1-1 0 0 0,-1-1-49 0 0,0-3 2 0 0,1-3-18 0 0,0-3-25 0 0,2-3-45 0 0,1-4 6 0 0,1-4-179 0 0,3-4 216 0 0,1-4-30 0 0,2-4-25 0 0,3-3 30 0 0,1-3 5 0 0,1-3-6 0 0,2 0 40 0 0,0 0 30 0 0,0 0-24 0 0,2 1-8 0 0,-1 2 16 0 0,-1 3 27 0 0,0 3-12 0 0,0 2-18 0 0,-1 4-45 0 0,-2 2-12 0 0,0 4-24 0 0,-1 2-25 0 0,-2 3-23 0 0,0 3-5 0 0,0 2 13 0 0,-3 3-34 0 0,2 3 38 0 0,-1 3-36 0 0,1 3 58 0 0,0 4-49 0 0,-1 3 11 0 0,0 4 6 0 0,-1 3-17 0 0,-1 3 5 0 0,0 3-170 0 0,-1 2 258 0 0,0 3-84 0 0,-2 2 6 0 0,1 0 8 0 0,-1 2-23 0 0,0 1-4 0 0,-1-1-4 0 0,0 0-24 0 0,0 0-54 0 0,0-2-75 0 0,0-2 72 0 0,0-1-312 0 0,0-3-103 0 0,0-1-205 0 0,0-3-175 0 0,0-2-143 0 0,1-2-164 0 0,-1-2-266 0 0,1-2-236 0 0,0-1-304 0 0,0-3-563 0 0,2-2-2430 0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9:41.22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49801"/>
      <inkml:brushProperty name="anchorY" value="-516434.5"/>
      <inkml:brushProperty name="scaleFactor" value="0.5"/>
    </inkml:brush>
  </inkml:definitions>
  <inkml:trace contextRef="#ctx0" brushRef="#br0">263 213 2640 0 0,'0'0'2084'0'0,"1"-3"-284"0"0,-1 0-363 0 0,1-3-104 0 0,0 0-299 0 0,-1-1 120 0 0,1 0-129 0 0,-1-1 6 0 0,1 2-190 0 0,0-2-95 0 0,-1 1-172 0 0,1 0-84 0 0,0 1-133 0 0,0 0-33 0 0,0 1-79 0 0,0-1 18 0 0,-1 2-63 0 0,0 0 44 0 0,1 0-12 0 0,-1 0-1 0 0,1 1 2 0 0,-1-2-1 0 0,0 2 18 0 0,0 0 14 0 0,0-1 16 0 0,0 0 7 0 0,0 0 51 0 0,0 0-32 0 0,-1 1 50 0 0,0-1 1 0 0,1 1 34 0 0,-1 0 11 0 0,0 0 8 0 0,0-1-50 0 0,0 2-4 0 0,0-2-20 0 0,0 1-1 0 0,1 1-21 0 0,-2-2-19 0 0,1 1 4 0 0,0 1-77 0 0,-2-2-31 0 0,1 1-33 0 0,0 1 27 0 0,0-1-87 0 0,0 0-46 0 0,0 1 1 0 0,-1-1-36 0 0,0 1-2 0 0,0 0-11 0 0,-1-1-3 0 0,0 1-1 0 0,0 0-4 0 0,-1 0-23 0 0,1 1-8 0 0,0 0-17 0 0,-2 1 44 0 0,1 0-14 0 0,-3 2 95 0 0,0 2-16 0 0,-2 1 37 0 0,0 3 27 0 0,-1 3 83 0 0,-2 3 31 0 0,0 3 53 0 0,-1 3-22 0 0,0 3 31 0 0,0 2-189 0 0,-1 2 222 0 0,2 4-79 0 0,-1 1 35 0 0,2 1-13 0 0,2 1 14 0 0,1 0-116 0 0,1-1 23 0 0,3 0-45 0 0,2 0 12 0 0,2-1 4 0 0,2-1-54 0 0,3-1-11 0 0,3 0-10 0 0,2-2 23 0 0,3-1 15 0 0,3-2-139 0 0,4-2-37 0 0,1-3-80 0 0,3-2-30 0 0,2-2 28 0 0,0-4-112 0 0,1-3 36 0 0,0-4 32 0 0,0-2-3 0 0,-1-5 22 0 0,1-2-45 0 0,-1-4-28 0 0,-1-4 1 0 0,-1-4-32 0 0,-1-5-68 0 0,-1-4-123 0 0,-2-5 240 0 0,-3-3-24 0 0,-2-3 70 0 0,-4-1 81 0 0,-1 0 76 0 0,-4 1 18 0 0,-2 1 51 0 0,-3 0 29 0 0,-2 3 14 0 0,-2 2 98 0 0,-2 2-95 0 0,-3 1 53 0 0,-1 2-72 0 0,-2 1 1 0 0,-1 3-18 0 0,-2 1-25 0 0,0 3-19 0 0,0 1-67 0 0,-2 2-85 0 0,1 2-98 0 0,-1 1-243 0 0,1 2-254 0 0,-1 2-229 0 0,2 1-295 0 0,3 2-394 0 0,-1 1-241 0 0,4 2-215 0 0,-2 2-420 0 0,4 0-2717 0 0,-7 6-4025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9:41.66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48483.5625"/>
      <inkml:brushProperty name="anchorY" value="-515015.5"/>
      <inkml:brushProperty name="scaleFactor" value="0.5"/>
    </inkml:brush>
  </inkml:definitions>
  <inkml:trace contextRef="#ctx0" brushRef="#br0">98 163 2888 0 0,'0'-3'2765'0'0,"1"-4"-468"0"0,0-2-127 0 0,0-2-338 0 0,0-1-121 0 0,0 0-132 0 0,1 0 8 0 0,-1 1-228 0 0,0-1 161 0 0,0 1-268 0 0,0 0 130 0 0,-1 3-471 0 0,1-1 65 0 0,0 2-486 0 0,0-1 117 0 0,0 2-399 0 0,-1 1 148 0 0,0 1-288 0 0,0 0 259 0 0,-1 3-67 0 0,-1 4-2 0 0,-2 4 0 0 0,0 5-42 0 0,-1 6-32 0 0,-2 5-8 0 0,-2 8-44 0 0,0 6 10 0 0,-2 6-53 0 0,-1 5 42 0 0,0 5-1 0 0,1 3 23 0 0,1 1-9 0 0,3 3-98 0 0,1-2 206 0 0,3 1-107 0 0,3-1-5 0 0,3 0 6 0 0,2-1-6 0 0,3-1-38 0 0,3-2 16 0 0,2-1-30 0 0,3-2-6 0 0,2-3-10 0 0,3-1 137 0 0,0-5-255 0 0,2-3-50 0 0,0-5-45 0 0,0-4-316 0 0,-1-3 2 0 0,-1-5-455 0 0,0-3-150 0 0,-1-4-229 0 0,-1-3-277 0 0,-1-3-137 0 0,-4-3-214 0 0,1-4 205 0 0,-1-2-262 0 0,-1-2 15 0 0,-2-4-200 0 0,-1-2-2082 0 0,-4-3-2159 0 0,-1 1 5038 0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9:41.82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50049.25"/>
      <inkml:brushProperty name="anchorY" value="-517389.25"/>
      <inkml:brushProperty name="scaleFactor" value="0.5"/>
    </inkml:brush>
  </inkml:definitions>
  <inkml:trace contextRef="#ctx0" brushRef="#br0">151 280 2852 0 0,'0'0'0'0'0,"-6"-3"2705"0"0,-7-4-547 0 0,-4-3-105 0 0,-2-1-405 0 0,-2 0-49 0 0,1-1-63 0 0,2 1-239 0 0,3 0 14 0 0,3 1-202 0 0,5 1-67 0 0,4 1-190 0 0,6-1-142 0 0,6 0-144 0 0,6 0-123 0 0,7 0-122 0 0,7 0-163 0 0,9-1-211 0 0,8-1-213 0 0,8 0-227 0 0,7-1-236 0 0,5 1-404 0 0,4-1-168 0 0,4 1-331 0 0,2-1-416 0 0,2 2-729 0 0,1-1-1052 0 0,-2-1-2215 0 0,-15 3 4566 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9:42.39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52027.8125"/>
      <inkml:brushProperty name="anchorY" value="-518379.3125"/>
      <inkml:brushProperty name="scaleFactor" value="0.5"/>
    </inkml:brush>
  </inkml:definitions>
  <inkml:trace contextRef="#ctx0" brushRef="#br0">560 316 1480 0 0,'0'0'1664'0'0,"1"-2"-196"0"0,0 0-485 0 0,1-2 52 0 0,0 0-322 0 0,0-2 247 0 0,0-2-310 0 0,0-1 281 0 0,-1-1-245 0 0,0 0 148 0 0,1-1-12 0 0,-1 0-83 0 0,0-1 1 0 0,-1-1-36 0 0,-1 0-61 0 0,0 0 28 0 0,0-2-17 0 0,-1 1-58 0 0,0 0 31 0 0,-2 0-74 0 0,0 0-55 0 0,-3-1-39 0 0,0 2-51 0 0,-2-1-2 0 0,-1 1-46 0 0,-1 0-4 0 0,-2 1-30 0 0,-2 2-31 0 0,-1 0-36 0 0,-2 3 58 0 0,0 1-53 0 0,-3 3 124 0 0,0 3-124 0 0,-3 2 354 0 0,-2 5-243 0 0,-2 3 328 0 0,-2 5-127 0 0,-1 6 41 0 0,-2 5-37 0 0,1 7-10 0 0,0 5-56 0 0,3 5-55 0 0,1 5-17 0 0,3 4-26 0 0,3 4-15 0 0,5 3-40 0 0,3 3-201 0 0,4 3 282 0 0,3 1-342 0 0,4 2 374 0 0,3 2-192 0 0,2 1 15 0 0,3 1-40 0 0,1-1-46 0 0,1 0-29 0 0,1 0-44 0 0,2-2-14 0 0,-1-3-15 0 0,0-1-13 0 0,0-4-35 0 0,-1-2 8 0 0,-1-5-14 0 0,-1-4-12 0 0,-1-5-34 0 0,-1-3-6 0 0,-1-5-34 0 0,-1-4-244 0 0,-1-4-110 0 0,0-4-79 0 0,-1-3-93 0 0,-1-2-163 0 0,-1-3-266 0 0,0-3-190 0 0,-1-2-192 0 0,0-3-248 0 0,-3-3-196 0 0,2-2-366 0 0,-5-3 317 0 0,0-3-335 0 0,-3-3-75 0 0,-1-5-322 0 0,-2-3-1336 0 0,0-6-2096 0 0,2 1 4550 0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9:42.55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50198.25"/>
      <inkml:brushProperty name="anchorY" value="-518564.28125"/>
      <inkml:brushProperty name="scaleFactor" value="0.5"/>
    </inkml:brush>
  </inkml:definitions>
  <inkml:trace contextRef="#ctx0" brushRef="#br0">31 353 276 0 0,'0'0'0'0'0,"-2"-4"2984"0"0,-1-5-830 0 0,-2-4-85 0 0,1-3-288 0 0,-1-2-191 0 0,0 1-3 0 0,1-1-55 0 0,2 0-19 0 0,2 2-156 0 0,1 0-178 0 0,2 0-118 0 0,3 0-182 0 0,3 1-149 0 0,3 0-121 0 0,4 1-119 0 0,4-1-123 0 0,3 2-40 0 0,2-1-128 0 0,4 2-94 0 0,3 0-241 0 0,1 1-195 0 0,2 1-352 0 0,1 1-374 0 0,1 1-361 0 0,-1 1-286 0 0,1 1-331 0 0,-2 1-360 0 0,0 1-1913 0 0,-1 0-2429 0 0,-9 2 5451 0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9:43.03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51958.0625"/>
      <inkml:brushProperty name="anchorY" value="-519480.90625"/>
      <inkml:brushProperty name="scaleFactor" value="0.5"/>
    </inkml:brush>
  </inkml:definitions>
  <inkml:trace contextRef="#ctx0" brushRef="#br0">19 357 2724 0 0,'1'2'3871'0'0,"0"0"-2110"0"0,0 2-93 0 0,0-1-70 0 0,1 2 9 0 0,0-1-104 0 0,0 1-123 0 0,0-1-171 0 0,-1-1-212 0 0,2 1-167 0 0,0-1-135 0 0,1 1-101 0 0,0-1-3 0 0,2 0-153 0 0,-1 0 57 0 0,2-1-217 0 0,-1 0 71 0 0,2 0-204 0 0,-1-1 117 0 0,3-1-174 0 0,-1 1 131 0 0,2-2-225 0 0,1-1 153 0 0,1 0-173 0 0,1-1 126 0 0,-1-1-198 0 0,1 0 188 0 0,-1-1-182 0 0,0 0 156 0 0,0-1-136 0 0,0 0 172 0 0,-1 0-70 0 0,1-2 39 0 0,-1 0 59 0 0,0 0 20 0 0,-1 0 106 0 0,0-2 12 0 0,-1 0 9 0 0,0 0 93 0 0,-1 0 41 0 0,-1-1 54 0 0,-1 0-17 0 0,-1-1-96 0 0,0 0-45 0 0,-1-1 52 0 0,-1 0 14 0 0,-1 0-65 0 0,-1-1-43 0 0,-1 0-27 0 0,-1-1-92 0 0,-2 1-16 0 0,0-1-40 0 0,-2 1-8 0 0,-1-1-30 0 0,-1 0-13 0 0,-2 0-3 0 0,-1 0-43 0 0,-2 1-8 0 0,-2 1-5 0 0,-1 2-6 0 0,-1 1-4 0 0,-1 1 1 0 0,-1 3-11 0 0,0 1-6 0 0,-2 3-12 0 0,-1 3 25 0 0,0 2 15 0 0,-2 3 6 0 0,0 3-4 0 0,0 3-2 0 0,1 3 47 0 0,1 4-51 0 0,2 4 64 0 0,2 2-37 0 0,3 3-7 0 0,3 3-119 0 0,3 2 219 0 0,2 1-89 0 0,4 1 64 0 0,3 1-35 0 0,3 1 26 0 0,3 0 6 0 0,3-1-12 0 0,2 0 20 0 0,3-2-20 0 0,2-2 24 0 0,2-3-44 0 0,2-4-94 0 0,1-4-82 0 0,2-2-199 0 0,2-5-258 0 0,0-3-364 0 0,1-4-245 0 0,2-3-262 0 0,1-3-382 0 0,1-4-151 0 0,3-3-237 0 0,0-3-388 0 0,2-4-2719 0 0,1-2-3277 0 0,-7 2 7799 0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9:43.92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53722.625"/>
      <inkml:brushProperty name="anchorY" value="-520988.25"/>
      <inkml:brushProperty name="scaleFactor" value="0.5"/>
    </inkml:brush>
  </inkml:definitions>
  <inkml:trace contextRef="#ctx0" brushRef="#br0">321 318 1808 0 0,'0'0'3308'0'0,"1"-2"-1837"0"0,1 1-421 0 0,0 0 374 0 0,1-1-244 0 0,0 0 35 0 0,2-1-263 0 0,-1 1-24 0 0,2-1-230 0 0,-2 1-11 0 0,2-2-80 0 0,-2 1-13 0 0,2 0-86 0 0,-2 0-60 0 0,2-1-63 0 0,-1 1-60 0 0,0-2-52 0 0,0 0-34 0 0,1 0-39 0 0,-2 0-8 0 0,2-1 16 0 0,-1 0-2 0 0,-1 0 86 0 0,2-1-48 0 0,-2 2 90 0 0,0-2-89 0 0,-1 1 233 0 0,1-1-137 0 0,-1-1-44 0 0,0 2-59 0 0,-1-2-33 0 0,0 2-32 0 0,0-2-33 0 0,-1 1-14 0 0,-1-1-13 0 0,-1-1 6 0 0,0 0-13 0 0,-2 0-25 0 0,0 0-12 0 0,-2 0-3 0 0,-2 0-6 0 0,-1 1-18 0 0,-2-1 19 0 0,-1 1-7 0 0,-1 0 16 0 0,-3 1 15 0 0,-1 1 15 0 0,-2 0-8 0 0,-1 2-4 0 0,-1 1 1 0 0,0 2-20 0 0,-2 1 25 0 0,-2 1-18 0 0,1 3 75 0 0,-1 1-142 0 0,0 2 54 0 0,0 3 40 0 0,0 2-58 0 0,1 2 26 0 0,2 2-8 0 0,2 2 1 0 0,3 2-32 0 0,2 0 22 0 0,4 0-124 0 0,3 2 146 0 0,2-1-150 0 0,4 2 180 0 0,2-1-198 0 0,2-1 177 0 0,4 0-54 0 0,1-1 13 0 0,2-2-32 0 0,2-1 41 0 0,2-2-51 0 0,1-2 25 0 0,0-2-18 0 0,2-3-117 0 0,-1-2 178 0 0,1-2-185 0 0,0-3 193 0 0,0-2-53 0 0,0-3 18 0 0,1-2 1 0 0,-1-2-42 0 0,1-2 17 0 0,-1-3 20 0 0,0-1 21 0 0,0-2 104 0 0,-2-1 150 0 0,-1 1 67 0 0,0-1 76 0 0,-2 0 24 0 0,-1 2 35 0 0,-1 1-46 0 0,-2 1-59 0 0,0 1-68 0 0,-2 2-67 0 0,0 1-91 0 0,-2 2-80 0 0,0 0-48 0 0,-1 2-29 0 0,1-1-9 0 0,-2 2-11 0 0,1 1 16 0 0,-2 1 12 0 0,0 1-26 0 0,0 3 0 0 0,0 0-10 0 0,0 5 16 0 0,0 1-76 0 0,1 2-44 0 0,1 2-60 0 0,1 2-46 0 0,0 2-27 0 0,2 1 34 0 0,1 1-181 0 0,1 1 248 0 0,2-1-81 0 0,0 1 53 0 0,2-1 6 0 0,0 0 33 0 0,1-2 30 0 0,0-1 26 0 0,0-1 34 0 0,1-2 17 0 0,0-1 3 0 0,1-3-12 0 0,0-1-41 0 0,-3-2-60 0 0,3-2 201 0 0,0-3-241 0 0,1-2 255 0 0,0-1-254 0 0,1-3 300 0 0,-1-3-126 0 0,1-1 38 0 0,-1-3 9 0 0,1-2 1 0 0,0-3 33 0 0,0 0 127 0 0,-2-2 63 0 0,1-1 20 0 0,-2-1-7 0 0,-1 1 72 0 0,-1-1 50 0 0,-1 0-16 0 0,-2 2-16 0 0,-1-1-17 0 0,-1 1-76 0 0,-2 1-18 0 0,-1 0-24 0 0,-2 1-45 0 0,0 1-18 0 0,-2 1-88 0 0,-1 1-20 0 0,-1 1-15 0 0,0 0-44 0 0,-1 2-18 0 0,0 1-59 0 0,0 3 9 0 0,0-1-49 0 0,0 2 15 0 0,2 2-6 0 0,-2 1-19 0 0,2 1-69 0 0,-1 1-42 0 0,2 3-105 0 0,2 3-99 0 0,2 2-106 0 0,2 3-136 0 0,3 2-16 0 0,2 3-127 0 0,3 2 125 0 0,3 3-11 0 0,2 2 42 0 0,3 1 91 0 0,0 3 99 0 0,2 1 73 0 0,0 0 70 0 0,-1 1 70 0 0,-1 0 40 0 0,-1-1 48 0 0,-3-2 30 0 0,-2-1 30 0 0,-3-1 121 0 0,-2-1 100 0 0,-3-1 129 0 0,-2-1-9 0 0,-2-2 12 0 0,-3-1 97 0 0,-1-1-13 0 0,-3-1-33 0 0,-1 0-4 0 0,-3-2-20 0 0,-1 0-68 0 0,-2-2-42 0 0,-1 0-17 0 0,-2-2-58 0 0,0 0-178 0 0,-1-2-47 0 0,-1-1-164 0 0,1-1-237 0 0,2-1-222 0 0,-2-1-310 0 0,3-1-443 0 0,-2-2-336 0 0,1 0-565 0 0,0-2-3156 0 0,2-1-3355 0 0,2-1 8182 0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9:44.19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55663"/>
      <inkml:brushProperty name="anchorY" value="-522493.84375"/>
      <inkml:brushProperty name="scaleFactor" value="0.5"/>
    </inkml:brush>
  </inkml:definitions>
  <inkml:trace contextRef="#ctx0" brushRef="#br0">0 67 2116 0 0,'3'-3'5227'0'0,"0"-1"-2848"0"0,-1 0-279 0 0,1-1-112 0 0,-1 0 179 0 0,1-1-374 0 0,-1 2-43 0 0,1-2-159 0 0,-1 1-214 0 0,0 0-211 0 0,0 1-223 0 0,0 1-181 0 0,0-1-264 0 0,-1 1-79 0 0,0 1-163 0 0,0 0-72 0 0,0 1-40 0 0,-1 0-39 0 0,0 1 75 0 0,-1 3-113 0 0,1 3-15 0 0,0 3-7 0 0,-1 2-69 0 0,1 2-113 0 0,0 2-5 0 0,1 3-131 0 0,1 1-86 0 0,2 1-129 0 0,1 3-92 0 0,2 0-128 0 0,2 2-78 0 0,2-1-81 0 0,2 0-86 0 0,1-1-218 0 0,1-2 28 0 0,0-1-357 0 0,1-3 148 0 0,-1-3-480 0 0,-1-3-78 0 0,1-3-155 0 0,-4-3-1623 0 0,3-2-1519 0 0,-4-3 3542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2:06.1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1 164 400 0 0,'0'-3'2036'0'0,"17"-105"13270"0"0,-6 66-12034 0 0,-10 40-3023 0 0,-1-6 398 0 0,-3 65-337 0 0,2-36-305 0 0,0-1 0 0 0,1 1 0 0 0,5 39 1 0 0,0-38-218 0 0,0 0 1 0 0,2-1 0 0 0,0 1-1 0 0,16 30 1 0 0,-18-42-387 0 0,0-1 0 0 0,1 1-1 0 0,0-1 1 0 0,1 0 0 0 0,0-1 0 0 0,0 0 0 0 0,1 0 0 0 0,0 0 0 0 0,0-1 0 0 0,1 0 0 0 0,11 6 0 0 0,8-2-5474 0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9:44.33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57156.9375"/>
      <inkml:brushProperty name="anchorY" value="-524051.75"/>
      <inkml:brushProperty name="scaleFactor" value="0.5"/>
    </inkml:brush>
  </inkml:definitions>
  <inkml:trace contextRef="#ctx0" brushRef="#br0">189 202 1288 0 0,'0'0'0'0'0,"-2"-4"2988"0"0,-4-6-620 0 0,-2-5-234 0 0,-4-3-256 0 0,0-1-182 0 0,-3 0-67 0 0,1 0-42 0 0,-1 2-323 0 0,0 1-176 0 0,1 3-274 0 0,1 1-174 0 0,1 1-158 0 0,1 2-78 0 0,3 2-320 0 0,0 2-207 0 0,1 1-440 0 0,2 1-461 0 0,-1 2-384 0 0,1 1-859 0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9:45.53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55685.375"/>
      <inkml:brushProperty name="anchorY" value="-522588.6875"/>
      <inkml:brushProperty name="scaleFactor" value="0.5"/>
    </inkml:brush>
  </inkml:definitions>
  <inkml:trace contextRef="#ctx0" brushRef="#br0">58 251 548 0 0,'0'0'0'0'0,"0"-4"2184"0"0,0-3-345 0 0,0-3-438 0 0,0-2 351 0 0,0-2-212 0 0,1-2 11 0 0,0 1-128 0 0,0-1 18 0 0,0 0-80 0 0,1 0-2 0 0,-1 1-102 0 0,1 1-139 0 0,0 0-106 0 0,-1 1-119 0 0,1 2-145 0 0,-1 0-118 0 0,0 3-158 0 0,0-1-125 0 0,0 2-98 0 0,0 0-86 0 0,-1 1-73 0 0,0 2 1 0 0,1 1 9 0 0,-1 1 21 0 0,0 1-19 0 0,-1 5 22 0 0,-1 3-15 0 0,0 5-28 0 0,-1 4 12 0 0,-1 5-29 0 0,0 5 12 0 0,-1 5 9 0 0,-1 4-31 0 0,1 4 20 0 0,0 2-12 0 0,0 2-21 0 0,0 1 25 0 0,0 0-46 0 0,1-1 13 0 0,1-1 19 0 0,0-1-26 0 0,0-2 8 0 0,1-1 26 0 0,0-2-50 0 0,1-2 2 0 0,0-1 12 0 0,0-3 18 0 0,0-1-15 0 0,0-3-12 0 0,0-2-1 0 0,1-3 45 0 0,-1-2 19 0 0,1-1 21 0 0,0-3 95 0 0,0-1 93 0 0,-1-1 78 0 0,1-4 27 0 0,0 0-72 0 0,-1-2-30 0 0,1-2-82 0 0,0 1-21 0 0,1-3-11 0 0,-1 0-49 0 0,0-1 16 0 0,1-3 2 0 0,0 0-21 0 0,1-4 11 0 0,1 0 25 0 0,0-3-120 0 0,0-1 264 0 0,1-1-80 0 0,0-1 46 0 0,2-2-23 0 0,-1 0-58 0 0,2-1-25 0 0,0-1-17 0 0,1-1-33 0 0,0 0-21 0 0,2 0-21 0 0,1-1-20 0 0,0 0-20 0 0,0 0-15 0 0,1 1 16 0 0,1-1-59 0 0,0 1 8 0 0,2 0-42 0 0,0 2 14 0 0,0 0-58 0 0,1 2-12 0 0,0 2-47 0 0,0 1-14 0 0,0 2 1 0 0,0 2-18 0 0,-4 2 4 0 0,3 2-30 0 0,-1 2 50 0 0,0 3-26 0 0,0 3 38 0 0,-1 2-1 0 0,-1 2 34 0 0,-2 3 25 0 0,-1 1 10 0 0,-2 2 23 0 0,-2 1 10 0 0,-2 1 8 0 0,-1 0 14 0 0,-2 1 15 0 0,-1 1 21 0 0,-3 0 0 0 0,-1 0 63 0 0,-2-1 63 0 0,-3 0-33 0 0,-1-1 45 0 0,-1-1-21 0 0,-2-2 3 0 0,-2 0 37 0 0,-1-3-35 0 0,-1 0 36 0 0,-1-3-57 0 0,-1-1-2 0 0,0-1-6 0 0,-1-3-15 0 0,1-1-11 0 0,0-1-124 0 0,1-2-88 0 0,1-2-169 0 0,0 0-300 0 0,1-2-393 0 0,2-1-313 0 0,2-2-527 0 0,1-1-457 0 0,2-2-247 0 0,3-1-963 0 0,2-3-1630 0 0,3-2-3630 0 0,1 3 7953 0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9:46.17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54384.375"/>
      <inkml:brushProperty name="anchorY" value="-521956.625"/>
      <inkml:brushProperty name="scaleFactor" value="0.5"/>
    </inkml:brush>
  </inkml:definitions>
  <inkml:trace contextRef="#ctx0" brushRef="#br0">91 96 3104 0 0,'0'-2'2869'0'0,"0"-3"-790"0"0,-1-1-199 0 0,0 0-388 0 0,1-3-157 0 0,-1 2-11 0 0,0-3-133 0 0,1 3-18 0 0,-1-2-166 0 0,0 2-188 0 0,0 0-201 0 0,0 1-145 0 0,1 1-105 0 0,-1 0-69 0 0,0 2-66 0 0,1 2 28 0 0,-2 3-133 0 0,0 4 93 0 0,-1 4-154 0 0,0 4 79 0 0,-1 5-125 0 0,-1 5 112 0 0,0 3-153 0 0,-1 6 180 0 0,0 3-204 0 0,1 3 150 0 0,-1 2-140 0 0,0 3 34 0 0,2-1 3 0 0,-1 1-42 0 0,1-1 59 0 0,0-2 4 0 0,1-2-13 0 0,1-2 86 0 0,0-2 51 0 0,1-1 36 0 0,-1-3 62 0 0,2-2 59 0 0,-1-2-11 0 0,2-2 66 0 0,0-2-25 0 0,0-2-8 0 0,1-3-1 0 0,0-1-44 0 0,2-2-20 0 0,1-1-86 0 0,2-3 11 0 0,2 0-75 0 0,1-2-90 0 0,2-3-67 0 0,2 0-126 0 0,3-3 45 0 0,1-1-151 0 0,3-3-3 0 0,3-1 8 0 0,1-2-33 0 0,3-3 64 0 0,1 0 168 0 0,0-3-139 0 0,1-1 90 0 0,0 0 24 0 0,-1-2 122 0 0,-1 0 76 0 0,-1-1 12 0 0,-1 0 93 0 0,-1 0 77 0 0,-2-1 92 0 0,-3 1 104 0 0,-1 0 32 0 0,-3 0-54 0 0,-1 0-22 0 0,-3 1 70 0 0,-1-1-217 0 0,-2 0 167 0 0,-2 0-267 0 0,-1 0 178 0 0,-3 0-199 0 0,-2-1 147 0 0,-2 0-252 0 0,-3-1 208 0 0,-2 1-246 0 0,-3-1 173 0 0,-2 0-227 0 0,-3 1 208 0 0,-2 1-121 0 0,-3 1 3 0 0,0 1-115 0 0,-3 2 131 0 0,-1 2-181 0 0,-1 2 189 0 0,1 1-170 0 0,-1 3 158 0 0,1 2-191 0 0,0 3 248 0 0,1 2-178 0 0,2 3 192 0 0,2 3-193 0 0,2 2 73 0 0,3 2-29 0 0,3 3 8 0 0,4 3-6 0 0,3 2-36 0 0,5 1-36 0 0,5 4-48 0 0,5 1-33 0 0,4 2-66 0 0,6 1-33 0 0,4 0-43 0 0,4 0-124 0 0,3-2 30 0 0,1-2-60 0 0,1-2-72 0 0,1-4-112 0 0,-1-2-120 0 0,0-4-52 0 0,-2-4-93 0 0,0-2-73 0 0,-2-2-99 0 0,-1-3-5 0 0,-2-3-335 0 0,-2-1 295 0 0,0-2-288 0 0,-1-2 311 0 0,-2-1-479 0 0,-1-3 82 0 0,0-2-518 0 0,-1-2-1183 0 0,0-4-1024 0 0,-5 2 2307 0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9:46.56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56470.625"/>
      <inkml:brushProperty name="anchorY" value="-524000.1875"/>
      <inkml:brushProperty name="scaleFactor" value="0.5"/>
    </inkml:brush>
  </inkml:definitions>
  <inkml:trace contextRef="#ctx0" brushRef="#br0">498 95 1720 0 0,'0'0'0'0'0,"-4"-3"2300"0"0,-6-3-774 0 0,-2-2 71 0 0,-4-2-357 0 0,0-1 160 0 0,0 0-103 0 0,0 1 136 0 0,2 1-74 0 0,2 1-174 0 0,2 1-103 0 0,1 2-240 0 0,3 1-85 0 0,1 1-207 0 0,3 3-16 0 0,2 3-154 0 0,2 3-6 0 0,4 4-158 0 0,3 4 85 0 0,3 5-190 0 0,4 6 84 0 0,2 7-144 0 0,3 7 18 0 0,2 5-1 0 0,0 6-10 0 0,1 8 40 0 0,0 7-95 0 0,-1 5 80 0 0,-2 4-45 0 0,-2 1 50 0 0,-3 1-83 0 0,-3-2 30 0 0,-3-1-73 0 0,-2-2 122 0 0,-4-1-25 0 0,-3-1 146 0 0,-2-2 85 0 0,-4-1 116 0 0,-3-1 124 0 0,-3-3 66 0 0,-2-1 201 0 0,-2-2-238 0 0,-3-2 280 0 0,-2-2-195 0 0,-1-3 168 0 0,-2-3-271 0 0,-1-2 317 0 0,-1-2-427 0 0,0-4 221 0 0,0-3-353 0 0,0-3 37 0 0,0-3-113 0 0,-1-2 167 0 0,2-4-307 0 0,0-2 233 0 0,1-2-375 0 0,1-2 78 0 0,0-2-381 0 0,1-3 21 0 0,0-1-523 0 0,1-1-107 0 0,1-3-512 0 0,-1 0-243 0 0,0-2-597 0 0,0-2-227 0 0,0-1-575 0 0,0-1-2651 0 0,0-2-3811 0 0,3-2 8983 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9:56.10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54703.1875"/>
      <inkml:brushProperty name="anchorY" value="-524710.25"/>
      <inkml:brushProperty name="scaleFactor" value="0.5"/>
    </inkml:brush>
  </inkml:definitions>
  <inkml:trace contextRef="#ctx0" brushRef="#br0">428 115 1492 0 0,'0'0'0'0'0,"-2"-2"1536"0"0,0-3-200 0 0,-2-2-438 0 0,-1-2 145 0 0,1 1-201 0 0,-1-2-82 0 0,0 2-38 0 0,1 1-35 0 0,0 0-87 0 0,0 1-16 0 0,1-1-31 0 0,0 2 12 0 0,-1-1-113 0 0,1 1 22 0 0,0 0-148 0 0,0 1 5 0 0,1 1-141 0 0,0-1 18 0 0,0 1-79 0 0,0 1 105 0 0,1 1 12 0 0,-2 1 125 0 0,0 3 102 0 0,0 4 69 0 0,-1 3 7 0 0,0 6-51 0 0,0 5 9 0 0,0 8-71 0 0,-1 8-24 0 0,0 7-157 0 0,-1 8 96 0 0,-1 7-86 0 0,0 5-6 0 0,0 4-32 0 0,0 6 66 0 0,-1 6-49 0 0,0 4 86 0 0,0 4-225 0 0,-1 2 227 0 0,1 2-131 0 0,0 1 2 0 0,0-1 30 0 0,1 1-8 0 0,-1-1 151 0 0,1-1-223 0 0,0 0 330 0 0,1-1-296 0 0,-1-1 354 0 0,1-3-256 0 0,0 0 217 0 0,1 0-216 0 0,-1-2 120 0 0,1 0-173 0 0,0-1-5 0 0,1-2 121 0 0,-1-2-178 0 0,1 0 192 0 0,0-2-175 0 0,0-2 155 0 0,0 1-50 0 0,0-2-50 0 0,0 0-28 0 0,0-2 74 0 0,0-1-139 0 0,0 0 84 0 0,0-2-98 0 0,0 0 86 0 0,-1-1-87 0 0,1-1 86 0 0,0-1-100 0 0,0-2 109 0 0,-1-2-66 0 0,1-3 53 0 0,0-3-88 0 0,-1-4 68 0 0,1-2-89 0 0,0-2 96 0 0,0-3-12 0 0,0-2-41 0 0,0-4-17 0 0,0-1 3 0 0,0-3-5 0 0,0-1-14 0 0,0-3-10 0 0,1-2-7 0 0,0-1-33 0 0,0-2 0 0 0,1-1-3 0 0,-1-2-15 0 0,1-1-10 0 0,-1-1 11 0 0,1-2-18 0 0,1-2 24 0 0,-1 1-59 0 0,1-2 68 0 0,0 0-54 0 0,0-1 31 0 0,0 0-37 0 0,0-2 15 0 0,-1 0-6 0 0,2-1 38 0 0,-1-4-61 0 0,0 1 52 0 0,1-2-59 0 0,-1 1-53 0 0,1-2-79 0 0,0 1-185 0 0,0-1-49 0 0,0-2-351 0 0,-1 0-148 0 0,1-1-454 0 0,0 0-90 0 0,1-16-8705 0 0,0 3 4701 0 0,1-4-3785 0 0,0 1 8504 0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0:25.70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78427.875"/>
      <inkml:brushProperty name="anchorY" value="-549245.375"/>
      <inkml:brushProperty name="scaleFactor" value="0.5"/>
    </inkml:brush>
  </inkml:definitions>
  <inkml:trace contextRef="#ctx0" brushRef="#br0">5 53 424 0 0,'0'0'6792'0'0,"-1"-2"-5960"0"0,1 1-239 0 0,0-1 212 0 0,-1 1-158 0 0,1 0-30 0 0,0-2 89 0 0,-1 1-66 0 0,1-1 16 0 0,-1 2-45 0 0,1 0 11 0 0,0-2-1 0 0,0 1 17 0 0,0 1-23 0 0,0-2 1804 0 0,1 1-1837 0 0,-1 0-169 0 0,1 1 16 0 0,2-2-88 0 0,-1 1-1 0 0,3 0-66 0 0,0 0 24 0 0,3-1-100 0 0,2 1-1 0 0,3 0-56 0 0,2 0-27 0 0,2 1-11 0 0,3 0-15 0 0,1 0-21 0 0,4 1-15 0 0,1-1-20 0 0,1 1 12 0 0,2 0-19 0 0,1 1 0 0 0,0-1-33 0 0,0 1 9 0 0,0-1 18 0 0,-1 1-29 0 0,-1 0 18 0 0,-2 0 74 0 0,-3 1-114 0 0,-2-1 28 0 0,-2 0 3 0 0,-4 0 0 0 0,-1 0-14 0 0,-3-1 10 0 0,2 1 1 0 0,-4 0-6 0 0,2-1 17 0 0,-2 1-14 0 0,-3-1-5 0 0,3 0-27 0 0,-2 1-63 0 0,-1-1-96 0 0,1 0-137 0 0,-1 0-175 0 0,-2 0-217 0 0,0 0-298 0 0,1 1-274 0 0,-1-1-192 0 0,0 0-557 0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0:26.39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80343.4375"/>
      <inkml:brushProperty name="anchorY" value="-550479.5625"/>
      <inkml:brushProperty name="scaleFactor" value="0.5"/>
    </inkml:brush>
  </inkml:definitions>
  <inkml:trace contextRef="#ctx0" brushRef="#br0">54 146 2320 0 0,'0'0'0'0'0,"0"-3"2160"0"0,-2-2-387 0 0,0-3-113 0 0,0-1-253 0 0,-1-2-229 0 0,0 1 46 0 0,1 0-3 0 0,-1-1 27 0 0,1 1 4 0 0,-1 2-49 0 0,1 0-165 0 0,1 1-232 0 0,-1 0-96 0 0,1 1-146 0 0,-1-1-146 0 0,1 1-39 0 0,-1 2-132 0 0,1 0 8 0 0,0 1 11 0 0,1 1 126 0 0,-1 1 44 0 0,0 3-129 0 0,-1 2 0 0 0,1 2-9 0 0,-1 4 4 0 0,0 2-8 0 0,0 3-11 0 0,0 3-6 0 0,0 3 103 0 0,1 3-231 0 0,-1 3 263 0 0,2 3-284 0 0,0 4 257 0 0,1 3-255 0 0,2 3 309 0 0,0 2-284 0 0,2 3 252 0 0,2 2-252 0 0,1 2 215 0 0,2 1-244 0 0,0 0 226 0 0,2-2-271 0 0,-1-2 234 0 0,2-1-246 0 0,0-2 62 0 0,-1-3-26 0 0,1-1-5 0 0,-1-3 5 0 0,0-3-6 0 0,0-1-22 0 0,-1-3 53 0 0,-1-2-86 0 0,0-1 16 0 0,-1-3-6 0 0,0-1-7 0 0,-2-2-8 0 0,0-2 3 0 0,0-2 2 0 0,-2-2 0 0 0,1-1 9 0 0,-1-1 54 0 0,-1-2-6 0 0,0-1 76 0 0,0-1 46 0 0,-1-1 48 0 0,-1-1 53 0 0,0 0-36 0 0,1-1-82 0 0,0-1-4 0 0,-1-1-62 0 0,2-2 31 0 0,-1 0-84 0 0,3-3 32 0 0,0-2-7 0 0,1-3-57 0 0,2-3-2 0 0,1-2-11 0 0,2-5-10 0 0,2-3 370 0 0,1-4-597 0 0,3-6 585 0 0,2-4-616 0 0,1-5 507 0 0,3-4-459 0 0,0-2 338 0 0,1-3-246 0 0,1 0 155 0 0,0-1-106 0 0,0 0-110 0 0,-1 0 59 0 0,-1 2-19 0 0,0 1 49 0 0,-2 2 24 0 0,-1 3 34 0 0,-1 1-70 0 0,0 3 28 0 0,-2 0-16 0 0,0 2 40 0 0,0 1-25 0 0,-1 1 37 0 0,-1 1 331 0 0,0 1-528 0 0,-1 3 551 0 0,-2 1-562 0 0,0 3 507 0 0,-1 2-532 0 0,-1 2 484 0 0,-2 3-610 0 0,-1 1 361 0 0,0 2-510 0 0,-1 3 189 0 0,-2 0-448 0 0,1 2 110 0 0,-2 2-398 0 0,-1 1 33 0 0,0 1-208 0 0,-1 1-113 0 0,-1 2-331 0 0,-33 28-20565 0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9:57.01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53012.6875"/>
      <inkml:brushProperty name="anchorY" value="-527650.75"/>
      <inkml:brushProperty name="scaleFactor" value="0.5"/>
    </inkml:brush>
  </inkml:definitions>
  <inkml:trace contextRef="#ctx0" brushRef="#br0">301 726 32 0 0,'0'0'0'0'0,"1"-4"3100"0"0,3-5-877 0 0,0-4-286 0 0,3-4-224 0 0,0-2-448 0 0,0-3 76 0 0,2 0-143 0 0,-1 0-34 0 0,0 0 23 0 0,0 0-154 0 0,-1 1-54 0 0,0 0 7 0 0,-1 1-224 0 0,-1 2 83 0 0,-1 1-386 0 0,0 2 103 0 0,0 1-339 0 0,-1 2 96 0 0,-1 3-213 0 0,0 3 199 0 0,-1 2-197 0 0,0 2 185 0 0,-3 6-120 0 0,-1 6 274 0 0,-3 9-306 0 0,-3 8 221 0 0,-3 10-146 0 0,-3 8 179 0 0,-3 7-149 0 0,-1 7 151 0 0,-3 8 36 0 0,-1 3-181 0 0,-2 5 112 0 0,1 0-175 0 0,1-1 93 0 0,0-3-149 0 0,2-3 114 0 0,0-4-164 0 0,3-3 113 0 0,0-4-131 0 0,2-5 111 0 0,2-6-128 0 0,2-5 112 0 0,1-5-147 0 0,1-4 146 0 0,1-4-125 0 0,2-4 206 0 0,0-3-70 0 0,2-3 177 0 0,0-3-128 0 0,1-2 59 0 0,1-4-138 0 0,1-3 70 0 0,1-3-148 0 0,-1-3 77 0 0,2-4-108 0 0,1-4 85 0 0,1-7-145 0 0,3-7 107 0 0,3-8-133 0 0,3-9 88 0 0,3-11 18 0 0,4-9-33 0 0,4-8-56 0 0,2-8 76 0 0,2-6-96 0 0,2-3 112 0 0,1-3-100 0 0,1-1 102 0 0,-1 0-86 0 0,2 2 82 0 0,-1 3-94 0 0,0 2 107 0 0,0 5-42 0 0,-1 5 19 0 0,-1 5-77 0 0,-1 6 106 0 0,-2 6-49 0 0,-1 4 62 0 0,-1 6-108 0 0,-2 5 76 0 0,-1 4-68 0 0,-3 5 69 0 0,0 4-123 0 0,-3 5 102 0 0,0 2-103 0 0,-1 5 103 0 0,0 3-96 0 0,-3 4 100 0 0,2 4-96 0 0,1 4 132 0 0,1 5-43 0 0,-1 5-68 0 0,2 7 74 0 0,-1 6-59 0 0,-1 6 96 0 0,0 9-74 0 0,-1 6-13 0 0,-1 6 28 0 0,-1 6 53 0 0,-2 4-90 0 0,0 2 124 0 0,-1 2-121 0 0,-1 0 116 0 0,-1 2-34 0 0,1-1 6 0 0,-1 0-3 0 0,0-2-69 0 0,1 0 89 0 0,0-3-105 0 0,-1-2 92 0 0,1-4-102 0 0,-1-3 86 0 0,0-2-79 0 0,0-5 70 0 0,-1-2-76 0 0,-1-4 45 0 0,0-3-224 0 0,-1-4-40 0 0,1-2-318 0 0,-1-4-87 0 0,0-2-395 0 0,-1-3 85 0 0,1-3-396 0 0,-1-1-221 0 0,0-3-359 0 0,1-3-309 0 0,-2-1-425 0 0,-1-2-3046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9:57.19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54894.125"/>
      <inkml:brushProperty name="anchorY" value="-529719.625"/>
      <inkml:brushProperty name="scaleFactor" value="0.5"/>
    </inkml:brush>
  </inkml:definitions>
  <inkml:trace contextRef="#ctx0" brushRef="#br0">70 125 2628 0 0,'-3'-3'3609'0'0,"-5"-3"-865"0"0,-2-3-541 0 0,-2-1-434 0 0,1-1-348 0 0,1 1-260 0 0,2 1-101 0 0,3-1-99 0 0,3 1 27 0 0,3 0-317 0 0,5 1 144 0 0,3 0-367 0 0,5 1 124 0 0,5 1-365 0 0,6 2 131 0 0,5 1-456 0 0,4 1-119 0 0,6 2-348 0 0,5 0-273 0 0,4 1-257 0 0,2 2-209 0 0,1 0-519 0 0,1 0-378 0 0,0 0-2200 0 0,-2 0-2485 0 0,-10-1 5670 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9:57.65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56667.6875"/>
      <inkml:brushProperty name="anchorY" value="-530883.4375"/>
      <inkml:brushProperty name="scaleFactor" value="0.5"/>
    </inkml:brush>
  </inkml:definitions>
  <inkml:trace contextRef="#ctx0" brushRef="#br0">299 227 2248 0 0,'2'-1'2232'0'0,"0"-1"-648"0"0,3-1-203 0 0,0-1-252 0 0,1-1-113 0 0,1 0-29 0 0,1-2-44 0 0,-1 0 20 0 0,1 0-97 0 0,0-1-90 0 0,0 0 16 0 0,0 0-30 0 0,-1 1-5 0 0,0 0-79 0 0,-2 1-16 0 0,1 0-84 0 0,-1 1-66 0 0,1-1 21 0 0,-2 2-52 0 0,0-2 139 0 0,0 2-247 0 0,-1-2 225 0 0,0 2-304 0 0,0-2 246 0 0,0 2-308 0 0,-1-1 257 0 0,0 1-235 0 0,0-1 232 0 0,0 1-191 0 0,-2 1 170 0 0,1-1-212 0 0,-1 0 165 0 0,0-1-118 0 0,-1 0 66 0 0,-2 0-140 0 0,-1-1 119 0 0,-2 0-167 0 0,-2 0 165 0 0,-1-1-126 0 0,-2 1 103 0 0,-2 1-118 0 0,-2 0 109 0 0,-2 2-136 0 0,-2 1 119 0 0,-3 1-107 0 0,-2 3 115 0 0,-3 2-100 0 0,-1 3 74 0 0,-1 2-102 0 0,-1 3 118 0 0,0 4-18 0 0,1 3-11 0 0,2 4-25 0 0,1 2-21 0 0,5 2-62 0 0,3 2-5 0 0,5 2-12 0 0,4 0-38 0 0,6 2-112 0 0,4 1-176 0 0,6 2-15 0 0,5 2-228 0 0,4 1-114 0 0,6 1-254 0 0,3-1-63 0 0,4-2-309 0 0,2-3-65 0 0,1-4-257 0 0,2-4-316 0 0,-1-5-135 0 0,0-4-131 0 0,-1-6-148 0 0,0-3-577 0 0,-2-5-1661 0 0,1-5-2784 0 0,-7-1 6073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2:06.5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 87 2140 0 0,'-20'-20'1984'0'0,"3"5"-619"0"0,-1 2-845 0 0,3 1-488 0 0,-1 2-556 0 0,5-1-1221 0 0,1 6 377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9:57.92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58063.0625"/>
      <inkml:brushProperty name="anchorY" value="-532602.4375"/>
      <inkml:brushProperty name="scaleFactor" value="0.5"/>
    </inkml:brush>
  </inkml:definitions>
  <inkml:trace contextRef="#ctx0" brushRef="#br0">71 291 5356 0 0,'0'0'0'0'0,"1"-5"3365"0"0,-1-8-603 0 0,2-4-490 0 0,-2-4-206 0 0,1-2-547 0 0,-2-1 17 0 0,0 0-279 0 0,0 1 183 0 0,-1 1-57 0 0,0 2 29 0 0,-1 1-230 0 0,1 3-228 0 0,-1 2-209 0 0,0 1-159 0 0,1 2-169 0 0,1 3-147 0 0,-1 0 4 0 0,1 3-113 0 0,0 1 57 0 0,-1 4-120 0 0,-1 3 46 0 0,0 6-172 0 0,-1 6-52 0 0,-1 5-134 0 0,-1 7-21 0 0,1 8 50 0 0,-1 5-135 0 0,1 6 100 0 0,0 6-51 0 0,1 5 112 0 0,3 3 29 0 0,1 3 2 0 0,2 0-151 0 0,1 1 129 0 0,3 0-130 0 0,1-2 172 0 0,2-1-206 0 0,1-3 176 0 0,1-3-268 0 0,0-5 170 0 0,1-5-370 0 0,0-4 210 0 0,1-5-398 0 0,-1-5-121 0 0,1-5-283 0 0,0-4-353 0 0,-1-5-287 0 0,0-4-533 0 0,-3-4-237 0 0,1-4-1742 0 0,-2-2-2589 0 0,-2-2 5694 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9:58.45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59453.875"/>
      <inkml:brushProperty name="anchorY" value="-534735"/>
      <inkml:brushProperty name="scaleFactor" value="0.5"/>
    </inkml:brush>
  </inkml:definitions>
  <inkml:trace contextRef="#ctx0" brushRef="#br0">69 225 2552 0 0,'-4'-1'3417'0'0,"-3"-4"-916"0"0,-4-1-452 0 0,-1-1-450 0 0,1-1-316 0 0,1 2-288 0 0,2-2-116 0 0,3 2-131 0 0,5-1-74 0 0,3 0-129 0 0,4 0-109 0 0,5 0-88 0 0,4 0-119 0 0,4 1-76 0 0,3 1-141 0 0,4 1-22 0 0,4 0-48 0 0,2 0-20 0 0,2 1-3 0 0,2 1 35 0 0,0-1-7 0 0,1 0 14 0 0,-1 0 12 0 0,0-1 15 0 0,-2 0 91 0 0,-1-1 27 0 0,-2 0 69 0 0,-2 0 33 0 0,-2-1 30 0 0,-3 0 142 0 0,-2 0-8 0 0,-2-1 58 0 0,-1 0-45 0 0,-3 0-12 0 0,-2 1 8 0 0,-1-1-90 0 0,-2 1-31 0 0,-2 2 102 0 0,-1-1-297 0 0,-2 1 46 0 0,1 0-62 0 0,-2 1-15 0 0,-2 0 24 0 0,-1 2 0 0 0,-1 0 141 0 0,-1 3-230 0 0,-1 2 247 0 0,-1 3-259 0 0,-2 3 217 0 0,-1 4-220 0 0,0 3 246 0 0,-1 3-293 0 0,-1 4 270 0 0,1 2-125 0 0,0 4-195 0 0,1 2 139 0 0,2 2-293 0 0,1 1 79 0 0,3 1-169 0 0,2 2 24 0 0,2 0 27 0 0,2 0 14 0 0,1-1 96 0 0,2-3 32 0 0,2-4 17 0 0,0-2 49 0 0,1-3-6 0 0,1-4 14 0 0,1-5-1 0 0,1-2 57 0 0,0-4 7 0 0,0-3 25 0 0,1-4 34 0 0,0-4 105 0 0,0-2 10 0 0,0-3 95 0 0,1-4-16 0 0,0-2 118 0 0,1-4-146 0 0,1-3 194 0 0,0-4-250 0 0,0-2 360 0 0,0-4-193 0 0,0 0 350 0 0,-1-2-127 0 0,-2-1 224 0 0,0 2-153 0 0,-3 1 123 0 0,-2 4-160 0 0,-2 2 130 0 0,-2 3-154 0 0,-1 2 26 0 0,-1 3-193 0 0,-1 1-3 0 0,-1 2-183 0 0,-1 2 23 0 0,-1 2-89 0 0,1 1 68 0 0,-2 2-122 0 0,0 2 77 0 0,1 2-106 0 0,-1 3 95 0 0,1 3-180 0 0,-1 2 11 0 0,1 3-169 0 0,0 2-77 0 0,2 2-115 0 0,0 4-247 0 0,1 2 95 0 0,2 2-324 0 0,0 3 47 0 0,1 1-173 0 0,2 0-110 0 0,0 2-85 0 0,1-2-187 0 0,1 0-99 0 0,2-1-278 0 0,1-1-212 0 0,1-3-546 0 0,2-2-1525 0 0,1-2-2281 0 0,-4-5 4960 0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9:59.26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62114.5"/>
      <inkml:brushProperty name="anchorY" value="-536338.5"/>
      <inkml:brushProperty name="scaleFactor" value="0.5"/>
    </inkml:brush>
  </inkml:definitions>
  <inkml:trace contextRef="#ctx0" brushRef="#br0">280 1076 1220 0 0,'1'-1'2484'0'0,"3"-2"-727"0"0,1-1-255 0 0,1-1-276 0 0,1-1-179 0 0,1 0-84 0 0,1-1-52 0 0,-1 0-98 0 0,1-1-100 0 0,0 0-152 0 0,0 0-67 0 0,1 0-122 0 0,0-1-113 0 0,0 1 30 0 0,0-1-158 0 0,0-1 73 0 0,0 1-164 0 0,-1-1 104 0 0,1 1-97 0 0,-1-1 53 0 0,0 1-100 0 0,0-1 122 0 0,-1 0-86 0 0,-1 1 129 0 0,0-1-3 0 0,-1 2 197 0 0,-1-1-121 0 0,-1 1 175 0 0,0-1-127 0 0,-2 3 182 0 0,0-2-90 0 0,-1 1 32 0 0,-1 0-53 0 0,-1 1-56 0 0,-1-2 22 0 0,-3 1-59 0 0,-1-1 29 0 0,-2 0-53 0 0,-3 1-5 0 0,-2 1-23 0 0,-3 1-53 0 0,-3 1 27 0 0,-3 1-31 0 0,-2 2 3 0 0,-2 2 4 0 0,-4 1-40 0 0,0 3 128 0 0,-3 2-240 0 0,-1 3 234 0 0,0 3-257 0 0,1 2 224 0 0,1 3-231 0 0,3 3 202 0 0,3 1-98 0 0,4 3-237 0 0,3 1 48 0 0,5 1-181 0 0,4 1-3 0 0,4 1-56 0 0,5 0 36 0 0,4 0-24 0 0,3-1 81 0 0,4 0-14 0 0,3-2-5 0 0,3-3 61 0 0,3-1 52 0 0,2-4 30 0 0,2-2 12 0 0,1-4 48 0 0,1-4 78 0 0,-1-2 94 0 0,2-4 64 0 0,-1-3 71 0 0,-1-2 153 0 0,0-3-110 0 0,1-2 241 0 0,-2-3-291 0 0,1-2 288 0 0,-2-2-321 0 0,-1-1 351 0 0,-1-1-126 0 0,-2-1 234 0 0,-1 1-155 0 0,-2 1 111 0 0,-1 0-230 0 0,-2 1 64 0 0,-1 1-186 0 0,-1 2 35 0 0,-1 0-183 0 0,-1 3 59 0 0,-1 0-185 0 0,-2 2 130 0 0,0 1-162 0 0,-1 1 133 0 0,-1 2-168 0 0,-2 1 175 0 0,2 2-161 0 0,0 1 100 0 0,0 3-143 0 0,0 2-90 0 0,1 2 104 0 0,-1 2-242 0 0,1 1 227 0 0,1 2-242 0 0,1 1 263 0 0,0 2-252 0 0,1-1 305 0 0,1 1-183 0 0,1-1 265 0 0,0 0-231 0 0,0-1 298 0 0,2-2-258 0 0,-1-2 239 0 0,2-2-177 0 0,1-2 221 0 0,-3-2-198 0 0,4-2 249 0 0,2-2-208 0 0,2-3 219 0 0,2-2-189 0 0,2-3 217 0 0,1-3-40 0 0,2-3-120 0 0,2-4 154 0 0,2-2-177 0 0,1-4 136 0 0,1-5-182 0 0,2-3 132 0 0,1-6-165 0 0,1-5 74 0 0,1-7-53 0 0,1-7-2 0 0,0-5 42 0 0,0-6-28 0 0,-2-2 127 0 0,-3-2-45 0 0,-3 1 173 0 0,-4 4-133 0 0,-5 3 168 0 0,-5 5-141 0 0,-4 7 77 0 0,-5 5-149 0 0,-3 5-15 0 0,-4 5 3 0 0,-4 4-23 0 0,-2 3-10 0 0,-3 5-3 0 0,-4 4 74 0 0,-2 6-105 0 0,-3 4 85 0 0,-3 6-87 0 0,-3 8 127 0 0,-4 8-112 0 0,-3 9-11 0 0,-1 9 59 0 0,0 11 37 0 0,0 11-116 0 0,2 9 142 0 0,4 6-128 0 0,5 3 108 0 0,6 3-116 0 0,5 2 136 0 0,7-1-68 0 0,4 4-67 0 0,8-1 101 0 0,6 1-124 0 0,6-1 139 0 0,5-2-107 0 0,6-4 99 0 0,4-3-117 0 0,2-6 105 0 0,3-7-155 0 0,2-5-10 0 0,2-8-278 0 0,3-5-82 0 0,1-6-398 0 0,2-5 98 0 0,0-6-306 0 0,0-5-92 0 0,-1-6-222 0 0,-2-3-288 0 0,1-6-196 0 0,-1-5-687 0 0,1-4-3073 0 0,1-5-3446 0 0,-10 1 8341 0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9:59.90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64959.375"/>
      <inkml:brushProperty name="anchorY" value="-537913.3125"/>
      <inkml:brushProperty name="scaleFactor" value="0.5"/>
    </inkml:brush>
  </inkml:definitions>
  <inkml:trace contextRef="#ctx0" brushRef="#br0">6 1 656 0 0,'0'0'6836'0'0,"0"1"-5816"0"0,0 1 52 0 0,0 0-229 0 0,0 1 95 0 0,-1 1-150 0 0,0 1 88 0 0,0 0-55 0 0,0 3-93 0 0,1 0-94 0 0,-1 2-32 0 0,1 1-7 0 0,0 2-90 0 0,0 0-47 0 0,0 2-118 0 0,1 2-16 0 0,-1-1-118 0 0,2 2 12 0 0,-1-1-64 0 0,-1 2-28 0 0,1-1-20 0 0,0 0-3 0 0,0 1-21 0 0,1-2-42 0 0,-1 0-101 0 0,0-1-157 0 0,0 0-216 0 0,0-2-421 0 0,1-1-145 0 0,-1-1-338 0 0,0-1-876 0 0,0-3-2062 0 0,0 1-2413 0 0,0-3 5402 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0:00.70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66244.375"/>
      <inkml:brushProperty name="anchorY" value="-539564.6875"/>
      <inkml:brushProperty name="scaleFactor" value="0.5"/>
    </inkml:brush>
  </inkml:definitions>
  <inkml:trace contextRef="#ctx0" brushRef="#br0">53 1 1252 0 0,'-3'6'11559'0'0,"2"-4"-11217"0"0,0 0-6 0 0,0-1-14 0 0,1 1-18 0 0,-1-1-21 0 0,1-1-24 0 0,0 1-32 0 0,-2 0-31 0 0,1 1 10 0 0,-1-1-7 0 0,1 0-22 0 0,-2 1 34 0 0,0-1-6 0 0,1 0 12 0 0,-2 1-2 0 0,1-1-27 0 0,0 0-16 0 0,1 0-29 0 0,-1 0-18 0 0,1 0-105 0 0,0 0 126 0 0,0 0-26 0 0,-1 1 14 0 0,1 0-12 0 0,0-1 27 0 0,0 0-8 0 0,1 0-16 0 0,1 0 38 0 0,0 1-16 0 0,0 0 34 0 0,3 1-19 0 0,-1-1-25 0 0,4 0-2 0 0,-1 0-29 0 0,5 0-27 0 0,2 0-74 0 0,3 0-131 0 0,3 0-216 0 0,1 0-268 0 0,4-1-313 0 0,2 1-566 0 0,1-1-611 0 0,4 1-2446 0 0,1 0-2582 0 0,-6-1 5954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0:11.74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73442.5"/>
      <inkml:brushProperty name="anchorY" value="-542834.75"/>
      <inkml:brushProperty name="scaleFactor" value="0.5"/>
    </inkml:brush>
  </inkml:definitions>
  <inkml:trace contextRef="#ctx0" brushRef="#br0">59 185 956 0 0,'-1'-2'2228'0'0,"0"-3"-480"0"0,-1-1-311 0 0,1-1-259 0 0,-2-1-136 0 0,1 1-259 0 0,0-2-11 0 0,0 1-94 0 0,1 0 97 0 0,-1 1-82 0 0,0-1 50 0 0,0 2-145 0 0,0-1 17 0 0,0 1-231 0 0,0 0 45 0 0,0 1-181 0 0,1 0 38 0 0,0 1-171 0 0,0 1 112 0 0,-1-1-134 0 0,1 1 106 0 0,-1 1-65 0 0,1-2 121 0 0,0 1-122 0 0,0 1 124 0 0,1 0-121 0 0,0 0 143 0 0,-1 0-131 0 0,0 0 134 0 0,0 1-25 0 0,1-1 9 0 0,-1 1-8 0 0,1 1 8 0 0,-1-2-49 0 0,1 1 46 0 0,-1 0-25 0 0,0 0-20 0 0,1 0 6 0 0,0 0-13 0 0,-1 0-26 0 0,0-1-40 0 0,0 0 57 0 0,1 1-49 0 0,-1-1 755 0 0,0 3-901 0 0,-1 0 66 0 0,1 0-30 0 0,-1 0 10 0 0,1 0 869 0 0,1 1-715 0 0,0 0 32 0 0,1-1 16 0 0,2 1 26 0 0,0 0-33 0 0,4-1-34 0 0,-1 1-38 0 0,5-1 76 0 0,4-1-175 0 0,3 0 122 0 0,4 0-176 0 0,3 0 53 0 0,3-1-58 0 0,4 0 2 0 0,4 0 11 0 0,3 0-14 0 0,3 0-33 0 0,4-1 37 0 0,1 1-50 0 0,2-1-46 0 0,0 0-35 0 0,0-1-14 0 0,-3 1 96 0 0,-1 0-230 0 0,-2 0 234 0 0,-2 1-262 0 0,-3-1 258 0 0,-1 0-274 0 0,-2 0 269 0 0,-4 0-226 0 0,-2 0 235 0 0,-4 1-269 0 0,-2 0 255 0 0,-6 0-191 0 0,1 1 169 0 0,-4-1-221 0 0,1 1 10 0 0,-3-1-28 0 0,0 1-53 0 0,-2-1-68 0 0,0 1-18 0 0,-1-1-108 0 0,-3 1-87 0 0,2 0-226 0 0,-1 0-110 0 0,-2 0-239 0 0,-1 0-312 0 0,0-1-31 0 0,-1 1-499 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0:12.13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75735.875"/>
      <inkml:brushProperty name="anchorY" value="-543919.1875"/>
      <inkml:brushProperty name="scaleFactor" value="0.5"/>
    </inkml:brush>
  </inkml:definitions>
  <inkml:trace contextRef="#ctx0" brushRef="#br0">100 81 140 0 0,'-1'-1'2604'0'0,"-1"-3"-826"0"0,0 0-253 0 0,-1-1-241 0 0,-1-1-186 0 0,1 1-127 0 0,-1-1-112 0 0,1 0 141 0 0,-1 0-49 0 0,1 1 133 0 0,-1 0-159 0 0,2 0 11 0 0,-1 0-239 0 0,1 1-19 0 0,0 1-267 0 0,0-1 76 0 0,-1 2-265 0 0,2 0 112 0 0,0 1-170 0 0,-1 0 966 0 0,0 2-662 0 0,0 3 69 0 0,0 3-70 0 0,0 2-8 0 0,0 5-45 0 0,0 3 18 0 0,-1 4 98 0 0,0 4-211 0 0,0 5 81 0 0,-1 3-62 0 0,1 5-18 0 0,-1 2 4 0 0,0 2-22 0 0,1 2 23 0 0,0 0 114 0 0,1 2-229 0 0,0 0 238 0 0,1-2-295 0 0,0-1 180 0 0,0-2-241 0 0,1-2 71 0 0,0-2-46 0 0,1-1-4 0 0,0-2-18 0 0,0-3-11 0 0,0-1-16 0 0,0-3-7 0 0,0-2 5 0 0,0-2-35 0 0,0-2-28 0 0,0-2-171 0 0,0-1-127 0 0,0-3-224 0 0,0-1-103 0 0,-1-1-133 0 0,1-2-172 0 0,0-2-283 0 0,0 0-273 0 0,0-2-509 0 0,-1-2-430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0:12.65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74382.75"/>
      <inkml:brushProperty name="anchorY" value="-543586.5"/>
      <inkml:brushProperty name="scaleFactor" value="0.5"/>
    </inkml:brush>
  </inkml:definitions>
  <inkml:trace contextRef="#ctx0" brushRef="#br0">26 212 252 0 0,'0'-4'3360'0'0,"0"-4"-793"0"0,-1-2-235 0 0,1-3-281 0 0,-2-2-456 0 0,1 0-28 0 0,-1 0-309 0 0,0 0 71 0 0,0 1-47 0 0,1 1-109 0 0,-1 1-16 0 0,1 0-81 0 0,-1 2-83 0 0,1 1-151 0 0,-1 1-148 0 0,1 1-126 0 0,0-1-112 0 0,0 2-112 0 0,0 0-84 0 0,0 2-102 0 0,1 0 37 0 0,-1 2 25 0 0,1 1 45 0 0,0 2-4 0 0,1 4-12 0 0,1 2-32 0 0,0 5-15 0 0,1 3-31 0 0,1 4 127 0 0,0 5-123 0 0,2 4 78 0 0,0 5-8 0 0,2 4 5 0 0,1 4 2 0 0,3 3-14 0 0,1 4-20 0 0,1 2 15 0 0,2 0-25 0 0,2 1 21 0 0,0 0-59 0 0,1-1 22 0 0,0-1 1 0 0,1-3-30 0 0,-1-3-1 0 0,-1-2-19 0 0,0-3 4 0 0,-1-3-45 0 0,0-3 45 0 0,-2-2-63 0 0,0-4 14 0 0,-2-1 0 0 0,-1-4-17 0 0,-1-1 5 0 0,-2-2 17 0 0,0-3-1 0 0,-2-1 150 0 0,0-3-46 0 0,-1 0 336 0 0,-2-4-614 0 0,2 1 139 0 0,-1-3-59 0 0,-2-2-8 0 0,3-1 0 0 0,1-3 0 0 0,2-2 0 0 0,0-3 0 0 0,1-5 0 0 0,1-3 0 0 0,1-6 0 0 0,1-6 0 0 0,3-6 0 0 0,0-8 0 0 0,2-4 0 0 0,2-7 0 0 0,0-3 0 0 0,0-2 0 0 0,1-2 0 0 0,0 0 0 0 0,0 0 0 0 0,-1 3 0 0 0,-1 3 0 0 0,-2 4 0 0 0,-2 4 0 0 0,-1 4 0 0 0,-1 4 0 0 0,-2 5-19 0 0,0 2-31 0 0,-2 4-30 0 0,-1 3-70 0 0,-1 1-95 0 0,0 3-110 0 0,-1 2-137 0 0,-1 1-183 0 0,0 2-257 0 0,-1 2-250 0 0,0 1-94 0 0,-1 2-33 0 0,1 1-6 0 0,-1 3-286 0 0,0 1-185 0 0,1 2-160 0 0,-1 1-496 0 0,1 3-385 0 0,0 3-1796 0 0,4 8-4019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0:13.88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76493.375"/>
      <inkml:brushProperty name="anchorY" value="-544693.875"/>
      <inkml:brushProperty name="scaleFactor" value="0.5"/>
    </inkml:brush>
  </inkml:definitions>
  <inkml:trace contextRef="#ctx0" brushRef="#br0">79 133 2664 0 0,'-1'-2'2008'0'0,"-3"-3"-335"0"0,0-1-237 0 0,-1-1-36 0 0,0-2-276 0 0,0 0 18 0 0,-1 1-113 0 0,1 0 146 0 0,0 0-170 0 0,1 0 104 0 0,0 0-186 0 0,0 3 23 0 0,1-2-206 0 0,0 1-14 0 0,0 0-144 0 0,0 1-91 0 0,0 0-56 0 0,0 0-67 0 0,0 0-65 0 0,1 1-35 0 0,1 1-58 0 0,0 1-12 0 0,0 1-40 0 0,1 0 352 0 0,3 2-387 0 0,0 0 68 0 0,3 2-27 0 0,3 2-52 0 0,2 1 3 0 0,1 2-28 0 0,3 1-15 0 0,3 2-81 0 0,2 2 100 0 0,2 0-39 0 0,3 2 4 0 0,3 0 155 0 0,3 2-250 0 0,3 1 220 0 0,3 1-223 0 0,2 2 214 0 0,3 0-243 0 0,1 1 82 0 0,2 0-29 0 0,-2-1 2 0 0,0 0-23 0 0,-1-2 34 0 0,-3 0 3 0 0,0-1 0 0 0,-3 0 2 0 0,0-2-93 0 0,-3 0 134 0 0,-1-1-45 0 0,-3-2-2 0 0,-2 0 4 0 0,-1 0 22 0 0,-3-3-17 0 0,-3 1-3 0 0,0-2-27 0 0,-2-1 31 0 0,-3 0-7 0 0,0-1 2 0 0,-3-1-3 0 0,0 0-14 0 0,-3-1 0 0 0,0 0-58 0 0,-1-1 54 0 0,0 0-24 0 0,-2-1 11 0 0,1 0-20 0 0,-2 0 0 0 0,0 1 9 0 0,-1-2 6 0 0,0 0-20 0 0,-1 1 30 0 0,0 0 5 0 0,-1-1 22 0 0,-1 3-18 0 0,0-2-26 0 0,-2 3 41 0 0,-2 1-1 0 0,-2 1-4 0 0,-2 2 9 0 0,-2 1 81 0 0,-3 1-121 0 0,-3 3 194 0 0,-3 2-245 0 0,-4 1 179 0 0,-3 4-118 0 0,-4 1 94 0 0,-4 3-106 0 0,-3 2 115 0 0,-3 1-119 0 0,-1 2 59 0 0,-2 0 1 0 0,1 1 20 0 0,0 0 39 0 0,0-1-18 0 0,2 1 22 0 0,0-1-5 0 0,3-2 203 0 0,2-1-258 0 0,1-1 235 0 0,3-2-221 0 0,3-1 200 0 0,1-2-285 0 0,2-1 248 0 0,3-2-210 0 0,1-2 182 0 0,3-1-198 0 0,1-1 175 0 0,2-2-208 0 0,2-2 215 0 0,1-1-196 0 0,2-1 161 0 0,1-1-160 0 0,2-2 164 0 0,-1 0-218 0 0,2-2 103 0 0,-1 1-255 0 0,1-1 194 0 0,0 0-351 0 0,1-1 126 0 0,1 0-473 0 0,1-2-135 0 0,20-32-20834 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0:14.95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77863.6875"/>
      <inkml:brushProperty name="anchorY" value="-547140.125"/>
      <inkml:brushProperty name="scaleFactor" value="0.5"/>
    </inkml:brush>
  </inkml:definitions>
  <inkml:trace contextRef="#ctx0" brushRef="#br0">14 274 1444 0 0,'0'0'0'0'0,"0"-3"2040"0"0,-1-3-448 0 0,-1-2-95 0 0,0-2-230 0 0,1-1-32 0 0,-1-1-251 0 0,0-1 44 0 0,1 0 124 0 0,0 0-139 0 0,0 1 128 0 0,0-1-209 0 0,1 1 28 0 0,1 0-225 0 0,-1 0 27 0 0,1 1-162 0 0,-1 0 73 0 0,1 0-77 0 0,-1 3 5 0 0,1-2-73 0 0,-1 3-66 0 0,0-1-51 0 0,1 2-59 0 0,0-2-61 0 0,0 2-50 0 0,0-1-39 0 0,0 2-32 0 0,0-1-39 0 0,-1 1-68 0 0,1 2-26 0 0,0-1 1 0 0,-1 1-25 0 0,1 0-3 0 0,0 2-113 0 0,1 2 185 0 0,0 2-88 0 0,2 2 2 0 0,-1 3 37 0 0,1 3 145 0 0,0 3-190 0 0,0 3 205 0 0,0 3-234 0 0,0 4 107 0 0,0 4-11 0 0,0 3 77 0 0,-1 3-34 0 0,1 4 44 0 0,0 1 14 0 0,-1 3 122 0 0,1 1-209 0 0,1 0 334 0 0,-1 1-283 0 0,1-1 249 0 0,0 0-165 0 0,2-1 59 0 0,-1-1-35 0 0,2-1-31 0 0,0-1 8 0 0,0-2-28 0 0,1-3-12 0 0,-1-2 20 0 0,1-1 2 0 0,1-2-24 0 0,-1-2-10 0 0,1-2-8 0 0,0-1-9 0 0,0-3 6 0 0,0-1 30 0 0,0-2-60 0 0,0-1 20 0 0,0-3-8 0 0,-1 0-10 0 0,1-3-1 0 0,0 0 4 0 0,0-2-11 0 0,0-1-15 0 0,1-1-1 0 0,1-2-25 0 0,-2-1 2 0 0,3-1-21 0 0,1-2-14 0 0,1-2 7 0 0,3-2-31 0 0,0-1 8 0 0,2-4-14 0 0,1-1-20 0 0,2-4 10 0 0,1-2-37 0 0,1-3-28 0 0,1-3 16 0 0,1-3-18 0 0,-1-2 9 0 0,1-3 7 0 0,-1 0 26 0 0,-1-3-12 0 0,-1 0 15 0 0,-1-1 6 0 0,-2 0 3 0 0,0-1 1 0 0,-2 1 0 0 0,-2-1 9 0 0,-1 2 16 0 0,-1-1 57 0 0,-2 2-5 0 0,-1 0-18 0 0,-2 1-71 0 0,-1 0 104 0 0,-1 0-83 0 0,-1 0 96 0 0,-2 1-97 0 0,0 0 30 0 0,-1 2 13 0 0,-1 1-39 0 0,-1 0 22 0 0,-1 2-12 0 0,-1 0-11 0 0,0 1 12 0 0,-2 1-42 0 0,0 2 3 0 0,-1 0-12 0 0,0 3 2 0 0,-2 0-21 0 0,0 2 38 0 0,0 2-44 0 0,-2 0 23 0 0,0 2-12 0 0,-2 1 17 0 0,-1 3 13 0 0,-2 2 2 0 0,-2 1 20 0 0,-2 4-14 0 0,-2 2-4 0 0,-2 3 2 0 0,-2 4 12 0 0,0 2-9 0 0,-1 2 88 0 0,0 3-105 0 0,1 2 50 0 0,2 1-21 0 0,2 2 22 0 0,2 1 13 0 0,2 1-2 0 0,3 0 11 0 0,3 0-12 0 0,3-1 23 0 0,3 1-16 0 0,3-1 66 0 0,3-1-65 0 0,3 0 8 0 0,5-1 15 0 0,3-2-30 0 0,4-1-4 0 0,3-1-5 0 0,4-3-42 0 0,3-3-17 0 0,2-3-17 0 0,4-2-64 0 0,1-3 31 0 0,3-4-103 0 0,3-2 56 0 0,1-4-3 0 0,1-2-66 0 0,1-3-67 0 0,1-3-22 0 0,-1-3-16 0 0,1-2-47 0 0,-2-4 38 0 0,-1-2-70 0 0,-1-2 16 0 0,-4 0 20 0 0,-3 0 72 0 0,-2 2 116 0 0,-5 1-130 0 0,-3 2-22 0 0,-4 3-185 0 0,-3 2-343 0 0,-2 3-136 0 0,-3 4-189 0 0,-4 3-111 0 0,-1 2-226 0 0,-3 2-611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2:06.9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9 2360 0 0,'-8'-6'17138'0'0,"9"6"-17093"0"0,0-1 0 0 0,0 1 0 0 0,0 0 0 0 0,0 0 0 0 0,0-1-1 0 0,0 1 1 0 0,0 0 0 0 0,0 0 0 0 0,0 0 0 0 0,0 0 0 0 0,0 0-1 0 0,0 0 1 0 0,0 0 0 0 0,0 0 0 0 0,0 1 0 0 0,0-1 0 0 0,0 0-1 0 0,0 1 1 0 0,0-1 0 0 0,0 0 0 0 0,0 1 0 0 0,1 0-1 0 0,23 22 402 0 0,-16-12-448 0 0,-1 1 0 0 0,10 20 0 0 0,8 17-143 0 0,-3 2 0 0 0,28 91 1 0 0,-19-4 4419 0 0,-27-164-2837 0 0,5-4-959 0 0,0 0 1 0 0,2 1-1 0 0,2 1 1 0 0,31-51-1 0 0,-34 63-568 0 0,1 1 1 0 0,0 0-1 0 0,0 1 0 0 0,2 0 0 0 0,0 1 1 0 0,0 1-1 0 0,1 0 0 0 0,1 1 1 0 0,24-13-1 0 0,-38 22 51 0 0,0 1 0 0 0,1 0 0 0 0,-1 0 0 0 0,1 0 0 0 0,-1 0 0 0 0,1 0 0 0 0,0 0 0 0 0,-1 0 0 0 0,1 1 0 0 0,0 0 0 0 0,-1-1 0 0 0,1 1 0 0 0,0 0 0 0 0,0 0 0 0 0,-1 1 0 0 0,1-1 0 0 0,0 0 0 0 0,0 1 0 0 0,-1 0 1 0 0,1-1-1 0 0,-1 1 0 0 0,1 0 0 0 0,0 1 0 0 0,3 1 0 0 0,-1 1 15 0 0,-1 0 1 0 0,0 0 0 0 0,-1 1 0 0 0,1-1-1 0 0,0 1 1 0 0,-1 0 0 0 0,0 0 0 0 0,-1 0-1 0 0,1 0 1 0 0,3 11 0 0 0,23 66-90 0 0,-18-47 125 0 0,2 0 1 0 0,1 0 0 0 0,28 48 0 0 0,-36-73 1 0 0,1-1 0 0 0,0 1 0 0 0,0-2-1 0 0,1 1 1 0 0,0-1 0 0 0,1 0 0 0 0,0 0 0 0 0,0-1 0 0 0,0 0 0 0 0,1-1 0 0 0,0 0 0 0 0,0-1-1 0 0,1 0 1 0 0,-1 0 0 0 0,19 4 0 0 0,-8-4-81 0 0,0-1 1 0 0,0-2-1 0 0,0 0 0 0 0,0-1 1 0 0,1-1-1 0 0,-1-1 0 0 0,0-1 1 0 0,0-1-1 0 0,0-1 0 0 0,0-1 1 0 0,0 0-1 0 0,30-14 0 0 0,-23 7 148 0 0,0-1-1 0 0,0-1 0 0 0,-1-2 1 0 0,-1-1-1 0 0,0-1 1 0 0,-2-1-1 0 0,45-44 0 0 0,-58 51 242 0 0,-1 0 0 0 0,0-1 0 0 0,0-1-1 0 0,-1 0 1 0 0,-1 0 0 0 0,-1 0-1 0 0,8-21 1 0 0,-13 31-235 0 0,-1-1 0 0 0,1 0-1 0 0,-1 1 1 0 0,-1-1 0 0 0,1 0 0 0 0,-1 0-1 0 0,1 0 1 0 0,-2 0 0 0 0,1 0-1 0 0,0 0 1 0 0,-1 1 0 0 0,-1-8 0 0 0,0 9-78 0 0,1-1 1 0 0,-1 1 0 0 0,0 0 0 0 0,0-1 0 0 0,0 1 0 0 0,0 0 0 0 0,-1 0 0 0 0,1 0 0 0 0,-1 1 0 0 0,1-1 0 0 0,-1 1 0 0 0,0-1 0 0 0,0 1-1 0 0,0 0 1 0 0,-1 0 0 0 0,1 0 0 0 0,0 1 0 0 0,-5-3 0 0 0,0 2-12 0 0,0 0-1 0 0,0 0 1 0 0,-1 0-1 0 0,1 1 1 0 0,0 0-1 0 0,-1 1 0 0 0,1 0 1 0 0,-1 0-1 0 0,1 1 1 0 0,0 0-1 0 0,-1 0 1 0 0,1 1-1 0 0,0 0 1 0 0,0 0-1 0 0,0 1 1 0 0,0 0-1 0 0,-12 7 1 0 0,9-4-26 0 0,0 0-1 0 0,1 1 1 0 0,0 0 0 0 0,0 0 0 0 0,0 1 0 0 0,1 0 0 0 0,0 1-1 0 0,1 0 1 0 0,0 1 0 0 0,0-1 0 0 0,-8 16 0 0 0,11-16-19 0 0,1 0-1 0 0,0 1 1 0 0,0-1 0 0 0,1 1 0 0 0,0 0 0 0 0,1 0-1 0 0,0 0 1 0 0,1 0 0 0 0,0 0 0 0 0,0 0 0 0 0,1 0-1 0 0,1 1 1 0 0,1 10 0 0 0,1-7-72 0 0,0-1 0 0 0,1 0-1 0 0,0 1 1 0 0,1-2 0 0 0,1 1-1 0 0,0 0 1 0 0,1-1 0 0 0,15 21 0 0 0,-7-14-283 0 0,0-2 0 0 0,0 0 1 0 0,2-1-1 0 0,0-1 0 0 0,1 0 1 0 0,1-1-1 0 0,0-1 0 0 0,0-1 1 0 0,2-1-1 0 0,-1 0 0 0 0,33 10 0 0 0,-29-13-811 0 0,0-2-1 0 0,1-1 1 0 0,-1-1-1 0 0,1-1 0 0 0,43-1 1 0 0,-37-3-1494 0 0,0-1 0 0 0,36-9 1 0 0,-20 1-3098 0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0:17.64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80647.125"/>
      <inkml:brushProperty name="anchorY" value="-548210.9375"/>
      <inkml:brushProperty name="scaleFactor" value="0.5"/>
    </inkml:brush>
  </inkml:definitions>
  <inkml:trace contextRef="#ctx0" brushRef="#br0">155 164 228 0 0,'0'0'4210'0'0,"0"-2"-3304"0"0,0-1-99 0 0,0 1-86 0 0,0-1-16 0 0,0 0-24 0 0,1 0-59 0 0,0-1-74 0 0,0 2-100 0 0,0-1-86 0 0,0 0-15 0 0,0 0-63 0 0,0 0-53 0 0,0 1-4 0 0,0-1-47 0 0,0 1-9 0 0,0 0-28 0 0,0 1 38 0 0,0-2-23 0 0,1 1 7 0 0,-1 0-29 0 0,0 1 3 0 0,0-2-16 0 0,1 2-20 0 0,-1-1 18 0 0,0 1 35 0 0,1-2 9 0 0,-1 1 19 0 0,1 0-45 0 0,-1 1 39 0 0,-1 0-28 0 0,2-1-20 0 0,0 1 2 0 0,-1-1-18 0 0,0 1 4 0 0,0 0-30 0 0,1-1 36 0 0,-1 1 7 0 0,0-1-44 0 0,0 0 29 0 0,0 2-5 0 0,-1-1-4 0 0,2 0-36 0 0,0 0 29 0 0,0 0-6 0 0,-1 0-22 0 0,1 0 35 0 0,-2 1-29 0 0,1 0 13 0 0,-1 0-41 0 0,1-1 30 0 0,0-1-15 0 0,0 1-39 0 0,0 0 45 0 0,-1 0-25 0 0,1 1 7 0 0,-1-1-24 0 0,0 1 30 0 0,1-1-25 0 0,1 0-20 0 0,-1-1 39 0 0,0 1-9 0 0,0 1 13 0 0,0-1-12 0 0,-1 1 19 0 0,0 0-6 0 0,1-2 16 0 0,0 1-4 0 0,0-1 11 0 0,0 1 7 0 0,0-1 784 0 0,0 1-896 0 0,1-1 42 0 0,-1 1 80 0 0,0 0-130 0 0,0-1 1167 0 0,-3 1-1212 0 0,1 0 167 0 0,-1-1-173 0 0,1 1 165 0 0,0 1-153 0 0,1-1 148 0 0,-1 1-160 0 0,1 0 160 0 0,-2-1-171 0 0,0 0 173 0 0,0 1-160 0 0,0-1 156 0 0,1 1-154 0 0,0 0 145 0 0,-2-1-152 0 0,-1 1 148 0 0,1-1-133 0 0,1 1 147 0 0,0 0-155 0 0,1 0 131 0 0,1 0-115 0 0,-4 0 136 0 0,0 1-175 0 0,1-1 184 0 0,0 0-159 0 0,1 0 146 0 0,0 1-137 0 0,2-1 140 0 0,-1 0-145 0 0,-1 0 123 0 0,-1 0-93 0 0,1 1 111 0 0,0-1-130 0 0,1 0 138 0 0,0 0-150 0 0,0 0 162 0 0,1 0-193 0 0,-3 1 198 0 0,1 0-173 0 0,-1 0 168 0 0,1 0-151 0 0,1 0 153 0 0,0-1-148 0 0,0 0 138 0 0,0 1-139 0 0,-1 0 139 0 0,1 0-159 0 0,0 0 174 0 0,0 0-161 0 0,1-1 148 0 0,-2 1-124 0 0,0 0 145 0 0,0 0-140 0 0,0 0 145 0 0,-1 1-164 0 0,1 0 171 0 0,0 0-183 0 0,-1 1 213 0 0,1-1-138 0 0,0 0 156 0 0,-1 1-132 0 0,0 0 149 0 0,0 1-160 0 0,0 0 105 0 0,0 0-108 0 0,0 0 109 0 0,-1-1-136 0 0,0 1 116 0 0,0 0-126 0 0,1-1 130 0 0,-2 2-109 0 0,2-2 131 0 0,-1 2-117 0 0,1 0 111 0 0,-2 0-108 0 0,2 0 126 0 0,-2 1-135 0 0,2-1 74 0 0,-1 2-71 0 0,0-2 89 0 0,1 1-120 0 0,-1 0 111 0 0,1 1-105 0 0,0-1 120 0 0,0 1-129 0 0,0-1 118 0 0,0 1-110 0 0,0-1 80 0 0,1 1-76 0 0,-1 1 77 0 0,1-2-74 0 0,0 2 92 0 0,0-2-32 0 0,0 1-11 0 0,0 0-9 0 0,1 0 1 0 0,-1-1-25 0 0,1 1 6 0 0,0-1 20 0 0,0 1-6 0 0,0-2 8 0 0,0 2 12 0 0,0-2 20 0 0,0 2-60 0 0,1-2 80 0 0,-1 2 2 0 0,1-2 1 0 0,0 2-24 0 0,0-2 31 0 0,0 2-29 0 0,0-1 28 0 0,1 1-126 0 0,-1-1 182 0 0,1 0-73 0 0,0 0 20 0 0,0 1-33 0 0,1-1 37 0 0,0 1-27 0 0,-1-1 22 0 0,2 1-15 0 0,-1-2-5 0 0,1 1-22 0 0,0-1-9 0 0,0 1-22 0 0,0-1 13 0 0,1 1 4 0 0,-1-2-24 0 0,2 2 26 0 0,-1-2-79 0 0,2 2 84 0 0,-2-2-33 0 0,2 1 11 0 0,-2-1-15 0 0,2 1 13 0 0,0-2-18 0 0,0 1-4 0 0,0-1 19 0 0,2 0-12 0 0,-2 0-4 0 0,2 0-8 0 0,-2-1 15 0 0,2 0-24 0 0,-1 0 22 0 0,2-1-35 0 0,-1 0 24 0 0,1-1-17 0 0,-1 1-1 0 0,1-1 6 0 0,-2-1-22 0 0,2 1 40 0 0,-1-1 1 0 0,1 0-46 0 0,-2 0 7 0 0,2-2 0 0 0,-1 1 2 0 0,1-1-43 0 0,1-1 22 0 0,-1 0-3 0 0,1 0 8 0 0,0-2-10 0 0,0 1 3 0 0,0-2-1 0 0,-1 0-47 0 0,0 0 0 0 0,1-1 44 0 0,-1-1-21 0 0,-1 0 9 0 0,1 0 36 0 0,-1-1-43 0 0,1 0 43 0 0,-2-1-4 0 0,1 1-12 0 0,-1-1 33 0 0,-1 1 9 0 0,-1 1-7 0 0,0-1 0 0 0,0 0-4 0 0,0 1 15 0 0,-1-1 0 0 0,-1 1 5 0 0,0 2-20 0 0,0-1 26 0 0,-2 1-28 0 0,1-1 14 0 0,0 1 28 0 0,-1-1-70 0 0,1 1 74 0 0,-1-1-23 0 0,0 2-16 0 0,-1-2 25 0 0,1 1-37 0 0,-2-1 34 0 0,0 2-24 0 0,0-1 26 0 0,0 1-31 0 0,-1-2 46 0 0,1 3-22 0 0,-1-2-21 0 0,1 1 35 0 0,-2 0-7 0 0,1 1-26 0 0,0-1-19 0 0,-1 1 27 0 0,1-1 18 0 0,0 1-38 0 0,-1 0 28 0 0,0 0-9 0 0,0-1 25 0 0,0 2-29 0 0,-1-2 14 0 0,1 2-5 0 0,0-1-69 0 0,0 1 109 0 0,-1-1-59 0 0,1 1 14 0 0,0-1 18 0 0,0 1-26 0 0,-1-1 32 0 0,0 1-42 0 0,0 0 8 0 0,0 0 16 0 0,-1-1 2 0 0,1 1-27 0 0,-2-1 37 0 0,1 1-45 0 0,-1 0 42 0 0,1 0-22 0 0,-1 0 11 0 0,1 1-22 0 0,-2 0 35 0 0,1 0-39 0 0,-2 0 35 0 0,2 1-29 0 0,-3-1 42 0 0,2 1-50 0 0,-2-1 48 0 0,1 1-62 0 0,-1 1 66 0 0,1-1-72 0 0,-2 2 49 0 0,2-1-20 0 0,-2 1 43 0 0,2 0-67 0 0,-2 0 58 0 0,3 1-205 0 0,-3 1-58 0 0,2 0-306 0 0,-2 2-20 0 0,0 0-383 0 0,-1 1-189 0 0,1 1-369 0 0,0 2-655 0 0,1 0-2760 0 0,-7 8-3878 0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0:18.81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79320"/>
      <inkml:brushProperty name="anchorY" value="-546833.375"/>
      <inkml:brushProperty name="scaleFactor" value="0.5"/>
    </inkml:brush>
  </inkml:definitions>
  <inkml:trace contextRef="#ctx0" brushRef="#br0">877 102 1236 0 0,'0'0'2792'0'0,"0"-3"-2114"0"0,0 1-84 0 0,-1 0-36 0 0,1 0-27 0 0,1-1 5 0 0,-1 0 19 0 0,1 1-72 0 0,0-1-66 0 0,0 0 30 0 0,0 1-96 0 0,1-1 24 0 0,0 0-81 0 0,-1 1 57 0 0,1-1-20 0 0,0 0-18 0 0,0 1-17 0 0,0-2 3 0 0,0 1 39 0 0,-1 0-77 0 0,2 0 94 0 0,-1 0-146 0 0,0 1 128 0 0,0-1-78 0 0,0 0 74 0 0,-1 1-95 0 0,0 1 56 0 0,1-2-74 0 0,-1 1 39 0 0,1 0-65 0 0,0-1 55 0 0,0 0-107 0 0,0 0 110 0 0,-1 2-124 0 0,1-2 88 0 0,-1 1-144 0 0,0 1 124 0 0,0 0-128 0 0,0 0 83 0 0,-1 1-128 0 0,2-2 101 0 0,-1 0-141 0 0,1 1 92 0 0,-1-1-105 0 0,0 1 103 0 0,-1 1-101 0 0,1-1 324 0 0,-3 3-244 0 0,0 0 118 0 0,-1 2-109 0 0,-2 1 169 0 0,0 2-133 0 0,-2 0 131 0 0,-1 1-120 0 0,-1 2 134 0 0,-1 0-162 0 0,-2 2 143 0 0,0 0-147 0 0,-2 2 155 0 0,-2 0-159 0 0,0 2 174 0 0,-2 1-150 0 0,-1 0 148 0 0,-2 1-164 0 0,-1 1 162 0 0,0 0-148 0 0,-1 0 109 0 0,0-1-32 0 0,0 1-10 0 0,-1-1-3 0 0,1 0-38 0 0,0 0 70 0 0,0 0-23 0 0,1-1-14 0 0,0 0 25 0 0,1 1 164 0 0,0-1-187 0 0,1 0 205 0 0,0-1-233 0 0,0 1 238 0 0,1-1-255 0 0,0 0 118 0 0,1 0-61 0 0,0-1 35 0 0,0-1 24 0 0,2 0-21 0 0,0 0 19 0 0,1-2-20 0 0,0 1 6 0 0,1-1-25 0 0,0-1 2 0 0,1 1 25 0 0,0-1-31 0 0,2-1-18 0 0,0 0-23 0 0,0-1 14 0 0,1 0-26 0 0,0 0-12 0 0,0-1-26 0 0,1 0 6 0 0,1-1-36 0 0,1-1-1 0 0,-1 0 8 0 0,1 0-47 0 0,2-1 33 0 0,-2 0-16 0 0,2 0 3 0 0,-2 0-14 0 0,2-1 9 0 0,-1 0-13 0 0,1 0-20 0 0,-1 1 15 0 0,1-2 12 0 0,0 1-32 0 0,1-1 30 0 0,0 0-5 0 0,1-1-22 0 0,0 0 21 0 0,0 1-7 0 0,0-1 2 0 0,0-1-4 0 0,2 1-14 0 0,-2 0 4 0 0,1-1-76 0 0,-1 1-12 0 0,2-1-58 0 0,0 0-53 0 0,0-1-116 0 0,0 1-80 0 0,0 1-132 0 0,0-1-199 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0:21.25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77171.375"/>
      <inkml:brushProperty name="anchorY" value="-546261.1875"/>
      <inkml:brushProperty name="scaleFactor" value="0.5"/>
    </inkml:brush>
  </inkml:definitions>
  <inkml:trace contextRef="#ctx0" brushRef="#br0">4 28 844 0 0,'0'-1'2060'0'0,"-1"-2"-662"0"0,1 1 16 0 0,-1-1 908 0 0,1 1-1181 0 0,-2-5 4295 0 0,3 5-4816 0 0,-1 0 92 0 0,1-4 3442 0 0,2 7-3870 0 0,0 0-22 0 0,3 2-10 0 0,1 0 31 0 0,1 2-34 0 0,3 0-41 0 0,0 1 6 0 0,2 1 112 0 0,2 1-222 0 0,1 1 211 0 0,2 0-282 0 0,3 2 241 0 0,1 1-273 0 0,3 0 56 0 0,1 1-36 0 0,3 1 15 0 0,2 0-6 0 0,2 0-138 0 0,1 1 166 0 0,1 0-28 0 0,1 0-23 0 0,-1 0 14 0 0,1-1-42 0 0,-2-1 43 0 0,0 0-20 0 0,-2-1 12 0 0,-1 0-8 0 0,-1-1 8 0 0,-1 1-8 0 0,-1-1-58 0 0,-1-1 68 0 0,-1 0-14 0 0,-1 0 5 0 0,-1-1 6 0 0,-1 0-114 0 0,-1-1 168 0 0,-1 0-77 0 0,-1 0 11 0 0,-2-1 29 0 0,-1 0-15 0 0,-1-1 1 0 0,-1 0 6 0 0,-1 0-45 0 0,0-1 32 0 0,-1 0-7 0 0,0 1-18 0 0,0-2 30 0 0,-3 0 5 0 0,0 0-15 0 0,-2-1-31 0 0,1 0 22 0 0,-2 0-79 0 0,1 0 139 0 0,-2 0-53 0 0,1 0 14 0 0,-2 0-8 0 0,0-1 1 0 0,0 0-15 0 0,0 1 32 0 0,-2-2-19 0 0,2 1-3 0 0,-2 0-4 0 0,0-1-27 0 0,1 0 30 0 0,-1 1 13 0 0,-1-1-26 0 0,-1 0 37 0 0,2 0-34 0 0,-1 1 24 0 0,0-1-40 0 0,0 0 49 0 0,-1-1-10 0 0,-1 0 12 0 0,1 1 22 0 0,0 0 14 0 0,0 1 53 0 0,0 0 95 0 0,-2 0-5 0 0,0 1-4 0 0,-2 1 40 0 0,-3 1 91 0 0,-1 1-221 0 0,-3 1 235 0 0,-1 1-286 0 0,-3 0 234 0 0,-2 2-251 0 0,-3 1 245 0 0,-2 1-252 0 0,-1 1 215 0 0,-3 1-247 0 0,0 1 268 0 0,-2 1-264 0 0,-2 1 290 0 0,-1 2-249 0 0,-1 1 286 0 0,0 0-260 0 0,-1 1 207 0 0,2 0-230 0 0,-1 0 108 0 0,1 0-8 0 0,1 0 2 0 0,1 0-15 0 0,1-1 34 0 0,1 0-21 0 0,2-1-6 0 0,0 0-22 0 0,1-1 6 0 0,1 0-23 0 0,1-1 6 0 0,0 0 25 0 0,1-1-50 0 0,2 0 30 0 0,0-2-90 0 0,1 0 86 0 0,2-1-108 0 0,0-1 83 0 0,2-1-87 0 0,0-1 71 0 0,2 0-77 0 0,1-2 78 0 0,0-1-94 0 0,1 1 93 0 0,3-3-98 0 0,-2 1 94 0 0,3-2-94 0 0,-2 1 71 0 0,2-1-60 0 0,-1 1 83 0 0,1-1-85 0 0,0 0 73 0 0,1-1-91 0 0,1 0 68 0 0,0-1-55 0 0,0 1 34 0 0,1-2-168 0 0,-1 1-18 0 0,1 0-251 0 0,0-1-120 0 0,1 0-390 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0:22.04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78665.75"/>
      <inkml:brushProperty name="anchorY" value="-548663.8125"/>
      <inkml:brushProperty name="scaleFactor" value="0.5"/>
    </inkml:brush>
  </inkml:definitions>
  <inkml:trace contextRef="#ctx0" brushRef="#br0">1112 43 260 0 0,'0'0'0'0'0,"0"-2"1792"0"0,1-1-606 0 0,-1 0 79 0 0,1 1-204 0 0,-1-1-145 0 0,1-1-60 0 0,-1 2-65 0 0,0 0-91 0 0,1 1-99 0 0,-1-2-115 0 0,0 1-105 0 0,0 0-20 0 0,0 0-92 0 0,0 1-23 0 0,0 0 393 0 0,-1-1-468 0 0,1 0 29 0 0,0 1 61 0 0,-1-1 24 0 0,1 1 39 0 0,0 0 385 0 0,-2 1-394 0 0,0 1 25 0 0,0 0-10 0 0,-1 2 21 0 0,0-1 64 0 0,-2 2 2 0 0,-1 1 9 0 0,-1 1 6 0 0,-1 0 0 0 0,-3 2 0 0 0,-1 0-56 0 0,-2 2 81 0 0,-2 0-138 0 0,-2 2 106 0 0,-3 1-95 0 0,-3 2 64 0 0,-2 1-75 0 0,-3 2 35 0 0,-2 1-26 0 0,-1 2-41 0 0,-3 1 3 0 0,-1 1-52 0 0,-1 1-1 0 0,-1 0-26 0 0,1 1 23 0 0,0 0-32 0 0,1-1 18 0 0,1-1 0 0 0,0 0-1 0 0,3 0 118 0 0,0-1-216 0 0,2 0 60 0 0,1-2-38 0 0,2 0-15 0 0,2-1-12 0 0,1-1-54 0 0,2-1 75 0 0,1 0-63 0 0,1-1 33 0 0,1-1 33 0 0,2-1 0 0 0,0-1-2 0 0,2 0-7 0 0,0 0-26 0 0,1-1-7 0 0,1-1 5 0 0,1-1 24 0 0,1 0-35 0 0,0-1 26 0 0,1-1-26 0 0,1 0 6 0 0,1-1-11 0 0,0 0-2 0 0,2-2-57 0 0,-1 1 44 0 0,2-2-6 0 0,-1 1-14 0 0,2-1 6 0 0,-2 1-30 0 0,2-1 18 0 0,-1 0-8 0 0,1 0-40 0 0,1-2 36 0 0,-1 1-18 0 0,1 0 4 0 0,0-1-4 0 0,0 1 10 0 0,1-1-27 0 0,0-1-1 0 0,0 0-5 0 0,0 1-61 0 0,1 0-128 0 0,0 0-159 0 0,0-1-194 0 0,0 0-159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0:28.63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82473.375"/>
      <inkml:brushProperty name="anchorY" value="-551630.5"/>
      <inkml:brushProperty name="scaleFactor" value="0.5"/>
    </inkml:brush>
  </inkml:definitions>
  <inkml:trace contextRef="#ctx0" brushRef="#br0">0 103 2820 0 0,'0'-1'3305'0'0,"2"-3"-776"0"0,-1 1-553 0 0,0-3-258 0 0,0 1-457 0 0,1-2-9 0 0,0 1-222 0 0,0-1 64 0 0,0 2-150 0 0,-1-2-85 0 0,1 2-149 0 0,-1-2-161 0 0,0 2-105 0 0,0-1-110 0 0,1 1-130 0 0,0 0-180 0 0,-1 1-192 0 0,1 1-332 0 0,-1-1-105 0 0,1 0-328 0 0,-1 2-114 0 0,-1 0-247 0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0:28.84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83777.625"/>
      <inkml:brushProperty name="anchorY" value="-552802.6875"/>
      <inkml:brushProperty name="scaleFactor" value="0.5"/>
    </inkml:brush>
  </inkml:definitions>
  <inkml:trace contextRef="#ctx0" brushRef="#br0">0 0 2720 0 0,'0'0'3153'0'0,"0"3"-841"0"0,0 0-348 0 0,1 2-321 0 0,-1 0-122 0 0,1 2-13 0 0,-1-2 177 0 0,0-1-272 0 0,1 2 141 0 0,-1-2-330 0 0,0-1-37 0 0,1 0-383 0 0,-1 0-8 0 0,0-1-306 0 0,0 0 38 0 0,0-1-246 0 0,0 0-4 0 0,0 2-359 0 0,1-1 11 0 0,-1 0-442 0 0,0-1-177 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0:30.64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85053.0625"/>
      <inkml:brushProperty name="anchorY" value="-554139.75"/>
      <inkml:brushProperty name="scaleFactor" value="0.5"/>
    </inkml:brush>
  </inkml:definitions>
  <inkml:trace contextRef="#ctx0" brushRef="#br0">0 2 1324 0 0,'0'0'1807'0'0,"3"-1"-1089"0"0,0 1-279 0 0,0 0 169 0 0,0-1-202 0 0,0 1 1714 0 0,0 0-3170 0 0,1 1 524 0 0,-1-1-238 0 0,0 0-972 0 0,-1 1 884 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0:35.67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86353.5"/>
      <inkml:brushProperty name="anchorY" value="-555409.75"/>
      <inkml:brushProperty name="scaleFactor" value="0.5"/>
    </inkml:brush>
  </inkml:definitions>
  <inkml:trace contextRef="#ctx0" brushRef="#br0">310 99 584 0 0,'0'0'1332'0'0,"2"-2"-326"0"0,2-2-108 0 0,1 0-69 0 0,-1-1-57 0 0,2 0 32 0 0,1-2-96 0 0,-1 2 32 0 0,1-1-31 0 0,-1 1-27 0 0,1-1-72 0 0,0-1-81 0 0,0 2 82 0 0,1 0-144 0 0,-2 1 134 0 0,1 0-140 0 0,0 0 41 0 0,-1-1-130 0 0,0 2 14 0 0,-1-1-128 0 0,-1 1 77 0 0,-1 1-86 0 0,-2 0 42 0 0,1 1 666 0 0,0 2-487 0 0,1 0 65 0 0,0 4-91 0 0,-3 1 98 0 0,-1 3-93 0 0,-3 2-19 0 0,-3 2-37 0 0,-3 4 37 0 0,-4 3 37 0 0,-3 4-117 0 0,-4 4-14 0 0,-4 3-15 0 0,-2 3-45 0 0,-2 4-23 0 0,-2 2 18 0 0,0 3-37 0 0,1 3-9 0 0,0 2-17 0 0,1 2-25 0 0,2 2 28 0 0,2 1-38 0 0,3 3 193 0 0,3 0-252 0 0,4 1 213 0 0,3 0-248 0 0,3 0 71 0 0,5-1-49 0 0,3 2 109 0 0,4 0-196 0 0,3-1 192 0 0,4 1-243 0 0,2 0 76 0 0,4-1-28 0 0,3-1-8 0 0,2 0-7 0 0,2-3 6 0 0,3-1 7 0 0,0-3-35 0 0,2-2-88 0 0,0-3-83 0 0,0-4-72 0 0,-1-3-140 0 0,-1-4-143 0 0,-1-4-130 0 0,-3-4-282 0 0,-1-3-82 0 0,-2-5-342 0 0,-1-2-26 0 0,-2-3-398 0 0,-1-3-419 0 0,-3-3-2218 0 0,1-2-2522 0 0,-2-3 5753 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0:36.14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87784.8125"/>
      <inkml:brushProperty name="anchorY" value="-558443.875"/>
      <inkml:brushProperty name="scaleFactor" value="0.5"/>
    </inkml:brush>
  </inkml:definitions>
  <inkml:trace contextRef="#ctx0" brushRef="#br0">23 159 1484 0 0,'0'0'0'0'0,"-1"-4"2896"0"0,-1-6-830 0 0,0-2-104 0 0,0-4-413 0 0,-1 0-306 0 0,0 0-221 0 0,1 0-157 0 0,-1 1-29 0 0,1 4 19 0 0,1 0 17 0 0,0 3-79 0 0,1-1-2 0 0,-1 3-45 0 0,1 2 12 0 0,0 1 157 0 0,1 1-317 0 0,1 2 171 0 0,2 3-194 0 0,-1 3-17 0 0,1 2 69 0 0,0 5-99 0 0,1 3 35 0 0,-1 3-138 0 0,0 3 79 0 0,0 5-44 0 0,0 2-36 0 0,0 3-4 0 0,0 3-34 0 0,-1 3-12 0 0,1 3-46 0 0,0 0-31 0 0,-1 3 47 0 0,0-1-102 0 0,0 1 100 0 0,0-2-135 0 0,-1-1 77 0 0,-1 0-39 0 0,0-2-99 0 0,0-1 109 0 0,0 0-90 0 0,-1-1 64 0 0,1 0-60 0 0,0-2 26 0 0,-1-1-69 0 0,1-3-14 0 0,0-1 5 0 0,0-2 13 0 0,0-3-28 0 0,0-1 1 0 0,1-2-30 0 0,0-2 26 0 0,0-2-24 0 0,0-1 2 0 0,1-2 61 0 0,1 0-66 0 0,1-2 46 0 0,1-1-50 0 0,2-1 13 0 0,2-1-33 0 0,2-2 13 0 0,3 0-48 0 0,2-1 36 0 0,2-1-49 0 0,3-1 4 0 0,3-2-22 0 0,2 0-32 0 0,2-1-21 0 0,3 0-72 0 0,2-1-57 0 0,2 0-73 0 0,1 0-81 0 0,2 0-73 0 0,0 0-114 0 0,-1-1-187 0 0,0 0-145 0 0,-2 0-102 0 0,-2-1-94 0 0,-1 0-115 0 0,-3 0-188 0 0,-2 1-299 0 0,-2-1-156 0 0,-2-1-228 0 0,-2 1-737 0 0,-2-1-2334 0 0,-2-2-3250 0 0,-4 1 7486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0:36.46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89902.75"/>
      <inkml:brushProperty name="anchorY" value="-560722.25"/>
      <inkml:brushProperty name="scaleFactor" value="0.5"/>
    </inkml:brush>
  </inkml:definitions>
  <inkml:trace contextRef="#ctx0" brushRef="#br0">54 108 2644 0 0,'-1'-1'2276'0'0,"0"-1"-634"0"0,-1-3-118 0 0,0 1-430 0 0,-1-2-75 0 0,1 1-162 0 0,0-2 90 0 0,1 1-41 0 0,0-1 122 0 0,1 0-204 0 0,1 1 69 0 0,-1 0-292 0 0,1-1 82 0 0,0 2-259 0 0,1-1 73 0 0,-1 1-179 0 0,0 0 99 0 0,0 1-154 0 0,0 1 60 0 0,0 0-105 0 0,0 0 105 0 0,-1 1-132 0 0,1 0 62 0 0,-1 1-113 0 0,-2 3 132 0 0,0 1-104 0 0,-1 3 154 0 0,-1 2-48 0 0,-2 4-18 0 0,0 2 126 0 0,0 3-282 0 0,0 2 264 0 0,1 2-318 0 0,0 3 240 0 0,2 1-294 0 0,1 1 88 0 0,2 1-154 0 0,1 1 114 0 0,3 1-95 0 0,2 0-80 0 0,2-1-155 0 0,3 0-166 0 0,1-2-359 0 0,3-2-146 0 0,1-2-429 0 0,1-2-122 0 0,0-4-529 0 0,2-2-318 0 0,0-4-1869 0 0,-1-4-2343 0 0,-3-2 5244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2:07.8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275 191 200 0 0,'13'-3'10788'0'0,"22"-5"-3740"0"0,-29 5-7411 0 0,-4 2 697 0 0,10-8 469 0 0,-5 4-475 0 0,0-1-1 0 0,0 0 0 0 0,-1-1 0 0 0,12-14 0 0 0,-16 18-136 0 0,0 1 0 0 0,0-2 0 0 0,0 1-1 0 0,0 0 1 0 0,-1 0 0 0 0,1 0 0 0 0,-1-1 0 0 0,1 1-1 0 0,-1-1 1 0 0,-1 1 0 0 0,1-1 0 0 0,0 0-1 0 0,-1 1 1 0 0,0-1 0 0 0,0-4 0 0 0,0 5-139 0 0,-1 0 0 0 0,-1 0 0 0 0,1 0 0 0 0,0 0 0 0 0,-1 0 1 0 0,0 0-1 0 0,1 0 0 0 0,-1 0 0 0 0,0 1 0 0 0,-1-1 0 0 0,1 1 0 0 0,0-1 1 0 0,-1 1-1 0 0,1 0 0 0 0,-1 0 0 0 0,0 0 0 0 0,1 0 0 0 0,-1 1 0 0 0,0-1 0 0 0,0 1 1 0 0,0 0-1 0 0,0-1 0 0 0,-1 1 0 0 0,1 1 0 0 0,-6-2 0 0 0,-4-1-25 0 0,-1 1 0 0 0,1 1 0 0 0,-1 0 0 0 0,-25 2 0 0 0,26 1-13 0 0,-1 0-1 0 0,1 1 1 0 0,-1 0 0 0 0,1 2-1 0 0,0-1 1 0 0,0 1 0 0 0,1 1-1 0 0,0 0 1 0 0,0 1 0 0 0,0 1-1 0 0,1-1 1 0 0,0 2 0 0 0,0 0-1 0 0,-13 13 1 0 0,19-17-44 0 0,0 1 0 0 0,1-1 1 0 0,-1 1-1 0 0,1-1 0 0 0,1 1 0 0 0,-1 1 1 0 0,1-1-1 0 0,0 0 0 0 0,0 1 0 0 0,0 0 0 0 0,1-1 1 0 0,0 1-1 0 0,1 0 0 0 0,0 0 0 0 0,0 0 1 0 0,0 0-1 0 0,1 0 0 0 0,0 1 0 0 0,0-1 1 0 0,0 0-1 0 0,1 0 0 0 0,1 0 0 0 0,-1 0 0 0 0,1 0 1 0 0,0 0-1 0 0,0-1 0 0 0,1 1 0 0 0,0-1 1 0 0,6 10-1 0 0,-6-11-34 0 0,0 0 1 0 0,0-1-1 0 0,0 1 1 0 0,1-1-1 0 0,0 0 1 0 0,0 0 0 0 0,0 0-1 0 0,1 0 1 0 0,-1-1-1 0 0,1 1 1 0 0,0-1-1 0 0,0 0 1 0 0,0-1-1 0 0,0 1 1 0 0,0-1-1 0 0,1 0 1 0 0,-1-1-1 0 0,1 1 1 0 0,-1-1-1 0 0,1 0 1 0 0,0 0-1 0 0,-1-1 1 0 0,1 1-1 0 0,7-2 1 0 0,-4 0 55 0 0,1 0 0 0 0,-1-1 0 0 0,0-1 0 0 0,0 1 0 0 0,-1-2 0 0 0,1 1 0 0 0,-1-1 0 0 0,1 0 0 0 0,-1-1 0 0 0,0 0 1 0 0,-1 0-1 0 0,1 0 0 0 0,-1-1 0 0 0,9-10 0 0 0,7-11 691 0 0,-1-1 1 0 0,-1-1 0 0 0,31-59 0 0 0,-27 45 638 0 0,-22 37-1199 0 0,1 0 1 0 0,0 0-1 0 0,0 1 1 0 0,1-1-1 0 0,-1 1 1 0 0,1 0-1 0 0,6-5 1 0 0,-11 10-122 0 0,1 0 1 0 0,0 0-1 0 0,-1 0 1 0 0,1 0-1 0 0,0 0 1 0 0,0 0-1 0 0,-1 0 1 0 0,1 0-1 0 0,0 0 1 0 0,0 0-1 0 0,-1 0 1 0 0,1 0-1 0 0,0 0 1 0 0,-1 1-1 0 0,1-1 1 0 0,0 0-1 0 0,-1 1 1 0 0,1-1-1 0 0,0 0 1 0 0,-1 1-1 0 0,1-1 1 0 0,-1 1-1 0 0,1-1 1 0 0,0 1-1 0 0,-1-1 1 0 0,1 2-1 0 0,14 14-100 0 0,106 196-1705 0 0,-37-62 1010 0 0,-79-141 795 0 0,-3-6 33 0 0,-1 1 1 0 0,1-1 0 0 0,0 0-1 0 0,0 0 1 0 0,0 0-1 0 0,0 0 1 0 0,1 0 0 0 0,-1 0-1 0 0,1-1 1 0 0,0 1 0 0 0,-1-1-1 0 0,1 0 1 0 0,0 0-1 0 0,6 3 1 0 0,-8-5-10 0 0,0 0 1 0 0,0 0-1 0 0,0 0 0 0 0,0 0 1 0 0,0 0-1 0 0,-1 0 0 0 0,1 0 1 0 0,0 0-1 0 0,0-1 0 0 0,0 1 1 0 0,0 0-1 0 0,0-1 0 0 0,0 1 1 0 0,-1-1-1 0 0,1 1 0 0 0,0-1 1 0 0,0 1-1 0 0,0-1 0 0 0,-1 1 0 0 0,1-1 1 0 0,0 0-1 0 0,-1 1 0 0 0,1-1 1 0 0,0-1-1 0 0,15-21 300 0 0,-14 20-254 0 0,17-29 438 0 0,23-54 1 0 0,8-16 239 0 0,-41 86-683 0 0,2 1 0 0 0,0 0 0 0 0,0 0 1 0 0,1 1-1 0 0,1 0 0 0 0,1 1 0 0 0,0 1 0 0 0,30-21 0 0 0,-39 29-99 0 0,0 1 1 0 0,1 0-1 0 0,0 0 0 0 0,-1 1 0 0 0,1-1 1 0 0,0 1-1 0 0,0 1 0 0 0,1-1 0 0 0,-1 1 1 0 0,0 0-1 0 0,0 0 0 0 0,1 1 0 0 0,-1 0 0 0 0,0 0 1 0 0,1 0-1 0 0,-1 1 0 0 0,0 0 0 0 0,0 0 1 0 0,1 1-1 0 0,-1 0 0 0 0,0 0 0 0 0,0 0 1 0 0,-1 1-1 0 0,1 0 0 0 0,0 0 0 0 0,-1 0 1 0 0,0 1-1 0 0,0-1 0 0 0,8 9 0 0 0,0 0-57 0 0,-1 1 1 0 0,-1 0-1 0 0,0 1 0 0 0,-1 0 0 0 0,-1 1 1 0 0,0 0-1 0 0,10 24 0 0 0,-8-12 33 0 0,-1 0 0 0 0,-1 1 0 0 0,8 48-1 0 0,-15-64 192 0 0,-2 0-1 0 0,1 1 0 0 0,-2-1 0 0 0,0 0 1 0 0,-4 20-1 0 0,5-27-7 0 0,-1-4-74 0 0,1 0 0 0 0,0 0 1 0 0,0 1-1 0 0,-1-1 0 0 0,1 0 1 0 0,0 0-1 0 0,-1 0 0 0 0,1 0 1 0 0,-1 0-1 0 0,0 0 0 0 0,1-1 1 0 0,-1 1-1 0 0,0 0 0 0 0,1 0 1 0 0,-1 0-1 0 0,0 0 0 0 0,0-1 1 0 0,-1 2-1 0 0,1-2-20 0 0,1 0 1 0 0,-1 0-1 0 0,1 1 1 0 0,-1-1-1 0 0,1 0 1 0 0,-1 0-1 0 0,1 0 1 0 0,-1 0-1 0 0,1 0 1 0 0,-1 0-1 0 0,0 0 0 0 0,1 0 1 0 0,-1 0-1 0 0,1 0 1 0 0,-1 0-1 0 0,1-1 1 0 0,-1 1-1 0 0,1 0 1 0 0,-1 0-1 0 0,1 0 1 0 0,-1-1-1 0 0,1 1 1 0 0,-1 0-1 0 0,1-1 1 0 0,-1 1-1 0 0,1 0 1 0 0,-1-1-1 0 0,1 1 1 0 0,0 0-1 0 0,-1-1 0 0 0,1 1 1 0 0,0-1-1 0 0,-1 1 1 0 0,1-1-1 0 0,-1 0 1 0 0,-1-5 33 0 0,0 1-1 0 0,0-1 1 0 0,0 0 0 0 0,1 0 0 0 0,-1 0 0 0 0,1 0 0 0 0,1 0-1 0 0,-1 0 1 0 0,1 0 0 0 0,0 0 0 0 0,1 0 0 0 0,-1 0 0 0 0,1 0-1 0 0,0 0 1 0 0,3-7 0 0 0,1-8 14 0 0,2 1 0 0 0,0 0 0 0 0,12-23 0 0 0,-9 24-250 0 0,0 0-1 0 0,2 1 1 0 0,0 1 0 0 0,1 0 0 0 0,0 0 0 0 0,2 1 0 0 0,0 1 0 0 0,0 0 0 0 0,2 1 0 0 0,0 1 0 0 0,0 1 0 0 0,1 0 0 0 0,20-9 0 0 0,-18 12-1289 0 0,0 0 1 0 0,40-10-1 0 0,-37 14-1171 0 0,1 0 0 0 0,39-1 0 0 0,-25 6-3156 0 0,1 0-3035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0:36.62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91297.1875"/>
      <inkml:brushProperty name="anchorY" value="-562372.625"/>
      <inkml:brushProperty name="scaleFactor" value="0.5"/>
    </inkml:brush>
  </inkml:definitions>
  <inkml:trace contextRef="#ctx0" brushRef="#br0">184 112 2140 0 0,'-3'-4'3172'0'0,"-5"-4"-867"0"0,-3-3-444 0 0,-3-1-383 0 0,-1-2-384 0 0,-1 1-208 0 0,0 1-307 0 0,0 1-61 0 0,1 2-224 0 0,1 2-142 0 0,2 2-374 0 0,1 2-170 0 0,2 1-511 0 0,0 2-497 0 0,3 0-2547 0 0,-2 8-3137 0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0:37.88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89844"/>
      <inkml:brushProperty name="anchorY" value="-560999.8125"/>
      <inkml:brushProperty name="scaleFactor" value="0.5"/>
    </inkml:brush>
  </inkml:definitions>
  <inkml:trace contextRef="#ctx0" brushRef="#br0">31 130 1432 0 0,'-3'1'2992'0'0,"0"-1"-914"0"0,0 1-117 0 0,-2-1-438 0 0,1 0-160 0 0,0-1-219 0 0,0-1 79 0 0,2 0-69 0 0,0-2 130 0 0,1 1-139 0 0,2-2-211 0 0,0 0-95 0 0,3 0-161 0 0,-1 0-119 0 0,2 0-127 0 0,0 1-105 0 0,2 0-27 0 0,-1 0-76 0 0,2 1-70 0 0,-2 1-23 0 0,1-1-30 0 0,0 2-104 0 0,1 0 59 0 0,-1 1-25 0 0,1 1-14 0 0,1 2 6 0 0,0 3-12 0 0,0 1-17 0 0,-1 2 5 0 0,-1 3-50 0 0,0 2-5 0 0,-1 3 116 0 0,-1 2-205 0 0,0 3 74 0 0,-1 1-49 0 0,-2 2 30 0 0,0 2-28 0 0,-2 1 0 0 0,-1 1 97 0 0,0 1-90 0 0,-2 0 121 0 0,1 0-96 0 0,-2-2 115 0 0,1 0-122 0 0,-1-3 99 0 0,0-1-59 0 0,1-3 124 0 0,-1-1-104 0 0,1-3 142 0 0,0-2 35 0 0,1-2 124 0 0,0-3 1 0 0,0 0-17 0 0,1-3-53 0 0,0-3 14 0 0,0-1-74 0 0,1-1 79 0 0,0-2 24 0 0,2-3-61 0 0,1-2 0 0 0,1-4-11 0 0,2-4-57 0 0,2-2 15 0 0,0-4-50 0 0,3-2 82 0 0,1-2 72 0 0,1-2-167 0 0,2-1 24 0 0,1-3-50 0 0,0 0 20 0 0,2 0-27 0 0,0 1-8 0 0,1 0-49 0 0,0 2 64 0 0,-1 2-27 0 0,1 1-15 0 0,-1 1 6 0 0,1 3-3 0 0,0 0-37 0 0,0 3 15 0 0,0 1-44 0 0,0 2-26 0 0,0 2-13 0 0,1 2-10 0 0,-2 1-28 0 0,0 2 12 0 0,0 2-34 0 0,-1 1 14 0 0,-1 3-39 0 0,0 3 39 0 0,0 2-41 0 0,-1 2 26 0 0,-1 3-8 0 0,-1 2 72 0 0,0 3 148 0 0,-3 2-192 0 0,0 2 73 0 0,-2 2 4 0 0,-2 1-12 0 0,0 1 20 0 0,-1 1-10 0 0,-2 0 46 0 0,0 1-4 0 0,-2 0-19 0 0,0-1 44 0 0,-1 0-32 0 0,0-1 6 0 0,-1-1 18 0 0,0-2 7 0 0,0-2-1 0 0,-1-1 72 0 0,0-2-39 0 0,0-1 91 0 0,0-2 8 0 0,0-1 15 0 0,1-3-13 0 0,-1 0 6 0 0,0-3 21 0 0,1-1-15 0 0,0-2-4 0 0,0-1 20 0 0,1 0-26 0 0,-2-3 93 0 0,-1 1-55 0 0,0-4 44 0 0,1 0 26 0 0,0-3 81 0 0,1-1 18 0 0,1-2-31 0 0,1-1 19 0 0,0 0-29 0 0,2-1 77 0 0,1 0-55 0 0,1-1 107 0 0,1-1-146 0 0,0-1 60 0 0,2 0-152 0 0,0 0-12 0 0,2 0-13 0 0,0-1-37 0 0,2 1-25 0 0,-1-1-28 0 0,1 1-19 0 0,1-1 7 0 0,0-1-28 0 0,2 0-16 0 0,-1 0 8 0 0,1-1-4 0 0,0 1-33 0 0,-1 0-14 0 0,0 0 3 0 0,0 2 5 0 0,-1-1-30 0 0,0 2-33 0 0,-2 1 3 0 0,0 2-23 0 0,-1 0-19 0 0,-1 2-47 0 0,-2 1-26 0 0,-1 2 4 0 0,1 0 40 0 0,-2 2-8 0 0,-2 2 47 0 0,0 1-6 0 0,2 2 46 0 0,0 0-6 0 0,1 5 18 0 0,0 1 11 0 0,-1 3 17 0 0,0 3-13 0 0,-1 1 122 0 0,-1 1-123 0 0,0 2 121 0 0,0 1-120 0 0,-1 1 116 0 0,0 1-124 0 0,0 1 116 0 0,0 0-101 0 0,-1 0 26 0 0,1 0-41 0 0,-1 0 64 0 0,1-1-34 0 0,1-1 8 0 0,-1 0-2 0 0,1-1 19 0 0,-1 0-20 0 0,1-1 21 0 0,-1-1 8 0 0,1-1-16 0 0,0 0 6 0 0,0-1-11 0 0,0-1 40 0 0,0 0-73 0 0,0-1 55 0 0,0-1-13 0 0,0-1 3 0 0,0-1 20 0 0,0-1-10 0 0,0 0-11 0 0,1 0 0 0 0,-1-1-25 0 0,2 0-3 0 0,-1-1-19 0 0,2-1 41 0 0,-1 0-14 0 0,2-1-8 0 0,0 0 9 0 0,1 0-8 0 0,-1-2 25 0 0,4 0-17 0 0,-3 0 20 0 0,4-1-19 0 0,0-2-3 0 0,1 0 42 0 0,0 0-27 0 0,0-1 24 0 0,1-1-10 0 0,-1-1-7 0 0,1 0 16 0 0,-1-2-19 0 0,1 0 20 0 0,0-1 4 0 0,-1-1 3 0 0,1-2-14 0 0,0 0-4 0 0,-1-2-18 0 0,0-1 120 0 0,0-1-138 0 0,-2-2 31 0 0,1-1 14 0 0,-2 0-10 0 0,1-3 4 0 0,-2 0-14 0 0,0-1 14 0 0,-1-1 27 0 0,-1 0 146 0 0,0 0-216 0 0,-2 0 259 0 0,0 1-251 0 0,0 0 258 0 0,-1 1-297 0 0,-1 2 258 0 0,0 1-276 0 0,-1 2 248 0 0,-1 0-254 0 0,0 2 248 0 0,0 1-247 0 0,0 1 232 0 0,0 1-256 0 0,-1 2 230 0 0,1 0-239 0 0,0 2 210 0 0,0-1-256 0 0,-1 2 244 0 0,1-1-272 0 0,-1 2 248 0 0,1 0-240 0 0,-1 1 258 0 0,0 0-230 0 0,0 1 247 0 0,0 1-245 0 0,1 4 266 0 0,-1 2-252 0 0,0 3 118 0 0,0 2-12 0 0,0 2 3 0 0,0 3 21 0 0,0 2 23 0 0,1 2-9 0 0,1 2 37 0 0,0 2-33 0 0,0 2 30 0 0,3 2-18 0 0,0 2 1 0 0,2 0-10 0 0,1 2-53 0 0,1-1-141 0 0,2 1-89 0 0,1-1-102 0 0,1 0-163 0 0,1-1-64 0 0,2-1-179 0 0,0-2-233 0 0,1-2-88 0 0,1-1-386 0 0,0-3-158 0 0,0-3-119 0 0,0-2-552 0 0,0-3-510 0 0,0-3-1177 0 0,0-3-2395 0 0,-4-3 5008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0:38.08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92896.5625"/>
      <inkml:brushProperty name="anchorY" value="-562716.3125"/>
      <inkml:brushProperty name="scaleFactor" value="0.5"/>
    </inkml:brush>
  </inkml:definitions>
  <inkml:trace contextRef="#ctx0" brushRef="#br0">100 111 1680 0 0,'-3'-2'2940'0'0,"-4"-5"-830"0"0,-2-1-225 0 0,-1-3-360 0 0,-1 1-310 0 0,1-1-228 0 0,-1 1-135 0 0,2 0-95 0 0,1 2-111 0 0,2 1-122 0 0,0 0-120 0 0,2 2-124 0 0,1 1-171 0 0,1 1-227 0 0,1 0-317 0 0,1 0-283 0 0,1 2-213 0 0,2 1-303 0 0,1 0-442 0 0,3 3-1977 0 0,0 1-1360 0 0,0 0 3316 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0:38.49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91555.25"/>
      <inkml:brushProperty name="anchorY" value="-561346.5"/>
      <inkml:brushProperty name="scaleFactor" value="0.5"/>
    </inkml:brush>
  </inkml:definitions>
  <inkml:trace contextRef="#ctx0" brushRef="#br0">19 138 1504 0 0,'0'-2'3476'0'0,"-1"-3"-895"0"0,1-2-305 0 0,-1-1-243 0 0,0-1-422 0 0,1 0-133 0 0,-1 1-298 0 0,1-1 31 0 0,-1 1-161 0 0,1-1 78 0 0,0 2-44 0 0,-1-1-23 0 0,1 1-132 0 0,0 0-152 0 0,0 1-152 0 0,0-1-133 0 0,0 2-131 0 0,0-1-101 0 0,-1 2-99 0 0,1 1-3 0 0,0 1-44 0 0,0 1-17 0 0,-1 4 2 0 0,1 4-31 0 0,0 4 162 0 0,-1 5-244 0 0,-1 6 214 0 0,1 4-226 0 0,-2 5 55 0 0,1 5-6 0 0,1 4 14 0 0,0 4-22 0 0,1 2 7 0 0,1 3 82 0 0,2 0-131 0 0,1 3 56 0 0,1 0-19 0 0,2 1-7 0 0,2-1-2 0 0,0-2 9 0 0,2-3 6 0 0,1-2-16 0 0,1-3 160 0 0,1-2-251 0 0,1-1 206 0 0,1-4-312 0 0,1-1 102 0 0,1-4-417 0 0,0-3 40 0 0,1-3-202 0 0,-1-3-148 0 0,0-3-103 0 0,0-4-329 0 0,1-2-56 0 0,-2-3-137 0 0,0-2 17 0 0,0-2-177 0 0,-1-3-132 0 0,0-2-257 0 0,-1-1-2095 0 0,-2-3-1955 0 0,-2 0 4601 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0:38.69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93192.4375"/>
      <inkml:brushProperty name="anchorY" value="-563560.0625"/>
      <inkml:brushProperty name="scaleFactor" value="0.5"/>
    </inkml:brush>
  </inkml:definitions>
  <inkml:trace contextRef="#ctx0" brushRef="#br0">56 90 2076 0 0,'0'0'0'0'0,"-3"-1"2900"0"0,-5-2-811 0 0,-2-1-213 0 0,1 1-548 0 0,0-1-114 0 0,1 0-155 0 0,3 0 88 0 0,2 0-150 0 0,5 0 89 0 0,5 0-276 0 0,5-1-6 0 0,5 1-325 0 0,4 0 40 0 0,5 0-243 0 0,5 1-26 0 0,3 0-235 0 0,5 0 7 0 0,2 0-225 0 0,3 1-13 0 0,2-1-216 0 0,2 2-100 0 0,1-1-173 0 0,0 0-137 0 0,-2 1-20 0 0,-2 0-324 0 0,-2-1-515 0 0,-2 0-453 0 0,-2 0-1170 0 0,-1-2-1284 0 0,-9 0 2786 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0:39.03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95154.75"/>
      <inkml:brushProperty name="anchorY" value="-564740.5"/>
      <inkml:brushProperty name="scaleFactor" value="0.5"/>
    </inkml:brush>
  </inkml:definitions>
  <inkml:trace contextRef="#ctx0" brushRef="#br0">307 35 2452 0 0,'-3'-2'2976'0'0,"-5"-2"-769"0"0,-1-1-364 0 0,-2 0-364 0 0,1 1-327 0 0,0-1-7 0 0,1 1-164 0 0,3 1 113 0 0,1 1-191 0 0,3 1 36 0 0,1 3-194 0 0,2 3-185 0 0,4 4-47 0 0,2 3-176 0 0,5 7-26 0 0,2 5-104 0 0,4 6 24 0 0,2 7-128 0 0,1 7-18 0 0,2 4-63 0 0,-1 5 34 0 0,0 4-85 0 0,-1 3 107 0 0,-1 4-151 0 0,0 3 167 0 0,-2 1-84 0 0,-1 0-38 0 0,-2-1 88 0 0,-3 1-87 0 0,-3-2 158 0 0,-2-1-69 0 0,-4-1 104 0 0,-2-1 8 0 0,-3-3 76 0 0,-3-1-50 0 0,-3-2 40 0 0,-4-3-16 0 0,-2-2-28 0 0,-3-3 18 0 0,-3-2-77 0 0,-4-2 77 0 0,-2-3-157 0 0,-3-2 32 0 0,-3-2-216 0 0,-1-2-266 0 0,-3-2-217 0 0,-2-3-475 0 0,-2-1-328 0 0,-1-3-383 0 0,-2-2-947 0 0,0-2-2074 0 0,0-3-3089 0 0,9-5 6902 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0:42.58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93578.6875"/>
      <inkml:brushProperty name="anchorY" value="-565279.6875"/>
      <inkml:brushProperty name="scaleFactor" value="0.5"/>
    </inkml:brush>
  </inkml:definitions>
  <inkml:trace contextRef="#ctx0" brushRef="#br0">6 496 3268 0 0,'0'-3'2693'0'0,"-1"-3"-627"0"0,0-2-235 0 0,0-3-308 0 0,0-3-84 0 0,0-1-219 0 0,1-1-94 0 0,0 0-5 0 0,0-1 9 0 0,1-1 93 0 0,0 0-221 0 0,1 0 336 0 0,0 1-225 0 0,0 0 16 0 0,0 1-281 0 0,0 0-54 0 0,0 1-153 0 0,0 0-8 0 0,0 1-115 0 0,0 0 20 0 0,0 3-125 0 0,-1 1 35 0 0,0 1-156 0 0,0 1 54 0 0,0-1-146 0 0,0 3 56 0 0,-1-2-125 0 0,1 2 41 0 0,-1 0-92 0 0,1 1 37 0 0,0 2-104 0 0,-1-2 60 0 0,0 1-105 0 0,0 1 84 0 0,0 1-80 0 0,0 1 66 0 0,0 0-48 0 0,2 3 93 0 0,0 2-101 0 0,0 2 103 0 0,1 3-45 0 0,0 3-10 0 0,0 4 66 0 0,1 4-16 0 0,1 4 12 0 0,0 3 0 0 0,1 5-28 0 0,0 3 50 0 0,1 4-77 0 0,0 3 61 0 0,2 3-99 0 0,0 1 99 0 0,1 0-74 0 0,0 0 50 0 0,1-1-47 0 0,0-1 75 0 0,-1-1-46 0 0,2-2 48 0 0,0-1-22 0 0,0-3 21 0 0,1-3-14 0 0,-1-2 13 0 0,-1-3 2 0 0,0-2-1 0 0,0-3-4 0 0,-2-3 11 0 0,0-2-17 0 0,-2-2 70 0 0,0-2 120 0 0,0-2-68 0 0,-2-1-152 0 0,0-1-51 0 0,-1-2 2 0 0,0-2-14 0 0,-1 0 0 0 0,0-1 0 0 0,0 0 0 0 0,-1-1 0 0 0,0-2 0 0 0,-1 0 0 0 0,-1-2 0 0 0,4-1 0 0 0,0 0 0 0 0,1-2 0 0 0,1-2 0 0 0,-1-1 0 0 0,1-2 0 0 0,0-2 0 0 0,0-1 0 0 0,0-2 0 0 0,1-2 0 0 0,0-2 0 0 0,0-2 0 0 0,1-2 0 0 0,1-3 0 0 0,-1-2 0 0 0,2-3 0 0 0,1-3 0 0 0,0-3 0 0 0,1-3 0 0 0,0-4 0 0 0,2-4 0 0 0,0-3 0 0 0,0-3 0 0 0,0-2 0 0 0,1-1 0 0 0,0 0 0 0 0,0 1 0 0 0,-1 2 0 0 0,0 5 0 0 0,-2 4 0 0 0,-1 4 0 0 0,-1 5 0 0 0,-2 5 0 0 0,0 3 0 0 0,-2 4 0 0 0,0 2 0 0 0,-1 3 0 0 0,0 1 0 0 0,-1 2 0 0 0,0 1 0 0 0,-1 2 0 0 0,0 0-42 0 0,0 3-501 0 0,0-1 51 0 0,-1 2-187 0 0,1 0-146 0 0,-1 1-171 0 0,0 1-201 0 0,1 1-111 0 0,-1 0-191 0 0,3 2-2322 0 0,-1 1 1659 0 0,1 2-572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0:44.24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95578.5"/>
      <inkml:brushProperty name="anchorY" value="-566071.875"/>
      <inkml:brushProperty name="scaleFactor" value="0.5"/>
    </inkml:brush>
  </inkml:definitions>
  <inkml:trace contextRef="#ctx0" brushRef="#br0">60 35 2552 0 0,'-2'-1'2556'0'0,"0"1"-741"0"0,-5-1-37 0 0,2 0-440 0 0,-4-1-135 0 0,1 0-243 0 0,0 0 63 0 0,1 1-99 0 0,2-1 151 0 0,2 1-74 0 0,1-1-75 0 0,1-1-162 0 0,3 0-120 0 0,1 1-140 0 0,4-1-57 0 0,3 1-74 0 0,3 1-93 0 0,2 0-32 0 0,2 0-52 0 0,2 0-82 0 0,1 1 0 0 0,1 0-2 0 0,0 0-19 0 0,0 0-23 0 0,0 0-27 0 0,0 0-3 0 0,-1 1-40 0 0,0-1-89 0 0,-1 0-24 0 0,-5 0-98 0 0,3 1-142 0 0,-4-1-192 0 0,2 0-188 0 0,-4 0-326 0 0,1 0-317 0 0,-3 0-477 0 0,1-1-846 0 0,-2 0-1220 0 0,1 0-2284 0 0,-2-1 4769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0:44.71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97184.9375"/>
      <inkml:brushProperty name="anchorY" value="-567307.6875"/>
      <inkml:brushProperty name="scaleFactor" value="0.5"/>
    </inkml:brush>
  </inkml:definitions>
  <inkml:trace contextRef="#ctx0" brushRef="#br0">15 347 2544 0 0,'-1'-2'3133'0'0,"-1"-2"-711"0"0,0-2-141 0 0,-1-1-457 0 0,1-2-259 0 0,0-1-277 0 0,0-1-86 0 0,1-1 21 0 0,1 0-233 0 0,1-1 176 0 0,1-1-286 0 0,1 0 47 0 0,0 0-335 0 0,2 0 66 0 0,0 1-361 0 0,1-1 196 0 0,1 2-323 0 0,1 0 141 0 0,0 2-289 0 0,0 1 184 0 0,2 1-229 0 0,-3 2 184 0 0,3 2-250 0 0,1 2 236 0 0,1 4-257 0 0,1 2 226 0 0,0 4-298 0 0,2 4 259 0 0,0 3-306 0 0,1 4 285 0 0,-1 4-260 0 0,2 3 258 0 0,-1 3-244 0 0,-1 2 261 0 0,1 3-250 0 0,-2 0 108 0 0,-1 0-25 0 0,-2 0 26 0 0,-1-2-24 0 0,-1-1 51 0 0,-1-2 18 0 0,-2-2 1 0 0,-1-3 8 0 0,-1-2 4 0 0,0-2 13 0 0,-1-3 128 0 0,-1-1 137 0 0,0-2 91 0 0,-1-2 134 0 0,0-3-19 0 0,0-1 5 0 0,0-2-65 0 0,-1-2 37 0 0,1-1 12 0 0,-1-2 42 0 0,0-3-42 0 0,-1-2 20 0 0,1-3-169 0 0,1-2 24 0 0,1-6-170 0 0,1-3 44 0 0,3-5-116 0 0,2-5 51 0 0,3-7-58 0 0,3-3-32 0 0,1-5-67 0 0,4-1-163 0 0,0-2 27 0 0,3-1-139 0 0,-1 3 74 0 0,0 2-197 0 0,0 3 35 0 0,-1 4-186 0 0,0 3 2 0 0,-1 3-333 0 0,1 4-26 0 0,0 3-140 0 0,1 4-129 0 0,-1 2-317 0 0,2 4 49 0 0,0 2-144 0 0,2 4-297 0 0,-1 2-48 0 0,2 2-505 0 0,1 3-1468 0 0,1 1-2052 0 0,-6 1 4487 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0:45.77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99305.625"/>
      <inkml:brushProperty name="anchorY" value="-568237.375"/>
      <inkml:brushProperty name="scaleFactor" value="0.5"/>
    </inkml:brush>
  </inkml:definitions>
  <inkml:trace contextRef="#ctx0" brushRef="#br0">538 205 1556 0 0,'0'0'6906'0'0,"4"0"-5270"0"0,0-1-237 0 0,0 0-214 0 0,0-1-132 0 0,-1 0-70 0 0,0-2-74 0 0,0 1-98 0 0,-1-2-143 0 0,1 1-122 0 0,-1-1-153 0 0,1 1-42 0 0,0-1-94 0 0,0 0-40 0 0,0-1-67 0 0,0 1-72 0 0,0-1-47 0 0,1 0 6 0 0,-1 0-28 0 0,1-1-4 0 0,0-1-23 0 0,0 2 29 0 0,0-2-1 0 0,-1 1-46 0 0,0 0 75 0 0,-1 0-14 0 0,0-1 52 0 0,0 2 21 0 0,0-1 44 0 0,-1 1 66 0 0,0-1 18 0 0,-1 1 21 0 0,0 0 77 0 0,0 1 14 0 0,-2-1 136 0 0,0 1-215 0 0,-1 1 225 0 0,-1 0-257 0 0,-2 0 286 0 0,1 1-250 0 0,-5 0 235 0 0,-2 1-237 0 0,-2 0 146 0 0,-2 1-190 0 0,-4 2 140 0 0,-3 1-158 0 0,-4 2 87 0 0,-3 2-233 0 0,-4 1 223 0 0,-2 3-201 0 0,-3 2 139 0 0,0 2-149 0 0,0 2 122 0 0,0 1-183 0 0,2 2 146 0 0,2 1-155 0 0,2 2 133 0 0,3 0-157 0 0,4 2 143 0 0,4 0-146 0 0,4 1 145 0 0,5-1-212 0 0,4 0-2 0 0,5 1-85 0 0,4-1-66 0 0,5 1 7 0 0,4 0-39 0 0,4-1 46 0 0,4-2-30 0 0,2-1 29 0 0,3-1 30 0 0,2-4-4 0 0,1-2 37 0 0,0-3 38 0 0,2-3 33 0 0,-1-3 14 0 0,0-3 10 0 0,0-3 9 0 0,-1-3 241 0 0,1-4-212 0 0,-1-2 253 0 0,-2-4-244 0 0,1-3 224 0 0,-1-5-254 0 0,-2-2 228 0 0,1-4-238 0 0,-2-3 280 0 0,-1-1-65 0 0,-1 0 202 0 0,-2 1-100 0 0,-2 1 120 0 0,-1 3-119 0 0,-2 2 74 0 0,-1 3-173 0 0,-2 2 109 0 0,-1 2-179 0 0,0 3 87 0 0,-1 1-176 0 0,-2 2 98 0 0,1 2-152 0 0,-2 2 92 0 0,1 0-102 0 0,-2 3 122 0 0,0 1-131 0 0,-1 2 157 0 0,0 0-163 0 0,0 4 110 0 0,-1 2-178 0 0,-1 2 77 0 0,0 4-252 0 0,0 2 138 0 0,0 4-168 0 0,0 2 159 0 0,0 4-255 0 0,1 1 257 0 0,1 3-221 0 0,1 2 248 0 0,0 1-212 0 0,2 0 89 0 0,-1 1 39 0 0,1-2 36 0 0,0-1 46 0 0,0-2-2 0 0,0-2 89 0 0,-1-2 33 0 0,0-3 61 0 0,1-2 65 0 0,-1-1 6 0 0,-1-5 0 0 0,1 0 140 0 0,-1-4-207 0 0,-1-1 240 0 0,0-3-214 0 0,3-1 298 0 0,0-1-282 0 0,2-3 206 0 0,0-3-267 0 0,1-3 276 0 0,1-2-259 0 0,-1-3 250 0 0,2-2-246 0 0,0-1 353 0 0,0-3-211 0 0,0 0 234 0 0,2-2-53 0 0,-1 1 123 0 0,1-1-186 0 0,0 2 139 0 0,-1 0-181 0 0,1 1 88 0 0,0 1-129 0 0,0 1 44 0 0,1 2-153 0 0,-1 0 83 0 0,2 1-144 0 0,-1 2 84 0 0,1 1-136 0 0,-1 3 98 0 0,2 1-130 0 0,-1 2 50 0 0,-2 2-177 0 0,3 2 99 0 0,1 2-164 0 0,1 2 124 0 0,0 3-224 0 0,-1 1 120 0 0,1 4-238 0 0,-1 2 223 0 0,-1 1-218 0 0,0 2 259 0 0,-2 2-206 0 0,0 2 130 0 0,-1 0 18 0 0,-2 1 69 0 0,-1-1 23 0 0,-1 1 52 0 0,-2-1 14 0 0,-1-1 6 0 0,-1-1 43 0 0,-2-1 22 0 0,0-1 24 0 0,-1-2 30 0 0,-2-1 13 0 0,1-1-29 0 0,-2-3 226 0 0,0-2-43 0 0,0 0 2 0 0,0-2 0 0 0,0-2 69 0 0,-2 0-39 0 0,0-2 42 0 0,0-3-14 0 0,-1-1-5 0 0,1-1 63 0 0,2-3-201 0 0,0-1 122 0 0,1-4-193 0 0,2-1 177 0 0,1-2-164 0 0,2-2 174 0 0,2-2-149 0 0,1-2 60 0 0,2-2-60 0 0,3-1 131 0 0,1-1-114 0 0,2 0 98 0 0,1-1-56 0 0,1 1-11 0 0,1 1-19 0 0,0 1-21 0 0,1 0-11 0 0,0 2-31 0 0,0 1-12 0 0,0 2 19 0 0,-2 2-50 0 0,0 1-3 0 0,0 2-16 0 0,-2 2 7 0 0,-1 2-18 0 0,-3 3-4 0 0,2 1-23 0 0,-3 2 103 0 0,2 3-124 0 0,-1 3 120 0 0,0 3-214 0 0,0 4 174 0 0,-1 2-178 0 0,-1 4 162 0 0,-1 2-156 0 0,-1 3 116 0 0,0 1-184 0 0,-1 2 24 0 0,-1 2-64 0 0,-1 0 6 0 0,1 0-119 0 0,-1 0-24 0 0,-1 0-70 0 0,1-1-105 0 0,0-1-88 0 0,-1-1-265 0 0,1-1-15 0 0,0-3-256 0 0,1-2-121 0 0,1-1-328 0 0,2-3-809 0 0,1-2-2084 0 0,2-3-2786 0 0,-1-2 6229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2:15.4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11 235 1012 0 0,'0'-7'1338'0'0,"-1"-1"-1"0"0,1 0 1 0 0,0 0-1 0 0,0 0 1 0 0,4-13-1 0 0,-2 10-514 0 0,1 0-1 0 0,0 1 1 0 0,1-1-1 0 0,5-10 1 0 0,-6 15-648 0 0,0 0 0 0 0,0 0 0 0 0,0 0 0 0 0,1 1 0 0 0,0 0 0 0 0,0 0 0 0 0,0 0 1 0 0,1 0-1 0 0,-1 0 0 0 0,1 1 0 0 0,0 0 0 0 0,1 0 0 0 0,-1 0 0 0 0,1 1 0 0 0,-1 0 0 0 0,1 0 0 0 0,8-3 0 0 0,-12 6-163 0 0,0-1 0 0 0,0 1 0 0 0,0-1 0 0 0,0 1 0 0 0,0 0 0 0 0,0 0-1 0 0,0 0 1 0 0,0 0 0 0 0,0 0 0 0 0,0 0 0 0 0,0 0 0 0 0,1 1-1 0 0,-1-1 1 0 0,0 1 0 0 0,0-1 0 0 0,0 1 0 0 0,-1 0 0 0 0,1 0 0 0 0,0 0-1 0 0,3 2 1 0 0,-3-1-8 0 0,0 1-1 0 0,0-1 1 0 0,0 0-1 0 0,0 1 1 0 0,-1-1-1 0 0,0 1 1 0 0,1-1-1 0 0,-1 1 1 0 0,0 0-1 0 0,0-1 1 0 0,0 1-1 0 0,-1 0 1 0 0,2 4-1 0 0,-1 6-4 0 0,0 1-1 0 0,-1-1 0 0 0,0 1 0 0 0,-1-1 1 0 0,-3 17-1 0 0,-5 13 220 0 0,-2 0 0 0 0,-2 0 1 0 0,-1-2-1 0 0,-3 1 0 0 0,-1-2 0 0 0,-2-1 1 0 0,-32 50-1 0 0,34-67 1175 0 0,15-20-732 0 0,-1-6-222 0 0,4 4-428 0 0,-1 0-1 0 0,1 0 1 0 0,0 0-1 0 0,-1 0 1 0 0,1 0 0 0 0,0 0-1 0 0,0 0 1 0 0,-1 0 0 0 0,1 0-1 0 0,0-1 1 0 0,0 1-1 0 0,-1 0 1 0 0,1 0 0 0 0,0 0-1 0 0,0 0 1 0 0,0 0-1 0 0,-1-1 1 0 0,1 1 0 0 0,0 0-1 0 0,0 0 1 0 0,0-1 0 0 0,0 1-1 0 0,-1 0 1 0 0,1 0-1 0 0,0-1 1 0 0,0 1 0 0 0,0 0-1 0 0,0 0 1 0 0,0-1-1 0 0,0 1 1 0 0,0 0 0 0 0,0 0-1 0 0,0-1 1 0 0,0 1 0 0 0,0 0-1 0 0,0 0 1 0 0,0-1-1 0 0,0 1 1 0 0,0-1 0 0 0,14-35 311 0 0,1 1 1 0 0,2 0-1 0 0,1 1 1 0 0,2 1-1 0 0,25-32 1 0 0,1 6 388 0 0,89-89 0 0 0,-75 95-369 0 0,-54 47-331 0 0,1 2-1 0 0,0-1 0 0 0,0 1 0 0 0,0 0 1 0 0,0 1-1 0 0,1-1 0 0 0,12-2 0 0 0,-18 5-7 0 0,-1 0 0 0 0,1 1-1 0 0,0-1 1 0 0,0 1 0 0 0,0-1 0 0 0,0 1-1 0 0,0 0 1 0 0,0 0 0 0 0,0 0 0 0 0,0 0-1 0 0,0 0 1 0 0,0 1 0 0 0,-1-1-1 0 0,1 0 1 0 0,0 1 0 0 0,0-1 0 0 0,0 1-1 0 0,0 0 1 0 0,-1 0 0 0 0,1 0 0 0 0,0 0-1 0 0,-1 0 1 0 0,1 0 0 0 0,0 0-1 0 0,-1 0 1 0 0,1 1 0 0 0,-1-1 0 0 0,0 0-1 0 0,0 1 1 0 0,1-1 0 0 0,-1 1 0 0 0,1 2-1 0 0,1 3 8 0 0,-2-1 0 0 0,1 0 0 0 0,0 0-1 0 0,-1 0 1 0 0,0 1 0 0 0,-1-1 0 0 0,0 9-1 0 0,1-3-37 0 0,0 20-82 0 0,-1 1 1 0 0,-2 0-1 0 0,-10 58 0 0 0,-33 97-319 0 0,37-156 354 0 0,-5 4 381 0 0,12-33-146 0 0,8-24-6 0 0,19-34 10 0 0,2 1 1 0 0,3 2-1 0 0,2 1 0 0 0,2 2 1 0 0,3 1-1 0 0,1 2 0 0 0,56-51 1 0 0,-86 89-129 0 0,3-5-26 0 0,1 1-1 0 0,0 1 1 0 0,1 0-1 0 0,0 1 1 0 0,27-15-1 0 0,-40 24-11 0 0,1 1-1 0 0,-1-1 1 0 0,0 1-1 0 0,1-1 1 0 0,-1 1-1 0 0,1 0 1 0 0,-1 0-1 0 0,0-1 1 0 0,1 1-1 0 0,-1 0 1 0 0,1 0-1 0 0,-1 0 1 0 0,1 1-1 0 0,-1-1 1 0 0,1 0-1 0 0,-1 0 1 0 0,0 1 0 0 0,1-1-1 0 0,-1 1 1 0 0,0-1-1 0 0,1 1 1 0 0,-1 0-1 0 0,0 0 1 0 0,2 1-1 0 0,-1 0 4 0 0,0 0 1 0 0,-1 0-1 0 0,1 0 0 0 0,0 1 1 0 0,-1-1-1 0 0,0 0 0 0 0,1 1 0 0 0,-1 0 1 0 0,0-1-1 0 0,-1 1 0 0 0,2 4 0 0 0,1 7 32 0 0,-2 1 0 0 0,0-1 0 0 0,-1 24 0 0 0,0-38-32 0 0,-12 130 8 0 0,6-98-529 0 0,3 0 1 0 0,0 1-1 0 0,2-1 1 0 0,1 1-1 0 0,10 64 1 0 0,-9-92 127 0 0,0 0-1 0 0,0 0 1 0 0,1 0 0 0 0,0-1 0 0 0,0 1 0 0 0,0-1-1 0 0,0 1 1 0 0,1-1 0 0 0,0 0 0 0 0,0 0 0 0 0,0 0-1 0 0,6 6 1 0 0,-6-8-362 0 0,0 1-1 0 0,0-1 1 0 0,1 0-1 0 0,-1-1 1 0 0,0 1-1 0 0,1 0 1 0 0,0-1 0 0 0,-1 0-1 0 0,1 0 1 0 0,0 0-1 0 0,4 1 1 0 0,11 0-5927 0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0:46.78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01595.4375"/>
      <inkml:brushProperty name="anchorY" value="-569782.125"/>
      <inkml:brushProperty name="scaleFactor" value="0.5"/>
    </inkml:brush>
  </inkml:definitions>
  <inkml:trace contextRef="#ctx0" brushRef="#br0">563 231 904 0 0,'2'-1'4789'0'0,"1"0"-3033"0"0,-1 0-266 0 0,0 0-250 0 0,-1 1-139 0 0,1-2-72 0 0,-1 0-99 0 0,0 1-114 0 0,-1 0-48 0 0,2-2-166 0 0,-1 1-134 0 0,1-2-64 0 0,0 0-97 0 0,0 0-55 0 0,1 0-74 0 0,0-1-19 0 0,1-1-40 0 0,-1 1-26 0 0,1-1-20 0 0,1-1-16 0 0,-2 1 2 0 0,1-1-8 0 0,-1 1 16 0 0,1-2 13 0 0,-2 2 114 0 0,0-2-40 0 0,0 1 6 0 0,-1-1 118 0 0,-1 0 26 0 0,-2-1 37 0 0,1 0-7 0 0,-2 1-17 0 0,-2-1-30 0 0,-1 0 1 0 0,-1 1-54 0 0,-3-1 60 0 0,-1 1-30 0 0,-3 0 163 0 0,-4 1-241 0 0,-1 1 195 0 0,-4 0-281 0 0,-2 1 191 0 0,-2 2-226 0 0,-3 1 207 0 0,-3 2-266 0 0,-2 2 219 0 0,-2 1-242 0 0,0 2 191 0 0,-1 3-222 0 0,0 2 259 0 0,1 1-275 0 0,3 3 257 0 0,3 1-274 0 0,4 1 263 0 0,3 3-294 0 0,4 1 254 0 0,4 1-321 0 0,5 2 225 0 0,4 0-306 0 0,5 1 94 0 0,4 0-44 0 0,5 0-2 0 0,4 0 24 0 0,3 0 16 0 0,3-1-8 0 0,2-2-4 0 0,2-3 52 0 0,3-2 8 0 0,0-2 24 0 0,1-3-3 0 0,1-4 50 0 0,0-2 65 0 0,0-3 83 0 0,0-3 6 0 0,-1-2 246 0 0,0-3-219 0 0,0-2 204 0 0,0-3-268 0 0,-1-2 255 0 0,-2-1-215 0 0,-1-3 203 0 0,-1-1-152 0 0,-2-1 294 0 0,-2-1-94 0 0,-2 2 160 0 0,-2-1-172 0 0,-1 1 80 0 0,-2 2-162 0 0,-1 1 75 0 0,-1 1-192 0 0,-1 2 37 0 0,0 2-163 0 0,-3 2 108 0 0,1 0-152 0 0,-1 3 108 0 0,0 1-96 0 0,-2 1 45 0 0,1 5-4 0 0,0 2 55 0 0,0 5-121 0 0,0 3 150 0 0,1 5-168 0 0,0 4 60 0 0,2 5-2 0 0,1 6-22 0 0,2 6 17 0 0,2 6 8 0 0,1 3-53 0 0,2 5 21 0 0,2 1-4 0 0,0 2-29 0 0,0 0 107 0 0,0-1-125 0 0,0-2 157 0 0,-2-3-177 0 0,-1-3 175 0 0,-2-4-147 0 0,-1-3 166 0 0,-2-5-198 0 0,-2-3 196 0 0,-2-3-163 0 0,-1-2 170 0 0,-3-4-157 0 0,-1-1 174 0 0,-2-3-167 0 0,-3-3 144 0 0,-1-2-58 0 0,-3-3-84 0 0,-2-2 152 0 0,-1-3-166 0 0,-3-2 167 0 0,0-2-166 0 0,-1-2 166 0 0,-2-3-143 0 0,1-1 123 0 0,0-2-125 0 0,0-2 139 0 0,0-2-135 0 0,3-2 121 0 0,1-2-111 0 0,2-3 116 0 0,3-1-164 0 0,2-2 76 0 0,3-2-26 0 0,4-3-24 0 0,4-3 18 0 0,4-2 25 0 0,6-4-68 0 0,5-2 26 0 0,5-2-52 0 0,5 0 55 0 0,3 0-36 0 0,5 2 6 0 0,3 1 78 0 0,2 3-131 0 0,2 2 159 0 0,3 2-137 0 0,0 1 144 0 0,2 3-144 0 0,0 1 62 0 0,0 2 55 0 0,-2 1 19 0 0,-1 2-80 0 0,-3 1 136 0 0,-1 1-122 0 0,-4 1 146 0 0,-2 2-89 0 0,-3-1 131 0 0,-3 2-101 0 0,-3-1 169 0 0,-2 1-156 0 0,-3 1 116 0 0,-2 0-123 0 0,-2-1 147 0 0,-2 2-139 0 0,-2-2 90 0 0,-1 2-134 0 0,-3-1 103 0 0,-2 0-118 0 0,-1 0 93 0 0,-2 0-126 0 0,-3-1 110 0 0,-1 1-142 0 0,-2-1 79 0 0,-2 0-87 0 0,-2 0 97 0 0,-3 0-90 0 0,-2 1 4 0 0,-2-1 8 0 0,-3 2 8 0 0,-2 0-8 0 0,-2 1 8 0 0,-2 2-6 0 0,-1 1 6 0 0,0 2 13 0 0,-1 1 10 0 0,0 3-2 0 0,0 2 72 0 0,1 3-76 0 0,0 1 105 0 0,2 3-110 0 0,0 3 72 0 0,2 3-22 0 0,2 4 75 0 0,4 2-86 0 0,3 3 81 0 0,3 2-80 0 0,4 3 37 0 0,4 2-36 0 0,4 2 24 0 0,4 3 1 0 0,4 0 4 0 0,3 0-4 0 0,3 0 11 0 0,3-1-22 0 0,3-2 7 0 0,1-3-45 0 0,3-3-119 0 0,1-2-141 0 0,3-4-226 0 0,0-4-162 0 0,1-3-144 0 0,0-3-66 0 0,1-4-70 0 0,0-3-155 0 0,1-3 22 0 0,0-4-350 0 0,-1-2 73 0 0,1-3-242 0 0,-2-3-725 0 0,0-3-469 0 0,-1-3-1214 0 0,-2-4-2390 0 0,-8 3 4995 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0:48.75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04106.6875"/>
      <inkml:brushProperty name="anchorY" value="-571294.9375"/>
      <inkml:brushProperty name="scaleFactor" value="0.5"/>
    </inkml:brush>
  </inkml:definitions>
  <inkml:trace contextRef="#ctx0" brushRef="#br0">385 153 200 0 0,'1'-1'1880'0'0,"-1"-1"-742"0"0,1-2 35 0 0,0 0-499 0 0,1-1 223 0 0,-1 1-355 0 0,0-1 296 0 0,1 0-254 0 0,0 0-9 0 0,-1 0 15 0 0,1 0-119 0 0,-1 1-75 0 0,0-1-64 0 0,0 0-68 0 0,0 0-31 0 0,0 1-8 0 0,0 1 10 0 0,0-1 4 0 0,0 1 37 0 0,0 1-149 0 0,0-2 162 0 0,0 2-59 0 0,-1 0 80 0 0,1 0-84 0 0,-1 1 74 0 0,0-1-65 0 0,-1-1 75 0 0,1 1-78 0 0,0 1 132 0 0,-3-1 2 0 0,1 0 37 0 0,0 1 24 0 0,1 0-21 0 0,-3 0 23 0 0,-1 0 2 0 0,-2 1-33 0 0,1-1 34 0 0,-3 1-21 0 0,2-1-31 0 0,-4 1 5 0 0,2 1-18 0 0,-3-1-21 0 0,2 0-78 0 0,-4 1 53 0 0,0 0 76 0 0,0 1-196 0 0,-2 0 176 0 0,1 1-286 0 0,0 1 227 0 0,-1 1-210 0 0,0 1 222 0 0,-1 1-224 0 0,1 2 200 0 0,-2 2-252 0 0,0 3 255 0 0,1 1-266 0 0,-1 2 290 0 0,1 2-288 0 0,2 3 270 0 0,0 1-300 0 0,2 3 326 0 0,1 1-271 0 0,3 2 218 0 0,1 1-218 0 0,3 1 176 0 0,2 0-212 0 0,3 0 177 0 0,2 1-172 0 0,3 0 157 0 0,2-2-183 0 0,2 1 222 0 0,4 0-244 0 0,2-1 238 0 0,3-1-208 0 0,2-2 193 0 0,2-2-206 0 0,2-2 169 0 0,1-3-183 0 0,1-3 150 0 0,2-3-186 0 0,1-3 162 0 0,0-1-154 0 0,1-3 138 0 0,0-3-149 0 0,-1-1 119 0 0,0-3-181 0 0,-1-1 154 0 0,1-2-180 0 0,-1-2 5 0 0,0-2 111 0 0,-1-2-222 0 0,0-3 172 0 0,-2-1-247 0 0,0-2 261 0 0,-2-2-227 0 0,-2-2 222 0 0,-1-1-260 0 0,-1-2 307 0 0,-2 0-243 0 0,-1-1 169 0 0,-2-1-105 0 0,-1 1 250 0 0,-2 1-263 0 0,-2 1 292 0 0,0 0-269 0 0,-2 1 269 0 0,-2 1-248 0 0,0 0 239 0 0,-1 1-226 0 0,-1 1 269 0 0,-1 1-295 0 0,0 0 301 0 0,-1 0-315 0 0,0 1 285 0 0,-2 1-245 0 0,1 0 269 0 0,-1 0-280 0 0,-1 0 263 0 0,0 1-261 0 0,0 0 226 0 0,-1 1-236 0 0,-1 0 260 0 0,0 0-241 0 0,0 0 269 0 0,-1 2-270 0 0,0-1 259 0 0,0 1-343 0 0,0 1 367 0 0,-1 0-263 0 0,0 1 262 0 0,1 0-264 0 0,-1 0 253 0 0,-1 0-278 0 0,1 1 288 0 0,0-1-386 0 0,-2 0 250 0 0,1 1 124 0 0,-1 0-226 0 0,0 1 246 0 0,0-1-292 0 0,-1 1 314 0 0,0 0-288 0 0,0 0 264 0 0,-1 0-264 0 0,1 1 256 0 0,-1 0-245 0 0,-1 0 227 0 0,2 1-250 0 0,-1-1 237 0 0,1 2-207 0 0,-3-1 215 0 0,0 1-222 0 0,1 0 259 0 0,-3 0-278 0 0,0 1 286 0 0,2 0-264 0 0,-3 1 238 0 0,-1 0-248 0 0,0 1 260 0 0,2 0-294 0 0,-3 0 290 0 0,1 0-257 0 0,-1 1 259 0 0,0 0-258 0 0,1 1 255 0 0,-1-1-286 0 0,2 0 244 0 0,-1 1-314 0 0,5-1 68 0 0,-2 1-257 0 0,3 0-124 0 0,-2 0-268 0 0,2-1-300 0 0,-1 2-280 0 0,2-1-397 0 0,-1 1-430 0 0,0 1-2719 0 0,-3 4-3858 0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0:49.20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02665.9375"/>
      <inkml:brushProperty name="anchorY" value="-569908.3125"/>
      <inkml:brushProperty name="scaleFactor" value="0.5"/>
    </inkml:brush>
  </inkml:definitions>
  <inkml:trace contextRef="#ctx0" brushRef="#br0">665 144 2148 0 0,'0'-1'2216'0'0,"0"-1"-555"0"0,0-4 28 0 0,0 1-294 0 0,-1-4-171 0 0,-1 0-145 0 0,1 2 125 0 0,0-3-87 0 0,-1 2 121 0 0,1-1-125 0 0,-1 2-15 0 0,1-2-129 0 0,0 2-101 0 0,-1-2-117 0 0,1 2-124 0 0,-1 0-137 0 0,0 1 39 0 0,0 0-144 0 0,1 1-95 0 0,-1-1-54 0 0,0 2-39 0 0,1 1 24 0 0,-2 2 81 0 0,-1 2 89 0 0,-2 4 47 0 0,-1 3-41 0 0,-3 5 142 0 0,-2 6-129 0 0,-1 6 66 0 0,-4 6-183 0 0,-2 7 102 0 0,-3 7-155 0 0,-3 6 87 0 0,-3 5-109 0 0,-2 6 72 0 0,-1 0-160 0 0,-1 3 111 0 0,0 0-141 0 0,1-1 104 0 0,0-2-117 0 0,2-2 75 0 0,1-3-90 0 0,2-3 21 0 0,2-3-32 0 0,0-3 53 0 0,3-4-110 0 0,2-4 94 0 0,1-3-44 0 0,2-4-35 0 0,2-4-264 0 0,2-3-91 0 0,1-3-249 0 0,2-2-249 0 0,0-3-54 0 0,2-3-340 0 0,1-1-197 0 0,1-2-318 0 0,2-4-411 0 0,0-1-572 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0:50.00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00727.1875"/>
      <inkml:brushProperty name="anchorY" value="-569774.875"/>
      <inkml:brushProperty name="scaleFactor" value="0.5"/>
    </inkml:brush>
  </inkml:definitions>
  <inkml:trace contextRef="#ctx0" brushRef="#br0">1 274 716 0 0,'1'-3'2868'0'0,"-1"0"-849"0"0,1-3-168 0 0,0 1-256 0 0,0-2-286 0 0,0 1-95 0 0,0 0 4 0 0,0 0 71 0 0,1-1 43 0 0,-1 2-164 0 0,1-1 69 0 0,-1 1-382 0 0,1 0 136 0 0,-1 0-414 0 0,-1 2 227 0 0,1-2-346 0 0,0 2 250 0 0,0 0-316 0 0,-1 1 150 0 0,1-1-275 0 0,-1 0 139 0 0,0 1-229 0 0,0 0 205 0 0,0 0-85 0 0,0 2 212 0 0,1 2-9 0 0,-1 3 4 0 0,1 4-47 0 0,0 2-111 0 0,-1 4 10 0 0,1 4-93 0 0,-1 3 58 0 0,1 4-139 0 0,-1 3 95 0 0,0 4-103 0 0,1 2 32 0 0,1 3-76 0 0,0 2 66 0 0,1 1-144 0 0,0 0 102 0 0,2-1-123 0 0,-1-1 85 0 0,1-2-107 0 0,0-2 91 0 0,1-2-117 0 0,-1-2 104 0 0,0-3-47 0 0,0-2 0 0 0,-1-2 2 0 0,0-4 2 0 0,-1-1 4 0 0,0-3 14 0 0,0-1 19 0 0,0-2-14 0 0,-1-2 2 0 0,-1-3-42 0 0,0 1 25 0 0,0-4-38 0 0,0 0-102 0 0,0-3 107 0 0,-1-1-141 0 0,0-2 41 0 0,-1-3-146 0 0,-1-3 70 0 0,0-3-130 0 0,-1-4 127 0 0,1-4-51 0 0,0-3 124 0 0,0-2-74 0 0,-1-2 157 0 0,1-2-56 0 0,-1 0 162 0 0,1 0-84 0 0,-1-1 176 0 0,1 1-126 0 0,0 1 137 0 0,0-1 8 0 0,0 1 33 0 0,0 1 40 0 0,0 0-36 0 0,1 1-19 0 0,0 0-4 0 0,0 1-29 0 0,0 0-3 0 0,0 0 105 0 0,1 0-222 0 0,-1 1 83 0 0,1-1-92 0 0,0 1 57 0 0,0-1-24 0 0,1 0-21 0 0,-1 0 2 0 0,0 1-30 0 0,1 1-26 0 0,-1 0 76 0 0,0 0-95 0 0,0 2 72 0 0,1 1-78 0 0,0 0 87 0 0,0 2-129 0 0,-1 1 128 0 0,2 0-130 0 0,-1 2 95 0 0,1 1-104 0 0,0 1 81 0 0,0 1-76 0 0,1 1 63 0 0,0 0-80 0 0,0 2 85 0 0,2-1-88 0 0,1 2 50 0 0,-1 1-43 0 0,3 0 44 0 0,-1 1-79 0 0,3 2 32 0 0,-2 0-86 0 0,5 1-70 0 0,1 2 52 0 0,1 1-84 0 0,2 1 37 0 0,0 2-125 0 0,1 1 43 0 0,0 0-79 0 0,1 2 89 0 0,-1 1-104 0 0,0 2 102 0 0,0 0 1 0 0,-1 2 34 0 0,-1 0 28 0 0,-1 2-84 0 0,0 1 144 0 0,-2 0-128 0 0,-1 1 189 0 0,-2 1-134 0 0,-1-1 166 0 0,-3 1-112 0 0,-1 0 176 0 0,-2-1-123 0 0,-3 0 134 0 0,-2 0-103 0 0,-2 0 158 0 0,-2 1-147 0 0,-3-2 177 0 0,-2 0-150 0 0,-3 0 141 0 0,0-2-140 0 0,-2 0 131 0 0,-1-2-124 0 0,-1 0 135 0 0,0-2-138 0 0,0-1 154 0 0,0-1-162 0 0,0-1 123 0 0,1-1-220 0 0,1-1 17 0 0,0-1-270 0 0,5-1 132 0 0,-3 0-317 0 0,4-1 108 0 0,-2-1-409 0 0,3 0-167 0 0,-1-1-259 0 0,2-1-125 0 0,0 0-143 0 0,2 0-288 0 0,1 0-173 0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0:51.61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02097.1875"/>
      <inkml:brushProperty name="anchorY" value="-571231"/>
      <inkml:brushProperty name="scaleFactor" value="0.5"/>
    </inkml:brush>
  </inkml:definitions>
  <inkml:trace contextRef="#ctx0" brushRef="#br0">654 35 740 0 0,'0'0'6567'0'0,"0"-2"-5667"0"0,1 0-168 0 0,-1 0 55 0 0,0 0-133 0 0,-1 0 92 0 0,-1 0-124 0 0,-2-1-2 0 0,1 1-110 0 0,-3-1-17 0 0,1 1-96 0 0,-3-1 20 0 0,0 1-143 0 0,-3-1 32 0 0,-3 2-148 0 0,0-1 88 0 0,-3 1-132 0 0,0 1 97 0 0,-2 0-102 0 0,-1 1 109 0 0,-1 0-113 0 0,-2 0 95 0 0,0 1-103 0 0,-2 0 137 0 0,0 0-200 0 0,0 1 210 0 0,0-1-177 0 0,1 1 160 0 0,0-1-163 0 0,1 0 142 0 0,1 1-141 0 0,1 0 167 0 0,1-1-92 0 0,1 1 146 0 0,1-1-164 0 0,2 1 98 0 0,3-2-147 0 0,0 1 119 0 0,3 0-123 0 0,-2-1 156 0 0,3 1-130 0 0,-1-1 148 0 0,2 0-168 0 0,0 1 163 0 0,1-1-111 0 0,2 1 48 0 0,-2-1-22 0 0,2 1 46 0 0,0-1-36 0 0,-1 1 185 0 0,2-1-72 0 0,-1 2 59 0 0,1 0 3 0 0,-1 1 23 0 0,2 1-41 0 0,0 2 139 0 0,1 1-78 0 0,-1 2 19 0 0,2 2-45 0 0,0 3 86 0 0,0 2 61 0 0,0 2-178 0 0,0 4 36 0 0,1 3-101 0 0,0 3 101 0 0,1 4-162 0 0,-1 4 100 0 0,2 4-127 0 0,0 3 72 0 0,0 3-132 0 0,0 4 116 0 0,0 2-127 0 0,0 2 116 0 0,1 2-68 0 0,0 0 95 0 0,0-2-91 0 0,0-2 95 0 0,1-1-70 0 0,-1-2 63 0 0,1-2-107 0 0,0-1 102 0 0,0-2-85 0 0,0-2 72 0 0,0-3-62 0 0,0-2-10 0 0,-1-3-3 0 0,0-2-7 0 0,0-3 1 0 0,-1-2 45 0 0,1 0-26 0 0,-1-3-23 0 0,0 0-15 0 0,0-2-18 0 0,0-2-11 0 0,-1-1-4 0 0,1-1 37 0 0,-1-2-67 0 0,1 0 40 0 0,-1-2-19 0 0,1-1-9 0 0,-1-1 3 0 0,1-2-2 0 0,-1 0-9 0 0,1-1 2 0 0,-1-3-1 0 0,0 2 14 0 0,0-3-9 0 0,0 2-10 0 0,0-3 31 0 0,2 2-29 0 0,0-2 15 0 0,0 1 4 0 0,0-1-24 0 0,3 0-2 0 0,2 0-38 0 0,2-1-14 0 0,1 0 1 0 0,4-1-3 0 0,2-1 0 0 0,3 0 0 0 0,2 0 0 0 0,4-1 0 0 0,2-1 0 0 0,4 0 0 0 0,2-1-89 0 0,3-1-240 0 0,0 0-7 0 0,1-1-46 0 0,1 1-86 0 0,-1 0-120 0 0,-1-1-94 0 0,-2 1-120 0 0,-1 0-118 0 0,-2 0-125 0 0,-3 0-221 0 0,-1 0-283 0 0,-3 0-183 0 0,-2 0-406 0 0,-2 0-184 0 0,-2 0-903 0 0,-2-1-1633 0 0,-1 1-3302 0 0,-3 0 7199 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0:53.01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03569.75"/>
      <inkml:brushProperty name="anchorY" value="-574093.875"/>
      <inkml:brushProperty name="scaleFactor" value="0.5"/>
    </inkml:brush>
  </inkml:definitions>
  <inkml:trace contextRef="#ctx0" brushRef="#br0">30 26 2216 0 0,'0'0'2072'0'0,"-2"-1"-527"0"0,0 0-134 0 0,0 0-260 0 0,-1-1-40 0 0,0 0-175 0 0,1 0 7 0 0,0 1-113 0 0,-1-2 20 0 0,1 2-205 0 0,0-1 22 0 0,1 1-215 0 0,2-1 43 0 0,1 1-194 0 0,3-1 66 0 0,0 1-207 0 0,3 0 124 0 0,0 0-200 0 0,4 1 114 0 0,1 0-178 0 0,3 0 136 0 0,0 1-152 0 0,2-1 114 0 0,1 1-144 0 0,0-1 140 0 0,0 1-161 0 0,0 0 118 0 0,1-1-103 0 0,-1 1 132 0 0,-1 0-178 0 0,-1 0 180 0 0,-3 0-150 0 0,1-1 120 0 0,-3 1-123 0 0,1 0 138 0 0,-3-1-121 0 0,2 1 164 0 0,-3 0-132 0 0,0 0 154 0 0,-2 0-156 0 0,-2-1 132 0 0,2 1-129 0 0,-1 0 126 0 0,1 1-79 0 0,-2-1 220 0 0,1 1-25 0 0,-1 0 106 0 0,0 2-131 0 0,0 2 95 0 0,0 0-124 0 0,-1 2 133 0 0,1 1-150 0 0,-1 2 125 0 0,-1 1-52 0 0,1 2-8 0 0,-1 1-24 0 0,1 3-9 0 0,0 1 56 0 0,0 3-23 0 0,0 3 15 0 0,-1 2 142 0 0,1 2-265 0 0,0 2 286 0 0,0 2-239 0 0,0 1 244 0 0,0 2-267 0 0,1 1 226 0 0,-1 1-219 0 0,1 2 236 0 0,1 1-164 0 0,-1 0 42 0 0,0 0 3 0 0,1-1 14 0 0,0-1 20 0 0,1-1-9 0 0,-1-1-14 0 0,1-2-52 0 0,0-1 33 0 0,0-1 33 0 0,1-2-62 0 0,-1 0 31 0 0,0-2-6 0 0,-1 0-27 0 0,0-3 3 0 0,0-1 21 0 0,-1 0-31 0 0,-1-2 39 0 0,1 0-115 0 0,-1-3 57 0 0,0 0-91 0 0,-1-1 74 0 0,1-1-80 0 0,-1-2 74 0 0,-1-1-78 0 0,0-1 41 0 0,0 0-73 0 0,0-3 24 0 0,0 0-37 0 0,0-2 36 0 0,-1 0-64 0 0,0-2 62 0 0,0 1-53 0 0,1-2 53 0 0,-1 1-62 0 0,-1-1 56 0 0,1 0-40 0 0,0-1 11 0 0,-1-1 53 0 0,1 1-105 0 0,0-2 67 0 0,0 1-46 0 0,0 0 20 0 0,-1-1 0 0 0,0 0 13 0 0,0-1-22 0 0,0 1 8 0 0,-1-1-26 0 0,0 1 48 0 0,-1-1-71 0 0,-1 0 41 0 0,1-1-33 0 0,-3 0 18 0 0,1 0-38 0 0,-4 1 20 0 0,0-1-7 0 0,-3 0-4 0 0,-2-1-3 0 0,-3 1 10 0 0,-2 0-59 0 0,-3-1 101 0 0,-2 1-79 0 0,-1 0 45 0 0,-2 0-27 0 0,-1 0 7 0 0,-1 1-21 0 0,0-1 20 0 0,0 1-21 0 0,0 0 25 0 0,-1 0-36 0 0,1 0-3 0 0,1 0-5 0 0,1 1-70 0 0,0-1 24 0 0,2 1-91 0 0,2-1-28 0 0,2 1-95 0 0,1-1-17 0 0,2-1-175 0 0,4 0-22 0 0,-1 1-313 0 0,3-1 40 0 0,0 0-355 0 0,2 0-155 0 0,2 0-449 0 0,-1-1-455 0 0,1 1-721 0 0,-1-2-3362 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5:05.54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77337.6875"/>
      <inkml:brushProperty name="anchorY" value="-364032.75"/>
      <inkml:brushProperty name="scaleFactor" value="0.5"/>
    </inkml:brush>
  </inkml:definitions>
  <inkml:trace contextRef="#ctx0" brushRef="#br0">61 106 92 0 0,'-1'-3'3076'0'0,"-3"-2"-835"0"0,0-2-177 0 0,-2-1-392 0 0,1-1-275 0 0,0 0-247 0 0,0 0-2 0 0,0 1-143 0 0,1 1 79 0 0,0 0-256 0 0,1 2-7 0 0,0-2-294 0 0,0 2-24 0 0,0 0-251 0 0,1 1 72 0 0,1 0-202 0 0,0 2 96 0 0,0 1-148 0 0,1 0 108 0 0,0 1-64 0 0,1 3-104 0 0,0 3 4 0 0,1 3 32 0 0,1 4 58 0 0,0 4-117 0 0,1 5 128 0 0,0 4-184 0 0,0 5 189 0 0,0 6-157 0 0,0 4 145 0 0,2 4-140 0 0,0 4 116 0 0,2 2-123 0 0,0 2 143 0 0,1 0-155 0 0,0-2 173 0 0,1-2-52 0 0,0-2 41 0 0,1-2 40 0 0,1-3 23 0 0,0-1 129 0 0,0-3-183 0 0,1-2 276 0 0,0-3-214 0 0,0-3 181 0 0,0-3-200 0 0,-1-2 235 0 0,1-4-230 0 0,-1-2 262 0 0,0-3-268 0 0,-1-2 216 0 0,2-3-280 0 0,-1-2 221 0 0,-2-4-253 0 0,4-2 189 0 0,1-2-270 0 0,2-4 217 0 0,1-3-256 0 0,2-4 7 0 0,1-3 44 0 0,1-5-20 0 0,1-3 11 0 0,0-5-24 0 0,1-4 26 0 0,0-3 94 0 0,-1-2 25 0 0,0-2 326 0 0,-2-1-324 0 0,-1 0 372 0 0,-2 0-276 0 0,-2 1 155 0 0,-2 3 36 0 0,-2 1-88 0 0,-2 1-42 0 0,-2 2-36 0 0,-2 1-7 0 0,-1 2-32 0 0,-1 1-48 0 0,-2 3-17 0 0,-1 0-38 0 0,-1 3-16 0 0,-1 1-22 0 0,-1 1-38 0 0,-1 1-6 0 0,1 2-63 0 0,-2 2 20 0 0,0 1-51 0 0,0 1 7 0 0,-2 2 24 0 0,1 3-19 0 0,-3 1 26 0 0,2 3-2 0 0,-4 1-64 0 0,-2 4 5 0 0,0 1-19 0 0,0 4 7 0 0,0 1 43 0 0,0 3-13 0 0,2 1 7 0 0,0 2 14 0 0,2 1-8 0 0,1 1 26 0 0,2 0-45 0 0,2 0 14 0 0,2-1 9 0 0,1 0 15 0 0,2 0 15 0 0,3-1 198 0 0,2-1-255 0 0,2-1 249 0 0,3-1-258 0 0,3-1 249 0 0,2-2-262 0 0,3-3 236 0 0,3-1-249 0 0,1-2 241 0 0,4-3-227 0 0,1-3 227 0 0,2-1-231 0 0,3-3 256 0 0,0-2-249 0 0,2-3 271 0 0,-1-2-276 0 0,1-3 196 0 0,-2-2-223 0 0,0-2-26 0 0,-1-2-50 0 0,-2-2-54 0 0,-1-1 9 0 0,-2-1-8 0 0,-3 0 52 0 0,-2 2-34 0 0,-2 1-30 0 0,-3 3-228 0 0,-2 2-190 0 0,-2 2-415 0 0,-2 3-373 0 0,-4 4-53 0 0,0 1-111 0 0,-3 4-620 0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5:06.11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79824.8125"/>
      <inkml:brushProperty name="anchorY" value="-365318.59375"/>
      <inkml:brushProperty name="scaleFactor" value="0.5"/>
    </inkml:brush>
  </inkml:definitions>
  <inkml:trace contextRef="#ctx0" brushRef="#br0">163 202 2896 0 0,'-4'-4'7963'0'0,"1"-1"-6053"0"0,0 1-374 0 0,-1-2-90 0 0,1 0 97 0 0,0-1-471 0 0,0-2 145 0 0,1 2-431 0 0,1-3 60 0 0,0 1-338 0 0,2-1 135 0 0,1-1-334 0 0,2 0-31 0 0,0 1-56 0 0,2-1-68 0 0,1 1-31 0 0,1 0-16 0 0,1 0-37 0 0,1 1-16 0 0,1 1-78 0 0,2 0 5 0 0,0 1-105 0 0,0 1-25 0 0,1 1-47 0 0,-2 1-7 0 0,3 2 6 0 0,-3 0-18 0 0,3 2 42 0 0,-2 2-40 0 0,1 1 125 0 0,-2 3 85 0 0,-2 2-135 0 0,-1 2 79 0 0,-3 3-2 0 0,-2 2-11 0 0,-2 2-121 0 0,-4 3 133 0 0,-2 3 47 0 0,-5 3-3 0 0,-3 2 16 0 0,-4 2-20 0 0,-3 2 16 0 0,-3 0-42 0 0,-3 2 72 0 0,-1-1-14 0 0,0-2 12 0 0,-1-1 22 0 0,2-3 9 0 0,1-2 18 0 0,3-3-51 0 0,1-2 78 0 0,4-3-25 0 0,0-3 37 0 0,3 0 11 0 0,2-3-11 0 0,1-1 70 0 0,2 0 56 0 0,0-2 38 0 0,3-2 16 0 0,1 0 6 0 0,1-1 6 0 0,1 1 41 0 0,1-2-113 0 0,4 1 6 0 0,0-2-66 0 0,5 1-16 0 0,4-2-88 0 0,2 0 30 0 0,4-1-128 0 0,3-1-148 0 0,2-1-118 0 0,4 0-145 0 0,2 0-167 0 0,3-2-202 0 0,3 0-325 0 0,0-1-256 0 0,3-1-294 0 0,-1 1-666 0 0,0-1-529 0 0,0 0-1404 0 0,-1-1-2737 0 0,-8 0 5787 0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5:06.40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81405.46875"/>
      <inkml:brushProperty name="anchorY" value="-366959.375"/>
      <inkml:brushProperty name="scaleFactor" value="0.5"/>
    </inkml:brush>
  </inkml:definitions>
  <inkml:trace contextRef="#ctx0" brushRef="#br0">48 65 3980 0 0,'-5'-2'6170'0'0,"0"-1"-3849"0"0,1 1-415 0 0,-2-1-276 0 0,0 0-237 0 0,0-1-172 0 0,0 1 20 0 0,2 1-183 0 0,1-2-161 0 0,1 1-183 0 0,2-1-158 0 0,1 1 33 0 0,4-1-292 0 0,4 0 114 0 0,1 1-259 0 0,4 0 155 0 0,2 1-247 0 0,2-1 25 0 0,2 2-71 0 0,1 0-139 0 0,3 0-96 0 0,0-1-125 0 0,2 1-6 0 0,-1 1-45 0 0,0-1-115 0 0,-1 1-88 0 0,0-1-146 0 0,-3 1-260 0 0,-1 0-86 0 0,-4 0-265 0 0,0 0-127 0 0,-3 1-341 0 0,1-1-583 0 0,-3 0-1706 0 0,0-1-2287 0 0,-2 0 5030 0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5:07.55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83045.75"/>
      <inkml:brushProperty name="anchorY" value="-368165.4375"/>
      <inkml:brushProperty name="scaleFactor" value="0.5"/>
    </inkml:brush>
  </inkml:definitions>
  <inkml:trace contextRef="#ctx0" brushRef="#br0">4 751 572 0 0,'0'0'3666'0'0,"0"-2"-2211"0"0,-1 0-155 0 0,1 0-16 0 0,-1-1-99 0 0,1 0 55 0 0,-1 1-58 0 0,1-2 99 0 0,-1 0-183 0 0,1 1 89 0 0,0-2-274 0 0,0 1-34 0 0,1-1-209 0 0,-1 0 16 0 0,1-2-78 0 0,-1 2 35 0 0,1-1-84 0 0,0 1-52 0 0,0-2-11 0 0,-1 1-33 0 0,2-1-46 0 0,-1 2-37 0 0,1-3-21 0 0,0 3 43 0 0,0-3 22 0 0,-1 2-29 0 0,1-1 120 0 0,0 1-221 0 0,0-1 236 0 0,0 1-363 0 0,0-1 251 0 0,0 1-269 0 0,0-2 195 0 0,1 0-258 0 0,-1 1 214 0 0,1-2-245 0 0,0 0 229 0 0,0 0-201 0 0,-1 0 288 0 0,1-1-219 0 0,1 0 268 0 0,-1 0-300 0 0,0 0 236 0 0,0 0-292 0 0,0 0 331 0 0,0 0-247 0 0,-1 0 53 0 0,0 0 19 0 0,1 0-22 0 0,0 0-30 0 0,0-1-23 0 0,-1 0 8 0 0,0 0 97 0 0,1 0 56 0 0,0-1-43 0 0,-1 0-11 0 0,1 0-28 0 0,0 0 38 0 0,1 0 46 0 0,-1 0-88 0 0,1-1-151 0 0,-1 0-57 0 0,2 0 2 0 0,-1 0-14 0 0,0 0 0 0 0,0-1 0 0 0,0 1 0 0 0,1-1 0 0 0,0 1 0 0 0,0-1 0 0 0,-1 1 0 0 0,1 1 0 0 0,-1-1 0 0 0,1 1 0 0 0,0 1 0 0 0,0-1 0 0 0,-1 1 0 0 0,1 0 0 0 0,-1 1 0 0 0,0 2 0 0 0,-1 0 0 0 0,0 1 0 0 0,0 0 0 0 0,0 1 0 0 0,0-1 0 0 0,-1 2 0 0 0,0 0 0 0 0,-1 0 0 0 0,1 2 0 0 0,0 0 0 0 0,-1 0 0 0 0,1 1 0 0 0,-1 2 0 0 0,0 4 0 0 0,0 2 0 0 0,0 4 0 0 0,0 4 0 0 0,-1 4 0 0 0,-1 3 0 0 0,1 5 0 0 0,-1 3 0 0 0,0 3 0 0 0,-1 4 0 0 0,1 2 0 0 0,1 2 0 0 0,-1 2 0 0 0,2 2 0 0 0,0 0 0 0 0,0 1 0 0 0,1-2 0 0 0,2-2 0 0 0,0-2 0 0 0,1-1 0 0 0,0-2 0 0 0,2-2 0 0 0,0-2 0 0 0,2-1 0 0 0,0-3 0 0 0,2 0 0 0 0,0-3 0 0 0,1-2 0 0 0,1-2 0 0 0,0-3 0 0 0,2-2 0 0 0,1-1 0 0 0,0-4 0 0 0,3-1 0 0 0,0-3 0 0 0,2-2 0 0 0,1-3-131 0 0,1-1 19 0 0,3-4-8 0 0,0-2-42 0 0,2-3 11 0 0,2-3 32 0 0,1-2 4 0 0,1-3 29 0 0,0-3 3 0 0,0-3 2 0 0,-2-2 6 0 0,-1-2 45 0 0,-1-1 1 0 0,-2-3-11 0 0,-2 0 11 0 0,-1-1 5 0 0,-2-1 27 0 0,-2-1 77 0 0,-1 0-29 0 0,-3 1 75 0 0,-2 0-56 0 0,-1 0 24 0 0,-2 1-54 0 0,-2 1 10 0 0,-1 0-5 0 0,-2 1 46 0 0,-1 2-47 0 0,-1 0 8 0 0,-2 1 11 0 0,-1 1-89 0 0,0 1 49 0 0,-2 0-51 0 0,0 1 18 0 0,-1 1-58 0 0,0 2 62 0 0,-2 0-49 0 0,1 2 1 0 0,0 1-19 0 0,-1 3-85 0 0,1 1 14 0 0,-1 2-95 0 0,0 1 51 0 0,-1 2 3 0 0,0 2 2 0 0,-2 1 7 0 0,-1 3-10 0 0,-3 2 18 0 0,-1 3 12 0 0,-1 2-54 0 0,-1 3-6 0 0,-1 3 0 0 0,0 2 19 0 0,0 2 40 0 0,0 3 0 0 0,1 1 32 0 0,2 2 11 0 0,1-1 18 0 0,2 1 21 0 0,2 0 5 0 0,2-1 19 0 0,2 0 1 0 0,3-2 25 0 0,2-1 26 0 0,3-2-1 0 0,3 0-29 0 0,2-2-18 0 0,4-2-53 0 0,3-2-12 0 0,2-2 116 0 0,4-2-223 0 0,1-3 242 0 0,3-3-225 0 0,3-2 250 0 0,3-3-266 0 0,1-3 222 0 0,3-3-246 0 0,0-3-55 0 0,2-4-73 0 0,1-2-45 0 0,0-3-110 0 0,1-2 21 0 0,-2-1 87 0 0,-3 0 50 0 0,-4 2 38 0 0,-3 3-62 0 0,-3 2-164 0 0,-5 2-197 0 0,-2 4-377 0 0,-4 2-79 0 0,-3 4-157 0 0,-3 1-132 0 0,-3 2-337 0 0,-1 2-371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2:16.0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180 118 2024 0 0,'-7'-49'11876'0'0,"24"12"-6944"0"0,-14 19-1959 0 0,-3 18-2949 0 0,0-1 1 0 0,0 1-1 0 0,0 0 1 0 0,0 0-1 0 0,0-1 1 0 0,1 1 0 0 0,-1 0-1 0 0,0-1 1 0 0,0 1-1 0 0,0 0 1 0 0,0 0 0 0 0,0-1-1 0 0,0 1 1 0 0,0 0-1 0 0,0-1 1 0 0,0 1 0 0 0,0 0-1 0 0,0-1 1 0 0,0 1-1 0 0,0 0 1 0 0,0 0 0 0 0,0-1-1 0 0,-1 1 1 0 0,1 0-1 0 0,0-1 1 0 0,0 1-1 0 0,0 0 1 0 0,0 0 0 0 0,0-1-1 0 0,-1 1 1 0 0,1 0-1 0 0,0 0 1 0 0,0 0 0 0 0,0-1-1 0 0,-1 1 1 0 0,1 0-1 0 0,0 0 1 0 0,0 0 0 0 0,-1-1-1 0 0,1 1 1 0 0,0 0-1 0 0,-1 0 1 0 0,1 0 0 0 0,0 0-1 0 0,0 0 1 0 0,-1 0-1 0 0,1 0 1 0 0,0 0-1 0 0,-1 0 1 0 0,1 0 0 0 0,0 0-1 0 0,-1 0 1 0 0,1 0-1 0 0,0 0 1 0 0,0 0 0 0 0,-1 0-1 0 0,1 0 1 0 0,-3 0-10 0 0,-29 14 56 0 0,21-7 42 0 0,0 1 0 0 0,0 1 0 0 0,1 0 0 0 0,0 0-1 0 0,1 1 1 0 0,0 0 0 0 0,0 1 0 0 0,1 0 0 0 0,1 0 0 0 0,0 0 0 0 0,0 1 0 0 0,1 1 0 0 0,-7 19 0 0 0,8-19-78 0 0,1-1 0 0 0,1 1-1 0 0,0 0 1 0 0,0 0 0 0 0,2 0 0 0 0,-1 0 0 0 0,2 0 0 0 0,0 0 0 0 0,0 0 0 0 0,1 0 0 0 0,1 0-1 0 0,0 0 1 0 0,1 0 0 0 0,4 13 0 0 0,-2-15-121 0 0,1 0-1 0 0,0-1 1 0 0,0 1 0 0 0,1-1 0 0 0,0 0 0 0 0,1 0-1 0 0,0-1 1 0 0,1 0 0 0 0,0-1 0 0 0,0 0-1 0 0,1 0 1 0 0,0-1 0 0 0,0 0 0 0 0,1-1-1 0 0,19 9 1 0 0,-24-13 63 0 0,0 1 0 0 0,0-1-1 0 0,0 0 1 0 0,0 0 0 0 0,0-1 0 0 0,0 0 0 0 0,1 0 0 0 0,-1-1-1 0 0,0 1 1 0 0,1-1 0 0 0,-1-1 0 0 0,0 1 0 0 0,1-1 0 0 0,-1 0-1 0 0,0 0 1 0 0,0-1 0 0 0,0 0 0 0 0,0 0 0 0 0,0-1-1 0 0,0 1 1 0 0,-1-1 0 0 0,1 0 0 0 0,-1-1 0 0 0,0 1 0 0 0,0-1-1 0 0,0 0 1 0 0,0-1 0 0 0,-1 1 0 0 0,1-1 0 0 0,-1 0-1 0 0,0 0 1 0 0,3-5 0 0 0,4-9 112 0 0,0 0 0 0 0,-1-1 0 0 0,-2 0-1 0 0,0-1 1 0 0,-1 1 0 0 0,0-2 0 0 0,-2 1 0 0 0,-1 0-1 0 0,-1-1 1 0 0,0 0 0 0 0,-2 0 0 0 0,0 0 0 0 0,-2 0-1 0 0,0 0 1 0 0,-6-30 0 0 0,4 44-53 0 0,1-1 0 0 0,-1 1 1 0 0,-1 1-1 0 0,0-1 0 0 0,0 0 1 0 0,0 1-1 0 0,-1 0 0 0 0,0 0 0 0 0,0 0 1 0 0,-9-8-1 0 0,12 13-156 0 0,0 0 1 0 0,-1 0-1 0 0,1 0 1 0 0,-1 0-1 0 0,1 0 1 0 0,-1 0-1 0 0,0 1 1 0 0,0-1-1 0 0,0 1 0 0 0,0 0 1 0 0,0 0-1 0 0,0 0 1 0 0,0 0-1 0 0,0 1 1 0 0,0-1-1 0 0,-1 1 0 0 0,1 0 1 0 0,0 0-1 0 0,0 0 1 0 0,0 0-1 0 0,0 0 1 0 0,-1 1-1 0 0,1-1 0 0 0,0 1 1 0 0,0 0-1 0 0,0 0 1 0 0,0 0-1 0 0,0 0 1 0 0,0 1-1 0 0,0-1 0 0 0,-2 3 1 0 0,2-2-366 0 0,0 1 1 0 0,0-1 0 0 0,0 1-1 0 0,0 0 1 0 0,1 0-1 0 0,-1 0 1 0 0,1 0-1 0 0,-3 5 1 0 0,-4 17-6871 0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5:08.14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85757.9375"/>
      <inkml:brushProperty name="anchorY" value="-368730.125"/>
      <inkml:brushProperty name="scaleFactor" value="0.5"/>
    </inkml:brush>
  </inkml:definitions>
  <inkml:trace contextRef="#ctx0" brushRef="#br0">5 222 2532 0 0,'-1'-1'7307'0'0,"-2"-1"-4734"0"0,3-1-1142 0 0,1 0-75 0 0,2-2-105 0 0,3 0-196 0 0,1-2-141 0 0,2 1-110 0 0,1-1-69 0 0,1-1 154 0 0,0 1-227 0 0,0 0 136 0 0,0-1-150 0 0,1 1-3 0 0,0-1-59 0 0,-1 0-8 0 0,0 0-64 0 0,0 0-98 0 0,0 0 10 0 0,-1 0-110 0 0,0 0-48 0 0,-1 0-50 0 0,-1 0-40 0 0,0 1-19 0 0,0-1-51 0 0,-1 1-40 0 0,-1 0 8 0 0,-1 2-22 0 0,1-2-38 0 0,-2 3-4 0 0,1-2-44 0 0,-2 2-23 0 0,1 0-48 0 0,-1 0-32 0 0,-1 2-60 0 0,1-1 3 0 0,0 1 31 0 0,-1 0 81 0 0,-1 1-31 0 0,-1 3 35 0 0,-1 3 7 0 0,-1 4 27 0 0,-1 2 97 0 0,-1 3-114 0 0,-1 4 123 0 0,0 2-129 0 0,-1 4 122 0 0,0 3-97 0 0,0 3 24 0 0,0 3-8 0 0,0 2 14 0 0,1 3 1 0 0,1 2 5 0 0,0 0 4 0 0,0 1-1 0 0,1-2-3 0 0,0-1 0 0 0,1-1 19 0 0,-1-2-1 0 0,1-1-17 0 0,1-3 24 0 0,0-3-12 0 0,0-1-11 0 0,0-3 18 0 0,1-2-6 0 0,-1-2-21 0 0,1-2 6 0 0,-1-2-12 0 0,0-1-12 0 0,1-2-62 0 0,-2-2 16 0 0,0-1-32 0 0,1-3-31 0 0,-3 0 40 0 0,1-2-10 0 0,-3 1-11 0 0,1-3 24 0 0,-3 2 39 0 0,1-2-11 0 0,-2 0 17 0 0,1-1 6 0 0,-3 0 17 0 0,3-1-4 0 0,-3 0 36 0 0,2 0 32 0 0,0 0 7 0 0,2-1 49 0 0,2 1-7 0 0,-2-1 15 0 0,1 1-17 0 0,2-1-8 0 0,1 1-26 0 0,1-1-17 0 0,1 0-2 0 0,6-1-35 0 0,3 1-38 0 0,4-1-146 0 0,2-1-4 0 0,4 1-112 0 0,3 0-48 0 0,2-2-96 0 0,2 1-122 0 0,1 0-86 0 0,1-1-203 0 0,0 1-229 0 0,1 0-219 0 0,-2 0-304 0 0,-2 0-524 0 0,-1-1-521 0 0,-3 1-1726 0 0,-1-1-2701 0 0,-6 0 5875 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4:31.86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44491.5"/>
      <inkml:brushProperty name="anchorY" value="-326973.96875"/>
      <inkml:brushProperty name="scaleFactor" value="0.5"/>
    </inkml:brush>
  </inkml:definitions>
  <inkml:trace contextRef="#ctx0" brushRef="#br0">0 210 2276 0 0,'0'0'0'0'0,"1"-3"1560"0"0,0-3-186 0 0,1-3-297 0 0,1-2 54 0 0,0-2-142 0 0,0-1-59 0 0,1 0 75 0 0,0 1 21 0 0,0-1-52 0 0,0 0-151 0 0,0 1-52 0 0,0 1-35 0 0,0 1-73 0 0,0 1-78 0 0,-2 2-77 0 0,1 0-80 0 0,-1 2-61 0 0,0-1-62 0 0,0 2-71 0 0,0-1-47 0 0,-1 2-32 0 0,0 0 31 0 0,-1 2 46 0 0,0 0 76 0 0,1 2-30 0 0,0 2 100 0 0,2 3-101 0 0,-1 4 67 0 0,1 4-128 0 0,-1 4 21 0 0,0 7-2 0 0,0 5 1 0 0,0 7-48 0 0,-1 7 6 0 0,0 6-47 0 0,1 6 20 0 0,-1 6-59 0 0,0 3 43 0 0,-1 4-1 0 0,1 3-5 0 0,0 1 233 0 0,0 1-291 0 0,0 3 134 0 0,0 0-14 0 0,1 1-26 0 0,0 2 15 0 0,0 2 56 0 0,1-1-3 0 0,-1 1 38 0 0,1-2 11 0 0,-1 0-29 0 0,1-2 114 0 0,-1-1-164 0 0,0-1 182 0 0,1-1-140 0 0,-1-1 151 0 0,1-1-165 0 0,-1-2 46 0 0,0 0-105 0 0,0-1 95 0 0,-1-1-122 0 0,1-2 101 0 0,-1-1-101 0 0,0-4 61 0 0,0-2-116 0 0,0-4 102 0 0,1-2-151 0 0,-1-2 128 0 0,1-2-135 0 0,-1-2 147 0 0,0-2-110 0 0,0-3 91 0 0,1-2-31 0 0,-1-1-4 0 0,0-3 17 0 0,1 0-20 0 0,-1-2-18 0 0,0-1-4 0 0,1-2-5 0 0,-1-2 4 0 0,0-1-6 0 0,1-1-26 0 0,-1-2-17 0 0,1 0-10 0 0,-1-1 4 0 0,0-2-21 0 0,1-1-3 0 0,0-1 4 0 0,-1-2-22 0 0,0 0 12 0 0,1-1-10 0 0,-1-2 3 0 0,0 0-15 0 0,-1-1 4 0 0,1-1 3 0 0,0 0-30 0 0,0-2 4 0 0,0-3-35 0 0,1 1-61 0 0,-1-2-74 0 0,-1 1-115 0 0,1-2-167 0 0,0 1-215 0 0,0-1-442 0 0,-1-3-18 0 0,1 0-595 0 0,-6-42-22482 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4:33.83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45937.34375"/>
      <inkml:brushProperty name="anchorY" value="-331373.125"/>
      <inkml:brushProperty name="scaleFactor" value="0.5"/>
    </inkml:brush>
  </inkml:definitions>
  <inkml:trace contextRef="#ctx0" brushRef="#br0">0 61 200 0 0,'0'0'2871'0'0,"1"-2"-1816"0"0,-1 1-81 0 0,0-1-93 0 0,1-1-13 0 0,0 0-177 0 0,-1 1 50 0 0,1 0-165 0 0,0-1-30 0 0,-1 0-117 0 0,1 1-9 0 0,1-2 12 0 0,-1 1-44 0 0,0 1 111 0 0,0 0-103 0 0,0-1 141 0 0,0 1-63 0 0,3-2 2917 0 0,-4 2-2751 0 0,0 0-147 0 0,0-3 3727 0 0,0 3-4049 0 0,1 0-24 0 0,0 1 4 0 0,-1-1-36 0 0,1 1-52 0 0,-1 1 9 0 0,0-1-2 0 0,0 1 16 0 0,2 1 42 0 0,0 1 8 0 0,2 0 43 0 0,3 1 14 0 0,1 1-79 0 0,2 1 30 0 0,3 1 11 0 0,2 1-16 0 0,3 2 81 0 0,2 1-27 0 0,4 3 21 0 0,3 2-22 0 0,4 2 30 0 0,4 3-14 0 0,4 2 121 0 0,3 4-253 0 0,4 2 224 0 0,5 3-259 0 0,4 3 199 0 0,3 3-220 0 0,4 2 221 0 0,1 2-254 0 0,3 1 248 0 0,0 1-239 0 0,1 1 95 0 0,0 0-17 0 0,0 0 33 0 0,-1 0-17 0 0,0 1 54 0 0,-1-2 83 0 0,-1 1-118 0 0,0 0 101 0 0,-2-1-138 0 0,0 1 72 0 0,-1 0-80 0 0,0-1 6 0 0,-1-1-18 0 0,-2 0-3 0 0,-3-2 9 0 0,-1-2-8 0 0,-3-1-11 0 0,-1-1-7 0 0,-1-2 2 0 0,-1 0-12 0 0,-2-1-1 0 0,0-1 0 0 0,-2-2-15 0 0,-2 0 32 0 0,-3-2-15 0 0,-1-1 1 0 0,-4-2 1 0 0,-1-2 50 0 0,-2-1-19 0 0,-2-1 4 0 0,-2-2 10 0 0,-2 0 1 0 0,-1-2-18 0 0,-2-1 6 0 0,-1-1-17 0 0,-1-1 4 0 0,-2-1-7 0 0,0-1 16 0 0,-2 0-1 0 0,-1-1 2 0 0,0-1 51 0 0,-2-1-108 0 0,0-1 44 0 0,-1 0 58 0 0,0-1-103 0 0,-1 0 104 0 0,0 0-112 0 0,-1 0 113 0 0,0 0-142 0 0,0 0 85 0 0,0-1-66 0 0,-2-2 83 0 0,0 1-108 0 0,-2-1 107 0 0,1 1-102 0 0,-2-2 95 0 0,2 1-103 0 0,-2-1 110 0 0,0 1-117 0 0,-1-1 100 0 0,-1-1-77 0 0,2 1 79 0 0,-2-2-84 0 0,1 2 91 0 0,0-1-102 0 0,-1-1 96 0 0,-1 1-113 0 0,1 0 112 0 0,-1-1-128 0 0,-1 1 113 0 0,0-1-72 0 0,0 0 115 0 0,-2 2-112 0 0,0-1 97 0 0,-2 2-89 0 0,0 0 96 0 0,-3 2-95 0 0,-1-1 90 0 0,-2 2-110 0 0,0 0 116 0 0,-2 0-120 0 0,-2 1 110 0 0,0 1-102 0 0,-2 0 104 0 0,-2 1-105 0 0,0 0 106 0 0,-2 0-111 0 0,-2 0 104 0 0,-1 1-116 0 0,-1 0 104 0 0,-2 2-18 0 0,0-1 10 0 0,-1 1-3 0 0,-1 0-12 0 0,0 0-63 0 0,0 1 92 0 0,-1 0-100 0 0,1 0 104 0 0,-1 1-105 0 0,1-1 102 0 0,-1 1-92 0 0,0 1 88 0 0,0-1-81 0 0,0 0 98 0 0,0 1-103 0 0,-1 1 102 0 0,-1 0-83 0 0,0 1 86 0 0,-1 0-108 0 0,0 0 116 0 0,0 0-116 0 0,0 1 106 0 0,0-1-112 0 0,1 0 118 0 0,1-1-125 0 0,1-1 103 0 0,2 0-92 0 0,-1-1 115 0 0,1 0-113 0 0,1-1 106 0 0,0 0-121 0 0,0 0 124 0 0,0 0-112 0 0,1 0 104 0 0,-1 0-111 0 0,1-1 118 0 0,2 0-125 0 0,-1 0 98 0 0,2-2-95 0 0,0 1 102 0 0,1-1-105 0 0,0 0 106 0 0,0 0-111 0 0,0 0 122 0 0,1-1-130 0 0,-1 1 91 0 0,1-1-84 0 0,0 1 107 0 0,1-1-112 0 0,-1 0 115 0 0,0 1-123 0 0,1-1 111 0 0,0 0-103 0 0,-1 0 90 0 0,1 0-110 0 0,1 0 120 0 0,-1 0-144 0 0,0 0 118 0 0,0 0-111 0 0,0 0 116 0 0,1 0-119 0 0,-1 0 115 0 0,1-1-128 0 0,0 1 113 0 0,0-1-123 0 0,0 1 96 0 0,0-2-67 0 0,0 1 108 0 0,0-1-119 0 0,0 0 122 0 0,0 1-98 0 0,0-1 114 0 0,0 1-99 0 0,1-1 102 0 0,-1 1-110 0 0,1 0 132 0 0,0-1-134 0 0,1 0 130 0 0,0 0-66 0 0,1-1 43 0 0,1 0-20 0 0,0 0 11 0 0,0 0-30 0 0,1 0-20 0 0,0-1 22 0 0,-1 1-13 0 0,1 0-6 0 0,0-1 7 0 0,0 0 2 0 0,0 0-56 0 0,1 0-12 0 0,-1 0 0 0 0,0 0 33 0 0,0 1-10 0 0,1-1 9 0 0,-1 0 0 0 0,0-1 23 0 0,0 1 3 0 0,0 0-23 0 0,0 0 41 0 0,0 0-12 0 0,1-1 36 0 0,0 1-55 0 0,0 0 46 0 0,0 0-39 0 0,0 0 40 0 0,2-2-3 0 0,0 1-8 0 0,1-1-9 0 0,-1 1 20 0 0,1 0-11 0 0,1-1-6 0 0,-1 0 31 0 0,1 0-24 0 0,-1 1 26 0 0,2-1-44 0 0,-1 0 42 0 0,0 0-28 0 0,1 0 22 0 0,0 0-16 0 0,0 0 15 0 0,1 0-18 0 0,-1 0 19 0 0,1 0-20 0 0,-1 0-8 0 0,1-1-36 0 0,-1 1 80 0 0,1 0-36 0 0,-2 0-19 0 0,2 0 26 0 0,-2 0-5 0 0,2-1-3 0 0,0 1-22 0 0,0-1-45 0 0,-1 0 2 0 0,2 0 5 0 0,-1 1-168 0 0,1-2 258 0 0,-1 1-185 0 0,1-1 203 0 0,-2 1-163 0 0,2 0 149 0 0,-2 0-122 0 0,1 0 153 0 0,0 1-175 0 0,0-1 226 0 0,0 0-222 0 0,1-1 205 0 0,-2 1-188 0 0,2 0 182 0 0,-1 0-189 0 0,0-1 224 0 0,0 2-221 0 0,1-2 194 0 0,-1 2-193 0 0,1-2 210 0 0,-1 1-161 0 0,1-1 111 0 0,0 1-125 0 0,0-1 152 0 0,0 1-163 0 0,0-1 143 0 0,1 0-128 0 0,-1 0 146 0 0,1 1-160 0 0,-1-1 170 0 0,0 0-168 0 0,2 0 167 0 0,-2 1-166 0 0,0-1 166 0 0,1 0-190 0 0,0 0 197 0 0,0 0-181 0 0,1 0 185 0 0,-2 0-190 0 0,2 0 207 0 0,-1 0-198 0 0,2-1 158 0 0,-2 0-131 0 0,1 0 146 0 0,0 1-179 0 0,1-2 166 0 0,-2 2-149 0 0,1 0 166 0 0,0-1-185 0 0,-1 1 182 0 0,0 0-176 0 0,0 0 178 0 0,0 0-169 0 0,1-1 172 0 0,0 1-201 0 0,1-1 200 0 0,0-1-168 0 0,-1 2 172 0 0,0-1-195 0 0,0 1 203 0 0,1-1-183 0 0,0-1 200 0 0,0 1-189 0 0,1-1 183 0 0,0 0-74 0 0,0 0-83 0 0,-2 1 117 0 0,1 0-128 0 0,-1 0 149 0 0,0 0-157 0 0,1-1 137 0 0,1 1-126 0 0,-1-1 140 0 0,1 0-228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4:34.88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47271.125"/>
      <inkml:brushProperty name="anchorY" value="-335936.03125"/>
      <inkml:brushProperty name="scaleFactor" value="0.5"/>
    </inkml:brush>
  </inkml:definitions>
  <inkml:trace contextRef="#ctx0" brushRef="#br0">57 66 1100 0 0,'-2'-1'2084'0'0,"0"-1"-569"0"0,-1 1-220 0 0,-1-2-131 0 0,0 1-51 0 0,1 0-72 0 0,-2-1 21 0 0,2 0-48 0 0,0 1 44 0 0,-1 0-201 0 0,1-1 20 0 0,0 2-268 0 0,0-2 7 0 0,1 1 22 0 0,0 0-141 0 0,0 1 139 0 0,1 0-158 0 0,-1-1 88 0 0,1 1-140 0 0,-1-1 75 0 0,0 0 1619 0 0,4 1-1726 0 0,2 0-30 0 0,2 0-23 0 0,0 0-6 0 0,5 0-25 0 0,2 0 5 0 0,2 1-36 0 0,3-1-46 0 0,2 0-35 0 0,2 0 9 0 0,2 0-54 0 0,3-1-15 0 0,2 0-35 0 0,3 0-26 0 0,1 1-15 0 0,2-1 5 0 0,1 1-27 0 0,2 0-30 0 0,0 0 26 0 0,0 0-25 0 0,1 0 3 0 0,0 1-6 0 0,-2 0 0 0 0,-2 0 140 0 0,0 0-217 0 0,-3 0 94 0 0,-1 0-47 0 0,-1 0 27 0 0,-2 0 132 0 0,-1 1-205 0 0,-1-1 78 0 0,-2 0-42 0 0,-2 0 34 0 0,-1 1 116 0 0,-2-1-190 0 0,0 0 76 0 0,-2 0-21 0 0,-4 0-23 0 0,2 1 35 0 0,-3-1-1 0 0,2 0-4 0 0,-3 0 12 0 0,2 0 6 0 0,-2 0-20 0 0,1 0-8 0 0,-1 0 40 0 0,1 0-51 0 0,-2 0 7 0 0,1 0 16 0 0,-3 1-16 0 0,-1-1 10 0 0,2 0-17 0 0,-2 1-13 0 0,-1-1-12 0 0,2 0-12 0 0,-2 0 30 0 0,-1 0-5 0 0,2 0-26 0 0,-2 0-19 0 0,-1 0 79 0 0,-1 0-49 0 0,-1 0 50 0 0,3 0-22 0 0,-1 0 17 0 0,0 0-42 0 0,-1 0 45 0 0,3 0-33 0 0,-1 0-14 0 0,-1 0 14 0 0,-1 0-21 0 0,2 0 11 0 0,1 0-22 0 0,-2 0 5 0 0,3 0-34 0 0,-1 0 32 0 0,-2 1-7 0 0,0-1 7 0 0,2 1-34 0 0,-2-1 20 0 0,1 0 26 0 0,-2 1-14 0 0,-1-1 7 0 0,2 0-1 0 0,-1 1-23 0 0,0-1-55 0 0,0 0-13 0 0,-2 1-52 0 0,0-1-9 0 0,0 0-150 0 0,4 0-3338 0 0,-2 1 2253 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4:35.89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49751.25"/>
      <inkml:brushProperty name="anchorY" value="-337154.9375"/>
      <inkml:brushProperty name="scaleFactor" value="0.5"/>
    </inkml:brush>
  </inkml:definitions>
  <inkml:trace contextRef="#ctx0" brushRef="#br0">27 1 744 0 0,'0'0'3692'0'0,"-3"1"-2855"0"0,0-1 193 0 0,0 0-258 0 0,-15 3 14686 0 0,21-2-15285 0 0,0 0-12 0 0,3 0-31 0 0,0 0-35 0 0,3 0 166 0 0,0 0-234 0 0,3-1 42 0 0,3 0-2 0 0,2 0 141 0 0,1 0-261 0 0,1-1 206 0 0,2 0-225 0 0,2 1 76 0 0,1-1-21 0 0,1 0 10 0 0,3 0 2 0 0,0-1-42 0 0,1 1 32 0 0,1 0-7 0 0,0 1-27 0 0,0 0 23 0 0,0-1-22 0 0,0 1 25 0 0,-1 0-41 0 0,0 0 46 0 0,0 0 8 0 0,-1 0-20 0 0,0 0 0 0 0,-1 1-90 0 0,-2-1 160 0 0,-1 1-37 0 0,0-1-27 0 0,-2 1 47 0 0,-2-1-35 0 0,1 1 2 0 0,-2 0 22 0 0,0 0-44 0 0,-2-1 64 0 0,1 2-47 0 0,-4-1 20 0 0,2 0-6 0 0,-1 0-8 0 0,-2 0 2 0 0,2 0-57 0 0,-4 0 44 0 0,3 0-114 0 0,-3 0 167 0 0,2-1-57 0 0,-3 1 12 0 0,1-1-8 0 0,-2 1 20 0 0,2-1-35 0 0,-3 1 25 0 0,1-1-3 0 0,-1 1-23 0 0,-3-1 40 0 0,3 0-18 0 0,-2 0-12 0 0,-1 0-56 0 0,1 0 90 0 0,0 1-22 0 0,-2-1 0 0 0,-1 0 8 0 0,-1 1-8 0 0,3-1-2 0 0,-2 0-8 0 0,1 1-46 0 0,-2-1 46 0 0,0 0-17 0 0,-1 0 0 0 0,0 0 11 0 0,2 1-40 0 0,0-1 53 0 0,-1 0-12 0 0,1 1-1 0 0,-2-1-6 0 0,0 0-8 0 0,0 0-13 0 0,3 0-20 0 0,-1 1-38 0 0,1-1 37 0 0,-1 0-33 0 0,-1 0 1 0 0,-1 1 8 0 0,0-1-22 0 0,3-1-30 0 0,-1 1-58 0 0,0 0 8 0 0,0-1-68 0 0,-1 1-90 0 0,-1 0-213 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4:37.93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52115.96875"/>
      <inkml:brushProperty name="anchorY" value="-338444.40625"/>
      <inkml:brushProperty name="scaleFactor" value="0.5"/>
    </inkml:brush>
  </inkml:definitions>
  <inkml:trace contextRef="#ctx0" brushRef="#br0">574 40 628 0 0,'0'0'3212'0'0,"-1"-1"-2612"0"0,0-1-15 0 0,-1 1-95 0 0,2 0-4 0 0,-1 0-34 0 0,0-1 22 0 0,0 0-106 0 0,0 0 44 0 0,0 1-70 0 0,1 0 41 0 0,0 0-5 0 0,-1-1 15 0 0,1 0-40 0 0,-1 0-53 0 0,1 0 8 0 0,0 1-12 0 0,0 0-4 0 0,-1 0-18 0 0,1-1 5 0 0,-1-1 2118 0 0,0 1-2069 0 0,1 0-91 0 0,-3-2 3109 0 0,2 5-3233 0 0,0 0-57 0 0,-1 3 133 0 0,1-1-142 0 0,0 4 138 0 0,0 1-126 0 0,0 1 139 0 0,0 1-134 0 0,0 2 149 0 0,0 1 40 0 0,0 0-5 0 0,0 2-7 0 0,0 1-27 0 0,1 0-26 0 0,0 1 24 0 0,0 0-58 0 0,0 1-11 0 0,0 1 94 0 0,0-1-142 0 0,0 1 106 0 0,0-1-141 0 0,0 1 109 0 0,0-1-30 0 0,1 0 13 0 0,0 0-80 0 0,0-1 51 0 0,0 0-66 0 0,-1-1 23 0 0,1-1-14 0 0,0 0 31 0 0,0-1-56 0 0,0-1 46 0 0,0 0-38 0 0,-1-1 10 0 0,1-1-31 0 0,0-2 50 0 0,-1 0-35 0 0,0-1 26 0 0,0 1 7 0 0,0-2-35 0 0,0 1 21 0 0,1-1-54 0 0,-1 0 24 0 0,0-1 5 0 0,0 1 6 0 0,1-2-9 0 0,-1-2-2 0 0,0 2 1 0 0,0 0-29 0 0,0-2 3 0 0,0 1 40 0 0,0 0-36 0 0,1-2 17 0 0,-1 0-33 0 0,0 1 23 0 0,0 0 29 0 0,0-1-27 0 0,1 0 20 0 0,-1-1-19 0 0,0 0 19 0 0,0 1-39 0 0,0-1 31 0 0,1 1-2 0 0,-1-1 20 0 0,0 0-19 0 0,0 0 26 0 0,0-1-45 0 0,0 0 43 0 0,0 0-33 0 0,0 0-25 0 0,0 0 43 0 0,0 0 48 0 0,-1-2-64 0 0,0 0-52 0 0,0 1 38 0 0,0-1-18 0 0,0 0-22 0 0,-1 0 47 0 0,1 0 4 0 0,1 1-23 0 0,-2-1 4 0 0,0 0 4 0 0,1 1-12 0 0,-1-1-2 0 0,0 0 24 0 0,0 1 30 0 0,0-1-12 0 0,1 1 26 0 0,-2-1-44 0 0,0 0 9 0 0,1 1 5 0 0,-3-1-22 0 0,1 0 62 0 0,-3 0-55 0 0,2 1 37 0 0,-3-1-43 0 0,2 0-26 0 0,-4 1 44 0 0,2 0-17 0 0,-3 0 118 0 0,2 1-186 0 0,-5 0 172 0 0,0 0-175 0 0,-1 1 36 0 0,-1 0 235 0 0,-1 1-321 0 0,1 1 246 0 0,-1-1-215 0 0,-1 2 182 0 0,0 0-172 0 0,0 2 176 0 0,0 0-168 0 0,0 0 162 0 0,0 1-160 0 0,0 1 62 0 0,1 2 13 0 0,1-1 2 0 0,-1 2 25 0 0,1 1 27 0 0,1 1-15 0 0,0 1 31 0 0,1 1-4 0 0,0 0 35 0 0,1 2 5 0 0,1 1 53 0 0,1 0-9 0 0,0 1-26 0 0,2 0 0 0 0,0 2-11 0 0,1 0 48 0 0,2 0-61 0 0,0 1 10 0 0,2 0-36 0 0,0 1 110 0 0,1 0-160 0 0,2 0 159 0 0,1 0-180 0 0,2 0 174 0 0,1 1-161 0 0,0-1 90 0 0,3 1-50 0 0,1 0 50 0 0,2 0-103 0 0,1 0 96 0 0,1 0-83 0 0,2 0 11 0 0,1-2-9 0 0,1-1 9 0 0,3-1-8 0 0,0-1 3 0 0,3-2-1 0 0,1-1-5 0 0,1-2-3 0 0,2-1-4 0 0,1-2 5 0 0,2-2 73 0 0,-1-1-114 0 0,1-3 117 0 0,-1-1-134 0 0,1-1 95 0 0,1-1-100 0 0,-1-2 102 0 0,0-2-110 0 0,0 1 85 0 0,-1-2-101 0 0,0 0 85 0 0,-1-1-107 0 0,-1-1 134 0 0,0 0-134 0 0,-2 0 135 0 0,-1-1-106 0 0,-1-1 51 0 0,-2 0-112 0 0,0 0 151 0 0,-2 0-137 0 0,-1-1 141 0 0,0 0-135 0 0,-2-1 130 0 0,-1 1-127 0 0,0-1 122 0 0,-1-1-149 0 0,0 0 128 0 0,-1-1-129 0 0,-1 1 126 0 0,0-2-154 0 0,-1 0 97 0 0,0-1-158 0 0,-2 0 54 0 0,1-1 6 0 0,-1-1 8 0 0,-1-1 10 0 0,0 0-2 0 0,-1 0 7 0 0,0 0 17 0 0,0 0 33 0 0,-2 0 1 0 0,1 0 2 0 0,-1 0 49 0 0,-1 1-14 0 0,-1-1-2 0 0,1 1-12 0 0,-2 0 22 0 0,1 0-22 0 0,-1 1 40 0 0,-1-1 2 0 0,0 1-45 0 0,-1 0 38 0 0,0 0 0 0 0,0 0 5 0 0,-1 1-14 0 0,-1 0 19 0 0,0 1-15 0 0,0-1-10 0 0,0 2 22 0 0,0-1-8 0 0,-1 0-15 0 0,0 1 14 0 0,0 0-10 0 0,-1 0 2 0 0,-1 0 19 0 0,1 1-57 0 0,-2 1 83 0 0,1-1-36 0 0,0 1 26 0 0,-1 0-9 0 0,1 1-7 0 0,0-1-2 0 0,-1 1-1 0 0,0 0 0 0 0,0 0-23 0 0,0 0 58 0 0,0 0-47 0 0,0 0-7 0 0,0 0 26 0 0,0 1-1 0 0,0-1-4 0 0,1 2-35 0 0,1 0 48 0 0,-1 0-45 0 0,2 2 19 0 0,-2-2-6 0 0,2 1 11 0 0,-3-1-27 0 0,0 1 22 0 0,2 0 31 0 0,-2 0-61 0 0,2 0 6 0 0,-3 1 35 0 0,2 0-42 0 0,-2 0-14 0 0,-1 0 37 0 0,2 1-23 0 0,-3 0 3 0 0,2 1-43 0 0,-3-1-53 0 0,1 1-53 0 0,-2 1-126 0 0,2 0 1 0 0,-3 0-137 0 0,2 0 4 0 0,-3 1-248 0 0,0 1-71 0 0,0 0-323 0 0,-1 1-103 0 0,1 0-280 0 0,1 0-341 0 0,-1 0-231 0 0,4 0-2476 0 0,-1 0-2454 0 0,2 0 5771 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4:38.70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50702.03125"/>
      <inkml:brushProperty name="anchorY" value="-337672.90625"/>
      <inkml:brushProperty name="scaleFactor" value="0.5"/>
    </inkml:brush>
  </inkml:definitions>
  <inkml:trace contextRef="#ctx0" brushRef="#br0">7 72 1956 0 0,'-7'-6'9935'0'0,"8"4"-9188"0"0,-1 0 30 0 0,1 0-221 0 0,2-1 6 0 0,0 0-238 0 0,3 0 47 0 0,0 1-179 0 0,2-1 69 0 0,0 0-159 0 0,3 1 92 0 0,1-1-141 0 0,2 0 76 0 0,0 0-129 0 0,2 1 58 0 0,-1 0-180 0 0,2 0 25 0 0,-1 1-95 0 0,1-1-23 0 0,-1 0-143 0 0,1 1 20 0 0,0-1-132 0 0,0 1 16 0 0,0-1-82 0 0,0 1-140 0 0,-1 0 62 0 0,0 0-343 0 0,-4-1 169 0 0,1 1-221 0 0,0-1-169 0 0,-2 0-1634 0 0,0 0-290 0 0,-2 0 942 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4:39.03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52334.96875"/>
      <inkml:brushProperty name="anchorY" value="-338871.625"/>
      <inkml:brushProperty name="scaleFactor" value="0.5"/>
    </inkml:brush>
  </inkml:definitions>
  <inkml:trace contextRef="#ctx0" brushRef="#br0">40 49 1628 0 0,'0'0'1744'0'0,"-2"-2"-196"0"0,-1 0-340 0 0,0-1-9 0 0,0 0-113 0 0,1 0-51 0 0,-1 0 15 0 0,0 0-90 0 0,0-1 14 0 0,1 0-223 0 0,0 2-20 0 0,1 0-194 0 0,-1-2 18 0 0,1 2-174 0 0,0 0 88 0 0,0 0-157 0 0,0 1 74 0 0,1 0-180 0 0,-1 0 90 0 0,0-1-160 0 0,0 1 154 0 0,0 0-134 0 0,0 0 152 0 0,1 3-77 0 0,-1 0 124 0 0,1 3-75 0 0,0 2-21 0 0,0 2-151 0 0,1 1 104 0 0,0 3-163 0 0,0 1 115 0 0,0 1-164 0 0,0 2 106 0 0,1 1-100 0 0,0 2 112 0 0,0 2-151 0 0,1 1 148 0 0,0 0-162 0 0,0 0 146 0 0,0 1-195 0 0,1 0 118 0 0,-1-1-230 0 0,1 0 64 0 0,-1-1-299 0 0,0-2-76 0 0,0-1-303 0 0,0-1-172 0 0,-1-2-215 0 0,1-2-329 0 0,-1-1-453 0 0,-1-3-2026 0 0,0 0-1941 0 0,-1-3 4491 0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4:39.52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53621.4375"/>
      <inkml:brushProperty name="anchorY" value="-340558.75"/>
      <inkml:brushProperty name="scaleFactor" value="0.5"/>
    </inkml:brush>
  </inkml:definitions>
  <inkml:trace contextRef="#ctx0" brushRef="#br0">4 0 1112 0 0,'-3'8'10770'0'0,"3"-6"-9627"0"0,0 0-145 0 0,0 0-80 0 0,1-1-74 0 0,1 1-66 0 0,0-1-85 0 0,0 1-105 0 0,3-1-48 0 0,0 0-87 0 0,2 0-120 0 0,-1 0-34 0 0,3 0-30 0 0,-2-1-85 0 0,4 0-8 0 0,-2 0-37 0 0,3 0-50 0 0,-2 0-64 0 0,4-1-103 0 0,-2 1-42 0 0,4-1-121 0 0,0 1-127 0 0,1-1-212 0 0,-3 0-104 0 0,2 0-88 0 0,-3 1-195 0 0,2 0 1 0 0,-3 0-95 0 0,3 0-399 0 0,-3 0 4 0 0,2 0-477 0 0,-3 0-1287 0 0,2 1-1013 0 0,-2-1 2327 0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4:40.40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55197.28125"/>
      <inkml:brushProperty name="anchorY" value="-341849.5625"/>
      <inkml:brushProperty name="scaleFactor" value="0.5"/>
    </inkml:brush>
  </inkml:definitions>
  <inkml:trace contextRef="#ctx0" brushRef="#br0">6 1 200 0 0,'0'0'6137'0'0,"-1"1"-5600"0"0,0 1 74 0 0,-1 0-129 0 0,2-1 61 0 0,-1 0-192 0 0,1 1 114 0 0,1 0-121 0 0,-1 0 36 0 0,1-1-46 0 0,0 2 58 0 0,0 0 93 0 0,0-1-86 0 0,0 2 25 0 0,0 0-170 0 0,0 1 199 0 0,0 0 8 0 0,0 1 52 0 0,0 1-177 0 0,0 0 122 0 0,0 1-90 0 0,0 2 60 0 0,1 0-228 0 0,-1 0 211 0 0,0 1-165 0 0,0 0 127 0 0,0 1-153 0 0,0 1 133 0 0,0 1-191 0 0,0 0 140 0 0,0 0-158 0 0,1 0 123 0 0,-1 0-174 0 0,0 0 181 0 0,1 0-196 0 0,0 0 184 0 0,-1-1-206 0 0,1 0 206 0 0,-1 0-151 0 0,0-2 130 0 0,0 1-75 0 0,0-1-14 0 0,0-1-18 0 0,0-2-73 0 0,0 1 46 0 0,0-2-24 0 0,0 1-22 0 0,-1-1 2 0 0,1 0-30 0 0,0 0 16 0 0,0-1-6 0 0,-1-1-13 0 0,1 1 13 0 0,0-1-9 0 0,-1-2-6 0 0,1 2 6 0 0,-1-1-12 0 0,0-1 17 0 0,1 0-10 0 0,0 0 9 0 0,0 0-17 0 0,0-2-102 0 0,0 2 37 0 0,-1 0 76 0 0,1-1 17 0 0,-1 0-4 0 0,0-1-1 0 0,0-1-4 0 0,0 1-13 0 0,0 1-30 0 0,1 0-6 0 0,0-1 50 0 0,-1 1-30 0 0,1-1 2 0 0,-1 0-5 0 0,0-1 6 0 0,0 0 6 0 0,0 0-43 0 0,0 0 12 0 0,0 0 17 0 0,0 0-3 0 0,0 0-18 0 0,0 0 29 0 0,1 2-4 0 0,0-1-8 0 0,-1 1 8 0 0,1-1 6 0 0,-1 0-10 0 0,1 0-11 0 0,1 0-16 0 0,0 0 55 0 0,-1 0-31 0 0,1 0 20 0 0,-1 0-9 0 0,2-1 12 0 0,0 1-26 0 0,0-1-16 0 0,-1 0 45 0 0,2 0-24 0 0,0 0 13 0 0,0 0-8 0 0,1-1-20 0 0,-1 1-79 0 0,0-1-77 0 0,1 0-3 0 0,0 1-87 0 0,-1-1-56 0 0,2 0-167 0 0,-2 0 55 0 0,0 1-254 0 0,-1-1-23 0 0,2 0-258 0 0,-2 0-114 0 0,0 0-318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0:16.4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204 1 2268 0 0,'-27'67'11705'0'0,"-5"2"-7580"0"0,-13 10-5616 0 0,29-54-818 0 0,-2 0 1 0 0,-28 30 0 0 0,36-45-806 0 0,0-2-1050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2:16.9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254 850 996 0 0,'50'8'4534'0'0,"-34"-4"-3052"0"0,0-1-1 0 0,0-1 0 0 0,1-1 0 0 0,-1 0 1 0 0,20-2-1 0 0,-33 0-1367 0 0,0 0 0 0 0,0 0 0 0 0,0-1 0 0 0,0 1 1 0 0,-1-1-1 0 0,1 1 0 0 0,0-1 0 0 0,-1 0 0 0 0,1 0 0 0 0,-1 0 0 0 0,1-1 0 0 0,-1 1 0 0 0,0 0 0 0 0,0-1 1 0 0,0 0-1 0 0,0 1 0 0 0,2-7 0 0 0,2 1 13 0 0,-4 3-63 0 0,1 0 1 0 0,-1 0-1 0 0,0-1 0 0 0,0 1 1 0 0,-1-1-1 0 0,2-9 1 0 0,-2 12 25 0 0,-1-1 0 0 0,1 0 0 0 0,-1 0 0 0 0,0 0 0 0 0,0 0 0 0 0,0 0 1 0 0,-1 0-1 0 0,1 0 0 0 0,-1 0 0 0 0,0 0 0 0 0,0 0 0 0 0,0 0 0 0 0,-1 0 0 0 0,1 1 1 0 0,-1-1-1 0 0,0 1 0 0 0,0-1 0 0 0,0 1 0 0 0,-1 0 0 0 0,1-1 0 0 0,-1 1 1 0 0,0 1-1 0 0,0-1 0 0 0,0 0 0 0 0,0 1 0 0 0,0-1 0 0 0,0 1 0 0 0,-1 0 0 0 0,1 0 1 0 0,-1 0-1 0 0,-6-2 0 0 0,-5-1 50 0 0,0 1 0 0 0,0 0 0 0 0,0 0 0 0 0,-1 2 0 0 0,0 0 0 0 0,1 1 0 0 0,-1 0 0 0 0,0 1 0 0 0,1 1 0 0 0,-1 1 0 0 0,0 0 0 0 0,1 1 0 0 0,-25 8 0 0 0,29-8-108 0 0,0 0 0 0 0,1 1 0 0 0,-1 1 1 0 0,1 0-1 0 0,0 1 0 0 0,0-1 1 0 0,1 2-1 0 0,-1-1 0 0 0,1 2 0 0 0,1-1 1 0 0,-1 1-1 0 0,1 0 0 0 0,1 1 1 0 0,0 0-1 0 0,0 0 0 0 0,0 0 1 0 0,2 1-1 0 0,-1 0 0 0 0,-5 15 0 0 0,8-17-21 0 0,1 1 0 0 0,0 0 0 0 0,0 0 0 0 0,1 0-1 0 0,0 0 1 0 0,1 0 0 0 0,0 0 0 0 0,1 0-1 0 0,-1 0 1 0 0,2 0 0 0 0,-1 0 0 0 0,1 0 0 0 0,1-1-1 0 0,-1 1 1 0 0,1 0 0 0 0,1-1 0 0 0,0 0-1 0 0,0 0 1 0 0,1 0 0 0 0,0-1 0 0 0,0 1 0 0 0,0-1-1 0 0,1 0 1 0 0,12 11 0 0 0,-11-12-2 0 0,-1-1 1 0 0,1 1-1 0 0,0-2 0 0 0,0 1 1 0 0,0-1-1 0 0,1 0 1 0 0,0 0-1 0 0,0-1 0 0 0,0 0 1 0 0,0 0-1 0 0,0-1 0 0 0,0 0 1 0 0,1-1-1 0 0,-1 0 1 0 0,0 0-1 0 0,1 0 0 0 0,-1-1 1 0 0,1-1-1 0 0,-1 1 0 0 0,1-2 1 0 0,-1 1-1 0 0,1-1 1 0 0,-1 0-1 0 0,0 0 0 0 0,0-1 1 0 0,11-6-1 0 0,-6 1-12 0 0,0-1 1 0 0,0 0-1 0 0,-1-1 0 0 0,0 0 0 0 0,-1-1 0 0 0,0 0 1 0 0,0-1-1 0 0,-2 0 0 0 0,1-1 0 0 0,-1 0 1 0 0,10-20-1 0 0,6-19-134 0 0,33-93-1 0 0,-54 133 119 0 0,23-62 237 0 0,-4 0 0 0 0,-3-2 0 0 0,-3 0-1 0 0,-3-1 1 0 0,-4-1 0 0 0,0-80 0 0 0,-10 134 5 0 0,1 11-133 0 0,-1 1 1 0 0,-1-1-1 0 0,-2-20 1 0 0,2 30-61 0 0,0 4-26 0 0,0-1-1 0 0,0 1 1 0 0,1-1 0 0 0,-1 1 0 0 0,0-1 0 0 0,1 1-1 0 0,-1-1 1 0 0,0 1 0 0 0,1 0 0 0 0,-1 0-1 0 0,0-1 1 0 0,1 1 0 0 0,0 0 0 0 0,-1 0-1 0 0,1 0 1 0 0,-1 0 0 0 0,1-1 0 0 0,0 1 0 0 0,-1 0-1 0 0,1 1 1 0 0,-7 22 1 0 0,7-21-3 0 0,-21 94 111 0 0,5 1 0 0 0,4 1 0 0 0,5 0 0 0 0,9 172 0 0 0,1-210-87 0 0,17 92 0 0 0,-17-135 35 0 0,1 1 0 0 0,2-2 0 0 0,-1 1 0 0 0,2-1 0 0 0,1 1 0 0 0,0-2 0 0 0,1 1 0 0 0,0-1 0 0 0,17 20 0 0 0,-21-30-36 0 0,1 0-1 0 0,0 0 0 0 0,0-1 0 0 0,1 0 0 0 0,-1 0 0 0 0,1 0 0 0 0,0-1 0 0 0,1 0 1 0 0,-1-1-1 0 0,1 1 0 0 0,-1-1 0 0 0,10 2 0 0 0,-4-3-56 0 0,0 1 1 0 0,0-2-1 0 0,0 1 0 0 0,0-2 0 0 0,1 0 0 0 0,23-3 1 0 0,-1-4-79 0 0,-1-1 0 0 0,0-1 0 0 0,-1-3 0 0 0,52-23 0 0 0,-36 12 187 0 0,77-48 0 0 0,-110 60 190 0 0,-1-1 0 0 0,0 0 1 0 0,-1-1-1 0 0,0 0 0 0 0,-2-2 0 0 0,1 1 0 0 0,21-34 0 0 0,-32 44-214 0 0,0 0 0 0 0,-1 0 0 0 0,0 0 0 0 0,0 0 0 0 0,0 0 0 0 0,-1-1 0 0 0,0 1 0 0 0,1-1 0 0 0,-2 1 0 0 0,1-1 0 0 0,0 0 0 0 0,-1 1 0 0 0,0-1 0 0 0,0 0 0 0 0,0 1 0 0 0,-1-1 0 0 0,1 0 0 0 0,-1 1 0 0 0,0-1 0 0 0,-1 1 0 0 0,1-1 0 0 0,-4-5 0 0 0,2 5-29 0 0,0 0 0 0 0,0 1 1 0 0,-1-1-1 0 0,0 1 0 0 0,0 0 0 0 0,0 0 0 0 0,0 1 0 0 0,-1-1 0 0 0,1 1 0 0 0,-1 0 1 0 0,0 0-1 0 0,0 0 0 0 0,0 1 0 0 0,0 0 0 0 0,-1 0 0 0 0,1 0 0 0 0,0 1 1 0 0,-8-2-1 0 0,-1 1-4 0 0,0 0 1 0 0,0 1-1 0 0,0 1 1 0 0,0 0 0 0 0,0 1-1 0 0,0 1 1 0 0,0 0-1 0 0,0 0 1 0 0,0 2-1 0 0,1 0 1 0 0,-1 0-1 0 0,1 1 1 0 0,0 1 0 0 0,1 0-1 0 0,-1 1 1 0 0,-20 14-1 0 0,26-16-33 0 0,0 1 0 0 0,1-1 0 0 0,0 1-1 0 0,0 0 1 0 0,0 1 0 0 0,0 0 0 0 0,1 0-1 0 0,0 0 1 0 0,1 0 0 0 0,-1 1 0 0 0,2-1-1 0 0,-1 1 1 0 0,1 0 0 0 0,0 0 0 0 0,0 1-1 0 0,1-1 1 0 0,1 0 0 0 0,-1 1 0 0 0,1 0-1 0 0,0-1 1 0 0,1 1 0 0 0,0-1 0 0 0,1 1-1 0 0,0 0 1 0 0,0-1 0 0 0,0 1 0 0 0,1-1-1 0 0,4 11 1 0 0,2 1-63 0 0,0 0-1 0 0,1-1 1 0 0,2 0-1 0 0,0 0 1 0 0,0-1-1 0 0,2-1 1 0 0,23 26-1 0 0,-15-22-83 0 0,0-1 0 0 0,2 0 0 0 0,0-2 0 0 0,2-1-1 0 0,27 15 1 0 0,-14-12-468 0 0,0-3 0 0 0,0-1-1 0 0,2-1 1 0 0,0-2 0 0 0,0-3-1 0 0,1 0 1 0 0,84 6 0 0 0,-99-14-299 0 0,0-2 1 0 0,27-3 0 0 0,-1-8-2267 0 0,-47 9 2149 0 0,1 0-1 0 0,-1 0 0 0 0,0-1 0 0 0,0 0 1 0 0,0 0-1 0 0,7-5 0 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4:41.55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56616.46875"/>
      <inkml:brushProperty name="anchorY" value="-343583.96875"/>
      <inkml:brushProperty name="scaleFactor" value="0.5"/>
    </inkml:brush>
  </inkml:definitions>
  <inkml:trace contextRef="#ctx0" brushRef="#br0">1 166 1292 0 0,'0'-2'4419'0'0,"0"0"-2840"0"0,2-2-364 0 0,-1 0-244 0 0,0-1-175 0 0,0 0 92 0 0,1-2 103 0 0,-1 2 154 0 0,0-1-190 0 0,1 0 53 0 0,-1 0-326 0 0,0 1 7 0 0,0-1-283 0 0,0 1 22 0 0,-1 2-241 0 0,1-2 74 0 0,0 2-199 0 0,-1 0 115 0 0,1 1-159 0 0,-1 1 108 0 0,0 1-143 0 0,2 0 157 0 0,0 1-193 0 0,2 3 179 0 0,0 3-153 0 0,2 4 138 0 0,0 3-152 0 0,1 4 152 0 0,1 3-158 0 0,0 3 117 0 0,2 4-106 0 0,0 3 123 0 0,2 2-167 0 0,0 1 144 0 0,1 0-45 0 0,0 1 22 0 0,1-1-35 0 0,1 0 34 0 0,0-3-30 0 0,1-1 18 0 0,-1-3-43 0 0,-1-3 59 0 0,-1-2-32 0 0,0-2 24 0 0,-2-2 3 0 0,0-3 14 0 0,0-1 25 0 0,-2-3-2 0 0,1-1 74 0 0,-3-3-58 0 0,2-1 40 0 0,-1-2-20 0 0,1-3 6 0 0,-1 0-7 0 0,2-3-8 0 0,0-2-34 0 0,1-3-11 0 0,0-3 24 0 0,0-3-42 0 0,1-1-85 0 0,-2-3 135 0 0,1-2-139 0 0,0-2 182 0 0,-1-2-137 0 0,-1-1 207 0 0,0-1-109 0 0,0 0 130 0 0,-1 0-19 0 0,-1-1 60 0 0,-1 1 35 0 0,-1 0-91 0 0,-1 0-2 0 0,0 0 21 0 0,-1 1-11 0 0,-1 0 92 0 0,-1 1-166 0 0,0 0 151 0 0,-2 2-202 0 0,0-1 128 0 0,-1 1-187 0 0,-1 1 118 0 0,0 2-190 0 0,-1 0 197 0 0,-1 2-226 0 0,-1 0 137 0 0,1 2-155 0 0,-1 1 84 0 0,0 1-187 0 0,-1 0 122 0 0,1 3-99 0 0,1 1 68 0 0,-2 2 17 0 0,2 1-23 0 0,-3 2 58 0 0,-1 2-31 0 0,0 2 16 0 0,-1 2 1 0 0,0 3 27 0 0,0 2-21 0 0,1 2 17 0 0,1 3 5 0 0,0 1 4 0 0,2 2-20 0 0,1 1 26 0 0,2 1-14 0 0,0-1 42 0 0,3 1-6 0 0,0 0-20 0 0,2 0 30 0 0,2-1-23 0 0,1 1 40 0 0,1-2 2 0 0,2 0-8 0 0,2-3 13 0 0,1-1 2 0 0,1-2-10 0 0,2-2-72 0 0,2-2 68 0 0,2-3-34 0 0,1-1-33 0 0,1-4-31 0 0,2-1-22 0 0,2-3-59 0 0,-1-2-149 0 0,1-2-24 0 0,0-3-173 0 0,0-3-3 0 0,-2-1-199 0 0,-1-3 10 0 0,-1-1-48 0 0,-1 0 92 0 0,-2-1-29 0 0,-1 1 44 0 0,-2 2-153 0 0,-2 2-81 0 0,-2 2-166 0 0,-1 2-143 0 0,-3 3-88 0 0,0 2-203 0 0,-3 3-358 0 0,0 1-810 0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4:41.87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58700.71875"/>
      <inkml:brushProperty name="anchorY" value="-344713.65625"/>
      <inkml:brushProperty name="scaleFactor" value="0.5"/>
    </inkml:brush>
  </inkml:definitions>
  <inkml:trace contextRef="#ctx0" brushRef="#br0">20 1 2028 0 0,'0'0'7571'0'0,"-2"0"-7026"0"0,-1 1 73 0 0,1 0-53 0 0,-1 0 70 0 0,1 1-132 0 0,0 2 51 0 0,0 0-118 0 0,1 3 58 0 0,0 1-129 0 0,0 1 72 0 0,0 1-69 0 0,1 1-56 0 0,1 1-32 0 0,0 0-44 0 0,1 2-40 0 0,1-1-54 0 0,0 0-8 0 0,2 1-41 0 0,1-1-75 0 0,0-1-132 0 0,0-1-188 0 0,1 0-159 0 0,1-1-241 0 0,0-2-190 0 0,-1-2-497 0 0,2 0-164 0 0,-1-2-2235 0 0,1-3-1426 0 0,-1 0 3572 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4:42.03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60048.46875"/>
      <inkml:brushProperty name="anchorY" value="-346203.0625"/>
      <inkml:brushProperty name="scaleFactor" value="0.5"/>
    </inkml:brush>
  </inkml:definitions>
  <inkml:trace contextRef="#ctx0" brushRef="#br0">104 50 3148 0 0,'-2'-1'3137'0'0,"-4"-2"-641"0"0,-1 0-661 0 0,0-1-149 0 0,-2 0-473 0 0,-1-1 21 0 0,2 1-242 0 0,-1 0 44 0 0,2 0-298 0 0,-2 1-101 0 0,3 0-263 0 0,-1 0-152 0 0,2 0-386 0 0,1 2-92 0 0,2-1-496 0 0,-1 1-409 0 0,1-1-607 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4:46.90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63264.4375"/>
      <inkml:brushProperty name="anchorY" value="-345813.90625"/>
      <inkml:brushProperty name="scaleFactor" value="0.5"/>
    </inkml:brush>
  </inkml:definitions>
  <inkml:trace contextRef="#ctx0" brushRef="#br0">33 92 2976 0 0,'-2'-1'2228'0'0,"0"-1"-480"0"0,-2 0-293 0 0,1 0-197 0 0,0 0-247 0 0,-1-1 71 0 0,1 1-75 0 0,0 0 55 0 0,1 1-230 0 0,-1-1 48 0 0,1 0-203 0 0,1 0-45 0 0,1 0-138 0 0,0 0-86 0 0,4-1-77 0 0,-1 1-46 0 0,4-1-77 0 0,0 1-87 0 0,3 0 74 0 0,1-1-69 0 0,2 1-13 0 0,1-1-15 0 0,2 0-27 0 0,0 1-28 0 0,2-1 15 0 0,0 0-35 0 0,1 1-71 0 0,1 0 108 0 0,0-1-144 0 0,0 2 146 0 0,-1-1-203 0 0,1 1 153 0 0,-1-1-157 0 0,0 2 87 0 0,-1-1-196 0 0,-3 0 91 0 0,1 1-109 0 0,0-1 83 0 0,-3 1-177 0 0,2-1 38 0 0,-3 1-228 0 0,1-1-12 0 0,-2 1-211 0 0,1-1 5 0 0,-2 0-95 0 0,1 0-395 0 0,-2-1-33 0 0,2 0-434 0 0,-2 0-1526 0 0,0-2-944 0 0,-1 1 2295 0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4:47.26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65003.375"/>
      <inkml:brushProperty name="anchorY" value="-346992.28125"/>
      <inkml:brushProperty name="scaleFactor" value="0.5"/>
    </inkml:brush>
  </inkml:definitions>
  <inkml:trace contextRef="#ctx0" brushRef="#br0">74 57 1488 0 0,'-2'-1'2124'0'0,"0"-2"-485"0"0,-1 1-337 0 0,-2-2 126 0 0,1 0-159 0 0,-2-1-26 0 0,2 1-65 0 0,-1 0-25 0 0,0 0-266 0 0,0 0-69 0 0,2 0-259 0 0,-1 1-6 0 0,1 0-217 0 0,1 1 58 0 0,-1-1-195 0 0,1 1 95 0 0,0 0-162 0 0,1 1 163 0 0,0 0-127 0 0,1 1 174 0 0,-2 1-143 0 0,0 1 196 0 0,0 3-168 0 0,0 2 118 0 0,1 2-198 0 0,0 3 122 0 0,0 2-103 0 0,1 3 92 0 0,0 3-60 0 0,1 2-14 0 0,0 4-9 0 0,1 2-57 0 0,1 3-47 0 0,0 2 29 0 0,2 1-29 0 0,0 2-12 0 0,1 1-5 0 0,0-1-15 0 0,1 1 17 0 0,-1-2-25 0 0,1 0-1 0 0,-1-2-122 0 0,-1 0 38 0 0,0-3-220 0 0,0-2-2 0 0,-1-3-361 0 0,-1-2-171 0 0,0-2-329 0 0,-2-2-296 0 0,0-2-466 0 0,0 0-720 0 0,-2-2-1184 0 0,0-2-2090 0 0,-1-3 4382 0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4:47.98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66282.9375"/>
      <inkml:brushProperty name="anchorY" value="-348967.875"/>
      <inkml:brushProperty name="scaleFactor" value="0.5"/>
    </inkml:brush>
  </inkml:definitions>
  <inkml:trace contextRef="#ctx0" brushRef="#br0">38 64 1380 0 0,'-2'-1'2240'0'0,"-1"-1"-634"0"0,1 1-253 0 0,-2-1-238 0 0,0 0-106 0 0,0 1-106 0 0,0-1 54 0 0,1 0-92 0 0,0 0 71 0 0,2 1-149 0 0,-2-1 39 0 0,1 0-172 0 0,1 0 30 0 0,-1 1-162 0 0,3-1 137 0 0,0 0-124 0 0,3 0 12 0 0,0 0-143 0 0,2 0-30 0 0,-1 1-56 0 0,3-1-74 0 0,1 1-12 0 0,3-1-65 0 0,0 0-24 0 0,2 0-53 0 0,1 0 5 0 0,2 0-30 0 0,0 0-35 0 0,1 0-53 0 0,0 1-54 0 0,0-1-3 0 0,0 1-30 0 0,-1-1-69 0 0,0 1 111 0 0,0 0-135 0 0,-1 0 120 0 0,-4 0-116 0 0,2 1 147 0 0,-3-1-166 0 0,1 1 196 0 0,-3 0-194 0 0,2 0 139 0 0,-3-1-178 0 0,-2 1 111 0 0,2 0-148 0 0,-1 0 16 0 0,-1-1-200 0 0,1 1-28 0 0,-1 0-182 0 0,-1 0-3 0 0,2 1-227 0 0,-2-1-473 0 0,-1 0-123 0 0,2 1-2245 0 0,3 1-3022 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5:09.75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87413"/>
      <inkml:brushProperty name="anchorY" value="-370599.15625"/>
      <inkml:brushProperty name="scaleFactor" value="0.5"/>
    </inkml:brush>
  </inkml:definitions>
  <inkml:trace contextRef="#ctx0" brushRef="#br0">15 271 848 0 0,'0'-1'2372'0'0,"-1"-3"-723"0"0,0-2-185 0 0,-1-1-207 0 0,0-1-223 0 0,0-1 133 0 0,0-1-80 0 0,0-1 85 0 0,1 1-151 0 0,0 0 148 0 0,1-1-272 0 0,0 1 14 0 0,0-1-270 0 0,0 1 45 0 0,0 0-227 0 0,1 2 62 0 0,0-1-226 0 0,0 2 89 0 0,0-1-204 0 0,0 1 80 0 0,1 0-168 0 0,-1 1 100 0 0,1-1-153 0 0,0 2 84 0 0,2 0-146 0 0,-1 2 133 0 0,-1 0-155 0 0,4 1 138 0 0,-2 0-145 0 0,3 3 136 0 0,0 3-158 0 0,1 1 136 0 0,0 4-123 0 0,1 2 135 0 0,1 2-129 0 0,-1 4 138 0 0,1 2-139 0 0,0 3 32 0 0,0 3-1 0 0,1 1 28 0 0,-1 1-26 0 0,1 1 19 0 0,-1 1-10 0 0,0-1 3 0 0,1 0-6 0 0,-1-2 2 0 0,-1-2 3 0 0,1-1 23 0 0,-1-2 87 0 0,0-2-121 0 0,0 0 120 0 0,0-3-120 0 0,-1-1 96 0 0,0-2-86 0 0,1-2 132 0 0,-1 0-145 0 0,0-3 124 0 0,1-1-116 0 0,-1-2 112 0 0,2-3-173 0 0,2-1 135 0 0,0-2-137 0 0,2-2 89 0 0,0-3-134 0 0,1-1 144 0 0,-1-3-124 0 0,2-2 154 0 0,-1-1-143 0 0,-1-2 152 0 0,1-1-137 0 0,-2-2 144 0 0,0 0-99 0 0,0 0 199 0 0,-1-1-121 0 0,-1 0 135 0 0,0-1-16 0 0,-1 0 110 0 0,-1 1-18 0 0,-1 0-10 0 0,-1-1 16 0 0,0 1-28 0 0,-2 1-26 0 0,-1 0-30 0 0,-1 0-56 0 0,0 0 36 0 0,-2 1-20 0 0,0 1 33 0 0,-1 0-14 0 0,-1 0-41 0 0,-1 2 78 0 0,0-1-202 0 0,-1 1 185 0 0,-1 1-220 0 0,-1 0 115 0 0,-1 1-126 0 0,0 1 94 0 0,-1 0-110 0 0,-1 2 82 0 0,0 0-128 0 0,2 3 126 0 0,-4 0-78 0 0,3 2 46 0 0,-4 1-44 0 0,2 2 41 0 0,-3 1-32 0 0,-1 2 5 0 0,0 1 13 0 0,-1 3 0 0 0,1 2 14 0 0,1 1-17 0 0,1 3 25 0 0,1 1-27 0 0,1 2 18 0 0,2 0-24 0 0,1 1 7 0 0,2 1-12 0 0,2 0 21 0 0,2 0-16 0 0,3 1 24 0 0,2-1-16 0 0,1 1 0 0 0,3-2 34 0 0,1-1 8 0 0,3-1-1 0 0,1-2 8 0 0,3-2-44 0 0,1-1 18 0 0,3-3-97 0 0,1-2 64 0 0,2-3-79 0 0,2-2 54 0 0,0-2-41 0 0,2-2 44 0 0,1-2-111 0 0,-1-3 112 0 0,0-1-167 0 0,-1-3 138 0 0,-1-1-68 0 0,-1-1 0 0 0,-1-2-207 0 0,-2-1 183 0 0,-1-1-136 0 0,-3 0 154 0 0,-1 1-117 0 0,-2 0 112 0 0,-1 2-176 0 0,-2 1-18 0 0,-2 2-169 0 0,-1 1-149 0 0,-1 2-269 0 0,-1 1-54 0 0,-2 2-173 0 0,0 2-217 0 0,0 2-387 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5:10.28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89637.84375"/>
      <inkml:brushProperty name="anchorY" value="-371594"/>
      <inkml:brushProperty name="scaleFactor" value="0.5"/>
    </inkml:brush>
  </inkml:definitions>
  <inkml:trace contextRef="#ctx0" brushRef="#br0">68 47 1704 0 0,'0'0'2248'0'0,"-4"0"-536"0"0,0 0-193 0 0,1 0-145 0 0,0 0-63 0 0,0 0-71 0 0,-1-1 84 0 0,0 0-213 0 0,1 1-2 0 0,1-1-353 0 0,0 1-9 0 0,0-2-282 0 0,1 0 33 0 0,0 0-231 0 0,3-1 72 0 0,0 0-201 0 0,2-1 101 0 0,1 1-188 0 0,2-1 130 0 0,-1 1-180 0 0,2-1 135 0 0,0 1-198 0 0,2 0 163 0 0,-2 1-202 0 0,3 0 63 0 0,-3 0 52 0 0,3 1-142 0 0,-2 1 32 0 0,1 1-19 0 0,0 0 32 0 0,-3 1 28 0 0,2 2-25 0 0,-2 2 6 0 0,-1 1 17 0 0,-1 2 13 0 0,-1 1-26 0 0,-1 1 61 0 0,-3 1-28 0 0,-1 3 25 0 0,-3 0 8 0 0,-2 1 7 0 0,-1 1-5 0 0,-3 1-2 0 0,-2-1 38 0 0,0 1 82 0 0,-1-1-101 0 0,-1 0 158 0 0,-1 0-140 0 0,2-2 147 0 0,0-1-173 0 0,1-1 196 0 0,1-2-162 0 0,1-1 166 0 0,2-1-159 0 0,0-1 178 0 0,3-2-127 0 0,-1 0 91 0 0,2-1 68 0 0,0 1 144 0 0,1-2-24 0 0,3 0 54 0 0,0 0-107 0 0,3-1-4 0 0,0 0-65 0 0,5-1-38 0 0,-1-1-42 0 0,6 0-30 0 0,3-1-30 0 0,2 0-32 0 0,3-2 10 0 0,2 0-40 0 0,1 0-54 0 0,2-1-20 0 0,0-1-181 0 0,1 1-65 0 0,0-1-297 0 0,-1 1-159 0 0,-1 0-183 0 0,-2 1-281 0 0,0 0-190 0 0,-3 1-509 0 0,-1 1-662 0 0,-2 1-1586 0 0,-2 1-2406 0 0,-4 0 5197 0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5:11.59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91262.4375"/>
      <inkml:brushProperty name="anchorY" value="-373147.375"/>
      <inkml:brushProperty name="scaleFactor" value="0.5"/>
    </inkml:brush>
  </inkml:definitions>
  <inkml:trace contextRef="#ctx0" brushRef="#br0">57 391 2752 0 0,'-1'-1'2693'0'0,"-1"-3"-692"0"0,-2-1-96 0 0,-1-2-491 0 0,1 0-97 0 0,-1-1-350 0 0,0 0 83 0 0,0-1 32 0 0,0-1 67 0 0,1 0-93 0 0,0 0-142 0 0,0 0 91 0 0,2-1-386 0 0,-1 0 79 0 0,2 0-317 0 0,0 1 130 0 0,0-1-321 0 0,1 1 173 0 0,1 0-316 0 0,1 0 225 0 0,0-1-281 0 0,2 1 181 0 0,0 1-222 0 0,1 0 196 0 0,2 1-238 0 0,0 0 69 0 0,1 1-53 0 0,1 1 13 0 0,-1 1 31 0 0,2 1 80 0 0,-2 0-156 0 0,2 3 163 0 0,1 0-140 0 0,1 3 131 0 0,1 1-179 0 0,0 4 109 0 0,0 1-41 0 0,0 4 33 0 0,0 3-7 0 0,-1 3 3 0 0,1 3 23 0 0,-1 3-53 0 0,-1 2 87 0 0,0 2-27 0 0,0 2 1 0 0,0 0 7 0 0,0 2-8 0 0,-1 0 12 0 0,0 0-3 0 0,1-2-102 0 0,-1 0 151 0 0,-1-2-26 0 0,1-2-8 0 0,-1-2 14 0 0,0-2-24 0 0,0-2 49 0 0,-1-2-10 0 0,0-2 13 0 0,0-3 8 0 0,-1-1 4 0 0,1-2-34 0 0,-1-2 25 0 0,-1-1 14 0 0,3-3-27 0 0,-3 0 0 0 0,4-3 27 0 0,0-2-23 0 0,1-2 41 0 0,0-2-45 0 0,1-3 62 0 0,0-2-38 0 0,0-2-15 0 0,1-4-9 0 0,0-2-9 0 0,-1-1 229 0 0,0-3-193 0 0,0-1 242 0 0,-1-1-208 0 0,-1-1 289 0 0,-1-1-135 0 0,0 1 205 0 0,-2 0-221 0 0,-1 0 160 0 0,0 1-101 0 0,-2 0 186 0 0,0 1-109 0 0,-2-1 63 0 0,0 1-146 0 0,-2 0 111 0 0,0 1-86 0 0,-2 0 28 0 0,0 1-115 0 0,-2 1 55 0 0,0-1-116 0 0,-1 2 35 0 0,-1 0-94 0 0,-1 1 33 0 0,0 0-117 0 0,-2 2 31 0 0,1 1-48 0 0,-2 1-46 0 0,1 2 15 0 0,-1 1-41 0 0,0 1 0 0 0,-1 1-15 0 0,3 3 11 0 0,-3 1-14 0 0,3 2 28 0 0,-4 3-32 0 0,0 1 81 0 0,0 3-108 0 0,0 2 85 0 0,1 2-106 0 0,1 1 40 0 0,2 3-117 0 0,1 1 101 0 0,2 2-96 0 0,2 1 116 0 0,2 0-136 0 0,1 2 51 0 0,3 0-41 0 0,1 1-10 0 0,2-1 58 0 0,1 0 27 0 0,2-2 28 0 0,1 0 2 0 0,1-2 88 0 0,2-2-146 0 0,0-1 117 0 0,1-3-121 0 0,2-2 104 0 0,0-2-120 0 0,1-2 146 0 0,1-2-146 0 0,1-3 133 0 0,1-2-142 0 0,2-2 139 0 0,-1-2-219 0 0,2-3 167 0 0,-1-2-293 0 0,1-3 102 0 0,-2-1-259 0 0,0-2 33 0 0,-1-2 10 0 0,-1 0 28 0 0,-2 0 100 0 0,-1 1 32 0 0,-2 1-1 0 0,-1 2-179 0 0,-2 1-86 0 0,-1 3-360 0 0,-1 2-152 0 0,-2 2-195 0 0,-1 3 180 0 0,-2 2-61 0 0,-2 2-396 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5:12.22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93380.21875"/>
      <inkml:brushProperty name="anchorY" value="-374030.84375"/>
      <inkml:brushProperty name="scaleFactor" value="0.5"/>
    </inkml:brush>
  </inkml:definitions>
  <inkml:trace contextRef="#ctx0" brushRef="#br0">1 291 2484 0 0,'0'0'8826'0'0,"1"-1"-7673"0"0,1 0-117 0 0,0-2 53 0 0,2-2-304 0 0,1-1 149 0 0,0-1-325 0 0,1-2 122 0 0,0 0-216 0 0,1-1 137 0 0,0-1-123 0 0,0-1-55 0 0,0 0-8 0 0,1 0 2 0 0,-1 0-75 0 0,1 0 7 0 0,-1 0-62 0 0,-1 0-51 0 0,1 0-55 0 0,-1 0-28 0 0,1 0 20 0 0,-1 0-44 0 0,0 0 69 0 0,0 1 16 0 0,0 1-44 0 0,-1 1-6 0 0,0 0-46 0 0,-1 2-19 0 0,0 0-72 0 0,-1 2-12 0 0,0-1-53 0 0,0 1-8 0 0,0 0-59 0 0,-1 1-23 0 0,0 1-7 0 0,0 1-3 0 0,-2 1 37 0 0,1 1-16 0 0,-1-1 30 0 0,1 4 6 0 0,0 3 19 0 0,0 2-8 0 0,-1 3 22 0 0,0 2-10 0 0,-1 3-6 0 0,0 3 7 0 0,1 1 2 0 0,-1 3 13 0 0,1 1-54 0 0,0 1 203 0 0,1 2-215 0 0,0 0 221 0 0,2 1-248 0 0,-1 0 233 0 0,0-1-254 0 0,1 1 253 0 0,1-2-255 0 0,-1 0 249 0 0,0 0-271 0 0,0-2 254 0 0,0-2-302 0 0,0-1 285 0 0,-1-2-284 0 0,1-2 294 0 0,-1-1-284 0 0,0-1 287 0 0,-1-2-291 0 0,0-2 302 0 0,0 0-268 0 0,-1-1 254 0 0,-1 0-229 0 0,-1-2 279 0 0,-1 1-273 0 0,-1-1 285 0 0,0-1-323 0 0,-1 0 326 0 0,-1 0-291 0 0,1-2 325 0 0,-1 1-179 0 0,0-2 217 0 0,0 1-221 0 0,1-1 172 0 0,-1 0-183 0 0,2 0 201 0 0,-1 0-216 0 0,2-1 188 0 0,0-1-202 0 0,0 1 170 0 0,1-1-192 0 0,1 0 164 0 0,0-1-196 0 0,0 0 187 0 0,4-1-202 0 0,0 0 120 0 0,4-2-280 0 0,2 0 115 0 0,3-1-321 0 0,2-1 187 0 0,2-1-363 0 0,1 0-139 0 0,1 0-319 0 0,2 0-370 0 0,-1 0-257 0 0,-1 0-671 0 0,0 1-738 0 0,-1 0-1199 0 0,-1 1-2906 0 0,-4 0 6023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2:25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977 3 804 0 0,'0'0'4602'0'0,"-2"0"-3914"0"0,-41-2 3471 0 0,40 2-3888 0 0,-13 4 499 0 0,-4 3-331 0 0,-1 1-1 0 0,1 0 0 0 0,1 2 1 0 0,0 0-1 0 0,0 1 0 0 0,1 1 1 0 0,-19 15-1 0 0,-13 16 79 0 0,-48 50 0 0 0,46-37-274 0 0,2 3 0 0 0,-75 115 0 0 0,65-74 601 0 0,-54 123 0 0 0,1 73 1308 0 0,59-93-1207 0 0,45-150-677 0 0,2 0 1 0 0,-1 95 0 0 0,12 19 290 0 0,0-122-373 0 0,-4-43-130 0 0,2-16-5756 0 0,-1-24-3729 0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4:43.67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58671.5"/>
      <inkml:brushProperty name="anchorY" value="-344881"/>
      <inkml:brushProperty name="scaleFactor" value="0.5"/>
    </inkml:brush>
  </inkml:definitions>
  <inkml:trace contextRef="#ctx0" brushRef="#br0">13 178 1576 0 0,'0'0'4883'0'0,"-3"0"-4019"0"0,-7 2 7241 0 0,12-4-7546 0 0,1 1 43 0 0,1-1-19 0 0,1 0-17 0 0,2 0-36 0 0,-1 0-76 0 0,3 0-38 0 0,-1 1-38 0 0,4-1 18 0 0,3 0-61 0 0,1 0-26 0 0,3 0-42 0 0,3-1-25 0 0,4 1-81 0 0,3-1 10 0 0,4 0 18 0 0,5 0-42 0 0,5 0-5 0 0,7-1-22 0 0,6-1-2 0 0,5 1-34 0 0,6 0-14 0 0,4-1 62 0 0,3 1-2 0 0,2-1-20 0 0,1 1-38 0 0,1-1 30 0 0,1 1-4 0 0,0 1-8 0 0,-1-1-16 0 0,-2 0-14 0 0,-1 1-6 0 0,-2 0 4 0 0,-5 0-22 0 0,-6 0-2 0 0,-5 1-10 0 0,-5 0-22 0 0,-6 0 42 0 0,-6 1-50 0 0,-3 0 43 0 0,-5 0-22 0 0,-4 0 29 0 0,-3 0-21 0 0,-4 0 30 0 0,-1 0-3 0 0,-6 1-27 0 0,2-1 56 0 0,-4 1 15 0 0,0-1-35 0 0,-1 1 4 0 0,0 0-76 0 0,-2-1 66 0 0,0 1-47 0 0,-1-1 9 0 0,-3 0-31 0 0,3 1 18 0 0,-2 0-12 0 0,-1 0-30 0 0,-1 0-57 0 0,2 0 24 0 0,0 0-18 0 0,-1 0-1 0 0,-2 0-13 0 0,0 0-16 0 0,1-1 37 0 0,0 1-22 0 0,-1 0-12 0 0,-1 0 10 0 0,0-1-10 0 0,-1 1-39 0 0,-1 0-12 0 0,3 0-581 0 0,0 0 498 0 0,1 0-120 0 0,-2 0 98 0 0,0 0-194 0 0,-1 0 130 0 0,0 0-199 0 0,-14-1-10707 0 0,9 0 10684 0 0,0 0 95 0 0,0 0 89 0 0,2 1 111 0 0,0 0 87 0 0,1-1 94 0 0,1 1 161 0 0,-3 0 57 0 0,0-1 104 0 0,-5 1 6738 0 0,7-2-6631 0 0,-1 1 68 0 0,1 0-149 0 0,0 0 89 0 0,0 0-162 0 0,0 0 575 0 0,1-1-516 0 0,0 0-177 0 0,0 0 127 0 0,0 0-155 0 0,0 1 160 0 0,0 1-152 0 0,0-1 130 0 0,0 1-91 0 0,0-2 158 0 0,0-1-152 0 0,0 1 148 0 0,0 0-152 0 0,0 1 167 0 0,0 0-190 0 0,0 1 183 0 0,0-1-150 0 0,0 0 172 0 0,0-1-158 0 0,0 1 166 0 0,0-1-198 0 0,0 1 167 0 0,0 1-202 0 0,0 0 129 0 0,-1-2-178 0 0,0 0 124 0 0,0 1-162 0 0,0-1 125 0 0,0 1-115 0 0,1 1 98 0 0,-4-1-123 0 0,1 0 116 0 0,-1 0-144 0 0,-1 1 131 0 0,1 1-143 0 0,-2 0 172 0 0,1 1-182 0 0,-2 0 168 0 0,2 1-121 0 0,0 1 120 0 0,0 0-132 0 0,0 2 105 0 0,1-1-98 0 0,0 3 136 0 0,1-2-143 0 0,1 3 147 0 0,2 2-146 0 0,1-1 156 0 0,2 1-108 0 0,3-1 62 0 0,1-1-73 0 0,2 0-55 0 0,2-1-182 0 0,2-2 133 0 0,2 0-174 0 0,0-2 136 0 0,2-1-136 0 0,0-1 212 0 0,1-2-146 0 0,-1 0 160 0 0,-1-2-68 0 0,0-2 145 0 0,-2-1-108 0 0,-1-1 195 0 0,-2-2-68 0 0,-1 0 208 0 0,-2-1-166 0 0,-2-1 174 0 0,-3 1-58 0 0,0-1 150 0 0,-2 2-127 0 0,-2-1 132 0 0,-2 0-173 0 0,-1 0 113 0 0,-2 2-201 0 0,-1 0 83 0 0,-1 1-115 0 0,-2 1 65 0 0,2 1-269 0 0,-2 1-126 0 0,2 1-505 0 0,-3 1-428 0 0,2 1-525 0 0,-1 2-1016 0 0,2-1-1590 0 0,-1 3-2821 0 0,3-1 5992 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4:44.49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61973.46875"/>
      <inkml:brushProperty name="anchorY" value="-345982.90625"/>
      <inkml:brushProperty name="scaleFactor" value="0.5"/>
    </inkml:brush>
  </inkml:definitions>
  <inkml:trace contextRef="#ctx0" brushRef="#br0">12 299 1464 0 0,'0'-3'2836'0'0,"-2"-3"-737"0"0,1-2-298 0 0,-1-2-343 0 0,0-2-402 0 0,0 0-83 0 0,1 0-66 0 0,0-1 198 0 0,1 1-141 0 0,0 0 88 0 0,1 0-320 0 0,0 1 2 0 0,0 1-269 0 0,1 0 7 0 0,1 1-244 0 0,-1 2 88 0 0,2-1-227 0 0,-1 2 104 0 0,2 1-175 0 0,0 1 130 0 0,2 1-180 0 0,1 4 164 0 0,1 3-174 0 0,2 3 154 0 0,1 5-154 0 0,1 3 106 0 0,2 5-102 0 0,1 5 140 0 0,1 3-75 0 0,1 3 12 0 0,0 3 17 0 0,3 1-11 0 0,0 3-24 0 0,1 0-91 0 0,0-1 136 0 0,0 0-144 0 0,0-2 118 0 0,0-2-114 0 0,1-2 136 0 0,-1-1-106 0 0,0-3 146 0 0,-1-2-145 0 0,0-3 162 0 0,0-2-141 0 0,-1-3 184 0 0,-1-3-199 0 0,0-2 258 0 0,0-3-194 0 0,-1-3 197 0 0,1-2-83 0 0,-1-3 13 0 0,2-3-56 0 0,-1-3 19 0 0,1-2-5 0 0,1-4-20 0 0,0-3 40 0 0,-1-3-4 0 0,1-3-16 0 0,-1-4 35 0 0,-1-3-16 0 0,0-2 81 0 0,-1-2 66 0 0,-2-1-24 0 0,-1-1-22 0 0,-1 0 228 0 0,-2 1-146 0 0,-2 1 175 0 0,-2-1-243 0 0,-3 3 172 0 0,0 0-205 0 0,-3 1 224 0 0,0 1-279 0 0,-3 0 224 0 0,-1 1-256 0 0,-2 1 203 0 0,-2 0-292 0 0,-1 0 214 0 0,-2 1-289 0 0,-1 2 212 0 0,-2 1-288 0 0,-2 3 235 0 0,0 2-252 0 0,-1 2 212 0 0,-1 3-256 0 0,0 3 266 0 0,-1 3-274 0 0,-1 3 208 0 0,-1 4-305 0 0,0 3 142 0 0,1 4-218 0 0,0 2 210 0 0,2 3-231 0 0,2 2 171 0 0,2 1-127 0 0,3 2 49 0 0,3 1 61 0 0,4 1-20 0 0,4 0 86 0 0,3 0-69 0 0,5 0 128 0 0,3-2-14 0 0,4 0 14 0 0,3-2-4 0 0,3-2 8 0 0,4-2 2 0 0,2-1 13 0 0,3-3-64 0 0,1-2 1 0 0,2-2-50 0 0,1-4 16 0 0,1-2-32 0 0,-1-2-86 0 0,0-3 154 0 0,0-2-168 0 0,-1-3 146 0 0,0-2-276 0 0,-2-1 191 0 0,-2-2-177 0 0,-2-1 174 0 0,-3 0-178 0 0,-3 0 72 0 0,-2 0-18 0 0,-4 2-54 0 0,-1 1-152 0 0,-3 2-282 0 0,-2 1 7 0 0,-3 4 9 0 0,-1 0-10 0 0,-2 3-86 0 0,-2 1-277 0 0,-9 20-10163 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4:44.97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64564.53125"/>
      <inkml:brushProperty name="anchorY" value="-347071.90625"/>
      <inkml:brushProperty name="scaleFactor" value="0.5"/>
    </inkml:brush>
  </inkml:definitions>
  <inkml:trace contextRef="#ctx0" brushRef="#br0">183 52 1220 0 0,'0'0'1960'0'0,"0"-2"-704"0"0,-1 0-19 0 0,1 0-355 0 0,-1-1 50 0 0,0 0-75 0 0,0 1-25 0 0,0-2 24 0 0,0 1-67 0 0,-1-1 5 0 0,1 0-163 0 0,0 1 7 0 0,1 1-153 0 0,-2-1 12 0 0,1 1-121 0 0,0 0 83 0 0,0 0-138 0 0,0 1 94 0 0,1 1-152 0 0,-1-1 108 0 0,0-1-172 0 0,0 1 147 0 0,1 0-58 0 0,-1-1 724 0 0,-1 2-892 0 0,-1 0-7 0 0,-2 0 14 0 0,1 1-1 0 0,-2 1 2 0 0,0-1 42 0 0,-1 4-3 0 0,-1 0-15 0 0,-2 1-35 0 0,1 3 107 0 0,-2 0-11 0 0,0 2-11 0 0,0 1-19 0 0,0 1-32 0 0,0 2-22 0 0,0 1-20 0 0,2 0 16 0 0,0 2-119 0 0,2 0 123 0 0,2 0-135 0 0,1 0 118 0 0,2 0-128 0 0,2 1 126 0 0,4-1-62 0 0,1 0-9 0 0,3-1-70 0 0,2-1-131 0 0,2-2-30 0 0,3-1-8 0 0,1-2-115 0 0,2-3 87 0 0,0-1-135 0 0,2-3 159 0 0,0-2-147 0 0,0-2 222 0 0,0-3-153 0 0,1-2 233 0 0,-2-1-103 0 0,-1-4 154 0 0,-1-1-150 0 0,-2-2 197 0 0,-1-2-152 0 0,-2-2 189 0 0,-2-1 72 0 0,-1-1 54 0 0,-2 0 110 0 0,-3-1 24 0 0,-1 2-62 0 0,-3 0 16 0 0,-2 1-20 0 0,-2 1 16 0 0,-2 0-57 0 0,-3 2-49 0 0,-1 2-50 0 0,-1 0-42 0 0,-1 1-70 0 0,-2 3-242 0 0,0 1-96 0 0,-1 2-458 0 0,0 3-449 0 0,0 2-491 0 0,0 2-1257 0 0,0 2-1482 0 0,0 2-3010 0 0,4-1 6333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6:18.87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97215.5625"/>
      <inkml:brushProperty name="anchorY" value="-378070.5625"/>
      <inkml:brushProperty name="scaleFactor" value="0.5"/>
    </inkml:brush>
  </inkml:definitions>
  <inkml:trace contextRef="#ctx0" brushRef="#br0">37 12 1056 0 0,'-13'-11'13333'0'0,"11"12"-13175"0"0,0 0-42 0 0,-1 2 61 0 0,1 0-58 0 0,0 2 94 0 0,1 1-51 0 0,0 2 83 0 0,0 1-79 0 0,0 2 120 0 0,0 1-148 0 0,0 2 103 0 0,0 0-136 0 0,0 2 131 0 0,0 2-139 0 0,1 0 106 0 0,-1 2-163 0 0,0 1 61 0 0,0 1-37 0 0,0 1 15 0 0,1 1 28 0 0,1 0-7 0 0,0 0-52 0 0,-1 1 53 0 0,1-1-28 0 0,1 1-1 0 0,-1-2-8 0 0,1 1 95 0 0,-1-2-136 0 0,1 0 124 0 0,-1 0-132 0 0,1-2 132 0 0,-1 0-152 0 0,1-1 119 0 0,-1-1-125 0 0,1-1 124 0 0,0-1-112 0 0,-1 0 118 0 0,1-1-133 0 0,-1 0 133 0 0,1-1-106 0 0,-1-1 117 0 0,0 0-156 0 0,0-1 174 0 0,0-1-171 0 0,1-1 150 0 0,-1-2-153 0 0,0 2 144 0 0,-1-3-161 0 0,1 2 136 0 0,0-1-102 0 0,0-1 114 0 0,0 1-136 0 0,0-2 126 0 0,-1 1-123 0 0,1-1 124 0 0,0 0-158 0 0,0-1 155 0 0,0-1-142 0 0,0 1 141 0 0,-1-1-159 0 0,1 1 155 0 0,0-1-141 0 0,0 0 103 0 0,-1-2-96 0 0,0 1 116 0 0,1 0-123 0 0,-1-1 136 0 0,0 0-153 0 0,0-1 158 0 0,0 1-132 0 0,0 1 128 0 0,1-1-120 0 0,-1-1 129 0 0,0 0-132 0 0,0 0 134 0 0,0-1-36 0 0,0 0-148 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6:19.69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98497.90625"/>
      <inkml:brushProperty name="anchorY" value="-380164.90625"/>
      <inkml:brushProperty name="scaleFactor" value="0.5"/>
    </inkml:brush>
  </inkml:definitions>
  <inkml:trace contextRef="#ctx0" brushRef="#br0">133 101 536 0 0,'0'0'5363'0'0,"-1"-1"-5102"0"0,-1 0 83 0 0,1-1-115 0 0,0 1 119 0 0,0 1-148 0 0,0-3 151 0 0,1 0-196 0 0,0 1 166 0 0,0 0-192 0 0,0-2 209 0 0,0 2-88 0 0,1-1 39 0 0,0-1-25 0 0,-1 1-16 0 0,1 1 22 0 0,0-2 5 0 0,-1 1 8 0 0,1 1-23 0 0,-1-2-21 0 0,1 1-14 0 0,0 0-26 0 0,-1 0-28 0 0,0-1 25 0 0,0 2 3 0 0,0-2 8 0 0,0 1 0 0 0,-1 0 20 0 0,0-1 4 0 0,1 1-5 0 0,-1 0 54 0 0,1 1-6 0 0,-1-1-19 0 0,0 1 18 0 0,0 0-21 0 0,1 1-12 0 0,-1 0-54 0 0,0-1 24 0 0,0 0-44 0 0,-1 1-46 0 0,2 0-2 0 0,-1 0-36 0 0,-3 1 11 0 0,1-1-38 0 0,-1 1 14 0 0,-2 0-10 0 0,1 1-13 0 0,-1 0-14 0 0,0 1 2 0 0,-1 1-2 0 0,2 0-9 0 0,-3 2 21 0 0,1 1-25 0 0,0 0 21 0 0,-1 2-43 0 0,1 0-11 0 0,0 1 57 0 0,0 1-19 0 0,1 0 46 0 0,1 2-21 0 0,0-1 111 0 0,2 2-110 0 0,0 0 112 0 0,2 1-126 0 0,1-1 150 0 0,2 1-158 0 0,1 0 118 0 0,1 0-106 0 0,3-1 90 0 0,1 1-106 0 0,3-2 111 0 0,0 0-142 0 0,2-2 155 0 0,1-1-174 0 0,1-1 145 0 0,0-2-124 0 0,1-2 121 0 0,0 0-139 0 0,1-2 121 0 0,-1-2-149 0 0,0-1 136 0 0,0-1-140 0 0,0-1 64 0 0,-2-3-146 0 0,0 0 67 0 0,-2-2-92 0 0,0-2 66 0 0,-2-1-74 0 0,-2 0 87 0 0,0-2-17 0 0,-2 0 11 0 0,-2-1-13 0 0,-1 1 36 0 0,-1 0-15 0 0,-2 1-27 0 0,-2 0 74 0 0,-1 1-19 0 0,-2 0 22 0 0,-1 2-3 0 0,-3 0 58 0 0,-1 2 3 0 0,-1 1-7 0 0,-2 1-8 0 0,-1 1 16 0 0,0 1-16 0 0,-1 1-27 0 0,-1 1 31 0 0,0 1-21 0 0,0 1-3 0 0,0 0-8 0 0,1 0-45 0 0,-1 2-101 0 0,1 0-95 0 0,0 0-145 0 0,1 1-139 0 0,2-1-91 0 0,2 1-57 0 0,0 0-63 0 0,2-1-145 0 0,1 2-250 0 0,2-2-290 0 0,0 3-1785 0 0,3-2-745 0 0,0 0 2012 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6:20.91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97102.6875"/>
      <inkml:brushProperty name="anchorY" value="-378914.59375"/>
      <inkml:brushProperty name="scaleFactor" value="0.5"/>
    </inkml:brush>
  </inkml:definitions>
  <inkml:trace contextRef="#ctx0" brushRef="#br0">0 26 68 0 0,'0'0'12317'0'0,"2"-2"-12208"0"0,-1 1-12 0 0,1 0 24 0 0,-1-1 34 0 0,3 1 1 0 0,1 1-7 0 0,2-1 32 0 0,0 0-27 0 0,5 0-20 0 0,2 0-22 0 0,1 0 23 0 0,3 0-38 0 0,2 0 2 0 0,2-1-16 0 0,1 1 8 0 0,2-1-22 0 0,2 1-37 0 0,0 0 20 0 0,2 0-10 0 0,-1 0-40 0 0,1 0 40 0 0,-1 1-14 0 0,-2-1-19 0 0,1 1-17 0 0,-3 0 27 0 0,-1 0 3 0 0,-1 0-18 0 0,-5 0-26 0 0,1 0-3 0 0,-4 0-25 0 0,2 0-41 0 0,-4 1 33 0 0,2-1-4 0 0,-3 0-28 0 0,0 1-41 0 0,-2-1-50 0 0,-2 0-61 0 0,2 0-128 0 0,-1 0 21 0 0,-1 1-209 0 0,0-1-302 0 0,-2 0-177 0 0,-1-1-259 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6:21.31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99018.59375"/>
      <inkml:brushProperty name="anchorY" value="-380159.21875"/>
      <inkml:brushProperty name="scaleFactor" value="0.5"/>
    </inkml:brush>
  </inkml:definitions>
  <inkml:trace contextRef="#ctx0" brushRef="#br0">81 46 880 0 0,'0'0'1940'0'0,"-3"-1"-625"0"0,0-1 137 0 0,-2-1-293 0 0,0 0-89 0 0,-1-1-92 0 0,0 0-94 0 0,0 0-46 0 0,1 1-81 0 0,0-2-60 0 0,1 2-102 0 0,-1 0-77 0 0,1 0-90 0 0,1 1-51 0 0,-1 0-89 0 0,1 0-113 0 0,0 1-14 0 0,1 1-50 0 0,1 0-21 0 0,1-1 44 0 0,-2 2 87 0 0,0 0 28 0 0,0 4 41 0 0,1 1 24 0 0,0 3-25 0 0,1 3-22 0 0,1 1 1 0 0,0 3-3 0 0,1 2-48 0 0,1 2-10 0 0,1 1-37 0 0,-1 2 3 0 0,2 1-14 0 0,-1 2-21 0 0,2 1-41 0 0,-1 1 19 0 0,1 0-19 0 0,0 1 84 0 0,-1-1-146 0 0,1-1 112 0 0,0-2-139 0 0,-1 0 132 0 0,0-1-163 0 0,0-2 142 0 0,0-1-147 0 0,0-1 136 0 0,-1-2-153 0 0,0-1 143 0 0,-1-2-147 0 0,1-1 30 0 0,-1-2-221 0 0,-1-2-3 0 0,1 0-236 0 0,-2-3-99 0 0,2 1-231 0 0,-1-2-74 0 0,0 1-126 0 0,0-1-457 0 0,1 0-162 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6:21.81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00336.625"/>
      <inkml:brushProperty name="anchorY" value="-382027.03125"/>
      <inkml:brushProperty name="scaleFactor" value="0.5"/>
    </inkml:brush>
  </inkml:definitions>
  <inkml:trace contextRef="#ctx0" brushRef="#br0">52 78 716 0 0,'-1'-1'2492'0'0,"-1"-3"-574"0"0,-1 0-218 0 0,1 0-183 0 0,-1-2-200 0 0,0 1-168 0 0,-1-2-85 0 0,1 2-70 0 0,-2-2-112 0 0,2 2-132 0 0,-1 0-107 0 0,2 0-119 0 0,-2 0-102 0 0,2 1-120 0 0,0 2-53 0 0,-1-1-40 0 0,1 0-4 0 0,1 1-18 0 0,0 1-7 0 0,0 3 62 0 0,0 1 33 0 0,1 3 8 0 0,1 3 63 0 0,1 3-33 0 0,0 3-14 0 0,1 2-75 0 0,2 3-18 0 0,1 3 14 0 0,0 3-43 0 0,2 1-25 0 0,0 2 38 0 0,2 1-1 0 0,0 2-4 0 0,1 0 4 0 0,0 2-57 0 0,2 0 25 0 0,0-1 4 0 0,-1-1-3 0 0,1 0 16 0 0,0-2 29 0 0,0-1-13 0 0,-1-1 2 0 0,0-2-69 0 0,-1 0 66 0 0,0-2-24 0 0,-1-1-12 0 0,-1-3-8 0 0,0-1 1 0 0,-1-2 26 0 0,0-2 11 0 0,-1-1 17 0 0,-2-2 81 0 0,0-1 54 0 0,0-2 70 0 0,-1 0 29 0 0,-1-2 70 0 0,1-1 70 0 0,-1-1 108 0 0,0 0-177 0 0,0-1 0 0 0,-1-1-168 0 0,1-3-64 0 0,1-3-50 0 0,0-2-69 0 0,1-3 2 0 0,0-4 120 0 0,1-4-318 0 0,0-4 228 0 0,-1-4-216 0 0,1-5 114 0 0,0-4-242 0 0,0-4 226 0 0,0-3-270 0 0,0-1 222 0 0,-1 1-269 0 0,0 0 255 0 0,0 2-224 0 0,-1 3 249 0 0,0 2-237 0 0,0 3 232 0 0,-1 3-250 0 0,0 3 200 0 0,0 2-338 0 0,-2 2 112 0 0,1 3-441 0 0,0 1-20 0 0,0 2-293 0 0,0 2-393 0 0,0 1-214 0 0,-1 2-230 0 0,2 2-186 0 0,-1 2-717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6:23.69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01977.59375"/>
      <inkml:brushProperty name="anchorY" value="-383336.78125"/>
      <inkml:brushProperty name="scaleFactor" value="0.5"/>
    </inkml:brush>
  </inkml:definitions>
  <inkml:trace contextRef="#ctx0" brushRef="#br0">213 78 1436 0 0,'0'0'1220'0'0,"0"-1"-284"0"0,0-1 57 0 0,0-2-99 0 0,0 0-68 0 0,0-1-66 0 0,0 1 2 0 0,0-2-18 0 0,0 2-49 0 0,-1 1-95 0 0,1-2 0 0 0,0 1-18 0 0,-1 0 22 0 0,1 2-40 0 0,0-2 13 0 0,0 2-37 0 0,0-1-62 0 0,0 2-16 0 0,0-3-53 0 0,0 2-41 0 0,-1 0-63 0 0,1 0-15 0 0,0 1-44 0 0,0 0-62 0 0,0 1 0 0 0,-1-2-38 0 0,0 1-35 0 0,0-1-31 0 0,1 1 15 0 0,-1 0-13 0 0,1 0 45 0 0,-1 3 5 0 0,0 1 34 0 0,0 2 3 0 0,0 2 30 0 0,0 2 133 0 0,0 3-27 0 0,-1 3 32 0 0,1 2-97 0 0,-1 4 90 0 0,0 3-124 0 0,-1 4 73 0 0,1 3-29 0 0,-2 4-30 0 0,0 4-28 0 0,0 3-18 0 0,-1 5-27 0 0,0 4 10 0 0,0 4-20 0 0,-1 1-18 0 0,1 0-33 0 0,0-1 68 0 0,2-2-32 0 0,-1-1 62 0 0,2-2 8 0 0,0-1-4 0 0,0-2-14 0 0,2-2 10 0 0,-1-3-10 0 0,1-1 26 0 0,1-2 21 0 0,-1-2-70 0 0,1-2 64 0 0,0-1-21 0 0,0-1 146 0 0,1-3-203 0 0,-1-1 169 0 0,1-2-132 0 0,-1-2 201 0 0,0 0-138 0 0,1-2 98 0 0,-1-2-185 0 0,1-2 113 0 0,-1-1-166 0 0,0-1 115 0 0,1-2-159 0 0,-1-1 124 0 0,0-1-153 0 0,0-2 142 0 0,0-3-123 0 0,-1 1 88 0 0,1-2-69 0 0,0 1 123 0 0,-1-2-92 0 0,0 1 125 0 0,1-1-91 0 0,-1 0 108 0 0,1-1-105 0 0,-1-2 93 0 0,0 2-107 0 0,1-2 60 0 0,-1 0-72 0 0,0-2 57 0 0,1 3-107 0 0,-1-1 68 0 0,1-1-93 0 0,-1 0 81 0 0,0-1-120 0 0,1 2 115 0 0,-1-1-120 0 0,1 0 105 0 0,-1 0-93 0 0,0-1 65 0 0,0 0-75 0 0,0-1 81 0 0,0 0-41 0 0,0 0-68 0 0,0 0 111 0 0,0 0-132 0 0,0 0 72 0 0,1-2-491 0 0,0 0 293 0 0,0 1 129 0 0,-1-4-149 0 0,1 1 164 0 0,-1-1-118 0 0,0 0 101 0 0,0-2-145 0 0,0 2 66 0 0,0-2-28 0 0,1 2 56 0 0,-1-2 3 0 0,0 1 16 0 0,1-2-10 0 0,-1 3 4 0 0,0-2 4 0 0,0 1 3 0 0,0 0 27 0 0,0 0 7 0 0,0 0 10 0 0,0 1 8 0 0,0 2 17 0 0,0-2-4 0 0,0 1 8 0 0,0 1-2 0 0,0-2 15 0 0,0 1 1 0 0,0 0 5 0 0,0 2-1 0 0,0-2-13 0 0,0 2 18 0 0,0-1 8 0 0,0 1-30 0 0,0 0 10 0 0,0-1 10 0 0,0 2 1 0 0,0-1-14 0 0,0 1 19 0 0,-1-1 18 0 0,1 0-1 0 0,0 0-44 0 0,-1 0 18 0 0,1 1-26 0 0,-1-1-13 0 0,-1 0-7 0 0,0 0 24 0 0,1 0-9 0 0,-2 1 4 0 0,0-1-9 0 0,1 1-7 0 0,0 0 15 0 0,-3 0-23 0 0,1 0 11 0 0,-3 0-27 0 0,1 2 21 0 0,-1 0 7 0 0,1 0-30 0 0,-2 1 118 0 0,2-1-124 0 0,-2 3 64 0 0,0 1-34 0 0,-1 1 36 0 0,0 1-19 0 0,0 1 2 0 0,1 1 102 0 0,0 0-151 0 0,0 1 161 0 0,2 0-156 0 0,0 0 158 0 0,0 1-149 0 0,1 1 142 0 0,1 0-130 0 0,0 1 136 0 0,2-1-156 0 0,0 1 182 0 0,2-1-182 0 0,0 2 140 0 0,1-1-121 0 0,1 0 128 0 0,1-1-127 0 0,1 0 94 0 0,1 0-56 0 0,1-1 105 0 0,1 0-123 0 0,2-2 147 0 0,1 0-166 0 0,0-1 139 0 0,2-2-136 0 0,-1 0 133 0 0,3-2-176 0 0,-1-2 160 0 0,2-1-214 0 0,-1-1 198 0 0,1-2-189 0 0,0-1 159 0 0,-1-1-164 0 0,0-2 145 0 0,0-1-170 0 0,-1-1 176 0 0,-1-1-156 0 0,-1-1 191 0 0,0 1-177 0 0,-1-2 172 0 0,-1 0-158 0 0,-1 0 192 0 0,-1-1-183 0 0,0 1 174 0 0,-2 0-159 0 0,-1 0 33 0 0,-1 0-11 0 0,0 0 8 0 0,-2 1 10 0 0,-1 0 26 0 0,0 0-15 0 0,-1 1 30 0 0,-1 0-27 0 0,-1 0-20 0 0,-1 1 34 0 0,-1 0-30 0 0,0 0-15 0 0,-2 0-33 0 0,-1 1-100 0 0,-1 1 81 0 0,-1 0-63 0 0,2 2-16 0 0,-2 0-75 0 0,1 1-57 0 0,-2 0-45 0 0,1 2-56 0 0,-3 0-139 0 0,3 0-177 0 0,-3 1-73 0 0,2 0-204 0 0,-2 2-101 0 0,1 0-226 0 0,-1 1-276 0 0,0 1-62 0 0,1 1-469 0 0,2 0-1581 0 0,1-2-1686 0 0,3 0 3817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6:24.18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00570.59375"/>
      <inkml:brushProperty name="anchorY" value="-383413.75"/>
      <inkml:brushProperty name="scaleFactor" value="0.5"/>
    </inkml:brush>
  </inkml:definitions>
  <inkml:trace contextRef="#ctx0" brushRef="#br0">32 70 444 0 0,'-7'2'9227'0'0,"3"-1"-7126"0"0,1 0-288 0 0,1 1-239 0 0,-2-1 1241 0 0,1 0-1650 0 0,1 0-129 0 0,0 0-121 0 0,0 0-184 0 0,-1-1 1152 0 0,7-1-1663 0 0,1 0 26 0 0,4-1-92 0 0,4 0 11 0 0,2-1-59 0 0,2-1-15 0 0,3 0-27 0 0,2 0-5 0 0,1 0-11 0 0,1 0-31 0 0,0 0-2 0 0,1 0-53 0 0,0-1-52 0 0,-2 1-59 0 0,1 0 11 0 0,-2 0-42 0 0,-2 1-38 0 0,-1 0 4 0 0,-1 0-34 0 0,-5 1-25 0 0,1-1-73 0 0,-3 1-95 0 0,1 0-156 0 0,-3 0-97 0 0,1 0-244 0 0,-2 1-67 0 0,-3 0-258 0 0,2 0-117 0 0,-1 1-212 0 0,-1-1-543 0 0,1 1-2176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2:26.5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124 68 1840 0 0,'0'0'10501'0'0,"-22"-22"-3678"0"0,9 9-6201 0 0,12 11-582 0 0,-11-4 28 0 0,4 2-68 0 0,-46-14 1291 0 0,53 18-1212 0 0,1-1 0 0 0,-1 1 0 0 0,0 0 0 0 0,1 0 0 0 0,-1-1 0 0 0,0 1 0 0 0,1 0 0 0 0,-1 0 0 0 0,0 0 0 0 0,1 0 0 0 0,-1 0 0 0 0,0 0 0 0 0,1 0 0 0 0,-1 0 1 0 0,0 0-1 0 0,0 0 0 0 0,1 0 0 0 0,-2 1 0 0 0,4 5 0 0 0,0 1 0 0 0,0 0 0 0 0,0-1 1 0 0,1 1-1 0 0,-1-1 0 0 0,2 0 0 0 0,-1 0 0 0 0,5 6 1 0 0,5 10 56 0 0,11 19 189 0 0,36 47 0 0 0,-32-47-156 0 0,5 6-69 0 0,-32-46-83 0 0,5 8-6 0 0,-6-9 39 0 0,0 1 0 0 0,0 0 0 0 0,0 0-1 0 0,1-1 1 0 0,-1 1 0 0 0,0 0 0 0 0,1 0 0 0 0,-1-1 0 0 0,1 1-1 0 0,-1 0 1 0 0,1-1 0 0 0,-1 1 0 0 0,1-1 0 0 0,-1 1 0 0 0,1 0 0 0 0,0-1-1 0 0,-1 0 1 0 0,1 1 0 0 0,0-1 0 0 0,-1 1 0 0 0,1-1 0 0 0,0 0 0 0 0,0 1-1 0 0,-1-1 1 0 0,2 0 0 0 0,2-2-31 0 0,1 0-1 0 0,-1-1 1 0 0,0 0-1 0 0,0 0 1 0 0,0 0-1 0 0,0-1 1 0 0,0 1-1 0 0,-1-1 1 0 0,4-4 0 0 0,31-46-152 0 0,-7 10-101 0 0,-11 18 8 0 0,-4 4-432 0 0,2 0 0 0 0,0 1 0 0 0,2 1 0 0 0,37-30 0 0 0,-50 43-1264 0 0,2 1-498 0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6:24.76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02275.90625"/>
      <inkml:brushProperty name="anchorY" value="-384613.15625"/>
      <inkml:brushProperty name="scaleFactor" value="0.5"/>
    </inkml:brush>
  </inkml:definitions>
  <inkml:trace contextRef="#ctx0" brushRef="#br0">62 204 2956 0 0,'-1'-1'2769'0'0,"-2"-1"-557"0"0,0 0 48 0 0,-1-3-337 0 0,1 1-106 0 0,-2-1-165 0 0,1 0 81 0 0,0-1-368 0 0,0 1 111 0 0,-1-1-324 0 0,2 2-14 0 0,-1-1-293 0 0,1 2-152 0 0,0-1-29 0 0,0 0-245 0 0,2 2 34 0 0,-1-1-231 0 0,0 1 60 0 0,1 0-194 0 0,0 1 71 0 0,0 1-166 0 0,1-1 103 0 0,0 1-65 0 0,0 0-80 0 0,-1 3 117 0 0,1 1-91 0 0,0 2 121 0 0,2 3-134 0 0,1 3 112 0 0,1 2-113 0 0,1 3 126 0 0,1 2-141 0 0,1 2 42 0 0,1 2 5 0 0,1 2-10 0 0,0 2 8 0 0,0 0 17 0 0,2 1 9 0 0,0 1-15 0 0,0 0 16 0 0,1 0-10 0 0,-1-1 12 0 0,1-1-22 0 0,0 0 2 0 0,-1-1-16 0 0,1-1 18 0 0,-2-2 4 0 0,0-2-11 0 0,-1-1 14 0 0,-1-3-9 0 0,0 0 35 0 0,-1-2-38 0 0,0-2 41 0 0,-2-1-2 0 0,1-1 24 0 0,-2-3 22 0 0,0 1 85 0 0,0-2 76 0 0,0 0 65 0 0,-1-2 56 0 0,0 1 53 0 0,-1-1 81 0 0,1-1-72 0 0,-1 0-61 0 0,0-1-66 0 0,-1-2-41 0 0,2-1-76 0 0,-1 0 6 0 0,2-4-50 0 0,1-1-28 0 0,1-3-36 0 0,-1-2 29 0 0,1-3-82 0 0,0-2 32 0 0,0-4-45 0 0,1-3 25 0 0,1-3-60 0 0,-1-2 25 0 0,1-5 0 0 0,0-2 22 0 0,1-3-38 0 0,0-3-20 0 0,0 0 33 0 0,0-2-55 0 0,0 1 49 0 0,-1 1-44 0 0,1 2 55 0 0,-2 2-49 0 0,0 3 20 0 0,-1 2-1 0 0,0 4 0 0 0,-1 3 4 0 0,-1 2-5 0 0,0 4 2 0 0,-1 2-15 0 0,0 2-15 0 0,0 1-15 0 0,0 2-35 0 0,-1 2-71 0 0,-1 1-52 0 0,1 1-100 0 0,-1-1-72 0 0,0 2-77 0 0,1-1-35 0 0,-1 2-125 0 0,0 1-107 0 0,-1 2-44 0 0,0 0-94 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4:50.48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67932"/>
      <inkml:brushProperty name="anchorY" value="-350177.875"/>
      <inkml:brushProperty name="scaleFactor" value="0.5"/>
    </inkml:brush>
  </inkml:definitions>
  <inkml:trace contextRef="#ctx0" brushRef="#br0">0 33 1720 0 0,'0'0'1636'0'0,"1"-2"-536"0"0,0 0 3 0 0,0-1-346 0 0,-1-1 203 0 0,1 1-387 0 0,-1 1 247 0 0,1-1-159 0 0,0 0-313 0 0,-1 1 194 0 0,1 1-394 0 0,-1 0 245 0 0,1 0-356 0 0,-1 0 280 0 0,1-1-77 0 0,-1 0 125 0 0,0 1-61 0 0,0 3 118 0 0,0 2 25 0 0,1 2 2 0 0,-1 4 62 0 0,1 3 4 0 0,-1 3 21 0 0,0 4-12 0 0,1 5 61 0 0,-1 5-119 0 0,1 8 60 0 0,0 6-143 0 0,0 8 85 0 0,0 7-189 0 0,1 6 112 0 0,0 8-142 0 0,1 7 94 0 0,0 6-73 0 0,0 5 66 0 0,1 3 1 0 0,0 2 107 0 0,2 2-130 0 0,0 1 12 0 0,0 0 0 0 0,1 1 26 0 0,1 0-4 0 0,-1-1 31 0 0,1 0 16 0 0,-1 0 143 0 0,0 0-183 0 0,1-2 183 0 0,-2 0-158 0 0,0-1 121 0 0,0-1-213 0 0,-1 0 192 0 0,-1-2-128 0 0,1 0 70 0 0,-1-2-112 0 0,0-3 83 0 0,-1-2-126 0 0,1-4 91 0 0,-1 2-58 0 0,1-3 30 0 0,-1 0-64 0 0,0 1 8 0 0,1 2-65 0 0,0-1-3 0 0,1 1-36 0 0,-2-1-40 0 0,2-1-10 0 0,-1-3-20 0 0,1-1-7 0 0,-1-1-41 0 0,1-2 5 0 0,-1-1 10 0 0,1-1 83 0 0,-1-1-134 0 0,1-2 156 0 0,-2 0-198 0 0,0-1 92 0 0,0-1-49 0 0,-1 0 5 0 0,-1-2-11 0 0,0-2 3 0 0,0-2-2 0 0,0-2-9 0 0,-1-2-12 0 0,0-3 36 0 0,0-2-21 0 0,-1-2 7 0 0,1-2-1 0 0,-1-2 131 0 0,-1-3-206 0 0,1-2 95 0 0,-1-1-46 0 0,-1-3 134 0 0,1 0-192 0 0,1-1 197 0 0,-1-1-41 0 0,-1 1-48 0 0,1-1 40 0 0,0 0-20 0 0,0-1-149 0 0,0 0 197 0 0,1 1-215 0 0,0-1 209 0 0,0 0-264 0 0,1 0 298 0 0,1 0-250 0 0,0 0 217 0 0,1-1-198 0 0,1 0 147 0 0,0-1-264 0 0,0-2 56 0 0,0-1-86 0 0,1-3-69 0 0,-1-1-219 0 0,0-3-38 0 0,0-3-170 0 0,0-1-97 0 0,0-3-75 0 0,0-2-208 0 0,-1-3-194 0 0,1-2-419 0 0,-1-2-259 0 0,-1-3-724 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4:51.61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69462.9375"/>
      <inkml:brushProperty name="anchorY" value="-357406.40625"/>
      <inkml:brushProperty name="scaleFactor" value="0.5"/>
    </inkml:brush>
  </inkml:definitions>
  <inkml:trace contextRef="#ctx0" brushRef="#br0">88 47 148 0 0,'-2'0'2508'0'0,"-1"-1"-695"0"0,-4 0-221 0 0,1 0-354 0 0,-3-1-50 0 0,1 0-264 0 0,-1-1-30 0 0,1 1-131 0 0,0 1-57 0 0,1-1-154 0 0,3 1-30 0 0,-2 0-107 0 0,1 0 155 0 0,2 0-91 0 0,0 1 138 0 0,5-1-139 0 0,4-1 86 0 0,4 1-67 0 0,7 0-63 0 0,8 2-24 0 0,8-1-70 0 0,13 2-52 0 0,11 0-149 0 0,16 1 101 0 0,15 2-167 0 0,14 0 110 0 0,11 1-41 0 0,11 0 11 0 0,14 0-6 0 0,14 1-82 0 0,12-1 158 0 0,10 0 6 0 0,8 1-44 0 0,5-1 87 0 0,5 0-20 0 0,3-1-21 0 0,3-1-33 0 0,1 0-20 0 0,1 0 16 0 0,0-2 1 0 0,-1 0 0 0 0,0-1 38 0 0,0 0-24 0 0,-2-2-28 0 0,-1-1 176 0 0,-3 0-268 0 0,-3 0 53 0 0,-3-1-58 0 0,-8 0 10 0 0,-8 1-26 0 0,-7 0 7 0 0,-8 0 188 0 0,-4 0-278 0 0,-5 1 82 0 0,-4 0-30 0 0,-3 0-10 0 0,-4 0-35 0 0,-3 0 18 0 0,-4 0-105 0 0,-4 0 178 0 0,-6 0-79 0 0,-7 1 4 0 0,-8-1 194 0 0,-7 1-281 0 0,-9-1 236 0 0,-5 1-261 0 0,-8-1 89 0 0,-7 1-152 0 0,-6-1 181 0 0,-7 1-82 0 0,-6-1 60 0 0,-5 1-4 0 0,-5-1 17 0 0,-3 0-12 0 0,-5 1 18 0 0,-3-1-38 0 0,-2 1-11 0 0,-4 0 20 0 0,-1 0 19 0 0,-5 0 4 0 0,1 0-3 0 0,-4 0 3 0 0,1 0-10 0 0,-2 0-3 0 0,0 0-111 0 0,-2 0 152 0 0,2 0-22 0 0,-2 0 0 0 0,1 0 15 0 0,-2-1-68 0 0,3 1 75 0 0,-2 0-25 0 0,1-1-11 0 0,-1 1 6 0 0,2-1-12 0 0,-2 0-7 0 0,3 1-41 0 0,-3-1-3 0 0,3 1 31 0 0,-3-1-31 0 0,4 1 2 0 0,-2-1-24 0 0,2 0 14 0 0,1 0 4 0 0,-2 1-6 0 0,2-1 12 0 0,-3 0 44 0 0,3 1-8 0 0,-4-1 0 0 0,4 0 12 0 0,-3 0 2 0 0,2 0-20 0 0,-2 0 12 0 0,2 0 32 0 0,-3 0-9 0 0,3-1 5 0 0,-4 1 0 0 0,3-1-5 0 0,-3 1-12 0 0,2-1 3 0 0,-2 0 17 0 0,1 0-15 0 0,-2 1 10 0 0,2-1-12 0 0,-2 1-25 0 0,1-1 44 0 0,-2 0-70 0 0,1 0 77 0 0,-2 1-136 0 0,1-1 166 0 0,-1 1-57 0 0,2-1-8 0 0,-2 0 35 0 0,2 0-17 0 0,-1 1-8 0 0,2-1 12 0 0,-1 0-13 0 0,2 1 8 0 0,-2 0-36 0 0,3 0 20 0 0,-2 0 21 0 0,2-1-2 0 0,-2 0-12 0 0,2 1 14 0 0,-2 0-9 0 0,2-1-25 0 0,-3 1 7 0 0,2-1 24 0 0,-3 1-59 0 0,0-1-215 0 0,-1 1 3 0 0,0-1-138 0 0,-1 0-137 0 0,-2 1-214 0 0,0-1-415 0 0,0 0-291 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4:58.57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76669.8125"/>
      <inkml:brushProperty name="anchorY" value="-359167.375"/>
      <inkml:brushProperty name="scaleFactor" value="0.5"/>
    </inkml:brush>
  </inkml:definitions>
  <inkml:trace contextRef="#ctx0" brushRef="#br0">1576 4 112 0 0,'0'0'4315'0'0,"-2"-1"-3679"0"0,-6-1 5838 0 0,6 3-6365 0 0,1 0-16 0 0,-1 0-9 0 0,1-1-12 0 0,0 1 11 0 0,0 1 10 0 0,0 1 30 0 0,1-1 53 0 0,0-1-97 0 0,-1 3 98 0 0,0-1-137 0 0,0 0 119 0 0,0 1-29 0 0,0 0 88 0 0,-1 1-115 0 0,1-1 76 0 0,-1 1-132 0 0,1-1 78 0 0,-1 2-101 0 0,0-2 73 0 0,0 2-122 0 0,0-1 101 0 0,0 0-66 0 0,0 0 79 0 0,0 1-54 0 0,0-1 59 0 0,-2 2-62 0 0,2-1 56 0 0,-1 1-88 0 0,0-1 82 0 0,0 2-82 0 0,1-2 57 0 0,-2 1-32 0 0,1 1 75 0 0,0 1-36 0 0,-1-1 84 0 0,1 1-68 0 0,0-1 36 0 0,0 0-61 0 0,-1 1 63 0 0,1-1-58 0 0,-1 0 41 0 0,0 0-73 0 0,0 1 76 0 0,1-1-52 0 0,-1 1 77 0 0,1 0-82 0 0,-1 0 77 0 0,0 1-103 0 0,0-1 86 0 0,0 0-129 0 0,0 0 97 0 0,1 0-74 0 0,-1-1 63 0 0,0 1-78 0 0,0-1 83 0 0,1 1-91 0 0,-1-1 83 0 0,1 1-76 0 0,-1-1 74 0 0,1 1-102 0 0,1-3 63 0 0,-1 2-35 0 0,1 0 23 0 0,-1-1 4 0 0,0 1 40 0 0,1-2 4 0 0,-1 2-7 0 0,1-1 4 0 0,0 1-10 0 0,0-1 16 0 0,-1 0-14 0 0,0 0-28 0 0,1 1 22 0 0,-1-2-14 0 0,0 1-24 0 0,1-1 35 0 0,0 1-17 0 0,0-1 1 0 0,-2 1-23 0 0,2-1 21 0 0,-1 1-8 0 0,1-1-3 0 0,-2 1 34 0 0,2-1-28 0 0,-2 2 19 0 0,1-1-19 0 0,-1 1 28 0 0,0-2-4 0 0,1 1-25 0 0,-1-1 50 0 0,1 1-40 0 0,0-1 18 0 0,-1 1-18 0 0,1-1-1 0 0,0 1 9 0 0,0-1-50 0 0,0 1 61 0 0,1-2-15 0 0,-2 2-13 0 0,1-2 15 0 0,0 2-5 0 0,0-1-9 0 0,-1 1-24 0 0,0-2 29 0 0,0 2-15 0 0,1-1 14 0 0,-1 0-17 0 0,1 0 28 0 0,0 0-8 0 0,-1-1-21 0 0,0 2 26 0 0,1-2-13 0 0,-2 2 18 0 0,1-1 18 0 0,1 0-28 0 0,-1 0-3 0 0,1 0 14 0 0,-1 0-44 0 0,1 0 102 0 0,-1 0-54 0 0,1 0 10 0 0,-1 0-19 0 0,0-1 8 0 0,1 1-8 0 0,0-1-8 0 0,0 1 31 0 0,0-1-15 0 0,0 1 10 0 0,0-1-6 0 0,0 1 2 0 0,0-2-15 0 0,-1 2-24 0 0,1-1 34 0 0,0 1-36 0 0,-1-1 124 0 0,0 2-148 0 0,1-2 113 0 0,0 1-109 0 0,0-1 133 0 0,-1 1-170 0 0,2 0 173 0 0,-2 0-151 0 0,2-1 138 0 0,-1 1-143 0 0,0-2 141 0 0,0 1-160 0 0,1 0 141 0 0,0 0-118 0 0,0-2 114 0 0,-1 2-131 0 0,1-1 127 0 0,0 0-132 0 0,0 0 133 0 0,0 0-124 0 0,0-1 107 0 0,0 1-107 0 0,-1-1 139 0 0,1 1-153 0 0,0-1 145 0 0,0 2-133 0 0,0-2 133 0 0,-1 1-137 0 0,1 0 148 0 0,0 0-166 0 0,-1-1 167 0 0,1 1-162 0 0,0 0 132 0 0,0 0-134 0 0,0-1 128 0 0,1 0-122 0 0,-1 1 134 0 0,0-1-129 0 0,1-1 133 0 0,-2 2-119 0 0,1 0 135 0 0,0 0-157 0 0,0 0 164 0 0,0-2-152 0 0,0 2 125 0 0,0 0-135 0 0,0 0 132 0 0,0 0-134 0 0,1-1 125 0 0,-1 2-113 0 0,0-2 127 0 0,0 2-149 0 0,0-2 147 0 0,0 2-128 0 0,0-2 131 0 0,1 0-150 0 0,-1 1 171 0 0,0-1-160 0 0,1-1 148 0 0,-1 2-147 0 0,1-1 146 0 0,0 0-155 0 0,-1 1 153 0 0,1-1-186 0 0,0-1 209 0 0,0-1-176 0 0,0 2 156 0 0,0-1-142 0 0,0 0 130 0 0,1 0-136 0 0,-1 0 124 0 0,0 0-113 0 0,1 0 132 0 0,-2 1-137 0 0,1 0 28 0 0,0-1-1 0 0,0 0 108 0 0,0 0-134 0 0,0 1 130 0 0,1-1-123 0 0,-1-1 129 0 0,0 2-146 0 0,0-1 143 0 0,0 0-170 0 0,0-1 185 0 0,0 2-187 0 0,0-1 206 0 0,0 0-169 0 0,1-1 146 0 0,0 0-145 0 0,-1 2 131 0 0,0-1-137 0 0,0 0 124 0 0,1 0-122 0 0,-1 0 124 0 0,0 1-116 0 0,1-1 106 0 0,0-1-112 0 0,-1 0 141 0 0,0 2-164 0 0,0-1 163 0 0,0 0-134 0 0,0 0 124 0 0,0 0-125 0 0,0 1 122 0 0,1-1-28 0 0,-1-1-14 0 0,0 2-1 0 0,1 0 9 0 0,-1-1-4 0 0,-1 1-9 0 0,1 0-1 0 0,-1-1 0 0 0,0 2-15 0 0,1 0-10 0 0,0-1 20 0 0,-1 1-2 0 0,1-1-8 0 0,0 0-1 0 0,-1 1 9 0 0,0-1-8 0 0,0 0-7 0 0,0 1 12 0 0,1 0-9 0 0,-1-1 3 0 0,1 1-11 0 0,-1-1-10 0 0,1 0 48 0 0,0 1-28 0 0,0-1-18 0 0,-1 2 43 0 0,1-2-14 0 0,0 0-23 0 0,-1 1-58 0 0,0 0 132 0 0,1-1-61 0 0,-1 1 17 0 0,0 0-6 0 0,1 1-4 0 0,0-1 1 0 0,0-1-11 0 0,0 1 13 0 0,0 0-23 0 0,0-1 30 0 0,-1 1-93 0 0,1 0 134 0 0,0 1-136 0 0,-1-2 136 0 0,1 1-143 0 0,-1 0 141 0 0,1 0-137 0 0,-1 0 149 0 0,1 0-147 0 0,0 0 152 0 0,-1 1-157 0 0,1-2 159 0 0,-1 2-179 0 0,1-2 152 0 0,0 2-99 0 0,-1-1 114 0 0,1-2-130 0 0,0 2 128 0 0,0 0-127 0 0,0-2 145 0 0,0 3-160 0 0,0-1 175 0 0,-1 0-165 0 0,1 1 157 0 0,0-2-154 0 0,0 2 140 0 0,0-1-136 0 0,1-1 125 0 0,-2 2-118 0 0,1-1 124 0 0,-1 1-134 0 0,1-1 133 0 0,0 1-134 0 0,0-1 148 0 0,-1 1-170 0 0,2-1 158 0 0,-2 1-142 0 0,1-1 131 0 0,0 1-136 0 0,0-1 138 0 0,-1 0-140 0 0,1 0 163 0 0,0-1-151 0 0,-1 1 145 0 0,1 0-146 0 0,0 0 151 0 0,-1 0-143 0 0,1 1 145 0 0,0-1-154 0 0,0-1 78 0 0,-1 1-48 0 0,1 0 114 0 0,-1 1-140 0 0,1-1 139 0 0,-1 1-122 0 0,1 0 139 0 0,-1 0-171 0 0,1-1 182 0 0,-1 2-163 0 0,0-2 152 0 0,-1 2-142 0 0,1-1 144 0 0,-1 2-178 0 0,1-2 152 0 0,-2 2-146 0 0,0-1 168 0 0,1 1-158 0 0,0-1 152 0 0,-1 2-147 0 0,1-1 160 0 0,0-1-159 0 0,0 2 160 0 0,0-2-142 0 0,0 2 160 0 0,0 1-163 0 0,0-1 162 0 0,-1 1-175 0 0,1-1 173 0 0,-1 1-178 0 0,1-2 165 0 0,-1 0-125 0 0,1 1 94 0 0,0 0-125 0 0,0-2 152 0 0,0 2-177 0 0,-1 0 180 0 0,1 0-172 0 0,-1 1 145 0 0,0-1-132 0 0,1-1 127 0 0,-1 1-140 0 0,1 0 154 0 0,-1 0-136 0 0,0 0 144 0 0,0 1-153 0 0,0-1 153 0 0,1-2-154 0 0,0 2 149 0 0,-1 0-147 0 0,0 1 156 0 0,0-1-164 0 0,-1 1 157 0 0,1 0-33 0 0,-1 1-27 0 0,1-1 23 0 0,-1 0-64 0 0,0 1 59 0 0,0 0-16 0 0,0 0-4 0 0,0-1-10 0 0,0 2 20 0 0,0-1-39 0 0,0 0 7 0 0,0 0 25 0 0,0 0 0 0 0,0-1-3 0 0,0 1 17 0 0,-1 0 14 0 0,1 0-18 0 0,0 0-7 0 0,0 0-17 0 0,-1-1 13 0 0,1 1 9 0 0,0-1-12 0 0,1 1 32 0 0,-2 0-60 0 0,1 0 60 0 0,0-1-61 0 0,0 0 51 0 0,0 0-53 0 0,1 0 76 0 0,-1 1-98 0 0,1-1 106 0 0,-1 1-94 0 0,0 0 71 0 0,0-1-68 0 0,0 1 57 0 0,0 0-36 0 0,0 0 44 0 0,0 0-50 0 0,0 0 104 0 0,0 0-129 0 0,-1 0 158 0 0,1-1-132 0 0,1 1 83 0 0,-1-2-89 0 0,1 1 89 0 0,-1-1-116 0 0,1 1 91 0 0,0 0-85 0 0,0-1 80 0 0,0 0-85 0 0,0 0 87 0 0,0 1-83 0 0,0-1 128 0 0,1 0-187 0 0,-1 0 150 0 0,1-2-103 0 0,0 2 94 0 0,-1 0-101 0 0,1-2 96 0 0,-1 3-76 0 0,0-1 74 0 0,0 0-86 0 0,0 0 81 0 0,0 1-90 0 0,0-3 96 0 0,1 2-94 0 0,-1 0 42 0 0,0 0 52 0 0,1 0-77 0 0,-1 1 27 0 0,1-1 0 0 0,-1 0-11 0 0,1 0-6 0 0,0-2-13 0 0,0 1 40 0 0,1-1 7 0 0,-2 1-10 0 0,2-1-23 0 0,-2 2 26 0 0,2-2-19 0 0,-2 1-9 0 0,2-1 40 0 0,-2 1-45 0 0,1 1 38 0 0,0-2-2 0 0,-1 1-13 0 0,2-1 5 0 0,-2 2-30 0 0,1-2 55 0 0,0 1-37 0 0,0 0 27 0 0,0 1-7 0 0,0-2-12 0 0,-1 2 9 0 0,1 0 10 0 0,0 0-101 0 0,0-1 142 0 0,-1 2-69 0 0,2-3 8 0 0,-2 2 1 0 0,0-1 3 0 0,0 1 3 0 0,1-2-6 0 0,0 1 8 0 0,0-1-3 0 0,0 2-13 0 0,0-3 9 0 0,0 3-27 0 0,-1 0 63 0 0,1-1-38 0 0,-1 0 14 0 0,1-1-3 0 0,0 2-9 0 0,0 0 16 0 0,0-2-56 0 0,0 2 72 0 0,-1 0-28 0 0,0 1 5 0 0,1 0-18 0 0,0-1 19 0 0,-1 0-16 0 0,1 0-38 0 0,-1 0 44 0 0,0-1-142 0 0,0 0 181 0 0,0 1-67 0 0,1-2 36 0 0,-1 1-19 0 0,1 1 1 0 0,-1-2 5 0 0,1 2-12 0 0,0-2 3 0 0,0 1-20 0 0,0-1 25 0 0,0 1-37 0 0,0-1 58 0 0,0 1-18 0 0,0-1 54 0 0,0 2-75 0 0,0-2 67 0 0,0 1-72 0 0,0-1 71 0 0,-1 1-68 0 0,1-1 58 0 0,0 2-50 0 0,1-3 52 0 0,-1 2-48 0 0,1-1 52 0 0,-1 1-104 0 0,1-2 143 0 0,-1 1-106 0 0,1 0 67 0 0,-1 0-66 0 0,1-1 89 0 0,-1 0-102 0 0,1-1 79 0 0,0 2-76 0 0,1-2 77 0 0,-2 1-70 0 0,1-1-25 0 0,0 1 77 0 0,0-1 10 0 0,0 1-51 0 0,0-1 66 0 0,1 0-68 0 0,-1 0 63 0 0,1 0-140 0 0,-1 0 194 0 0,1-1-173 0 0,-1 1 138 0 0,0-1-91 0 0,0 1 77 0 0,1 0-86 0 0,-1 1 95 0 0,0-2-85 0 0,0 2 82 0 0,0-2-71 0 0,-1 2 69 0 0,2-2-86 0 0,-2 2 62 0 0,2-2-47 0 0,-1 0 46 0 0,0 2-56 0 0,0-2 50 0 0,0 2-58 0 0,0-1 78 0 0,0 1-85 0 0,1-1 92 0 0,-1 0-125 0 0,0 0 98 0 0,0 0-41 0 0,1 0 58 0 0,-2 0-62 0 0,1-1 68 0 0,0 1-100 0 0,0-1 104 0 0,0 2-66 0 0,0-1 63 0 0,0 1-54 0 0,0-1 44 0 0,-1 0-46 0 0,1-1 61 0 0,1 0-112 0 0,-1 1 108 0 0,0-1-54 0 0,1 0 40 0 0,-2 1-60 0 0,2 0 87 0 0,-1-2-92 0 0,1 2 75 0 0,-1 0-56 0 0,0 0 59 0 0,0-1-73 0 0,0 0 78 0 0,1 1-75 0 0,-1-2 101 0 0,1 0-57 0 0,-1 2 89 0 0,1-2-108 0 0,0 1 90 0 0,-1 0-93 0 0,0 0 115 0 0,0-1-184 0 0,0 1 158 0 0,0 0-112 0 0,0-1 136 0 0,1-1-156 0 0,0 1 110 0 0,0 0-100 0 0,0 0 88 0 0,0 0-92 0 0,1-1 106 0 0,-1 1-92 0 0,0 0 99 0 0,0-1-99 0 0,1 1 128 0 0,-1-1-99 0 0,1-1 102 0 0,0 0 106 0 0,-1 2-268 0 0,0-1 190 0 0,0 1-165 0 0,0-1 156 0 0,0 0-152 0 0,1 0 124 0 0,0-1 7 0 0,0 0 128 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5:00.63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73826.25"/>
      <inkml:brushProperty name="anchorY" value="-361293.78125"/>
      <inkml:brushProperty name="scaleFactor" value="0.5"/>
    </inkml:brush>
  </inkml:definitions>
  <inkml:trace contextRef="#ctx0" brushRef="#br0">4 112 680 0 0,'0'0'8300'0'0,"-1"-2"-7949"0"0,0 0-134 0 0,-1-3 3548 0 0,3 4-3741 0 0,-1-1 117 0 0,1 0-98 0 0,0 1 62 0 0,-1 0-78 0 0,2-1 49 0 0,-1 0-137 0 0,0 1 150 0 0,0 0-133 0 0,1-2 162 0 0,-1 1-104 0 0,1 0 86 0 0,-1 1-61 0 0,0-2 70 0 0,0 1-49 0 0,0-1 49 0 0,0 2-56 0 0,0-2 69 0 0,1 0-68 0 0,0 1 67 0 0,0-1-34 0 0,-1 1 39 0 0,1-1-38 0 0,0 0 64 0 0,0 1-80 0 0,0-1 108 0 0,-1 2-74 0 0,1-2 85 0 0,0 1-108 0 0,-1 0 94 0 0,0 0-104 0 0,0 0 118 0 0,0 0-124 0 0,0 0 154 0 0,0 0-143 0 0,0 0 128 0 0,1 0-104 0 0,-1 1 106 0 0,0 0-86 0 0,-1 0 128 0 0,1-1-148 0 0,0 0 153 0 0,0 0-158 0 0,0 1 168 0 0,-1 0-162 0 0,1 0 447 0 0,0 0-496 0 0,0-1 180 0 0,2-1 2737 0 0,-2 2-2973 0 0,1 0-16 0 0,-1 0 38 0 0,0 0-22 0 0,0 0 7 0 0,0 1 8 0 0,-1 0-25 0 0,0 0 7 0 0,0 0 11 0 0,0 0-13 0 0,0 0 9 0 0,0 0-3 0 0,3 0-4 0 0,-1-1 16 0 0,1 1-5 0 0,-1 0-31 0 0,-1 0 57 0 0,0-1-38 0 0,3 1 22 0 0,0 0-5 0 0,-1 0 1 0 0,0 0-37 0 0,-1 0 43 0 0,-1 0-24 0 0,-1 0 35 0 0,1 0 5 0 0,2 0-23 0 0,-1 0 3 0 0,1-1-15 0 0,0 1 17 0 0,-2 0-34 0 0,0 0 639 0 0,2 0-615 0 0,-1 1 4 0 0,0 0 20 0 0,0-1-19 0 0,-1 1-7 0 0,0-1-21 0 0,0 0 46 0 0,-1 0 10 0 0,0 0-35 0 0,0 0 2 0 0,-1 0 143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5:01.94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75209.5625"/>
      <inkml:brushProperty name="anchorY" value="-362454.875"/>
      <inkml:brushProperty name="scaleFactor" value="0.5"/>
    </inkml:brush>
  </inkml:definitions>
  <inkml:trace contextRef="#ctx0" brushRef="#br0">0 136 4 0 0,'0'0'16161'0'0,"1"2"-15848"0"0,-1 0-172 0 0,0-1 124 0 0,1 1-184 0 0,1-1 126 0 0,0 1-163 0 0,0-1 167 0 0,-1-1-94 0 0,0 1 145 0 0,4-1-164 0 0,-1 1 108 0 0,1-1-170 0 0,1 1 136 0 0,-1-1-124 0 0,0 1 166 0 0,1-1-137 0 0,0 1 109 0 0,2-1-125 0 0,-1 0 149 0 0,3 1-158 0 0,-2-1 118 0 0,3 0-158 0 0,-2-1 111 0 0,4 1-120 0 0,-3-1 117 0 0,4 0-125 0 0,1 0 122 0 0,1 1-140 0 0,1-1 144 0 0,0 0-151 0 0,2 0 134 0 0,0 0-129 0 0,0 0 122 0 0,0-1-145 0 0,1 1 151 0 0,1 0-144 0 0,0-1 150 0 0,1 0-166 0 0,0 1 112 0 0,1-1 48 0 0,1 1-85 0 0,0-1-57 0 0,0 0 147 0 0,0 1-168 0 0,0-1 118 0 0,0 0-110 0 0,0 0 110 0 0,0 0-98 0 0,0 0 108 0 0,0 0-115 0 0,-2 1 124 0 0,0-1-117 0 0,-1 1 152 0 0,-1 0-115 0 0,0-1 93 0 0,0 1-63 0 0,0-1 83 0 0,-1 1-102 0 0,0 0 115 0 0,0 0-110 0 0,-2-1 118 0 0,1 1-96 0 0,0-1 100 0 0,-1 1-52 0 0,0-1 67 0 0,0 0-64 0 0,0 1 54 0 0,1-1-78 0 0,-1 1 51 0 0,2-1-59 0 0,-1 1 11 0 0,0 0-13 0 0,1 0 24 0 0,0 0-44 0 0,-1 0 36 0 0,1 0-39 0 0,0 0 11 0 0,0-1 5 0 0,0 1-44 0 0,0 0 36 0 0,0 0 2 0 0,-1-1-34 0 0,1 0 40 0 0,-1 1-27 0 0,0-1-11 0 0,-1 0 4 0 0,0 0 16 0 0,0 0-6 0 0,0 1-16 0 0,-1-1-3 0 0,1 0 13 0 0,-1 1-5 0 0,0-1 7 0 0,-1 1-11 0 0,1 0 12 0 0,0 0-12 0 0,1 0 17 0 0,0 0-10 0 0,0-1 13 0 0,0 0 20 0 0,0 0-38 0 0,0 1 13 0 0,1-1-10 0 0,-1 0 2 0 0,0 0-29 0 0,0 1 17 0 0,-1-1-11 0 0,0 0 17 0 0,0 1 0 0 0,0-1 5 0 0,-1 1-15 0 0,1 0 24 0 0,0 0-8 0 0,-3 0-2 0 0,2 0-3 0 0,0 0 29 0 0,-2-1-56 0 0,3 2 41 0 0,-1-1-36 0 0,-1 0 14 0 0,2 0 9 0 0,0 0-22 0 0,1 0 13 0 0,0 1 0 0 0,-1-1 4 0 0,1 0-6 0 0,0 1 8 0 0,1-1-17 0 0,-1 0 33 0 0,0 0-24 0 0,1 1-1 0 0,0-1-9 0 0,-1 0 10 0 0,1 1-17 0 0,-1-1 33 0 0,1 1-5 0 0,-1-1 2 0 0,-1 1-4 0 0,-2-1-12 0 0,2 1 17 0 0,-4 0-57 0 0,3-1 91 0 0,-3 1-66 0 0,3 0 44 0 0,-3 0-30 0 0,2 0 14 0 0,-2 0 0 0 0,2-1-10 0 0,-2 1-39 0 0,2 0 39 0 0,-3-1 5 0 0,2 1 31 0 0,-2 0-44 0 0,1 0 15 0 0,-1 0-24 0 0,1 0 25 0 0,-2 0-28 0 0,3 0 18 0 0,-3 0-14 0 0,3 0 31 0 0,-2-1-46 0 0,2 1 70 0 0,-2 1-49 0 0,4-1 16 0 0,1 0-4 0 0,-3 0 9 0 0,4 0-2 0 0,-4 0 15 0 0,5 0-51 0 0,0 1 95 0 0,-3-1-71 0 0,2 0 28 0 0,-2 1-17 0 0,1-1 17 0 0,-2 0-14 0 0,1 0 9 0 0,-3 0-3 0 0,2 0 29 0 0,-2 0-55 0 0,0 0 51 0 0,-3 0-138 0 0,-2 1 156 0 0,2-1-107 0 0,-2 0-51 0 0,-2 0-101 0 0,2 0-113 0 0,-1 0-58 0 0,-1 0-300 0 0,-2 0-196 0 0,3 0-362 0 0,-1 0-285 0 0,-1 0-602 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5:03.66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79310.09375"/>
      <inkml:brushProperty name="anchorY" value="-363594.8125"/>
      <inkml:brushProperty name="scaleFactor" value="0.5"/>
    </inkml:brush>
  </inkml:definitions>
  <inkml:trace contextRef="#ctx0" brushRef="#br0">2092 4 1116 0 0,'0'0'12302'0'0,"-2"-1"-11981"0"0,-1 0-13 0 0,1 1-21 0 0,0-1-19 0 0,1 1-11 0 0,0-1-31 0 0,0 1 346 0 0,-1 1-422 0 0,0 0 5 0 0,0-1 24 0 0,0 1-49 0 0,1-1 40 0 0,-2 1-51 0 0,0 0 1 0 0,0 0-21 0 0,-2 0-1 0 0,0 0 8 0 0,-1 0 11 0 0,0 0-31 0 0,-2 1 10 0 0,1-1-18 0 0,-2 0 18 0 0,1 0-34 0 0,-2 1 38 0 0,1-1 6 0 0,-4 0-14 0 0,-1 1 24 0 0,0-1-20 0 0,-2 1-8 0 0,1-1-22 0 0,-1 1 20 0 0,-1-1-36 0 0,0 0 14 0 0,0 0 5 0 0,0 1-2 0 0,0-1 1 0 0,-1 1-5 0 0,1-1-8 0 0,0 1-25 0 0,-1-1 34 0 0,1 1 11 0 0,-1 0 21 0 0,0-1-13 0 0,1 0 2 0 0,0 1 4 0 0,-1-1-53 0 0,0 0 44 0 0,0 0-26 0 0,0-1-6 0 0,-1 1-8 0 0,1-1 25 0 0,-1 0-13 0 0,-1 1 0 0 0,1-1 47 0 0,0 0-23 0 0,0 0 10 0 0,0 1-21 0 0,0-1 15 0 0,0-1-28 0 0,1 1 16 0 0,1 0 42 0 0,0-1 10 0 0,3 0-4 0 0,-2 1-18 0 0,4 0-18 0 0,-4-1-44 0 0,3 1 39 0 0,-3 1-29 0 0,4-1 3 0 0,-3 0-19 0 0,3 0 14 0 0,-2 0-42 0 0,2 0 11 0 0,-1 0 9 0 0,2 1 15 0 0,-2-1-27 0 0,3 0-5 0 0,-2 0 34 0 0,2 1-26 0 0,-2-1-98 0 0,2 0 140 0 0,-2 0-56 0 0,2 1 18 0 0,-3-1-15 0 0,3 0 9 0 0,-3 1-9 0 0,2-1-95 0 0,-2 0 148 0 0,2 1-62 0 0,-1-1 12 0 0,1 1 9 0 0,-2-1-17 0 0,2 0 19 0 0,-3 1-1 0 0,3-1-14 0 0,-2 1 10 0 0,2-1-9 0 0,-2 1 3 0 0,2-1-15 0 0,-2 0-15 0 0,2 1 46 0 0,-3-1-10 0 0,4 0 4 0 0,-3 1-13 0 0,3-1 9 0 0,-3 1-9 0 0,2-1-30 0 0,-2 1 37 0 0,2-1-4 0 0,-3 1-3 0 0,3-1-6 0 0,-3 1 20 0 0,2-1-16 0 0,-3 1-28 0 0,3-1 51 0 0,-5 0 48 0 0,0 0-91 0 0,3 0 92 0 0,-3 0-113 0 0,0-1 112 0 0,-1 1-99 0 0,1-1 76 0 0,-1 0-84 0 0,1 1 104 0 0,1-1-129 0 0,-2 0 151 0 0,1 0-177 0 0,0 0 166 0 0,-1 0-126 0 0,0 0 108 0 0,0 0-106 0 0,0-1 97 0 0,-1 1-104 0 0,1-1 92 0 0,-1 1-76 0 0,1 0 88 0 0,-1-1-95 0 0,1 1 94 0 0,-1 0-107 0 0,1-1 124 0 0,0 1-135 0 0,1 0 181 0 0,0 0-157 0 0,0-1 120 0 0,4 2-105 0 0,-2-1 123 0 0,3 0-153 0 0,-2 0 145 0 0,3 1-138 0 0,-2-1 124 0 0,3 1-135 0 0,-2-1 124 0 0,3 1-127 0 0,-2 0 108 0 0,3 0-98 0 0,1 0 98 0 0,-1 0-108 0 0,1 0 93 0 0,2 0-169 0 0,1 0-105 0 0,-3 0-186 0 0,2-1-237 0 0,0 1-200 0 0,1 0-201 0 0,2 0-300 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5:04.69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75951.75"/>
      <inkml:brushProperty name="anchorY" value="-362356.4375"/>
      <inkml:brushProperty name="scaleFactor" value="0.5"/>
    </inkml:brush>
  </inkml:definitions>
  <inkml:trace contextRef="#ctx0" brushRef="#br0">15 25 316 0 0,'0'0'3138'0'0,"-1"-2"-1688"0"0,0 0-409 0 0,0 0 105 0 0,0 1-76 0 0,-1-2-88 0 0,0 1 1 0 0,1 0-73 0 0,-1 0 821 0 0,1 0-934 0 0,-2-4 4705 0 0,7 6-5474 0 0,-1 0 114 0 0,3 2-162 0 0,2 0 144 0 0,1 1-154 0 0,1 2 153 0 0,1 0-168 0 0,1 1 139 0 0,1 0-145 0 0,1 2 130 0 0,1 0-137 0 0,2 1 138 0 0,-1 1-140 0 0,2 0 130 0 0,-1 0-141 0 0,0 1 144 0 0,1-1-146 0 0,-1 0 123 0 0,-1 1-93 0 0,-1-2 129 0 0,-1 1-158 0 0,-2-1 162 0 0,0-1-162 0 0,-1 0 136 0 0,-2-1-138 0 0,-1-2 128 0 0,-1 1-108 0 0,-1-2 125 0 0,0 0-144 0 0,-1 0 152 0 0,0 1-130 0 0,-1-2 137 0 0,0 2-138 0 0,-2 0 182 0 0,-1 0-152 0 0,-2 2 132 0 0,-1-2-113 0 0,-1 2 118 0 0,-2 0-147 0 0,-1 0 146 0 0,0 1-105 0 0,-3 0 107 0 0,0 1-138 0 0,-2 0 111 0 0,-2 1-110 0 0,0 0 97 0 0,-1 0-146 0 0,-1 1 38 0 0,0-1-258 0 0,0 0-71 0 0,-1 1-355 0 0,2 0-140 0 0,0-1-436 0 0,1 0-264 0 0,1 0-465 0 0,2 0-2339 0 0,1 0-2321 0 0,3-2 5398 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5:14.80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95007.0625"/>
      <inkml:brushProperty name="anchorY" value="-375650.8125"/>
      <inkml:brushProperty name="scaleFactor" value="0.5"/>
    </inkml:brush>
  </inkml:definitions>
  <inkml:trace contextRef="#ctx0" brushRef="#br0">222 7 344 0 0,'0'0'7844'0'0,"-1"-1"-7146"0"0,-1 0-432 0 0,1-1 218 0 0,-1 1-414 0 0,1 0 277 0 0,0 1 98 0 0,0 1-448 0 0,0 0 292 0 0,0 3-294 0 0,0-1 259 0 0,-1 2-241 0 0,-1 0 383 0 0,1 3-248 0 0,-2 1 321 0 0,0 1-54 0 0,-1 1-32 0 0,-1 2 17 0 0,-2 1-26 0 0,0 2-66 0 0,-1 1 0 0 0,0 0-66 0 0,-1 1 42 0 0,0 1-62 0 0,-1 0 30 0 0,1 0-112 0 0,-1 0 72 0 0,1 0-147 0 0,0-1 115 0 0,0 0-123 0 0,1-1 77 0 0,1-2-103 0 0,0-1 103 0 0,1-1-117 0 0,1-1 124 0 0,0-1-65 0 0,1-2 192 0 0,2-2-66 0 0,-1 0 233 0 0,1-1-98 0 0,0 0 241 0 0,1-2-123 0 0,0-1-6 0 0,1 0-171 0 0,1-2 584 0 0,1-3-663 0 0,1-4-133 0 0,1-1 88 0 0,2-3-48 0 0,1-2-29 0 0,1-2 23 0 0,1-2 23 0 0,0-2 29 0 0,1 0 107 0 0,0-1-32 0 0,1-1 93 0 0,0 1-4 0 0,-1-1 14 0 0,0 1 6 0 0,1 1-6 0 0,-2 1-6 0 0,1 0 29 0 0,-1 0-41 0 0,-1 2-20 0 0,0 1-24 0 0,0 1-10 0 0,-1 2-4 0 0,0 0-67 0 0,-1 1-19 0 0,0 3-45 0 0,-1-1-35 0 0,0 2-36 0 0,0-1-22 0 0,-1 2-30 0 0,0-1 0 0 0,0 2-41 0 0,0-1 24 0 0,0 1-13 0 0,-1 2 16 0 0,2-1 1 0 0,-1 2-46 0 0,2 2 74 0 0,-1 0-33 0 0,2 3-12 0 0,1 2 15 0 0,1 2 40 0 0,0 3-26 0 0,1 1-17 0 0,1 3 44 0 0,0 1-202 0 0,1 1 278 0 0,0 2-239 0 0,1 0 242 0 0,1 2-241 0 0,0 0 268 0 0,0 0-248 0 0,0-1 235 0 0,0-1-228 0 0,-1-1 58 0 0,-1-1-20 0 0,0-1-61 0 0,-1-2-30 0 0,-1-1-47 0 0,-1-1-20 0 0,-1-1 25 0 0,0-2-40 0 0,0-1-76 0 0,-2-1-17 0 0,0-1-114 0 0,-1-1-248 0 0,0 0-213 0 0,-1-1-470 0 0,-1-2-173 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5:15.92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96540.34375"/>
      <inkml:brushProperty name="anchorY" value="-377306.3125"/>
      <inkml:brushProperty name="scaleFactor" value="0.5"/>
    </inkml:brush>
  </inkml:definitions>
  <inkml:trace contextRef="#ctx0" brushRef="#br0">20 145 2224 0 0,'-2'-3'3633'0'0,"0"-1"-2416"0"0,-1 0 126 0 0,0-3-466 0 0,0 1 91 0 0,1-2-63 0 0,-1-1 132 0 0,2-1-91 0 0,0 0-32 0 0,2 0-171 0 0,0 1-45 0 0,0-1-156 0 0,1 1-61 0 0,0 2-103 0 0,1-1-71 0 0,0 2-93 0 0,0 0-35 0 0,0 1-51 0 0,1-1-16 0 0,0 2-61 0 0,-2 1 42 0 0,4 2-27 0 0,0 2-11 0 0,1 3-6 0 0,1 3 5 0 0,0 2-21 0 0,0 5-8 0 0,1 3 103 0 0,-1 3-114 0 0,1 5 28 0 0,1 3-22 0 0,-1 4 2 0 0,1 3 7 0 0,1 2-2 0 0,0 2-27 0 0,0 1 31 0 0,1 0-15 0 0,0-1 14 0 0,1 0-31 0 0,0-4 4 0 0,-1-1 2 0 0,1-3 8 0 0,-2-3 12 0 0,1-2 15 0 0,-1-2-16 0 0,0-4 34 0 0,-1-1-15 0 0,-1-3 43 0 0,1-2-21 0 0,0-2 37 0 0,-1-3-34 0 0,2-1 21 0 0,1-2-16 0 0,-2-3-33 0 0,3-2-4 0 0,1-1-12 0 0,1-4-3 0 0,2-1-14 0 0,0-2 26 0 0,1-3-22 0 0,0-2 2 0 0,0-2 9 0 0,1-1 39 0 0,0-2 26 0 0,-1-1 103 0 0,0-1 22 0 0,-1 0 118 0 0,-1 0 24 0 0,-2 0 45 0 0,0 0-56 0 0,-2 2 104 0 0,0-1-45 0 0,-2 0 212 0 0,0 1-161 0 0,-2 1 7 0 0,-1-1-197 0 0,0 1 255 0 0,-2 1-312 0 0,0 0 202 0 0,-2-1-311 0 0,0 1 222 0 0,-1 1-93 0 0,0-1 15 0 0,-1 2-74 0 0,-1-1-27 0 0,0 0-40 0 0,-1 1-8 0 0,-1 1-48 0 0,0 0-18 0 0,-1 0-16 0 0,0 1-28 0 0,-1 0-3 0 0,-1 0-16 0 0,0 1 27 0 0,0 0-66 0 0,0 2-22 0 0,-1 0-38 0 0,1 1-26 0 0,0 1-26 0 0,0 0-14 0 0,1 2 10 0 0,-1-1 46 0 0,1 2-9 0 0,0 1 11 0 0,-3 1 23 0 0,1 0 40 0 0,-2 2-164 0 0,-1 3 224 0 0,-1 1-184 0 0,0 2 207 0 0,-1 2-181 0 0,1 1 178 0 0,-1 3-155 0 0,1 0 177 0 0,1 1-168 0 0,1 1 163 0 0,1 0-132 0 0,1 0 143 0 0,2 0-18 0 0,1 0-53 0 0,2-1-78 0 0,1 0 165 0 0,3-1-51 0 0,1-1 33 0 0,3 0-17 0 0,2-2-17 0 0,2-2-52 0 0,3 0-132 0 0,3-2 95 0 0,3-2-151 0 0,2-2-29 0 0,3-2-33 0 0,2-1-56 0 0,2-3-26 0 0,2-2 7 0 0,0-2-16 0 0,0-1-151 0 0,0-2-13 0 0,-1-1-2 0 0,-1-1-4 0 0,-1-2-164 0 0,-2 0 24 0 0,-2-1-180 0 0,-2 0 62 0 0,-2 1-155 0 0,-3 1 156 0 0,-2 0-439 0 0,-1 2-284 0 0,-5 3-446 0 0,0 1-982 0 0,-3 2-841 0 0,-2 3 1806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2:27.8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1 432 0 0,'-13'3'11272'0'0,"17"-1"-10919"0"0,-1-1 1 0 0,1 1-1 0 0,-1-1 0 0 0,1 0 1 0 0,0 0-1 0 0,-1 0 0 0 0,1-1 1 0 0,0 1-1 0 0,0-1 1 0 0,-1 0-1 0 0,1 0 0 0 0,7-1 1 0 0,0 1-100 0 0,57-1 773 0 0,93 2-152 0 0,22 3 15 0 0,-130-4-843 0 0,-50 0-62 0 0,19 0 57 0 0,-1 0 22 0 0,1 0 46 0 0,-11-3-1260 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5:16.51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98864.875"/>
      <inkml:brushProperty name="anchorY" value="-378589.8125"/>
      <inkml:brushProperty name="scaleFactor" value="0.5"/>
    </inkml:brush>
  </inkml:definitions>
  <inkml:trace contextRef="#ctx0" brushRef="#br0">97 0 1020 0 0,'0'0'13869'0'0,"-2"2"-13820"0"0,1 0 213 0 0,-2 1-112 0 0,-2 2 102 0 0,0 1-90 0 0,-1 1 55 0 0,0 0-59 0 0,-1 3 77 0 0,-1 0-61 0 0,1 2 34 0 0,-1 1-62 0 0,0 2 18 0 0,1 1-46 0 0,0 0 26 0 0,1 1-24 0 0,2 0 10 0 0,0 0-30 0 0,2 0 40 0 0,2 1-82 0 0,1-2 38 0 0,1 1-28 0 0,2-1 20 0 0,1 0-25 0 0,2-1-2 0 0,1-2-9 0 0,1 0-45 0 0,2-3-21 0 0,1 0-30 0 0,2-3-61 0 0,0-2 1 0 0,-2-2 22 0 0,3-1 8 0 0,0-2-19 0 0,0-2 22 0 0,0-3 30 0 0,0 0 34 0 0,-1-3-17 0 0,-1-2 33 0 0,-1-2-8 0 0,-2-1-7 0 0,0-2 60 0 0,-2-1 33 0 0,-2 0 68 0 0,-1 0 43 0 0,-2-1 45 0 0,-1 1 31 0 0,-1 0-27 0 0,-2 1 27 0 0,-1 0-32 0 0,-2 1-4 0 0,-1 1-52 0 0,-2 1-47 0 0,0 0-18 0 0,-2 1-1 0 0,0 2-79 0 0,-1 0 8 0 0,0 1-110 0 0,-1 1-187 0 0,3 1-187 0 0,-2 2-248 0 0,1 0-307 0 0,-1 2-107 0 0,2 1-405 0 0,-3 2-352 0 0,1 1-640 0 0,2 0-1061 0 0,-1 3-1727 0 0,3 0 3620 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5:18.91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97593.21875"/>
      <inkml:brushProperty name="anchorY" value="-377378.34375"/>
      <inkml:brushProperty name="scaleFactor" value="0.5"/>
    </inkml:brush>
  </inkml:definitions>
  <inkml:trace contextRef="#ctx0" brushRef="#br0">169 80 244 0 0,'0'0'9863'0'0,"0"-2"-9466"0"0,-1 0-85 0 0,1 0 41 0 0,0 1-91 0 0,0-1 75 0 0,0 0-131 0 0,2 1 130 0 0,-1-1-144 0 0,0 1 99 0 0,-1 0-87 0 0,1-1 66 0 0,0 0-104 0 0,0 1 68 0 0,0-1-145 0 0,-1 1 68 0 0,0 1-90 0 0,1-1 140 0 0,-1 1-122 0 0,-1 1-34 0 0,1-3-55 0 0,0 0 74 0 0,0 0-59 0 0,0 0 74 0 0,0 0 1035 0 0,-3 2-1024 0 0,-1 1-98 0 0,0-1 84 0 0,-1 1-77 0 0,0 0 83 0 0,1-1-95 0 0,-2 2 169 0 0,1 0-110 0 0,-2 0 139 0 0,2 1-108 0 0,-3 1 134 0 0,1-1-119 0 0,-1 2 122 0 0,-1 0-144 0 0,0 1 118 0 0,0 0-148 0 0,1 0 144 0 0,-1 1-138 0 0,1 1 163 0 0,1 0-100 0 0,-1 1 177 0 0,1 1-193 0 0,1 1 160 0 0,0-1-157 0 0,2 2 139 0 0,-1 0-66 0 0,1 1-17 0 0,2-1 40 0 0,0 1-33 0 0,1 1-28 0 0,1-1-29 0 0,1 0 1 0 0,1 1-9 0 0,2-1-46 0 0,0 0 41 0 0,1 0-43 0 0,0-1 31 0 0,2 0-61 0 0,0-1 26 0 0,0-1-9 0 0,1 0-8 0 0,1-1-7 0 0,0 0 1 0 0,1-2-6 0 0,0 0-12 0 0,0-1 73 0 0,-2-2-125 0 0,2 1 115 0 0,-2-2-93 0 0,3-1 69 0 0,-3 0-62 0 0,3-1 4 0 0,-3-1 54 0 0,4-1-111 0 0,-1 0 57 0 0,0-2-33 0 0,1-1 2 0 0,-3 1-9 0 0,2-1 29 0 0,0-1-23 0 0,0-1-15 0 0,0-1 37 0 0,-1 0 1 0 0,0-1 20 0 0,0-1-32 0 0,-2 0 2 0 0,0 1 12 0 0,-1-2-122 0 0,0 1 171 0 0,-1 0-163 0 0,0 0 177 0 0,-1-1-164 0 0,-2 3 190 0 0,2-1-173 0 0,-2 0 170 0 0,0 1-152 0 0,0 0 148 0 0,-1 1-132 0 0,0-2 138 0 0,0 2-135 0 0,-1-1 154 0 0,-1 1-149 0 0,0-2 120 0 0,0 2-110 0 0,0-1 130 0 0,0 1-142 0 0,-1-1 184 0 0,1 1-149 0 0,-2-1 146 0 0,1 2-126 0 0,0-2 136 0 0,0 2-157 0 0,0-1 141 0 0,0 1-155 0 0,-1 0 110 0 0,0 0-99 0 0,0 0 139 0 0,1 1-167 0 0,-1-1 145 0 0,1 0-137 0 0,-1 1 132 0 0,1 0-151 0 0,1 1 162 0 0,-1-1-148 0 0,0 0 134 0 0,0 1-147 0 0,-1-1 141 0 0,1 0-141 0 0,-1 0 126 0 0,0 0-117 0 0,1 1 137 0 0,0-1-144 0 0,0 0 129 0 0,0 2-137 0 0,-1-2 161 0 0,1 1-155 0 0,-1 0 140 0 0,0-1-120 0 0,0 1 110 0 0,1 0-117 0 0,-1 0 124 0 0,0 0-131 0 0,0 1 132 0 0,1-1-123 0 0,-1 1 135 0 0,1 0-147 0 0,-1-1 128 0 0,1 0-146 0 0,-1 1 126 0 0,1 0-90 0 0,-1 0 110 0 0,0-1-120 0 0,1 1 127 0 0,-1 1-151 0 0,1-1 157 0 0,-1 0-155 0 0,1 0 153 0 0,0 1-138 0 0,-2-1 134 0 0,1 0-137 0 0,0 1 144 0 0,-2-1-175 0 0,1 1 142 0 0,0 0-101 0 0,-2-1 122 0 0,0 1-132 0 0,1 0 144 0 0,1 1-156 0 0,-3-1 150 0 0,0 1-153 0 0,2 0 152 0 0,-4 0-143 0 0,2 1 122 0 0,-1 0-167 0 0,0 0 91 0 0,0 1-223 0 0,0-1 15 0 0,-1 1-103 0 0,2-1 33 0 0,-2 0-241 0 0,1 0-37 0 0,-1 1-273 0 0,1-1-68 0 0,-2 1-221 0 0,1 0-390 0 0,-1 0-565 0 0,1 1-1559 0 0,-1 0-1638 0 0,1-1 3661 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5:20.50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96256.875"/>
      <inkml:brushProperty name="anchorY" value="-376056.28125"/>
      <inkml:brushProperty name="scaleFactor" value="0.5"/>
    </inkml:brush>
  </inkml:definitions>
  <inkml:trace contextRef="#ctx0" brushRef="#br0">186 83 432 0 0,'0'0'2373'0'0,"1"-2"-1877"0"0,0 0-71 0 0,0-1-83 0 0,1 0-64 0 0,0-1 18 0 0,0 0-51 0 0,1 1 3 0 0,0-1-31 0 0,0 2-11 0 0,-1-1 1 0 0,1 0-8 0 0,-1 0-162 0 0,0 0 238 0 0,1 0-232 0 0,0 0 318 0 0,-1 1-274 0 0,2-1 334 0 0,-1 0-278 0 0,-1 1 297 0 0,1-1-273 0 0,0 1 261 0 0,-1 0-231 0 0,1 0 213 0 0,-1 0-197 0 0,-1 1 147 0 0,2-1-120 0 0,0 0 72 0 0,-1 1-77 0 0,0 0 21 0 0,0 0-8 0 0,1-1-65 0 0,-1 1 9 0 0,0 0-30 0 0,1-1 5 0 0,0 1-26 0 0,-1 0 57 0 0,0 1-82 0 0,0-1 1301 0 0,-1 3-1183 0 0,0-1 73 0 0,-1 2-68 0 0,-1 1 30 0 0,-2 2-108 0 0,-2 1 127 0 0,-1 1-130 0 0,-2 0 108 0 0,-2 2-88 0 0,-1 1 40 0 0,-2 0-86 0 0,-1 2 102 0 0,0-1-90 0 0,-2 2 80 0 0,1-1-135 0 0,-1 0 109 0 0,1 0-116 0 0,-1 0 127 0 0,2 1-132 0 0,-1-1 120 0 0,2-1-172 0 0,0 1 121 0 0,2-2-40 0 0,1 1 94 0 0,1-2-132 0 0,1 1 151 0 0,2-2-126 0 0,0 0 85 0 0,2 0-80 0 0,1 0 124 0 0,1-2-167 0 0,2 2 159 0 0,2 0-147 0 0,3 1 122 0 0,1 0-167 0 0,3 1 142 0 0,3-1-153 0 0,2 1 115 0 0,2 0-134 0 0,3 2 122 0 0,3 0-160 0 0,1 1-22 0 0,3 0-306 0 0,1 2-62 0 0,2 0-322 0 0,2 2-166 0 0,0 2-361 0 0,1 0-513 0 0,1 2-362 0 0,0 0-1745 0 0,2 1-1897 0 0,-6-4 4285 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5:21.53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97774.6875"/>
      <inkml:brushProperty name="anchorY" value="-377855.21875"/>
      <inkml:brushProperty name="scaleFactor" value="0.5"/>
    </inkml:brush>
  </inkml:definitions>
  <inkml:trace contextRef="#ctx0" brushRef="#br0">13 135 96 0 0,'0'0'2076'0'0,"-1"-2"-476"0"0,0 0-424 0 0,-1-3-192 0 0,0 0-121 0 0,0-1 65 0 0,1 0-76 0 0,0-1-85 0 0,0 1-46 0 0,0-2-74 0 0,1 2-16 0 0,0-2-50 0 0,0 2 43 0 0,1-1 11 0 0,-1 1-21 0 0,1 0 78 0 0,-1 0-22 0 0,1 0 38 0 0,0 1-17 0 0,-1 1-12 0 0,1-1-90 0 0,0 2-59 0 0,-1 0-65 0 0,1 0-88 0 0,-1 0 26 0 0,1 0-166 0 0,-1 0-25 0 0,1 1-44 0 0,-1 1 21 0 0,0 0 411 0 0,2 2-396 0 0,0 1 0 0 0,2 2 1 0 0,1 2-20 0 0,1 2 1 0 0,0 1-29 0 0,0 2-7 0 0,2 1-14 0 0,-1 2 2 0 0,1 1-58 0 0,0 2 44 0 0,1 1-30 0 0,1 0-6 0 0,0 1-7 0 0,0 0-5 0 0,0 1-13 0 0,1 0 3 0 0,-1 0-16 0 0,0-1 4 0 0,0 0 7 0 0,0 0 17 0 0,0-2-19 0 0,-1-1-72 0 0,-1-1 123 0 0,0-1-31 0 0,0-2 21 0 0,-2 0 59 0 0,1-2 3 0 0,-2-2 83 0 0,0-1 3 0 0,-1-1 126 0 0,0 1 6 0 0,0-2 95 0 0,0 1 60 0 0,-1-2-43 0 0,0-1-78 0 0,2-1-69 0 0,-1 0-76 0 0,3-3-44 0 0,1-1-35 0 0,1-3-38 0 0,2-2-22 0 0,1-3-36 0 0,2-3-25 0 0,1-2-43 0 0,2-3-66 0 0,1-3-41 0 0,2-3-107 0 0,1-1 19 0 0,0-3-145 0 0,0 2-10 0 0,-1-1-365 0 0,-1 3 17 0 0,-1 0-444 0 0,-1 2-448 0 0,-1 3-326 0 0,-2 1-461 0 0,0 3-599 0 0,-2 3-2584 0 0,0 1-3594 0 0,-3 3 8417 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5:25.37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99645.4375"/>
      <inkml:brushProperty name="anchorY" value="-379052.375"/>
      <inkml:brushProperty name="scaleFactor" value="0.5"/>
    </inkml:brush>
  </inkml:definitions>
  <inkml:trace contextRef="#ctx0" brushRef="#br0">1 113 1028 0 0,'0'0'856'0'0,"0"2"-112"0"0,0 1-84 0 0,0 1-96 0 0,0 0-105 0 0,0 3 4 0 0,0-1-41 0 0,0 1-73 0 0,1 0-5 0 0,-1 1-14 0 0,1-2-14 0 0,0 2 11 0 0,1-2 10 0 0,-1 1 11 0 0,0-1 44 0 0,0 0 46 0 0,0-2 13 0 0,-1 0 21 0 0,0 0-36 0 0,0 0 27 0 0,0-1 28 0 0,0-1-87 0 0,0 1 50 0 0,1 0-162 0 0,-1-1 12 0 0,0-1-104 0 0,1 1 147 0 0,-1-2-123 0 0,1-2 34 0 0,-1 0-94 0 0,1-3 85 0 0,0 1 3 0 0,0-3 60 0 0,0 2-106 0 0,-1-3 54 0 0,0 0 61 0 0,0-1 82 0 0,0 0-148 0 0,0-2 75 0 0,0 3-7 0 0,1-2 92 0 0,-1 0-99 0 0,1 0 11 0 0,0 1-134 0 0,0 0 108 0 0,0 0-81 0 0,0 0 64 0 0,0 2-74 0 0,0-2 82 0 0,0 2-71 0 0,0-1 17 0 0,0 2-24 0 0,0-1-33 0 0,-1 1-29 0 0,1 0-27 0 0,0 2-19 0 0,-1 1-36 0 0,0-2-2 0 0,1 1-50 0 0,-1 1-24 0 0,0 0 8 0 0,0 0-40 0 0,0 1 16 0 0,0 0-49 0 0,0 0 64 0 0,0 2-95 0 0,0 1 117 0 0,0 1-96 0 0,0 3 132 0 0,0 2-98 0 0,1 2 102 0 0,-1 1-109 0 0,0 3 141 0 0,1 0-154 0 0,-1 2 149 0 0,1 1-138 0 0,0 1 145 0 0,0 1-152 0 0,1 0 126 0 0,-1 2-103 0 0,1-1 99 0 0,0 0-118 0 0,0 0 134 0 0,0-1-116 0 0,0-1 125 0 0,0 0-126 0 0,0-2 118 0 0,0-1-128 0 0,-1-1 121 0 0,0-2-65 0 0,0 0 132 0 0,0-3-13 0 0,0 0 164 0 0,0-2-32 0 0,-1 2 6 0 0,1-3-70 0 0,0 0 6 0 0,-1-3-54 0 0,0 0-2 0 0,0-1-31 0 0,0-1-22 0 0,0 0-33 0 0,0-2 15 0 0,0-1-16 0 0,0-3-11 0 0,-2-2 8 0 0,1-2-13 0 0,-1-1-25 0 0,0-2-7 0 0,-1-1 5 0 0,1-1 38 0 0,-1 1-109 0 0,0-1 113 0 0,0 0 6 0 0,1 1 8 0 0,-1 0-15 0 0,1 0-16 0 0,0 2 12 0 0,0 1-5 0 0,1 2-32 0 0,-1 0-4 0 0,1 2-20 0 0,0-1-52 0 0,-1 2 27 0 0,1 1-87 0 0,0 0-144 0 0,1 1-5 0 0,-1 1-77 0 0,1 1-105 0 0,3 8-2428 0 0,0 1 1547 0 0,0 2-414 0 0,1 2-586 0 0,0 3-1910 0 0,1 0-2416 0 0,0-1 5362 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5:26.57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00963.34375"/>
      <inkml:brushProperty name="anchorY" value="-380417.28125"/>
      <inkml:brushProperty name="scaleFactor" value="0.5"/>
    </inkml:brush>
  </inkml:definitions>
  <inkml:trace contextRef="#ctx0" brushRef="#br0">0 140 896 0 0,'0'0'2438'0'0,"1"-2"-1756"0"0,0 1-10 0 0,1 0-55 0 0,-2 0-18 0 0,1 0-22 0 0,1-1-21 0 0,0 0-29 0 0,-1 1-22 0 0,1-1-123 0 0,0-1 144 0 0,-1 2-106 0 0,1-2 55 0 0,0 0 14 0 0,-1 1-52 0 0,1-2 74 0 0,0 1-210 0 0,0-1 193 0 0,0 1-74 0 0,0-2 54 0 0,0 1-57 0 0,0-2 101 0 0,0 1-39 0 0,1 0 75 0 0,-1 0-187 0 0,-1-1 123 0 0,0 1-109 0 0,0-1 131 0 0,0 1-122 0 0,1-1 108 0 0,-1 1-163 0 0,0 0 108 0 0,0 1-115 0 0,-1 0 27 0 0,1 0-76 0 0,0 0-47 0 0,0 2-42 0 0,0-1-64 0 0,0 0-26 0 0,-1 0-45 0 0,1 1-57 0 0,-1 1 44 0 0,0-1-19 0 0,0 2-74 0 0,0 0 97 0 0,1 2-103 0 0,0 0 129 0 0,0 3-117 0 0,0-1 129 0 0,0 5-135 0 0,0 0 125 0 0,1 2-99 0 0,-1 2 95 0 0,0 1-134 0 0,0 1 142 0 0,0 1-106 0 0,0 1 108 0 0,0 1-124 0 0,1 1 135 0 0,-1 1-120 0 0,1 1 97 0 0,0 0-71 0 0,0 0 54 0 0,0 0-21 0 0,0-1 105 0 0,0-1-99 0 0,0-1 99 0 0,0-1-117 0 0,0-1 110 0 0,0-1-82 0 0,-1-1 81 0 0,1-2 24 0 0,-1-2 22 0 0,0-1 55 0 0,0-1 21 0 0,0-1 35 0 0,-1 0 102 0 0,1-1 26 0 0,0 0-60 0 0,-1-1-49 0 0,1-2-82 0 0,-1 0-7 0 0,0-2-67 0 0,1-1 87 0 0,-1-2-150 0 0,0-1-39 0 0,-1-2-1 0 0,0-3 11 0 0,1-1-9 0 0,-1-2-30 0 0,0-2 4 0 0,1-1 1 0 0,-1-2-48 0 0,1 0 37 0 0,-2-1 10 0 0,1-2-36 0 0,1 1 36 0 0,-2-1-40 0 0,1 0 45 0 0,-1 0-37 0 0,1 1 2 0 0,-1-1 9 0 0,1 2 5 0 0,0 0-6 0 0,-1 2 12 0 0,1 1-32 0 0,1 1 6 0 0,-1 1-46 0 0,0 4 22 0 0,0-2 32 0 0,0 3-122 0 0,0 0 52 0 0,1 0-34 0 0,-1 3 53 0 0,1 1-20 0 0,-1 1 35 0 0,1 1-3 0 0,0 1 21 0 0,0 3-14 0 0,1 3-97 0 0,0 2-99 0 0,0 2-1 0 0,0 3-115 0 0,0 1-90 0 0,0 2 70 0 0,0 3-194 0 0,0 0-120 0 0,0 2-393 0 0,1 1-97 0 0,0 1-340 0 0,-1 0-390 0 0,0 1-397 0 0,-2-1-2001 0 0,-1 1-2403 0 0,0-6 5418 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5:27.51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02319.5625"/>
      <inkml:brushProperty name="anchorY" value="-381907.03125"/>
      <inkml:brushProperty name="scaleFactor" value="0.5"/>
    </inkml:brush>
  </inkml:definitions>
  <inkml:trace contextRef="#ctx0" brushRef="#br0">0 17 1552 0 0,'0'0'5094'0'0,"1"-2"-4102"0"0,-1 0-78 0 0,0 0-134 0 0,1 1-64 0 0,-1 0-154 0 0,0 0 0 0 0,1-1-172 0 0,0 1 22 0 0,-1-1-236 0 0,1 1 134 0 0,-1 1-179 0 0,1-1 89 0 0,-1 1-22 0 0,1 1-249 0 0,1 0 180 0 0,0 2-138 0 0,1-1-34 0 0,-1 3-121 0 0,0 0-67 0 0,1 3-160 0 0,-1 1-301 0 0,1 1 179 0 0,-1 1-148 0 0,1 2-44 0 0,-1 0-72 0 0,0 1-85 0 0,0 0-50 0 0,0 2-120 0 0,-1-1-1020 0 0,1 1 435 0 0,-1-4-911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5:27.66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03632.1875"/>
      <inkml:brushProperty name="anchorY" value="-383328.8125"/>
      <inkml:brushProperty name="scaleFactor" value="0.5"/>
    </inkml:brush>
  </inkml:definitions>
  <inkml:trace contextRef="#ctx0" brushRef="#br0">6 0 1072 0 0,'0'0'0'0'0,"0"2"980"0"0,1 0-326 0 0,-1 4 288 0 0,1-1-349 0 0,0 2 313 0 0,-1 0-395 0 0,0 1 274 0 0,1-2-325 0 0,-1 2 225 0 0,0-2-301 0 0,1 1 164 0 0,-1-2-242 0 0,0 0 28 0 0,0 0-110 0 0,0-2-40 0 0,0 1-42 0 0,0-1-28 0 0,0 0-34 0 0,0 1 10 0 0,0-1-138 0 0,0 0 30 0 0,0 2-376 0 0,0-1 176 0 0,-1 1-442 0 0,0 0 205 0 0,0 1-385 0 0,0 0 184 0 0,-1 0-162 0 0,1 0-157 0 0,0 2-666 0 0,-1-2 874 0 0,1-1-1975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5:27.82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02356.34375"/>
      <inkml:brushProperty name="anchorY" value="-382222.375"/>
      <inkml:brushProperty name="scaleFactor" value="0.5"/>
    </inkml:brush>
  </inkml:definitions>
  <inkml:trace contextRef="#ctx0" brushRef="#br0">28 0 828 0 0,'0'0'1172'0'0,"-1"3"-280"0"0,0 0-60 0 0,0 3-23 0 0,1-1-18 0 0,-1 2-324 0 0,0-2 231 0 0,-1 2-348 0 0,1-1 236 0 0,0 0-307 0 0,0-1 170 0 0,0 1-319 0 0,0-2 223 0 0,0 1-324 0 0,0 0 249 0 0,0 0-286 0 0,1-1 147 0 0,-1 1-375 0 0,0-1 159 0 0,-1 2-255 0 0,1-2-142 0 0,0 2-160 0 0,0-1-114 0 0,0 1-124 0 0,0-1-1073 0 0,-1 2 643 0 0,1-1-1300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5:27.98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01059.75"/>
      <inkml:brushProperty name="anchorY" value="-381088.1875"/>
      <inkml:brushProperty name="scaleFactor" value="0.5"/>
    </inkml:brush>
  </inkml:definitions>
  <inkml:trace contextRef="#ctx0" brushRef="#br0">0 0 640 0 0,'0'0'0'0'0,"0"2"1340"0"0,1 0-312 0 0,0 3 9 0 0,-1 0-101 0 0,1 3-287 0 0,0-1 153 0 0,0 1-331 0 0,-1-2 171 0 0,1 2-305 0 0,-1-2 166 0 0,1 1-316 0 0,-1-2 76 0 0,0 1-136 0 0,0-2 145 0 0,1 2-250 0 0,-1-1 178 0 0,-1 1-292 0 0,1-2 67 0 0,-1 2-361 0 0,0-1 38 0 0,0 1-191 0 0,0-1-182 0 0,0 1-123 0 0,1 0-232 0 0,-1 1-727 0 0,0-1 652 0 0,1-2-1498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2:30.6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276 59 404 0 0,'8'4'6781'0'0,"-72"-3"-6041"0"0,-134 6 1134 0 0,194-7-1921 0 0,-13 1 99 0 0,135-37-326 0 0,-40 13 284 0 0,-59 18 264 0 0,4-2 112 0 0,-42 8-574 0 0,-134 25 119 0 0,121-21-136 0 0,29-5 165 0 0,17-8-2859 0 0,2 1 213 0 0,-2 1 977 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5:28.16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02329.78125"/>
      <inkml:brushProperty name="anchorY" value="-382509.34375"/>
      <inkml:brushProperty name="scaleFactor" value="0.5"/>
    </inkml:brush>
  </inkml:definitions>
  <inkml:trace contextRef="#ctx0" brushRef="#br0">1 0 860 0 0,'0'0'1388'0'0,"1"2"-578"0"0,-1 0 206 0 0,1 2-434 0 0,0 0 205 0 0,-1-1-409 0 0,1 1 250 0 0,-1 0-378 0 0,1-1 267 0 0,-1 1-392 0 0,1 0 269 0 0,-1-1-340 0 0,1 1 271 0 0,-1-1-324 0 0,0-1 233 0 0,0 2-312 0 0,0 0 293 0 0,0-2-354 0 0,0 3 44 0 0,-1-1-90 0 0,1-1-45 0 0,0 1 38 0 0,0 0-427 0 0,1 1 80 0 0,-1-1-687 0 0,1 0-467 0 0,1 0 602 0 0,0-1-1576 0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5:29.01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03611.5625"/>
      <inkml:brushProperty name="anchorY" value="-383875.3125"/>
      <inkml:brushProperty name="scaleFactor" value="0.5"/>
    </inkml:brush>
  </inkml:definitions>
  <inkml:trace contextRef="#ctx0" brushRef="#br0">8 32 460 0 0,'0'0'1923'0'0,"0"-2"-1085"0"0,0 0-63 0 0,0 0-18 0 0,0 0-90 0 0,0-1-39 0 0,0 0-19 0 0,0 0-76 0 0,0 1-122 0 0,0 0 80 0 0,0 1-179 0 0,0-1 161 0 0,0 0-132 0 0,0 0 47 0 0,0-1 2149 0 0,-1 5-2526 0 0,0 0 63 0 0,0 2-82 0 0,0 0-36 0 0,0 3-173 0 0,0 1-41 0 0,0 2-77 0 0,1 1-289 0 0,-1 1 89 0 0,1 1-262 0 0,0 1-114 0 0,0 1-129 0 0,0 0-127 0 0,0 2-928 0 0,1-1 311 0 0,-1-2-707 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5:29.17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02335"/>
      <inkml:brushProperty name="anchorY" value="-382738.3125"/>
      <inkml:brushProperty name="scaleFactor" value="0.5"/>
    </inkml:brush>
  </inkml:definitions>
  <inkml:trace contextRef="#ctx0" brushRef="#br0">23 0 328 0 0,'0'0'0'0'0,"0"2"1248"0"0,0 3-354 0 0,-1 2-152 0 0,1 1 22 0 0,0 1-134 0 0,-1 1 70 0 0,1 0-67 0 0,-1-1-44 0 0,1 0-96 0 0,0-1-71 0 0,-1 0-91 0 0,1 0-45 0 0,-1 0-53 0 0,1-2-45 0 0,-1 2 8 0 0,0-2-102 0 0,0 1 18 0 0,0-1-38 0 0,0 1-88 0 0,-1 1-98 0 0,1-2-160 0 0,0 2-167 0 0,0-2-118 0 0,0 2-32 0 0,0-2-46 0 0,0 2-126 0 0,0-1-90 0 0,0 1-744 0 0,0 1 979 0 0,0-1-2160 0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5:29.33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01042.71875"/>
      <inkml:brushProperty name="anchorY" value="-381691.125"/>
      <inkml:brushProperty name="scaleFactor" value="0.5"/>
    </inkml:brush>
  </inkml:definitions>
  <inkml:trace contextRef="#ctx0" brushRef="#br0">13 1 872 0 0,'0'0'1204'0'0,"0"2"-238"0"0,0 1-104 0 0,-1 1-135 0 0,0 1-140 0 0,1 0-93 0 0,-1 1-111 0 0,0 0-65 0 0,1-2-69 0 0,-1 0-42 0 0,0 1-47 0 0,1 0-226 0 0,-1-2 209 0 0,1 2-235 0 0,-1 0-115 0 0,1 0-200 0 0,-1 0-175 0 0,0 1-182 0 0,0-2-964 0 0,1 2 898 0 0,-1-2-1888 0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5:29.49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99760.71875"/>
      <inkml:brushProperty name="anchorY" value="-380513.28125"/>
      <inkml:brushProperty name="scaleFactor" value="0.5"/>
    </inkml:brush>
  </inkml:definitions>
  <inkml:trace contextRef="#ctx0" brushRef="#br0">4 0 1184 0 0,'0'0'1920'0'0,"0"3"-1183"0"0,-1-1-115 0 0,1 1-306 0 0,0-1 171 0 0,0 2-367 0 0,-1-1 239 0 0,1 0-163 0 0,0 2-68 0 0,0-1-111 0 0,-1 1-118 0 0,1-1-143 0 0,0 1-169 0 0,0-1-191 0 0,0 2-1023 0 0,-1-1 1045 0 0,1-1-2192 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5:29.62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98487.03125"/>
      <inkml:brushProperty name="anchorY" value="-379305.0625"/>
      <inkml:brushProperty name="scaleFactor" value="0.5"/>
    </inkml:brush>
  </inkml:definitions>
  <inkml:trace contextRef="#ctx0" brushRef="#br0">2 0 1024 0 0,'0'0'1368'0'0,"0"2"-354"0"0,0 0-147 0 0,0 0-185 0 0,0 2-149 0 0,0-1-134 0 0,0 1-285 0 0,0 0-322 0 0,0 0-390 0 0,0-1-1185 0 0,-1 1 855 0 0,0-1-1758 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6:30.37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03955.53125"/>
      <inkml:brushProperty name="anchorY" value="-385699.75"/>
      <inkml:brushProperty name="scaleFactor" value="0.5"/>
    </inkml:brush>
  </inkml:definitions>
  <inkml:trace contextRef="#ctx0" brushRef="#br0">9 53 744 0 0,'0'0'13917'0'0,"2"1"-13747"0"0,0 0 21 0 0,0 0 80 0 0,3 0-103 0 0,-1 0 55 0 0,3 0-106 0 0,0 0 74 0 0,1 0-138 0 0,-1-1 81 0 0,4 0-84 0 0,-3 0 88 0 0,5 0-125 0 0,1 0 102 0 0,2-1-130 0 0,0 0 88 0 0,2 0-98 0 0,-1 0 101 0 0,1 0-105 0 0,0 0 32 0 0,-1-1 35 0 0,0 1-59 0 0,0-1 85 0 0,-1 0-100 0 0,-1 1 77 0 0,-2-1-61 0 0,-1 1 83 0 0,-2 0-76 0 0,1 0 81 0 0,-3 0-104 0 0,2-1 106 0 0,-2 1-154 0 0,-3 1 116 0 0,3-1-141 0 0,-3 0 68 0 0,0 1-121 0 0,-2-1 87 0 0,-2 1-80 0 0,0 0 83 0 0,0 0-71 0 0,-3-1 101 0 0,0 0-58 0 0,-4 0 81 0 0,1 0-73 0 0,-4 0 98 0 0,1 0-71 0 0,-3 1 23 0 0,-3 0 4 0 0,0-1 52 0 0,-3 1-70 0 0,0-1 76 0 0,-1 0-42 0 0,0 0 54 0 0,-1 0-56 0 0,0 0 65 0 0,0 0-57 0 0,1-1 73 0 0,1 1-72 0 0,0 0 130 0 0,0-1-81 0 0,4 1 94 0 0,-1 0-44 0 0,3-1 28 0 0,0 1-66 0 0,2 0 56 0 0,-1 0-85 0 0,2 1 71 0 0,-1-2-102 0 0,2 1 90 0 0,2 0-127 0 0,-1 0 112 0 0,1 1-82 0 0,1-1 112 0 0,1 1-120 0 0,1 0 126 0 0,2-1-98 0 0,3 1 95 0 0,1 0-125 0 0,5 0 60 0 0,3 1-34 0 0,2-1 63 0 0,2 0-112 0 0,3 0 129 0 0,0 0-115 0 0,2 0 95 0 0,2 0-116 0 0,0 0 71 0 0,1 0-84 0 0,0 0 51 0 0,0 0-185 0 0,-1 0 140 0 0,-1 0-100 0 0,-1 0 88 0 0,-1 0-67 0 0,-5 0 115 0 0,1-1-57 0 0,-4 1 100 0 0,1 0-78 0 0,-2-1 59 0 0,-4 1-73 0 0,3 0 63 0 0,-3 0-94 0 0,-1 0 110 0 0,-2 0-76 0 0,-2 0 80 0 0,-1 0-96 0 0,0 0 75 0 0,-5 0-47 0 0,-1 1 60 0 0,-4-1-82 0 0,-4 1 63 0 0,-2 0-35 0 0,-2 0 57 0 0,-2 0-34 0 0,-2 0 39 0 0,0 0-24 0 0,-1-1 60 0 0,0 1-74 0 0,0 0 80 0 0,0-1-33 0 0,1 1 52 0 0,1-1-45 0 0,4 1 61 0 0,-1-1-78 0 0,3 0 33 0 0,-1 0-82 0 0,3 0 32 0 0,0 0-51 0 0,2 0 50 0 0,1 1-101 0 0,1 0 138 0 0,3-1-132 0 0,2 1 3 0 0,3 0-235 0 0,2 1-37 0 0,6-1-145 0 0,4 1-226 0 0,5-1-83 0 0,5 1-255 0 0,3-1-230 0 0,5 0-1976 0 0,3 0-756 0 0,-6-1 2124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6:31.52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05446.375"/>
      <inkml:brushProperty name="anchorY" value="-386943.78125"/>
      <inkml:brushProperty name="scaleFactor" value="0.5"/>
    </inkml:brush>
  </inkml:definitions>
  <inkml:trace contextRef="#ctx0" brushRef="#br0">47 125 316 0 0,'-4'-2'4853'0'0,"0"0"-3027"0"0,0 0-240 0 0,-1 0-139 0 0,1 0-8 0 0,0 1-176 0 0,0-2 35 0 0,0 1-254 0 0,2 1 5 0 0,-2-2-296 0 0,1 1-46 0 0,0 0-286 0 0,2-1 16 0 0,0 0-162 0 0,3-2 37 0 0,3 1-170 0 0,1-1 76 0 0,3 0-147 0 0,3 0 80 0 0,1 1-137 0 0,2-1 108 0 0,2 1-125 0 0,1 1 101 0 0,3-1-125 0 0,2 1 116 0 0,1 0-148 0 0,2 0 66 0 0,1-1-148 0 0,0 1-13 0 0,1 1-77 0 0,-1-1-42 0 0,0 0-42 0 0,-2 1-27 0 0,0-1-25 0 0,-3 1-44 0 0,0 0-79 0 0,-3 0-23 0 0,-1-1-123 0 0,-1 1-45 0 0,-4 1-6 0 0,0-1-68 0 0,-2 1-190 0 0,0 0-249 0 0,-3 0-279 0 0,1 0-2029 0 0,-2-1-1063 0 0,-3 0 2762 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6:31.84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07221.1875"/>
      <inkml:brushProperty name="anchorY" value="-388089.0625"/>
      <inkml:brushProperty name="scaleFactor" value="0.5"/>
    </inkml:brush>
  </inkml:definitions>
  <inkml:trace contextRef="#ctx0" brushRef="#br0">134 48 60 0 0,'-2'-1'2624'0'0,"-2"-1"-784"0"0,-1-1-191 0 0,-2 0-143 0 0,0 0-231 0 0,0 0 3 0 0,1 0-96 0 0,-2 0 92 0 0,2 0-187 0 0,0 0 65 0 0,0 1-245 0 0,0-1 27 0 0,2 0-221 0 0,0 1 0 0 0,-1 0-93 0 0,2 0-59 0 0,-1 1-74 0 0,2 0-57 0 0,-1 0-132 0 0,0 0-73 0 0,1 0-32 0 0,0 0-73 0 0,1 1-37 0 0,1 0-5 0 0,-3 1-14 0 0,0 1-41 0 0,-1 2 67 0 0,0 4-50 0 0,1 2 11 0 0,0 3-25 0 0,0 2 10 0 0,1 4 4 0 0,0 1 18 0 0,1 3-66 0 0,0 2 35 0 0,0 1-4 0 0,0 2 14 0 0,1 0-36 0 0,0 0 35 0 0,1-1-11 0 0,0 1-16 0 0,0-1-41 0 0,0-1 2 0 0,0-1-182 0 0,0-2 12 0 0,0-2-225 0 0,0-1-38 0 0,-1-3-280 0 0,1-1-59 0 0,-1-2-168 0 0,1-2-134 0 0,-1-2-103 0 0,1-1-514 0 0,0-2-577 0 0,-1-3-1530 0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6:32.30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05829.75"/>
      <inkml:brushProperty name="anchorY" value="-387312.46875"/>
      <inkml:brushProperty name="scaleFactor" value="0.5"/>
    </inkml:brush>
  </inkml:definitions>
  <inkml:trace contextRef="#ctx0" brushRef="#br0">20 74 3380 0 0,'-1'-3'4543'0'0,"-1"-2"-2759"0"0,1 1-265 0 0,-1-3 0 0 0,0 2-7 0 0,1-2-12 0 0,-1 2-131 0 0,1 0-167 0 0,0 0-259 0 0,1 1-84 0 0,-1 1-292 0 0,0-1 67 0 0,0 1-323 0 0,0 0 34 0 0,1 2-166 0 0,-1-2 19 0 0,0 0-109 0 0,1 1 52 0 0,0 1-72 0 0,0 2 125 0 0,1 1-121 0 0,2 2 11 0 0,-1 4 19 0 0,2 1-19 0 0,1 2 10 0 0,1 3-17 0 0,1 2 112 0 0,1 3-139 0 0,1 2 148 0 0,2 2-175 0 0,0 2 159 0 0,0 1-208 0 0,1 0 177 0 0,1 2-210 0 0,-1-1 197 0 0,1 1-202 0 0,0-1 182 0 0,-1-1-219 0 0,0-1 260 0 0,-1-1-242 0 0,0-2 205 0 0,-1-1-196 0 0,-1-2 193 0 0,-1-2-180 0 0,-1-2 213 0 0,-1-1-156 0 0,0-2 306 0 0,-1-1-171 0 0,0-1 351 0 0,-2-3-208 0 0,1 0 354 0 0,-1-2-208 0 0,0 1 297 0 0,0-1-399 0 0,-1-2 198 0 0,1-2-351 0 0,2-1 208 0 0,0-4-307 0 0,1-2 210 0 0,1-4-294 0 0,1-2 231 0 0,0-5-275 0 0,1-2 69 0 0,0-3-30 0 0,0-3-14 0 0,1-1 26 0 0,0-1-4 0 0,-1 1 17 0 0,1 0-14 0 0,-1 2 6 0 0,-1 1-2 0 0,-1 1-5 0 0,0 1 2 0 0,0 2-6 0 0,-1 2-68 0 0,0 1-75 0 0,-1 2-94 0 0,0 1-99 0 0,-1 1 8 0 0,-1 3-410 0 0,0 0-89 0 0,0 2-144 0 0,0-1-324 0 0,-1 1 6 0 0,1 1-327 0 0,-1 1-102 0 0,0 2-239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2:33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0 464 2108 0 0,'0'-30'7576'0'0,"0"-32"2183"0"0,10 78-9325 0 0,-3 55 92 0 0,-2 116 1 0 0,-5-137-274 0 0,-2 229 3033 0 0,17-494-1761 0 0,-3 74-447 0 0,14-92 2068 0 0,-24 224-2899 0 0,0-10 188 0 0,1 1 0 0 0,8-25 0 0 0,-11 41-338 0 0,2 2-86 0 0,0 0 0 0 0,0 1 0 0 0,-1-1 0 0 0,1 1-1 0 0,0 0 1 0 0,-1-1 0 0 0,1 1 0 0 0,-1 0 0 0 0,1 0 0 0 0,-1 0 0 0 0,1 0 0 0 0,-1 0 0 0 0,1 1 0 0 0,-1-1 0 0 0,0 0 0 0 0,0 0-1 0 0,1 2 1 0 0,21 30 92 0 0,-17-23-75 0 0,45 69 122 0 0,283 396 136 0 0,-298-430-149 0 0,-28-39-137 0 0,-7-6 0 0 0,0 1 0 0 0,0-1 0 0 0,0 1 0 0 0,0-1 0 0 0,0 0 0 0 0,0 1 0 0 0,0-1 0 0 0,0 0 0 0 0,0 0 0 0 0,0 0 0 0 0,0 0 0 0 0,0 0 0 0 0,0 0 0 0 0,1 0 0 0 0,-1 0 0 0 0,0 0 0 0 0,0 0 0 0 0,0-1 0 0 0,0 1 0 0 0,0 0 0 0 0,0-1 0 0 0,0 1 0 0 0,0-1 0 0 0,0 1 0 0 0,0-1 0 0 0,-1 1 0 0 0,1-1 0 0 0,0 0 0 0 0,0 1 0 0 0,0-1 0 0 0,-1 0 0 0 0,1 0 0 0 0,0 1 0 0 0,-1-1 0 0 0,1 0 0 0 0,-1 0 0 0 0,1 0 0 0 0,-1 0 0 0 0,1 0 0 0 0,-1 0 0 0 0,1 0 0 0 0,-1-2 0 0 0,1 1 0 0 0,10-23 0 0 0,-1-1 0 0 0,-2 1 0 0 0,-1-2 0 0 0,0 1 0 0 0,3-40 0 0 0,-8 54 0 0 0,31-453 0 0 0,-30 350 0 0 0,-2 73-96 0 0,1-21-1581 0 0,3 24-2575 0 0,-5 39 4124 0 0,0 0-1 0 0,0-1 1 0 0,0 1-1 0 0,0-1 1 0 0,0 1-1 0 0,0 0 1 0 0,0-1-1 0 0,0 1 1 0 0,0-1-1 0 0,0 1 1 0 0,0 0-1 0 0,1-1 1 0 0,-1 1-1 0 0,0 0 0 0 0,0-1 1 0 0,1 1-1 0 0,-1 0 1 0 0,2-2-772 0 0,-2 2 772 0 0,1 0-1 0 0,-1 0 1 0 0,0-1-1 0 0,1 1 0 0 0,-1 0 1 0 0,0 0-1 0 0,1 0 1 0 0,-1 0-1 0 0,1 0 1 0 0,-1 0-1 0 0,0 0 1 0 0,1 0-1 0 0,-1 0 1 0 0,0 0-1 0 0,1 0 1 0 0,-1 0-1 0 0,1 0 1 0 0,-1 0-1 0 0,0 0 0 0 0,1 0 1 0 0,-1 1-1 0 0,0-1 1 0 0,1 0-1 0 0,-1 0 1 0 0,0 0-1 0 0,1 1 1 0 0,-1-1-1 0 0,0 0 1 0 0,2 2-772 0 0,-2-1 771 0 0,0-1 1 0 0,1 0-1 0 0,-1 1 1 0 0,0-1-1 0 0,18 24-6755 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6:33.88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07542.28125"/>
      <inkml:brushProperty name="anchorY" value="-388619.53125"/>
      <inkml:brushProperty name="scaleFactor" value="0.5"/>
    </inkml:brush>
  </inkml:definitions>
  <inkml:trace contextRef="#ctx0" brushRef="#br0">32 58 112 0 0,'0'0'4582'0'0,"-2"0"-3637"0"0,-1-1 125 0 0,1 0-226 0 0,0 1-4 0 0,1-1-153 0 0,-2 0-129 0 0,1 0-87 0 0,0 0-103 0 0,0 0-45 0 0,1 0-73 0 0,0 1 397 0 0,2-2-519 0 0,0 0 73 0 0,0 0-106 0 0,2-1 71 0 0,0 1-117 0 0,0 1 111 0 0,3-1-91 0 0,-1 0 78 0 0,3 1-101 0 0,-2 0 76 0 0,4 0-109 0 0,-2 1 69 0 0,3-1-145 0 0,-2 0 176 0 0,4 0-145 0 0,-2 0 105 0 0,4 0-114 0 0,-3 1 94 0 0,5 0-104 0 0,0 0 29 0 0,-3-1-75 0 0,1 1 65 0 0,-2 0-83 0 0,0 0 84 0 0,-2 0-73 0 0,1 0 112 0 0,-3 0-84 0 0,-3-1 83 0 0,3 2-74 0 0,-2-1 59 0 0,-1 0-68 0 0,-2 0 75 0 0,-2 0-84 0 0,-1 1 63 0 0,0-1-42 0 0,-1 0 48 0 0,0 0-36 0 0,-1 0 58 0 0,1 0-59 0 0,0 0 80 0 0,0 0-57 0 0,-4-1 75 0 0,-1 1-54 0 0,-2 0 97 0 0,0 0-27 0 0,-4 0 132 0 0,2 0-104 0 0,-4-1 205 0 0,2 1-137 0 0,-4-1 60 0 0,0-1-66 0 0,-2 1 86 0 0,1-1-134 0 0,0 1 176 0 0,0-1-115 0 0,4 1 78 0 0,-2 0-94 0 0,4 0 50 0 0,-3-1-74 0 0,3 1 86 0 0,-1 0-102 0 0,2 0 91 0 0,0 0-135 0 0,1 1 81 0 0,0-1-129 0 0,2 0 76 0 0,1 0-82 0 0,2 1 97 0 0,-1-1-128 0 0,0 0 142 0 0,2 1-114 0 0,0-1 119 0 0,4 1-155 0 0,0 0 140 0 0,5 0-143 0 0,0 1 131 0 0,5-1-142 0 0,2 0 111 0 0,3 1-113 0 0,2-1 93 0 0,0 1-113 0 0,2-1 99 0 0,0 1-130 0 0,1-1 136 0 0,-1 1-144 0 0,1-1 61 0 0,-2 0-122 0 0,-1 1 111 0 0,-4-1-80 0 0,1 0 108 0 0,-4 0-76 0 0,2 0 76 0 0,-4 0-96 0 0,1 0 66 0 0,-2 0-73 0 0,-3 0 58 0 0,-1 0-47 0 0,-3 0 61 0 0,-1 0-46 0 0,-1 0 62 0 0,0 0-97 0 0,-1 0 15 0 0,-3 1-30 0 0,0-1 28 0 0,-4 1-62 0 0,1 0 56 0 0,-5-1-103 0 0,2 1-16 0 0,-4-1-168 0 0,-2 0-163 0 0,3 0 53 0 0,-3 0-488 0 0,3 0 40 0 0,-2-1-553 0 0,2 1-1293 0 0,0-1-511 0 0,3 0 1218 0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6:34.62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08958.8125"/>
      <inkml:brushProperty name="anchorY" value="-389838.65625"/>
      <inkml:brushProperty name="scaleFactor" value="0.5"/>
    </inkml:brush>
  </inkml:definitions>
  <inkml:trace contextRef="#ctx0" brushRef="#br0">37 1 2556 0 0,'-2'0'2540'0'0,"0"1"-718"0"0,0 1-145 0 0,-3-1-437 0 0,1 1-66 0 0,1-1-171 0 0,0 0 125 0 0,1 0-209 0 0,-1 0 59 0 0,0 0-274 0 0,0 0 26 0 0,1-1-215 0 0,1 0-68 0 0,-1 1 390 0 0,4 0-643 0 0,-1 0-43 0 0,4 2-39 0 0,-1-1 7 0 0,4 0-49 0 0,2 0 7 0 0,-1 0-42 0 0,3 0 20 0 0,2 0-125 0 0,2 0 147 0 0,0 0-45 0 0,1 0 11 0 0,0 0-22 0 0,-1-1-7 0 0,1 1 14 0 0,-4-1-39 0 0,2 0 40 0 0,-4 0-13 0 0,3 0-1 0 0,-3 0 6 0 0,1 0-20 0 0,-3-1 15 0 0,2 1-33 0 0,-2 0 51 0 0,-3-1-30 0 0,3 1-4 0 0,-3-1-68 0 0,-1 0-34 0 0,2 1-64 0 0,-1-1-189 0 0,-1 0 90 0 0,-2 0-261 0 0,-1 1-61 0 0,3-1-303 0 0,-1 0-42 0 0,0 1-203 0 0,-1-1-466 0 0,0 0-126 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6:35.21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10530.34375"/>
      <inkml:brushProperty name="anchorY" value="-391162.53125"/>
      <inkml:brushProperty name="scaleFactor" value="0.5"/>
    </inkml:brush>
  </inkml:definitions>
  <inkml:trace contextRef="#ctx0" brushRef="#br0">67 120 256 0 0,'-2'-2'4900'0'0,"-1"-2"-3007"0"0,0 1-197 0 0,-1-3-351 0 0,0 1-47 0 0,1-2-171 0 0,-1 1 205 0 0,1-1-167 0 0,-1 1 94 0 0,1-1-85 0 0,0 0-136 0 0,0 0-89 0 0,0 1-99 0 0,1-1-65 0 0,0 2-55 0 0,-1-1-68 0 0,2 2-57 0 0,-1 0-19 0 0,1 0-100 0 0,-1 0-46 0 0,1 2-115 0 0,-1-1-78 0 0,1 0-73 0 0,-1 1-83 0 0,2 1 5 0 0,-1 0-62 0 0,1 1 37 0 0,-1 1 65 0 0,0 0-38 0 0,0 4 26 0 0,0 2 4 0 0,1 3-20 0 0,0 3 11 0 0,0 2 20 0 0,2 4-11 0 0,0 1 18 0 0,1 4-27 0 0,0 2 4 0 0,2 2 58 0 0,0 1-106 0 0,0 1 104 0 0,2 1-108 0 0,1 1 78 0 0,0 0-89 0 0,0-1 82 0 0,0 0-120 0 0,1-1 106 0 0,0-1-118 0 0,1-1 108 0 0,-1-1-158 0 0,0-2 162 0 0,0-1-120 0 0,0-2 31 0 0,-1-2 15 0 0,-1-2 72 0 0,0-3-71 0 0,0 0 153 0 0,-1-3-21 0 0,-1-1 133 0 0,0-1 25 0 0,-2-2 94 0 0,1 0 10 0 0,-2-3-112 0 0,2 1 15 0 0,-1-2-128 0 0,-1-2-30 0 0,2-2-27 0 0,2-2-66 0 0,1-3-5 0 0,0-3 6 0 0,1-4-61 0 0,1-3 40 0 0,2-4-75 0 0,0-5-30 0 0,2-4-32 0 0,1-3-6 0 0,0-4-26 0 0,1-2 19 0 0,0-2 12 0 0,1 0-41 0 0,-2 1 27 0 0,0 1-37 0 0,-1 3 15 0 0,-2 1-29 0 0,1 4-73 0 0,-2 2-91 0 0,-1 2-46 0 0,-1 3-127 0 0,0 2-131 0 0,-2 3-230 0 0,0 1-206 0 0,0 3-146 0 0,-1 1-357 0 0,0 1-349 0 0,-2 3-43 0 0,1 1-127 0 0,0 1-651 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6:36.63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12218.71875"/>
      <inkml:brushProperty name="anchorY" value="-392361.34375"/>
      <inkml:brushProperty name="scaleFactor" value="0.5"/>
    </inkml:brush>
  </inkml:definitions>
  <inkml:trace contextRef="#ctx0" brushRef="#br0">0 1 1524 0 0,'0'0'6865'0'0,"2"0"-6142"0"0,0 1 28 0 0,0 0-146 0 0,-1-1 31 0 0,5 1-141 0 0,-1-1-16 0 0,0 0-149 0 0,3 0 12 0 0,0 0-117 0 0,3 0 7 0 0,-1-1-84 0 0,3 1 18 0 0,2 0-122 0 0,1-1 88 0 0,1 1-172 0 0,2 0 34 0 0,-1 0-142 0 0,1 0-26 0 0,0 0-132 0 0,0 0-79 0 0,1 0-91 0 0,-1 0-391 0 0,0 1 54 0 0,1 0-501 0 0,-1-1-260 0 0,0 1-903 0 0,0-1-311 0 0,-5 0 533 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6:36.82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13852.875"/>
      <inkml:brushProperty name="anchorY" value="-393636.125"/>
      <inkml:brushProperty name="scaleFactor" value="0.5"/>
    </inkml:brush>
  </inkml:definitions>
  <inkml:trace contextRef="#ctx0" brushRef="#br0">0 0 1396 0 0,'0'0'1580'0'0,"3"1"-261"0"0,-1 0-481 0 0,1-1 70 0 0,-1 1-410 0 0,0-1 199 0 0,-1 0-370 0 0,2 1 192 0 0,1-1-367 0 0,-1 1 215 0 0,0-1-341 0 0,4 0 138 0 0,-1 0-340 0 0,3 1 94 0 0,-1-1-411 0 0,3 0 101 0 0,-2 0-299 0 0,4 1-65 0 0,1-1-389 0 0,2 0-509 0 0,0 0 746 0 0,-3 0-1805 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6:36.97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15271"/>
      <inkml:brushProperty name="anchorY" value="-394913"/>
      <inkml:brushProperty name="scaleFactor" value="0.5"/>
    </inkml:brush>
  </inkml:definitions>
  <inkml:trace contextRef="#ctx0" brushRef="#br0">1 2 1028 0 0,'0'0'2477'0'0,"2"0"-1700"0"0,1 0 245 0 0,0 1-330 0 0,-1-1 136 0 0,3 1-327 0 0,0-1 101 0 0,-1 0-310 0 0,3 1 129 0 0,-1-1-304 0 0,-1 0 69 0 0,2 0-480 0 0,0 0 149 0 0,2 0-490 0 0,-1 0 132 0 0,2 0-342 0 0,-2-1-190 0 0,5 0-793 0 0,0 0 637 0 0,-2-1-1447 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6:37.13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16669.09375"/>
      <inkml:brushProperty name="anchorY" value="-396181.46875"/>
      <inkml:brushProperty name="scaleFactor" value="0.5"/>
    </inkml:brush>
  </inkml:definitions>
  <inkml:trace contextRef="#ctx0" brushRef="#br0">0 16 272 0 0,'0'0'1592'0'0,"4"0"-200"0"0,0 0-415 0 0,-1 0 139 0 0,0 0-398 0 0,3 0 124 0 0,-1 0-358 0 0,0 0 115 0 0,-2 0-354 0 0,3 0 170 0 0,-2-1-402 0 0,0 1 181 0 0,2-1-460 0 0,0 0 89 0 0,2 0-452 0 0,-1-1 218 0 0,2 1-294 0 0,-1 0-19 0 0,3-1-264 0 0,3 0-667 0 0,0 0 853 0 0,-1 0-1932 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6:37.28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18081.46875"/>
      <inkml:brushProperty name="anchorY" value="-397435.96875"/>
      <inkml:brushProperty name="scaleFactor" value="0.5"/>
    </inkml:brush>
  </inkml:definitions>
  <inkml:trace contextRef="#ctx0" brushRef="#br0">0 16 584 0 0,'0'0'1564'0'0,"4"0"-560"0"0,0 0 226 0 0,4 1-478 0 0,-1 0 179 0 0,2-1-295 0 0,-1 1 132 0 0,2-1-254 0 0,-2 0 82 0 0,-2 0-244 0 0,2 0 67 0 0,-1-1-219 0 0,1 1 32 0 0,0-1-156 0 0,1 0 35 0 0,-1 0-364 0 0,2 0 103 0 0,-2 0-476 0 0,4-1 179 0 0,-3 1-273 0 0,4-1-95 0 0,1 1-234 0 0,1-1-932 0 0,1 0 493 0 0,-3 0-1074 0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6:37.44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19573.03125"/>
      <inkml:brushProperty name="anchorY" value="-398691.0625"/>
      <inkml:brushProperty name="scaleFactor" value="0.5"/>
    </inkml:brush>
  </inkml:definitions>
  <inkml:trace contextRef="#ctx0" brushRef="#br0">1 10 1144 0 0,'0'0'2618'0'0,"3"0"-1738"0"0,1 0 149 0 0,0 0-359 0 0,-1 0 173 0 0,3 0-319 0 0,-1 0 99 0 0,0 0-293 0 0,-1 0 88 0 0,2 0-269 0 0,-2-1 26 0 0,0 0-240 0 0,3 0 5 0 0,-1 1-461 0 0,2-1 130 0 0,-2 0-234 0 0,3 0-264 0 0,-1 0-191 0 0,2 0-840 0 0,-2 0 516 0 0,-1 0-1182 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6:37.59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20960.28125"/>
      <inkml:brushProperty name="anchorY" value="-399950.90625"/>
      <inkml:brushProperty name="scaleFactor" value="0.5"/>
    </inkml:brush>
  </inkml:definitions>
  <inkml:trace contextRef="#ctx0" brushRef="#br0">1 0 536 0 0,'0'0'0'0'0,"2"1"1392"0"0,2-1-191 0 0,-1 0-450 0 0,-1 1 173 0 0,0-1-508 0 0,2 0 245 0 0,0 1-425 0 0,0-1 242 0 0,-1 0-388 0 0,-2 1 199 0 0,5-2-383 0 0,-2 1 107 0 0,0 0-241 0 0,3-1-122 0 0,-1 1-177 0 0,0 0-151 0 0,2 0-1086 0 0,0-1 911 0 0,-1 1-1856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2:33.9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352 149 464 0 0,'0'0'5437'0'0,"15"-28"2738"0"0,-20 7-698 0 0,2 17-7996 0 0,1 3 714 0 0,-14-3 200 0 0,6 4-375 0 0,1 0 0 0 0,-1 1 1 0 0,0 0-1 0 0,1 1 0 0 0,-1 0 1 0 0,1 0-1 0 0,-1 1 0 0 0,1 0 0 0 0,0 0 1 0 0,0 1-1 0 0,0 1 0 0 0,-13 8 0 0 0,-1 2-17 0 0,2 0-1 0 0,0 2 0 0 0,-28 28 1 0 0,39-34 7 0 0,1 0 0 0 0,0 0 0 0 0,0 1 0 0 0,2 0 0 0 0,-1 1 0 0 0,1 0 1 0 0,1 0-1 0 0,1 0 0 0 0,-1 1 0 0 0,2-1 0 0 0,-3 15 0 0 0,6-22-38 0 0,-1 0-1 0 0,2 0 0 0 0,-1 0 1 0 0,1-1-1 0 0,0 1 1 0 0,0 0-1 0 0,0 0 1 0 0,1 0-1 0 0,0 0 1 0 0,0-1-1 0 0,0 1 0 0 0,1 0 1 0 0,0-1-1 0 0,0 1 1 0 0,1-1-1 0 0,-1 0 1 0 0,1 0-1 0 0,0 0 0 0 0,0 0 1 0 0,1 0-1 0 0,0 0 1 0 0,0-1-1 0 0,0 0 1 0 0,0 0-1 0 0,0 0 1 0 0,1 0-1 0 0,0-1 0 0 0,0 0 1 0 0,7 4-1 0 0,-9-5-13 0 0,0-1-1 0 0,1 1 0 0 0,-1-1 0 0 0,0 0 1 0 0,0 0-1 0 0,1 0 0 0 0,-1-1 0 0 0,1 1 1 0 0,-1-1-1 0 0,1 0 0 0 0,-1 0 0 0 0,1 0 1 0 0,-1 0-1 0 0,0-1 0 0 0,1 1 0 0 0,5-3 1 0 0,-3 1 11 0 0,-1 0 1 0 0,0 0 0 0 0,-1-1-1 0 0,1 0 1 0 0,0 0 0 0 0,-1 0-1 0 0,1-1 1 0 0,-1 0 0 0 0,6-6-1 0 0,0-3 44 0 0,0 0 0 0 0,-1-1-1 0 0,-1 1 1 0 0,0-2 0 0 0,-1 1-1 0 0,7-19 1 0 0,-1-9 864 0 0,-2 0 1 0 0,-2-1-1 0 0,5-64 1 0 0,-8 52 84 0 0,-5 50-990 0 0,0-1 1 0 0,0 1 0 0 0,0 0 0 0 0,1 0 0 0 0,0 0 0 0 0,0 0 0 0 0,0 0 0 0 0,0 0-1 0 0,1 0 1 0 0,0 1 0 0 0,0-1 0 0 0,0 1 0 0 0,0 0 0 0 0,1 0 0 0 0,0 0 0 0 0,0 0 0 0 0,0 1-1 0 0,0 0 1 0 0,0-1 0 0 0,1 1 0 0 0,-1 1 0 0 0,1-1 0 0 0,0 1 0 0 0,8-3 0 0 0,-9 4-5 0 0,-1 1 1 0 0,0-1 0 0 0,0 1 0 0 0,0 0-1 0 0,0 0 1 0 0,0 1 0 0 0,0-1 0 0 0,0 1 0 0 0,0-1-1 0 0,0 1 1 0 0,0 0 0 0 0,0 0 0 0 0,0 0 0 0 0,0 1-1 0 0,0-1 1 0 0,0 1 0 0 0,-1 0 0 0 0,1-1-1 0 0,-1 1 1 0 0,1 0 0 0 0,3 4 0 0 0,0 1-19 0 0,1 1 1 0 0,-1 0 0 0 0,0 0-1 0 0,0 0 1 0 0,4 11 0 0 0,-4-8 24 0 0,-1 1 1 0 0,0 0-1 0 0,-1 0 1 0 0,-1 0-1 0 0,0 1 1 0 0,0-1 0 0 0,-1 1-1 0 0,0 23 1 0 0,-3 2 20 0 0,-9 62 0 0 0,2-25 90 0 0,6-57 122 0 0,1-3 532 0 0,13-35-501 0 0,16-41 155 0 0,2 2 0 0 0,3 1 0 0 0,63-84 0 0 0,-95 141-393 0 0,-1 0 0 0 0,1 0-1 0 0,0 1 1 0 0,-1-1 0 0 0,1 0-1 0 0,0 1 1 0 0,0-1 0 0 0,-1 1-1 0 0,1-1 1 0 0,0 1 0 0 0,0-1-1 0 0,0 1 1 0 0,0 0-1 0 0,0-1 1 0 0,0 1 0 0 0,0 0-1 0 0,0 0 1 0 0,0 0 0 0 0,-1-1-1 0 0,1 1 1 0 0,0 0 0 0 0,0 0-1 0 0,0 1 1 0 0,0-1 0 0 0,0 0-1 0 0,0 0 1 0 0,0 0 0 0 0,0 1-1 0 0,0-1 1 0 0,0 0 0 0 0,0 1-1 0 0,0-1 1 0 0,-1 1 0 0 0,1-1-1 0 0,0 1 1 0 0,0-1-1 0 0,0 1 1 0 0,-1-1 0 0 0,1 1-1 0 0,0 0 1 0 0,-1 0 0 0 0,1-1-1 0 0,-1 1 1 0 0,1 0 0 0 0,-1 0-1 0 0,1 0 1 0 0,0 1 0 0 0,3 4-41 0 0,0 0 1 0 0,0 1-1 0 0,-1-1 1 0 0,4 11-1 0 0,18 60-894 0 0,-16-43-708 0 0,2 0 0 0 0,2-1 0 0 0,33 61 0 0 0,-19-60-2043 0 0,-5-17-2361 0 0,-8-12 197 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6:37.73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22315.0625"/>
      <inkml:brushProperty name="anchorY" value="-401221.5"/>
      <inkml:brushProperty name="scaleFactor" value="0.5"/>
    </inkml:brush>
  </inkml:definitions>
  <inkml:trace contextRef="#ctx0" brushRef="#br0">1 2 772 0 0,'0'0'1260'0'0,"3"0"-284"0"0,1 1-55 0 0,-1-1-34 0 0,0 0-80 0 0,2 1-167 0 0,-1 0 200 0 0,-1 0-196 0 0,0-1 72 0 0,-1 1-181 0 0,-1-1-55 0 0,-1 0-124 0 0,3 0-47 0 0,0 0-209 0 0,0 0-1 0 0,-1 0-352 0 0,0 0 28 0 0,2-1-529 0 0,0 1-54 0 0,0-1-531 0 0,1-1-930 0 0,0 1-62 0 0,-2 0-26 0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6:38.95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23654.375"/>
      <inkml:brushProperty name="anchorY" value="-402490.1875"/>
      <inkml:brushProperty name="scaleFactor" value="0.5"/>
    </inkml:brush>
  </inkml:definitions>
  <inkml:trace contextRef="#ctx0" brushRef="#br0">0 10 52 0 0,'0'0'3286'0'0,"3"1"-1890"0"0,-1 0-255 0 0,1-1-21 0 0,3 1-89 0 0,-1-1-170 0 0,0 1-43 0 0,-2-1-207 0 0,4 0-5 0 0,-1 0-230 0 0,-1 0 13 0 0,3-1-150 0 0,-1 1 18 0 0,-2 0-127 0 0,3-1 58 0 0,-1 0-150 0 0,2 1 91 0 0,-2-1-186 0 0,2 0-61 0 0,-1 0-130 0 0,3 0-293 0 0,-3 1 23 0 0,3-1-470 0 0,-1 1 40 0 0,3-1-331 0 0,1 0-1412 0 0,1-1-279 0 0,-2 0 774 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6:39.14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25131.75"/>
      <inkml:brushProperty name="anchorY" value="-403750.3125"/>
      <inkml:brushProperty name="scaleFactor" value="0.5"/>
    </inkml:brush>
  </inkml:definitions>
  <inkml:trace contextRef="#ctx0" brushRef="#br0">0 16 1228 0 0,'0'0'2891'0'0,"4"0"-1825"0"0,0-1 38 0 0,-1 1-251 0 0,4 0 2 0 0,-1-1-239 0 0,-1 1-33 0 0,2-1-197 0 0,-1 0-15 0 0,-1 0-104 0 0,2 0-52 0 0,-1 0-72 0 0,3 0 7 0 0,-3 1-172 0 0,3-1-6 0 0,-2 0-294 0 0,2 0 112 0 0,-1 1-392 0 0,1-1 164 0 0,-1 1-207 0 0,3 0-40 0 0,-2-1-78 0 0,2 1 34 0 0,-2-1 0 0 0,4 1-160 0 0,1-1-676 0 0,-2 1 982 0 0,-2-1-2201 0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6:39.29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26615.25"/>
      <inkml:brushProperty name="anchorY" value="-405004.34375"/>
      <inkml:brushProperty name="scaleFactor" value="0.5"/>
    </inkml:brush>
  </inkml:definitions>
  <inkml:trace contextRef="#ctx0" brushRef="#br0">1 11 956 0 0,'0'0'892'0'0,"6"0"-172"0"0,0 0-92 0 0,4-1-7 0 0,-1 1 56 0 0,3 0 29 0 0,-1 0 23 0 0,1-1-20 0 0,-2 1-205 0 0,1-1 171 0 0,-1 1-259 0 0,0-1 118 0 0,-2 1-194 0 0,-2 0 55 0 0,2-1-192 0 0,-1 1 72 0 0,-2-1-165 0 0,3 1 88 0 0,-1-1-108 0 0,-2 1-4 0 0,3 0-94 0 0,-1-1 21 0 0,-2 1-270 0 0,3 0 130 0 0,-1 0-370 0 0,2 0 112 0 0,-2 0-245 0 0,4 0-278 0 0,-2 0-100 0 0,3-1-1237 0 0,1 0 222 0 0,-1 1-402 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6:39.45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28154.09375"/>
      <inkml:brushProperty name="anchorY" value="-406263.71875"/>
      <inkml:brushProperty name="scaleFactor" value="0.5"/>
    </inkml:brush>
  </inkml:definitions>
  <inkml:trace contextRef="#ctx0" brushRef="#br0">0 3 976 0 0,'0'0'0'0'0,"3"0"1508"0"0,2 0-382 0 0,-2 0-111 0 0,4 0-188 0 0,-2 0-68 0 0,0-1-230 0 0,2 1 112 0 0,-1 0-343 0 0,-1 0 166 0 0,3 0-310 0 0,-1 0 156 0 0,3 0-364 0 0,-1 0 46 0 0,2 0-294 0 0,0 0-142 0 0,2 0-160 0 0,2-1-235 0 0,2 1-1325 0 0,-1 0 380 0 0,-2-1-693 0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6:39.61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29601"/>
      <inkml:brushProperty name="anchorY" value="-407530.8125"/>
      <inkml:brushProperty name="scaleFactor" value="0.5"/>
    </inkml:brush>
  </inkml:definitions>
  <inkml:trace contextRef="#ctx0" brushRef="#br0">1 5 360 0 0,'0'0'0'0'0,"3"0"1556"0"0,2 0-396 0 0,4 0-60 0 0,-1 0-166 0 0,2 0-171 0 0,-1 0-121 0 0,1 0-120 0 0,-1-1-104 0 0,2 1-92 0 0,-2 0-47 0 0,1-1-162 0 0,-1 1-181 0 0,2 0-184 0 0,-2 0-155 0 0,2 0-184 0 0,-2 0-121 0 0,2-1-164 0 0,-1 1-927 0 0,2-1 784 0 0,-2 1-1661 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6:39.77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31056.4375"/>
      <inkml:brushProperty name="anchorY" value="-408796.90625"/>
      <inkml:brushProperty name="scaleFactor" value="0.5"/>
    </inkml:brush>
  </inkml:definitions>
  <inkml:trace contextRef="#ctx0" brushRef="#br0">1 1 832 0 0,'0'0'2506'0'0,"3"0"-1552"0"0,1 0-178 0 0,0 0-176 0 0,2 0-111 0 0,0 1-111 0 0,-1 0-64 0 0,3 0-50 0 0,-3-1-155 0 0,3 1-196 0 0,-1 0-231 0 0,2 0-211 0 0,-2 0-176 0 0,4 0-1214 0 0,0 0 715 0 0,0 0-1416 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6:39.98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32431.46875"/>
      <inkml:brushProperty name="anchorY" value="-410076.71875"/>
      <inkml:brushProperty name="scaleFactor" value="0.5"/>
    </inkml:brush>
  </inkml:definitions>
  <inkml:trace contextRef="#ctx0" brushRef="#br0">0 34 416 0 0,'0'0'4019'0'0,"3"0"-3148"0"0,1 0-114 0 0,-1 0-103 0 0,3 0-94 0 0,0 0-92 0 0,2-1-143 0 0,-1 0-12 0 0,2 0-77 0 0,-1 0-5 0 0,4 0-23 0 0,1-1-67 0 0,1 0 8 0 0,2 0-87 0 0,0 0 7 0 0,1 0-44 0 0,0 0-62 0 0,1-1-55 0 0,0 1-163 0 0,-1 1-49 0 0,1-1-261 0 0,0 0-245 0 0,-1 0-202 0 0,0 1-1144 0 0,-1-1 285 0 0,-3 0-591 0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06:42.67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34012.03125"/>
      <inkml:brushProperty name="anchorY" value="-411312.8125"/>
      <inkml:brushProperty name="scaleFactor" value="0.5"/>
    </inkml:brush>
  </inkml:definitions>
  <inkml:trace contextRef="#ctx0" brushRef="#br0">50 18 656 0 0,'0'0'7747'0'0,"4"0"-7423"0"0,-1 0 3 0 0,1 0-68 0 0,2 0-48 0 0,-2-1-9 0 0,0 0-26 0 0,3 0-16 0 0,-2 0-30 0 0,2 0-35 0 0,-1 0 12 0 0,2 0-31 0 0,-1 1 12 0 0,3-1-38 0 0,-3 0 25 0 0,3 0 24 0 0,-3 1-27 0 0,3-2-40 0 0,-2 1 16 0 0,1 0 38 0 0,-2 0-13 0 0,-1 1 12 0 0,1-1 35 0 0,-1 0-28 0 0,-2 1-26 0 0,-1 0 49 0 0,2 0-31 0 0,0-1 1 0 0,-2 1-5 0 0,0 0-32 0 0,-1 0-10 0 0,-1 0-60 0 0,-1 0 52 0 0,0 1-28 0 0,0-1 2 0 0,-3 0-4 0 0,-1 0 20 0 0,-2 1-21 0 0,0-1 12 0 0,-3 1-46 0 0,1-1 60 0 0,-3 2-6 0 0,2-2 8 0 0,-3 1 47 0 0,2 0 52 0 0,-2 0 26 0 0,1 0 74 0 0,-1 0 25 0 0,1 0-15 0 0,-1 0 10 0 0,2-1-2 0 0,-1 1-14 0 0,2-1-47 0 0,-1 1 22 0 0,3-1-39 0 0,1 1 10 0 0,2-1-50 0 0,-2 0-30 0 0,1 0-8 0 0,1 0-30 0 0,1 0-45 0 0,1 0 20 0 0,0 0-25 0 0,-1 0-8 0 0,0 0 16 0 0,0-1-6 0 0,1 1 12 0 0,0 0-27 0 0,5-1-57 0 0,1 1 99 0 0,4 0-37 0 0,0-1-25 0 0,4 1 6 0 0,-1-1-37 0 0,5 1 4 0 0,0-1-22 0 0,1 0-84 0 0,-4 0 36 0 0,3 0 8 0 0,-4 1 18 0 0,2-1 34 0 0,-2 0 11 0 0,0 0 28 0 0,-3 0-37 0 0,1 1 40 0 0,-2-1 12 0 0,-3 1-13 0 0,2 0-17 0 0,-1-1-4 0 0,-2 1 13 0 0,-1 0-23 0 0,-2 0-59 0 0,0 0-2 0 0,0-1 56 0 0,-2 1-78 0 0,-2 1 93 0 0,-1-1 0 0 0,-4 1 14 0 0,0-1-25 0 0,-2 1 32 0 0,0-1 13 0 0,-2 2 10 0 0,2-2-4 0 0,-2 1 44 0 0,1 0 54 0 0,-2 0-28 0 0,3 0 80 0 0,-2 0 20 0 0,2 0-25 0 0,-1-1 26 0 0,2 1-39 0 0,2-1-32 0 0,-1 0-48 0 0,1 1-4 0 0,2-1 6 0 0,2 0-15 0 0,-2 1-19 0 0,2-1 29 0 0,0 1-15 0 0,1-1-5 0 0,0 0-40 0 0,5 0 39 0 0,1 0-28 0 0,3 0-15 0 0,1 0-5 0 0,3-1-29 0 0,-1 1-16 0 0,5-1-44 0 0,0 1-47 0 0,-1 0 38 0 0,2-1-30 0 0,-4 0 60 0 0,3 1-8 0 0,-4-1-122 0 0,1 0 253 0 0,-2 0-66 0 0,-3 1-1 0 0,2-1-88 0 0,-2 1 43 0 0,-1 0 22 0 0,-3 0-32 0 0,0 0-16 0 0,-2 0 15 0 0,-1 0 11 0 0,-3 0-18 0 0,-1-1 12 0 0,-3 1 71 0 0,0 0-30 0 0,-4 1 27 0 0,-1 0-5 0 0,1 1 16 0 0,-3-1 5 0 0,-1 1 112 0 0,2-1 2 0 0,-1 1 44 0 0,3 0 7 0 0,-2-1 2 0 0,3 0-7 0 0,-2 0-12 0 0,3 0-43 0 0,3 0-8 0 0,-3-1-11 0 0,2 0-46 0 0,2 1 21 0 0,1-1-5 0 0,-1 0-28 0 0,1 0-9 0 0,1 0 38 0 0,0 1-56 0 0,2-1 23 0 0,4 0 6 0 0,0-1-17 0 0,4 1-3 0 0,0-1 19 0 0,4 0-49 0 0,-2 0 57 0 0,3-1-60 0 0,-2 1 37 0 0,3-1-7 0 0,-2 1-3 0 0,0-1-13 0 0,-1 1-14 0 0,0 0 30 0 0,-2 0-28 0 0,-2 0-6 0 0,-2 1-16 0 0,3 0-35 0 0,-2-1-29 0 0,-1 1-60 0 0,-1 1-5 0 0,-1-1-37 0 0,-4 0-96 0 0,-1 1 66 0 0,-3 1-68 0 0,-1-1-159 0 0,-3 2-199 0 0,-2 0-286 0 0,-1 1-450 0 0,-1 1-1665 0 0,-1 1-629 0 0,4-1 1675 0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1:31.46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02260.125"/>
      <inkml:brushProperty name="anchorY" value="-574226.0625"/>
      <inkml:brushProperty name="scaleFactor" value="0.5"/>
    </inkml:brush>
  </inkml:definitions>
  <inkml:trace contextRef="#ctx0" brushRef="#br0">15 234 168 0 0,'0'0'1584'0'0,"-1"-2"-494"0"0,1 0 38 0 0,-1-1-256 0 0,0-1 51 0 0,1 1-255 0 0,-1-2 157 0 0,1 1-100 0 0,0-2 1 0 0,1 1-63 0 0,-1-2-98 0 0,0 1-75 0 0,1-1-58 0 0,-1 1-59 0 0,1-2 31 0 0,-1 2-6 0 0,1-1 76 0 0,-1 0-35 0 0,1 0 15 0 0,-1 1-44 0 0,0-1 3 0 0,0 1-4 0 0,0-1-57 0 0,0 1-30 0 0,-1-2-19 0 0,1 2-14 0 0,-1-1 62 0 0,1 1-5 0 0,-1-2-1 0 0,1 2-24 0 0,-1-2-40 0 0,0 2-32 0 0,0 0 5 0 0,0 0 3 0 0,0 0 12 0 0,0 1-8 0 0,0 2-1 0 0,0-2-46 0 0,1 1-29 0 0,-1 1-23 0 0,1 1-50 0 0,-1-1-12 0 0,1 0-24 0 0,-1 1-15 0 0,1 0-26 0 0,0 1-18 0 0,0 1-26 0 0,0 0 10 0 0,0-1-20 0 0,0 2 0 0 0,0-1 65 0 0,0 0 9 0 0,-1 1 15 0 0,1 3-9 0 0,0 0 4 0 0,-1 3 8 0 0,2 2 3 0 0,-1 1 8 0 0,0 3-15 0 0,1 1 24 0 0,-1 1-13 0 0,1 2 24 0 0,0-1 16 0 0,1 2-40 0 0,0 0 69 0 0,0 1-68 0 0,0 0 36 0 0,0-1-44 0 0,1 1 17 0 0,0-1 21 0 0,-1 0 2 0 0,1 0-17 0 0,-1 0 21 0 0,1 0 2 0 0,-1-1-51 0 0,1 0 34 0 0,-1 0-64 0 0,1-1 22 0 0,-1 1 94 0 0,0-2-10 0 0,0 0-19 0 0,0 0-36 0 0,0-1 10 0 0,0 0-16 0 0,-1-1-26 0 0,1 0 7 0 0,0-1-27 0 0,-1-3 11 0 0,0 1-38 0 0,0-3 30 0 0,0 2-20 0 0,0-2 0 0 0,1 1 15 0 0,-1-2-10 0 0,0 1-1 0 0,0-1 1 0 0,0 0-43 0 0,0-1 49 0 0,0-1-11 0 0,0 1 17 0 0,-1-2-17 0 0,1 0 16 0 0,0 1-1 0 0,-1-2-42 0 0,1 0 32 0 0,-1 0-2 0 0,0-2 13 0 0,1 3-2 0 0,0-1-2 0 0,0 0-4 0 0,-1-1-9 0 0,1 0-40 0 0,-1 0 39 0 0,0-1-88 0 0,3-2-1884 0 0,-2 0 1097 0 0,1-1-55 0 0,-1 0-278 0 0,0 1-23 0 0,-1-2-123 0 0,0 1-228 0 0,0 0 149 0 0,-1-2-110 0 0,0 2-47 0 0,-1-2-247 0 0,0 2-971 0 0,-2-2-573 0 0,2 1 1242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2:34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48 120 0 0,'17'-29'18478'0'0,"-10"20"-16229"0"0,0 7-2119 0 0,1 0 0 0 0,0 0 0 0 0,0 1-1 0 0,14-2 1 0 0,69 5-3746 0 0,-53 0 1391 0 0,41-3-5709 0 0,-55-1 2617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1:31.93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03589.3125"/>
      <inkml:brushProperty name="anchorY" value="-575837.1875"/>
      <inkml:brushProperty name="scaleFactor" value="0.5"/>
    </inkml:brush>
  </inkml:definitions>
  <inkml:trace contextRef="#ctx0" brushRef="#br0">58 78 552 0 0,'-3'-1'4606'0'0,"2"0"-3463"0"0,-3-1-121 0 0,0 1-82 0 0,1-1-22 0 0,-1 0-165 0 0,1 0 75 0 0,0 1-117 0 0,0-2 76 0 0,0 1-147 0 0,1 0 102 0 0,0 0-137 0 0,0 0 135 0 0,1 0-140 0 0,0 1 131 0 0,-1-2-161 0 0,1 1 132 0 0,0 0-145 0 0,0 1 42 0 0,0 0-123 0 0,0-1 60 0 0,-1 0-89 0 0,1 1 13 0 0,-1-1 1292 0 0,1 0-1505 0 0,-1 1-23 0 0,1 0-45 0 0,0 0-25 0 0,0 0-25 0 0,0 0 394 0 0,2 3-388 0 0,0 0 47 0 0,2 1 9 0 0,-1 1-35 0 0,3 1-38 0 0,2 0-19 0 0,0 1 1 0 0,2 1-22 0 0,0-1 9 0 0,1 2-32 0 0,0-1 19 0 0,1 0-45 0 0,1 1 26 0 0,-1 0-13 0 0,1-1-7 0 0,-1 1-16 0 0,1 0 17 0 0,-2-1-29 0 0,1 0-15 0 0,-1 0 55 0 0,0-1-47 0 0,-2-1 21 0 0,0 0-1 0 0,-1 0-1 0 0,0-1 11 0 0,-1-1-8 0 0,1 1-40 0 0,-1-1 129 0 0,0 1 2 0 0,-1-2 15 0 0,0 1 119 0 0,0-1-74 0 0,-2 0 29 0 0,-1-1-52 0 0,3-1-6 0 0,0 0-20 0 0,3-3-58 0 0,1-1 0 0 0,2-1-4 0 0,0-2-39 0 0,1-1-4 0 0,1-1 154 0 0,1-2-281 0 0,0-1 169 0 0,0 0-290 0 0,0-1 162 0 0,0 1-327 0 0,0-1 121 0 0,-1 1-295 0 0,-1 0 5 0 0,0 2-197 0 0,-1-1-187 0 0,0 2-207 0 0,-2 0-332 0 0,-2 2-209 0 0,1 1-207 0 0,-2 1-621 0 0,3 1-2388 0 0,4-1-3985 0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1:32.66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05319.25"/>
      <inkml:brushProperty name="anchorY" value="-577029.5"/>
      <inkml:brushProperty name="scaleFactor" value="0.5"/>
    </inkml:brush>
  </inkml:definitions>
  <inkml:trace contextRef="#ctx0" brushRef="#br0">12 23 1380 0 0,'0'-1'1796'0'0,"-1"-1"-452"0"0,0 0-175 0 0,1 1-183 0 0,-2-1-152 0 0,1 0-6 0 0,0 0-86 0 0,1 1-129 0 0,-1-1 459 0 0,1 1-746 0 0,-1-1 86 0 0,1 0-163 0 0,-1-1 2127 0 0,1 6-1778 0 0,-1-1-68 0 0,0 3 220 0 0,0 2-159 0 0,1 3 167 0 0,0 1-196 0 0,0 3 120 0 0,1 2-57 0 0,0 3-61 0 0,0 2 10 0 0,1 2 108 0 0,0 2-320 0 0,1 3 230 0 0,0 1-326 0 0,1 2 215 0 0,0 1-323 0 0,0 1 160 0 0,0-1-205 0 0,0 1 57 0 0,1 0-41 0 0,-2-1 19 0 0,2 0-52 0 0,-1-1 38 0 0,0-1-56 0 0,1-1 12 0 0,-2-2-38 0 0,1-1-10 0 0,-1-1 0 0 0,1-2-6 0 0,0-2-56 0 0,-1-1 96 0 0,-1-2-111 0 0,1-1-82 0 0,0-2-72 0 0,-1-2-97 0 0,0-1-58 0 0,0-1-119 0 0,0-3-124 0 0,0 0-401 0 0,-1-2-198 0 0,-1-2-353 0 0,1-1-201 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1:33.33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06674.125"/>
      <inkml:brushProperty name="anchorY" value="-579091.9375"/>
      <inkml:brushProperty name="scaleFactor" value="0.5"/>
    </inkml:brush>
  </inkml:definitions>
  <inkml:trace contextRef="#ctx0" brushRef="#br0">325 33 1000 0 0,'-2'-3'4219'0'0,"1"2"-3203"0"0,-2-2-43 0 0,1 1-78 0 0,0 0-36 0 0,1 0-164 0 0,-2-1-48 0 0,1 1 49 0 0,1 0-153 0 0,-1 1 52 0 0,1 0-76 0 0,0-1 78 0 0,-1 1-63 0 0,0 0 61 0 0,0-1 1361 0 0,0 1-1641 0 0,1 0 109 0 0,-1 0-190 0 0,1 0 136 0 0,0 1-168 0 0,1 0 178 0 0,-3 1-129 0 0,1 0 142 0 0,-2 2-151 0 0,1 0 83 0 0,-1 1-22 0 0,-1 2-42 0 0,-1 1-37 0 0,0 1 58 0 0,-1 1-30 0 0,-1 2-5 0 0,-1 1-6 0 0,-1 2-47 0 0,0 0-15 0 0,-2 3-8 0 0,-1 0-44 0 0,0 2 2 0 0,-1 1 164 0 0,-1 1-268 0 0,1 0 240 0 0,1-1-271 0 0,0 0 251 0 0,1 0-321 0 0,1-1 272 0 0,0-1-220 0 0,1-1 217 0 0,1-1-268 0 0,1-1 267 0 0,1-2-288 0 0,0 0 248 0 0,2-2-229 0 0,0-1 258 0 0,1-3-267 0 0,0 1 296 0 0,1-3-285 0 0,1 2 293 0 0,0-2-265 0 0,0 0 295 0 0,0 0-180 0 0,1-2 221 0 0,0-1-229 0 0,1-1 166 0 0,0 0-234 0 0,2-3 183 0 0,2-2-204 0 0,1-2 146 0 0,2-2-204 0 0,0-3 39 0 0,1-3-13 0 0,1-2-13 0 0,1-1 41 0 0,0-1-36 0 0,0-1 50 0 0,1 0-5 0 0,0 0-30 0 0,0 1 48 0 0,0 0-2 0 0,0 0 58 0 0,0 1 5 0 0,0 1 2 0 0,1 1 41 0 0,0 0 12 0 0,0 1 17 0 0,-1 2 17 0 0,-1 0 16 0 0,1 2-17 0 0,-1 0-2 0 0,0 2-23 0 0,0 0 33 0 0,-3 3 50 0 0,2-1-51 0 0,-2 3-9 0 0,2-1 8 0 0,-2 2 13 0 0,3 2-19 0 0,0 2-16 0 0,1 2 28 0 0,0 1-15 0 0,1 3-38 0 0,0 2-25 0 0,0 2 23 0 0,0 2-38 0 0,1 2 14 0 0,0 2 33 0 0,0 2-85 0 0,0 1 87 0 0,0 0-116 0 0,0 1 99 0 0,0 1-106 0 0,0-1 101 0 0,-2-1-129 0 0,0 0 80 0 0,0-2-194 0 0,-1 0 86 0 0,-1-2-284 0 0,0-2-9 0 0,-1 0-351 0 0,-1-2 164 0 0,0-1-305 0 0,-2-2-253 0 0,0-3-256 0 0,-1 1-564 0 0,0-3-361 0 0,-1-1-918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1:34.53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08210.375"/>
      <inkml:brushProperty name="anchorY" value="-580820.3125"/>
      <inkml:brushProperty name="scaleFactor" value="0.5"/>
    </inkml:brush>
  </inkml:definitions>
  <inkml:trace contextRef="#ctx0" brushRef="#br0">128 45 164 0 0,'0'0'1884'0'0,"1"-1"-434"0"0,1 0-212 0 0,2-1 67 0 0,-1 0-188 0 0,2-1-33 0 0,-1 1 45 0 0,1-1-172 0 0,0 1 71 0 0,-2 0-153 0 0,2-1 39 0 0,-1 1-172 0 0,-1 0 40 0 0,1-1-171 0 0,0 1 66 0 0,-1 0-220 0 0,0-1 119 0 0,0 1-217 0 0,0 0 76 0 0,-2 1-183 0 0,2-1 74 0 0,-1 1-184 0 0,0 1 80 0 0,-1-1-152 0 0,0 0 831 0 0,1 3-704 0 0,0-1 68 0 0,0 1-135 0 0,-1 2 76 0 0,0-1-88 0 0,-1 4 79 0 0,-1 1-76 0 0,0 1 78 0 0,-2 1-98 0 0,-1 2 58 0 0,0 0-103 0 0,-2 2 61 0 0,-1 1-120 0 0,-1 0 117 0 0,0 2-113 0 0,-1 0 76 0 0,-1 1-65 0 0,-1 0 60 0 0,1 0-88 0 0,-1 0 68 0 0,-1 0-17 0 0,1 0-5 0 0,0-1-30 0 0,0 0 51 0 0,1 0-68 0 0,0-2 57 0 0,1 0-59 0 0,1-2 54 0 0,1 0-44 0 0,1-1 64 0 0,0-1-60 0 0,1 0 52 0 0,2-3-44 0 0,0 1 50 0 0,1-2-37 0 0,0 1 30 0 0,2-2-51 0 0,1 2 66 0 0,0-2-53 0 0,3 0 54 0 0,1 0-48 0 0,2 0-4 0 0,2-1 24 0 0,2-1-32 0 0,2 0 37 0 0,0-1-30 0 0,3-1-18 0 0,0 0 19 0 0,2-1-13 0 0,0 1-10 0 0,1-1 12 0 0,0-1 1 0 0,0 1-6 0 0,0 0-11 0 0,0-1-53 0 0,0 1 103 0 0,-1-1-39 0 0,0 1 20 0 0,-1-1-3 0 0,-1 1-4 0 0,-3-1-35 0 0,2 1 37 0 0,-4 0-8 0 0,2 0 21 0 0,-2 0-24 0 0,1-1 23 0 0,-3 1-21 0 0,1-1-59 0 0,-2 0 109 0 0,-3 0-49 0 0,3 1 22 0 0,-2-1-13 0 0,-1 0 17 0 0,2 0 0 0 0,-2 1 9 0 0,0-1-38 0 0,-2 0 39 0 0,2 0 1 0 0,-1 0 9 0 0,0 1 37 0 0,-2-1 10 0 0,0 0 50 0 0,-1 0 575 0 0,2 0-537 0 0,0 0-39 0 0,0-1-32 0 0,0 1-16 0 0,-1 0 0 0 0,-2-2-31 0 0,0 0-20 0 0,0 1 23 0 0,-2-3-14 0 0,0 1-11 0 0,0-3 14 0 0,-1 2-15 0 0,0-2 42 0 0,-1-1 113 0 0,0-1-207 0 0,-1 0 185 0 0,0-1-264 0 0,0-1 94 0 0,-1-1-25 0 0,1-1-5 0 0,-1 0 26 0 0,0-1-22 0 0,0 0 8 0 0,-1-1 26 0 0,1 0-12 0 0,-1 0 0 0 0,0 1-9 0 0,1-1 16 0 0,-1 1 19 0 0,1 0-34 0 0,0 1 8 0 0,0 0 6 0 0,0 1 15 0 0,1 0-36 0 0,-1 0 63 0 0,0 1-38 0 0,1 1-6 0 0,-1 0 12 0 0,1 0-20 0 0,1 1-3 0 0,-1 1 5 0 0,0-1-7 0 0,0 1-3 0 0,2 1 0 0 0,-2 0 19 0 0,1 0-6 0 0,0 0-20 0 0,0 1 30 0 0,-1 0-15 0 0,1 0 0 0 0,0-1 24 0 0,0 2-17 0 0,1-1 6 0 0,0 2-24 0 0,1 0 34 0 0,-1-1-11 0 0,0 1 4 0 0,1 1-14 0 0,-1-1 0 0 0,1 0 3 0 0,1 1-11 0 0,-1 1 17 0 0,1-1-28 0 0,0 0 22 0 0,0 1-11 0 0,0-1-12 0 0,1 2-38 0 0,-1-2-27 0 0,0 0-19 0 0,1 0-41 0 0,-1 1-28 0 0,1 0-24 0 0,-1 0-1 0 0,1 1-36 0 0,-2-2-1253 0 0,1 0 1150 0 0,0 1-150 0 0,1 0 42 0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1:35.08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09592.6875"/>
      <inkml:brushProperty name="anchorY" value="-582098.5"/>
      <inkml:brushProperty name="scaleFactor" value="0.5"/>
    </inkml:brush>
  </inkml:definitions>
  <inkml:trace contextRef="#ctx0" brushRef="#br0">15 104 1700 0 0,'-2'-4'7136'0'0,"2"2"-5427"0"0,-1-2-46 0 0,0 0-241 0 0,0 1 69 0 0,0-1-164 0 0,0 0-125 0 0,0 1-171 0 0,0-1 24 0 0,0 1-361 0 0,1 0-37 0 0,-1 1-94 0 0,1 1-60 0 0,-1-1-45 0 0,0 0-46 0 0,1 0-100 0 0,-1 1-9 0 0,1 0-105 0 0,-1 0 370 0 0,1 1-464 0 0,1 4-58 0 0,-1-1 28 0 0,2 4-17 0 0,-1 2-10 0 0,2 2 8 0 0,1 2-18 0 0,1 3 19 0 0,0 0-38 0 0,1 3 38 0 0,2 0-35 0 0,0 2 6 0 0,1 2-17 0 0,1 0 9 0 0,0 0 15 0 0,0 1-33 0 0,0-2 21 0 0,0 0-8 0 0,-1-1 2 0 0,1-1-18 0 0,-1-1 56 0 0,-1-1-18 0 0,0-1 92 0 0,0-2 0 0 0,-1-1 42 0 0,-1-1 6 0 0,0-2 63 0 0,0 0 78 0 0,-2-4 47 0 0,1 1 116 0 0,-2-1 49 0 0,1-1 71 0 0,-1-1 36 0 0,0 0-133 0 0,1-1-54 0 0,-2-2-1 0 0,3-1-183 0 0,0-3-18 0 0,1-2-38 0 0,1-2-42 0 0,1-4-44 0 0,0-2 13 0 0,0-4-74 0 0,2-3 10 0 0,0-4-44 0 0,1-2 9 0 0,-1-2-19 0 0,1-2 13 0 0,0 0-18 0 0,-1-2 0 0 0,-1 1 37 0 0,0 0-58 0 0,0 1 19 0 0,-1 3-16 0 0,-1 1 2 0 0,0 3 4 0 0,-1 1-21 0 0,-1 4 2 0 0,-1 0-43 0 0,1 3-106 0 0,-1 1-149 0 0,-1 2-168 0 0,0 1-70 0 0,-1 2-494 0 0,0 0-107 0 0,0 3-181 0 0,0-1-323 0 0,0 1-340 0 0,-1 2-205 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1:47.71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14346.8125"/>
      <inkml:brushProperty name="anchorY" value="-586296"/>
      <inkml:brushProperty name="scaleFactor" value="0.5"/>
    </inkml:brush>
  </inkml:definitions>
  <inkml:trace contextRef="#ctx0" brushRef="#br0">1 32 1536 0 0,'0'0'14005'0'0,"2"-1"-13659"0"0,0 0-144 0 0,0 1 72 0 0,3-2-172 0 0,-1 1 93 0 0,-1 0-178 0 0,3 0 132 0 0,-1 0-125 0 0,3-1 96 0 0,-2 1-126 0 0,4 0 106 0 0,1 0-156 0 0,2-1 8 0 0,1 1-235 0 0,2 0 32 0 0,0 0-180 0 0,1 0 18 0 0,1 0-90 0 0,0 0 45 0 0,0 0-60 0 0,0 1-2 0 0,-4-1 12 0 0,3 0-169 0 0,-4 1 155 0 0,2-1-286 0 0,-3 1 230 0 0,2-1-360 0 0,-3 0 0 0 0,0 0-361 0 0,-3 1-1124 0 0,0-2-125 0 0,-2 1 247 0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1:48.08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15958"/>
      <inkml:brushProperty name="anchorY" value="-587534.9375"/>
      <inkml:brushProperty name="scaleFactor" value="0.5"/>
    </inkml:brush>
  </inkml:definitions>
  <inkml:trace contextRef="#ctx0" brushRef="#br0">60 60 228 0 0,'-1'-2'2148'0'0,"-1"0"-746"0"0,-2-1 175 0 0,1 0-371 0 0,-1-1-85 0 0,1 1-60 0 0,-1-2-138 0 0,1 2-28 0 0,0-1-96 0 0,0 0-19 0 0,0 0-138 0 0,1 1-4 0 0,1 0-177 0 0,-2 0-13 0 0,1 0-129 0 0,0 1 22 0 0,1 1-133 0 0,-1-1 56 0 0,1 0-131 0 0,-1 1 104 0 0,2 0-72 0 0,-1 0 81 0 0,0 1 80 0 0,0 1-140 0 0,-1 1 112 0 0,0 3-98 0 0,1 1-8 0 0,-1 2-120 0 0,2 3 100 0 0,-1 1-150 0 0,1 2 102 0 0,1 1-130 0 0,-1 2 87 0 0,1 1-94 0 0,1 1 111 0 0,0 1-118 0 0,1 1 101 0 0,0 1-128 0 0,0-1 116 0 0,1 1-172 0 0,0-2 167 0 0,-1 0-188 0 0,1-1 28 0 0,0-2-199 0 0,-1-1 50 0 0,0-1-158 0 0,1-2 28 0 0,-1-1-174 0 0,-1-3-13 0 0,0 1-127 0 0,0-1-76 0 0,-1-2-101 0 0,1 0-584 0 0,-1-1-185 0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1:48.60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14686.3125"/>
      <inkml:brushProperty name="anchorY" value="-586627.5625"/>
      <inkml:brushProperty name="scaleFactor" value="0.5"/>
    </inkml:brush>
  </inkml:definitions>
  <inkml:trace contextRef="#ctx0" brushRef="#br0">39 59 1248 0 0,'0'0'2412'0'0,"-2"-3"-704"0"0,1 1-173 0 0,-1-2-283 0 0,-1 0-31 0 0,0-1-155 0 0,0 0 80 0 0,0 1-131 0 0,1 0 73 0 0,0 1-264 0 0,0 0 18 0 0,0-1-270 0 0,1 2 27 0 0,-1-1-217 0 0,1 0-6 0 0,0 2-106 0 0,0-1 52 0 0,1 1-172 0 0,-2 0 85 0 0,1-1-140 0 0,-1 1 158 0 0,1 0-144 0 0,0 0 124 0 0,1 2-130 0 0,0 1 174 0 0,1 2-57 0 0,1 2 95 0 0,1 2-54 0 0,0 2 11 0 0,2 3 16 0 0,0 2-35 0 0,1 2-31 0 0,1 3-25 0 0,2 1-19 0 0,-1 3-4 0 0,2 2-29 0 0,1 0-2 0 0,0 1-35 0 0,1 0-14 0 0,0 1-13 0 0,1-2-18 0 0,-1 0-10 0 0,0 0 15 0 0,-1-3-6 0 0,0 0-7 0 0,-1-3-17 0 0,0-1-4 0 0,-2-1-20 0 0,0-3 14 0 0,-1-1 23 0 0,-1-2 2 0 0,-1-1 11 0 0,0-1 13 0 0,-1-1 109 0 0,-1-2 73 0 0,0 0 52 0 0,0-2 84 0 0,0 0 12 0 0,0 0-60 0 0,-1-2-76 0 0,-1-1-51 0 0,0-1-68 0 0,3-1-13 0 0,0-3-27 0 0,2-2-20 0 0,0-3-43 0 0,0-2 0 0 0,0-2-8 0 0,0-4-47 0 0,1-2-39 0 0,-1-2 50 0 0,1-4-5 0 0,0-1-35 0 0,0-1 17 0 0,0-2-2 0 0,-1 0-57 0 0,1 0 69 0 0,-1 1-24 0 0,-1 1 22 0 0,0 2-27 0 0,0 1 32 0 0,0 1 129 0 0,-1 2-208 0 0,0 2 213 0 0,0 2-224 0 0,-1 1 205 0 0,0 2-272 0 0,-1 1 174 0 0,1 2-319 0 0,-2 2 102 0 0,1 0-241 0 0,0 1-16 0 0,0 0-218 0 0,-1 1-25 0 0,1-1-232 0 0,-1 3 6 0 0,0 0-242 0 0,0 0-107 0 0,0 1-143 0 0,0 1-469 0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1:49.30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16325.25"/>
      <inkml:brushProperty name="anchorY" value="-587867.3125"/>
      <inkml:brushProperty name="scaleFactor" value="0.5"/>
    </inkml:brush>
  </inkml:definitions>
  <inkml:trace contextRef="#ctx0" brushRef="#br0">15 47 1216 0 0,'0'0'13488'0'0,"-3"-1"-12324"0"0,0 1-260 0 0,0 0-4 0 0,-2-1 3241 0 0,7 0-4059 0 0,1 0-18 0 0,-1 0-90 0 0,5 0 84 0 0,0 0-17 0 0,2 0-28 0 0,-1 0 31 0 0,3 0-30 0 0,-1 0-5 0 0,2 0 6 0 0,-2 0-46 0 0,4-1 46 0 0,-3 0-11 0 0,2 1 3 0 0,-2-1-18 0 0,2 1-27 0 0,-3-1 30 0 0,3 1-39 0 0,-3-1-36 0 0,4 0-13 0 0,-4 1-29 0 0,3-1-32 0 0,-3 0 11 0 0,1 1-40 0 0,-2-1 76 0 0,1 1-18 0 0,-2 0 7 0 0,1 0 15 0 0,-2-1 1 0 0,-2 1 0 0 0,2 0-4 0 0,-1 1 49 0 0,-2-1-1 0 0,-1 1 22 0 0,2-1 5 0 0,-1 1 6 0 0,0 0 18 0 0,-1-1-42 0 0,-1 1 46 0 0,-1 0-34 0 0,2 0 16 0 0,1 0-28 0 0,-1 0-31 0 0,0 0-52 0 0,-2 0-82 0 0,1 0-107 0 0,-2 0 26 0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1:50.61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17924.1875"/>
      <inkml:brushProperty name="anchorY" value="-589087.3125"/>
      <inkml:brushProperty name="scaleFactor" value="0.5"/>
    </inkml:brush>
  </inkml:definitions>
  <inkml:trace contextRef="#ctx0" brushRef="#br0">140 118 788 0 0,'0'0'5888'0'0,"-1"-2"-4813"0"0,1 0-85 0 0,0-1 14 0 0,-1 1-133 0 0,2-1-13 0 0,-1 1-120 0 0,1 0 37 0 0,0-2-123 0 0,1 1 72 0 0,-1 0-128 0 0,-1 2 95 0 0,2-2-144 0 0,-1 0 112 0 0,0 1-154 0 0,-1 1 44 0 0,2-2-153 0 0,-1 1 63 0 0,0 0-134 0 0,0 1 21 0 0,1-1-148 0 0,-1 0 108 0 0,0 0-166 0 0,-1 1 83 0 0,1 0-121 0 0,-1 1 54 0 0,0 0-30 0 0,0 0-102 0 0,1-2 75 0 0,-1 1-112 0 0,1-1 99 0 0,0 1-101 0 0,-1 0 76 0 0,0 0-75 0 0,1 1 77 0 0,-1 0-46 0 0,0 0-21 0 0,-1 0 18 0 0,1 0-3 0 0,0 0-2 0 0,2-1-4 0 0,-1-1-64 0 0,0 1 119 0 0,0 0-107 0 0,-1 0 75 0 0,1 0-59 0 0,-1 1 77 0 0,0 0-44 0 0,0 0-34 0 0,0 0 17 0 0,0 0 6 0 0,2 0-53 0 0,0-1 116 0 0,1 0-112 0 0,-2 1 112 0 0,1-1-103 0 0,-1 1 82 0 0,-1 0-75 0 0,0 0 77 0 0,0 0-46 0 0,0 0-67 0 0,0 0 68 0 0,0 0-60 0 0,0 0 94 0 0,2 1-76 0 0,-1 0-7 0 0,1 2 111 0 0,-2-1-102 0 0,0 3 111 0 0,-3 2 29 0 0,0 2-2 0 0,-2 2-12 0 0,-2 1 26 0 0,-1 3-32 0 0,-1 1-19 0 0,0 2 66 0 0,-2 1-17 0 0,0 1 7 0 0,-1 1-18 0 0,2 0-3 0 0,-1 0-38 0 0,0-1 4 0 0,2 0 53 0 0,0 0-45 0 0,0 0 7 0 0,1-2 3 0 0,1 1-17 0 0,0-1-23 0 0,2-1-3 0 0,0-2 21 0 0,2-1-7 0 0,0-2-11 0 0,0 0-5 0 0,1-2 9 0 0,1-2-22 0 0,-1 1-54 0 0,2-1 113 0 0,0-1-28 0 0,1 0-2 0 0,1-2-9 0 0,0 1 2 0 0,1-2-30 0 0,2 1 41 0 0,0 0-33 0 0,2-1 11 0 0,0-1 2 0 0,3-1-7 0 0,-1 0-6 0 0,5-1-27 0 0,1-1 12 0 0,2 0-34 0 0,0 0 56 0 0,1-1-23 0 0,0 0 9 0 0,1 0-15 0 0,-1 0-5 0 0,0 1 28 0 0,0-1-18 0 0,-1 0 6 0 0,-1 0 4 0 0,-3 0-2 0 0,1 1-8 0 0,-2-1-7 0 0,0 1-18 0 0,-2 0 5 0 0,1 0 30 0 0,-2 0-19 0 0,-3 0 2 0 0,3 0-4 0 0,-2 0 1 0 0,-1-1-1 0 0,-2 1-9 0 0,2 0 30 0 0,0 0-14 0 0,-1 0 11 0 0,-1 0 6 0 0,-2 0-1 0 0,3 0 10 0 0,-1 0-11 0 0,-1 0 17 0 0,0 0 18 0 0,-1 0-13 0 0,-1 0 10 0 0,-1 0-45 0 0,2-1 55 0 0,-1 0-37 0 0,1 0-2 0 0,-1 0 192 0 0,-2-1-56 0 0,1-1-38 0 0,-2 0 37 0 0,0 0-57 0 0,0-2 1 0 0,-1-2-16 0 0,-1 0-26 0 0,0-2 11 0 0,-2-1-1 0 0,1-2-5 0 0,-1-1-31 0 0,-1-2 18 0 0,1-1-3 0 0,-1-2-14 0 0,0 0-32 0 0,-1-2 18 0 0,1 0 43 0 0,-1 0 14 0 0,0-1 28 0 0,1 0 1 0 0,-1 0-7 0 0,1 1 3 0 0,0 0 60 0 0,0 1-60 0 0,0 1 217 0 0,1 1-244 0 0,1 2 188 0 0,-1 0-226 0 0,1 1 186 0 0,0 1-237 0 0,1 1 194 0 0,-1 0-233 0 0,1 2 220 0 0,0 0-250 0 0,2 2 238 0 0,-1 0-270 0 0,0 3 234 0 0,0-2-272 0 0,1 2 242 0 0,0-1-342 0 0,0 1 133 0 0,-1 0-309 0 0,2 1 51 0 0,-1 1-201 0 0,0-1-152 0 0,1 1-5 0 0,0 0-209 0 0,0 1-35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2:34.6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134 76 2336 0 0,'-27'-26'8704'0'0,"14"13"-3984"0"0,0 1 0 0 0,-17-12 712 0 0,25 25-5082 0 0,4-1-340 0 0,1 0 1 0 0,-1 0-1 0 0,1 0 0 0 0,-1 0 0 0 0,1 0 0 0 0,-1 0 0 0 0,0 0 0 0 0,1 1 0 0 0,-1-1 0 0 0,1 0 0 0 0,-1 0 0 0 0,1 0 0 0 0,-1 0 1 0 0,1 1-1 0 0,-1-1 0 0 0,1 0 0 0 0,-1 1 0 0 0,1-1 0 0 0,-1 0 0 0 0,1 1 0 0 0,0-1 0 0 0,-1 0 0 0 0,0 1 0 0 0,-4 11 4 0 0,0-1-1 0 0,1 1 1 0 0,0 0-1 0 0,1 0 1 0 0,0 1-1 0 0,1-1 1 0 0,-1 14-1 0 0,-1 94-407 0 0,4-103 352 0 0,3 59-129 0 0,3-1 0 0 0,4 0 0 0 0,2 0 0 0 0,35 111 0 0 0,-46-183 194 0 0,0 0-1 0 0,0 0 1 0 0,1 0-1 0 0,-1 0 1 0 0,1 0-1 0 0,-1-1 1 0 0,1 1-1 0 0,3 2 1 0 0,-5-4-25 0 0,1 0-1 0 0,0 0 1 0 0,0 0 0 0 0,0-1-1 0 0,-1 1 1 0 0,1 0 0 0 0,0-1-1 0 0,0 1 1 0 0,0-1 0 0 0,0 1-1 0 0,0-1 1 0 0,0 1 0 0 0,0-1-1 0 0,0 0 1 0 0,1 0 0 0 0,-1 1-1 0 0,0-1 1 0 0,0 0 0 0 0,0 0-1 0 0,0 0 1 0 0,0 0 0 0 0,0 0-1 0 0,0 0 1 0 0,0-1 0 0 0,1 1-1 0 0,-1 0 1 0 0,0 0 0 0 0,0-1-1 0 0,0 1 1 0 0,1-1 0 0 0,18-11-15 0 0,-1 0 1 0 0,-1-1-1 0 0,0-1 1 0 0,-1-1-1 0 0,21-22 0 0 0,-12 7 1011 0 0,-1 0 1 0 0,28-44-1 0 0,-53 74-994 0 0,0-1 0 0 0,0 1 1 0 0,0 0-1 0 0,0-1 1 0 0,0 1-1 0 0,0 0 1 0 0,1 0-1 0 0,-1-1 0 0 0,0 1 1 0 0,0 0-1 0 0,0 0 1 0 0,1-1-1 0 0,-1 1 1 0 0,0 0-1 0 0,0 0 0 0 0,1 0 1 0 0,-1-1-1 0 0,0 1 1 0 0,1 0-1 0 0,-1 0 1 0 0,0 0-1 0 0,0 0 0 0 0,1 0 1 0 0,-1 0-1 0 0,0-1 1 0 0,1 1-1 0 0,-1 0 1 0 0,0 0-1 0 0,1 0 0 0 0,-1 0 1 0 0,0 0-1 0 0,1 0 1 0 0,-1 0-1 0 0,1 1 1 0 0,6 10-225 0 0,3 29-530 0 0,-8-29 448 0 0,5 13-812 0 0,1-1 0 0 0,19 39 0 0 0,-23-54 403 0 0,1-1 1 0 0,0 1-1 0 0,0-1 0 0 0,10 10 1 0 0,-12-14 89 0 0,0 0 0 0 0,0 0 0 0 0,1-1 0 0 0,-1 1 0 0 0,0-1 1 0 0,1 0-1 0 0,0 0 0 0 0,-1 0 0 0 0,1-1 0 0 0,8 3 0 0 0,19-4-10236 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1:51.18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19267.75"/>
      <inkml:brushProperty name="anchorY" value="-590239.1875"/>
      <inkml:brushProperty name="scaleFactor" value="0.5"/>
    </inkml:brush>
  </inkml:definitions>
  <inkml:trace contextRef="#ctx0" brushRef="#br0">19 100 2328 0 0,'0'0'3699'0'0,"-1"-2"-2141"0"0,0 0-57 0 0,0 0-154 0 0,-1-2 84 0 0,1 2-188 0 0,0-1 14 0 0,0 1-254 0 0,0 0 3 0 0,0-1-265 0 0,0 1 7 0 0,0 1-226 0 0,1 0 42 0 0,-2-1-162 0 0,1 0 5 0 0,0 1-131 0 0,0 0 24 0 0,1 0-94 0 0,-1 1 258 0 0,1 2-221 0 0,0 0-118 0 0,0 3 29 0 0,1 2 10 0 0,0 1-26 0 0,0 2-19 0 0,0 1-4 0 0,2 2-21 0 0,-1 0 140 0 0,2 3-228 0 0,0 0 59 0 0,1 3-28 0 0,1 1-28 0 0,2 1 16 0 0,0 1 8 0 0,2 2-26 0 0,1-1-1 0 0,0 1 4 0 0,0-1-8 0 0,-1-1 17 0 0,1 0-28 0 0,-1-2 13 0 0,0-1 23 0 0,0-1-16 0 0,-1-2 20 0 0,0 0 0 0 0,-1-3 9 0 0,-1 0-10 0 0,0-1 64 0 0,-1-2 51 0 0,0-1 78 0 0,-1-1 110 0 0,-1-2 85 0 0,0 1-56 0 0,-1-3-4 0 0,-1 0-21 0 0,2-1-91 0 0,0-1-19 0 0,0-2-47 0 0,1 0-26 0 0,0-4-35 0 0,0-2-8 0 0,1-2-19 0 0,0-3-44 0 0,0-2 66 0 0,0-3-96 0 0,0-3 108 0 0,0-2-132 0 0,1-3 59 0 0,-1-2-48 0 0,0-1 25 0 0,1-1-22 0 0,-1-1 11 0 0,-1 1-13 0 0,0 0 134 0 0,0 1-193 0 0,-1 1 194 0 0,0 0-242 0 0,0 2 249 0 0,0 1-260 0 0,-1 1 246 0 0,0 2-265 0 0,0 2 214 0 0,0 2-393 0 0,0 0 108 0 0,-1 3-386 0 0,0 1-67 0 0,0 2-212 0 0,0 2-182 0 0,-1 0 32 0 0,0 2-260 0 0,0 2-93 0 0,0 2-123 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2:14.90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20882.4375"/>
      <inkml:brushProperty name="anchorY" value="-591413.8125"/>
      <inkml:brushProperty name="scaleFactor" value="0.5"/>
    </inkml:brush>
  </inkml:definitions>
  <inkml:trace contextRef="#ctx0" brushRef="#br0">17 51 1056 0 0,'0'0'3518'0'0,"-2"-1"-2885"0"0,1-1 89 0 0,-1 1-28 0 0,1 0-4 0 0,0 0-73 0 0,-1-1-53 0 0,1 1-41 0 0,0-1-88 0 0,0 1-61 0 0,0 0-5 0 0,1 1-7 0 0,-1-2 3 0 0,1 0-39 0 0,0 1-8 0 0,-1-1-18 0 0,1 0 931 0 0,0 1-994 0 0,-2-5 4695 0 0,3 4-4859 0 0,1 1-13 0 0,-1 0-16 0 0,0-1 3 0 0,-1 2-13 0 0,3-2-15 0 0,-1 1 8 0 0,1 0-13 0 0,1 0 22 0 0,0 0-34 0 0,-1 0 33 0 0,2 0-43 0 0,0 0 22 0 0,-2 0-17 0 0,3 0 47 0 0,0 0-33 0 0,2 0 35 0 0,-1 1-19 0 0,1-1 30 0 0,0 0 6 0 0,1 1 27 0 0,-1 0-6 0 0,3-1 32 0 0,-2 1-4 0 0,3 0-29 0 0,-2 0-9 0 0,4 0-102 0 0,-3 0 148 0 0,5 0-91 0 0,0 0 29 0 0,-3 0-20 0 0,4 0 4 0 0,-4 0-16 0 0,4 1 18 0 0,-4-1-34 0 0,4 0 19 0 0,-4 1-20 0 0,2-1 14 0 0,-2 0-4 0 0,1 0 33 0 0,-3 1-83 0 0,2-1 100 0 0,-2 0-59 0 0,0 1 55 0 0,-1-1-51 0 0,0 0 57 0 0,-1 0-59 0 0,-3 1 65 0 0,1-1-165 0 0,0 0 189 0 0,-3 0-94 0 0,3 0 67 0 0,-2 0-76 0 0,-1 0 88 0 0,-2 0-97 0 0,4 0 71 0 0,-2 0-73 0 0,0 0 57 0 0,0 0-64 0 0,-2 0 38 0 0,-1 0-22 0 0,-1 0 42 0 0,4 0-90 0 0,-1 0 111 0 0,0 0-86 0 0,0 0 73 0 0,-2 0-77 0 0,1 0 93 0 0,-2 0-89 0 0,0 0 75 0 0,0 0-39 0 0,0 0-50 0 0,0 0 63 0 0,0 0-70 0 0,3 1 56 0 0,0-1-213 0 0,0 0-28 0 0,-1 1-156 0 0,0-1-170 0 0,-1 0-198 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2:15.87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22645.1875"/>
      <inkml:brushProperty name="anchorY" value="-592639.875"/>
      <inkml:brushProperty name="scaleFactor" value="0.5"/>
    </inkml:brush>
  </inkml:definitions>
  <inkml:trace contextRef="#ctx0" brushRef="#br0">66 167 596 0 0,'0'0'2004'0'0,"-2"-2"-354"0"0,0 0-245 0 0,-1-2-119 0 0,-1 0-105 0 0,0-1-195 0 0,0 0-8 0 0,0-1-104 0 0,1 1-4 0 0,-1-1-124 0 0,1 0 64 0 0,0 0-176 0 0,0 1 108 0 0,0 0-202 0 0,1 0 93 0 0,0 1-188 0 0,0 0 123 0 0,1 1-220 0 0,-1 0 132 0 0,1-1-205 0 0,-1 1 126 0 0,1 1-183 0 0,0 0 134 0 0,0-1-184 0 0,0 1 140 0 0,0 0-100 0 0,1 0 18 0 0,-1 1-23 0 0,0 0-24 0 0,0 0-23 0 0,0 0-19 0 0,0 0 7 0 0,0 0 589 0 0,2 3-548 0 0,0-1 7 0 0,2 4-4 0 0,0 0 10 0 0,1 2-8 0 0,2 2 185 0 0,0 1-202 0 0,1 1 185 0 0,1 3-200 0 0,0 0 181 0 0,1 2-253 0 0,0 1 233 0 0,1 1-251 0 0,1 1 204 0 0,0 2-151 0 0,1 0 165 0 0,1 2-192 0 0,-1-1 40 0 0,1 1-34 0 0,0 0 86 0 0,-2-2-114 0 0,0 0 36 0 0,0-1 2 0 0,-1-1 34 0 0,0 0-19 0 0,-1-1-6 0 0,0-1-1 0 0,-2-1-16 0 0,1-1 18 0 0,-1-1 4 0 0,-1-1 22 0 0,1-1-10 0 0,-1-2 14 0 0,-1 0-8 0 0,0-2 45 0 0,-1-1-32 0 0,0-1 68 0 0,-1 0 23 0 0,1-1 33 0 0,0-1-4 0 0,-1 0-9 0 0,0 0-99 0 0,-1-1 42 0 0,3-2-122 0 0,-2 0 69 0 0,3-3-119 0 0,0-1 84 0 0,1-2-112 0 0,0-2 40 0 0,0-2-70 0 0,1-2 96 0 0,-1-1-114 0 0,0-2 91 0 0,1-2-42 0 0,-1-2-2 0 0,1-2-124 0 0,-1-2 132 0 0,0-1-130 0 0,1-3 117 0 0,-1 0-76 0 0,0 0 32 0 0,-1 0-18 0 0,1 1 14 0 0,-2 1 14 0 0,1 1 1 0 0,-1 0 6 0 0,0 2 23 0 0,0 1-30 0 0,0 1 11 0 0,-1 1 14 0 0,0 1-9 0 0,0 2 8 0 0,0 0 8 0 0,-1 1-16 0 0,0 2 5 0 0,-1 1-2 0 0,1 0-5 0 0,-1 2 2 0 0,0 0-6 0 0,0 2-3 0 0,0 0-97 0 0,-1 1-62 0 0,0 0-133 0 0,0 1-46 0 0,1 0-116 0 0,-1 0-113 0 0,0 2-164 0 0,0-1 19 0 0,0 1-157 0 0,0 0-48 0 0,0 2-238 0 0,0-2-59 0 0,-1 0-286 0 0,1 1-57 0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2:16.57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24373.5625"/>
      <inkml:brushProperty name="anchorY" value="-593739.8125"/>
      <inkml:brushProperty name="scaleFactor" value="0.5"/>
    </inkml:brush>
  </inkml:definitions>
  <inkml:trace contextRef="#ctx0" brushRef="#br0">48 14 1204 0 0,'-2'0'2364'0'0,"-1"-1"-475"0"0,0 0-197 0 0,1 1-140 0 0,-2-1-121 0 0,0 0-97 0 0,1 0-24 0 0,1 0-131 0 0,0 1-104 0 0,-1-1-124 0 0,0 0-170 0 0,0 0-110 0 0,1 1-150 0 0,-1-1 1299 0 0,2 1-1620 0 0,-1-1-82 0 0,0 0 76 0 0,1 1-91 0 0,0-1 115 0 0,0 1-194 0 0,1 0 171 0 0,-1 0-120 0 0,4 1 132 0 0,0-1-163 0 0,-1 1 162 0 0,4 0-181 0 0,-1 0 119 0 0,-1-1-144 0 0,4 1 156 0 0,-1 0-175 0 0,3-1 142 0 0,-1 0-175 0 0,3 1 186 0 0,-1-1-192 0 0,2 0 169 0 0,2 0-168 0 0,1 1 157 0 0,-2-1-164 0 0,2 0 161 0 0,1 1-208 0 0,-3-1 207 0 0,3 1-182 0 0,-3-1 176 0 0,2 1-172 0 0,-2-1 154 0 0,1 1-145 0 0,-3-1 127 0 0,1 1-127 0 0,-3 0 141 0 0,1-1-150 0 0,-2 1 148 0 0,-3 0-171 0 0,3-1 168 0 0,-2 0-169 0 0,-1 0 182 0 0,1 0-148 0 0,-1 0 129 0 0,-2 0-126 0 0,-1-1 150 0 0,3 1-185 0 0,-2 0 126 0 0,0 1-175 0 0,-1-1 53 0 0,-2 0-142 0 0,0 0 7 0 0,3 1-84 0 0,-1-1-80 0 0,0 0-58 0 0,-1 1-137 0 0,-1-1-156 0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2:17.06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25991"/>
      <inkml:brushProperty name="anchorY" value="-595011.375"/>
      <inkml:brushProperty name="scaleFactor" value="0.5"/>
    </inkml:brush>
  </inkml:definitions>
  <inkml:trace contextRef="#ctx0" brushRef="#br0">53 44 996 0 0,'0'0'1696'0'0,"-3"-2"811"0"0,2 1-1559 0 0,-2-2 200 0 0,0 1-121 0 0,0-1-121 0 0,0 0 12 0 0,0 0-132 0 0,1 0 40 0 0,-1 0-84 0 0,1 0 66 0 0,0 1-144 0 0,0 0 130 0 0,1 1-206 0 0,-1-1 143 0 0,1 0-121 0 0,-1 0-51 0 0,1 1-90 0 0,0 0-80 0 0,1 1-67 0 0,-2-1-93 0 0,1-1 13 0 0,-1 1-32 0 0,1 1 19 0 0,0-1 2 0 0,0 3 46 0 0,1 0 12 0 0,-1 4 70 0 0,0 0-138 0 0,0 3 142 0 0,0 1-204 0 0,0 1 181 0 0,0 2-248 0 0,1 0 239 0 0,-1 2-262 0 0,1 1 227 0 0,0 1-265 0 0,0 1 259 0 0,0 2-318 0 0,1 0 337 0 0,-1 2-319 0 0,2 0 288 0 0,-1 0-262 0 0,0 0 245 0 0,0 0-278 0 0,1 0 241 0 0,-1-1-252 0 0,1-2 73 0 0,-1 0-6 0 0,0-1-1 0 0,0-1-8 0 0,1-1-25 0 0,-1-1 31 0 0,0-1 2 0 0,-1-1-14 0 0,1-2 6 0 0,-1 0-16 0 0,1-3 32 0 0,0 1-89 0 0,-1-3 110 0 0,1 2-53 0 0,0-2 49 0 0,-1 1-30 0 0,1-2-47 0 0,-1 1-116 0 0,0-1-42 0 0,0-2-175 0 0,0 0-235 0 0,0-2-101 0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2:18.80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24699.6875"/>
      <inkml:brushProperty name="anchorY" value="-594227.6875"/>
      <inkml:brushProperty name="scaleFactor" value="0.5"/>
    </inkml:brush>
  </inkml:definitions>
  <inkml:trace contextRef="#ctx0" brushRef="#br0">258 207 528 0 0,'0'0'1724'0'0,"-2"-1"-592"0"0,0 0 215 0 0,-2-2-517 0 0,1 1 205 0 0,-1-3-208 0 0,0 2-28 0 0,0-2-20 0 0,0 1-106 0 0,0-1 54 0 0,1 0-126 0 0,-1-1 67 0 0,1 1-104 0 0,0-1 102 0 0,0 2-98 0 0,1-2 104 0 0,-1 1-138 0 0,1-1 102 0 0,0 1-135 0 0,-1-1 173 0 0,1 1-189 0 0,0 0 166 0 0,0 1-125 0 0,-1-2-19 0 0,1 2-42 0 0,0-1-18 0 0,0 1-13 0 0,-1-1-33 0 0,1 1-11 0 0,1 1-8 0 0,-1-2-20 0 0,1 1-37 0 0,0 1 23 0 0,-1-2-38 0 0,1 2-23 0 0,0 0 34 0 0,0-1 20 0 0,0 1-15 0 0,0 0 26 0 0,0 0-11 0 0,0 0-90 0 0,0 0-6 0 0,1 2-61 0 0,-1-2-11 0 0,0 1-39 0 0,0 0 21 0 0,1 1 1 0 0,-1 0 8 0 0,1 0-2 0 0,0 1-7 0 0,-1-1-2 0 0,0-1-19 0 0,1 1-5 0 0,-1 0-23 0 0,0 0 878 0 0,1-1-925 0 0,0 0-16 0 0,0 0-7 0 0,0-2 2804 0 0,2 3-2806 0 0,-1-1 7 0 0,1 1-16 0 0,-1 0-5 0 0,0 0 16 0 0,-1 1-39 0 0,1-1 21 0 0,-1 1 10 0 0,0 0-32 0 0,0 0 49 0 0,0 0-52 0 0,0 0 25 0 0,0 1-12 0 0,0-1 20 0 0,2-1-39 0 0,0 0 14 0 0,0 1 69 0 0,0-1-114 0 0,-1 1 56 0 0,0-1-24 0 0,0 1 10 0 0,-1 0-12 0 0,0 0 17 0 0,0 0-5 0 0,0 0-17 0 0,0 0 11 0 0,0 0-24 0 0,0 0-12 0 0,-2 2-202 0 0,1-1 200 0 0,0 3 15 0 0,0 0 11 0 0,-1 2 49 0 0,0 3-54 0 0,-1 1 56 0 0,-1 2-63 0 0,0 1 79 0 0,0 2-103 0 0,-1 1 102 0 0,0 1-32 0 0,-1 0-18 0 0,0 2 50 0 0,0 0-68 0 0,-1 1 73 0 0,0 1-64 0 0,-1-1 61 0 0,1 1-42 0 0,-1 0 23 0 0,0 0-72 0 0,1-1 91 0 0,0 0-72 0 0,0-1 64 0 0,0 0-65 0 0,2-1 76 0 0,-1-1-75 0 0,2-1 5 0 0,-1 0 68 0 0,2-2-84 0 0,-1 0 74 0 0,1-2-35 0 0,0 0 28 0 0,1-3-48 0 0,0 1 51 0 0,1-3-49 0 0,-1 2 33 0 0,1-3-28 0 0,0 2 12 0 0,-1-1-8 0 0,1 0 39 0 0,1-1-49 0 0,-1 0 63 0 0,0-1-74 0 0,0-2 50 0 0,0 1-30 0 0,1 0 45 0 0,0-1-40 0 0,-1-1 36 0 0,2 1-33 0 0,0 0 42 0 0,0 0-22 0 0,1 0 26 0 0,0-1-40 0 0,1 1 27 0 0,1-1-28 0 0,-2 0 13 0 0,5-1-19 0 0,-1 0 24 0 0,4-1-45 0 0,-1 1 50 0 0,4-2-66 0 0,1 1 47 0 0,2-1-90 0 0,1 0 40 0 0,-1 0-90 0 0,2-1 75 0 0,-1 1-95 0 0,0-1 55 0 0,0 1-88 0 0,-1 0 24 0 0,-2 0-34 0 0,0 1-6 0 0,-3-1 9 0 0,1 0 14 0 0,-2 0 43 0 0,1 0-15 0 0,-2 0-2 0 0,1 0 31 0 0,-3 1 13 0 0,-1-1 16 0 0,2 1 13 0 0,-2-1 16 0 0,-1 1 26 0 0,-2 0-20 0 0,3 1 31 0 0,-1-1-8 0 0,0 0 7 0 0,-2 1 4 0 0,-1-1-5 0 0,3 0 20 0 0,-2 1-24 0 0,0-1 17 0 0,0 0-1 0 0,-2 1 5 0 0,0-1 37 0 0,0 0-43 0 0,-1 0 24 0 0,0 0 11 0 0,-1 0 1 0 0,3 0 2 0 0,1 1 23 0 0,-1 0-11 0 0,-1-1-9 0 0,1 1-7 0 0,-1-1 11 0 0,-1 0-9 0 0,0 0 12 0 0,0-2-3 0 0,-1 0-13 0 0,0-1 22 0 0,0-1-16 0 0,-1-1 6 0 0,0 1-12 0 0,-1-2 74 0 0,0 0-97 0 0,0-2 97 0 0,-1-1-132 0 0,0 0 127 0 0,-1-1-128 0 0,0-1 122 0 0,0-1-117 0 0,0 0 110 0 0,-1-1-70 0 0,1-1 101 0 0,-1 0-80 0 0,1 0 106 0 0,-1 0-105 0 0,0-1 93 0 0,0 1-102 0 0,0-1 132 0 0,1 1-100 0 0,-1-1 92 0 0,0 1-63 0 0,1 1 62 0 0,0-1-98 0 0,0 1 62 0 0,0 0-58 0 0,1 1 44 0 0,-1 0-75 0 0,1 1 73 0 0,0 1-70 0 0,0 0 39 0 0,1 1-53 0 0,0 1 18 0 0,0 1-6 0 0,1 0 32 0 0,0 1-55 0 0,0-2 55 0 0,0 2-73 0 0,0 0 58 0 0,0 0-51 0 0,0 0 61 0 0,0 0-78 0 0,1 0 84 0 0,0 2-77 0 0,0-2 84 0 0,-1 2-76 0 0,1-2 0 0 0,-1 2 0 0 0,1-1-4 0 0,0 0 14 0 0,-1 0-23 0 0,1 1 17 0 0,-1-1-5 0 0,1 2 5 0 0,0 0 0 0 0,0-1 4 0 0,0 1-10 0 0,0 1-1 0 0,0-1 4 0 0,0 0-11 0 0,1 1-34 0 0,-1 1-28 0 0,0-2-41 0 0,1 1-16 0 0,-1 0-32 0 0,0 1-13 0 0,1 0-4 0 0,0 0-11 0 0,-1-1-937 0 0,1 0 816 0 0,1 0-59 0 0,-1 1-110 0 0,0-1-106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2:19.32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23359.8125"/>
      <inkml:brushProperty name="anchorY" value="-592805.5"/>
      <inkml:brushProperty name="scaleFactor" value="0.5"/>
    </inkml:brush>
  </inkml:definitions>
  <inkml:trace contextRef="#ctx0" brushRef="#br0">4 27 2140 0 0,'-2'-5'9480'0'0,"1"2"-8117"0"0,1 0-195 0 0,0 0 21 0 0,0 1-301 0 0,0-1 3 0 0,0 1-179 0 0,0-3 2514 0 0,1 7-3094 0 0,1 0 22 0 0,0 3-53 0 0,1 2 148 0 0,0 2-203 0 0,1 3 196 0 0,1 1-210 0 0,0 2 210 0 0,1 3-226 0 0,0 1 216 0 0,2 1-219 0 0,1 3 266 0 0,0 0-281 0 0,1 2 297 0 0,1 0-299 0 0,0 1 295 0 0,1 0-251 0 0,1-1 220 0 0,-1 1-242 0 0,0-1 230 0 0,-1-2-220 0 0,0 0 196 0 0,-1-2-241 0 0,-1-2 29 0 0,0 0 98 0 0,0-3-19 0 0,-1 0-4 0 0,-1-2 45 0 0,0-2-9 0 0,-1 0 46 0 0,0-1 41 0 0,-1-2 51 0 0,-1-1 23 0 0,0-1 125 0 0,-1-1-152 0 0,2-1-27 0 0,-2-1 52 0 0,-1-2-151 0 0,3 0 104 0 0,0 0-143 0 0,1-3 77 0 0,-1 0-134 0 0,1-3 102 0 0,1-1-132 0 0,0-3 111 0 0,0-2-137 0 0,0-2 119 0 0,1-2-121 0 0,0-4 77 0 0,0-3-94 0 0,1-2 114 0 0,0-2-137 0 0,0-2 102 0 0,0-2-87 0 0,1 0 103 0 0,-2-1-128 0 0,1 0 48 0 0,0 1 7 0 0,-2 1-19 0 0,0 2 11 0 0,0 2 16 0 0,-1 1-32 0 0,-1 2 5 0 0,0 1-63 0 0,0 3-119 0 0,-1 0-128 0 0,0 2-143 0 0,0 1-240 0 0,0 2-214 0 0,-1 1-265 0 0,-1 2-349 0 0,0 1-116 0 0,-1 2-181 0 0,0 2-755 0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2:20.39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25108.4375"/>
      <inkml:brushProperty name="anchorY" value="-594051.125"/>
      <inkml:brushProperty name="scaleFactor" value="0.5"/>
    </inkml:brush>
  </inkml:definitions>
  <inkml:trace contextRef="#ctx0" brushRef="#br0">30 195 488 0 0,'-1'-2'1972'0'0,"1"-2"-410"0"0,-2 0-196 0 0,1-1-254 0 0,-1-1-75 0 0,0 0-126 0 0,0 0-89 0 0,1 0 32 0 0,0-1-100 0 0,1 1 6 0 0,-1-1-80 0 0,0 1 99 0 0,1-2-86 0 0,-1 2 40 0 0,0-1-155 0 0,1 1 75 0 0,0-2-216 0 0,0 2 81 0 0,-1-2-173 0 0,0 2 122 0 0,0-1-154 0 0,0 1 117 0 0,0-1-162 0 0,0 1 97 0 0,0 0-121 0 0,1 1 65 0 0,-1-1-115 0 0,1 1 92 0 0,0 2-161 0 0,0-2 65 0 0,0 2-100 0 0,-1 0 67 0 0,1 0-121 0 0,-1 0 67 0 0,1 1-99 0 0,-1 0 60 0 0,1 1-77 0 0,0 0 44 0 0,0 0-28 0 0,0 1 82 0 0,-1 3-89 0 0,1-1 85 0 0,0 4-53 0 0,-1 1 39 0 0,1 3-29 0 0,0 1 70 0 0,0 2-86 0 0,0 1 64 0 0,1 2-24 0 0,-1 1-2 0 0,1 0-46 0 0,0 3 55 0 0,0 0-19 0 0,0 0-13 0 0,-1 1 6 0 0,1-1-17 0 0,1 1 18 0 0,-1 0-113 0 0,0-1 153 0 0,1-1 35 0 0,-2-1-128 0 0,1 0 139 0 0,0-1-183 0 0,0-1 156 0 0,0 0-246 0 0,0-2 309 0 0,-1 0-227 0 0,1-2 189 0 0,-1 0-179 0 0,1-1 165 0 0,-1-3-213 0 0,1 1 221 0 0,-1-2-200 0 0,1 2 178 0 0,-1-3-179 0 0,1 1 170 0 0,-1-1-155 0 0,0 1 117 0 0,0-3-110 0 0,0 0 153 0 0,0 1-171 0 0,0-1 170 0 0,0 0-183 0 0,0-2 181 0 0,0 2-214 0 0,0 0 97 0 0,1-2-187 0 0,-1 0 26 0 0,0 0-137 0 0,1-2-30 0 0,-1 2-102 0 0,0 1-86 0 0,1-2-107 0 0,-1 1-110 0 0,0-1-102 0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2:20.86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23830.5"/>
      <inkml:brushProperty name="anchorY" value="-593126"/>
      <inkml:brushProperty name="scaleFactor" value="0.5"/>
    </inkml:brush>
  </inkml:definitions>
  <inkml:trace contextRef="#ctx0" brushRef="#br0">45 72 416 0 0,'-2'-3'4476'0'0,"0"0"-3353"0"0,-1 1 90 0 0,0-2-74 0 0,0 1-148 0 0,0-2-44 0 0,0 2-97 0 0,0-1-26 0 0,1 0-128 0 0,0-1 58 0 0,-1 2-110 0 0,2 0 136 0 0,-1-1-132 0 0,0 1 101 0 0,1 1-202 0 0,0-2 76 0 0,-1 1-230 0 0,1 1 92 0 0,0 0-215 0 0,-1-1 84 0 0,1 1-184 0 0,0 0 90 0 0,0-1 1177 0 0,2 5-1315 0 0,0 0 41 0 0,0 2 42 0 0,1 0-61 0 0,1 2 23 0 0,1 0-26 0 0,0 2 90 0 0,2 0-181 0 0,0 2 140 0 0,1-1-177 0 0,0 1 167 0 0,2 1-202 0 0,-1 0 199 0 0,2 0-252 0 0,-1 1 256 0 0,0-1-256 0 0,1 1 221 0 0,-1 0-235 0 0,1 0 214 0 0,0-1-215 0 0,-1 0 222 0 0,0 0-226 0 0,-1-1 228 0 0,0-1-223 0 0,0 0 244 0 0,-1-1-282 0 0,-2-2 318 0 0,1 0-273 0 0,-2-1 260 0 0,1 0-224 0 0,0-1 249 0 0,0 0-269 0 0,0-2 255 0 0,2 0-297 0 0,-1 0 292 0 0,2-3-262 0 0,1-1 228 0 0,0-2-263 0 0,1-1 264 0 0,1-2-297 0 0,-1-1 257 0 0,1-2-238 0 0,1-2 243 0 0,-2-1-302 0 0,1-1 156 0 0,0 0-205 0 0,0-1 76 0 0,-1 0-103 0 0,0 1-134 0 0,-1 1-68 0 0,-1 1-189 0 0,-1 1-300 0 0,0 1-140 0 0,-2 2-288 0 0,1 2-374 0 0,-1 0-354 0 0,1 2-2532 0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2:21.57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25483.1875"/>
      <inkml:brushProperty name="anchorY" value="-594381.625"/>
      <inkml:brushProperty name="scaleFactor" value="0.5"/>
    </inkml:brush>
  </inkml:definitions>
  <inkml:trace contextRef="#ctx0" brushRef="#br0">10 18 2284 0 0,'0'0'1904'0'0,"-1"-2"-363"0"0,0 0-126 0 0,1 0-192 0 0,-1 1-57 0 0,0-2-216 0 0,-1 1-27 0 0,-1-4 3088 0 0,3 9-3623 0 0,0-1 64 0 0,0 4-117 0 0,0 1 184 0 0,0 3-61 0 0,1 2-66 0 0,-1 1-45 0 0,0 3-7 0 0,-1 1-34 0 0,1 2-32 0 0,0 3 26 0 0,0 1-94 0 0,0 1 87 0 0,1 3-81 0 0,0 3 70 0 0,1 1-180 0 0,1 1 76 0 0,0 1-29 0 0,1 1-11 0 0,1 0-5 0 0,0 1 0 0 0,1-1-1 0 0,-1 0-19 0 0,1-1-8 0 0,0 0-22 0 0,-1-1 41 0 0,1-1 113 0 0,-1-2-260 0 0,0-1 243 0 0,-1-2-238 0 0,1-1 228 0 0,-2-2-256 0 0,1-3 240 0 0,0-1-260 0 0,-1-2 250 0 0,-1-1-259 0 0,1-2 259 0 0,-1-1-265 0 0,-1-2 183 0 0,1-3-416 0 0,-1 0-65 0 0,1-3-148 0 0,-2-1-124 0 0,1-2-163 0 0,-4-15-7624 0 0,2 3 4541 0 0,-1-3-1947 0 0,0 1 4330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2:34.9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18 2260 0 0,'-16'-9'1920'0'0,"3"5"-43"0"0,-7-1-1357 0 0,-1 9-524 0 0,17 3-900 0 0,8 5-2361 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2:22.22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26841.625"/>
      <inkml:brushProperty name="anchorY" value="-596480.5"/>
      <inkml:brushProperty name="scaleFactor" value="0.5"/>
    </inkml:brush>
  </inkml:definitions>
  <inkml:trace contextRef="#ctx0" brushRef="#br0">289 27 416 0 0,'-3'-3'4424'0'0,"1"0"-3199"0"0,0 1-233 0 0,0 0 15 0 0,0-1-65 0 0,0 0-220 0 0,0 2-16 0 0,1-1-184 0 0,-1 0 16 0 0,0 0-108 0 0,0 1 84 0 0,1 0-129 0 0,0 0 89 0 0,-2 1-39 0 0,0 1 132 0 0,-2 2-88 0 0,-1 1 79 0 0,0 1-193 0 0,-1 2 153 0 0,0 1-61 0 0,-2 2 26 0 0,0 2-116 0 0,-1 1-14 0 0,-1 2-63 0 0,-1 1-27 0 0,0 1-44 0 0,0 2 12 0 0,-1 1-31 0 0,1 0-20 0 0,-1 0-38 0 0,2 0 12 0 0,-1 0 3 0 0,1-1-40 0 0,1-1-11 0 0,0 0-49 0 0,1-1 33 0 0,1-1-27 0 0,1-2 2 0 0,0 0-5 0 0,1-2-74 0 0,1-2 119 0 0,1-1-58 0 0,0-1 76 0 0,1-1 18 0 0,0-1-2 0 0,1-1 94 0 0,1-1-213 0 0,0-1 198 0 0,0-2-219 0 0,1-1 184 0 0,0 1-191 0 0,4-3 172 0 0,1-1-193 0 0,1-2 178 0 0,2-2-203 0 0,1-2 176 0 0,0-3-195 0 0,1-1 169 0 0,1-2-164 0 0,-1-2 165 0 0,0 1-167 0 0,1-2 172 0 0,-1 1-98 0 0,0 0 208 0 0,-1 1-192 0 0,0 1 273 0 0,-1 0-256 0 0,0 1 262 0 0,-1 1-287 0 0,-1 1 273 0 0,1 1-266 0 0,-1 0 308 0 0,0 0-311 0 0,-1 2 291 0 0,0 0-250 0 0,-1 2 219 0 0,0-1-261 0 0,0 3 203 0 0,1-1-232 0 0,-1 1 141 0 0,0-1-144 0 0,0 2 189 0 0,1 0-193 0 0,-1 2 200 0 0,-1 1-203 0 0,4 0 163 0 0,-1 1-171 0 0,2 2 199 0 0,1 2-233 0 0,0 2 215 0 0,1 1-215 0 0,0 1 194 0 0,1 2-208 0 0,0 1 206 0 0,1 2-49 0 0,0 0 3 0 0,1 2-176 0 0,0 1 232 0 0,0 0-232 0 0,1 1 220 0 0,-1 0-220 0 0,0 0 188 0 0,0 0-184 0 0,-1-1 190 0 0,0 0-198 0 0,-1 0 191 0 0,0-2-123 0 0,-2 0 112 0 0,0-2-199 0 0,-1 0 232 0 0,0-2-223 0 0,-1 0 128 0 0,-2-2-426 0 0,0-1 245 0 0,-1-1-422 0 0,0-1-145 0 0,-1 0-412 0 0,0-2-266 0 0,-1 0-223 0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2:23.36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28365"/>
      <inkml:brushProperty name="anchorY" value="-598143.0625"/>
      <inkml:brushProperty name="scaleFactor" value="0.5"/>
    </inkml:brush>
  </inkml:definitions>
  <inkml:trace contextRef="#ctx0" brushRef="#br0">141 22 1704 0 0,'0'0'4138'0'0,"3"-1"-3042"0"0,-1 0 35 0 0,1 1-24 0 0,2-2-231 0 0,-1 1 65 0 0,-1 0-136 0 0,3 0 7 0 0,-2-1-144 0 0,0 1 49 0 0,0-1-167 0 0,-1 0 136 0 0,0 1-216 0 0,-1 0 142 0 0,1-1-243 0 0,0 1 113 0 0,0 0-213 0 0,-2 0-14 0 0,1 0 931 0 0,0 2-1088 0 0,0 0 132 0 0,-2 2-170 0 0,0 0 150 0 0,-3 3-146 0 0,-2 1 112 0 0,-1 2-128 0 0,-3 2 80 0 0,0 2 7 0 0,-2 1-13 0 0,-2 1-21 0 0,0 1-7 0 0,0 0-14 0 0,0 0 7 0 0,0 0-37 0 0,1 0 62 0 0,0 0-33 0 0,1-1 6 0 0,1 0-9 0 0,1-2-18 0 0,1 0 24 0 0,1-1-28 0 0,1 0 9 0 0,1 0-3 0 0,0-2 5 0 0,2 1-11 0 0,0-2-25 0 0,2 1-21 0 0,0-3 65 0 0,0 2-41 0 0,1-2 20 0 0,1 1-14 0 0,2-1-2 0 0,0-1-18 0 0,2 0-9 0 0,-1-1 29 0 0,5 0-43 0 0,0-1 42 0 0,3 1-27 0 0,1-2 3 0 0,1 0 0 0 0,1-1-57 0 0,1 0 58 0 0,1 0-43 0 0,1-1 31 0 0,1-1-32 0 0,0 0-24 0 0,1 0 40 0 0,0-1-20 0 0,0 1 7 0 0,0 0-20 0 0,-1-1 6 0 0,-4 1-3 0 0,1-1 9 0 0,-3 1-2 0 0,2 0 15 0 0,-4 0-4 0 0,2 0-12 0 0,-3 0 18 0 0,1 0-25 0 0,-2 0 8 0 0,-2 0-22 0 0,2 0 53 0 0,-2 1-17 0 0,-1-1-7 0 0,1 0 9 0 0,-1 0 19 0 0,-1 1-56 0 0,-2-1 45 0 0,2 0 32 0 0,-1 0-5 0 0,0 0 10 0 0,-1 0-6 0 0,-1 0 17 0 0,-1 0 0 0 0,-1 0-37 0 0,0 0 58 0 0,3 0-47 0 0,0 0 10 0 0,1 0 7 0 0,-2 0-22 0 0,0 0 26 0 0,-2-2-18 0 0,-1 1 5 0 0,0 0 8 0 0,-1 0-11 0 0,-1-2-2 0 0,0 2-18 0 0,-1-2 5 0 0,0 0 53 0 0,-1 0 31 0 0,0 0-1 0 0,-1-1-9 0 0,1 1 0 0 0,-1-1-56 0 0,0 0 1 0 0,0-1 43 0 0,-1 0 3 0 0,-1-2-22 0 0,0 1 0 0 0,0-2-15 0 0,0 0-16 0 0,0 1-10 0 0,0-2 34 0 0,0 0-3 0 0,0-1 82 0 0,0 1-7 0 0,0-1-26 0 0,1 0 26 0 0,-1 0-51 0 0,1 0 5 0 0,-1 1 5 0 0,1-1 11 0 0,1 0-8 0 0,-1 1 23 0 0,1-1 2 0 0,-1 2-32 0 0,2-1 6 0 0,-1 0-8 0 0,1 1-32 0 0,0 0 37 0 0,1 1-36 0 0,-1 0-111 0 0,1 1 148 0 0,0-1-51 0 0,1 2 17 0 0,0-2-42 0 0,0 2 31 0 0,0 0 2 0 0,0 0-24 0 0,0 0 3 0 0,1 1-1 0 0,0 1-20 0 0,0-1-17 0 0,0 1 3 0 0,0 0 16 0 0,0 0-6 0 0,0 1 8 0 0,1 0-16 0 0,-1-1 19 0 0,0 1-15 0 0,1 0-19 0 0,0 1 52 0 0,0 0-26 0 0,0-1 4 0 0,0 1 6 0 0,0 0-36 0 0,0-1 20 0 0,0 2 35 0 0,1-1-16 0 0,0 1-6 0 0,0 0 3 0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2:23.97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29676.6875"/>
      <inkml:brushProperty name="anchorY" value="-599441.125"/>
      <inkml:brushProperty name="scaleFactor" value="0.5"/>
    </inkml:brush>
  </inkml:definitions>
  <inkml:trace contextRef="#ctx0" brushRef="#br0">15 37 2192 0 0,'0'0'5544'0'0,"-1"-2"-4173"0"0,0 0-94 0 0,-2-1 1206 0 0,2 0-1368 0 0,0 1 76 0 0,0-1-209 0 0,1 2-83 0 0,-1-2-151 0 0,0 0-108 0 0,0 1-59 0 0,0 1-82 0 0,1 0-109 0 0,0 0-37 0 0,-1-1-47 0 0,1 0-42 0 0,0 0-63 0 0,-1 1-6 0 0,1 0 1 0 0,0 0-19 0 0,0 0-28 0 0,0 4 17 0 0,0 0-7 0 0,1 3 1 0 0,0 2-5 0 0,1 2-17 0 0,0 2 14 0 0,2 3-28 0 0,0 2-2 0 0,1 1-34 0 0,1 2 28 0 0,0 0-2 0 0,1 2-36 0 0,0 1 11 0 0,1 0 0 0 0,1 0 166 0 0,0 1-266 0 0,0-1 236 0 0,0 0-252 0 0,0-2 231 0 0,0-1-253 0 0,0-2 253 0 0,-1-1-222 0 0,0-1 248 0 0,-1-2-230 0 0,0-2 248 0 0,-1 0-148 0 0,-1-2 228 0 0,0-1-80 0 0,-2-3 212 0 0,1 2-96 0 0,-1-3 113 0 0,1 1-196 0 0,-2-2 36 0 0,1-1-134 0 0,-2-1 62 0 0,3-1-170 0 0,-1-1 97 0 0,2-2-143 0 0,0-2 104 0 0,0-1-114 0 0,0-1 9 0 0,1-3 56 0 0,-1-1-123 0 0,1-1 84 0 0,-1-2-74 0 0,1-1 10 0 0,0-2 6 0 0,-1-1-4 0 0,1-1 19 0 0,-1 0-4 0 0,1-1-12 0 0,0 0 4 0 0,-1 0-2 0 0,1 0 4 0 0,0-1 4 0 0,0 2 60 0 0,0 0-114 0 0,-1 1 106 0 0,0 1-109 0 0,0 1 116 0 0,0 0-110 0 0,-1 2 99 0 0,0 1-109 0 0,0 1 93 0 0,0 1-126 0 0,-2 2 64 0 0,1 0-116 0 0,-1 2 88 0 0,1-1-166 0 0,-1 2 85 0 0,0-1-129 0 0,-1 2 104 0 0,1-2-146 0 0,0 2 192 0 0,-1 1-190 0 0,0-1 203 0 0,0 1-209 0 0,0 1 185 0 0,0 0-215 0 0,-1 1 170 0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2:34.81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31286"/>
      <inkml:brushProperty name="anchorY" value="-600713.875"/>
      <inkml:brushProperty name="scaleFactor" value="0.5"/>
    </inkml:brush>
  </inkml:definitions>
  <inkml:trace contextRef="#ctx0" brushRef="#br0">489 151 1904 0 0,'0'0'7466'0'0,"0"-3"-6552"0"0,-1 1-191 0 0,1 0 66 0 0,-1-2-89 0 0,0 1-35 0 0,0 0-67 0 0,0 0-53 0 0,-1 0-76 0 0,1 1-64 0 0,1 0-69 0 0,-2-1-49 0 0,1 0-4 0 0,0 1-20 0 0,1 1-43 0 0,-1 0 6 0 0,1-2-33 0 0,-1 1-35 0 0,1 0-34 0 0,0 0-13 0 0,-1 1-14 0 0,1 0-9 0 0,0 1 2 0 0,0 0-21 0 0,-1-1 24 0 0,0-1-7 0 0,0 1-3 0 0,-1-1 1890 0 0,0 1-1804 0 0,0 0-3 0 0,-1 0-29 0 0,2 0 12 0 0,-1 0-20 0 0,1 1 14 0 0,1 0 317 0 0,-2 1-356 0 0,0 0-5 0 0,-1 0 6 0 0,-1 0 3 0 0,-1 1 27 0 0,-1 0 12 0 0,-1 0 31 0 0,-1 2 96 0 0,-1 0 22 0 0,-2 1-60 0 0,0 1 16 0 0,-2 1 26 0 0,-1 2 22 0 0,-2 1 0 0 0,-1 1 31 0 0,-2 2-16 0 0,-1 2 25 0 0,0 1 45 0 0,-1 2-190 0 0,0 2 306 0 0,-1 2-265 0 0,0 3 229 0 0,0 1-238 0 0,1 1 275 0 0,0 2-242 0 0,1 2 84 0 0,2 1-49 0 0,1 1-19 0 0,2 2 69 0 0,2 1-50 0 0,1 2-21 0 0,3 0-16 0 0,2 0-64 0 0,2-1 282 0 0,2 1-450 0 0,1-1 114 0 0,3 1-16 0 0,2 1-17 0 0,2-1 1 0 0,2 2-13 0 0,3-1-2 0 0,2-1 19 0 0,2-1-40 0 0,3-1 13 0 0,2-2-24 0 0,2-1 6 0 0,2-1 2 0 0,2-3-11 0 0,1-2 45 0 0,0-1-64 0 0,3-3 39 0 0,-1-2-36 0 0,-1-2 23 0 0,1-3 68 0 0,-1-2-57 0 0,1-2-30 0 0,-2-2 14 0 0,1-2-23 0 0,-1-1-18 0 0,-1-3 46 0 0,-1-2-57 0 0,1-2 55 0 0,-1-1-53 0 0,0-3-64 0 0,1-1 3 0 0,0-3-21 0 0,0-2 49 0 0,-1-3-147 0 0,0-2 59 0 0,0-2-88 0 0,0-4 281 0 0,-1-2-372 0 0,1-4 399 0 0,-2-1-424 0 0,-1-2 168 0 0,-1-2-50 0 0,-1-2 41 0 0,-2-1 19 0 0,0 0 15 0 0,-2 0 23 0 0,-3 0 10 0 0,0 2-1 0 0,-2 0 20 0 0,-1 0-14 0 0,-2 1 253 0 0,0 1-343 0 0,-1 0 309 0 0,-1 0-343 0 0,-1 0 310 0 0,0 2-353 0 0,-2 0 309 0 0,0 1-282 0 0,0 0 274 0 0,-1 1-119 0 0,0 1 34 0 0,-1 1-23 0 0,0 1-5 0 0,0 1-32 0 0,-1 1-44 0 0,0 1 11 0 0,0 1 1 0 0,0 2-16 0 0,0 0-61 0 0,-1 1-15 0 0,-1 0 18 0 0,1 1 5 0 0,-1 1-30 0 0,0 1 5 0 0,0 0 26 0 0,-1 1 5 0 0,0 1 9 0 0,-1 0 27 0 0,1 1 22 0 0,-1 1 20 0 0,0-1 10 0 0,-2 2 24 0 0,1 0 8 0 0,0 0 10 0 0,-1 0 3 0 0,0 1 14 0 0,0-1 2 0 0,-1 1-14 0 0,1 1 29 0 0,0-1-5 0 0,-1 1 26 0 0,1-1-25 0 0,1 2 18 0 0,-2-1 22 0 0,2 1-29 0 0,-1-1 24 0 0,0 0-25 0 0,1 1 6 0 0,0-1 3 0 0,1 2-11 0 0,-1-1 8 0 0,1 0-12 0 0,-1 0 8 0 0,1 1-21 0 0,-1 0 19 0 0,0 0-10 0 0,-1 0-7 0 0,1 1 26 0 0,-2-1-27 0 0,2 1 8 0 0,-3 0 73 0 0,-1 0-82 0 0,1 0-5 0 0,-3 1 10 0 0,0 0 2 0 0,1 0 3 0 0,-3 1 19 0 0,3 0-56 0 0,-2 1 45 0 0,3 0-15 0 0,-4 0 9 0 0,4 1-2 0 0,-3 1-3 0 0,2-1-18 0 0,-1 2-42 0 0,2-1-32 0 0,-2 1-68 0 0,-1 1-51 0 0,1 0-52 0 0,-1 0-95 0 0,1 1 16 0 0,0 0-33 0 0,1 0-59 0 0,0 1-64 0 0,0 1-99 0 0,0-1-58 0 0,1 2-125 0 0,0-1-118 0 0,1 1-173 0 0,0 1-166 0 0,0 1-157 0 0,1-1-419 0 0,-1 2-539 0 0,2-1-1356 0 0,-1 1-1863 0 0,2-3 4028 0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2:35.86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29916.625"/>
      <inkml:brushProperty name="anchorY" value="-599417.3125"/>
      <inkml:brushProperty name="scaleFactor" value="0.5"/>
    </inkml:brush>
  </inkml:definitions>
  <inkml:trace contextRef="#ctx0" brushRef="#br0">150 167 496 0 0,'-8'-5'19366'0'0,"7"6"-19077"0"0,0 1 73 0 0,0 3-36 0 0,0 3-15 0 0,1 3 0 0 0,-1 3 3 0 0,1 3 156 0 0,0 5-162 0 0,-1 4 188 0 0,0 3-167 0 0,1 5 154 0 0,-1 2-251 0 0,0 5 232 0 0,0 2-294 0 0,1 2 230 0 0,-2 2-264 0 0,2 1 80 0 0,-2 0-19 0 0,1 0-3 0 0,0 0-16 0 0,0-3-61 0 0,0-1 124 0 0,-1-2-129 0 0,1-1 124 0 0,-1-3-138 0 0,1-1 31 0 0,-1-2-44 0 0,1-2-7 0 0,0-3-4 0 0,0-2-34 0 0,0-3 13 0 0,0-3-29 0 0,0-3-30 0 0,0-1 12 0 0,0-3 3 0 0,0-1-2 0 0,0-2-37 0 0,1-4-110 0 0,-1 1-111 0 0,1-3-70 0 0,-1-1-73 0 0,1-2-61 0 0,0-2 149 0 0,1-2-241 0 0,0 0 284 0 0,0-4-301 0 0,0-2 114 0 0,1-3-71 0 0,-1-2 79 0 0,-1-1 10 0 0,0-3-15 0 0,0-1 196 0 0,-1-2-93 0 0,-1-1 191 0 0,0-1-86 0 0,0-2 163 0 0,-1-1-118 0 0,-1-1 176 0 0,-1-1-54 0 0,0-1 114 0 0,-1 0-55 0 0,-1-1 128 0 0,1-1-29 0 0,0 1 60 0 0,-1-1-69 0 0,1 1 60 0 0,-1-2-107 0 0,1 1 120 0 0,0-1 8 0 0,0 0-62 0 0,1-1-17 0 0,1 1 8 0 0,0-1-45 0 0,0-1 30 0 0,2 2-11 0 0,0 1 40 0 0,1 1 55 0 0,0 1-50 0 0,1 1-4 0 0,0 1-18 0 0,0 1-16 0 0,1 0 40 0 0,0 2-4 0 0,1 0-16 0 0,-1 2 40 0 0,1 1 6 0 0,0 1 111 0 0,1 0-216 0 0,0 1 135 0 0,0 1-143 0 0,1 0 172 0 0,0 0-150 0 0,1 1 131 0 0,0 0-182 0 0,1 1 160 0 0,0 0-224 0 0,1 0 181 0 0,0 1-165 0 0,0 1 150 0 0,2 0-208 0 0,1 1 192 0 0,0 1-163 0 0,1 0 159 0 0,1 1-167 0 0,1 1 148 0 0,1 1-161 0 0,2 0 154 0 0,0 1-174 0 0,2 1 188 0 0,0 1-198 0 0,2 2 158 0 0,0 1-137 0 0,2 2 129 0 0,1 2-160 0 0,0 2 285 0 0,1 3-272 0 0,1 2 102 0 0,-1 2-31 0 0,-2 4 35 0 0,0 1-29 0 0,-1 2 62 0 0,-3 3 67 0 0,-2 1-138 0 0,-3 2 153 0 0,-2 1-136 0 0,-2 1 120 0 0,-2 0-133 0 0,-4 0 165 0 0,-2 0-134 0 0,-2-1 163 0 0,-2 0-130 0 0,-3 0 158 0 0,-2 0-162 0 0,-1-1 189 0 0,-3-2-219 0 0,-1 0 188 0 0,-1-2-208 0 0,-2-2 191 0 0,0-2-180 0 0,-1-2 109 0 0,0-2-219 0 0,-1-1 154 0 0,0-2-217 0 0,-1-1-5 0 0,1-2-117 0 0,0-1-122 0 0,0-2-86 0 0,2-1-288 0 0,2-2-229 0 0,-1 0-209 0 0,0-2-181 0 0,1-1-364 0 0,1-1-651 0 0,1-1-1943 0 0,1-2-2627 0 0,4 0 5824 0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2:36.88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31219.5625"/>
      <inkml:brushProperty name="anchorY" value="-601106.5"/>
      <inkml:brushProperty name="scaleFactor" value="0.5"/>
    </inkml:brush>
  </inkml:definitions>
  <inkml:trace contextRef="#ctx0" brushRef="#br0">33 416 1132 0 0,'0'0'19221'0'0,"1"-2"-18826"0"0,0 1-83 0 0,0-1-65 0 0,3 0-34 0 0,0 1-64 0 0,4-1-35 0 0,-1 1-14 0 0,3-1-57 0 0,3-1-20 0 0,0 1-77 0 0,1-1 12 0 0,1 0 75 0 0,1 0-142 0 0,0 0 41 0 0,-1 0 32 0 0,2-1-48 0 0,-1 0 54 0 0,1-2-29 0 0,0 1 74 0 0,0-2-67 0 0,1 0 88 0 0,-1 0-86 0 0,0-1 97 0 0,-1 0-52 0 0,-1-1 137 0 0,0 1 5 0 0,-2 0 24 0 0,-1-1 28 0 0,0 1 18 0 0,-2-1-2 0 0,-1 0 22 0 0,0-1 13 0 0,-2 0-31 0 0,-1 0-26 0 0,-1-1 1 0 0,-1 0-45 0 0,-1 0 11 0 0,-2-1 22 0 0,-1 1-26 0 0,-2-1-43 0 0,-1 0-16 0 0,-2 1-17 0 0,0-1 131 0 0,-3 1-240 0 0,-1-1 229 0 0,-2 1-268 0 0,-1 1 209 0 0,-3 0-215 0 0,-1 1 169 0 0,-2 1-207 0 0,0 2 210 0 0,-2 1-215 0 0,0 3 200 0 0,-2 0-191 0 0,1 3 66 0 0,-1 2 11 0 0,-1 2 2 0 0,-1 4-22 0 0,1 2 64 0 0,0 3 117 0 0,0 3-186 0 0,2 3 214 0 0,2 3-206 0 0,1 1 240 0 0,3 3-244 0 0,4 2 261 0 0,2 1-288 0 0,4 2 218 0 0,3 1-226 0 0,4 0 166 0 0,3 0-271 0 0,3 1 241 0 0,4 0-251 0 0,4-2 166 0 0,2 0-280 0 0,2-3 279 0 0,4-1-169 0 0,0-4 117 0 0,1-3-138 0 0,2-3 40 0 0,0-3-66 0 0,0-4 56 0 0,0-3-47 0 0,1-3 70 0 0,-1-3-53 0 0,1-4 116 0 0,1-3-56 0 0,0-2 118 0 0,0-3-40 0 0,0-3 114 0 0,0-3-62 0 0,-1-2 141 0 0,0-3 40 0 0,0-1 88 0 0,-2-1 167 0 0,-1-2-62 0 0,-1-1 177 0 0,-1 0 53 0 0,-2 1 189 0 0,-2 0-205 0 0,0 0 46 0 0,-2 1-136 0 0,-1 0 63 0 0,0 1 34 0 0,-1-1 2 0 0,-1 2-76 0 0,-1 2-86 0 0,0 0-74 0 0,-2 1-44 0 0,0 2-73 0 0,-1 1-47 0 0,-1 2-59 0 0,-1 1-45 0 0,-1 2-74 0 0,-1 1-50 0 0,1 1-2 0 0,-3 3-2 0 0,3 1-40 0 0,-2 2-44 0 0,2 3-84 0 0,1 2-8 0 0,1 4 92 0 0,0 2-238 0 0,1 3 242 0 0,0 3-312 0 0,1 3 204 0 0,0 3-249 0 0,0 3 256 0 0,0 1-196 0 0,1 2 251 0 0,-2 2-160 0 0,1 0 239 0 0,-2-1-168 0 0,0 0 223 0 0,-1-1-174 0 0,-2-2 229 0 0,0-2-164 0 0,-2-1 198 0 0,0-2-168 0 0,-1-2 259 0 0,-1-2-234 0 0,-1-1 345 0 0,0-4-263 0 0,-1 0 235 0 0,0-3-216 0 0,-2-1 256 0 0,1-1-207 0 0,-1-2 228 0 0,-1-2-243 0 0,-1-1 200 0 0,0-3-205 0 0,0-2 240 0 0,0-4-286 0 0,1-2 268 0 0,1-3-306 0 0,2-4 277 0 0,2-3-296 0 0,2-4 293 0 0,2-4-220 0 0,2-2 174 0 0,3-3-8 0 0,1-1 28 0 0,3-1 194 0 0,1 1-280 0 0,2 0 270 0 0,0 2-293 0 0,0 2 229 0 0,1 3-229 0 0,-1 3 276 0 0,-1 2-289 0 0,-1 3 188 0 0,-1 3-278 0 0,-1 1 208 0 0,0 3-283 0 0,0 2 215 0 0,0 2-251 0 0,-3 3 257 0 0,2 3-256 0 0,-1 2 232 0 0,0 4-192 0 0,0 3 76 0 0,0 4-8 0 0,-1 5 26 0 0,-1 4 138 0 0,0 5-195 0 0,-1 4 252 0 0,0 4-248 0 0,0 4 211 0 0,-1 3-236 0 0,0 1 251 0 0,-1 1-241 0 0,0 0 237 0 0,-1-2-266 0 0,0-1 293 0 0,0-2-275 0 0,0-2 116 0 0,0-2-343 0 0,0-2 143 0 0,0-2-427 0 0,-1-3-65 0 0,1-2-160 0 0,0-2-195 0 0,0-3-461 0 0,0-3-397 0 0,1-3-448 0 0,1-2-675 0 0,-1-3-2296 0 0,10 0-4289 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2:37.09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34070.125"/>
      <inkml:brushProperty name="anchorY" value="-602669.6875"/>
      <inkml:brushProperty name="scaleFactor" value="0.5"/>
    </inkml:brush>
  </inkml:definitions>
  <inkml:trace contextRef="#ctx0" brushRef="#br0">27 93 4236 0 0,'-4'-3'5986'0'0,"-5"-5"1442"0"0,3 2-2346 0 0,3 4-3040 0 0,0-1-266 0 0,2 1-358 0 0,1-2-329 0 0,0 1-185 0 0,4 0-234 0 0,3-1-116 0 0,2 0-155 0 0,4 0-130 0 0,3 0-152 0 0,4 0-126 0 0,3 0-158 0 0,3 0 51 0 0,3 1-474 0 0,3-1 77 0 0,1 0-561 0 0,0 1 51 0 0,0 0-301 0 0,-1 0-276 0 0,-1 1-285 0 0,-3 0-319 0 0,-3 0-270 0 0,-2 0-865 0 0,-5 1-1799 0 0,-1 0-3541 0 0,-4 1 7843 0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2:37.52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35779"/>
      <inkml:brushProperty name="anchorY" value="-603847.4375"/>
      <inkml:brushProperty name="scaleFactor" value="0.5"/>
    </inkml:brush>
  </inkml:definitions>
  <inkml:trace contextRef="#ctx0" brushRef="#br0">15 102 3180 0 0,'0'-2'3473'0'0,"0"-2"-785"0"0,0-3-429 0 0,-1-1-355 0 0,1 1-223 0 0,0-2 40 0 0,-1 2 34 0 0,1-2-18 0 0,0 1-171 0 0,0 0-214 0 0,0 2-272 0 0,0-1-244 0 0,-1 2-237 0 0,1 1-136 0 0,0-1-121 0 0,0 2-81 0 0,-1 0-62 0 0,1 4-25 0 0,0 3-48 0 0,-1 3 4 0 0,0 5-43 0 0,-1 4 6 0 0,1 4-172 0 0,-1 6 215 0 0,0 3-217 0 0,1 6 61 0 0,1 4 163 0 0,-1 4-231 0 0,1 3 227 0 0,1 1-250 0 0,0 3 287 0 0,1-1-296 0 0,1 1 258 0 0,-1-1-256 0 0,1-1 267 0 0,0-3-262 0 0,0-2 312 0 0,0-2-321 0 0,-1-3 276 0 0,0-2-233 0 0,1-3 269 0 0,-1-2-232 0 0,0-3 277 0 0,0-2-234 0 0,0-2 301 0 0,1-1-236 0 0,-1-3 281 0 0,1-2-290 0 0,0-1 252 0 0,2-1-305 0 0,1-1 65 0 0,3-2-44 0 0,1 0-78 0 0,2-1-91 0 0,3-1-251 0 0,3 0-130 0 0,2-2-35 0 0,3 0-330 0 0,3-2-113 0 0,2 0-189 0 0,3-1-317 0 0,1-1-140 0 0,1-1-213 0 0,2-1-36 0 0,-1 0-325 0 0,-1-1-401 0 0,-1-1-1644 0 0,0-1-2527 0 0,-8-1 5516 0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2:38.08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37539.125"/>
      <inkml:brushProperty name="anchorY" value="-606155.5"/>
      <inkml:brushProperty name="scaleFactor" value="0.5"/>
    </inkml:brush>
  </inkml:definitions>
  <inkml:trace contextRef="#ctx0" brushRef="#br0">329 196 2360 0 0,'0'0'0'0'0,"1"-3"1596"0"0,0-4-46 0 0,0-3-286 0 0,1-2-66 0 0,-1-1 50 0 0,1 0-35 0 0,-1-1-16 0 0,1 2-83 0 0,0 0-79 0 0,-1 3-148 0 0,1-1-108 0 0,-1 3-81 0 0,0-1-99 0 0,0 2-63 0 0,0-2-81 0 0,-1 2-98 0 0,1-1-61 0 0,-1 2-53 0 0,1 1-60 0 0,-1-1-41 0 0,1 1-32 0 0,-1 1-24 0 0,0 1-26 0 0,0-1-10 0 0,0 0 4 0 0,1 0 54 0 0,-1 1 35 0 0,-3 0-16 0 0,1 1-3 0 0,0 0 25 0 0,-4 1-22 0 0,1 0 35 0 0,-4 2 60 0 0,-2 1-44 0 0,-1 2 18 0 0,-2 2 15 0 0,-1 1-20 0 0,-3 2 21 0 0,-1 2 31 0 0,-2 2 53 0 0,-2 3 76 0 0,0 3-152 0 0,-1 2 163 0 0,1 2-196 0 0,0 3 245 0 0,1 2-229 0 0,2 1 221 0 0,3 2-262 0 0,2-1 256 0 0,3 1-322 0 0,4 1 272 0 0,4 0-319 0 0,3 0 242 0 0,4 1-268 0 0,4 0 244 0 0,5-1-327 0 0,3 0 250 0 0,4-1-327 0 0,4-3 200 0 0,3-2-328 0 0,3-3 151 0 0,2-3-321 0 0,1-5 207 0 0,1-2-130 0 0,0-5 67 0 0,-1-3-18 0 0,0-4 61 0 0,-1-3 12 0 0,0-4 0 0 0,-2-3 65 0 0,-1-3 29 0 0,-2-5-14 0 0,-2-3 88 0 0,-1-4-28 0 0,-3-4 8 0 0,-2-4 38 0 0,-3-1-25 0 0,-3-2 93 0 0,-3 0 49 0 0,-2 0 88 0 0,-4 0-40 0 0,-2 0 132 0 0,-3 2-133 0 0,-2 0 217 0 0,-3 2-237 0 0,-3 1 276 0 0,-2 1-92 0 0,-3 1-85 0 0,-1 3 69 0 0,-3 1-144 0 0,0 1-22 0 0,-2 3-14 0 0,1 1-50 0 0,0 2-134 0 0,0 2-129 0 0,1 2-300 0 0,1 1-244 0 0,2 2-287 0 0,2 2-315 0 0,3 2-321 0 0,-1 2-285 0 0,3 1-675 0 0,0 3-2163 0 0,-4 1-4024 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2:38.68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36239.5"/>
      <inkml:brushProperty name="anchorY" value="-604725.625"/>
      <inkml:brushProperty name="scaleFactor" value="0.5"/>
    </inkml:brush>
  </inkml:definitions>
  <inkml:trace contextRef="#ctx0" brushRef="#br0">383 144 2116 0 0,'0'0'1888'0'0,"0"-3"-354"0"0,0 1-189 0 0,-1-3-168 0 0,0 1-73 0 0,1-2-59 0 0,0 1-90 0 0,0-1-113 0 0,1 1-3 0 0,-1-1-48 0 0,1 1-31 0 0,-1 0-32 0 0,1 0-51 0 0,-1 2-12 0 0,2-2-67 0 0,-1 1 44 0 0,-1 1-51 0 0,1-1 18 0 0,0 0-71 0 0,-1 1 39 0 0,0-1-77 0 0,1 1-110 0 0,-1 0 34 0 0,0 1-114 0 0,1-1 41 0 0,-1 1-143 0 0,1 0 66 0 0,-1 0-143 0 0,0 2 99 0 0,0-3-180 0 0,-1 2 140 0 0,0-1-173 0 0,1 1 86 0 0,-3-2-140 0 0,1 2 107 0 0,0-1-97 0 0,-3 0 75 0 0,1 0-70 0 0,-4 0 231 0 0,1 1-305 0 0,-3 1 247 0 0,-3 0-183 0 0,-1 1 172 0 0,-3 2-63 0 0,-1 1 180 0 0,-3 2-206 0 0,-1 2 207 0 0,-2 3-253 0 0,0 2 224 0 0,-2 4-262 0 0,1 2 240 0 0,-1 3-210 0 0,2 2 226 0 0,2 4-249 0 0,2 0 282 0 0,3 1-300 0 0,3 2 286 0 0,4 0-310 0 0,3 0 209 0 0,3 0-276 0 0,3-1 213 0 0,3 1-247 0 0,3-2 187 0 0,3-1-269 0 0,2-1 147 0 0,3-2-227 0 0,2-3 107 0 0,3-2-146 0 0,1-3 191 0 0,2-4-241 0 0,1-3 172 0 0,0-3-21 0 0,1-4 79 0 0,0-2 6 0 0,0-4 66 0 0,-1-3 32 0 0,0-4 28 0 0,0-2 2 0 0,-2-4 12 0 0,-2-3 18 0 0,-1-3 0 0 0,-2-4 15 0 0,-3-3-22 0 0,-1-1 176 0 0,-3-2 42 0 0,-2-1 119 0 0,-3 0 222 0 0,-2 1-160 0 0,-2 0 149 0 0,-3 1-295 0 0,-1 2 182 0 0,-1 1-334 0 0,-2 2 235 0 0,-1 1-145 0 0,-1 3-35 0 0,0 2-31 0 0,-1 2-44 0 0,1 1-73 0 0,1 3-226 0 0,0 1-260 0 0,0 1-42 0 0,1 2-162 0 0,1 3-173 0 0,0 1-262 0 0,1 2-457 0 0,-1 2-213 0 0,1 2-687 0 0,-1 2-2673 0 0,-4 7-4042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0:17.4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1 170 1020 0 0,'0'-19'6971'0'0,"10"-58"4717"0"0,-3 32-5015 0 0,-5 16-3558 0 0,-4 49-2539 0 0,-7 182 251 0 0,10 0 0 0 0,50 379 0 0 0,-45-527-709 0 0,-4-32-93 0 0,0 0 0 0 0,2 0 0 0 0,1 0 0 0 0,7 21 0 0 0,-9-39-25 0 0,-1 1 0 0 0,1-1 0 0 0,0 0 0 0 0,0 0 1 0 0,0-1-1 0 0,0 1 0 0 0,1-1 0 0 0,-1 1 0 0 0,1-1 0 0 0,0 0 0 0 0,0 0 0 0 0,1-1 0 0 0,-1 1 1 0 0,0-1-1 0 0,1 0 0 0 0,-1 0 0 0 0,1-1 0 0 0,0 1 0 0 0,-1-1 0 0 0,1 0 0 0 0,5 0 0 0 0,16 3-7 0 0,0-1 0 0 0,45-2 0 0 0,-51-1-9 0 0,394-8-3264 0 0,-273 7 414 0 0,-91 1-829 0 0,-36-3-2241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2:35.3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60 2788 0 0,'7'10'8748'0'0,"23"38"-885"0"0,-22-32-7803 0 0,-1 1 0 0 0,-1 0 0 0 0,0 1 0 0 0,-1-1 0 0 0,2 19 0 0 0,34 142 1004 0 0,-29-185-4 0 0,6-30 367 0 0,-1 0-782 0 0,2 1 0 0 0,1 1-1 0 0,1 1 1 0 0,29-34 0 0 0,-38 53-609 0 0,-8 9-144 0 0,0 0 0 0 0,1 1 0 0 0,-1 0 1 0 0,1 0-1 0 0,0 0 0 0 0,0 1 1 0 0,1-1-1 0 0,-1 1 0 0 0,1 0 1 0 0,0 1-1 0 0,0 0 0 0 0,7-4 1 0 0,-11 7 66 0 0,0 0 0 0 0,0 0 0 0 0,0 0 0 0 0,0 0 0 0 0,0 1 0 0 0,0-1 0 0 0,0 0 0 0 0,0 1 0 0 0,-1 0 0 0 0,1-1 0 0 0,0 1-1 0 0,0 0 1 0 0,0 0 0 0 0,-1 0 0 0 0,1 0 0 0 0,0 0 0 0 0,-1 0 0 0 0,1 0 0 0 0,-1 1 0 0 0,0-1 0 0 0,1 0 0 0 0,-1 1 0 0 0,0 0 0 0 0,0-1 0 0 0,1 3 0 0 0,5 5-13 0 0,-1 1 0 0 0,9 21 0 0 0,-11-21-15 0 0,16 37 8 0 0,-15-33 188 0 0,1 0 0 0 0,0-1 0 0 0,0 0 0 0 0,1 0-1 0 0,1 0 1 0 0,0-1 0 0 0,1 0 0 0 0,10 11 0 0 0,-15-21-91 0 0,-1 1 0 0 0,1-1 1 0 0,0 0-1 0 0,0 0 0 0 0,0 0 0 0 0,0-1 1 0 0,0 0-1 0 0,0 1 0 0 0,0-1 0 0 0,0 0 0 0 0,1-1 1 0 0,-1 1-1 0 0,0-1 0 0 0,1 0 0 0 0,-1 0 0 0 0,0 0 1 0 0,1-1-1 0 0,-1 0 0 0 0,0 1 0 0 0,0-1 1 0 0,8-3-1 0 0,4-2-68 0 0,0 0-1 0 0,-1-1 1 0 0,1-1 0 0 0,17-12 0 0 0,-5 3 322 0 0,-1-1-1 0 0,-1-2 1 0 0,-1 0-1 0 0,-1-2 1 0 0,-1-1 0 0 0,0 0-1 0 0,27-41 1 0 0,-47 61-246 0 0,-1 0 0 0 0,0-1 0 0 0,-1 1 1 0 0,1-1-1 0 0,0 1 0 0 0,-1-1 0 0 0,0 0 0 0 0,0 1 1 0 0,0-1-1 0 0,0 0 0 0 0,-1 0 0 0 0,0 0 0 0 0,1 0 1 0 0,-1 1-1 0 0,-1-6 0 0 0,0 7-46 0 0,1 0 1 0 0,-1 0-1 0 0,0 0 0 0 0,0 0 1 0 0,0 0-1 0 0,-1 0 0 0 0,1 0 1 0 0,0 0-1 0 0,-1 0 0 0 0,1 1 0 0 0,-1-1 1 0 0,1 1-1 0 0,-1-1 0 0 0,0 1 1 0 0,0-1-1 0 0,1 1 0 0 0,-1 0 1 0 0,0 0-1 0 0,0 0 0 0 0,0 0 1 0 0,-1 0-1 0 0,1 1 0 0 0,0-1 1 0 0,0 1-1 0 0,0-1 0 0 0,0 1 1 0 0,-5-1-1 0 0,-5 0-87 0 0,-1 1 0 0 0,1-1 1 0 0,0 2-1 0 0,-1 0 0 0 0,1 0 0 0 0,0 1 1 0 0,0 1-1 0 0,0 0 0 0 0,0 1 0 0 0,0 0 0 0 0,1 1 1 0 0,-1 0-1 0 0,1 0 0 0 0,-13 10 0 0 0,18-11-25 0 0,1-1-1 0 0,0 1 0 0 0,0 0 1 0 0,0 1-1 0 0,0-1 1 0 0,1 1-1 0 0,0 0 0 0 0,0 0 1 0 0,0 1-1 0 0,0-1 0 0 0,1 1 1 0 0,0-1-1 0 0,0 1 1 0 0,0 0-1 0 0,1 0 0 0 0,0 1 1 0 0,0-1-1 0 0,1 0 0 0 0,0 1 1 0 0,0-1-1 0 0,0 1 1 0 0,1-1-1 0 0,0 1 0 0 0,0-1 1 0 0,1 1-1 0 0,-1-1 0 0 0,2 1 1 0 0,1 7-1 0 0,0-5-157 0 0,1 1 0 0 0,0-1 0 0 0,1 0 1 0 0,-1 0-1 0 0,2-1 0 0 0,-1 0 0 0 0,1 0 0 0 0,1 0 0 0 0,-1 0 0 0 0,1-1 0 0 0,1 0 0 0 0,-1-1 0 0 0,1 0 1 0 0,0 0-1 0 0,1 0 0 0 0,10 4 0 0 0,-11-5-776 0 0,1-1 1 0 0,0-1-1 0 0,0 0 1 0 0,0 0-1 0 0,0 0 1 0 0,1-1-1 0 0,-1-1 1 0 0,1 1-1 0 0,-1-2 1 0 0,17 0-1 0 0,-1-3-4313 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2:39.44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34827"/>
      <inkml:brushProperty name="anchorY" value="-603324.1875"/>
      <inkml:brushProperty name="scaleFactor" value="0.5"/>
    </inkml:brush>
  </inkml:definitions>
  <inkml:trace contextRef="#ctx0" brushRef="#br0">130 110 252 0 0,'0'-2'3828'0'0,"-2"-2"-1059"0"0,-1-1-215 0 0,0-2-373 0 0,0-1-383 0 0,0 1-47 0 0,0-1-17 0 0,1-1-178 0 0,-1 2 126 0 0,1-2-442 0 0,0 3 13 0 0,0-2-459 0 0,0 2 29 0 0,1 0-408 0 0,-1 1 89 0 0,1 2-378 0 0,0-1 195 0 0,-1 1-286 0 0,1 1 271 0 0,-1 2-249 0 0,-1 3 205 0 0,0 4-257 0 0,-1 3 243 0 0,0 4-295 0 0,-1 5 254 0 0,-1 5-93 0 0,1 4 19 0 0,-1 6 0 0 0,1 4-47 0 0,0 4 3 0 0,1 4-27 0 0,0 2-149 0 0,0 1 210 0 0,2 1-263 0 0,-1 0 280 0 0,1 0-253 0 0,0-1 87 0 0,0-1 19 0 0,-1-1-30 0 0,1-2 35 0 0,0-3 4 0 0,0-2-4 0 0,1-2 2 0 0,-1-4 24 0 0,0-2-17 0 0,0-3 11 0 0,1-3 2 0 0,0-3 41 0 0,0-2-1 0 0,1-2 35 0 0,-1-3-35 0 0,1-2-96 0 0,-1-4-42 0 0,1-1-53 0 0,1-2-21 0 0,-1-3-23 0 0,0-2-16 0 0,0 0-17 0 0,2-3-2 0 0,-1-1-6 0 0,1-3 56 0 0,0-2 26 0 0,0-3 6 0 0,0-3 156 0 0,0-1-172 0 0,-1-3 268 0 0,1-1-162 0 0,-1-1 274 0 0,0-2-197 0 0,-1-2 248 0 0,0-1-171 0 0,0-2 269 0 0,-1 0-80 0 0,0-3 8 0 0,0 0 2 0 0,1-2 58 0 0,-2-1-232 0 0,1-1 224 0 0,-1-1-253 0 0,1-2 242 0 0,0 1-266 0 0,0-1 262 0 0,0 0-262 0 0,0 0 278 0 0,1 1-372 0 0,-1 0 331 0 0,1 1-352 0 0,0 3 154 0 0,0 2 10 0 0,1 2 28 0 0,0 3-21 0 0,0 2 72 0 0,0 2-68 0 0,1 2 9 0 0,-1 2-54 0 0,1 1-30 0 0,-1 2-28 0 0,1 2-47 0 0,1 0-24 0 0,2 1 22 0 0,1 2-48 0 0,2 1-48 0 0,2 1-71 0 0,2 2-23 0 0,2 1-5 0 0,2 2 103 0 0,2 2-307 0 0,1 1 281 0 0,1 2-293 0 0,2 1 289 0 0,0 1-293 0 0,0 2 294 0 0,0 0-219 0 0,0 2 258 0 0,0 0-83 0 0,-2 0 49 0 0,0 1 12 0 0,-2 1 2 0 0,-1-1 6 0 0,0 1 14 0 0,-3 0-4 0 0,-1 1-17 0 0,-1-1 29 0 0,-2 1-9 0 0,-2 0 17 0 0,-2 1 38 0 0,-3-1 41 0 0,-1 2-41 0 0,-3 0 45 0 0,-2 1-4 0 0,-3 1-120 0 0,-1 1 219 0 0,-3-1-215 0 0,-1 1 222 0 0,-2 0-248 0 0,-1-1 272 0 0,-1 0-251 0 0,-1 0 253 0 0,0-1-238 0 0,-1-1 231 0 0,1-1-208 0 0,0 0 206 0 0,0-2-238 0 0,0 0 244 0 0,1-2-336 0 0,1-1 230 0 0,0-1-336 0 0,0-2 131 0 0,2-1-469 0 0,-1 0 38 0 0,4-2-222 0 0,-2-1-254 0 0,4-1-171 0 0,-3-2-298 0 0,3 0-282 0 0,-2-2-280 0 0,0-1-794 0 0,1-1-1711 0 0,-5-8-4081 0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2:40.75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33508.5"/>
      <inkml:brushProperty name="anchorY" value="-602531.5"/>
      <inkml:brushProperty name="scaleFactor" value="0.5"/>
    </inkml:brush>
  </inkml:definitions>
  <inkml:trace contextRef="#ctx0" brushRef="#br0">426 408 2580 0 0,'1'-2'2736'0'0,"0"-4"-811"0"0,2-2-73 0 0,-1-2-495 0 0,2-1-13 0 0,-1-1-251 0 0,0 0 153 0 0,-1-1-155 0 0,1 1 42 0 0,-1 0-12 0 0,-1 1-99 0 0,1 0-33 0 0,-2 0-117 0 0,1 0-54 0 0,-1 3-107 0 0,0-1-142 0 0,0-1-54 0 0,0 2-69 0 0,0-1 69 0 0,0 2-4 0 0,-1-2 6 0 0,1 2-35 0 0,0 0-68 0 0,0 1-25 0 0,0 0-59 0 0,0 1-27 0 0,-1 1-35 0 0,1-1 6 0 0,-1 1-30 0 0,0 1-25 0 0,0-1-18 0 0,0 1-44 0 0,0 0-32 0 0,1 1-5 0 0,-2 0-16 0 0,1 0-3 0 0,0 0 18 0 0,-4 2 69 0 0,-2 2 66 0 0,-1 1 18 0 0,-3 3 27 0 0,-2 3 49 0 0,-4 3 3 0 0,-2 5 21 0 0,-4 4 21 0 0,-3 6-111 0 0,-4 4 94 0 0,-1 5-196 0 0,-1 5 158 0 0,-1 2-202 0 0,1 4 24 0 0,1 2-179 0 0,3 2 43 0 0,2 2-24 0 0,4 2 0 0 0,4 0 0 0 0,4 1 0 0 0,4 0 0 0 0,4-2 0 0 0,5-1 0 0 0,5 1 0 0 0,5-2 0 0 0,4 0 0 0 0,5-1 0 0 0,5-2 0 0 0,3-2 0 0 0,4-3 0 0 0,4-5 0 0 0,2-3 0 0 0,2-6 0 0 0,1-4 0 0 0,2-6 0 0 0,1-4 0 0 0,0-5 0 0 0,1-4 0 0 0,1-4-56 0 0,0-4-143 0 0,0-4 80 0 0,1-3 2 0 0,1-4 38 0 0,0-3 2 0 0,-1-3 27 0 0,0-4 4 0 0,-2-2-36 0 0,-4-2 76 0 0,-4-2-28 0 0,-3-1 30 0 0,-3-2-12 0 0,-4-1-32 0 0,-2-1 121 0 0,-2-1-56 0 0,-3-2 41 0 0,-2-1 94 0 0,-1 0-130 0 0,-2-1 101 0 0,-2 0-96 0 0,-1 1 87 0 0,-3-1-102 0 0,-1 1 106 0 0,-2 1-33 0 0,-1-1-8 0 0,-2 1-27 0 0,-2 0-54 0 0,0 0 13 0 0,-1 0-9 0 0,0 1 0 0 0,-2 0 0 0 0,0 0 0 0 0,0 2 0 0 0,-1 0 0 0 0,0 2 0 0 0,-1 1 0 0 0,1 2 0 0 0,-1 2 0 0 0,1 1 0 0 0,0 3 0 0 0,0 1 0 0 0,-1 1 0 0 0,1 1 0 0 0,0 2 0 0 0,0 1 0 0 0,0 1 0 0 0,1 1 0 0 0,-1 2 0 0 0,1 1 0 0 0,0 0-23 0 0,-1 1-181 0 0,0 0 74 0 0,-1 1-24 0 0,-1 0 6 0 0,0 1 4 0 0,-3 0-29 0 0,0 1 14 0 0,-2-1-15 0 0,-2 2-11 0 0,-1-1-16 0 0,-2 2-71 0 0,-1-1-9 0 0,-2 0-17 0 0,-1 1 14 0 0,0 1 17 0 0,-1-1 19 0 0,0 1-31 0 0,0 1-59 0 0,0-1-50 0 0,0 2-46 0 0,0-1-88 0 0,2 2-60 0 0,-1 0-79 0 0,1 0-47 0 0,0 1-122 0 0,0-1-140 0 0,0 2-301 0 0,1 0-75 0 0,0 1-341 0 0,1 2-173 0 0,1 1-476 0 0,0 2-2824 0 0,2 2-3028 0 0,3-2 7269 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2:41.59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34839.75"/>
      <inkml:brushProperty name="anchorY" value="-603429.375"/>
      <inkml:brushProperty name="scaleFactor" value="0.5"/>
    </inkml:brush>
  </inkml:definitions>
  <inkml:trace contextRef="#ctx0" brushRef="#br0">29 240 3016 0 0,'0'-6'10708'0'0,"0"2"-9125"0"0,0 1-23 0 0,0 0-420 0 0,0 1 113 0 0,0-1-418 0 0,-1 1 90 0 0,0 0-392 0 0,0 0 250 0 0,1 1-70 0 0,-1 3 68 0 0,0 1-190 0 0,-1 4 7 0 0,0 3-197 0 0,0 4-25 0 0,0 4-118 0 0,-1 5-6 0 0,0 4-50 0 0,0 6-34 0 0,1 6-22 0 0,0 4-21 0 0,0 4 2 0 0,1 5-73 0 0,1 2 104 0 0,1 3-113 0 0,0 2 86 0 0,1 1-92 0 0,0-2 106 0 0,-1-1-168 0 0,0-4 139 0 0,0-4-147 0 0,0-4 116 0 0,0-3-119 0 0,-1-5 132 0 0,0-3-138 0 0,0-4 121 0 0,1-4-55 0 0,-1-2 138 0 0,0-4-98 0 0,1-3 81 0 0,-1-3-110 0 0,0-3 78 0 0,0-5-133 0 0,0-2 140 0 0,0-2-82 0 0,0-2 12 0 0,0-4-82 0 0,-1-3 82 0 0,0-4-80 0 0,0-5 66 0 0,1-2-62 0 0,-2-5 22 0 0,1-3 26 0 0,0-3 38 0 0,0-4 178 0 0,0-3 19 0 0,0-2 87 0 0,0-4 43 0 0,0-1-24 0 0,1-3 18 0 0,0 0-36 0 0,0-2 113 0 0,1 1-240 0 0,0-2 45 0 0,0 1-63 0 0,1 0-11 0 0,0 0-28 0 0,1 1-37 0 0,0 0-67 0 0,0 1-59 0 0,0 0 11 0 0,1 3-11 0 0,0 1 0 0 0,0 3 0 0 0,0 3 0 0 0,0 2 0 0 0,0 4 0 0 0,0 2 0 0 0,0 3 0 0 0,0 3 0 0 0,-1 3 0 0 0,1 2 0 0 0,1 1 0 0 0,0 3 0 0 0,2 2 0 0 0,1 2-70 0 0,-1 3-209 0 0,3 1-9 0 0,2 3-66 0 0,2 3-65 0 0,3 2-1 0 0,1 3-39 0 0,2 3-58 0 0,1 3-18 0 0,0 2 32 0 0,2 3-51 0 0,0 3 156 0 0,0 2-107 0 0,-2 1 112 0 0,-1 1 45 0 0,-2 1 45 0 0,-3 0 61 0 0,-3 0 54 0 0,-2-1 42 0 0,-3 0 27 0 0,-3-1 64 0 0,-3 0 51 0 0,-3-2 56 0 0,-3 0 14 0 0,-2-1 44 0 0,-3 0-8 0 0,-3-1 30 0 0,-3 0-17 0 0,-2-2 34 0 0,-1-1-41 0 0,-1-2-20 0 0,-1-2-10 0 0,0-1-88 0 0,0-2-76 0 0,0 0-119 0 0,1-3-172 0 0,1 0-201 0 0,2-1-137 0 0,0-2-264 0 0,4 0-426 0 0,0-1-331 0 0,3 0-353 0 0,0-1-1136 0 0,2-1-1761 0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2:42.43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36154.5625"/>
      <inkml:brushProperty name="anchorY" value="-605016.125"/>
      <inkml:brushProperty name="scaleFactor" value="0.5"/>
    </inkml:brush>
  </inkml:definitions>
  <inkml:trace contextRef="#ctx0" brushRef="#br0">202 70 956 0 0,'0'0'2321'0'0,"0"-3"-1457"0"0,0 1-166 0 0,0 0-78 0 0,0-3 20 0 0,0 2-56 0 0,0-1 23 0 0,0 0-50 0 0,0 1-99 0 0,1 0-16 0 0,-1-1-69 0 0,1 0-21 0 0,-1 2-55 0 0,2-2 67 0 0,-1 1-15 0 0,-1 1-13 0 0,1 0 63 0 0,0-1-84 0 0,0 1 101 0 0,-1 0-143 0 0,0 0 155 0 0,1 0 915 0 0,-1 0-1076 0 0,0 1 47 0 0,1-1-130 0 0,-1 1 74 0 0,0 0-98 0 0,1 0 580 0 0,-4 2-470 0 0,0-1-112 0 0,-1 2 168 0 0,-1 0-162 0 0,-1 1 151 0 0,-2 1-199 0 0,-1 1 142 0 0,0 1-205 0 0,-1 1 151 0 0,-2 0-175 0 0,1 0 105 0 0,-1 1-137 0 0,0 1 126 0 0,0-1-156 0 0,0 1 134 0 0,0 0-195 0 0,1 0-5 0 0,0 0-340 0 0,0-1-198 0 0,2 1-349 0 0,0 0-333 0 0,1-1-434 0 0,2-1-2577 0 0,-1 6-3469 0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2:42.87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34683.625"/>
      <inkml:brushProperty name="anchorY" value="-603836"/>
      <inkml:brushProperty name="scaleFactor" value="0.5"/>
    </inkml:brush>
  </inkml:definitions>
  <inkml:trace contextRef="#ctx0" brushRef="#br0">15 1 2900 0 0,'-4'5'10026'0'0,"1"-2"-8715"0"0,-4 4 4711 0 0,8-6-5102 0 0,0 1-438 0 0,4-1 172 0 0,-1 1-374 0 0,5-1 151 0 0,3 0-330 0 0,2 0 170 0 0,3 0-338 0 0,3 0 95 0 0,2-1-372 0 0,3 1-73 0 0,1-1-153 0 0,3 1-213 0 0,2-2-376 0 0,1 1-193 0 0,0-1-312 0 0,1 1-813 0 0,-1-1-2389 0 0,-1 0-2969 0 0,-6 0 6824 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2:43.53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36340.6875"/>
      <inkml:brushProperty name="anchorY" value="-605129"/>
      <inkml:brushProperty name="scaleFactor" value="0.5"/>
    </inkml:brush>
  </inkml:definitions>
  <inkml:trace contextRef="#ctx0" brushRef="#br0">540 487 2624 0 0,'-1'-2'3857'0'0,"0"-3"-1032"0"0,-1-2-429 0 0,0-2-398 0 0,1-1-327 0 0,-1-1-314 0 0,0 1-157 0 0,1 0 0 0 0,-1 2-189 0 0,1-1 249 0 0,-1 0-431 0 0,0 2 50 0 0,0-1-471 0 0,0 2 115 0 0,0 1-315 0 0,0 1 184 0 0,-1 2-231 0 0,-2 2 254 0 0,-3 5-312 0 0,-3 5 216 0 0,-2 5-283 0 0,-4 5 232 0 0,-4 7-251 0 0,-3 6 35 0 0,-3 4 79 0 0,-2 6-131 0 0,-1 3 28 0 0,0 3 4 0 0,1 2-15 0 0,0 1-19 0 0,1 0 29 0 0,2 1-6 0 0,2-1 208 0 0,2-1-325 0 0,2-3 120 0 0,2-3-37 0 0,1-4 14 0 0,3-4 16 0 0,1-4-4 0 0,3-4 45 0 0,0-5-7 0 0,2-3 74 0 0,2-3 37 0 0,0-3 22 0 0,2-5-23 0 0,0 0-13 0 0,1-4-38 0 0,1-2-20 0 0,0-3 6 0 0,2-5-37 0 0,2-3 5 0 0,1-4-41 0 0,1-5-22 0 0,3-6-6 0 0,3-7-43 0 0,3-7 10 0 0,3-7 12 0 0,2-6-18 0 0,3-3 34 0 0,3-7 158 0 0,2-3-189 0 0,2-4 285 0 0,2 2-298 0 0,-1 0 466 0 0,0 3-329 0 0,-1 3 403 0 0,0 2-224 0 0,-1 2 298 0 0,-2 2-374 0 0,0 2 97 0 0,-2 2-55 0 0,-2 3 17 0 0,0 3 7 0 0,-3 3-7 0 0,-1 4-52 0 0,-1 3-4 0 0,-3 4-35 0 0,-1 4-49 0 0,-1 2-36 0 0,-1 4-50 0 0,-2 3-103 0 0,-1 1-18 0 0,-1 3 33 0 0,-1 3 12 0 0,-2 3 16 0 0,3 3-2 0 0,0 5 17 0 0,0 4 267 0 0,1 6-435 0 0,0 6 440 0 0,1 6-473 0 0,-2 7 414 0 0,1 5-401 0 0,0 7 159 0 0,-1 5-9 0 0,0 5-6 0 0,1 3 57 0 0,-1 3-33 0 0,0 1 60 0 0,0 1-31 0 0,1 1 11 0 0,-1-1 21 0 0,0-1-29 0 0,-1-2 18 0 0,0-4-10 0 0,0-2 17 0 0,-2-4 0 0 0,0-4-19 0 0,0-3-26 0 0,-1-4-91 0 0,0-3-103 0 0,0-4-146 0 0,0-3-171 0 0,0-3-153 0 0,-1-3-143 0 0,1-2-147 0 0,-1-3-145 0 0,-1-4-455 0 0,1-1-252 0 0,-1-4-277 0 0,-1-1-65 0 0,-1-2-44 0 0,-3-3-281 0 0,-1-3-2087 0 0,-3-2-2688 0 0,1 0 6131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2:43.70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37779.5"/>
      <inkml:brushProperty name="anchorY" value="-607179.75"/>
      <inkml:brushProperty name="scaleFactor" value="0.5"/>
    </inkml:brush>
  </inkml:definitions>
  <inkml:trace contextRef="#ctx0" brushRef="#br0">70 133 2084 0 0,'-3'-2'2844'0'0,"-4"-2"-480"0"0,-1-1-255 0 0,-1-1-200 0 0,-1 0-191 0 0,1 1-37 0 0,1-2-185 0 0,1 2-81 0 0,2-2-199 0 0,2 2-98 0 0,3-2-242 0 0,3 0-93 0 0,3 1-190 0 0,2-1-105 0 0,4 1-100 0 0,2 1-119 0 0,4-1-95 0 0,3 0-158 0 0,2 1-116 0 0,2 1-123 0 0,4 0-247 0 0,1 1-177 0 0,3 0-369 0 0,0 0-325 0 0,1 1-151 0 0,0 0-208 0 0,-2 1-405 0 0,0 0-50 0 0,0 0-1952 0 0,-2 0-2041 0 0,-7 1 4720 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2:45.05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39452.6875"/>
      <inkml:brushProperty name="anchorY" value="-608318.0625"/>
      <inkml:brushProperty name="scaleFactor" value="0.5"/>
    </inkml:brush>
  </inkml:definitions>
  <inkml:trace contextRef="#ctx0" brushRef="#br0">0 372 380 0 0,'7'-3'7957'0'0,"-4"1"-5912"0"0,1 0-260 0 0,0-1 107 0 0,-1 0-109 0 0,1-1 48 0 0,0 0-108 0 0,0 0-62 0 0,0 0-179 0 0,1-1-201 0 0,-1 1-211 0 0,2-2-214 0 0,-2 2-150 0 0,3-2-128 0 0,-1 2-97 0 0,1-1-120 0 0,-1 0-72 0 0,1 0-71 0 0,-1 1-84 0 0,1 0-78 0 0,-2 1-136 0 0,-1 1-106 0 0,2 0-136 0 0,-1 0-144 0 0,1 3-77 0 0,0 1-97 0 0,-1 2-32 0 0,1 2-67 0 0,-1 3-44 0 0,0 1-166 0 0,-1 3 154 0 0,0 3-178 0 0,0 1 139 0 0,0 3-48 0 0,0 0 99 0 0,0 3 124 0 0,0 0 86 0 0,-1 0 129 0 0,0-2 74 0 0,0 0 38 0 0,-1-1 123 0 0,0-3 46 0 0,0-1 150 0 0,-1-2 182 0 0,1-3 91 0 0,-1-1-25 0 0,0-2-37 0 0,-1-2 61 0 0,0-3 95 0 0,0 0 941 0 0,0-7-892 0 0,0-1 87 0 0,0-2 43 0 0,1-2 74 0 0,1-2-76 0 0,0-2 39 0 0,2-1 124 0 0,0-1-9 0 0,2-1 86 0 0,1-1-144 0 0,2-1 47 0 0,1-1-134 0 0,1 0-89 0 0,2-1-52 0 0,0 0-81 0 0,2 0-60 0 0,1 0 135 0 0,1 2-285 0 0,0 0 151 0 0,-1 2-281 0 0,1 1 210 0 0,0 2-305 0 0,-1 1 180 0 0,0 2-326 0 0,0 1 135 0 0,-1 2-326 0 0,-3 1 193 0 0,1 3-295 0 0,0 1 15 0 0,0 3 24 0 0,-1 2 7 0 0,-1 2 26 0 0,-1 3-18 0 0,0 2 17 0 0,-1 2-79 0 0,-1 3 116 0 0,-1 1-196 0 0,-1 3 176 0 0,0 0-174 0 0,-1 2 144 0 0,-1 1 55 0 0,0 0 73 0 0,-1-1 60 0 0,-1-1 62 0 0,0-1 46 0 0,-1-2 59 0 0,0-1 41 0 0,0-2 144 0 0,-1-2 49 0 0,0 0 15 0 0,0-4 12 0 0,-2-1 81 0 0,1-1 99 0 0,-1-3-33 0 0,1-1 161 0 0,-2-1-154 0 0,0-1 66 0 0,-1-3 13 0 0,1-2 6 0 0,0-2 20 0 0,1-2 117 0 0,1-2-45 0 0,2-1-35 0 0,0-2 14 0 0,2-1-3 0 0,1-1-25 0 0,2-2 40 0 0,1 0 6 0 0,2-1-61 0 0,0 1-27 0 0,2-2-66 0 0,2 2 89 0 0,1 0-251 0 0,1 1 167 0 0,1 0-287 0 0,-1 2 219 0 0,0 0-293 0 0,0 2 214 0 0,0 2-278 0 0,-1 1 232 0 0,-1 1-369 0 0,-1 2 163 0 0,0 1-342 0 0,-2 2 252 0 0,1 2-242 0 0,-2 1 12 0 0,1 2-66 0 0,1 2 13 0 0,-1 2 46 0 0,-1 2 13 0 0,0 2-9 0 0,-1 3-106 0 0,0 1 82 0 0,-2 3-109 0 0,0 1 220 0 0,0 2-116 0 0,-2 2 186 0 0,-1 0-119 0 0,-1 1 251 0 0,0 0-150 0 0,0-1 110 0 0,0 0-5 0 0,-1-1 16 0 0,0-1 3 0 0,0-2 34 0 0,0 0 1 0 0,0-2 76 0 0,0-1 9 0 0,0-1 25 0 0,1-2-2 0 0,0-3 21 0 0,1 0-9 0 0,0-3 22 0 0,2-1-10 0 0,-1-1 102 0 0,3-2 22 0 0,2-3 70 0 0,1-1 99 0 0,1-2-18 0 0,2-3 95 0 0,1-1 20 0 0,1-3 74 0 0,1-1 40 0 0,1-2-42 0 0,2-2 102 0 0,-1-2 125 0 0,2 0-4 0 0,-1-1 229 0 0,1 0-282 0 0,-1 0 156 0 0,1-1-320 0 0,-1 0 198 0 0,-1 1-337 0 0,-1 0 269 0 0,0 1-368 0 0,-1 1 291 0 0,-2 1-349 0 0,-1 2 202 0 0,-1 1-364 0 0,-1 2 244 0 0,-2 1-363 0 0,-1 2 221 0 0,-2 2-336 0 0,0 1 284 0 0,-1 1-274 0 0,-2 2 275 0 0,2 2-288 0 0,-1 1 190 0 0,0 4-320 0 0,-2 3 94 0 0,0 5 22 0 0,-1 4-250 0 0,-2 4 197 0 0,0 6-297 0 0,0 4 241 0 0,-2 5-236 0 0,1 5 245 0 0,0 4-172 0 0,1 4 143 0 0,1 3-100 0 0,1 5 169 0 0,1 1-20 0 0,1 2 96 0 0,1-2-15 0 0,1-2 99 0 0,1-2-6 0 0,0-3 21 0 0,1-3 55 0 0,-1-3 19 0 0,0-5 17 0 0,-1-3 32 0 0,0-5 16 0 0,-1-4 41 0 0,-1-3 66 0 0,0-4 40 0 0,0-2-5 0 0,-1-4-48 0 0,0-3-16 0 0,1-3-14 0 0,-2-2-37 0 0,0-2 18 0 0,0-3-32 0 0,1-3 106 0 0,1-3-175 0 0,-1-4 129 0 0,1-4-210 0 0,0-4 213 0 0,0-5-217 0 0,0-5 246 0 0,1-3-157 0 0,-1-3 237 0 0,1-5-182 0 0,0-1 237 0 0,0-3-156 0 0,0-1 316 0 0,1 0-237 0 0,-1-1 318 0 0,1 1-247 0 0,-1 0 153 0 0,0 1-198 0 0,0 1 293 0 0,0 1-253 0 0,0 2 235 0 0,0 0-302 0 0,0 1 258 0 0,0-1-353 0 0,0 1 293 0 0,-1-1-345 0 0,1 2 295 0 0,0 0-176 0 0,0 1 14 0 0,0 0-19 0 0,0 2-42 0 0,1 2-29 0 0,-1 3-8 0 0,0 1-7 0 0,0 2-14 0 0,-1 3-35 0 0,0 3-28 0 0,0 1-27 0 0,0 3-104 0 0,-1 1-20 0 0,1 3-26 0 0,0 0-9 0 0,-1 4 14 0 0,3 1-44 0 0,-2 1-80 0 0,0 2-62 0 0,4 3-14 0 0,1 1 0 0 0,2 3 80 0 0,2 3-29 0 0,1 2-103 0 0,2 3 252 0 0,2 2-252 0 0,2 3 239 0 0,1 3-154 0 0,0 3 113 0 0,2 1 108 0 0,0 3-109 0 0,0 0 173 0 0,-1 1-165 0 0,-2 0 233 0 0,-2-1-175 0 0,-3 1 187 0 0,-1-1-160 0 0,-3-1 166 0 0,-3 0-165 0 0,-2-1 189 0 0,-4-1-172 0 0,-2 0 290 0 0,-3-1-210 0 0,-3 1-4 0 0,-3 0 170 0 0,-4-1-202 0 0,-3 0 204 0 0,-4-3-186 0 0,-3 0 192 0 0,-3-3-212 0 0,-1-1 195 0 0,-3-2-186 0 0,0-2 139 0 0,-1-2-233 0 0,-1-2 155 0 0,2-1-211 0 0,2-2-8 0 0,0-2-125 0 0,3-1-199 0 0,2-1-182 0 0,6-1-283 0 0,-1 0-419 0 0,5-1-101 0 0,0 0-755 0 0,3 0-2951 0 0,1-1-3117 0 0,4 0 7501 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2:46.02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42162"/>
      <inkml:brushProperty name="anchorY" value="-609909.6875"/>
      <inkml:brushProperty name="scaleFactor" value="0.5"/>
    </inkml:brush>
  </inkml:definitions>
  <inkml:trace contextRef="#ctx0" brushRef="#br0">136 126 140 0 0,'0'0'900'0'0,"-3"1"-191"0"0,0-1-6 0 0,0 0-67 0 0,1 1-38 0 0,-2 0 14 0 0,1 1-117 0 0,0-1 23 0 0,-1 1-138 0 0,1 0 76 0 0,1-1-86 0 0,-1 2 115 0 0,0-1-216 0 0,1 0 205 0 0,-2 0-136 0 0,1 0 54 0 0,1 0-19 0 0,-2 1-5 0 0,0-1-64 0 0,2 0-16 0 0,-3 0 15 0 0,1 0-28 0 0,1 0-34 0 0,-2 0 32 0 0,1 0-45 0 0,1-1 4 0 0,1-1-3 0 0,-3 1-6 0 0,1 0 30 0 0,0-1 33 0 0,2 0 34 0 0,-3 1 13 0 0,1-1 28 0 0,0 0 19 0 0,2 1 10 0 0,0-1 70 0 0,1 0 460 0 0,-3 0-444 0 0,0-1-25 0 0,1 1-43 0 0,0 0-40 0 0,0-2-48 0 0,1-1-81 0 0,2-1-38 0 0,0 1-44 0 0,3-3-18 0 0,2-1-27 0 0,2-1-29 0 0,2-1-8 0 0,2-1-20 0 0,2-1 4 0 0,1 0-55 0 0,2 0 20 0 0,0-1-22 0 0,2 1-29 0 0,-1 0-137 0 0,1 1-159 0 0,-1 1-311 0 0,-1 0-255 0 0,-1 1-311 0 0,-4 3-86 0 0,1 0-481 0 0,-2 2-2430 0 0,-3 1-1976 0 0,-2 1 4771 0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2:46.88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43536.875"/>
      <inkml:brushProperty name="anchorY" value="-611053.375"/>
      <inkml:brushProperty name="scaleFactor" value="0.5"/>
    </inkml:brush>
  </inkml:definitions>
  <inkml:trace contextRef="#ctx0" brushRef="#br0">0 211 3576 0 0,'1'-3'3033'0'0,"0"-4"-743"0"0,0-2-189 0 0,0-1-463 0 0,1-1-133 0 0,-1 2-282 0 0,0-1 35 0 0,0 2-134 0 0,0-1-110 0 0,0 2-96 0 0,0 0-152 0 0,0 1-147 0 0,-1 0-142 0 0,1 1-136 0 0,-1 1-53 0 0,1 2-85 0 0,-1 0 60 0 0,2 3-26 0 0,1 2-26 0 0,3 3-41 0 0,1 5-14 0 0,1 4 144 0 0,3 6-283 0 0,1 6 229 0 0,3 6-251 0 0,3 7 257 0 0,1 5-270 0 0,2 5 217 0 0,3 5-263 0 0,2 5 249 0 0,2 3-250 0 0,0 0 78 0 0,1 0-21 0 0,-1-3 13 0 0,0-1-21 0 0,-1-2 146 0 0,-2-3-191 0 0,-1-3 226 0 0,-2-1-251 0 0,-2-5 244 0 0,-1-3-242 0 0,-2-5 231 0 0,-2-3-233 0 0,-1-5 219 0 0,-2-3-183 0 0,-2-4 269 0 0,-1-3-36 0 0,-1-2 271 0 0,-1-3-108 0 0,0-2 67 0 0,-2-4-194 0 0,1-2 79 0 0,-1-2-141 0 0,2-3 100 0 0,2-4-90 0 0,1-3 29 0 0,0-4-22 0 0,2-5-10 0 0,1-6 16 0 0,2-6-58 0 0,2-8-1 0 0,2-6 54 0 0,1-6-127 0 0,2-8 110 0 0,2-7-97 0 0,1-5 116 0 0,1-3-103 0 0,1-3 106 0 0,-1 1 63 0 0,-1 2 12 0 0,-2 4-5 0 0,-1 3 50 0 0,-1 4-140 0 0,-2 5-10 0 0,-1 3-40 0 0,-2 5-10 0 0,-2 4-44 0 0,0 5 15 0 0,-2 3-59 0 0,-1 4-69 0 0,-2 3-170 0 0,0 3-210 0 0,-1 3-329 0 0,0 3-288 0 0,0 3-198 0 0,0 2-223 0 0,0 2-363 0 0,0 4-295 0 0,2 2-184 0 0,0 3-653 0 0,2 4-2601 0 0,0 2-3611 0 0,-2 2 8486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2:36.2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254 120 1860 0 0,'0'0'8804'0'0,"36"-17"-4856"0"0,14-38-1735 0 0,-49 54-1654 0 0,-1 1-504 0 0,1-1 1 0 0,-1 1 0 0 0,0 0 0 0 0,0 0 0 0 0,1-1-1 0 0,-1 1 1 0 0,0 0 0 0 0,0-1 0 0 0,0 1 0 0 0,1 0-1 0 0,-1-1 1 0 0,0 1 0 0 0,0 0 0 0 0,0-1 0 0 0,0 1-1 0 0,0 0 1 0 0,0-1 0 0 0,0 1 0 0 0,0 0-1 0 0,0-1 1 0 0,0 1 0 0 0,0 0 0 0 0,0-1 0 0 0,0 1-1 0 0,0 0 1 0 0,0-1 0 0 0,0 1 0 0 0,0-1 0 0 0,0 1-1 0 0,0 0 1 0 0,-1-1 0 0 0,1 1 0 0 0,0 0 0 0 0,0 0-1 0 0,0-1 1 0 0,-1 1 0 0 0,1 0 0 0 0,0-1 0 0 0,0 1-1 0 0,-1 0 1 0 0,-11-17 931 0 0,4 14-938 0 0,0 0 0 0 0,0 0 0 0 0,-1 1 0 0 0,1 0 0 0 0,0 1 0 0 0,-1-1-1 0 0,0 2 1 0 0,1-1 0 0 0,-1 1 0 0 0,1 0 0 0 0,-1 1 0 0 0,1 0 0 0 0,-14 4 0 0 0,9-3-39 0 0,-1 2-1 0 0,2 0 1 0 0,-1 0-1 0 0,0 1 1 0 0,1 1 0 0 0,0 0-1 0 0,1 0 1 0 0,-15 11-1 0 0,20-11-58 0 0,-1 0-1 0 0,1 0 1 0 0,1 1-1 0 0,-1 0 1 0 0,1 0 0 0 0,0 0-1 0 0,1 1 1 0 0,0-1-1 0 0,0 1 1 0 0,0 0-1 0 0,1 0 1 0 0,0 0-1 0 0,1 1 1 0 0,0-1-1 0 0,0 1 1 0 0,0 8-1 0 0,1-11-24 0 0,1 0 0 0 0,0-1 0 0 0,0 1 0 0 0,0 0 0 0 0,1 0 0 0 0,0-1 0 0 0,0 1 0 0 0,0-1 0 0 0,1 1 0 0 0,0-1 0 0 0,0 1 0 0 0,0-1 0 0 0,1 0 0 0 0,0 0 0 0 0,0 0 0 0 0,0 0 0 0 0,0-1 0 0 0,1 1 0 0 0,-1-1 0 0 0,1 0 0 0 0,1 0 0 0 0,-1 0 0 0 0,0 0 0 0 0,1-1 0 0 0,6 4 0 0 0,-8-5 109 0 0,1 0-1 0 0,-1-1 1 0 0,1 1-1 0 0,-1-1 1 0 0,1 0-1 0 0,-1 0 0 0 0,1 0 1 0 0,0-1-1 0 0,0 1 1 0 0,-1-1-1 0 0,1 0 1 0 0,0 0-1 0 0,0 0 1 0 0,0 0-1 0 0,-1-1 0 0 0,1 0 1 0 0,0 1-1 0 0,-1-1 1 0 0,1-1-1 0 0,0 1 1 0 0,-1 0-1 0 0,1-1 1 0 0,-1 0-1 0 0,0 0 0 0 0,0 0 1 0 0,0 0-1 0 0,0 0 1 0 0,0-1-1 0 0,0 1 1 0 0,3-4-1 0 0,7-9 779 0 0,-1 0-1 0 0,0-1 1 0 0,-1 0 0 0 0,14-29-1 0 0,-8 15 467 0 0,-11 20-757 0 0,9-13-396 0 0,-7 22-496 0 0,2 14-197 0 0,2 9-302 0 0,1-1 1 0 0,0 0 0 0 0,2 0-1 0 0,21 22 1 0 0,-21-25 928 0 0,-15-18-18 0 0,1 1-1 0 0,0 0 1 0 0,-1 0 0 0 0,1 0-1 0 0,0-1 1 0 0,0 1-1 0 0,-1 0 1 0 0,1-1 0 0 0,0 1-1 0 0,0-1 1 0 0,0 1-1 0 0,0-1 1 0 0,0 0-1 0 0,0 1 1 0 0,-1-1 0 0 0,1 0-1 0 0,0 1 1 0 0,0-1-1 0 0,0 0 1 0 0,0 0 0 0 0,0 0-1 0 0,0 0 1 0 0,0 0-1 0 0,0 0 1 0 0,0 0 0 0 0,0 0-1 0 0,2-1 1 0 0,0 0 30 0 0,-1 0 1 0 0,0-1-1 0 0,1 1 1 0 0,-1-1 0 0 0,0 1-1 0 0,0-1 1 0 0,0 0-1 0 0,0 1 1 0 0,-1-1-1 0 0,4-4 1 0 0,1-3 106 0 0,1-1 0 0 0,-1 0 0 0 0,7-18-1 0 0,-12 25-137 0 0,5-11 167 0 0,0-1 0 0 0,0 1 1 0 0,1-1-1 0 0,1 2 0 0 0,1-1 0 0 0,0 1 0 0 0,16-17 0 0 0,-24 28-233 0 0,0 1 1 0 0,0 0-1 0 0,1 0 0 0 0,-1 1 0 0 0,0-1 1 0 0,1 0-1 0 0,-1 0 0 0 0,1 1 1 0 0,-1-1-1 0 0,1 1 0 0 0,0-1 1 0 0,-1 1-1 0 0,1 0 0 0 0,-1 0 1 0 0,1-1-1 0 0,0 1 0 0 0,-1 0 0 0 0,1 0 1 0 0,-1 1-1 0 0,3-1 0 0 0,0 1-45 0 0,-1 0-1 0 0,1 1 1 0 0,-1-1-1 0 0,1 1 1 0 0,-1-1-1 0 0,0 1 1 0 0,1 0-1 0 0,3 4 0 0 0,3 3-224 0 0,0 0-1 0 0,-1 0 1 0 0,15 21-1 0 0,-6-4 101 0 0,-1 1 0 0 0,0 0 0 0 0,-3 2 1 0 0,0-1-1 0 0,-2 2 0 0 0,16 54 0 0 0,-28-83 249 0 0,1-1 1 0 0,-1 1 0 0 0,0 0 0 0 0,1 0 0 0 0,-1 0-1 0 0,0 0 1 0 0,0 0 0 0 0,0 0 0 0 0,0 0 0 0 0,0 0 0 0 0,0 0-1 0 0,0 0 1 0 0,0 0 0 0 0,0 0 0 0 0,0 0 0 0 0,0 0-1 0 0,-1-1 1 0 0,1 1 0 0 0,0 0 0 0 0,-1 0 0 0 0,1 0-1 0 0,-1 0 1 0 0,1 0 0 0 0,-1-1 0 0 0,1 1 0 0 0,-1 0-1 0 0,0 0 1 0 0,1-1 0 0 0,-1 1 0 0 0,0 0 0 0 0,1-1-1 0 0,-1 1 1 0 0,0-1 0 0 0,0 1 0 0 0,0-1 0 0 0,0 1 0 0 0,1-1-1 0 0,-1 0 1 0 0,0 1 0 0 0,0-1 0 0 0,0 0 0 0 0,0 0-1 0 0,-1 1 1 0 0,-1-1 129 0 0,0 0 0 0 0,0 0 0 0 0,0-1 0 0 0,0 1 0 0 0,1 0-1 0 0,-1-1 1 0 0,0 0 0 0 0,0 1 0 0 0,1-1 0 0 0,-1 0 0 0 0,1-1 0 0 0,-1 1 0 0 0,1 0 0 0 0,-3-2-1 0 0,2 0-49 0 0,0 0 0 0 0,0 0-1 0 0,0 0 1 0 0,1 0 0 0 0,0 0-1 0 0,-1-1 1 0 0,1 1 0 0 0,1-1-1 0 0,-1 0 1 0 0,0 1 0 0 0,1-1-1 0 0,0 0 1 0 0,0 0 0 0 0,0 0-1 0 0,0 0 1 0 0,0 0 0 0 0,1 0 0 0 0,0 0-1 0 0,0 0 1 0 0,0 0 0 0 0,0 0-1 0 0,1 0 1 0 0,1-6 0 0 0,2-8-53 0 0,1 0 0 0 0,0 0 0 0 0,13-26 0 0 0,-16 40-44 0 0,6-14-197 0 0,1 0 0 0 0,0 1 0 0 0,2 0 0 0 0,0 1 0 0 0,1 0 0 0 0,22-22 0 0 0,-24 27-785 0 0,2 1-1 0 0,0 1 1 0 0,19-13 0 0 0,-21 16-723 0 0,0 1 0 0 0,-1 0 0 0 0,2 1 1 0 0,-1 0-1 0 0,15-3 0 0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2:47.13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45983.125"/>
      <inkml:brushProperty name="anchorY" value="-612124.375"/>
      <inkml:brushProperty name="scaleFactor" value="0.5"/>
    </inkml:brush>
  </inkml:definitions>
  <inkml:trace contextRef="#ctx0" brushRef="#br0">11 18 2940 0 0,'-3'5'7027'0'0,"1"-1"-4688"0"0,0 0-378 0 0,0-1-387 0 0,1-1-205 0 0,2 1-177 0 0,1-1 99 0 0,4 0-246 0 0,3-1-59 0 0,2-1-179 0 0,4 0-90 0 0,4 0-140 0 0,4-1-120 0 0,4 0-102 0 0,3 0-60 0 0,5 0-127 0 0,3 1-67 0 0,2-1-113 0 0,1 1-25 0 0,1-1-145 0 0,1 1 20 0 0,0-1-114 0 0,-2 0-25 0 0,0 0-93 0 0,-2-1-116 0 0,-3 0-143 0 0,-3 0-237 0 0,-3-1-349 0 0,-2-1-228 0 0,-4 1-226 0 0,-1-1-904 0 0,-4-1-2327 0 0,-1 0-3058 0 0,-5 0 7003 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2:49.36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48012.75"/>
      <inkml:brushProperty name="anchorY" value="-613376.5"/>
      <inkml:brushProperty name="scaleFactor" value="0.5"/>
    </inkml:brush>
  </inkml:definitions>
  <inkml:trace contextRef="#ctx0" brushRef="#br0">587 424 2972 0 0,'0'0'10272'0'0,"1"1"-9200"0"0,1 0 53 0 0,-1 0-329 0 0,0 0 1 0 0,0 0-320 0 0,2-2 32 0 0,-1 0-209 0 0,1 1 83 0 0,0-3-172 0 0,1 1 152 0 0,0-1-190 0 0,-1 1 73 0 0,2-2-169 0 0,-1-1 109 0 0,1 1-58 0 0,0-2-13 0 0,0-1-18 0 0,1-1-21 0 0,0-1-11 0 0,0-1-46 0 0,0-1 77 0 0,1 1-6 0 0,-1-2 129 0 0,0 1 98 0 0,-1-1 27 0 0,0 1 159 0 0,0 0-200 0 0,-1 0 105 0 0,0 1 56 0 0,-2-1-54 0 0,1 1-51 0 0,-2 0 25 0 0,-1 0-28 0 0,-1-1-45 0 0,-1 1 54 0 0,-1-2-70 0 0,-1 1-45 0 0,-1-1-26 0 0,-2 0-27 0 0,-2 0-29 0 0,-2 0-52 0 0,-2 0-2 0 0,-1 1-32 0 0,-3 1-17 0 0,-2 0-7 0 0,-1 1-19 0 0,-1 2-15 0 0,-3 1-58 0 0,-1 1 66 0 0,-2 2-38 0 0,-1 2 40 0 0,-2 2-33 0 0,-2 2 29 0 0,-2 3 66 0 0,-2 4-168 0 0,-1 2 203 0 0,0 4-172 0 0,0 4 122 0 0,1 2-109 0 0,2 4-2 0 0,3 1-128 0 0,4 2 4 0 0,3 3-70 0 0,3 0-86 0 0,5 1-8 0 0,3 1-43 0 0,5-2-64 0 0,3 1 11 0 0,3-2 9 0 0,3-1 18 0 0,5-1 0 0 0,2-2 30 0 0,4-2 16 0 0,3-1 31 0 0,3-3-30 0 0,3-2 142 0 0,2-4-60 0 0,2-1 151 0 0,1-4-67 0 0,1-3 129 0 0,0-3 3 0 0,1-2 122 0 0,-1-4-29 0 0,1-4 120 0 0,0-2-44 0 0,-1-4 14 0 0,1-2 0 0 0,-1-4 102 0 0,-1-3 96 0 0,-1-1 86 0 0,-2-1-7 0 0,-1 0 32 0 0,-2-1 19 0 0,-2 1 61 0 0,-1 0 17 0 0,-1 2 42 0 0,-2 0 49 0 0,-2 2-135 0 0,0 2 19 0 0,-2 0-146 0 0,0 2-44 0 0,-2 1-104 0 0,-1 1 20 0 0,-1 2-147 0 0,0 0 38 0 0,-1 2-136 0 0,-2 2 57 0 0,1 0-145 0 0,-1 1 109 0 0,-1 2-99 0 0,0 0 88 0 0,0 1-156 0 0,0 0-10 0 0,-2 4-83 0 0,0 0-59 0 0,-1 5-28 0 0,-1 2 43 0 0,-1 3-140 0 0,0 2-1 0 0,-1 3-42 0 0,1 2 14 0 0,-1 3-23 0 0,2 1 34 0 0,0 1-28 0 0,0 0 74 0 0,2 2 44 0 0,0-1 56 0 0,2 0 51 0 0,0 0 20 0 0,1-1 85 0 0,1-1-1 0 0,0-2 48 0 0,0-2 56 0 0,0-1 2 0 0,1-2 10 0 0,-1-3 33 0 0,1-1-23 0 0,-1-3 32 0 0,1-1 39 0 0,0-3 45 0 0,-1-1 5 0 0,3-2 9 0 0,1-3 37 0 0,1-2-4 0 0,0-3-2 0 0,2-2 59 0 0,-1-3-3 0 0,2-2 116 0 0,0-2 54 0 0,1-3 6 0 0,2-2 120 0 0,0-1-25 0 0,1-1 56 0 0,-1 0-43 0 0,1 0-4 0 0,-1 0-139 0 0,0 1 27 0 0,-1 1-156 0 0,-1 1 28 0 0,0 1-77 0 0,0 2-17 0 0,-1 0-107 0 0,0 2 59 0 0,-1 1-122 0 0,0 2 83 0 0,-1 1-150 0 0,0 1 66 0 0,-1 2-183 0 0,-2 2 109 0 0,2 1-114 0 0,-2 2 2 0 0,1 1-31 0 0,-2 2-80 0 0,1 2-8 0 0,0 3 28 0 0,0 3 25 0 0,-1 2 7 0 0,-1 2 58 0 0,0 3-51 0 0,-1 3-14 0 0,1 1-11 0 0,-1 1 19 0 0,-1 2-17 0 0,1 1-23 0 0,-1 1 12 0 0,-1-1 13 0 0,0 2-14 0 0,-1-2 5 0 0,0 1 32 0 0,-1-3 41 0 0,0 0 42 0 0,-1-2 21 0 0,0-1 13 0 0,0-1 70 0 0,-1-2 10 0 0,0-2 21 0 0,0-1 40 0 0,0-3 42 0 0,0-1-13 0 0,0-2 56 0 0,0-1 27 0 0,1-3 37 0 0,0-1-6 0 0,0-2 53 0 0,0-1 28 0 0,1-3-28 0 0,1-3 31 0 0,1-2 108 0 0,1-3 77 0 0,2-1 55 0 0,1-2 6 0 0,2-1 39 0 0,1-2-68 0 0,1 0-25 0 0,2-2 9 0 0,1 0-21 0 0,1-1-43 0 0,1 1-44 0 0,1-1-66 0 0,1 0-56 0 0,0 1-29 0 0,1 1-36 0 0,0 0 29 0 0,1 1-120 0 0,0 2-3 0 0,-1 0-9 0 0,0 3-51 0 0,0 2-1 0 0,-1 0-36 0 0,0 3-72 0 0,0 1-37 0 0,-2 3-76 0 0,-3 1-36 0 0,2 2-15 0 0,-3 1-30 0 0,1 2 0 0 0,0 3 16 0 0,-1 1-15 0 0,0 3-4 0 0,-1 2 39 0 0,-1 2 123 0 0,-1 2-290 0 0,-2 3 246 0 0,0 1-215 0 0,-2 2 182 0 0,-1 2-223 0 0,-1 0 113 0 0,0 1-47 0 0,-2 0 5 0 0,0 1 97 0 0,-1-1-98 0 0,-1 0 169 0 0,0-1-76 0 0,-1-1 134 0 0,-1-2-48 0 0,0-2 150 0 0,1 0-77 0 0,-1-3 132 0 0,0-1-72 0 0,0-3 109 0 0,0-1-80 0 0,2-2 110 0 0,-2-1 2 0 0,1-2-12 0 0,1-2 84 0 0,0 0-10 0 0,-1-3 82 0 0,0-1-25 0 0,1-4 242 0 0,-1-1-165 0 0,2-3 220 0 0,0-2-214 0 0,2-1 268 0 0,1-2-224 0 0,1-2 97 0 0,1-1 14 0 0,1-1-36 0 0,2-1-51 0 0,0-1-18 0 0,2-1 27 0 0,1-1-67 0 0,1 0-42 0 0,1 0-9 0 0,2 1-41 0 0,1-1-43 0 0,0 1-23 0 0,2 1-45 0 0,0 0-1 0 0,1 1-17 0 0,0 2-31 0 0,2 2-25 0 0,-1 0-14 0 0,0 3-9 0 0,-1 1-69 0 0,0 1-48 0 0,-1 1-60 0 0,-2 2-51 0 0,0 2-39 0 0,-3 1 37 0 0,0 2 17 0 0,-2 1 5 0 0,2 1 1 0 0,0 3-49 0 0,-1 1 75 0 0,0 2-6 0 0,0 2 31 0 0,-1 1-19 0 0,-1 3-62 0 0,0 1 126 0 0,0 2-18 0 0,-2 2 13 0 0,0 0 128 0 0,0 2-161 0 0,0 0 152 0 0,-1 1-153 0 0,-1 1 166 0 0,0 0-181 0 0,0-1 218 0 0,0 0-248 0 0,1 1 53 0 0,0-2-29 0 0,0 0 22 0 0,2-1 35 0 0,0 0-60 0 0,0 0 15 0 0,2-3-98 0 0,1 1 62 0 0,1-2-60 0 0,2-2 76 0 0,1-1-112 0 0,3-1 133 0 0,0-2-134 0 0,1-2 124 0 0,1-1 10 0 0,1-2 40 0 0,0-2 23 0 0,1-1 26 0 0,0-3 24 0 0,1-3 14 0 0,0-1 51 0 0,1-3 81 0 0,-1-1 172 0 0,0-3-22 0 0,-1-1 114 0 0,0-2-9 0 0,-2 0 84 0 0,0-1 87 0 0,-2-1-98 0 0,0 0 102 0 0,-1-1 50 0 0,-2 1 57 0 0,0 1-32 0 0,-2-1-49 0 0,-1 1 15 0 0,-1 1-18 0 0,-1 0 58 0 0,0 0 110 0 0,-1 1-365 0 0,-1 0 235 0 0,0 2-344 0 0,-1-1 345 0 0,-1 2-362 0 0,0 0 271 0 0,-1 0-418 0 0,-1 1 333 0 0,0 1-435 0 0,0 2 315 0 0,-1 0-391 0 0,-1 2 307 0 0,1 0-406 0 0,-1 1 288 0 0,0 1-307 0 0,-1 0 310 0 0,0 3-282 0 0,0 0 319 0 0,-2 3-308 0 0,0 4 104 0 0,-1 2-19 0 0,-2 5 1 0 0,0 3 2 0 0,-1 5 191 0 0,0 6-283 0 0,-1 4 275 0 0,0 6-281 0 0,0 5 231 0 0,1 3-238 0 0,0 4 237 0 0,0 2-236 0 0,1 3 221 0 0,1 2-248 0 0,1-1 278 0 0,0 1-243 0 0,0-1 112 0 0,0-1-5 0 0,0-1 11 0 0,0-2 32 0 0,0-2-2 0 0,0-3 27 0 0,1-2-2 0 0,-1-4-7 0 0,0-3-29 0 0,0-2-58 0 0,1-4-60 0 0,-1-2-26 0 0,1-4 24 0 0,1-2 34 0 0,-1-2 37 0 0,1-2 45 0 0,-1-3 38 0 0,0-1 32 0 0,1-4-61 0 0,0 0 55 0 0,-1-3 10 0 0,1-1 81 0 0,0-3-24 0 0,0-1 36 0 0,0 0 72 0 0,1-4-38 0 0,0-2 40 0 0,0-2 9 0 0,2-3 13 0 0,0-4 26 0 0,1-2 190 0 0,1-3-248 0 0,0-3 252 0 0,1-3-272 0 0,0-3 322 0 0,1-2-376 0 0,-1-2 366 0 0,1-2-276 0 0,0-2 284 0 0,0-3-477 0 0,0 0 459 0 0,-2-2-488 0 0,0 1 465 0 0,0-2-538 0 0,-1 0 193 0 0,-1-1-81 0 0,0 1-10 0 0,0 0 4 0 0,-2 2 39 0 0,1 0-31 0 0,-2 0 7 0 0,0 1 18 0 0,-1 1 35 0 0,0 1-46 0 0,-1 0 16 0 0,1 3 340 0 0,-1 2-509 0 0,1 1 536 0 0,-1 4-580 0 0,1 2 563 0 0,0 2-596 0 0,0 3 570 0 0,0 1-579 0 0,1 2 583 0 0,-1 2-582 0 0,1 0 581 0 0,1 2-641 0 0,0 1 533 0 0,0 1-548 0 0,2 0 490 0 0,0 1-536 0 0,1 0 400 0 0,2 2-466 0 0,1 0 408 0 0,2 1-412 0 0,1 2 294 0 0,2 1-306 0 0,1 1 241 0 0,2 2-313 0 0,1 1 225 0 0,2 2-226 0 0,2 1 263 0 0,1 3-260 0 0,0 1 234 0 0,3 3-238 0 0,-1 1 233 0 0,1 2-225 0 0,1 2 152 0 0,-1 2-22 0 0,-1 2 149 0 0,0 1-145 0 0,-2 1 196 0 0,-1 1-164 0 0,-2 1 219 0 0,-1 1-175 0 0,-2 0 285 0 0,-2 1-273 0 0,-3-1 251 0 0,-2 1-173 0 0,-3-1 178 0 0,-3 0-162 0 0,-2-1 214 0 0,-4 0-176 0 0,-3-1 192 0 0,-2 0-172 0 0,-4-1 197 0 0,-2-1-146 0 0,-2-1 171 0 0,-3-1-160 0 0,-1-2 172 0 0,-2-2-164 0 0,-1-2 223 0 0,0-2-210 0 0,1-1 182 0 0,-1-2-212 0 0,2-2 243 0 0,1-1-260 0 0,1-2 158 0 0,1 0-208 0 0,1-1 75 0 0,4-1-224 0 0,-1-1-240 0 0,0-1-59 0 0,2-1-392 0 0,1-1-285 0 0,2 0-293 0 0,1 0-85 0 0,3 0-470 0 0,0-2-411 0 0,-4-8-9379 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2:51.94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51454.3125"/>
      <inkml:brushProperty name="anchorY" value="-614789.5625"/>
      <inkml:brushProperty name="scaleFactor" value="0.5"/>
    </inkml:brush>
  </inkml:definitions>
  <inkml:trace contextRef="#ctx0" brushRef="#br0">116 169 76 0 0,'-1'-3'3216'0'0,"-2"-5"-1073"0"0,0-2-305 0 0,-1-3-445 0 0,-1-1-285 0 0,1-1-239 0 0,0 0-167 0 0,0 1-52 0 0,0 1-13 0 0,0 1-40 0 0,0 2-39 0 0,2 1-104 0 0,-1 1-123 0 0,1 2-76 0 0,-1-1-58 0 0,1 2-47 0 0,0 1-23 0 0,1 1 20 0 0,-1 3 4 0 0,0 3-29 0 0,0 4 48 0 0,0 3-25 0 0,-1 3-1 0 0,0 5 1 0 0,0 3 0 0 0,0 5 148 0 0,-2 2-122 0 0,1 4 199 0 0,0 2-154 0 0,-1 2 129 0 0,1 3-36 0 0,0 2 25 0 0,0 0-56 0 0,1-1-122 0 0,1 0 134 0 0,0-1-174 0 0,1-2 138 0 0,0 0-126 0 0,0-3 96 0 0,1-1-145 0 0,0-2 75 0 0,-1-3-78 0 0,1-1 108 0 0,0-3-122 0 0,0-2 104 0 0,0-2-96 0 0,1-2 139 0 0,-1-2-41 0 0,0-2 109 0 0,1-1 7 0 0,-1-3 17 0 0,0 0-4 0 0,0-3 37 0 0,0 2-34 0 0,0-2-50 0 0,0-2-18 0 0,0 0-50 0 0,0-1 9 0 0,0-1 26 0 0,0-1 74 0 0,0-1-107 0 0,0-1-1 0 0,0-2-25 0 0,0 0 1 0 0,0-3 100 0 0,0 0 45 0 0,0-3-11 0 0,1-1-59 0 0,-1 0-40 0 0,1-3-40 0 0,1 0 14 0 0,0-1 4 0 0,0-1 82 0 0,1 0-101 0 0,1-1 11 0 0,-1 1-56 0 0,1-2 12 0 0,1 1-46 0 0,0-2-2 0 0,1 1-26 0 0,0-1-8 0 0,2 0-42 0 0,0 0-4 0 0,1 1 7 0 0,0 0-32 0 0,2 0-1 0 0,0 1-14 0 0,1 2-22 0 0,0 0-22 0 0,1 2-66 0 0,1 1-31 0 0,1 2-6 0 0,1 1 1 0 0,0 2-17 0 0,0 2 33 0 0,1 2 14 0 0,0 3 6 0 0,0 2 5 0 0,0 2 38 0 0,0 4-1 0 0,-1 1 30 0 0,-1 4-20 0 0,-1 1 27 0 0,-2 2 25 0 0,-1 2-16 0 0,-3 2 54 0 0,-2 1-19 0 0,-2 1 7 0 0,-3-1 28 0 0,-3 2-3 0 0,-1-1 63 0 0,-2-1-21 0 0,-2-1 23 0 0,-2-1 24 0 0,-2-1-38 0 0,0-1 31 0 0,-2-2-24 0 0,-2-2 21 0 0,0-3-48 0 0,-1-1 56 0 0,0-2-60 0 0,-1-3-10 0 0,0-3-63 0 0,0-2 0 0 0,-1-2-79 0 0,1-3-70 0 0,-1-1-98 0 0,0-3-180 0 0,1-2-249 0 0,1-2-235 0 0,0-2-216 0 0,2-3 19 0 0,2-1-173 0 0,0-1-65 0 0,3 0-205 0 0,1 0-504 0 0,2 0-168 0 0,3 1-1674 0 0,1 2-1957 0 0,1 3 4407 0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2:53.22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50094.9375"/>
      <inkml:brushProperty name="anchorY" value="-614063.375"/>
      <inkml:brushProperty name="scaleFactor" value="0.5"/>
    </inkml:brush>
  </inkml:definitions>
  <inkml:trace contextRef="#ctx0" brushRef="#br0">332 302 556 0 0,'2'-3'3918'0'0,"0"1"-2438"0"0,0-1-275 0 0,0 1-98 0 0,0-2-116 0 0,0 1-57 0 0,1-1-113 0 0,-1 0-65 0 0,1-1-215 0 0,0 1-23 0 0,-1-1-156 0 0,1 0-7 0 0,-1 1-103 0 0,0 0 82 0 0,1-1-49 0 0,-1 1 139 0 0,1 0-66 0 0,0 0 143 0 0,-1 0-126 0 0,0 0 121 0 0,1 0-143 0 0,-1 0 183 0 0,0-1-122 0 0,-1 1 156 0 0,1 0-131 0 0,-1 0 42 0 0,0 1-32 0 0,-1-1-45 0 0,1 0-40 0 0,-1-1-54 0 0,-1 1-68 0 0,-1-1-43 0 0,0 0 14 0 0,-2 0-10 0 0,0 0-13 0 0,-3 0-10 0 0,-2-1-35 0 0,-1 1-43 0 0,-2 0-33 0 0,-1 1 24 0 0,-1 0-31 0 0,-2 3 14 0 0,0 0-5 0 0,-3 2-22 0 0,-1 2-36 0 0,-1 1 74 0 0,-1 3-43 0 0,-1 2-13 0 0,0 3 14 0 0,-1 1-11 0 0,2 2-2 0 0,0 3 6 0 0,3 1 6 0 0,1 1 22 0 0,3 2-24 0 0,2 1 79 0 0,4-1-107 0 0,3 0 104 0 0,2-1-139 0 0,2-1 166 0 0,3 0-186 0 0,2-1 136 0 0,3-2-146 0 0,2 0 145 0 0,2-2-171 0 0,2-1 98 0 0,2-3-125 0 0,0-3 122 0 0,2-3-104 0 0,0-2 78 0 0,2-3-65 0 0,0-3 75 0 0,0-3-69 0 0,1-2 106 0 0,0-4-115 0 0,0-3 17 0 0,1-3-29 0 0,-1-3 17 0 0,1-2 2 0 0,-1-2 23 0 0,-1-1 14 0 0,-1 1-26 0 0,-1 0 51 0 0,-1 2 4 0 0,-1 3 23 0 0,-2 1 6 0 0,-1 2-4 0 0,-2 2-62 0 0,-1 1 8 0 0,-1 2-30 0 0,0 2-18 0 0,-2 2 22 0 0,-1 0 24 0 0,-1 3-12 0 0,0 2 30 0 0,-2 1-2 0 0,-1 1-22 0 0,1 3 16 0 0,-1 2-66 0 0,-1 3-42 0 0,0 3-66 0 0,0 1 27 0 0,1 3-164 0 0,0 1 86 0 0,0 1-84 0 0,2 2 141 0 0,0 1-153 0 0,2 0 166 0 0,1 0-125 0 0,0 0 179 0 0,1-2-107 0 0,1-1 222 0 0,0-1-126 0 0,0-2 176 0 0,1-2-140 0 0,-2-3 176 0 0,2-1-162 0 0,-1-3 218 0 0,3-2-130 0 0,-3 0 165 0 0,3-4-100 0 0,1 0 154 0 0,0-3-140 0 0,-1-2 124 0 0,1-1-13 0 0,-1-2 66 0 0,0 0-24 0 0,1-2 86 0 0,-1-1 0 0 0,0-1 131 0 0,0 0 42 0 0,-1-1-37 0 0,0-1 26 0 0,-1 0-53 0 0,0 0 139 0 0,0 0-70 0 0,-1 0-44 0 0,0 1-2 0 0,-1 0 41 0 0,0 1-67 0 0,-1 0-72 0 0,-1 1-50 0 0,0 0-55 0 0,0 1-58 0 0,0 2-36 0 0,-1 0-43 0 0,0 1-59 0 0,-1 1-53 0 0,0 0-98 0 0,0 2-72 0 0,1 0-142 0 0,-1 1-106 0 0,1 0 8 0 0,-1 1 58 0 0,0 1 52 0 0,0 1-85 0 0,3 1-90 0 0,1 2 48 0 0,3 2 31 0 0,1 2 82 0 0,1 1 46 0 0,2 3-34 0 0,2 2 46 0 0,1 3 11 0 0,3 1 40 0 0,0 3-32 0 0,2 1 96 0 0,0 1-50 0 0,0 1 93 0 0,-1 0-95 0 0,-1 0 129 0 0,-3 0-85 0 0,-1-1 117 0 0,-2 0-75 0 0,-2-1 128 0 0,-4-1-69 0 0,-1 0 81 0 0,-3-2-68 0 0,-3 0 69 0 0,-2-1-21 0 0,-3-1 49 0 0,-2 0-31 0 0,-3-1 35 0 0,-3-1-51 0 0,-1-1 20 0 0,-2-2 11 0 0,0-1 18 0 0,0-1-31 0 0,0-1 62 0 0,1 0 10 0 0,4-2-15 0 0,-1-1-11 0 0,2-1-15 0 0,-1 0-30 0 0,3-1 2 0 0,1 0-40 0 0,0-2-28 0 0,2 0-32 0 0,2-2-51 0 0,1 0-54 0 0,4-2 5 0 0,3 0 58 0 0,4-1-52 0 0,2-1 89 0 0,4-1-76 0 0,3-1 122 0 0,3 0-96 0 0,2-2 121 0 0,3 0-86 0 0,2 0 125 0 0,2-2-105 0 0,2 1 123 0 0,0-2-59 0 0,1 0 84 0 0,0 1-40 0 0,-1-1 104 0 0,-1 1-29 0 0,-1-1 64 0 0,-2 1 42 0 0,-1 0 56 0 0,-2 1-10 0 0,-2 0 51 0 0,-2 0 63 0 0,-2 1-16 0 0,-1 1 44 0 0,-2 0 23 0 0,-2-1-79 0 0,-1 1-54 0 0,-2 1-81 0 0,-1-1-41 0 0,-1 0-67 0 0,-2 0 124 0 0,-1-1-280 0 0,-2 1 238 0 0,-2-1-264 0 0,-1 0 214 0 0,-2 0-252 0 0,-1 0 236 0 0,-3-1-312 0 0,-1 1 265 0 0,-2-1-247 0 0,-2 1 207 0 0,-2 1-240 0 0,-1 0 243 0 0,-2 2-238 0 0,-1 1 230 0 0,0 2-227 0 0,-1 1 217 0 0,0 1-243 0 0,-1 3 296 0 0,2 2-252 0 0,-1 2 88 0 0,0 2-22 0 0,2 3 56 0 0,2 1-10 0 0,2 3-17 0 0,2 2 7 0 0,3 2-63 0 0,2 2 124 0 0,3 2-231 0 0,3 1 140 0 0,3 1-121 0 0,4 1 91 0 0,2 1-56 0 0,4 0 22 0 0,3 1-39 0 0,3-1-12 0 0,3-2-69 0 0,3 0-118 0 0,1-3 23 0 0,2-2-330 0 0,1-4-32 0 0,1-2-123 0 0,2-2-163 0 0,0-4-137 0 0,-1-1-32 0 0,2-3-154 0 0,-1-2-200 0 0,1-2-215 0 0,0-2-2255 0 0,-1-2-1743 0 0,-6 1 4253 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2:53.91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52834.875"/>
      <inkml:brushProperty name="anchorY" value="-615433.25"/>
      <inkml:brushProperty name="scaleFactor" value="0.5"/>
    </inkml:brush>
  </inkml:definitions>
  <inkml:trace contextRef="#ctx0" brushRef="#br0">389 541 2180 0 0,'0'0'3451'0'0,"2"0"-2011"0"0,0-1 34 0 0,1 1-109 0 0,0-1 1128 0 0,0 0-1402 0 0,0 0-56 0 0,0 0-279 0 0,-1 0 45 0 0,1 0-271 0 0,0-1 87 0 0,0 1-255 0 0,-2 0 55 0 0,0 1-205 0 0,2-2 54 0 0,-1 1-157 0 0,0-1 103 0 0,0 0-191 0 0,0 0 127 0 0,0 0-178 0 0,0-1 157 0 0,0 0-204 0 0,0 0 152 0 0,-1-1-128 0 0,1 1 121 0 0,0-2-139 0 0,-1 1 149 0 0,0 1-157 0 0,1-2 131 0 0,-2 2-124 0 0,1 0 134 0 0,0-2-152 0 0,-1 1 176 0 0,-1-2-174 0 0,0 2 184 0 0,-1-2-166 0 0,1 2 157 0 0,-3-1-154 0 0,1 0 168 0 0,-2 0-139 0 0,-3 0 159 0 0,-1 0-162 0 0,-1 0 171 0 0,-3 0-168 0 0,0 1 172 0 0,-2 1-149 0 0,-2 0 143 0 0,-1 2-126 0 0,-3 0 150 0 0,-1 2-152 0 0,-2 1 127 0 0,-1 1-127 0 0,0 1 116 0 0,0 2-101 0 0,-1 2 73 0 0,1 2-92 0 0,1 1 119 0 0,1 1-106 0 0,3 1 117 0 0,1 2-141 0 0,4 0 135 0 0,2 1-111 0 0,2 0 103 0 0,4 1-165 0 0,3 1 76 0 0,2-1-13 0 0,4 2-173 0 0,3-1-23 0 0,3-1-22 0 0,3 0 23 0 0,3-1-39 0 0,2-2-44 0 0,1-2 49 0 0,3-1 19 0 0,0-3 41 0 0,1-2 49 0 0,0-3 64 0 0,1-1 30 0 0,-1-3 40 0 0,0-2 12 0 0,0-3 67 0 0,0-1 21 0 0,-1-3 17 0 0,0-4-46 0 0,-1-2 104 0 0,0-4-176 0 0,-1-2 147 0 0,-1-3-61 0 0,-1-2 143 0 0,-1-1 74 0 0,-2 0 37 0 0,0-1 95 0 0,-3 0-28 0 0,-1 1-106 0 0,-1 0 154 0 0,-2 1-23 0 0,-1 1 200 0 0,-2 1-26 0 0,-1 0-37 0 0,0 1-68 0 0,-2 0 30 0 0,-1 0-20 0 0,-1 2-105 0 0,-1-1-68 0 0,0 2-57 0 0,-1 0-26 0 0,0 1-29 0 0,0 2-25 0 0,-1 1-71 0 0,1 2-38 0 0,0 1-28 0 0,1 1-50 0 0,0 2-31 0 0,1 3-29 0 0,0-1-71 0 0,0 3-11 0 0,0-1 20 0 0,1 3 18 0 0,0 0 32 0 0,-1 3-16 0 0,0 1 13 0 0,-1 4 2 0 0,1 3 9 0 0,-1 4 21 0 0,1 3-141 0 0,0 4 201 0 0,1 4-209 0 0,0 3 236 0 0,2 4-242 0 0,0 5 214 0 0,3 3-280 0 0,0 4 217 0 0,1 3-261 0 0,2 2 247 0 0,0 1-259 0 0,0 0 278 0 0,1 0-121 0 0,0-2 2 0 0,0 0-79 0 0,1-4 19 0 0,-1-3-161 0 0,1-2-154 0 0,-1-4 68 0 0,1-2-24 0 0,-1-5-17 0 0,-1-1-3 0 0,0-4-37 0 0,-1-3-5 0 0,0-1-178 0 0,-1-3-279 0 0,0-2-347 0 0,-1-3-151 0 0,1-1-389 0 0,-1-2-493 0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5:15.30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93172.8125"/>
      <inkml:brushProperty name="anchorY" value="-643015.75"/>
      <inkml:brushProperty name="scaleFactor" value="0.5"/>
    </inkml:brush>
  </inkml:definitions>
  <inkml:trace contextRef="#ctx0" brushRef="#br0">23 0 2048 0 0,'0'0'2288'0'0,"-3"1"-531"0"0,1 0-190 0 0,-4 2 3664 0 0,-5 0 4345 0 0,13-2-9422 0 0,0 0 252 0 0,6-1-289 0 0,2 1 178 0 0,5-1-233 0 0,3 0 185 0 0,5 0-261 0 0,2 0 200 0 0,3 0-232 0 0,3 0 230 0 0,3 0-291 0 0,1 1 278 0 0,2-1-306 0 0,1 1 254 0 0,0 0-256 0 0,0 0 238 0 0,0 0-292 0 0,-2 0 268 0 0,-1 0-307 0 0,-2 0 207 0 0,-1 0-276 0 0,-2 0 236 0 0,-1 0-211 0 0,-1 0 117 0 0,-3 1-152 0 0,-1-1 103 0 0,-2 0-124 0 0,-2 0 77 0 0,-1 0-146 0 0,-5 0 26 0 0,1 0-88 0 0,-4 0-55 0 0,2-1-87 0 0,-4 0-67 0 0,2 1-116 0 0,-2-1-84 0 0,-3 1-159 0 0,3-1-233 0 0,-2 1-358 0 0,-2-1-179 0 0,2 0-2061 0 0,1-2-3195 0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5:15.66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95298"/>
      <inkml:brushProperty name="anchorY" value="-644318.6875"/>
      <inkml:brushProperty name="scaleFactor" value="0.5"/>
    </inkml:brush>
  </inkml:definitions>
  <inkml:trace contextRef="#ctx0" brushRef="#br0">54 124 892 0 0,'-2'-3'2744'0'0,"-1"-2"-489"0"0,-1-3-267 0 0,-1-2-341 0 0,0 0-139 0 0,0-1-304 0 0,1 0 31 0 0,0 1-184 0 0,1 2 71 0 0,0-1-194 0 0,1 3-4 0 0,-1-2-256 0 0,1 3-90 0 0,0-2-142 0 0,0 3-100 0 0,0 0-66 0 0,1 2-46 0 0,1 0-80 0 0,-1 2 114 0 0,1 1-12 0 0,-1 4 127 0 0,2 4-39 0 0,0 4 122 0 0,0 5-283 0 0,1 5 222 0 0,0 5-312 0 0,0 5 236 0 0,-1 5-272 0 0,1 4 217 0 0,-1 3-273 0 0,1 2 246 0 0,-1 2-250 0 0,1-1 144 0 0,0 0-36 0 0,0 0 8 0 0,0-3 15 0 0,0-1 108 0 0,1-3-277 0 0,-2-2 296 0 0,2-2-286 0 0,-1-3 248 0 0,-1-2-243 0 0,1-2 208 0 0,0-3-255 0 0,0-1 177 0 0,-1-4-337 0 0,1-1 170 0 0,0-3-328 0 0,-1-2 101 0 0,1-2-271 0 0,-1-2-193 0 0,0-2-332 0 0,1-2-356 0 0,0-3-286 0 0,-1-1-762 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5:16.14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96584.1875"/>
      <inkml:brushProperty name="anchorY" value="-646441.5"/>
      <inkml:brushProperty name="scaleFactor" value="0.5"/>
    </inkml:brush>
  </inkml:definitions>
  <inkml:trace contextRef="#ctx0" brushRef="#br0">23 258 3104 0 0,'0'-4'3257'0'0,"-1"-5"-706"0"0,0-2-199 0 0,0-2-388 0 0,-1-2-344 0 0,-1 1-260 0 0,1 1-190 0 0,0 1-141 0 0,0 2-66 0 0,1 0-41 0 0,0 3-65 0 0,0-1-91 0 0,0 2-152 0 0,-1 0-119 0 0,1 1-121 0 0,0 1-42 0 0,1 2-18 0 0,-1 0 24 0 0,2 5-52 0 0,0 4 7 0 0,1 5-41 0 0,1 4-61 0 0,0 5 11 0 0,1 6 65 0 0,1 4-101 0 0,1 5 85 0 0,1 4-45 0 0,1 4 115 0 0,1 3-102 0 0,1 3 110 0 0,2 2-73 0 0,0 2 68 0 0,2 0-130 0 0,0 0 66 0 0,1-1-99 0 0,0 0 86 0 0,1-1-97 0 0,0-2 56 0 0,-1-2-112 0 0,1-2 83 0 0,-2-3-136 0 0,1-3 99 0 0,-2-3-107 0 0,0-2 86 0 0,-1-4-97 0 0,-1-2 84 0 0,0-3-82 0 0,-2-2 61 0 0,0-3-32 0 0,-2-3 107 0 0,0-2-7 0 0,-1-2 143 0 0,0-1 119 0 0,-1-2-16 0 0,-2-3 1 0 0,2-1-105 0 0,-2-2-55 0 0,2-4-48 0 0,1-3-38 0 0,2-5-173 0 0,0-5 44 0 0,2-8-25 0 0,1-6 0 0 0,1-8 0 0 0,2-9-47 0 0,2-7-33 0 0,0-8-44 0 0,3-8 110 0 0,0-5-107 0 0,0-4 63 0 0,1-2-37 0 0,-1 1 1 0 0,-1 3-6 0 0,0 3-22 0 0,-2 3 5 0 0,0 5-8 0 0,-1 3 21 0 0,-1 5-44 0 0,-1 5-15 0 0,-1 6-137 0 0,-2 5 59 0 0,0 4-45 0 0,-1 4-99 0 0,-1 4-144 0 0,0 4-204 0 0,-2 2-191 0 0,1 2-149 0 0,-1 3-191 0 0,1 2-208 0 0,0 2-321 0 0,-2 4-119 0 0,4 2-184 0 0,0 3-725 0 0,2 3-2332 0 0,-1 4-3270 0 0,-1 0 7544 0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5:16.62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98639.1875"/>
      <inkml:brushProperty name="anchorY" value="-647465.375"/>
      <inkml:brushProperty name="scaleFactor" value="0.5"/>
    </inkml:brush>
  </inkml:definitions>
  <inkml:trace contextRef="#ctx0" brushRef="#br0">503 74 1332 0 0,'0'0'6614'0'0,"-1"-2"-5103"0"0,1 0-321 0 0,-1 0-89 0 0,1-2-92 0 0,0 1-57 0 0,0 0-5 0 0,0-1-24 0 0,0 0-38 0 0,0 0-117 0 0,0-1-92 0 0,0 1-169 0 0,-1-1-44 0 0,0 1-171 0 0,-2 0 22 0 0,1 0-137 0 0,-4 0 74 0 0,-1 0-99 0 0,-3 0 82 0 0,-3 1-105 0 0,-1 1 86 0 0,-3 0-139 0 0,-2 1 138 0 0,-3 2-109 0 0,-3 1 93 0 0,-2 2-148 0 0,-3 1 150 0 0,-3 3-173 0 0,-1 2 130 0 0,-1 2-157 0 0,1 2 134 0 0,2 0-155 0 0,2 2 138 0 0,4 0-140 0 0,2 2 36 0 0,5 0-26 0 0,3 1 26 0 0,5 1 6 0 0,3 1-24 0 0,6 1-43 0 0,5 2-78 0 0,5 2-51 0 0,6 1-86 0 0,5 3 16 0 0,6 1-78 0 0,6 2 13 0 0,3 1-21 0 0,4 0 63 0 0,1 0-9 0 0,2 0 38 0 0,-1-1 63 0 0,-3-1 12 0 0,-2-1 2 0 0,-4-3 32 0 0,-5 0 43 0 0,-4-2-20 0 0,-4-2 141 0 0,-5-2 27 0 0,-4-1 79 0 0,-5 0 131 0 0,-4-1 92 0 0,-4-1 23 0 0,-4 0 100 0 0,-4 0 77 0 0,-3 0-10 0 0,-3-2 54 0 0,-3-1-20 0 0,-2-2-11 0 0,-1-1 15 0 0,-1-3-63 0 0,0-2-94 0 0,0-3-69 0 0,-1-2-172 0 0,0-2 35 0 0,0-2-259 0 0,1-2-97 0 0,1-3-435 0 0,0-3-217 0 0,1-2-499 0 0,2-3-456 0 0,2-2-219 0 0,4-1-735 0 0,3-1-2790 0 0,3 0-3428 0 0,3 3 8155 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5:17.51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96898.0625"/>
      <inkml:brushProperty name="anchorY" value="-646968.9375"/>
      <inkml:brushProperty name="scaleFactor" value="0.5"/>
    </inkml:brush>
  </inkml:definitions>
  <inkml:trace contextRef="#ctx0" brushRef="#br0">493 1210 1728 0 0,'2'-2'7502'0'0,"0"1"-6072"0"0,1-2-134 0 0,0 0-397 0 0,1-1 62 0 0,-1-1-103 0 0,0-1 93 0 0,1-1-133 0 0,-1 1-155 0 0,0-2-132 0 0,0 0-123 0 0,1-1-67 0 0,0 1-91 0 0,1-2-82 0 0,-1 0-61 0 0,1-1 12 0 0,0 1-58 0 0,0-1 28 0 0,0 0-11 0 0,1 1-8 0 0,-2-1 46 0 0,0 1 84 0 0,-1 3 34 0 0,0-1-11 0 0,0 0 113 0 0,0 1-148 0 0,-1 0 156 0 0,0 1-108 0 0,-1-2 154 0 0,0 2-216 0 0,-1-2 244 0 0,-1 1-187 0 0,-1-1 216 0 0,-1 0-286 0 0,-1 0 194 0 0,-2 0-225 0 0,0 1 183 0 0,-3-1-189 0 0,-1 0 120 0 0,-3 1-215 0 0,-2 0 177 0 0,-2 1-236 0 0,-3 2 193 0 0,-3 1-215 0 0,-2 2 216 0 0,-4 2-238 0 0,-3 2 210 0 0,-3 4-246 0 0,-2 3 254 0 0,-2 2-236 0 0,1 3 215 0 0,0 2-213 0 0,2 3 82 0 0,3 2-13 0 0,2 2 135 0 0,5 2-164 0 0,3 0 182 0 0,5 2-194 0 0,5-1 198 0 0,5 0-232 0 0,4 1 143 0 0,5-1-246 0 0,5 1 226 0 0,3-1-274 0 0,5 0 247 0 0,4-1-248 0 0,2-1 273 0 0,3-3-348 0 0,2-2 343 0 0,1-2-227 0 0,1-4 264 0 0,0-2-246 0 0,-1-4 288 0 0,0-3-272 0 0,0-3 304 0 0,-3-3-264 0 0,0-4 320 0 0,-1-2-209 0 0,-2-3 253 0 0,-1-4-196 0 0,0-2 208 0 0,-2-4-125 0 0,-1-2 217 0 0,-1-1-93 0 0,-2-2 179 0 0,-1-1-139 0 0,-2 0 197 0 0,-1 2-89 0 0,-1 0 63 0 0,-1 2-116 0 0,-1 1 62 0 0,-1 3-168 0 0,0 1 50 0 0,-1 2-166 0 0,-1 2 32 0 0,1 1-148 0 0,-1 2 31 0 0,-1 2-83 0 0,0 1 93 0 0,0 1-114 0 0,0 3 118 0 0,-1 0-102 0 0,2 3 97 0 0,0 2-140 0 0,1 2 73 0 0,1 2-192 0 0,1 4 94 0 0,1 2-148 0 0,0 3 136 0 0,2 3-157 0 0,1 2 159 0 0,1 1-155 0 0,2 2 196 0 0,2 1-161 0 0,0 0 209 0 0,1-1-162 0 0,-1-1 205 0 0,1 0-142 0 0,0-3 210 0 0,0-1-148 0 0,-1-2 165 0 0,0-1-88 0 0,0-3 174 0 0,-1-2-80 0 0,1-2 71 0 0,-4-3-76 0 0,4-1 172 0 0,0-4-150 0 0,1-3 186 0 0,1-3-161 0 0,1-3 167 0 0,0-4-132 0 0,0-4 63 0 0,1-4-130 0 0,0-5 49 0 0,0-5-76 0 0,1-7 60 0 0,1-7-128 0 0,-1-5 112 0 0,-1-4-46 0 0,2-7-80 0 0,-1-6 86 0 0,1-5-96 0 0,-2-3 65 0 0,-1-1-16 0 0,-1 1 14 0 0,-3 3 7 0 0,-1 2 3 0 0,-3 3-13 0 0,-1 3 4 0 0,-2 6 16 0 0,-1 4-4 0 0,-3 5 25 0 0,0 6 17 0 0,-1 6-27 0 0,-1 4-36 0 0,0 5-46 0 0,0 4-66 0 0,-1 3-5 0 0,0 4 9 0 0,0 5 2 0 0,-1 5 23 0 0,1 2 27 0 0,-3 6-10 0 0,-2 7 20 0 0,0 6 4 0 0,-2 8 23 0 0,0 9-15 0 0,1 7 63 0 0,0 7-98 0 0,2 7 125 0 0,2 6-132 0 0,2 5 106 0 0,3 4-88 0 0,4 4 71 0 0,4 2-109 0 0,3 3 36 0 0,5 0-139 0 0,2-3 82 0 0,2-4-142 0 0,2-4 47 0 0,1-5-121 0 0,2-5 35 0 0,-1-4-165 0 0,2-4 53 0 0,-1-5-272 0 0,0-4 133 0 0,0-6-393 0 0,-1-5-95 0 0,-1-5-263 0 0,-1-6-347 0 0,0-4-131 0 0,-2-4-315 0 0,-1-5-214 0 0,-1-3-2814 0 0,-1-4-2912 0 0,-5-1 7035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2:37.1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1084 0 0,'0'0'9061'0'0,"10"5"-6034"0"0,-2 5-2616 0 0,0 0 0 0 0,0-1 1 0 0,1-1-1 0 0,0 0 0 0 0,1 0 0 0 0,18 12 1 0 0,-2-1-311 0 0,10-2-353 0 0,-26-13 137 0 0,-7-3 52 0 0,30 3-181 0 0,-30-4 243 0 0,19-1 14 0 0,17-18 12 0 0,-38 18 23 0 0,17-9 157 0 0,-16 9-197 0 0,2-4-1574 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5:17.75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99408.875"/>
      <inkml:brushProperty name="anchorY" value="-648334.875"/>
      <inkml:brushProperty name="scaleFactor" value="0.5"/>
    </inkml:brush>
  </inkml:definitions>
  <inkml:trace contextRef="#ctx0" brushRef="#br0">314 148 1648 0 0,'0'0'0'0'0,"-9"-3"2988"0"0,-15-4-765 0 0,-6-2-61 0 0,-5-1-375 0 0,-2-1-77 0 0,2 0-95 0 0,3 1-23 0 0,3 1 127 0 0,4 0-359 0 0,5 2 12 0 0,4 0-373 0 0,5 2 27 0 0,4 0-234 0 0,4 0 54 0 0,5 0-255 0 0,4 0-9 0 0,6 0-212 0 0,5 0 37 0 0,6 1-184 0 0,6 0 48 0 0,6 0-122 0 0,7 1 53 0 0,5 1-157 0 0,8 1 80 0 0,4 0-199 0 0,5 1 50 0 0,3 0-262 0 0,0 0 59 0 0,-2 1-335 0 0,-1 0 99 0 0,-3-1-345 0 0,-2 1-185 0 0,-3-1-291 0 0,-3 0-351 0 0,-5 1-309 0 0,-3-1-609 0 0,-6-1-2847 0 0,-3 1-3331 0 0,-9-1 7939 0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5:18.52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01443.6875"/>
      <inkml:brushProperty name="anchorY" value="-649459.8125"/>
      <inkml:brushProperty name="scaleFactor" value="0.5"/>
    </inkml:brush>
  </inkml:definitions>
  <inkml:trace contextRef="#ctx0" brushRef="#br0">38 1 3572 0 0,'-4'0'3429'0'0,"0"0"-906"0"0,0 1-451 0 0,-3-1-505 0 0,1 1-207 0 0,1-1-290 0 0,-2 1 4584 0 0,10-1-5194 0 0,5 0 183 0 0,3 0-365 0 0,5 0 143 0 0,6 1-285 0 0,4 0 199 0 0,6 0-284 0 0,5 1 202 0 0,5-1-305 0 0,3 1 231 0 0,4 0-272 0 0,2 0 227 0 0,1 0-277 0 0,0 1 267 0 0,0-1-288 0 0,-3 1 211 0 0,-2-1-228 0 0,-3 0 288 0 0,-4 0-278 0 0,-5 0 296 0 0,-3-1-325 0 0,-4 0 276 0 0,-4 0-343 0 0,-3-1 142 0 0,-2 1-371 0 0,-3 0 159 0 0,-4 0-232 0 0,1-1-200 0 0,-3 1-132 0 0,0-1-181 0 0,-1 0-138 0 0,-3 0-438 0 0,2-1-639 0 0,-2 1-2326 0 0,6-3-3843 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5:19.09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03616.1875"/>
      <inkml:brushProperty name="anchorY" value="-650766.375"/>
      <inkml:brushProperty name="scaleFactor" value="0.5"/>
    </inkml:brush>
  </inkml:definitions>
  <inkml:trace contextRef="#ctx0" brushRef="#br0">82 270 1668 0 0,'-2'-2'3004'0'0,"-2"-3"-956"0"0,-2-3-213 0 0,1-2-492 0 0,-2-2-189 0 0,1 0-272 0 0,0-1 83 0 0,1 0 80 0 0,0 0 178 0 0,1-1-17 0 0,0 0-29 0 0,0 1 89 0 0,1 1-336 0 0,1 1 126 0 0,-1 0-360 0 0,2 3 153 0 0,-1 0-193 0 0,0 1 61 0 0,1 0-125 0 0,-1 1 72 0 0,1-1-212 0 0,-1 2-7 0 0,1 0-138 0 0,0 1-24 0 0,0 0-111 0 0,0 2 280 0 0,0 1-112 0 0,2 3 81 0 0,1 2-122 0 0,1 3 41 0 0,0 4-96 0 0,3 5 28 0 0,1 4-101 0 0,2 4 49 0 0,2 5-89 0 0,2 4 55 0 0,3 4-93 0 0,1 4 96 0 0,2 4-111 0 0,2 1 66 0 0,1 2-44 0 0,0 1-7 0 0,0-1-26 0 0,0 1-9 0 0,0-2 4 0 0,-1 1 7 0 0,-1-4-12 0 0,0 0-5 0 0,-2-2 11 0 0,-1-2-9 0 0,-1-3 68 0 0,-3-4-14 0 0,-1-1-21 0 0,-1-4 0 0 0,-1-4 7 0 0,-1-1-45 0 0,-1-3 120 0 0,-1-3-36 0 0,-1-1 90 0 0,1-2 81 0 0,-2-2 60 0 0,0-3-264 0 0,-1-1-88 0 0,0-2 13 0 0,-1-1-25 0 0,2-3 0 0 0,1-3 0 0 0,0-3 0 0 0,3-4 0 0 0,0-5 0 0 0,2-5 0 0 0,2-7 0 0 0,1-5 0 0 0,2-8 0 0 0,1-5 0 0 0,2-5 0 0 0,0-4 0 0 0,0-3 0 0 0,1-2 0 0 0,0-1 0 0 0,-1 2 0 0 0,0 0 0 0 0,-2 3 0 0 0,-1 4 0 0 0,-1 3 0 0 0,-1 4 0 0 0,-1 3 0 0 0,-2 3 0 0 0,0 3 0 0 0,0 2-23 0 0,-2 4-297 0 0,0 1 32 0 0,-1 3-113 0 0,0 1-170 0 0,-1 2-192 0 0,1 2-295 0 0,-2 2 10 0 0,0 1-434 0 0,0 2-299 0 0,0 2-254 0 0,-2 3-113 0 0,1 1-237 0 0,-2 1-360 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5:19.93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05703.0625"/>
      <inkml:brushProperty name="anchorY" value="-651761"/>
      <inkml:brushProperty name="scaleFactor" value="0.5"/>
    </inkml:brush>
  </inkml:definitions>
  <inkml:trace contextRef="#ctx0" brushRef="#br0">445 95 196 0 0,'-2'-1'7060'0'0,"1"-1"-5691"0"0,-1 1-339 0 0,0 0-115 0 0,1-3-171 0 0,1 1 32 0 0,0 0 13 0 0,1-1-15 0 0,-1 0-92 0 0,1-1-126 0 0,1 1-110 0 0,0-1-75 0 0,0 0-78 0 0,0 1-45 0 0,1 0 33 0 0,0 0 20 0 0,-1 0 59 0 0,0 1 15 0 0,0-1 47 0 0,0 1-8 0 0,-1 1-69 0 0,0 0 12 0 0,-1-1-171 0 0,1 1 69 0 0,-1 0-198 0 0,-3-1 209 0 0,0 1-129 0 0,-4-1 133 0 0,1 1-105 0 0,-5 0 140 0 0,-2 0-91 0 0,-2 1 122 0 0,-2 1-182 0 0,-2 0 214 0 0,-1 2-95 0 0,-2 1 8 0 0,-1 1-21 0 0,-1 2-58 0 0,-2 1-13 0 0,0 2-62 0 0,0 1 0 0 0,0 1-66 0 0,0 1 58 0 0,3 1-212 0 0,2 0 275 0 0,2 1-290 0 0,5 1 290 0 0,1 0-274 0 0,5 2 261 0 0,2 0-270 0 0,5 2 267 0 0,3 1-277 0 0,4 2 265 0 0,3 2-388 0 0,5 2 273 0 0,5 2-253 0 0,4 3 256 0 0,6 1-278 0 0,3 2 272 0 0,2-1-237 0 0,2 1 248 0 0,1-1-259 0 0,-2 0 252 0 0,-3-3-198 0 0,-2-1 241 0 0,-4-2-237 0 0,-3-1 214 0 0,-4-2-190 0 0,-4-1 238 0 0,-3-1-219 0 0,-4-2 245 0 0,-2 0-216 0 0,-5-1 296 0 0,-2 0-59 0 0,-5-1-3 0 0,-3 0-44 0 0,-3-1 157 0 0,-4 0 2 0 0,-4-1 19 0 0,-1-1-10 0 0,-3-2-26 0 0,0-2-31 0 0,-2-1-3 0 0,1-2-21 0 0,-1-2-20 0 0,0-2-19 0 0,0-2-48 0 0,1-2-26 0 0,0-2 27 0 0,0-1-232 0 0,1-3 99 0 0,1-1-400 0 0,2-1 89 0 0,1-3-471 0 0,2 0-139 0 0,2-2-369 0 0,3 0-403 0 0,3-1-489 0 0,2 1-586 0 0,5-1-2272 0 0,3 0-3219 0 0,1 3 7368 0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5:20.86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03990.0625"/>
      <inkml:brushProperty name="anchorY" value="-651208.375"/>
      <inkml:brushProperty name="scaleFactor" value="0.5"/>
    </inkml:brush>
  </inkml:definitions>
  <inkml:trace contextRef="#ctx0" brushRef="#br0">481 857 1492 0 0,'0'0'0'0'0,"1"-2"940"0"0,-1-2-88 0 0,1-1-480 0 0,2-3 137 0 0,0 0-349 0 0,1-1 275 0 0,0-1-225 0 0,1 0 195 0 0,0 0-205 0 0,2 0 197 0 0,0-1-256 0 0,0 1 401 0 0,0 1-242 0 0,0-1 371 0 0,0 1-68 0 0,-1 0 168 0 0,0 0-6 0 0,-1 0 67 0 0,0 1-35 0 0,-2 0 51 0 0,0 0 1 0 0,-1 1-27 0 0,0-1-27 0 0,-2 1-26 0 0,0-2-71 0 0,-1 0 26 0 0,0 0-121 0 0,-2-1 23 0 0,-1 1-96 0 0,-1-1 101 0 0,-1 1-184 0 0,-3-1 88 0 0,0 1-209 0 0,-3 0 144 0 0,-1 1-93 0 0,-2-1-31 0 0,-1 2-69 0 0,-2-1-28 0 0,-2 2-214 0 0,-1 1 210 0 0,-2 2-257 0 0,-1 1 265 0 0,-3 3-267 0 0,-2 2 277 0 0,-2 4-298 0 0,-2 1 277 0 0,-1 4-253 0 0,0 3 252 0 0,0 2-275 0 0,3 2 242 0 0,1 4-294 0 0,3 0 319 0 0,5 3-285 0 0,4-1 254 0 0,4 3-284 0 0,4-1 276 0 0,5 0-296 0 0,4 1 247 0 0,3-1-309 0 0,5 0 295 0 0,3 0-331 0 0,4-2 318 0 0,2-1-336 0 0,2-1 296 0 0,3-2-346 0 0,1-3 296 0 0,1-2-279 0 0,1-4 283 0 0,0-2-262 0 0,0-4 289 0 0,-1-3-276 0 0,0-2 308 0 0,-1-4-250 0 0,0-3 237 0 0,-2-3-200 0 0,0-2 252 0 0,-1-5-264 0 0,-2-2 268 0 0,-1-3-268 0 0,-1-2 389 0 0,-2-2-274 0 0,-1-2 351 0 0,-1 1-162 0 0,-1 1 321 0 0,-2 0-150 0 0,-1 2 164 0 0,-1 2-232 0 0,-1 2 108 0 0,0 3-216 0 0,-1 1 89 0 0,-1 2-207 0 0,0 1 100 0 0,0 1-192 0 0,-1 4 107 0 0,0-1-164 0 0,0 2 170 0 0,-1 2-138 0 0,0 1 103 0 0,-1 2-95 0 0,1 0 130 0 0,0 3-155 0 0,0 3 150 0 0,1 2-200 0 0,-1 3 167 0 0,1 3-175 0 0,1 2 181 0 0,0 3-181 0 0,1 2 205 0 0,2 1-192 0 0,0 2 194 0 0,2 2-193 0 0,2 0 189 0 0,1 1-192 0 0,1 0 216 0 0,2-2-200 0 0,0 0 201 0 0,1-1-180 0 0,1-2 180 0 0,-1-2-169 0 0,0-2 186 0 0,0-2-177 0 0,2-2 190 0 0,-1-2-206 0 0,0-2 184 0 0,0-3-187 0 0,1-2 190 0 0,0-3-212 0 0,0-2 204 0 0,0-4-192 0 0,1-2 210 0 0,1-3-230 0 0,0-4 201 0 0,1-4-178 0 0,-1-4 201 0 0,1-5-204 0 0,1-5 193 0 0,-1-4-67 0 0,1-4 325 0 0,-2-3-65 0 0,0 0 242 0 0,-2-1 89 0 0,-2 1 45 0 0,-1 1-34 0 0,0 0-22 0 0,-3 1-41 0 0,0 0 45 0 0,-2 0-59 0 0,-1 2 17 0 0,-1 1 78 0 0,-2 2-85 0 0,0 1-591 0 0,-1 2 118 0 0,0 0-75 0 0,-2 2-7 0 0,0 1 0 0 0,0 2 0 0 0,-1 2 0 0 0,0 2 0 0 0,-1 1 0 0 0,1 3 0 0 0,-1 2 0 0 0,0 2 0 0 0,0 2 0 0 0,0 2 0 0 0,1 3 0 0 0,-1 1 0 0 0,0 2 0 0 0,-1 2 0 0 0,0 5 0 0 0,-1 4 0 0 0,-1 6 0 0 0,1 4 0 0 0,0 5 0 0 0,1 4 0 0 0,0 7 0 0 0,2 6 0 0 0,2 6 0 0 0,3 5 0 0 0,3 5 0 0 0,3 3 0 0 0,3 1 0 0 0,2 2-140 0 0,3-1-123 0 0,2-1-25 0 0,1-2-4 0 0,1-2-102 0 0,1-4 18 0 0,-1-4-189 0 0,-1-3-71 0 0,0-6-214 0 0,1-3-300 0 0,-1-6-157 0 0,-1-5-176 0 0,0-4-412 0 0,-2-6-248 0 0,0-4-384 0 0,-1-4-252 0 0,-1-4-2496 0 0,-2-4-3291 0 0,-4 0 7721 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5:21.07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06366.75"/>
      <inkml:brushProperty name="anchorY" value="-652592"/>
      <inkml:brushProperty name="scaleFactor" value="0.5"/>
    </inkml:brush>
  </inkml:definitions>
  <inkml:trace contextRef="#ctx0" brushRef="#br0">192 126 2892 0 0,'0'0'0'0'0,"-6"-3"3453"0"0,-8-2-813 0 0,-6-3-356 0 0,-3-1-344 0 0,-1 0-93 0 0,0 0-287 0 0,2 0 76 0 0,3 1-350 0 0,3 1 109 0 0,4 1-363 0 0,4 0 18 0 0,5 0-331 0 0,4 0 12 0 0,6 0-320 0 0,6 1 38 0 0,5 0-288 0 0,7 0 16 0 0,6 1-334 0 0,4 1 63 0 0,6 1-259 0 0,4 1-52 0 0,4 0-204 0 0,4 1-182 0 0,2 0-138 0 0,2 0-113 0 0,1 1-150 0 0,0-1-62 0 0,-1 1-100 0 0,-2-1-278 0 0,-3 1-294 0 0,-3-2-293 0 0,-4 0-1663 0 0,-4 0-1867 0 0,-10-1 4217 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5:23.47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08320.8125"/>
      <inkml:brushProperty name="anchorY" value="-653737"/>
      <inkml:brushProperty name="scaleFactor" value="0.5"/>
    </inkml:brush>
  </inkml:definitions>
  <inkml:trace contextRef="#ctx0" brushRef="#br0">0 4991 1276 0 0,'2'1'5994'0'0,"0"1"-4615"0"0,0 0 94 0 0,2 0-264 0 0,-1 0 51 0 0,1 0-208 0 0,-2-1-57 0 0,4-1-122 0 0,-1 0 8 0 0,3-1-25 0 0,-1 0-129 0 0,3-1-53 0 0,1-2-73 0 0,2-1-87 0 0,1-1-54 0 0,2-2-59 0 0,3-1-67 0 0,2-2-24 0 0,3-1-43 0 0,3-3-54 0 0,3-2 7 0 0,4-3-44 0 0,3-2 0 0 0,3-3-50 0 0,4-3-1 0 0,2-3-36 0 0,4-3-15 0 0,3-5-46 0 0,3-4-162 0 0,2-4 174 0 0,3-4-184 0 0,0-3 174 0 0,2-3-121 0 0,0-4 242 0 0,0-1-68 0 0,0-2 141 0 0,0-1-51 0 0,-2 0 64 0 0,0-1-206 0 0,-2 1 256 0 0,-1-1-204 0 0,-2 0 226 0 0,-1-1-205 0 0,-2 0 265 0 0,-1 1-115 0 0,-2-1 179 0 0,-2 1-180 0 0,-2 0 119 0 0,-2 0-93 0 0,-2 0-68 0 0,-1 0 32 0 0,0 1-54 0 0,-2-2-16 0 0,-1 1-127 0 0,0 0 102 0 0,-1 0-182 0 0,-1-1 162 0 0,0-1-178 0 0,-2-1 52 0 0,0-1-41 0 0,-1-2 25 0 0,0-2 61 0 0,-1-1-166 0 0,1-1 146 0 0,-2-1-142 0 0,1 0 171 0 0,-2 0-195 0 0,-1 1 171 0 0,-1 4-131 0 0,-3 3-22 0 0,-1 3 108 0 0,-2 4-38 0 0,-2 3 25 0 0,-1 2 6 0 0,-2 3-6 0 0,-2 3-16 0 0,-1 3 37 0 0,-2 4-12 0 0,-1 1 15 0 0,-1 4-8 0 0,-2 2-30 0 0,-1 2 41 0 0,0 3-37 0 0,-1 0 39 0 0,0 2-6 0 0,-1 1-2 0 0,-1 1 1 0 0,0 2 75 0 0,-1 0-129 0 0,0 0 158 0 0,0 1-165 0 0,-1 1 138 0 0,0-1-144 0 0,0 2 121 0 0,-1-1-122 0 0,0 1-38 0 0,-1-1-6 0 0,0 1 106 0 0,-2 1-136 0 0,1-1 147 0 0,-2 1-109 0 0,0 1 150 0 0,0 1-159 0 0,-1 0 194 0 0,0 1-198 0 0,0 2 5 0 0,-1 0 38 0 0,1 1 32 0 0,-1 0-19 0 0,-1 1 29 0 0,0 0-2 0 0,0 0 1 0 0,-2-1-22 0 0,0 1 48 0 0,0 0-15 0 0,-1 0-36 0 0,-1 0 40 0 0,-1 0-32 0 0,0-1-24 0 0,-2 2-40 0 0,0-1 50 0 0,-1 0-18 0 0,-1 0 16 0 0,-1 0-8 0 0,-1 1 7 0 0,0 0-25 0 0,-1 0 59 0 0,0 0-14 0 0,0 1 6 0 0,0 0 15 0 0,1 1-4 0 0,0 0 58 0 0,-1 1-95 0 0,1 0 58 0 0,1 0-23 0 0,0 2 28 0 0,-1-1-26 0 0,2 1 41 0 0,-1 1-16 0 0,1 0-18 0 0,0 0 30 0 0,1 1-6 0 0,-1 0 7 0 0,1 0-15 0 0,0 1 1 0 0,0-1 8 0 0,0 1-18 0 0,0 0 2 0 0,0 0-72 0 0,1 1 109 0 0,-1-1-40 0 0,1 1 13 0 0,0 0-23 0 0,0 0 44 0 0,0 0-19 0 0,0 0-3 0 0,0 0 2 0 0,0 1 4 0 0,0 0 3 0 0,3 1-5 0 0,-2-1 15 0 0,3 1-4 0 0,-2 0 7 0 0,2 0-11 0 0,-2 0 22 0 0,0-1-16 0 0,1 2-4 0 0,-1-2 6 0 0,2 0-12 0 0,-2 1 22 0 0,2 0 3 0 0,-1 0-10 0 0,2 0-28 0 0,-2 0 21 0 0,1 0-17 0 0,-1-1 14 0 0,0-1 5 0 0,-2 0-6 0 0,2 0-7 0 0,-2 0-26 0 0,1 0 45 0 0,-1 0-25 0 0,1 1 13 0 0,-1-1-3 0 0,1 0-17 0 0,0 1 18 0 0,-1-1-10 0 0,0 1-7 0 0,1-1-2 0 0,-1 1 18 0 0,1 1-1 0 0,0-1 6 0 0,0 0-29 0 0,2 1 37 0 0,-1 0-26 0 0,1 0 18 0 0,0 0-6 0 0,1 0 2 0 0,-1 0 14 0 0,1 1-50 0 0,0 0 52 0 0,2 0-22 0 0,1 0 6 0 0,-2 0 19 0 0,2 0-29 0 0,1 1 37 0 0,-2-1-20 0 0,1 1 6 0 0,1 0-15 0 0,1 0-61 0 0,-1-1 96 0 0,0 1-19 0 0,0 0-34 0 0,2 0 52 0 0,0 1-27 0 0,-1-1-24 0 0,0-1 17 0 0,1 1 25 0 0,0 1-45 0 0,-1-1-3 0 0,0 0 18 0 0,1 0-12 0 0,0 1-20 0 0,-2-1-78 0 0,1 0-30 0 0,0 0-101 0 0,0 0-80 0 0,2 1-144 0 0,0-1-198 0 0,-1 0-97 0 0,0 0-376 0 0,0 0-186 0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5:24.42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11010.4375"/>
      <inkml:brushProperty name="anchorY" value="-650015.5"/>
      <inkml:brushProperty name="scaleFactor" value="0.5"/>
    </inkml:brush>
  </inkml:definitions>
  <inkml:trace contextRef="#ctx0" brushRef="#br0">549 50 556 0 0,'0'0'5164'0'0,"0"-2"-4108"0"0,-1 0-51 0 0,0 1-78 0 0,0-3-40 0 0,0 1 40 0 0,1 1-100 0 0,-1 0 15 0 0,1 0-138 0 0,-1 0 16 0 0,1 0-172 0 0,0 0 84 0 0,-1 1-155 0 0,1 0 92 0 0,0 0-154 0 0,0-1 80 0 0,-1 0-131 0 0,1 0 81 0 0,0 1-186 0 0,-1 0 117 0 0,1-1 545 0 0,-1 1-822 0 0,1-1 122 0 0,-1 1-137 0 0,0-1 112 0 0,1 1-184 0 0,0 1 142 0 0,-1-1 157 0 0,1 1-279 0 0,-2 0-58 0 0,-1-1 106 0 0,1 1-140 0 0,-4-1 136 0 0,1 0-139 0 0,-4 0 13 0 0,1 1 55 0 0,-4 0 53 0 0,-3 0-120 0 0,-2 0 55 0 0,-2 0 9 0 0,-1 1 64 0 0,-1 0-86 0 0,-1 0 81 0 0,-1 0-99 0 0,0 1 118 0 0,0-1-121 0 0,0 0 140 0 0,1 0-131 0 0,1 1 130 0 0,0-1-86 0 0,6 0 102 0 0,-2 0-85 0 0,4-1 88 0 0,-2 1-115 0 0,4-1 133 0 0,-2 0-111 0 0,3 0 113 0 0,-1 0-116 0 0,3 0 77 0 0,1 1 13 0 0,-1-1-18 0 0,1 0 18 0 0,1 0-9 0 0,2 0 31 0 0,-2 0-84 0 0,0 0 91 0 0,2 0-104 0 0,0 0 148 0 0,-1 0-68 0 0,0 1 4 0 0,1-1-6 0 0,1 0-10 0 0,2 0-4 0 0,-1 1-111 0 0,-2-1 143 0 0,1 0-43 0 0,-1 0 5 0 0,1 0 12 0 0,1 0 25 0 0,1 0 12 0 0,0 0 364 0 0,-2 0-339 0 0,0 0 34 0 0,1 1-19 0 0,-1-1 20 0 0,0 0 1941 0 0,3 0-2145 0 0,0 2-28 0 0,-1 0 16 0 0,1 1 40 0 0,0-1-41 0 0,1 3 28 0 0,1 0-17 0 0,0 1 23 0 0,1 1-49 0 0,1 2 76 0 0,0 2-61 0 0,0 0 29 0 0,2 1-18 0 0,-1 1 9 0 0,2 2 30 0 0,0 1-55 0 0,0 1 36 0 0,1 1-21 0 0,0 1 29 0 0,0 0-27 0 0,1 0 27 0 0,-1 1-26 0 0,0 0 21 0 0,0-1-20 0 0,1 1 53 0 0,-2-2-81 0 0,1 0 67 0 0,-1 0-44 0 0,-1-2-11 0 0,0 0 31 0 0,0-1-1 0 0,-1-1-14 0 0,0 0 16 0 0,0-1-1 0 0,-1-1-18 0 0,0-1 5 0 0,0-1 8 0 0,-1-2 1 0 0,0 1-14 0 0,-1-3-27 0 0,1 2-50 0 0,-1-3-67 0 0,0 2-74 0 0,0-3-117 0 0,0 2-64 0 0,-1-2-115 0 0,0-1-20 0 0,1 1-406 0 0,-1 0-312 0 0,0-2-586 0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5:27.05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09403.875"/>
      <inkml:brushProperty name="anchorY" value="-649254.75"/>
      <inkml:brushProperty name="scaleFactor" value="0.5"/>
    </inkml:brush>
  </inkml:definitions>
  <inkml:trace contextRef="#ctx0" brushRef="#br0">2029 5871 892 0 0,'2'9'8624'0'0,"-2"-7"-7904"0"0,1 0-57 0 0,0 5 4669 0 0,-4-7-5155 0 0,1 0-55 0 0,-3 0-10 0 0,1 0 18 0 0,-2-2-41 0 0,1 1-30 0 0,-2-2 44 0 0,0 1-21 0 0,-2-2 11 0 0,-1 0-25 0 0,-1 0 26 0 0,0-1 29 0 0,-2-1 38 0 0,1 0-35 0 0,-2 0-14 0 0,0-1-15 0 0,-1-1-26 0 0,-1-1 5 0 0,-1-1-23 0 0,-1-1 62 0 0,-2-1-33 0 0,-1-2 7 0 0,-1-1-19 0 0,-1-1 42 0 0,-1-2 1 0 0,-2-1-27 0 0,-1-2 28 0 0,-1-1-8 0 0,1-2 11 0 0,-1-1-40 0 0,0-3 8 0 0,-1-1-37 0 0,-1-3-15 0 0,-1-1 35 0 0,1-1-3 0 0,-1-2-3 0 0,1 0-7 0 0,0-1-7 0 0,1 0 34 0 0,1-1-20 0 0,0 1 26 0 0,1-1-11 0 0,1 1 97 0 0,1 0-106 0 0,0 2 100 0 0,2-1-150 0 0,0 2 146 0 0,1-1-126 0 0,1 1 98 0 0,-1 0-122 0 0,1 1 21 0 0,1-2 14 0 0,-1 2-45 0 0,1-2 74 0 0,0 1-28 0 0,1-1 2 0 0,-1 1 34 0 0,1-1-30 0 0,0 1 11 0 0,1-1-50 0 0,0 0 5 0 0,1-1 74 0 0,0 1 52 0 0,0-1-137 0 0,1 0 136 0 0,1-1-165 0 0,0 0 150 0 0,1-1-252 0 0,0 0 292 0 0,1 0-240 0 0,-1 1 190 0 0,0 0-186 0 0,0 0 148 0 0,0 0-134 0 0,-1 1 165 0 0,0 0-180 0 0,0-1 47 0 0,0 1-3 0 0,0 0-5 0 0,-1 1 11 0 0,0-1 35 0 0,1 1 24 0 0,-1 0-10 0 0,0 1 30 0 0,1 0-12 0 0,0 1-18 0 0,0-1-9 0 0,0 1 20 0 0,0 0-3 0 0,1 1 136 0 0,0 0-233 0 0,0 1 280 0 0,1 0-296 0 0,0 1 248 0 0,1 1-249 0 0,0 0 227 0 0,0-1-349 0 0,1 2 391 0 0,-1-1-313 0 0,1 1 277 0 0,1 1-247 0 0,0-1 261 0 0,0 2-87 0 0,0 0 1 0 0,1 2-189 0 0,1 0 239 0 0,0 2-278 0 0,0 0 279 0 0,1 1-285 0 0,1-1 277 0 0,-1 1-293 0 0,1 0 292 0 0,-1 1-265 0 0,1-1 252 0 0,-1 0-257 0 0,1 0 268 0 0,1 0-257 0 0,0 0 254 0 0,-1-1-266 0 0,2 1 233 0 0,-2-1-202 0 0,1 0 233 0 0,0 0-242 0 0,1-1 234 0 0,-1 0-230 0 0,0-1 228 0 0,0 1-237 0 0,1-1 225 0 0,-1-1-208 0 0,0-1 221 0 0,1-2-271 0 0,0 1 305 0 0,0-2-280 0 0,0 0 151 0 0,0-1-92 0 0,0 0 172 0 0,0 0-208 0 0,0 0 249 0 0,1 1-271 0 0,-1 0 245 0 0,1 2-228 0 0,0-1 249 0 0,0 1-247 0 0,1 0 249 0 0,-1 0-84 0 0,1 0-192 0 0,0 0 238 0 0,0 0-226 0 0,0 1 249 0 0,-1-2-232 0 0,1 1 198 0 0,0 0-222 0 0,0 0 232 0 0,0 1-206 0 0,1 0 225 0 0,0 0-242 0 0,-1 1 87 0 0,1 0-20 0 0,0 0-19 0 0,0 0 63 0 0,1 0-19 0 0,-1 0 8 0 0,2 0 0 0 0,0 1 14 0 0,0-1-13 0 0,1 0-10 0 0,0 0 12 0 0,0 0 33 0 0,0 0-28 0 0,1-1 20 0 0,0 1 9 0 0,0 0-31 0 0,0 0-51 0 0,0 0 79 0 0,1 1 1 0 0,0 0-18 0 0,0-1 19 0 0,1 2-24 0 0,-1-1 26 0 0,1 0 136 0 0,1 1-216 0 0,-1 0 225 0 0,1 1-237 0 0,0-1 215 0 0,0 2-257 0 0,0 0 285 0 0,1-1-278 0 0,-1 1 224 0 0,1 1-207 0 0,-1-1 223 0 0,1 1-243 0 0,-1 0 227 0 0,1-1-246 0 0,-1 2 217 0 0,1-1-184 0 0,0 1 60 0 0,1-1 9 0 0,0 0-2 0 0,0 0 11 0 0,0 1-1 0 0,0-2-27 0 0,1 1 36 0 0,-1 0 2 0 0,1 0-9 0 0,-1 0 23 0 0,0-1-30 0 0,0 1 28 0 0,0 1-51 0 0,1 0 62 0 0,-2 1-15 0 0,2-1 5 0 0,-1 1-4 0 0,0 0-21 0 0,0 0 5 0 0,1 1 39 0 0,-1-1-49 0 0,1 1 53 0 0,1 0-43 0 0,-1 1 41 0 0,0 0-63 0 0,1-1 37 0 0,0 2-8 0 0,0 0 24 0 0,1-1-33 0 0,0 1 34 0 0,1 0-33 0 0,-1 0 14 0 0,0 0 4 0 0,1 1 22 0 0,0 1-52 0 0,0-1 78 0 0,0 1-81 0 0,1 0 16 0 0,0 1-15 0 0,-1 0 52 0 0,0 1-6 0 0,0 1 10 0 0,-1 0-20 0 0,1 0 16 0 0,0 1-19 0 0,0-1-4 0 0,0 1-14 0 0,1 1 26 0 0,1 0-8 0 0,-1 0 12 0 0,1 0-21 0 0,1 0-30 0 0,0 1 54 0 0,0-1-19 0 0,1 1 12 0 0,1 0-11 0 0,-1 0 17 0 0,1 1-14 0 0,-1 0-5 0 0,1 1-4 0 0,-1 0 29 0 0,0 0-14 0 0,0 0 1 0 0,0 0 1 0 0,-1 2-99 0 0,0-1 121 0 0,-1 1-49 0 0,0-1 43 0 0,-1 2-9 0 0,-2-1-1 0 0,1 1-21 0 0,-2 1 10 0 0,2-1 9 0 0,-3 1-36 0 0,3 1 49 0 0,-2-1-20 0 0,3 1 7 0 0,-3-1-15 0 0,3 1-19 0 0,1 1 55 0 0,2-1-68 0 0,-4 1 49 0 0,5-1-20 0 0,-1 1 6 0 0,1 0-1 0 0,1 0-23 0 0,0 1-8 0 0,0-1 62 0 0,1 0-67 0 0,-2 1 74 0 0,1-1-77 0 0,-1 1 56 0 0,-1 0-83 0 0,0-1 56 0 0,-3 1-42 0 0,2-1 86 0 0,-3 1-76 0 0,1-1 86 0 0,-2 0-81 0 0,2 0 53 0 0,-3 0-30 0 0,3 0 50 0 0,-3 0-61 0 0,3 0 67 0 0,-3-1-110 0 0,3 1 131 0 0,-3-1-116 0 0,2 1 73 0 0,-2-1-35 0 0,1 1 60 0 0,-1-1-81 0 0,3 0 90 0 0,-3 0-88 0 0,2 0 55 0 0,-3 0-31 0 0,3 0 50 0 0,-3 0-79 0 0,2 0 99 0 0,-3 0-96 0 0,2 0 80 0 0,-2 0-84 0 0,1 0 62 0 0,-2-1-52 0 0,-2 1 76 0 0,2 0-79 0 0,-1 0 81 0 0,-1-1-103 0 0,2 1 123 0 0,-2 0-112 0 0,-1 0 77 0 0,0 0-79 0 0,1 0 87 0 0,0 0-91 0 0,-1 0 92 0 0,-1 0-88 0 0,3 0 64 0 0,-1 0-33 0 0,-1-1 56 0 0,2 1-81 0 0,0-1 76 0 0,-2 1-121 0 0,3 0 96 0 0,-1-1-97 0 0,-2 1 78 0 0,-1 0-65 0 0,3 0 89 0 0,-2-1-96 0 0,0 1 77 0 0,-1 0-108 0 0,-2 0 82 0 0,1 0-115 0 0,1 0 80 0 0,1-1-148 0 0,-1 1 106 0 0,-1 0-170 0 0,0 1 80 0 0,-1-1-141 0 0,0 0 74 0 0,2-1-1914 0 0,0 1 1297 0 0,-1 0-79 0 0,1-1-191 0 0,-1 1-316 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5:27.79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07884.8125"/>
      <inkml:brushProperty name="anchorY" value="-642134.25"/>
      <inkml:brushProperty name="scaleFactor" value="0.5"/>
    </inkml:brush>
  </inkml:definitions>
  <inkml:trace contextRef="#ctx0" brushRef="#br0">51 43 1680 0 0,'0'0'2794'0'0,"-1"-1"-1599"0"0,0 0-251 0 0,-1-1 81 0 0,-1 0-76 0 0,1 0-114 0 0,0 1 13 0 0,-1-2-46 0 0,1 0 35 0 0,0 1-78 0 0,0-1 69 0 0,0 1-139 0 0,0 0 72 0 0,0 1-128 0 0,0-1 117 0 0,0 1-159 0 0,0 0 173 0 0,1 0-157 0 0,0 0 15 0 0,-1 0-66 0 0,1-1-48 0 0,-1 1-38 0 0,0-1 1546 0 0,0 1-1891 0 0,0 0-24 0 0,0 0-38 0 0,1 0-26 0 0,0 0 23 0 0,0 1 17 0 0,1 2-14 0 0,0 0 25 0 0,2 1-7 0 0,0 1-34 0 0,2 1 10 0 0,1 2 18 0 0,2 0-6 0 0,1 2-6 0 0,1 0-17 0 0,2 2 5 0 0,1 1-101 0 0,1 0 117 0 0,0 1-31 0 0,1 1 2 0 0,0-1 87 0 0,0 1-155 0 0,1-1 170 0 0,-1 1-208 0 0,1-1 193 0 0,-1 0-200 0 0,0-1 185 0 0,-1 0-163 0 0,-1-1 184 0 0,-1-1-204 0 0,-1 0 184 0 0,0-2-201 0 0,-1 0 245 0 0,0-1-251 0 0,-1 0 203 0 0,-2-2-177 0 0,0 0 158 0 0,0-1-155 0 0,-1 1 196 0 0,0-2-199 0 0,0 1 165 0 0,-1-1-166 0 0,0 1 159 0 0,-1-1-188 0 0,0 0 206 0 0,0-1-176 0 0,-1 0 166 0 0,0 0-192 0 0,1 0 229 0 0,0 0-224 0 0,-1-1 186 0 0,0 1-158 0 0,-1-2 171 0 0,1 2-194 0 0,0-1 208 0 0,-1 1-194 0 0,1-1 184 0 0,-2 0-208 0 0,1-1 268 0 0,-1 0-83 0 0,1 2-108 0 0,-1 0 205 0 0,1-1-228 0 0,0 0 210 0 0,-1 0-232 0 0,0 0 199 0 0,0-1-234 0 0,0 0 212 0 0,-2 1-120 0 0,-1 0-118 0 0,-3 0 213 0 0,1-1-195 0 0,-3 2 193 0 0,-2-1-202 0 0,-2 1 228 0 0,-1 1-259 0 0,-1 0 256 0 0,-1 0-214 0 0,0 1 190 0 0,-1-1-209 0 0,0 2 202 0 0,0-1-192 0 0,0 1 201 0 0,0 0-204 0 0,1-1 206 0 0,0 2-225 0 0,2-1 240 0 0,0 1-245 0 0,0 0 209 0 0,2-1-246 0 0,1 1 161 0 0,0 1-168 0 0,1-1-20 0 0,0 1-170 0 0,2 0 2 0 0,0 1-65 0 0,0-1-201 0 0,1 1-36 0 0,1 1-461 0 0,1-1-98 0 0,0 2-293 0 0,0 0-545 0 0,0 0-258 0 0,1 0-2085 0 0,0-1-2522 0 0,1-1 5704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8:44.3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91 1772 0 0,'-14'-11'16050'0'0,"12"8"-15088"0"0,5 1-781 0 0,1-1 1 0 0,-1 1 0 0 0,0 0-1 0 0,0 0 1 0 0,1 0 0 0 0,-1 0-1 0 0,1 0 1 0 0,0 1 0 0 0,-1 0 0 0 0,7-2-1 0 0,46-7 218 0 0,-29 6-343 0 0,154-15-1755 0 0,-95 13-308 0 0,-48 3 502 0 0,25-2-1298 0 0,-24-2-3197 0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1:34.38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7075E6"/>
      <inkml:brushProperty name="anchorY" value="-1.45209E6"/>
      <inkml:brushProperty name="scaleFactor" value="0.5"/>
    </inkml:brush>
  </inkml:definitions>
  <inkml:trace contextRef="#ctx0" brushRef="#br0">62 59 600 0 0,'0'0'836'0'0,"-1"0"-219"0"0,-1-1 2 0 0,1 0-99 0 0,-1 1-30 0 0,-1-2 42 0 0,1 0-78 0 0,-1 1 60 0 0,1 0-122 0 0,-1-1 72 0 0,1 0-133 0 0,0 0 88 0 0,1 1-133 0 0,-2-1 163 0 0,1 0-205 0 0,1 0 234 0 0,0 0-238 0 0,-1 0 258 0 0,0 0-146 0 0,1 1 23 0 0,0-1-79 0 0,-1 0 0 0 0,0 0 18 0 0,0 0-28 0 0,1 1-28 0 0,-1-2-40 0 0,0 1 4 0 0,1 1-33 0 0,0 0-16 0 0,0 0-7 0 0,1 0-38 0 0,-1 0 4 0 0,-1 0-22 0 0,1-1 24 0 0,-2 0 1512 0 0,2 1-1470 0 0,1-1-29 0 0,-1 1-37 0 0,0 0 8 0 0,1 0-15 0 0,-1 0 432 0 0,2 3-413 0 0,0 0 34 0 0,1 1 2 0 0,1 0-23 0 0,1 2-15 0 0,1 1-11 0 0,2 0 109 0 0,0 1-38 0 0,1 0-16 0 0,1 1-10 0 0,1 1-23 0 0,1-1 0 0 0,1 2 7 0 0,0-1-27 0 0,2 1-10 0 0,0 0 48 0 0,1 1 36 0 0,0-1-116 0 0,1 0 118 0 0,1 0-169 0 0,1-1 137 0 0,-1 1-169 0 0,1-2 164 0 0,1 0-144 0 0,0 0 104 0 0,0 0-133 0 0,1-1 126 0 0,1-1-151 0 0,0 0 48 0 0,0 0 96 0 0,0-1-144 0 0,1-1 146 0 0,0 1-152 0 0,0-1 148 0 0,-1 0-152 0 0,1 0 116 0 0,-1-1-102 0 0,-1 1 104 0 0,-1-1-114 0 0,-1 0 108 0 0,-1-1-116 0 0,0 1 113 0 0,-5-1-132 0 0,3 0 151 0 0,-4 0-144 0 0,1 0 132 0 0,-1 0-127 0 0,0 0 140 0 0,-2 0-139 0 0,1 0 144 0 0,-2-1-154 0 0,1 0 148 0 0,-2 0-142 0 0,0 1 126 0 0,-1-1-122 0 0,-1 0 138 0 0,1 1-138 0 0,0-1 135 0 0,-2 0-124 0 0,2 0 125 0 0,-1 0-139 0 0,-2 0 163 0 0,0 0-189 0 0,2 0 178 0 0,-1 0-171 0 0,-1-1 111 0 0,0 1-159 0 0,-2-1 81 0 0,0 1-178 0 0,3-1 25 0 0,-1 1-164 0 0,0 0-58 0 0,-1-1-200 0 0,-1 1-230 0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1:35.53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7277E6"/>
      <inkml:brushProperty name="anchorY" value="-1.4536E6"/>
      <inkml:brushProperty name="scaleFactor" value="0.5"/>
    </inkml:brush>
  </inkml:definitions>
  <inkml:trace contextRef="#ctx0" brushRef="#br0">400 11 496 0 0,'0'0'1056'0'0,"2"-1"-266"0"0,0 0-36 0 0,-1 0-132 0 0,1 0-12 0 0,-1 0-150 0 0,0 1-1 0 0,1-1-107 0 0,5-3 4621 0 0,-9 5-4759 0 0,0 1-50 0 0,-2 0-36 0 0,1-1-35 0 0,-3 2-14 0 0,1-1 70 0 0,-3 1-32 0 0,2 0-16 0 0,-2 0-12 0 0,0-1 35 0 0,-1 1-88 0 0,1 0 125 0 0,-3 0-62 0 0,2 0 15 0 0,-2 0-29 0 0,2 0-16 0 0,-1 0 72 0 0,1-1 10 0 0,-3 1 24 0 0,3-1-7 0 0,-1 0 0 0 0,1 0-9 0 0,0 0-44 0 0,1 0 39 0 0,0 0-51 0 0,1-1-23 0 0,-1 1 19 0 0,2-1-41 0 0,1 1-4 0 0,-3-1-32 0 0,2-1 11 0 0,1 1-10 0 0,-2 0-27 0 0,1-1 22 0 0,1 1-8 0 0,-2-1 12 0 0,2 1-27 0 0,-2 0 27 0 0,2 0 24 0 0,-1 1-11 0 0,1 0 15 0 0,-1 0-13 0 0,1 0 0 0 0,-1 1 4 0 0,1-1 50 0 0,2-1 4 0 0,-2 2 21 0 0,0-2 21 0 0,-1 2 0 0 0,1-1-2 0 0,0 0-45 0 0,0 0 45 0 0,-1 0-48 0 0,1 0 18 0 0,1 0-15 0 0,0 0-11 0 0,0 0 8 0 0,1 0-27 0 0,-1 0 21 0 0,1-1-25 0 0,0 0 20 0 0,1 0 8 0 0,-1 0-11 0 0,0 0 28 0 0,1 0 6 0 0,0-1 8 0 0,1 0-5 0 0,0 1 45 0 0,-1 0-9 0 0,0 0 29 0 0,0 0 12 0 0,-1 0 2177 0 0,1 0-2252 0 0,0 0-12 0 0,0-1-26 0 0,0 1 15 0 0,1-1-20 0 0,0 1-4 0 0,0-1-5 0 0,1 0 7 0 0,0 0-51 0 0,0 0-12 0 0,0 0-21 0 0,0 0 13 0 0,0 0-5 0 0,0 0 6 0 0,0 0 17 0 0,1 2 0 0 0,-1 1 1 0 0,1 1 6 0 0,0 0 7 0 0,0 1 41 0 0,0 0-67 0 0,1 1 111 0 0,0-1-99 0 0,1 3 68 0 0,0 0-70 0 0,0 0 70 0 0,0 2-26 0 0,0 0 42 0 0,1 1-25 0 0,0-1 32 0 0,0 1-55 0 0,0 1 45 0 0,0-1-29 0 0,0 0 13 0 0,0 0-27 0 0,0 0-21 0 0,-1-1 38 0 0,1 0-9 0 0,0-1 26 0 0,-1 0 42 0 0,1 0-16 0 0,-2-2 84 0 0,1 1-191 0 0,0-1 78 0 0,0 1-30 0 0,-1-2-11 0 0,1 1-10 0 0,-1-1 16 0 0,1 1 106 0 0,-1-3-184 0 0,0 2 55 0 0,0-2-11 0 0,-1-1-64 0 0,1 0 112 0 0,0 0-82 0 0,-1-1 55 0 0,0 0-15 0 0,1 0 4 0 0,-1 0-5 0 0,0 0-3 0 0,-1-1 15 0 0,1 0-42 0 0,-1 0 21 0 0,0-1 12 0 0,1 2 0 0 0,-1-1-74 0 0,1 1-70 0 0,0-1-120 0 0,-1 0-148 0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1:40.61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7122E6"/>
      <inkml:brushProperty name="anchorY" value="-1.45276E6"/>
      <inkml:brushProperty name="scaleFactor" value="0.5"/>
    </inkml:brush>
  </inkml:definitions>
  <inkml:trace contextRef="#ctx0" brushRef="#br0">292 110 1524 0 0,'0'0'3882'0'0,"3"0"-3010"0"0,-1-1-81 0 0,1 0-55 0 0,-1 1-114 0 0,0 0-98 0 0,0-2-122 0 0,0 0-62 0 0,0 1-71 0 0,-1 0-41 0 0,1-1-16 0 0,0 0-10 0 0,0 1-20 0 0,-1-1-32 0 0,0 2-12 0 0,1-3-4 0 0,0 2-1 0 0,-1-1-6 0 0,0 0-12 0 0,0 2-6 0 0,1-2-84 0 0,-1 0 84 0 0,0 1 12 0 0,0 0 2 0 0,0 0-1 0 0,0-1-6 0 0,0 1 1 0 0,1-1 4 0 0,-1 1-39 0 0,-1 0 30 0 0,1-1-34 0 0,-1 0 9 0 0,1 0-31 0 0,-1 0 22 0 0,0 1-45 0 0,0-2-6 0 0,0 1-5 0 0,0 0-6 0 0,0-2-4 0 0,0 1 19 0 0,0 0-6 0 0,0 0 3 0 0,-1 0-32 0 0,0 0 32 0 0,-1 0-35 0 0,0 0 6 0 0,-2-1 2 0 0,1 1-34 0 0,-3-1 51 0 0,1 1-39 0 0,-2 0 12 0 0,1 1 21 0 0,-3-1-3 0 0,2 1-16 0 0,-3 0-27 0 0,1 0 62 0 0,-3 0-38 0 0,1 1 8 0 0,-2 0-2 0 0,-2 1-4 0 0,0 1 10 0 0,-1 1-41 0 0,0 0 73 0 0,0 1-41 0 0,0 1 4 0 0,1 0 0 0 0,0 1 4 0 0,1 1 8 0 0,1 1-17 0 0,2 0 2 0 0,0 0 26 0 0,2 1-8 0 0,0 1 18 0 0,2 0-13 0 0,2 0 9 0 0,0 1-21 0 0,3 0 29 0 0,1 0-5 0 0,2 1 16 0 0,1 0-7 0 0,3 0-7 0 0,3 1 2 0 0,1 0-29 0 0,4 0 78 0 0,1 0-94 0 0,2-1 91 0 0,2 1-102 0 0,1 0 90 0 0,1-1-74 0 0,1 1 59 0 0,-1 0-102 0 0,1-1 96 0 0,-1 1-134 0 0,0-1 104 0 0,-2 0-94 0 0,0 1 59 0 0,-1-1-78 0 0,-1 1 77 0 0,-3 0-70 0 0,-1 0 95 0 0,-2 0-70 0 0,-2 0 93 0 0,-2 0-110 0 0,-1-1 123 0 0,-3 1-84 0 0,-1-1 91 0 0,-2 1-86 0 0,-2-1 82 0 0,-2 0-131 0 0,-1-1 188 0 0,-2 1-147 0 0,-2-1 135 0 0,0-1-70 0 0,-2-1 105 0 0,-2 0-84 0 0,1-1 89 0 0,-3-1-72 0 0,1 0 73 0 0,0-2-40 0 0,-1 0 59 0 0,-1-2-95 0 0,1-1 53 0 0,-1-1-65 0 0,1 0 26 0 0,-1-2-75 0 0,1 0 48 0 0,1-1-63 0 0,0 0-12 0 0,0-2-170 0 0,2 0-30 0 0,0 0-195 0 0,1-1-7 0 0,1 1-116 0 0,2-1-318 0 0,0 0-29 0 0,3 2-297 0 0,1-2-305 0 0,1 1-1162 0 0,2-2-378 0 0,1 1 852 0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1:40.99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6965E6"/>
      <inkml:brushProperty name="anchorY" value="-1.45186E6"/>
      <inkml:brushProperty name="scaleFactor" value="0.5"/>
    </inkml:brush>
  </inkml:definitions>
  <inkml:trace contextRef="#ctx0" brushRef="#br0">44 88 1552 0 0,'-1'-2'2020'0'0,"0"-2"-415"0"0,-1-2-273 0 0,0 1-238 0 0,0-2-182 0 0,0 0-66 0 0,0-1-118 0 0,0 2 76 0 0,0-2-51 0 0,1 2-93 0 0,-1-1-136 0 0,1 2-127 0 0,-1 0-58 0 0,1 0-60 0 0,0 2-18 0 0,0 1-62 0 0,0 1 403 0 0,1 1-461 0 0,0 3-34 0 0,0 2 30 0 0,0 1-35 0 0,1 4-5 0 0,-1 1-31 0 0,-1 2 16 0 0,0 4 48 0 0,-1 1-154 0 0,1 2 179 0 0,-2 2-142 0 0,1 1 109 0 0,0 2-111 0 0,1 0 107 0 0,-1 0-107 0 0,0 0 115 0 0,1 1-80 0 0,1-1 85 0 0,-1 0-75 0 0,1-1 103 0 0,0 0-72 0 0,1-2 97 0 0,0-2-101 0 0,1 0 125 0 0,-1-2-163 0 0,1-1 133 0 0,0-1-131 0 0,1-2 117 0 0,0 0-189 0 0,0-2 143 0 0,1-1-280 0 0,1-2-51 0 0,0 0-337 0 0,0-3-122 0 0,3 0-262 0 0,-2-2-134 0 0,4-1-233 0 0,-1-1-465 0 0,3-2 55 0 0,2-1-1471 0 0,0-1-809 0 0,-2-1 2028 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1:42.20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71E6"/>
      <inkml:brushProperty name="anchorY" value="-1.45361E6"/>
      <inkml:brushProperty name="scaleFactor" value="0.5"/>
    </inkml:brush>
  </inkml:definitions>
  <inkml:trace contextRef="#ctx0" brushRef="#br0">144 158 628 0 0,'0'0'3174'0'0,"0"-2"-1982"0"0,0-1-290 0 0,0 1-111 0 0,1-2 3 0 0,0 0-27 0 0,-1 1-120 0 0,1-2-110 0 0,0 0-121 0 0,0 2-68 0 0,0-1-65 0 0,0 0-40 0 0,0 2-61 0 0,0-2-17 0 0,0 0-57 0 0,0 1-30 0 0,1-1 51 0 0,-2 1-34 0 0,1 0 30 0 0,0 0-22 0 0,0 0 7 0 0,0 0-39 0 0,0 0 10 0 0,0 0 4 0 0,-1 0 3 0 0,1 1 4 0 0,-1-1 22 0 0,1 1 32 0 0,-1-1 7 0 0,1 2 34 0 0,-1-3 20 0 0,1 2-12 0 0,-1 0 48 0 0,0 0-8 0 0,1 1 23 0 0,-2-2-33 0 0,1 1 86 0 0,0 0-63 0 0,-1 0 31 0 0,1 1-46 0 0,0 0-39 0 0,-1-1-28 0 0,0 1-43 0 0,1-1-11 0 0,-1 1-62 0 0,-2-1 10 0 0,0 0-3 0 0,0 1-11 0 0,-2 0-20 0 0,1 1 1 0 0,-3 0 2 0 0,1 0-48 0 0,-2 2 51 0 0,-2 0-13 0 0,0 1 51 0 0,-1 2-78 0 0,1 0 95 0 0,-1 2-85 0 0,0 1 101 0 0,0 1-99 0 0,1 1 95 0 0,1 1-108 0 0,1 0 112 0 0,1 2-109 0 0,1 1 107 0 0,1 0-143 0 0,2 0 158 0 0,2 1-137 0 0,1 0 84 0 0,3-1-109 0 0,1 1 48 0 0,2-1-142 0 0,3 0 66 0 0,1-1-167 0 0,1-1 36 0 0,1-1-172 0 0,1-3 15 0 0,1-1-107 0 0,1-2 134 0 0,-4-1-143 0 0,3-3 30 0 0,0-2 79 0 0,-1-1 52 0 0,0-3 8 0 0,-1-1 141 0 0,-1-2-35 0 0,-2-3 70 0 0,-1-1 47 0 0,-1-1 22 0 0,-2-2 60 0 0,0 0 52 0 0,-2 0 38 0 0,-1-1 186 0 0,-1 1-33 0 0,-2 0-28 0 0,-1 0-26 0 0,0 2 43 0 0,-2 0 76 0 0,1 1-17 0 0,-1 1-39 0 0,2 3-17 0 0,-1-1-69 0 0,-1 1-40 0 0,2 1-54 0 0,-1 0-10 0 0,1 2-22 0 0,0-1-26 0 0,0 2 20 0 0,1 0 2 0 0,0 2-11 0 0,0-1 0 0 0,1 1 27 0 0,0 0-22 0 0,0 0-15 0 0,3 0 14 0 0,0 1 3 0 0,-1 0-6 0 0,4 1-35 0 0,-1-1 38 0 0,2 1-8 0 0,-1-1-12 0 0,2 0 29 0 0,-2 0-19 0 0,2 0 2 0 0,-1 0-19 0 0,1-1 60 0 0,-1 1 57 0 0,0-1 24 0 0,-1 1 46 0 0,1 0 2 0 0,-2-1-15 0 0,-1 1-31 0 0,1 0-15 0 0,-1 0-40 0 0,-1 0-81 0 0,-1 1 52 0 0,-1-1-54 0 0,3 0 4 0 0,-1 1-29 0 0,0-1 29 0 0,-1 0-10 0 0,1 3 3 0 0,0-1 14 0 0,-1 3-14 0 0,0-1 1 0 0,-1 3-5 0 0,1 2 85 0 0,-1 2-95 0 0,0 2 139 0 0,0 1-101 0 0,0 3 107 0 0,0 0-109 0 0,0 3 146 0 0,-1 2-114 0 0,0 2 110 0 0,-1 0-105 0 0,1 2 106 0 0,-2 1-120 0 0,1 0 110 0 0,-1 0-113 0 0,0 1 118 0 0,0 0-125 0 0,0 0 150 0 0,0-1-171 0 0,0 0 145 0 0,0-1-156 0 0,0-1 138 0 0,0-1-178 0 0,0 0 169 0 0,0-3-127 0 0,0 0 122 0 0,0-2-133 0 0,0-2 128 0 0,1-1-122 0 0,-1-1 157 0 0,1-2-84 0 0,0-1 215 0 0,0-3-82 0 0,0 0 136 0 0,1-1-163 0 0,-1-1 66 0 0,0-2-126 0 0,1 0 23 0 0,0-2-69 0 0,-1-1 62 0 0,1-3-139 0 0,0 0 111 0 0,0-5-135 0 0,0-1 131 0 0,1-3-133 0 0,-1-1 109 0 0,0-2-19 0 0,1-1 71 0 0,-1 0 73 0 0,0-1-12 0 0,1 0 20 0 0,-1-1-24 0 0,1 0 119 0 0,-1-1-147 0 0,0 1 151 0 0,0-1-13 0 0,0 0-46 0 0,0 0-37 0 0,0 1-33 0 0,0 0-42 0 0,1-1-26 0 0,-1 0-44 0 0,1 1 60 0 0,0 0-3 0 0,-1 0 86 0 0,1 0-203 0 0,0 1 204 0 0,0 0-252 0 0,-1 0 208 0 0,1 0-248 0 0,0 2 189 0 0,0-1-200 0 0,1 1 249 0 0,-1 0-332 0 0,0 2 208 0 0,1 0-245 0 0,0 0 160 0 0,0 2-193 0 0,1 0 148 0 0,0 0-108 0 0,0 2 100 0 0,0 1-107 0 0,1 0 121 0 0,-1 1-60 0 0,2 0 84 0 0,-1 1-82 0 0,1 0 8 0 0,0 0-17 0 0,2 1 24 0 0,-2 1-17 0 0,-1 1 14 0 0,3 1 16 0 0,-1 0-33 0 0,2 0 6 0 0,-1 1-81 0 0,1 2 96 0 0,-2-1-47 0 0,1 1 118 0 0,-1 1-83 0 0,1 1 118 0 0,-2-1-89 0 0,1 2 104 0 0,-1-1-81 0 0,0 2 81 0 0,0 1-60 0 0,0 0 93 0 0,0 1-97 0 0,-1 1 101 0 0,1-1-105 0 0,-1 2 111 0 0,-1-1-52 0 0,-1 1-20 0 0,0 0 72 0 0,0 0-116 0 0,-1 0 128 0 0,-1 1-39 0 0,-1 1 18 0 0,-1-1-30 0 0,-1 1-28 0 0,-1 0 43 0 0,0-1-10 0 0,-2 0-6 0 0,0-1 3 0 0,-2 0-6 0 0,0 0 16 0 0,0-2-61 0 0,-1 0 60 0 0,-1 0-34 0 0,1-1-27 0 0,-1-1-90 0 0,2-2-117 0 0,-1 0-110 0 0,1-1-200 0 0,-1-1 11 0 0,2-1-256 0 0,-2 0-138 0 0,2-1-182 0 0,-1-2-450 0 0,2 0-75 0 0,0-2-394 0 0,2 1-1482 0 0,1-3-1403 0 0,1 0 3210 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1:42.68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7245E6"/>
      <inkml:brushProperty name="anchorY" value="-1.45504E6"/>
      <inkml:brushProperty name="scaleFactor" value="0.5"/>
    </inkml:brush>
  </inkml:definitions>
  <inkml:trace contextRef="#ctx0" brushRef="#br0">77 226 2412 0 0,'0'0'2955'0'0,"2"1"-1788"0"0,-1 1-4 0 0,3 2 2123 0 0,-3-2-2494 0 0,1-1-77 0 0,-1 0-192 0 0,0 0-37 0 0,0 0-138 0 0,3-1 22 0 0,1 0-144 0 0,-1 0 32 0 0,4-1-134 0 0,-2 1 70 0 0,2-2-130 0 0,0 0 72 0 0,1-1-124 0 0,-1 1 72 0 0,2-2-100 0 0,1-1 40 0 0,-1 0-51 0 0,1-2 8 0 0,0 1-51 0 0,0-1 87 0 0,-1 0-37 0 0,0 0 41 0 0,-1 0-37 0 0,1 0 68 0 0,-2 0-29 0 0,1-1 85 0 0,-2 1 108 0 0,0 0 127 0 0,-2 2-109 0 0,1-2 154 0 0,-2 2-160 0 0,0-2 114 0 0,-1 1-147 0 0,0-1 157 0 0,0 1-100 0 0,-1-1-1 0 0,0 1-45 0 0,-1 0 32 0 0,-1 0-149 0 0,0-1 85 0 0,-1 2-154 0 0,0-2 102 0 0,-1 1-146 0 0,-2-1 142 0 0,0 1-161 0 0,-2 0 122 0 0,-1 0-131 0 0,0 2 33 0 0,-2-1-17 0 0,-2 1-9 0 0,1 1 40 0 0,-2 1-36 0 0,-2 1 22 0 0,-1 1-2 0 0,-1 1 5 0 0,-1 1 4 0 0,-1 2 74 0 0,0 2-95 0 0,0 2 111 0 0,0 2-113 0 0,0 1 119 0 0,2 2-130 0 0,1 2 147 0 0,1 0-128 0 0,1 2 118 0 0,3 1-128 0 0,1 1 146 0 0,2-1-44 0 0,2 1 5 0 0,3 0 4 0 0,2 0-16 0 0,2-1-6 0 0,3 1-12 0 0,1-1-82 0 0,4-1 124 0 0,2-1-171 0 0,3 0-168 0 0,2-2-226 0 0,2-1-118 0 0,2-3-211 0 0,0-1-142 0 0,2-3-172 0 0,0-2-409 0 0,1-2-57 0 0,-1-2-480 0 0,1-2-1286 0 0,-1-3-1235 0 0,-5 0 2774 0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1:46.37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7393E6"/>
      <inkml:brushProperty name="anchorY" value="-1.45645E6"/>
      <inkml:brushProperty name="scaleFactor" value="0.5"/>
    </inkml:brush>
  </inkml:definitions>
  <inkml:trace contextRef="#ctx0" brushRef="#br0">1 178 1432 0 0,'0'0'8186'0'0,"3"0"-7512"0"0,0-1-42 0 0,1-1-41 0 0,-1-1-49 0 0,1-1 19 0 0,-1 0 0 0 0,1-2-17 0 0,0 1-8 0 0,1-1-77 0 0,-1-1-101 0 0,1-1-9 0 0,0 0-69 0 0,0 0 3 0 0,0 0-29 0 0,0 1-8 0 0,0-1-10 0 0,0 0-22 0 0,-1 0 24 0 0,0 2-18 0 0,0-1-13 0 0,-1 1-15 0 0,1-1-35 0 0,-2 2-15 0 0,2-2-45 0 0,-2 2 14 0 0,1-1-35 0 0,-1 1-11 0 0,0 0-26 0 0,0 1-28 0 0,-1 2-4 0 0,1-2-62 0 0,0 1 11 0 0,-1 1-7 0 0,0 0 17 0 0,0 2-18 0 0,-1-1 20 0 0,0 3 17 0 0,0 2 14 0 0,0 2 78 0 0,0 3-114 0 0,0 2 137 0 0,0 2-140 0 0,0 2 135 0 0,0 2-134 0 0,1 0 139 0 0,0 2-150 0 0,2 0 148 0 0,0 1-147 0 0,1-1 86 0 0,1 0-223 0 0,0-2-4 0 0,1 0-302 0 0,1-2-62 0 0,0-1-227 0 0,-1-2-141 0 0,2-2-255 0 0,-2-2-942 0 0,1-2-1869 0 0,5 1-3512 0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1:46.52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7539E6"/>
      <inkml:brushProperty name="anchorY" value="-1.45784E6"/>
      <inkml:brushProperty name="scaleFactor" value="0.5"/>
    </inkml:brush>
  </inkml:definitions>
  <inkml:trace contextRef="#ctx0" brushRef="#br0">88 58 2356 0 0,'-3'-2'2324'0'0,"-2"-3"-695"0"0,-2-1-235 0 0,0 1-303 0 0,-2-2-234 0 0,0 1-214 0 0,0 1-94 0 0,0-1-158 0 0,2 1-51 0 0,0 1-178 0 0,1 1-241 0 0,2 1-211 0 0,1 1-445 0 0,1 2-549 0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1:46.96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7404E6"/>
      <inkml:brushProperty name="anchorY" value="-1.45652E6"/>
      <inkml:brushProperty name="scaleFactor" value="0.5"/>
    </inkml:brush>
  </inkml:definitions>
  <inkml:trace contextRef="#ctx0" brushRef="#br0">347 0 1456 0 0,'0'0'12247'0'0,"-1"2"-11396"0"0,-1-1-313 0 0,1 1 25 0 0,0-1-233 0 0,-2 1 60 0 0,-1-1-195 0 0,-3 0 21 0 0,1 1-35 0 0,-4 0-40 0 0,-2 1-5 0 0,-2 0-2 0 0,-2 2-40 0 0,-1-1-12 0 0,-1 2-17 0 0,-1 1 2 0 0,0 0-55 0 0,0 1 58 0 0,0 0-44 0 0,0 1 14 0 0,1 0-23 0 0,0 1 1 0 0,2 1 27 0 0,2 0-28 0 0,1 1 10 0 0,2 0-13 0 0,3 0-20 0 0,2 1-50 0 0,2 0 72 0 0,4 0-202 0 0,1 1 74 0 0,4 0-156 0 0,2 0 52 0 0,3 0-74 0 0,3 0 78 0 0,1 0-38 0 0,2-1 95 0 0,1 0-57 0 0,1 0 90 0 0,0-1-33 0 0,-1 0 50 0 0,0-2-31 0 0,-1 0 48 0 0,-3-1-28 0 0,-1-1 118 0 0,-2-1 13 0 0,-2-1 91 0 0,-2 1-75 0 0,-2-1 137 0 0,-3 1-68 0 0,-3 0 160 0 0,-2 0-86 0 0,-2 0 163 0 0,-3 0-155 0 0,-2 0 96 0 0,-1-1-150 0 0,-2 0 88 0 0,-1 0-175 0 0,-1-1 141 0 0,0 0-178 0 0,-1 0 125 0 0,0-1-221 0 0,0-1-13 0 0,1 0-261 0 0,0 0-110 0 0,4-1-370 0 0,-1 0-275 0 0,3-2-404 0 0,-1 1-838 0 0,2 0-1128 0 0,2-2-1646 0 0,2-1 3445 0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1:47.84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7242E6"/>
      <inkml:brushProperty name="anchorY" value="-1.45574E6"/>
      <inkml:brushProperty name="scaleFactor" value="0.5"/>
    </inkml:brush>
  </inkml:definitions>
  <inkml:trace contextRef="#ctx0" brushRef="#br0">77 194 2772 0 0,'-1'-3'3189'0'0,"-1"-4"-753"0"0,-1-2-92 0 0,1-3-533 0 0,-2-1-182 0 0,1 0-324 0 0,1-1-48 0 0,-1 1 14 0 0,0 0-28 0 0,1 1 90 0 0,0 1-333 0 0,0 0 58 0 0,0 1-438 0 0,1 3 106 0 0,-1-2-408 0 0,0 3 152 0 0,1-2-341 0 0,0 3 138 0 0,0-2-297 0 0,0 3 216 0 0,0 0-256 0 0,0 2 226 0 0,1 2-233 0 0,-2 3 92 0 0,1 4-31 0 0,0 2 23 0 0,-1 5 13 0 0,1 3-3 0 0,-2 5 143 0 0,1 4-222 0 0,0 3 254 0 0,0 3-269 0 0,-1 3 239 0 0,1 2-250 0 0,0 0 218 0 0,0 1-263 0 0,0 1 236 0 0,1-1-251 0 0,0 0 246 0 0,-1-1-247 0 0,1-1 241 0 0,0-2-240 0 0,0-3 250 0 0,1-1-239 0 0,-1-3 231 0 0,1-3-227 0 0,0-1 240 0 0,0-4-202 0 0,0-1 248 0 0,0-2-212 0 0,0-3 249 0 0,0 0-240 0 0,0-4 242 0 0,0 0-258 0 0,1-2 235 0 0,-1-2-207 0 0,0 0 327 0 0,0-2-225 0 0,0 0 205 0 0,0-2-275 0 0,0 0 380 0 0,0-3-224 0 0,1 0 232 0 0,0-4-228 0 0,0-1 210 0 0,1-1-251 0 0,0-2 368 0 0,0 0-331 0 0,1-1 250 0 0,0-1-343 0 0,1-1 275 0 0,0-1-271 0 0,1 0 245 0 0,0-1-345 0 0,0 0 302 0 0,2-1-310 0 0,0 0 234 0 0,0 0-291 0 0,1 1 280 0 0,-1 0-303 0 0,0 2 290 0 0,0 0-311 0 0,0 1 269 0 0,-1 1-292 0 0,0 0 271 0 0,0 2-306 0 0,-1 0 220 0 0,-1 3-283 0 0,1-1 224 0 0,-1 2-235 0 0,1 1 240 0 0,0 0-198 0 0,1 3 256 0 0,0 0-219 0 0,1 3 233 0 0,2 2-235 0 0,0 3 253 0 0,0 1-221 0 0,0 3 212 0 0,0 0-211 0 0,0 2 232 0 0,0 1-229 0 0,-1 1 233 0 0,1 1-242 0 0,-2-1 250 0 0,1 1-262 0 0,-1-2 247 0 0,0 0-243 0 0,-1-1 235 0 0,-1-1-257 0 0,0-1 249 0 0,0-1-201 0 0,-2-3 288 0 0,2 1-227 0 0,-2-3 246 0 0,1 1-289 0 0,-1-2 153 0 0,-1-1-242 0 0,3-2 228 0 0,2-2-196 0 0,0-2 222 0 0,2-3-237 0 0,-1-2 170 0 0,2-3-248 0 0,-1-3 220 0 0,2-3-221 0 0,1-3 298 0 0,-1-1-257 0 0,1-1 269 0 0,-1 0-222 0 0,0 1 137 0 0,-1 1-26 0 0,-1 1 25 0 0,-1 2 15 0 0,0 2 2 0 0,-2 2-36 0 0,0 1-3 0 0,-1 2-1 0 0,-1 3-2 0 0,0 0 0 0 0,-1 2 196 0 0,-1 1-214 0 0,-1 2 236 0 0,2 3-252 0 0,1 2 254 0 0,0 2-246 0 0,0 2 284 0 0,0 2-308 0 0,1 2 99 0 0,-1 1-360 0 0,2 1-33 0 0,1 1-126 0 0,1 1-84 0 0,0-1 49 0 0,2 0-183 0 0,0-1 98 0 0,0 0-182 0 0,1-3-77 0 0,0 0-265 0 0,1-3-50 0 0,-2-1 1 0 0,2-3 5 0 0,0-2-113 0 0,0-3 29 0 0,0-3 150 0 0,-1-2 130 0 0,-1-3 75 0 0,-1-2 211 0 0,0-4 117 0 0,-3-3 194 0 0,0-2 373 0 0,-2-2 226 0 0,-1-1 394 0 0,-2-1 274 0 0,-2 0 207 0 0,-1 1 36 0 0,-1 0-65 0 0,-3 1 13 0 0,0 1-38 0 0,-2 1-46 0 0,-1 2-260 0 0,-1 1-19 0 0,0 2-238 0 0,1 1 20 0 0,-1 2-210 0 0,1 2 30 0 0,0 2-306 0 0,2 2-132 0 0,-2 1-288 0 0,3 1-231 0 0,1 3-232 0 0,2 0-684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8:44.7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148 47 552 0 0,'-19'-5'5283'0'0,"1"0"0"0"0,-1-2 0 0 0,-34-17-1 0 0,52 23-4638 0 0,-14-3 1123 0 0,13 5-1758 0 0,1 0 1 0 0,-1 0 0 0 0,1 1-1 0 0,-1-1 1 0 0,1 0 0 0 0,-1 1-1 0 0,1-1 1 0 0,0 1 0 0 0,0-1-1 0 0,0 1 1 0 0,0 0 0 0 0,0 0-1 0 0,0-1 1 0 0,0 1 0 0 0,0 0 0 0 0,1 0-1 0 0,-1 0 1 0 0,1 0 0 0 0,0 0-1 0 0,-1 0 1 0 0,1 0 0 0 0,0 0-1 0 0,0 0 1 0 0,0 0 0 0 0,0 2-1 0 0,5 68 167 0 0,-3-43-129 0 0,13 119-1512 0 0,0-52-5400 0 0,-12-73 3435 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1:48.87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7422E6"/>
      <inkml:brushProperty name="anchorY" value="-1.45698E6"/>
      <inkml:brushProperty name="scaleFactor" value="0.5"/>
    </inkml:brush>
  </inkml:definitions>
  <inkml:trace contextRef="#ctx0" brushRef="#br0">130 565 476 0 0,'0'0'2840'0'0,"3"-1"-784"0"0,0 0-163 0 0,2-1-202 0 0,0 0-329 0 0,3-2-224 0 0,-1-1 35 0 0,2 0-246 0 0,0-2-21 0 0,0 0-287 0 0,1 0 37 0 0,0-1-256 0 0,-1 1 107 0 0,1 0-87 0 0,0 0 134 0 0,-3 2-80 0 0,1 0 107 0 0,-2 0-108 0 0,1 0 77 0 0,-2 2-66 0 0,1-2-38 0 0,-2 1-97 0 0,1-1-15 0 0,-1 2-66 0 0,-1 0-52 0 0,0 0-84 0 0,0 0-20 0 0,-1 1-12 0 0,-2-2-82 0 0,0 1 58 0 0,-3 0-26 0 0,0 1-7 0 0,-4-1-16 0 0,0 1-19 0 0,-4 1 26 0 0,-2 2-28 0 0,-3 0 9 0 0,-2 2-12 0 0,-2 1-3 0 0,-1 2-8 0 0,-1 1 1 0 0,1 2-38 0 0,1 0 43 0 0,-1 3-62 0 0,1 1-107 0 0,2 1-32 0 0,2 0-75 0 0,2 2 92 0 0,3-1-173 0 0,3 0 23 0 0,2 0-175 0 0,3 0 56 0 0,2-1-4 0 0,4-1 19 0 0,1-1 1 0 0,4-1 49 0 0,1-1 109 0 0,3-2 51 0 0,1-2 13 0 0,-2-1 72 0 0,5-3 119 0 0,0-1 125 0 0,2-3 35 0 0,-1-3 141 0 0,1-1 114 0 0,-1-3 25 0 0,-1-2 152 0 0,-1-2-90 0 0,-1-1 115 0 0,-1 0 31 0 0,-1-2 86 0 0,-2 2 6 0 0,-1-1 12 0 0,-2 2-260 0 0,0 0-23 0 0,-2 2-116 0 0,0 1-100 0 0,-2 2-76 0 0,0 0-50 0 0,-1 2-15 0 0,-1 2-27 0 0,0 1 14 0 0,0 1-49 0 0,-3 2 159 0 0,-1 3-262 0 0,-1 3 147 0 0,-1 3-344 0 0,-1 5 183 0 0,1 2-287 0 0,0 5 61 0 0,1 5-116 0 0,1 3-125 0 0,1 3 43 0 0,2 4-137 0 0,2 3 53 0 0,2 2 48 0 0,2 3-115 0 0,2 0 168 0 0,1 1-106 0 0,2 0 183 0 0,-1-2-36 0 0,0-1 189 0 0,0-4-37 0 0,-3-2 152 0 0,-1-4-45 0 0,-1-3 232 0 0,-3-3-48 0 0,-1-2 180 0 0,-2-3-84 0 0,-3-2 136 0 0,-1-3-11 0 0,-3-2 45 0 0,-2-4 7 0 0,-3-1 33 0 0,-1-4-114 0 0,-1-2 185 0 0,-2-3-156 0 0,-2-3 137 0 0,0-3-108 0 0,1-2 65 0 0,-1-4-104 0 0,2-2 76 0 0,1-4-143 0 0,3-2 27 0 0,2-2-78 0 0,4-4 25 0 0,3-2-53 0 0,4-4-1 0 0,5-5-58 0 0,5-5 23 0 0,4-3-66 0 0,5-4 12 0 0,4-1-57 0 0,4-2 102 0 0,3-2-98 0 0,5-1 92 0 0,1 1-64 0 0,1 1 103 0 0,1 3-43 0 0,-2 2 123 0 0,1 3 10 0 0,-3 2 106 0 0,-1 2-15 0 0,-2 3 50 0 0,-4 3-4 0 0,-3 2-76 0 0,-3 4 46 0 0,-3 1-22 0 0,-4 3 252 0 0,-1 1-262 0 0,-3 2 131 0 0,-2 1-258 0 0,-2 1 176 0 0,-1 2-240 0 0,-2 2 188 0 0,-1 0-243 0 0,-1 3 187 0 0,-2 0-218 0 0,-1 2 155 0 0,-1 2-176 0 0,0 2 172 0 0,-3 1-217 0 0,1 2 260 0 0,-4 3-251 0 0,0 2 244 0 0,-1 2-193 0 0,-1 5 180 0 0,0 3-165 0 0,0 4 218 0 0,1 4-241 0 0,2 4 84 0 0,0 3-61 0 0,2 5-60 0 0,2 2 16 0 0,1 5 23 0 0,3 3-117 0 0,2 2 157 0 0,2 2-200 0 0,1 2 83 0 0,1 0 10 0 0,0 0 40 0 0,1-2 14 0 0,-1-2 24 0 0,1-3 11 0 0,-1-3 36 0 0,0-4-31 0 0,-1-3 58 0 0,0-4-22 0 0,-1-3 51 0 0,-1-3-18 0 0,0-2 148 0 0,0-3-22 0 0,-1-2 79 0 0,0-3-136 0 0,0-1 118 0 0,0-3-198 0 0,-1-1 253 0 0,0-3-237 0 0,0-2 184 0 0,1-3-189 0 0,1-2 148 0 0,1-3-145 0 0,0-4 108 0 0,2-2-155 0 0,0-3 128 0 0,2-2-167 0 0,0-3 76 0 0,2-1-44 0 0,0 0 8 0 0,0 0 59 0 0,0 1-22 0 0,1 2-5 0 0,-1 1-10 0 0,1 2 16 0 0,-1 2 13 0 0,0 2-55 0 0,0 1 36 0 0,0 2-17 0 0,0 2 17 0 0,-1 3-8 0 0,1 1-26 0 0,0 3 60 0 0,1 1-29 0 0,0 4 141 0 0,0 3-272 0 0,0 3 286 0 0,1 3-221 0 0,-1 4 196 0 0,0 3-224 0 0,1 2 277 0 0,-1 2-247 0 0,1 2 193 0 0,0 1-183 0 0,0 0 203 0 0,-1-1-220 0 0,1 0 225 0 0,0-2-413 0 0,-1-1-131 0 0,1-2-350 0 0,0-3-551 0 0,-1-1-571 0 0,1-2-1149 0 0,0-3-2662 0 0,1-3-3835 0 0,-3-3 8897 0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2:47.46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54158.0625"/>
      <inkml:brushProperty name="anchorY" value="-701005.875"/>
      <inkml:brushProperty name="scaleFactor" value="0.5"/>
    </inkml:brush>
  </inkml:definitions>
  <inkml:trace contextRef="#ctx0" brushRef="#br0">49 154 936 0 0,'0'0'2928'0'0,"2"-1"-2301"0"0,-1-1-72 0 0,1 1-54 0 0,-1 0-29 0 0,1-1 2 0 0,0-1-62 0 0,-1 1-8 0 0,1 0 51 0 0,0-1-9 0 0,0 1 0 0 0,0 0-16 0 0,0-1-37 0 0,0 2-56 0 0,0-2-7 0 0,0 0-92 0 0,-1 1-14 0 0,1-1-26 0 0,-1 0-55 0 0,1 0 167 0 0,-1 0-99 0 0,0 0 83 0 0,1-1 26 0 0,-1 1 35 0 0,0 0 47 0 0,0-1-112 0 0,1 1 55 0 0,-1-2-43 0 0,0 1 145 0 0,0 1-47 0 0,1-2 95 0 0,-1 1-143 0 0,1-1 73 0 0,-1 2-155 0 0,1-3 167 0 0,-1 2-83 0 0,0-1 189 0 0,0 1-186 0 0,0-1 95 0 0,0 1-145 0 0,1 0 108 0 0,-1 0-187 0 0,0 2 166 0 0,0 0-157 0 0,0-1 116 0 0,0 0-133 0 0,-1 1 66 0 0,1-1-111 0 0,0 0 35 0 0,0 1-94 0 0,0 0 32 0 0,-1 1-106 0 0,0 0 404 0 0,1 5-294 0 0,1 2 140 0 0,-1 4-56 0 0,1 3 10 0 0,0 5 32 0 0,1 3-30 0 0,-1 4 25 0 0,0 3 133 0 0,0 4-117 0 0,-1 2 103 0 0,2 2-113 0 0,-1 3 122 0 0,0 1-173 0 0,0 2 37 0 0,0 1-33 0 0,1-1-40 0 0,0-2-18 0 0,1 0-16 0 0,0-3-42 0 0,-1-1-18 0 0,1-2-16 0 0,-1-3 0 0 0,0-1-2 0 0,0-3-14 0 0,-1-1-5 0 0,1-3-32 0 0,-1-2 40 0 0,0-2-41 0 0,0-2 16 0 0,0-1-4 0 0,-1-2 9 0 0,0-2-2 0 0,1-1 1 0 0,-1-3 18 0 0,0 1-23 0 0,0-2-2 0 0,0 0-41 0 0,0 0-65 0 0,-1-1-59 0 0,1 0-87 0 0,0-1-124 0 0,-1-2-113 0 0,0 1-87 0 0,0-1-74 0 0,0-1-56 0 0,-1 0-17 0 0,1-1 20 0 0,-2-2-837 0 0,0-1 830 0 0,-1 0-130 0 0,0-1 179 0 0,0-1-122 0 0,0 1 222 0 0,-1-2-48 0 0,0 0 180 0 0,0 0-61 0 0,0-2 205 0 0,1 2-49 0 0,-1-2 165 0 0,-1 0-87 0 0,1-1 136 0 0,-1 0-59 0 0,1 0 133 0 0,0 0-35 0 0,-1 0 161 0 0,0-1-60 0 0,0 1 245 0 0,0-1-121 0 0,1 1 219 0 0,-1 0-201 0 0,0 0 140 0 0,1 2-74 0 0,-1-1 6 0 0,0 0 3 0 0,1 1-91 0 0,-1-1 128 0 0,2 1-65 0 0,-2 0 40 0 0,1 1-69 0 0,-1-1 76 0 0,1 1-6 0 0,-1-1-7 0 0,1 2-4 0 0,0-2-32 0 0,1 2-38 0 0,-1 0-28 0 0,0 0 12 0 0,1 0 156 0 0,-1 2-227 0 0,2 0 271 0 0,-1-2-306 0 0,1 2 274 0 0,0-1-289 0 0,-1 1 266 0 0,1 0-291 0 0,0 0 245 0 0,1 1-276 0 0,0 0 261 0 0,-1-1-238 0 0,1 0 220 0 0,0 1-252 0 0,0 0 224 0 0,0 0-224 0 0,1 0 197 0 0,0 1-14 0 0,-1-1-228 0 0,0 0 182 0 0,0 0-217 0 0,0 0 198 0 0,0 1-90 0 0,1-1 108 0 0,-1 4-14 0 0,1-1 55 0 0,1 4-30 0 0,0 1 11 0 0,1 3-20 0 0,0 0 4 0 0,1 2-39 0 0,1 1-4 0 0,0 0-15 0 0,2 2 2 0 0,0 0-34 0 0,1 0 8 0 0,1 1-18 0 0,0 0-5 0 0,1-1 14 0 0,0 0-37 0 0,-1-1 6 0 0,1-1-8 0 0,-1-1 10 0 0,0-1 1 0 0,0-1 5 0 0,-1-1 13 0 0,-1-2 21 0 0,0 0 9 0 0,-2-2 8 0 0,1 1-5 0 0,0-1 21 0 0,0-1 55 0 0,0 0-24 0 0,-2-2-12 0 0,4-1 48 0 0,-1 0-35 0 0,3-3 2 0 0,0-2-37 0 0,1-2-14 0 0,0-2-22 0 0,2-2-6 0 0,0-3-24 0 0,1-1 38 0 0,0-2-92 0 0,1-3 18 0 0,1 0 6 0 0,0-2 36 0 0,0 0-155 0 0,-1 1 24 0 0,1 0-219 0 0,-2 2-38 0 0,0 0-334 0 0,-1 3-7 0 0,-1 1-494 0 0,-1 1-540 0 0,-1 2-588 0 0,0 2-644 0 0,12-7-14203 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4:07.37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02737.3125"/>
      <inkml:brushProperty name="anchorY" value="-753552.625"/>
      <inkml:brushProperty name="scaleFactor" value="0.5"/>
    </inkml:brush>
  </inkml:definitions>
  <inkml:trace contextRef="#ctx0" brushRef="#br0">0 1 240 0 0,'0'0'10888'0'0,"0"1"-10724"0"0,0 7 5616 0 0,4-7-5704 0 0,-1-1 142 0 0,0 0-132 0 0,3 1 62 0 0,0-1-9 0 0,2 1 65 0 0,-1 0-125 0 0,4 0 148 0 0,1 1-149 0 0,3-1 105 0 0,1 0-115 0 0,2 1 125 0 0,2-1-76 0 0,2 1 11 0 0,1-1-7 0 0,3 0-56 0 0,1 0 19 0 0,2 1-18 0 0,2-1-10 0 0,0 0-22 0 0,0 0 10 0 0,1-1-23 0 0,1 0-18 0 0,0 0-19 0 0,0 0 50 0 0,2-1-2 0 0,0 1-26 0 0,1-1 28 0 0,2 1-102 0 0,0-1 109 0 0,0 0-92 0 0,1 0 143 0 0,1 0-152 0 0,1 0 141 0 0,2 0-154 0 0,2 0 166 0 0,2-1-176 0 0,2 1 169 0 0,2 0-148 0 0,1 0 132 0 0,2 0-34 0 0,-1 1-7 0 0,2-1-4 0 0,0 1-4 0 0,1-1-10 0 0,-1 1 12 0 0,0 0-18 0 0,1 0 5 0 0,0 0-114 0 0,0 0 139 0 0,1 0-116 0 0,0 0 142 0 0,1 0-143 0 0,0 0 157 0 0,0 0-145 0 0,1 0 137 0 0,0 0-171 0 0,0 0 191 0 0,1 0-176 0 0,0 1 170 0 0,-1-1-77 0 0,0 0 19 0 0,0 1-44 0 0,0-1-3 0 0,-1 0 26 0 0,0 0-20 0 0,-1 0 8 0 0,0 0-110 0 0,-1 0 153 0 0,-1-1-181 0 0,0 1 143 0 0,-2 0-104 0 0,-2 0 142 0 0,-2-1-139 0 0,-2 1 146 0 0,-2 0-145 0 0,-1-1 160 0 0,-1 1-141 0 0,-2-1 165 0 0,0 1-174 0 0,-1-1 174 0 0,-2 1-160 0 0,-1-1 161 0 0,-2 1-165 0 0,-2 0 166 0 0,-2-1-157 0 0,0 1 150 0 0,-1 0-166 0 0,-1-1 190 0 0,-2 1-198 0 0,0 0 153 0 0,0 0-107 0 0,-1 0 119 0 0,-3 0-141 0 0,0 0 156 0 0,-1 0-146 0 0,-1 0 156 0 0,-1 0-93 0 0,0 0 62 0 0,-2 0-137 0 0,0 0 147 0 0,-5 0-72 0 0,4 0 37 0 0,-4 0-8 0 0,2-1-31 0 0,-3 1 33 0 0,2 0-11 0 0,-3-1-2 0 0,2 1-17 0 0,-3 0 33 0 0,2 0-30 0 0,-2 0-70 0 0,0 0 114 0 0,-1-1-38 0 0,0 1 13 0 0,-1 0-14 0 0,-3 0 13 0 0,4-1-18 0 0,-3 1 9 0 0,0 0-2 0 0,2 0-14 0 0,-2 0 27 0 0,0-1-13 0 0,1 1 0 0 0,-1 0-18 0 0,-1 0 19 0 0,-2 0 21 0 0,2-1-25 0 0,0 1 19 0 0,-2 0 4 0 0,0-1-15 0 0,-1 1-14 0 0,-1 0 27 0 0,3 0-14 0 0,-1 0 5 0 0,0 0-15 0 0,0 0 18 0 0,-1 0-11 0 0,-1 0-20 0 0,-1 0 35 0 0,0 0-3 0 0,0 0-20 0 0,3 0 5 0 0,1-1-2 0 0,-1 1-10 0 0,0 0 18 0 0,-2 0-30 0 0,1 0 10 0 0,-2-1-74 0 0,1 1 1 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1:55.82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06093.5"/>
      <inkml:brushProperty name="anchorY" value="-645417.375"/>
      <inkml:brushProperty name="scaleFactor" value="0.5"/>
    </inkml:brush>
  </inkml:definitions>
  <inkml:trace contextRef="#ctx0" brushRef="#br0">939 292 740 0 0,'3'3'7582'0'0,"0"0"-6241"0"0,0 0-363 0 0,1 1-195 0 0,-1 0-162 0 0,0-2-144 0 0,0 1 92 0 0,0 0-75 0 0,0-1 0 0 0,0 0-51 0 0,-1 0-62 0 0,1-1-47 0 0,-2 0-36 0 0,2 1-14 0 0,-1 0-44 0 0,0-1 29 0 0,2 1-30 0 0,-1-1 22 0 0,0 0-21 0 0,2 0-8 0 0,-1 0-12 0 0,0 0-12 0 0,2-1 11 0 0,-2 0-9 0 0,3-1-35 0 0,-1 0-13 0 0,1-1-12 0 0,-1 0-19 0 0,2-2 18 0 0,0-1 25 0 0,1-1-11 0 0,-1 0-18 0 0,1-2 35 0 0,0 0-54 0 0,-1 0 6 0 0,0-1-2 0 0,0-1 138 0 0,-1 0-115 0 0,-1 0 70 0 0,0-1-94 0 0,-1 0 105 0 0,-1 0-52 0 0,0 0 54 0 0,-2 1 94 0 0,-1-1-81 0 0,0 1 50 0 0,-1-1-154 0 0,-2 1 155 0 0,0-1-215 0 0,-2 1 104 0 0,-1-1-77 0 0,-2 0 158 0 0,-1 0-172 0 0,-1 0 145 0 0,-3 0-193 0 0,-1 0 195 0 0,-3 0-233 0 0,-1 1 208 0 0,-2 0-204 0 0,-2 2 238 0 0,-3 0-300 0 0,-3 1 244 0 0,-1 2-253 0 0,-3 1 217 0 0,-3 3-183 0 0,-3 2 268 0 0,-4 3-204 0 0,-3 4 319 0 0,-5 5-234 0 0,-2 5 352 0 0,-4 6-277 0 0,-3 7 258 0 0,-2 7-241 0 0,0 6 208 0 0,1 6-208 0 0,1 6 61 0 0,4 3-35 0 0,4 5 88 0 0,4 3-36 0 0,5 2 44 0 0,6 1-57 0 0,7-1-10 0 0,7 0 5 0 0,6-1-74 0 0,6-1-13 0 0,7-1-10 0 0,7-1-11 0 0,7 1-59 0 0,8 0 34 0 0,6-1-50 0 0,8-1 3 0 0,6-3-3 0 0,6-3-20 0 0,6-5-3 0 0,4-3-48 0 0,5-5-1 0 0,4-5-36 0 0,0-5-109 0 0,1-6-60 0 0,-1-5-99 0 0,-2-5-145 0 0,-1-4-160 0 0,-4-5-15 0 0,-2-3-280 0 0,-2-5 106 0 0,-2-4-329 0 0,-3-4 7 0 0,0-3-349 0 0,-3-5-239 0 0,-1-4-249 0 0,-2-5-107 0 0,-3-4-127 0 0,-4-1-100 0 0,-4-3-65 0 0,-4-1-1488 0 0,-4 0-1758 0 0,-6 5 3996 0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1:56.31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07793.125"/>
      <inkml:brushProperty name="anchorY" value="-647876.1875"/>
      <inkml:brushProperty name="scaleFactor" value="0.5"/>
    </inkml:brush>
  </inkml:definitions>
  <inkml:trace contextRef="#ctx0" brushRef="#br0">32 220 168 0 0,'-1'-2'2316'0'0,"1"-4"-723"0"0,-1-2-45 0 0,1-2-200 0 0,0-1-142 0 0,0 0 90 0 0,0-1-93 0 0,0-1 57 0 0,0 1 91 0 0,0 0-265 0 0,0 0 187 0 0,0 0-227 0 0,0 1 57 0 0,0 0-190 0 0,0 2-56 0 0,0-1 48 0 0,0 2-200 0 0,0 0 117 0 0,0 0-323 0 0,0 1 192 0 0,0 1-373 0 0,-1 0 167 0 0,1 1-357 0 0,0 1 197 0 0,-1 1-240 0 0,1 2 273 0 0,0 0-238 0 0,-1 3 298 0 0,0 2-212 0 0,-1 5 311 0 0,0 5-288 0 0,0 5 273 0 0,0 6-252 0 0,0 6 93 0 0,-1 7-39 0 0,1 7-4 0 0,0 6 34 0 0,-1 6-29 0 0,1 5 42 0 0,0 3-77 0 0,1 3 131 0 0,1 1-50 0 0,0 1-28 0 0,1 0 35 0 0,2-1-88 0 0,0-1 34 0 0,2-2-92 0 0,1-2 116 0 0,1-2-154 0 0,0-3 33 0 0,2-3-50 0 0,0-4-11 0 0,1-4-18 0 0,0-4-62 0 0,1-3-69 0 0,-1-5 15 0 0,1-3-12 0 0,0-4 0 0 0,-1-2 0 0 0,1-4 0 0 0,-1-3 0 0 0,1-2-327 0 0,-1-4-363 0 0,2-3-309 0 0,0-2-159 0 0,1-4-379 0 0,2-2-173 0 0,1-4-248 0 0,2-2-291 0 0,0-3-126 0 0,2-2-168 0 0,0-4-621 0 0,1-2-1394 0 0,0-3-3018 0 0,-4 2 6472 0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1:56.96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09401.0625"/>
      <inkml:brushProperty name="anchorY" value="-650407.0625"/>
      <inkml:brushProperty name="scaleFactor" value="0.5"/>
    </inkml:brush>
  </inkml:definitions>
  <inkml:trace contextRef="#ctx0" brushRef="#br0">144 102 2000 0 0,'0'0'1984'0'0,"-1"-2"-466"0"0,1-1-245 0 0,0-2-211 0 0,-1 1-76 0 0,1-3-41 0 0,0 2 61 0 0,1-1-121 0 0,-1 1 65 0 0,1-1-250 0 0,0 1 12 0 0,1 0-244 0 0,-1 0 70 0 0,-1 2-157 0 0,2-1 153 0 0,-1 0-32 0 0,0 1-12 0 0,0 0 0 0 0,0 0 0 0 0,0 1-2 0 0,0 0-38 0 0,0 0-26 0 0,-1 0-36 0 0,1 0-8 0 0,-1 0 3 0 0,0 1 967 0 0,1-1-893 0 0,0-4 3745 0 0,-4 7-3959 0 0,-1-1-127 0 0,-1 3 175 0 0,0-1-116 0 0,-2 3 62 0 0,-1 2-2 0 0,-2 2 59 0 0,0 3 37 0 0,-1 2 26 0 0,-2 3 78 0 0,0 2-51 0 0,1 4 72 0 0,-1 2 37 0 0,1 3-46 0 0,2 2 177 0 0,1 2-280 0 0,2 1 206 0 0,3 1-258 0 0,1 0-321 0 0,3 1 85 0 0,2-1-56 0 0,3 2 0 0 0,4-1 0 0 0,2 0 0 0 0,4-1 0 0 0,3-1 0 0 0,3-2 0 0 0,2-1 0 0 0,3-3 0 0 0,2-3 0 0 0,1-2 0 0 0,1-4 0 0 0,0-3 0 0 0,0-3 0 0 0,1-4 0 0 0,-1-2 0 0 0,0-4 0 0 0,-1-2 0 0 0,0-2 0 0 0,-1-4 0 0 0,0-2-322 0 0,-2-3 41 0 0,-1-3 29 0 0,-1-4-142 0 0,-1-3 76 0 0,-2-5-13 0 0,-1-4 66 0 0,-2-3 26 0 0,-2-1 71 0 0,-3-1 46 0 0,-3 0 45 0 0,-2 0 138 0 0,-3 3-5 0 0,-1 1-44 0 0,-3 2 127 0 0,-1 1-85 0 0,-1 2 43 0 0,-2 2-49 0 0,-2 1 74 0 0,-2 2-92 0 0,-2 0 60 0 0,-2 1-70 0 0,-3 1 57 0 0,-2 1-84 0 0,-2 0 53 0 0,-3 2-51 0 0,-1 2 42 0 0,-2 0-83 0 0,-1 2 61 0 0,-2 0-146 0 0,1 2 87 0 0,-2 1-175 0 0,0 1 62 0 0,1 1-189 0 0,0 0-2 0 0,0 0-251 0 0,3 2 62 0 0,0-1-269 0 0,2 2 161 0 0,1 0-299 0 0,3 0 50 0 0,0 0-273 0 0,6 2-116 0 0,-2-1-249 0 0,4 2-62 0 0,0 0-240 0 0,1 1-770 0 0,4 0-2473 0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1:57.48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08120.4375"/>
      <inkml:brushProperty name="anchorY" value="-649036.75"/>
      <inkml:brushProperty name="scaleFactor" value="0.5"/>
    </inkml:brush>
  </inkml:definitions>
  <inkml:trace contextRef="#ctx0" brushRef="#br0">591 2 316 0 0,'-2'0'2580'0'0,"-1"0"-858"0"0,0-1-259 0 0,-4 1-189 0 0,1-1-26 0 0,-4 1 2 0 0,-1 1 74 0 0,-3 1-141 0 0,0 0 60 0 0,-2 1-147 0 0,-1 0-167 0 0,-1 0-71 0 0,-3 2-171 0 0,0 0-78 0 0,-3 0-21 0 0,-1 2-106 0 0,-3 0 0 0 0,-1 2-48 0 0,-1 0-48 0 0,-1 1-83 0 0,0 1-57 0 0,0 0-38 0 0,1 1-76 0 0,1 1 57 0 0,1 1-65 0 0,3 0 18 0 0,3 0-20 0 0,2 0-29 0 0,4 1 8 0 0,3-1-19 0 0,4 1-1 0 0,3 0-42 0 0,5 0-40 0 0,4 0-113 0 0,4 1-94 0 0,5 1-109 0 0,4 1 94 0 0,5 1-157 0 0,3 1 218 0 0,4 0-142 0 0,1 1 206 0 0,3-1-151 0 0,0 1 195 0 0,0 0-115 0 0,0 1 182 0 0,-3-2-115 0 0,-3 0 259 0 0,-2 0 35 0 0,-2-1 48 0 0,-4 0-8 0 0,-3-1 93 0 0,-2 0-6 0 0,-5 0 15 0 0,-2-1 216 0 0,-3 0-299 0 0,-3 1 281 0 0,-4 0-240 0 0,-3 0 252 0 0,-3 0-223 0 0,-3 0 166 0 0,-3 0-231 0 0,-2-1 169 0 0,-3 0-238 0 0,-1-2 156 0 0,0-1-210 0 0,-1-3 127 0 0,0-1-200 0 0,0-2 96 0 0,1-3-337 0 0,1-1 32 0 0,0-3-465 0 0,1-2 23 0 0,1-3-493 0 0,1-2-424 0 0,2-4-494 0 0,1-2-583 0 0,3-4-671 0 0,3-2-1352 0 0,2-3-3148 0 0,3 4 6691 0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1:57.99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06305.8125"/>
      <inkml:brushProperty name="anchorY" value="-648533.5"/>
      <inkml:brushProperty name="scaleFactor" value="0.5"/>
    </inkml:brush>
  </inkml:definitions>
  <inkml:trace contextRef="#ctx0" brushRef="#br0">0 485 2336 0 0,'4'2'8033'0'0,"1"1"-6242"0"0,0-1-297 0 0,2 1 141 0 0,0-1-94 0 0,2 0-183 0 0,-1 0-136 0 0,3 0-156 0 0,-1-1-200 0 0,2-1-181 0 0,1 0-138 0 0,2 0-104 0 0,1-2-135 0 0,0 1 2 0 0,0-2-127 0 0,2 1-27 0 0,0-1-126 0 0,-1 0-79 0 0,2-1-132 0 0,0 0 11 0 0,0 0 7 0 0,0-1-17 0 0,0-1-9 0 0,0 1 45 0 0,0-1 19 0 0,0 0 5 0 0,0-1 8 0 0,-1 0 32 0 0,-1 0-37 0 0,0 0 111 0 0,-2-1-23 0 0,0 1 26 0 0,-1-1 20 0 0,-1 0 5 0 0,-1-1 57 0 0,0 1 4 0 0,-1-2 109 0 0,-1 0 52 0 0,-1 0 91 0 0,1-1 25 0 0,-2 0 49 0 0,-1-1 11 0 0,0 0 11 0 0,-2-1 51 0 0,-1-1-37 0 0,-1 0-42 0 0,-1 0 79 0 0,-2-1-74 0 0,-1-1 69 0 0,-1 0-66 0 0,-3-1 29 0 0,0 0-140 0 0,-3-1 85 0 0,-2 0-153 0 0,-1 0 51 0 0,-4 1-118 0 0,-1 0 47 0 0,-1 1-102 0 0,-3 2 63 0 0,-2 1-92 0 0,0 3 25 0 0,-2 2-66 0 0,-1 2-3 0 0,0 2-2 0 0,-1 2 48 0 0,0 2-75 0 0,0 4 71 0 0,-1 3-21 0 0,0 3 48 0 0,0 4-49 0 0,1 3 53 0 0,0 5-15 0 0,2 3 14 0 0,2 3 12 0 0,3 2-40 0 0,4 2 40 0 0,4 0-60 0 0,3 2 60 0 0,5 1-84 0 0,3 1 52 0 0,4 0-64 0 0,4 2 97 0 0,3 0-127 0 0,5 0 81 0 0,3 1-82 0 0,4-2 73 0 0,2-2-143 0 0,4-2 36 0 0,1-4-141 0 0,3-2-208 0 0,2-5-46 0 0,1-2-455 0 0,3-4 25 0 0,0-4-398 0 0,0-4 25 0 0,1-3-313 0 0,2-4-214 0 0,1-4-229 0 0,1-3-61 0 0,1-2-142 0 0,1-4-555 0 0,2-2-2075 0 0,0-3-3009 0 0,-10 2 6813 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1:58.70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08402.0625"/>
      <inkml:brushProperty name="anchorY" value="-650004.75"/>
      <inkml:brushProperty name="scaleFactor" value="0.5"/>
    </inkml:brush>
  </inkml:definitions>
  <inkml:trace contextRef="#ctx0" brushRef="#br0">538 814 2024 0 0,'0'0'1980'0'0,"2"-1"-494"0"0,0 0-93 0 0,2-1-36 0 0,0 0-122 0 0,1-1-24 0 0,0 0-117 0 0,2 0 46 0 0,-2 0-293 0 0,1 0 51 0 0,-1 0-258 0 0,0 0 116 0 0,0 1-267 0 0,0-1 127 0 0,-1 0-226 0 0,1-1 102 0 0,-1 1-239 0 0,0-1 110 0 0,0 1-223 0 0,1-2 137 0 0,-2 2-202 0 0,1-2 171 0 0,0 2-185 0 0,-1-2 124 0 0,0 1-184 0 0,0-1 145 0 0,0 1-183 0 0,0-2 146 0 0,-1 2-23 0 0,0-1-26 0 0,0 0 18 0 0,0 0-7 0 0,-1 0-18 0 0,0-2 43 0 0,-1 2 15 0 0,0-2 53 0 0,-1 1-7 0 0,-1 0 20 0 0,0 1 16 0 0,-2-2-23 0 0,-2 1 56 0 0,-1-1-8 0 0,-2 0 5 0 0,-1 1 192 0 0,-1-1-250 0 0,-2 1 293 0 0,-2-1-251 0 0,-1 1 225 0 0,-2 0-247 0 0,-1 0 190 0 0,-2 1-251 0 0,-1 1 165 0 0,-3 0-153 0 0,-1 1 117 0 0,-1 2-208 0 0,-2 0 204 0 0,-1 2-238 0 0,-1 1 65 0 0,0 2-14 0 0,-1 2 24 0 0,0 3-24 0 0,1 1-52 0 0,0 2 94 0 0,3 3-36 0 0,1 1-16 0 0,3 2 18 0 0,2 3 25 0 0,4 0-82 0 0,3 2 44 0 0,4 0-39 0 0,3 0-33 0 0,3 1-75 0 0,5 0-19 0 0,2 0-58 0 0,4 0-35 0 0,4 0 158 0 0,2-1-236 0 0,3 0 247 0 0,3-2-370 0 0,2-2 371 0 0,1-2-323 0 0,2-3 274 0 0,1-3-277 0 0,1-3 115 0 0,1-3 13 0 0,0-4 42 0 0,2-3-54 0 0,-1-3 124 0 0,2-5 19 0 0,0-3 4 0 0,2-5 6 0 0,0-5-18 0 0,0-6-27 0 0,0-6 44 0 0,-1-4-127 0 0,-2-5 196 0 0,-1-2 195 0 0,-4-2-98 0 0,-2 1 238 0 0,-3 1 191 0 0,-3 1-3 0 0,-3 4 220 0 0,-2 2 16 0 0,-3 2 13 0 0,-3 3 83 0 0,-2 2 26 0 0,-2 2 30 0 0,-1 1 44 0 0,-3 2-125 0 0,-1-1 21 0 0,-2 1-76 0 0,-2 0 52 0 0,0 1-654 0 0,-1 1-102 0 0,0 1-9 0 0,-1 2-41 0 0,1 1 0 0 0,0 2 0 0 0,1 2 0 0 0,0 1 0 0 0,1 1 0 0 0,1 3 0 0 0,0 1 0 0 0,2 1 0 0 0,-1 1 0 0 0,3 3 0 0 0,0 1 0 0 0,1 3 0 0 0,-1 2 0 0 0,-1 4 0 0 0,-1 3 0 0 0,1 5 0 0 0,0 5 0 0 0,1 5 0 0 0,1 6 0 0 0,0 5 0 0 0,2 6 0 0 0,1 6 0 0 0,1 7 0 0 0,2 4 0 0 0,2 4 0 0 0,1 2 0 0 0,1 1 0 0 0,2-1 0 0 0,2-1 0 0 0,0-1 0 0 0,2-2 0 0 0,0-3 0 0 0,1-5 0 0 0,0-3 0 0 0,1-5 0 0 0,-1-4 0 0 0,0-5 0 0 0,0-5 0 0 0,0-4-1031 0 0,-1-3-453 0 0,1-5-209 0 0,-1-4-630 0 0,-3-5-362 0 0,2-2-308 0 0,-1-3-439 0 0,0-3-2302 0 0,1-2-3899 0 0,-3-1 9028 0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1:59.11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09935.0625"/>
      <inkml:brushProperty name="anchorY" value="-651574.6875"/>
      <inkml:brushProperty name="scaleFactor" value="0.5"/>
    </inkml:brush>
  </inkml:definitions>
  <inkml:trace contextRef="#ctx0" brushRef="#br0">42 1 3376 0 0,'-1'1'3825'0'0,"-3"1"-1014"0"0,0 0-569 0 0,-2 1-431 0 0,1 0-363 0 0,-2 0-136 0 0,2 0-110 0 0,1 0 14 0 0,1-2-3 0 0,1 0-148 0 0,3 1-77 0 0,1 0-211 0 0,5-1-149 0 0,4 1-125 0 0,5 0-149 0 0,3-1-59 0 0,4 0-162 0 0,3 0-106 0 0,2 0-132 0 0,3 0-118 0 0,0 0-158 0 0,1-1-142 0 0,1 0-266 0 0,-1 0-339 0 0,0-1-380 0 0,-1 1-240 0 0,-1-1-456 0 0,-3 0-654 0 0,0 0-1615 0 0,-3-1-2876 0 0,-6 1 6200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8:45.1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1 123 3976 0 0,'5'-43'24027'0'0,"0"50"-23862"0"0,-1 0 1 0 0,0 1-1 0 0,0-1 1 0 0,0 1 0 0 0,-1 0-1 0 0,-1 0 1 0 0,4 15 0 0 0,3 4-2 0 0,15 36-78 0 0,50 95 0 0 0,48 52-387 0 0,-59-109 919 0 0,-63-101-597 0 0,1 1-1 0 0,-1 0 1 0 0,1-1 0 0 0,-1 1 0 0 0,1 0 0 0 0,0-1-1 0 0,-1 1 1 0 0,1-1 0 0 0,0 1 0 0 0,-1-1 0 0 0,1 1 0 0 0,0-1-1 0 0,0 1 1 0 0,-1-1 0 0 0,1 0 0 0 0,0 0 0 0 0,0 1 0 0 0,0-1-1 0 0,0 0 1 0 0,-1 0 0 0 0,1 0 0 0 0,0 0 0 0 0,0 0-1 0 0,0 0 1 0 0,0 0 0 0 0,0 0 0 0 0,-1 0 0 0 0,1 0 0 0 0,0-1-1 0 0,0 1 1 0 0,0 0 0 0 0,0 0 0 0 0,-1-1 0 0 0,1 1 0 0 0,0-1-1 0 0,0 1 1 0 0,-1-1 0 0 0,1 1 0 0 0,0-1 0 0 0,-1 1-1 0 0,1-1 1 0 0,0 1 0 0 0,-1-1 0 0 0,1 0 0 0 0,-1 1 0 0 0,1-2-1 0 0,27-37 101 0 0,-25 34-68 0 0,170-308-261 0 0,-107 185 143 0 0,-42 83-224 0 0,38-69 104 0 0,-16 44-5323 0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1:59.46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11644.6875"/>
      <inkml:brushProperty name="anchorY" value="-652875"/>
      <inkml:brushProperty name="scaleFactor" value="0.5"/>
    </inkml:brush>
  </inkml:definitions>
  <inkml:trace contextRef="#ctx0" brushRef="#br0">95 121 5412 0 0,'-2'-2'4149'0'0,"-3"-5"-1312"0"0,-1 0-18 0 0,-1-3-718 0 0,-1-1-205 0 0,0 0-402 0 0,0 0 236 0 0,0 1-232 0 0,0 0 28 0 0,2 1-164 0 0,0 2-263 0 0,1 0-229 0 0,1 2-217 0 0,-1 0-174 0 0,2 1-57 0 0,1 1-132 0 0,1 2-46 0 0,-1 2-45 0 0,1 3-24 0 0,1 4-50 0 0,0 3 15 0 0,1 5-18 0 0,0 3-58 0 0,1 6-20 0 0,-1 4 20 0 0,1 6-44 0 0,-1 5 8 0 0,2 6 86 0 0,0 6-116 0 0,0 3 86 0 0,2 4-88 0 0,0 3 62 0 0,1 0-56 0 0,0 1 62 0 0,1-1-80 0 0,0-2 95 0 0,1-3-80 0 0,1-3 52 0 0,-1-5-80 0 0,1-2 45 0 0,0-5-108 0 0,0-5-148 0 0,0-2-103 0 0,0-5-349 0 0,-1-3-145 0 0,1-3-430 0 0,1-3-143 0 0,0-4-645 0 0,1-3-596 0 0,2-4-667 0 0,1-4-3223 0 0,3-3-4675 0 0,-3-2 11017 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1:59.98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13049.375"/>
      <inkml:brushProperty name="anchorY" value="-655208"/>
      <inkml:brushProperty name="scaleFactor" value="0.5"/>
    </inkml:brush>
  </inkml:definitions>
  <inkml:trace contextRef="#ctx0" brushRef="#br0">349 101 1080 0 0,'-3'-3'5363'0'0,"1"-1"-3545"0"0,-1 0-330 0 0,0-2-385 0 0,0 1 25 0 0,-1-1-93 0 0,1 0 255 0 0,0 0-232 0 0,1 1 71 0 0,0-1-234 0 0,0 1-174 0 0,0 0-131 0 0,1 1-126 0 0,0 1-12 0 0,0 0-143 0 0,0 0 132 0 0,0 1-84 0 0,0-1-27 0 0,0 0-47 0 0,0 1-70 0 0,0 0 9 0 0,-1 0-14 0 0,1 0-27 0 0,0 1-2 0 0,0 0 54 0 0,0 0 6 0 0,-1-1-7 0 0,1 1 14 0 0,-1-1 16 0 0,1 1 33 0 0,0 1 38 0 0,-4-1-8 0 0,1 0-11 0 0,-3 2 0 0 0,0 0-44 0 0,-1 0 26 0 0,-2 1-5 0 0,-2 1-37 0 0,0 1 7 0 0,-1 1-33 0 0,-2 1 60 0 0,-1 1 74 0 0,-2 4-122 0 0,0 1 122 0 0,-2 3-149 0 0,1 2 52 0 0,0 2-56 0 0,0 3 17 0 0,2 2-39 0 0,1 3-18 0 0,3 2-21 0 0,2 1-20 0 0,2 2-15 0 0,4 1-36 0 0,3 1-43 0 0,4 0-102 0 0,3 1-79 0 0,3 0-94 0 0,5-1-81 0 0,3-1 2 0 0,4-2-48 0 0,2-2-79 0 0,1-4-102 0 0,3-3-48 0 0,1-4-11 0 0,0-4 32 0 0,-1-4 19 0 0,1-4 113 0 0,-1-4 41 0 0,-1-4 81 0 0,1-3 70 0 0,-2-3 11 0 0,-1-5 67 0 0,-1-3 36 0 0,-1-6 18 0 0,-3-3 174 0 0,-2-4-210 0 0,-3-2 412 0 0,-2-1-177 0 0,-4-1 247 0 0,-2 0 85 0 0,-4 0 274 0 0,-3 2-128 0 0,-3 1 112 0 0,-3 1-85 0 0,-3 3-50 0 0,-2 1-43 0 0,-4 2-75 0 0,-1 2-17 0 0,-2 1-133 0 0,-1 3-33 0 0,-2 1-65 0 0,0 2-37 0 0,-1 2-211 0 0,1 1-179 0 0,0 2-285 0 0,1 2-367 0 0,1 1-163 0 0,2 1-458 0 0,5 2-457 0 0,-2 1-221 0 0,5 0-442 0 0,-1 2-3435 0 0,-3 2-4316 0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2:00.53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11549.0625"/>
      <inkml:brushProperty name="anchorY" value="-653911.25"/>
      <inkml:brushProperty name="scaleFactor" value="0.5"/>
    </inkml:brush>
  </inkml:definitions>
  <inkml:trace contextRef="#ctx0" brushRef="#br0">316 89 1160 0 0,'1'-2'1764'0'0,"-1"0"-326"0"0,2-2-468 0 0,-1 1 54 0 0,2-2-325 0 0,-1 0 193 0 0,0-1-56 0 0,1 2-98 0 0,0-2 25 0 0,0 1-159 0 0,0 0 18 0 0,0 1-122 0 0,0 0 83 0 0,-1 0-49 0 0,0 2 152 0 0,0-2-107 0 0,0 1 164 0 0,-1 0-185 0 0,0 2 133 0 0,0 0-200 0 0,0-2 154 0 0,0 1-219 0 0,-1 0 188 0 0,-1 0-56 0 0,-1 0 60 0 0,0 1-12 0 0,-3-1-17 0 0,-1 2-3 0 0,-2-1-57 0 0,0 1-13 0 0,-5 0 0 0 0,-1 0 33 0 0,-1 2-98 0 0,-2 0 15 0 0,-1 1-54 0 0,-1 1 57 0 0,-2 1-220 0 0,0 3 124 0 0,-1 1-195 0 0,-1 2 126 0 0,0 2-173 0 0,1 1 108 0 0,1 3-110 0 0,1 2 118 0 0,3 2-147 0 0,2 0 25 0 0,4 3-34 0 0,2 2-14 0 0,5 1-54 0 0,3 1 3 0 0,5 3-121 0 0,4 0-43 0 0,5 2-70 0 0,4-1 6 0 0,5 0-56 0 0,5-2-2 0 0,3-1-16 0 0,2-4-44 0 0,4-2-36 0 0,1-4-3 0 0,0-5 38 0 0,0-2 25 0 0,0-5 55 0 0,-1-2 72 0 0,-1-5 23 0 0,-1-2 47 0 0,-2-4 86 0 0,-1-4-2 0 0,-3-2-71 0 0,-1-4 137 0 0,-3-4-19 0 0,-2-3 13 0 0,-4-3 161 0 0,-2-2-45 0 0,-4-2 266 0 0,-3 0-28 0 0,-4 1 126 0 0,-4-1 79 0 0,-4 2-10 0 0,-4 0 23 0 0,-5 0-100 0 0,-4 2-51 0 0,-5 1-102 0 0,-2 2-64 0 0,-3 2-58 0 0,-2 3-62 0 0,-1 2-60 0 0,-3 4-177 0 0,0 1-222 0 0,-1 4-311 0 0,1 1-406 0 0,1 3-201 0 0,3 1-481 0 0,2 3-577 0 0,3 1-268 0 0,3 2-1166 0 0,4 2-1688 0 0,5-2-3900 0 0,4 0 8576 0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2:01.18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10174.25"/>
      <inkml:brushProperty name="anchorY" value="-652635.875"/>
      <inkml:brushProperty name="scaleFactor" value="0.5"/>
    </inkml:brush>
  </inkml:definitions>
  <inkml:trace contextRef="#ctx0" brushRef="#br0">165 39 1932 0 0,'-3'-4'6843'0'0,"-1"0"-4430"0"0,1 0-448 0 0,-1-1-268 0 0,0 1-107 0 0,1 1-27 0 0,-1-1-12 0 0,1 1-124 0 0,1 1-195 0 0,1 0-217 0 0,-2 1-181 0 0,0 0-128 0 0,1 0 36 0 0,0 2-207 0 0,1 0 45 0 0,-1 2-186 0 0,1 3 102 0 0,0 2-106 0 0,0 3 51 0 0,-1 3-142 0 0,0 3 20 0 0,-1 4-138 0 0,1 4-5 0 0,-2 4-44 0 0,1 4-8 0 0,0 4-58 0 0,-1 4 32 0 0,1 3-40 0 0,1 3-4 0 0,1 1 51 0 0,0 1-124 0 0,0 1 39 0 0,1 0-7 0 0,1-1 35 0 0,0-1-9 0 0,0-2-47 0 0,1-3 44 0 0,-1-2-26 0 0,1-2 45 0 0,-1-4-22 0 0,0-3-10 0 0,0-3 8 0 0,0-2 20 0 0,0-4 12 0 0,0-3 13 0 0,0-2 12 0 0,-1-3-7 0 0,0-4-48 0 0,0-1-32 0 0,1-4-18 0 0,-1-1 33 0 0,0-2-22 0 0,1-2 12 0 0,-1-1 2 0 0,0-3-70 0 0,0-3 99 0 0,0-2-74 0 0,-1-2 88 0 0,1-2 36 0 0,-1-2 77 0 0,0-2 96 0 0,0-3 22 0 0,0-1 60 0 0,-1-2-57 0 0,0-3 237 0 0,0-2-368 0 0,-1-2-149 0 0,0-2 33 0 0,-1-3-38 0 0,0-2 0 0 0,-1-2 0 0 0,-1-3 0 0 0,-1-1 0 0 0,0-2 0 0 0,0 1 0 0 0,0-1 0 0 0,0 1 0 0 0,1 3 0 0 0,0 1 0 0 0,0 2 0 0 0,2 2 0 0 0,0 4 0 0 0,0 1 0 0 0,2 3 0 0 0,1 2 0 0 0,1 2 0 0 0,1 2 0 0 0,2 1 0 0 0,0 3 0 0 0,2 1 0 0 0,2 2 0 0 0,2 2 0 0 0,2 2 0 0 0,2 2 0 0 0,2 2 0 0 0,3 3-700 0 0,2 1-89 0 0,2 3 56 0 0,2 3-127 0 0,3 2 170 0 0,1 3-204 0 0,2 3 194 0 0,-1 2 63 0 0,0 1 245 0 0,-1 3-128 0 0,-3 0 170 0 0,-2 2 19 0 0,-2 0-25 0 0,-3 1 216 0 0,-4-1-5 0 0,-2 0-38 0 0,-4 0 186 0 0,-2-1 34 0 0,-2-1 54 0 0,-4 0 77 0 0,-2 0 68 0 0,-2 0 16 0 0,-4-1 4 0 0,-1-1-47 0 0,-3 0 24 0 0,-3-2-67 0 0,0 0 9 0 0,-3-1-38 0 0,0-2-30 0 0,-2 0-54 0 0,1-2-129 0 0,-1-1-131 0 0,0-2-202 0 0,1-1-253 0 0,0-1-242 0 0,5-1-271 0 0,-2-2-549 0 0,3 0-463 0 0,0-1-926 0 0,2-1-2194 0 0,0-1-3584 0 0,2 0 8116 0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2:01.86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08887.3125"/>
      <inkml:brushProperty name="anchorY" value="-651793.25"/>
      <inkml:brushProperty name="scaleFactor" value="0.5"/>
    </inkml:brush>
  </inkml:definitions>
  <inkml:trace contextRef="#ctx0" brushRef="#br0">619 136 2412 0 0,'1'-2'1816'0'0,"-1"0"-345"0"0,0-1-209 0 0,1 0-158 0 0,0-1-7 0 0,-1 1-237 0 0,1-1 96 0 0,0 0-120 0 0,-1-1 79 0 0,0 1-223 0 0,-1-2 41 0 0,1 2-241 0 0,-1-2 41 0 0,1 2-241 0 0,-1-2 72 0 0,1 2-192 0 0,0-2 144 0 0,0 1-119 0 0,0-1 182 0 0,-1 1-160 0 0,1-1 193 0 0,0 1-238 0 0,-1 2 202 0 0,1-2-174 0 0,-1 1 152 0 0,0 1-142 0 0,-1 0 149 0 0,1 0-128 0 0,-2-1 141 0 0,0 1-31 0 0,-1 0 54 0 0,-1 1-2 0 0,-3-1 37 0 0,0 2-14 0 0,-4 0 2 0 0,-4 0 20 0 0,-2 2 16 0 0,-3 1 53 0 0,-3 0-22 0 0,-4 3-8 0 0,-2 2 27 0 0,-4 1-61 0 0,-3 3 84 0 0,-1 2-115 0 0,-2 3 109 0 0,0 2-145 0 0,0 3 23 0 0,1 2-150 0 0,2 2 79 0 0,4 1-158 0 0,4 2-10 0 0,5 1 2 0 0,5 0-13 0 0,6 0-68 0 0,5 0-5 0 0,6-1-96 0 0,5 1-46 0 0,8 1-148 0 0,6 1-106 0 0,8 0-146 0 0,6-1-70 0 0,7-2-197 0 0,4-2-64 0 0,5-3-226 0 0,2-5-11 0 0,1-4-273 0 0,1-4-195 0 0,0-4-47 0 0,0-4-163 0 0,-1-3-393 0 0,0-4 113 0 0,-2-4-409 0 0,1-3-1370 0 0,-2-5-1804 0 0,-10 2 3990 0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2:02.31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10286"/>
      <inkml:brushProperty name="anchorY" value="-653495.875"/>
      <inkml:brushProperty name="scaleFactor" value="0.5"/>
    </inkml:brush>
  </inkml:definitions>
  <inkml:trace contextRef="#ctx0" brushRef="#br0">179 224 3352 0 0,'0'0'0'0'0,"-1"-4"3189"0"0,-3-5-855 0 0,-1-4-251 0 0,-2-3-437 0 0,0-1 41 0 0,-2-1-168 0 0,1 0 15 0 0,0 0-115 0 0,0 1 163 0 0,1 2 68 0 0,0 1-337 0 0,0 1-96 0 0,1 3-254 0 0,1 0-219 0 0,1 3-148 0 0,-1-1-191 0 0,2 3 56 0 0,-1 0-270 0 0,1 1 19 0 0,1 2 42 0 0,-2 2-29 0 0,0 5-23 0 0,-1 2-47 0 0,0 5 11 0 0,0 2-41 0 0,-1 5-18 0 0,0 5-21 0 0,1 3-1 0 0,-1 6 54 0 0,1 4-111 0 0,1 3 82 0 0,0 4-87 0 0,1 1 103 0 0,1 2-115 0 0,1 2 86 0 0,0 0-106 0 0,1 0 63 0 0,-1-1-30 0 0,1-2 50 0 0,0-1-75 0 0,0-3 98 0 0,0-2-81 0 0,0-1 100 0 0,1-4-80 0 0,-1-1 54 0 0,0-4-44 0 0,0-2 68 0 0,0-2-30 0 0,0-3 30 0 0,0-3 27 0 0,0-1 6 0 0,-1-2 66 0 0,1-2-7 0 0,-1-2 156 0 0,1-4-167 0 0,0 1 6 0 0,0-3 164 0 0,0-2-288 0 0,0-2-45 0 0,0-1-14 0 0,0-2-13 0 0,1 0-3 0 0,0-2 0 0 0,1-3 0 0 0,1-2 0 0 0,1-3 0 0 0,1-2 0 0 0,0-2 0 0 0,3-3 0 0 0,0-1 0 0 0,2-3 0 0 0,2-2 0 0 0,0-1 0 0 0,2 0 0 0 0,2 0 0 0 0,0-1 0 0 0,1 1 0 0 0,1 0 0 0 0,0 1 0 0 0,1 0-126 0 0,1 2-235 0 0,-1 0-136 0 0,0 2-58 0 0,0 0-235 0 0,0 2-169 0 0,-2 2-217 0 0,0 1 16 0 0,-2 1-113 0 0,-1 1-137 0 0,-2 2-285 0 0,0 1 45 0 0,-4 3-25 0 0,0 0 105 0 0,-2 2-54 0 0,-2 1-336 0 0,-1 2 118 0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2:02.51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11780.3125"/>
      <inkml:brushProperty name="anchorY" value="-655089.1875"/>
      <inkml:brushProperty name="scaleFactor" value="0.5"/>
    </inkml:brush>
  </inkml:definitions>
  <inkml:trace contextRef="#ctx0" brushRef="#br0">27 1 2168 0 0,'0'0'2228'0'0,"-2"1"-592"0"0,-1 1 103 0 0,-1 1-158 0 0,0 1-7 0 0,0 0-166 0 0,1 0 109 0 0,0 2-75 0 0,1-1-103 0 0,1 2-170 0 0,1 0-184 0 0,2 2-3 0 0,0 0-515 0 0,3 2 122 0 0,0 1-193 0 0,1 2-55 0 0,2 2-85 0 0,1 0-29 0 0,1 3-76 0 0,1 1-3 0 0,2 1-103 0 0,0 2-45 0 0,2 0-115 0 0,0 1-130 0 0,1 0-132 0 0,1-1-135 0 0,0-1-280 0 0,1-1-161 0 0,-1-2-297 0 0,0-2-127 0 0,-1-2-361 0 0,1-2-430 0 0,-1-2-2111 0 0,1-2-2308 0 0,-4-3 5273 0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2:02.82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13319.1875"/>
      <inkml:brushProperty name="anchorY" value="-656799.5"/>
      <inkml:brushProperty name="scaleFactor" value="0.5"/>
    </inkml:brush>
  </inkml:definitions>
  <inkml:trace contextRef="#ctx0" brushRef="#br0">21 215 3048 0 0,'0'-4'3717'0'0,"-2"-5"-906"0"0,1-2-610 0 0,0-3-151 0 0,-1-2-342 0 0,1 0-140 0 0,-1 0-13 0 0,0 1-42 0 0,1 0 245 0 0,-1 1-320 0 0,1 1 101 0 0,0 0-595 0 0,0 4 104 0 0,0-1-530 0 0,0 3 134 0 0,0-1-438 0 0,1 2 205 0 0,0 0-361 0 0,0 1 238 0 0,0 1-318 0 0,0 2 246 0 0,0 1-279 0 0,1 2 75 0 0,1 4-37 0 0,0 3-58 0 0,-1 2-45 0 0,1 4-47 0 0,-1 4-26 0 0,0 3 30 0 0,0 4-74 0 0,0 4 54 0 0,1 5-153 0 0,0 3 2 0 0,1 4-51 0 0,1 2-16 0 0,1 2-14 0 0,1 1 123 0 0,1 0-220 0 0,1-1 154 0 0,1 0-31 0 0,0-3 16 0 0,1-2-33 0 0,0-3 15 0 0,0-3-113 0 0,0-4-156 0 0,1-2-143 0 0,0-4-358 0 0,1-2-206 0 0,0-4-312 0 0,0-3-789 0 0,1-3-9 0 0,0-4-1588 0 0,-3-2-2193 0 0,-3-3 4842 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2:02.99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14777.6875"/>
      <inkml:brushProperty name="anchorY" value="-658688.0625"/>
      <inkml:brushProperty name="scaleFactor" value="0.5"/>
    </inkml:brush>
  </inkml:definitions>
  <inkml:trace contextRef="#ctx0" brushRef="#br0">110 92 1940 0 0,'-4'-1'4165'0'0,"-5"-3"-1107"0"0,-3-1-454 0 0,-3 0-577 0 0,-1 0-222 0 0,1-1-338 0 0,3 2 244 0 0,1 0-475 0 0,3 0 161 0 0,3 0-462 0 0,3 0-17 0 0,6 0-383 0 0,5-1-73 0 0,6 1-428 0 0,5 1-60 0 0,6-1-520 0 0,4 1-209 0 0,7 0-211 0 0,3 1-415 0 0,5-1-283 0 0,4 1-589 0 0,2-1-414 0 0,2-1-1961 0 0,0 1-2855 0 0,-10 0 6373 0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2:03.34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16413.25"/>
      <inkml:brushProperty name="anchorY" value="-659866.0625"/>
      <inkml:brushProperty name="scaleFactor" value="0.5"/>
    </inkml:brush>
  </inkml:definitions>
  <inkml:trace contextRef="#ctx0" brushRef="#br0">421 12 1188 0 0,'0'0'7477'0'0,"-4"-1"-5746"0"0,0 1 93 0 0,-3-1-231 0 0,1 0 122 0 0,-3 0-223 0 0,1 0-172 0 0,-3-1-220 0 0,1 1-247 0 0,-4 0-12 0 0,-2 0-179 0 0,-1 0-99 0 0,-1 0-96 0 0,-1 2-85 0 0,-1 0 35 0 0,1 0-225 0 0,0 1 136 0 0,0 1-317 0 0,1 1 255 0 0,0 0-286 0 0,2 1 197 0 0,1 2-309 0 0,2 0 185 0 0,1 1-338 0 0,4 2 223 0 0,1 1-371 0 0,4 1 5 0 0,2 1-42 0 0,3 2 22 0 0,3 2 11 0 0,3 1 3 0 0,3 2-55 0 0,2 2 194 0 0,2 1-100 0 0,2 1 196 0 0,0-1-118 0 0,1 1 239 0 0,0 1-183 0 0,-1-1 253 0 0,-2-1-160 0 0,0 0 225 0 0,-3-1-57 0 0,-1-2 257 0 0,-3-1-136 0 0,-3-1 212 0 0,-2-1 112 0 0,-2-1 64 0 0,-4-2 21 0 0,-2 0-30 0 0,-3-1 13 0 0,-3-1-42 0 0,-2-2-107 0 0,-3 0-31 0 0,-1-2-75 0 0,-1-1-67 0 0,-2-2-184 0 0,-2 0-202 0 0,1-2-187 0 0,-2-1-468 0 0,-1-1-666 0 0,-1-1-596 0 0,0-1-4546 0 0,-2-2-4178 0 0,4 1 10590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2:41.8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 21 864 0 0,'0'0'2593'0'0,"-3"-3"-1404"0"0,0 0 0 0 0,0 1 0 0 0,0-1 0 0 0,0 1 0 0 0,0-1 0 0 0,-6-2 0 0 0,-16 10-838 0 0,22-5-200 0 0,-11 4 101 0 0,5-1-226 0 0,7-3-7 0 0,1 1-19 0 0,1 0-1 0 0,-1-1 0 0 0,0 1 1 0 0,0-1-1 0 0,1 1 1 0 0,-1 0-1 0 0,0-1 0 0 0,0 0 1 0 0,0 1-1 0 0,0-1 0 0 0,0 0 1 0 0,0 1-1 0 0,1-1 1 0 0,-1 0-1 0 0,0 0 0 0 0,0 0 1 0 0,0 1-1 0 0,0-1 1 0 0,0 0-1 0 0,0-1 0 0 0,-2 1 1 0 0,-11 3 21 0 0,14-3-14 0 0,0 0 1 0 0,-1 0-1 0 0,1 1 1 0 0,0-1-1 0 0,0 0 1 0 0,0 0-1 0 0,0 1 1 0 0,0-1-1 0 0,0 0 1 0 0,0 0-1 0 0,0 1 1 0 0,0-1-1 0 0,0 0 0 0 0,0 1 1 0 0,0-1-1 0 0,0 0 1 0 0,0 0-1 0 0,0 1 1 0 0,1-1-1 0 0,-1 0 1 0 0,0 0-1 0 0,0 0 1 0 0,0 1-1 0 0,0-1 1 0 0,0 0-1 0 0,1 0 1 0 0,-1 0-1 0 0,0 1 1 0 0,0-1-1 0 0,0 0 1 0 0,0 0-1 0 0,1 0 1 0 0,-1 0-1 0 0,0 1 1 0 0,0-1-1 0 0,1 0 0 0 0,-1 0 1 0 0,0 0-1 0 0,0 0 1 0 0,1 0-1 0 0,-1 0 1 0 0,0 0-1 0 0,0 0 1 0 0,1 0-1 0 0,-1 0 1 0 0,0 0-1 0 0,0 0 1 0 0,1 0-1 0 0,1 1 74 0 0,38 3 127 0 0,4-3-156 0 0,64-7 0 0 0,-12 0-55 0 0,-58 3 127 0 0,-34 3-23 0 0,-1 0 52 0 0,8-1 1 0 0,-8 0 191 0 0,0 1-168 0 0,16-1 758 0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2:04.72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14722.5625"/>
      <inkml:brushProperty name="anchorY" value="-659164.375"/>
      <inkml:brushProperty name="scaleFactor" value="0.5"/>
    </inkml:brush>
  </inkml:definitions>
  <inkml:trace contextRef="#ctx0" brushRef="#br0">548 22 1888 0 0,'2'-1'1508'0'0,"0"0"-140"0"0,0 0-384 0 0,1 0 96 0 0,0 0-143 0 0,0 0-47 0 0,-1 0 78 0 0,0-1-77 0 0,14-8 11607 0 0,-19 9-12397 0 0,0 0-14 0 0,-2 1-39 0 0,-2 1 89 0 0,-2 2 28 0 0,-2 1 56 0 0,-2 2 65 0 0,-3 2 1 0 0,-2 4 68 0 0,-3 3-25 0 0,-3 3 63 0 0,-4 5-40 0 0,-2 4 33 0 0,-2 4 33 0 0,-2 5 1 0 0,-2 4 21 0 0,-1 5-22 0 0,1 3 110 0 0,-2 5-106 0 0,3 2 64 0 0,2 2-43 0 0,4 1-26 0 0,3 1-30 0 0,5 1-22 0 0,4 1-12 0 0,5 1-89 0 0,5 1-18 0 0,5-1-62 0 0,6 1-35 0 0,4 0 0 0 0,5-2-80 0 0,6 2 58 0 0,4-3-77 0 0,7 0 7 0 0,4-2-111 0 0,3-2-33 0 0,2-5-72 0 0,2-4-80 0 0,2-3-111 0 0,1-5-140 0 0,-1-3-210 0 0,1-4-235 0 0,-1-5-136 0 0,-4-5-241 0 0,-1-4-359 0 0,-3-5-489 0 0,-3-3-185 0 0,-1-5-657 0 0,-1-2-3125 0 0,-2-4-4055 0 0,-6-1 9733 0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2:10.62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16759.75"/>
      <inkml:brushProperty name="anchorY" value="-663359.1875"/>
      <inkml:brushProperty name="scaleFactor" value="0.5"/>
    </inkml:brush>
  </inkml:definitions>
  <inkml:trace contextRef="#ctx0" brushRef="#br0">17 458 68 0 0,'0'0'3415'0'0,"0"-1"-2990"0"0,-1-1-18 0 0,1 0-39 0 0,0 1-37 0 0,-1-2-49 0 0,1 0 25 0 0,0 1-41 0 0,0 0-51 0 0,0-1 18 0 0,0 0 47 0 0,0 0-12 0 0,0-2-6 0 0,1 1 4 0 0,-1-1-16 0 0,0 0 41 0 0,0 2 67 0 0,0-2 67 0 0,-1 0-13 0 0,1-1-63 0 0,-1 2-29 0 0,1-2-48 0 0,-1 2 26 0 0,0-2-64 0 0,0 1 26 0 0,1 0-18 0 0,-1 0-20 0 0,0-1-79 0 0,1 1 58 0 0,-1 0-64 0 0,0 0 36 0 0,0-1 63 0 0,1 1 56 0 0,-1-1-15 0 0,1 0-63 0 0,-1 0-3 0 0,1 2-22 0 0,0-2-59 0 0,-1 0 5 0 0,1 0 50 0 0,-1 1 175 0 0,0-2 41 0 0,1 2-54 0 0,0-2-27 0 0,0 1-76 0 0,0-1-49 0 0,0 0 11 0 0,0-1 13 0 0,0 1-35 0 0,0-2-39 0 0,0 0 71 0 0,1-1-24 0 0,0-1-16 0 0,-1 1 82 0 0,1-1 78 0 0,0 1 24 0 0,-1-1-26 0 0,1 1 65 0 0,-1-1-200 0 0,1 1 119 0 0,0-1-103 0 0,0 1 124 0 0,0-1-149 0 0,0 1 55 0 0,0 1-13 0 0,0 1 27 0 0,1 0-72 0 0,-1 1 17 0 0,1 0-105 0 0,0 0 50 0 0,-1 1-104 0 0,0 0 32 0 0,-1 2-103 0 0,2-1 64 0 0,-1 1-70 0 0,0 2 66 0 0,1 1 16 0 0,1 2 39 0 0,1 5 16 0 0,0 3 51 0 0,1 6 31 0 0,1 5 32 0 0,0 7 52 0 0,1 6 26 0 0,1 8 68 0 0,0 7 135 0 0,1 6-127 0 0,-1 6 128 0 0,1 4-139 0 0,-1 3-34 0 0,0 4-59 0 0,-1 2 8 0 0,0 1-46 0 0,0 1-27 0 0,-1 0 15 0 0,0 0 85 0 0,0-2-105 0 0,0-1 93 0 0,0-3-140 0 0,-1-1 133 0 0,0-2-38 0 0,0-3-25 0 0,0-1-26 0 0,0-4-106 0 0,-1-3 105 0 0,0-5-150 0 0,0-3 108 0 0,-1-4-128 0 0,0-3 83 0 0,0-5-101 0 0,-1-3 98 0 0,0-4-101 0 0,-1-2 118 0 0,1-4-100 0 0,-1-2 116 0 0,0-3-128 0 0,0-2-2 0 0,0-4-166 0 0,0-1-5 0 0,0-3-262 0 0,0-3 65 0 0,-1-1-214 0 0,1-2 75 0 0,-1-3-266 0 0,0-3 257 0 0,0-4-320 0 0,0-1 121 0 0,0-4-176 0 0,-1-2-14 0 0,0-3-12 0 0,1-3-34 0 0,-2-3 30 0 0,0-2-24 0 0,0-4 184 0 0,-1-2-48 0 0,1-3 225 0 0,-1-3 41 0 0,0-3 132 0 0,1-2 9 0 0,-1-1 126 0 0,0-2-10 0 0,0 0 105 0 0,0-2-43 0 0,0 1 275 0 0,0-1-43 0 0,1 0 153 0 0,0 1 95 0 0,0 1 178 0 0,1 2 32 0 0,-1 3 74 0 0,0 3 103 0 0,1 1-14 0 0,-1 4-103 0 0,0 3-17 0 0,1 1 31 0 0,0 3 21 0 0,-1 1-62 0 0,2 2-105 0 0,-1 1 42 0 0,0 2-73 0 0,0 1-63 0 0,1 1-50 0 0,0 1 7 0 0,0 0-28 0 0,0 2 1 0 0,1 0-48 0 0,0 2-15 0 0,1 0-55 0 0,0 1-44 0 0,2 0-6 0 0,1 1-32 0 0,1 0 2 0 0,3 1-22 0 0,1 0-38 0 0,3 1-36 0 0,1 1-45 0 0,3 1-6 0 0,1 2-115 0 0,2 0 137 0 0,0 3-65 0 0,2 1-7 0 0,0 1 19 0 0,1 3-22 0 0,1 1 48 0 0,1 3 23 0 0,1 2-9 0 0,-1 2 44 0 0,-1 3-6 0 0,-1 2 138 0 0,-2 3-168 0 0,-2 1 76 0 0,-3 3 8 0 0,-2 3-7 0 0,-3 0 24 0 0,-3 2-1 0 0,-3 0 10 0 0,-3 1-29 0 0,-3 2 18 0 0,-3-1 31 0 0,-3 0 5 0 0,-3-1 38 0 0,-2 0-3 0 0,-2-2 22 0 0,-2-1 0 0 0,-1-2 10 0 0,-1-3-29 0 0,0-2 0 0 0,-1-2-2 0 0,-1-4-48 0 0,1-2 14 0 0,-1-3-54 0 0,1-2-121 0 0,0-3-53 0 0,1-2-126 0 0,0-2-179 0 0,2-2-199 0 0,0-2-241 0 0,3-1-188 0 0,-1-2-33 0 0,3-1-184 0 0,1-1-396 0 0,2 0-25 0 0,1-1-385 0 0,1 0-1559 0 0,3 0-1607 0 0,0 3 3662 0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2:11.09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18260.0625"/>
      <inkml:brushProperty name="anchorY" value="-665072.5625"/>
      <inkml:brushProperty name="scaleFactor" value="0.5"/>
    </inkml:brush>
  </inkml:definitions>
  <inkml:trace contextRef="#ctx0" brushRef="#br0">3 278 2380 0 0,'-1'-5'8000'0'0,"0"0"-6060"0"0,1-1-225 0 0,-1-2-141 0 0,1-1-161 0 0,1-1-85 0 0,1-1-380 0 0,0 0-39 0 0,1 0-172 0 0,1-1-110 0 0,1 1-143 0 0,0-1-85 0 0,2 0-75 0 0,1 2-71 0 0,1-1-102 0 0,2 1 30 0 0,0 1-102 0 0,2 1-8 0 0,1 1-133 0 0,1 2 126 0 0,1 0-82 0 0,2 3 4 0 0,0 1-13 0 0,3 3 155 0 0,1 2-256 0 0,1 3 217 0 0,1 4-278 0 0,1 2 238 0 0,1 3-244 0 0,-1 2 15 0 0,0 4 95 0 0,-2 1 9 0 0,-1 1-4 0 0,-3 0 32 0 0,-3 1 16 0 0,-1 0 11 0 0,-3-1-1 0 0,-2 0-3 0 0,-2-1 30 0 0,-1-3 28 0 0,-2-1 69 0 0,0-2 53 0 0,-1-2 150 0 0,-2-2 76 0 0,1-3-37 0 0,-2-1 15 0 0,0-2 87 0 0,-1-2-69 0 0,0-2-17 0 0,0-2 90 0 0,-2-1-16 0 0,0-2-127 0 0,-1-2 3 0 0,0-4-79 0 0,0-2-59 0 0,1-3 43 0 0,2-3-150 0 0,0-3 37 0 0,2-3-251 0 0,2-3-120 0 0,1-2-125 0 0,2-2-130 0 0,1-1-40 0 0,2-1-32 0 0,1 1-74 0 0,1 1-58 0 0,2 1-279 0 0,0 2 58 0 0,1 2-261 0 0,1 2-27 0 0,1 2-109 0 0,0 3-156 0 0,1 3 86 0 0,1 1-166 0 0,0 3-17 0 0,0 2-51 0 0,1 2-1899 0 0,0 1-1139 0 0,-4 2 2909 0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2:11.97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20300.625"/>
      <inkml:brushProperty name="anchorY" value="-666065.125"/>
      <inkml:brushProperty name="scaleFactor" value="0.5"/>
    </inkml:brush>
  </inkml:definitions>
  <inkml:trace contextRef="#ctx0" brushRef="#br0">277 317 1484 0 0,'2'1'4085'0'0,"0"1"-2495"0"0,-1-1-76 0 0,3 1-158 0 0,-1 0 24 0 0,0-1-207 0 0,0 0-16 0 0,-2 0-165 0 0,3-1-120 0 0,0 0-113 0 0,-1 0-119 0 0,3-2-111 0 0,-2 1-80 0 0,0 0-66 0 0,0-1-48 0 0,0 0-65 0 0,0 0 2 0 0,0-1-48 0 0,-1 0-51 0 0,0 1-12 0 0,1-2-118 0 0,-2 2 133 0 0,0 0-52 0 0,0-2 59 0 0,0 2-32 0 0,-1 0 17 0 0,1-2 23 0 0,0 1 44 0 0,0-1-5 0 0,-1 0-60 0 0,1 2 80 0 0,-2-3 10 0 0,1 1 32 0 0,-1-1-52 0 0,-1 1-18 0 0,0-1-34 0 0,-1 1 61 0 0,-1-2 16 0 0,1 2 22 0 0,-3-2-3 0 0,-1 0-56 0 0,1 1-12 0 0,-4 0-56 0 0,2 1 68 0 0,-5 0 0 0 0,0 1 5 0 0,-3 0-30 0 0,-2 3-14 0 0,-1 0 7 0 0,-2 3-75 0 0,-1 1 26 0 0,-2 3-16 0 0,-1 3-36 0 0,-1 2 90 0 0,1 2-117 0 0,1 3 88 0 0,2 2-116 0 0,1 2 112 0 0,3 1-148 0 0,3 1 49 0 0,4 0 1 0 0,4 2 14 0 0,4-1-59 0 0,4 2-46 0 0,6 1-88 0 0,4 0-111 0 0,7 0-38 0 0,4-1 12 0 0,5-2-40 0 0,3-1-209 0 0,3-3 170 0 0,1-3-39 0 0,1-4 69 0 0,0-3-42 0 0,-2-3 139 0 0,-1-4-17 0 0,-2-2 96 0 0,-3-3 44 0 0,-2-3-6 0 0,-3-2 51 0 0,-2-2-3 0 0,-4-3 13 0 0,-1-2 32 0 0,-4-1 271 0 0,-2-2-182 0 0,-3 0 234 0 0,-3-1-142 0 0,-3 0 228 0 0,-1 0-198 0 0,-3 0 111 0 0,-1 1 9 0 0,-2 0-19 0 0,-1 0 1 0 0,-1 1-65 0 0,-1 0-15 0 0,0 2-85 0 0,0 1 11 0 0,1 1-19 0 0,0 1-22 0 0,1 1-41 0 0,1 2-14 0 0,0 0-46 0 0,2 2-131 0 0,0-2 2 0 0,2 3-82 0 0,1-2-82 0 0,3 0 0 0 0,1-1-5 0 0,3 0-22 0 0,2 1 33 0 0,3-1 4 0 0,1 1 28 0 0,3 0 18 0 0,0 0-27 0 0,1 1 136 0 0,0 0 3 0 0,0 1 34 0 0,0 0 26 0 0,-1 0 29 0 0,0 1 13 0 0,0 1 88 0 0,-3 0 61 0 0,0 1 8 0 0,-2 0 25 0 0,2 1-26 0 0,-2 0-5 0 0,1 1-27 0 0,-2 1-3 0 0,2 1-25 0 0,-1 1 61 0 0,0 1 23 0 0,0 3 57 0 0,-1 1-133 0 0,0 1 141 0 0,0 3-175 0 0,-1 1 139 0 0,0 2-170 0 0,0 2 45 0 0,1 2-22 0 0,1 3 5 0 0,1 0-11 0 0,1 2 8 0 0,0 1-35 0 0,2 1 33 0 0,1 0-26 0 0,0-1 27 0 0,1 0-45 0 0,1-1 46 0 0,0 0-19 0 0,-2-3-4 0 0,1-2 30 0 0,-1-1-4 0 0,-1-2 30 0 0,-1-3-11 0 0,-1-1 9 0 0,0-3-6 0 0,-3-3 67 0 0,2-1-33 0 0,-2-2 22 0 0,2-2 19 0 0,1-2 23 0 0,-1-2 18 0 0,0-2-82 0 0,0-3-1 0 0,0-3 0 0 0,-1-3-51 0 0,0-2 37 0 0,1-4-83 0 0,-1-3 46 0 0,0-4-161 0 0,1-3 21 0 0,-1-3 1 0 0,1-3 6 0 0,0 0 26 0 0,-2 0-20 0 0,1 0 199 0 0,-2 1-266 0 0,1 2 269 0 0,-1 1-255 0 0,-1 2 253 0 0,0 2-257 0 0,-1 1 259 0 0,0 3-265 0 0,-1 2 280 0 0,0 2-275 0 0,0 2 228 0 0,-2 1-246 0 0,1 3 216 0 0,0 1-276 0 0,-1 1 238 0 0,-1 3-238 0 0,0 0 247 0 0,0 3-266 0 0,-1 1 225 0 0,2 1-311 0 0,-1 2 33 0 0,0 0-354 0 0,2 2 32 0 0,-1 1-204 0 0,1 2-221 0 0,0 0-39 0 0,1 3-356 0 0,1 0-116 0 0,0 0-253 0 0,-1 0-621 0 0,1 1-323 0 0,0-1-1551 0 0,5 5-3871 0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2:12.27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22677.9375"/>
      <inkml:brushProperty name="anchorY" value="-667074"/>
      <inkml:brushProperty name="scaleFactor" value="0.5"/>
    </inkml:brush>
  </inkml:definitions>
  <inkml:trace contextRef="#ctx0" brushRef="#br0">1 1 2512 0 0,'0'0'13960'0'0,"3"0"-13116"0"0,0 0-313 0 0,0-1 26 0 0,0 2-106 0 0,-1 0 39 0 0,0 4-45 0 0,-1 1-73 0 0,0 2-17 0 0,0 2-35 0 0,0 2-112 0 0,-1 3 57 0 0,1 1 92 0 0,-1 3-240 0 0,1 1 40 0 0,1 2-39 0 0,2 2-22 0 0,0 1-11 0 0,2 1-50 0 0,2 1-7 0 0,1-1-94 0 0,1 0-122 0 0,2 0-125 0 0,1-3-206 0 0,-1-1 25 0 0,1-2-377 0 0,0-3-169 0 0,0-2-352 0 0,-1-2-598 0 0,2-4-264 0 0,-4-3-2119 0 0,4-3-2456 0 0,-4-2 5572 0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2:12.43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24149.5"/>
      <inkml:brushProperty name="anchorY" value="-668786.5625"/>
      <inkml:brushProperty name="scaleFactor" value="0.5"/>
    </inkml:brush>
  </inkml:definitions>
  <inkml:trace contextRef="#ctx0" brushRef="#br0">217 87 3352 0 0,'0'0'0'0'0,"-4"-3"3025"0"0,-7-3-813 0 0,-4-1-412 0 0,-4-2-366 0 0,-2 0-276 0 0,0-1-72 0 0,0 2-48 0 0,1 0-174 0 0,1 1-175 0 0,3 1-190 0 0,4 1-176 0 0,1 1-211 0 0,2 2-238 0 0,3 0-276 0 0,0 2-499 0 0,2 0-295 0 0,3 3-722 0 0,7 12-10424 0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2:13.52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22669.8125"/>
      <inkml:brushProperty name="anchorY" value="-667449.4375"/>
      <inkml:brushProperty name="scaleFactor" value="0.5"/>
    </inkml:brush>
  </inkml:definitions>
  <inkml:trace contextRef="#ctx0" brushRef="#br0">342 487 2460 0 0,'0'0'3173'0'0,"2"1"-2057"0"0,0 1-52 0 0,2 0-113 0 0,1 0-172 0 0,-2-1 34 0 0,4 0-187 0 0,-1-1 40 0 0,-1 0-189 0 0,3 0 0 0 0,-2-1-173 0 0,2 0 2 0 0,-1-1-13 0 0,0 0 75 0 0,-1 0-66 0 0,1-1 29 0 0,-2 1-138 0 0,1-1 89 0 0,-1 0-85 0 0,0 0 130 0 0,-2-1-85 0 0,1 0 234 0 0,0 1-112 0 0,-2 1 150 0 0,1-2-149 0 0,-1 0 140 0 0,-1 1-168 0 0,0-1 95 0 0,-1 0-100 0 0,-1-1 119 0 0,0 1-111 0 0,-2-1 100 0 0,0 1-66 0 0,-3 0 19 0 0,-2-1 9 0 0,-2 1-60 0 0,-2 0-15 0 0,-1 1-21 0 0,-1 0-22 0 0,-2 0-16 0 0,-2 1-6 0 0,-2 1-29 0 0,-1 1-58 0 0,-2 1-28 0 0,-1 1-15 0 0,0 1-20 0 0,-2 2-26 0 0,0 1-26 0 0,-1 2 9 0 0,1 2-10 0 0,2 1-22 0 0,0 2 118 0 0,2 2-156 0 0,3 1 153 0 0,3 1-168 0 0,2 1 157 0 0,3 2-189 0 0,4-1 145 0 0,2 1-288 0 0,4 1 189 0 0,2-1-257 0 0,4 2 70 0 0,3 0-31 0 0,2-1-14 0 0,3 0 37 0 0,3-1 16 0 0,1-2-45 0 0,0-2 100 0 0,3-2-11 0 0,0-3-3 0 0,1-2 56 0 0,0-3-15 0 0,0-1 58 0 0,-1-4-23 0 0,2-2 79 0 0,-1-2-44 0 0,0-2 44 0 0,0-3-16 0 0,0-3 179 0 0,0-3-196 0 0,-2-3 53 0 0,0-3-8 0 0,-1-3 71 0 0,-1-4 12 0 0,0-2 34 0 0,-2-4 270 0 0,-1 0-166 0 0,-2 0 387 0 0,-1 0-207 0 0,-2-1 270 0 0,-2 2-214 0 0,-2 0 246 0 0,0 1-174 0 0,-2 1 269 0 0,-1 1-435 0 0,0 1 628 0 0,-2 1-645 0 0,-1 1 102 0 0,0 1-131 0 0,-1 0-42 0 0,0 1 11 0 0,0 1-66 0 0,0 1-81 0 0,-1 2-13 0 0,1 2-55 0 0,0 1-14 0 0,-1 2-52 0 0,1 1-78 0 0,1 2-56 0 0,0 3 14 0 0,0 0 10 0 0,0 3 9 0 0,0 1-6 0 0,0 2 382 0 0,-1 4-487 0 0,-1 4 461 0 0,0 4-481 0 0,0 5 174 0 0,-1 4-54 0 0,1 4 3 0 0,1 5 15 0 0,1 5-23 0 0,1 3 45 0 0,1 5-8 0 0,2 2-25 0 0,2 3 9 0 0,2 3 1 0 0,1 1 7 0 0,1 2-34 0 0,2-1 53 0 0,0-2-22 0 0,2-2 31 0 0,0-2 2 0 0,2-3 99 0 0,1-2-111 0 0,1-2 52 0 0,2-4-7 0 0,0-2 19 0 0,0-4-5 0 0,1-4-16 0 0,1-4-36 0 0,1-2-75 0 0,1-5-24 0 0,1-2 0 0 0,1-4-62 0 0,1-2-26 0 0,1-4 8 0 0,1-1 68 0 0,2-4-58 0 0,0-2 36 0 0,1-2 27 0 0,2-1 20 0 0,-1-2 34 0 0,0-2 68 0 0,-1-1-57 0 0,-1 0 115 0 0,-2 0 19 0 0,-2-1 101 0 0,-3 1 58 0 0,-1 0 62 0 0,-3 1-37 0 0,-2 0-6 0 0,-1 1-38 0 0,-2-1 68 0 0,-2 0 25 0 0,-2 1-39 0 0,0 0 110 0 0,-3-1-227 0 0,-1 0 102 0 0,-2 0-164 0 0,-1 0 78 0 0,-2 0-135 0 0,-2 0 77 0 0,-2-1-88 0 0,-1 1 47 0 0,-1-1-48 0 0,-2 1 4 0 0,-1 0-40 0 0,-1 0-10 0 0,-1 2 38 0 0,-1 0-78 0 0,0 1 0 0 0,-1 2-101 0 0,0 0 25 0 0,-1 2-9 0 0,0 1-21 0 0,0 1 16 0 0,2 1-33 0 0,-1 2 0 0 0,3 0 16 0 0,-3 2 23 0 0,3 0 12 0 0,-2 1 14 0 0,2 1 16 0 0,-1 1 16 0 0,1 2 30 0 0,0 1-2 0 0,0 0 36 0 0,1 2-4 0 0,0 1 74 0 0,2 0-86 0 0,-1 1 100 0 0,1 1-100 0 0,1 0 104 0 0,-1 1-77 0 0,1 0 112 0 0,0 2-97 0 0,1 0 130 0 0,0 0-52 0 0,-1 1 88 0 0,1 0-92 0 0,0 1 72 0 0,0 0-41 0 0,1 0 68 0 0,0 1-57 0 0,1 1 34 0 0,0-1 27 0 0,2 1-64 0 0,0 1 49 0 0,1 0-7 0 0,2 0 67 0 0,1 1-78 0 0,3 0 92 0 0,1 1-144 0 0,3-1 136 0 0,3-1-174 0 0,3 0 98 0 0,2-1-136 0 0,3-2 65 0 0,3-2-177 0 0,3-2-92 0 0,1-3-75 0 0,3-1-101 0 0,2-3-212 0 0,2-3-131 0 0,1-2-135 0 0,2-2-197 0 0,2-3-157 0 0,0-3-95 0 0,1-2-493 0 0,-1-3-314 0 0,-1-3-277 0 0,-1-4-807 0 0,-2-3-2292 0 0,0-4-3689 0 0,-9 4 8470 0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2:13.98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25310.625"/>
      <inkml:brushProperty name="anchorY" value="-669071.9375"/>
      <inkml:brushProperty name="scaleFactor" value="0.5"/>
    </inkml:brush>
  </inkml:definitions>
  <inkml:trace contextRef="#ctx0" brushRef="#br0">485 61 1452 0 0,'0'-3'4517'0'0,"-1"-1"-2687"0"0,0 1-176 0 0,0-2-209 0 0,-1 1-36 0 0,-1 0 129 0 0,1 0-148 0 0,-3-1-12 0 0,0 1-263 0 0,-1-1-50 0 0,-1 1-4 0 0,-3 0-288 0 0,-1 1 139 0 0,-3 0-295 0 0,-2 0 278 0 0,-3 1-381 0 0,-2 1 130 0 0,-3 1-336 0 0,-2 1 193 0 0,-2 1-320 0 0,-1 2 175 0 0,-2 0-317 0 0,1 2 221 0 0,-1 0-267 0 0,2 2 191 0 0,2 0-247 0 0,3 1 223 0 0,2 1-298 0 0,3 1 124 0 0,4 1-132 0 0,2 0-105 0 0,5 1-39 0 0,4-1-94 0 0,4 3-29 0 0,4 0 4 0 0,5 1 39 0 0,4 2 29 0 0,6 1 144 0 0,3 2-97 0 0,5 1 86 0 0,2 0 38 0 0,4 1-16 0 0,0 0 39 0 0,2-1 56 0 0,-1-1 9 0 0,0 0 17 0 0,-3-1 41 0 0,-1-1-1 0 0,-3-1-10 0 0,-4-1 61 0 0,-2-2 5 0 0,-4 0 58 0 0,-2-1 85 0 0,-4 0 97 0 0,-2-1 41 0 0,-4-1 27 0 0,-2 0-41 0 0,-3 0 7 0 0,-3-1-60 0 0,-4 0-36 0 0,-2-1 16 0 0,-4-1-76 0 0,-3 0-31 0 0,-2-2-13 0 0,-3-1-26 0 0,-3-1-28 0 0,0-1-93 0 0,-2-2-134 0 0,-2-1-124 0 0,1-1-192 0 0,-1-2-261 0 0,-1-3-462 0 0,1-1-362 0 0,0-2-426 0 0,2-3-1010 0 0,1-1-2029 0 0,2-2-3366 0 0,6 2 7518 0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2:15.78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23620.375"/>
      <inkml:brushProperty name="anchorY" value="-668302.5625"/>
      <inkml:brushProperty name="scaleFactor" value="0.5"/>
    </inkml:brush>
  </inkml:definitions>
  <inkml:trace contextRef="#ctx0" brushRef="#br0">452 325 2004 0 0,'0'0'1596'0'0,"1"2"-238"0"0,0 0-155 0 0,-1-1-32 0 0,8 9 7421 0 0,-5-10-8120 0 0,0-1 154 0 0,3-2-207 0 0,-1-2 119 0 0,1-1-109 0 0,0-1 66 0 0,1-2-39 0 0,-1 0 95 0 0,0-1-83 0 0,0-1-14 0 0,0-1-89 0 0,1 0 1 0 0,-2 0 21 0 0,1-2-58 0 0,-2 0-29 0 0,0 0-16 0 0,-1-1 8 0 0,-1-1-28 0 0,-2 1-16 0 0,-2-1 41 0 0,-1 0 37 0 0,-1 1-75 0 0,-3 0-44 0 0,-1 0-35 0 0,-3 1-16 0 0,-1 0-44 0 0,-3 2-22 0 0,-2 1-12 0 0,-1 2-14 0 0,-3 1-40 0 0,-1 3 29 0 0,-2 2-2 0 0,-2 2 27 0 0,0 3-20 0 0,-2 4 13 0 0,-1 3 15 0 0,-2 5 42 0 0,-2 4 45 0 0,0 6 10 0 0,1 5 82 0 0,0 5 3 0 0,3 6 0 0 0,3 5 0 0 0,4 5-23 0 0,4 4-17 0 0,5 5-34 0 0,5 3 82 0 0,5 4-101 0 0,5 4 97 0 0,5 6-118 0 0,3 3-3 0 0,4 4-29 0 0,4 2-8 0 0,2 1-24 0 0,2 1 1 0 0,0 0-21 0 0,1-2 42 0 0,-1-1-97 0 0,-2-4 61 0 0,-1-6-67 0 0,-2-3 74 0 0,-2-4-19 0 0,-2-4-6 0 0,-2-4-118 0 0,-2-4 104 0 0,-3-4-169 0 0,-1-5 76 0 0,-1-4-200 0 0,-2-4 16 0 0,-2-5-228 0 0,0-3 56 0 0,-1-4-265 0 0,0-3 95 0 0,-2-3-381 0 0,0-4 77 0 0,-2-2-303 0 0,0-3-36 0 0,1-3-100 0 0,-3-2-143 0 0,1-3-21 0 0,-4-1-170 0 0,0-3-250 0 0,-3-2-127 0 0,0-3-115 0 0,-3-3-1521 0 0,-1-3-1522 0 0,2 1 3514 0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2:15.96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22050.4375"/>
      <inkml:brushProperty name="anchorY" value="-668838.5625"/>
      <inkml:brushProperty name="scaleFactor" value="0.5"/>
    </inkml:brush>
  </inkml:definitions>
  <inkml:trace contextRef="#ctx0" brushRef="#br0">28 494 1536 0 0,'0'0'0'0'0,"-2"-5"3084"0"0,-2-8-681 0 0,-1-5-15 0 0,-1-4-514 0 0,1-2-183 0 0,1-2-177 0 0,2 1 60 0 0,2 0-199 0 0,3 1 112 0 0,3 0-398 0 0,4 1 101 0 0,3 0-385 0 0,4 1 25 0 0,4 1-313 0 0,5 1-49 0 0,4 0-109 0 0,5 2-124 0 0,5 1-144 0 0,5 1-185 0 0,4 0-197 0 0,3 2-179 0 0,3 1-251 0 0,2 0-231 0 0,-2 3-366 0 0,0 0-190 0 0,-3 2-127 0 0,-2 2-627 0 0,-4 0-82 0 0,-3 1-1936 0 0,-3 1-2361 0 0,-10 2 5330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2:42.6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83 1540 0 0,'0'0'2456'0'0,"-4"-32"7313"0"0,4-6-6121 0 0,0 36-3027 0 0,-4-9 195 0 0,3 14-771 0 0,0-1 0 0 0,-1 0-1 0 0,1 1 1 0 0,0-1-1 0 0,0 1 1 0 0,0-1 0 0 0,1 1-1 0 0,-1 0 1 0 0,1-1 0 0 0,-1 1-1 0 0,1 4 1 0 0,-2 33 334 0 0,-7 59 696 0 0,1 3-476 0 0,8-29-215 0 0,18 135 0 0 0,8-64 396 0 0,-26-143-745 0 0,5 17 1620 0 0,-8-43-6300 0 0,7-2-5805 0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2:16.38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24122.5"/>
      <inkml:brushProperty name="anchorY" value="-669615.125"/>
      <inkml:brushProperty name="scaleFactor" value="0.5"/>
    </inkml:brush>
  </inkml:definitions>
  <inkml:trace contextRef="#ctx0" brushRef="#br0">30 288 1712 0 0,'0'0'2244'0'0,"0"3"-508"0"0,0-1-163 0 0,1 0-79 0 0,0 2 26 0 0,0-1 100 0 0,0 0 40 0 0,1 0 54 0 0,0 0-276 0 0,-1-1 52 0 0,1 0-524 0 0,1 0 81 0 0,0-1-470 0 0,-1 0 175 0 0,4-1-376 0 0,0 0 170 0 0,2-1-331 0 0,-1 0 199 0 0,4-1-336 0 0,1 0 223 0 0,1 0-305 0 0,0-1 249 0 0,2 0-333 0 0,1-1 213 0 0,1 0-299 0 0,1-1 50 0 0,2 0-9 0 0,0-1-84 0 0,0-1 19 0 0,1 0 80 0 0,0-1-13 0 0,-1 0 14 0 0,-1-1 42 0 0,0 1 26 0 0,-2-1 15 0 0,-2 0-15 0 0,0 1 49 0 0,-1 0-9 0 0,-3 0 46 0 0,0-1 22 0 0,-2 1-32 0 0,-1-2 55 0 0,-1 1 68 0 0,-2-1-32 0 0,-1 0-12 0 0,-1 0 15 0 0,-2 0-81 0 0,-1 0 98 0 0,-2-1-38 0 0,0 1 13 0 0,-3 0-10 0 0,-2 0 2 0 0,-1 0-24 0 0,-3 0 25 0 0,-3 0-9 0 0,-2 1-11 0 0,-2 1-5 0 0,-3 1 19 0 0,-3 2-53 0 0,-1 1-3 0 0,-3 3 8 0 0,-1 2-29 0 0,-2 2 4 0 0,0 2-3 0 0,-1 3-4 0 0,1 3-9 0 0,2 1 35 0 0,2 3 13 0 0,3 3-17 0 0,3 2 102 0 0,5 1-146 0 0,4 2 154 0 0,6 2-323 0 0,6 2 174 0 0,6 2-422 0 0,6 2 152 0 0,8 2-292 0 0,5 0 16 0 0,7 1-17 0 0,4-1-106 0 0,4-2-322 0 0,3-3 72 0 0,1-3-303 0 0,1-4-59 0 0,-1-4-102 0 0,1-3-494 0 0,-1-5 256 0 0,-1-3-295 0 0,-2-3-1622 0 0,-1-4-1266 0 0,-9-1 3042 0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2:16.79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25955.375"/>
      <inkml:brushProperty name="anchorY" value="-671130.4375"/>
      <inkml:brushProperty name="scaleFactor" value="0.5"/>
    </inkml:brush>
  </inkml:definitions>
  <inkml:trace contextRef="#ctx0" brushRef="#br0">64 356 1552 0 0,'1'-2'4097'0'0,"-1"0"-2477"0"0,0 0-234 0 0,1-2-18 0 0,0 1-129 0 0,-1 0 201 0 0,1-1-102 0 0,0 1-95 0 0,-1 0-160 0 0,1 0-159 0 0,1 0-164 0 0,-1 0-61 0 0,3 1-147 0 0,0 0-93 0 0,2 0-55 0 0,0 0-59 0 0,2 0-95 0 0,0 1-35 0 0,3-1-27 0 0,2 0-42 0 0,2 0-6 0 0,0-1-25 0 0,1 0-47 0 0,1-1-148 0 0,0 0 146 0 0,1 0-16 0 0,0-2-18 0 0,0 0 16 0 0,1 0-19 0 0,-2-2 14 0 0,1 0-18 0 0,-1 0-28 0 0,-2-1 59 0 0,0-1-33 0 0,-2 0 6 0 0,0 0-23 0 0,-1-1 19 0 0,-2 0 96 0 0,-1 1 89 0 0,-1-2-24 0 0,-2 1-42 0 0,0 0-20 0 0,-3-1-36 0 0,0 0-23 0 0,-2 1 54 0 0,-1-1-79 0 0,-1 1 30 0 0,-3 0-11 0 0,-1-1-27 0 0,-2 1 3 0 0,-2 1-7 0 0,-2 0 52 0 0,-2 2-94 0 0,-3 0 104 0 0,-3 3-108 0 0,-2 1 108 0 0,-1 2-131 0 0,-4 3 100 0 0,-1 1-74 0 0,-2 4 16 0 0,-1 2-9 0 0,-1 3-78 0 0,0 4 105 0 0,1 2-21 0 0,2 2 41 0 0,3 2-17 0 0,3 2 180 0 0,5 1-237 0 0,4 1 222 0 0,3 1-259 0 0,6 1 66 0 0,4 1-20 0 0,4 0-26 0 0,5 0 7 0 0,4 1-22 0 0,5 0-87 0 0,3-2-38 0 0,4-1-60 0 0,3-3-164 0 0,3-2-1 0 0,2-2-111 0 0,4-5-160 0 0,1-3-284 0 0,2-3 10 0 0,1-4-180 0 0,3-2 8 0 0,2-3-159 0 0,1-3-401 0 0,3-3-83 0 0,1-2-2281 0 0,1-3-1809 0 0,-10 2 4383 0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2:17.42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27832"/>
      <inkml:brushProperty name="anchorY" value="-672522.6875"/>
      <inkml:brushProperty name="scaleFactor" value="0.5"/>
    </inkml:brush>
  </inkml:definitions>
  <inkml:trace contextRef="#ctx0" brushRef="#br0">507 733 1100 0 0,'2'-1'2068'0'0,"1"-1"-499"0"0,2 0-91 0 0,-1 0-9 0 0,0 0-116 0 0,1-1 28 0 0,-1 1-187 0 0,-1 0-9 0 0,1 0-317 0 0,0 0 10 0 0,-2 0-276 0 0,1-1 44 0 0,0 0-246 0 0,-1 1 77 0 0,1-1-185 0 0,-1 0 134 0 0,-1 0-224 0 0,1 0 124 0 0,-1 0-234 0 0,1-2 162 0 0,0 2-220 0 0,0-2 150 0 0,-1 1-179 0 0,1-1 208 0 0,-1 1-91 0 0,0-1 156 0 0,-1 0-185 0 0,0 0 125 0 0,0 0-179 0 0,-1-2 137 0 0,0 2-16 0 0,-1-2 116 0 0,-2 1-65 0 0,0-1 54 0 0,-1 0-41 0 0,-1 0 40 0 0,-3 0-21 0 0,0 0-17 0 0,-3 0 0 0 0,-1 0-10 0 0,-2 0 52 0 0,-2 1-90 0 0,-2 0 66 0 0,-3 1-82 0 0,-2 1 107 0 0,-2 1-154 0 0,-2 1 144 0 0,-1 2-171 0 0,-2 1 50 0 0,-2 3-41 0 0,1 2-22 0 0,-1 2 15 0 0,1 2-22 0 0,1 2-3 0 0,3 2 10 0 0,1 2-28 0 0,4 1 200 0 0,3 2-250 0 0,4 1 222 0 0,4 0-253 0 0,5 1 189 0 0,4 1-251 0 0,4 0 99 0 0,5 1-151 0 0,4-1 13 0 0,4 1 4 0 0,3-2 17 0 0,3-1-34 0 0,4-1-44 0 0,2-3 54 0 0,2-3-29 0 0,3-1 176 0 0,0-4-180 0 0,0-3 253 0 0,0-2-222 0 0,1-3 265 0 0,-1-2-320 0 0,0-4 383 0 0,-1-2-262 0 0,0-4 265 0 0,0-4-297 0 0,-2-3 113 0 0,-1-4-47 0 0,-1-5 38 0 0,-2-4-30 0 0,-1-6 39 0 0,-2-3 3 0 0,-3-5 182 0 0,-2 0-73 0 0,-3-2 84 0 0,-2 0 93 0 0,-3 1 154 0 0,-2 2-59 0 0,-2 2 140 0 0,-2 2-58 0 0,-1 2 139 0 0,-2 3-111 0 0,-2 3-32 0 0,0 2 102 0 0,-2 2-55 0 0,1 3-33 0 0,0 2-104 0 0,0 2-128 0 0,-1 2-48 0 0,-1 2-80 0 0,0 2-15 0 0,0 1-88 0 0,0 3-8 0 0,2 3-14 0 0,-2 2 23 0 0,1 3-8 0 0,-1 3 7 0 0,-1 4-14 0 0,0 5 4 0 0,0 5-7 0 0,-1 5 207 0 0,2 5-307 0 0,1 7 101 0 0,0 5-69 0 0,2 6 5 0 0,2 3-50 0 0,1 5 3 0 0,3 3-3 0 0,3 3 35 0 0,1 0-57 0 0,2 1 47 0 0,2-2-67 0 0,1-2 66 0 0,1-1-137 0 0,1-3 68 0 0,1-3-198 0 0,1-4-86 0 0,0-3-167 0 0,1-5-39 0 0,-1-4-369 0 0,1-3-288 0 0,2-5-397 0 0,0-3-325 0 0,0-5-297 0 0,1-3-410 0 0,2-3-2651 0 0,0-5-3359 0 0,-4-1 7943 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2:18.02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29466"/>
      <inkml:brushProperty name="anchorY" value="-674032.125"/>
      <inkml:brushProperty name="scaleFactor" value="0.5"/>
    </inkml:brush>
  </inkml:definitions>
  <inkml:trace contextRef="#ctx0" brushRef="#br0">149 56 3180 0 0,'-2'-1'3253'0'0,"-4"-3"-911"0"0,-2-1-323 0 0,-1-1-538 0 0,0-1-105 0 0,1 2-277 0 0,-1 0 114 0 0,2 0-176 0 0,0 1-53 0 0,2 0-275 0 0,-1 0-72 0 0,1 1-202 0 0,1 1-13 0 0,0 2-127 0 0,-1 3-3 0 0,1 2-78 0 0,0 3-40 0 0,1 4-31 0 0,-1 4 7 0 0,1 5-96 0 0,0 3 69 0 0,0 5-76 0 0,0 3 43 0 0,2 5-46 0 0,0 4-1 0 0,1 3 22 0 0,0 1-3 0 0,1 2-27 0 0,1 1 135 0 0,1 0-208 0 0,0-1 201 0 0,0-1-244 0 0,1-1 118 0 0,-1-4-59 0 0,0-2 27 0 0,-1-3 2 0 0,0-4-37 0 0,0-3 53 0 0,0-2-12 0 0,-1-4 23 0 0,0-3 18 0 0,0-2 39 0 0,-1-2-46 0 0,0-3 2 0 0,0-3-1 0 0,0-1-44 0 0,0-2 59 0 0,0-3 31 0 0,0 1 86 0 0,0-1 252 0 0,0-2-238 0 0,0 0 234 0 0,0-1 333 0 0,-2-2-262 0 0,0-1 159 0 0,0-2-154 0 0,-1 1 158 0 0,1-3-140 0 0,0 1 74 0 0,0-3-74 0 0,0 2 71 0 0,1-3-148 0 0,-1-1-41 0 0,1 0-69 0 0,0-1-70 0 0,2 0-1 0 0,0-1-78 0 0,0 0 9 0 0,1 0-78 0 0,1-1-37 0 0,1 0-31 0 0,0 0-31 0 0,2 0-51 0 0,2-1-22 0 0,1 1-26 0 0,2 0-76 0 0,1 1-66 0 0,2 1-39 0 0,1 1-66 0 0,1 1 7 0 0,1 3 29 0 0,0 0 7 0 0,1 3 24 0 0,1 2-23 0 0,0 2 4 0 0,1 3 13 0 0,0 1 51 0 0,1 3-5 0 0,-2 3 29 0 0,1 2-80 0 0,-1 3 179 0 0,-2 2-98 0 0,0 2 45 0 0,-3 1 23 0 0,-2 2 30 0 0,-3-1 35 0 0,-2 0 32 0 0,-3 1 13 0 0,-2-1 19 0 0,-3-1 7 0 0,-3 0 60 0 0,-1-2-25 0 0,-4-1 25 0 0,-1-2-14 0 0,-4-1-19 0 0,-3-3 29 0 0,-2-2-29 0 0,-2-2-6 0 0,-2-3-54 0 0,-1-1-18 0 0,-1-3-163 0 0,0-3-93 0 0,-1-1-87 0 0,-1-4-359 0 0,0-2-64 0 0,1-2-255 0 0,1-2-73 0 0,3-3-71 0 0,1 1-109 0 0,4-1-198 0 0,2 0-190 0 0,4 1-165 0 0,2 1-803 0 0,3 2-1295 0 0,2 0-2283 0 0,2 4 4829 0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2:18.66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28046.9375"/>
      <inkml:brushProperty name="anchorY" value="-673580.75"/>
      <inkml:brushProperty name="scaleFactor" value="0.5"/>
    </inkml:brush>
  </inkml:definitions>
  <inkml:trace contextRef="#ctx0" brushRef="#br0">480 209 1380 0 0,'1'-2'7732'0'0,"0"0"-6187"0"0,0-2-364 0 0,1 0-94 0 0,-1-1-131 0 0,0 0 68 0 0,1-1-251 0 0,-1 1 19 0 0,2-2-287 0 0,-1 1 56 0 0,0 0-297 0 0,1 1 78 0 0,-1-2-178 0 0,1 2 100 0 0,0-2-195 0 0,-1 2 133 0 0,2-2-185 0 0,-1 2 149 0 0,0-1-212 0 0,0 1 206 0 0,0 0-144 0 0,-1 0 212 0 0,1 0-102 0 0,-1 0 176 0 0,0 2-83 0 0,-1-2 119 0 0,1 2 6 0 0,-1 0 59 0 0,0-1-2 0 0,0 1-45 0 0,-1 0-8 0 0,0 0-52 0 0,0 0 114 0 0,-2-1-130 0 0,1 0-85 0 0,-3 0 28 0 0,0 0 8 0 0,-2-1 73 0 0,-2 1-188 0 0,-1-1 98 0 0,-2 0-26 0 0,-3 0 7 0 0,-2 1 28 0 0,-2 0-25 0 0,-2 1-1 0 0,-3 1 108 0 0,-2 0-238 0 0,-2 3 196 0 0,-3 0-261 0 0,-1 2 37 0 0,-1 2-4 0 0,-1 1-27 0 0,0 3-22 0 0,1 1 20 0 0,1 2-12 0 0,3 1-12 0 0,2 3-38 0 0,3 1-60 0 0,4 1 14 0 0,4 1-290 0 0,4 1 146 0 0,5 0-274 0 0,3 1 210 0 0,5 0-172 0 0,3 0 67 0 0,4-1 59 0 0,3-1-14 0 0,3-1 107 0 0,2-2 1 0 0,2-2 43 0 0,1-1 69 0 0,1-4 11 0 0,2-2 59 0 0,-1-2 91 0 0,1-3 127 0 0,0-3-139 0 0,0-1 202 0 0,-1-3-184 0 0,-1-2 85 0 0,1-2 7 0 0,-2-2 13 0 0,0-4-10 0 0,-1-1 42 0 0,0-2 101 0 0,-3-1 99 0 0,-1 0 162 0 0,-2 0-1 0 0,-1 1-63 0 0,-2 1-57 0 0,-1 2-38 0 0,-2 1 77 0 0,-1 2-309 0 0,0 0 54 0 0,-1 2-62 0 0,-1 1-85 0 0,-1 2-54 0 0,1 0 36 0 0,-1 2-41 0 0,-1 1 57 0 0,0 1-40 0 0,-1 2 32 0 0,1 3-37 0 0,0 1 39 0 0,1 4 2 0 0,0 2-70 0 0,0 2-1 0 0,0 2 57 0 0,1 2-203 0 0,0 2 122 0 0,2 1-212 0 0,0 2 141 0 0,1 1-272 0 0,2 0 44 0 0,0 0-33 0 0,1-1-62 0 0,1-1-181 0 0,0-1-162 0 0,2-3-491 0 0,1-1-81 0 0,2-2-535 0 0,1-2-605 0 0,1-3-165 0 0,3-2-1494 0 0,0-4-2439 0 0,-2 0 5284 0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2:18.91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29563.375"/>
      <inkml:brushProperty name="anchorY" value="-675022.9375"/>
      <inkml:brushProperty name="scaleFactor" value="0.5"/>
    </inkml:brush>
  </inkml:definitions>
  <inkml:trace contextRef="#ctx0" brushRef="#br0">456 61 640 0 0,'0'-4'5437'0'0,"-2"-1"-3344"0"0,1 1-301 0 0,-3-2-28 0 0,-1 0 83 0 0,1 0-244 0 0,-3 0 47 0 0,1 2-176 0 0,-2-1-390 0 0,1 1 79 0 0,-4 0-397 0 0,2 1 212 0 0,-4 1-349 0 0,-2 1 219 0 0,-2 1-293 0 0,-3 2 160 0 0,-1 1-363 0 0,-3 3 170 0 0,-2 2-320 0 0,-2 2 12 0 0,0 3-39 0 0,-2 2-36 0 0,1 3-46 0 0,1 2-22 0 0,2 2-27 0 0,2 2-47 0 0,4 0-4 0 0,3 1-273 0 0,5 0-10 0 0,3 1-392 0 0,5-1-11 0 0,4 1-224 0 0,4 1-178 0 0,4-1-311 0 0,5 0-40 0 0,4-1-206 0 0,5 0-321 0 0,3-3-40 0 0,3-3-700 0 0,1-3-1064 0 0,3-5-2052 0 0,-6-3 4300 0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2:19.34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28042.3125"/>
      <inkml:brushProperty name="anchorY" value="-674190.625"/>
      <inkml:brushProperty name="scaleFactor" value="0.5"/>
    </inkml:brush>
  </inkml:definitions>
  <inkml:trace contextRef="#ctx0" brushRef="#br0">146 221 2664 0 0,'0'0'0'0'0,"0"-7"5789"0"0,1-7-3954 0 0,0-3 715 0 0,-1-1-517 0 0,0-2-150 0 0,-1 1-273 0 0,0 0-35 0 0,-1 1-147 0 0,0 2-182 0 0,-1 1-208 0 0,1 2-80 0 0,-1 1-430 0 0,1 3-95 0 0,1 0-131 0 0,-1 3 111 0 0,1 1-258 0 0,1 3 197 0 0,-3 1-299 0 0,0 3 234 0 0,-1 2-277 0 0,0 5 228 0 0,0 3-277 0 0,-1 4 230 0 0,0 5-254 0 0,0 3 87 0 0,1 5-16 0 0,-1 3-16 0 0,0 4 24 0 0,1 3-16 0 0,1 3 90 0 0,-1 1-101 0 0,1 1 113 0 0,0 1-131 0 0,0-2 109 0 0,0-1-109 0 0,0-1 13 0 0,0-3 4 0 0,0-2 9 0 0,0-2-8 0 0,0-3 18 0 0,-1-3-5 0 0,1-2 20 0 0,0-4 0 0 0,0-1 34 0 0,0-4 90 0 0,-1-1-57 0 0,2-2 108 0 0,-1-3 31 0 0,1 0 19 0 0,0-4-31 0 0,0 0-1 0 0,0-2 97 0 0,0-2 16 0 0,1-1-3 0 0,0-1-81 0 0,1-1 15 0 0,-2-2-47 0 0,0 0 24 0 0,1-3 32 0 0,0-3-108 0 0,1-2-17 0 0,3-3-28 0 0,0-3 38 0 0,3-2-112 0 0,2-3 24 0 0,3-3-54 0 0,3-3 25 0 0,2-2-38 0 0,3-1-32 0 0,1 0-76 0 0,3-1-10 0 0,0 0-93 0 0,2 2-48 0 0,1 0 142 0 0,2 3-417 0 0,-1 1 129 0 0,1 2-375 0 0,0 2 45 0 0,-1 2-317 0 0,0 2 23 0 0,0 3-161 0 0,-2 1-258 0 0,-1 2-217 0 0,-2 1-260 0 0,-2 3-29 0 0,-2 0-278 0 0,-4 2-176 0 0,-1 2-2189 0 0,-3 0-2644 0 0,-2 2 6084 0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2:19.52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29709.125"/>
      <inkml:brushProperty name="anchorY" value="-675533.9375"/>
      <inkml:brushProperty name="scaleFactor" value="0.5"/>
    </inkml:brush>
  </inkml:definitions>
  <inkml:trace contextRef="#ctx0" brushRef="#br0">47 0 684 0 0,'-2'2'2508'0'0,"-2"1"-392"0"0,-1 1-65 0 0,-1 1 0 0 0,-1 2-373 0 0,2-2 123 0 0,-1 3-215 0 0,2-1 20 0 0,0 2-228 0 0,1 0-265 0 0,3 2 33 0 0,0 1-449 0 0,2 2 105 0 0,0 1-342 0 0,3 2 142 0 0,0 1-344 0 0,2 1 26 0 0,1 1-79 0 0,2 1-82 0 0,2 1-187 0 0,1 0-53 0 0,1-1-314 0 0,1 0-409 0 0,2-1-350 0 0,2-2-410 0 0,0-1-587 0 0,1-3-808 0 0,1-3-1430 0 0,2-1-2937 0 0,-5-4 6211 0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2:19.80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31163.1875"/>
      <inkml:brushProperty name="anchorY" value="-677191.875"/>
      <inkml:brushProperty name="scaleFactor" value="0.5"/>
    </inkml:brush>
  </inkml:definitions>
  <inkml:trace contextRef="#ctx0" brushRef="#br0">322 117 2476 0 0,'-3'-4'3581'0'0,"-4"-4"-622"0"0,-2-3-634 0 0,-2-2-272 0 0,-1 0-376 0 0,1-1-53 0 0,0 1-203 0 0,2 1-187 0 0,2 3-242 0 0,2 0-232 0 0,2 3-72 0 0,2 2-176 0 0,4 3 41 0 0,5 4-287 0 0,3 3 108 0 0,4 5-266 0 0,4 5 179 0 0,3 7-249 0 0,3 7 190 0 0,2 7-239 0 0,2 6 208 0 0,1 8-237 0 0,-1 4 78 0 0,-1 3-42 0 0,-3 2 202 0 0,-2 1-286 0 0,-3 1 120 0 0,-4 0-26 0 0,-4-2-4 0 0,-3-3-2 0 0,-5-3 33 0 0,-6-1 112 0 0,-4-2-152 0 0,-7 0 48 0 0,-6-3-35 0 0,-5 0-42 0 0,-8-4-97 0 0,-5-2-237 0 0,-6-4-226 0 0,-6-3-403 0 0,-4-4-459 0 0,-4-3-496 0 0,-6-5-1017 0 0,-2-3-2427 0 0,-4-4-3585 0 0,13-5 8237 0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2:20.55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29571"/>
      <inkml:brushProperty name="anchorY" value="-677093.1875"/>
      <inkml:brushProperty name="scaleFactor" value="0.5"/>
    </inkml:brush>
  </inkml:definitions>
  <inkml:trace contextRef="#ctx0" brushRef="#br0">0 0 956 0 0,'11'4'11456'0'0,"-9"-4"-10863"0"0,1 1-137 0 0,-1 0 79 0 0,0 0-95 0 0,-1 0 44 0 0,1 0-127 0 0,0 0 138 0 0,0 0-125 0 0,0 2 75 0 0,0-1-176 0 0,0-1 91 0 0,0 2-207 0 0,0 0 140 0 0,1 2-194 0 0,-1-1 231 0 0,1 1-39 0 0,0-1-81 0 0,0 3 153 0 0,1 0-137 0 0,-1 1 29 0 0,2 0-23 0 0,-1 0-17 0 0,1 1 9 0 0,1 0-66 0 0,0-1 14 0 0,1 1-30 0 0,1 0-46 0 0,0 0 6 0 0,1 0-5 0 0,-1-1-20 0 0,2 0-22 0 0,-1-1-32 0 0,1 0 34 0 0,1 0-32 0 0,-1-2-18 0 0,1 1-4 0 0,-3-2-77 0 0,3-1-30 0 0,-2 0 3 0 0,3-2-21 0 0,0 1-33 0 0,-1-2 17 0 0,2 0 7 0 0,-2-1-3 0 0,1 0 21 0 0,-2-1 36 0 0,2 0-9 0 0,-3 0 52 0 0,1-1-3 0 0,-1 1 13 0 0,1-1-20 0 0,-2 0 30 0 0,1 0-23 0 0,-2 0 49 0 0,1 0 14 0 0,-1 1 26 0 0,0-1 28 0 0,-1 1-18 0 0,0 0 26 0 0,-1 0-1 0 0,-1 1-19 0 0,1-1 2 0 0,-1 0-24 0 0,0 1-42 0 0,-2 0 11 0 0,2-1-91 0 0,-1 1-196 0 0,0 1-219 0 0,-1-1-332 0 0,0 1-351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3:10.0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38 145 956 0 0,'0'0'1470'0'0,"-14"-31"5919"0"0,8 19-5391 0 0,-7-22 3255 0 0,13 33-4709 0 0,-4-39 4785 0 0,3 20-1586 0 0,8 14-1917 0 0,-4 6-1753 0 0,0 1-1 0 0,0-1 1 0 0,0 1-1 0 0,0 0 1 0 0,0 0-1 0 0,0 0 1 0 0,0 1-1 0 0,4 1 1 0 0,7 4 9 0 0,765 303-210 0 0,-619-251-204 0 0,-112-38 277 0 0,-46-20 48 0 0,3 0-12 0 0,16 7-107 0 0,-21-8 120 0 0,0 0 0 0 0,1 0-1 0 0,-1 1 1 0 0,0-1 0 0 0,0 0-1 0 0,1 0 1 0 0,-1 1-1 0 0,0-1 1 0 0,0 0 0 0 0,1 0-1 0 0,-1 1 1 0 0,0-1 0 0 0,0 0-1 0 0,0 1 1 0 0,0-1 0 0 0,1 0-1 0 0,-1 1 1 0 0,0-1-1 0 0,0 0 1 0 0,0 1 0 0 0,0-1-1 0 0,0 0 1 0 0,0 1 0 0 0,0-1-1 0 0,0 0 1 0 0,0 1 0 0 0,0-1-1 0 0,0 0 1 0 0,0 1-1 0 0,0-1 1 0 0,0 0 0 0 0,0 1-1 0 0,-1-1 1 0 0,1 0 0 0 0,0 1-1 0 0,0-1 1 0 0,0 0 0 0 0,0 1-1 0 0,-1-1 1 0 0,1 0-1 0 0,0 0 1 0 0,0 1 0 0 0,-1-1-1 0 0,1 0 1 0 0,0 0 0 0 0,0 1-1 0 0,-1-1 1 0 0,1 0 0 0 0,0 0-1 0 0,-1 0 1 0 0,1 0-1 0 0,0 0 1 0 0,-1 1 0 0 0,1-1-1 0 0,0 0 1 0 0,-1 0 0 0 0,1 0-1 0 0,-179 108 307 0 0,-97 65-176 0 0,165-94 15 0 0,-166 128 950 0 0,159-117-267 0 0,117-89-824 0 0,-5 2 1172 0 0,-2 3-3905 0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2:28.98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42811.3125"/>
      <inkml:brushProperty name="anchorY" value="-688144.125"/>
      <inkml:brushProperty name="scaleFactor" value="0.5"/>
    </inkml:brush>
  </inkml:definitions>
  <inkml:trace contextRef="#ctx0" brushRef="#br0">421 185 16 0 0,'0'0'1272'0'0,"-1"-2"-84"0"0,1 1-438 0 0,0-1 274 0 0,-1-2-418 0 0,0 1 260 0 0,0-2-269 0 0,0 1 208 0 0,1 0-237 0 0,-1 0 92 0 0,0 0-195 0 0,0 1 70 0 0,0-1-128 0 0,1 0 64 0 0,0 1-61 0 0,0 1 99 0 0,0-1-48 0 0,0 0 83 0 0,0 0-40 0 0,0 1 81 0 0,-1-2-51 0 0,0 1 130 0 0,1 1-96 0 0,-1 0 154 0 0,0-2-76 0 0,1 2-53 0 0,-1-1-75 0 0,0 0-12 0 0,0 1-81 0 0,0 0 4 0 0,-2-1-35 0 0,1 1-69 0 0,-1 0-29 0 0,-1 0-48 0 0,0 0-2 0 0,0 1 9 0 0,-3 0 98 0 0,1 1 84 0 0,-3 2-218 0 0,-2 0 223 0 0,-1 3-276 0 0,-2 0 275 0 0,-2 3-388 0 0,-2 2 441 0 0,-1 2-305 0 0,-3 4 221 0 0,-2 4-242 0 0,-2 4 103 0 0,-1 4-54 0 0,-1 5-47 0 0,0 3 0 0 0,1 3-18 0 0,3 1-2 0 0,3 2-6 0 0,3-1 0 0 0,5 1-37 0 0,4-1 29 0 0,4 0-43 0 0,6 0 100 0 0,4-1-179 0 0,7 1 163 0 0,5-1-216 0 0,7-1 188 0 0,4-1-227 0 0,6-2 113 0 0,4-3-224 0 0,4-3 120 0 0,1-5-244 0 0,1-4 205 0 0,1-4-254 0 0,0-4 217 0 0,-1-4-226 0 0,-1-3 299 0 0,-2-4-234 0 0,-1-2 312 0 0,-2-4-237 0 0,-2-2 324 0 0,-3-2-265 0 0,-1-4 103 0 0,-3-4-25 0 0,-1-2 76 0 0,-3-5 26 0 0,-3-3-3 0 0,-2-3 7 0 0,-3-3-14 0 0,-2-5 18 0 0,-4-1 186 0 0,-2-3-180 0 0,-2-2 298 0 0,-2 1-202 0 0,-3-1 220 0 0,-2 2-204 0 0,-1 1 179 0 0,-2 1-119 0 0,-1 1 133 0 0,-2 1-200 0 0,-1 1 144 0 0,-2 2-182 0 0,-1 1 120 0 0,-1 2-146 0 0,-1 1 22 0 0,-1 2-20 0 0,-1 2-32 0 0,-1 2-2 0 0,0 1-30 0 0,-1 1-7 0 0,-1 2-18 0 0,-1 3-2 0 0,1 1-104 0 0,-1 3-60 0 0,-1 1-83 0 0,0 3-107 0 0,-1 2-142 0 0,1 2 1 0 0,-1 2-136 0 0,1 2-227 0 0,0 2-106 0 0,1 1-327 0 0,0 1-114 0 0,0 3-218 0 0,1 1-692 0 0,0 1-378 0 0,1 2-1402 0 0,3 0-2440 0 0,3-2 5214 0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2:29.38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41527"/>
      <inkml:brushProperty name="anchorY" value="-686744.0625"/>
      <inkml:brushProperty name="scaleFactor" value="0.5"/>
    </inkml:brush>
  </inkml:definitions>
  <inkml:trace contextRef="#ctx0" brushRef="#br0">438 194 1744 0 0,'0'-1'2520'0'0,"0"-3"-746"0"0,0-2-16 0 0,0-2-340 0 0,0-2-194 0 0,2-1-94 0 0,-1-2 247 0 0,1 0-182 0 0,0 0 221 0 0,0-1-147 0 0,1 0-64 0 0,1 1-145 0 0,-1 0-89 0 0,1 1-149 0 0,-1 2-139 0 0,-1 1-162 0 0,1 1-147 0 0,-2 1-42 0 0,1 1-82 0 0,0 1 130 0 0,-1 2 128 0 0,0 3 47 0 0,-1 3 43 0 0,-1 4 14 0 0,-2 5-35 0 0,-2 7-2 0 0,-2 6-70 0 0,-3 7 31 0 0,-1 8-131 0 0,-3 6 45 0 0,-2 7-94 0 0,-1 4-15 0 0,-1 6-79 0 0,-3 5-34 0 0,-1 4-29 0 0,-2 3-3 0 0,1 2-59 0 0,-2 0-13 0 0,0-1 0 0 0,1 0-18 0 0,0-4-20 0 0,1-3-18 0 0,2-3-38 0 0,0-5-90 0 0,2-3-160 0 0,2-4-37 0 0,1-5-238 0 0,1-3-205 0 0,3-6-588 0 0,1-5 151 0 0,2-6-508 0 0,1-3-295 0 0,2-5-370 0 0,2-5-731 0 0,1-4-3026 0 0,3 4-4526 0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2:29.98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39819.5625"/>
      <inkml:brushProperty name="anchorY" value="-686829"/>
      <inkml:brushProperty name="scaleFactor" value="0.5"/>
    </inkml:brush>
  </inkml:definitions>
  <inkml:trace contextRef="#ctx0" brushRef="#br0">60 375 1712 0 0,'0'-2'3765'0'0,"-1"-5"-1033"0"0,0-1-381 0 0,-1-2-505 0 0,1 2-345 0 0,-1-2-159 0 0,1 2-71 0 0,-1-1 42 0 0,1 2-421 0 0,0-1 79 0 0,-1 2-418 0 0,1 2 142 0 0,0 1-368 0 0,1 1 293 0 0,-1 3-353 0 0,1 4 45 0 0,-2 3-53 0 0,1 5-35 0 0,-2 5-42 0 0,0 6 0 0 0,0 7 0 0 0,-2 6-3 0 0,1 4-8 0 0,0 5 166 0 0,0 5-221 0 0,0 2 226 0 0,2 1-184 0 0,0 0 162 0 0,0 0-211 0 0,1 0 198 0 0,0-1-179 0 0,1-2 146 0 0,1-3-146 0 0,-1-3 173 0 0,0-3-164 0 0,1-3 135 0 0,0-4-124 0 0,-1-3 125 0 0,0-4-98 0 0,1-4 198 0 0,-1-2-43 0 0,0-3 160 0 0,0-3-62 0 0,0-2 9 0 0,0-4-124 0 0,0-1-23 0 0,0-3-91 0 0,0-1-52 0 0,0-3 11 0 0,-1-3-38 0 0,1-3-25 0 0,-1-4-32 0 0,0-2 2 0 0,0-5-27 0 0,0-3 5 0 0,1-4-59 0 0,-1-5 49 0 0,1-4-42 0 0,0-3 46 0 0,0-5-80 0 0,0-4 34 0 0,0-2 21 0 0,0-3-33 0 0,1-1 50 0 0,-1-1-47 0 0,1 0 57 0 0,0 0-8 0 0,-1 0 37 0 0,1 1-28 0 0,0 0 16 0 0,0 2-33 0 0,0 0 18 0 0,1 3-1 0 0,0 1-29 0 0,0 2 88 0 0,1 2-110 0 0,0 1 12 0 0,1 2-1 0 0,0 1-52 0 0,1 1 48 0 0,1 3-68 0 0,1 0 33 0 0,1 3-44 0 0,1 2 31 0 0,1 3-67 0 0,1 2 66 0 0,1 3-116 0 0,2 3 91 0 0,0 2-142 0 0,2 3 91 0 0,0 2-147 0 0,2 4 64 0 0,1 2-173 0 0,1 3 84 0 0,1 4-168 0 0,2 3 185 0 0,0 3-126 0 0,2 4 170 0 0,-1 4-116 0 0,0 3 196 0 0,-2 5-134 0 0,-1 2 101 0 0,-3 2 1 0 0,-3 1 52 0 0,-4 1 16 0 0,-3 1 19 0 0,-4-1 40 0 0,-4 0 1 0 0,-3-1 26 0 0,-4 1 8 0 0,-4-1 122 0 0,-3-1-150 0 0,-3-2 60 0 0,-4-1 8 0 0,-3-2-38 0 0,-1-2-30 0 0,-2-4-104 0 0,0-2-100 0 0,-1-2-218 0 0,1-3-66 0 0,0-2-296 0 0,2-3-16 0 0,1-2-391 0 0,1-1-209 0 0,2-3-299 0 0,1 0-750 0 0,2-2-2848 0 0,1-1-3290 0 0,5 0 7834 0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2:30.95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38522.4375"/>
      <inkml:brushProperty name="anchorY" value="-685851.375"/>
      <inkml:brushProperty name="scaleFactor" value="0.5"/>
    </inkml:brush>
  </inkml:definitions>
  <inkml:trace contextRef="#ctx0" brushRef="#br0">145 110 1272 0 0,'0'0'0'0'0,"4"-1"1144"0"0,2 0 14 0 0,2-1-270 0 0,2-1 261 0 0,-1 0-259 0 0,2 0 111 0 0,0 0-128 0 0,-2 0-32 0 0,2-1-29 0 0,-1 0-97 0 0,-1 0 46 0 0,0 1-123 0 0,-1-1 89 0 0,0 1-115 0 0,-1 0 121 0 0,0-1-150 0 0,-1 1 139 0 0,0 0-132 0 0,0 0-3 0 0,-1 0-95 0 0,-1 0-76 0 0,0-1-94 0 0,0 0-57 0 0,-2 0-88 0 0,0 0-7 0 0,-2-2-58 0 0,-1 2-21 0 0,-3-1-31 0 0,-2 0-23 0 0,-2 1 7 0 0,-4 1-32 0 0,-2 0 26 0 0,-2 3-8 0 0,-2 0 2 0 0,-3 2-14 0 0,-1 3 4 0 0,-2 2 2 0 0,0 2-38 0 0,-2 2 40 0 0,2 1-33 0 0,0 2 28 0 0,2 1-45 0 0,4 1 51 0 0,3 1-40 0 0,3 1-76 0 0,5 1 73 0 0,5 2-181 0 0,3 1-122 0 0,7 3 51 0 0,5 1-134 0 0,6 3 56 0 0,6 2-119 0 0,6 1 105 0 0,5 2-53 0 0,3-1 104 0 0,4 1 24 0 0,1-1 49 0 0,1 0 81 0 0,-2-2 10 0 0,-2-1 43 0 0,-4-2 25 0 0,-4-2 52 0 0,-5-2 143 0 0,-5-2 76 0 0,-5-1 93 0 0,-3-3 33 0 0,-6-1 62 0 0,-4-1-6 0 0,-4-2-44 0 0,-5 0 67 0 0,-5 0 1 0 0,-4-2 33 0 0,-4 0 135 0 0,-4-1-83 0 0,-3-2 94 0 0,-2-1-210 0 0,-2-1 127 0 0,0-2-129 0 0,0-1-60 0 0,0-2-51 0 0,1-2-74 0 0,1 0-94 0 0,1-2-172 0 0,1-2-250 0 0,3-1-272 0 0,1-1-330 0 0,4-1-437 0 0,2-1-565 0 0,3-2-636 0 0,4 0-2021 0 0,3-2-2842 0 0,3 2 6321 0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2:31.22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37242.8125"/>
      <inkml:brushProperty name="anchorY" value="-685241.4375"/>
      <inkml:brushProperty name="scaleFactor" value="0.5"/>
    </inkml:brush>
  </inkml:definitions>
  <inkml:trace contextRef="#ctx0" brushRef="#br0">1 139 3460 0 0,'1'-1'2929'0'0,"1"-2"-655"0"0,0-2-106 0 0,2-1-365 0 0,0-1-308 0 0,0-1 58 0 0,1-1-235 0 0,0 0 168 0 0,0-1-259 0 0,0 0 191 0 0,0 1-334 0 0,-1 1-40 0 0,-1-1-290 0 0,0 3-58 0 0,1-2-268 0 0,-1 3-13 0 0,0-2-203 0 0,-1 2 42 0 0,0 0-189 0 0,0 1 70 0 0,-1 2-143 0 0,0 0 120 0 0,0 3-133 0 0,0 3 132 0 0,-2 3-162 0 0,1 4 170 0 0,-2 4-183 0 0,0 4 148 0 0,1 3-246 0 0,-1 3 19 0 0,2 0-364 0 0,0 3 145 0 0,3 0-243 0 0,2 1-236 0 0,3 1-291 0 0,3 0-329 0 0,2-2-192 0 0,2-2-590 0 0,2-3-465 0 0,3-2-2163 0 0,1-5-3052 0 0,-3-4 6921 0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2:31.37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38707.625"/>
      <inkml:brushProperty name="anchorY" value="-686773.5625"/>
      <inkml:brushProperty name="scaleFactor" value="0.5"/>
    </inkml:brush>
  </inkml:definitions>
  <inkml:trace contextRef="#ctx0" brushRef="#br0">182 178 2780 0 0,'0'0'0'0'0,"-4"-5"3221"0"0,-4-7-767 0 0,-3-3-443 0 0,-2-3-419 0 0,-3-2-298 0 0,0 1-285 0 0,-1 0-203 0 0,0 2-162 0 0,2 3-136 0 0,1 2-168 0 0,1 2-343 0 0,3 3-321 0 0,0 2-513 0 0,2 2-761 0 0,3 2-805 0 0,0 2-1321 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2:32.46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37250.4375"/>
      <inkml:brushProperty name="anchorY" value="-685332.0625"/>
      <inkml:brushProperty name="scaleFactor" value="0.5"/>
    </inkml:brush>
  </inkml:definitions>
  <inkml:trace contextRef="#ctx0" brushRef="#br0">403 187 2012 0 0,'0'0'5248'0'0,"3"1"-3178"0"0,0-1-614 0 0,0 1-95 0 0,0 0-261 0 0,2-1 150 0 0,-1 0-131 0 0,0-1-59 0 0,2 0-160 0 0,-2 0-177 0 0,2-1-142 0 0,-2 0-119 0 0,2-1-94 0 0,-2 1-114 0 0,2-1-3 0 0,-2 1-59 0 0,2-1 25 0 0,-1 1 8 0 0,2 0-27 0 0,-2 0 42 0 0,1-1-50 0 0,0 1 38 0 0,1 0 190 0 0,-2-1-251 0 0,1 0 276 0 0,-1 1-273 0 0,1-1 226 0 0,-2 1-251 0 0,0-2 167 0 0,-1 1-222 0 0,-1-2-3 0 0,0 0 200 0 0,-3-1-223 0 0,-2-1 186 0 0,-1 0-208 0 0,-2-1 84 0 0,-3 1-62 0 0,-1-1-34 0 0,-3 1 92 0 0,-3 0-109 0 0,-2 2 25 0 0,-3 1 1 0 0,-3 1 19 0 0,-2 3-34 0 0,-3 1-25 0 0,-4 4 62 0 0,-2 2-35 0 0,-2 4 31 0 0,-1 2-12 0 0,0 3-1 0 0,2 2-42 0 0,2 3 124 0 0,4 0-187 0 0,3 1 114 0 0,6 0-289 0 0,4 1 136 0 0,5-2-378 0 0,5 1 222 0 0,5 0-376 0 0,5-1 247 0 0,5 0-205 0 0,4-1-6 0 0,4-1 80 0 0,4-2 53 0 0,3-2 66 0 0,2-1 79 0 0,3-4 102 0 0,0-2 91 0 0,1-3 181 0 0,-1-3 2 0 0,1-3 114 0 0,-1-4 85 0 0,-1-2 26 0 0,0-3 185 0 0,-2-2-242 0 0,-1-3 292 0 0,-2-3-284 0 0,-2-2 273 0 0,-2-2-115 0 0,-2-2 70 0 0,-2 0 111 0 0,-3 0-143 0 0,-1 1 78 0 0,-3 2-220 0 0,0 1 37 0 0,-2 2-171 0 0,-2 2-59 0 0,1 3 82 0 0,-2 3-180 0 0,-1 3 149 0 0,0 1-146 0 0,0 2 38 0 0,-2 4 33 0 0,0 4-70 0 0,0 4 149 0 0,1 4-170 0 0,-1 7 176 0 0,2 5-198 0 0,1 8 138 0 0,1 8-48 0 0,1 8-6 0 0,2 7-66 0 0,1 5-126 0 0,2 9 138 0 0,2 6-238 0 0,1 6 190 0 0,1 3-178 0 0,1 2 204 0 0,0 1-195 0 0,-1-3 247 0 0,1-3-96 0 0,-1-5 80 0 0,-1-4-40 0 0,-2-4 69 0 0,-1-4-14 0 0,-1-6 2 0 0,-2-4 11 0 0,-2-7-22 0 0,-3-4 30 0 0,-1-6 0 0 0,-3-4-4 0 0,-2-5 7 0 0,-2-5 8 0 0,-2-3-40 0 0,-1-4 40 0 0,-2-4-31 0 0,-1-3-1 0 0,1-3 33 0 0,-3-4 13 0 0,-2-2 142 0 0,-1-3-38 0 0,-2-2 138 0 0,-1-4-80 0 0,0-3 16 0 0,1-3 11 0 0,1-3-53 0 0,0-3 90 0 0,2-4-172 0 0,2-4 103 0 0,3-5-175 0 0,3-3 117 0 0,3-4-162 0 0,4-5 88 0 0,4-4-133 0 0,5-5 87 0 0,5-6-132 0 0,5-4 9 0 0,6-5-31 0 0,4-2-10 0 0,4-2 4 0 0,4 0-77 0 0,2-1 134 0 0,3 2-132 0 0,2 2 186 0 0,1 3-142 0 0,1 2 97 0 0,0 3-32 0 0,-2 4 74 0 0,-2 4-61 0 0,-1 4 39 0 0,-3 3 50 0 0,-1 4 107 0 0,-4 4-106 0 0,-2 4 92 0 0,-3 3-82 0 0,-3 4 74 0 0,-2 4-120 0 0,-3 3 86 0 0,-2 3-145 0 0,-3 3 78 0 0,-1 3-135 0 0,-2 2 158 0 0,-2 3-167 0 0,0 2 83 0 0,-2 2-30 0 0,1 4-22 0 0,0 2-143 0 0,0 4-82 0 0,-1 2-47 0 0,0 4-61 0 0,-1 3-1 0 0,0 3-1 0 0,0 3 175 0 0,0 2-284 0 0,-1 3 265 0 0,0 2-242 0 0,1 1 276 0 0,-1 0-170 0 0,0 1 153 0 0,1 0-60 0 0,-1-2 151 0 0,-1-2-64 0 0,0-1 137 0 0,-1-2-16 0 0,0-2 150 0 0,-2-3 5 0 0,1-2 260 0 0,-2-4-215 0 0,1 0 260 0 0,-1-4-283 0 0,0 1 151 0 0,-1-3-34 0 0,1-2 187 0 0,0-2-260 0 0,-2-2 357 0 0,-1-1-290 0 0,0-4 194 0 0,0-3-186 0 0,1-3 182 0 0,1-3-163 0 0,2-2 12 0 0,1-3 65 0 0,1-2-123 0 0,3-3 48 0 0,2-3-18 0 0,2-1-35 0 0,1-1-36 0 0,3-2-7 0 0,2 1 68 0 0,0 0-166 0 0,1 2 148 0 0,2 2-174 0 0,-1 1 134 0 0,1 3-191 0 0,1 2 162 0 0,-1 3-202 0 0,-1 3 189 0 0,0 1-185 0 0,-1 4 153 0 0,0 2-162 0 0,-3 3 186 0 0,1 3-182 0 0,-1 4 182 0 0,0 2-166 0 0,0 4 176 0 0,-1 3-168 0 0,-1 4 148 0 0,-2 2-188 0 0,0 2 129 0 0,-1 3-219 0 0,0 2 94 0 0,-1 2-259 0 0,0 0 195 0 0,0 2-348 0 0,1-1 168 0 0,0 1-345 0 0,0-1-1 0 0,2-1-211 0 0,0-1-232 0 0,1-2-132 0 0,1-2-375 0 0,0-2-423 0 0,2-2-550 0 0,2-3-1514 0 0,0-2-2456 0 0,-1-4 5295 0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2:33.31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39935.625"/>
      <inkml:brushProperty name="anchorY" value="-686895.875"/>
      <inkml:brushProperty name="scaleFactor" value="0.5"/>
    </inkml:brush>
  </inkml:definitions>
  <inkml:trace contextRef="#ctx0" brushRef="#br0">402 1206 1960 0 0,'0'0'1960'0'0,"2"-1"-485"0"0,0-1-277 0 0,1 0-235 0 0,-1-1-58 0 0,2 0-101 0 0,0 0-49 0 0,0-1-176 0 0,0 1 20 0 0,2-1-174 0 0,-1 1 32 0 0,2-1-132 0 0,-2 0 111 0 0,2 0-58 0 0,-1 0 63 0 0,0-1-100 0 0,0 2 87 0 0,0-2-140 0 0,-1 2 180 0 0,0-2-126 0 0,0 1 218 0 0,0-1-131 0 0,0 1 166 0 0,-1-2-91 0 0,0 2-44 0 0,0-2 15 0 0,-2 2-72 0 0,0-2-48 0 0,-1 1-45 0 0,-1-1-13 0 0,-1 1-7 0 0,-2-2-90 0 0,-1 1 100 0 0,-1 0-86 0 0,-3-1 6 0 0,-1 1-38 0 0,-2 1-35 0 0,-2 0 26 0 0,-2 1-26 0 0,-3 1-12 0 0,-2 1-10 0 0,-2 0-27 0 0,-3 2-31 0 0,-2 1 6 0 0,-2 1 9 0 0,-2 3 169 0 0,-1 1-267 0 0,0 3 264 0 0,0 1-333 0 0,1 3 316 0 0,1 2-299 0 0,3 2 262 0 0,2 2-270 0 0,3 1 270 0 0,4 1-291 0 0,4 1 269 0 0,4 1-320 0 0,4 0 323 0 0,3 0-427 0 0,5-1 472 0 0,2 1-364 0 0,3-2 302 0 0,3-1-286 0 0,3-1 267 0 0,0-2-258 0 0,3-1 291 0 0,0-3-288 0 0,2-2 206 0 0,0-1-184 0 0,0-4 284 0 0,0-1-279 0 0,1-2 290 0 0,-2-3-315 0 0,1-1 333 0 0,-1-3-246 0 0,0-1 226 0 0,0-3-251 0 0,-1-1 163 0 0,-1-2-117 0 0,0-2 8 0 0,-1-1 44 0 0,0-2 44 0 0,-1 0 64 0 0,-1 1 109 0 0,-1-1-29 0 0,-1 1 28 0 0,0 2-18 0 0,-1 0-59 0 0,-2 2-63 0 0,0 1-108 0 0,0 1 51 0 0,-2 2-104 0 0,0 1 87 0 0,-2 2-38 0 0,0 1-3 0 0,-1 1 3 0 0,2 2 22 0 0,-1 1-40 0 0,2 2 36 0 0,-1 3-16 0 0,1 3 0 0 0,0 1 89 0 0,0 2-119 0 0,1 1 128 0 0,0 3-165 0 0,1 0 161 0 0,2 1-162 0 0,0 1 165 0 0,2-1-171 0 0,1 0 182 0 0,1 0-157 0 0,1-2 159 0 0,0-1-139 0 0,1-1 164 0 0,2-2-184 0 0,0-3 164 0 0,1-1-130 0 0,0-3 113 0 0,1-2-145 0 0,1-3 165 0 0,3-2-173 0 0,0-4 146 0 0,3-2-143 0 0,1-3 159 0 0,1-4-178 0 0,3-3 170 0 0,0-4-131 0 0,3-4 30 0 0,0-5-9 0 0,2-3 9 0 0,-1-4-18 0 0,1-4 109 0 0,0-4-148 0 0,1-5 108 0 0,-1-5-127 0 0,0-4 124 0 0,-1-3-146 0 0,-1-4-17 0 0,-2-2-31 0 0,-2-4-158 0 0,-3-1 31 0 0,-1-2 8 0 0,-5 1 43 0 0,-3 4-7 0 0,-5 4 25 0 0,-3 5 51 0 0,-4 7-8 0 0,-3 6 16 0 0,-3 7-21 0 0,-3 6 44 0 0,-2 6-9 0 0,-3 5 28 0 0,-3 7 35 0 0,-2 5 76 0 0,-2 7 20 0 0,-4 7-14 0 0,-5 9 38 0 0,-5 8-10 0 0,-3 11-5 0 0,-5 9 147 0 0,-1 11-215 0 0,-1 8 251 0 0,0 7-253 0 0,4 8 193 0 0,4 4-138 0 0,5 4 123 0 0,6 0-175 0 0,5-1 188 0 0,7-1-195 0 0,6-4 198 0 0,4 0-115 0 0,5-4 162 0 0,4-2-128 0 0,5-4 173 0 0,3-2-101 0 0,3-4 89 0 0,4-3-37 0 0,2-4-53 0 0,5-5-91 0 0,3-4-151 0 0,4-5-195 0 0,3-4-263 0 0,4-6-333 0 0,4-6-297 0 0,2-5-194 0 0,1-5-225 0 0,4-5-213 0 0,2-5-551 0 0,1-4-499 0 0,2-6-1714 0 0,1-5-2919 0 0,-12 2 6368 0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3:14.73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55822.5625"/>
      <inkml:brushProperty name="anchorY" value="-702772.4375"/>
      <inkml:brushProperty name="scaleFactor" value="0.5"/>
    </inkml:brush>
  </inkml:definitions>
  <inkml:trace contextRef="#ctx0" brushRef="#br0">5 319 2188 0 0,'-4'9'9093'0'0,"6"-11"-8055"0"0,-1 0-199 0 0,2-2 123 0 0,-1 0-142 0 0,2-1 28 0 0,-1 0-99 0 0,1-2-46 0 0,1-1-105 0 0,0-1-39 0 0,0-1-64 0 0,2 0-41 0 0,0-1 15 0 0,1-1-24 0 0,0-1 94 0 0,1 0-289 0 0,0-2 199 0 0,1 0-298 0 0,-1-1 199 0 0,1 0-240 0 0,0 0 277 0 0,0 0-323 0 0,-1 2 341 0 0,0-1-277 0 0,0 3 267 0 0,-1-1-212 0 0,-1 2 218 0 0,-1 1-217 0 0,0 1 174 0 0,-2 2-222 0 0,1 0 139 0 0,-2 1-237 0 0,1 1 149 0 0,-2 0-214 0 0,0 2 184 0 0,-1 1-110 0 0,0 4 219 0 0,0 2-51 0 0,-1 6 145 0 0,-1 4-136 0 0,-1 6 112 0 0,0 5-136 0 0,-2 7 95 0 0,1 4-148 0 0,0 4 84 0 0,1 2-132 0 0,1 3 96 0 0,0 0-69 0 0,1 1-18 0 0,2-1-4 0 0,2-1-35 0 0,0-2-11 0 0,2-2-51 0 0,1-3-53 0 0,1-2-100 0 0,0-3-104 0 0,1-4-265 0 0,1-3 68 0 0,0-3-387 0 0,0-3 11 0 0,2-4-515 0 0,-1-3-497 0 0,-1-4-200 0 0,3-3-561 0 0,-1-3-487 0 0,1-5-1662 0 0,1-3-3131 0 0,-4-1 6847 0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3:14.91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57451.5"/>
      <inkml:brushProperty name="anchorY" value="-704479.0625"/>
      <inkml:brushProperty name="scaleFactor" value="0.5"/>
    </inkml:brush>
  </inkml:definitions>
  <inkml:trace contextRef="#ctx0" brushRef="#br0">258 261 2108 0 0,'0'0'0'0'0,"-5"-5"3693"0"0,-6-7-911 0 0,-4-6-342 0 0,-4-3-471 0 0,-3-2-280 0 0,-1 0-294 0 0,0 0-181 0 0,2 3-136 0 0,1 1-96 0 0,2 3-111 0 0,3 2-15 0 0,1 1-273 0 0,3 3-88 0 0,1 0-183 0 0,2 1-254 0 0,1 2-57 0 0,2 1-448 0 0,0 1-291 0 0,2 1-439 0 0,0 1-258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3:16.8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247 38 684 0 0,'0'0'1622'0'0,"-26"-11"4259"0"0,18 9-4882 0 0,-1 0 1 0 0,1 0-1 0 0,-1 1 0 0 0,-13 0 1280 0 0,3 0-193 0 0,-82-15-858 0 0,97 15-1137 0 0,-28 1 579 0 0,29 0-39 0 0,3 0-622 0 0,0 0-1 0 0,0 0 1 0 0,0 0 0 0 0,0 0 0 0 0,-1 0-1 0 0,1 0 1 0 0,0 0 0 0 0,0 0-1 0 0,0 0 1 0 0,0 0 0 0 0,0 0 0 0 0,0 0-1 0 0,-1 0 1 0 0,1 0 0 0 0,0 0-1 0 0,0 0 1 0 0,0 0 0 0 0,0 0-1 0 0,0 0 1 0 0,-1 0 0 0 0,1 0 0 0 0,0 0-1 0 0,0 0 1 0 0,0 0 0 0 0,0 0-1 0 0,0 0 1 0 0,0 0 0 0 0,-1 0-1 0 0,1 0 1 0 0,0 0 0 0 0,0 0 0 0 0,0 0-1 0 0,0 0 1 0 0,0 1 0 0 0,0-1-1 0 0,0 0 1 0 0,0 0 0 0 0,-1 0 0 0 0,1 0-1 0 0,0 0 1 0 0,0 0 0 0 0,0 0-1 0 0,0 1 1 0 0,0-1 0 0 0,0 0-1 0 0,0 0 1 0 0,0 0 0 0 0,0 0 0 0 0,0 0-1 0 0,0 0 1 0 0,0 1 0 0 0,6 6 379 0 0,8 6-47 0 0,35 20-286 0 0,63 41 312 0 0,129 114 1 0 0,-187-140-350 0 0,87 84 65 0 0,-81-78-38 0 0,-59-52-40 0 0,24 26 1035 0 0,-25-27-969 0 0,-37 31 459 0 0,-298 327 3334 0 0,284-296-3359 0 0,3 3 0 0 0,2 2 0 0 0,-38 79 0 0 0,44-79-927 0 0,39-66-138 0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3:15.36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55928.375"/>
      <inkml:brushProperty name="anchorY" value="-702945.8125"/>
      <inkml:brushProperty name="scaleFactor" value="0.5"/>
    </inkml:brush>
  </inkml:definitions>
  <inkml:trace contextRef="#ctx0" brushRef="#br0">211 2 2660 0 0,'0'0'2212'0'0,"3"0"-508"0"0,0 0-168 0 0,0 1-193 0 0,-1-1-102 0 0,4 0 69 0 0,-2 0 54 0 0,1 0 11 0 0,-2 1-116 0 0,2-2-13 0 0,-1 0-362 0 0,3-1 5280 0 0,-10 2-6020 0 0,0 1 189 0 0,-5 0-211 0 0,-3 1 134 0 0,-1 2-164 0 0,-3 0 134 0 0,-2 2-192 0 0,-2 0 144 0 0,0 2-187 0 0,-1 1 147 0 0,0 1-183 0 0,0 1 141 0 0,2 1-175 0 0,1 1 175 0 0,2 1-250 0 0,2 0 177 0 0,2 2-282 0 0,3 1 201 0 0,3 0-334 0 0,3 2 188 0 0,4 0-327 0 0,3 2 144 0 0,4 2-207 0 0,4 2 47 0 0,4 1-25 0 0,3 2 38 0 0,4 1 36 0 0,1 1-23 0 0,1-1 114 0 0,1 1 42 0 0,1 0 88 0 0,-2 0 54 0 0,-1-1 35 0 0,-2 0 72 0 0,-3-2 4 0 0,-5 0 178 0 0,-3-2-18 0 0,-4-1 123 0 0,-4 0 81 0 0,-5-1 139 0 0,-3-1 83 0 0,-3 1 97 0 0,-4-1-5 0 0,-3-1 4 0 0,-3-1-30 0 0,-1-2 46 0 0,-2-1-57 0 0,0-2-71 0 0,-1-3-70 0 0,1-2-72 0 0,1-2-67 0 0,0-2-139 0 0,1-2-165 0 0,1-2-100 0 0,1-2-218 0 0,1-2-347 0 0,1-2-587 0 0,2-2-519 0 0,1-1-777 0 0,4-2-3635 0 0,-2-10-4450 0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2:42.76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50679.6875"/>
      <inkml:brushProperty name="anchorY" value="-696316.8125"/>
      <inkml:brushProperty name="scaleFactor" value="0.5"/>
    </inkml:brush>
  </inkml:definitions>
  <inkml:trace contextRef="#ctx0" brushRef="#br0">26 294 2352 0 0,'-2'-3'5546'0'0,"1"-1"-4034"0"0,-1 0-288 0 0,0-2 77 0 0,1 2-122 0 0,-1-3 38 0 0,1 1-15 0 0,-1-1-58 0 0,0 0-39 0 0,0 0-21 0 0,1 0-346 0 0,-1 0 185 0 0,0 1-407 0 0,1-1 210 0 0,0 1-343 0 0,0-1 189 0 0,0 2-337 0 0,1-2 204 0 0,0 1-342 0 0,2 0 34 0 0,1-1-42 0 0,2-1-48 0 0,3 1-5 0 0,1-1-2 0 0,3 1-25 0 0,4-1 6 0 0,2 1-7 0 0,3-1-9 0 0,4 1-58 0 0,3 0 43 0 0,3 0-44 0 0,3 0-25 0 0,1 0-13 0 0,2 0 1 0 0,1 1-17 0 0,1 0-19 0 0,-1 1 4 0 0,1-1 30 0 0,-1 1 18 0 0,-1 0-64 0 0,-1 0-15 0 0,-2 0-74 0 0,-2 1 17 0 0,-2 0-44 0 0,-4 1-191 0 0,-2 0 90 0 0,-3 0-240 0 0,-3 0 49 0 0,-1 1-291 0 0,-5 0-24 0 0,0 0-244 0 0,-3 1-129 0 0,-2 0 15 0 0,-3 0-133 0 0,-2 0-40 0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2:43.33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52720.3125"/>
      <inkml:brushProperty name="anchorY" value="-697293.25"/>
      <inkml:brushProperty name="scaleFactor" value="0.5"/>
    </inkml:brush>
  </inkml:definitions>
  <inkml:trace contextRef="#ctx0" brushRef="#br0">332 14 1844 0 0,'0'0'2808'0'0,"-3"0"-1785"0"0,0-1 135 0 0,1 1-84 0 0,-3-1-73 0 0,1 0 94 0 0,0 0-108 0 0,2 1 83 0 0,-2-2-118 0 0,0 1 47 0 0,1 0-166 0 0,1 0 77 0 0,-2 0-208 0 0,2 0 88 0 0,-1 0-240 0 0,0 0 1921 0 0,0 1-2106 0 0,0 1 72 0 0,0 2-72 0 0,0-1-15 0 0,1 4-52 0 0,0 0 164 0 0,0 3-295 0 0,0 2 288 0 0,1 1-250 0 0,1 2 130 0 0,-1 3-197 0 0,0 2 155 0 0,0 2-248 0 0,0 2 211 0 0,1 1-264 0 0,-1 3 221 0 0,0 1-256 0 0,1 1 101 0 0,-1 2-24 0 0,1 1-4 0 0,0 1-21 0 0,0 0 11 0 0,1-1 5 0 0,-1 0 11 0 0,0-2-16 0 0,0 0 25 0 0,0-2-12 0 0,0 0-1 0 0,0-2-18 0 0,0 0 37 0 0,1-2-16 0 0,-1-2-18 0 0,1 0 2 0 0,-2-3-7 0 0,1-1 10 0 0,0-2 6 0 0,0-1 8 0 0,0-1-16 0 0,-1-1 30 0 0,1-1-14 0 0,-1-1 23 0 0,-1-1-10 0 0,0 0 31 0 0,0-1 39 0 0,-1 0-33 0 0,-1-1 51 0 0,-2 0-24 0 0,-1 1 22 0 0,-1-2 0 0 0,-2 0 24 0 0,0 0-25 0 0,-2-1 46 0 0,-1 0-56 0 0,-1-1 102 0 0,0 0-118 0 0,0 0 125 0 0,-1-1-154 0 0,1 1 83 0 0,-1-2-107 0 0,1 0 99 0 0,3 0-130 0 0,-1 0 126 0 0,3-1-108 0 0,-1 0 134 0 0,2 0-94 0 0,-1 1 165 0 0,3-1-70 0 0,1 0 101 0 0,1-1-146 0 0,2-1 60 0 0,2 1-130 0 0,-1-1 80 0 0,7-1-122 0 0,4-2-36 0 0,4 0-18 0 0,6 0-96 0 0,5-2-9 0 0,5-1-56 0 0,4 0-36 0 0,5-1-64 0 0,2 0-146 0 0,4-1-76 0 0,1 0-43 0 0,1 1-38 0 0,1 0-48 0 0,-1 0-9 0 0,2 0-138 0 0,-2 0-15 0 0,-2 1-150 0 0,-1 0-189 0 0,-4 1-88 0 0,-1-1-223 0 0,-3 1-191 0 0,-2 0-400 0 0,-3 0-609 0 0,-3 0-1337 0 0,-1 0-2301 0 0,-7 2 4887 0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2:43.71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54551.125"/>
      <inkml:brushProperty name="anchorY" value="-699352.8125"/>
      <inkml:brushProperty name="scaleFactor" value="0.5"/>
    </inkml:brush>
  </inkml:definitions>
  <inkml:trace contextRef="#ctx0" brushRef="#br0">581 115 1776 0 0,'0'-4'3636'0'0,"0"-4"-965"0"0,0-2-476 0 0,-1-2-339 0 0,0-1-530 0 0,1 1-147 0 0,-1 0-331 0 0,1 2 2 0 0,-1 0-263 0 0,1 3 119 0 0,-1 0-125 0 0,0 1 193 0 0,1 2-34 0 0,-2 4 124 0 0,-2 3 34 0 0,0 5-232 0 0,-2 5 164 0 0,-2 5-316 0 0,-2 6 50 0 0,-2 7-27 0 0,-4 6-65 0 0,-1 7-72 0 0,-3 5 82 0 0,-3 6-88 0 0,-2 5 78 0 0,-2 6-112 0 0,-1 3 28 0 0,0 4-49 0 0,-1 1-45 0 0,0 2-18 0 0,0 0-33 0 0,2-3 15 0 0,2-3-115 0 0,2-4 65 0 0,2-4-127 0 0,1-3 85 0 0,2-3-123 0 0,1-4 91 0 0,1-4-58 0 0,2-4 6 0 0,2-4-19 0 0,1-4-94 0 0,1-5-176 0 0,1-4-101 0 0,2-3-221 0 0,0-4-168 0 0,2-3-210 0 0,0-2-379 0 0,1-4-573 0 0,1-2-370 0 0,1-3-414 0 0,0-2-196 0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2:44.42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52702"/>
      <inkml:brushProperty name="anchorY" value="-699513.75"/>
      <inkml:brushProperty name="scaleFactor" value="0.5"/>
    </inkml:brush>
  </inkml:definitions>
  <inkml:trace contextRef="#ctx0" brushRef="#br0">0 312 1484 0 0,'1'-3'3444'0'0,"3"-3"-961"0"0,-1-2-5 0 0,2-3-655 0 0,1 0 23 0 0,-1-1-283 0 0,0 0 40 0 0,1 1-123 0 0,-1 1-58 0 0,0 1-60 0 0,-1 1-165 0 0,-1 1-179 0 0,1 0-224 0 0,-2 1-181 0 0,2 0-108 0 0,-2 2-143 0 0,0 1-47 0 0,0 0-75 0 0,1 4 10 0 0,-1 2 23 0 0,1 4 60 0 0,-1 3-85 0 0,0 5 77 0 0,-2 4-121 0 0,-1 6 29 0 0,0 4-17 0 0,-1 5 1 0 0,-2 5 13 0 0,1 4 33 0 0,-1 3 1 0 0,0 2-21 0 0,1 2 32 0 0,0 1-1 0 0,0-1 24 0 0,0 0-29 0 0,1-1-69 0 0,0-2 6 0 0,1-2 1 0 0,1-1-51 0 0,-1-4 38 0 0,0-2-64 0 0,0-4-25 0 0,0-3-4 0 0,0-3-37 0 0,1-2 177 0 0,-1-4-230 0 0,1-3 74 0 0,-1-2 12 0 0,1-2 23 0 0,-1-2 4 0 0,0-1-44 0 0,1-3 10 0 0,0-1-33 0 0,0-3-7 0 0,1-1-56 0 0,-1-1 14 0 0,0-2-8 0 0,2-4 0 0 0,-1-2 0 0 0,2-3 0 0 0,-1-2 0 0 0,1-4 0 0 0,1-2 0 0 0,-1-3 0 0 0,1-2 0 0 0,0-2 0 0 0,-1-3-23 0 0,1-2 39 0 0,1-1-41 0 0,-2-2 64 0 0,1-1-51 0 0,-1-1 17 0 0,1 0-5 0 0,-1 0 0 0 0,0-2 0 0 0,-1 1 0 0 0,1-1 0 0 0,-1 0 0 0 0,0 0 0 0 0,-1-1 0 0 0,1 0 0 0 0,0 0 0 0 0,-1-1 0 0 0,1 1 0 0 0,-1 0 0 0 0,1 2 0 0 0,-1 0 0 0 0,1 2 0 0 0,-1 1 0 0 0,1 3 0 0 0,0 2 0 0 0,-1 1 0 0 0,1 1 0 0 0,0 3 0 0 0,0 0 0 0 0,1 2 0 0 0,0 2 0 0 0,1 1 0 0 0,0 0 0 0 0,1 3 0 0 0,1-1 0 0 0,0 2 0 0 0,2 1 0 0 0,0 0 0 0 0,2 2-79 0 0,1 0-118 0 0,1 1 24 0 0,2 2-18 0 0,0 0 32 0 0,2 3-43 0 0,1 0 6 0 0,-1 3 20 0 0,2 1 2 0 0,1 1 29 0 0,0 3 30 0 0,1 2-6 0 0,-1 1 0 0 0,0 2-26 0 0,0 1 11 0 0,-1 2-4 0 0,-2 1 74 0 0,-1 1-109 0 0,-1 1 106 0 0,-1 1-94 0 0,-2 1 112 0 0,-1 0-94 0 0,-3 1 123 0 0,-2 1-77 0 0,-2 0 85 0 0,-2 0-60 0 0,-4 1 10 0 0,-2 0 7 0 0,-3 1 14 0 0,-3 0 1 0 0,-3 0-12 0 0,-2-1 13 0 0,-3-1 10 0 0,0-1-3 0 0,-2-1-26 0 0,-1-2-58 0 0,1-1-96 0 0,-1-2-67 0 0,2-1-93 0 0,0-2-95 0 0,2-1-72 0 0,1-1-187 0 0,1-2-16 0 0,2 0-175 0 0,2-1-172 0 0,1-1-458 0 0,2-2-229 0 0,0 1-375 0 0,2-1-1016 0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3:15.89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54466.5"/>
      <inkml:brushProperty name="anchorY" value="-702538.875"/>
      <inkml:brushProperty name="scaleFactor" value="0.5"/>
    </inkml:brush>
  </inkml:definitions>
  <inkml:trace contextRef="#ctx0" brushRef="#br0">411 193 1272 0 0,'0'0'5825'0'0,"2"1"-4650"0"0,1 0-115 0 0,-1 0 11 0 0,4 1 3691 0 0,-4-1-4172 0 0,0 0-13 0 0,0-1 15 0 0,0 1-20 0 0,-1-1-60 0 0,1 1 567 0 0,-1-3-883 0 0,0 0 33 0 0,0 1 4 0 0,0-1 52 0 0,-1-1-36 0 0,1 0 84 0 0,0 0-154 0 0,0-1 85 0 0,0 0-15 0 0,0-1 211 0 0,0 0-231 0 0,0-1 346 0 0,0 1-185 0 0,0-1 202 0 0,-1 1-229 0 0,1-2 182 0 0,-2 0-192 0 0,0 1 152 0 0,0-1-182 0 0,-2-1 155 0 0,0 0-193 0 0,-1 0 121 0 0,0-1-152 0 0,-2 0 57 0 0,-1 0-115 0 0,-1 0 67 0 0,-1 0-122 0 0,-1 0 56 0 0,-1 0-100 0 0,-1 1 92 0 0,-1 1-138 0 0,0 1 101 0 0,-2 1-107 0 0,0 1 95 0 0,-2 2-53 0 0,-1 3 115 0 0,-2 1-107 0 0,0 4 124 0 0,-4 4-82 0 0,-1 5 72 0 0,0 5-15 0 0,-2 5 29 0 0,0 5-67 0 0,2 4 39 0 0,2 2-37 0 0,3 2-23 0 0,3 1-8 0 0,5 2-24 0 0,3-1-19 0 0,5 0-30 0 0,5-1 119 0 0,4 0-238 0 0,5-2 107 0 0,4 0-277 0 0,3-1-25 0 0,5-3-193 0 0,2-2-217 0 0,5-2-177 0 0,2-4-263 0 0,3-3-387 0 0,1-4-332 0 0,3-4-658 0 0,0-3-191 0 0,2-4-907 0 0,1-5-1541 0 0,2-4-3637 0 0,-9-1 7937 0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3:16.77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55782.3125"/>
      <inkml:brushProperty name="anchorY" value="-704367.6875"/>
      <inkml:brushProperty name="scaleFactor" value="0.5"/>
    </inkml:brush>
  </inkml:definitions>
  <inkml:trace contextRef="#ctx0" brushRef="#br0">435 180 1704 0 0,'0'0'6080'0'0,"0"-2"-4852"0"0,0 0-78 0 0,0 0-117 0 0,0 1 74 0 0,0-1 548 0 0,2 0-1129 0 0,-1 0 34 0 0,1 1-235 0 0,0-2 66 0 0,0 0-205 0 0,0 1 74 0 0,1-2-167 0 0,0 1 117 0 0,1-1-171 0 0,0 0 132 0 0,0 0-165 0 0,0 0 146 0 0,-1 0-149 0 0,0 0 179 0 0,1 0-30 0 0,-2 0 73 0 0,1-1 85 0 0,-1 2 64 0 0,0-3 41 0 0,0 2-12 0 0,0-1-17 0 0,0 1-32 0 0,-1-1 31 0 0,0 0-49 0 0,-2 0-1 0 0,1 0-24 0 0,-1-1 139 0 0,-1 1-242 0 0,-1-2 203 0 0,0 2-275 0 0,-3-2 311 0 0,0 0-320 0 0,-3 1 265 0 0,-1-1-192 0 0,-2 1-23 0 0,-1 1 184 0 0,-2 1-217 0 0,-1 0 201 0 0,-2 2-204 0 0,-1 1 153 0 0,-3 3-150 0 0,-2 1 154 0 0,-2 3-130 0 0,-2 2 129 0 0,-1 3-187 0 0,-1 3 130 0 0,-1 3-99 0 0,2 3 97 0 0,1 1-210 0 0,2 3 184 0 0,4 0-183 0 0,2 2 132 0 0,4 0-171 0 0,3 1 137 0 0,4 0-118 0 0,4 0-23 0 0,3 0-73 0 0,3-1-28 0 0,4 1-41 0 0,4-1-8 0 0,2-1-2 0 0,3 0 8 0 0,2-2-50 0 0,3-2 19 0 0,0-1-26 0 0,2-4 1 0 0,0-2-11 0 0,0-3 63 0 0,-1-3-14 0 0,0-3 59 0 0,-1-3 13 0 0,-1-3-242 0 0,-1-3 390 0 0,-1-2-298 0 0,0-3 365 0 0,-1-3-284 0 0,-2-2 348 0 0,0-3-170 0 0,-2-2 333 0 0,-1 0-94 0 0,-2-3 218 0 0,0 1-94 0 0,-2-1 272 0 0,-1-1-120 0 0,-1 1 126 0 0,0 0-62 0 0,-1 0 53 0 0,-2 2-18 0 0,1 0-74 0 0,-1 1 32 0 0,0 1-150 0 0,0 1 125 0 0,0 1-235 0 0,-1 0 15 0 0,1 1-64 0 0,0 1-72 0 0,1 0-64 0 0,0 1-40 0 0,1 0-67 0 0,2 1-38 0 0,0 0-57 0 0,2 0-12 0 0,1 2-120 0 0,1 0-11 0 0,2 1-24 0 0,2 2-135 0 0,0 1 68 0 0,1 3-90 0 0,1 1 107 0 0,1 3-80 0 0,0 2 105 0 0,1 3-104 0 0,-1 3 177 0 0,1 2-89 0 0,-1 3 153 0 0,0 2-92 0 0,-1 3 163 0 0,-2 2-119 0 0,-1 2 142 0 0,-1 1-91 0 0,-3 1 72 0 0,0 0 45 0 0,-2 1-22 0 0,-1-1 17 0 0,-2 0-35 0 0,-1-1-4 0 0,-1 0-43 0 0,0-2-9 0 0,-1-1 9 0 0,0-1-85 0 0,-1-1-27 0 0,0-2-71 0 0,-1-2 88 0 0,1-1 10 0 0,1-3 32 0 0,-1-1-27 0 0,0-2 25 0 0,0 0-81 0 0,0-2-1 0 0,1-2-22 0 0,-1-1 53 0 0,2-4-237 0 0,0-2 416 0 0,1-3-289 0 0,1-3 309 0 0,1-3-210 0 0,2-3 338 0 0,0-1-152 0 0,1-3 321 0 0,2-1-154 0 0,1-1 222 0 0,0-2-198 0 0,2 0 246 0 0,0 0-72 0 0,1 0 115 0 0,0-1-96 0 0,1 1 155 0 0,0 2-171 0 0,-1 0 29 0 0,0 2-150 0 0,-1 2-6 0 0,0 2-46 0 0,-2 1 24 0 0,0 3-122 0 0,-1 1 76 0 0,-2 3-117 0 0,1 1 55 0 0,-2 2-71 0 0,1 2 70 0 0,-1 2-92 0 0,1 3 87 0 0,0 2-115 0 0,-1 3 71 0 0,1 3-182 0 0,0 2 27 0 0,-1 3-235 0 0,-1 3 46 0 0,-1 1-271 0 0,0 2 49 0 0,0 1-324 0 0,0 1 208 0 0,0 1-236 0 0,0-1-157 0 0,-1 1-109 0 0,1-1-166 0 0,0-1-36 0 0,0-1-250 0 0,0-1 149 0 0,0-2-475 0 0,0-2 85 0 0,0-3-528 0 0,1-2-1352 0 0,-2-4-1769 0 0,0-2 3886 0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3:17.54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57666.9375"/>
      <inkml:brushProperty name="anchorY" value="-705978.125"/>
      <inkml:brushProperty name="scaleFactor" value="0.5"/>
    </inkml:brush>
  </inkml:definitions>
  <inkml:trace contextRef="#ctx0" brushRef="#br0">1 192 184 0 0,'0'-2'3988'0'0,"1"-4"-928"0"0,0-2-262 0 0,1-2-562 0 0,-1-1-221 0 0,1 0-65 0 0,1-2-364 0 0,0 1 143 0 0,0 0-275 0 0,1 1-49 0 0,-1 0-365 0 0,1 1-60 0 0,-1 0-319 0 0,1 1-59 0 0,-1 3-250 0 0,1-1 32 0 0,-1 2-207 0 0,-1 1 72 0 0,2 1-182 0 0,0 1 88 0 0,1 3-224 0 0,-1 3 74 0 0,1 3-245 0 0,-1 3 48 0 0,0 3-264 0 0,0 3 225 0 0,-1 3-271 0 0,-1 1 250 0 0,1 3-245 0 0,-1 2 274 0 0,0 0-212 0 0,0 1 294 0 0,0-1-98 0 0,0 1-10 0 0,0-1 49 0 0,0-1 39 0 0,-1-1 17 0 0,1-1 42 0 0,0-3 48 0 0,0-1 74 0 0,-1-2 68 0 0,0-3 2 0 0,1-1-43 0 0,0-4 58 0 0,-1-3-28 0 0,0-2 59 0 0,-1-2-239 0 0,1 0 356 0 0,-1-2-263 0 0,1-2 312 0 0,1-2-292 0 0,1-2 362 0 0,0-3-289 0 0,1-2 339 0 0,1-2-191 0 0,1-2 277 0 0,1-2-182 0 0,0-1 248 0 0,1-1-204 0 0,0-1 219 0 0,1 0-90 0 0,0 0 43 0 0,0 0-130 0 0,1 1 47 0 0,-1 0-104 0 0,1 1-8 0 0,-1 1-105 0 0,1 1 1 0 0,-1 1-101 0 0,0 2 10 0 0,0 2-99 0 0,-1 1 33 0 0,0 1-95 0 0,-1 2 48 0 0,0 1-93 0 0,-1 3 43 0 0,2 1-81 0 0,-2 1 59 0 0,2 2-104 0 0,0 3 80 0 0,0 2-129 0 0,0 3 121 0 0,0 2-109 0 0,-1 4 106 0 0,1 2-105 0 0,-1 2 78 0 0,0 1-75 0 0,0 2 134 0 0,0 1-59 0 0,0 1 31 0 0,0 0-15 0 0,0 1 33 0 0,0-1-24 0 0,1-1 54 0 0,-1 1-14 0 0,0-2 15 0 0,0 1-2 0 0,1-2-13 0 0,0-1 36 0 0,0-1-38 0 0,-1-2-2 0 0,2-1 0 0 0,-1-1-54 0 0,0-2-12 0 0,2-2-47 0 0,0-1-130 0 0,1-2-56 0 0,2-2 6 0 0,1-1 5 0 0,0-2-70 0 0,2-1 35 0 0,1-3-8 0 0,1-1-32 0 0,2-3 9 0 0,1-1-153 0 0,2-3 266 0 0,1-2-164 0 0,2-3 297 0 0,1-2-198 0 0,1-1 302 0 0,1-3-195 0 0,-1 0 373 0 0,1-2-197 0 0,-1 0 444 0 0,-2 1-144 0 0,-1 0 65 0 0,-3 1 75 0 0,-1 0 187 0 0,-2 0-150 0 0,-2 2 147 0 0,-2-1-198 0 0,-2 2 81 0 0,-1-1-137 0 0,-3 0 95 0 0,-1 2-130 0 0,-2 1 26 0 0,-2-1-136 0 0,-2 2 62 0 0,-2 0-134 0 0,-2 1 40 0 0,-1 0-128 0 0,-3 1 88 0 0,-1 2-130 0 0,-3 1 120 0 0,-3 3-146 0 0,-1 1 100 0 0,-2 3-88 0 0,-1 3 84 0 0,-2 3-94 0 0,0 3 74 0 0,-1 3-111 0 0,0 4 55 0 0,1 3-136 0 0,2 2 93 0 0,2 4-94 0 0,2 2 49 0 0,3 3-43 0 0,4 1 15 0 0,3 1 42 0 0,3 1-8 0 0,4 0 43 0 0,3 0-57 0 0,4 2 126 0 0,3-1-47 0 0,3-1 61 0 0,2 0-28 0 0,2-3-56 0 0,2-3-24 0 0,0-2-83 0 0,2-3-223 0 0,1-3-140 0 0,0-3-216 0 0,0-3-529 0 0,0-4-105 0 0,0-2-444 0 0,0-3 89 0 0,1-4-472 0 0,0-2-307 0 0,0-3-2276 0 0,0-5-2888 0 0,-5 2 6648 0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3:17.84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60263.1875"/>
      <inkml:brushProperty name="anchorY" value="-707566.0625"/>
      <inkml:brushProperty name="scaleFactor" value="0.5"/>
    </inkml:brush>
  </inkml:definitions>
  <inkml:trace contextRef="#ctx0" brushRef="#br0">298 78 2008 0 0,'0'0'2576'0'0,"0"-2"-667"0"0,-1-1-117 0 0,0-1-344 0 0,0 0-27 0 0,0-2-194 0 0,0 1 219 0 0,0-1-146 0 0,0 1-108 0 0,-1-1-147 0 0,1 1-223 0 0,0 1-155 0 0,0 0-114 0 0,1 0-143 0 0,0 1-13 0 0,-1 0-203 0 0,0 0 161 0 0,0 0-106 0 0,-1 0 58 0 0,0 1 130 0 0,0 0-257 0 0,-4 2 316 0 0,-2 1-288 0 0,-1 2 320 0 0,-3 1-252 0 0,-2 2 196 0 0,-2 3-197 0 0,-3 2 165 0 0,-1 3-98 0 0,-1 2 122 0 0,0 2-164 0 0,-2 4 116 0 0,2 1-182 0 0,0 2 139 0 0,3 2-158 0 0,2 0 78 0 0,3 1-128 0 0,3-1 76 0 0,4 1-93 0 0,3-1 7 0 0,4 0-102 0 0,3 0-101 0 0,5-1-142 0 0,2 0-166 0 0,4-2-141 0 0,3 0-123 0 0,3-3-292 0 0,3-3-408 0 0,2-3-216 0 0,2-3-433 0 0,2-2 20 0 0,0-5-452 0 0,1-2-145 0 0,0-4-1988 0 0,1-4-2671 0 0,-6 1 6030 0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3:18.10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61572"/>
      <inkml:brushProperty name="anchorY" value="-709302.8125"/>
      <inkml:brushProperty name="scaleFactor" value="0.5"/>
    </inkml:brush>
  </inkml:definitions>
  <inkml:trace contextRef="#ctx0" brushRef="#br0">110 253 3388 0 0,'0'0'0'0'0,"0"-4"3217"0"0,-2-5-589 0 0,0-4-555 0 0,-2-2-148 0 0,0-3-274 0 0,-1-1 135 0 0,-1 0-78 0 0,0 1-80 0 0,0 0-30 0 0,0 1-241 0 0,1 2-124 0 0,0 1-207 0 0,0 1-209 0 0,0 1-148 0 0,0 1-141 0 0,1 1-121 0 0,1 1-109 0 0,0 2-31 0 0,0 1-56 0 0,1 2-19 0 0,0 2-47 0 0,0 4-18 0 0,-1 4-32 0 0,1 5-74 0 0,-1 5 93 0 0,-1 6-116 0 0,1 6 113 0 0,-1 7-109 0 0,1 5 93 0 0,2 4-111 0 0,-1 3 111 0 0,3 5-123 0 0,1 2 111 0 0,1 1-52 0 0,3 1 6 0 0,1-1-41 0 0,2-2-107 0 0,1-4-52 0 0,2-2-68 0 0,1-5-93 0 0,1-3-89 0 0,2-3-147 0 0,0-3-202 0 0,1-5-339 0 0,1-5-387 0 0,0-3-487 0 0,1-4-207 0 0,0-4-677 0 0,0-4-3045 0 0,-1-3-3790 0 0,-3-3 9129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0:28.0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8 388 0 0,'0'0'5737'0'0,"-4"-7"-5185"0"0,0 19-315 0 0,1 1 0 0 0,1 0 1 0 0,-2 22-1 0 0,-4 19 203 0 0,8-52 12 0 0,1 3 76 0 0,-1-3-136 0 0,4-7-476 0 0,-3 3 108 0 0,11-27-207 0 0,-10 25-172 0 0,6-8 701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3:18.1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460 79 2272 0 0,'9'-40'9398'0'0,"-14"4"-1963"0"0,1 35-7317 0 0,-1 0 1 0 0,1 1-1 0 0,0 0 0 0 0,0 0 1 0 0,0 0-1 0 0,0 0 1 0 0,0 0-1 0 0,0 1 0 0 0,0 0 1 0 0,0 0-1 0 0,0 0 0 0 0,0 0 1 0 0,0 1-1 0 0,0-1 0 0 0,1 1 1 0 0,-5 2-1 0 0,-60 38 640 0 0,40-22-588 0 0,0 2 1 0 0,2 1-1 0 0,1 1 1 0 0,0 1 0 0 0,2 1-1 0 0,1 2 1 0 0,1 0-1 0 0,2 1 1 0 0,0 1 0 0 0,3 0-1 0 0,-17 41 1 0 0,24-49-119 0 0,2 0 0 0 0,1 0 1 0 0,1 1-1 0 0,0 0 1 0 0,2 0-1 0 0,1 0 0 0 0,1 41 1 0 0,2-46-42 0 0,2 1 1 0 0,0 0 0 0 0,1-1-1 0 0,0 1 1 0 0,2-1-1 0 0,0 0 1 0 0,1-1-1 0 0,1 0 1 0 0,1 0 0 0 0,13 21-1 0 0,-7-17-192 0 0,1 0 1 0 0,1-1-1 0 0,1-1 0 0 0,0 0 0 0 0,1-2 0 0 0,1 0 0 0 0,35 22 0 0 0,-41-30-173 0 0,0-1-1 0 0,1 0 1 0 0,0-1 0 0 0,0-1-1 0 0,1-1 1 0 0,0 0-1 0 0,0 0 1 0 0,0-2-1 0 0,0 0 1 0 0,1-1-1 0 0,-1 0 1 0 0,1-2-1 0 0,16-1 1 0 0,-27 1 210 0 0,-1 0-1 0 0,0-1 1 0 0,0 0-1 0 0,0-1 1 0 0,0 1-1 0 0,0-1 1 0 0,0 0 0 0 0,0 0-1 0 0,-1 0 1 0 0,1-1-1 0 0,-1 1 1 0 0,1-1 0 0 0,-1 0-1 0 0,0 0 1 0 0,0-1-1 0 0,6-6 1 0 0,-7 5 60 0 0,1-1 0 0 0,-1 1 0 0 0,0-1 0 0 0,0 1 1 0 0,-1-1-1 0 0,0 0 0 0 0,0 0 0 0 0,0 0 0 0 0,-1 0 0 0 0,0 0 1 0 0,0-1-1 0 0,0-7 0 0 0,-1-2 257 0 0,-1 1 1 0 0,0-1-1 0 0,-2 0 0 0 0,0 1 1 0 0,0-1-1 0 0,-1 1 0 0 0,-1 0 1 0 0,-1 0-1 0 0,0 0 0 0 0,-9-15 1 0 0,-36-49 1222 0 0,-2-5-197 0 0,52 83-1203 0 0,1 0-1 0 0,0 0 1 0 0,-1-1 0 0 0,1 1 0 0 0,0 0-1 0 0,0 0 1 0 0,0 0 0 0 0,0 0 0 0 0,0 0 0 0 0,0 0-1 0 0,0 0 1 0 0,0-1 0 0 0,1 1 0 0 0,-1 0 0 0 0,0 0-1 0 0,1 0 1 0 0,-1 0 0 0 0,0 0 0 0 0,1 0-1 0 0,-1 0 1 0 0,1 0 0 0 0,0 0 0 0 0,-1 0 0 0 0,1 1-1 0 0,0-1 1 0 0,0 0 0 0 0,-1 0 0 0 0,1 0 0 0 0,1 0-1 0 0,2-2-32 0 0,-1 1-1 0 0,0-1 0 0 0,1 1 0 0 0,-1 0 1 0 0,1 0-1 0 0,6-3 0 0 0,-6 3 30 0 0,1 1 0 0 0,0-1-1 0 0,-1 1 1 0 0,1 0 0 0 0,0 0-1 0 0,-1 1 1 0 0,1-1 0 0 0,0 1 0 0 0,0 0-1 0 0,0 0 1 0 0,-1 1 0 0 0,1-1 0 0 0,0 1-1 0 0,0 0 1 0 0,-1 1 0 0 0,1-1-1 0 0,-1 1 1 0 0,1 0 0 0 0,-1 0 0 0 0,0 0-1 0 0,0 0 1 0 0,0 1 0 0 0,0 0 0 0 0,0 0-1 0 0,0 0 1 0 0,-1 0 0 0 0,1 0 0 0 0,-1 1-1 0 0,0 0 1 0 0,4 5 0 0 0,-1 2 97 0 0,1 1-1 0 0,-1 0 1 0 0,-1 0 0 0 0,0 0 0 0 0,-1 1 0 0 0,0 0 0 0 0,-1 0-1 0 0,0 0 1 0 0,1 24 0 0 0,-2 13-162 0 0,-1-21-23 0 0,1-1 0 0 0,7 40 0 0 0,-7-59-597 0 0,1-1 0 0 0,0 1 0 0 0,0-1 0 0 0,7 14 0 0 0,-7-18-187 0 0,0 1 1 0 0,0 0 0 0 0,1 0 0 0 0,0-1 0 0 0,0 0 0 0 0,0 0-1 0 0,0 0 1 0 0,6 4 0 0 0,3 1-4235 0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3:18.27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62983.3125"/>
      <inkml:brushProperty name="anchorY" value="-711255.5"/>
      <inkml:brushProperty name="scaleFactor" value="0.5"/>
    </inkml:brush>
  </inkml:definitions>
  <inkml:trace contextRef="#ctx0" brushRef="#br0">210 124 1492 0 0,'0'0'0'0'0,"-6"-1"3920"0"0,-9-3-1017 0 0,-5-1-446 0 0,-3-1-454 0 0,-2-1-241 0 0,-1 0-138 0 0,2 0 145 0 0,3 1-444 0 0,3-1 79 0 0,5 2-363 0 0,3-1-46 0 0,4 2-316 0 0,4-1-1 0 0,4-1-350 0 0,5 1-44 0 0,4 0-462 0 0,3 0 87 0 0,5 1-501 0 0,5-1-138 0 0,4 1-330 0 0,4 0-312 0 0,3 0-181 0 0,3 1-158 0 0,2 1-811 0 0,2-1-2448 0 0,0 1-3036 0 0,-7 1 7036 0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3:18.66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64413.875"/>
      <inkml:brushProperty name="anchorY" value="-712402.6875"/>
      <inkml:brushProperty name="scaleFactor" value="0.5"/>
    </inkml:brush>
  </inkml:definitions>
  <inkml:trace contextRef="#ctx0" brushRef="#br0">10 190 816 0 0,'-1'2'2320'0'0,"-1"1"-476"0"0,-1 1-143 0 0,2 0-101 0 0,-1 1-55 0 0,2-1-212 0 0,1 2 90 0 0,1-2-156 0 0,3 1-201 0 0,-1-1-144 0 0,4 0-187 0 0,1 0-63 0 0,2-1-170 0 0,1 1-130 0 0,1-1-14 0 0,1 0-92 0 0,-3-1-62 0 0,4-1-26 0 0,0 0-52 0 0,-2-1-23 0 0,3 0-17 0 0,-1-2-32 0 0,1 0-54 0 0,0-1 55 0 0,0 0-35 0 0,0 0 5 0 0,-1-1 28 0 0,0 0 33 0 0,-1 0 62 0 0,-1-1 89 0 0,-1-1 41 0 0,0 1 20 0 0,-1-1 143 0 0,-1-1-163 0 0,-1 1 350 0 0,-1-2-251 0 0,-1 1 201 0 0,0-1-242 0 0,-2-1 193 0 0,0 0-203 0 0,-2 0 110 0 0,-1-1-236 0 0,-1-1 204 0 0,-2-1-240 0 0,-2 0 120 0 0,-1-1-152 0 0,-3-1 120 0 0,-2 1-142 0 0,-2 0-2 0 0,-2 1-44 0 0,-2 1 58 0 0,-2 2 2 0 0,-1 2-42 0 0,-1 2 2 0 0,-1 2-44 0 0,0 3 38 0 0,-1 2-9 0 0,1 3-21 0 0,-2 3 82 0 0,1 2-48 0 0,2 4-39 0 0,1 2 74 0 0,3 1-128 0 0,2 2 80 0 0,4 2-223 0 0,3 1 19 0 0,3 0-234 0 0,3 1 136 0 0,4 0-279 0 0,3 1 230 0 0,4-1-374 0 0,2-1 139 0 0,4 0-266 0 0,2-2-154 0 0,3-2-197 0 0,1-1-488 0 0,3-3-23 0 0,1-3-708 0 0,1-2-111 0 0,1-3-2051 0 0,1-2-2641 0 0,-6-2 5971 0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3:19.29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66007.1875"/>
      <inkml:brushProperty name="anchorY" value="-713876.9375"/>
      <inkml:brushProperty name="scaleFactor" value="0.5"/>
    </inkml:brush>
  </inkml:definitions>
  <inkml:trace contextRef="#ctx0" brushRef="#br0">388 714 1516 0 0,'2'-2'6006'0'0,"0"0"-4620"0"0,1-1-102 0 0,0 1-162 0 0,-1-1-3 0 0,1-1-365 0 0,-1 1 17 0 0,2-2-275 0 0,0 2 13 0 0,0-2-214 0 0,-1 1 48 0 0,2-1-190 0 0,-1 1 88 0 0,1 0-165 0 0,-1 0 98 0 0,1-1-150 0 0,-1 0 153 0 0,1 0-101 0 0,-1 1 223 0 0,0-1-123 0 0,0 0 185 0 0,0-1-217 0 0,-2 2 156 0 0,0-2-160 0 0,0 2 221 0 0,-1-2-85 0 0,-1 1 73 0 0,-1-2-25 0 0,-2 0-9 0 0,-1 0 8 0 0,-2 0 6 0 0,-2 0 21 0 0,-2 0 0 0 0,-3 0-69 0 0,-1 1 194 0 0,-3 1-293 0 0,-2 0 264 0 0,-3 2-349 0 0,-2 1 278 0 0,-2 1-312 0 0,-1 1 238 0 0,-1 2-275 0 0,-1 2 238 0 0,-1 2-224 0 0,1 2 224 0 0,0 2-267 0 0,3 2 247 0 0,2 2-262 0 0,2 1 240 0 0,3 3-274 0 0,3 0 234 0 0,4 1-300 0 0,3 0 301 0 0,4 2-294 0 0,3 0 223 0 0,2 0-119 0 0,4-1-3 0 0,3 1-11 0 0,1-1-38 0 0,4-2 8 0 0,1 0-84 0 0,2-3-10 0 0,2-1 11 0 0,1-2-40 0 0,2-3-125 0 0,1-2 235 0 0,0-3-212 0 0,2-2 268 0 0,-1-3-208 0 0,-1-2 216 0 0,0-2-173 0 0,0-4 277 0 0,-1-3-234 0 0,0-3 235 0 0,-1-3-213 0 0,-2-3 158 0 0,0-3 102 0 0,-1-4-34 0 0,-2-1 135 0 0,-1-1 163 0 0,-1-2 82 0 0,-2 0 249 0 0,-2 0-242 0 0,-2-1 164 0 0,-1 0-66 0 0,-2 0 62 0 0,-1 2-127 0 0,-1-1 61 0 0,-1 0-102 0 0,-1 1 22 0 0,-2 0-76 0 0,0 0 0 0 0,-2 0-51 0 0,0 0-50 0 0,0 0-54 0 0,0 2-38 0 0,-1 1-32 0 0,1 2-48 0 0,0 1-19 0 0,0 3-50 0 0,1 2 1 0 0,1 1-84 0 0,-1 3-21 0 0,2 3-13 0 0,0 2-11 0 0,0 3 14 0 0,0 2 4 0 0,1 2 19 0 0,0 6 18 0 0,0 3-12 0 0,0 5 10 0 0,0 6-3 0 0,1 4 76 0 0,1 6-115 0 0,1 6 112 0 0,1 5-114 0 0,2 7 94 0 0,1 5-164 0 0,1 4 182 0 0,3 3-122 0 0,0 2 0 0 0,2-1-4 0 0,1-1-31 0 0,2-1-58 0 0,0-3-33 0 0,1-2-60 0 0,0-5-87 0 0,0-4-102 0 0,1-3-190 0 0,-1-4-214 0 0,0-4-199 0 0,0-4-345 0 0,1-4-436 0 0,-1-3-469 0 0,0-5-183 0 0,1-3-609 0 0,-1-3-3058 0 0,1-4-4047 0 0,-4-2 9696 0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3:19.64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67589.3125"/>
      <inkml:brushProperty name="anchorY" value="-715405.6875"/>
      <inkml:brushProperty name="scaleFactor" value="0.5"/>
    </inkml:brush>
  </inkml:definitions>
  <inkml:trace contextRef="#ctx0" brushRef="#br0">77 85 1324 0 0,'0'-2'3064'0'0,"0"-2"-559"0"0,0-1-149 0 0,0-2-393 0 0,0 0-154 0 0,0-1-100 0 0,0 1-151 0 0,0-1 32 0 0,0 1-461 0 0,0 0 103 0 0,0 2-426 0 0,0 1 47 0 0,-1-1-261 0 0,1 1 126 0 0,0 1-168 0 0,-1 1 94 0 0,0 4-158 0 0,0 2 124 0 0,-1 3-205 0 0,-1 4 152 0 0,-1 4-181 0 0,0 3 60 0 0,-2 5-152 0 0,0 3 48 0 0,-1 5-143 0 0,-1 5 51 0 0,1 3-97 0 0,-1 3 75 0 0,1 4-128 0 0,2 1 102 0 0,1 2-150 0 0,3 0 94 0 0,1 1-120 0 0,2-2 117 0 0,2 0-107 0 0,1-2 46 0 0,3-2-84 0 0,1-1-76 0 0,1-3-127 0 0,1-3-154 0 0,0-4-203 0 0,1-3-126 0 0,2-3-360 0 0,-1-3-425 0 0,1-4-422 0 0,1-4-495 0 0,0-2-527 0 0,1-5-3084 0 0,0-2-3907 0 0,-3-4 9404 0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3:20.28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68971.6875"/>
      <inkml:brushProperty name="anchorY" value="-717574.5"/>
      <inkml:brushProperty name="scaleFactor" value="0.5"/>
    </inkml:brush>
  </inkml:definitions>
  <inkml:trace contextRef="#ctx0" brushRef="#br0">152 116 4008 0 0,'0'0'0'0'0,"-5"-2"3581"0"0,-8-4-818 0 0,-3-1-335 0 0,-4-2-319 0 0,-1 0 103 0 0,1 0-411 0 0,2 0 0 0 0,3 0-401 0 0,3 1-110 0 0,4 1-323 0 0,4 0-86 0 0,6 1-307 0 0,4 0-19 0 0,5 1-322 0 0,5 0-80 0 0,4 1-307 0 0,4 1-167 0 0,4 1-178 0 0,4 0-168 0 0,4 2-160 0 0,3 0-59 0 0,2 1-137 0 0,1 1-72 0 0,0 0-47 0 0,0 1-87 0 0,-3 1 46 0 0,-1-1-63 0 0,-4 0-27 0 0,-3-1 208 0 0,-4 1-59 0 0,-4 0 461 0 0,-3-1-118 0 0,-2 0 433 0 0,-5-1-21 0 0,-1 1 337 0 0,-2 0 3 0 0,-1-1 176 0 0,-1 1 112 0 0,-3-1 31 0 0,3 0 184 0 0,-3-1 13 0 0,0 1 159 0 0,-2-1-78 0 0,2 1 160 0 0,0-1-177 0 0,-1 1 126 0 0,-2-1-197 0 0,0 0 209 0 0,2 0-193 0 0,-1-1 142 0 0,0 1-84 0 0,0 0-32 0 0,-2 0-46 0 0,1-1 418 0 0,-1 0-465 0 0,1 0-60 0 0,-1-1-4 0 0,0 1-30 0 0,0 0-9 0 0,0 1 284 0 0,-1-2-325 0 0,0 0 25 0 0,1 1-23 0 0,-1-1-25 0 0,0 1-31 0 0,0 1 235 0 0,0 0-355 0 0,-1-2 76 0 0,0 1-62 0 0,0-1-39 0 0,0 1-6 0 0,0 1 3 0 0,-2-1-41 0 0,-1 0 7 0 0,1 0 56 0 0,-4 1 6 0 0,2 0 29 0 0,-4 1 43 0 0,-1 2-24 0 0,0 0 21 0 0,-2 2 13 0 0,-1 1 10 0 0,-1 1-38 0 0,0 2 8 0 0,0 2 0 0 0,0 1-20 0 0,1 2-4 0 0,1 1 47 0 0,1 1-117 0 0,1 1 92 0 0,2 2-167 0 0,1 1 160 0 0,2 0-122 0 0,3-1 45 0 0,1 1-110 0 0,3 0 85 0 0,1-1-231 0 0,3 0 56 0 0,3-2-291 0 0,1-1 73 0 0,2-2-321 0 0,2-1 188 0 0,1-3-202 0 0,2-3 295 0 0,0-2-186 0 0,0-2 311 0 0,1-3-165 0 0,0-3 278 0 0,0-1-154 0 0,0-3 217 0 0,0-3-164 0 0,-2-2 76 0 0,0-2 40 0 0,-2-2 74 0 0,-1-2 174 0 0,-2 0 57 0 0,-1-2 125 0 0,-2 0 95 0 0,-3 0 50 0 0,-2 0 49 0 0,-2 0 18 0 0,-2 1 14 0 0,-2 1-23 0 0,-3 0-90 0 0,-1 1-68 0 0,-3 0-81 0 0,-1 2-56 0 0,-2 2-32 0 0,-2 0-143 0 0,0 2-254 0 0,-2 2-367 0 0,0 2-329 0 0,0 1-262 0 0,3 2-621 0 0,-3 3-522 0 0,0 2-916 0 0,0 1-2737 0 0,2 2-4118 0 0,3 1 9599 0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3:22.18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70700.25"/>
      <inkml:brushProperty name="anchorY" value="-718749.3125"/>
      <inkml:brushProperty name="scaleFactor" value="0.5"/>
    </inkml:brush>
  </inkml:definitions>
  <inkml:trace contextRef="#ctx0" brushRef="#br0">3 254 2188 0 0,'-2'9'14524'0'0,"3"-8"-13696"0"0,0 1-36 0 0,0 0-100 0 0,0-1-43 0 0,0 0 83 0 0,-1-1-292 0 0,3 2 286 0 0,0-1-464 0 0,0 0 387 0 0,3-1-368 0 0,0 1 204 0 0,2-3-357 0 0,2 0 280 0 0,1-2-280 0 0,2-1 209 0 0,1-2-250 0 0,2-1 197 0 0,1-2-202 0 0,0-2 226 0 0,3 0-203 0 0,-1-3 156 0 0,1 0-159 0 0,0 0 158 0 0,-1-1-150 0 0,-2 1 100 0 0,0 0-67 0 0,-1 0 168 0 0,-2 1-119 0 0,-1 1 112 0 0,-1 1-132 0 0,-1 1 99 0 0,-1 1-162 0 0,-2 1 83 0 0,-1 1-169 0 0,-1 2 110 0 0,0 0-160 0 0,-1 1 110 0 0,0 1-134 0 0,-1 1 135 0 0,1 0-140 0 0,0 1 107 0 0,0 2-79 0 0,0 4 135 0 0,-1 3-119 0 0,1 3 105 0 0,0 4-100 0 0,-1 4 80 0 0,1 3-90 0 0,-1 3 97 0 0,2 3-91 0 0,-1 2 74 0 0,2 1-96 0 0,-1 2 116 0 0,2 0-147 0 0,0 0 137 0 0,0-1-108 0 0,1 0 107 0 0,0-1-124 0 0,0-2 117 0 0,0-1-130 0 0,0-3 127 0 0,0-1-155 0 0,-1-2 88 0 0,1-2-207 0 0,-1-2 72 0 0,0-2-292 0 0,-1-2 96 0 0,0-1-383 0 0,0-3 62 0 0,-1-2-397 0 0,1-2-276 0 0,-2-2-267 0 0,2-3-302 0 0,1-2-219 0 0,0-3-1012 0 0,0-3-1665 0 0,-1-3-3243 0 0,-1 1 7052 0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3:22.88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72614.875"/>
      <inkml:brushProperty name="anchorY" value="-720325.125"/>
      <inkml:brushProperty name="scaleFactor" value="0.5"/>
    </inkml:brush>
  </inkml:definitions>
  <inkml:trace contextRef="#ctx0" brushRef="#br0">0 144 1796 0 0,'0'0'3863'0'0,"1"-1"-2831"0"0,0-1-222 0 0,0-1 79 0 0,1 0-11 0 0,1-2-127 0 0,0 2 76 0 0,1-3-205 0 0,-1 1 92 0 0,2-1-203 0 0,1-1 16 0 0,0-1-182 0 0,0 1 155 0 0,0 0-93 0 0,0 0 134 0 0,0 0-167 0 0,1 1 99 0 0,-1-1-172 0 0,0 1 155 0 0,-2 0-168 0 0,2 0 165 0 0,-2 1-250 0 0,2 0 148 0 0,-2 1-63 0 0,0-1-38 0 0,0 0-28 0 0,-2 2-48 0 0,1 0 0 0 0,0 0 19 0 0,-2 1 52 0 0,2 2 85 0 0,-2 3 27 0 0,0 3 5 0 0,-1 3-37 0 0,-2 3-15 0 0,-1 3-63 0 0,-1 3-51 0 0,-1 3 9 0 0,0 3 112 0 0,0 2-258 0 0,0 1 235 0 0,1 2-333 0 0,0-1 292 0 0,1 0-326 0 0,1 0 267 0 0,2-2-316 0 0,1-1 91 0 0,1-2-313 0 0,2-1-88 0 0,0-2-272 0 0,2-3-224 0 0,1-2-390 0 0,1-2-341 0 0,1-4-510 0 0,-2-2-215 0 0,3-4-1816 0 0,1-3-2296 0 0,-2-1 5147 0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3:23.04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74044.375"/>
      <inkml:brushProperty name="anchorY" value="-721905.375"/>
      <inkml:brushProperty name="scaleFactor" value="0.5"/>
    </inkml:brush>
  </inkml:definitions>
  <inkml:trace contextRef="#ctx0" brushRef="#br0">96 89 2076 0 0,'-2'-2'3216'0'0,"-3"-3"-928"0"0,-1-3-318 0 0,-1-1-476 0 0,-1 0-320 0 0,-1 0-126 0 0,1 0-111 0 0,-1 1-88 0 0,3 2-128 0 0,-1 0-136 0 0,2 2-146 0 0,-2-1-142 0 0,2 2-229 0 0,1 0-391 0 0,1 2-452 0 0,1 0-575 0 0,-1 2-540 0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3:23.35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72672.6875"/>
      <inkml:brushProperty name="anchorY" value="-720553.9375"/>
      <inkml:brushProperty name="scaleFactor" value="0.5"/>
    </inkml:brush>
  </inkml:definitions>
  <inkml:trace contextRef="#ctx0" brushRef="#br0">47 59 4064 0 0,'-1'-2'3181'0'0,"0"-1"-631"0"0,-1-2-422 0 0,0 1-352 0 0,-1-2-274 0 0,1 1-1 0 0,0-1-308 0 0,0 2 162 0 0,0-1-366 0 0,1 1 98 0 0,0 1-384 0 0,-1-1 0 0 0,1 1-310 0 0,1 1 110 0 0,-1 1-267 0 0,1 0 155 0 0,-1 2-247 0 0,1 4 156 0 0,-1 3-202 0 0,0 2 144 0 0,0 5-219 0 0,-1 4 66 0 0,0 4-40 0 0,0 4-4 0 0,-1 4-46 0 0,0 4 30 0 0,0 3-63 0 0,1 2-1 0 0,1 2-59 0 0,0 2-23 0 0,2-1 114 0 0,1 1-256 0 0,2-1 204 0 0,2-1-286 0 0,1-2 192 0 0,2-2-362 0 0,1-4 88 0 0,2-2-254 0 0,2-4-57 0 0,1-3-244 0 0,1-3-297 0 0,2-4-211 0 0,-1-2-563 0 0,0-5-328 0 0,1-3-2166 0 0,-1-3-2644 0 0,-3-2 6014 0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3:23.53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74093.5625"/>
      <inkml:brushProperty name="anchorY" value="-722555.25"/>
      <inkml:brushProperty name="scaleFactor" value="0.5"/>
    </inkml:brush>
  </inkml:definitions>
  <inkml:trace contextRef="#ctx0" brushRef="#br0">118 134 3516 0 0,'-3'-2'3545'0'0,"-6"-2"-832"0"0,-2 0-504 0 0,-1-2-257 0 0,-2 0-248 0 0,0 0-89 0 0,3 1 29 0 0,0 0-183 0 0,2 1 3 0 0,0 0-373 0 0,3 0-71 0 0,1 0-363 0 0,1 0-132 0 0,5 0-322 0 0,4-1-328 0 0,5-1-257 0 0,5 1-160 0 0,4-1-284 0 0,5 0-303 0 0,5 0-449 0 0,3 1-125 0 0,4-1-355 0 0,3 0-745 0 0,3-1-1847 0 0,2-1-2957 0 0,-8 2 6525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3:18.9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343 207 1452 0 0,'-1'-1'496'0'0,"0"-1"0"0"0,1 1-1 0 0,-1-1 1 0 0,1 1 0 0 0,-1-1 0 0 0,1 0-1 0 0,-1 1 1 0 0,1-1 0 0 0,0 0 0 0 0,0 1 0 0 0,0-1-1 0 0,0 0 1 0 0,0 0 0 0 0,0 1 0 0 0,0-1-1 0 0,1-3 1 0 0,12-30 28 0 0,0 0-86 0 0,-13 32-233 0 0,1-1 0 0 0,-1 1 0 0 0,0-1 0 0 0,0 1 0 0 0,0-1 0 0 0,0 1 0 0 0,0-1 0 0 0,-1 1 0 0 0,0 0 0 0 0,1-1 0 0 0,-1 1 0 0 0,-1 0 0 0 0,1-1 0 0 0,0 1 0 0 0,-1 0 0 0 0,1 0 0 0 0,-1 0 0 0 0,0 0 0 0 0,0 0 0 0 0,0 1 0 0 0,-1-1 0 0 0,1 1 0 0 0,-1-1 0 0 0,1 1 0 0 0,-1 0 0 0 0,0 0 0 0 0,0 0 0 0 0,0 0-1 0 0,0 0 1 0 0,0 1 0 0 0,0-1 0 0 0,0 1 0 0 0,-1 0 0 0 0,-4-1 0 0 0,-2-1-49 0 0,0 1 0 0 0,0 0 1 0 0,-1 1-1 0 0,1 0 0 0 0,0 0 0 0 0,-1 1 0 0 0,1 0 0 0 0,-1 1 0 0 0,1 0 0 0 0,-16 5 0 0 0,14-3-109 0 0,0 1 0 0 0,1 0 0 0 0,0 1 0 0 0,0 1 0 0 0,0-1 0 0 0,1 2 0 0 0,0-1 0 0 0,0 2 0 0 0,1-1 0 0 0,-1 1 0 0 0,-7 10 0 0 0,13-13-79 0 0,0 0 0 0 0,0 0 0 0 0,0 0 1 0 0,1 1-1 0 0,0 0 0 0 0,0 0 0 0 0,0 0 0 0 0,1 0 1 0 0,0 0-1 0 0,0 0 0 0 0,1 0 0 0 0,0 1 0 0 0,0-1 1 0 0,0 1-1 0 0,1-1 0 0 0,0 1 0 0 0,0-1 0 0 0,0 1 1 0 0,1-1-1 0 0,0 0 0 0 0,4 13 0 0 0,-2-11-144 0 0,0 0 0 0 0,1 0 0 0 0,-1 0 0 0 0,2 0 0 0 0,-1-1 1 0 0,1 0-1 0 0,0 0 0 0 0,1 0 0 0 0,0 0 0 0 0,0-1 0 0 0,0 0 0 0 0,1-1 0 0 0,0 1 0 0 0,0-1 0 0 0,0 0 0 0 0,0-1 0 0 0,1 0 0 0 0,0 0 0 0 0,0-1 1 0 0,0 0-1 0 0,9 2 0 0 0,-10-2 186 0 0,0-2 0 0 0,1 1 1 0 0,-1-1-1 0 0,1 0 0 0 0,-1-1 1 0 0,1 0-1 0 0,-1 0 0 0 0,0-1 1 0 0,1 0-1 0 0,-1 0 1 0 0,1 0-1 0 0,-1-1 0 0 0,0 0 1 0 0,0-1-1 0 0,0 0 0 0 0,0 0 1 0 0,0 0-1 0 0,-1-1 0 0 0,1 0 1 0 0,-1 0-1 0 0,0 0 0 0 0,0-1 1 0 0,-1 0-1 0 0,9-10 0 0 0,-4 3 563 0 0,0-2 0 0 0,-1 1 0 0 0,-1-1-1 0 0,0 0 1 0 0,-1 0 0 0 0,-1-1-1 0 0,0 0 1 0 0,4-18 0 0 0,-10 31-342 0 0,2 15-375 0 0,1 8 17 0 0,0-1 1 0 0,1 0 0 0 0,2-1 0 0 0,-1 1-1 0 0,2-1 1 0 0,1 0 0 0 0,0 0 0 0 0,12 17 0 0 0,-19-34 163 0 0,1 0 0 0 0,-1 1 1 0 0,1-1-1 0 0,0 0 0 0 0,0 0 1 0 0,0 0-1 0 0,0-1 0 0 0,0 1 1 0 0,0 0-1 0 0,0-1 0 0 0,1 1 1 0 0,-1-1-1 0 0,1 0 0 0 0,-1 0 1 0 0,1 0-1 0 0,-1 0 0 0 0,1 0 1 0 0,-1 0-1 0 0,1-1 0 0 0,0 1 1 0 0,0-1-1 0 0,-1 0 0 0 0,5 0 1 0 0,0-1-28 0 0,-1-1 1 0 0,1 1-1 0 0,-1-1 1 0 0,1-1 0 0 0,-1 1-1 0 0,0-1 1 0 0,0 0-1 0 0,10-7 1 0 0,5-6-173 0 0,-1 0 0 0 0,36-37 1 0 0,-34 31 137 0 0,29-22 0 0 0,-49 43 136 0 0,-2 1-91 0 0,1 0 0 0 0,0 0 0 0 0,-1 0 0 0 0,1 1 0 0 0,-1-1 0 0 0,1 0 0 0 0,-1 1 0 0 0,1-1 0 0 0,-1 0 0 0 0,1 1 1 0 0,-1-1-1 0 0,1 0 0 0 0,-1 1 0 0 0,1-1 0 0 0,-1 1 0 0 0,0-1 0 0 0,1 1 0 0 0,-1 0 0 0 0,1 24 165 0 0,0-1-1 0 0,1 1 0 0 0,1-1 0 0 0,2 1 1 0 0,6 23-1 0 0,-7-38-314 0 0,0 0-1 0 0,0 0 1 0 0,1-1-1 0 0,0 1 1 0 0,0-1-1 0 0,8 9 1 0 0,-9-13-262 0 0,1 0-1 0 0,-1 0 1 0 0,1 0 0 0 0,1 0 0 0 0,-1-1 0 0 0,0 0 0 0 0,1 0 0 0 0,0-1 0 0 0,0 0-1 0 0,9 4 1 0 0,-12-6-15 0 0,-1-1-1 0 0,1 1 0 0 0,0-1 1 0 0,0 0-1 0 0,-1 1 1 0 0,1-1-1 0 0,0-1 1 0 0,0 1-1 0 0,0 0 0 0 0,-1-1 1 0 0,1 1-1 0 0,0-1 1 0 0,-1 0-1 0 0,1 0 1 0 0,-1 0-1 0 0,1 0 0 0 0,-1-1 1 0 0,1 1-1 0 0,-1-1 1 0 0,0 1-1 0 0,0-1 0 0 0,0 0 1 0 0,0 0-1 0 0,0 0 1 0 0,0 0-1 0 0,3-4 1 0 0,3-9-3177 0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3:23.94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75577.25"/>
      <inkml:brushProperty name="anchorY" value="-723691.625"/>
      <inkml:brushProperty name="scaleFactor" value="0.5"/>
    </inkml:brush>
  </inkml:definitions>
  <inkml:trace contextRef="#ctx0" brushRef="#br0">398 45 2904 0 0,'-2'-10'12855'0'0,"-1"7"-10100"0"0,2 2-1765 0 0,-2-1 137 0 0,1 0-409 0 0,1 0 117 0 0,-2-1-305 0 0,0 0 97 0 0,1 1-270 0 0,-3-1-21 0 0,1 1-22 0 0,-3-1 25 0 0,1 1-203 0 0,-4 0 176 0 0,-2 0-238 0 0,-3 1 147 0 0,-1 0-198 0 0,-2 1 134 0 0,-2 1-175 0 0,-2 0 72 0 0,-1 2-44 0 0,-1 1-6 0 0,0 0 2 0 0,1 2-25 0 0,-1 1-8 0 0,3 0-106 0 0,0 1-32 0 0,3 1-45 0 0,1 1-70 0 0,4 1-74 0 0,3 0 5 0 0,3 1-47 0 0,3 0-159 0 0,5 1 104 0 0,3 2-121 0 0,5 0-81 0 0,3 2 222 0 0,4 1-107 0 0,4 0 254 0 0,3 1-128 0 0,1-1 231 0 0,2 1-117 0 0,0-1 219 0 0,0 0-147 0 0,-2-1 209 0 0,-2-1-169 0 0,-1-2 226 0 0,-4 0-106 0 0,-3-1 260 0 0,-3-2-108 0 0,-4 0 202 0 0,-3 0 1 0 0,-4-2 55 0 0,-4 1 49 0 0,-4 0-18 0 0,-3-1 33 0 0,-3 0-12 0 0,-4-1 10 0 0,-2 0-36 0 0,-1-1-45 0 0,-2-1-40 0 0,-1-1-64 0 0,0 0-38 0 0,0-2-103 0 0,2 0-80 0 0,0-2-162 0 0,2 0-226 0 0,2-1-315 0 0,2-1-460 0 0,4-1-523 0 0,1 0-653 0 0,2-1-3514 0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3:24.95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73900.8125"/>
      <inkml:brushProperty name="anchorY" value="-722853.75"/>
      <inkml:brushProperty name="scaleFactor" value="0.5"/>
    </inkml:brush>
  </inkml:definitions>
  <inkml:trace contextRef="#ctx0" brushRef="#br0">207 117 2300 0 0,'0'0'3958'0'0,"1"-2"-2459"0"0,0 0-438 0 0,0 0-131 0 0,1-2-122 0 0,-1 1 122 0 0,1 0-60 0 0,0-1 57 0 0,-1 0-274 0 0,1 1-8 0 0,0-1-241 0 0,0 1 34 0 0,-1 0-116 0 0,0 1-99 0 0,1-1 111 0 0,-1 0-136 0 0,1 2 142 0 0,-1-1-42 0 0,-1 1 0 0 0,1-1-29 0 0,0 0-6 0 0,0 1 31 0 0,0-1-34 0 0,-1 1 21 0 0,0 1-62 0 0,0 0-30 0 0,-1-2-46 0 0,-1 0-117 0 0,1 1 116 0 0,0-1-47 0 0,-3 1-14 0 0,1 0 11 0 0,0 0-18 0 0,-5 0 22 0 0,-1 2-25 0 0,-3 1 87 0 0,-2 1 12 0 0,-1 3-8 0 0,-2 2-7 0 0,-1 2-48 0 0,-1 3 59 0 0,-1 2-49 0 0,1 3-13 0 0,2 1-29 0 0,0 3-17 0 0,4 0-18 0 0,2 0-16 0 0,4 1-90 0 0,3 0 60 0 0,3 1-210 0 0,5-1 96 0 0,4 0-214 0 0,4 0 153 0 0,4-2-240 0 0,4 0 170 0 0,2-3-191 0 0,3-2 133 0 0,3-3-75 0 0,-1-3 189 0 0,1-2-77 0 0,0-3 176 0 0,-1-3-142 0 0,-2-2 216 0 0,-1-3-137 0 0,-2-3 172 0 0,-3-2-127 0 0,-2-3 158 0 0,-2-2-128 0 0,-3-2 180 0 0,-2-1-118 0 0,-3-2 203 0 0,-2-1-56 0 0,-3 0 256 0 0,-2-1 13 0 0,-2 0 34 0 0,-2 1-9 0 0,-1-1-59 0 0,-1 2 88 0 0,-2 1-35 0 0,0 0 161 0 0,-1 2-332 0 0,0 2 280 0 0,0 1-362 0 0,1 1 238 0 0,1 1-329 0 0,1 2 245 0 0,1 2-453 0 0,1-1 427 0 0,1 2-405 0 0,0-1 329 0 0,2 2-336 0 0,1-1 271 0 0,0 1-331 0 0,3 0 216 0 0,1 1-270 0 0,4-1 224 0 0,2 1-230 0 0,2 0 193 0 0,2 0-129 0 0,2 1 75 0 0,1 0 120 0 0,0 0-142 0 0,1 0 195 0 0,1 1-160 0 0,0-1 186 0 0,0 0-109 0 0,0 0 236 0 0,-2 1-220 0 0,0-1 316 0 0,-1 0-255 0 0,-3 1 207 0 0,1-1-129 0 0,-4 1 197 0 0,2 0-242 0 0,-3 0 192 0 0,0-1-279 0 0,-1 1 201 0 0,-3 0-253 0 0,3 0 210 0 0,-3 1-280 0 0,0 0 286 0 0,0 1-286 0 0,-1 0 282 0 0,-1 3-280 0 0,-2 2 290 0 0,-1 1-284 0 0,-2 3 105 0 0,-2 2-29 0 0,0 2 1 0 0,-1 1-13 0 0,0 3-14 0 0,1 0-21 0 0,0 2-10 0 0,1 1-8 0 0,1-1-42 0 0,1 1 2 0 0,2-1 10 0 0,1 1 60 0 0,1-1-67 0 0,2-1 37 0 0,2 0 3 0 0,0-3 26 0 0,1-1 8 0 0,1-2 5 0 0,1-2 5 0 0,0-1-15 0 0,1-2 42 0 0,-2-3-17 0 0,2-1-2 0 0,-1-2-4 0 0,2-1 29 0 0,0-2-46 0 0,1-2 65 0 0,0-2-19 0 0,-1-2 26 0 0,0-1-34 0 0,0-3 25 0 0,1-1-13 0 0,-1-2-94 0 0,-1-1 172 0 0,0 1 14 0 0,-1 0 6 0 0,-1 1 13 0 0,-1 0-71 0 0,0 2 40 0 0,-2 1-30 0 0,-1 3-26 0 0,0 0-25 0 0,-1 2-4 0 0,1 0 39 0 0,-2 1-60 0 0,0 2 71 0 0,2 2-35 0 0,-1 1 25 0 0,1 2-25 0 0,1 2 22 0 0,1 2-35 0 0,1 2-9 0 0,1 1-7 0 0,2 0 4 0 0,1 2-17 0 0,2 0 5 0 0,2 0 21 0 0,0 0-25 0 0,1-1 14 0 0,1-3-38 0 0,1 0 76 0 0,-1-2-46 0 0,0-2 10 0 0,0-1 8 0 0,0-3 16 0 0,-1-1-14 0 0,0-3 0 0 0,-2-1 15 0 0,0-2 37 0 0,-1-2 9 0 0,-1-2 5 0 0,-1-2 34 0 0,-2-1-42 0 0,-2-2 24 0 0,-1-1-16 0 0,-1-1 8 0 0,-2 0 6 0 0,-3-1-6 0 0,-1-1-11 0 0,-2 0-67 0 0,-3 1 65 0 0,-1-1-57 0 0,-2 2-20 0 0,0 0-88 0 0,-2 1-222 0 0,-1 1-242 0 0,-1 1-467 0 0,0 2-329 0 0,1 2-305 0 0,0 1-502 0 0,2 3-120 0 0,0 0-2211 0 0,-3-1-3760 0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3:25.38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76145.625"/>
      <inkml:brushProperty name="anchorY" value="-724006.875"/>
      <inkml:brushProperty name="scaleFactor" value="0.5"/>
    </inkml:brush>
  </inkml:definitions>
  <inkml:trace contextRef="#ctx0" brushRef="#br0">1 1 364 0 0,'0'0'3256'0'0,"3"0"-877"0"0,0 1-300 0 0,3 1-257 0 0,0-1-291 0 0,1 1 244 0 0,-1-1-48 0 0,3 1-103 0 0,-2-1-202 0 0,2 0-213 0 0,-1-1-230 0 0,2 1-240 0 0,-2-1-127 0 0,2 1-127 0 0,-3-1-135 0 0,3 2-24 0 0,-3-1-86 0 0,2 2-36 0 0,-1 1-44 0 0,0 3-35 0 0,-1 1-23 0 0,0 2-12 0 0,-2 1-70 0 0,0 2-1 0 0,-2 2-97 0 0,-1 1-28 0 0,0 1-27 0 0,-1 1-88 0 0,0 1 36 0 0,-1 2-73 0 0,0 0 74 0 0,0 0-94 0 0,-1 0 126 0 0,0-1-80 0 0,0 0 157 0 0,0-2-123 0 0,0-1 195 0 0,-1-2-116 0 0,0-1 171 0 0,1-2-75 0 0,0-3 139 0 0,-1 0-106 0 0,1-3 78 0 0,0-1-45 0 0,0-2 133 0 0,0-2-116 0 0,1 0 250 0 0,0-3-234 0 0,1-2 37 0 0,1-3 6 0 0,1-1-11 0 0,2-3-14 0 0,2-3 33 0 0,3-2-62 0 0,1-3 46 0 0,4-3-57 0 0,3-2 39 0 0,2-3 170 0 0,3 0-212 0 0,0-1 254 0 0,2 1-266 0 0,-1 2 43 0 0,-1 2-31 0 0,-1 2-33 0 0,-2 4 20 0 0,-2 2-26 0 0,-1 2 16 0 0,-2 4-20 0 0,-3 2 179 0 0,0 3-215 0 0,-3 2 71 0 0,2 3-37 0 0,-1 3 9 0 0,-1 3 1 0 0,0 4-1 0 0,-1 3-17 0 0,-1 3 9 0 0,-2 3-4 0 0,0 4 39 0 0,-1 2-114 0 0,0 3-204 0 0,-1 1-11 0 0,-1 2-100 0 0,0 1-204 0 0,0-1 27 0 0,0 0-384 0 0,-1-1-134 0 0,1-2-387 0 0,-1-1-67 0 0,-1-1-346 0 0,0-2-543 0 0,0-2-1817 0 0,0-3-2412 0 0,-1-4 5347 0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3:26.34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77993.625"/>
      <inkml:brushProperty name="anchorY" value="-725807.5"/>
      <inkml:brushProperty name="scaleFactor" value="0.5"/>
    </inkml:brush>
  </inkml:definitions>
  <inkml:trace contextRef="#ctx0" brushRef="#br0">59 56 1276 0 0,'0'0'6132'0'0,"-3"1"-5630"0"0,1 0-19 0 0,0 0-181 0 0,0 0 96 0 0,1-1-224 0 0,-1 1 738 0 0,0 0-674 0 0,-1-1-4 0 0,1 1 0 0 0,0-1 35 0 0,0 1-38 0 0,1-1 92 0 0,-1 1-49 0 0,-1 0 110 0 0,1 0-99 0 0,0 0 85 0 0,1-1-91 0 0,-2 1 78 0 0,0 0-118 0 0,1 0 86 0 0,0 0-113 0 0,1-1 79 0 0,0 0-114 0 0,-2 1 115 0 0,1 0-148 0 0,-5 0 5335 0 0,8-2-5370 0 0,1 0-47 0 0,4-2 18 0 0,1 0-23 0 0,3-1-32 0 0,3 0-34 0 0,0-1-44 0 0,2 0-104 0 0,2 0-162 0 0,1-1-270 0 0,1 0-201 0 0,1 1-440 0 0,0-1-299 0 0,1 1-762 0 0,0-1-2444 0 0,-1 1-2798 0 0,-3 1 6454 0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4:36.94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29430.25"/>
      <inkml:brushProperty name="anchorY" value="-768126.75"/>
      <inkml:brushProperty name="scaleFactor" value="0.5"/>
    </inkml:brush>
  </inkml:definitions>
  <inkml:trace contextRef="#ctx0" brushRef="#br0">28 1225 2240 0 0,'-3'0'2856'0'0,"-1"-1"-760"0"0,0-2-348 0 0,0 1-325 0 0,0-2-374 0 0,0 0-99 0 0,2-2-193 0 0,0-1 179 0 0,2-2-163 0 0,1-1 100 0 0,2-2-80 0 0,2-1-75 0 0,2-3-125 0 0,3-2-117 0 0,3-3-73 0 0,3-3-77 0 0,6-5-60 0 0,5-3-53 0 0,4-4-72 0 0,7-4-74 0 0,7-5 107 0 0,6-2-184 0 0,5-3 134 0 0,5-2-151 0 0,3-1 10 0 0,3 0 3 0 0,1-1 7 0 0,2 1 11 0 0,0 2 91 0 0,0 1-80 0 0,-3 2 118 0 0,-2 3-137 0 0,-5 5 155 0 0,-5 3-140 0 0,-3 4 131 0 0,-5 3-128 0 0,-4 4 90 0 0,-5 2-78 0 0,-5 4 86 0 0,-3 3-128 0 0,-5 2 118 0 0,-3 1-112 0 0,-2 3 89 0 0,-3 1-106 0 0,-1 1 81 0 0,-3 1-109 0 0,-1 1 12 0 0,-1 0-235 0 0,-3 3 54 0 0,0-1-316 0 0,-2 1 1 0 0,1 0-330 0 0,-2 1-20 0 0,1 0-214 0 0,-2 0-83 0 0,0 1-323 0 0,-2 1-316 0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4:37.42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32146.6875"/>
      <inkml:brushProperty name="anchorY" value="-768173.625"/>
      <inkml:brushProperty name="scaleFactor" value="0.5"/>
    </inkml:brush>
  </inkml:definitions>
  <inkml:trace contextRef="#ctx0" brushRef="#br0">63 49 316 0 0,'-2'0'2328'0'0,"-1"-2"-672"0"0,-1 0-190 0 0,0 0-258 0 0,0 0-141 0 0,0-1-47 0 0,0 1-45 0 0,1 0-59 0 0,-1-1-52 0 0,1 1-28 0 0,1 0-69 0 0,-2 0-64 0 0,1 0-20 0 0,1 1-203 0 0,0 0 85 0 0,0-1-215 0 0,0 1 168 0 0,0 0-184 0 0,1 0 136 0 0,0 0-187 0 0,-1 0 119 0 0,1-1-170 0 0,0 1 140 0 0,0 0-185 0 0,0 0 99 0 0,1 0 311 0 0,2 0-533 0 0,0-1 140 0 0,0 1-150 0 0,3-1 101 0 0,0 1-115 0 0,5 1 102 0 0,-2-1-135 0 0,5 1 96 0 0,2 0-106 0 0,2 0 58 0 0,2 0-56 0 0,1 0 79 0 0,0 0-135 0 0,1 1 144 0 0,0-1-130 0 0,0 1 128 0 0,0-1-113 0 0,0 1 91 0 0,-2-1-125 0 0,0 1 143 0 0,-4-1-81 0 0,1 1 142 0 0,-4-1-76 0 0,1 1 78 0 0,-3-1-98 0 0,1 1 24 0 0,-3-1-37 0 0,1 2 54 0 0,-2 0-32 0 0,-1 2 53 0 0,-2 2-51 0 0,-2 2 58 0 0,-1 2-45 0 0,-3 2 0 0 0,-1 2-56 0 0,-2 3 56 0 0,-1 2-39 0 0,-1 1-11 0 0,-1 3-104 0 0,0 0-94 0 0,0 1-140 0 0,-1 1-41 0 0,1 0-311 0 0,0-1-165 0 0,1 0-231 0 0,0 0-218 0 0,1-2-304 0 0,0-1-467 0 0,3-1-2540 0 0,0-3-2530 0 0,2-3 5952 0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4:37.92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33644.5625"/>
      <inkml:brushProperty name="anchorY" value="-769800.8125"/>
      <inkml:brushProperty name="scaleFactor" value="0.5"/>
    </inkml:brush>
  </inkml:definitions>
  <inkml:trace contextRef="#ctx0" brushRef="#br0">793 177 2340 0 0,'0'0'2056'0'0,"0"-3"-685"0"0,1-1 97 0 0,-1-3-560 0 0,1-2 271 0 0,1-1-117 0 0,-1 0 247 0 0,1 2-60 0 0,-1-1 12 0 0,0 1-144 0 0,0-1-212 0 0,-1 1-79 0 0,1-1-135 0 0,-1 2-12 0 0,-1-1-188 0 0,0 1-9 0 0,-1-1-188 0 0,-1-1 81 0 0,-3 1-199 0 0,0 1 126 0 0,-3 0-166 0 0,-1 1 115 0 0,-3 1-182 0 0,-1 0 47 0 0,-3 2-28 0 0,-1 1-8 0 0,-2 2-8 0 0,-2 1-27 0 0,-2 2 68 0 0,-3 2-8 0 0,-2 4 19 0 0,-3 2 3 0 0,-1 4-19 0 0,-1 5 30 0 0,-2 5 19 0 0,0 6-61 0 0,0 6 67 0 0,0 7-50 0 0,1 8 57 0 0,2 8-95 0 0,2 6 135 0 0,4 7-162 0 0,2 4 161 0 0,4 4-166 0 0,4 3 50 0 0,2 2 105 0 0,5-2 16 0 0,2-1-21 0 0,3-2 24 0 0,1-2-67 0 0,1-2 172 0 0,2-2-276 0 0,0-3 222 0 0,0-2-258 0 0,0-2 44 0 0,0-6-4 0 0,0-3-101 0 0,-1-5-42 0 0,-1-3-133 0 0,-1-4-100 0 0,0-5-170 0 0,-1-3-223 0 0,-1-5-339 0 0,-2-3-156 0 0,0-5-423 0 0,-1-3-119 0 0,-1-4-362 0 0,-1-4-664 0 0,-1-5-1339 0 0,3-4-2492 0 0,1-2 5281 0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4:38.11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31582"/>
      <inkml:brushProperty name="anchorY" value="-770345.375"/>
      <inkml:brushProperty name="scaleFactor" value="0.5"/>
    </inkml:brush>
  </inkml:definitions>
  <inkml:trace contextRef="#ctx0" brushRef="#br0">3 494 1492 0 0,'-1'-4'3500'0'0,"1"-4"-1068"0"0,-1-3-204 0 0,1-2-446 0 0,2-2-180 0 0,2-1-127 0 0,2-1-95 0 0,5-1-27 0 0,3-2-209 0 0,5 0-44 0 0,5-2-338 0 0,5-1 12 0 0,6-1-308 0 0,4-1 28 0 0,5-1-373 0 0,6 0-179 0 0,3 1-218 0 0,5 1-249 0 0,2 0-202 0 0,3 2-274 0 0,2 1-283 0 0,1 2-280 0 0,1 2-163 0 0,-1 1-524 0 0,-2 1-1962 0 0,-1 2-2258 0 0,-13 3 5124 0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4:38.44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33802.375"/>
      <inkml:brushProperty name="anchorY" value="-771121.875"/>
      <inkml:brushProperty name="scaleFactor" value="0.5"/>
    </inkml:brush>
  </inkml:definitions>
  <inkml:trace contextRef="#ctx0" brushRef="#br0">950 107 432 0 0,'0'-3'3244'0'0,"-1"-3"-783"0"0,0-2-151 0 0,0-2-443 0 0,-1 0-241 0 0,0 2-117 0 0,1-2 28 0 0,0 3-179 0 0,-1-2-83 0 0,1 2-236 0 0,-1 0-185 0 0,1 1-211 0 0,-1 0-137 0 0,0 1-88 0 0,1 2-116 0 0,-2 2 38 0 0,-2 3-130 0 0,-3 4 56 0 0,-2 4-68 0 0,-3 7 26 0 0,-6 7 24 0 0,-4 9-177 0 0,-5 10 165 0 0,-6 9-93 0 0,-5 8-21 0 0,-4 7-14 0 0,-3 7-113 0 0,-4 3 202 0 0,0 2-192 0 0,0 1 225 0 0,1 0-159 0 0,2-1 64 0 0,1-2-54 0 0,3-2 54 0 0,3-4 119 0 0,3-5-211 0 0,2-4 206 0 0,4-6-293 0 0,3-4 304 0 0,3-5-380 0 0,2-5 280 0 0,2-4-414 0 0,4-5 4 0 0,2-4-247 0 0,2-4-221 0 0,1-4-34 0 0,3-3-479 0 0,1-3-449 0 0,2-5-178 0 0,2-2-941 0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4:39.05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31581.1875"/>
      <inkml:brushProperty name="anchorY" value="-771282.0625"/>
      <inkml:brushProperty name="scaleFactor" value="0.5"/>
    </inkml:brush>
  </inkml:definitions>
  <inkml:trace contextRef="#ctx0" brushRef="#br0">279 44 4144 0 0,'1'-4'5814'0'0,"0"-1"-3788"0"0,0 1-370 0 0,-1-2-321 0 0,1 1-119 0 0,0 0 13 0 0,-1 0-65 0 0,0 1 56 0 0,0 0-205 0 0,-2 3 79 0 0,-1 2-369 0 0,-1 3 127 0 0,-2 4-233 0 0,-1 4-58 0 0,-2 5-109 0 0,-1 5-68 0 0,-2 5-80 0 0,-1 5-30 0 0,0 6-9 0 0,-1 4-274 0 0,0 4 239 0 0,1 3-268 0 0,0 2 230 0 0,2 1-256 0 0,0-2 102 0 0,2 0-20 0 0,2-1-28 0 0,1-1 34 0 0,0-2-12 0 0,2-1 4 0 0,0-2 140 0 0,0-3-217 0 0,0-3 224 0 0,0-2-246 0 0,0-3 245 0 0,1-4-247 0 0,0-2 246 0 0,0-3-246 0 0,1-4 265 0 0,0-1-238 0 0,0-2 245 0 0,0-3-281 0 0,0-3 214 0 0,1-2-309 0 0,1-2 223 0 0,-1-2-274 0 0,1-2 114 0 0,0-1-16 0 0,0-3 50 0 0,0-3-35 0 0,0-2 75 0 0,0-3-2 0 0,0-1 3 0 0,1-3 41 0 0,1-1-12 0 0,0-1 11 0 0,0-1 180 0 0,1-2-177 0 0,0-1 240 0 0,1 0-252 0 0,0-1 246 0 0,1 0-214 0 0,0-1 209 0 0,1 1-258 0 0,0-1 236 0 0,1 0-111 0 0,0 0 15 0 0,0 0-47 0 0,3-1-13 0 0,0 0-32 0 0,0 1 1 0 0,2 1 6 0 0,0 2-129 0 0,0 1-43 0 0,2 2-65 0 0,0 1-42 0 0,2 3-52 0 0,0 1 0 0 0,1 3-20 0 0,1 3-20 0 0,-1 2 46 0 0,2 3 13 0 0,0 3-39 0 0,0 3-32 0 0,1 3 73 0 0,-1 4 2 0 0,-1 3 63 0 0,-2 3 47 0 0,-1 2 14 0 0,-2 2 8 0 0,-3 1 90 0 0,-2 0-16 0 0,-3 0 44 0 0,-4 0 24 0 0,-2-1 23 0 0,-2 0 53 0 0,-3-1-17 0 0,-3 0 108 0 0,-3-1-118 0 0,-2-2 171 0 0,-3 0-116 0 0,-1-2 187 0 0,-2-1-202 0 0,0-3 64 0 0,-2-1-63 0 0,0-3-2 0 0,0-2 45 0 0,-1-1-25 0 0,1-2-9 0 0,0-1-6 0 0,1-2 0 0 0,-1-1-15 0 0,2-1-5 0 0,0-1-74 0 0,1-2-13 0 0,1 0-114 0 0,1-1-98 0 0,1-2-101 0 0,2 1-133 0 0,2-2-208 0 0,1 0-95 0 0,2-1-483 0 0,1 1-286 0 0,1 0-360 0 0,2 1-787 0 0,1 0-2076 0 0,0-3-4035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3:19.2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144 78 2760 0 0,'-15'-16'1972'0'0,"1"4"-483"0"0,-1 1-317 0 0,1 1-212 0 0,-2 3-308 0 0,3 0-284 0 0,-1 2-320 0 0,3-1-96 0 0,-7 3-1208 0 0,5 5-2269 0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2:25.52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38380.4375"/>
      <inkml:brushProperty name="anchorY" value="-684271"/>
      <inkml:brushProperty name="scaleFactor" value="0.5"/>
    </inkml:brush>
  </inkml:definitions>
  <inkml:trace contextRef="#ctx0" brushRef="#br0">426 575 1440 0 0,'0'0'3464'0'0,"1"-2"-2177"0"0,1 0-17 0 0,0-1 21 0 0,1 0-96 0 0,0-1 50 0 0,0 0-142 0 0,-1 2 49 0 0,1-2-106 0 0,0 0-95 0 0,-2 2-62 0 0,2-2-62 0 0,-2 2-82 0 0,1 0-12 0 0,-1 0-47 0 0,0 0 129 0 0,0-1-292 0 0,-1 1 201 0 0,0 0-329 0 0,0 1 183 0 0,-1-1-324 0 0,0-1 232 0 0,-1 0-200 0 0,-1 1 116 0 0,-2-1-193 0 0,1 1 86 0 0,-4-1-158 0 0,-2 0 149 0 0,-1 1-171 0 0,1 0 130 0 0,-4 0-157 0 0,-3 1 152 0 0,-3 1-192 0 0,-2 2 42 0 0,-4 1-20 0 0,-1 1-16 0 0,-2 2-33 0 0,-2 2 13 0 0,0 2-30 0 0,0 1 12 0 0,2 2-19 0 0,1 2 33 0 0,2 2-33 0 0,4 1 15 0 0,3 2-19 0 0,4 1 33 0 0,5 0-14 0 0,4 2-33 0 0,6 0 66 0 0,6 2-207 0 0,5 0 112 0 0,7 0-228 0 0,4 1 196 0 0,5-2-159 0 0,4-1 238 0 0,2-2-279 0 0,2-2 275 0 0,1-2-280 0 0,1-4 303 0 0,-2-4-255 0 0,-1-2 298 0 0,-2-3-245 0 0,-2-3 296 0 0,-3-1-291 0 0,-2-4 314 0 0,-2-1-200 0 0,-3-3 100 0 0,-3-2-59 0 0,-2-2 75 0 0,-2-1-36 0 0,-3-3 46 0 0,-3-2-2 0 0,-2 0 137 0 0,-3-1-28 0 0,-1 0 194 0 0,-2-1-171 0 0,-2 0 168 0 0,-3 1-133 0 0,0 0 115 0 0,-2 2-202 0 0,-2 0 97 0 0,-1 2-148 0 0,0 1 99 0 0,0 2-169 0 0,1 1 117 0 0,0 1-197 0 0,0 2 106 0 0,2 1-192 0 0,1 1 80 0 0,1 0-142 0 0,2 1-80 0 0,1 0 124 0 0,0 1-286 0 0,2-1 215 0 0,1 1-366 0 0,3-1 304 0 0,3 0-258 0 0,3 0 129 0 0,2-1 41 0 0,3 0 47 0 0,1 0 54 0 0,3-1 28 0 0,1 0 69 0 0,2-1-71 0 0,3-1 180 0 0,1-1-24 0 0,0-1 98 0 0,2-1 73 0 0,0 0 201 0 0,0-1-166 0 0,0-1 331 0 0,-1-1-266 0 0,1 0 354 0 0,-1-1-213 0 0,-1-1 168 0 0,0-1-109 0 0,-1 1 228 0 0,-1-2-195 0 0,-1 0 74 0 0,-2-1-199 0 0,0-1 141 0 0,-2 0-158 0 0,-2 0-8 0 0,-2-1-47 0 0,-1 1 15 0 0,-3 0-61 0 0,-1 1 138 0 0,-3 1-52 0 0,-2 0-40 0 0,-3 2-68 0 0,-1 0-51 0 0,-2 1-6 0 0,-2 2-76 0 0,-3 1 18 0 0,-1 2-52 0 0,-2 2 7 0 0,1 3-46 0 0,-4 2 15 0 0,-2 4 45 0 0,0 3 18 0 0,-2 4-90 0 0,-1 5 109 0 0,1 5-96 0 0,0 6 131 0 0,2 5-140 0 0,1 6 114 0 0,3 6-110 0 0,4 6 64 0 0,3 7-24 0 0,5 4 20 0 0,4 5 4 0 0,4 6 70 0 0,4 4-99 0 0,5 3 118 0 0,2 1-116 0 0,4 2 162 0 0,1-2-114 0 0,0-3 66 0 0,0-2-112 0 0,-2-5 125 0 0,-2-3-143 0 0,-2-2 141 0 0,-2-3-118 0 0,-3-5 101 0 0,-4-3-123 0 0,-3-4 107 0 0,-2-4-193 0 0,-3-4 93 0 0,-4-4-206 0 0,-2-3 87 0 0,-3-5-173 0 0,-2-2 202 0 0,-3-4-153 0 0,-1-3 206 0 0,-3-3-100 0 0,-1-2 166 0 0,-2-4-123 0 0,0-1 284 0 0,-1-4-85 0 0,0-1 222 0 0,-1-2 35 0 0,1-3 90 0 0,0-3-59 0 0,1-2 152 0 0,1-3-109 0 0,2-4-51 0 0,2-3-26 0 0,4-3-57 0 0,3-4-51 0 0,5-3-65 0 0,4-5-1 0 0,7-4-101 0 0,5-5 63 0 0,6-2-127 0 0,6-1 35 0 0,4 0-160 0 0,5 0 18 0 0,3 1-177 0 0,4 2 39 0 0,3 2-265 0 0,1 3-1 0 0,2 3-365 0 0,0 3 103 0 0,1 3-314 0 0,-1 3-236 0 0,-2 2-332 0 0,-2 4-345 0 0,-4 2-409 0 0,-4 3-624 0 0,-5 2-1911 0 0,-4 3-3273 0 0,-8 2 7310 0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2:22.98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31281.5625"/>
      <inkml:brushProperty name="anchorY" value="-678514.625"/>
      <inkml:brushProperty name="scaleFactor" value="0.5"/>
    </inkml:brush>
  </inkml:definitions>
  <inkml:trace contextRef="#ctx0" brushRef="#br0">70 315 3052 0 0,'0'-4'3177'0'0,"0"-5"-907"0"0,-1-3-193 0 0,0-2-434 0 0,-1-2-141 0 0,1 0-346 0 0,0 0 50 0 0,0 1-193 0 0,0 1 41 0 0,1 1-120 0 0,-1 4-145 0 0,1-1-132 0 0,-1 3-136 0 0,1-1-155 0 0,0 2-76 0 0,0 2 28 0 0,0 1 86 0 0,0 2-46 0 0,1 4-44 0 0,0 3 57 0 0,2 6-25 0 0,1 5 104 0 0,0 5 80 0 0,1 7-106 0 0,-1 5-25 0 0,2 6-3 0 0,-1 6 12 0 0,1 6-7 0 0,0 4-34 0 0,1 5-55 0 0,-1 1-10 0 0,0 3-54 0 0,0 1-35 0 0,1 0-36 0 0,-1 1 56 0 0,-2-2-114 0 0,1 0 81 0 0,-1-1-31 0 0,1-2-30 0 0,-1-4 48 0 0,0-2-16 0 0,0-4 42 0 0,1-4-85 0 0,0-4 45 0 0,-1-4-81 0 0,0-3 59 0 0,-1-4-53 0 0,0-4 33 0 0,-1-2-51 0 0,0-4 56 0 0,0-2-41 0 0,-1-3 40 0 0,1-2 31 0 0,-1-2-3 0 0,-1-2 27 0 0,1-4-84 0 0,0 1 48 0 0,-1-3-87 0 0,0-1 93 0 0,1-2-193 0 0,-1-1 33 0 0,0-2-110 0 0,0-2-304 0 0,-1-3 45 0 0,0-3 99 0 0,0-3-106 0 0,-1-3-31 0 0,1-3-20 0 0,-1-2-48 0 0,0-3 140 0 0,-1-3-207 0 0,1-4 117 0 0,-1-1 22 0 0,0-4 74 0 0,-1-3 51 0 0,0-3 62 0 0,0-3 18 0 0,0-1 44 0 0,-1-5 16 0 0,-1-2 50 0 0,0-3 26 0 0,-1-1 15 0 0,0-2 24 0 0,0-1-33 0 0,0 0 157 0 0,-1-1-130 0 0,-1 1 134 0 0,0 0-14 0 0,1 3 122 0 0,-1 3 45 0 0,1 2-47 0 0,0 4-14 0 0,1 1-33 0 0,-1 4 48 0 0,1 3 164 0 0,0 2-84 0 0,0 2-46 0 0,1 2-1 0 0,0 2 17 0 0,1 3-23 0 0,1 2-54 0 0,0 1-26 0 0,1 3-81 0 0,1 1 46 0 0,0 2-48 0 0,1 2-26 0 0,1 0-11 0 0,1 2-19 0 0,1 1-25 0 0,2 1 0 0 0,2 0 212 0 0,3 2-327 0 0,3 0 302 0 0,3 1-314 0 0,2 2 101 0 0,2 2-53 0 0,2 3 11 0 0,2 1 1 0 0,3 3-14 0 0,2 2 18 0 0,3 3-39 0 0,1 3 44 0 0,2 3-23 0 0,0 4 12 0 0,1 2 26 0 0,-1 3 6 0 0,-2 3 60 0 0,-2 2-84 0 0,-3 2 135 0 0,-2 2-115 0 0,-4 2 65 0 0,-3 1-47 0 0,-3 1 72 0 0,-5 1-81 0 0,-4 0 30 0 0,-4 1-9 0 0,-4 1 9 0 0,-4 1 21 0 0,-4 0 4 0 0,-3-1-13 0 0,-4-1 28 0 0,-2-1-22 0 0,-1-3-7 0 0,-2-2 25 0 0,0-3-18 0 0,-1-3-87 0 0,1-3-105 0 0,0-4-65 0 0,1-2-152 0 0,0-3-84 0 0,1-3-153 0 0,2-2-226 0 0,4-3-161 0 0,-1-3-438 0 0,1-2-164 0 0,1-1-307 0 0,3-2-354 0 0,1-2-690 0 0,3-2-1988 0 0,-1-8-4172 0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2:24.08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32684.625"/>
      <inkml:brushProperty name="anchorY" value="-680295.3125"/>
      <inkml:brushProperty name="scaleFactor" value="0.5"/>
    </inkml:brush>
  </inkml:definitions>
  <inkml:trace contextRef="#ctx0" brushRef="#br0">410 478 2104 0 0,'2'1'3769'0'0,"0"1"-2176"0"0,0-1-159 0 0,1 2 34 0 0,-1 0-74 0 0,0-1 83 0 0,0 0-302 0 0,1 0-19 0 0,-1 0-359 0 0,0 0 6 0 0,0-1-303 0 0,0 0 44 0 0,0 1-219 0 0,-1-1 92 0 0,1 2 977 0 0,1-4-1323 0 0,0 1 3 0 0,1 0-4 0 0,-2-1-15 0 0,0 1-11 0 0,1-1-49 0 0,-1-1 35 0 0,0-1-111 0 0,-1 1 152 0 0,2-3-151 0 0,-1 2 140 0 0,0-2-125 0 0,0 1 126 0 0,0-2-122 0 0,0 2 126 0 0,1-2-127 0 0,-1 1 202 0 0,0-2 6 0 0,0 2 14 0 0,0-2-12 0 0,0 1 21 0 0,0-2 44 0 0,0 1 7 0 0,-1-1-36 0 0,0-1-48 0 0,0 2-29 0 0,0-3 124 0 0,-1 1 119 0 0,0-1 13 0 0,-1 0-96 0 0,-1 0-1 0 0,-1-1-19 0 0,0 1-57 0 0,-2-1 117 0 0,0 1 37 0 0,-1 0-95 0 0,-1 0-44 0 0,0 0-36 0 0,-2 1-45 0 0,-2 1-12 0 0,1 0-6 0 0,-2 2 12 0 0,-2 0-32 0 0,0 2-13 0 0,-3 2 49 0 0,0 2-26 0 0,-3 2 33 0 0,-2 3 29 0 0,-2 2-54 0 0,-2 4 9 0 0,-1 3-4 0 0,-2 2-43 0 0,1 4 3 0 0,0 2-18 0 0,1 1-6 0 0,3 2-14 0 0,1 1 13 0 0,4-1-20 0 0,2 2-22 0 0,4-1 76 0 0,2 0-164 0 0,3-1 120 0 0,3 0-208 0 0,3-1 142 0 0,2 0-183 0 0,3-2 158 0 0,3 0-177 0 0,3-1 99 0 0,2-2-167 0 0,3-1 134 0 0,2-3-180 0 0,2-2 224 0 0,1-2-232 0 0,1-3 277 0 0,1-3-237 0 0,0-1 242 0 0,0-4-247 0 0,0-1 373 0 0,0-3-227 0 0,-1-2 127 0 0,0-3 10 0 0,-1-2 24 0 0,-1-2 8 0 0,-1-1 168 0 0,0-2-50 0 0,-1-1 20 0 0,-2-2 33 0 0,0 0 93 0 0,-2-1-29 0 0,-1 1-3 0 0,0-1 23 0 0,-2 1-59 0 0,-1 0-1 0 0,0 2-21 0 0,-1 2-21 0 0,-1 0-42 0 0,0 2-42 0 0,-1 1-38 0 0,-1 2-69 0 0,0 3 0 0 0,-1-1 18 0 0,0 3 9 0 0,0 2-30 0 0,-2 0 39 0 0,0 2 7 0 0,1 3-25 0 0,0 3 33 0 0,0 1-53 0 0,0 3-40 0 0,0 2-55 0 0,0 1-18 0 0,1 2-38 0 0,0 1-64 0 0,1 2-27 0 0,1 1 184 0 0,1 0-268 0 0,1 0 301 0 0,2 1-302 0 0,-1-2 385 0 0,2 1-282 0 0,0-2 328 0 0,0-2-283 0 0,1 0 317 0 0,0-3-247 0 0,0-1 283 0 0,-2-4-268 0 0,1 0 297 0 0,-1-3-307 0 0,2-2 299 0 0,-1-3-296 0 0,1-2 130 0 0,0-1 20 0 0,0-3-3 0 0,0-2 49 0 0,-1-3 22 0 0,0-2 15 0 0,0-2-29 0 0,-1-3 114 0 0,1-2 18 0 0,-1-2 41 0 0,1-1-36 0 0,-1-2-9 0 0,0-1 21 0 0,0 1-27 0 0,0-1-21 0 0,0 2-54 0 0,-1 1 17 0 0,0 2-56 0 0,0 2-47 0 0,-1 2-46 0 0,0 3 27 0 0,0 2-37 0 0,0 2-5 0 0,0 2-22 0 0,-1 3 23 0 0,2 2 75 0 0,-1 2-231 0 0,3 3 77 0 0,1 4-97 0 0,1 2 43 0 0,1 4-26 0 0,1 3 30 0 0,0 4-37 0 0,1 2 92 0 0,0 3-18 0 0,0 3 32 0 0,0 1 195 0 0,-1 2-254 0 0,0 0 309 0 0,-2 0-325 0 0,-1-1 294 0 0,-1-1-252 0 0,-2-2 298 0 0,-1-2-236 0 0,-2-1 364 0 0,-1-4-156 0 0,0-1 378 0 0,-1-2-71 0 0,0-2 127 0 0,-2-3-152 0 0,0-1 101 0 0,0-2-122 0 0,-1-2 117 0 0,0-1-187 0 0,0-2 140 0 0,0 0-154 0 0,-3-3 72 0 0,1-2-164 0 0,-1-3 81 0 0,1-2-161 0 0,1-3-32 0 0,1-3-2 0 0,2-4-140 0 0,2-5-103 0 0,1-4-101 0 0,3-5-171 0 0,3-5-44 0 0,2-4-381 0 0,3-3 72 0 0,1-1-331 0 0,2-1 54 0 0,1 2-220 0 0,1 3-124 0 0,1 3-191 0 0,-1 4-117 0 0,2 3-113 0 0,-1 4-220 0 0,0 4 63 0 0,-1 2-434 0 0,0 3-1205 0 0,-1 2-1635 0 0,-4 4 3567 0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2:24.37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34974.75"/>
      <inkml:brushProperty name="anchorY" value="-681087.875"/>
      <inkml:brushProperty name="scaleFactor" value="0.5"/>
    </inkml:brush>
  </inkml:definitions>
  <inkml:trace contextRef="#ctx0" brushRef="#br0">0 172 1736 0 0,'0'-2'2064'0'0,"1"0"-420"0"0,0-4-211 0 0,0-1 49 0 0,0-1-80 0 0,2-2-37 0 0,-1-1-209 0 0,2 0-15 0 0,-1-1-235 0 0,1 0-44 0 0,1 0-256 0 0,0 0 35 0 0,0 0-272 0 0,-1 1 80 0 0,1 1-259 0 0,-1 1 70 0 0,0 2-205 0 0,-1 1 134 0 0,0 1-194 0 0,-1 1 170 0 0,-1 2-151 0 0,1 3 123 0 0,-1 4-139 0 0,-1 4 143 0 0,0 4-48 0 0,-2 5-40 0 0,-1 5 38 0 0,0 5-42 0 0,-2 6-69 0 0,0 6 113 0 0,0 6-108 0 0,1 3 154 0 0,1 5-128 0 0,3 2 204 0 0,1 2-156 0 0,4 1 139 0 0,2-1-66 0 0,3-2 24 0 0,2-2-28 0 0,2-4-62 0 0,2-4 39 0 0,1-4-44 0 0,1-5-69 0 0,1-4-181 0 0,0-4-169 0 0,0-4-317 0 0,2-4-342 0 0,-1-4-460 0 0,0-4-388 0 0,-1-3-858 0 0,0-5-1034 0 0,-3-2-2118 0 0,-3-3 4357 0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2:24.54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36563.9375"/>
      <inkml:brushProperty name="anchorY" value="-683178.9375"/>
      <inkml:brushProperty name="scaleFactor" value="0.5"/>
    </inkml:brush>
  </inkml:definitions>
  <inkml:trace contextRef="#ctx0" brushRef="#br0">163 178 2216 0 0,'0'0'0'0'0,"-5"-1"3989"0"0,-9-2-976 0 0,-4-1-469 0 0,-3 0-447 0 0,-1-1-257 0 0,1 0 11 0 0,1 1-468 0 0,3-2 71 0 0,4 2-192 0 0,5-1-208 0 0,4-1-226 0 0,6-1-139 0 0,5-1-178 0 0,7-1-219 0 0,6 0-209 0 0,8 0-210 0 0,9-1-64 0 0,9-1-469 0 0,8 1-227 0 0,8 0-393 0 0,5 1-398 0 0,5 0-469 0 0,4 0-584 0 0,2 1-2424 0 0,3 1-3244 0 0,-16 1 7515 0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2:26.65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40793.125"/>
      <inkml:brushProperty name="anchorY" value="-685804.5"/>
      <inkml:brushProperty name="scaleFactor" value="0.5"/>
    </inkml:brush>
  </inkml:definitions>
  <inkml:trace contextRef="#ctx0" brushRef="#br0">124 738 1628 0 0,'0'0'0'0'0,"1"-3"1720"0"0,1-5-392 0 0,2-4-32 0 0,0-4-211 0 0,2-2 35 0 0,0-4-61 0 0,2-2-116 0 0,0-2 115 0 0,0 0-75 0 0,1-1 111 0 0,0 0-269 0 0,-1 0 7 0 0,0 1-238 0 0,-1 2 78 0 0,0 2-170 0 0,0 1 129 0 0,-2 3-286 0 0,0 1 35 0 0,-1 2-208 0 0,0 2 70 0 0,-1 3-183 0 0,0 2 117 0 0,-1 3-108 0 0,0 1 179 0 0,-2 5-62 0 0,-2 4 34 0 0,0 7-18 0 0,-3 5-98 0 0,-1 9 112 0 0,-2 7-114 0 0,-1 9 137 0 0,-2 7-125 0 0,-2 7 109 0 0,0 5-55 0 0,-2 7-138 0 0,-1 4 172 0 0,0 3 24 0 0,-1 1-173 0 0,1-2 158 0 0,1-1-197 0 0,1-3 42 0 0,1-3-8 0 0,1-4 1 0 0,2-2-29 0 0,1-5 18 0 0,1-5 41 0 0,2-6-4 0 0,1-5 24 0 0,2-5-108 0 0,1-5 248 0 0,0-4 63 0 0,0-4 173 0 0,0-3 57 0 0,1-3-70 0 0,1-5-79 0 0,0-2-71 0 0,0-2-32 0 0,0-3-57 0 0,1-5 43 0 0,1-4-148 0 0,1-3 102 0 0,0-6-162 0 0,1-5 148 0 0,2-6-220 0 0,0-6 133 0 0,1-9-170 0 0,1-7-5 0 0,1-7-36 0 0,2-10-22 0 0,0-9 26 0 0,2-8-20 0 0,0-7-8 0 0,1-4 8 0 0,0-3 169 0 0,0 0-170 0 0,-1 0 87 0 0,1 3-20 0 0,-1 5 142 0 0,-1 7-193 0 0,-2 6 209 0 0,0 7-227 0 0,-1 7 240 0 0,0 6-231 0 0,-2 8 233 0 0,0 5-242 0 0,-2 7 236 0 0,0 4-272 0 0,0 5 188 0 0,-1 3-251 0 0,0 3 243 0 0,1 5-207 0 0,-2 4 239 0 0,-1 4-205 0 0,4 3 265 0 0,2 6-221 0 0,0 5 74 0 0,2 6 30 0 0,2 6-19 0 0,1 9 162 0 0,1 7-198 0 0,2 7 66 0 0,1 6-8 0 0,1 6-13 0 0,0 7 18 0 0,1 5-23 0 0,-1 5 25 0 0,2 3 20 0 0,-2 0-19 0 0,-1-1-15 0 0,-1-3 154 0 0,-2-2-205 0 0,0-2 192 0 0,-2-4-202 0 0,-1-1 212 0 0,-1-3-208 0 0,-1-4 156 0 0,-1-3-136 0 0,-1-3 146 0 0,0-4-174 0 0,-1-3 57 0 0,0-3-10 0 0,-2-3-12 0 0,0-4 32 0 0,0-3-32 0 0,-1-3-148 0 0,0-2-127 0 0,-1-4-146 0 0,0-1-18 0 0,0-3-287 0 0,0-1-161 0 0,-1-2-290 0 0,-1-2-293 0 0,-1-3-113 0 0,-1 0-213 0 0,-1-2-252 0 0,-1-2-4 0 0,-8 0-8022 0 0,5-4 8643 0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2:26.84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42566.5625"/>
      <inkml:brushProperty name="anchorY" value="-687961.75"/>
      <inkml:brushProperty name="scaleFactor" value="0.5"/>
    </inkml:brush>
  </inkml:definitions>
  <inkml:trace contextRef="#ctx0" brushRef="#br0">88 239 1812 0 0,'-3'-2'2636'0'0,"-4"-4"-503"0"0,-1-1 17 0 0,-2-2-433 0 0,-1 0 17 0 0,0-1-287 0 0,1 1 80 0 0,2 0-144 0 0,0 0-211 0 0,2 1-300 0 0,2 1-111 0 0,2 0-153 0 0,2-1-99 0 0,2 0-119 0 0,3-1-96 0 0,3 1-32 0 0,2-1-64 0 0,3 1-59 0 0,3-1-73 0 0,2 1-107 0 0,3-1-137 0 0,2 0-200 0 0,3 1 20 0 0,2 0-335 0 0,0-1-51 0 0,1 2-275 0 0,0 1-171 0 0,-1 0-431 0 0,-1 1-578 0 0,-1 0-2249 0 0,0 1-2534 0 0,-6 1 5768 0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2:27.62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44131.6875"/>
      <inkml:brushProperty name="anchorY" value="-688993.125"/>
      <inkml:brushProperty name="scaleFactor" value="0.5"/>
    </inkml:brush>
  </inkml:definitions>
  <inkml:trace contextRef="#ctx0" brushRef="#br0">83 241 432 0 0,'-2'0'1956'0'0,"-1"-1"-555"0"0,0 0-187 0 0,-1 0-200 0 0,1-1-89 0 0,1 0-12 0 0,-1 0-16 0 0,1 0-107 0 0,-1-2-106 0 0,1 2 14 0 0,-1-2-166 0 0,1 0 46 0 0,0-1-149 0 0,0 1 75 0 0,0-1-20 0 0,1 1 119 0 0,-1-2-120 0 0,0 1 13 0 0,0-2-209 0 0,0 1 110 0 0,-1-2-133 0 0,1 1 173 0 0,0-2-184 0 0,0 0 132 0 0,0 0-207 0 0,0 0 34 0 0,0 0-63 0 0,-1-1 94 0 0,2 1-111 0 0,-1 1 143 0 0,1 0-136 0 0,-1 1 187 0 0,1-2-148 0 0,-1 2 118 0 0,1-1-156 0 0,0 1 116 0 0,0 0-141 0 0,1 1 49 0 0,-2 0-120 0 0,1 2 82 0 0,1 0-155 0 0,-1 0 104 0 0,0 0-176 0 0,1 2 119 0 0,0 0-129 0 0,0 0 115 0 0,0 4-63 0 0,0 1 135 0 0,0 4-134 0 0,1 3 128 0 0,0 4-127 0 0,0 3 150 0 0,1 5-157 0 0,-1 3 160 0 0,0 4-137 0 0,1 3 121 0 0,-1 3-138 0 0,0 2 83 0 0,1 1-293 0 0,-1 1 16 0 0,0 0-275 0 0,1 0-72 0 0,0 0-245 0 0,-1 0-140 0 0,1-1-209 0 0,-1-2-453 0 0,1-1-153 0 0,0-2-2218 0 0,0-2-1777 0 0,0-8 4290 0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5:00.41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27234.625"/>
      <inkml:brushProperty name="anchorY" value="-771598.125"/>
      <inkml:brushProperty name="scaleFactor" value="0.5"/>
    </inkml:brush>
  </inkml:definitions>
  <inkml:trace contextRef="#ctx0" brushRef="#br0">62 208 1628 0 0,'0'0'1364'0'0,"-3"0"-107"0"0,-1 1-54 0 0,0 0-284 0 0,-3 0 29 0 0,1-1-240 0 0,1 1-35 0 0,-1 0-116 0 0,0-1-14 0 0,2 1-25 0 0,1-1-36 0 0,1 0 12 0 0,1 0-110 0 0,-2 1 12 0 0,1 0-70 0 0,0-1 57 0 0,0 1-16 0 0,1-1 51 0 0,1 1-106 0 0,2-1 1 0 0,1 1-28 0 0,0 0 30 0 0,3 0-53 0 0,0-1 77 0 0,3 1-122 0 0,-1 0 89 0 0,5-1-118 0 0,2 1 93 0 0,3-1-113 0 0,4 1 106 0 0,3-1-158 0 0,4 0 8 0 0,4-1 87 0 0,6 0-116 0 0,6-1 125 0 0,8 0-148 0 0,6-1 114 0 0,6-1-106 0 0,6 1 62 0 0,4-1-102 0 0,4-1 98 0 0,6 1-121 0 0,5-2 101 0 0,3 1-134 0 0,1-1 48 0 0,-2 1 62 0 0,-2-1-96 0 0,-2 1 112 0 0,-3-1-127 0 0,-2 1 118 0 0,-2-1-130 0 0,-2 0 123 0 0,-3 0-127 0 0,-2 0 126 0 0,-3 0-140 0 0,-3 0 140 0 0,-4 0-132 0 0,-3 1 119 0 0,-4 0-124 0 0,-3 0 121 0 0,-2 1-140 0 0,-4 0 144 0 0,-4 0-141 0 0,-2 0 130 0 0,-3 0-136 0 0,-3 1 133 0 0,-3 1-124 0 0,-3-1 121 0 0,-2 1-125 0 0,-2 0 131 0 0,-3-1-123 0 0,-1 1 121 0 0,-2 0-144 0 0,-2 0 146 0 0,-1 1-133 0 0,-4-1 133 0 0,2 1-137 0 0,0-1 134 0 0,-4 1-124 0 0,3-1 102 0 0,-3 1-86 0 0,2 0 95 0 0,1 0-112 0 0,0-1 108 0 0,1 0-149 0 0,0 0 179 0 0,1 0-172 0 0,1 0 169 0 0,0 0-152 0 0,0 1 130 0 0,1-1-123 0 0,0 0 115 0 0,1 0-132 0 0,0 0 67 0 0,-1 1-50 0 0,1-1 100 0 0,-1 1-112 0 0,-1-1 106 0 0,0 1-107 0 0,-4-1 130 0 0,1 1-123 0 0,-3 0 122 0 0,1 0-134 0 0,-3 0 138 0 0,1 0-131 0 0,-2 1 119 0 0,-2-1-147 0 0,2 1 145 0 0,-2-1-119 0 0,-1 1 110 0 0,2-1-106 0 0,-1 0 120 0 0,-2 1-133 0 0,-1 0 114 0 0,3-1-100 0 0,-2 1 128 0 0,0 0-136 0 0,-1 0 112 0 0,-2 0-104 0 0,4 0 123 0 0,-2 0-134 0 0,1-1 143 0 0,-2 1-108 0 0,0 0 108 0 0,-1 0-119 0 0,3 0 115 0 0,-1 0-105 0 0,0 1 105 0 0,-1-1-105 0 0,0 0 125 0 0,-1 0-135 0 0,-1 0 115 0 0,0 0-104 0 0,4 1 118 0 0,-1-1-132 0 0,0 0 133 0 0,0 1-120 0 0,-1-1 107 0 0,-1 0-107 0 0,-1 0 120 0 0,1 0-58 0 0,-1 0-72 0 0,0 0 139 0 0,-1 0-140 0 0,1 0 116 0 0,0 0 41 0 0,3 0-83 0 0,-1 1-51 0 0,1-1 106 0 0,-1 0-110 0 0,0 0 112 0 0,-1 1-123 0 0,-1-1 111 0 0,0 0-37 0 0,0 0-75 0 0,0 0 122 0 0,0 0-126 0 0,0 0 122 0 0,0 0-77 0 0,0 0 12 0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6:07.62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39615.9375"/>
      <inkml:brushProperty name="anchorY" value="-786198.375"/>
      <inkml:brushProperty name="scaleFactor" value="0.5"/>
    </inkml:brush>
  </inkml:definitions>
  <inkml:trace contextRef="#ctx0" brushRef="#br0">1 3 804 0 0,'0'0'7382'0'0,"2"-1"-7109"0"0,1 1-19 0 0,5-1 4958 0 0,-7 2-5224 0 0,1 0 70 0 0,0 0-62 0 0,1 1 56 0 0,0 1-69 0 0,1 0 72 0 0,0 2-97 0 0,2 0 98 0 0,1 2-81 0 0,1-1 85 0 0,1 2-95 0 0,1 0 99 0 0,1 1-104 0 0,0 0 77 0 0,2 0-33 0 0,1 1 37 0 0,-1 0-65 0 0,1-1 62 0 0,0 1-48 0 0,0 0 38 0 0,0-2-49 0 0,0 1 52 0 0,-1-1-45 0 0,-1 0 47 0 0,0-1-70 0 0,0 1 77 0 0,-2-1-75 0 0,0-1 36 0 0,-2-1-25 0 0,1 1 39 0 0,-3-2-40 0 0,2 1 51 0 0,-2 0-53 0 0,1-1 63 0 0,-2 0-89 0 0,2 0 93 0 0,-3-1-86 0 0,2 1 78 0 0,-1-1-61 0 0,1 1 74 0 0,-2 0-72 0 0,2 0 55 0 0,-2 0-59 0 0,1 0 59 0 0,0-1-60 0 0,-1 1 60 0 0,0 0-69 0 0,0 0 86 0 0,0-1-73 0 0,0 1 50 0 0,-1-1-51 0 0,-1-1 47 0 0,2 2-57 0 0,-2-1 59 0 0,0-1-83 0 0,0 1 85 0 0,0 0-83 0 0,0-1 95 0 0,-1-1-51 0 0,1 1 35 0 0,-1 0-69 0 0,0-1 75 0 0,0 0-42 0 0,0 0 31 0 0,0 1-26 0 0,0 0 59 0 0,0 0-41 0 0,-1-1 70 0 0,1 0-28 0 0,-1 0 438 0 0,0 0-354 0 0,-1 1-44 0 0,1 0 30 0 0,-1-1-63 0 0,1 0 55 0 0,0-1-56 0 0,-2 2 49 0 0,0-1-66 0 0,0 0 80 0 0,-2 1-71 0 0,1-1 59 0 0,-3 2-55 0 0,1-1 49 0 0,-1 0-80 0 0,0 0 70 0 0,-1 1-74 0 0,-2 1 82 0 0,2-1-118 0 0,-2 1 143 0 0,-1 1-115 0 0,0-1 88 0 0,-1 1-124 0 0,0 0 116 0 0,-1 1-98 0 0,1-1 103 0 0,0 1-109 0 0,-1 0 94 0 0,0 0-84 0 0,1 0 70 0 0,0 0-67 0 0,-1 0 90 0 0,1 1-88 0 0,0-1 65 0 0,0 1-89 0 0,0-1 95 0 0,1 0-119 0 0,0 1 115 0 0,0-1-110 0 0,1 0 112 0 0,0 0-113 0 0,1-1 119 0 0,1 0-64 0 0,0 0 20 0 0,1-1-4 0 0,-1 1-19 0 0,2-2 20 0 0,-1 2-17 0 0,1-1 6 0 0,-2 0-21 0 0,2 0-74 0 0,-1 1-105 0 0,1-1-33 0 0,0 0-127 0 0,1-1-84 0 0,-1 2-107 0 0,1-2-80 0 0,0 2-222 0 0,1-2-149 0 0,0 1-563 0 0,-3 9-9000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3:19.6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 1532 0 0,'0'0'15687'0'0,"13"8"-15001"0"0,-7-1-893 0 0,0 0 0 0 0,0 0 0 0 0,-1 0 0 0 0,0 0 0 0 0,-1 1 0 0 0,1 0 0 0 0,-2 0 0 0 0,1 0 0 0 0,4 16 0 0 0,-1 1-233 0 0,-1-1 1 0 0,2 33-1 0 0,-7-42 1008 0 0,0-1 1 0 0,-2 1-1 0 0,0-1 0 0 0,-1 1 0 0 0,-4 18 1 0 0,6-33-467 0 0,0-1 0 0 0,0 1 0 0 0,0-1 0 0 0,0 1 0 0 0,0-1 1 0 0,0 1-1 0 0,-1-1 0 0 0,1 1 0 0 0,0-1 0 0 0,0 1 0 0 0,-1-1 1 0 0,1 1-1 0 0,0-1 0 0 0,0 1 0 0 0,-1-1 0 0 0,1 1 0 0 0,0 0 0 0 0,-1-1 1 0 0,1 1-1 0 0,-1 0 0 0 0,1-1 0 0 0,0 1 0 0 0,-1 0 0 0 0,1-1 1 0 0,-1 1-1 0 0,1 0 0 0 0,-1 0 0 0 0,1 0 0 0 0,-1-1 0 0 0,1 1 0 0 0,-1 0 1 0 0,1 0-1 0 0,-1 0 0 0 0,1 0 0 0 0,-1 0 0 0 0,1 0 0 0 0,-1 0 1 0 0,1 0-1 0 0,-1 0 0 0 0,0 0 0 0 0,1 0 0 0 0,-1 1 0 0 0,1-1 0 0 0,-1 0 1 0 0,1 0-1 0 0,0 0 0 0 0,-1 1 0 0 0,1-1 0 0 0,-1 0 0 0 0,1 0 1 0 0,-1 1-1 0 0,1-1 0 0 0,0 0 0 0 0,-1 1 0 0 0,1-1 0 0 0,0 1 0 0 0,-1-1 1 0 0,1 1-1 0 0,0-1 0 0 0,-1 0 0 0 0,1 1 0 0 0,0-1 0 0 0,-1 2 1 0 0,5-22 641 0 0,0 1 0 0 0,1 0 0 0 0,1 1 0 0 0,1-1 0 0 0,0 1 1 0 0,12-20-1 0 0,0 6-635 0 0,0 0 1 0 0,34-40-1 0 0,-47 65-264 0 0,0 0-1 0 0,1 0 0 0 0,0 1 0 0 0,0-1 0 0 0,9-5 1 0 0,-14 10-23 0 0,15 10-81 0 0,-14-2 221 0 0,0-1 0 0 0,0 1-1 0 0,-1 0 1 0 0,0 0 0 0 0,0 1 0 0 0,0-1-1 0 0,-1 0 1 0 0,0 1 0 0 0,1 10 0 0 0,-2 67-474 0 0,-1-45-142 0 0,0-19-519 0 0,2 38-736 0 0,7-31-2655 0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6:40.53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40906.375"/>
      <inkml:brushProperty name="anchorY" value="-788034.5"/>
      <inkml:brushProperty name="scaleFactor" value="0.5"/>
    </inkml:brush>
  </inkml:definitions>
  <inkml:trace contextRef="#ctx0" brushRef="#br0">34 126 2028 0 0,'-2'-1'3751'0'0,"0"0"-2195"0"0,1 0-94 0 0,-3-1-207 0 0,1-1-70 0 0,0 0-39 0 0,0 0 220 0 0,0-2-65 0 0,0 1-26 0 0,1 0-127 0 0,0 0-37 0 0,0-1-337 0 0,2 1 151 0 0,-1 1-323 0 0,0-2 88 0 0,0 1-212 0 0,1 1 116 0 0,0-1-304 0 0,0 0 158 0 0,2-1-232 0 0,-1 2 159 0 0,2-2-235 0 0,0 1 38 0 0,2-1-41 0 0,3 0-40 0 0,2 0-5 0 0,1 1-16 0 0,3-1-21 0 0,3 2-5 0 0,3 0-24 0 0,2 0-18 0 0,3 0 17 0 0,2 1-49 0 0,2 0 33 0 0,1 0-44 0 0,3 1-54 0 0,1 0 14 0 0,1 0-83 0 0,2 1-40 0 0,-1 0-64 0 0,0 0 204 0 0,-1 1-253 0 0,-1-1 199 0 0,-3 1-164 0 0,-1 0 61 0 0,-2 0-14 0 0,-3 0 14 0 0,-1 0 16 0 0,-3 0 29 0 0,-1-1-21 0 0,-6 1 51 0 0,2 0-14 0 0,-4-1-22 0 0,1 1-39 0 0,-2-1-65 0 0,0 1-78 0 0,-2-1-106 0 0,1 0-59 0 0,-2 0-283 0 0,-2 0-124 0 0,1 0-257 0 0,-1-1-235 0 0,-1 1-65 0 0,0-1-444 0 0,-1-1-166 0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6:40.90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42971.8125"/>
      <inkml:brushProperty name="anchorY" value="-789182.8125"/>
      <inkml:brushProperty name="scaleFactor" value="0.5"/>
    </inkml:brush>
  </inkml:definitions>
  <inkml:trace contextRef="#ctx0" brushRef="#br0">60 127 2748 0 0,'-2'-2'2144'0'0,"-1"-3"-657"0"0,-1-1 37 0 0,-1-2-157 0 0,1-1-146 0 0,-1 0-116 0 0,1-1 146 0 0,-1 1-169 0 0,2-1 139 0 0,-1 1-219 0 0,2 2-2 0 0,0 0-240 0 0,0 0-176 0 0,-1 1-92 0 0,1 0-92 0 0,0 1-88 0 0,1 1-28 0 0,0 1 40 0 0,0 1-46 0 0,1 0-5 0 0,0 2 77 0 0,-1 2-44 0 0,0 4 26 0 0,1 3 28 0 0,-1 3-37 0 0,1 4-29 0 0,0 4-15 0 0,-1 3-23 0 0,1 4 115 0 0,0 3-212 0 0,0 2 206 0 0,0 4-256 0 0,0 0 182 0 0,1 2-129 0 0,0 2 134 0 0,1-1-187 0 0,0 0 154 0 0,1 0-193 0 0,1-1 152 0 0,0-2-183 0 0,0-1 132 0 0,0-2-145 0 0,0-1 115 0 0,1-3-138 0 0,-1-2 133 0 0,0-3-163 0 0,0-1-40 0 0,0-2-263 0 0,-1-3-6 0 0,1-1-312 0 0,-1-2-5 0 0,0-2-281 0 0,0-2-161 0 0,-1-2-379 0 0,1-1-383 0 0,-2-2-592 0 0,1-2-496 0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6:41.31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44265.125"/>
      <inkml:brushProperty name="anchorY" value="-791171.875"/>
      <inkml:brushProperty name="scaleFactor" value="0.5"/>
    </inkml:brush>
  </inkml:definitions>
  <inkml:trace contextRef="#ctx0" brushRef="#br0">3 160 2164 0 0,'0'-3'3160'0'0,"0"-5"-844"0"0,1-3-44 0 0,-1-2-468 0 0,0-1-166 0 0,-1 0-210 0 0,1 1-117 0 0,0 0 28 0 0,0 1-53 0 0,-1 3-331 0 0,1 0 52 0 0,-1 1-410 0 0,1 0 86 0 0,0 1-366 0 0,0 1 153 0 0,1 1-292 0 0,-1 1 56 0 0,0 2-4 0 0,4 2-51 0 0,0 3 6 0 0,2 5-27 0 0,2 3 10 0 0,0 5-42 0 0,1 4 25 0 0,3 6-37 0 0,0 4 43 0 0,3 5 0 0 0,1 5 127 0 0,1 3-141 0 0,1 2 142 0 0,1 1-150 0 0,1 1 138 0 0,0 0-155 0 0,-1-2 112 0 0,-1-3-138 0 0,0-2 94 0 0,-2-4-95 0 0,-1-2 106 0 0,-2-4-75 0 0,-1-3 113 0 0,0-3-106 0 0,-2-3 169 0 0,0-2-35 0 0,-2-3 122 0 0,0-2 84 0 0,-1-2 109 0 0,-2-1 87 0 0,0-2-185 0 0,0-2-80 0 0,-3-3-104 0 0,3-2-29 0 0,1-4-66 0 0,0-3-39 0 0,2-5-56 0 0,1-4-166 0 0,1-7-90 0 0,2-5-85 0 0,2-8-173 0 0,1-6-102 0 0,2-6 46 0 0,1-5 32 0 0,0-1 48 0 0,0-1 24 0 0,-1 1 23 0 0,-1 5 54 0 0,-2 3-55 0 0,-1 5-92 0 0,-3 6-161 0 0,0 5-173 0 0,-2 4-120 0 0,-1 4-88 0 0,-1 4-97 0 0,0 3-49 0 0,-1 3-263 0 0,2 4-101 0 0,-2 1-163 0 0,1 5-502 0 0,2 2-112 0 0,0 3-2126 0 0,1 4-2425 0 0,-2-1 5547 0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6:41.82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46223.4375"/>
      <inkml:brushProperty name="anchorY" value="-792425.625"/>
      <inkml:brushProperty name="scaleFactor" value="0.5"/>
    </inkml:brush>
  </inkml:definitions>
  <inkml:trace contextRef="#ctx0" brushRef="#br0">29 506 3504 0 0,'3'4'8167'0'0,"0"-2"-6649"0"0,1-1-113 0 0,-1 0-135 0 0,2-1 32 0 0,0 0-372 0 0,2-1 67 0 0,-1 0-395 0 0,2-2 69 0 0,0 0-309 0 0,-1 0 95 0 0,2-2-263 0 0,-2 2 144 0 0,3-1-244 0 0,1-1 154 0 0,1 0-230 0 0,0 0 166 0 0,1 0-204 0 0,1 0 146 0 0,0-1-154 0 0,1-1-36 0 0,1 1 26 0 0,0-1 2 0 0,0-1-17 0 0,0 0 7 0 0,0-1-11 0 0,0 0 11 0 0,0 0-82 0 0,-1 0 126 0 0,0-1-120 0 0,-1 0 177 0 0,-1 1-56 0 0,0-1 17 0 0,-1 0 6 0 0,-1 0 20 0 0,-1 0 51 0 0,0 0 48 0 0,-1 0 9 0 0,-1-1 17 0 0,0 0 41 0 0,0 0 51 0 0,-2 0 67 0 0,0-1 15 0 0,-1 1 31 0 0,0-1 71 0 0,-2-1-78 0 0,-1 0-38 0 0,-1 0 1 0 0,-1-1-25 0 0,-2 0-57 0 0,-1 0-32 0 0,-1 0-38 0 0,-1-1-22 0 0,-3 0-54 0 0,-1 0-30 0 0,-2 0-24 0 0,-1 2-16 0 0,-2 0-28 0 0,-2 1-8 0 0,-1 2 14 0 0,-2 3-34 0 0,0 1 57 0 0,-3 3-55 0 0,-1 2 27 0 0,-2 4-13 0 0,-1 4 16 0 0,-2 3 1 0 0,-1 5 0 0 0,1 3 11 0 0,-1 4 10 0 0,2 4-6 0 0,2 2 16 0 0,3 3 66 0 0,1 2-74 0 0,5 0 101 0 0,4 1-123 0 0,2 0 154 0 0,4 0-154 0 0,3 0 127 0 0,4 0-113 0 0,2-1 93 0 0,3 0-93 0 0,3 0 112 0 0,4-1-123 0 0,3 1 103 0 0,1-3-101 0 0,4-2 89 0 0,3-2-199 0 0,2-4 44 0 0,1-2-297 0 0,2-5-35 0 0,2-3-371 0 0,1-2 168 0 0,1-4-328 0 0,0-3-130 0 0,1-3-177 0 0,0-3-229 0 0,1-2-128 0 0,0-3-277 0 0,0-3-380 0 0,0-3-145 0 0,-1-3-1940 0 0,0-3-2403 0 0,-8 3 5436 0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6:42.38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48088.0625"/>
      <inkml:brushProperty name="anchorY" value="-793826.5625"/>
      <inkml:brushProperty name="scaleFactor" value="0.5"/>
    </inkml:brush>
  </inkml:definitions>
  <inkml:trace contextRef="#ctx0" brushRef="#br0">350 109 844 0 0,'-3'-2'6472'0'0,"-1"0"-4963"0"0,1 0-224 0 0,-1-2-40 0 0,1 1 229 0 0,-1-2-180 0 0,0 1 4 0 0,0-2-291 0 0,1 2 0 0 0,-1-3-160 0 0,1 2 5 0 0,0-1-82 0 0,0 1-147 0 0,-1-1-62 0 0,1 1-121 0 0,0-1-20 0 0,0 1-76 0 0,-1 0-84 0 0,1 0-15 0 0,-1 0-55 0 0,1 1-56 0 0,0 1-40 0 0,-1-1-42 0 0,0 2-12 0 0,1 0-34 0 0,-3 1 21 0 0,1 1 19 0 0,-3 2 17 0 0,-3 3 26 0 0,-1 3-28 0 0,-2 4 178 0 0,-1 5-177 0 0,-3 6 172 0 0,0 5-157 0 0,-3 8 51 0 0,1 6-40 0 0,-1 6 40 0 0,1 4-17 0 0,1 5 5 0 0,2 3 19 0 0,4 2-38 0 0,2 3 21 0 0,4 1-31 0 0,2 0 78 0 0,3 1-153 0 0,3-1 158 0 0,2 1-166 0 0,3-1 137 0 0,1-1-154 0 0,3 0 36 0 0,0-2-4 0 0,1-1-23 0 0,1-2 20 0 0,0-2-52 0 0,0-1-18 0 0,-1-4-82 0 0,0-4-68 0 0,-2-3-146 0 0,-1-3-112 0 0,-1-4 56 0 0,-1-4-237 0 0,-2-2 101 0 0,-1-3-142 0 0,-1-3-124 0 0,-1-2-226 0 0,-1-2-80 0 0,-1-1-167 0 0,-1-3-167 0 0,-2-2-137 0 0,-1-2-520 0 0,-1-2-2185 0 0,-2-3-2286 0 0,1-3 5264 0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6:42.56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46581.8125"/>
      <inkml:brushProperty name="anchorY" value="-794299.625"/>
      <inkml:brushProperty name="scaleFactor" value="0.5"/>
    </inkml:brush>
  </inkml:definitions>
  <inkml:trace contextRef="#ctx0" brushRef="#br0">8 355 2684 0 0,'-1'-3'3325'0'0,"-1"-6"-683"0"0,0-2-499 0 0,0-2-362 0 0,1-2-284 0 0,3-1-204 0 0,2 0-74 0 0,3-1-197 0 0,4 1-187 0 0,4-1-154 0 0,5 0-122 0 0,5 0-112 0 0,8 0-130 0 0,6 0-195 0 0,7 0-132 0 0,5 0-364 0 0,5 2-219 0 0,2 0-317 0 0,3 2-234 0 0,0 0-303 0 0,1 0-556 0 0,-1 1 2418 0 0,-2-1-7930 0 0,-2-1 3025 0 0,-12 3 2528 0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6:43.00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48617.625"/>
      <inkml:brushProperty name="anchorY" value="-795215.4375"/>
      <inkml:brushProperty name="scaleFactor" value="0.5"/>
    </inkml:brush>
  </inkml:definitions>
  <inkml:trace contextRef="#ctx0" brushRef="#br0">401 105 2024 0 0,'0'-2'2656'0'0,"-1"-4"-471"0"0,0-1-61 0 0,1-1-427 0 0,-2-2 39 0 0,1 2-185 0 0,0-1 57 0 0,0 2-18 0 0,0-2-387 0 0,1 2-79 0 0,-2 0-257 0 0,2 1-192 0 0,-2 0-132 0 0,1 1-109 0 0,0 1-82 0 0,0 2 4 0 0,0 0 3 0 0,-1 3 23 0 0,-1 3 4 0 0,0 3 89 0 0,-3 5-103 0 0,0 5 133 0 0,-3 6-207 0 0,-3 8 16 0 0,-2 8-86 0 0,-3 8-9 0 0,-2 8-46 0 0,-1 8-9 0 0,-2 4-11 0 0,1 3-28 0 0,1 0 12 0 0,2-1 4 0 0,1-1 68 0 0,1-2-127 0 0,2-2 149 0 0,0-2-149 0 0,2-1 101 0 0,0-2-111 0 0,1-3 60 0 0,1-4-90 0 0,1-3 52 0 0,0-2-74 0 0,1-5 24 0 0,0-3-18 0 0,1-3 4 0 0,1-4-82 0 0,0-3-121 0 0,1-4-101 0 0,1-3-114 0 0,-1-2-98 0 0,2-3-98 0 0,-1-1-119 0 0,1-3-225 0 0,1-3-304 0 0,-1-2-330 0 0,1-3-105 0 0,1-1-229 0 0,0-29-15533 0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6:43.57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46947.375"/>
      <inkml:brushProperty name="anchorY" value="-795292.8125"/>
      <inkml:brushProperty name="scaleFactor" value="0.5"/>
    </inkml:brush>
  </inkml:definitions>
  <inkml:trace contextRef="#ctx0" brushRef="#br0">1 157 2828 0 0,'0'0'0'0'0,"1"-4"2512"0"0,2-4-223 0 0,0-2-175 0 0,1-3-300 0 0,1-1-82 0 0,-1-1-87 0 0,0 1 26 0 0,0 1-359 0 0,-1 1 73 0 0,0 1-438 0 0,-1 3 17 0 0,1-1-390 0 0,-2 2 47 0 0,1 1-305 0 0,-1 0 131 0 0,0 3-243 0 0,0 0 185 0 0,-1 2-198 0 0,1 3 117 0 0,-1 4-191 0 0,0 3 11 0 0,-1 4-19 0 0,0 5 1 0 0,0 4-45 0 0,-1 5 27 0 0,-1 5 51 0 0,0 6-100 0 0,1 4 38 0 0,-1 4-32 0 0,1 1 10 0 0,1 3-32 0 0,1 0 103 0 0,0 0-139 0 0,1-1 142 0 0,1 0-145 0 0,-1-4 122 0 0,1-1-117 0 0,-1-3 95 0 0,0-3-127 0 0,0-2 107 0 0,0-4-118 0 0,-1-3 151 0 0,1-2-181 0 0,-1-4 186 0 0,0-2-108 0 0,0-2 145 0 0,1-2-127 0 0,-1-2 120 0 0,0-4-110 0 0,0 0 93 0 0,1-4-140 0 0,-1-1 144 0 0,0-3-158 0 0,0-1 155 0 0,0-2-68 0 0,0 0-88 0 0,0-3 116 0 0,0 1-87 0 0,0-4 339 0 0,0-1-83 0 0,0-2 93 0 0,0 0-83 0 0,1-2 125 0 0,-1 0-80 0 0,0-2 82 0 0,1 0-55 0 0,0-1 8 0 0,0 0-104 0 0,1-1-42 0 0,0-1-14 0 0,2 0-70 0 0,0 0-2 0 0,1-1-23 0 0,0 1-49 0 0,1-1-6 0 0,1 0-16 0 0,1 0-27 0 0,1 1-46 0 0,1 0-63 0 0,1 1-98 0 0,2 2-40 0 0,0 0-17 0 0,2 2-64 0 0,1 2-9 0 0,0 1-11 0 0,1 3-10 0 0,0 2-64 0 0,2 2 17 0 0,1 2-55 0 0,0 3 26 0 0,0 3 42 0 0,0 2 19 0 0,0 4 110 0 0,0 2-8 0 0,-2 2 76 0 0,-2 3 193 0 0,-2 1-194 0 0,-3 1 271 0 0,-3 0-227 0 0,-3 0 258 0 0,-2-1-191 0 0,-3 1 293 0 0,-3-1-126 0 0,-2-1 182 0 0,-2-1-144 0 0,-2 0 170 0 0,-2-1-157 0 0,-3-2 142 0 0,0-1-173 0 0,-3-2 134 0 0,0-1-163 0 0,-2-2 116 0 0,-1-2-153 0 0,-1-2 94 0 0,0-1-232 0 0,1-1 116 0 0,0-3-286 0 0,0 0 34 0 0,0-1-362 0 0,1 0-106 0 0,1-2-365 0 0,1-1-384 0 0,0 0-388 0 0,2-1-422 0 0,0-1-772 0 0,2-1-1724 0 0,1-1-3172 0 0,4 1 6939 0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6:43.78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48263.25"/>
      <inkml:brushProperty name="anchorY" value="-797382.0625"/>
      <inkml:brushProperty name="scaleFactor" value="0.5"/>
    </inkml:brush>
  </inkml:definitions>
  <inkml:trace contextRef="#ctx0" brushRef="#br0">11 100 4740 0 0,'0'-4'7064'0'0,"0"-1"-4246"0"0,-1-2-558 0 0,1 1-478 0 0,-1-3-279 0 0,1 0-204 0 0,-1 1-230 0 0,0-1-237 0 0,0 1-185 0 0,-1 0-273 0 0,1 1-419 0 0,0-1-328 0 0,0 3-278 0 0,1 1-353 0 0,-1 1-404 0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6:43.94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46976.0625"/>
      <inkml:brushProperty name="anchorY" value="-796027.6875"/>
      <inkml:brushProperty name="scaleFactor" value="0.5"/>
    </inkml:brush>
  </inkml:definitions>
  <inkml:trace contextRef="#ctx0" brushRef="#br0">28 1 2544 0 0,'-1'2'3609'0'0,"-1"2"-598"0"0,0 0-362 0 0,-1 2-21 0 0,1-1-383 0 0,-1 1-48 0 0,1-1-337 0 0,0-1-149 0 0,-1 0-379 0 0,0-2-153 0 0,1 0-330 0 0,1-1-105 0 0,0 0-359 0 0,1-1-244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3:20.5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0 278 2968 0 0,'9'-10'5773'0'0,"28"-37"-41"0"0,-11 18-4174 0 0,-9 12-1031 0 0,38-35 3197 0 0,56-69 0 0 0,-110 120-3579 0 0,-2 21-168 0 0,-2 1 1 0 0,0-1-1 0 0,-7 24 1 0 0,4-19-197 0 0,-4 38 1 0 0,6 91-965 0 0,0 3 476 0 0,4-152 781 0 0,-1-1 0 0 0,0 1 0 0 0,0-1 0 0 0,0 1 0 0 0,0-1 0 0 0,-1 1 0 0 0,0-1 0 0 0,0 0-1 0 0,0 1 1 0 0,0-1 0 0 0,-1 0 0 0 0,0 0 0 0 0,1-1 0 0 0,-5 5 0 0 0,1-2 394 0 0,-1-1 0 0 0,1 0 0 0 0,-1 0-1 0 0,0 0 1 0 0,-1-1 0 0 0,-12 5 0 0 0,18-8-208 0 0,-5 7 637 0 0,16-6-1253 0 0,0-1 1 0 0,0 0 0 0 0,0-1 0 0 0,0 0-1 0 0,0-1 1 0 0,1 1 0 0 0,16-5 0 0 0,2 1-847 0 0,58-8-3171 0 0,0 0-6826 0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6:46.52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45678.875"/>
      <inkml:brushProperty name="anchorY" value="-794803.3125"/>
      <inkml:brushProperty name="scaleFactor" value="0.5"/>
    </inkml:brush>
  </inkml:definitions>
  <inkml:trace contextRef="#ctx0" brushRef="#br0">1418 216 1700 0 0,'0'0'3015'0'0,"2"-1"-1979"0"0,0-1-187 0 0,1 1-105 0 0,0-1-130 0 0,0 0 72 0 0,-1 0-75 0 0,1 0-79 0 0,0 1-6 0 0,-1-1-99 0 0,0 0 45 0 0,0-1-229 0 0,0 1 184 0 0,-1 1-153 0 0,1-1 108 0 0,-1 0-82 0 0,1 0 75 0 0,-2 1-60 0 0,1 0 46 0 0,0-1-59 0 0,1 1 54 0 0,-1 0-106 0 0,0-1 105 0 0,0 0-108 0 0,0 0 73 0 0,0 0-115 0 0,0 1 74 0 0,0-2-188 0 0,-1 0 160 0 0,1 1-162 0 0,-1 0 117 0 0,1-1-134 0 0,0 0 112 0 0,-1 1-146 0 0,1-2 88 0 0,-1 1-131 0 0,1 1 124 0 0,-1 0-133 0 0,0-2 114 0 0,0 1-62 0 0,0 0 50 0 0,0 1 81 0 0,0-1-111 0 0,0 0 146 0 0,0 1-151 0 0,0 0 149 0 0,0 1-156 0 0,0-1 176 0 0,0-1-141 0 0,0 1 151 0 0,0 1-141 0 0,0-1 145 0 0,0 2-150 0 0,-1-2 148 0 0,1 0-133 0 0,0 1 114 0 0,-1-1-136 0 0,1 1 110 0 0,0 1-91 0 0,-1-2 73 0 0,0 0-120 0 0,0 0 63 0 0,-1 0-36 0 0,0 0 78 0 0,0 0-45 0 0,0-1 44 0 0,-1 1-67 0 0,0-1 34 0 0,-1 1 7 0 0,0-1 24 0 0,0 1 18 0 0,-1-2 12 0 0,1 2 36 0 0,-1-1-59 0 0,1 0 38 0 0,-2 0-78 0 0,1 0 100 0 0,-2 0-106 0 0,2 1 154 0 0,-3-2-208 0 0,2 1 222 0 0,-3 0-251 0 0,2 0 215 0 0,-2-1-220 0 0,-1 1 204 0 0,-1-1-192 0 0,-1 1 234 0 0,0 0-294 0 0,-1-1 277 0 0,0 1-240 0 0,0 1 211 0 0,-1 0-178 0 0,0-1 267 0 0,3 1-213 0 0,-4 1 214 0 0,3 0-266 0 0,-4 1 238 0 0,-1 0-238 0 0,1 0 256 0 0,-2 0-245 0 0,1 1 220 0 0,-1 0-248 0 0,0 1 260 0 0,-1 1-271 0 0,-1 0 282 0 0,-1 2-238 0 0,-1 0 72 0 0,-2 0 1 0 0,-2 2-11 0 0,-1 1-19 0 0,-2 1 30 0 0,-1 1-1 0 0,-3 2 15 0 0,-1 1 1 0 0,-1 1-22 0 0,-1 2 3 0 0,0 1-2 0 0,0 1-15 0 0,0 1 18 0 0,1 1-2 0 0,0 2 16 0 0,0 0 10 0 0,2 1 26 0 0,0 0-11 0 0,1 1 1 0 0,1 1 1 0 0,1 0 3 0 0,1 1-38 0 0,2 0 54 0 0,0 0-28 0 0,2 1-27 0 0,1 1 69 0 0,1 1-23 0 0,1 0 18 0 0,1 2 40 0 0,2 0-25 0 0,1 1-88 0 0,1 2 264 0 0,1 0-357 0 0,2 1-19 0 0,0 0-1 0 0,2 1-19 0 0,2 0 0 0 0,1-1 0 0 0,1 0 0 0 0,1-1 0 0 0,2-1 0 0 0,0 1 0 0 0,1-1 0 0 0,2 1 0 0 0,0-1 0 0 0,2 1 0 0 0,1 1 0 0 0,2-1 0 0 0,1 2 0 0 0,1 0 0 0 0,2 1 0 0 0,2 0 0 0 0,1 0 0 0 0,2 0 0 0 0,1 0 0 0 0,2-1 0 0 0,1-1 0 0 0,2 0 0 0 0,2-1 0 0 0,1-1 0 0 0,2 0 0 0 0,1-2 0 0 0,1 0 0 0 0,1-1 0 0 0,1 0 0 0 0,2-3 0 0 0,0 1 0 0 0,1-3 0 0 0,1 0 0 0 0,0-1 0 0 0,0-2 0 0 0,1-1 0 0 0,-1 0 0 0 0,1-2 0 0 0,-1-1 0 0 0,0-1 0 0 0,-1-2 0 0 0,-1-1 0 0 0,1-1 0 0 0,-2-1 0 0 0,1-1 0 0 0,0-1 0 0 0,0-1 0 0 0,0-1 0 0 0,0 0 0 0 0,-1-3 0 0 0,-1 0 0 0 0,1-1 0 0 0,-1-1 0 0 0,1-1 0 0 0,0-1 0 0 0,-1-1 0 0 0,1-1 0 0 0,1 0 0 0 0,-1-1 0 0 0,1-1 0 0 0,1-1 0 0 0,0-1 0 0 0,0-1 0 0 0,1-1 0 0 0,0-1 0 0 0,-1 0 0 0 0,1-1 0 0 0,-2-2 0 0 0,0 0 0 0 0,-2 0 0 0 0,0-2 0 0 0,0 0 0 0 0,-2-1 0 0 0,-1-1 0 0 0,-1 0 0 0 0,-1 0 0 0 0,0-1 0 0 0,-2-1 0 0 0,0 0 0 0 0,0 0 0 0 0,-2 0 0 0 0,1-1 0 0 0,-2 0 0 0 0,1-1 0 0 0,-2 1 0 0 0,0-1 0 0 0,-1 1 0 0 0,0-1 0 0 0,-1 1 0 0 0,-1-1 0 0 0,0 0 0 0 0,-1 0 0 0 0,1-1 0 0 0,0-1 0 0 0,-1 0 0 0 0,1-1 0 0 0,-1-2 0 0 0,0 0 0 0 0,1-1 0 0 0,-1-1 0 0 0,0 0 0 0 0,0-1 0 0 0,1-1 0 0 0,-1 0 0 0 0,0-1 0 0 0,-1 0 0 0 0,0-1 0 0 0,0 1 0 0 0,0 0 0 0 0,-2 1 0 0 0,1 0 0 0 0,-1 0 0 0 0,-1 1 0 0 0,-1 2 0 0 0,0 0 0 0 0,-2 1 0 0 0,1 0 0 0 0,-1 1 0 0 0,-1 1 0 0 0,0 0 0 0 0,0 0 0 0 0,-1 1 0 0 0,0-1 0 0 0,-1 1 0 0 0,1 0 0 0 0,-1-1 0 0 0,-1 1 0 0 0,1-1 0 0 0,-1 1 0 0 0,-1 0 0 0 0,1 0 0 0 0,-1 0 0 0 0,-1 0 0 0 0,1 1 0 0 0,-2 0 0 0 0,1 0 0 0 0,-1 1 0 0 0,0 1 0 0 0,0 0 0 0 0,-1 0 0 0 0,0 1 0 0 0,0 0 0 0 0,0 1 0 0 0,-1 0 0 0 0,0 0 0 0 0,0 0 0 0 0,-1 1 0 0 0,0 0 0 0 0,0 1 0 0 0,0 0 0 0 0,-1 0 0 0 0,1 0 0 0 0,-1 0 0 0 0,-1 1 0 0 0,0-1 0 0 0,0 1 0 0 0,-1 1 0 0 0,1 0 0 0 0,-1 0 0 0 0,1 0 0 0 0,-1 1 0 0 0,0 0 0 0 0,0 1 0 0 0,1 0 0 0 0,-1 0 0 0 0,1 1 0 0 0,0 0 0 0 0,0 0 0 0 0,-1 1 0 0 0,1 1 0 0 0,0-1 0 0 0,0 1 0 0 0,0 1 0 0 0,0-1 0 0 0,1 1 0 0 0,0 0 0 0 0,0 0 0 0 0,-1 0 0 0 0,0-1 0 0 0,0 1 0 0 0,-2-1 0 0 0,1 0 0 0 0,-1 1 0 0 0,-1-1 0 0 0,0 0 0 0 0,0 1 0 0 0,0 0 0 0 0,-1 0 0 0 0,1 1 0 0 0,-1 0 0 0 0,0 0 0 0 0,2 1 0 0 0,-3 0 0 0 0,1 0 0 0 0,-1-1 0 0 0,-1 1 0 0 0,1 0 0 0 0,-1 0 0 0 0,0 0 0 0 0,0 0 0 0 0,0 0 0 0 0,0 1 0 0 0,0-1 0 0 0,0 1 0 0 0,-1 0 0 0 0,0 0 0 0 0,0 1 0 0 0,-1 0 0 0 0,1 0 0 0 0,0 0 0 0 0,-1 0 0 0 0,1 0 0 0 0,3 1 0 0 0,-3-1 0 0 0,3 1 0 0 0,-3-1 0 0 0,3 1 0 0 0,-3 1 0 0 0,3-1 0 0 0,-3 1 0 0 0,2 0 0 0 0,-1-1 0 0 0,2 1 0 0 0,-3 0 0 0 0,3 0 0 0 0,-3-1 0 0 0,3 1 0 0 0,-3-1 0 0 0,3 1 0 0 0,-2 0 0 0 0,2 0 0 0 0,-2 0-429 0 0,3 0-727 0 0,-3 0-314 0 0,2 0-138 0 0,-1 1-250 0 0,-1 0-410 0 0,3 0-193 0 0,-3 2-398 0 0,2 1-3539 0 0,-8 4-4534 0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6:47.83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44184.9375"/>
      <inkml:brushProperty name="anchorY" value="-793336.6875"/>
      <inkml:brushProperty name="scaleFactor" value="0.5"/>
    </inkml:brush>
  </inkml:definitions>
  <inkml:trace contextRef="#ctx0" brushRef="#br0">31 12 864 0 0,'0'0'3838'0'0,"-2"-1"-3088"0"0,0 0-36 0 0,0 0-182 0 0,-2-1 2392 0 0,-6-1 5016 0 0,8 2-7340 0 0,0 0-52 0 0,-1 1-82 0 0,-1-2 2424 0 0,4 5-2673 0 0,1-1-4 0 0,0 2 10 0 0,0 0-13 0 0,2 3 17 0 0,0 0 9 0 0,2 2 87 0 0,1 1 37 0 0,1 1 117 0 0,2 2-153 0 0,1 2 180 0 0,1 1-301 0 0,2 1 205 0 0,1 2-269 0 0,2 1 232 0 0,0 2-270 0 0,1 0 257 0 0,1 2-234 0 0,2 2 183 0 0,0 0-247 0 0,0 1 226 0 0,0 0-245 0 0,1 1 226 0 0,0 0-256 0 0,-1 1 90 0 0,0 0-31 0 0,0 1 34 0 0,0-1-18 0 0,-2-1 17 0 0,1 0 24 0 0,-2-1-17 0 0,1 0 12 0 0,-2-1-12 0 0,1-1 13 0 0,-1 1-9 0 0,-1-1 3 0 0,0 0 41 0 0,0 1-64 0 0,0-2 87 0 0,0 1-96 0 0,-1 0 38 0 0,0-1-64 0 0,0 0 31 0 0,0-1 2 0 0,0 0-2 0 0,0 0-8 0 0,0-1-15 0 0,-1-1 22 0 0,1 1-12 0 0,-1-2-20 0 0,0 0 11 0 0,0-1 19 0 0,0 0-25 0 0,-1-1 4 0 0,0-1-1 0 0,1 0-1 0 0,-1-2-23 0 0,0 1-17 0 0,0-2 12 0 0,0-1 0 0 0,-1 0-38 0 0,0-1 16 0 0,-1 0-7 0 0,-1 0-8 0 0,0-1 21 0 0,-1 0-26 0 0,0 0 9 0 0,1 0-3 0 0,-1-1 14 0 0,-1-1-18 0 0,1 1 11 0 0,0 0 1 0 0,-1 0 4 0 0,0-1 8 0 0,-1 0-38 0 0,1 0 44 0 0,-1 0-38 0 0,0 0 20 0 0,-1-2-14 0 0,0 0 8 0 0,0 1-8 0 0,0 0 12 0 0,0-1-3 0 0,-1-1 6 0 0,1 2-25 0 0,-1-2 12 0 0,0 1 14 0 0,0-1-14 0 0,0 1 24 0 0,0-1-44 0 0,0 1 27 0 0,0-1 5 0 0,0 1 12 0 0,0-1-39 0 0,0 1 26 0 0,0-2 5 0 0,0 2-30 0 0,-1-2 24 0 0,1 1-13 0 0,-1-1 9 0 0,0 1-8 0 0,0-1 22 0 0,0 1-26 0 0,0-1 14 0 0,0 0-10 0 0,0-1 3 0 0,0 2 13 0 0,0-1-23 0 0,0 0 41 0 0,-1 0-22 0 0,1 0-12 0 0,0-1 19 0 0,0 1-12 0 0,-1-1-5 0 0,1 1 6 0 0,-1-1 62 0 0,1 0-96 0 0,-1 0 26 0 0,0 0-4 0 0,0-1 30 0 0,-1 0-32 0 0,2 1 30 0 0,-1 0-37 0 0,0-2 11 0 0,0 2-4 0 0,0 0 19 0 0,0-1-6 0 0,0 1 17 0 0,-1-1-4 0 0,0-1-21 0 0,1 2-13 0 0,-1-2 17 0 0,1 0 2 0 0,0 2-5 0 0,-1-2 8 0 0,0 1-8 0 0,0-1 12 0 0,0 1-8 0 0,0-1 8 0 0,0 1 11 0 0,-1-2-8 0 0,1 0 18 0 0,0 1-42 0 0,0 0 3 0 0,-1-1-22 0 0,1 1-74 0 0,-1-2-60 0 0,1 1-101 0 0,-8-8-4692 0 0,3 2 2869 0 0,-2-2-313 0 0,-1-2-713 0 0,-2-2-3062 0 0,0-3-4203 0 0,2 2 9982 0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6:48.85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46512.5625"/>
      <inkml:brushProperty name="anchorY" value="-796235.8125"/>
      <inkml:brushProperty name="scaleFactor" value="0.5"/>
    </inkml:brush>
  </inkml:definitions>
  <inkml:trace contextRef="#ctx0" brushRef="#br0">1279 1 232 0 0,'0'0'12042'0'0,"0"2"-11776"0"0,0 0 147 0 0,-2 2-129 0 0,1-1 91 0 0,-2 2-63 0 0,-1 1 64 0 0,-1 2-47 0 0,-1 0 57 0 0,-1 1-81 0 0,-1 2 80 0 0,-2 1-95 0 0,-1 2 42 0 0,-2 3-27 0 0,-1 2 14 0 0,-3 4-51 0 0,-2 2-18 0 0,-3 4 21 0 0,-2 4-47 0 0,-3 3 14 0 0,-1 4-16 0 0,-2 2 13 0 0,-1 1-28 0 0,0 2 79 0 0,0 0-62 0 0,0 0 110 0 0,1 0-114 0 0,1 0 101 0 0,2-1-11 0 0,0 0-25 0 0,0-2-3 0 0,3-1-28 0 0,1-2 113 0 0,1-3-225 0 0,1 0 237 0 0,2-2-271 0 0,0-1 66 0 0,1-1-80 0 0,0 0 51 0 0,2-1-13 0 0,0-2-25 0 0,0-1 4 0 0,1 0-7 0 0,1-2-4 0 0,-1 0-46 0 0,1 0 41 0 0,0-1-24 0 0,1 0 11 0 0,-1 0 35 0 0,1-1-34 0 0,0-1-20 0 0,0 0 52 0 0,0-1-18 0 0,1 0 21 0 0,0-1-18 0 0,0-1 25 0 0,0-1-45 0 0,1-1-15 0 0,0 0 27 0 0,0-1-21 0 0,1-1 6 0 0,0-1 37 0 0,0 0-35 0 0,1-1 17 0 0,0 0-51 0 0,0-1 37 0 0,1-1-37 0 0,0 0 6 0 0,0-1-17 0 0,1-1-10 0 0,0 0-12 0 0,1 0 26 0 0,-1-1-10 0 0,0 1-24 0 0,0-1 8 0 0,1 0 1 0 0,-1 0 12 0 0,1 0-40 0 0,0 0 50 0 0,-1 0-26 0 0,1-1-1 0 0,0 0 11 0 0,0 0-14 0 0,-1-1 0 0 0,2-1-1 0 0,0 1-4 0 0,1-2-14 0 0,-1 1 32 0 0,1-1-14 0 0,0 2 14 0 0,0-2-13 0 0,-1 1 32 0 0,1-1-23 0 0,-1 2-10 0 0,1-2 12 0 0,-1 1 4 0 0,2-1-2 0 0,-2 1-7 0 0,1-1 12 0 0,-1 1 19 0 0,2-1-38 0 0,-2 2 3 0 0,2-2 8 0 0,-1 1-5 0 0,0 0 26 0 0,0 0-17 0 0,0-1 2 0 0,-1 2 13 0 0,2-2 1 0 0,-1 1-14 0 0,1-1-18 0 0,-1 1 28 0 0,1-1-15 0 0,0 0 0 0 0,0-1 24 0 0,1-1-3 0 0,-1 0 7 0 0,1 0-10 0 0,0 0 41 0 0,1-1-31 0 0,-1 0 10 0 0,1 0-11 0 0,0 0-68 0 0,0 0-121 0 0,1-1-198 0 0,1-7-3422 0 0,0 1 2679 0 0,0 1-338 0 0,1-2-127 0 0,-1 0-294 0 0,1 0-484 0 0,-1 0-2330 0 0,1-8-3830 0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6:49.72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43974.4375"/>
      <inkml:brushProperty name="anchorY" value="-796891.4375"/>
      <inkml:brushProperty name="scaleFactor" value="0.5"/>
    </inkml:brush>
  </inkml:definitions>
  <inkml:trace contextRef="#ctx0" brushRef="#br0">44 160 568 0 0,'-3'-1'2680'0'0,"0"-1"-718"0"0,-2 0-215 0 0,0-1-184 0 0,1 1-147 0 0,-1-1-99 0 0,1 1-73 0 0,0 0-76 0 0,0-1-67 0 0,2 1-60 0 0,-1 0-88 0 0,2 1 12 0 0,1-2-213 0 0,1 1-23 0 0,4-1-89 0 0,-1 0 68 0 0,5 0-289 0 0,2 0 227 0 0,3 0-298 0 0,3 0 223 0 0,3 0-244 0 0,3 0 177 0 0,3 0-218 0 0,4 0 127 0 0,3 0-211 0 0,4-1 142 0 0,4 1-197 0 0,3-1 120 0 0,4 0-176 0 0,3-1 118 0 0,4 1-193 0 0,1-1 138 0 0,2 0-158 0 0,0 0 142 0 0,0 1-184 0 0,-1-1 134 0 0,-1 1-170 0 0,-2 0 151 0 0,-1-1-169 0 0,-2 1 138 0 0,-3 0-164 0 0,-3 1 173 0 0,-2 0-179 0 0,-3 1 157 0 0,-3 0-150 0 0,-4 0 174 0 0,-1 0-192 0 0,-3 1 199 0 0,-1-1-186 0 0,-3 1 201 0 0,-1 0-204 0 0,-2 0 201 0 0,-1 0-186 0 0,-2 1 210 0 0,0-1-202 0 0,-5 1 207 0 0,2 0-225 0 0,-4-1 240 0 0,2 1-180 0 0,-2 0 158 0 0,2 0-199 0 0,-3 0 199 0 0,1 0-211 0 0,-2 0 170 0 0,1 0-225 0 0,-2-1 186 0 0,1 1-260 0 0,-1 0 228 0 0,-3 0-361 0 0,3 0 417 0 0,-2-1-322 0 0,-1 1 239 0 0,1 0-202 0 0,0 0 231 0 0,-2 0-218 0 0,-2 0 230 0 0,3 0-240 0 0,-1 0 129 0 0,-1 0 90 0 0,-1 0-207 0 0,-1 0 97 0 0,3 0-42 0 0,-1 0 20 0 0,-1 0-10 0 0,0-1-10 0 0,-2 1-2 0 0,0 0-93 0 0,4 0 123 0 0,-1 0-50 0 0,0 0 2 0 0,-1 0-20 0 0,3 0-15 0 0,-1 0-16 0 0,0 0-35 0 0,-2 0-29 0 0,-1 0-148 0 0,3 0 5 0 0,-2-1-250 0 0,0 1-12 0 0,0 0-307 0 0,-2-1-318 0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6:50.14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46931.1875"/>
      <inkml:brushProperty name="anchorY" value="-798001.625"/>
      <inkml:brushProperty name="scaleFactor" value="0.5"/>
    </inkml:brush>
  </inkml:definitions>
  <inkml:trace contextRef="#ctx0" brushRef="#br0">32 44 3252 0 0,'-3'-1'4402'0'0,"1"-1"-2592"0"0,-1-1-330 0 0,-1 0 39 0 0,1 1-181 0 0,0-1 76 0 0,-1 0-237 0 0,2 1-80 0 0,-1-2-198 0 0,1 2-167 0 0,1-1-101 0 0,0 2-127 0 0,0 0-65 0 0,1-2-56 0 0,0 1-22 0 0,0 0-52 0 0,0 0-55 0 0,3 0 25 0 0,-1 1-78 0 0,0-1-22 0 0,3 2-30 0 0,0 0-61 0 0,3 1 32 0 0,1 1-62 0 0,1 1 12 0 0,2 1-14 0 0,1 1 1 0 0,1 0-24 0 0,2 1-27 0 0,1 1 35 0 0,1 0-4 0 0,1 1-12 0 0,1 1-9 0 0,0-1-7 0 0,0 1-5 0 0,-1 0-4 0 0,-1-1 1 0 0,0 0-20 0 0,-3 0 11 0 0,0-2-19 0 0,-2 1 14 0 0,-1-1-13 0 0,-3-1 68 0 0,-1 0 37 0 0,-2 0 49 0 0,0 0 67 0 0,-2 0 38 0 0,-1 2 89 0 0,-3 1 102 0 0,-2 0-73 0 0,-1 1 135 0 0,-3 1-144 0 0,-2 0 55 0 0,-1 2-182 0 0,-2 0 86 0 0,-2 1-175 0 0,-2 1 88 0 0,-1 2-172 0 0,-1 1 84 0 0,-1 0-256 0 0,-1 2-149 0 0,0 1-264 0 0,0 0-269 0 0,0 2-365 0 0,1 0-516 0 0,2 1-362 0 0,2 1-655 0 0,1 1-3436 0 0,2 0-3962 0 0,4-5 9654 0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6:51.04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48255.875"/>
      <inkml:brushProperty name="anchorY" value="-799750.9375"/>
      <inkml:brushProperty name="scaleFactor" value="0.5"/>
    </inkml:brush>
  </inkml:definitions>
  <inkml:trace contextRef="#ctx0" brushRef="#br0">1 0 920 0 0,'0'0'5675'0'0,"1"2"-4797"0"0,0 0-58 0 0,0 0-104 0 0,0 0-106 0 0,1 0-41 0 0,1 0-19 0 0,-1-1 6 0 0,1 1-5 0 0,1-1 1 0 0,-1 0-23 0 0,2 1-12 0 0,-1-1 48 0 0,2 1 50 0 0,-1 0 11 0 0,2-1-2 0 0,-2 1-47 0 0,3 0-41 0 0,-1-1-30 0 0,3 1-24 0 0,2-1-31 0 0,2 0-13 0 0,1 0 5 0 0,3 0-115 0 0,2-1-24 0 0,2 0-9 0 0,3 0-71 0 0,4-1-16 0 0,2 1-27 0 0,4-1-16 0 0,3-1-40 0 0,4 0-42 0 0,3 1 13 0 0,3-1-37 0 0,2 1-5 0 0,2 0-23 0 0,1 1-5 0 0,0 0-24 0 0,1 0 24 0 0,-1 0-23 0 0,0 1 2 0 0,-1 0-5 0 0,-3 0-22 0 0,-2 0 47 0 0,-2 1-48 0 0,-2 0 16 0 0,-2 0 0 0 0,-3-1-7 0 0,-3 1 45 0 0,-2-1-41 0 0,-3-1 5 0 0,-2 1 35 0 0,-2 0-25 0 0,-3-1-5 0 0,-1 0 21 0 0,-3 1-3 0 0,-4-1 34 0 0,0 1 5 0 0,-3-1 29 0 0,1 0-15 0 0,-3 0-13 0 0,1 0 0 0 0,-2 0-20 0 0,-3 0 0 0 0,3 0-80 0 0,-2 0-86 0 0,-2 0-116 0 0,3 0-140 0 0,-2 0-174 0 0,-1 0-269 0 0,1-1-133 0 0,-2 0-310 0 0,0 1 78 0 0,-2-1-391 0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6:51.46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51040.4375"/>
      <inkml:brushProperty name="anchorY" value="-801049"/>
      <inkml:brushProperty name="scaleFactor" value="0.5"/>
    </inkml:brush>
  </inkml:definitions>
  <inkml:trace contextRef="#ctx0" brushRef="#br0">46 60 2524 0 0,'-2'-2'1872'0'0,"-1"-1"-139"0"0,0 0-419 0 0,-1 0 233 0 0,0-2-212 0 0,0 2 16 0 0,0-1-34 0 0,0 1-39 0 0,2 1-80 0 0,-1-2-131 0 0,0 1-81 0 0,1 1-186 0 0,0-2-21 0 0,1 1-127 0 0,-1 0-78 0 0,2 1-24 0 0,-1-1-126 0 0,0 1 80 0 0,1 0-185 0 0,-1-1 1802 0 0,5 3-1891 0 0,-1 1-33 0 0,3 1-51 0 0,2 1-18 0 0,1 1-18 0 0,1 1-32 0 0,1 1 20 0 0,2 2-64 0 0,1 0 14 0 0,2 1-17 0 0,1 1 12 0 0,2 1-14 0 0,1 0 0 0 0,0 0-24 0 0,1 1 16 0 0,0-1-25 0 0,0 0 20 0 0,-1 0-29 0 0,-1 0-1 0 0,0-1-15 0 0,-2 0 13 0 0,-2-1-10 0 0,-1-1-16 0 0,-2-1 9 0 0,-1 0-4 0 0,-2-1 43 0 0,-2 0 21 0 0,-1-1 38 0 0,-1 0 87 0 0,-2 0 44 0 0,0 2 41 0 0,-2-2 10 0 0,-3 3-15 0 0,-1 1-22 0 0,-3 1-36 0 0,-2 0-24 0 0,-3 1-194 0 0,-2 2 206 0 0,-2-1-282 0 0,-3 3 92 0 0,-2 1-435 0 0,-3 2-126 0 0,-1 1-273 0 0,-3 3-542 0 0,-3 3-385 0 0,-1 4-419 0 0,-2 3-953 0 0,-1 3-2321 0 0,-1 2-3709 0 0,6-5 8489 0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6:52.27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49756.4375"/>
      <inkml:brushProperty name="anchorY" value="-800307.5625"/>
      <inkml:brushProperty name="scaleFactor" value="0.5"/>
    </inkml:brush>
  </inkml:definitions>
  <inkml:trace contextRef="#ctx0" brushRef="#br0">26 65 1140 0 0,'0'0'1723'0'0,"-2"-2"-1050"0"0,1 0-68 0 0,-1 0-58 0 0,1-1-55 0 0,0 0-10 0 0,0 0 20 0 0,-1 0 79 0 0,1 0 25 0 0,0 1 9 0 0,1 0-52 0 0,-1-1 59 0 0,0 0-71 0 0,0 0-50 0 0,0 1 111 0 0,0-1-113 0 0,0 1 157 0 0,0 0-59 0 0,1 0 147 0 0,-1 1-84 0 0,0-1 180 0 0,0 0-166 0 0,1 0 190 0 0,-1 0-219 0 0,0 0 685 0 0,1 0-695 0 0,-1 1-95 0 0,1-1-47 0 0,-1-1 1501 0 0,1 5-1513 0 0,0 0 78 0 0,0 3-14 0 0,1 2 62 0 0,-1 3 55 0 0,0 2 7 0 0,1 4-196 0 0,0 3-39 0 0,1 2 0 0 0,0 5 85 0 0,0 3-34 0 0,0 4-22 0 0,1 5-59 0 0,0 4-47 0 0,2 4-48 0 0,0 4-45 0 0,0 2-58 0 0,1 2 49 0 0,0 1-2 0 0,0 0-13 0 0,-1 0 6 0 0,-1-2-25 0 0,0-1-64 0 0,-1-1 92 0 0,-1-1-93 0 0,0-2 29 0 0,-1-2-4 0 0,0-2 91 0 0,-1-2-198 0 0,0-2 175 0 0,-1-2-178 0 0,0-2 27 0 0,0-3-109 0 0,-1-2 25 0 0,1-2-14 0 0,-1-2 0 0 0,0-4 0 0 0,1-2-51 0 0,0-2-210 0 0,-1-3-97 0 0,2-1-184 0 0,-1-5-270 0 0,1 1-290 0 0,-1-4-266 0 0,1-1-183 0 0,0-3-265 0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6:52.91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51055.5"/>
      <inkml:brushProperty name="anchorY" value="-802868.4375"/>
      <inkml:brushProperty name="scaleFactor" value="0.5"/>
    </inkml:brush>
  </inkml:definitions>
  <inkml:trace contextRef="#ctx0" brushRef="#br0">402 20 2244 0 0,'0'0'3068'0'0,"0"-2"-2048"0"0,0 0 23 0 0,0 0-129 0 0,0 1-61 0 0,-1-2 5 0 0,0 0-200 0 0,1 0 58 0 0,-2-1 2686 0 0,0 5-2885 0 0,1 1 156 0 0,-3 1-134 0 0,-1 2 154 0 0,-2 3-87 0 0,0 1 9 0 0,-1 2-19 0 0,-1 2-77 0 0,-2 2 30 0 0,-2 2-89 0 0,-2 3-38 0 0,0 1-54 0 0,-2 2-47 0 0,-1 2-21 0 0,-1 1 5 0 0,0 1 83 0 0,-2 1-132 0 0,1-1 90 0 0,1 0-71 0 0,0-2 29 0 0,1 0-80 0 0,1-2-10 0 0,2-1-44 0 0,0-2-20 0 0,2-2-16 0 0,2-2-14 0 0,0-1 12 0 0,3-3-29 0 0,-1 0 46 0 0,2-3-29 0 0,2-1 43 0 0,0-1-21 0 0,1-2 7 0 0,0 1-43 0 0,1-3-44 0 0,1 0 15 0 0,0-1-56 0 0,3-4 23 0 0,0-2-42 0 0,3-3 1 0 0,1-4-25 0 0,1-2-46 0 0,3-3 11 0 0,1-3-21 0 0,1-3 126 0 0,1-2-126 0 0,2-2 122 0 0,-1 0-124 0 0,1 0 125 0 0,-1 0 46 0 0,1 0 27 0 0,0 2 5 0 0,-1 0 32 0 0,0 1 40 0 0,0 2 98 0 0,-1 2 78 0 0,0 1 1 0 0,-1 1-46 0 0,0 2 8 0 0,-1 1-23 0 0,0 1-1 0 0,0 2-53 0 0,-1 0-37 0 0,0 1-39 0 0,-1 1-27 0 0,1 0-35 0 0,0 2-26 0 0,0 1 4 0 0,-2 1-38 0 0,1 1 19 0 0,-1 1-35 0 0,2 1 18 0 0,1 2-25 0 0,1 2 16 0 0,0 2 65 0 0,1 2-47 0 0,0 2-24 0 0,1 2 50 0 0,1 3-65 0 0,0 2 29 0 0,1 1-28 0 0,0 2-7 0 0,1 2-4 0 0,-1 0-14 0 0,0 1 3 0 0,-1-1 30 0 0,0 1-50 0 0,-2-1 44 0 0,0-1-52 0 0,-1-1 34 0 0,-1 0-20 0 0,0-1-116 0 0,-1-2-97 0 0,-1-1-134 0 0,-1-1-153 0 0,0-2-176 0 0,-1-1-186 0 0,-1 0-149 0 0,-1-3-86 0 0,0 1-392 0 0,-1-3-379 0 0,1 0-419 0 0,-1-1-752 0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6:53.77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52584.5"/>
      <inkml:brushProperty name="anchorY" value="-804536.875"/>
      <inkml:brushProperty name="scaleFactor" value="0.5"/>
    </inkml:brush>
  </inkml:definitions>
  <inkml:trace contextRef="#ctx0" brushRef="#br0">6 1 1080 0 0,'0'0'11680'0'0,"-1"1"-11127"0"0,-1 0-41 0 0,1 1-162 0 0,0-1 9 0 0,1 0-109 0 0,-1-1 89 0 0,3 1-121 0 0,0 0 104 0 0,-1 0-106 0 0,4 1 152 0 0,-2 0-153 0 0,5 0 119 0 0,1 0-176 0 0,3 0 115 0 0,1 1-155 0 0,2-1 103 0 0,2 0-159 0 0,1 0 123 0 0,2 0-180 0 0,1 0 139 0 0,1-1-142 0 0,2 0 133 0 0,0 0-157 0 0,1-1 135 0 0,0 1-158 0 0,-1-2 153 0 0,-1 1-178 0 0,-1-1 169 0 0,-1 1-154 0 0,0-1 153 0 0,-3 0-162 0 0,0 1 165 0 0,-1-2-171 0 0,-4 1 150 0 0,1 0-116 0 0,-3 1 122 0 0,1-1-151 0 0,-2 1 134 0 0,0-1-149 0 0,-2 1 142 0 0,-2 0-180 0 0,2-1 161 0 0,-1 1-195 0 0,-2 0 80 0 0,2-1-181 0 0,-2 1 79 0 0,0 0-166 0 0,-2 0 25 0 0,2 0-136 0 0,0 0-5 0 0,-2 0-175 0 0,0 0 25 0 0,-1 0-108 0 0,-1 0-118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3:20.9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17 2048 0 0,'-6'-15'14067'0'0,"5"14"-13642"0"0,-7 9 115 0 0,1 0-1 0 0,0 0 0 0 0,1 1 1 0 0,0 0-1 0 0,0 0 1 0 0,1 1-1 0 0,0 0 1 0 0,1 0-1 0 0,0 0 0 0 0,0 0 1 0 0,-2 16-1 0 0,1-3-299 0 0,1-1-1 0 0,2 1 0 0 0,0 0 1 0 0,2 35-1 0 0,2-32-320 0 0,2 0 1 0 0,1-1-1 0 0,1 1 0 0 0,1-1 0 0 0,1-1 0 0 0,1 1 0 0 0,1-1 1 0 0,2-1-1 0 0,0 0 0 0 0,24 33 0 0 0,-18-31-834 0 0,1 0 0 0 0,2-2-1 0 0,0 0 1 0 0,2-1 0 0 0,0-1 0 0 0,1-2 0 0 0,1 0-1 0 0,40 22 1 0 0,-53-34-1240 0 0,1-1-1 0 0,24 7 1 0 0,-10-5-4059 0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6:54.26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54430.5"/>
      <inkml:brushProperty name="anchorY" value="-805830.3125"/>
      <inkml:brushProperty name="scaleFactor" value="0.5"/>
    </inkml:brush>
  </inkml:definitions>
  <inkml:trace contextRef="#ctx0" brushRef="#br0">7 40 1936 0 0,'0'0'3068'0'0,"0"-2"-1789"0"0,-1 0-77 0 0,0 0-95 0 0,0-2 97 0 0,0 0-180 0 0,1 1 11 0 0,-1-1-247 0 0,1 0 53 0 0,0 1-256 0 0,0 1 63 0 0,-1-1-246 0 0,1 1 65 0 0,0 0-214 0 0,-1 1 63 0 0,1-1 952 0 0,1 4-897 0 0,0-1-133 0 0,0 3 110 0 0,1 2-62 0 0,0 3 36 0 0,1 1-41 0 0,-1 3-12 0 0,1 3-39 0 0,1 2-25 0 0,0 2-89 0 0,0 3 68 0 0,0 1-69 0 0,0 2 84 0 0,1 1-99 0 0,-1 1 82 0 0,0 0-100 0 0,1-1 85 0 0,-1-1-60 0 0,0 0 46 0 0,-1-1-74 0 0,0-1 50 0 0,0-2-64 0 0,-1-1 23 0 0,0-1-28 0 0,-1-2 21 0 0,1-1-44 0 0,-1-2 35 0 0,0-1-30 0 0,0-2 23 0 0,1 0-40 0 0,-1-3-2 0 0,-1 0 8 0 0,0-3-153 0 0,1 2-18 0 0,0-2-213 0 0,0 0-70 0 0,0-1-379 0 0,0-1-215 0 0,0 0-345 0 0,0-1-385 0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6:54.91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55790.125"/>
      <inkml:brushProperty name="anchorY" value="-807658.0625"/>
      <inkml:brushProperty name="scaleFactor" value="0.5"/>
    </inkml:brush>
  </inkml:definitions>
  <inkml:trace contextRef="#ctx0" brushRef="#br0">28 54 804 0 0,'0'0'6168'0'0,"-3"1"-4992"0"0,-9 0 8449 0 0,9-2-8874 0 0,1 1-109 0 0,-1-1-12 0 0,1 1-23 0 0,1-1-37 0 0,-1 1 427 0 0,4-2-560 0 0,-1 1-41 0 0,1 0-35 0 0,-1 0-14 0 0,3-1-42 0 0,1 1-33 0 0,-1 0-26 0 0,3 0-35 0 0,0 0-26 0 0,2 1-62 0 0,0-1 234 0 0,3 0-362 0 0,1 0 240 0 0,-1 0-277 0 0,2 0 228 0 0,2 0-254 0 0,0 0 214 0 0,1-1-280 0 0,-1 1 272 0 0,1-1-319 0 0,0-1 183 0 0,-1 1-199 0 0,-1 0 179 0 0,0 0-191 0 0,-4 0 192 0 0,2 0-199 0 0,-3 1 210 0 0,2-1-213 0 0,-3 1 139 0 0,1 0-159 0 0,-2 0 34 0 0,1 0-93 0 0,-2 0-21 0 0,-2 0-4 0 0,2 0-69 0 0,-1 0 106 0 0,-2 0-189 0 0,2 0 122 0 0,-1 0-227 0 0,-2 1 91 0 0,0-1-241 0 0,1 1-39 0 0,0-1-117 0 0,-1 1-121 0 0,-1 0-85 0 0,0 0-87 0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6:55.44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57426.25"/>
      <inkml:brushProperty name="anchorY" value="-808866.375"/>
      <inkml:brushProperty name="scaleFactor" value="0.5"/>
    </inkml:brush>
  </inkml:definitions>
  <inkml:trace contextRef="#ctx0" brushRef="#br0">32 70 184 0 0,'0'0'3865'0'0,"-2"-2"-2422"0"0,1 0-222 0 0,-1 0-116 0 0,0-1-55 0 0,0 0-43 0 0,0 1-30 0 0,1-1-24 0 0,-1 0-58 0 0,1 1-14 0 0,-1-2-159 0 0,1 1 92 0 0,0 0-168 0 0,0-1 152 0 0,0 1-59 0 0,0 1-75 0 0,0 0-82 0 0,0-1 27 0 0,1 1-88 0 0,0 0-2 0 0,0 1-55 0 0,0-2-59 0 0,-1 1-24 0 0,1 0 19 0 0,0 1-174 0 0,0 0 21 0 0,-1 0 334 0 0,1-1-435 0 0,-1 1-149 0 0,0-1 80 0 0,1 1-91 0 0,-1 0 42 0 0,1 0-52 0 0,0 1 55 0 0,0 0-73 0 0,-1 2 92 0 0,0 1-47 0 0,1 1 67 0 0,0 1-96 0 0,0 2 118 0 0,0 1-107 0 0,1 1 131 0 0,-1 2-145 0 0,1 1 100 0 0,0 1-92 0 0,0 2 26 0 0,1-1-32 0 0,-1 2 62 0 0,1 0-136 0 0,1 1 196 0 0,-1-1-66 0 0,0 1 24 0 0,0 0-1 0 0,0-1-56 0 0,-1 0 91 0 0,1 0-16 0 0,-1 0-25 0 0,1-1 24 0 0,-2-1-12 0 0,1 0 26 0 0,0-2-26 0 0,0 0 18 0 0,-1-3-38 0 0,0 1 6 0 0,1 0-4 0 0,-1-3-14 0 0,1 2-5 0 0,-1-2 47 0 0,1 0-1 0 0,-1-1 17 0 0,1 2 22 0 0,-1-3-24 0 0,0 2-10 0 0,0-2-35 0 0,0-1-6 0 0,0 1 4 0 0,0 0 1 0 0,0-2-1 0 0,0 2-22 0 0,0-1 20 0 0,1-1-11 0 0,-1-1-7 0 0,0 1 2 0 0,0 0-10 0 0,1 0 12 0 0,-1-1-98 0 0,0-1-107 0 0,0 0-68 0 0,0 1-128 0 0,0 0-194 0 0,1 0-139 0 0,-1-1-427 0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7:08.58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58705"/>
      <inkml:brushProperty name="anchorY" value="-810537.25"/>
      <inkml:brushProperty name="scaleFactor" value="0.5"/>
    </inkml:brush>
  </inkml:definitions>
  <inkml:trace contextRef="#ctx0" brushRef="#br0">44 104 3044 0 0,'0'0'2553'0'0,"-4"0"-417"0"0,1 0-323 0 0,-1 0-228 0 0,-2-1-380 0 0,2 0 40 0 0,0 1-273 0 0,-2-2 102 0 0,2 0-235 0 0,1 0 23 0 0,1-1-226 0 0,0 0 12 0 0,1 1-200 0 0,1-2 27 0 0,0 1-142 0 0,3-1 47 0 0,0 0-111 0 0,3 0 0 0 0,1 0-80 0 0,4 0-57 0 0,1 0 16 0 0,2 0-8 0 0,3 1-62 0 0,2-1 38 0 0,3 1-52 0 0,1 0 13 0 0,2 0-5 0 0,1 0-33 0 0,2 0 38 0 0,1 1-50 0 0,1 0-47 0 0,-1 0 50 0 0,1 0-28 0 0,0 1 40 0 0,-1-1-20 0 0,-1 1-2 0 0,0-1 10 0 0,-3 1-12 0 0,-1-1-16 0 0,-2 1 0 0 0,-2 0 36 0 0,-2 0-6 0 0,-4 0 12 0 0,0 1 8 0 0,-3-1-20 0 0,1 1 12 0 0,-3-1-47 0 0,2 1 32 0 0,-3 0-17 0 0,-2-1-9 0 0,2 1-25 0 0,-2 0-125 0 0,-1-1-41 0 0,2 1-212 0 0,-2 0-14 0 0,0 0-298 0 0,1-1-189 0 0,-1 0-446 0 0,-1 1-129 0 0,0-2-144 0 0,0 1-342 0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7:09.18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60642.8125"/>
      <inkml:brushProperty name="anchorY" value="-811697.0625"/>
      <inkml:brushProperty name="scaleFactor" value="0.5"/>
    </inkml:brush>
  </inkml:definitions>
  <inkml:trace contextRef="#ctx0" brushRef="#br0">29 253 1720 0 0,'0'-2'2768'0'0,"-1"-5"-517"0"0,-1-1-12 0 0,-1-3-350 0 0,1-1-225 0 0,-1-1-176 0 0,1 0-70 0 0,0 0-136 0 0,0-1-134 0 0,0 1-67 0 0,1 1-47 0 0,-1 1-63 0 0,1 2-125 0 0,0-1-120 0 0,0 2-154 0 0,1 0-92 0 0,-1 1-126 0 0,0 0-63 0 0,1 1-102 0 0,-1 2-61 0 0,1-1-30 0 0,0 1 23 0 0,-1 1-17 0 0,1 1 28 0 0,1 3 193 0 0,-1 3-170 0 0,2 3 169 0 0,-1 4-183 0 0,2 3 73 0 0,0 4-43 0 0,1 5-7 0 0,0 3 2 0 0,2 3-58 0 0,1 3 35 0 0,1 3 5 0 0,1 2 30 0 0,1 2 22 0 0,1 0-14 0 0,1 1-20 0 0,0-1 6 0 0,1-1-9 0 0,0-2 30 0 0,0-1-33 0 0,-1-3 30 0 0,1-2-18 0 0,-2-3 10 0 0,-1-3-2 0 0,0-3 70 0 0,-2-2 64 0 0,0-3 102 0 0,-2-1 124 0 0,-1-3 111 0 0,1-1-97 0 0,-2-3 134 0 0,0-1-611 0 0,0-3-24 0 0,-2 0-24 0 0,3-5-29 0 0,1-2 0 0 0,1-4 0 0 0,0-4 0 0 0,2-6 0 0 0,1-5 0 0 0,0-5 0 0 0,1-5 0 0 0,1-4 0 0 0,1-4 0 0 0,2-3 0 0 0,0-1 0 0 0,0-1 0 0 0,0 2 0 0 0,0 0 0 0 0,0 2 0 0 0,-1 1 0 0 0,0 3 0 0 0,-1 2 0 0 0,-1 4 0 0 0,0 2 0 0 0,-1 3-47 0 0,-2 3-611 0 0,1 2-72 0 0,-2 3-267 0 0,-1 3-257 0 0,1 1-92 0 0,-1 2-143 0 0,1 3-184 0 0,-2 2-158 0 0,2 1-169 0 0,-1 2-94 0 0,2 2-16 0 0,1 3-370 0 0,0 1-2211 0 0,1 2-2752 0 0,-3 1 6334 0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7:09.72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62500.375"/>
      <inkml:brushProperty name="anchorY" value="-812725.3125"/>
      <inkml:brushProperty name="scaleFactor" value="0.5"/>
    </inkml:brush>
  </inkml:definitions>
  <inkml:trace contextRef="#ctx0" brushRef="#br0">66 284 1912 0 0,'0'0'2620'0'0,"0"3"-718"0"0,1 0-155 0 0,0 2-335 0 0,0 0-31 0 0,1 1-7 0 0,-1-1 189 0 0,0-2-169 0 0,1 2-21 0 0,0-1-264 0 0,0 1-186 0 0,0-2-154 0 0,1 1-150 0 0,-1-1-63 0 0,2 1-61 0 0,-1-1-41 0 0,2 1-56 0 0,0-2-54 0 0,1 2-56 0 0,-1-1-56 0 0,2 0-10 0 0,-1 0-40 0 0,3 0-30 0 0,-2-1-28 0 0,3 1-41 0 0,-1-1-11 0 0,3 0 26 0 0,-2-1-47 0 0,3 0 24 0 0,-2 0-18 0 0,3-1-19 0 0,0-1-32 0 0,2 0 31 0 0,0 0 6 0 0,-1-2-20 0 0,0 0 17 0 0,0-1-29 0 0,0-1-1 0 0,-1 0 23 0 0,0 0-13 0 0,-1-2 74 0 0,0 0-20 0 0,-1 0 15 0 0,0-1 68 0 0,-1-1 9 0 0,0 0 86 0 0,-1-1 92 0 0,0 0-15 0 0,-1 0 38 0 0,-1 0-81 0 0,1-1-13 0 0,-2 1 70 0 0,0-1-109 0 0,0-1 25 0 0,-2 1-112 0 0,0-1 65 0 0,-2 0-114 0 0,0 0 45 0 0,0 0-87 0 0,-2 0 50 0 0,0 1-112 0 0,-1-1 83 0 0,-2 1-112 0 0,0-1 12 0 0,-1 0-11 0 0,-2 0-1 0 0,-2 1-1 0 0,-1 0-10 0 0,-2 0 18 0 0,-1 1-25 0 0,-2 1 8 0 0,-2 1 1 0 0,-2 1 65 0 0,-1 1-112 0 0,-2 2 65 0 0,-1 2 57 0 0,-2 2-65 0 0,-1 3 81 0 0,-2 2-47 0 0,-1 3 114 0 0,-2 4-107 0 0,-1 3 64 0 0,1 3 23 0 0,-1 4-8 0 0,3 3 43 0 0,1 3-15 0 0,3 3 49 0 0,3 1 1 0 0,3 3 6 0 0,3 0 20 0 0,4 2-9 0 0,4-1 18 0 0,4 0-19 0 0,3 2 24 0 0,4-1-58 0 0,3 1 4 0 0,4 0-4 0 0,4-1 2 0 0,2-1-5 0 0,3-3-22 0 0,3 0-7 0 0,4-4-5 0 0,1-1-9 0 0,4-4 108 0 0,1-3-218 0 0,2-3-48 0 0,2-4-138 0 0,0-3-153 0 0,1-4-221 0 0,-1-3-122 0 0,1-3-310 0 0,1-3-77 0 0,1-4-201 0 0,1-3-290 0 0,1-4-347 0 0,1-3-199 0 0,0-4-289 0 0,-2-3-614 0 0,0-3-1974 0 0,-3-2-3245 0 0,-9 4 7303 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7:10.46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64569.75"/>
      <inkml:brushProperty name="anchorY" value="-814369.25"/>
      <inkml:brushProperty name="scaleFactor" value="0.5"/>
    </inkml:brush>
  </inkml:definitions>
  <inkml:trace contextRef="#ctx0" brushRef="#br0">507 332 1860 0 0,'0'-1'2284'0'0,"0"-3"-513"0"0,0-2-87 0 0,1-1-146 0 0,1-2-204 0 0,-2 0-193 0 0,1-1-15 0 0,0-1 9 0 0,-1 0 219 0 0,0-1-133 0 0,0 0-64 0 0,0-1-182 0 0,0 1-163 0 0,0-2-54 0 0,0 0-95 0 0,0 0-19 0 0,-1 0-36 0 0,0 0-56 0 0,-1 0-29 0 0,0 0 13 0 0,-1 0-66 0 0,-1 1-33 0 0,0-1-54 0 0,0 2-65 0 0,-1 0-39 0 0,-1 1-61 0 0,0 0-26 0 0,0 2-17 0 0,-2 1 32 0 0,-2 2 40 0 0,2 1 176 0 0,-4 3-237 0 0,-2 2 240 0 0,-4 3-273 0 0,-2 3 234 0 0,-3 4-223 0 0,-3 5 271 0 0,-2 3-244 0 0,-1 6 119 0 0,-2 4-64 0 0,0 6-19 0 0,0 4-8 0 0,1 4-15 0 0,1 5 53 0 0,3 3-63 0 0,3 5-12 0 0,3 2 3 0 0,3 4-52 0 0,4 3-5 0 0,3 2-15 0 0,3 3-32 0 0,4 3-15 0 0,3 1 15 0 0,3 4-44 0 0,3 2 7 0 0,3 3-17 0 0,0-2 22 0 0,3-2-50 0 0,-1-3 48 0 0,1-2-49 0 0,0-3-8 0 0,-1-3-8 0 0,-1-2-34 0 0,-1-2-56 0 0,-1-3-52 0 0,-2-3-33 0 0,-1-3-90 0 0,-1-4-83 0 0,-3-5-142 0 0,-1-4-137 0 0,-1-3 48 0 0,-1-5-357 0 0,-1-2 8 0 0,-1-5-8 0 0,0-2-272 0 0,-2-4-52 0 0,0-3-322 0 0,0-4-52 0 0,0-4-6 0 0,-2-3-112 0 0,-2-3-327 0 0,-1-4-277 0 0,-1-5-1706 0 0,-2-4-2153 0 0,2 0 4819 0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7:10.66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62816.625"/>
      <inkml:brushProperty name="anchorY" value="-814908.625"/>
      <inkml:brushProperty name="scaleFactor" value="0.5"/>
    </inkml:brush>
  </inkml:definitions>
  <inkml:trace contextRef="#ctx0" brushRef="#br0">1 308 2940 0 0,'0'0'0'0'0,"0"-4"3313"0"0,-1-5-678 0 0,1-2-604 0 0,1-4-214 0 0,1-1-496 0 0,3-1 41 0 0,1 0-149 0 0,2 0-68 0 0,3 0-166 0 0,3 0-129 0 0,4 1-146 0 0,2 1-177 0 0,4 0-167 0 0,5 2 48 0 0,3 0-133 0 0,4 2-100 0 0,5 1-27 0 0,3 2-360 0 0,2 0-106 0 0,4 1-198 0 0,1 1-204 0 0,1 0-187 0 0,2 1-296 0 0,0 0-130 0 0,0 0-244 0 0,0 1-412 0 0,-1-1 19 0 0,-2 0-1887 0 0,-1-1-1649 0 0,-11 1 3920 0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7:11.03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64984.1875"/>
      <inkml:brushProperty name="anchorY" value="-815870.75"/>
      <inkml:brushProperty name="scaleFactor" value="0.5"/>
    </inkml:brush>
  </inkml:definitions>
  <inkml:trace contextRef="#ctx0" brushRef="#br0">546 261 2156 0 0,'0'0'0'0'0,"-1"-3"2156"0"0,-1-4-587 0 0,-1-4 50 0 0,-1-1-232 0 0,-1-3-152 0 0,1 0-51 0 0,0-2 107 0 0,0 0-122 0 0,0 0 272 0 0,1 1-317 0 0,0-1-23 0 0,1 1-205 0 0,0 0-56 0 0,0 2-175 0 0,0 1-95 0 0,1 1-136 0 0,0 2-117 0 0,0 1-32 0 0,0 2-81 0 0,-1 0 6 0 0,1 1-46 0 0,0 2 28 0 0,-1 5 40 0 0,-2 3 124 0 0,0 6-162 0 0,-2 4 211 0 0,-1 8-273 0 0,-3 8 208 0 0,-2 8-210 0 0,-3 6 54 0 0,-1 8-43 0 0,-2 7 76 0 0,-3 7-97 0 0,-1 7-12 0 0,0 4-21 0 0,-2 4 5 0 0,0 2-42 0 0,1 2 35 0 0,1-1-73 0 0,-1 0 76 0 0,2-2-47 0 0,1-4-4 0 0,1-6 11 0 0,1-4-10 0 0,1-4-21 0 0,1-5 123 0 0,1-4-167 0 0,1-4 170 0 0,0-5-210 0 0,2-4 10 0 0,1-6-334 0 0,2-5 137 0 0,1-4-346 0 0,1-4 42 0 0,1-4-509 0 0,1-4-559 0 0,2-4-324 0 0,0-3-772 0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7:11.63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63164.375"/>
      <inkml:brushProperty name="anchorY" value="-816039.5625"/>
      <inkml:brushProperty name="scaleFactor" value="0.5"/>
    </inkml:brush>
  </inkml:definitions>
  <inkml:trace contextRef="#ctx0" brushRef="#br0">130 119 1776 0 0,'0'0'0'0'0,"1"-3"2900"0"0,1-6-741 0 0,1-1-135 0 0,-1-3-463 0 0,1 0-223 0 0,0 0-161 0 0,-1 0-93 0 0,0 1-100 0 0,-1 3-144 0 0,1 1-170 0 0,-1 1-31 0 0,0 3-187 0 0,0 1 51 0 0,-1 2-159 0 0,0 0 71 0 0,0 3-167 0 0,0 4 6 0 0,-1 3-36 0 0,-1 6 30 0 0,-1 4-49 0 0,0 5-42 0 0,-1 7-8 0 0,-1 4-109 0 0,0 6 64 0 0,1 3-72 0 0,-1 3 66 0 0,2 4-100 0 0,0 1 99 0 0,1 0-110 0 0,2 3 79 0 0,0-1-81 0 0,1-2 79 0 0,0-2-29 0 0,0-3 66 0 0,-1-4-54 0 0,0-3 83 0 0,0-4-28 0 0,0-3 76 0 0,-1-3-70 0 0,1-4 65 0 0,0-3 60 0 0,0-3 68 0 0,0-2 71 0 0,0-2 72 0 0,0-3-87 0 0,0-3-26 0 0,0 0-32 0 0,-1-3 21 0 0,1-2-57 0 0,-1-2 57 0 0,1-2 169 0 0,0 0-183 0 0,0-3 313 0 0,-1-3-338 0 0,-1 1 218 0 0,1-4-188 0 0,0-2 242 0 0,0-2-301 0 0,0-2 359 0 0,0-1-399 0 0,0-1 112 0 0,0-1-29 0 0,2-1-37 0 0,-1-1-83 0 0,1-1 4 0 0,1 0-8 0 0,-1-2-69 0 0,2 0-18 0 0,0-1-22 0 0,1 1-3 0 0,1 0-40 0 0,1 1 20 0 0,0 0-50 0 0,1 1-25 0 0,1 1-8 0 0,0 1-100 0 0,1 1-63 0 0,2 2-77 0 0,0 2-67 0 0,2 2-27 0 0,1 2-19 0 0,0 3-56 0 0,2 3-25 0 0,1 2 50 0 0,1 4-9 0 0,1 2 101 0 0,1 3-128 0 0,1 5 262 0 0,0 2-190 0 0,0 4 302 0 0,0 2-242 0 0,-2 3 256 0 0,-2 1-195 0 0,-1 1 210 0 0,-3 1-131 0 0,-3-2 187 0 0,-2 1-182 0 0,-4-2 146 0 0,-2 0 22 0 0,-4-1 12 0 0,-2-1 70 0 0,-3-2 39 0 0,-3 0 41 0 0,-2-3 13 0 0,-3 0 25 0 0,-1-3-23 0 0,-3-2-20 0 0,-1-1-12 0 0,-2-2 52 0 0,-2-2 38 0 0,0-2-232 0 0,-2-2 82 0 0,0-1-120 0 0,0-2 73 0 0,1 0-320 0 0,-1-2-49 0 0,1 0-212 0 0,2-1-198 0 0,0 0-298 0 0,2-1-115 0 0,2 0-395 0 0,1 1-168 0 0,2-1-474 0 0,1 1-787 0 0,2-1-1258 0 0,3 1-2786 0 0,4 1 5809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3:21.2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62 628 0 0,'-3'-3'932'0'0,"0"-1"0"0"0,0 1 0 0 0,0-1 0 0 0,1 0 0 0 0,0 0 0 0 0,-1 1 0 0 0,1-2 0 0 0,1 1 0 0 0,-1 0 0 0 0,-1-7 0 0 0,3 11-849 0 0,0-1 1 0 0,0 1 0 0 0,0-1-1 0 0,0 1 1 0 0,0-1 0 0 0,0 1-1 0 0,0-1 1 0 0,1 1 0 0 0,-1-1 0 0 0,0 1-1 0 0,0 0 1 0 0,0-1 0 0 0,1 1-1 0 0,-1-1 1 0 0,0 1 0 0 0,1-1-1 0 0,-1 1 1 0 0,0 0 0 0 0,1-1-1 0 0,-1 1 1 0 0,0 0 0 0 0,1-1-1 0 0,-1 1 1 0 0,1 0 0 0 0,-1 0-1 0 0,1-1 1 0 0,-1 1 0 0 0,1 0 0 0 0,-1 0-1 0 0,1 0 1 0 0,-1 0 0 0 0,1 0-1 0 0,-1-1 1 0 0,1 1 0 0 0,-1 0-1 0 0,1 0 1 0 0,18 0 455 0 0,-19 0-399 0 0,4 0-75 0 0,1 1 0 0 0,-1-1 0 0 0,0 1 0 0 0,0 0 0 0 0,0 0-1 0 0,0 1 1 0 0,0-1 0 0 0,0 1 0 0 0,0 0 0 0 0,-1 0 0 0 0,1 0-1 0 0,3 3 1 0 0,37 34 90 0 0,-38-33-137 0 0,7 8 14 0 0,-1 1 0 0 0,-1 0 0 0 0,0 0 0 0 0,-1 1 0 0 0,-1 1 0 0 0,0-1 0 0 0,-2 2 0 0 0,1-1 0 0 0,-2 1 0 0 0,-1 0 0 0 0,0 0 0 0 0,-1 1 0 0 0,-1-1 0 0 0,0 1 0 0 0,-2 0 0 0 0,0 0 0 0 0,-3 25 0 0 0,0-12 169 0 0,-2-1-1 0 0,-2 0 0 0 0,0 0 0 0 0,-2-1 0 0 0,-2 1 1 0 0,0-2-1 0 0,-2 1 0 0 0,-1-2 0 0 0,-29 46 1 0 0,18-35-361 0 0,-41 59 990 0 0,27-55-2572 0 0,-5-10-3394 0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7:13.99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61764.5"/>
      <inkml:brushProperty name="anchorY" value="-815635.8125"/>
      <inkml:brushProperty name="scaleFactor" value="0.5"/>
    </inkml:brush>
  </inkml:definitions>
  <inkml:trace contextRef="#ctx0" brushRef="#br0">2118 441 92 0 0,'0'0'3213'0'0,"1"-1"-2180"0"0,1 0-3 0 0,0-1-288 0 0,1-1 318 0 0,0 0-343 0 0,1 0 277 0 0,-1-1-385 0 0,1 0 152 0 0,-1 1-307 0 0,1 0 115 0 0,-2 0-223 0 0,1 1 130 0 0,0-1-187 0 0,0 0 145 0 0,0-1-113 0 0,0 1 168 0 0,-1 1-67 0 0,0-1 10 0 0,0 0-68 0 0,0 1-89 0 0,0-1 34 0 0,0 1-89 0 0,-1 0-29 0 0,1-1-42 0 0,0 0-9 0 0,0 1-44 0 0,-1-2 6 0 0,0 1-24 0 0,0 1 23 0 0,0-2 25 0 0,0 1-6 0 0,0 0 27 0 0,-1-1-20 0 0,1 1-12 0 0,-1 0-20 0 0,1-1 0 0 0,-1 1 2 0 0,0 0-29 0 0,0-1 17 0 0,0 0-44 0 0,0 0 31 0 0,-1 0 32 0 0,1-1 27 0 0,-1 1-28 0 0,-1-1 3 0 0,1 1 9 0 0,-2 0 0 0 0,1 0 52 0 0,0-1 23 0 0,-1 1 25 0 0,0 0-3 0 0,0 0-10 0 0,-2-1-15 0 0,2 2 22 0 0,-3-2-21 0 0,1 2 43 0 0,-1-2-77 0 0,-1 0 102 0 0,-1-1 2 0 0,0 1-36 0 0,-1-1-46 0 0,0 0 22 0 0,-2-1-2 0 0,0 1 13 0 0,-1-1-12 0 0,-2 1 32 0 0,0-1-65 0 0,-1 0 95 0 0,-1-1-100 0 0,-2 1 106 0 0,0 0-149 0 0,-2-1 120 0 0,0 1-128 0 0,-1-1 187 0 0,-1 1-187 0 0,0-1 161 0 0,-1 1-211 0 0,0-1 211 0 0,-2 1-253 0 0,0-1 228 0 0,-2 0-266 0 0,-1 0 237 0 0,-2 0-232 0 0,1 0 212 0 0,-2 1-241 0 0,0-1 239 0 0,0 1-236 0 0,0 1 257 0 0,0 0-240 0 0,1 1 190 0 0,1 0-220 0 0,0 1 49 0 0,1 0 33 0 0,0 1-22 0 0,0 1 18 0 0,0 0 15 0 0,0 1-13 0 0,1 0-4 0 0,-1 1 6 0 0,1 1 11 0 0,0 0-3 0 0,-1 1 35 0 0,-1 2 0 0 0,-1 1 15 0 0,-1 0-20 0 0,-1 2 188 0 0,0 1-236 0 0,-2 1 279 0 0,-2 1-284 0 0,0 2 225 0 0,0 1-259 0 0,-1 1 247 0 0,1 1-249 0 0,0 1 232 0 0,1 1-247 0 0,0 2 265 0 0,0 1-94 0 0,1 1 26 0 0,0 1 23 0 0,1 1 21 0 0,-1 2 69 0 0,1 1-54 0 0,1 0 54 0 0,1 1-173 0 0,1 1 292 0 0,1 0-311 0 0,2 0 396 0 0,0 0-382 0 0,2 1 435 0 0,0 1-516 0 0,2 0 512 0 0,1 0-503 0 0,1 1 158 0 0,1 1-4 0 0,1-1 29 0 0,2 1-52 0 0,1-1 1 0 0,2 0-52 0 0,1 0 137 0 0,1 0-164 0 0,1 0 262 0 0,2 1-334 0 0,0 1 25 0 0,2-1-15 0 0,1 2-11 0 0,1 1 0 0 0,0 1 0 0 0,2 0 0 0 0,1 1 0 0 0,0 0 0 0 0,2 2 0 0 0,2 1 0 0 0,0 2 0 0 0,2 0 0 0 0,1 1 0 0 0,2 1 0 0 0,1 0 0 0 0,1 1 0 0 0,3 0 0 0 0,1 1 0 0 0,1 0 0 0 0,1 0 0 0 0,2 0 0 0 0,1 0 0 0 0,0-3 0 0 0,2 1 0 0 0,2-2 0 0 0,1-1 0 0 0,1 0 0 0 0,3-1 0 0 0,0-1 0 0 0,3 0 0 0 0,0-2 0 0 0,2 1 0 0 0,1-2 0 0 0,1-1 0 0 0,2 0 0 0 0,0-2 0 0 0,1 0 0 0 0,0-2 0 0 0,1-1 0 0 0,0-2 0 0 0,-1-1 0 0 0,-1-3 0 0 0,1-1 0 0 0,-1-2 0 0 0,1-1 0 0 0,-1-1 0 0 0,2-1 0 0 0,0-2 0 0 0,0-1 0 0 0,1-1 0 0 0,0-3 0 0 0,-1-1 0 0 0,0-1 0 0 0,-1-1 0 0 0,0-2 0 0 0,-1-1 0 0 0,0-1 0 0 0,0-1 0 0 0,0-1 0 0 0,-1-1 0 0 0,-1-1 0 0 0,1-1 0 0 0,-1-2 0 0 0,0 0 0 0 0,0-1 0 0 0,-1-1 0 0 0,0-2 0 0 0,0-1 0 0 0,-1-2 0 0 0,1-1 0 0 0,0-1 0 0 0,-1-2 0 0 0,0-1 0 0 0,0 0 0 0 0,-2-1 0 0 0,-1 0 0 0 0,-1 0 0 0 0,-1 1 0 0 0,-2 0 0 0 0,1 0 0 0 0,-2 0 0 0 0,-1 0 0 0 0,0 1 0 0 0,-1-1 0 0 0,-1-1 0 0 0,0 1 0 0 0,-1-1 0 0 0,0-1 0 0 0,-2 0 0 0 0,1-1 0 0 0,0 0 0 0 0,-1-2 0 0 0,0 0 0 0 0,-1-1 0 0 0,1 0 0 0 0,-2-2 0 0 0,1 0 0 0 0,-1-1 0 0 0,0-1 0 0 0,-1 0 0 0 0,0-1 0 0 0,0 0 0 0 0,-1 0 0 0 0,-1-1 0 0 0,0 0 0 0 0,0 1 0 0 0,-1-1 0 0 0,-1 0 0 0 0,-1 0 0 0 0,0 1 0 0 0,-1-1 0 0 0,0 1 0 0 0,-1-1 0 0 0,-1 0 0 0 0,0 0 0 0 0,-1 0 0 0 0,0-1 0 0 0,-1 0 0 0 0,-1 0 0 0 0,0 0 0 0 0,-1 0 0 0 0,0-1 0 0 0,0 1 0 0 0,0 0 0 0 0,-1 0 0 0 0,0 1 0 0 0,-1 0 0 0 0,1 0 0 0 0,-1 2 0 0 0,0-1 0 0 0,0 2 0 0 0,0-1 0 0 0,0 2 0 0 0,0 0 0 0 0,-1 1 0 0 0,0 2 0 0 0,0 0 0 0 0,0 1 0 0 0,0 0 0 0 0,-1 1 0 0 0,0 0 0 0 0,0 1 0 0 0,0 0 0 0 0,0 0 0 0 0,0 1 0 0 0,0-1 0 0 0,0 1 0 0 0,-1 0 0 0 0,1 0 0 0 0,-1 0 0 0 0,0 0 0 0 0,0 0 0 0 0,-1 1 0 0 0,-1-1 0 0 0,0 1 0 0 0,0-1 0 0 0,0 0 0 0 0,0 1 0 0 0,-1-1 0 0 0,0 1 0 0 0,-1-1 0 0 0,1 1 0 0 0,-1 1 0 0 0,0-1 0 0 0,0 1 0 0 0,1 0 0 0 0,-1 0 0 0 0,1 1 0 0 0,-1 1 0 0 0,0-1 0 0 0,0 1 0 0 0,-1 0 0 0 0,1 0 0 0 0,0 0 0 0 0,-1 1 0 0 0,0 0 0 0 0,0-1 0 0 0,-1 1 0 0 0,0 0 0 0 0,0 1 0 0 0,0-1 0 0 0,-1 1 0 0 0,-1-1 0 0 0,1 1 0 0 0,-1-1 0 0 0,-1 1 0 0 0,1 0 0 0 0,0 0 0 0 0,1 0 0 0 0,-1 0 0 0 0,0 1 0 0 0,1 0 0 0 0,0 0 0 0 0,1 0 0 0 0,0 1 0 0 0,0 0 0 0 0,0 0 0 0 0,0 1 0 0 0,1 0 0 0 0,1 1 0 0 0,0 0 0 0 0,1 2 0 0 0,-1-2 0 0 0,1 2 0 0 0,-1-1 0 0 0,2 0 0 0 0,-2 0 0 0 0,1 1 0 0 0,0-1 0 0 0,0 1 0 0 0,-1-1 0 0 0,1 1 0 0 0,-1 0 0 0 0,1 0 0 0 0,-1 0 0 0 0,1 1 0 0 0,-2-2 0 0 0,1 2 0 0 0,0-1 0 0 0,0 2 0 0 0,-1-2 0 0 0,1 2 0 0 0,-1-1 0 0 0,2 0 0 0 0,-2 0 0 0 0,2 0 0 0 0,-2 0 0 0 0,1 1 0 0 0,-1-1 0 0 0,2 0 0 0 0,-1 1-574 0 0,1-1-415 0 0,0 1-24 0 0,0 0-583 0 0,0-1-205 0 0,1 1-417 0 0,1 0-358 0 0,-3 0-377 0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7:15.26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60432.4375"/>
      <inkml:brushProperty name="anchorY" value="-814133.3125"/>
      <inkml:brushProperty name="scaleFactor" value="0.5"/>
    </inkml:brush>
  </inkml:definitions>
  <inkml:trace contextRef="#ctx0" brushRef="#br0">0 6 1080 0 0,'0'0'7875'0'0,"2"-1"-7026"0"0,1 0-357 0 0,-1 0 177 0 0,0 0-130 0 0,1 0 1766 0 0,-1 2-1687 0 0,1 0 44 0 0,1 1-42 0 0,-1 0-21 0 0,2 2-12 0 0,-1-1-38 0 0,1 1 37 0 0,1 1-14 0 0,1 1-62 0 0,0 1 20 0 0,1 1-29 0 0,0 0-83 0 0,2 1 18 0 0,0 2 54 0 0,1 1-159 0 0,1 1 110 0 0,2 1-169 0 0,1 2 196 0 0,2 1-229 0 0,1 2 186 0 0,3 1-296 0 0,2 1 291 0 0,1 3-313 0 0,3 1 256 0 0,2 1-284 0 0,2 2 250 0 0,3 2-240 0 0,1 2 38 0 0,1 0 41 0 0,1 1 97 0 0,1 1-203 0 0,1 0 254 0 0,0 1-265 0 0,0-1 261 0 0,0 1-110 0 0,0-1 53 0 0,0 1 4 0 0,-1-1-24 0 0,-1 0 46 0 0,0 0 0 0 0,-2 0-46 0 0,-1-2-45 0 0,-2-1-8 0 0,-2-1 6 0 0,-1-2-75 0 0,-2 0 25 0 0,-2-1-34 0 0,-1-1-11 0 0,-1-1-8 0 0,-2-1-27 0 0,-1 0 1 0 0,-1-2-2 0 0,-1 0-29 0 0,-1-1 8 0 0,0-1 5 0 0,-2-1-12 0 0,0 0 9 0 0,-2-1-35 0 0,1-1 19 0 0,-1 0-17 0 0,-1-1-5 0 0,1 0 11 0 0,-1-1-4 0 0,0 0 24 0 0,0 0-20 0 0,-1-1-180 0 0,0 0 248 0 0,0 0-247 0 0,0-1 272 0 0,-1 0-262 0 0,0-1 299 0 0,-1-1-303 0 0,0 0 307 0 0,1-1-292 0 0,-1 0 293 0 0,0 1-293 0 0,-1-2 275 0 0,0 1-269 0 0,1-1 271 0 0,-1 0-259 0 0,0 0 261 0 0,0 0-265 0 0,0 0 271 0 0,0 0-277 0 0,0 0 288 0 0,1-1-273 0 0,-1 0 269 0 0,1 0-252 0 0,0 0 248 0 0,-1 0-269 0 0,1-1 280 0 0,-1 1-294 0 0,0-1 265 0 0,0-1-253 0 0,0 1 247 0 0,-1-1-265 0 0,-2-1 271 0 0,2 1-260 0 0,-2-2 256 0 0,2 2-249 0 0,-1-1 252 0 0,1 2-229 0 0,-1 0 232 0 0,1 0-264 0 0,-1-1 256 0 0,0 1-237 0 0,0-1 243 0 0,-1 0-239 0 0,1 0 244 0 0,-1-2-264 0 0,1 2 294 0 0,0 0-126 0 0,-1-1 23 0 0,2 1-10 0 0,-2-1-4 0 0,1 1-33 0 0,1 0 9 0 0,-1-1 4 0 0,0 1-26 0 0,-1-1 4 0 0,1 1 2 0 0,-2-1 8 0 0,2 0-12 0 0,0 0 0 0 0,0 1 0 0 0,0 0-11 0 0,-1-1 4 0 0,1 1-7 0 0,0-1-17 0 0,-1 1 19 0 0,0-2-3 0 0,0 1-31 0 0,-1 0-9 0 0,0 0 1 0 0,0-1 11 0 0,1 1-51 0 0,-2-2 34 0 0,2 2 17 0 0,-2-2-25 0 0,1 1 24 0 0,-1-1 2 0 0,0 1 23 0 0,0-1-10 0 0,0 1 5 0 0,-1-1 17 0 0,0 0-23 0 0,1 0 3 0 0,-1 0-1 0 0,0-1 31 0 0,0 2-32 0 0,1-1 21 0 0,-1-1-6 0 0,0 1-13 0 0,1 0 32 0 0,-1-1-29 0 0,0 1 0 0 0,0 0 10 0 0,0-1-14 0 0,0 2-56 0 0,0-2-26 0 0,-1 0-58 0 0,2 1-12 0 0,-2 0-57 0 0,1-1-82 0 0,-1-1-65 0 0,0 0-91 0 0,0 1-900 0 0,0-1 441 0 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7:16.53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63632.5"/>
      <inkml:brushProperty name="anchorY" value="-817334.6875"/>
      <inkml:brushProperty name="scaleFactor" value="0.5"/>
    </inkml:brush>
  </inkml:definitions>
  <inkml:trace contextRef="#ctx0" brushRef="#br0">1767 0 124 0 0,'0'0'2258'0'0,"-4"1"-1410"0"0,1 0 42 0 0,-3 1-187 0 0,1-1 70 0 0,-2 1-220 0 0,2-1 110 0 0,-1 2-276 0 0,0-1 149 0 0,1 2-264 0 0,1-1 261 0 0,-1 0-294 0 0,1 1 264 0 0,0 0-351 0 0,0-1 243 0 0,-1 1-289 0 0,2 0 267 0 0,-1 0-275 0 0,1 0 305 0 0,-1 0-301 0 0,0 0 283 0 0,-1 0-350 0 0,2 0 280 0 0,-1 0-275 0 0,1 0 238 0 0,-1 0-283 0 0,1 0 246 0 0,-1-1-300 0 0,2 0 288 0 0,-1 1-319 0 0,0-1 268 0 0,1-1-181 0 0,-1 1 240 0 0,1 0-105 0 0,0-1 289 0 0,-1 2-105 0 0,1-1 30 0 0,-1 2-74 0 0,0-1 74 0 0,-1 2 16 0 0,-1 1 99 0 0,-2 1-94 0 0,1 1 40 0 0,-2 0-100 0 0,0 2 105 0 0,-2 1-26 0 0,0 2-5 0 0,-2 1-23 0 0,-2 2 6 0 0,-1 2 33 0 0,-2 1-52 0 0,-1 3-25 0 0,-2 1 10 0 0,-1 3-53 0 0,-2 1-5 0 0,-2 2 13 0 0,-2 2-40 0 0,-1 3-21 0 0,-2 1-37 0 0,-1 1-44 0 0,-1 1-1 0 0,0 1-42 0 0,-1 1 14 0 0,0-1-30 0 0,0 1 30 0 0,0-1 33 0 0,0 1 56 0 0,1-1-31 0 0,0 0 29 0 0,2 0-12 0 0,0-2-43 0 0,2-2 22 0 0,2-1-130 0 0,1-2 138 0 0,1-1-33 0 0,1-1-106 0 0,1 0 172 0 0,0 0-234 0 0,0-2 299 0 0,2 0-249 0 0,0 0 208 0 0,0-2-228 0 0,2-1 226 0 0,-1 0-200 0 0,1-2 241 0 0,1 0-242 0 0,-1 0 261 0 0,0-2-274 0 0,1 1 275 0 0,-1-1-224 0 0,1-1 236 0 0,1-1-254 0 0,0 0 226 0 0,0-1-261 0 0,2-1 277 0 0,0-1-206 0 0,1 0 203 0 0,0-1-271 0 0,1-1 230 0 0,0 0-256 0 0,0-1 228 0 0,1 0-242 0 0,1-1 239 0 0,0 0-255 0 0,0 0 239 0 0,0-1-264 0 0,2-1 261 0 0,-1 0-286 0 0,0 0 258 0 0,0 0-209 0 0,0 0 220 0 0,1 0-264 0 0,-1 0 257 0 0,0 0-285 0 0,0 0 281 0 0,0 0-245 0 0,1-1 218 0 0,-1 1-73 0 0,1-1 5 0 0,-1 0-24 0 0,2-1 9 0 0,-1 0-32 0 0,0 1-6 0 0,1-1 4 0 0,0 0 12 0 0,-1-1-32 0 0,1 1 10 0 0,2-1-9 0 0,-2 0 6 0 0,1 0-1 0 0,1 0-14 0 0,-1 1 4 0 0,0-1 7 0 0,2-2 2 0 0,-2 2-9 0 0,2-2-1 0 0,-1 1 37 0 0,-1 0-21 0 0,2 0-19 0 0,-1 0 20 0 0,1-1 1 0 0,-1 1-24 0 0,1-2 9 0 0,0 2-4 0 0,0-2 14 0 0,0 2-23 0 0,0-2 12 0 0,0 1 25 0 0,1-1-46 0 0,0 1 25 0 0,0-1 1 0 0,-1 0 3 0 0,2 0-13 0 0,-2 0 4 0 0,2-1-2 0 0,0-1 0 0 0,-1 1-5 0 0,1 0 2 0 0,0-1-6 0 0,0 2 11 0 0,0-2 25 0 0,0 1-31 0 0,1-2 7 0 0,0 2 12 0 0,-1-1 9 0 0,2-1-16 0 0,-1 0 6 0 0,1 0 30 0 0,-2 1-46 0 0,1-1 25 0 0,0 1 1 0 0,0-1-6 0 0,1-1-11 0 0,-1 1-2 0 0,1-1 4 0 0,0 0-25 0 0,0 0 22 0 0,0 0-27 0 0,0 0 17 0 0,0 0-24 0 0,-1 1 25 0 0,0 0-12 0 0,0 1 4 0 0,0-1-1 0 0,0 0 9 0 0,1-1-7 0 0,0 0 7 0 0,0 0 45 0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7:17.61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60606.1875"/>
      <inkml:brushProperty name="anchorY" value="-818157.375"/>
      <inkml:brushProperty name="scaleFactor" value="0.5"/>
    </inkml:brush>
  </inkml:definitions>
  <inkml:trace contextRef="#ctx0" brushRef="#br0">73 165 1572 0 0,'0'0'1476'0'0,"-3"0"10"0"0,1-1-162 0 0,-3-1-19 0 0,0 1-69 0 0,1 0-41 0 0,-3-1-131 0 0,2 0-132 0 0,0 1 36 0 0,0 0-141 0 0,0 0 52 0 0,2 0-45 0 0,1 0-9 0 0,0 1-45 0 0,-1-1-41 0 0,1 0-38 0 0,0 1-74 0 0,0-1 3 0 0,1 1-78 0 0,0-1-1 0 0,-1 0 29 0 0,0 0-78 0 0,0 0 140 0 0,1 1-244 0 0,0-1 182 0 0,0 1-241 0 0,3-2 175 0 0,0 0-305 0 0,3 0 264 0 0,0 0-306 0 0,5 0 219 0 0,3-1-269 0 0,4 1 201 0 0,2 0-255 0 0,4 0 212 0 0,4-1-258 0 0,3 1 210 0 0,5 0-277 0 0,4-1 239 0 0,5 1-258 0 0,4-1 234 0 0,6 1-272 0 0,5-1 247 0 0,3 1-276 0 0,2-1 272 0 0,2 0-261 0 0,-1 1 246 0 0,-2-1-255 0 0,-3 1 254 0 0,-1-1-241 0 0,-4 1 240 0 0,-2 0-248 0 0,-3 0 247 0 0,-3 0-247 0 0,-4-1 265 0 0,-1 1-266 0 0,-3 0 253 0 0,-2-1-267 0 0,-2 1 257 0 0,-1 0-247 0 0,-3-1 252 0 0,-1 0-262 0 0,-2 1 251 0 0,0 0-90 0 0,-2 0 20 0 0,0 0-28 0 0,-1 0-11 0 0,0 0-4 0 0,-1 0-39 0 0,-2 0 38 0 0,0 1-50 0 0,-1-1 5 0 0,-1 1 2 0 0,-2 0-12 0 0,-1-1 13 0 0,-1 1-5 0 0,-3 0-16 0 0,1 0 28 0 0,-3 0-10 0 0,1 0 23 0 0,-3 1 13 0 0,2-1 2 0 0,-2 1-3 0 0,0-1-8 0 0,-1 1 26 0 0,-3-1-18 0 0,3 1 2 0 0,-2-1 13 0 0,-1 1 29 0 0,2-1-54 0 0,-2 1 13 0 0,-1-1-10 0 0,-1 1-4 0 0,3-1-14 0 0,-1 1-61 0 0,-1 0-7 0 0,2-1-17 0 0,-1 0 62 0 0,-1 1-118 0 0,-1 0 28 0 0,2-1 7 0 0,0 1 3 0 0,-1-1-5 0 0,-1 1 7 0 0,-1 0 3 0 0,2-1-66 0 0,0 1 122 0 0,0 0-99 0 0,-2-1 111 0 0,0 1-139 0 0,-1 0 121 0 0,0 0-60 0 0,-1 0 124 0 0,3 0-89 0 0,0 0 68 0 0,0 0-23 0 0,0 0 7 0 0,-1 0-24 0 0,-1 0-8 0 0,2 0-55 0 0,0-1-23 0 0,0 1-12 0 0,-1 0-24 0 0,-1 0-15 0 0,0 0-34 0 0,0-1-68 0 0,1 1-95 0 0,1-1-170 0 0,-1 0-200 0 0,0 1-211 0 0,0-1-182 0 0,-3 0-75 0 0,-4-3-1947 0 0,1 3 927 0 0,-3-1-1164 0 0,1 0-1470 0 0,0 1 3166 0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7:18.08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63708.5"/>
      <inkml:brushProperty name="anchorY" value="-819262.5"/>
      <inkml:brushProperty name="scaleFactor" value="0.5"/>
    </inkml:brush>
  </inkml:definitions>
  <inkml:trace contextRef="#ctx0" brushRef="#br0">80 27 2672 0 0,'0'0'2116'0'0,"-3"-2"-583"0"0,1 1-155 0 0,-1 0-67 0 0,-1-2-33 0 0,0 1 80 0 0,1 0 25 0 0,-2 0-101 0 0,1 0-132 0 0,0 0-194 0 0,0 1-160 0 0,1-1-139 0 0,1 1-61 0 0,0 1-14 0 0,1-1 479 0 0,-1 0-551 0 0,0 0-70 0 0,0 0-28 0 0,1 0-100 0 0,0 1 42 0 0,3 0-91 0 0,0 1 102 0 0,2 0-219 0 0,1 0 191 0 0,1 1-250 0 0,3 0 165 0 0,0 1-207 0 0,2 0 160 0 0,1 2-206 0 0,1-1 204 0 0,2 2-246 0 0,1 0 218 0 0,1 1-236 0 0,1 0 209 0 0,1 1-213 0 0,0 0 184 0 0,1 0-80 0 0,-1 1 38 0 0,1-1 17 0 0,-2 1-99 0 0,0-1 21 0 0,-1 0-15 0 0,-2 0 4 0 0,-1-1-16 0 0,-1 0 10 0 0,-2 0-13 0 0,0 0 27 0 0,-3-1-13 0 0,0 1-10 0 0,-2-1 46 0 0,-2 0 80 0 0,0 1-50 0 0,-2-1 64 0 0,0 2 3 0 0,-2 0 56 0 0,-2 2 48 0 0,-1 1 60 0 0,-1 0-34 0 0,-3 1-7 0 0,-1 1-216 0 0,-2 0 227 0 0,-1 1-247 0 0,-2 2 222 0 0,-3-1-254 0 0,-1 2 224 0 0,-1 1-261 0 0,-2 0 230 0 0,0 1-257 0 0,-2 0 238 0 0,1 0-316 0 0,-1-1 148 0 0,0 1-400 0 0,0-1-78 0 0,1 0-142 0 0,0-1-112 0 0,2 0-296 0 0,1-1-131 0 0,1-1-467 0 0,2-1-157 0 0,2 0-273 0 0,2 0-682 0 0,1-2-2008 0 0,4 0-2977 0 0,1-3 6680 0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7:19.19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62359.5"/>
      <inkml:brushProperty name="anchorY" value="-818608.875"/>
      <inkml:brushProperty name="scaleFactor" value="0.5"/>
    </inkml:brush>
  </inkml:definitions>
  <inkml:trace contextRef="#ctx0" brushRef="#br0">22 41 1020 0 0,'0'0'6499'0'0,"-3"-1"-5931"0"0,0 1 250 0 0,0-1-389 0 0,1 1 237 0 0,-8-6 8253 0 0,12 5-8466 0 0,1 1-159 0 0,5-1 74 0 0,2 1-177 0 0,2 0 97 0 0,4 0-166 0 0,3-1 115 0 0,4 1-179 0 0,4 0 195 0 0,3-1-225 0 0,5 0 188 0 0,2 1-211 0 0,5-1 224 0 0,4 0-213 0 0,3 1 196 0 0,3-1-236 0 0,2 1 214 0 0,1 0-254 0 0,0-1 262 0 0,1 0-291 0 0,0-1 241 0 0,-2 0-242 0 0,-2 0 215 0 0,-4 0-206 0 0,-2 0 187 0 0,-4 1-205 0 0,-4-1 223 0 0,-3 1-240 0 0,-4 0 255 0 0,-3 0-240 0 0,-3 0 217 0 0,-4 0-224 0 0,-1 1 207 0 0,-3 0-217 0 0,-3 0 190 0 0,-1 0-81 0 0,-3 0-4 0 0,2 0-18 0 0,-3-1-31 0 0,1 1-44 0 0,-3 0-56 0 0,-1 0-36 0 0,3-1-37 0 0,-2 1-42 0 0,-1 0-11 0 0,2-1-71 0 0,-2 0-11 0 0,-2 1-63 0 0,0 0-84 0 0,1-1-121 0 0,-1 1-100 0 0,-1 0-208 0 0,0 0-113 0 0,-2 0-29 0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7:19.67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64894.125"/>
      <inkml:brushProperty name="anchorY" value="-819838.0625"/>
      <inkml:brushProperty name="scaleFactor" value="0.5"/>
    </inkml:brush>
  </inkml:definitions>
  <inkml:trace contextRef="#ctx0" brushRef="#br0">212 53 2004 0 0,'-2'0'1704'0'0,"0"-1"-112"0"0,-3-1-485 0 0,1 0 271 0 0,-3-1-338 0 0,2 0 247 0 0,-2-1-199 0 0,1 0 80 0 0,0 1-195 0 0,1 0-33 0 0,0 0-149 0 0,1 0-63 0 0,1 1-69 0 0,-1-1-72 0 0,0 1 13 0 0,2 0-101 0 0,-2-1 54 0 0,2 1-147 0 0,-1 0 63 0 0,2 1-183 0 0,0 0 110 0 0,-1 0-228 0 0,0 1 208 0 0,0-1-265 0 0,1 0 63 0 0,0 1-38 0 0,0 0 510 0 0,1 0-563 0 0,0 0-45 0 0,0 0-1 0 0,3 1 169 0 0,0 0-218 0 0,2 1 231 0 0,0 0-280 0 0,2 2 260 0 0,1 0-281 0 0,1 1 284 0 0,1 1-316 0 0,1 0 286 0 0,0 0-297 0 0,1 1 255 0 0,0-1-227 0 0,2 1 234 0 0,-1 0-279 0 0,1 1 285 0 0,0-1-289 0 0,1 1 292 0 0,0-1-288 0 0,0 1 255 0 0,-1-1-245 0 0,0 0 217 0 0,-1-1-201 0 0,-1 0 213 0 0,-1-1-222 0 0,-2-1 236 0 0,-1 0-239 0 0,-1-1 240 0 0,1 1-235 0 0,-3-1 224 0 0,2 0-240 0 0,-3 0 263 0 0,1 1-224 0 0,-2-1 256 0 0,0-1-248 0 0,-2 3 357 0 0,0-1-194 0 0,-2 2 304 0 0,-2 1-272 0 0,-2 1 256 0 0,-1 2-308 0 0,-3 1 249 0 0,-1 1-116 0 0,-3 2-195 0 0,-3 1 223 0 0,-1 2-276 0 0,-4 3 43 0 0,-2 2-442 0 0,-3 1-48 0 0,-1 2-364 0 0,-3 2-264 0 0,-2 2-255 0 0,-1 2-444 0 0,-2 2-279 0 0,0 1-918 0 0,-1 2-1139 0 0,1 1-2726 0 0,6-7 5632 0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7:20.45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63412.625"/>
      <inkml:brushProperty name="anchorY" value="-819137.9375"/>
      <inkml:brushProperty name="scaleFactor" value="0.5"/>
    </inkml:brush>
  </inkml:definitions>
  <inkml:trace contextRef="#ctx0" brushRef="#br0">59 22 1368 0 0,'0'0'3241'0'0,"-1"-1"-2191"0"0,0-1 191 0 0,-1 0-423 0 0,0 0 315 0 0,1-1-312 0 0,-1 1 205 0 0,0 0 644 0 0,0 0-1043 0 0,1 0 27 0 0,-4-1 2613 0 0,4 4-2495 0 0,0 0 116 0 0,0 3-175 0 0,-1 0 23 0 0,2 4-16 0 0,-1 1-22 0 0,1 3 5 0 0,0 2 11 0 0,1 2-107 0 0,0 4 4 0 0,0 1 26 0 0,0 4-70 0 0,0 2-175 0 0,1 3 198 0 0,-1 3-86 0 0,1 3-1 0 0,-1 4-47 0 0,1 4-68 0 0,-1 2-31 0 0,1 3-22 0 0,-2 1-4 0 0,1 2-30 0 0,0 0 35 0 0,-1 1-64 0 0,-1 0-50 0 0,1 0-2 0 0,-2-1-30 0 0,1 0 10 0 0,-1-2-23 0 0,0-1 34 0 0,0-2-2 0 0,-1-4-54 0 0,1-2-272 0 0,-1-2 424 0 0,1-3-477 0 0,-1-1 505 0 0,0-4-542 0 0,0-2 504 0 0,0-2-513 0 0,1-4 482 0 0,0-2-495 0 0,0-2 422 0 0,0-3-548 0 0,1-2 294 0 0,-1-1-308 0 0,2-3-178 0 0,-1-1-260 0 0,1-1-276 0 0,-1-1-263 0 0,1-2-177 0 0,0-2-145 0 0,-6-30-20751 0 0,5 15 21348 0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7:21.18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62084"/>
      <inkml:brushProperty name="anchorY" value="-819240.0625"/>
      <inkml:brushProperty name="scaleFactor" value="0.5"/>
    </inkml:brush>
  </inkml:definitions>
  <inkml:trace contextRef="#ctx0" brushRef="#br0">447 237 1264 0 0,'0'0'1436'0'0,"0"-2"-112"0"0,0 0-248 0 0,0-1 88 0 0,-1-1-393 0 0,1 0 266 0 0,-1-2-414 0 0,1 2 218 0 0,-1 0-365 0 0,0-1 242 0 0,0 1-246 0 0,0 2 137 0 0,0-2-99 0 0,1 0 92 0 0,-1 2-126 0 0,1-2 104 0 0,-1 1-118 0 0,0 1 30 0 0,0 1-100 0 0,1 0 34 0 0,-1-2-72 0 0,0 1 28 0 0,0 1-67 0 0,1 0 54 0 0,-1 0-28 0 0,-2 0 13 0 0,-1 1 49 0 0,-1 1-33 0 0,-2 1 59 0 0,0 2-90 0 0,-2 0 46 0 0,0 2-48 0 0,-2 1 26 0 0,-1 2-9 0 0,-2 1 49 0 0,-1 2-56 0 0,-2 2-9 0 0,-1 1-82 0 0,-1 1 118 0 0,-1 2-147 0 0,0 0 193 0 0,0 1-220 0 0,1 1 217 0 0,-1-1-253 0 0,1 1 242 0 0,1 0-232 0 0,0-2 255 0 0,2 0-155 0 0,0-1 3 0 0,3-1-55 0 0,0-2-41 0 0,2-1-22 0 0,0-1 11 0 0,2-1-31 0 0,2-1 13 0 0,0-2 28 0 0,2-1 5 0 0,0-1 1 0 0,2-1 7 0 0,-1 0 3 0 0,1-1-56 0 0,1-2-26 0 0,0 0-24 0 0,2-1-171 0 0,2-2 214 0 0,2-3-251 0 0,2-1 253 0 0,2-3-277 0 0,2-2 218 0 0,0-2-123 0 0,2-3-3 0 0,2-3-10 0 0,1-2 21 0 0,1-2-36 0 0,2-2 29 0 0,0-2 1 0 0,0-1 0 0 0,1-1 19 0 0,0 0 0 0 0,0 1 34 0 0,-1 0-18 0 0,0 2 12 0 0,-1 1 26 0 0,0 1 29 0 0,0 1 50 0 0,-1 1 26 0 0,-1 1 16 0 0,0 2 43 0 0,0 2 88 0 0,-2 1-8 0 0,-1 1-14 0 0,0 1 24 0 0,-2 2-36 0 0,0 1-37 0 0,-2 1-37 0 0,-1 2 2 0 0,1 1-19 0 0,-2 1 31 0 0,1 0-29 0 0,-1 3-28 0 0,1 0-10 0 0,0 3 9 0 0,1 3 32 0 0,1 2-65 0 0,-1 3 30 0 0,0 3-38 0 0,0 4-14 0 0,1 2 16 0 0,0 4-49 0 0,1 3 5 0 0,0 2-251 0 0,0 3 340 0 0,0 2-360 0 0,1 1 394 0 0,1 2-392 0 0,-1 0 427 0 0,0-2-174 0 0,-2 0 44 0 0,1-1-22 0 0,-1-2 13 0 0,-1-1-5 0 0,0-2-27 0 0,0-2-174 0 0,-2-2-120 0 0,1-2-90 0 0,-1-1-95 0 0,-1-3-108 0 0,0-2-171 0 0,-1-1-200 0 0,0-2-203 0 0,-1-2-221 0 0,0-1-452 0 0,-1-3-479 0 0,1 1-320 0 0,-1-3-878 0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7:22.16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63630.4375"/>
      <inkml:brushProperty name="anchorY" value="-820947.75"/>
      <inkml:brushProperty name="scaleFactor" value="0.5"/>
    </inkml:brush>
  </inkml:definitions>
  <inkml:trace contextRef="#ctx0" brushRef="#br0">11 131 2264 0 0,'-3'-4'6647'0'0,"1"0"-5165"0"0,0 1-41 0 0,1 0-40 0 0,-1-1-107 0 0,2 1-170 0 0,-1 0-132 0 0,2-2-171 0 0,0 2-105 0 0,3-2-91 0 0,2 1-84 0 0,1-1-76 0 0,3 1-67 0 0,1 0-28 0 0,2 0-80 0 0,3 0-39 0 0,1 0-18 0 0,2 1-53 0 0,3 0-22 0 0,2-1-48 0 0,2 1 23 0 0,1 0-72 0 0,2 0 1 0 0,1 0-3 0 0,2 1-22 0 0,0-1 1 0 0,-1 0-20 0 0,0 0 38 0 0,-1 1-60 0 0,-1 0 19 0 0,-1 0-12 0 0,-2-1 21 0 0,-1 1-30 0 0,-3 0 9 0 0,-2 0 44 0 0,-2 0-47 0 0,-4 1 8 0 0,0-1-8 0 0,-3 1-13 0 0,1 0 3 0 0,-2 0-11 0 0,0 0 16 0 0,-2 0-42 0 0,1 0 21 0 0,-2 0-54 0 0,-2 0-64 0 0,1 0-55 0 0,-1 1-80 0 0,-1-1-87 0 0,2 1-95 0 0,-2-1-86 0 0,-1 1-122 0 0,0 0-129 0 0,-2-1-177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3:22.6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219 57 1052 0 0,'-26'-20'21573'0'0,"24"19"-21515"0"0,0-1 1 0 0,-1 1 0 0 0,1 0-1 0 0,0 0 1 0 0,-1 0 0 0 0,1 0 0 0 0,0 0-1 0 0,-1 1 1 0 0,1-1 0 0 0,-1 1-1 0 0,1-1 1 0 0,-1 1 0 0 0,0 0-1 0 0,1 0 1 0 0,-1 0 0 0 0,1 0-1 0 0,-1 1 1 0 0,1-1 0 0 0,-4 2 0 0 0,1-1 38 0 0,0 1 1 0 0,1 1 0 0 0,-1-1 0 0 0,1 1 0 0 0,0 0 0 0 0,0 0 0 0 0,0 0 0 0 0,0 0 0 0 0,-5 5 0 0 0,-1 4 130 0 0,0 1 0 0 0,1-1 0 0 0,0 2 0 0 0,1-1 0 0 0,-10 22 0 0 0,13-23-166 0 0,0 1-1 0 0,1 0 0 0 0,0 0 1 0 0,1 1-1 0 0,0-1 0 0 0,1 1 1 0 0,1-1-1 0 0,0 1 1 0 0,1 0-1 0 0,0-1 0 0 0,1 1 1 0 0,1 0-1 0 0,0-1 0 0 0,1 1 1 0 0,7 20-1 0 0,-6-23-150 0 0,1 0-1 0 0,0-1 1 0 0,0 0-1 0 0,2 0 1 0 0,-1 0-1 0 0,1-1 1 0 0,0 0 0 0 0,1 0-1 0 0,0-1 1 0 0,0 0-1 0 0,1 0 1 0 0,0-1-1 0 0,0 0 1 0 0,1-1 0 0 0,0 0-1 0 0,0 0 1 0 0,1-1-1 0 0,19 7 1 0 0,-17-8-71 0 0,1 0 0 0 0,0-1 1 0 0,-1-1-1 0 0,1 0 0 0 0,0-1 0 0 0,0 0 0 0 0,0-1 1 0 0,0-1-1 0 0,0 0 0 0 0,0-1 0 0 0,0 0 1 0 0,24-8-1 0 0,-26 6 123 0 0,-1-1-1 0 0,0 0 1 0 0,-1 0 0 0 0,1-1-1 0 0,-1 0 1 0 0,0-1 0 0 0,-1 0 0 0 0,0-1-1 0 0,0 0 1 0 0,0 0 0 0 0,-1-1 0 0 0,-1 0-1 0 0,1 0 1 0 0,-1-1 0 0 0,7-13-1 0 0,-6 9 91 0 0,-2 0 0 0 0,1-1 0 0 0,-2 1 0 0 0,0-1-1 0 0,-1 0 1 0 0,0-1 0 0 0,-1 1 0 0 0,-1 0-1 0 0,-1-1 1 0 0,0 0 0 0 0,-1 1 0 0 0,-2-25 0 0 0,0 30 18 0 0,0 1 0 0 0,0-1 0 0 0,-1 1 0 0 0,0 0 0 0 0,-1 0 0 0 0,1 0 0 0 0,-2 1 0 0 0,1-1 0 0 0,-2 1 0 0 0,1 0 0 0 0,-1 0 0 0 0,0 1 0 0 0,0-1 0 0 0,-1 1 0 0 0,0 1 0 0 0,0-1 0 0 0,-1 1 0 0 0,0 1 0 0 0,0-1 0 0 0,0 1 0 0 0,-12-5 0 0 0,5 3-342 0 0,-1 1 1 0 0,-1 0 0 0 0,-24-5 0 0 0,35 9-272 0 0,1 1 0 0 0,-1 0 0 0 0,1 1 1 0 0,-1-1-1 0 0,1 1 0 0 0,-1 0 0 0 0,1 1 0 0 0,-1-1 1 0 0,1 1-1 0 0,0 0 0 0 0,-1 0 0 0 0,1 1 1 0 0,0 0-1 0 0,-9 4 0 0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7:22.69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65599.875"/>
      <inkml:brushProperty name="anchorY" value="-822085.375"/>
      <inkml:brushProperty name="scaleFactor" value="0.5"/>
    </inkml:brush>
  </inkml:definitions>
  <inkml:trace contextRef="#ctx0" brushRef="#br0">20 99 1200 0 0,'0'0'0'0'0,"0"-2"1912"0"0,-1-1-434 0 0,0-2-132 0 0,0 0-106 0 0,-1 0-101 0 0,2 0-17 0 0,-2-2-155 0 0,2 2-69 0 0,-2-1-47 0 0,1 1-13 0 0,0-1-88 0 0,0 1 64 0 0,1-1-196 0 0,-1 2 129 0 0,1 0-190 0 0,0 0 122 0 0,0 1-233 0 0,-1 0 89 0 0,1-1-202 0 0,-1 0 27 0 0,1 1-138 0 0,-1 1 60 0 0,1 0 891 0 0,-1 4-799 0 0,1 0 72 0 0,0 4-61 0 0,-1 3 118 0 0,1 4-195 0 0,0 2 171 0 0,-1 4-97 0 0,1 3-23 0 0,0 3-66 0 0,0 2-19 0 0,0 3-25 0 0,1 3 12 0 0,-1 1-44 0 0,1 1-2 0 0,1 1-52 0 0,-1 1 17 0 0,0-1 38 0 0,1 0-31 0 0,0-1 35 0 0,-1 0-52 0 0,1-2-133 0 0,-1-2 270 0 0,0-2-257 0 0,0-1 278 0 0,0-2-280 0 0,0-2 239 0 0,-1-1-283 0 0,1-2 278 0 0,-1-1-226 0 0,0-3 231 0 0,0 0-248 0 0,0-2 238 0 0,0-2-282 0 0,0-1 241 0 0,0-1-238 0 0,0-3 224 0 0,0 1-246 0 0,0-2 256 0 0,0 1-288 0 0,-1-2 296 0 0,1 1-324 0 0,0-2 280 0 0,0 2-287 0 0,0-2 256 0 0,0-2-325 0 0,1 2 147 0 0,-1-1-433 0 0,0-1 201 0 0,0-1-499 0 0,0 1-41 0 0,0 0-286 0 0,0 0-286 0 0,0-1-312 0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7:24.44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64329.875"/>
      <inkml:brushProperty name="anchorY" value="-821616.125"/>
      <inkml:brushProperty name="scaleFactor" value="0.5"/>
    </inkml:brush>
  </inkml:definitions>
  <inkml:trace contextRef="#ctx0" brushRef="#br0">16 74 564 0 0,'-9'-15'23531'0'0,"7"14"-23325"0"0,1-1 239 0 0,0 1-241 0 0,-1-2 1850 0 0,4 2-1720 0 0,1 0-291 0 0,0 0 259 0 0,-1 1-256 0 0,3-1 220 0 0,1 0-262 0 0,1 0 258 0 0,0 0-267 0 0,3 0 248 0 0,2 0-243 0 0,1 0 249 0 0,2 0-252 0 0,2 0 235 0 0,1 0-285 0 0,3-1 261 0 0,1 1-109 0 0,1-1 9 0 0,2 0-20 0 0,1 0-6 0 0,1 0-24 0 0,1 0 15 0 0,0 1-44 0 0,-1-1 8 0 0,1 0-14 0 0,-1 1 7 0 0,-2-1-21 0 0,0 0 15 0 0,-1 1 27 0 0,-1-1-49 0 0,-2 1 2 0 0,-1 0-166 0 0,-2 0 256 0 0,0 0-103 0 0,-5 1 45 0 0,2-1-15 0 0,-4 1 19 0 0,1-1-11 0 0,-3 0 18 0 0,2 0-10 0 0,-2 1 8 0 0,-3-1-174 0 0,2 0 274 0 0,-1 1-299 0 0,-2-1 306 0 0,2 1-296 0 0,-1 0 281 0 0,-2 0-285 0 0,-1 0 323 0 0,3-1-149 0 0,-2 1-151 0 0,0 0 250 0 0,-2-1-272 0 0,0 1 273 0 0,-1 0-81 0 0,0 0 22 0 0,2 0-26 0 0,0 0-194 0 0,0 0 259 0 0,0 0-279 0 0,-1 0 262 0 0,-1 0-349 0 0,0 0 154 0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7:51.61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87210.1875"/>
      <inkml:brushProperty name="anchorY" value="-841168.3125"/>
      <inkml:brushProperty name="scaleFactor" value="0.5"/>
    </inkml:brush>
  </inkml:definitions>
  <inkml:trace contextRef="#ctx0" brushRef="#br0">475 747 64 0 0,'0'0'3610'0'0,"2"1"-2688"0"0,-1 0 112 0 0,1 1-323 0 0,-1-1 219 0 0,2 0-370 0 0,0 0 302 0 0,0 0-397 0 0,-2 0 301 0 0,3 0-265 0 0,0 1 192 0 0,-1-1-189 0 0,-1 0 158 0 0,2 0-147 0 0,0 0 85 0 0,0 0-152 0 0,-2-1 52 0 0,2 1-129 0 0,0-1 14 0 0,-1 1-99 0 0,-1-1 22 0 0,0 0-100 0 0,1 1 48 0 0,0 0-94 0 0,0-1 48 0 0,-1 1-87 0 0,-1-1 55 0 0,0 1-84 0 0,0-1 267 0 0,1 0-281 0 0,1 0 59 0 0,0 1-55 0 0,0-1 4 0 0,-2 0-16 0 0,0 0 6 0 0,0 0-26 0 0,1-1 45 0 0,-1 0-5 0 0,1 0 26 0 0,-1 0 18 0 0,-1 1-36 0 0,2-3 27 0 0,-1 1 51 0 0,-1 0 65 0 0,1 0 4 0 0,-1 1-17 0 0,1-2 14 0 0,-1 1-23 0 0,0-1-41 0 0,0 1-36 0 0,-1-1-21 0 0,0 1-18 0 0,-2-2-3 0 0,0 1 18 0 0,-2-1-21 0 0,0 1-7 0 0,-3 0-3 0 0,-2-1 14 0 0,-1 1-10 0 0,-1 0-24 0 0,-2 1 21 0 0,-2-1-45 0 0,0 2 17 0 0,-4 1-26 0 0,0 1 26 0 0,-3 1-14 0 0,-2 2 19 0 0,-1 2 9 0 0,-3 2-7 0 0,-2 3 41 0 0,-1 3 26 0 0,-1 2 0 0 0,0 3 8 0 0,0 2-29 0 0,3 2 130 0 0,2 1-187 0 0,2 3 134 0 0,4-1-178 0 0,4 2 189 0 0,2-1-171 0 0,5 0 113 0 0,3 0-29 0 0,5-1 2 0 0,5 0-11 0 0,4-1-11 0 0,6 0-35 0 0,5 0-10 0 0,5-2-71 0 0,5-1-61 0 0,5-2-48 0 0,2-3-51 0 0,3-4-99 0 0,1-2 3 0 0,0-4-23 0 0,0-3-50 0 0,-3-2 63 0 0,-1-3 30 0 0,-2-2 40 0 0,-2-3 44 0 0,-3-2 21 0 0,-2-3 55 0 0,-4-1 21 0 0,-3-3 54 0 0,-4-2-25 0 0,-3-1 35 0 0,-3-2 20 0 0,-3-2 42 0 0,-4-3 55 0 0,-2-1 73 0 0,-3-2-1 0 0,-4-1 223 0 0,-1 0-23 0 0,-2 0-7 0 0,-2 1 50 0 0,-1 1-93 0 0,0 2-38 0 0,-1 1 73 0 0,1 3-192 0 0,0 2 52 0 0,1 2-135 0 0,1 2-5 0 0,1 2-52 0 0,1 2-2 0 0,2 0-36 0 0,0 2-39 0 0,3 2 13 0 0,-1 0 2 0 0,2 2-7 0 0,1 1 2 0 0,1 0 33 0 0,0 1 9 0 0,1 0-19 0 0,0 2-7 0 0,4 0 16 0 0,0 0 13 0 0,5 1-32 0 0,3-1-31 0 0,3 1-6 0 0,3-1 78 0 0,3 0-189 0 0,3-1 68 0 0,2-1-27 0 0,4-1-30 0 0,1-2 55 0 0,2 0-27 0 0,2-3 65 0 0,0-1-26 0 0,1-3-27 0 0,0-1 70 0 0,-1-3-37 0 0,-1-2 60 0 0,-2-3-53 0 0,-2-2 64 0 0,-2-3-56 0 0,-3-2 73 0 0,0-4-12 0 0,-3-2 53 0 0,-2 0-41 0 0,-3-1 276 0 0,-2 2-157 0 0,-4 1 162 0 0,-1 2-162 0 0,-4 1 250 0 0,-2 2-233 0 0,-2 2 302 0 0,-2 1-344 0 0,-3 0 227 0 0,-1 2-258 0 0,-4 1 224 0 0,-1 1-252 0 0,-2 3 214 0 0,-3 2-294 0 0,-1 3 266 0 0,-2 3-284 0 0,-1 4 334 0 0,-2 3-207 0 0,-2 6 332 0 0,-3 6-235 0 0,-1 7 260 0 0,-2 8-132 0 0,0 8 5 0 0,1 7-86 0 0,1 8 10 0 0,5 6-61 0 0,3 6-14 0 0,6 4-33 0 0,6 4-18 0 0,5 5-170 0 0,7 5 246 0 0,5 3-254 0 0,5 3 236 0 0,5 1-83 0 0,3 0 2 0 0,4-1-27 0 0,2-1 20 0 0,1-1-42 0 0,1-3-12 0 0,0-2-49 0 0,-2-5-72 0 0,-2-5-26 0 0,-3-4-24 0 0,-3-5-17 0 0,-3-5-59 0 0,-3-4-83 0 0,-3-5-103 0 0,-3-5-137 0 0,-3-4-61 0 0,-3-3-44 0 0,-3-5-23 0 0,-4-3-9 0 0,-2-3 22 0 0,-3-3 77 0 0,-3-3 82 0 0,-3-3 75 0 0,-3-3 138 0 0,-2-3-1 0 0,-2-2 125 0 0,-3-4 37 0 0,-3-2 203 0 0,-1-3-21 0 0,-1-2 366 0 0,-1-3-89 0 0,0-1 196 0 0,0-2 225 0 0,0-2-69 0 0,2-1 392 0 0,2 0-270 0 0,4-1 112 0 0,2-2-368 0 0,3-1 131 0 0,3 0-314 0 0,5-2-16 0 0,5-1-70 0 0,4-2-80 0 0,5-2-55 0 0,6-3-67 0 0,6-4-170 0 0,7-2-118 0 0,6-3-368 0 0,6 0 23 0 0,6-2-401 0 0,7-2 25 0 0,5 1-97 0 0,6 0-244 0 0,2 2-91 0 0,2 3-272 0 0,0 3-129 0 0,0 4-355 0 0,-1 2-402 0 0,-2 3-2058 0 0,-1 2-2756 0 0,-12 5 6214 0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7:52.10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89326.5"/>
      <inkml:brushProperty name="anchorY" value="-842728.5625"/>
      <inkml:brushProperty name="scaleFactor" value="0.5"/>
    </inkml:brush>
  </inkml:definitions>
  <inkml:trace contextRef="#ctx0" brushRef="#br0">377 269 1276 0 0,'0'-2'1732'0'0,"0"-3"-154"0"0,0-2-431 0 0,0-2 89 0 0,0-1-303 0 0,1-1-56 0 0,-1-1 104 0 0,0 0 129 0 0,1 0-7 0 0,-1 0-141 0 0,1 0-101 0 0,-1 1-92 0 0,0 0-54 0 0,0 1 35 0 0,0 0-28 0 0,0 2-44 0 0,0-1-117 0 0,0 0 25 0 0,-1 2-139 0 0,0-1 11 0 0,-2-1-127 0 0,0 0 21 0 0,-2 0-90 0 0,0 0 16 0 0,-2 0-46 0 0,-2 1-24 0 0,-1 1-9 0 0,-2 0-15 0 0,-1 1-12 0 0,-3 2-17 0 0,0 1 13 0 0,-2 2-10 0 0,-2 2 162 0 0,-1 2-145 0 0,-1 3 135 0 0,-1 3-136 0 0,0 3 185 0 0,-1 5-70 0 0,1 3 81 0 0,0 5-4 0 0,1 4 0 0 0,3 4-44 0 0,4 4-20 0 0,2 4-2 0 0,4 4-55 0 0,6 5-18 0 0,3 5-185 0 0,7 3 226 0 0,5 6-302 0 0,6 3 291 0 0,5 3-136 0 0,6 2 41 0 0,4 2-76 0 0,4-1-7 0 0,3-1 137 0 0,2 0-236 0 0,2-3 220 0 0,0-2-278 0 0,-1-2 234 0 0,-3-5-200 0 0,-2-3 123 0 0,-4-5-265 0 0,-3-2-33 0 0,-4-5-146 0 0,-5-3-199 0 0,-3-5-194 0 0,-5-4-286 0 0,-3-3-245 0 0,-3-4-329 0 0,-4-4-423 0 0,-3-3 311 0 0,-3-3-746 0 0,-4-3 25 0 0,-2-3-1865 0 0,-3-2-2438 0 0,1-3 5468 0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7:52.27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90804.25"/>
      <inkml:brushProperty name="anchorY" value="-845461.625"/>
      <inkml:brushProperty name="scaleFactor" value="0.5"/>
    </inkml:brush>
  </inkml:definitions>
  <inkml:trace contextRef="#ctx0" brushRef="#br0">21 352 4484 0 0,'-2'-3'2957'0'0,"-2"-4"-682"0"0,0-2-417 0 0,-1-3-319 0 0,2-1-287 0 0,1-1-98 0 0,2-2-63 0 0,4 0-69 0 0,3 0-114 0 0,5-1-152 0 0,4-1-144 0 0,5-1-114 0 0,6 0-154 0 0,5 0-145 0 0,7 0-268 0 0,5 0-212 0 0,6 1-291 0 0,2 1-286 0 0,4 2-318 0 0,2 0-158 0 0,0 3-379 0 0,0 0-555 0 0,-3 2-1927 0 0,-2 1-2280 0 0,-10 2 5128 0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7:52.57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92738.625"/>
      <inkml:brushProperty name="anchorY" value="-846380.0625"/>
      <inkml:brushProperty name="scaleFactor" value="0.5"/>
    </inkml:brush>
  </inkml:definitions>
  <inkml:trace contextRef="#ctx0" brushRef="#br0">491 157 2364 0 0,'-2'-4'3357'0'0,"-2"-4"-776"0"0,-1-2-245 0 0,-2-3-290 0 0,-1-3-443 0 0,-1 1-123 0 0,0-1-113 0 0,0 1-111 0 0,1 2 58 0 0,0 0-359 0 0,1 3 2 0 0,2 2-402 0 0,-1 0 91 0 0,1 3-249 0 0,-1 3 153 0 0,-1 3-191 0 0,0 5 216 0 0,-1 4-127 0 0,-2 8-34 0 0,-2 6-25 0 0,-1 8-116 0 0,-3 8-1 0 0,-2 7-92 0 0,-3 8-12 0 0,-1 9-32 0 0,-1 5-150 0 0,-1 6 194 0 0,0 3-98 0 0,1 2 7 0 0,1 0-7 0 0,3-2-14 0 0,2-4 104 0 0,1-4-189 0 0,2-3 120 0 0,2-4-156 0 0,1-5 107 0 0,1-5-306 0 0,1-4 96 0 0,2-5-429 0 0,0-4-163 0 0,1-6-173 0 0,1-3-95 0 0,2-5-407 0 0,0-4-453 0 0,0-5-93 0 0,2-4-798 0 0,1-3-2621 0 0,1 1-4199 0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7:53.10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90979.25"/>
      <inkml:brushProperty name="anchorY" value="-846394"/>
      <inkml:brushProperty name="scaleFactor" value="0.5"/>
    </inkml:brush>
  </inkml:definitions>
  <inkml:trace contextRef="#ctx0" brushRef="#br0">20 64 2720 0 0,'0'-2'3561'0'0,"-1"-3"-860"0"0,0-1-510 0 0,0-2-378 0 0,-1 1-366 0 0,1-1-249 0 0,0 1-83 0 0,-1-1-16 0 0,1 2 18 0 0,0 2-32 0 0,0 1-88 0 0,0 3-162 0 0,0 3-128 0 0,0 4-133 0 0,-1 4-69 0 0,1 4-112 0 0,0 4-65 0 0,1 6-85 0 0,0 3-196 0 0,1 5 201 0 0,1 5-251 0 0,2 3 240 0 0,1 4-129 0 0,2 4-6 0 0,1 2-14 0 0,2 1-6 0 0,0-1-44 0 0,0-1-6 0 0,2-3-16 0 0,-1-2 35 0 0,0-3 124 0 0,0-3-217 0 0,-2-4 217 0 0,0-3-259 0 0,-1-5 262 0 0,-2-3-211 0 0,0-2 264 0 0,-1-4-225 0 0,0-3 221 0 0,-2-4-242 0 0,0-1 40 0 0,-1-4 21 0 0,-1-1-20 0 0,-1-3 44 0 0,0-1 54 0 0,0-3 38 0 0,-2-1-6 0 0,0-3 88 0 0,-1-2 42 0 0,0-1 81 0 0,0-2 59 0 0,-1-1 34 0 0,0-1-189 0 0,-1-1 363 0 0,1-1-403 0 0,1 0 369 0 0,-1-1-516 0 0,1-1 435 0 0,1 1-579 0 0,1-1 181 0 0,0 0 208 0 0,1 1-449 0 0,1-1 411 0 0,1 1-516 0 0,1 1 297 0 0,2 0-461 0 0,2 1 190 0 0,2 1-374 0 0,1 2 167 0 0,2 1-358 0 0,3 2 187 0 0,1 3-222 0 0,2 2 267 0 0,1 2-274 0 0,3 3 351 0 0,1 2-140 0 0,1 2 235 0 0,0 3-26 0 0,0 3 73 0 0,0 1 13 0 0,-1 3 75 0 0,-2 1 57 0 0,-3 1 55 0 0,-3 1 38 0 0,-3 1 108 0 0,-3-1 55 0 0,-4 1 118 0 0,-4-1 56 0 0,-4 0 41 0 0,-3 0 204 0 0,-4 0-239 0 0,-3-1 227 0 0,-5-1-250 0 0,-2-1 176 0 0,-4-2-261 0 0,-1-2 22 0 0,-1-1-43 0 0,0-2-27 0 0,0-3-75 0 0,2-1-117 0 0,0-2-122 0 0,2-2-238 0 0,2-1-395 0 0,2-1-357 0 0,2-2-468 0 0,1-1-453 0 0,3-1-361 0 0,3-1-978 0 0,3 0-1240 0 0,1-9-4337 0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7:53.53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92338.75"/>
      <inkml:brushProperty name="anchorY" value="-848487"/>
      <inkml:brushProperty name="scaleFactor" value="0.5"/>
    </inkml:brush>
  </inkml:definitions>
  <inkml:trace contextRef="#ctx0" brushRef="#br0">433 119 2148 0 0,'-1'-1'1776'0'0,"-1"-3"-578"0"0,1 1 95 0 0,-1-2-497 0 0,0 0 165 0 0,-1-2-128 0 0,1 1 266 0 0,0-2-176 0 0,0 2 68 0 0,1-1-170 0 0,0 2-25 0 0,0-1-160 0 0,0 1 2 0 0,0 2-84 0 0,1-2 68 0 0,-1 2 21 0 0,0 0 4 0 0,0-1-20 0 0,0 1-19 0 0,0 1-85 0 0,-2-2-58 0 0,0 1-26 0 0,-1-1-25 0 0,-1 1 20 0 0,-3-1 5 0 0,1 1-20 0 0,-3 1-11 0 0,-3-1-34 0 0,-2 2-16 0 0,-1 0-60 0 0,-3 2 57 0 0,-1 1-25 0 0,-1 2-162 0 0,-3 1 272 0 0,0 4-218 0 0,-2 1 306 0 0,-1 3-263 0 0,0 4 248 0 0,-1 2-297 0 0,3 2 233 0 0,3 2-120 0 0,3 2-51 0 0,3 2 5 0 0,4 0-65 0 0,4 1-42 0 0,5 1-25 0 0,5 1-82 0 0,5 1-135 0 0,5 1-188 0 0,6 0 4 0 0,6 1-347 0 0,6-2-95 0 0,4-1-199 0 0,3-4-14 0 0,3-3-437 0 0,1-4-175 0 0,1-4-235 0 0,0-4-84 0 0,0-4 48 0 0,-2-3-195 0 0,0-4 110 0 0,-2-2-72 0 0,-1-3-1592 0 0,-1-3-1244 0 0,-8 0 3013 0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7:53.92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93767.25"/>
      <inkml:brushProperty name="anchorY" value="-850198.75"/>
      <inkml:brushProperty name="scaleFactor" value="0.5"/>
    </inkml:brush>
  </inkml:definitions>
  <inkml:trace contextRef="#ctx0" brushRef="#br0">74 225 2980 0 0,'0'0'0'0'0,"-1"-4"2701"0"0,0-5-538 0 0,-2-2-65 0 0,1-3-332 0 0,-2-1-81 0 0,0-1-159 0 0,0-1-31 0 0,-1 1-40 0 0,0 1 34 0 0,0 0-92 0 0,1 0-67 0 0,-1 2-204 0 0,1 1-203 0 0,0 1-183 0 0,0 3-191 0 0,1-1-156 0 0,1 3-137 0 0,-1-1-47 0 0,1 2-13 0 0,0 1-2 0 0,1 2-12 0 0,-1 3-53 0 0,0 4 1 0 0,1 4-17 0 0,0 3-41 0 0,1 4-9 0 0,0 3-169 0 0,2 5 289 0 0,1 4-163 0 0,1 4 72 0 0,1 4-56 0 0,2 4 9 0 0,1 2-9 0 0,1 4-27 0 0,1 0 58 0 0,1 0-93 0 0,-1 0 159 0 0,0-2-183 0 0,-2-3 179 0 0,0-3-176 0 0,-2-2 169 0 0,-1-4-214 0 0,0-3 227 0 0,-2-3-220 0 0,0-3 244 0 0,-1-3-203 0 0,-1-2 240 0 0,0-3-214 0 0,-1-2 188 0 0,-1-3-200 0 0,0-2 185 0 0,-1-2-211 0 0,1-2 230 0 0,0-2-252 0 0,-2-2 239 0 0,-1-2-254 0 0,-1-3 84 0 0,0-3 4 0 0,1-3-40 0 0,-1-2 56 0 0,2-4-45 0 0,0-2 9 0 0,2-3 7 0 0,1-2-55 0 0,2-3-30 0 0,1-1-209 0 0,2-1 223 0 0,2-3-280 0 0,1 0 222 0 0,2-1-336 0 0,2 1 97 0 0,1 2-252 0 0,2 0-5 0 0,1 3-156 0 0,0 1-128 0 0,1 3-114 0 0,0 2-216 0 0,0 2-188 0 0,-1 3-231 0 0,-1 2 158 0 0,-1 2-253 0 0,-1 3 79 0 0,-1 1-142 0 0,-3 2-2006 0 0,-1 1-1547 0 0,-2 2 3780 0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7:54.09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95296.6875"/>
      <inkml:brushProperty name="anchorY" value="-851475"/>
      <inkml:brushProperty name="scaleFactor" value="0.5"/>
    </inkml:brush>
  </inkml:definitions>
  <inkml:trace contextRef="#ctx0" brushRef="#br0">40 0 772 0 0,'-2'2'2628'0'0,"-2"2"-541"0"0,-2 2-51 0 0,0 2-163 0 0,0 2-203 0 0,0 0-34 0 0,1 1-13 0 0,2 2-43 0 0,1 0-117 0 0,3 1-221 0 0,1 0-161 0 0,2 2-170 0 0,3 0-185 0 0,1 1-99 0 0,3 2-169 0 0,1-1-76 0 0,2 2 0 0 0,2 0-176 0 0,0 1-72 0 0,3-1-194 0 0,-1 0-71 0 0,2 0-188 0 0,0-2-298 0 0,-1-1-141 0 0,0-2-203 0 0,-1 0-239 0 0,-1-3-89 0 0,-2-1-298 0 0,0-2-112 0 0,-1-2-150 0 0,-4-2-280 0 0,2-2-1504 0 0,-2-2-1523 0 0,-3 0 3477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3:23.4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86 1588 0 0,'-3'-40'11035'0'0,"3"35"-10008"0"0,0 0-1 0 0,1 0 0 0 0,0 0 1 0 0,0 0-1 0 0,0 0 0 0 0,2-5 1 0 0,-2 10-964 0 0,-1 0 0 0 0,0 0 0 0 0,0-1 0 0 0,0 1 0 0 0,0 0 0 0 0,0 0 0 0 0,0-1 0 0 0,0 1 0 0 0,0 0 0 0 0,0 0 0 0 0,0-1 1 0 0,1 1-1 0 0,-1 0 0 0 0,0 0 0 0 0,0-1 0 0 0,0 1 0 0 0,0 0 0 0 0,1 0 0 0 0,-1 0 0 0 0,0 0 0 0 0,0-1 0 0 0,1 1 0 0 0,-1 0 0 0 0,0 0 1 0 0,0 0-1 0 0,1 0 0 0 0,-1 0 0 0 0,0 0 0 0 0,0 0 0 0 0,1-1 0 0 0,-1 1 0 0 0,0 0 0 0 0,0 0 0 0 0,1 0 0 0 0,-1 0 0 0 0,6 19 511 0 0,-3 15-117 0 0,-2 54 0 0 0,1 18-269 0 0,3-29-38 0 0,-4-50 136 0 0,0-1 1 0 0,2 1 0 0 0,1-1 0 0 0,1 1 0 0 0,14 43-1 0 0,-17-66-236 0 0,1 1-1 0 0,0 0 1 0 0,0-1-1 0 0,0 0 1 0 0,0 0-1 0 0,0 0 1 0 0,1 0-1 0 0,0 0 0 0 0,0-1 1 0 0,0 0-1 0 0,0 1 1 0 0,1-1-1 0 0,-1-1 1 0 0,1 1-1 0 0,-1-1 1 0 0,1 0-1 0 0,0 0 1 0 0,0 0-1 0 0,0-1 1 0 0,10 2-1 0 0,10 1-661 0 0,-1-1 1 0 0,1-2-1 0 0,32-1 0 0 0,-6 0-1250 0 0,9 1-1079 0 0,-23-1-265 0 0,-3 2-4162 0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7:54.40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96850.6875"/>
      <inkml:brushProperty name="anchorY" value="-853170.5"/>
      <inkml:brushProperty name="scaleFactor" value="0.5"/>
    </inkml:brush>
  </inkml:definitions>
  <inkml:trace contextRef="#ctx0" brushRef="#br0">87 221 2524 0 0,'-1'-3'3033'0'0,"-1"-4"-715"0"0,0-3-235 0 0,-2-3-345 0 0,0 0-106 0 0,-1-1-1 0 0,-1-1 55 0 0,0 1 119 0 0,0 0-90 0 0,0 0-88 0 0,0 1-183 0 0,1 1-135 0 0,0 1-311 0 0,1 1-169 0 0,-1 1-161 0 0,2 2-117 0 0,0-1-113 0 0,0 2-115 0 0,1-1-88 0 0,0 2-95 0 0,-1 0-50 0 0,2 1-48 0 0,0 1-22 0 0,0 1 9 0 0,0 1-48 0 0,1 3-76 0 0,1 4-8 0 0,1 2-47 0 0,1 5 31 0 0,1 3-73 0 0,0 5-54 0 0,2 4 209 0 0,1 4-39 0 0,1 4 20 0 0,1 5 13 0 0,1 2 21 0 0,0 2 125 0 0,2 3-178 0 0,0 0 232 0 0,0 0-233 0 0,1 0 244 0 0,0-2-212 0 0,0-2 213 0 0,1-1-221 0 0,1-3 216 0 0,0-2-215 0 0,1-3 200 0 0,1-3-326 0 0,0-3 29 0 0,1-4-466 0 0,-1-3-74 0 0,1-3-541 0 0,1-4-267 0 0,-1-3-314 0 0,1-3-241 0 0,-1-2 279 0 0,-1-4-434 0 0,-1-2-82 0 0,-2-3-2371 0 0,0-3-2629 0 0,-4 1 6145 0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3T03:27:54.56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98464.5625"/>
      <inkml:brushProperty name="anchorY" value="-855022"/>
      <inkml:brushProperty name="scaleFactor" value="0.5"/>
    </inkml:brush>
  </inkml:definitions>
  <inkml:trace contextRef="#ctx0" brushRef="#br0">170 161 344,'0'0'0,"-5"-2"3424,-8-2-993,-4-2-198,-4-1-331,0 0-129,-1-1-49,1 0-89,4 1-151,3 1-244,4 0-70,3 0-345,5 0 5,5 0-330,6 0 52,5 0-289,6-1 8,6 2-270,5-1-156,7 0-226,5 0-318,4 0-275,3 1-411,4 0-183,0-1-593,0 1-397,0 1-1605,-1-1-2389,-11 2 5211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7:54.77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00156.125"/>
      <inkml:brushProperty name="anchorY" value="-856131.625"/>
      <inkml:brushProperty name="scaleFactor" value="0.5"/>
    </inkml:brush>
  </inkml:definitions>
  <inkml:trace contextRef="#ctx0" brushRef="#br0">10 0 3952 0 0,'-1'5'5762'0'0,"1"-1"-3421"0"0,-1 0 11 0 0,0-1 142 0 0,0 2-57 0 0,0-1-20 0 0,0 0-107 0 0,0-2-677 0 0,1 1 258 0 0,-1 0-723 0 0,0 0 308 0 0,1-1 491 0 0,0-1-1473 0 0,0-1-421 0 0,1 2-73 0 0,-1-1 0 0 0,1 1 0 0 0,0-1 0 0 0,-1 0 0 0 0,1 0-163 0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4:10.92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08165.9375"/>
      <inkml:brushProperty name="anchorY" value="-754822.625"/>
      <inkml:brushProperty name="scaleFactor" value="0.5"/>
    </inkml:brush>
  </inkml:definitions>
  <inkml:trace contextRef="#ctx0" brushRef="#br0">10 40 2276 0 0,'0'0'5916'0'0,"-1"-2"-4726"0"0,0 0-52 0 0,-2-2 2117 0 0,2 2-2075 0 0,1-1-206 0 0,-1 1 63 0 0,1 1-203 0 0,-1-3-112 0 0,1 1-109 0 0,0 0-61 0 0,-1 1-86 0 0,1 0 1596 0 0,0 0-1880 0 0,0 0 7 0 0,0 0-47 0 0,0 1 7 0 0,0-1-23 0 0,0 2 0 0 0,0-1 230 0 0,2 2-268 0 0,0 0 22 0 0,3 0-25 0 0,-1 1-9 0 0,2 1-7 0 0,0-1-28 0 0,2 2-2 0 0,2 1 12 0 0,1 0-65 0 0,2 1 98 0 0,0 1-78 0 0,2-1 43 0 0,2 2-35 0 0,1-1 5 0 0,0 1 2 0 0,1 0-2 0 0,0 0-3 0 0,1 0-4 0 0,-1 0-23 0 0,0-1 20 0 0,0 1 12 0 0,-1-1-46 0 0,-1-1 48 0 0,-1 0-20 0 0,-2 0 5 0 0,-1-1-28 0 0,-3-1 46 0 0,1 1-16 0 0,-3-2 6 0 0,1 1 0 0 0,-1-2-9 0 0,-1 2-26 0 0,-1-2 40 0 0,0 1 14 0 0,0 0-49 0 0,-1 0 12 0 0,0-1 18 0 0,-2 0-22 0 0,1 0-57 0 0,-1-1 68 0 0,-1 1-29 0 0,0 0 32 0 0,0 1-3 0 0,-2 1 105 0 0,-2 1-43 0 0,-3 2 75 0 0,-2 1-88 0 0,-2 1 131 0 0,-2 1-166 0 0,-2 1 149 0 0,-2 1-167 0 0,-2 2 123 0 0,-3 1-90 0 0,0 0 63 0 0,-2 0-159 0 0,-1 1 191 0 0,1 0-202 0 0,-2-1 192 0 0,2 1-212 0 0,1-2 175 0 0,1 1-166 0 0,1-1 95 0 0,1-1-268 0 0,1-1 122 0 0,2 0-360 0 0,2-1 25 0 0,1-1-351 0 0,1 0-154 0 0,1-1-217 0 0,2-1-200 0 0,1 1-167 0 0,1-1-471 0 0,2-1-396 0 0,2 0-2073 0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4:15.37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11614.375"/>
      <inkml:brushProperty name="anchorY" value="-757875.0625"/>
      <inkml:brushProperty name="scaleFactor" value="0.5"/>
    </inkml:brush>
  </inkml:definitions>
  <inkml:trace contextRef="#ctx0" brushRef="#br0">1 260 852 0 0,'0'-2'2784'0'0,"2"-4"-858"0"0,0-2-157 0 0,2-3-311 0 0,1-1-245 0 0,0-2-83 0 0,3-1-136 0 0,0-1-2 0 0,1 1-41 0 0,2-2-32 0 0,0 2-50 0 0,0 0-100 0 0,2 0-94 0 0,0 1-146 0 0,0 0-95 0 0,0 1-96 0 0,1 1-98 0 0,-1 1-8 0 0,1 1-83 0 0,-1 1-15 0 0,0 3-53 0 0,-2 1 25 0 0,2 1-87 0 0,0 3 80 0 0,0 2-46 0 0,1 4 70 0 0,-1 2-66 0 0,1 5 17 0 0,-1 4-29 0 0,0 4-16 0 0,0 6 35 0 0,0 4-4 0 0,-1 5 12 0 0,0 4-24 0 0,-1 4 12 0 0,0 4-10 0 0,1 2-2 0 0,-1 0 52 0 0,0 1 46 0 0,1-1 54 0 0,-1-1-79 0 0,0-3 174 0 0,1-1-173 0 0,0-3 232 0 0,0-2-67 0 0,0-3-8 0 0,0-2-223 0 0,-1-3 266 0 0,0-3-278 0 0,-1-3 344 0 0,-1-3-222 0 0,1-2 300 0 0,-1-3-181 0 0,1-2 122 0 0,0-2-200 0 0,1-3 151 0 0,0-3-98 0 0,-1-2-39 0 0,3-3-128 0 0,1-2 101 0 0,3-3-198 0 0,0-3 162 0 0,3-3-184 0 0,2-4 160 0 0,0-4-120 0 0,2-4-29 0 0,0-3 4 0 0,0-3 38 0 0,1-4 42 0 0,-1-2 15 0 0,0-2 103 0 0,-2 0 7 0 0,-1-2 71 0 0,-1 0-24 0 0,-2 0 125 0 0,-2 0-114 0 0,-2 0 30 0 0,-1 2 10 0 0,-3 1 26 0 0,-1 1-76 0 0,-2 0 89 0 0,-2 2-122 0 0,-1 1 23 0 0,-1 1-43 0 0,-1 1-20 0 0,-1 1-25 0 0,-2 1-29 0 0,-2 1-88 0 0,-1 0 51 0 0,-1 2-102 0 0,-1 0 56 0 0,-2 2-100 0 0,-1 1 84 0 0,-1 3-117 0 0,-1 1 80 0 0,-2 2-81 0 0,-1 3 96 0 0,-2 3-80 0 0,-1 3 96 0 0,-1 3-33 0 0,-2 4-58 0 0,0 3 93 0 0,-2 5-16 0 0,1 3-27 0 0,0 3-44 0 0,1 4 90 0 0,3 2-100 0 0,1 2 31 0 0,3 2-1 0 0,3 1 54 0 0,4 1-1 0 0,2-1-48 0 0,3 1 41 0 0,4 0 9 0 0,4-1-8 0 0,2 0 5 0 0,5-1 3 0 0,5-1-5 0 0,4-2-17 0 0,4-2 5 0 0,3-2-27 0 0,3-4 54 0 0,1-3-77 0 0,2-3 103 0 0,0-4-111 0 0,0-3 100 0 0,1-2-96 0 0,0-4 85 0 0,1-4-110 0 0,-1-2-10 0 0,1-4-108 0 0,-1-4 26 0 0,1-5-133 0 0,-2-3 76 0 0,1-4-95 0 0,-2-2 128 0 0,-2-3-66 0 0,-3 0 171 0 0,-2 1-135 0 0,-3 2 93 0 0,-3 2-128 0 0,-2 2 115 0 0,-3 4-322 0 0,-3 3 50 0 0,-2 3-410 0 0,-2 3-94 0 0,-1 3-54 0 0,-3 3-40 0 0,0 2-196 0 0,-3 2-163 0 0,0 5-312 0 0,-3 2-529 0 0,-1 5-500 0 0,-3 4-1284 0 0,-1 5-2356 0 0,-1-2 4979 0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4:16.03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14516.6875"/>
      <inkml:brushProperty name="anchorY" value="-758957.25"/>
      <inkml:brushProperty name="scaleFactor" value="0.5"/>
    </inkml:brush>
  </inkml:definitions>
  <inkml:trace contextRef="#ctx0" brushRef="#br0">195 135 1576 0 0,'0'0'3090'0'0,"0"-2"-1883"0"0,-1 0-47 0 0,1-1-58 0 0,0-1-28 0 0,0 0-110 0 0,0 0-14 0 0,1-1-32 0 0,-1 2-63 0 0,1-2-79 0 0,-1 0-90 0 0,1 2-29 0 0,1-1-35 0 0,-1 0-16 0 0,0 2-9 0 0,0-2-46 0 0,0 1-30 0 0,-1 0-28 0 0,1-1-6 0 0,0 1 36 0 0,-1 0-157 0 0,1 0 140 0 0,0 0-243 0 0,-1 0 186 0 0,0 2-230 0 0,1-3 177 0 0,-1 1-294 0 0,0 0 205 0 0,0-1-269 0 0,0 1 215 0 0,0 1-321 0 0,-1-2 353 0 0,0 1-315 0 0,0 0 282 0 0,0 0-302 0 0,0 0 243 0 0,0 0-280 0 0,-1 0 243 0 0,0 1-262 0 0,0 0 245 0 0,-2-1-280 0 0,1 1 273 0 0,1 0-223 0 0,-1 0 216 0 0,-2 2-221 0 0,-1 0 268 0 0,-1 2-268 0 0,-2 1 288 0 0,-1 1-267 0 0,-1 1 296 0 0,0 2-289 0 0,-1 1 299 0 0,0 1-271 0 0,0 2 246 0 0,0 1-256 0 0,0 2 300 0 0,0 0-104 0 0,1 2-99 0 0,1 1 181 0 0,2 0-224 0 0,0 1 119 0 0,2 1-109 0 0,1 0 159 0 0,2-1-183 0 0,1 0 202 0 0,2 0-219 0 0,2 0 201 0 0,1-1-202 0 0,3 0 191 0 0,1-1-179 0 0,3-1 170 0 0,1-1-214 0 0,1-2 222 0 0,2-1-227 0 0,1-2 179 0 0,0-2-156 0 0,2-3 156 0 0,-1-1-167 0 0,1-3 158 0 0,-1-1-165 0 0,1-2 160 0 0,0-3-178 0 0,0-1 169 0 0,0-3-182 0 0,-1-2 175 0 0,-1-2-184 0 0,0-2 157 0 0,-2-1-132 0 0,-1-1 170 0 0,-1 0-208 0 0,-2-1 250 0 0,-1 0-155 0 0,-1 0 199 0 0,-2 1-97 0 0,-2 1 179 0 0,-1 1-183 0 0,-1 1 129 0 0,-1 1-165 0 0,-2 0 116 0 0,0 1-159 0 0,-2 1 133 0 0,0 1-169 0 0,-1 0 129 0 0,-1 1-144 0 0,0 1 129 0 0,0 2-170 0 0,-1 0 147 0 0,2 1-125 0 0,-3 1 130 0 0,1 1-169 0 0,-3 1 92 0 0,2 0-216 0 0,-2 1 68 0 0,1 1-328 0 0,-2 1 110 0 0,2 1-320 0 0,-1 0 43 0 0,1 1-210 0 0,-1 1-177 0 0,0 1-317 0 0,1 1-220 0 0,-1 1-331 0 0,2 1-699 0 0,0-1-2224 0 0,-4 7-4018 0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4:21.22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13192.3125"/>
      <inkml:brushProperty name="anchorY" value="-757616.4375"/>
      <inkml:brushProperty name="scaleFactor" value="0.5"/>
    </inkml:brush>
  </inkml:definitions>
  <inkml:trace contextRef="#ctx0" brushRef="#br0">72 147 488 0 0,'0'0'4668'0'0,"2"-1"-4069"0"0,-1-1 120 0 0,1 1 42 0 0,-1 0-205 0 0,0 0 94 0 0,1-1-193 0 0,-1 1 27 0 0,1 0-110 0 0,-1 0-10 0 0,0 1-73 0 0,1-2-41 0 0,1 1 81 0 0,-1 0-86 0 0,-1 0 74 0 0,0 1-87 0 0,0-1 53 0 0,-1 1-157 0 0,2-1 142 0 0,-1 0-118 0 0,0 0 58 0 0,1 1-92 0 0,-2-1 52 0 0,1 1-97 0 0,-1-1 78 0 0,0 1-148 0 0,2-1 154 0 0,1 0-123 0 0,-1 1 83 0 0,0-1-66 0 0,-1 0 57 0 0,1 0-78 0 0,1 0 60 0 0,-1 0-48 0 0,-1 0 56 0 0,2-1-76 0 0,0 0 46 0 0,-1 1-90 0 0,2-2 90 0 0,-1 1-44 0 0,0 0 56 0 0,0-1-93 0 0,-1-1 70 0 0,0 2-69 0 0,1-2 65 0 0,0 1-76 0 0,-1 0 70 0 0,1 0-64 0 0,-1 0 80 0 0,0 1-47 0 0,0-2 71 0 0,-1 1-103 0 0,0 1 98 0 0,1-2-46 0 0,-1 1 52 0 0,0 1-37 0 0,-1 0 64 0 0,2-1-56 0 0,-1 1 70 0 0,-1 0-58 0 0,1 0 79 0 0,-1 1-83 0 0,1-2 67 0 0,-1 1-104 0 0,0 0 72 0 0,0 0-66 0 0,0 1 107 0 0,-2-1-111 0 0,1 1 110 0 0,-1-1-215 0 0,-1 0 213 0 0,0 0-158 0 0,1 1 116 0 0,-2-1-97 0 0,0 1 108 0 0,0 0-149 0 0,-2 0 138 0 0,0 0-132 0 0,1 1 104 0 0,-3-1-97 0 0,0 1 122 0 0,-2 1-144 0 0,2 0 138 0 0,-3 1-126 0 0,2 0 111 0 0,-1 1-121 0 0,1-1 115 0 0,-1 2-101 0 0,1 0 119 0 0,1 2-109 0 0,0-1 127 0 0,1 2-126 0 0,1 0 141 0 0,2 0-9 0 0,0 1 104 0 0,3 1-150 0 0,0 0 190 0 0,2 0-184 0 0,2 1 116 0 0,1-1-137 0 0,2 1 112 0 0,1-1-133 0 0,1 0 131 0 0,1 0-180 0 0,1-1 165 0 0,0-1-164 0 0,1 0 104 0 0,0 0-93 0 0,0-2 110 0 0,0 1-131 0 0,-2-3 152 0 0,2 1-154 0 0,-2-2 146 0 0,2-1-161 0 0,-2 0 174 0 0,2-1-179 0 0,-1-1 198 0 0,1-1-184 0 0,0-1 172 0 0,0-1-148 0 0,0-1 132 0 0,0-1-132 0 0,-1 0 184 0 0,0-2-120 0 0,-1 0 96 0 0,-1 0-129 0 0,-1 0 145 0 0,0-1-3 0 0,-1 1 115 0 0,0 0-115 0 0,-2 1 61 0 0,1 0-108 0 0,-1-1 57 0 0,-1 2-49 0 0,0-1 63 0 0,-1 1-74 0 0,0-1 14 0 0,0 1-57 0 0,-2 0 64 0 0,1 0-100 0 0,-2-1 52 0 0,1 2-101 0 0,-2-1 83 0 0,1 0-93 0 0,-2 1 73 0 0,0 0-93 0 0,-2 0 102 0 0,1 0-93 0 0,-3 0 34 0 0,1 2 3 0 0,-2-1 30 0 0,0 1-78 0 0,-2 1 95 0 0,2 0-77 0 0,-4 2 57 0 0,3-1-82 0 0,-2 2 60 0 0,1 0 37 0 0,-1 2-25 0 0,0 0-2 0 0,0 2 11 0 0,0 1-4 0 0,1 1-13 0 0,0 0-15 0 0,2 2 51 0 0,0 0-17 0 0,1 1 2 0 0,1 0 11 0 0,0 1-17 0 0,2-1-9 0 0,1 1-12 0 0,1 0 35 0 0,1 0 11 0 0,0 0-29 0 0,2 0 11 0 0,1 1-23 0 0,1-1 25 0 0,1 0 0 0 0,1-1-13 0 0,1-1 5 0 0,1 0-7 0 0,0-1-7 0 0,0-2-27 0 0,1 0-21 0 0,-1-2 32 0 0,2 0-3 0 0,-1-2-7 0 0,2-1 8 0 0,-2 0-22 0 0,3-2 7 0 0,-1-1-12 0 0,1-1 35 0 0,0-2-20 0 0,-1 0 26 0 0,1-2-26 0 0,-1-1 14 0 0,-1 0-38 0 0,-1-1 90 0 0,0 0 1 0 0,-1 0-6 0 0,0-1-31 0 0,-2 1 126 0 0,0 0-34 0 0,-2 0-8 0 0,0 2-40 0 0,-1-2 39 0 0,-1 2-43 0 0,0-1-11 0 0,-1 0-3 0 0,-2-1-20 0 0,0 1 10 0 0,-2 0 14 0 0,1 1-28 0 0,-2 0 28 0 0,1 2-37 0 0,-2-1 6 0 0,0 1-11 0 0,-2 0 6 0 0,1 1 20 0 0,-2 0-24 0 0,0 1-10 0 0,-2 1 31 0 0,2 0-34 0 0,-3 1-18 0 0,3 1 19 0 0,-3 2 43 0 0,1 0-7 0 0,-1 2 0 0 0,2 1-16 0 0,0 2 14 0 0,1 0 14 0 0,0 2-47 0 0,3 0 48 0 0,-1 1-16 0 0,2 0-4 0 0,1 0-12 0 0,2 0-2 0 0,0 0 19 0 0,1 0-21 0 0,2-1 26 0 0,0 1-13 0 0,2-1-28 0 0,1 0-42 0 0,0-1 9 0 0,1 0 114 0 0,0-1-165 0 0,2 0 69 0 0,-2-2-28 0 0,2 0 13 0 0,-2-1 6 0 0,3-1 4 0 0,-2-1-15 0 0,2-1 47 0 0,-2-1-14 0 0,3-1 15 0 0,-2-1-25 0 0,0-2 7 0 0,1-1-8 0 0,-1-2 7 0 0,-1 0 16 0 0,0-1-5 0 0,-1-1 17 0 0,-1 0-23 0 0,-1 1 22 0 0,-1-2-12 0 0,0 1-29 0 0,-1 0 32 0 0,-2 2 36 0 0,0-2-30 0 0,0 2 18 0 0,-2-1-33 0 0,0 2 23 0 0,-2-1-17 0 0,2 1-29 0 0,-3 0 37 0 0,0 2 6 0 0,-1 1 3 0 0,0 1-18 0 0,-2 2 12 0 0,2 0 0 0 0,-2 2-15 0 0,1 0 10 0 0,0 2-9 0 0,1 0 3 0 0,-1 2-15 0 0,2 1-33 0 0,1-1-34 0 0,1 2-86 0 0,2 1-8 0 0,1 0-98 0 0,1 1 36 0 0,2-1 11 0 0,1 1-29 0 0,1-1 24 0 0,1-1-31 0 0,1 1-74 0 0,0-2 136 0 0,-1-2-54 0 0,3 1 169 0 0,-2-2-128 0 0,2-1 194 0 0,-2 0-115 0 0,-1-1 151 0 0,3-1-125 0 0,-2 0 161 0 0,2-2-154 0 0,-2 0 95 0 0,0-3-66 0 0,-1 2 125 0 0,0-3-102 0 0,-2 0 189 0 0,-1 0-148 0 0,0 0 157 0 0,-1 1-152 0 0,-1-1 126 0 0,0 1-155 0 0,-2-1 133 0 0,0 1-139 0 0,-2 0 124 0 0,0 0-155 0 0,-2 2 153 0 0,1 0-159 0 0,-2 0 163 0 0,0 2-156 0 0,-1 0 113 0 0,1 1-268 0 0,-1 1 44 0 0,2 0-164 0 0,-2 1-45 0 0,2 0-258 0 0,0 2 3 0 0,1 0-231 0 0,1 1-167 0 0,0-1-131 0 0,2 2-414 0 0,1-2-120 0 0,2 2-1633 0 0,1-2-996 0 0,0 0 2471 0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4:23.01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14552.0625"/>
      <inkml:brushProperty name="anchorY" value="-758942.25"/>
      <inkml:brushProperty name="scaleFactor" value="0.5"/>
    </inkml:brush>
  </inkml:definitions>
  <inkml:trace contextRef="#ctx0" brushRef="#br0">61 80 1432 0 0,'0'0'2518'0'0,"-1"-2"-1482"0"0,0 1-203 0 0,0 0-38 0 0,-1-2-88 0 0,1 0-197 0 0,0 1 127 0 0,-1-1-160 0 0,0-1 76 0 0,1 2-68 0 0,-1-2-48 0 0,0 1 59 0 0,1 1-98 0 0,0-1 127 0 0,0 0-114 0 0,0 1 92 0 0,-1-2-111 0 0,1 2 79 0 0,0-1-86 0 0,0 2 61 0 0,1-2-136 0 0,-1 1 80 0 0,0 0-102 0 0,0-1 106 0 0,-1 1-94 0 0,0 0 141 0 0,1 1-167 0 0,0-1 89 0 0,-1 0-164 0 0,1 1 82 0 0,1-1-194 0 0,-1 2 155 0 0,0-2-183 0 0,0 0 117 0 0,0 0-168 0 0,0 1 126 0 0,0 0-172 0 0,1 0 133 0 0,-1 1 19 0 0,0 2 42 0 0,0-1-85 0 0,0 3 163 0 0,0 0-106 0 0,0 2 130 0 0,1 2-77 0 0,0 1 113 0 0,0 1-133 0 0,0 0 70 0 0,0 3-74 0 0,0 0 37 0 0,0 1-13 0 0,0 1-34 0 0,0 1 80 0 0,-1 0-193 0 0,0 1 268 0 0,1 2-215 0 0,-1 1 287 0 0,0 1-258 0 0,0 2 193 0 0,-1 0-211 0 0,1 2 242 0 0,0 0-200 0 0,0 1 39 0 0,1 1 63 0 0,-1 1-20 0 0,0 1 28 0 0,1 1 14 0 0,0 1 114 0 0,0 0-59 0 0,1 2-12 0 0,-1 0-50 0 0,0 1-7 0 0,0-1-46 0 0,0-2-18 0 0,0 0-2 0 0,0-1-32 0 0,1-1 13 0 0,-1-1-24 0 0,0 0-9 0 0,0 0-7 0 0,0-1 80 0 0,0 0-99 0 0,-1 0 93 0 0,1 0-111 0 0,0-1 106 0 0,0 0-74 0 0,0-1 87 0 0,0 0-99 0 0,0 0 54 0 0,0 0-69 0 0,0-2 89 0 0,0 0-47 0 0,0 0-12 0 0,1-1-19 0 0,-1 1-10 0 0,1 0-94 0 0,0-1 110 0 0,-1 0-122 0 0,1-1 106 0 0,0-1-102 0 0,0 0 100 0 0,0-1-96 0 0,-1 0 86 0 0,1 0-101 0 0,0-1 90 0 0,0 0-88 0 0,0-1 77 0 0,0 1-98 0 0,0-1 85 0 0,0-1-69 0 0,0 1 94 0 0,0-1-101 0 0,0 0 97 0 0,0 0-109 0 0,0-1 112 0 0,-1 1-95 0 0,1 0 85 0 0,-1 0-81 0 0,0 0 89 0 0,1 0-101 0 0,-1 0 87 0 0,0-1-69 0 0,1 1 76 0 0,-1 0-88 0 0,0-1 98 0 0,0 0-86 0 0,0 1 82 0 0,0-1-94 0 0,0-1 32 0 0,0 1 64 0 0,0 0-95 0 0,0-1 88 0 0,0-1-93 0 0,0 0 79 0 0,0 0-66 0 0,0-1 65 0 0,0 0-79 0 0,1-1 89 0 0,-1-1-88 0 0,1 1 87 0 0,-1-1-105 0 0,0-2 83 0 0,0 1-64 0 0,1-2 93 0 0,-1 1-96 0 0,0-1 95 0 0,1 1-84 0 0,-1-1 118 0 0,0 1-81 0 0,0-1 83 0 0,0 1-79 0 0,1-1 84 0 0,-1 2-80 0 0,0-2 66 0 0,1 2-20 0 0,-1-2 24 0 0,1 2-56 0 0,-1-1 64 0 0,1 1-72 0 0,-1-1 50 0 0,1 2-39 0 0,0-2-9 0 0,-1 2-11 0 0,1 0 29 0 0,-1 0-47 0 0,0 0 42 0 0,0 0-36 0 0,0 0 24 0 0,1 0-7 0 0,-1 0 2 0 0,0 0-5 0 0,1 0 11 0 0,-1 0-8 0 0,1 0-39 0 0,-1 1 44 0 0,0-1 3 0 0,0 0-6 0 0,1 1 10 0 0,-1-1 6 0 0,0 1-43 0 0,0 0 50 0 0,0 1-11 0 0,0 1-2 0 0,0 0 8 0 0,-1 0-26 0 0,1 1 21 0 0,0 0-26 0 0,-1-1 36 0 0,0 2-16 0 0,1-1 1 0 0,-1 1 1 0 0,1 0-15 0 0,-1-1-19 0 0,0 1 27 0 0,1-1 5 0 0,-1 1-29 0 0,0 0 220 0 0,1 0-297 0 0,-1 1 147 0 0,0-1-126 0 0,1 1 136 0 0,-1-1-120 0 0,1 0 88 0 0,-1 0-81 0 0,1 0 74 0 0,-1 0-73 0 0,1 0 72 0 0,0 0-77 0 0,-1-1 70 0 0,1 1-55 0 0,-1-1 68 0 0,1 0-66 0 0,0 1 77 0 0,0 0-98 0 0,0 0 128 0 0,1 0-118 0 0,-1 0 129 0 0,0 1-140 0 0,1-1 118 0 0,0 0-135 0 0,-1 1 193 0 0,1-2-179 0 0,0 1 145 0 0,0-1-132 0 0,0 1 39 0 0,0-1-13 0 0,0 1 0 0 0,0-2 0 0 0,0 1 0 0 0,-1-1 0 0 0,1 0 0 0 0,-1 0 0 0 0,1-2 0 0 0,-1 1 0 0 0,1 0 0 0 0,0-1 0 0 0,-1 0 0 0 0,1 0 0 0 0,-1 0 0 0 0,1 0 0 0 0,-1 0 0 0 0,1 1 0 0 0,0-2 0 0 0,0 2 0 0 0,-1-1 0 0 0,1 0 0 0 0,0 1 0 0 0,0-1 0 0 0,-1 1 0 0 0,1 0 0 0 0,0 0 0 0 0,-1 1 0 0 0,1 0 0 0 0,0-1 0 0 0,0 1 0 0 0,0-2 0 0 0,-1 1 0 0 0,1-2 0 0 0,-1 1 0 0 0,1 0 0 0 0,-1 0 0 0 0,1-1 0 0 0,0 0 0 0 0,-1 0 0 0 0,1-1 0 0 0,-1-1 0 0 0,0 1 0 0 0,1-2 0 0 0,-1 1 0 0 0,0-1 0 0 0,0 1 0 0 0,0-1 0 0 0,1 1 0 0 0,-1-1 0 0 0,0 1 0 0 0,0-1 0 0 0,0 1 0 0 0,0-1 0 0 0,1 1 0 0 0,-1-1 0 0 0,1 1 0 0 0,-1-1 0 0 0,0 3 0 0 0,0 0 0 0 0,0 0 0 0 0,0 0 0 0 0,0 1 0 0 0,0 1 0 0 0,0-1 0 0 0,0 0 0 0 0,0 0 0 0 0,0 0 0 0 0,0 1 0 0 0,0-1 0 0 0,0 1 0 0 0,0 0 0 0 0,-1 0 0 0 0,1 0 0 0 0,0 0 0 0 0,0 0 0 0 0,-1 0 0 0 0,1 1 0 0 0,0 0 0 0 0,0 0 0 0 0,0 1 0 0 0,0-1 0 0 0,0 1 0 0 0,0 1 0 0 0,0 0 0 0 0,-1 0 0 0 0,1 0 0 0 0,0 0 0 0 0,0 1 0 0 0,-1 0 0 0 0,1-1 0 0 0,-1 1 0 0 0,1 0 0 0 0,-1-1 0 0 0,0 0 0 0 0,0-1 0 0 0,1 0 0 0 0,-1-1 0 0 0,1 0 0 0 0,0-1 0 0 0,0 0 0 0 0,-1 0 0 0 0,1 0 0 0 0,-1-1 0 0 0,0 0 0 0 0,1 0 0 0 0,-1 0 0 0 0,0-1 0 0 0,1 1 0 0 0,0-2 0 0 0,0 1 0 0 0,0-2 0 0 0,0 1 0 0 0,0-2 0 0 0,0 2 0 0 0,0-3 0 0 0,0 3 0 0 0,0-2 0 0 0,0 1 0 0 0,0-1 0 0 0,0 2 0 0 0,0-2 0 0 0,0 1 0 0 0,0-1 0 0 0,0 1 0 0 0,0-1 0 0 0,0 1 0 0 0,0-2 0 0 0,0 1 0 0 0,0-1 0 0 0,0 2 0 0 0,0-3 0 0 0,0 2 0 0 0,0-2 0 0 0,0 1 0 0 0,0-1 0 0 0,0-1 0 0 0,0 1 0 0 0,0-1 0 0 0,0-1 0 0 0,0 1 0 0 0,0-1 0 0 0,0 0 0 0 0,0-1 0 0 0,0 1 0 0 0,0 0 0 0 0,0-1 0 0 0,0 0 0 0 0,0-1 0 0 0,0-1 0 0 0,0 1 0 0 0,0-1 0 0 0,0 1 0 0 0,1 0-47 0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4:24.61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13261.4375"/>
      <inkml:brushProperty name="anchorY" value="-762024.4375"/>
      <inkml:brushProperty name="scaleFactor" value="0.5"/>
    </inkml:brush>
  </inkml:definitions>
  <inkml:trace contextRef="#ctx0" brushRef="#br0">46 128 1508 0 0,'0'0'0'0'0,"-3"0"1280"0"0,-1 0-210 0 0,1 0-56 0 0,0 0-165 0 0,1 0-277 0 0,1 0 232 0 0,0 0-204 0 0,-3-1 154 0 0,1 1-77 0 0,-1 0-51 0 0,-3-1 4181 0 0,5 0-4314 0 0,0 1 107 0 0,0-1-181 0 0,0 1 106 0 0,-1-1 1609 0 0,7 1-1976 0 0,-1 0 180 0 0,4 0-71 0 0,0-1-18 0 0,6 1-38 0 0,3 0-15 0 0,6-1-66 0 0,4 1-4 0 0,6 0-17 0 0,5 1-18 0 0,6-1-19 0 0,6 1 3 0 0,6-1-50 0 0,6 2 0 0 0,6-1 20 0 0,3 1 6 0 0,3-1-15 0 0,2 0 6 0 0,0 0-11 0 0,2-1-115 0 0,0-1 131 0 0,0 1-8 0 0,1-1-1 0 0,1 0 12 0 0,0-1-8 0 0,0 1-25 0 0,1-1 35 0 0,-1 1-21 0 0,1-1 11 0 0,-1 0-12 0 0,1 1-6 0 0,0-1 20 0 0,-1 1-49 0 0,0-1 48 0 0,-1 1-53 0 0,0-1 24 0 0,-1 1-7 0 0,-1-1-13 0 0,-1 0-15 0 0,0 0 9 0 0,-2 0-5 0 0,-2 1 1 0 0,-3-1-42 0 0,-3 0 82 0 0,-3 0-21 0 0,-2 0-1 0 0,-3 0-39 0 0,-2 0 2 0 0,-1 0 80 0 0,-2 1-44 0 0,-3-1 13 0 0,-1 0 4 0 0,-3 1 6 0 0,-1-1-24 0 0,-2 1-16 0 0,0-1 31 0 0,-1 0-30 0 0,0 1-4 0 0,0-1 10 0 0,-2 0-32 0 0,1 1 23 0 0,0-1-3 0 0,-1 1 9 0 0,0 0-85 0 0,0 0 100 0 0,0-1-95 0 0,0 0 122 0 0,-2 0-110 0 0,0 0 133 0 0,0 0-123 0 0,-1 0 94 0 0,0 0-84 0 0,-2 0 108 0 0,-1-1-144 0 0,-1 1 133 0 0,0 0-84 0 0,-2 0 109 0 0,0 1-133 0 0,0-1 140 0 0,-1 0-136 0 0,1 0 115 0 0,-1 0-124 0 0,-1 0 135 0 0,1 1-148 0 0,-1-1 151 0 0,-1 0-120 0 0,0 0 102 0 0,0 1-104 0 0,-1-1 78 0 0,-1 1-72 0 0,-1 0 114 0 0,-1 0-47 0 0,-2 0 12 0 0,0 0-5 0 0,-2 0-18 0 0,-1 0-32 0 0,0 0 49 0 0,-5 1-12 0 0,1-1-19 0 0,-3 0 2 0 0,2 1-1 0 0,-4-1-85 0 0,2 1 117 0 0,-2 0-145 0 0,1-1 108 0 0,-2 1-159 0 0,-2 0 110 0 0,1 0-190 0 0,-1-1 151 0 0,-2 1-209 0 0,-1 0 83 0 0,3 0-221 0 0,-2 0 45 0 0,0-1-244 0 0,-1 1-22 0 0,-1 0-186 0 0,2 0-3 0 0,0 1-153 0 0,-1 0-549 0 0,-1-1-148 0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4:27.90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19194.8125"/>
      <inkml:brushProperty name="anchorY" value="-763173.875"/>
      <inkml:brushProperty name="scaleFactor" value="0.5"/>
    </inkml:brush>
  </inkml:definitions>
  <inkml:trace contextRef="#ctx0" brushRef="#br0">87 232 124 0 0,'0'0'5212'0'0,"-3"-1"-4886"0"0,0 1-55 0 0,0 0-33 0 0,1-1-20 0 0,0 1-8 0 0,0 0 831 0 0,2 0-937 0 0,-3 0 301 0 0,-1 0-280 0 0,1 0 272 0 0,0 0-145 0 0,0 0 65 0 0,2 0-95 0 0,0 0 104 0 0,1 0-140 0 0,-3-1 83 0 0,0 1-97 0 0,0-1 26 0 0,1 0 60 0 0,0 1-39 0 0,1 0 25 0 0,1 0 328 0 0,-3-1-372 0 0,0 1-90 0 0,0 0 88 0 0,1-1-106 0 0,0 1 73 0 0,1 0 769 0 0,-2-1-744 0 0,1 1-51 0 0,-1-1 68 0 0,1 1-42 0 0,-1-1 2141 0 0,2 2-2020 0 0,-1 1-74 0 0,1-1 214 0 0,-1 2-154 0 0,1 0 133 0 0,0 2-111 0 0,0 0 51 0 0,0 2-43 0 0,1 2 24 0 0,-1 1 15 0 0,0 2 66 0 0,1 1 128 0 0,-1 3-191 0 0,2 3 258 0 0,-1 2-320 0 0,1 3 279 0 0,0 3-232 0 0,1 3 227 0 0,1 3-188 0 0,0 3 85 0 0,1 2-25 0 0,0 3-14 0 0,1 2 4 0 0,0 2 8 0 0,1 1-13 0 0,0 0 4 0 0,2 3 51 0 0,-1-1-67 0 0,1 1 46 0 0,-1 0-108 0 0,0-1 59 0 0,1 0-106 0 0,-1-1-10 0 0,0 1-33 0 0,-1-2-34 0 0,0 0-3 0 0,0-1-16 0 0,-1 0-54 0 0,0 0 60 0 0,0 0-48 0 0,-1-1 23 0 0,0 0-62 0 0,-1-2 31 0 0,0 1-21 0 0,0-2-29 0 0,-1 0 51 0 0,0 0-68 0 0,-1 0 39 0 0,1-1-50 0 0,-1 0 32 0 0,0-1-86 0 0,1 0 90 0 0,-1 0-62 0 0,1-1 94 0 0,-1 0-120 0 0,1-1 42 0 0,0 1-1 0 0,1-2 2 0 0,-1 0 33 0 0,0-1-4 0 0,1 0 3 0 0,-1-1-27 0 0,0 0-71 0 0,0 0 18 0 0,0-1-11 0 0,0-2 0 0 0,0 0 0 0 0,-1-2 0 0 0,1 0 0 0 0,-1-1 0 0 0,0-2 0 0 0,0 0 0 0 0,-1-1 0 0 0,1 0 0 0 0,-1-1 0 0 0,0-1 0 0 0,0 0 0 0 0,0-2 0 0 0,0 0 0 0 0,0-1 0 0 0,0-1 0 0 0,0 0 0 0 0,0 0 0 0 0,0 0 0 0 0,0-1 0 0 0,0 1 0 0 0,0-1 0 0 0,0 1 0 0 0,0 0 0 0 0,0-1 0 0 0,0 1 0 0 0,0-1 0 0 0,0 0 0 0 0,0 0 0 0 0,-1-1 0 0 0,1 0 0 0 0,0-2 0 0 0,-1 1 0 0 0,0-2 0 0 0,1-1 0 0 0,0-1 0 0 0,-1 0 0 0 0,1-1 0 0 0,0 0 0 0 0,0-1 0 0 0,0 0 0 0 0,-1-1 0 0 0,1-1 0 0 0,-1 0 0 0 0,1-1 0 0 0,-1 2 0 0 0,1-2 0 0 0,0 1 0 0 0,-1-1 0 0 0,1 2 0 0 0,0-2 0 0 0,0 1 0 0 0,0-1 0 0 0,-1 1 0 0 0,0-2 0 0 0,0 1 0 0 0,1-1 0 0 0,-1 1 0 0 0,0-2 0 0 0,1 0 0 0 0,-1 0 0 0 0,0 0 0 0 0,1-1 0 0 0,-1-2 0 0 0,1 0 0 0 0,-1 2 0 0 0,1-1 0 0 0,-1-1 0 0 0,1 0 0 0 0,-1 1 0 0 0,1-1 0 0 0,-1 0 0 0 0,1 0 0 0 0,0-1 0 0 0,0-1 0 0 0,0 0 0 0 0,0 2 0 0 0,1 0 0 0 0,0-1 0 0 0,0 0 0 0 0,-1 0 0 0 0,0 0 0 0 0,1-1 0 0 0,3 0 0 0 0,0 0 0 0 0,3-1 0 0 0,0 0 0 0 0,5 0 0 0 0,1 0 0 0 0,3 0 0 0 0,2 0 0 0 0,2 1 0 0 0,3-1 0 0 0,2 0 0 0 0,5 0 0 0 0,2 0 0 0 0,5 0 0 0 0,3 0 0 0 0,4 1 0 0 0,4-1 0 0 0,2 0 0 0 0,2 0 0 0 0,2 0 0 0 0,0 0 0 0 0,1 0 0 0 0,0 0 0 0 0,-1 0 0 0 0,1 0 0 0 0,-1 0 0 0 0,0 0 0 0 0,0 0 0 0 0,0 0 0 0 0,0 0 0 0 0,-1 0 0 0 0,-1 0 0 0 0,1 0 0 0 0,-2 1 0 0 0,-2-1 0 0 0,-2 0 0 0 0,-1 1 0 0 0,-2-1 0 0 0,-1 1 0 0 0,-1 0 0 0 0,0-1 0 0 0,-1 1 0 0 0,0-1 0 0 0,-1 0 0 0 0,1 1 0 0 0,-2 0 0 0 0,1-1 0 0 0,-1 0 0 0 0,0 1 0 0 0,0-1 0 0 0,0 1 0 0 0,1 0 0 0 0,0 0 0 0 0,0-1 0 0 0,2 0 0 0 0,0 0 0 0 0,1 1 0 0 0,1-1 0 0 0,1 1 0 0 0,2 0 0 0 0,2 0 0 0 0,2-1 0 0 0,0 2 0 0 0,1-1 0 0 0,1 1 0 0 0,0 0 0 0 0,0-1 0 0 0,0 1 0 0 0,0 0 0 0 0,0 0 0 0 0,-1 0 0 0 0,0 1 0 0 0,-1-1 0 0 0,0 1 0 0 0,-3 0 0 0 0,-1-1 0 0 0,-2 1 0 0 0,-1 0 0 0 0,-2 0 0 0 0,0 0 0 0 0,-2-1 0 0 0,0 1 0 0 0,-2-1 0 0 0,0 0 0 0 0,-2 1 0 0 0,-2-1 0 0 0,-1 0 0 0 0,-1 0 0 0 0,-1 0 0 0 0,-1 1 0 0 0,-1-1 0 0 0,0 0 0 0 0,-1 0 0 0 0,0 0 0 0 0,-1 0 0 0 0,0-1 0 0 0,0 1 0 0 0,0 0 0 0 0,-1 0 0 0 0,1 0 0 0 0,-1 0 0 0 0,0 0 0 0 0,0 0 0 0 0,-1 0 0 0 0,0 0 0 0 0,0 0 0 0 0,0 0 0 0 0,-1-1 0 0 0,0 1 0 0 0,-1-1 0 0 0,0 0 0 0 0,-2 0 0 0 0,0 0 0 0 0,0 0 0 0 0,-1 0 0 0 0,0 0 0 0 0,0 0 0 0 0,-1 0 0 0 0,0 0 0 0 0,0 0 0 0 0,0 0 0 0 0,-1 0 0 0 0,1 0 0 0 0,-2-1 0 0 0,1 1 0 0 0,-1-1 0 0 0,-1 1 0 0 0,-3-1 0 0 0,1 1 0 0 0,-3-1 0 0 0,2 1 0 0 0,-2-1 0 0 0,1 1 0 0 0,-3-1 0 0 0,2 0 0 0 0,-2 1 0 0 0,1-1 0 0 0,-2 0 0 0 0,2 1 0 0 0,-3-1 0 0 0,2 1 0 0 0,-2-1 0 0 0,2 1 0 0 0,-2-1 0 0 0,1 0 0 0 0,-1 1 0 0 0,1 0 0 0 0,-1-1 0 0 0,2 0 0 0 0,-1 1 0 0 0,1-1 0 0 0,-1 0 0 0 0,1 1 0 0 0,-2-1 0 0 0,3 1 0 0 0,-2-1 0 0 0,2 0 0 0 0,-2 1 0 0 0,2-1 0 0 0,-1 1 0 0 0,1-1 0 0 0,-2 1 0 0 0,1 0 0 0 0,-1-1 0 0 0,2 1 0 0 0,-3-1 0 0 0,-1 1 0 0 0,3 0 0 0 0,-3-1 0 0 0,0 1 0 0 0,2 0 0 0 0,-2 0 0 0 0,-1-1 0 0 0,-1 1 0 0 0,2 0 0 0 0,-1 0 0 0 0,-1 0 0 0 0,-1 0 0 0 0,-1 0 0 0 0,2 0 0 0 0,0 0 0 0 0,-1 0 0 0 0,0 0 0 0 0,-1 0 0 0 0,-1 0 0 0 0,-1 0 0 0 0,1 0 0 0 0,-1 0 0 0 0,2-1 0 0 0,1 1 0 0 0,0 0 0 0 0,-1-1 0 0 0,0 1 0 0 0,-1 0 0 0 0,0 0 0 0 0,0-2 0 0 0,0 0 0 0 0,1-2 0 0 0,-1 1 0 0 0,0-2 0 0 0,-1 1 0 0 0,1-3 0 0 0,0-1 0 0 0,-1-2 0 0 0,0 0 0 0 0,0-3 0 0 0,-1-1 0 0 0,1-3 0 0 0,0-3 0 0 0,-1-2 0 0 0,0-3 0 0 0,0-4 0 0 0,0-2 0 0 0,0-2 0 0 0,0-2 0 0 0,0-2 0 0 0,0 0 0 0 0,0-2 0 0 0,-1-1 0 0 0,0-2 0 0 0,0 0 0 0 0,0-1 0 0 0,-1-1 0 0 0,0 0 0 0 0,0-1 0 0 0,0 0 0 0 0,-1 0 0 0 0,1 0 0 0 0,-1 0 0 0 0,0-1 0 0 0,0 0 0 0 0,-1 0 0 0 0,1-1 0 0 0,-1 0 0 0 0,0 1 0 0 0,1-1 0 0 0,0 2 0 0 0,0 1 0 0 0,1 2 0 0 0,0 2 0 0 0,0 1 0 0 0,1 1 0 0 0,0 2 0 0 0,1 0 0 0 0,-1 1 0 0 0,0 1 0 0 0,1 1 0 0 0,0 1 0 0 0,-1 1 0 0 0,1 1 0 0 0,0 1 0 0 0,0 1 0 0 0,1 0 0 0 0,-1 1 0 0 0,0 0 0 0 0,0 0 0 0 0,-1 0 0 0 0,0 1 0 0 0,0-1 0 0 0,0 0 0 0 0,-1 1 0 0 0,1-1 0 0 0,-1-1 0 0 0,0 1 0 0 0,0 0 0 0 0,0-1 0 0 0,0 0-56 0 0,-1 1-31 0 0,1 0 6 0 0,-1 1 35 0 0,1 1-26 0 0,-1 1 52 0 0,1 1-42 0 0,-1 0 89 0 0,1 1-91 0 0,0 1 57 0 0,0 0-22 0 0,0 1 43 0 0,0 1-48 0 0,0 1 38 0 0,0 1-53 0 0,1 0 71 0 0,0 1-69 0 0,-1 0 45 0 0,1 0-8 0 0,0 1-8 0 0,0 0-20 0 0,0 0-9 0 0,1 0 15 0 0,0 1 13 0 0,0-1-23 0 0,1 0 4 0 0,-1 0-10 0 0,0 0-32 0 0,1 0 32 0 0,0 0-30 0 0,-1 0 32 0 0,1-1-28 0 0,0 1 32 0 0,0 0-60 0 0,0-1 64 0 0,0 0-49 0 0,-1 0 66 0 0,1 0-83 0 0,0 0 72 0 0,0 0-4 0 0,0 0-8 0 0,0 1 19 0 0,0-1-5 0 0,0 1 11 0 0,0 0 3 0 0,0 0-1 0 0,0 1-18 0 0,0 0 24 0 0,0 0 54 0 0,0 1-82 0 0,0 0 43 0 0,0 1-24 0 0,0 1 24 0 0,-1 0-30 0 0,1 1 24 0 0,0-1-32 0 0,-1 1 33 0 0,0 1-1 0 0,2-1-4 0 0,-1 3-11 0 0,0-1 7 0 0,0 1 26 0 0,0 0-36 0 0,-1 1 26 0 0,1-1-18 0 0,-1 1 6 0 0,0 0 2 0 0,0 2-24 0 0,0 0 12 0 0,1-1-23 0 0,0 1 6 0 0,-1 1-8 0 0,1-1 6 0 0,0 0-39 0 0,-1 1 30 0 0,1-1-15 0 0,0 1 4 0 0,0 0 3 0 0,-1-1 4 0 0,1 2-5 0 0,0-1 6 0 0,-1-1 3 0 0,0 1-42 0 0,1-1-2 0 0,-1 0 12 0 0,1 1 22 0 0,0-1-11 0 0,-1 0 34 0 0,1 1-9 0 0,-1 0 8 0 0,1 0 0 0 0,-1 1 18 0 0,1 0 0 0 0,0-1 6 0 0,-1 1 4 0 0,1-1-5 0 0,0 2 6 0 0,0-2-11 0 0,0 0 18 0 0,-1 1-20 0 0,1 0 6 0 0,-1-1-7 0 0,1 1-3 0 0,-1 0 5 0 0,1 1-1 0 0,0-3 9 0 0,-1 1-7 0 0,1 1-2 0 0,-1 0 1 0 0,1-1 3 0 0,-1 0-24 0 0,1 0 8 0 0,-1 2-9 0 0,1 0-12 0 0,0 0-11 0 0,0-1 11 0 0,-1 0-14 0 0,1 1 5 0 0,0-1 7 0 0,0 1-16 0 0,-1 1 19 0 0,1 0-11 0 0,0 0 22 0 0,0 0-71 0 0,-1-1 64 0 0,0-1 10 0 0,0 1-16 0 0,0 0 8 0 0,0 0-2 0 0,1 1 4 0 0,0-1 4 0 0,-3 1 9 0 0,-1-1-30 0 0,1 0 23 0 0,0 1 6 0 0,-2-1-16 0 0,0 1 10 0 0,0 0 2 0 0,-2 0-24 0 0,1 0-16 0 0,1 0 32 0 0,-3 1-45 0 0,1-1 14 0 0,-2 1-38 0 0,1 0 47 0 0,-1 1-15 0 0,1-1-5 0 0,-1 1 8 0 0,0-1 2 0 0,-1 1-80 0 0,1-1 117 0 0,-2 1-25 0 0,2 0-18 0 0,-2 1 20 0 0,2-1-17 0 0,-3 1 4 0 0,2-1-29 0 0,-2 1 18 0 0,2-1-96 0 0,-2 0-62 0 0,-1 1 36 0 0,0-1-29 0 0,0 1 11 0 0,0-1-49 0 0,-1 1-19 0 0,1 0-54 0 0,3-1-114 0 0,-2 1 94 0 0,3-1-80 0 0,-3 0-1 0 0,0 1-112 0 0,2-1 104 0 0,-2 1-295 0 0,0 0 43 0 0,2-1-333 0 0,-1 1-124 0 0,2 0-213 0 0,-2 0-413 0 0,2 0-263 0 0,0 1-2305 0 0,1-1-2308 0 0,2-1 5374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3:23.8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214 58 3312 0 0,'-9'-28'7533'0'0,"3"-2"-1843"0"0,8 31-5085 0 0,2 0-494 0 0,0 1 1 0 0,0 0 0 0 0,0 0-1 0 0,0 0 1 0 0,0 0-1 0 0,-1 1 1 0 0,1-1 0 0 0,-1 1-1 0 0,0 0 1 0 0,0 0 0 0 0,0 0-1 0 0,4 5 1 0 0,33 50 222 0 0,-27-39-241 0 0,27 41-253 0 0,-3 1-1 0 0,38 85 0 0 0,-65-124 84 0 0,-1 1-1 0 0,-1 0 1 0 0,-2 0 0 0 0,0 0 0 0 0,-1 1-1 0 0,-2-1 1 0 0,0 1 0 0 0,-2 0 0 0 0,0 0 0 0 0,-5 45-1 0 0,1-54 100 0 0,-1 0-1 0 0,0 0 1 0 0,-1 0-1 0 0,0 0 0 0 0,-2-1 1 0 0,1 0-1 0 0,-2 0 1 0 0,0-1-1 0 0,0 0 1 0 0,-1 0-1 0 0,-1-1 0 0 0,0 0 1 0 0,-1-1-1 0 0,0 0 1 0 0,-1 0-1 0 0,0-1 1 0 0,-24 14-1 0 0,14-10-539 0 0,-1-1 1 0 0,-1-2 0 0 0,-47 17-1 0 0,36-18-2118 0 0,1-1 0 0 0,-49 6-1 0 0,41-11-3052 0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4:29.04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24902.5625"/>
      <inkml:brushProperty name="anchorY" value="-764304.25"/>
      <inkml:brushProperty name="scaleFactor" value="0.5"/>
    </inkml:brush>
  </inkml:definitions>
  <inkml:trace contextRef="#ctx0" brushRef="#br0">79 36 1144 0 0,'0'0'5628'0'0,"-2"1"-4959"0"0,-7 2 5825 0 0,6-4-5999 0 0,-1 1-36 0 0,0 0 126 0 0,1-1-10 0 0,-1 0-46 0 0,0 1 28 0 0,1-1-132 0 0,1 0 13 0 0,-1 0-71 0 0,0 0-24 0 0,0 1-49 0 0,1-1-4 0 0,1 1-93 0 0,0-1 24 0 0,-2 1-107 0 0,0 0 46 0 0,0-1-88 0 0,1 1 27 0 0,0 0-49 0 0,1 0 34 0 0,1 0-95 0 0,0 0 117 0 0,0 0-21 0 0,0 0 43 0 0,0 0 8 0 0,0 0-104 0 0,-2-1 104 0 0,-1 1-82 0 0,0 0 114 0 0,1-1-89 0 0,1 1 136 0 0,0 0-127 0 0,0 0 538 0 0,1 0-580 0 0,2 1 314 0 0,1 0-291 0 0,-1 0 259 0 0,4 1-291 0 0,0-1 254 0 0,4 0-336 0 0,-1 0 196 0 0,5-1-163 0 0,3 0 243 0 0,1-1-287 0 0,4 1 269 0 0,2-2-316 0 0,2 1 260 0 0,1-1-244 0 0,2 0 271 0 0,2 0-291 0 0,2 0 197 0 0,1 0-164 0 0,0 0 212 0 0,0 0-234 0 0,-1 1 259 0 0,-1-1-274 0 0,-1 1 275 0 0,0 0-275 0 0,-1 0 260 0 0,-1 0-279 0 0,0 0 250 0 0,-2 0-230 0 0,0 0 246 0 0,0 1-260 0 0,-3-1 256 0 0,0 1-264 0 0,-1-1 260 0 0,-3 1-269 0 0,0-1 286 0 0,0 1-287 0 0,-2 1 282 0 0,0-1-266 0 0,-1 0 248 0 0,1 1-242 0 0,-1-1 264 0 0,-4 1-299 0 0,3-1 296 0 0,0 1-277 0 0,-3-1 288 0 0,2 0-305 0 0,-4 0 293 0 0,3 1-266 0 0,-2 0 294 0 0,1-1-297 0 0,-1 0 292 0 0,1 1-270 0 0,-3-1 319 0 0,2 0-280 0 0,-2 1 250 0 0,1-1-232 0 0,-2-1 227 0 0,1 2-208 0 0,-2-1 203 0 0,1 0-186 0 0,-1-1 187 0 0,-3 1-219 0 0,3 0 201 0 0,-1 0-226 0 0,-1 0 216 0 0,2 0-211 0 0,-1 0 170 0 0,-1 0-187 0 0,2-1 218 0 0,-1 1-211 0 0,-2 0 195 0 0,2-1-221 0 0,0 1 224 0 0,-2-1-213 0 0,2 1 203 0 0,0-1-209 0 0,-2 0 193 0 0,2 1-194 0 0,-1-1 188 0 0,-1 1-173 0 0,-2 0 201 0 0,2-1-223 0 0,-1 1 232 0 0,-1-1-253 0 0,0 1 230 0 0,-2 0-168 0 0,0 0 111 0 0,3 0-134 0 0,-1 0 182 0 0,0 0-219 0 0,0 0 207 0 0,-1 0-259 0 0,-1 0 212 0 0,0 0-259 0 0,-1 0 172 0 0,-17-2-14273 0 0,4 0 4880 0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4:29.70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27355.3125"/>
      <inkml:brushProperty name="anchorY" value="-765538.1875"/>
      <inkml:brushProperty name="scaleFactor" value="0.5"/>
    </inkml:brush>
  </inkml:definitions>
  <inkml:trace contextRef="#ctx0" brushRef="#br0">290 19 2012 0 0,'7'-18'17035'0'0,"-9"19"-16711"0"0,-1-1-173 0 0,-3 3 128 0 0,-1 0-154 0 0,-1 1 108 0 0,-1 2-62 0 0,-2 0 12 0 0,0 1-67 0 0,-1 1 17 0 0,-1 0 19 0 0,-1 2-8 0 0,-1 0-5 0 0,0 0 7 0 0,-1 0-8 0 0,1 1 8 0 0,0-1-26 0 0,0 1 44 0 0,1-1 155 0 0,2 1-276 0 0,0-2 244 0 0,0 1-292 0 0,2-1 289 0 0,1 0-285 0 0,0 0 146 0 0,2 0-46 0 0,0 1 196 0 0,1-1-259 0 0,2-2 221 0 0,0 1-190 0 0,2 1 232 0 0,0 0-251 0 0,3 1 200 0 0,0 0-234 0 0,2 1 211 0 0,2 0-243 0 0,1 1 197 0 0,2 1-191 0 0,1 0 157 0 0,2 0-183 0 0,1 1 2 0 0,3 0 56 0 0,0 1-39 0 0,2 1 23 0 0,2 0-15 0 0,0 0 14 0 0,1 1-5 0 0,1 0-12 0 0,1-1-33 0 0,0 1-150 0 0,-1 0-101 0 0,1 0-94 0 0,0 0-175 0 0,0-1-200 0 0,-1 0-379 0 0,-1 0-227 0 0,-1-1-250 0 0,-2 0-554 0 0,-1 0-487 0 0,0-2-1756 0 0,0 0-2729 0 0,-4-2 5956 0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4:30.78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28784.75"/>
      <inkml:brushProperty name="anchorY" value="-767468.0625"/>
      <inkml:brushProperty name="scaleFactor" value="0.5"/>
    </inkml:brush>
  </inkml:definitions>
  <inkml:trace contextRef="#ctx0" brushRef="#br0">19 12 2580 0 0,'0'0'4149'0'0,"-2"-1"-2605"0"0,-14-9 12628 0 0,18 11-13660 0 0,0 0-175 0 0,2 3 181 0 0,1 0-150 0 0,0 2 121 0 0,1 1-143 0 0,2 3 163 0 0,1 1-191 0 0,1 1 110 0 0,2 3-73 0 0,2 2-19 0 0,1 1-4 0 0,2 2-68 0 0,1 0-29 0 0,0 2-20 0 0,2 1-93 0 0,1 1 89 0 0,0 0-130 0 0,-1-1 79 0 0,1 0-129 0 0,-2-1 92 0 0,0-1-115 0 0,-1-1 92 0 0,-1-1-61 0 0,-1-1 78 0 0,-2-1-96 0 0,0-1 86 0 0,-1-2-111 0 0,-1 0 92 0 0,0-1-94 0 0,-2-1 102 0 0,0-1-114 0 0,-1 0 94 0 0,-1-1-80 0 0,-1-1 94 0 0,0-1-94 0 0,-2-2 109 0 0,0 1-88 0 0,-1-2 125 0 0,0 1-64 0 0,0-1 124 0 0,0 1-74 0 0,-1-2 110 0 0,0 1-35 0 0,0-2 37 0 0,-1 0 100 0 0,1 0-55 0 0,0 0 102 0 0,-1-1-180 0 0,0-1-1 0 0,-1 0-53 0 0,2-1-17 0 0,0-1-6 0 0,1-1-38 0 0,1-2-66 0 0,1-2-20 0 0,0-1-1 0 0,1-2-5 0 0,-1-3 0 0 0,2-1 0 0 0,0-2 0 0 0,1-3-5 0 0,2-1-208 0 0,0-3 12 0 0,1 0-137 0 0,0-2-188 0 0,1-1-20 0 0,1 0-303 0 0,-1 1 5 0 0,1 0-461 0 0,1 1-151 0 0,-1 2-560 0 0,0 3-490 0 0,1 1-518 0 0,0 3-3427 0 0,1 2-4390 0 0,-4 4 10558 0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4:31.91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30804.3125"/>
      <inkml:brushProperty name="anchorY" value="-768922.3125"/>
      <inkml:brushProperty name="scaleFactor" value="0.5"/>
    </inkml:brush>
  </inkml:definitions>
  <inkml:trace contextRef="#ctx0" brushRef="#br0">135 186 1140 0 0,'0'0'2052'0'0,"-2"-2"-392"0"0,-1 0-223 0 0,-1-1-157 0 0,-1-1 59 0 0,0 0-191 0 0,1 0-2 0 0,-1-1-180 0 0,0 1 29 0 0,0-1-231 0 0,2 2 49 0 0,-2-2-84 0 0,1 1 174 0 0,0 0-58 0 0,1 0-102 0 0,0 0-3 0 0,0 1-100 0 0,0-1 12 0 0,0 1-108 0 0,1-1-39 0 0,0 1-29 0 0,-1-1-18 0 0,1 1-18 0 0,-1-1-30 0 0,1 0 35 0 0,-1-1 25 0 0,1 1-31 0 0,-1-1-6 0 0,0 1-41 0 0,1-1 1 0 0,0 1-50 0 0,-1-1 49 0 0,1 1-50 0 0,0 1-18 0 0,0-1-47 0 0,0 1-41 0 0,1 1-25 0 0,-2-2-12 0 0,1 1-20 0 0,0 0-10 0 0,0-1-32 0 0,0 0-11 0 0,1 2-18 0 0,0-2-2 0 0,-1 1-1 0 0,1 1 31 0 0,0-2-46 0 0,0 2 6 0 0,0-1-2 0 0,0 2 2 0 0,1 0-5 0 0,-1-1-22 0 0,0 0-12 0 0,0 0-12 0 0,1 1 15 0 0,-1 0-58 0 0,1 1 18 0 0,0-1-46 0 0,0 1 26 0 0,0 0-43 0 0,0 0 9 0 0,0 0 41 0 0,0 0-25 0 0,2 2 17 0 0,0 0 0 0 0,1 2 19 0 0,2 2 5 0 0,1 1-19 0 0,2 2 21 0 0,0 0-17 0 0,3 2 20 0 0,0 1-6 0 0,2 1-22 0 0,2 0 12 0 0,0 1-4 0 0,1 0 0 0 0,0 0 9 0 0,2 0-7 0 0,-1 0-7 0 0,1 0 21 0 0,-1-1-20 0 0,-1-1 10 0 0,-1-1-12 0 0,0 0 8 0 0,-2-1-2 0 0,0-1 0 0 0,-2-1-5 0 0,-1-1-8 0 0,-1 0 12 0 0,-3-2 0 0 0,2 0 1 0 0,-1 0-5 0 0,-1-1 6 0 0,1 0 3 0 0,-2 0-10 0 0,0 0 18 0 0,-1-1-25 0 0,-1-1 12 0 0,1 2-3 0 0,-1-2-10 0 0,-1 0-1 0 0,1 1-19 0 0,-1-1 0 0 0,0-1-11 0 0,-1 2 26 0 0,1-1 10 0 0,-2 2 17 0 0,0-1 2 0 0,-2 2 25 0 0,-2 1 45 0 0,-2 0-58 0 0,-2 2 77 0 0,-1 0-117 0 0,-2 1 106 0 0,-2 0-142 0 0,-2 2 107 0 0,0-1-86 0 0,-2 1 39 0 0,0 0-180 0 0,0 2-30 0 0,-2 1-234 0 0,0 0-369 0 0,-2 2-34 0 0,0 1-441 0 0,0 2-370 0 0,1 2-527 0 0,0 2-493 0 0,0 3-1025 0 0,2 3-1566 0 0,1 0-3812 0 0,4-5 8312 0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3:46.03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88355.875"/>
      <inkml:brushProperty name="anchorY" value="-735230.875"/>
      <inkml:brushProperty name="scaleFactor" value="0.5"/>
    </inkml:brush>
  </inkml:definitions>
  <inkml:trace contextRef="#ctx0" brushRef="#br0">1 125 2228 0 0,'0'0'1724'0'0,"0"-2"-322"0"0,0-1-150 0 0,0-2-85 0 0,0 1-78 0 0,1-3-181 0 0,0 1-18 0 0,-1-2 52 0 0,1 2-22 0 0,0-2-30 0 0,-1 2-91 0 0,1-1-84 0 0,0 2-35 0 0,-1-2-80 0 0,1 2-45 0 0,-1-1-69 0 0,1 1-20 0 0,-1 1-43 0 0,1 0-35 0 0,-1 0-55 0 0,1 2-82 0 0,-1-2 23 0 0,1 0-84 0 0,-1 1-32 0 0,0 1-50 0 0,0 1-30 0 0,0 0-29 0 0,0 1 21 0 0,0 0-31 0 0,0-2 0 0 0,0 1 25 0 0,1-1 21 0 0,-1 1 116 0 0,1 3-67 0 0,-1 0 139 0 0,1 2-168 0 0,0 1 152 0 0,0 2-178 0 0,1 1 234 0 0,0 3-272 0 0,1 1 327 0 0,-1 2-290 0 0,1 3 262 0 0,0 1-245 0 0,0 4 288 0 0,1 2-296 0 0,-1 4 282 0 0,1 3-280 0 0,0 3 219 0 0,0 4-236 0 0,0 2 204 0 0,1 3-148 0 0,0 2 236 0 0,0 1-180 0 0,-1 1 158 0 0,1 1-170 0 0,0 1 116 0 0,1 0-145 0 0,-1 0 171 0 0,0 0-20 0 0,1 0 28 0 0,-1-1-19 0 0,0 1-30 0 0,0-2-43 0 0,0 1-79 0 0,-1 0 116 0 0,1 0-144 0 0,-1-1 109 0 0,-1 1-131 0 0,1 0 83 0 0,-1 0-110 0 0,0-1 67 0 0,0 0-116 0 0,0 0 93 0 0,0 0-100 0 0,-1-1 88 0 0,1 0-12 0 0,-1 0-1 0 0,1-1-1 0 0,0 0-9 0 0,0-1 26 0 0,0-1-8 0 0,0-2 49 0 0,-1-1-87 0 0,1-1 70 0 0,0-1-79 0 0,-1 0-39 0 0,1-2 42 0 0,-1 1 1 0 0,0-2-24 0 0,0 1 33 0 0,0-1-38 0 0,0-1-13 0 0,-1 0 46 0 0,0 0-2 0 0,-1 0-12 0 0,0-1 34 0 0,1 0 60 0 0,-1 0 7 0 0,1 0-15 0 0,0 0 14 0 0,0-1 4 0 0,-1-1-29 0 0,1 0 4 0 0,0-1 3 0 0,1 0 30 0 0,-1-1-9 0 0,0-1 5 0 0,1 1 98 0 0,-1-2-173 0 0,1 1 154 0 0,-1-1-208 0 0,1-1 41 0 0,0 0-73 0 0,0 0 13 0 0,0-2-8 0 0,0 0 0 0 0,-1 0 0 0 0,1-1 0 0 0,0-1 0 0 0,-1 0 0 0 0,1-1 0 0 0,-1 0 0 0 0,0 0 0 0 0,0 0 0 0 0,0 1 0 0 0,-1 0 0 0 0,0 0 0 0 0,0 1 0 0 0,0 0 0 0 0,0 0 0 0 0,0 1 0 0 0,-1 0 0 0 0,0 0 0 0 0,1 1 0 0 0,-1-1 0 0 0,1 0 0 0 0,-1 1 0 0 0,0-1 0 0 0,1 0 0 0 0,-1 0 0 0 0,1 0 0 0 0,0 0 0 0 0,-1-1 0 0 0,1-1 0 0 0,1 0 0 0 0,-1-2 0 0 0,0 0 0 0 0,0-2 0 0 0,0 0 0 0 0,0-1 0 0 0,0-1 0 0 0,0 0 0 0 0,0-3 0 0 0,0 0 0 0 0,-1-1 0 0 0,1-2 0 0 0,1-2 0 0 0,-2 0 0 0 0,1-1 0 0 0,0-1 0 0 0,0-1 0 0 0,0-1 0 0 0,0-1-1293 0 0,-7-16-8868 0 0,2 1 6248 0 0,0-6-1803 0 0,-1-7-4229 0 0,0 3 9399 0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3:48.50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89838.625"/>
      <inkml:brushProperty name="anchorY" value="-740063.4375"/>
      <inkml:brushProperty name="scaleFactor" value="0.5"/>
    </inkml:brush>
  </inkml:definitions>
  <inkml:trace contextRef="#ctx0" brushRef="#br0">50 103 688 0 0,'0'0'5214'0'0,"-1"-1"-4527"0"0,-1 0-24 0 0,1-1-12 0 0,0 1-141 0 0,0 0 454 0 0,0-1-599 0 0,0 1 21 0 0,0-1-60 0 0,0 1-6 0 0,0 1-38 0 0,1-1-2 0 0,-2 0-22 0 0,1-1 24 0 0,0 1-46 0 0,0 0 41 0 0,0-1 931 0 0,0 1-852 0 0,-1-1-4 0 0,1 1 9 0 0,0-1-11 0 0,0 1-29 0 0,0 1-39 0 0,1-1-10 0 0,-1 0 17 0 0,0-1 25 0 0,1 0-11 0 0,-1 1-22 0 0,1 0-45 0 0,-1-1 7 0 0,0 1-30 0 0,0-1-3 0 0,0-1 14 0 0,0 1-30 0 0,0 0 5 0 0,0 0 2 0 0,0 0-15 0 0,0-1-38 0 0,1 1 19 0 0,0 1 15 0 0,-1-2 4 0 0,0 1 66 0 0,0 0 53 0 0,0 1-90 0 0,0-2 121 0 0,0 0-140 0 0,0 1 150 0 0,0-1-180 0 0,1 0 235 0 0,-1 1-253 0 0,1 0 279 0 0,-1 1-406 0 0,1-1 443 0 0,-1 0-297 0 0,1 0 255 0 0,0 1-265 0 0,-1-1 1241 0 0,1 0-965 0 0,0 0-194 0 0,-1 0 55 0 0,1 1-162 0 0,0-1 50 0 0,0 2-131 0 0,0-1 367 0 0,2 2-248 0 0,1 0-59 0 0,1 1 242 0 0,0 0-27 0 0,3 2 62 0 0,1-1-114 0 0,3 3 84 0 0,2 0-112 0 0,4 2 34 0 0,3 2-36 0 0,6 1-30 0 0,5 4-25 0 0,7 1-34 0 0,5 4-49 0 0,5 2 19 0 0,4 2-43 0 0,5 2 48 0 0,6 3-76 0 0,2 2 65 0 0,4 2-59 0 0,1 2 41 0 0,2 0 35 0 0,1 2 22 0 0,1 0 11 0 0,1 0-8 0 0,0 1 18 0 0,0 0-89 0 0,1 1 147 0 0,0-1-125 0 0,0 0 44 0 0,-1 0 1 0 0,0 0 20 0 0,-1 0-74 0 0,-1-1-112 0 0,-1 0 28 0 0,-2-1-19 0 0,-4-1 0 0 0,-2-2 0 0 0,-3-1 0 0 0,-3 0 0 0 0,-1-2 0 0 0,-1 0 0 0 0,-1-1 0 0 0,-1 0 0 0 0,1-1 0 0 0,-1 0 0 0 0,0 0 0 0 0,1-1 0 0 0,-1 0 0 0 0,0-1 0 0 0,0 0 0 0 0,-1 0 0 0 0,0-1 0 0 0,0 0 0 0 0,-1-1 0 0 0,-2 0 0 0 0,0-2 0 0 0,-2 1 0 0 0,-2-2 0 0 0,-2-1 0 0 0,-1-1 0 0 0,-3-1 0 0 0,-1-1 0 0 0,-1-1 0 0 0,-1 0 0 0 0,-3-1 0 0 0,0-1 0 0 0,-3-1 0 0 0,-1-1 0 0 0,-2 0 0 0 0,-1-1 0 0 0,-1 0 0 0 0,-3-1 0 0 0,0 0 0 0 0,-2-1 0 0 0,0 0 0 0 0,-2 0 0 0 0,-1-1 0 0 0,0-1 0 0 0,-1 0 0 0 0,-2 0 0 0 0,0-1 0 0 0,-1 0 0 0 0,0 0 0 0 0,-1-1 0 0 0,0 1 0 0 0,-1-1 0 0 0,0 0 0 0 0,-1 0 0 0 0,-2-1 0 0 0,1 0 0 0 0,-2 0 0 0 0,1-1 0 0 0,-1 0 0 0 0,0 1 0 0 0,-2-1 0 0 0,1 0 0 0 0,-1-1 0 0 0,-1 1 0 0 0,0-1 0 0 0,-2-1 0 0 0,1 1 0 0 0,0 0 0 0 0,-1-1 0 0 0,1 1 0 0 0,-1 0 0 0 0,0-1 0 0 0,-1 1 0 0 0,0 0 0 0 0,-1 0 0 0 0,1-1 0 0 0,-2 2 0 0 0,0-1 0 0 0,-2 1 0 0 0,-1 0 0 0 0,-1 1 0 0 0,-2 2 0 0 0,-1-1 0 0 0,-2 1 0 0 0,-2 1 0 0 0,-1 1 0 0 0,-1 0 0 0 0,-3 1 0 0 0,-1 0 0 0 0,-2 1 0 0 0,-1 1 0 0 0,-3 0 0 0 0,-1 2 0 0 0,-1 0 0 0 0,-1 0 0 0 0,-3 2 0 0 0,-1 0 0 0 0,-1 0 0 0 0,-2 1 0 0 0,-1 0 0 0 0,0 0 0 0 0,-1 1 0 0 0,0 0 0 0 0,-1 0 0 0 0,1 1 0 0 0,0-1 0 0 0,0 1 0 0 0,1-1 0 0 0,1 1 0 0 0,1-1 0 0 0,1-1 0 0 0,2 0 0 0 0,0 0 0 0 0,2 0 0 0 0,0-1 0 0 0,0 0 0 0 0,2 1 0 0 0,-1-1 0 0 0,1-1 0 0 0,1 1 0 0 0,-1-1 0 0 0,0 1 0 0 0,0-1 0 0 0,0 1 0 0 0,0-1 0 0 0,0 1 0 0 0,0-1 0 0 0,1 0 0 0 0,-1 0 0 0 0,-1 1 0 0 0,1-1 0 0 0,0 0 0 0 0,1 1 0 0 0,-1-1 0 0 0,1 0 0 0 0,0 0 0 0 0,0 0 0 0 0,0 0 0 0 0,0 0 0 0 0,0 0 0 0 0,0 0 0 0 0,0 0 0 0 0,1 0 0 0 0,-1 0 0 0 0,0 0 0 0 0,0 0 0 0 0,0-1 0 0 0,-1 1 0 0 0,0 0 0 0 0,1 0 0 0 0,-1 1 0 0 0,0-1 0 0 0,0 0 0 0 0,-1 0 0 0 0,0 0 0 0 0,-1-1 0 0 0,1 0 0 0 0,-1 1 0 0 0,0-1 0 0 0,0 0 0 0 0,0 0 0 0 0,1 0 0 0 0,0 0 0 0 0,2-1 0 0 0,0 0 0 0 0,0 0 0 0 0,2 0 0 0 0,0-1 0 0 0,1 0 0 0 0,1 1 0 0 0,0-2 0 0 0,1 1 0 0 0,0-1 0 0 0,0 1 0 0 0,0-1 0 0 0,0 0 0 0 0,1 0 0 0 0,-1 1 0 0 0,1-1 0 0 0,-1 1 0 0 0,1-1 0 0 0,-1 0 0 0 0,1 0 0 0 0,-1 0 0 0 0,1 0 0 0 0,0 0 0 0 0,1 0 0 0 0,-1-1 0 0 0,2 0 0 0 0,0-1 0 0 0,0 1 0 0 0,1-1 0 0 0,1 0 0 0 0,0-1 0 0 0,0 1 0 0 0,0-1 0 0 0,1 0 0 0 0,-1 1 0 0 0,1-1 0 0 0,0 0 0 0 0,0 0 0 0 0,-1 0 0 0 0,1 0 0 0 0,0-1 0 0 0,1 1 0 0 0,-1 0 0 0 0,0 0 0 0 0,1-1 0 0 0,-1 1 0 0 0,1-1 0 0 0,-1 0 0 0 0,0 0 0 0 0,1 0 0 0 0,0 1 0 0 0,1-1 0 0 0,0 0 0 0 0,-1 0 0 0 0,1 1 0 0 0,0-1 0 0 0,0-1 0 0 0,0 1 0 0 0,1 0 0 0 0,1 0 0 0 0,-1 0 0 0 0,1 0 0 0 0,0 0 0 0 0,0 0 0 0 0,0 0 0 0 0,0 0 0 0 0,1 0 0 0 0,0 0 0 0 0,0 0 0 0 0,0-1 0 0 0,0 2 0 0 0,-1-2 0 0 0,0 1 0 0 0,0 0 0 0 0,0 0 0 0 0,0 0 0 0 0,0-1 0 0 0,0 1 0 0 0,-1 0 0 0 0,1-1 0 0 0,2 0 0 0 0,-1 0 0 0 0,1-2 0 0 0,-1 2 0 0 0,1-1 0 0 0,-1 0 0 0 0,1 0 0 0 0,-1 1 0 0 0,1-1 0 0 0,-1 0 0 0 0,2 0 0 0 0,-2 0 0 0 0,3-1 0 0 0,-2 1 0 0 0,2 0 0 0 0,-2 0 0 0 0,2-1 0 0 0,-2 1 0 0 0,2-1 0 0 0,-3 1 0 0 0,2 0 0 0 0,-2 0 0 0 0,1 0 0 0 0,-1 1 0 0 0,0-1 0 0 0,1 0 0 0 0,-1 1 0 0 0,1-1 0 0 0,-1 0 0 0 0,1 0 0 0 0,-1 0 0 0 0,1 0 0 0 0,-1 1 0 0 0,2-2 0 0 0,-2 2 0 0 0,3-2 0 0 0,-3 1 0 0 0,2 0 0 0 0,0 0 0 0 0,0 0 0 0 0,-1 0 0 0 0,2-1 0 0 0,-1 0 0 0 0,1 0 0 0 0,0 0 0 0 0,0 0 0 0 0,1 0 0 0 0,0-1 0 0 0,-1 1 0 0 0,2-1 0 0 0,-2 2 0 0 0,1-2 0 0 0,-1 1 0 0 0,1 0 0 0 0,0 0 0 0 0,0-1 0 0 0,1 0 0 0 0,-1 0 0 0 0,1 0 0 0 0,1 0 0 0 0,-1 1 0 0 0,0-1 0 0 0,0-1 0 0 0,0 1 0 0 0,0 0 0 0 0,0-1 0 0 0,1 0 0 0 0,0 0 0 0 0,0 1 0 0 0,0-1 0 0 0,1 0 0 0 0,-2 1 0 0 0,1 0 0 0 0,0 0 0 0 0,0-1 0 0 0,-1 1 0 0 0,1-1 0 0 0,0 0 0 0 0,0 0 0 0 0,0 1 0 0 0,0 0 0 0 0,0-1 0 0 0,1 0 0 0 0,-1 1 0 0 0,0-1 0 0 0,1 1 0 0 0,0-1 0 0 0,-1 0 0 0 0,0 1 0 0 0,0 0 0 0 0,1-1 0 0 0,0-1 0 0 0,-1 2 0 0 0,1 0 0 0 0,-1-1 0 0 0,1 0 0 0 0,0 0 0 0 0,-1 1 0 0 0,0-1 0 0 0,0 1 0 0 0,0-1 0 0 0,1-1 0 0 0,-1 2 0 0 0,0-1 0 0 0,1 0 0 0 0,-1 0 0 0 0,2-1 0 0 0,-3 2 0 0 0,1-1 0 0 0,0 0 0 0 0,1 0 0 0 0,0-1 0 0 0,0 1 0 0 0,1-1 0 0 0,0 0 0 0 0,0 0 0 0 0,0 0 0 0 0,0 0 0 0 0,0 0 0 0 0,0 0 0 0 0,0 0 0 0 0,0 0 0 0 0,0 0 0 0 0,-2-1 0 0 0,0 0 0 0 0,1 0 0 0 0,-1-2 0 0 0,0 0 0 0 0,1 1-56 0 0,0-3-432 0 0,1 1-137 0 0,0-1-322 0 0,-1 0-268 0 0,0-1-379 0 0,1 1-616 0 0,0-2-615 0 0,0 1-1084 0 0,0-3-2335 0 0,1-10-5041 0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3:49.83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91245.3125"/>
      <inkml:brushProperty name="anchorY" value="-745066"/>
      <inkml:brushProperty name="scaleFactor" value="0.5"/>
    </inkml:brush>
  </inkml:definitions>
  <inkml:trace contextRef="#ctx0" brushRef="#br0">20 531 2248 0 0,'0'0'0'0'0,"1"-3"2036"0"0,1-5-522 0 0,1-4-113 0 0,1-3-111 0 0,1-2-188 0 0,1-1-137 0 0,1-2-60 0 0,0 0-43 0 0,0-1-14 0 0,0 1-67 0 0,0 0-105 0 0,-1 1-26 0 0,1 1-59 0 0,-1 1-89 0 0,-1 1-87 0 0,1 1-95 0 0,-1 1-3 0 0,1 2-118 0 0,-1 0 24 0 0,0 1-112 0 0,-1 1 17 0 0,0 3-20 0 0,0 0-45 0 0,-1 2 77 0 0,0 1 96 0 0,-2 2 12 0 0,2 2-35 0 0,-1 4 40 0 0,0 3 48 0 0,-1 5-69 0 0,-2 4 173 0 0,-1 5-143 0 0,-2 6 140 0 0,-2 6-226 0 0,-1 4 188 0 0,-2 5-234 0 0,0 5 104 0 0,-1 1 91 0 0,0 0-26 0 0,0 1 39 0 0,1-1-75 0 0,0-2 14 0 0,1 0-8 0 0,0-2-239 0 0,1-3 255 0 0,1-2-302 0 0,0-3 283 0 0,1-4-254 0 0,1-3 216 0 0,0-3-232 0 0,0-3 264 0 0,1-3-140 0 0,0-2 301 0 0,1-3-119 0 0,0-1 178 0 0,0-4-127 0 0,0-1-64 0 0,1-3-38 0 0,1-2-50 0 0,-1-1-45 0 0,2-4-20 0 0,0-4-38 0 0,1-3-48 0 0,1-5 10 0 0,1-4-36 0 0,2-5 3 0 0,0-6-63 0 0,2-5-53 0 0,1-6 104 0 0,2-7-125 0 0,1-4 132 0 0,1-4-114 0 0,1-3 137 0 0,0-1-109 0 0,0-1 188 0 0,0 2-36 0 0,0 1 55 0 0,-1 3 10 0 0,0 4 1 0 0,-1 3-3 0 0,-1 4 39 0 0,0 4 12 0 0,-1 2-1 0 0,0 5 73 0 0,-1 2 40 0 0,0 4-86 0 0,-1 2 41 0 0,-1 3-140 0 0,-1 2 32 0 0,-1 3-96 0 0,1 1 23 0 0,-2 2-115 0 0,0 2 34 0 0,-1 2-43 0 0,1 1 40 0 0,-1 2-36 0 0,-1 1 58 0 0,3 4-26 0 0,0 4 19 0 0,1 3-14 0 0,1 6 5 0 0,1 4-63 0 0,0 4 102 0 0,1 5-117 0 0,0 3 129 0 0,1 5-90 0 0,0 3 85 0 0,1 2-66 0 0,1 3 1 0 0,1 2 46 0 0,0 0-6 0 0,0 1-15 0 0,-1-1 11 0 0,0 0-31 0 0,-1 0 106 0 0,-1-2-112 0 0,0-1 80 0 0,-1-2-80 0 0,-1-2 26 0 0,0-1-27 0 0,-1-4-18 0 0,-1-2-47 0 0,-1-2-12 0 0,0-3-80 0 0,0-2-69 0 0,-1-2-131 0 0,-1-3-107 0 0,0-2-145 0 0,0-2-122 0 0,0-1-167 0 0,-1-4-221 0 0,0 0-332 0 0,-1-2-171 0 0,0-1-77 0 0,-1-1-289 0 0,0-1 104 0 0,-21-6-14427 0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3:49.99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93039.5"/>
      <inkml:brushProperty name="anchorY" value="-746791.5625"/>
      <inkml:brushProperty name="scaleFactor" value="0.5"/>
    </inkml:brush>
  </inkml:definitions>
  <inkml:trace contextRef="#ctx0" brushRef="#br0">95 174 1860 0 0,'-3'-2'2440'0'0,"-3"-2"-401"0"0,-2-1-123 0 0,-1-2-223 0 0,-1 0-197 0 0,-1-1-60 0 0,1 0-63 0 0,0-1-1 0 0,2 1-283 0 0,2 2-52 0 0,0-2-352 0 0,2 2 6 0 0,2-1-271 0 0,1 1 45 0 0,3-1-241 0 0,2-1 39 0 0,3 1-211 0 0,3-1-150 0 0,2 1-95 0 0,3 1-264 0 0,4-1-197 0 0,1 2-203 0 0,3 0-198 0 0,1 1-291 0 0,2 0-243 0 0,0 0-58 0 0,0 1-748 0 0,0 0-938 0 0,0 0-1424 0 0,-6 1 2967 0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3:51.37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94501.625"/>
      <inkml:brushProperty name="anchorY" value="-747888"/>
      <inkml:brushProperty name="scaleFactor" value="0.5"/>
    </inkml:brush>
  </inkml:definitions>
  <inkml:trace contextRef="#ctx0" brushRef="#br0">11 461 68 0 0,'-3'-4'7611'0'0,"1"1"-5825"0"0,0 0-313 0 0,0-1-7 0 0,0-1-15 0 0,2 0-83 0 0,1-2 37 0 0,1 1-286 0 0,1-2-56 0 0,1 0-368 0 0,1-1 72 0 0,1 0-320 0 0,0 0 146 0 0,2 0-474 0 0,-1 1 380 0 0,0 0-406 0 0,0 3 240 0 0,0-2-332 0 0,0 2 227 0 0,0-1-276 0 0,0 1 208 0 0,0 0-389 0 0,-1 2 368 0 0,-1 0-316 0 0,2 3 191 0 0,-2-1-219 0 0,2 4 107 0 0,1 3-149 0 0,-1 1 25 0 0,-1 3-105 0 0,0 1 5 0 0,0 2 54 0 0,-2 2-16 0 0,0 1 72 0 0,0 1 16 0 0,-1 1 45 0 0,-1 0 21 0 0,1 1-2 0 0,-1-2 69 0 0,0 0 5 0 0,-1-1 26 0 0,1 0 25 0 0,-1-3 83 0 0,0 0 59 0 0,0-2 97 0 0,0-2-33 0 0,0-1-14 0 0,-1-2 13 0 0,1-2 128 0 0,0-2 24 0 0,0-1 427 0 0,-1-3-324 0 0,1-1-159 0 0,0-4 276 0 0,0-1-232 0 0,0-2 236 0 0,2-2-125 0 0,-1 0 86 0 0,0-2-152 0 0,2-1 85 0 0,0 0-123 0 0,1-2 70 0 0,0 0-165 0 0,0-1 84 0 0,1 0-176 0 0,0-1 79 0 0,1 1-160 0 0,0-1 84 0 0,0 2-139 0 0,0 1 66 0 0,-1 1-118 0 0,1 1 92 0 0,0 2-138 0 0,0 0 72 0 0,1 2-155 0 0,-1 2 65 0 0,-1 1-161 0 0,1 1 150 0 0,-1 3-186 0 0,-2 0 110 0 0,4 2-151 0 0,-1 0 120 0 0,1 4-222 0 0,0 1 232 0 0,0 4-288 0 0,-1 1 280 0 0,1 1-310 0 0,-2 3 377 0 0,1 0-268 0 0,-1 2 277 0 0,0 0-209 0 0,0 2 295 0 0,0 0-220 0 0,0-1 276 0 0,-1 0-100 0 0,0-1 72 0 0,-2-1 24 0 0,1 0-5 0 0,-1-1 10 0 0,0-2 21 0 0,0 0-5 0 0,-1-4 106 0 0,0 2 35 0 0,-1-3 30 0 0,0 0-19 0 0,0-1-5 0 0,0-2-119 0 0,0-1 270 0 0,-1 0-183 0 0,0-2 288 0 0,2-1-104 0 0,0 0-224 0 0,0-3 188 0 0,1-2-184 0 0,0-1 204 0 0,1-2-169 0 0,1-2 155 0 0,-1-1-152 0 0,2-2 87 0 0,1 0-87 0 0,-1-2 149 0 0,1 0-162 0 0,1 0 94 0 0,0 0-95 0 0,0 0 16 0 0,0 1-109 0 0,0 1 93 0 0,-1 1-150 0 0,0 1 113 0 0,0 1-145 0 0,0 1 107 0 0,-2 2-128 0 0,0 0 102 0 0,0 2-191 0 0,0 0 195 0 0,0 1-157 0 0,1 1 146 0 0,-1 1-145 0 0,-1 0 109 0 0,1 3-141 0 0,0 0 97 0 0,1 3-168 0 0,1 2 94 0 0,-1 1-126 0 0,1 2 169 0 0,-1 2-113 0 0,0 1 158 0 0,-1 0-160 0 0,1 2 167 0 0,-1 1-204 0 0,1 0 220 0 0,0 0-72 0 0,-1 0 51 0 0,0 0 11 0 0,1-1 12 0 0,-1 1 23 0 0,0-2-24 0 0,0-1 27 0 0,0 0-8 0 0,0-2-15 0 0,-1-2 32 0 0,2-1-38 0 0,-1-1-16 0 0,1 0 0 0 0,1-2-8 0 0,1-1-84 0 0,-1-1 155 0 0,2-2-180 0 0,2-3 228 0 0,-1-1-203 0 0,2-3 208 0 0,-1-1-154 0 0,0-1 229 0 0,0-2-172 0 0,-1-1 220 0 0,0 0-123 0 0,0-2 227 0 0,0-1-127 0 0,-2 0 171 0 0,1 0-105 0 0,-1 0 128 0 0,-1 0-54 0 0,0 0 103 0 0,-1 1-149 0 0,-1 0 104 0 0,1 2-132 0 0,-2 0 17 0 0,0 2-106 0 0,0 1 43 0 0,0 1-149 0 0,-2 2 49 0 0,1 0-147 0 0,-2 1 65 0 0,1 2-87 0 0,-1 0 110 0 0,0 1-99 0 0,0 1 97 0 0,-1 3-98 0 0,-1 4 117 0 0,-1 4-132 0 0,-1 3 142 0 0,0 3-126 0 0,0 3 84 0 0,-1 4-29 0 0,1 2-25 0 0,0 3-1 0 0,0 3-20 0 0,2 1 41 0 0,0 1-18 0 0,1 1 11 0 0,1 1-15 0 0,1 0 22 0 0,1 0-100 0 0,0-1 118 0 0,0-2 4 0 0,0-1-14 0 0,1-2 5 0 0,-2-3 4 0 0,1-1 17 0 0,0-4-18 0 0,-1-1 62 0 0,0-3 5 0 0,-1-2-3 0 0,1-4-14 0 0,-1 0-5 0 0,0-3-37 0 0,0-2-9 0 0,-1-2 37 0 0,0-1-18 0 0,0-1 7 0 0,0-4-11 0 0,0-1-1 0 0,-1-4-33 0 0,0-2 41 0 0,0-2-18 0 0,0-2 57 0 0,1-2 31 0 0,-1-2 41 0 0,0-1-6 0 0,0-2 38 0 0,0 0 85 0 0,1-2 24 0 0,-1 0 38 0 0,0 0 15 0 0,0-1-38 0 0,0 1 50 0 0,1-1-15 0 0,-1 0 5 0 0,0-1-271 0 0,0 1-39 0 0,0 0-5 0 0,0 0-17 0 0,0 0 0 0 0,0 0 0 0 0,0-1 0 0 0,0 1 0 0 0,0-1 0 0 0,0 1 0 0 0,-1 1 0 0 0,1 1 0 0 0,0 0 0 0 0,0 2 0 0 0,0 2 0 0 0,0 0 0 0 0,1 0 0 0 0,-1 2 0 0 0,1 0 0 0 0,0 2 0 0 0,0 0 0 0 0,1 1 0 0 0,0 1 0 0 0,2 2 0 0 0,0 0 0 0 0,1 4 0 0 0,2-1 0 0 0,-1 3-75 0 0,4 1-127 0 0,2 3 40 0 0,2 2 33 0 0,1 2-1 0 0,2 2 13 0 0,0 2 42 0 0,2 3-11 0 0,1 2 11 0 0,0 2 12 0 0,0 1 30 0 0,-1 2-22 0 0,-1 0 32 0 0,-1 1-17 0 0,-1 0 19 0 0,-2 0-24 0 0,-1 0 31 0 0,-2 0 14 0 0,-1 0-8 0 0,-3 0 0 0 0,-1-1-4 0 0,-2-1 6 0 0,-1 0 25 0 0,-2-1-21 0 0,-2-1-57 0 0,-2 0 25 0 0,-1-1 8 0 0,-3 0-24 0 0,-2-2-5 0 0,-3 1-13 0 0,-2-2 16 0 0,-1 0-15 0 0,-1-1-24 0 0,-3-2-49 0 0,0-1-21 0 0,0 0-31 0 0,0-1-51 0 0,0-2-27 0 0,1 0-108 0 0,1-1-133 0 0,0 0-101 0 0,2-2-102 0 0,4 1-70 0 0,-1-1-239 0 0,3 0-357 0 0,-1 1-500 0 0,3-2-266 0 0,2 1-635 0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3:51.57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96691.875"/>
      <inkml:brushProperty name="anchorY" value="-749176.125"/>
      <inkml:brushProperty name="scaleFactor" value="0.5"/>
    </inkml:brush>
  </inkml:definitions>
  <inkml:trace contextRef="#ctx0" brushRef="#br0">0 45 4968 0 0,'4'-4'16320'0'0,"-2"1"-14494"0"0,-1 1-290 0 0,2-2-304 0 0,-1 1-266 0 0,1-2-263 0 0,-1 2-216 0 0,1-1-344 0 0,-1 0-377 0 0,1 0-622 0 0,-1 1-261 0 0,-1 0-915 0 0,1 0-814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1:22.1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1668 24 0 0,'0'0'14337'0'0,"39"-20"-11900"0"0,-37 19-2156 0 0,37-18 810 0 0,-37 18-1019 0 0,10-6 144 0 0,-4 4-80 0 0,0-1-1 0 0,-1 1 1 0 0,1-1-1 0 0,11-8 1 0 0,-17 11-1 0 0,19-13 429 0 0,76-43 1376 0 0,-60 28-1693 0 0,20-7 16 0 0,-56 35-259 0 0,5-1 18 0 0,0 0 1 0 0,0-1-1 0 0,0 0 0 0 0,-1-1 1 0 0,11-7-1 0 0,-15 10 26 0 0,2 0-46 0 0,0 1-1 0 0,0-1 1 0 0,0 0-1 0 0,0-1 1 0 0,0 1-1 0 0,0-1 1 0 0,-1 1-1 0 0,1-1 1 0 0,4-3-1 0 0,9-6-52 0 0,9-5 86 0 0,44-37 0 0 0,-68 51-6 0 0,3-1-48 0 0,0-1 1 0 0,1 1-1 0 0,0 0 0 0 0,-1 0 0 0 0,9-4 0 0 0,-13 7-27 0 0,2-1 29 0 0,3-4 27 0 0,0 1 1 0 0,1 0-1 0 0,-1 0 1 0 0,13-6-1 0 0,-17 9 19 0 0,32-17 26 0 0,6-5-24 0 0,-37 22-8 0 0,3 0-17 0 0,-1-1 0 0 0,1 0-1 0 0,-1 0 1 0 0,0-1 0 0 0,0 1 0 0 0,5-4 0 0 0,28-17 238 0 0,-35 22-156 0 0,17-13 119 0 0,-13 10-209 0 0,43-27 34 0 0,-47 30-27 0 0,28-18 49 0 0,-14 10 4 0 0,-14 9-44 0 0,9-6 19 0 0,-4 2-22 0 0,39-27 165 0 0,-44 30-164 0 0,33-19 138 0 0,-21 10-122 0 0,-13 8 2 0 0,30-18 84 0 0,22-14-67 0 0,-51 33-51 0 0,7-5 8 0 0,37-24-19 0 0,-19 12 22 0 0,-26 18-2 0 0,1-2 1 0 0,38-24-35 0 0,7-7-32 0 0,4 0 135 0 0,-49 32-67 0 0,36-24 35 0 0,-6 1-60 0 0,-31 23 17 0 0,13-7 16 0 0,39-31-19 0 0,-52 39-8 0 0,1-1 26 0 0,4-3-4 0 0,36-22-22 0 0,-2-3-9 0 0,-39 27 24 0 0,2 2-9 0 0,-1-1 0 0 0,0 0 1 0 0,0 1-1 0 0,0-1 1 0 0,0-1-1 0 0,0 1 1 0 0,0 0-1 0 0,0 0 1 0 0,0-1-1 0 0,-1 1 0 0 0,1-1 1 0 0,3-3-1 0 0,7-5 45 0 0,-10 9-31 0 0,34-28-459 0 0,-9 6 356 0 0,-26 22 63 0 0,10-7-103 0 0,-4 4 141 0 0,-6 2-1 0 0,28-18-218 0 0,3-5-124 0 0,-30 23 332 0 0,-1 1-3 0 0,6-5-11 0 0,15-11 31 0 0,36-21-1 0 0,-11 6-50 0 0,36-17-21 0 0,11-3 46 0 0,28-32-264 0 0,-46 29 413 0 0,-43 29-34 0 0,-32 25-102 0 0,11-5-15 0 0,-6 1 26 0 0,0 2-10 0 0,12-12 2 0 0,-17 14-10 0 0,1 0 9 0 0,4-3 0 0 0,35-32-17 0 0,-39 36 1 0 0,17-16 4 0 0,-4 7-31 0 0,6-7-13 0 0,-20 15 80 0 0,42-28 35 0 0,-42 28-49 0 0,0 0-10 0 0,-1 0 1 0 0,1 0-1 0 0,0 1 1 0 0,-1-1-1 0 0,1 0 0 0 0,-1 0 1 0 0,1 1-1 0 0,0-1 0 0 0,0 1 1 0 0,-1-1-1 0 0,1 0 0 0 0,0 1 1 0 0,0-1-1 0 0,0 1 1 0 0,0 0-1 0 0,1-1 0 0 0,2-1-7 0 0,-1 0 0 0 0,1 0-1 0 0,-1-1 1 0 0,1 1-1 0 0,-1-1 1 0 0,4-4 0 0 0,-6 6-19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3:24.2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471 0 1916 0 0,'-16'5'3262'0'0,"13"-4"-2085"0"0,-15 3 463 0 0,1 1-1 0 0,-1 1 1 0 0,1 0-1 0 0,-32 18 0 0 0,26-11-775 0 0,1 1-1 0 0,1 1 1 0 0,-21 19-1 0 0,15-8-414 0 0,1 1-1 0 0,1 0 0 0 0,1 2 0 0 0,2 1 1 0 0,-21 36-1 0 0,34-51-323 0 0,1 1-1 0 0,1-1 1 0 0,0 2 0 0 0,1-1 0 0 0,1 1-1 0 0,1 0 1 0 0,0 0 0 0 0,1 0 0 0 0,1 0-1 0 0,0 0 1 0 0,2 1 0 0 0,1 21-1 0 0,2-17-56 0 0,0 0 0 0 0,2 0-1 0 0,0 0 1 0 0,2 0-1 0 0,0-1 1 0 0,2 0 0 0 0,0-1-1 0 0,1 0 1 0 0,14 20-1 0 0,5 3-162 0 0,2-2 0 0 0,2-1 0 0 0,1-2 0 0 0,2-1 0 0 0,2-2-1 0 0,1-2 1 0 0,1-1 0 0 0,64 37 0 0 0,-42-33-1645 0 0,118 51 1 0 0,-107-60-2696 0 0,106 27 0 0 0,-100-37-2949 0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4:00.24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97994.125"/>
      <inkml:brushProperty name="anchorY" value="-750395.0625"/>
      <inkml:brushProperty name="scaleFactor" value="0.5"/>
    </inkml:brush>
  </inkml:definitions>
  <inkml:trace contextRef="#ctx0" brushRef="#br0">253 20 448 0 0,'0'0'996'0'0,"-4"0"-312"0"0,0 0-42 0 0,-4 0-152 0 0,0 0-57 0 0,-2-1-54 0 0,2 1-4 0 0,-2 0-6 0 0,1-1-57 0 0,0 1-49 0 0,2-1-45 0 0,-2 0-32 0 0,1 0-6 0 0,0 0 54 0 0,1 1 5 0 0,2-1 81 0 0,-2 0-211 0 0,1 1 295 0 0,1-1-288 0 0,-2 1 307 0 0,1-1-291 0 0,1 1 285 0 0,-1-1-160 0 0,1 0 232 0 0,0 1-147 0 0,2 0 78 0 0,-2-1-67 0 0,0 1-33 0 0,1-1 68 0 0,2 1-81 0 0,0 0 90 0 0,-2-1-96 0 0,0 1 57 0 0,1 0-125 0 0,1-1 67 0 0,0 1-104 0 0,-1 0 74 0 0,1-1-104 0 0,-1 0 48 0 0,2 1-129 0 0,-1-1 73 0 0,2 1-88 0 0,-1 0 64 0 0,-2 0-90 0 0,-1 0 59 0 0,0 0-66 0 0,1 0 45 0 0,1 0-70 0 0,1 0 67 0 0,-3 0-64 0 0,1 1 61 0 0,0-1-60 0 0,1 0 93 0 0,0 0-102 0 0,1 1 106 0 0,1-1 221 0 0,-2 1-99 0 0,0 0-81 0 0,0 0 140 0 0,1-1-89 0 0,1 3 133 0 0,1-1-120 0 0,-1 0 117 0 0,4 0-165 0 0,-1 0 133 0 0,3 1-183 0 0,0-1 140 0 0,3 0-96 0 0,2 1-117 0 0,2 0 178 0 0,1-1-187 0 0,1 1 135 0 0,3-1-129 0 0,3 1 107 0 0,1-1-136 0 0,3-1 147 0 0,2 1-64 0 0,3-1 2 0 0,3 0-25 0 0,1 0-9 0 0,3-1-10 0 0,1 1-26 0 0,1 0 29 0 0,1 0-38 0 0,1-1 6 0 0,-1 1-12 0 0,0-1 35 0 0,0 1-10 0 0,-1-1 4 0 0,0 1 0 0 0,-1 0-5 0 0,0 0 16 0 0,-2 0-43 0 0,-1 0 23 0 0,-1 0-27 0 0,-2-1 72 0 0,0 0-54 0 0,-2 1-9 0 0,0-1 3 0 0,-1 1 5 0 0,0-1-21 0 0,-1 1-12 0 0,-1-1 31 0 0,-1 0-11 0 0,0 1-10 0 0,-1-1 4 0 0,-1 1 12 0 0,-1-1-9 0 0,-1 0-29 0 0,-1 1 51 0 0,1-1-13 0 0,-1 0-41 0 0,-1 0 37 0 0,1 0-4 0 0,0 0-13 0 0,-1 0-14 0 0,1 0 32 0 0,-1-1-7 0 0,0 1-1 0 0,-1-1-3 0 0,1 1 15 0 0,-1-1-29 0 0,0 0 14 0 0,0 1 0 0 0,-1-1-5 0 0,1 1 2 0 0,-1-1-1 0 0,1 1 0 0 0,0-1-28 0 0,-1 0 45 0 0,1 1-10 0 0,-1-1-5 0 0,0 0-6 0 0,0 1 11 0 0,0-1 15 0 0,0 0-52 0 0,-1 1 40 0 0,1-1-4 0 0,-1 0-18 0 0,1 0 21 0 0,-1 0-17 0 0,0 1 6 0 0,1-1-35 0 0,-1 1 42 0 0,0-1 1 0 0,-3 1-10 0 0,2-1 1 0 0,2 1 4 0 0,-1-1 3 0 0,1 1 0 0 0,-1 0-47 0 0,-3 0 70 0 0,3 0-23 0 0,-1 0-6 0 0,-3 0 4 0 0,3 0 2 0 0,-2 0-10 0 0,1 0 13 0 0,-1 0-4 0 0,1 0-4 0 0,-3-1 2 0 0,2 1-1 0 0,-3 0-42 0 0,1 0 63 0 0,-2 1-20 0 0,1-1-3 0 0,-2 0-1 0 0,1 0 4 0 0,-2 0-11 0 0,-2 0 4 0 0,3 0 26 0 0,-3 0-13 0 0,0 0-4 0 0,2 0-11 0 0,-2 0 16 0 0,-1 0-2 0 0,2 0-31 0 0,-2 0 47 0 0,0 0-132 0 0,-2 0 174 0 0,3 0-74 0 0,-1 0 34 0 0,0 0-15 0 0,-2 0 9 0 0,3 0-7 0 0,0 0-12 0 0,-2 0 21 0 0,0 0-39 0 0,-2 0 40 0 0,3 0-46 0 0,0 0 42 0 0,-1 0 5 0 0,0 0-19 0 0,-2 0 26 0 0,-1 0-21 0 0,3 0 6 0 0,-1 0-30 0 0,0 0 22 0 0,-1 0-3 0 0,0 0-5 0 0,-1 0-2 0 0,-1 0 5 0 0,0 0-1 0 0,0 0-25 0 0,0 0 22 0 0,4 0-2 0 0,0 0-12 0 0,0 0 21 0 0,-1 0-6 0 0,0 0-106 0 0,-2 0 158 0 0,0 0-62 0 0,-1 0 12 0 0,3 0 2 0 0,0-1 16 0 0,0 1-18 0 0,-1 0 1 0 0,0-1-10 0 0,-1 1 26 0 0,-1 0-32 0 0,1 0 34 0 0,-1 0-15 0 0,0 0-37 0 0,-1 0 53 0 0,1 0-28 0 0,0 0 10 0 0,0 0-2 0 0,0 0-19 0 0,0 0 6 0 0,3 0-663 0 0,1 0 310 0 0,-1 0 53 0 0,0 0-276 0 0,-1 0-86 0 0,-1 0-336 0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4:01.29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01463.25"/>
      <inkml:brushProperty name="anchorY" value="-751687.9375"/>
      <inkml:brushProperty name="scaleFactor" value="0.5"/>
    </inkml:brush>
  </inkml:definitions>
  <inkml:trace contextRef="#ctx0" brushRef="#br0">26 62 36 0 0,'-1'-2'2048'0'0,"0"1"-886"0"0,0-1 187 0 0,-1-1-523 0 0,1 0 194 0 0,0 1-238 0 0,-1-2 98 0 0,1 1 26 0 0,0 0-89 0 0,-1 0 39 0 0,0-1-134 0 0,1 2 2 0 0,0-2-77 0 0,0 1 39 0 0,0 1-116 0 0,0 0 140 0 0,0-1-144 0 0,1 1 128 0 0,-1-1-154 0 0,0 2 161 0 0,1 0-157 0 0,-1-1-60 0 0,1 0-3 0 0,-1-1 2146 0 0,4 2-2520 0 0,0 1 14 0 0,3 1 0 0 0,0-1-25 0 0,1 2-35 0 0,2 1 4 0 0,0 1 15 0 0,1 0-12 0 0,1 0-4 0 0,0 1-18 0 0,1 0 14 0 0,1 1-38 0 0,1 0-31 0 0,0 0 35 0 0,0 0-14 0 0,0 1 9 0 0,1-1-16 0 0,0 1-14 0 0,0 0 23 0 0,0 0 0 0 0,0 0-13 0 0,0 0 5 0 0,-1 0 7 0 0,1 0-11 0 0,-1 0-11 0 0,-1 0 36 0 0,1 0-45 0 0,-1 0 38 0 0,-1-1-34 0 0,0 0 32 0 0,0 0-18 0 0,-1 0-4 0 0,0 0-22 0 0,-1-1 47 0 0,-1 0-15 0 0,0 0-3 0 0,-2-1-3 0 0,1 0 20 0 0,-2-1-96 0 0,2 1 104 0 0,-2-1-7 0 0,1 1-2 0 0,-2-1 1 0 0,2 1-8 0 0,-2-1 1 0 0,1 1-127 0 0,-1-2 143 0 0,1 1-1 0 0,-1-1-18 0 0,-2-1 13 0 0,2 1-8 0 0,-1 0-26 0 0,0-1 44 0 0,0 2-28 0 0,0-1 4 0 0,-1 0-5 0 0,-1-1 6 0 0,1 1-8 0 0,-1-1-2 0 0,0 0-4 0 0,-1 0 10 0 0,2 1 11 0 0,-1-1-3 0 0,0 0 11 0 0,0 0 12 0 0,-1 0-45 0 0,-1-1 42 0 0,1 0 14 0 0,-1 0 15 0 0,1 1 7 0 0,0 1-46 0 0,0-1 48 0 0,0 0-36 0 0,0 0 937 0 0,-2 1-865 0 0,1 0-100 0 0,0 0 58 0 0,-3 1-4 0 0,0 0-14 0 0,-2 0 151 0 0,-2 1-221 0 0,-1 0 225 0 0,0 1-195 0 0,-1 0 189 0 0,0 0-205 0 0,-1 1 187 0 0,-1 1-173 0 0,1-1 167 0 0,-1 1-152 0 0,-1 1 153 0 0,0 0-153 0 0,0 0 177 0 0,-1 1-137 0 0,1 0 113 0 0,-1 0-144 0 0,0 0 140 0 0,0 0-128 0 0,0 0 146 0 0,-1 1-151 0 0,0 0 121 0 0,1-1-144 0 0,0 0 121 0 0,0 0-104 0 0,1 0 96 0 0,0 0-117 0 0,0-1 114 0 0,0 1-78 0 0,1 0 34 0 0,0 0-14 0 0,0-1-26 0 0,0 0 32 0 0,0 0-49 0 0,1 0 19 0 0,1 0-30 0 0,0 0-53 0 0,0-2 74 0 0,1 1-82 0 0,1 0 128 0 0,0-1-126 0 0,1-2 123 0 0,0 2-120 0 0,1-2 125 0 0,-1 2-126 0 0,2-2 117 0 0,-2 1-129 0 0,2-1 127 0 0,-1 0-136 0 0,1 0 142 0 0,0 0-140 0 0,0-1 130 0 0,1-1-122 0 0,-1 2 124 0 0,2-2-134 0 0,-1 0 124 0 0,0 1-188 0 0,0-1 46 0 0,1-1-233 0 0,1 0 22 0 0,0 0-398 0 0,0 0 10 0 0,-1 1-541 0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4:13.21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09447.4375"/>
      <inkml:brushProperty name="anchorY" value="-756599.0625"/>
      <inkml:brushProperty name="scaleFactor" value="0.5"/>
    </inkml:brush>
  </inkml:definitions>
  <inkml:trace contextRef="#ctx0" brushRef="#br0">19 447 252 0 0,'0'-1'2532'0'0,"-2"-4"-737"0"0,0-1-256 0 0,0-2-201 0 0,0-1-62 0 0,-1-2-300 0 0,1-2-86 0 0,1 0-18 0 0,-1-1 95 0 0,1-1-30 0 0,1 0 70 0 0,-1 0-127 0 0,1-1 31 0 0,-1 0-223 0 0,2 1 11 0 0,0-1-282 0 0,0 0 78 0 0,0 0-199 0 0,1 1 47 0 0,-1 1-131 0 0,1 0 74 0 0,-1 1-136 0 0,1 1 80 0 0,0 1-56 0 0,0 3-33 0 0,-1-1-13 0 0,0 2-48 0 0,1-1-36 0 0,-1 2-26 0 0,0-1-100 0 0,0 3 109 0 0,0 0-123 0 0,-1 2 162 0 0,1 0 22 0 0,0 3-16 0 0,2 2 14 0 0,-1 3-16 0 0,1 4-33 0 0,1 2 22 0 0,0 4-4 0 0,1 3 75 0 0,-1 3-114 0 0,0 1 98 0 0,1 3-96 0 0,0 3 88 0 0,0 0-125 0 0,1 2 93 0 0,0 0-63 0 0,1 2 116 0 0,1-1-140 0 0,-1-1 53 0 0,2 0-8 0 0,-1-1-6 0 0,1-2-16 0 0,0 0 89 0 0,0-3 34 0 0,0-1 13 0 0,-1-2 134 0 0,1-3-217 0 0,-1-1 295 0 0,-1-2-244 0 0,1-2 272 0 0,0-2-213 0 0,-1-1 220 0 0,0-2-273 0 0,1-1 213 0 0,-2-2-217 0 0,2-1 169 0 0,-1-2-221 0 0,3-2 148 0 0,1-3-197 0 0,0-1 171 0 0,2-3-218 0 0,1-3 180 0 0,0-2-197 0 0,1-2 174 0 0,1-3-184 0 0,0-3 156 0 0,1-1-127 0 0,-1-2 135 0 0,0-1-137 0 0,-1-1 192 0 0,0 0-174 0 0,-1-1 78 0 0,-2-1 0 0 0,0 0 90 0 0,-2 0-14 0 0,-1-1 20 0 0,-1 1 22 0 0,-1 1-48 0 0,-1 0-2 0 0,-1 0-6 0 0,-2 1 17 0 0,0 0-43 0 0,-2 0 4 0 0,0 0-7 0 0,-2 0-10 0 0,0 1 3 0 0,-1 1-49 0 0,-1 1-14 0 0,1 1 10 0 0,-1 2-53 0 0,-1 1 15 0 0,0 1-35 0 0,-1 2-2 0 0,0 1-1 0 0,0 1-52 0 0,-1 1 24 0 0,0 2-20 0 0,1 2 28 0 0,-1 2-18 0 0,1 2 30 0 0,-3 2 19 0 0,-1 3-8 0 0,-1 3 9 0 0,0 3 22 0 0,-1 3-16 0 0,1 2 6 0 0,0 3 9 0 0,2 3-8 0 0,1 1 77 0 0,1 2-115 0 0,3 1 126 0 0,1 1-146 0 0,2 0 146 0 0,1-1-110 0 0,3 1 113 0 0,0-2-126 0 0,3 1 127 0 0,0-2-146 0 0,1-1 141 0 0,2-2-99 0 0,0-1 105 0 0,1-1-109 0 0,1-3 117 0 0,1-2-128 0 0,1-1 122 0 0,1-3-177 0 0,0-3 141 0 0,1-1-144 0 0,1-2 144 0 0,0-3-212 0 0,2-2 73 0 0,-1-2-70 0 0,2-3-51 0 0,1-2 12 0 0,-1-2-65 0 0,1-2-77 0 0,0-3 42 0 0,-1-1 45 0 0,0 0 3 0 0,-2 0 14 0 0,-1 0-43 0 0,-2 1 0 0 0,0 2-109 0 0,-3 2-79 0 0,0 1-186 0 0,-3 2-50 0 0,0 0-334 0 0,-2 4-78 0 0,0-1-146 0 0,-2 3 98 0 0,-2 1-100 0 0,0 2-247 0 0,1 2 14 0 0,0 1-364 0 0,0 2-1786 0 0,3 9-3100 0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4:13.53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11591.125"/>
      <inkml:brushProperty name="anchorY" value="-757594.4375"/>
      <inkml:brushProperty name="scaleFactor" value="0.5"/>
    </inkml:brush>
  </inkml:definitions>
  <inkml:trace contextRef="#ctx0" brushRef="#br0">18 26 1212 0 0,'0'0'9110'0'0,"-1"-2"-7876"0"0,0 1-108 0 0,0-1-73 0 0,1-1-104 0 0,0 0-82 0 0,0 1-175 0 0,0 0-134 0 0,1 1-99 0 0,-1 1-129 0 0,0-3-62 0 0,0 1-85 0 0,0 0-5 0 0,0 1-12 0 0,0 0 55 0 0,-1 2-59 0 0,0 1 6 0 0,-1 4-44 0 0,0 1 0 0 0,0 3-12 0 0,0 1-54 0 0,0 3 37 0 0,1 1-19 0 0,-1 2-89 0 0,2 0 120 0 0,0 2-45 0 0,0 1-88 0 0,2 1 94 0 0,0 0-15 0 0,1 0 9 0 0,0-1-17 0 0,2 0-83 0 0,1-2-131 0 0,1 0-203 0 0,1-2-52 0 0,1-1-366 0 0,0-2-69 0 0,2-2-417 0 0,0-2-396 0 0,1-2-231 0 0,-2-2-2262 0 0,2-3-2021 0 0,-2-2 4779 0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4:13.93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12964.0625"/>
      <inkml:brushProperty name="anchorY" value="-759195.5625"/>
      <inkml:brushProperty name="scaleFactor" value="0.5"/>
    </inkml:brush>
  </inkml:definitions>
  <inkml:trace contextRef="#ctx0" brushRef="#br0">80 51 1072 0 0,'0'0'1260'0'0,"-2"-1"-144"0"0,0 0-426 0 0,-2-1 243 0 0,0 0-402 0 0,-1 0 332 0 0,1-1-303 0 0,1 2 181 0 0,-2-2-171 0 0,2 1 65 0 0,0 0-35 0 0,0 0 1 0 0,0 0 23 0 0,0 1-7 0 0,0-2 36 0 0,1 1 28 0 0,0 1 17 0 0,0-1 3 0 0,0 0-26 0 0,0 1-33 0 0,0-1-34 0 0,1 1-59 0 0,0 0-43 0 0,-1 0-181 0 0,0 0 92 0 0,0-1-91 0 0,0 2-76 0 0,1-1 6 0 0,0 1 369 0 0,0-1-554 0 0,-1-1-15 0 0,0 1-45 0 0,1 0 26 0 0,0 0-21 0 0,0 0 475 0 0,1 1-491 0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4:40.74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30032.3125"/>
      <inkml:brushProperty name="anchorY" value="-770842.9375"/>
      <inkml:brushProperty name="scaleFactor" value="0.5"/>
    </inkml:brush>
  </inkml:definitions>
  <inkml:trace contextRef="#ctx0" brushRef="#br0">432 361 2448 0 0,'0'0'3979'0'0,"3"1"-2356"0"0,-1 0-367 0 0,1-1-78 0 0,2 2 3329 0 0,-2-3-3546 0 0,0 0-152 0 0,0 1-146 0 0,1-2-173 0 0,-1 0-227 0 0,0 0 46 0 0,0 0-19 0 0,-1 0-135 0 0,2-2 105 0 0,-2 1-159 0 0,1-1 105 0 0,0 0-151 0 0,0-1 116 0 0,0 1-173 0 0,1-1 166 0 0,0-2-160 0 0,0 0 141 0 0,1 0-117 0 0,-1-1 110 0 0,0-1-159 0 0,1 0 145 0 0,-1-1-74 0 0,1 1 134 0 0,-1-1 25 0 0,-1-1 73 0 0,0 1-8 0 0,0-1-66 0 0,-1 0-33 0 0,0 0 47 0 0,0 0-1 0 0,-1 0-33 0 0,0-1 13 0 0,0 0 18 0 0,-2 0 55 0 0,0 0-29 0 0,-1 0-76 0 0,-2 0 1 0 0,0-1-49 0 0,-3 1 28 0 0,-1 1-12 0 0,-1 0-34 0 0,-2 0-4 0 0,-3 1-29 0 0,-1 0 20 0 0,-1 2-45 0 0,-2 2 40 0 0,-1 1-31 0 0,-2 3 13 0 0,-1 1-55 0 0,-2 3 76 0 0,-1 3-43 0 0,-3 4 41 0 0,-1 4 70 0 0,-1 4 4 0 0,0 4 0 0 0,0 5-28 0 0,0 4 60 0 0,2 5-1 0 0,1 3 100 0 0,4 3-76 0 0,3 5 19 0 0,3 1-9 0 0,4 1 27 0 0,3 1 11 0 0,3 2 83 0 0,4 0 34 0 0,2 2-37 0 0,2 2-29 0 0,3 1 4 0 0,2 2-19 0 0,2-1-11 0 0,1 1-45 0 0,1-2-21 0 0,0-2-49 0 0,0-3 11 0 0,1-2-78 0 0,-1-3 6 0 0,0-1-39 0 0,0-3 17 0 0,-1-2-40 0 0,-1-2 39 0 0,-2-2-78 0 0,0-2 50 0 0,0-2-59 0 0,-1-2-63 0 0,-1-2-110 0 0,-1-3-59 0 0,0-2-74 0 0,-1-2-100 0 0,0-2-120 0 0,-2-2-126 0 0,0-2-158 0 0,-1-2-143 0 0,0-2-117 0 0,0-2-208 0 0,-2-2-241 0 0,1-1-272 0 0,-3-1-19 0 0,1-2-157 0 0,-3-2-621 0 0,-1-2-100 0 0,-1-2-1295 0 0,-2-2-2221 0 0,2 0 4765 0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4:40.97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28422.6875"/>
      <inkml:brushProperty name="anchorY" value="-770819.5625"/>
      <inkml:brushProperty name="scaleFactor" value="0.5"/>
    </inkml:brush>
  </inkml:definitions>
  <inkml:trace contextRef="#ctx0" brushRef="#br0">12 194 3400 0 0,'-1'-3'3553'0'0,"-1"-2"-804"0"0,0-1-493 0 0,0-1-385 0 0,-1-1-475 0 0,2-1-63 0 0,0 0-131 0 0,3 0-58 0 0,1-1 48 0 0,3 0-237 0 0,3 0-11 0 0,2 1-308 0 0,3-1 24 0 0,4 1-267 0 0,5 0 52 0 0,3 0-251 0 0,5 1 61 0 0,4 1-269 0 0,3 0 110 0 0,4 1-335 0 0,2 1 130 0 0,2 0-370 0 0,0 1 101 0 0,-1 1-318 0 0,-1 0-201 0 0,-1 0-122 0 0,-2 1-214 0 0,-2 0-109 0 0,-2 0-114 0 0,-2 1-486 0 0,-4 0-19 0 0,-2 0-2393 0 0,-4 1-2205 0 0,-6-1 5244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4:41.37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30462.6875"/>
      <inkml:brushProperty name="anchorY" value="-771896.875"/>
      <inkml:brushProperty name="scaleFactor" value="0.5"/>
    </inkml:brush>
  </inkml:definitions>
  <inkml:trace contextRef="#ctx0" brushRef="#br0">600 171 744 0 0,'0'-3'3064'0'0,"0"-5"-797"0"0,0-2-137 0 0,0-2-187 0 0,0-1-431 0 0,-1-1 4 0 0,1 1-263 0 0,-1 0 65 0 0,0 1-54 0 0,-1 0-143 0 0,0 1-62 0 0,1 1-221 0 0,0 2-122 0 0,-1 0-188 0 0,1 2-140 0 0,-1-1-72 0 0,1 2-13 0 0,1 1 10 0 0,-4 2 90 0 0,-1 3 87 0 0,-3 5-41 0 0,-2 5 69 0 0,-2 6 142 0 0,-2 6-249 0 0,-2 7 88 0 0,-4 9 122 0 0,-1 5-211 0 0,-3 9 85 0 0,-1 6 59 0 0,-1 6-50 0 0,0 5 62 0 0,-1 3-68 0 0,2 3 3 0 0,0 2-30 0 0,2 0-88 0 0,0 0 45 0 0,2-2-173 0 0,2-3 159 0 0,1-3-227 0 0,1-3 206 0 0,2-3-373 0 0,0-3 10 0 0,1-2-16 0 0,1-3-14 0 0,1-4 0 0 0,0-4 0 0 0,1-4 0 0 0,2-4 0 0 0,0-4 0 0 0,1-5 0 0 0,1-3 0 0 0,0-5 0 0 0,2-2 0 0 0,0-4 0 0 0,1-1 0 0 0,0-3-761 0 0,1-4-333 0 0,-1-1-138 0 0,1-2-473 0 0,1-2-254 0 0,-1-3-383 0 0,-8-37-20126 0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4:42.10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28592.625"/>
      <inkml:brushProperty name="anchorY" value="-772143.875"/>
      <inkml:brushProperty name="scaleFactor" value="0.5"/>
    </inkml:brush>
  </inkml:definitions>
  <inkml:trace contextRef="#ctx0" brushRef="#br0">89 145 2720 0 0,'0'-2'2356'0'0,"1"-4"-410"0"0,0-1 70 0 0,0-2-395 0 0,0-1 112 0 0,-1-1-233 0 0,1 1 67 0 0,0-1-173 0 0,-1 1-158 0 0,1 2-108 0 0,-1 0-132 0 0,0 1-133 0 0,0-1-122 0 0,0 2-129 0 0,0-1-133 0 0,0 1-56 0 0,0 0-126 0 0,-1 2-63 0 0,1 0-40 0 0,0 2 14 0 0,-1 1 70 0 0,1 0 62 0 0,-1 3 16 0 0,-1 3-10 0 0,-1 3 13 0 0,0 4-78 0 0,-1 3 73 0 0,-1 5-105 0 0,0 4 72 0 0,0 2-139 0 0,1 4 25 0 0,-1 3-13 0 0,1 3 2 0 0,1 2-19 0 0,0 1-8 0 0,1 2-37 0 0,1 0 5 0 0,-1 1-9 0 0,1-1-13 0 0,0-1 3 0 0,1-1-2 0 0,0 0 14 0 0,0-3-4 0 0,1-1 25 0 0,0-2-53 0 0,-1-3 12 0 0,1-3-19 0 0,-1-3-2 0 0,1-1-14 0 0,0-3 7 0 0,0-3 16 0 0,0-1 14 0 0,-1-2 30 0 0,1-2 17 0 0,-1-3 7 0 0,0 0-23 0 0,1-2 0 0 0,-1-2-63 0 0,0 1 3 0 0,0-2-19 0 0,0-1 11 0 0,0-1-46 0 0,0-1-6 0 0,1-2 84 0 0,0-2-139 0 0,0-2 63 0 0,0 0-31 0 0,0-2 5 0 0,0-2-10 0 0,1-2 16 0 0,1 0-10 0 0,-1-2 23 0 0,0-1-16 0 0,1 0 28 0 0,0-2-12 0 0,1-1-9 0 0,-1 0 22 0 0,2-1-27 0 0,-1-1-19 0 0,0-2-4 0 0,1-1 12 0 0,0 0-19 0 0,1-1 25 0 0,1 0-31 0 0,0-1 23 0 0,-1 1-26 0 0,2 1 8 0 0,0 0-31 0 0,1 1-11 0 0,1 1-31 0 0,1 1 30 0 0,0 2-104 0 0,2 1 71 0 0,-1 2-128 0 0,1 2 87 0 0,1 2-109 0 0,0 2 91 0 0,1 2-94 0 0,0 3 93 0 0,1 3-84 0 0,0 3 43 0 0,2 4 11 0 0,0 3 19 0 0,0 3 29 0 0,0 4 13 0 0,0 3 32 0 0,-1 3 22 0 0,-1 3 14 0 0,-2 2-19 0 0,-2-1 26 0 0,-1 1 11 0 0,-4-1 35 0 0,-1 0 10 0 0,-3-1 43 0 0,-2-1-6 0 0,-2-1 20 0 0,-3-1-4 0 0,-2-2 11 0 0,-3-1 26 0 0,-4 0-21 0 0,-1-3 8 0 0,-3-1-26 0 0,-2-2 3 0 0,-3-2-12 0 0,0-2-2 0 0,-2-1-5 0 0,-2-3-4 0 0,1 0-4 0 0,-2-3 1 0 0,0 0-6 0 0,0-1 11 0 0,1-1-13 0 0,2-1 0 0 0,1 0 51 0 0,1 0-81 0 0,2 0-43 0 0,2-1-126 0 0,4 0-199 0 0,-1 0-346 0 0,4 0-239 0 0,-1-1-203 0 0,4 1-453 0 0,1-1-397 0 0,3 0-346 0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5:09.32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31665.25"/>
      <inkml:brushProperty name="anchorY" value="-772666.0625"/>
      <inkml:brushProperty name="scaleFactor" value="0.5"/>
    </inkml:brush>
  </inkml:definitions>
  <inkml:trace contextRef="#ctx0" brushRef="#br0">2697 69 496 0 0,'0'0'15377'0'0,"-3"0"-15289"0"0,0 0-88 0 0,0 1 80 0 0,0-1-94 0 0,2 0 98 0 0,0 0-123 0 0,0 0 111 0 0,-2 0-109 0 0,0 0 111 0 0,0-1-113 0 0,1 1 104 0 0,0 0-101 0 0,1 0 100 0 0,0 0-114 0 0,1-1 118 0 0,-3 1-42 0 0,1 1-71 0 0,-1-1 112 0 0,0 0-105 0 0,2 0 98 0 0,0 0-123 0 0,0 0 139 0 0,1 0-55 0 0,-3 0-26 0 0,0 0-35 0 0,0 1 113 0 0,1-1-131 0 0,0 0 120 0 0,1 0-117 0 0,0 0 109 0 0,1 0-36 0 0,-3 1-94 0 0,1-1 146 0 0,-1 0-115 0 0,0 0 110 0 0,2 1-125 0 0,0-1 136 0 0,0 0-122 0 0,1 0 108 0 0,0 0-84 0 0,-3 1 110 0 0,1-1-70 0 0,-1 1 131 0 0,1-1-130 0 0,1 1 117 0 0,-3-1-137 0 0,0 1 110 0 0,1-1-133 0 0,1 0 136 0 0,-3 1-159 0 0,1-1 141 0 0,1 1-151 0 0,0-1 166 0 0,-3 0-158 0 0,1 0 142 0 0,1 0-140 0 0,-4 0 129 0 0,2 0-127 0 0,0 0 112 0 0,-2 0-117 0 0,1 0 118 0 0,-3-1-120 0 0,2 1 115 0 0,-1 0-128 0 0,1-1 151 0 0,-2 1-172 0 0,1-1 164 0 0,-1 1-144 0 0,1-1 137 0 0,-2 1-143 0 0,3 0 145 0 0,-3 0-123 0 0,2-1 112 0 0,-1 1-121 0 0,1 0 124 0 0,-2 0-121 0 0,2 0 96 0 0,-2 0-89 0 0,2 0 110 0 0,-2 0-150 0 0,2 0 167 0 0,-2 0-149 0 0,2 0 138 0 0,-2 0-138 0 0,1 0 83 0 0,-1 0-36 0 0,1 0 98 0 0,-3 0-129 0 0,3 0 126 0 0,-4 0-128 0 0,3 0 112 0 0,-2 0-113 0 0,2 0 122 0 0,-3 0-130 0 0,3 0 147 0 0,-4 0-147 0 0,3 0 143 0 0,-3 0-141 0 0,3 0 126 0 0,-4 0-150 0 0,3 0 170 0 0,-3 0-155 0 0,4 0 150 0 0,-4 0-141 0 0,4 0 140 0 0,-4 0-145 0 0,4 0 132 0 0,-3-1-133 0 0,3 1 142 0 0,-3 0-140 0 0,3 0 135 0 0,-2-1-134 0 0,2 1 129 0 0,-3 0-150 0 0,-1-1 160 0 0,3 1-132 0 0,-3-1 133 0 0,0 1-146 0 0,0-1 147 0 0,-1 0-133 0 0,1 1 114 0 0,-1-1-117 0 0,1 0 132 0 0,-1 0-143 0 0,0 0 132 0 0,0 0-114 0 0,0 0 127 0 0,-1 0-210 0 0,0 0 249 0 0,0 0-175 0 0,1 0 133 0 0,-1 0-116 0 0,0 1 123 0 0,0-1-148 0 0,0 0 160 0 0,0 0-151 0 0,0 1 125 0 0,0-1-117 0 0,0 0 119 0 0,1 0-125 0 0,-1 0 126 0 0,1 0-131 0 0,1 0 142 0 0,-1 0-140 0 0,0 0 135 0 0,1 0-134 0 0,-1 0 125 0 0,1 0-160 0 0,0 0 169 0 0,0 0-141 0 0,-1 0 141 0 0,1 0-149 0 0,-1 0 153 0 0,0 0-130 0 0,0 0 62 0 0,-1 0-56 0 0,0 0 113 0 0,0 0-114 0 0,-1 0 98 0 0,0 0-94 0 0,0 1 116 0 0,0-1-151 0 0,1 1 172 0 0,-2-1-142 0 0,1 0 146 0 0,1 1-158 0 0,-1-1 150 0 0,1 0-120 0 0,0 0 129 0 0,1 0-107 0 0,0 0 131 0 0,0 0-150 0 0,0 0 139 0 0,0 0-178 0 0,1 0 207 0 0,0 1-176 0 0,3-1 147 0 0,-3 0-150 0 0,0 1 129 0 0,0-1-138 0 0,-1 0 152 0 0,4 1-149 0 0,-3-1 116 0 0,-1 1-105 0 0,0-1 100 0 0,0 1-128 0 0,0-1 150 0 0,4 1-154 0 0,-3-1 136 0 0,2 0-120 0 0,-2 1 124 0 0,-1 0-116 0 0,3-1 110 0 0,-2 1-116 0 0,-1-1 132 0 0,4 1-166 0 0,-3 0 180 0 0,0-1-157 0 0,2 1 146 0 0,-1-1-141 0 0,3 0 144 0 0,-3 1-150 0 0,3 0 130 0 0,-2-1-124 0 0,2 1 129 0 0,-2-1-127 0 0,3 1 113 0 0,-2 0-103 0 0,2 0 123 0 0,-3-1-162 0 0,3 1 165 0 0,-1 0-148 0 0,2-1 142 0 0,-2 1-154 0 0,2 0 162 0 0,-2 0-151 0 0,3 0 158 0 0,-3 0-159 0 0,3 1 150 0 0,-1-1-142 0 0,2 0 107 0 0,-3 0-98 0 0,3 0 127 0 0,-2 0-146 0 0,2 0 148 0 0,-2 0-142 0 0,3 0 144 0 0,1 1-140 0 0,-3-1 140 0 0,2 0-164 0 0,1 0 180 0 0,-2 0-162 0 0,1 0 148 0 0,1 0-142 0 0,-2 0 154 0 0,2 0-158 0 0,0 1 146 0 0,-1-1-133 0 0,0 0 152 0 0,2 0-153 0 0,-3 0 146 0 0,2 0-119 0 0,1 0 129 0 0,1 0-182 0 0,-2 0 213 0 0,1 0-182 0 0,0 0 172 0 0,2 0-138 0 0,-3 0 149 0 0,2 0-141 0 0,0 0 127 0 0,1 0-127 0 0,1 0 131 0 0,-2 1-151 0 0,0-1 129 0 0,0 0-152 0 0,2 1 142 0 0,0-1-166 0 0,1 0 176 0 0,0 0-162 0 0,1 0 120 0 0,0 0-52 0 0,-3 0-104 0 0,-1 0 38 0 0,1 0-243 0 0,0 0-58 0 0,1 0-301 0 0,0 0-164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3:00.7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852 178 1584 0 0,'6'-36'8024'0'0,"5"-18"-960"0"0,-10 51-6730 0 0,-1 0-1 0 0,1 1 1 0 0,-1-1 0 0 0,1 0 0 0 0,-1 1 0 0 0,0-1 0 0 0,0 0 0 0 0,-1 0 0 0 0,0-4 0 0 0,0-7 3129 0 0,1 13-3429 0 0,-1 0 0 0 0,0-1 0 0 0,1 1 0 0 0,-1-1 0 0 0,0 1-1 0 0,0 0 1 0 0,0-1 0 0 0,0 1 0 0 0,0 0 0 0 0,0 0 0 0 0,0 0 0 0 0,0 0 0 0 0,0 0 0 0 0,0 0 0 0 0,-1 0-1 0 0,1 0 1 0 0,0 0 0 0 0,-1 1 0 0 0,1-1 0 0 0,-1 1 0 0 0,1-1 0 0 0,-1 1 0 0 0,1-1 0 0 0,-1 1-1 0 0,-2-1 1 0 0,-47-8-155 0 0,43 8 171 0 0,-19-2 96 0 0,0 1 0 0 0,1 1 0 0 0,-1 1-1 0 0,0 1 1 0 0,1 2 0 0 0,-1 1 0 0 0,1 0-1 0 0,0 3 1 0 0,0 0 0 0 0,0 1 0 0 0,1 1-1 0 0,1 2 1 0 0,0 0 0 0 0,0 2 0 0 0,1 0 0 0 0,1 2-1 0 0,0 1 1 0 0,1 0 0 0 0,0 1 0 0 0,2 2-1 0 0,0 0 1 0 0,1 1 0 0 0,1 0 0 0 0,-28 45 0 0 0,17-16 121 0 0,3 1 0 0 0,1 2 0 0 0,3 0 0 0 0,3 1 0 0 0,-14 61 0 0 0,27-88-226 0 0,1 0 0 0 0,1 1 0 0 0,1-1 0 0 0,2 1 0 0 0,1 0 0 0 0,0-1 0 0 0,3 1 0 0 0,0-1 0 0 0,1 0 0 0 0,2 0 0 0 0,0 0 0 0 0,2-1 0 0 0,1 0 0 0 0,1-1 0 0 0,1 0 0 0 0,0-1 0 0 0,19 24 0 0 0,-19-30-178 0 0,2 1 1 0 0,0-2-1 0 0,1 0 1 0 0,1 0-1 0 0,1-1 1 0 0,0-1-1 0 0,0-1 1 0 0,1-1-1 0 0,26 13 0 0 0,-29-17-171 0 0,2-1 0 0 0,-1-1-1 0 0,0-1 1 0 0,1 0-1 0 0,0-1 1 0 0,0-1 0 0 0,1-1-1 0 0,-1 0 1 0 0,1-1-1 0 0,-1-1 1 0 0,0 0 0 0 0,27-5-1 0 0,-28 1 138 0 0,-1 0 1 0 0,0-1-1 0 0,0 0 0 0 0,0-1 0 0 0,-1-1 0 0 0,0-1 1 0 0,0 0-1 0 0,0 0 0 0 0,-1-1 0 0 0,-1-1 0 0 0,1 0 1 0 0,-2-1-1 0 0,1 0 0 0 0,-2-1 0 0 0,13-17 0 0 0,-16 20 206 0 0,0 0-1 0 0,-1-1 0 0 0,0 0 0 0 0,-1 0 0 0 0,0 0 0 0 0,-1-1 0 0 0,0 0 0 0 0,0 0 0 0 0,-1 0 0 0 0,-1 0 0 0 0,0 0 1 0 0,0-1-1 0 0,-1 1 0 0 0,0 0 0 0 0,-1-1 0 0 0,-1 1 0 0 0,0-1 0 0 0,0 1 0 0 0,-1 0 0 0 0,-1-1 0 0 0,-6-20 0 0 0,2 17 95 0 0,-1 1 0 0 0,0 0 1 0 0,-1 0-1 0 0,-1 0 0 0 0,0 1 0 0 0,-1 0 0 0 0,0 1 0 0 0,-20-17 0 0 0,9 12-88 0 0,0 1 0 0 0,0 1 0 0 0,-1 1 0 0 0,-37-16 0 0 0,122 44-4238 0 0,87 21 2556 0 0,-132-30 1739 0 0,0 1 0 0 0,0 0 1 0 0,0 1-1 0 0,-1 1 0 0 0,27 18 0 0 0,-37-22 32 0 0,-1 0 1 0 0,-1 0-1 0 0,1 1 1 0 0,-1 0 0 0 0,1 0-1 0 0,-2 0 1 0 0,1 0-1 0 0,0 1 1 0 0,-1-1-1 0 0,0 1 1 0 0,0 0-1 0 0,-1 0 1 0 0,0 0 0 0 0,0 0-1 0 0,0 1 1 0 0,-1-1-1 0 0,0 1 1 0 0,0-1-1 0 0,0 9 1 0 0,0 78 548 0 0,-1-45-567 0 0,1 1-1 0 0,11 67 1 0 0,-8-99-646 0 0,0-1-1 0 0,1 1 0 0 0,1-1 1 0 0,8 16-1 0 0,-9-20-335 0 0,2-1-1 0 0,0 0 1 0 0,0 0-1 0 0,1-1 1 0 0,0 0-1 0 0,12 11 1 0 0,-15-17-402 0 0,1 1 1 0 0,-1-1-1 0 0,1 0 0 0 0,9 5 0 0 0,4 0-3853 0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5:11.80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27698.125"/>
      <inkml:brushProperty name="anchorY" value="-771332.5"/>
      <inkml:brushProperty name="scaleFactor" value="0.5"/>
    </inkml:brush>
  </inkml:definitions>
  <inkml:trace contextRef="#ctx0" brushRef="#br0">2021 891 316 0 0,'0'0'4040'0'0,"1"1"-3088"0"0,1 0-408 0 0,2 2 3142 0 0,-2-2-3367 0 0,11 9 9685 0 0,-13-12-9921 0 0,1 1-2 0 0,0-1-140 0 0,0-1 142 0 0,0 1 11 0 0,0 0-17 0 0,1-1 8 0 0,-1 0-19 0 0,0-2-18 0 0,1 2 8 0 0,-2-2-56 0 0,1 2 52 0 0,0-3-22 0 0,0 1 2 0 0,0-1 1 0 0,-1 1-24 0 0,1-2 34 0 0,0 1-62 0 0,-1-1 46 0 0,1-2-15 0 0,-1 2 9 0 0,0-3-11 0 0,-1 0 26 0 0,0 0 63 0 0,0 0-68 0 0,0 0 85 0 0,0-1-39 0 0,0 1-15 0 0,0-1-13 0 0,0 0-21 0 0,-1-1-34 0 0,0 0 49 0 0,0-1-3 0 0,-1 0-35 0 0,0-1 21 0 0,0 0-2 0 0,-1 0-24 0 0,0 0 16 0 0,-1 0 51 0 0,0-1-52 0 0,0 0 18 0 0,0 0 0 0 0,-1 0-11 0 0,-1-1-53 0 0,-1-1 52 0 0,-1 1 15 0 0,0-1 9 0 0,0 1 1 0 0,-1-1 77 0 0,0 1-134 0 0,-1 0 118 0 0,0 0-169 0 0,-2 0 156 0 0,1 0-124 0 0,-2 1 126 0 0,0-1-172 0 0,-2 0 191 0 0,0 1-185 0 0,-2-1 149 0 0,0 0-142 0 0,-1 0 130 0 0,0 1-147 0 0,0 0 38 0 0,-1 1-18 0 0,0 1 15 0 0,-1 0 18 0 0,0 2 1 0 0,-1 0 10 0 0,-1 0-6 0 0,-1 0 17 0 0,-2 1-19 0 0,0 0-3 0 0,-2 1 23 0 0,1 0-2 0 0,-2 0-4 0 0,0 0 8 0 0,0 1 2 0 0,1 0-6 0 0,-1 1-34 0 0,2 1 51 0 0,0-1-12 0 0,0 2 9 0 0,1 0-6 0 0,0 0-6 0 0,0 0 10 0 0,0 1 2 0 0,1 1 32 0 0,-1-1-28 0 0,1 1 2 0 0,1 0 8 0 0,-1 1-31 0 0,-1-1 18 0 0,1 2-11 0 0,-2-1 26 0 0,1 1-7 0 0,-1 1-6 0 0,0 0 16 0 0,-1 0-38 0 0,0 0 7 0 0,0 2 48 0 0,0 0-15 0 0,0 0 12 0 0,0 1-2 0 0,1 1-8 0 0,-1 0-73 0 0,0 1 86 0 0,0 1 125 0 0,1 1-152 0 0,1 0 187 0 0,-1 2-218 0 0,1 0 289 0 0,0 1-246 0 0,1 1 232 0 0,0 1-216 0 0,1 2 241 0 0,0 0-211 0 0,1 1-28 0 0,2 2 109 0 0,-1 1-62 0 0,1 2 30 0 0,1 1 28 0 0,-1 2-37 0 0,1 2 4 0 0,0 2 45 0 0,0 1 37 0 0,1 2-55 0 0,1 1-3 0 0,0 1-14 0 0,1 1-17 0 0,2 1-7 0 0,0 0 24 0 0,1 1 24 0 0,2 0-10 0 0,1 0-9 0 0,2 0 14 0 0,2-1 78 0 0,0 0-134 0 0,2 0 138 0 0,1 0-132 0 0,2 1 118 0 0,1-1-134 0 0,0 1 115 0 0,2-1-106 0 0,1 1 134 0 0,1 0-119 0 0,2 0 61 0 0,0 2-70 0 0,2-1 107 0 0,0 2-84 0 0,2 0 84 0 0,0-1-94 0 0,2-1 46 0 0,0 1 9 0 0,1-2 0 0 0,0 1-16 0 0,1-2 29 0 0,1 0-14 0 0,1-1-9 0 0,0-1-2 0 0,1 0 0 0 0,0-2-34 0 0,1-2 80 0 0,1 0-53 0 0,-1-1 41 0 0,2-2-57 0 0,0 0 63 0 0,1-1-38 0 0,1-1 3 0 0,1-1-34 0 0,0-2 28 0 0,1 0-34 0 0,0 0 32 0 0,1-3-4 0 0,1 1-18 0 0,1-2-7 0 0,0-1-18 0 0,1-1 4 0 0,1 0-45 0 0,0-1-2 0 0,0 0 26 0 0,1-2-29 0 0,0 0 29 0 0,1-1-46 0 0,-1-1-6 0 0,1 0 20 0 0,-1-1-18 0 0,0 0-4 0 0,-2-1 20 0 0,0-1-40 0 0,-1-1-10 0 0,-1 1 1 0 0,-1-1-3 0 0,0-1 0 0 0,-1 0 0 0 0,0-1 0 0 0,0 0 0 0 0,-1 0 0 0 0,0-1 0 0 0,-1 1 0 0 0,0-1 0 0 0,0-1 0 0 0,0 0 0 0 0,-1 0 0 0 0,1-1 0 0 0,0-1 0 0 0,-1 1 0 0 0,1-1 0 0 0,0-1 0 0 0,0 0 0 0 0,1-1 0 0 0,-1 0 0 0 0,1 0 0 0 0,-1-1 0 0 0,1 0 0 0 0,-1-1 0 0 0,-1 0 0 0 0,0 0 0 0 0,0-1 0 0 0,0 0 0 0 0,-2 0 0 0 0,1-1 0 0 0,-1 0 0 0 0,-1 0 0 0 0,0-1 0 0 0,-1 1 0 0 0,0-1 0 0 0,-1 0 0 0 0,-1 0 0 0 0,-1-1 0 0 0,1 0 0 0 0,-1 0 0 0 0,0-1 0 0 0,1 0 0 0 0,-2-1 0 0 0,1 0 0 0 0,-1-1 0 0 0,0 0 0 0 0,-1 1 0 0 0,0-1 0 0 0,0 1 0 0 0,-1 0 0 0 0,0 0 0 0 0,-1 0 0 0 0,0 0 0 0 0,0 0 0 0 0,0 0 0 0 0,-1 0 0 0 0,1 0 0 0 0,-1-1 0 0 0,0 1 0 0 0,1 0 0 0 0,-1 0 0 0 0,0 0 0 0 0,0 0 0 0 0,0 0 0 0 0,-1-1 0 0 0,0 2 0 0 0,0-1 0 0 0,0 0 0 0 0,0 0 0 0 0,0 0 0 0 0,-1 0 0 0 0,0-1 0 0 0,0 1 0 0 0,0 0 0 0 0,0-1 0 0 0,0 0 0 0 0,0 0 0 0 0,0 0 0 0 0,0 0 0 0 0,0 0-19 0 0,-1-1 6 0 0,1 0 16 0 0,-1 0-11 0 0,0 1-14 0 0,0-1 14 0 0,0 1 14 0 0,0 0-19 0 0,0 0 26 0 0,-1 1-13 0 0,0 1 0 0 0,0 0 1 0 0,-1 1-20 0 0,1 0 11 0 0,-1 1 9 0 0,0-1 2 0 0,-1 3 5 0 0,1-2 8 0 0,0 2-24 0 0,-1-1 21 0 0,0 0-2 0 0,0 0 9 0 0,1 1-15 0 0,-1-2-4 0 0,0 2 19 0 0,0-1-30 0 0,0 1 18 0 0,-1-1-10 0 0,0 1 3 0 0,-1-2-1 0 0,1 2 0 0 0,-1-2 0 0 0,0 2 0 0 0,0-2 0 0 0,0-1 0 0 0,0 2 0 0 0,-1-2 0 0 0,1 2 0 0 0,-1-2 0 0 0,0 0 0 0 0,0 1 0 0 0,0-1 0 0 0,-1 0 0 0 0,1 1 0 0 0,0-1 0 0 0,0-1 0 0 0,0 0 0 0 0,0 2 0 0 0,-1-2 0 0 0,1 2 0 0 0,0-2 0 0 0,0 0 0 0 0,-1 0 0 0 0,1 0 0 0 0,0 2 0 0 0,0-1 0 0 0,-1 0 0 0 0,1-1 0 0 0,0 1 0 0 0,0 0 0 0 0,0 0 0 0 0,0 0 0 0 0,0-1 0 0 0,1 2 0 0 0,-2-1 0 0 0,0 0 0 0 0,1 2 0 0 0,-1-3 0 0 0,0 1 0 0 0,0-1 0 0 0,0 0 0 0 0,-1 1 0 0 0,0-1 0 0 0,1 1 0 0 0,-2 0 0 0 0,1 0 0 0 0,-1 0 0 0 0,1 2 0 0 0,-1-1 0 0 0,0 0 0 0 0,1 1 0 0 0,-1 0 0 0 0,1 1 0 0 0,-1-1 0 0 0,1 2 0 0 0,0-2-219 0 0,0 2-195 0 0,-1-1-232 0 0,2 2-267 0 0,-3-2-306 0 0,2 2-204 0 0,-2-1-340 0 0,1 2-474 0 0,-1-1-304 0 0,1 1-400 0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5:12.97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26412.875"/>
      <inkml:brushProperty name="anchorY" value="-769853.0625"/>
      <inkml:brushProperty name="scaleFactor" value="0.5"/>
    </inkml:brush>
  </inkml:definitions>
  <inkml:trace contextRef="#ctx0" brushRef="#br0">26 1 164 0 0,'0'0'3230'0'0,"-2"0"-1972"0"0,-1 1-91 0 0,-3 1 4136 0 0,4-1-4697 0 0,0-1-90 0 0,-3 2 3783 0 0,4 0-3872 0 0,0-1 13 0 0,0 0-32 0 0,0 0 12 0 0,0 0 5 0 0,1 2-12 0 0,0-1 9 0 0,1 2-16 0 0,0-1-43 0 0,1 2-2 0 0,1 2 34 0 0,2 1-17 0 0,0 0-40 0 0,2 2-76 0 0,1 1 61 0 0,2 2-44 0 0,2 0 3 0 0,1 2-15 0 0,3 2-34 0 0,1 1-6 0 0,2 2 18 0 0,2 2 6 0 0,2 2-38 0 0,1 1-6 0 0,1 1 27 0 0,1 1-19 0 0,0 1-26 0 0,1-1-30 0 0,-1 1 62 0 0,0 0-49 0 0,1 0 100 0 0,-1 0 0 0 0,1 0 9 0 0,-1 0 44 0 0,1 0-109 0 0,-1 0 58 0 0,1-1-73 0 0,0 1 93 0 0,1-1-94 0 0,-1 0 76 0 0,1 0-83 0 0,-1 0 112 0 0,1 0-85 0 0,0 0-24 0 0,0-1 12 0 0,-1 0-97 0 0,1 0 82 0 0,-1 0-99 0 0,-1-1 46 0 0,0 0-42 0 0,0 0 5 0 0,-1-2-68 0 0,-1 0 65 0 0,-1-1-88 0 0,-1 0 82 0 0,0-1-87 0 0,-1-1 49 0 0,-1-1-39 0 0,-1 0 67 0 0,0-1-86 0 0,-1 0 70 0 0,-1-2-83 0 0,-2 0 84 0 0,0-1-81 0 0,-1 0 75 0 0,0-1-88 0 0,-2-1 69 0 0,1 0-55 0 0,-2 0 34 0 0,0-2-47 0 0,0 1 84 0 0,-1-1-73 0 0,0-1 66 0 0,0 1-57 0 0,-1-1 46 0 0,0 0-61 0 0,-1-1 32 0 0,0 0-16 0 0,0 0 37 0 0,0 0-39 0 0,0-1 41 0 0,0 0-68 0 0,0 0 67 0 0,-1-1-55 0 0,-2-2 45 0 0,2 2-41 0 0,-2-2 45 0 0,2 1-61 0 0,-1 1 56 0 0,1-1-26 0 0,-2 0 30 0 0,2 0-54 0 0,-1 0 54 0 0,-1-1-50 0 0,1 1 43 0 0,-2-1-46 0 0,2 1 56 0 0,-2-2-73 0 0,1 1 69 0 0,-1-1-69 0 0,2 1 77 0 0,-2 0-70 0 0,1-1 55 0 0,0 0-31 0 0,0 1 42 0 0,-1-1-59 0 0,2 1 61 0 0,-2-1-75 0 0,2 1 87 0 0,-1-1-59 0 0,0 2 33 0 0,0-1-51 0 0,0 0 42 0 0,0-1-52 0 0,0 1 44 0 0,0 0-47 0 0,0 0 65 0 0,-1-1-80 0 0,1 1 90 0 0,-1 0-79 0 0,1 0 71 0 0,-1-1-72 0 0,1 1 59 0 0,-1-1-32 0 0,1 1 51 0 0,-2 0-66 0 0,2 0 78 0 0,0-1-94 0 0,-1 2 93 0 0,0-2-19 0 0,1 1-21 0 0,-2-1-33 0 0,1 1 59 0 0,-1-1-53 0 0,0 0 26 0 0,0 0-21 0 0,1 0 37 0 0,-2-1-76 0 0,2 2 98 0 0,-2-2-82 0 0,1 2 63 0 0,0-2-93 0 0,0 0 31 0 0,0 0-77 0 0,0 0 66 0 0,-1-1-116 0 0,0 0 71 0 0,-1-1-150 0 0,1 1 41 0 0,-1 0-210 0 0,0-1-10 0 0,0 1-321 0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5:14.21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29311.25"/>
      <inkml:brushProperty name="anchorY" value="-772837.5625"/>
      <inkml:brushProperty name="scaleFactor" value="0.5"/>
    </inkml:brush>
  </inkml:definitions>
  <inkml:trace contextRef="#ctx0" brushRef="#br0">1254 30 536 0 0,'0'0'1072'0'0,"-1"-1"-546"0"0,0 0 320 0 0,-1-1 437 0 0,1 2-825 0 0,1-3 231 0 0,-1 0-332 0 0,1 0 284 0 0,-1 1-316 0 0,1 0 282 0 0,-1 0-198 0 0,-2-3 3375 0 0,2 4-3455 0 0,-1 0 8 0 0,1 0 6 0 0,-2-1 2060 0 0,0 2-2013 0 0,0 0 18 0 0,-2 2 8 0 0,0 1 31 0 0,-1 1-82 0 0,-2 1 21 0 0,0 1-51 0 0,-1 2-13 0 0,-2 2 2 0 0,0 1-28 0 0,-2 1-30 0 0,-1 3-90 0 0,-2 2 129 0 0,0 2-142 0 0,-2 3 89 0 0,-1 2-120 0 0,-2 3 43 0 0,0 2-53 0 0,-2 1 53 0 0,1 1-96 0 0,-1 1 70 0 0,0 0-23 0 0,1 1-8 0 0,0 0-15 0 0,0 0 4 0 0,1 0 2 0 0,1 0-21 0 0,0 0-2 0 0,0-1 46 0 0,0 0-29 0 0,0-1 132 0 0,1 0-237 0 0,1-1 229 0 0,1-2-218 0 0,0 0 199 0 0,1-2-227 0 0,1-2 235 0 0,1 1-109 0 0,0-2-129 0 0,0 0 195 0 0,1 0-207 0 0,0-2 235 0 0,0 1-261 0 0,0-2 289 0 0,1 0-264 0 0,0-1 290 0 0,1-1-286 0 0,-1 1 279 0 0,1-2-279 0 0,0 0 256 0 0,0 0-260 0 0,1-1 255 0 0,-1 0-241 0 0,2-1 226 0 0,-1 0-225 0 0,1-1 206 0 0,0 0-206 0 0,1-1 210 0 0,-1 0-148 0 0,1-1 140 0 0,-1 0-189 0 0,1-1 178 0 0,0 0-197 0 0,0 0 175 0 0,0 0-180 0 0,1-1 184 0 0,0 0-177 0 0,-1 1 170 0 0,1-2-223 0 0,0 1 247 0 0,0-1-211 0 0,0 0 64 0 0,1 0 5 0 0,-1 0 34 0 0,1 0 2 0 0,0 0-12 0 0,0-1 16 0 0,-1 1-15 0 0,1-2-38 0 0,1 1 49 0 0,-1 0-13 0 0,1 0 9 0 0,1-2-33 0 0,-2 1 37 0 0,2-1-63 0 0,-1 0 46 0 0,0 2-19 0 0,0-1 9 0 0,0 0-16 0 0,0 0 10 0 0,0-1-13 0 0,0 0-15 0 0,1-1 17 0 0,0 1-10 0 0,0-1 2 0 0,0 1-9 0 0,0-1 35 0 0,0 1-39 0 0,0-1 18 0 0,0 0 13 0 0,1 0-23 0 0,-2 1 7 0 0,2-2-6 0 0,-2 2 10 0 0,1-2-32 0 0,-1 1 38 0 0,2 0-30 0 0,-2 0 18 0 0,2 0-15 0 0,-1 0 9 0 0,1-1-3 0 0,-1 2-17 0 0,0-1 14 0 0,0 0 4 0 0,1-1 3 0 0,-1 1-18 0 0,0-1 29 0 0,1 0-24 0 0,-1 0 18 0 0,1 0-15 0 0,0 0 0 0 0,1-2 4 0 0,0 1 3 0 0,0 0 4 0 0,0-1-10 0 0,0 2 3 0 0,0-2 4 0 0,1 1-6 0 0,0-1-17 0 0,-1 1 32 0 0,1-1-14 0 0,-1 0-19 0 0,2-1 39 0 0,-3 2-22 0 0,2-2-7 0 0,-1 1 78 0 0,1-1-98 0 0,-1 1 41 0 0,0 1-37 0 0,1-2 27 0 0,0 1-4 0 0,-1 0-3 0 0,1 1 11 0 0,-1-1-4 0 0,1-1 2 0 0,0 1-4 0 0,-1 0 19 0 0,1 0-34 0 0,-1 1 39 0 0,1-1-26 0 0,0 0 13 0 0,0 0-4 0 0,-1 0 6 0 0,0 1 3 0 0,1-2-5 0 0,0 1 1 0 0,0-1 14 0 0,-1 1-13 0 0,1-1-10 0 0,0 1 8 0 0,0-1-4 0 0,0-1-17 0 0,1 1 18 0 0,-2 0 4 0 0,1 1-25 0 0,-1-1 18 0 0,1 0 3 0 0,0 0-11 0 0,0 1 4 0 0,0-1 4 0 0,0 1 101 0 0,0-1-150 0 0,0 1 101 0 0,0 0-56 0 0,1 0 108 0 0,-1-1-143 0 0,1 0 149 0 0,-2 1-172 0 0,1 0 159 0 0,0-1-148 0 0,0 0 128 0 0,0 0-136 0 0,1 0 120 0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5:16.06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26793"/>
      <inkml:brushProperty name="anchorY" value="-773274.5"/>
      <inkml:brushProperty name="scaleFactor" value="0.5"/>
    </inkml:brush>
  </inkml:definitions>
  <inkml:trace contextRef="#ctx0" brushRef="#br0">7 7 1888 0 0,'0'0'14559'0'0,"-1"-2"-14018"0"0,-1 1-63 0 0,1 0-112 0 0,0 0-74 0 0,0-1 1071 0 0,1 5-1032 0 0,0-1 37 0 0,0 3 109 0 0,1-1-212 0 0,0 3 144 0 0,-1-1-169 0 0,2 2 246 0 0,-1 1-285 0 0,1 2 220 0 0,-1 1-255 0 0,1 0 260 0 0,0 2-240 0 0,0 1 167 0 0,0 0-219 0 0,0 1 202 0 0,1 2-180 0 0,-1 0 197 0 0,1 2-188 0 0,-1 0 160 0 0,1 2-211 0 0,-1 0 183 0 0,1 0-171 0 0,-1 1 176 0 0,1 1-150 0 0,0 0 144 0 0,-1 1-112 0 0,1 1 142 0 0,0-1-154 0 0,0 1 58 0 0,0 1-71 0 0,-1-1 105 0 0,1 1-144 0 0,0 0 114 0 0,-1 0-83 0 0,1 0 75 0 0,-1 0-129 0 0,0 0 123 0 0,1-1-124 0 0,-1 1 92 0 0,0-1-103 0 0,1 1 81 0 0,-1 0-53 0 0,1 0 52 0 0,0 1-24 0 0,0-1-15 0 0,0 1 1 0 0,0-1-30 0 0,0 0 2 0 0,0 1-30 0 0,0 0 7 0 0,0-1-9 0 0,0 0-3 0 0,1-1-18 0 0,-2 0-28 0 0,1 1 39 0 0,-1-1-27 0 0,1 0 12 0 0,-1 0 12 0 0,0 0-51 0 0,0 1 62 0 0,0-1-56 0 0,0 0 39 0 0,0-1 22 0 0,0 1 26 0 0,0-1-14 0 0,0 1 16 0 0,0-1-8 0 0,0 1-20 0 0,0-1 28 0 0,1 0-42 0 0,-1-1 55 0 0,0 1-64 0 0,0-2 67 0 0,-1 0-110 0 0,1 0 131 0 0,0-2-148 0 0,-1 0 72 0 0,0-1-18 0 0,0-1-7 0 0,1-1 8 0 0,-1 0-22 0 0,0 0 44 0 0,0 0 20 0 0,0-1-28 0 0,0 0 2 0 0,-1 0-6 0 0,1-1-13 0 0,0 1 40 0 0,0-1-17 0 0,0 0-58 0 0,0-1 3 0 0,0 1-5 0 0,0-1-2 0 0,1 0 0 0 0,0 0 0 0 0,-1 0 0 0 0,1-1 0 0 0,-1 1 0 0 0,0-1 0 0 0,1 0 0 0 0,-1 0 0 0 0,0 0 0 0 0,0 0 0 0 0,0-1 0 0 0,0 1 0 0 0,0 0 0 0 0,0 0 0 0 0,1 0 0 0 0,-1 0 0 0 0,-1 1 0 0 0,1-1 0 0 0,0 0 0 0 0,0 0 0 0 0,0 0 0 0 0,-1 0 0 0 0,1 0 0 0 0,0 0 0 0 0,-1 0 0 0 0,1 0 0 0 0,0 0 0 0 0,0 0 0 0 0,0-1 0 0 0,0 1 0 0 0,0 0 0 0 0,0 0 0 0 0,0 0 0 0 0,0 0 0 0 0,0 0 0 0 0,0-1 0 0 0,-1 1 0 0 0,1 0 0 0 0,-1 0 0 0 0,0 0 0 0 0,0-1 0 0 0,1 1 0 0 0,-1-1 0 0 0,0 1 0 0 0,0-1 0 0 0,1 1 0 0 0,-1-2 0 0 0,0 1 0 0 0,0-1 0 0 0,0 0 0 0 0,1 1 0 0 0,-1 0 0 0 0,1-1 0 0 0,-1 1 0 0 0,1 0 0 0 0,-1-1 0 0 0,1 1 0 0 0,0 0 0 0 0,-1 0 0 0 0,1 1 0 0 0,-1-1 0 0 0,1 0 0 0 0,-1 0 0 0 0,0-1 0 0 0,0 1 0 0 0,1-1 0 0 0,-1 0 0 0 0,0 1 0 0 0,0-1 0 0 0,0 0 0 0 0,0-1 0 0 0,0 1 0 0 0,0-1 0 0 0,0 0 0 0 0,0-1 0 0 0,0 0 0 0 0,-1 0 0 0 0,1 0 0 0 0,0-2 0 0 0,0 2 0 0 0,0 0 0 0 0,1-2 0 0 0,-1 2 0 0 0,0-3 0 0 0,1 3 0 0 0,-1 0 0 0 0,0-2 0 0 0,1 2 0 0 0,-1-3 0 0 0,0 2 0 0 0,0-1 0 0 0,1 1 0 0 0,-1-2 0 0 0,0 2 0 0 0,0-2 0 0 0,0 1 0 0 0,0-1 0 0 0,0 1 0 0 0,0-1 0 0 0,0 1 0 0 0,0-2 0 0 0,0 2 0 0 0,0-2 0 0 0,0 2 0 0 0,0-2 0 0 0,0 2 0 0 0,0-2 0 0 0,-1 2 0 0 0,1-2 0 0 0,-1 1 0 0 0,1-1 0 0 0,0 1 0 0 0,0-1 0 0 0,0 0 0 0 0,0-1 0 0 0,-1 1 0 0 0,1-1 0 0 0,-1 0 0 0 0,1 0 0 0 0,0 1 0 0 0,0-1 0 0 0,0 1 0 0 0,0-1 0 0 0,0 0 0 0 0,0 0 0 0 0,0 1 0 0 0,0-2-14 0 0,0 0 32 0 0,0 1-47 0 0,0-1-37 0 0,0 0 32 0 0,0 0-8 0 0,1 0 10 0 0,-1-1 4 0 0,0 2 4 0 0,0-2-1 0 0,1 0 20 0 0,-1 1-39 0 0,0 0 41 0 0,0-1-4 0 0,0 1 2 0 0,0-1 6 0 0,1 0-2 0 0,-1 1-8 0 0,1-1 7 0 0,-1 0 6 0 0,1 1-15 0 0,-1-1 5 0 0,0-1 3 0 0,1 2 3 0 0,-1-1-29 0 0,0-1 28 0 0,1 2 13 0 0,0-1-17 0 0,-1-1-12 0 0,1 0 13 0 0,-1 1-5 0 0,0 0-41 0 0,0-1 35 0 0,0 0-21 0 0,0-1 5 0 0,0 1-1 0 0,1 0 9 0 0,-1 0-21 0 0,0-1 35 0 0,0 0-20 0 0,1 0-17 0 0,-1-1 38 0 0,0 0-22 0 0,0 0-55 0 0,0 0 34 0 0,0 1 23 0 0,1 1 2 0 0,0 0-18 0 0,-1-1 26 0 0,1 0-18 0 0,-1 0-9 0 0,0-1 12 0 0,0 0 10 0 0,0 0-105 0 0,0 0 95 0 0,0 0 15 0 0,0 0 0 0 0,4 0-237 0 0,-1-1 200 0 0,0 1-39 0 0,0 0-11 0 0,2-1 15 0 0,0 0 29 0 0,-1 0-13 0 0,2 0-3 0 0,-1 0 31 0 0,-1 0 8 0 0,3 0 4 0 0,-2 1 2 0 0,0 0-10 0 0,2-1 8 0 0,0 0 35 0 0,-2 1-15 0 0,3-1 2 0 0,-2 0-18 0 0,-1 0-14 0 0,3 1 7 0 0,-1 0-8 0 0,-1 0 16 0 0,2-1-24 0 0,-2 1-2 0 0,0 0-51 0 0,2-1-33 0 0,-1 1 52 0 0,-1 0-15 0 0,2 0 20 0 0,-2 0 10 0 0,0 0-2 0 0,1 0-8 0 0,-1 1-94 0 0,-1-1 133 0 0,2 0-58 0 0,-2 1 0 0 0,0-1-71 0 0,1 0 0 0 0,-1 1-61 0 0,-1-1-11 0 0,-1 0-61 0 0,2 1-56 0 0,-2-1-232 0 0,1 0 199 0 0,-2 1-349 0 0,0-1 56 0 0,2-1-409 0 0,-1 1-435 0 0,0-1-269 0 0,1-1-517 0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5:17.25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28576.25"/>
      <inkml:brushProperty name="anchorY" value="-777991.625"/>
      <inkml:brushProperty name="scaleFactor" value="0.5"/>
    </inkml:brush>
  </inkml:definitions>
  <inkml:trace contextRef="#ctx0" brushRef="#br0">184 84 1628 0 0,'0'-1'1516'0'0,"-1"-2"-392"0"0,1 1 0 0 0,-1 1-79 0 0,1-2-53 0 0,0 0-6 0 0,0 0-60 0 0,0 2-103 0 0,-1-3-81 0 0,0 1-20 0 0,1 0-24 0 0,-1 1 15 0 0,1 1-39 0 0,-1 0-32 0 0,1 0-85 0 0,-1-4 3149 0 0,-1 6-3406 0 0,1 0 45 0 0,-2 3-80 0 0,0 2 39 0 0,0 0-112 0 0,-1 2 100 0 0,0 1-179 0 0,-1 3 159 0 0,0 0-149 0 0,-1 3 71 0 0,-1 2 62 0 0,0 2-160 0 0,-2 2 38 0 0,1 2 119 0 0,-1 1-203 0 0,0 1 182 0 0,0 1-216 0 0,1-1 170 0 0,0 0-193 0 0,0-1 218 0 0,1 0-201 0 0,0-2 248 0 0,1 0-278 0 0,0-1 276 0 0,2-2-293 0 0,-1-1 176 0 0,1-1-140 0 0,0-1 242 0 0,1-1-261 0 0,0-2 279 0 0,1-1-298 0 0,0-2 296 0 0,1-2-231 0 0,0-1 248 0 0,0-1-221 0 0,0 1 218 0 0,0-2-223 0 0,1-1 174 0 0,0-2-198 0 0,0 0 164 0 0,3-3-206 0 0,0 1 205 0 0,4-4-218 0 0,1-3 154 0 0,1-2-174 0 0,2-3 171 0 0,0-4-166 0 0,1-3 162 0 0,1-2-192 0 0,0-3 173 0 0,1-3-231 0 0,-1-1 240 0 0,1-1-201 0 0,0-1 201 0 0,-2 0-207 0 0,0 0 244 0 0,0 2-199 0 0,-2 1 291 0 0,0 2-65 0 0,-2 1 79 0 0,0 2 76 0 0,-2 2-8 0 0,0 1-14 0 0,0 2-29 0 0,-2 2 40 0 0,1 0 0 0 0,-1 2-19 0 0,-1 1-11 0 0,0 2-35 0 0,0 0-33 0 0,0 1-46 0 0,0 2-23 0 0,-1 0-78 0 0,1 1 23 0 0,-1 0-40 0 0,0 1-11 0 0,1-1-31 0 0,-2 2 11 0 0,1 2-1 0 0,-2 0-24 0 0,1 1 92 0 0,3 1-24 0 0,0 0 35 0 0,2 3-25 0 0,0 2-15 0 0,2 1-47 0 0,1 3 82 0 0,0 1-94 0 0,0 2 104 0 0,2 3-105 0 0,0 1 92 0 0,0 3-88 0 0,1 2 49 0 0,0 1-62 0 0,0 1 87 0 0,0 1-107 0 0,0 1 104 0 0,-1 1-88 0 0,1 0 86 0 0,-1 0-85 0 0,0 0 86 0 0,0 0-77 0 0,0 0 98 0 0,1 0-84 0 0,-1-2 96 0 0,-1 1 4 0 0,1-2 53 0 0,-1-1-33 0 0,0 0-1 0 0,1-2-18 0 0,-2-1-15 0 0,1-2-6 0 0,-2-1-10 0 0,0-1-8 0 0,-1-1-22 0 0,0-2-4 0 0,-1-1 13 0 0,-1-1-47 0 0,0-2 28 0 0,-1-1-10 0 0,0-1 2 0 0,-1 1-5 0 0,0-2 11 0 0,1 1-8 0 0,-2-1-11 0 0,2 0-39 0 0,-2-1-79 0 0,0-1-69 0 0,1 1-216 0 0,-1-1-97 0 0,-1 0-353 0 0,0-1-170 0 0,1 0-419 0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5:22.07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30339.1875"/>
      <inkml:brushProperty name="anchorY" value="-779896.125"/>
      <inkml:brushProperty name="scaleFactor" value="0.5"/>
    </inkml:brush>
  </inkml:definitions>
  <inkml:trace contextRef="#ctx0" brushRef="#br0">35 45 372 0 0,'0'0'0'0'0,"-3"0"1728"0"0,-1 0-714 0 0,0 0 176 0 0,1 0-420 0 0,1 0 154 0 0,0 0 661 0 0,-2 0-853 0 0,1 0 4 0 0,-6 0 4852 0 0,12 0-5166 0 0,1-1-130 0 0,0 1 78 0 0,3 0-126 0 0,-1 0 104 0 0,3-1-99 0 0,-1 1 5 0 0,4 0-35 0 0,-3 0-22 0 0,5 0-44 0 0,-3 0-88 0 0,4 0 91 0 0,1 0-142 0 0,1 0 112 0 0,1-1-134 0 0,0 1 140 0 0,0 0-131 0 0,0 0 128 0 0,0 0-112 0 0,2-1 122 0 0,-1 1-129 0 0,2-1 128 0 0,2 1-127 0 0,0-1 131 0 0,2 1-128 0 0,1-1 123 0 0,2 0-149 0 0,1 0 128 0 0,0 0-157 0 0,2 0 120 0 0,-1-1-117 0 0,1 1 127 0 0,0 0-146 0 0,0-1 129 0 0,1 1-124 0 0,0-1 134 0 0,0 1-157 0 0,0 0 150 0 0,0-1-139 0 0,1 1 140 0 0,0 0-61 0 0,-1-1 24 0 0,1 1-17 0 0,-1 0-24 0 0,-1 0 29 0 0,2 0-10 0 0,0 0-7 0 0,1 0-15 0 0,1 0-94 0 0,1 0 132 0 0,-1 0-142 0 0,1 1 155 0 0,0-1-149 0 0,0 0 148 0 0,-1 0-141 0 0,-1 0 135 0 0,0 1-152 0 0,0-1 133 0 0,-2 0-129 0 0,0 1 131 0 0,-1 0-147 0 0,0-1 147 0 0,-1 1-138 0 0,-1 0 112 0 0,0 0-90 0 0,-1 0 119 0 0,-1 1-109 0 0,-1-1 114 0 0,-1 1-113 0 0,-1-1 137 0 0,-1 1-166 0 0,-1 0 180 0 0,0 0-148 0 0,-2-1 139 0 0,1 1-134 0 0,-1 0 148 0 0,0 0-152 0 0,0 0 131 0 0,0 0-101 0 0,0 0 100 0 0,0 1-132 0 0,1-1 124 0 0,-1 0-133 0 0,1 0 133 0 0,0 0-148 0 0,0 0 161 0 0,0 0-151 0 0,-1 0 134 0 0,0 0-128 0 0,0 0 131 0 0,0 0-44 0 0,-1 0-65 0 0,0 0 116 0 0,-1 0-136 0 0,0 0 134 0 0,-1-1-129 0 0,1 1 132 0 0,-5-1-114 0 0,3 1 119 0 0,-4 0-124 0 0,2-1 131 0 0,-3 1-128 0 0,1-1 123 0 0,-2 1-135 0 0,2-1 128 0 0,-3 0-104 0 0,1 1 116 0 0,-1-1-123 0 0,1 1 122 0 0,-1-1-121 0 0,2 1 115 0 0,-2-1-142 0 0,2 0 159 0 0,-2 1-137 0 0,2-1 135 0 0,-3 1-147 0 0,3-1 147 0 0,-3 0-124 0 0,2 0 112 0 0,-2 1-112 0 0,2-1 127 0 0,-2 0-132 0 0,-2 1 115 0 0,3-1-104 0 0,-2 0 114 0 0,-1 0-146 0 0,1 0 156 0 0,0 0-137 0 0,-3 0 130 0 0,3 0-135 0 0,-1 0 142 0 0,-2 0-145 0 0,-1 0 95 0 0,3 0-62 0 0,-2 0 101 0 0,0 0-118 0 0,3 0 108 0 0,-2 0-117 0 0,0-1 127 0 0,1 1-141 0 0,-1 0 150 0 0,-1 0-143 0 0,2-1 145 0 0,0 1-150 0 0,-2-1 158 0 0,2 1-179 0 0,0-1 180 0 0,-2 1-153 0 0,3-1 144 0 0,-1 1-131 0 0,-2-1 124 0 0,3 1-121 0 0,-2-1 110 0 0,-1 1-98 0 0,-1-1 114 0 0,2 1-123 0 0,-1-1 108 0 0,-1 1-103 0 0,0 0 109 0 0,-2-1-135 0 0,3 1 143 0 0,0 0-132 0 0,-1-1 110 0 0,-1 1-127 0 0,0 0 140 0 0,-2 0-136 0 0,1 0 116 0 0,-1 0-50 0 0,3 0-68 0 0,0 0 124 0 0,-1 0-108 0 0,1 0 116 0 0,-1 0-160 0 0,-1 0 178 0 0,-1 0-129 0 0,0 0 124 0 0,4-1-62 0 0,-1 1-58 0 0,0 0 116 0 0,0 0-174 0 0,-1-1 51 0 0,-1 1-198 0 0,0 0-32 0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5:22.92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34396.5"/>
      <inkml:brushProperty name="anchorY" value="-781141.8125"/>
      <inkml:brushProperty name="scaleFactor" value="0.5"/>
    </inkml:brush>
  </inkml:definitions>
  <inkml:trace contextRef="#ctx0" brushRef="#br0">99 41 1072 0 0,'-2'-1'1436'0'0,"1"0"-368"0"0,-1-1-40 0 0,-1 0-161 0 0,0 0-43 0 0,0 1-170 0 0,-2-2 136 0 0,1 1-146 0 0,1 0-10 0 0,-1-1-105 0 0,1 0-90 0 0,0 2-72 0 0,0-2-27 0 0,1 1-22 0 0,0 1-78 0 0,0 0 56 0 0,0-1-114 0 0,-1 1 148 0 0,1 0-117 0 0,1 0 93 0 0,0 1-96 0 0,0-1 52 0 0,-1 0-69 0 0,-3-3 4491 0 0,7 6-4338 0 0,0-1-182 0 0,2 2 96 0 0,0-1-170 0 0,4 2 134 0 0,0 1-166 0 0,2 0 108 0 0,0 0-137 0 0,2 2 98 0 0,0-1-143 0 0,1 1 128 0 0,0 1-115 0 0,1-1 122 0 0,1 1-138 0 0,0 1 135 0 0,2 0-144 0 0,-1 0 127 0 0,1 0-151 0 0,0 0 146 0 0,-1 0-119 0 0,0 0 115 0 0,0-1-94 0 0,-1 0 99 0 0,-1-1-146 0 0,0 0 123 0 0,-1-1-105 0 0,-1 0 110 0 0,-1-1-107 0 0,-3-1 103 0 0,2 1-106 0 0,-3-1 107 0 0,2 0-112 0 0,-3 0 131 0 0,3 0-53 0 0,-3-1 4 0 0,3 0 2 0 0,-2 0-25 0 0,1 0 6 0 0,-2-1-96 0 0,2 1 133 0 0,-3 0-57 0 0,2-1 10 0 0,-1 0 9 0 0,-1 0-31 0 0,0 0 23 0 0,-2-1-27 0 0,2 1 22 0 0,-2-1-7 0 0,0 0-7 0 0,2 1 7 0 0,-1 0 2 0 0,-1-1-38 0 0,-1 0 44 0 0,0 0-10 0 0,0 0 12 0 0,1 0-6 0 0,-1 0-86 0 0,-1 0 118 0 0,0 0-109 0 0,-1-1 42 0 0,1 0 67 0 0,1 1-26 0 0,-1 0 4 0 0,1 0-74 0 0,0 0 110 0 0,-1-1-84 0 0,-1 1 60 0 0,1-1-17 0 0,-1 0 16 0 0,0 0-18 0 0,0 0-10 0 0,-1 0-21 0 0,1 0 66 0 0,0 1 1 0 0,-1 1-22 0 0,0 0 27 0 0,-2 0 10 0 0,-1 1-17 0 0,-2 0 21 0 0,1 0-25 0 0,-3 0 13 0 0,-2 1-19 0 0,-1 0 5 0 0,-1 1 17 0 0,0 0-20 0 0,-1 1 12 0 0,0 0-13 0 0,-1 1 8 0 0,-1 1-78 0 0,-1 1 154 0 0,-1 0-124 0 0,0 2 116 0 0,-1 1-103 0 0,0 0 92 0 0,-1 2-93 0 0,0 0 69 0 0,-1 1-142 0 0,1 1 161 0 0,0 1-140 0 0,1-1 118 0 0,1 0-124 0 0,0 1 18 0 0,1-1 16 0 0,1 0-88 0 0,0-1-45 0 0,0 1-28 0 0,0 1-93 0 0,1-2-138 0 0,1 1-182 0 0,0-2-344 0 0,2 0-183 0 0,0-1-301 0 0,1 0-591 0 0,0-2-519 0 0,2 0-1351 0 0,0-2-2103 0 0,2-3 4495 0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5:24.18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33028.125"/>
      <inkml:brushProperty name="anchorY" value="-780529.9375"/>
      <inkml:brushProperty name="scaleFactor" value="0.5"/>
    </inkml:brush>
  </inkml:definitions>
  <inkml:trace contextRef="#ctx0" brushRef="#br0">27 696 2648 0 0,'0'0'0'0'0,"-1"-3"2672"0"0,-2-5-494 0 0,-1-3-288 0 0,0-2-318 0 0,0-2-235 0 0,0-1-225 0 0,1 0-122 0 0,1 0 46 0 0,1 0-192 0 0,1 0 163 0 0,0 0-158 0 0,2-1 41 0 0,0 1-293 0 0,1 0 102 0 0,1 0-317 0 0,1 0 109 0 0,2 0-276 0 0,0 1 5 0 0,1-1-48 0 0,1 2-60 0 0,0 0-34 0 0,0 1-23 0 0,1 2-8 0 0,0 1 7 0 0,0 0-8 0 0,0 3-6 0 0,-1 1 20 0 0,1 1-16 0 0,-2 3-18 0 0,2 1 42 0 0,1 3 146 0 0,1 2-218 0 0,0 4 283 0 0,-1 4-290 0 0,1 4 307 0 0,-1 4-282 0 0,-1 5 234 0 0,0 5-251 0 0,-1 5 227 0 0,0 3-298 0 0,-2 5 194 0 0,-1 2-78 0 0,-1 2 48 0 0,-1 3-33 0 0,0 1 29 0 0,0 1 38 0 0,1 0 167 0 0,1-1-152 0 0,0-2 145 0 0,0 0-143 0 0,2-3 191 0 0,1-1-146 0 0,0-2 154 0 0,1-3-123 0 0,0-2 146 0 0,1-3-94 0 0,0-3 91 0 0,1-3-24 0 0,0-3 22 0 0,1-2-32 0 0,0-3 19 0 0,0-3-20 0 0,1-2 14 0 0,0-3-60 0 0,2-3-25 0 0,0-3-43 0 0,0-3-53 0 0,2-2-64 0 0,0-5-1 0 0,2-3-49 0 0,1-5 5 0 0,2-4-107 0 0,2-7 33 0 0,1-6-104 0 0,0-5 100 0 0,0-5-66 0 0,0-5 99 0 0,-2-2-83 0 0,-2-3 115 0 0,-2-1-74 0 0,-2 1 178 0 0,-3 0-60 0 0,-3 3 44 0 0,-1 0-2 0 0,-2 2 20 0 0,-3 2 10 0 0,-1 1 26 0 0,-2 2 31 0 0,-1 1-43 0 0,-2 1 15 0 0,0 0-52 0 0,-2 2 0 0 0,-1-1-50 0 0,-1 2 7 0 0,0-1-47 0 0,-1 1 11 0 0,-2 1-20 0 0,0 1 9 0 0,-1 1-32 0 0,-1 1-5 0 0,-1 1-33 0 0,0 3 73 0 0,-1 2-121 0 0,0 2 0 0 0,-1 2-23 0 0,0 3 24 0 0,-1 2-46 0 0,0 2 50 0 0,-1 3-29 0 0,-2 4 28 0 0,0 3 11 0 0,-2 4 6 0 0,-2 4 20 0 0,0 4-28 0 0,-2 4 32 0 0,1 3-23 0 0,0 4 63 0 0,1 3-23 0 0,2 2 0 0 0,3 2 3 0 0,2 0-63 0 0,4 1 92 0 0,2 0-95 0 0,4-1 109 0 0,2-1-84 0 0,3 0 83 0 0,3 0-57 0 0,3-2 60 0 0,3 0-41 0 0,2-3 56 0 0,3-2-63 0 0,3-2 76 0 0,2-3-61 0 0,2-3 57 0 0,1-4-58 0 0,1-3 59 0 0,3-4-60 0 0,1-4 69 0 0,2-2-43 0 0,0-4-1 0 0,2-4-13 0 0,1-5 16 0 0,1-4-48 0 0,0-6-112 0 0,-1-5 16 0 0,-1-4-117 0 0,-1-5-19 0 0,-3-3-29 0 0,-1-4-9 0 0,-4-2 51 0 0,-1 0 26 0 0,-4 3 27 0 0,-3 3 21 0 0,-3 6-63 0 0,-2 5-180 0 0,-2 5-236 0 0,-2 5-214 0 0,0 4-108 0 0,-2 3-21 0 0,-1 6-112 0 0,0 2-208 0 0,-2 4-373 0 0,2 28-17193 0 0,-4-10 18161 0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5:24.63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35488.8125"/>
      <inkml:brushProperty name="anchorY" value="-781140.0625"/>
      <inkml:brushProperty name="scaleFactor" value="0.5"/>
    </inkml:brush>
  </inkml:definitions>
  <inkml:trace contextRef="#ctx0" brushRef="#br0">54 140 828 0 0,'-3'-4'5077'0'0,"1"-2"-3275"0"0,0 1-163 0 0,1-2-491 0 0,0-2-94 0 0,0-1-224 0 0,0 2 257 0 0,0-3-81 0 0,1 1 0 0 0,0 2-144 0 0,1-1-118 0 0,-1 1-159 0 0,0 0-130 0 0,0 1-88 0 0,0 0-108 0 0,1 2-57 0 0,-2-1-70 0 0,1 1-8 0 0,-1 2-38 0 0,1 1 72 0 0,0 1-98 0 0,-2 2 115 0 0,0 3-45 0 0,-1 2 30 0 0,0 4 45 0 0,-1 3-101 0 0,-1 4 215 0 0,1 2-168 0 0,-1 3 163 0 0,1 2-87 0 0,0 3 74 0 0,1 2-39 0 0,1 0-155 0 0,1 3 171 0 0,2 0-270 0 0,1-1 227 0 0,1 1-287 0 0,2-1 246 0 0,2-1-254 0 0,1-1 143 0 0,1-2-372 0 0,2-2-8 0 0,1-2-300 0 0,0-3-228 0 0,1-3-223 0 0,1-2-344 0 0,0-4-168 0 0,0-3-537 0 0,1-2-624 0 0,0-4-1087 0 0,0-3-2147 0 0,-3-1 4456 0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5:24.88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36886.25"/>
      <inkml:brushProperty name="anchorY" value="-782840.5"/>
      <inkml:brushProperty name="scaleFactor" value="0.5"/>
    </inkml:brush>
  </inkml:definitions>
  <inkml:trace contextRef="#ctx0" brushRef="#br0">50 43 1412 0 0,'-2'-2'5436'0'0,"-1"0"-3488"0"0,-1-2-498 0 0,1 1-244 0 0,-2-1-50 0 0,2 0 6 0 0,-1 0 19 0 0,0 1-67 0 0,2 0-117 0 0,-2 0-254 0 0,1 1-88 0 0,1 0-207 0 0,0 1-18 0 0,0-1-164 0 0,0 1-90 0 0,0 0-336 0 0,1 0-72 0 0,0 0-300 0 0,0 8-5099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3:01.5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314 287 1252 0 0,'12'-6'4961'0'0,"26"-3"286"0"0,-36 9-4365 0 0,25-9 1364 0 0,-23 4-2206 0 0,-1 0-1 0 0,1 0 1 0 0,-1 0 0 0 0,0-1-1 0 0,-1 0 1 0 0,1 1 0 0 0,-1-1-1 0 0,-1 0 1 0 0,1 0 0 0 0,1-9-1 0 0,-1 3 327 0 0,-1-1-1 0 0,-1 1 1 0 0,1-1-1 0 0,-3-14 1 0 0,1 22-226 0 0,0 0 0 0 0,-1-1 1 0 0,1 1-1 0 0,-1 0 0 0 0,0 1 1 0 0,-1-1-1 0 0,1 0 0 0 0,-1 1 1 0 0,0-1-1 0 0,0 1 0 0 0,0 0 1 0 0,0 0-1 0 0,-1 0 1 0 0,0 0-1 0 0,0 1 0 0 0,0-1 1 0 0,0 1-1 0 0,0 0 0 0 0,-1 0 1 0 0,0 1-1 0 0,1-1 0 0 0,-10-2 1 0 0,4 1-30 0 0,-1 0 1 0 0,0 1 0 0 0,0 0 0 0 0,0 1-1 0 0,0 0 1 0 0,0 0 0 0 0,-1 2-1 0 0,1-1 1 0 0,-17 3 0 0 0,18-1-85 0 0,-1 1 1 0 0,1 1 0 0 0,0-1 0 0 0,0 2-1 0 0,0 0 1 0 0,1 0 0 0 0,-1 0-1 0 0,1 1 1 0 0,0 1 0 0 0,0-1 0 0 0,1 2-1 0 0,-1-1 1 0 0,2 1 0 0 0,-1 0 0 0 0,1 1-1 0 0,0 0 1 0 0,0 0 0 0 0,1 0 0 0 0,0 1-1 0 0,-6 11 1 0 0,7-9-59 0 0,0 0-1 0 0,0 0 1 0 0,1 0-1 0 0,1 0 1 0 0,0 1-1 0 0,0 0 1 0 0,1-1-1 0 0,1 1 0 0 0,0 0 1 0 0,1 0-1 0 0,0 0 1 0 0,0 0-1 0 0,1 0 1 0 0,1 0-1 0 0,0-1 1 0 0,1 1-1 0 0,6 17 1 0 0,-5-19-105 0 0,0-1 0 0 0,1 1-1 0 0,0-1 1 0 0,0 0 0 0 0,1 0 0 0 0,0 0 0 0 0,1-1 0 0 0,0 0 0 0 0,0 0-1 0 0,1-1 1 0 0,17 13 0 0 0,-19-16 66 0 0,0 0 0 0 0,0-1 0 0 0,1 0 0 0 0,0 0 0 0 0,-1 0 0 0 0,1-1 0 0 0,0 0 1 0 0,1 0-1 0 0,-1-1 0 0 0,0 0 0 0 0,0 0 0 0 0,1-1 0 0 0,-1 0 0 0 0,0 0 0 0 0,0 0 0 0 0,1-1 0 0 0,-1 0 0 0 0,9-3 0 0 0,-6 1 156 0 0,0-1 1 0 0,0 0-1 0 0,-1 0 1 0 0,1-1-1 0 0,-1 0 1 0 0,0-1-1 0 0,0 0 1 0 0,-1 0-1 0 0,0-1 1 0 0,0 0-1 0 0,0 0 1 0 0,6-9-1 0 0,5-10 829 0 0,0 0 0 0 0,23-46 1 0 0,-7 11 398 0 0,-35 61-1306 0 0,1-1-1 0 0,-1 0 1 0 0,0 1 0 0 0,1-1 0 0 0,-1 0-1 0 0,0 1 1 0 0,1-1 0 0 0,-1 1 0 0 0,1-1-1 0 0,-1 0 1 0 0,1 1 0 0 0,-1-1 0 0 0,1 1 0 0 0,-1 0-1 0 0,1-1 1 0 0,0 1 0 0 0,-1-1 0 0 0,1 1-1 0 0,-1 0 1 0 0,1 0 0 0 0,0-1 0 0 0,0 1-1 0 0,-1 0 1 0 0,1 0 0 0 0,0 0 0 0 0,-1 0 0 0 0,1 0-1 0 0,1 0 1 0 0,-1 0-7 0 0,0 1 0 0 0,0-1-1 0 0,0 1 1 0 0,0 0 0 0 0,0 0 0 0 0,-1-1 0 0 0,1 1-1 0 0,0 0 1 0 0,0 0 0 0 0,-1 0 0 0 0,1 0 0 0 0,0 0-1 0 0,-1 0 1 0 0,1 0 0 0 0,0 2 0 0 0,15 54-244 0 0,-13-48 192 0 0,3 17-91 0 0,21 72-268 0 0,-23-86 398 0 0,1-1 0 0 0,0 1 0 0 0,1-1 0 0 0,0 1 0 0 0,14 17 0 0 0,-19-28 17 0 0,0 1-1 0 0,0-1 0 0 0,1 0 0 0 0,-1 1 0 0 0,0-1 0 0 0,1 0 0 0 0,-1 0 0 0 0,1 0 0 0 0,0 0 1 0 0,-1 0-1 0 0,1 0 0 0 0,0 0 0 0 0,0 0 0 0 0,-1-1 0 0 0,1 1 0 0 0,0-1 0 0 0,0 1 1 0 0,0-1-1 0 0,0 0 0 0 0,0 0 0 0 0,1 0 0 0 0,1 0 0 0 0,-1-1 0 0 0,0 0-1 0 0,0 1 1 0 0,1-2 0 0 0,-1 1 0 0 0,0 0 0 0 0,0-1-1 0 0,0 1 1 0 0,0-1 0 0 0,-1 0 0 0 0,4-2 0 0 0,5-6-2 0 0,0 0-1 0 0,0-1 1 0 0,-1 0 0 0 0,9-14 0 0 0,-18 24-2 0 0,58-86 115 0 0,13-17 216 0 0,-70 102-346 0 0,0 2-9 0 0,-1 0 24 0 0,1 1 0 0 0,-1-1 0 0 0,1 1 0 0 0,-1-1-1 0 0,1 1 1 0 0,-1 0 0 0 0,1 0 0 0 0,-1-1 0 0 0,0 1 0 0 0,1 0 0 0 0,-1 0 0 0 0,0 0-1 0 0,0 1 1 0 0,0-1 0 0 0,1 0 0 0 0,-1 0 0 0 0,-1 0 0 0 0,1 1 0 0 0,0-1 0 0 0,1 2 0 0 0,18 37-23 0 0,-14-28-7 0 0,7 18-807 0 0,3-1 0 0 0,0-1 0 0 0,2-1 0 0 0,1 0 0 0 0,1-1 0 0 0,44 43 0 0 0,-62-67 392 0 0,22 15-1164 0 0,-3-12-5356 0 0,-2-7 996 0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5:25.94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35569"/>
      <inkml:brushProperty name="anchorY" value="-781548.3125"/>
      <inkml:brushProperty name="scaleFactor" value="0.5"/>
    </inkml:brush>
  </inkml:definitions>
  <inkml:trace contextRef="#ctx0" brushRef="#br0">1 35 804 0 0,'0'0'6964'0'0,"0"-1"-5925"0"0,1-1-78 0 0,0 0-91 0 0,0 1-82 0 0,-1-1 934 0 0,2 1-1342 0 0,-1-1-45 0 0,0 1-29 0 0,0 0-39 0 0,-1 0-31 0 0,3 0-37 0 0,-1 0-11 0 0,1 0-39 0 0,-2 1-29 0 0,1 0-18 0 0,-1-1-27 0 0,-1 1-9 0 0,3 0 0 0 0,-1-1-11 0 0,1 0-12 0 0,-1 1-1 0 0,-1-1-2 0 0,0 1-9 0 0,2-1-16 0 0,-1 0 22 0 0,1 0-12 0 0,-2 0 3 0 0,0 1 5 0 0,0-1 12 0 0,2 1 2 0 0,0-1 33 0 0,-1 0 10 0 0,0 1-10 0 0,0-1 24 0 0,-1 1-11 0 0,-1 0-29 0 0,2-1 13 0 0,0 0-15 0 0,0 0-6 0 0,-1 0-8 0 0,0 1-3 0 0,0-1-19 0 0,-1 1 0 0 0,0 0 18 0 0,0 0-28 0 0,0 0-27 0 0,0 0 16 0 0,-1 1-11 0 0,0 1-35 0 0,0-1-78 0 0,0 0-111 0 0,-2 1-144 0 0,1 0-152 0 0,0 0-191 0 0,-1 0-332 0 0,1 0-394 0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5:26.33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36879.5625"/>
      <inkml:brushProperty name="anchorY" value="-782809.75"/>
      <inkml:brushProperty name="scaleFactor" value="0.5"/>
    </inkml:brush>
  </inkml:definitions>
  <inkml:trace contextRef="#ctx0" brushRef="#br0">319 79 1460 0 0,'0'-3'4575'0'0,"-2"-1"-2650"0"0,0 0-281 0 0,0-1-90 0 0,-1 0-64 0 0,1-2 23 0 0,1 2-21 0 0,-1-1 84 0 0,1 1-434 0 0,-1-1 180 0 0,0 1-344 0 0,1 2 85 0 0,0-1-268 0 0,0 0 19 0 0,0 1-247 0 0,1 2 15 0 0,-1-2-239 0 0,-1 1 52 0 0,1 0-133 0 0,0 0 154 0 0,-1 4-45 0 0,-2 1 68 0 0,-1 4-85 0 0,-1 3-32 0 0,-2 3-49 0 0,-1 3-49 0 0,-2 4-44 0 0,-1 3-30 0 0,-2 5 13 0 0,-2 3-64 0 0,-2 3 3 0 0,0 2-32 0 0,-1 2-22 0 0,0 0-127 0 0,1 1-139 0 0,0-1-133 0 0,2 0-229 0 0,1-2-83 0 0,2-1-428 0 0,1-2-381 0 0,2-3-474 0 0,2-2-490 0 0,1-1-1043 0 0,1-3-1911 0 0,2-2-3813 0 0,1-5 8491 0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5:35.06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35290.6875"/>
      <inkml:brushProperty name="anchorY" value="-782126.375"/>
      <inkml:brushProperty name="scaleFactor" value="0.5"/>
    </inkml:brush>
  </inkml:definitions>
  <inkml:trace contextRef="#ctx0" brushRef="#br0">45 456 2988 0 0,'1'-3'3053'0'0,"0"-4"-729"0"0,1-3-441 0 0,0-3-399 0 0,1-1-337 0 0,-1-1-7 0 0,1 0-23 0 0,1 0-82 0 0,-1 1-56 0 0,0 0-25 0 0,0 1-84 0 0,-1 0-188 0 0,1 2-111 0 0,-1 2-157 0 0,0 0-127 0 0,0 2-84 0 0,0 0-11 0 0,-1 2-23 0 0,1 2 20 0 0,-2 0 113 0 0,2 5-218 0 0,-1 3 281 0 0,0 3-246 0 0,-1 6 267 0 0,0 4-254 0 0,0 5 259 0 0,-2 6-250 0 0,0 5 48 0 0,-1 4 21 0 0,0 5-16 0 0,-1 3 25 0 0,0 2-24 0 0,-1 1-16 0 0,1 0-5 0 0,-1 0 65 0 0,0-1-170 0 0,1-2 146 0 0,-1 0-175 0 0,1-3 148 0 0,0-2-204 0 0,0-3 110 0 0,0-3-103 0 0,0-3 157 0 0,1-2-173 0 0,-1-3 149 0 0,1-2-181 0 0,0-3 113 0 0,1-2-172 0 0,0-3 71 0 0,0-1-185 0 0,0-2 146 0 0,1-2-250 0 0,0 0 164 0 0,0-4-368 0 0,1 0 74 0 0,-1-3-279 0 0,1-1-37 0 0,-1-2-56 0 0,1-1 60 0 0,1-3-30 0 0,0-3-97 0 0,1-3 63 0 0,0-3-29 0 0,0-3 34 0 0,1-4 0 0 0,-1-4 90 0 0,1-4 88 0 0,-1-4 93 0 0,1-4 129 0 0,0-3 82 0 0,-1-4 106 0 0,1-3 113 0 0,-1-1 110 0 0,0-1 84 0 0,0-1 157 0 0,0 1 112 0 0,0 1 24 0 0,-1 2 173 0 0,0 3 89 0 0,0 1 47 0 0,-1 3-17 0 0,0 3-5 0 0,0 1 45 0 0,0 3-57 0 0,0 2-15 0 0,0 1-15 0 0,0 3-65 0 0,1 1-53 0 0,0 2-18 0 0,-1 1-81 0 0,1 2 32 0 0,0 1-76 0 0,0 0-8 0 0,0 2-104 0 0,1 0 49 0 0,-1 0 26 0 0,1 1-34 0 0,1 2 4 0 0,0-1-29 0 0,1 1-44 0 0,0 0-13 0 0,0 2 69 0 0,1-1-93 0 0,-2 3 16 0 0,2 0-20 0 0,-1 2 2 0 0,1-2-6 0 0,-1 2 33 0 0,1 0 18 0 0,-1 1-73 0 0,1 1 66 0 0,0 0-12 0 0,-1 1-12 0 0,3 1 39 0 0,-1 0-7 0 0,2 3 22 0 0,1 2 70 0 0,0 1-126 0 0,2 3 168 0 0,-1 2-122 0 0,1 3 80 0 0,1 2-46 0 0,0 4-28 0 0,1 3 12 0 0,0 4-90 0 0,0 3 56 0 0,0 3-104 0 0,0 3 70 0 0,-1 2-127 0 0,0 0 92 0 0,-1 2-106 0 0,0 0 90 0 0,0 0-111 0 0,-2-2 92 0 0,1-1-112 0 0,-2-3 74 0 0,0-1-71 0 0,-1-3 52 0 0,0-3-29 0 0,0-2 59 0 0,0-2-68 0 0,-1-2 93 0 0,0-3-66 0 0,0-1 87 0 0,-2-2-52 0 0,0-1 129 0 0,-1-2 48 0 0,0-3 6 0 0,0 0 106 0 0,-1-1-194 0 0,0-3 62 0 0,-1-1-136 0 0,3-2 74 0 0,1-3-131 0 0,1-3 36 0 0,3-4-71 0 0,1-4-45 0 0,1-5-46 0 0,3-7-44 0 0,1-5 34 0 0,3-6-43 0 0,1-6 54 0 0,1-3-53 0 0,1-4 81 0 0,1 0-42 0 0,0-2 94 0 0,-1 1-81 0 0,1 2 60 0 0,-1 1 0 0 0,-2 4 5 0 0,-1 3 16 0 0,-3 3 42 0 0,-1 3 18 0 0,-3 3 7 0 0,0 4 39 0 0,-2 2 5 0 0,-1 3-22 0 0,-1 3 8 0 0,-1 1-26 0 0,0 3-8 0 0,0 1-36 0 0,-2 2-20 0 0,1 0-16 0 0,-1 4-45 0 0,-1-1-26 0 0,0 3 3 0 0,0-1 14 0 0,-1 2 22 0 0,0 2 23 0 0,0 3-14 0 0,-1 4 8 0 0,-1 4 7 0 0,0 4 72 0 0,0 6-85 0 0,-1 4 76 0 0,-1 5-22 0 0,0 6 24 0 0,0 4-37 0 0,-2 6 63 0 0,0 2-52 0 0,0 4 22 0 0,-1 0-16 0 0,1 2 26 0 0,-1 0-35 0 0,1-1 39 0 0,1-1-40 0 0,1-3 35 0 0,0-2-52 0 0,1-3 20 0 0,0-2-87 0 0,1-4-24 0 0,0-3-240 0 0,0-3-87 0 0,1-2-276 0 0,-1-3-178 0 0,1-3 13 0 0,0-2-301 0 0,0-2-88 0 0,1-2-295 0 0,1-2-357 0 0,0-1-208 0 0,1-4-277 0 0,1-1-693 0 0,14 0-10155 0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5:35.33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37367.875"/>
      <inkml:brushProperty name="anchorY" value="-783924.5"/>
      <inkml:brushProperty name="scaleFactor" value="0.5"/>
    </inkml:brush>
  </inkml:definitions>
  <inkml:trace contextRef="#ctx0" brushRef="#br0">0 73 1028 0 0,'0'-2'2672'0'0,"1"0"-769"0"0,0-2-75 0 0,-1 0-260 0 0,1-1-109 0 0,-1 1-57 0 0,1 0 144 0 0,-1-1-83 0 0,0 1-92 0 0,0 1-156 0 0,0-2-39 0 0,1 1-341 0 0,-1 0 99 0 0,0 0-351 0 0,0 1 163 0 0,1 1-336 0 0,-1 0 145 0 0,0 1-279 0 0,0-2 137 0 0,0 1-297 0 0,0 0 159 0 0,0 1-301 0 0,0 0 234 0 0,0 0-246 0 0,0 3 234 0 0,0 1-258 0 0,1 3 72 0 0,0 2-16 0 0,1 4 1 0 0,-1 2 19 0 0,0 3-5 0 0,1 2 3 0 0,0 2-4 0 0,1 3-9 0 0,1 2-63 0 0,1 1 143 0 0,1 0-357 0 0,1 2 167 0 0,1-2-365 0 0,0 1-73 0 0,1-2-112 0 0,1-2-172 0 0,0-2-194 0 0,0-1-212 0 0,1-3-148 0 0,-1-2-468 0 0,0-3-154 0 0,1-2-2611 0 0,-2-4-2497 0 0,-3-3 5942 0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5:35.49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38790.9375"/>
      <inkml:brushProperty name="anchorY" value="-785575.125"/>
      <inkml:brushProperty name="scaleFactor" value="0.5"/>
    </inkml:brush>
  </inkml:definitions>
  <inkml:trace contextRef="#ctx0" brushRef="#br0">116 73 820 0 0,'-3'-2'3012'0'0,"-5"-3"-993"0"0,-2-2-245 0 0,-1 0-485 0 0,-3-2-219 0 0,1 1-297 0 0,0 0-84 0 0,2 1-249 0 0,2 1-24 0 0,0 1-265 0 0,2 1-135 0 0,2 1-456 0 0,2 1-671 0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5:35.84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37403.625"/>
      <inkml:brushProperty name="anchorY" value="-784230.9375"/>
      <inkml:brushProperty name="scaleFactor" value="0.5"/>
    </inkml:brush>
  </inkml:definitions>
  <inkml:trace contextRef="#ctx0" brushRef="#br0">64 30 128 0 0,'-2'-1'5771'0'0,"-1"0"-3756"0"0,1 1-219 0 0,-3-1-320 0 0,1 0 4 0 0,0 0 18 0 0,-1-1 7 0 0,1 0 149 0 0,0 0-417 0 0,0 0 175 0 0,0 0-313 0 0,1 0 20 0 0,0-1-238 0 0,0 1 59 0 0,1 0-210 0 0,1 1 33 0 0,-2-1-184 0 0,1 1-7 0 0,0 0-200 0 0,0 1 1 0 0,1-1-187 0 0,1 1 52 0 0,0 0 53 0 0,-1 2-237 0 0,2 2 92 0 0,0 2-119 0 0,2 2 85 0 0,1 2-102 0 0,2 3 94 0 0,1 3-123 0 0,3 3 79 0 0,1 2-78 0 0,2 1 54 0 0,2 3-147 0 0,1 2 28 0 0,2 1-81 0 0,0 1 55 0 0,1-1-188 0 0,0-1 85 0 0,-1 0-191 0 0,-1-2 77 0 0,-1-2-244 0 0,-1-2 111 0 0,-2-2-207 0 0,0-3 123 0 0,-2-1-206 0 0,-2-2 42 0 0,0-2-131 0 0,-1-1-236 0 0,-2-3-323 0 0,0-1-157 0 0,-2-1-223 0 0,0-3-31 0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5:36.08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38930.5625"/>
      <inkml:brushProperty name="anchorY" value="-785956.5625"/>
      <inkml:brushProperty name="scaleFactor" value="0.5"/>
    </inkml:brush>
  </inkml:definitions>
  <inkml:trace contextRef="#ctx0" brushRef="#br0">420 78 1476 0 0,'0'-2'2940'0'0,"-2"-3"-578"0"0,0-2-153 0 0,0 1-392 0 0,-1-2-156 0 0,1 1-123 0 0,-1-1-10 0 0,1 1-331 0 0,-1 0 61 0 0,1 2-426 0 0,0-1 52 0 0,0 2-311 0 0,0 1 294 0 0,1 1-276 0 0,-3 2 133 0 0,-1 2-300 0 0,-3 3 128 0 0,-1 2-247 0 0,-2 2 101 0 0,-3 4-240 0 0,-1 2 132 0 0,-2 3-197 0 0,-3 4 141 0 0,-2 2-215 0 0,-1 3 57 0 0,0 2-112 0 0,-1 1-64 0 0,0 1-95 0 0,2 0 112 0 0,0-1-327 0 0,2 0 174 0 0,2-1-358 0 0,1-3-39 0 0,2-1-107 0 0,3-2-213 0 0,1-3-297 0 0,2-1-231 0 0,0-2-310 0 0,2-1-275 0 0,2-5-2914 0 0,2 0-2767 0 0,1-3 6719 0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5:36.98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37240.875"/>
      <inkml:brushProperty name="anchorY" value="-785137.6875"/>
      <inkml:brushProperty name="scaleFactor" value="0.5"/>
    </inkml:brush>
  </inkml:definitions>
  <inkml:trace contextRef="#ctx0" brushRef="#br0">1 322 2604 0 0,'0'0'7501'0'0,"4"0"-5938"0"0,-1 0 115 0 0,1 0-31 0 0,3-1-57 0 0,-1 1-227 0 0,3-1-276 0 0,-2 0-176 0 0,2-1-182 0 0,-2 0-135 0 0,3 0-128 0 0,0-1-84 0 0,2-1-66 0 0,-1-1-77 0 0,1 0-34 0 0,1 0-59 0 0,0 0-40 0 0,0-1-23 0 0,-1 0-22 0 0,1 1-68 0 0,0-1 45 0 0,1 0-32 0 0,-1-1-15 0 0,0 1 13 0 0,0-1-10 0 0,0 0 171 0 0,0 0-273 0 0,-1 0 270 0 0,-1 0-243 0 0,1 0 268 0 0,-2 0-275 0 0,1 0 257 0 0,-2 0-246 0 0,1 0 288 0 0,-2 0-230 0 0,-1 2 263 0 0,0-1-216 0 0,0-1 260 0 0,-2 2-141 0 0,0-1 168 0 0,0-1-161 0 0,-1 1 97 0 0,0-1-151 0 0,-1 0 121 0 0,-1 1-171 0 0,0-2 114 0 0,-2 1-159 0 0,-1-1 63 0 0,-1-1-51 0 0,-1 0 128 0 0,-1 0-140 0 0,-2 0 139 0 0,-1 1-200 0 0,-2 0 175 0 0,-1 1-172 0 0,-2 0 157 0 0,-1 2-160 0 0,-2 1 118 0 0,-1 0-115 0 0,-1 2 98 0 0,-1 2-91 0 0,-1 1 110 0 0,-1 1-130 0 0,-2 3 162 0 0,0 3-152 0 0,0 2 140 0 0,0 3-130 0 0,1 3 57 0 0,0 1-36 0 0,3 3 54 0 0,2 2-34 0 0,2 1 11 0 0,3 1 8 0 0,3 1-8 0 0,3 1 21 0 0,2-1-43 0 0,3 1 32 0 0,2 1 83 0 0,3-1-132 0 0,1 0 114 0 0,3 1-119 0 0,1-2 118 0 0,2-1-124 0 0,1-2 130 0 0,0-2-147 0 0,2-2 96 0 0,0-2-133 0 0,1-2 139 0 0,1-3-170 0 0,0-2 173 0 0,1-1-119 0 0,0-3 111 0 0,0-2-133 0 0,0-2 100 0 0,0-1-46 0 0,0-2 23 0 0,1-2-1 0 0,0-2 112 0 0,-1 0 25 0 0,1-2 42 0 0,-2-1 29 0 0,1 0 62 0 0,-2-2 93 0 0,0 1-7 0 0,-1-1 67 0 0,-1-1 140 0 0,0 1-60 0 0,-2 0 67 0 0,-1 0 9 0 0,0-1-141 0 0,-2 1 76 0 0,0 0-142 0 0,0 0 158 0 0,-1-1-274 0 0,-1 0 39 0 0,0 1-48 0 0,0-1-222 0 0,0 0 23 0 0,0 1-22 0 0,0-1-5 0 0,-1 1 0 0 0,0 1 0 0 0,0-1 0 0 0,0 1 0 0 0,1 0 0 0 0,-1 1 0 0 0,1 0 0 0 0,1 1 0 0 0,-1 0 0 0 0,1 1 0 0 0,1 1 0 0 0,-2 2 0 0 0,2 0 0 0 0,-2 2 0 0 0,4 1-75 0 0,0 2-90 0 0,1 1 30 0 0,0 3-51 0 0,0 1 48 0 0,1 2-48 0 0,-1 2 62 0 0,0 2 0 0 0,0 2 29 0 0,-1 1-24 0 0,-1 1 71 0 0,-1 0-44 0 0,-1 2 48 0 0,-1-1 6 0 0,-2 1 18 0 0,-1-1-54 0 0,-1 0 78 0 0,-1-1-67 0 0,-1 0 86 0 0,-1-1 9 0 0,0-1-52 0 0,-1 0-4 0 0,1-1 55 0 0,-2-1-66 0 0,0-1 83 0 0,1-3-53 0 0,-1 2 68 0 0,0-3-23 0 0,1 0 42 0 0,-1-1-11 0 0,1 1 19 0 0,-1-3-9 0 0,1 0 18 0 0,0-2 98 0 0,1-1-112 0 0,0 0 278 0 0,-1-4-195 0 0,0-1-84 0 0,1-2 21 0 0,0-3-23 0 0,2-1-24 0 0,1-3-64 0 0,1-3 16 0 0,2-2-10 0 0,1-2 0 0 0,2-3 0 0 0,1-1 0 0 0,1-1 0 0 0,0-1 0 0 0,1 0 0 0 0,1 1 0 0 0,1 0 0 0 0,-1 1-84 0 0,1 1-139 0 0,0 2-78 0 0,-1 2-178 0 0,0 2-88 0 0,0 2-379 0 0,0 1-154 0 0,-1 3-372 0 0,0 2-293 0 0,-2 2-460 0 0,1 2-345 0 0,-2 2-825 0 0,3 3-2514 0 0,8 5-4604 0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7:36.68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66327.75"/>
      <inkml:brushProperty name="anchorY" value="-822812.4375"/>
      <inkml:brushProperty name="scaleFactor" value="0.5"/>
    </inkml:brush>
  </inkml:definitions>
  <inkml:trace contextRef="#ctx0" brushRef="#br0">1145 158 968 0 0,'1'-2'3584'0'0,"-1"1"-2334"0"0,0-1-205 0 0,1-2-75 0 0,-1 0-99 0 0,0-1-37 0 0,0 1 52 0 0,0 0 21 0 0,0-1-56 0 0,-1 1-31 0 0,0 2-63 0 0,0-2-47 0 0,-1 0-22 0 0,1 2-65 0 0,0-2-28 0 0,-1 1-62 0 0,-1-1-76 0 0,1 1-78 0 0,0-1-32 0 0,0 1-94 0 0,-1-1-7 0 0,1 1-48 0 0,-2-1-11 0 0,1 1-47 0 0,-1-2-13 0 0,0 2-32 0 0,-1-2-27 0 0,1 2-5 0 0,-1-1 78 0 0,1 0-136 0 0,-1 0 122 0 0,1 1-174 0 0,0 0 158 0 0,1 0-153 0 0,-1 0 91 0 0,0 0-69 0 0,2 1 97 0 0,-1-1-112 0 0,0 1 95 0 0,1 0-103 0 0,-1-1 104 0 0,1 1-125 0 0,0 0 112 0 0,-1 0-114 0 0,1 0 108 0 0,0 1-126 0 0,-2 0 122 0 0,0-1-104 0 0,-2 0 74 0 0,0 1-69 0 0,-1-1 94 0 0,0 1-97 0 0,-3 0 118 0 0,1 0-128 0 0,-5 1 133 0 0,-2 0-129 0 0,-3 1 151 0 0,-2 2-134 0 0,-3 1 135 0 0,-2 1-109 0 0,-4 2 28 0 0,-4 3 15 0 0,-3 2 44 0 0,-4 4 7 0 0,-2 3 31 0 0,-3 3 31 0 0,-3 5 50 0 0,-1 5 36 0 0,-3 6 59 0 0,0 5 54 0 0,-1 6-18 0 0,2 4 62 0 0,0 4-66 0 0,4 3 49 0 0,2 2-136 0 0,6 0 201 0 0,4 0-133 0 0,5-2 6 0 0,6-2-42 0 0,4 0-49 0 0,6-3-8 0 0,6-3-41 0 0,5-1 158 0 0,5-2-231 0 0,6-1 200 0 0,5-1-248 0 0,6-2 210 0 0,7-3-252 0 0,4-3 231 0 0,7-3-254 0 0,5-5 229 0 0,5-5-280 0 0,3-4 31 0 0,3-5-44 0 0,1-4 20 0 0,1-5 23 0 0,0-3-217 0 0,0-4 28 0 0,-1-4-57 0 0,0-3 43 0 0,-1-4-49 0 0,-2-3-61 0 0,-3-2-15 0 0,-5-3-15 0 0,-4-1-15 0 0,-6-3 86 0 0,-5 0 63 0 0,-6-1 51 0 0,-5-1 28 0 0,-5 1 41 0 0,-5 0 44 0 0,-3 0-17 0 0,-5-1 93 0 0,-4 1-30 0 0,-3-1 42 0 0,-4 1 5 0 0,-3 0 19 0 0,-3 2-9 0 0,-2 1-9 0 0,-3 1 12 0 0,-2 2 5 0 0,-1 2-20 0 0,-1 2 12 0 0,0 0 0 0 0,-1 3 4 0 0,2 0-34 0 0,2 2 44 0 0,1 1-43 0 0,3 1 13 0 0,2 1-18 0 0,2 0-38 0 0,5 1-4 0 0,0 0 7 0 0,3 2 29 0 0,1-1-4 0 0,2 0-6 0 0,3 1-6 0 0,2 0-4 0 0,3-1-4 0 0,3 0-18 0 0,4 0 10 0 0,4-1 9 0 0,2 1 16 0 0,4-1 5 0 0,2 0 6 0 0,1 1 22 0 0,3 0 46 0 0,0 0 12 0 0,1 2 24 0 0,0 0 2 0 0,1 1-13 0 0,-1 1 19 0 0,0 2 3 0 0,-2 1 70 0 0,1 3 4 0 0,-2 2-29 0 0,-1 1 32 0 0,-1 2-44 0 0,-1 3 50 0 0,-2 1-71 0 0,-1 3 21 0 0,-1 1-13 0 0,-1 2-31 0 0,-1 2 9 0 0,-2 0-10 0 0,0 1-35 0 0,-1 0 14 0 0,0 1-21 0 0,-1-2 150 0 0,0-1-296 0 0,0-1 28 0 0,-2-2-284 0 0,1-1-180 0 0,-1-1-234 0 0,0-3-305 0 0,0-1-130 0 0,-1-1-335 0 0,1-2-131 0 0,-2-3-543 0 0,2-1-1956 0 0,3 1-3594 0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7:38.18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67662.5"/>
      <inkml:brushProperty name="anchorY" value="-825211.25"/>
      <inkml:brushProperty name="scaleFactor" value="0.5"/>
    </inkml:brush>
  </inkml:definitions>
  <inkml:trace contextRef="#ctx0" brushRef="#br0">17 535 2424 0 0,'0'0'5022'0'0,"-3"0"-3637"0"0,1-1-237 0 0,0 0 172 0 0,-1 0 1303 0 0,5 0-1464 0 0,0-1-209 0 0,4 0-147 0 0,2-1-171 0 0,3 0-126 0 0,1 0-110 0 0,2-1-70 0 0,2 1-64 0 0,1-1-53 0 0,2 0-39 0 0,1 0-37 0 0,1 0-14 0 0,0 0-24 0 0,1 0-23 0 0,-1 0-15 0 0,0 0-12 0 0,-2-1-18 0 0,0 1 41 0 0,-1-1-111 0 0,-2 0 84 0 0,0-1-150 0 0,-1 0 24 0 0,-2-1-36 0 0,-1-1 33 0 0,-1-1-8 0 0,0-1 32 0 0,-2 0 10 0 0,-1-1 23 0 0,-1 0 5 0 0,0-2-4 0 0,-2 1 21 0 0,0 0 13 0 0,-1 0 77 0 0,-1-1 40 0 0,0 2 9 0 0,-1 0-1 0 0,-2 0-71 0 0,0 0 63 0 0,-1 1-9 0 0,-1 0-31 0 0,-2-1 26 0 0,-1 2-14 0 0,-2-1-15 0 0,-1 1-28 0 0,-2 1 30 0 0,-1 0-16 0 0,-2 1 10 0 0,-3 2-3 0 0,0 1-36 0 0,-2 1 19 0 0,-2 2-7 0 0,-2 3 71 0 0,-2 2-57 0 0,-2 3 39 0 0,-1 1-39 0 0,0 3 48 0 0,0 3 9 0 0,1 1 8 0 0,1 3 48 0 0,2 2-41 0 0,2 1-8 0 0,3 2 21 0 0,2 2-56 0 0,4 1 22 0 0,3 0-18 0 0,3 1 3 0 0,4 1-24 0 0,3 1-3 0 0,3 0 27 0 0,6 0-51 0 0,3 1 21 0 0,4 0-36 0 0,5-2 42 0 0,2-1-47 0 0,5-2 24 0 0,2-3-40 0 0,2-2 30 0 0,2-4-30 0 0,0-3-28 0 0,1-3-72 0 0,-1-4-2 0 0,1-4-5 0 0,-1-2-73 0 0,2-3 48 0 0,0-4 5 0 0,0-3 40 0 0,0-3-32 0 0,-1-4 49 0 0,-1-2 6 0 0,-2-3 36 0 0,-2-1 40 0 0,-2-1 38 0 0,-2-2 114 0 0,-3 0 24 0 0,-2 1 288 0 0,-3-1-94 0 0,-2 1 94 0 0,-2 1 114 0 0,-1 0 39 0 0,-2 1-117 0 0,-1 1-74 0 0,-1 1-58 0 0,-2 1 46 0 0,0 2-129 0 0,-2 1-43 0 0,0 1-76 0 0,0 3-40 0 0,-1 0-71 0 0,0 2-52 0 0,-1 2-52 0 0,0 2-11 0 0,0 0 1 0 0,-1 2-3 0 0,-1 1 14 0 0,4 3-32 0 0,1 1-102 0 0,2 3-56 0 0,1 3-7 0 0,1 2-217 0 0,1 3 245 0 0,1 4-266 0 0,1 2 252 0 0,1 3-48 0 0,-1 2 78 0 0,1 1-9 0 0,0 2 49 0 0,-1 2 36 0 0,-1 0-8 0 0,-1 0 35 0 0,-1 0 11 0 0,-1 0 40 0 0,-1-2-18 0 0,-2-1 8 0 0,-1-2 23 0 0,-1-1-17 0 0,-2-3 221 0 0,0-1-249 0 0,0-2 307 0 0,-2-2-192 0 0,0-3 294 0 0,0 0-338 0 0,-1-3 246 0 0,-1 0-244 0 0,0-3 269 0 0,0 0-329 0 0,-2-4 123 0 0,-1-2-52 0 0,-1-3 20 0 0,0-3-23 0 0,1-2 16 0 0,0-3-24 0 0,1-2 6 0 0,1-2 12 0 0,1-2-181 0 0,1-3 290 0 0,2-2-135 0 0,1-2 51 0 0,2-1-22 0 0,2-2 15 0 0,1 0-24 0 0,2 0-3 0 0,1 0-32 0 0,1 1 3 0 0,1 1 24 0 0,0 2-22 0 0,0 2-6 0 0,-1 1-30 0 0,1 4-8 0 0,-1 1-9 0 0,-1 2-18 0 0,0 3 3 0 0,-1 2-20 0 0,-2 3 4 0 0,2 2 3 0 0,-2 3 17 0 0,2 2 19 0 0,1 4-140 0 0,-1 2 229 0 0,0 4-231 0 0,-1 3 267 0 0,0 2-222 0 0,-1 3 194 0 0,0 2-210 0 0,0 1 230 0 0,0 2-79 0 0,0 1-151 0 0,-1 0 259 0 0,1 0-94 0 0,-1-1 14 0 0,1 0 22 0 0,-1-2 16 0 0,1 0-42 0 0,1-2 19 0 0,1 0 17 0 0,-1-2 3 0 0,2-2 5 0 0,0-1-23 0 0,1-1 31 0 0,2-3-25 0 0,0-2-20 0 0,2-2-3 0 0,1-2 17 0 0,1-2-63 0 0,1-3-23 0 0,1-2-56 0 0,2-2 52 0 0,2-3 8 0 0,1-2-48 0 0,0-2-100 0 0,3-2 199 0 0,0-3-192 0 0,1-2 215 0 0,1-2-183 0 0,-1-1 210 0 0,1-1-23 0 0,-1-1 10 0 0,-2-1 100 0 0,-1-1-32 0 0,-2 0 0 0 0,-1 0 51 0 0,-3 0 26 0 0,-2 1 37 0 0,-2 0-38 0 0,-2 1 56 0 0,-3 2 124 0 0,-2 0-94 0 0,-1 1-52 0 0,-3 2-44 0 0,-3 0-42 0 0,-1 0-37 0 0,-3 0-42 0 0,-2 1-11 0 0,-2 1-25 0 0,-3 0-9 0 0,-2 2-28 0 0,-3 1-22 0 0,-2 3 27 0 0,-3 2-48 0 0,-1 2 5 0 0,-2 4-2 0 0,-1 2 12 0 0,-2 4-4 0 0,-1 3 11 0 0,-1 2 35 0 0,1 5-89 0 0,1 2-18 0 0,1 3-78 0 0,1 2-82 0 0,4 3-137 0 0,3 1 124 0 0,3 3-204 0 0,4 1 119 0 0,5 1-166 0 0,3 0 13 0 0,5 3-61 0 0,5 0 66 0 0,4 0-51 0 0,4 1 35 0 0,4 0-5 0 0,4-1 52 0 0,4-2 29 0 0,2-2-10 0 0,3-3 82 0 0,2-3-26 0 0,2-3 96 0 0,-1-3 7 0 0,1-4 78 0 0,-2-3-7 0 0,0-3 106 0 0,-2-3-37 0 0,-1-3 106 0 0,-1-3-22 0 0,-1-2 77 0 0,-1-3 14 0 0,-3-2 99 0 0,-2-3-1 0 0,-1-2 171 0 0,-3-1 45 0 0,-1-2 73 0 0,-2-1-22 0 0,-2-2 14 0 0,-2 0 49 0 0,-2 0 42 0 0,-2-1 80 0 0,-1-1-167 0 0,-2 1 74 0 0,-1-1-102 0 0,0 0-31 0 0,-1 1-37 0 0,-1 0-71 0 0,0 1-7 0 0,0 0-150 0 0,0 2 86 0 0,0 0-63 0 0,0 2-41 0 0,2 1 68 0 0,0 2-196 0 0,0 1 47 0 0,1 1-83 0 0,2 1-48 0 0,0 2 23 0 0,2 1-74 0 0,1 2-3 0 0,1 3 11 0 0,3 2-26 0 0,0 4-34 0 0,3 2-24 0 0,2 4 27 0 0,2 4-30 0 0,1 4 42 0 0,2 4 29 0 0,0 2 44 0 0,1 3 25 0 0,-2 2 6 0 0,0 2 36 0 0,-2 0 38 0 0,-3 1 5 0 0,-2-1 17 0 0,-3-1 63 0 0,-2-1-49 0 0,-3-1 103 0 0,-3-2-1 0 0,-1-2 125 0 0,-3-2-44 0 0,-2-2 250 0 0,-1-1-189 0 0,-1-3 53 0 0,-1-3-18 0 0,-2-1 9 0 0,1-3-8 0 0,-3-2 40 0 0,1-2 68 0 0,-2-3-22 0 0,-2-2-24 0 0,0-2-14 0 0,0-4-129 0 0,1-3 94 0 0,0-3-232 0 0,2-3 205 0 0,1-4-240 0 0,2-3 176 0 0,2-3-98 0 0,2-2 0 0 0,3-2-30 0 0,2-3-14 0 0,2 0-84 0 0,4-1-118 0 0,2 1-84 0 0,3 0-118 0 0,4 2-97 0 0,2 2-68 0 0,4 1-100 0 0,3 3-197 0 0,3 2-121 0 0,3 2-333 0 0,2 3 15 0 0,3 3-453 0 0,2 2-312 0 0,0 2-2623 0 0,2 4-2585 0 0,-9 2 6116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3:01.9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115 36 1160 0 0,'-25'-11'1924'0'0,"5"4"-740"0"0,5 0-656 0 0,-3 4-672 0 0,5-1-608 0 0,-11 1-744 0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3T03:27:38.82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72341"/>
      <inkml:brushProperty name="anchorY" value="-825979.875"/>
      <inkml:brushProperty name="scaleFactor" value="0.5"/>
    </inkml:brush>
  </inkml:definitions>
  <inkml:trace contextRef="#ctx0" brushRef="#br0">66 104 1340,'-1'-3'2560,"1"0"-625,-2-3-167,0 0-251,0-1-233,0 0 23,-1-1 0,1 1-16,-1-1-65,0 1-115,0 0-144,0 1-232,0-1-131,1 2-150,-1-1-114,1 2-82,1 1-48,0 1-31,1 1-12,-4 1-1,1 3 7,-2 3 59,1 3-73,0 4 2,0 3-25,2 4-16,0 3-2,2 3-34,2 2-5,2 3-6,2 2-93,4 1-68,1 1-71,3-1-246,2-1-185,2-1-205,1-4-275,1-2-198,1-4-388,-1-3-369,1-4-566,-1-5-1100,-1-3-1918,-4-4 4026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7:38.98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73781"/>
      <inkml:brushProperty name="anchorY" value="-827653.375"/>
      <inkml:brushProperty name="scaleFactor" value="0.5"/>
    </inkml:brush>
  </inkml:definitions>
  <inkml:trace contextRef="#ctx0" brushRef="#br0">152 57 2272 0 0,'0'0'0'0'0,"-4"-2"3265"0"0,-6-2-939 0 0,-3-2-423 0 0,-2-2-454 0 0,-2 1-399 0 0,0 0-170 0 0,1 1-266 0 0,1 0-100 0 0,3 2-329 0 0,0 1-117 0 0,3 1-515 0 0,3 1-98 0 0,0 1-1001 0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7:39.37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72356.5625"/>
      <inkml:brushProperty name="anchorY" value="-826335.375"/>
      <inkml:brushProperty name="scaleFactor" value="0.5"/>
    </inkml:brush>
  </inkml:definitions>
  <inkml:trace contextRef="#ctx0" brushRef="#br0">343 53 1264 0 0,'0'0'4034'0'0,"3"-1"-2850"0"0,-1-1 99 0 0,1-1-525 0 0,-1 0 335 0 0,1 0-180 0 0,0 0 266 0 0,0-1-74 0 0,-1 0-43 0 0,0 1-115 0 0,0 0-144 0 0,-1 0-115 0 0,1 1-114 0 0,-1 0-53 0 0,0-1-60 0 0,0 0 8 0 0,0 1-33 0 0,0 1-58 0 0,-1 0-36 0 0,0 0-50 0 0,-1-1-43 0 0,0 1-17 0 0,0 0 27 0 0,-4 0 31 0 0,-1 1-13 0 0,-3 1 27 0 0,-3 1-21 0 0,-2 2 21 0 0,-2 1-90 0 0,-3 2 143 0 0,-2 2-111 0 0,-3 3 226 0 0,-1 1-212 0 0,-2 3 172 0 0,-1 3-228 0 0,1 3 271 0 0,0 2-351 0 0,1 2 293 0 0,3 2-138 0 0,2 3 7 0 0,4 1-68 0 0,4 1-2 0 0,4 0-38 0 0,5 1 6 0 0,5 1-36 0 0,5 1-43 0 0,6 1 1 0 0,6 1-28 0 0,5-1 122 0 0,5-1-270 0 0,5-2 130 0 0,4-3-350 0 0,4-3 37 0 0,2-5-451 0 0,2-4-149 0 0,1-5-252 0 0,2-4-302 0 0,0-5-346 0 0,1-4-31 0 0,0-4-548 0 0,1-5-511 0 0,0-4-1676 0 0,-1-3-2877 0 0,-10 0 6258 0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7:40.40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73998.6875"/>
      <inkml:brushProperty name="anchorY" value="-828235.0625"/>
      <inkml:brushProperty name="scaleFactor" value="0.5"/>
    </inkml:brush>
  </inkml:definitions>
  <inkml:trace contextRef="#ctx0" brushRef="#br0">74 262 2512 0 0,'-1'-1'2756'0'0,"-1"-3"-508"0"0,-1-2-84 0 0,0-2-366 0 0,0-1-155 0 0,-1-1-127 0 0,0-1 8 0 0,0 0-71 0 0,0 1-32 0 0,1-1-31 0 0,0 1-109 0 0,0 2-150 0 0,1-1-176 0 0,0 2-198 0 0,-1-1-169 0 0,1 1-152 0 0,0 0-137 0 0,1 1-83 0 0,0 2-54 0 0,-1-1-49 0 0,0 2-17 0 0,1 1-10 0 0,0 3 18 0 0,1 4-21 0 0,0 4-21 0 0,2 3-3 0 0,0 5-2 0 0,1 4-33 0 0,0 5-136 0 0,2 5 246 0 0,0 4-234 0 0,2 4 214 0 0,1 4-62 0 0,0 4-12 0 0,1 4 22 0 0,0 2-40 0 0,2 0 1 0 0,-1 0-2 0 0,0-2-10 0 0,-1-2 166 0 0,1-3-249 0 0,-1-2 249 0 0,-1-4-259 0 0,0-3 230 0 0,-2-5-224 0 0,0-2 215 0 0,-1-5-181 0 0,-1-2 218 0 0,0-3-203 0 0,-1-3 203 0 0,0-2-275 0 0,0-3 212 0 0,-2-3-268 0 0,1-3 197 0 0,-2-3-283 0 0,1-1 151 0 0,-1-2-179 0 0,-1-2 75 0 0,0-4-82 0 0,0-3 2 0 0,-2-4-13 0 0,0-4 61 0 0,-1-4 33 0 0,-1-2 77 0 0,0-4-11 0 0,-1-2-64 0 0,0-2 301 0 0,0 0-258 0 0,-1-1 373 0 0,1 0-260 0 0,-1-1 295 0 0,0 0-7 0 0,0 1 27 0 0,0-1 57 0 0,0 1 34 0 0,-1-1-5 0 0,1 0 85 0 0,0 1 10 0 0,-1 0 45 0 0,-1 0-55 0 0,2 1-88 0 0,-1 1 20 0 0,2 0-28 0 0,0 1-291 0 0,0 0 324 0 0,1 1-437 0 0,0 2 366 0 0,0 0-400 0 0,1 2 373 0 0,0 1-418 0 0,1 1 380 0 0,1 2-420 0 0,0 0 375 0 0,2 2-423 0 0,0 1 334 0 0,1 1-454 0 0,2 1 246 0 0,2 2-148 0 0,2 1-72 0 0,2 1-100 0 0,3 2-46 0 0,1 2-3 0 0,3 2-97 0 0,2 3 1 0 0,1 2 46 0 0,4 4 5 0 0,1 3-18 0 0,2 3 27 0 0,3 4 25 0 0,0 3 91 0 0,0 2 24 0 0,-1 4 61 0 0,-3 0 59 0 0,-2 2-34 0 0,-4 0 156 0 0,-2 1-99 0 0,-3-1 148 0 0,-4 1-77 0 0,-3 0 87 0 0,-3-1-116 0 0,-4-1 217 0 0,-3 0-88 0 0,-4 0 60 0 0,-3 0-6 0 0,-2 0 77 0 0,-3-1-110 0 0,-2-1 126 0 0,-2-2-132 0 0,-2-1 165 0 0,0-1-156 0 0,0-3 132 0 0,0-1-142 0 0,1-2 135 0 0,0-1-148 0 0,2-2 160 0 0,2-1-175 0 0,1-1 179 0 0,2 0-203 0 0,3-2 135 0 0,0-1-155 0 0,3 0 94 0 0,0-1-105 0 0,3 0 52 0 0,1-1-96 0 0,1 0-22 0 0,3-1 17 0 0,2 1-104 0 0,3-1 33 0 0,1 0-66 0 0,5-1 6 0 0,4 0 9 0 0,2-1 46 0 0,3 1 165 0 0,2 0-197 0 0,2 0 92 0 0,2 1 9 0 0,2 0 30 0 0,2 1 23 0 0,1 1-8 0 0,1 2 39 0 0,0 1 8 0 0,-1 1 8 0 0,0 1-4 0 0,-1 1 21 0 0,-3 1-1 0 0,-1 3 11 0 0,-3 0 21 0 0,-3 2-5 0 0,-3 1 40 0 0,-3 2-24 0 0,-4 0 83 0 0,-2 2-31 0 0,-4 1 82 0 0,-3 1-21 0 0,-4 1 141 0 0,-2 0-99 0 0,-4 0 378 0 0,-3 1-378 0 0,-3-1 370 0 0,-4 0-342 0 0,-4-2 40 0 0,-2-1-1 0 0,-2-2-32 0 0,-3-2 22 0 0,0-2-2 0 0,-2-3-14 0 0,0-2-23 0 0,0-2 15 0 0,0-3-76 0 0,1-1 26 0 0,1-2-114 0 0,1-2-106 0 0,1-2-83 0 0,0-1-143 0 0,2-2-55 0 0,2-1-231 0 0,2-1-324 0 0,2 0-317 0 0,3-1-549 0 0,3 1-18 0 0,3-1-780 0 0,2 1-1990 0 0,4-1-2801 0 0,1 2 6252 0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7:40.75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75272.25"/>
      <inkml:brushProperty name="anchorY" value="-830255.1875"/>
      <inkml:brushProperty name="scaleFactor" value="0.5"/>
    </inkml:brush>
  </inkml:definitions>
  <inkml:trace contextRef="#ctx0" brushRef="#br0">55 102 4480 0 0,'-1'-4'3433'0'0,"-3"-2"-897"0"0,0-2-481 0 0,-2-2-431 0 0,1-1-365 0 0,-1 0-246 0 0,0 0-195 0 0,2 3-142 0 0,-1-1-82 0 0,2 2-132 0 0,-1 1-63 0 0,1 1-46 0 0,1 2-25 0 0,1 1-28 0 0,0 5-71 0 0,2 3-15 0 0,0 6-48 0 0,1 5-42 0 0,1 5-40 0 0,1 7 12 0 0,1 5-32 0 0,0 5-30 0 0,2 5 30 0 0,2 5 17 0 0,0 5 23 0 0,3 2-107 0 0,0 2 29 0 0,2 1-18 0 0,1 0 1 0 0,1 0 13 0 0,0-2 5 0 0,1-1 37 0 0,0-3 42 0 0,0-3 28 0 0,0-4-22 0 0,-1-4 30 0 0,-2-5 0 0 0,1-3-4 0 0,-2-4-48 0 0,-1-3 18 0 0,0-5-28 0 0,-1-2-226 0 0,0-4-170 0 0,0-3-289 0 0,1-3-352 0 0,-3-4-330 0 0,3-2-471 0 0,1-3-117 0 0,1-4-654 0 0,1-3-1846 0 0,0-3-2609 0 0,-2 0 5758 0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7:41.25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76904.3125"/>
      <inkml:brushProperty name="anchorY" value="-832521.8125"/>
      <inkml:brushProperty name="scaleFactor" value="0.5"/>
    </inkml:brush>
  </inkml:definitions>
  <inkml:trace contextRef="#ctx0" brushRef="#br0">182 124 1740 0 0,'-1'-1'2196'0'0,"-1"-2"-597"0"0,-1-2-268 0 0,0-1-259 0 0,1 0-150 0 0,-2-1-49 0 0,1 0 28 0 0,0 0 29 0 0,0 0 0 0 0,0 1-65 0 0,0-1-161 0 0,1 1-84 0 0,0 0-120 0 0,0 1-126 0 0,0 0-10 0 0,0 1-12 0 0,0 1-27 0 0,1-1 16 0 0,0 0-20 0 0,0 2-19 0 0,0-2-41 0 0,0 2 0 0 0,0-1-17 0 0,1 2 2 0 0,-2-2-16 0 0,1 1-10 0 0,1 0-3 0 0,-1 1-19 0 0,1 0 14 0 0,-1 0-1 0 0,-1 0 29 0 0,0 1-22 0 0,0-1-39 0 0,0 1 26 0 0,-2 0 54 0 0,1 1-21 0 0,-2 2 90 0 0,-1 0-28 0 0,-1 2 106 0 0,-1 2-97 0 0,0 1 215 0 0,-1 2-235 0 0,0 2 198 0 0,-1 2-201 0 0,0 2 194 0 0,1 2-354 0 0,0 2 286 0 0,2 2-318 0 0,0 2 254 0 0,2 1-145 0 0,2 1 10 0 0,1 2-57 0 0,3 1-20 0 0,3 0-32 0 0,2 1-52 0 0,3 0-53 0 0,2-1-97 0 0,3-2-58 0 0,2-2-67 0 0,1-2-84 0 0,3-3-133 0 0,2-3-167 0 0,0-4-16 0 0,1-3-33 0 0,0-4 46 0 0,1-3 100 0 0,-1-4 43 0 0,0-3 100 0 0,-1-3 8 0 0,1-4 40 0 0,-3-3-48 0 0,-1-2-25 0 0,-2-4 1 0 0,-2-2-18 0 0,-4-1 157 0 0,-2-2 108 0 0,-3-1 146 0 0,-2 0 142 0 0,-4 0 148 0 0,-2 0 55 0 0,-3 0 90 0 0,-2 0 104 0 0,-3 1 34 0 0,-3 2-116 0 0,-2 1 75 0 0,-1 1-97 0 0,-3 2-64 0 0,-1 2-73 0 0,-1 2-15 0 0,0 3-117 0 0,-1 1-28 0 0,1 2-205 0 0,-1 2-48 0 0,1 2-211 0 0,1 1-323 0 0,1 2-251 0 0,2 1-365 0 0,1 3-403 0 0,1 1-422 0 0,2 1-877 0 0,2 2-1479 0 0,-2 2-4082 0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7:41.58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75497.1875"/>
      <inkml:brushProperty name="anchorY" value="-831193.125"/>
      <inkml:brushProperty name="scaleFactor" value="0.5"/>
    </inkml:brush>
  </inkml:definitions>
  <inkml:trace contextRef="#ctx0" brushRef="#br0">249 95 128 0 0,'-1'-1'2852'0'0,"0"-2"-938"0"0,-1-1-310 0 0,0-1-305 0 0,0 0-225 0 0,0-2 1 0 0,0 1 70 0 0,0-2 53 0 0,0 2 46 0 0,0-1-78 0 0,0 1-135 0 0,0-1-145 0 0,1 2-164 0 0,0 1-166 0 0,-1-1-84 0 0,1 1-71 0 0,-1 0-32 0 0,0 1-23 0 0,1 1-36 0 0,-1 0 8 0 0,-3 2 64 0 0,0-1 45 0 0,-3 3-101 0 0,-3 1 54 0 0,-1 2-145 0 0,-2 3 123 0 0,-1 2-168 0 0,-2 2 109 0 0,0 3-111 0 0,-1 2 101 0 0,1 2-194 0 0,0 2 140 0 0,1 2-196 0 0,2 2 162 0 0,3 0-62 0 0,2 1-5 0 0,3 1-135 0 0,3-1-121 0 0,4 1-158 0 0,3 0-147 0 0,3 0-144 0 0,4-1-159 0 0,3-1-149 0 0,3-1-182 0 0,3-3-367 0 0,1-2 146 0 0,2-3-509 0 0,0-3-291 0 0,1-4-2392 0 0,1-3-2464 0 0,-4-2 5717 0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7:41.99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74189.375"/>
      <inkml:brushProperty name="anchorY" value="-830335.1875"/>
      <inkml:brushProperty name="scaleFactor" value="0.5"/>
    </inkml:brush>
  </inkml:definitions>
  <inkml:trace contextRef="#ctx0" brushRef="#br0">96 203 3068 0 0,'-2'-4'3469'0'0,"-1"-5"-813"0"0,-1-3-407 0 0,-1-3-354 0 0,-2-1-209 0 0,1-1-127 0 0,-1 0-112 0 0,-1 1 289 0 0,1 1-216 0 0,0 2 190 0 0,1 0-499 0 0,-1 1 24 0 0,2 4-538 0 0,1-1 76 0 0,0 2-426 0 0,1 0 144 0 0,0 2-317 0 0,0 1 185 0 0,2 2-300 0 0,0 0 246 0 0,0 5-150 0 0,0 3 33 0 0,1 3-81 0 0,0 5 6 0 0,1 4-189 0 0,2 4 222 0 0,0 5-280 0 0,1 4 182 0 0,2 6-334 0 0,2 4 98 0 0,1 6 53 0 0,2 3-241 0 0,1 3 285 0 0,1 1-96 0 0,0 1 69 0 0,0 1-2 0 0,1-2 35 0 0,-2-3 11 0 0,0-3 28 0 0,-2-3 8 0 0,-2-5 4 0 0,0-4 20 0 0,-2-4-9 0 0,-1-4 46 0 0,-1-2 29 0 0,0-4 82 0 0,-1-4-18 0 0,-1-1 2 0 0,0-6-1 0 0,-1 0-38 0 0,1-4 15 0 0,-1-2-25 0 0,-1-2 1 0 0,1-2 3 0 0,-1-3-6 0 0,1-3-31 0 0,0-2 18 0 0,0-4-26 0 0,1-2 25 0 0,1-3-63 0 0,0-4-113 0 0,2-2 193 0 0,2-4-229 0 0,0-1 253 0 0,2-3-263 0 0,1-3 201 0 0,2 0-295 0 0,1-2 211 0 0,1 0-159 0 0,0 0-96 0 0,2 1-128 0 0,1 2-301 0 0,-1 2 33 0 0,1 3-213 0 0,-1 1-141 0 0,1 3-113 0 0,-1 2-154 0 0,0 3-252 0 0,0 2-14 0 0,-1 2-277 0 0,-2 2-212 0 0,0 3-219 0 0,-4 1-1585 0 0,0 2-1870 0 0,-2 2 4219 0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7:42.16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75870.5625"/>
      <inkml:brushProperty name="anchorY" value="-831749.5625"/>
      <inkml:brushProperty name="scaleFactor" value="0.5"/>
    </inkml:brush>
  </inkml:definitions>
  <inkml:trace contextRef="#ctx0" brushRef="#br0">36 1 2028 0 0,'-1'1'2576'0'0,"-3"2"-690"0"0,0 1 75 0 0,-2 2-72 0 0,1-2-16 0 0,0 3 4 0 0,1-2-104 0 0,1 2-120 0 0,0-2-396 0 0,2 3 44 0 0,2 0-493 0 0,2 2 120 0 0,1 0-419 0 0,3 2 116 0 0,1 1-176 0 0,3 0-80 0 0,2 2-129 0 0,3 1-209 0 0,1 2-308 0 0,3 0-166 0 0,2 1-250 0 0,1 0-214 0 0,2 1-487 0 0,0-2-382 0 0,1 1-517 0 0,0-2-3278 0 0,1-2-3301 0 0,-6-3 8124 0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7:43.06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77398.75"/>
      <inkml:brushProperty name="anchorY" value="-833342.125"/>
      <inkml:brushProperty name="scaleFactor" value="0.5"/>
    </inkml:brush>
  </inkml:definitions>
  <inkml:trace contextRef="#ctx0" brushRef="#br0">59 191 140 0 0,'0'-2'3660'0'0,"-1"-4"-1021"0"0,0-1-50 0 0,1-2-384 0 0,1-2-177 0 0,0 0-119 0 0,-1 0-124 0 0,1 0 74 0 0,1 1-63 0 0,-1 1-101 0 0,0 0-198 0 0,0 2-429 0 0,0-2 25 0 0,1 3-522 0 0,-1-2 111 0 0,0 3-231 0 0,0 1-58 0 0,0 1-88 0 0,-1 2-48 0 0,0 0-38 0 0,2 3-77 0 0,0 2-1 0 0,1 4-39 0 0,0 4 2 0 0,-1 5-213 0 0,1 5 241 0 0,1 4-320 0 0,0 5 173 0 0,0 4-304 0 0,2 3 176 0 0,0 3-300 0 0,1 2 127 0 0,1 1-149 0 0,1 0-81 0 0,0 0-108 0 0,0-1 16 0 0,0-3-13 0 0,0-3-67 0 0,-1-2-9 0 0,0-5-29 0 0,-2-2-43 0 0,0-4-23 0 0,-1-3 8 0 0,0-3-166 0 0,-2-3 84 0 0,0-5-215 0 0,-1-1 169 0 0,-1-3-208 0 0,0-2 400 0 0,-1-2-30 0 0,-1-4 84 0 0,-2-3 46 0 0,0-3-70 0 0,-1-2 314 0 0,-1-4 12 0 0,0-2 128 0 0,-1-3 163 0 0,-1-2 156 0 0,0-2 140 0 0,-2-2 91 0 0,1-2 225 0 0,-2 0 235 0 0,1-1 82 0 0,-1 0 181 0 0,-1 0 14 0 0,1 0 12 0 0,-1 1 138 0 0,0 0-84 0 0,0 1-71 0 0,1-1 163 0 0,0 2-13 0 0,1 0-53 0 0,1 1-22 0 0,0 1-76 0 0,1 1-68 0 0,1 1-243 0 0,0 1 219 0 0,1 0-408 0 0,2 1 279 0 0,0 1-527 0 0,1 1 357 0 0,1 1-542 0 0,2 0 350 0 0,1 1-443 0 0,1 1 332 0 0,3 0-425 0 0,1 2 346 0 0,2 0-376 0 0,4 1 336 0 0,1 2-373 0 0,2 2 292 0 0,3 2-423 0 0,2 3 234 0 0,2 2-370 0 0,2 2 212 0 0,4 4-154 0 0,3 3 30 0 0,2 4-18 0 0,3 4-241 0 0,2 4 240 0 0,1 4-266 0 0,1 3 203 0 0,0 4-146 0 0,-2 1 196 0 0,-1 3-93 0 0,-3 2 149 0 0,-3 2 8 0 0,-4-1 134 0 0,-4 1-54 0 0,-5-2 123 0 0,-3-1-35 0 0,-6 0 108 0 0,-4-2-37 0 0,-4-1 138 0 0,-3 0 24 0 0,-5-1 56 0 0,-3 0 82 0 0,-5-1-18 0 0,-3 0 27 0 0,-4-2-32 0 0,-2-2-18 0 0,-4-2 107 0 0,-2-2-188 0 0,-2-2 59 0 0,-2-2-54 0 0,-1-4 18 0 0,0-1-64 0 0,0-3 18 0 0,1-3-26 0 0,1-1-10 0 0,2-2-12 0 0,2-1-49 0 0,1-2-72 0 0,2 0-67 0 0,2-2-90 0 0,2 1-114 0 0,5-1-342 0 0,0-1-325 0 0,3 0-307 0 0,1 0-499 0 0,2-1 51 0 0,1-1-665 0 0,2 0-2994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3:02.2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7 180 0 0,'14'14'13440'0'0,"-3"-6"-10839"0"0,-4-4-2568 0 0,0 1 0 0 0,-1-1 0 0 0,1 1 0 0 0,-1 1 0 0 0,0-1 1 0 0,0 1-1 0 0,-1 0 0 0 0,0 0 0 0 0,0 1 0 0 0,0-1 0 0 0,-1 1 0 0 0,0 0 0 0 0,0 1 1 0 0,-1-1-1 0 0,0 0 0 0 0,0 1 0 0 0,-1 0 0 0 0,2 10 0 0 0,4 16-436 0 0,-3 0-1 0 0,4 65 0 0 0,-9-84 515 0 0,0-1-1 0 0,-4 27 1 0 0,4-36 282 0 0,-2 1 0 0 0,1 0 0 0 0,0-1 0 0 0,-1 0 0 0 0,0 1 0 0 0,-1-1 0 0 0,1 0 0 0 0,-1 0 0 0 0,-6 9 558 0 0,-1-22 552 0 0,9-6-1170 0 0,1 1 1 0 0,1-1-1 0 0,-1 0 0 0 0,2 0 1 0 0,0 1-1 0 0,1-1 0 0 0,0 1 0 0 0,1 0 1 0 0,11-24-1 0 0,4-6-15 0 0,40-61-1 0 0,-47 84-295 0 0,1 2 0 0 0,25-28 0 0 0,-32 39-128 0 0,0 1 1 0 0,0 0-1 0 0,1 0 0 0 0,0 1 0 0 0,0 0 0 0 0,0 0 0 0 0,1 1 0 0 0,0 0 0 0 0,13-5 1 0 0,-20 8 74 0 0,1 1 1 0 0,0-1 0 0 0,-1 1 0 0 0,1 0 0 0 0,0-1 0 0 0,-1 1 0 0 0,1 0 0 0 0,0 0-1 0 0,-1 0 1 0 0,1 1 0 0 0,0-1 0 0 0,-1 0 0 0 0,1 0 0 0 0,0 1 0 0 0,-1-1 0 0 0,1 1-1 0 0,-1 0 1 0 0,1-1 0 0 0,-1 1 0 0 0,1 0 0 0 0,1 2 0 0 0,0-1 0 0 0,-1 0 0 0 0,0 1 1 0 0,0-1-1 0 0,0 1 1 0 0,0 0-1 0 0,0 0 0 0 0,-1 0 1 0 0,1 0-1 0 0,-1 0 0 0 0,2 4 1 0 0,1 7-2 0 0,-1 1 0 0 0,0-1 0 0 0,1 27-1 0 0,-4-38 32 0 0,4 86-112 0 0,-5-59 84 0 0,2 0 0 0 0,1-1 0 0 0,2 1 0 0 0,12 49 0 0 0,-14-73-303 0 0,-1 0 0 0 0,2-1 0 0 0,-1 0 0 0 0,0 1 0 0 0,1-1 0 0 0,0 0-1 0 0,1-1 1 0 0,-1 1 0 0 0,1 0 0 0 0,0-1 0 0 0,0 0 0 0 0,8 7 0 0 0,-8-8-537 0 0,0-1 1 0 0,0 0-1 0 0,0 0 1 0 0,0 0-1 0 0,0-1 1 0 0,0 1-1 0 0,1-1 1 0 0,-1 0-1 0 0,0 0 1 0 0,1-1-1 0 0,5 1 0 0 0,9-1-5585 0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7:43.34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78687.5"/>
      <inkml:brushProperty name="anchorY" value="-835368.75"/>
      <inkml:brushProperty name="scaleFactor" value="0.5"/>
    </inkml:brush>
  </inkml:definitions>
  <inkml:trace contextRef="#ctx0" brushRef="#br0">4 97 2848 0 0,'0'0'3453'0'0,"-1"-3"-944"0"0,0 0-453 0 0,0-2-414 0 0,1 0-212 0 0,0-1-41 0 0,0 0-4 0 0,1-2-114 0 0,0 2-146 0 0,0-2 107 0 0,1 2-373 0 0,0-2 53 0 0,-1 2-406 0 0,0 0 104 0 0,0 0-377 0 0,0 2 149 0 0,0 0-309 0 0,0 1 218 0 0,0 1-257 0 0,0 0 194 0 0,0 4-248 0 0,0 3 201 0 0,0 2-204 0 0,-1 2 162 0 0,1 4-339 0 0,-1 1 69 0 0,1 3-313 0 0,1 1-213 0 0,1 2-154 0 0,1 1-186 0 0,1 2-208 0 0,3-1-209 0 0,2 1-224 0 0,1-1-12 0 0,0-1-452 0 0,1-3-2429 0 0,1-3-2479 0 0,-2-3 5808 0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7:43.50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80064.4375"/>
      <inkml:brushProperty name="anchorY" value="-836823.125"/>
      <inkml:brushProperty name="scaleFactor" value="0.5"/>
    </inkml:brush>
  </inkml:definitions>
  <inkml:trace contextRef="#ctx0" brushRef="#br0">131 57 2320 0 0,'-3'-2'3365'0'0,"-5"-3"-1009"0"0,-1-2-449 0 0,-3 0-536 0 0,0-1-330 0 0,-1 1-224 0 0,0 0-204 0 0,2 2-221 0 0,0 1-217 0 0,2 1-313 0 0,0 2-393 0 0,2 1-494 0 0,2 2-974 0 0,0-1-1503 0 0,2 9-3227 0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7:44.16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78664.3125"/>
      <inkml:brushProperty name="anchorY" value="-835509.6875"/>
      <inkml:brushProperty name="scaleFactor" value="0.5"/>
    </inkml:brush>
  </inkml:definitions>
  <inkml:trace contextRef="#ctx0" brushRef="#br0">434 174 2236 0 0,'0'0'2244'0'0,"3"-1"-704"0"0,-1 1-70 0 0,3-2-205 0 0,0 0-108 0 0,0 0-90 0 0,0-1-96 0 0,1-1-7 0 0,-1 1-60 0 0,0-2-110 0 0,0 0-57 0 0,0 0-123 0 0,-2 1-45 0 0,2-2-83 0 0,-2 1-14 0 0,1-1-23 0 0,-1 1 11 0 0,1-1 18 0 0,-1 2-1 0 0,1-3 63 0 0,-1 2-39 0 0,-1-2-98 0 0,0 2 10 0 0,0-1-122 0 0,0 1 20 0 0,-1-1-117 0 0,-1 0 66 0 0,0 0-104 0 0,-1 1 200 0 0,-1-1-196 0 0,-2 0 124 0 0,1 1-186 0 0,-3-1 130 0 0,-2 1-160 0 0,-2 0 204 0 0,-2 0-189 0 0,-1 1 241 0 0,-2 1-233 0 0,-2 1 226 0 0,-1 1-99 0 0,-3 2 77 0 0,-2 2-74 0 0,-3 1 9 0 0,-2 3-27 0 0,-2 2-206 0 0,-2 3 235 0 0,-1 2-268 0 0,-1 2 251 0 0,2 3-281 0 0,1 1 233 0 0,3 3-231 0 0,3 1 197 0 0,3 0-349 0 0,4 1 185 0 0,5 0-340 0 0,2 0 128 0 0,5 0-223 0 0,3-1 40 0 0,3-1-48 0 0,3 0 72 0 0,2-1-5 0 0,4-2 79 0 0,2 0 0 0 0,2-3 5 0 0,2-2-30 0 0,2-2 38 0 0,1-2 24 0 0,1-4-15 0 0,1-2 68 0 0,0-2 60 0 0,1-3 127 0 0,-1-3-99 0 0,1-2 175 0 0,0-3-118 0 0,0-2 184 0 0,0-3-47 0 0,-2-2 131 0 0,0-2 104 0 0,-2-1 95 0 0,-1 0 209 0 0,-2-1 9 0 0,-1 0 263 0 0,-2 0-258 0 0,-1 1 371 0 0,-1 1-192 0 0,-2 1 251 0 0,0 0-378 0 0,-2 2 312 0 0,0 1-507 0 0,-2 1 363 0 0,1 1-601 0 0,-1 1 355 0 0,-1 3-555 0 0,1-1 411 0 0,-2 2-388 0 0,1 0 258 0 0,-1 2-409 0 0,0 1 386 0 0,1 2-419 0 0,-1 1 128 0 0,2 4-35 0 0,0 2-38 0 0,1 2-8 0 0,0 3-74 0 0,2 2-42 0 0,1 1-82 0 0,1 2-39 0 0,1 2 87 0 0,3 1-401 0 0,0 1 127 0 0,2 1-368 0 0,1 0 48 0 0,1 0-106 0 0,0-1-140 0 0,-1-2-101 0 0,0-1-185 0 0,0-3-241 0 0,-1-2-201 0 0,-1-1-542 0 0,0-3-3303 0 0,3 1-4088 0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3T03:27:44.81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80180.9375"/>
      <inkml:brushProperty name="anchorY" value="-837059.5"/>
      <inkml:brushProperty name="scaleFactor" value="0.5"/>
    </inkml:brush>
  </inkml:definitions>
  <inkml:trace contextRef="#ctx0" brushRef="#br0">5 0 1528,'0'0'9870,"-1"2"-9158,0 0-9,0-1 23,0 3 2081,1-2-2209,0 0 7,0 0-46,1 1-45,-1 0-56,2 1-7,-1 0-18,-1 1-32,1 0-11,0 1-88,-1-1-42,2 2 33,-1 0-36,0 1 5,0 2 102,1-1-218,-1 1 36,1 0 34,0 0-126,-1 0 60,1 0-7,0-1-1,-1-1-45,1 0 14,-1-1-25,1 1-5,-1-1 0,1 0-10,0-2-156,1 2-195,-1-2-253,0-2-279,3 0-406,-1-1-305,3-1-317,-1-2-349,4-1-620,0-2-1337,1-2-2508,-1 0 5330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7:46.05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81551.1875"/>
      <inkml:brushProperty name="anchorY" value="-838531.3125"/>
      <inkml:brushProperty name="scaleFactor" value="0.5"/>
    </inkml:brush>
  </inkml:definitions>
  <inkml:trace contextRef="#ctx0" brushRef="#br0">542 216 920 0 0,'0'0'5430'0'0,"2"-1"-4651"0"0,0 0-73 0 0,1-1-28 0 0,-1-1-53 0 0,2 1-158 0 0,-1-1-71 0 0,1-1-146 0 0,-1 1 33 0 0,1-2-94 0 0,0 1-26 0 0,0-1-15 0 0,0 0 8 0 0,0-1-33 0 0,0 1 102 0 0,1-2 31 0 0,-2 1 98 0 0,1-1 30 0 0,-2 0 1 0 0,1-1 45 0 0,-2 1 86 0 0,0-1 6 0 0,-1-1 16 0 0,0 2-9 0 0,-2-1-56 0 0,-1-1-59 0 0,-1 0 17 0 0,-1 0-39 0 0,-2 1-48 0 0,-1 0 7 0 0,-2 0-16 0 0,-2 0 12 0 0,-3 1-14 0 0,-2 1-19 0 0,-3 0-13 0 0,-2 2-8 0 0,-2 1-22 0 0,-3 2-15 0 0,-3 2-62 0 0,-2 1-18 0 0,-3 3-27 0 0,-2 2-16 0 0,-2 3-12 0 0,1 2-27 0 0,1 2 39 0 0,1 2-75 0 0,4 1 46 0 0,3 2-57 0 0,3 1 43 0 0,5 1-9 0 0,5 0-45 0 0,4 0-106 0 0,4 0 32 0 0,5 0-94 0 0,4 0 18 0 0,3-1-32 0 0,5-1-4 0 0,4 0 4 0 0,4-2-12 0 0,3 0-20 0 0,2-3 5 0 0,1-2 39 0 0,2-2 2 0 0,1-3 39 0 0,1-3 127 0 0,1-2-127 0 0,0-3 159 0 0,0-3-130 0 0,0-2 166 0 0,0-3-179 0 0,-1-2 182 0 0,-1-2-69 0 0,-2-2 41 0 0,-1-2-3 0 0,-3-2 24 0 0,0-2 42 0 0,-3 0 96 0 0,-1 0 47 0 0,-2 0 0 0 0,-1 2-29 0 0,-1 0 90 0 0,-2 2-130 0 0,-1 2 158 0 0,-2 1-250 0 0,0 2 66 0 0,-1 1-134 0 0,-1 3 66 0 0,-1 1-81 0 0,0 2 124 0 0,-2 1-131 0 0,2 3 130 0 0,-2 1-137 0 0,1 5 153 0 0,-1 4-186 0 0,0 4 154 0 0,1 5-141 0 0,-1 5 129 0 0,1 5-160 0 0,0 7 127 0 0,1 5-171 0 0,1 5 193 0 0,1 6-144 0 0,2 4-48 0 0,1 2-65 0 0,1 2-61 0 0,0 1 0 0 0,1-2 57 0 0,-1-1-42 0 0,0-3 29 0 0,-3-4 16 0 0,0-5 43 0 0,-3-3 3 0 0,0-5 36 0 0,-3-4-13 0 0,-1-3 2 0 0,-2-4 6 0 0,-1-3-31 0 0,-2-2 0 0 0,-2-3 17 0 0,-2-2-2 0 0,-2-3 15 0 0,0-2 16 0 0,-3-2 19 0 0,0-3-3 0 0,-2-1 3 0 0,-1-3 51 0 0,0-1 5 0 0,-1-1 90 0 0,-2-2 19 0 0,0-2 29 0 0,0-2 124 0 0,0-1 24 0 0,0-2 30 0 0,1-1 0 0 0,1-2 84 0 0,2-2-42 0 0,1-1-21 0 0,2-1 18 0 0,3-2-51 0 0,2-2-60 0 0,4-2-18 0 0,3-3-58 0 0,4-2-48 0 0,4-4-15 0 0,5-3-48 0 0,4-4-173 0 0,5-1 219 0 0,5-2-253 0 0,3-1 94 0 0,4 1 2 0 0,3 0 12 0 0,2 1 172 0 0,1 2-210 0 0,1 1 239 0 0,2 1-225 0 0,-2 1 246 0 0,1 3-228 0 0,-1 0 290 0 0,-2 3-62 0 0,-1 1 53 0 0,-3 3-19 0 0,-3 1 31 0 0,-3 2-4 0 0,-1 3-53 0 0,-3 0-3 0 0,-2 2-91 0 0,-2 1-1 0 0,-2 2-33 0 0,-2 1-34 0 0,-2 2-25 0 0,-2 0-34 0 0,0 2-12 0 0,-1 1-42 0 0,-3 2-15 0 0,1 0 11 0 0,-3 2 12 0 0,3 2-27 0 0,-3 1-56 0 0,3 2-8 0 0,-1 3-82 0 0,1 3-167 0 0,0 2 200 0 0,1 3-323 0 0,0 3 219 0 0,2 4-234 0 0,-1 2 260 0 0,1 3-233 0 0,0 1 250 0 0,1 3-148 0 0,-1 0 172 0 0,0 0-111 0 0,0 1 195 0 0,-2-2-3 0 0,-1 0 3 0 0,-2-3 32 0 0,-1-1 20 0 0,-2-3 29 0 0,0-2 41 0 0,-2-2 71 0 0,-1-2 63 0 0,-1-2-7 0 0,-1-3 29 0 0,0-1 5 0 0,-1-1 46 0 0,0-3-49 0 0,0-1-6 0 0,-2-3-162 0 0,0 0 314 0 0,-1-5-287 0 0,0-1 241 0 0,1-4-247 0 0,1-4 189 0 0,1-2-227 0 0,2-5 201 0 0,2-3-250 0 0,3-5 236 0 0,2-4-92 0 0,2-2-4 0 0,2-2-50 0 0,2 0-128 0 0,2 0-28 0 0,1 1-293 0 0,1 3-117 0 0,1 3-127 0 0,0 2-108 0 0,1 3-196 0 0,1 3-134 0 0,0 2-228 0 0,0 4-112 0 0,0 3-70 0 0,0 3-340 0 0,-1 2-279 0 0,1 2-2063 0 0,-2 4-2205 0 0,-3 0 5078 0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7:47.35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83981.75"/>
      <inkml:brushProperty name="anchorY" value="-839585.5625"/>
      <inkml:brushProperty name="scaleFactor" value="0.5"/>
    </inkml:brush>
  </inkml:definitions>
  <inkml:trace contextRef="#ctx0" brushRef="#br0">313 310 948 0 0,'0'0'2232'0'0,"2"-1"-611"0"0,0 0-315 0 0,2-1-112 0 0,0 0-162 0 0,1-1-82 0 0,0 1-127 0 0,1-2-46 0 0,-1 1-74 0 0,0-1-128 0 0,0 1-74 0 0,1-1-111 0 0,-2 1-46 0 0,3-1-120 0 0,-1-1-12 0 0,2 0-35 0 0,-2 2-29 0 0,2-2-52 0 0,-2 1 3 0 0,2 0-29 0 0,-2 0-37 0 0,2-1 37 0 0,0 0 24 0 0,-1 1 25 0 0,0-1 66 0 0,-1 1 32 0 0,1 0 29 0 0,-2 0-26 0 0,0 0 95 0 0,0 0-22 0 0,0-1 39 0 0,0 1-22 0 0,-1-2-39 0 0,-1 1 12 0 0,1-2-12 0 0,-2 1-26 0 0,0-1 2 0 0,-2 0 12 0 0,1-1-38 0 0,-2-1 12 0 0,-1 0 41 0 0,-1 0-40 0 0,-1 1-61 0 0,-1-1 8 0 0,-2 1-31 0 0,0-1-22 0 0,-2 1-1 0 0,-1 1-35 0 0,-1 1 4 0 0,-2 0-31 0 0,-2 1 58 0 0,-1 2-4 0 0,-2 1 22 0 0,-2 2 5 0 0,-3 2 20 0 0,-3 2-61 0 0,-2 4 0 0 0,-2 1 7 0 0,-1 4-52 0 0,0 3 1 0 0,-1 2 20 0 0,2 2-36 0 0,1 3-3 0 0,3 2-61 0 0,4 0-26 0 0,4 1-95 0 0,3 1 3 0 0,4 0-185 0 0,4 0 80 0 0,3-1-278 0 0,3 1 89 0 0,4-2-63 0 0,2 0 112 0 0,4-1 75 0 0,1-2-7 0 0,1-2 64 0 0,3-2 29 0 0,0-3 13 0 0,1-3 62 0 0,1-2 4 0 0,1-4 64 0 0,0-2 14 0 0,1-3 18 0 0,0-3 224 0 0,0-2-100 0 0,1-2 137 0 0,-1-3-102 0 0,1-2 70 0 0,0-2 64 0 0,-1-2 51 0 0,1-2 71 0 0,-1-1 34 0 0,-1-1 41 0 0,-1 1 3 0 0,-1-1 79 0 0,-1 2 2 0 0,-1-1 140 0 0,-1 2-212 0 0,-1 0 158 0 0,-1 1-154 0 0,-1 1 53 0 0,-1 2-154 0 0,-1 1-48 0 0,-1 1-93 0 0,0 1-86 0 0,-2 2-56 0 0,0 1 86 0 0,-1 1-183 0 0,-1 1 54 0 0,1 0-198 0 0,-1 2 232 0 0,0 0-128 0 0,-1 1-165 0 0,-1 3 131 0 0,0 0-179 0 0,-2 4 62 0 0,1 2-124 0 0,0 2 30 0 0,-1 2 47 0 0,1 1-9 0 0,1 2 77 0 0,1 1-70 0 0,1 1 94 0 0,1 0-78 0 0,1 2 117 0 0,1-1-56 0 0,-1 0 136 0 0,2-1-84 0 0,0-1 50 0 0,0-1 57 0 0,0-2-3 0 0,0-1 81 0 0,1-1-71 0 0,-1-3 81 0 0,0-2-32 0 0,1-1 47 0 0,-2-2-11 0 0,3-2 24 0 0,0-2-6 0 0,1-2 31 0 0,1-3 29 0 0,0-1-25 0 0,0-2 53 0 0,1-3-94 0 0,0-2 131 0 0,1-2-78 0 0,2-3 235 0 0,1-1-111 0 0,1-2 229 0 0,1-1-60 0 0,2-2 32 0 0,2-1-67 0 0,-1 0-9 0 0,0 1-52 0 0,-1 1-83 0 0,0 2-55 0 0,0 1-39 0 0,-3 3-40 0 0,0 1-54 0 0,-2 3-32 0 0,0 2-38 0 0,-2 2 2 0 0,-3 2-1 0 0,1 3-39 0 0,-2 1 21 0 0,2 3-88 0 0,-2 2-32 0 0,0 3-186 0 0,-1 2 233 0 0,0 2-235 0 0,-1 4 160 0 0,-1 2-258 0 0,0 3 115 0 0,0 2-149 0 0,-1 3 74 0 0,0 2 29 0 0,0 2-19 0 0,0 2 89 0 0,-1 0-18 0 0,1 0 121 0 0,-2-1-40 0 0,0 0 60 0 0,0-1 1 0 0,-1-2 58 0 0,0-2 28 0 0,-1-2 38 0 0,0-2 73 0 0,-1-2 45 0 0,1-2 12 0 0,-1-5-16 0 0,0 0 126 0 0,0-2 28 0 0,1-3 214 0 0,-1-2-132 0 0,0 0 160 0 0,1-2-241 0 0,0-3 99 0 0,0-2-31 0 0,0-2 156 0 0,3-3-192 0 0,1-2 251 0 0,2-2-275 0 0,3-1 251 0 0,2-4-160 0 0,2 0 268 0 0,4-4-318 0 0,2-1 245 0 0,4-1-346 0 0,2-2 228 0 0,1 1-327 0 0,1 1 225 0 0,2 0-294 0 0,-2 2 227 0 0,1 3-189 0 0,-2 1 82 0 0,0 2-221 0 0,-1 3 167 0 0,-2 2-138 0 0,-2 2-87 0 0,-2 2-65 0 0,-4 3-109 0 0,0 2 86 0 0,-4 1-40 0 0,2 3 11 0 0,-2 2 36 0 0,-1 2-179 0 0,-1 2 218 0 0,-2 3-212 0 0,-2 1 242 0 0,-1 3-170 0 0,-2 2 199 0 0,0 1-280 0 0,-2 2 295 0 0,-1 2-260 0 0,0 0 186 0 0,0 2-65 0 0,-2 1 140 0 0,0-1-88 0 0,0 0 98 0 0,-1-1-31 0 0,0-1 94 0 0,0-2-57 0 0,-1-2 120 0 0,0-2-66 0 0,0-2 122 0 0,0-1-108 0 0,0-3 125 0 0,0-2-121 0 0,0-2 140 0 0,1-2-149 0 0,0-1 153 0 0,0-3-145 0 0,0-1 54 0 0,0-3-41 0 0,0-3 120 0 0,2-3-147 0 0,0-2 146 0 0,3-3-184 0 0,2-3 152 0 0,2-3-146 0 0,3-4 150 0 0,3-3-97 0 0,3-2 147 0 0,4-3-120 0 0,2-2 161 0 0,5 0-182 0 0,2 0 192 0 0,1 1-231 0 0,2 3 222 0 0,0 4-208 0 0,1 2 230 0 0,-1 3-194 0 0,0 3 261 0 0,-1 4-169 0 0,-2 3-117 0 0,0 3 180 0 0,-3 3-243 0 0,-1 2 309 0 0,-3 3-219 0 0,-1 2 38 0 0,-1 4 4 0 0,-2 2-17 0 0,-1 2 9 0 0,-1 3-152 0 0,-3 3 230 0 0,-1 2-219 0 0,-1 2 231 0 0,-2 2-245 0 0,-1 3 275 0 0,0 2-218 0 0,-1 2 212 0 0,0 1-187 0 0,-1 2 211 0 0,1 0-197 0 0,-1 1 238 0 0,0-1-211 0 0,2 0 174 0 0,-1-1-220 0 0,1-1 232 0 0,2-1-272 0 0,0-1 169 0 0,2-1-422 0 0,1-3-55 0 0,1-1-195 0 0,1-2-371 0 0,1-3-324 0 0,2-1-298 0 0,1-3-279 0 0,2-1-618 0 0,0-2-2900 0 0,2-2-3289 0 0,-4-2 7875 0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5:18.73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412E6"/>
      <inkml:brushProperty name="anchorY" value="-1.00627E6"/>
      <inkml:brushProperty name="scaleFactor" value="0.5"/>
    </inkml:brush>
  </inkml:definitions>
  <inkml:trace contextRef="#ctx0" brushRef="#br0">46 382 2132 0 0,'0'-3'2748'0'0,"0"-4"-555"0"0,1-4 19 0 0,-1-2-451 0 0,0-2-28 0 0,1-1-303 0 0,0-1-22 0 0,0-1-81 0 0,0 1-171 0 0,0-1-136 0 0,0 1-30 0 0,1 0-66 0 0,-1 2-151 0 0,0 1-172 0 0,0 1-94 0 0,0 4-141 0 0,0-1-103 0 0,-1 2-111 0 0,1 0-66 0 0,-1 2-26 0 0,0 1-78 0 0,0 1 72 0 0,0 2-7 0 0,0 4 16 0 0,0 4 32 0 0,0 4-45 0 0,0 6 25 0 0,0 4 15 0 0,-1 6-24 0 0,1 4-20 0 0,-2 3 30 0 0,0 4 2 0 0,0 3 5 0 0,-1 2 0 0 0,1 1 132 0 0,-1 1-159 0 0,0 0 147 0 0,1-2-199 0 0,-1-2 175 0 0,1-1-182 0 0,-1-2 44 0 0,1-2-25 0 0,0-3-17 0 0,0-2-6 0 0,0-3 28 0 0,1-2-4 0 0,-1-3 16 0 0,0-3 35 0 0,1-2 9 0 0,0-2 14 0 0,0-2-15 0 0,1-3-8 0 0,-1-1-30 0 0,0-3-50 0 0,1-2-30 0 0,-1-1 98 0 0,0-4-141 0 0,-1-4 170 0 0,0-3-177 0 0,1-4 148 0 0,-1-4-162 0 0,1-5 42 0 0,0-4-11 0 0,0-5 45 0 0,0-5-8 0 0,0-5 52 0 0,1-3 85 0 0,0-3 105 0 0,0-2 72 0 0,0 0 56 0 0,0 1 92 0 0,0 2 11 0 0,0 2 28 0 0,0 3 82 0 0,1 2-3 0 0,0 4-11 0 0,0 3-34 0 0,-1 2-103 0 0,0 3-58 0 0,0 2-71 0 0,1 2-13 0 0,-1 2-112 0 0,0 2 69 0 0,0 1-111 0 0,1 2 25 0 0,0 2-89 0 0,-1 0-12 0 0,1 4-62 0 0,-1 0 18 0 0,0 2-25 0 0,1 0 19 0 0,0 2 17 0 0,1 3-18 0 0,2 2 12 0 0,0 4 10 0 0,2 2 11 0 0,2 5-11 0 0,1 3-10 0 0,1 4 8 0 0,1 2 5 0 0,1 4 13 0 0,1 1-8 0 0,1 2 23 0 0,1 0-40 0 0,-1 1 36 0 0,1 0-25 0 0,0-2 7 0 0,0 0-7 0 0,-1-2-3 0 0,-1-3 20 0 0,-1-1-12 0 0,-1-2 38 0 0,-1-2 17 0 0,-1-3 11 0 0,-1-1 61 0 0,-1-2-86 0 0,-2-3 57 0 0,2-2-60 0 0,-3-1 35 0 0,4-4-82 0 0,0-3 70 0 0,2-4-61 0 0,-1-2 64 0 0,1-4-108 0 0,0-4 66 0 0,1-2-56 0 0,1-3 66 0 0,0-2-80 0 0,0-2 109 0 0,0 0-126 0 0,1-1 94 0 0,0 0-57 0 0,0 0 58 0 0,-1 2-53 0 0,1 0 44 0 0,-1 1-60 0 0,-1 3 27 0 0,0 0 0 0 0,-1 3-10 0 0,0 1-2 0 0,-2 2-27 0 0,0 2 21 0 0,-1 1-27 0 0,-1 2-15 0 0,-1 1-44 0 0,-1 2 44 0 0,1 1-59 0 0,-2 1 68 0 0,0 2-1 0 0,1 3 29 0 0,0 2 4 0 0,1 5 16 0 0,-1 2-22 0 0,1 5 50 0 0,-1 3-43 0 0,0 4 28 0 0,0 4-3 0 0,1 2-9 0 0,-1 3 36 0 0,1 2-34 0 0,0 1 11 0 0,-1 0 6 0 0,1 1-21 0 0,0 0-68 0 0,0-1 10 0 0,0-1-135 0 0,0-1 16 0 0,1-2-232 0 0,-1-1-65 0 0,1-3-192 0 0,-1-2 80 0 0,1-2-250 0 0,-1-3 187 0 0,1-2-298 0 0,0-2 66 0 0,0-2-262 0 0,2-2-25 0 0,-2-3-86 0 0,2-3-38 0 0,-1-1 203 0 0,2-3 44 0 0,2-2 231 0 0,-1-2 33 0 0,2-2 260 0 0,-1-2 39 0 0,1-1 232 0 0,-1-3 104 0 0,0 0 278 0 0,-1-1 41 0 0,1-1 264 0 0,-2 0 93 0 0,0 0 259 0 0,-1 0-139 0 0,-1 1 178 0 0,-1 1-86 0 0,0 0-33 0 0,0 0 21 0 0,-1 1-30 0 0,0 2-63 0 0,-2 1-81 0 0,1 0-99 0 0,-2 2-78 0 0,1-1-143 0 0,-1 2-12 0 0,1 0-33 0 0,-2 1 10 0 0,1 1-7 0 0,0 3-7 0 0,-1 0-35 0 0,1 4-9 0 0,-1 3-15 0 0,1 3 2 0 0,1 2-34 0 0,0 2-20 0 0,0 2 14 0 0,2 1-45 0 0,1 2-67 0 0,1 1-15 0 0,2 0-362 0 0,1 0 112 0 0,2 0-414 0 0,3-1-22 0 0,-1 0-262 0 0,2-2-293 0 0,-1-2-241 0 0,2-2-283 0 0,-1-2-340 0 0,0-3-2950 0 0,-3-3-2894 0 0,-4-1 7043 0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5:18.88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4353E6"/>
      <inkml:brushProperty name="anchorY" value="-1.00783E6"/>
      <inkml:brushProperty name="scaleFactor" value="0.5"/>
    </inkml:brush>
  </inkml:definitions>
  <inkml:trace contextRef="#ctx0" brushRef="#br0">101 50 3232 0 0,'-3'-2'2881'0'0,"-3"-2"-869"0"0,-2-2-233 0 0,-2-1-555 0 0,-1 0-122 0 0,2 1-345 0 0,-3 1-55 0 0,3 0-270 0 0,0 2 33 0 0,2 0-263 0 0,1 1-156 0 0,1 3-372 0 0,1 0-201 0 0,3 3-317 0 0,1 1-481 0 0,3 2-104 0 0,3 1-2131 0 0,2 0-1097 0 0,0 0 2877 0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5:19.12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4219E6"/>
      <inkml:brushProperty name="anchorY" value="-1.00655E6"/>
      <inkml:brushProperty name="scaleFactor" value="0.5"/>
    </inkml:brush>
  </inkml:definitions>
  <inkml:trace contextRef="#ctx0" brushRef="#br0">1 1 968 0 0,'0'0'3396'0'0,"3"1"-723"0"0,1 0-288 0 0,1 1-242 0 0,0 0-233 0 0,-1-1 24 0 0,2 1-33 0 0,-1-1-113 0 0,-2 1-103 0 0,0-2-239 0 0,2 1-244 0 0,-1-1-259 0 0,0 0-169 0 0,-2 0-184 0 0,3 1-118 0 0,-2 0-76 0 0,3 1-98 0 0,1 1-49 0 0,1 2-47 0 0,1 1-32 0 0,3 3-38 0 0,1 2-22 0 0,2 2-3 0 0,2 3-30 0 0,3 2-31 0 0,2 3 12 0 0,3 1 17 0 0,2 2-221 0 0,2 1 65 0 0,0 1-213 0 0,2 0 84 0 0,-2 1-231 0 0,1-2 103 0 0,-2-1-250 0 0,-2-1 188 0 0,-3-3-378 0 0,-2-2 55 0 0,-2-1-156 0 0,-3-3 66 0 0,-1-3-135 0 0,-5-3-385 0 0,-1-1-119 0 0,-3-2-174 0 0,-2-1 15 0 0,-1-2-314 0 0,-1-21-11083 0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5:19.31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4403E6"/>
      <inkml:brushProperty name="anchorY" value="-1.00825E6"/>
      <inkml:brushProperty name="scaleFactor" value="0.5"/>
    </inkml:brush>
  </inkml:definitions>
  <inkml:trace contextRef="#ctx0" brushRef="#br0">289 88 2900 0 0,'0'-2'2773'0'0,"-2"-5"-510"0"0,0 0-50 0 0,0-3-502 0 0,0 1 36 0 0,0 1-235 0 0,0-1-144 0 0,0 1-239 0 0,0 0-278 0 0,1 2-150 0 0,-2 0-109 0 0,1 2 25 0 0,1 1-10 0 0,-2 3-15 0 0,-2 4-73 0 0,0 3-31 0 0,-2 5-81 0 0,-1 3-67 0 0,-3 3-67 0 0,-1 5-36 0 0,-2 4-69 0 0,-2 3-65 0 0,-2 2 50 0 0,0 1-345 0 0,0 2 131 0 0,-1 0-369 0 0,2-2 6 0 0,1-2-276 0 0,1-2-163 0 0,2-2-230 0 0,2-3-210 0 0,0-3-175 0 0,3-3-560 0 0,0-2-535 0 0,2-5-1707 0 0,2-2-2573 0 0,1-3 5590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3:04.7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360 10 24 0 0,'-29'-6'4715'0'0,"14"4"-1041"0"0,8 1-1429 0 0,1 1-1 0 0,-1-1 0 0 0,0 1 0 0 0,-10 1 0 0 0,15 0-2112 0 0,0 0 0 0 0,0 0 0 0 0,1 0 0 0 0,-1 0-1 0 0,1 0 1 0 0,-1 0 0 0 0,1 0 0 0 0,-1 1-1 0 0,1-1 1 0 0,0 0 0 0 0,-1 1 0 0 0,-1 3-1 0 0,2-3-73 0 0,-31 37 683 0 0,3 2 0 0 0,1 2 0 0 0,2 0 0 0 0,2 2 0 0 0,2 0 0 0 0,-29 89 0 0 0,42-108-641 0 0,2 1 0 0 0,0 0 0 0 0,2 0 0 0 0,1 0 0 0 0,1 1 0 0 0,2-1 0 0 0,0 1 0 0 0,4 30 0 0 0,0-38-280 0 0,1-1 0 0 0,0 1-1 0 0,1-1 1 0 0,2 0 0 0 0,-1-1-1 0 0,2 1 1 0 0,1-1 0 0 0,0-1 0 0 0,1 0-1 0 0,1 0 1 0 0,0-1 0 0 0,15 16-1 0 0,-13-19-665 0 0,-1 0 1 0 0,2 0-1 0 0,0-2 0 0 0,0 0 0 0 0,1 0 0 0 0,18 9 0 0 0,-21-14-793 0 0,0 0 0 0 0,1-1 0 0 0,0-1 0 0 0,0 0 0 0 0,14 3 1 0 0,-1-3-5352 0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5:20.03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4247E6"/>
      <inkml:brushProperty name="anchorY" value="-1.00739E6"/>
      <inkml:brushProperty name="scaleFactor" value="0.5"/>
    </inkml:brush>
  </inkml:definitions>
  <inkml:trace contextRef="#ctx0" brushRef="#br0">0 412 1336 0 0,'0'0'3572'0'0,"4"-1"-891"0"0,-1 1-440 0 0,0-1-257 0 0,3-1-411 0 0,-2 1-15 0 0,2-1-192 0 0,-1 0-187 0 0,2-2-244 0 0,1 0-184 0 0,1-1-155 0 0,0-1-141 0 0,2 0-87 0 0,0-1-63 0 0,2-1-88 0 0,0 0-63 0 0,2 0-112 0 0,0-2-89 0 0,1-1-8 0 0,1 1-71 0 0,0-2-41 0 0,0 0 128 0 0,1-1-135 0 0,0 1 183 0 0,0-1-160 0 0,0-1 237 0 0,-1 2-120 0 0,-1-1 242 0 0,-1 1-18 0 0,0 0 113 0 0,-3 1 7 0 0,0 1 29 0 0,-2 0 12 0 0,-1 1-52 0 0,-1 0 25 0 0,-2 1 42 0 0,0 0-31 0 0,-3 1-77 0 0,0 0 64 0 0,-2 0-178 0 0,-2 0 22 0 0,-1-1 5 0 0,-3 1-75 0 0,-2 0-39 0 0,-2 0 21 0 0,-3 2-2 0 0,-2 1-11 0 0,-3 1 0 0 0,-1 1 23 0 0,-3 2-40 0 0,-1 1-2 0 0,-1 2 10 0 0,-2 3-34 0 0,0 1 29 0 0,-1 3-14 0 0,2 0 13 0 0,0 4-8 0 0,2 0 44 0 0,2 3-26 0 0,3 1-22 0 0,3 2 25 0 0,4 0-24 0 0,3 2 3 0 0,4 1-25 0 0,4 2 6 0 0,4 1-3 0 0,4 1-247 0 0,4 1 187 0 0,5 2-209 0 0,3-1 207 0 0,2-1-311 0 0,4-1 312 0 0,1-2-234 0 0,3-1 294 0 0,1-4-283 0 0,1-3 280 0 0,0-3-308 0 0,1-4 316 0 0,-2-3-268 0 0,0-4 267 0 0,-1-3-264 0 0,-1-4 299 0 0,0-3-272 0 0,-1-4 238 0 0,-1-2-23 0 0,-2-2 116 0 0,-3-3 64 0 0,-1-1 84 0 0,-3-2 83 0 0,-3-2 136 0 0,-2 0 87 0 0,-1-1-35 0 0,-3 0-19 0 0,-2 0-9 0 0,-1 1-1 0 0,-1 0-55 0 0,-2 0-73 0 0,1 1-52 0 0,-2 0-68 0 0,1 2-16 0 0,-1 1-45 0 0,0 2-76 0 0,0 1-29 0 0,0 2-40 0 0,0 0-56 0 0,1 2-35 0 0,-1 2-65 0 0,0 2-39 0 0,2 1-32 0 0,-1 2-34 0 0,3 2-125 0 0,0 3 13 0 0,3 2-13 0 0,0 3 11 0 0,1 4-18 0 0,2 3 71 0 0,1 4 12 0 0,0 3 94 0 0,1 2-9 0 0,0 3 160 0 0,0 1-135 0 0,0 3 170 0 0,0 1-133 0 0,-2-1 145 0 0,-2-1-112 0 0,0-2 175 0 0,-3-2-129 0 0,-2-2 220 0 0,-1-1-86 0 0,-2-3 158 0 0,-2-3-57 0 0,-1-1 158 0 0,-2-3-144 0 0,-1-2 114 0 0,-1-3-122 0 0,0-1 114 0 0,-2-2-77 0 0,-1-3 18 0 0,-1-2-65 0 0,0-3 17 0 0,0-4-107 0 0,1-3 9 0 0,1-5-46 0 0,1-4 4 0 0,1-3-32 0 0,2-5 30 0 0,2-2-29 0 0,3-1-61 0 0,2-2 59 0 0,2 0-181 0 0,3 0-23 0 0,1 3-267 0 0,2 2-33 0 0,2 2-379 0 0,2 3 45 0 0,2 3-460 0 0,2 3-217 0 0,2 2-498 0 0,1 5-264 0 0,1 2-764 0 0,1 4-2887 0 0,1 3-3865 0 0,-6 2 9193 0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5:20.81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4493E6"/>
      <inkml:brushProperty name="anchorY" value="-1.00825E6"/>
      <inkml:brushProperty name="scaleFactor" value="0.5"/>
    </inkml:brush>
  </inkml:definitions>
  <inkml:trace contextRef="#ctx0" brushRef="#br0">350 68 2432 0 0,'1'-2'5193'0'0,"0"0"-3735"0"0,0 1-73 0 0,0-2-99 0 0,0 0 27 0 0,0 1-257 0 0,1-2 126 0 0,-1 1-292 0 0,1 0 63 0 0,-1 0-246 0 0,1 0 22 0 0,-1 0-136 0 0,0 0 28 0 0,1 0-96 0 0,-1 0-53 0 0,-1 1-59 0 0,1-1-24 0 0,0 1-65 0 0,-1 0-29 0 0,0 1-2 0 0,1-1 793 0 0,-2 0-952 0 0,1 0 1 0 0,-1 0-37 0 0,1 1 20 0 0,-2-1-17 0 0,-1 0 37 0 0,1 1 92 0 0,-3 0-188 0 0,0 0 253 0 0,-4 1-200 0 0,1 0 230 0 0,-3 1-293 0 0,-2 1 289 0 0,-1 1-337 0 0,-2 1 309 0 0,-2 2-295 0 0,-1 2 259 0 0,-2 2-255 0 0,-1 1 262 0 0,-1 3-209 0 0,0 2 287 0 0,0 2-245 0 0,0 4 102 0 0,1 2-35 0 0,1 3-28 0 0,3 2-1 0 0,2 0-11 0 0,4 2-12 0 0,1 1-12 0 0,5 0-8 0 0,3 0-22 0 0,4 2 1 0 0,5 0-68 0 0,3 0-61 0 0,5 0-52 0 0,4-1-72 0 0,3-2-80 0 0,3-2-45 0 0,3-4-43 0 0,2-3-38 0 0,1-4 16 0 0,2-4-10 0 0,-1-4 58 0 0,0-4 45 0 0,0-4 14 0 0,-1-3 99 0 0,0-4 32 0 0,-1-3 232 0 0,-2-3-181 0 0,-1-4 96 0 0,-3-2-29 0 0,-3-3 32 0 0,-3-3-31 0 0,-3-3 10 0 0,-2-2 123 0 0,-3-1 128 0 0,-4 0 12 0 0,-2 0 96 0 0,-2 1 192 0 0,-4 0-258 0 0,-2 1 11 0 0,-2 0-26 0 0,-3 2-21 0 0,-2 1-16 0 0,-1 2-21 0 0,-2 1-51 0 0,-1 2 110 0 0,-2 2-260 0 0,0 2 213 0 0,-1 2-346 0 0,0 1 85 0 0,-1 2-391 0 0,1 2-12 0 0,0 1-486 0 0,0 2-107 0 0,0 2-258 0 0,5 0-385 0 0,-2 2-292 0 0,3 1-168 0 0,-1 0-903 0 0,3 1-2015 0 0,0 0-3329 0 0,2 1 7482 0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5:21.21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4352E6"/>
      <inkml:brushProperty name="anchorY" value="-1.00704E6"/>
      <inkml:brushProperty name="scaleFactor" value="0.5"/>
    </inkml:brush>
  </inkml:definitions>
  <inkml:trace contextRef="#ctx0" brushRef="#br0">283 101 136 0 0,'-1'-2'2140'0'0,"0"-1"-452"0"0,0-2-86 0 0,0 1-153 0 0,0-2 8 0 0,0 1-71 0 0,0-1 92 0 0,-1 0-66 0 0,1-1 143 0 0,0 2-223 0 0,1-3 43 0 0,0 2-71 0 0,-1-1-203 0 0,1 2-95 0 0,0-2-185 0 0,-1 2-156 0 0,1 1-175 0 0,0 0-86 0 0,-1 1-88 0 0,1 1 135 0 0,-2 2-35 0 0,1 3 10 0 0,-2 3 86 0 0,0 4 186 0 0,-2 5-323 0 0,-1 6 169 0 0,-2 5-267 0 0,-1 7 51 0 0,-1 7-77 0 0,-3 5-15 0 0,1 6-56 0 0,-2 4-2 0 0,0 2 0 0 0,0 2-82 0 0,0 0-14 0 0,1 0-10 0 0,0-2-2 0 0,0-1-40 0 0,1-3 16 0 0,0-3-25 0 0,1-3-50 0 0,1-4-127 0 0,1-5-62 0 0,0-3-464 0 0,1-4 9 0 0,1-5-375 0 0,2-3-284 0 0,-1-3-331 0 0,2-4-483 0 0,1-5-396 0 0,0-2-706 0 0,0-3-1595 0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5:21.77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4197E6"/>
      <inkml:brushProperty name="anchorY" value="-1.00673E6"/>
      <inkml:brushProperty name="scaleFactor" value="0.5"/>
    </inkml:brush>
  </inkml:definitions>
  <inkml:trace contextRef="#ctx0" brushRef="#br0">52 191 2768 0 0,'1'-2'3869'0'0,"0"-3"-939"0"0,2-1-577 0 0,-1 1-330 0 0,1-2-361 0 0,0 0-69 0 0,0 0-161 0 0,0 2-88 0 0,-1-2-198 0 0,0 3-124 0 0,-1 0-75 0 0,0 2-180 0 0,1 3-115 0 0,-1 3-61 0 0,1 4 56 0 0,-1 3-321 0 0,-1 4 27 0 0,0 3-103 0 0,0 4-38 0 0,-2 4-39 0 0,1 3-32 0 0,0 3 33 0 0,0 3-89 0 0,1 1-2 0 0,0 1-17 0 0,0 1-5 0 0,1-1-28 0 0,1 0-17 0 0,-1-2-20 0 0,1-2-15 0 0,-1-2 16 0 0,1-2-12 0 0,-1-3-1 0 0,0-4 15 0 0,0-2 4 0 0,0-3 9 0 0,0-2-15 0 0,0-5-37 0 0,-1 0 19 0 0,1-3 10 0 0,-1-2-27 0 0,0-3 5 0 0,0 0 49 0 0,-1-4 13 0 0,-1-1 36 0 0,0-3 68 0 0,-1-2-25 0 0,1-2 205 0 0,-2-2 37 0 0,0-1 127 0 0,1-3-9 0 0,-2-1 79 0 0,1-1 100 0 0,-1-2-191 0 0,1-2 335 0 0,-1 0-284 0 0,-1-1-222 0 0,1-1-291 0 0,0-1 57 0 0,0 0-51 0 0,0 0 0 0 0,1-1 0 0 0,-1 1 0 0 0,2-1 0 0 0,0-1 0 0 0,0-1 0 0 0,0 2 0 0 0,2-1 0 0 0,0 1 0 0 0,0 0 0 0 0,2 0 0 0 0,-1 1 0 0 0,2 2 0 0 0,0 0 0 0 0,1 1 0 0 0,1 1 0 0 0,0 1 0 0 0,1 2 0 0 0,1 2 0 0 0,1 1 0 0 0,1 3 0 0 0,1 1 0 0 0,1 3 0 0 0,-1 1-299 0 0,3 4-101 0 0,2 1 20 0 0,1 4-1 0 0,2 2-7 0 0,1 4 18 0 0,0 4 24 0 0,2 3 36 0 0,-1 3 48 0 0,0 2 18 0 0,-1 3 9 0 0,-2 1 81 0 0,-1 0-7 0 0,-3 1 44 0 0,-3 0 34 0 0,-2-1 7 0 0,-2 0 48 0 0,-3-1-34 0 0,-3-1 51 0 0,-2-1-10 0 0,-3-1 23 0 0,-1-2-14 0 0,-3-1-22 0 0,-1-1-41 0 0,-2-2-60 0 0,-2-2-76 0 0,-2-2-241 0 0,-1-2-215 0 0,-1 0-191 0 0,0-3-173 0 0,0-1-332 0 0,-1-2-206 0 0,1 0-358 0 0,0-2-509 0 0,0 0-748 0 0,1-1-1518 0 0,0-1-3185 0 0,4 1 6858 0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5:22.39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4067E6"/>
      <inkml:brushProperty name="anchorY" value="-1.00571E6"/>
      <inkml:brushProperty name="scaleFactor" value="0.5"/>
    </inkml:brush>
  </inkml:definitions>
  <inkml:trace contextRef="#ctx0" brushRef="#br0">33 12 1276 0 0,'0'0'6537'0'0,"-2"-1"-5789"0"0,-1 0-77 0 0,1 1-9 0 0,-1-1-86 0 0,2 1 122 0 0,-1-1 633 0 0,0 0-655 0 0,0 0 88 0 0,-3-2 3347 0 0,3 3-3599 0 0,0-1 67 0 0,0 0-138 0 0,-2 0 2061 0 0,6 2-2454 0 0,1 0 15 0 0,2 2-41 0 0,-1 0 6 0 0,2 2-31 0 0,1 2-30 0 0,1 1-55 0 0,0 0-66 0 0,0 1-202 0 0,1 1 60 0 0,0 0-257 0 0,-1 1 18 0 0,1-1-284 0 0,-2 1-25 0 0,1-1-295 0 0,-1 0-166 0 0,0 1-235 0 0,-1-2-542 0 0,-1-2-2088 0 0,0 1-2138 0 0,-2-2 4927 0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5:23.29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4204E6"/>
      <inkml:brushProperty name="anchorY" value="-1.00713E6"/>
      <inkml:brushProperty name="scaleFactor" value="0.5"/>
    </inkml:brush>
  </inkml:definitions>
  <inkml:trace contextRef="#ctx0" brushRef="#br0">86 306 1680 0 0,'-3'-6'11304'0'0,"2"2"-9545"0"0,1 1-107 0 0,-1 0-224 0 0,0-2-148 0 0,0 2-201 0 0,1 0-196 0 0,0 1-227 0 0,-1 0 812 0 0,0 4-1253 0 0,1 3-12 0 0,-1 4-50 0 0,0 2-33 0 0,0 5-26 0 0,-1 2-2 0 0,1 4-41 0 0,0 3 38 0 0,1 3-55 0 0,-1 2-12 0 0,1 2 147 0 0,0 2-195 0 0,1 0 171 0 0,0 1-249 0 0,0-1 58 0 0,0-1-10 0 0,0-2 4 0 0,-1-1-34 0 0,1-3 57 0 0,-1-2-36 0 0,0-3 39 0 0,0-2-5 0 0,-1-3-12 0 0,1-4-107 0 0,-1-2 2 0 0,0-3 11 0 0,0-2 224 0 0,0-3-238 0 0,-2-2 271 0 0,0-3-256 0 0,-1-2 250 0 0,1-3-192 0 0,-1-3 148 0 0,0-2-19 0 0,0-2 159 0 0,1-2 170 0 0,-1-2 70 0 0,0-1 3 0 0,0-2 70 0 0,0 0 65 0 0,0-2 59 0 0,0-1 42 0 0,1-1 10 0 0,0 0 91 0 0,0 0-50 0 0,0-1-41 0 0,1 1-196 0 0,0 1 191 0 0,1-1-345 0 0,0 1 243 0 0,1 2-552 0 0,0 1 6 0 0,1 1-25 0 0,0 1-21 0 0,0 1 0 0 0,1 1 0 0 0,0 2 0 0 0,0 1 0 0 0,-1 1 0 0 0,1 2 0 0 0,0 3 0 0 0,1 0 0 0 0,0 2 0 0 0,-1 1 0 0 0,4 3 0 0 0,1 2 0 0 0,2 2 0 0 0,2 5 0 0 0,2 3 0 0 0,1 5 0 0 0,3 5 0 0 0,3 3 0 0 0,2 5 0 0 0,3 4 0 0 0,1 3 0 0 0,2 2 0 0 0,2 2 0 0 0,-1 0 0 0 0,0-2 0 0 0,-1 0 0 0 0,-1-3 0 0 0,-3-3 0 0 0,-2-2 0 0 0,-3-3 0 0 0,-1-4 0 0 0,-3-2 0 0 0,-1-3 0 0 0,-3-2 0 0 0,0-2 0 0 0,-3-3 0 0 0,-1-3 0 0 0,0-1 0 0 0,-2-3 0 0 0,1-2 0 0 0,-1-3 0 0 0,-1-4 0 0 0,0-2 0 0 0,0-4 0 0 0,-1-5 0 0 0,0-4 0 0 0,0-5 0 0 0,-1-6 0 0 0,0-5-154 0 0,0-7 35 0 0,0-4 27 0 0,0-3 32 0 0,-1-2 91 0 0,1 1-21 0 0,-1 1 79 0 0,1 2-102 0 0,-1 5 108 0 0,0 2-155 0 0,-1 5 143 0 0,1 3-115 0 0,-1 3 6 0 0,0 3 17 0 0,0 3-94 0 0,0 3-192 0 0,1 2-342 0 0,0 2-489 0 0,0 2-60 0 0,-1 5-249 0 0,2 0 14 0 0,-1 4-215 0 0,0 2-299 0 0,3 3-156 0 0,1 3-204 0 0,1 5-576 0 0,2 2-2300 0 0,2 4-3290 0 0,-2-1 7589 0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5:23.73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4385E6"/>
      <inkml:brushProperty name="anchorY" value="-1.00813E6"/>
      <inkml:brushProperty name="scaleFactor" value="0.5"/>
    </inkml:brush>
  </inkml:definitions>
  <inkml:trace contextRef="#ctx0" brushRef="#br0">190 143 408 0 0,'0'0'3152'0'0,"0"-2"-984"0"0,0-1-387 0 0,0-3-290 0 0,0 1-441 0 0,0-2 96 0 0,0 0-41 0 0,1-1 135 0 0,-1 1-232 0 0,1-1 62 0 0,-1 1-285 0 0,1 0 49 0 0,0 0-292 0 0,-1 0 62 0 0,0 2-174 0 0,0 1 112 0 0,0-2-115 0 0,0 2 88 0 0,0 1-60 0 0,0-2-15 0 0,0 2-4 0 0,0 0-12 0 0,-1 0-46 0 0,0 0-85 0 0,1 0 12 0 0,-2 0-77 0 0,0 1-44 0 0,1-1-5 0 0,-2 1-51 0 0,-1-1 6 0 0,-1 1-15 0 0,0 0-30 0 0,-3 1-11 0 0,2 0 19 0 0,-4 2-8 0 0,-1 2 115 0 0,-2 2 1 0 0,-1 2 16 0 0,-1 3-50 0 0,0 1-21 0 0,1 2 17 0 0,0 2-41 0 0,1 2 15 0 0,2 2-34 0 0,1 1-9 0 0,2 2-14 0 0,3 1-7 0 0,2 1-60 0 0,4 0-106 0 0,2 2-109 0 0,4 1 115 0 0,3-1-280 0 0,2 0 230 0 0,4-2-338 0 0,2-2 288 0 0,1-2-261 0 0,3-3 277 0 0,-1-3-259 0 0,1-4 168 0 0,0-2-51 0 0,-1-4 116 0 0,-1-3 7 0 0,0-3 94 0 0,-2-3 40 0 0,-1-4-33 0 0,-1-2 59 0 0,-2-3 12 0 0,-2-4 26 0 0,-3-1 29 0 0,-1-2 195 0 0,-2-1 26 0 0,-2-2 152 0 0,-2 1 81 0 0,-3-1-1 0 0,-2 2-44 0 0,-2 0-42 0 0,-2 1-71 0 0,-1 3-56 0 0,-2 0-75 0 0,-2 2-60 0 0,0 2-29 0 0,-1 1-163 0 0,0 3-234 0 0,0 2-276 0 0,0 1-248 0 0,3 3-442 0 0,-1 1-320 0 0,3 1-399 0 0,-2 3-580 0 0,3 1-3370 0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5:24.64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4256E6"/>
      <inkml:brushProperty name="anchorY" value="-1.0068E6"/>
      <inkml:brushProperty name="scaleFactor" value="0.5"/>
    </inkml:brush>
  </inkml:definitions>
  <inkml:trace contextRef="#ctx0" brushRef="#br0">345 674 1740 0 0,'4'-4'10150'0'0,"-2"2"-9172"0"0,0 0 58 0 0,1-2-307 0 0,0 1 69 0 0,0-1-306 0 0,0 1 70 0 0,0-1-285 0 0,0 0 122 0 0,1 0-228 0 0,-1 0 82 0 0,0-1-154 0 0,0 1 132 0 0,1-1-189 0 0,-1 0 204 0 0,0-1-152 0 0,0 0 191 0 0,-1 0-165 0 0,0 0 187 0 0,0 0-204 0 0,-1 0 133 0 0,-1-1-131 0 0,-1 0 246 0 0,0 0-26 0 0,-2-1 16 0 0,0 0-54 0 0,-2 0-15 0 0,-1 1 1 0 0,-1-1-5 0 0,-1 0-28 0 0,-2 2 13 0 0,-1-1-11 0 0,-2 1-11 0 0,-1 1-34 0 0,-2 0-67 0 0,-2 2 12 0 0,0 0-46 0 0,-2 2 18 0 0,-1 2 35 0 0,-1 2-25 0 0,-1 1-13 0 0,0 3-42 0 0,-1 2 65 0 0,1 2-64 0 0,1 3 48 0 0,1 2-51 0 0,2 2 24 0 0,3 1-79 0 0,2 1 55 0 0,4 1-57 0 0,3 0-83 0 0,3 1-89 0 0,3 0-47 0 0,4 0-59 0 0,3 0-47 0 0,3 0-44 0 0,4-1-13 0 0,1-2-6 0 0,1-1 27 0 0,2-2 38 0 0,1-4 32 0 0,1-1 56 0 0,0-4 53 0 0,1-2 42 0 0,0-3-56 0 0,-1-3 68 0 0,1-3 156 0 0,0-2-108 0 0,0-4 183 0 0,-1-2-138 0 0,0-4 167 0 0,-1-3-131 0 0,0-4 97 0 0,-1-4-131 0 0,-1-4 192 0 0,-1-2 109 0 0,0-2 2 0 0,-3-2 128 0 0,0 0 19 0 0,-2 0 203 0 0,-1 2-154 0 0,-2 0 167 0 0,-1 2-33 0 0,-2 0 110 0 0,-1 2-208 0 0,-1 1 276 0 0,0 2-170 0 0,-2 0 27 0 0,-1 2-131 0 0,1 0-38 0 0,-2 1-124 0 0,-1 1 2 0 0,0 1-104 0 0,-1 1 19 0 0,0 2-129 0 0,0 1 19 0 0,0 1-111 0 0,0 3 12 0 0,0 1-85 0 0,-1 1 62 0 0,1 2-121 0 0,0 3 80 0 0,0 1-64 0 0,0 2 60 0 0,-1 2-70 0 0,0 1 110 0 0,0 5-112 0 0,-1 2 143 0 0,0 5-140 0 0,0 3 113 0 0,0 4-104 0 0,-1 4 34 0 0,2 3-160 0 0,0 5 2 0 0,2 1-29 0 0,2 4-98 0 0,1 3-41 0 0,2 3-13 0 0,2 2-9 0 0,2 2 36 0 0,2-1 59 0 0,2 0 40 0 0,2-1 65 0 0,2-2 40 0 0,2-2-57 0 0,1-3 102 0 0,1-4-12 0 0,1-2 11 0 0,1-5-17 0 0,1-2-37 0 0,1-4-60 0 0,1-3 14 0 0,0-4-10 0 0,1-3-14 0 0,0-4-56 0 0,1-2 94 0 0,0-3 24 0 0,0-3 10 0 0,1-2-14 0 0,0-3 142 0 0,0-2-23 0 0,-1-2 66 0 0,0-2 151 0 0,-2-1-12 0 0,0-3 82 0 0,-3 0 124 0 0,0-2 54 0 0,-2 0-13 0 0,-2 0 154 0 0,-1 0-97 0 0,-3 0 65 0 0,0 1 25 0 0,-2 0-22 0 0,-2 0-23 0 0,-1 1-58 0 0,-2 0-27 0 0,-1 0-78 0 0,-1 2-85 0 0,-2 0-34 0 0,-2 0-50 0 0,-1 2-36 0 0,-2 0-28 0 0,-3 0-29 0 0,-1 1-23 0 0,-2 1-25 0 0,-3 2-1 0 0,0 2-44 0 0,-2 1 20 0 0,-1 3-45 0 0,-1 3 25 0 0,-1 1 5 0 0,-1 4 3 0 0,0 2 0 0 0,0 3 10 0 0,1 3 3 0 0,2 2-24 0 0,1 3 7 0 0,3 3-8 0 0,3 2-49 0 0,3 2-34 0 0,3 3-30 0 0,4 1-2 0 0,4 3-59 0 0,5 2 15 0 0,4 0-78 0 0,3 1 38 0 0,5-2 32 0 0,2-1-15 0 0,3-2-156 0 0,4-3-154 0 0,1-3-223 0 0,2-3-193 0 0,0-4-82 0 0,1-4-66 0 0,-1-4-208 0 0,0-3-252 0 0,1-4-84 0 0,-2-2-157 0 0,0-4-303 0 0,-1-2-125 0 0,0-4-2841 0 0,-2-2-2859 0 0,-7 1 6911 0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5:25.29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4482E6"/>
      <inkml:brushProperty name="anchorY" value="-1.00809E6"/>
      <inkml:brushProperty name="scaleFactor" value="0.5"/>
    </inkml:brush>
  </inkml:definitions>
  <inkml:trace contextRef="#ctx0" brushRef="#br0">31 371 1028 0 0,'0'0'2980'0'0,"-3"0"-951"0"0,1 1-247 0 0,-1 0-361 0 0,-1 0-169 0 0,-1 0 28 0 0,2 1 45 0 0,-3 0 3724 0 0,4-3-4552 0 0,0 0-12 0 0,2-1-188 0 0,1-1 132 0 0,5 0-268 0 0,2-2 130 0 0,3 0-150 0 0,3-2 66 0 0,1 0-130 0 0,4-2 95 0 0,2-1-150 0 0,2-1 104 0 0,2-1-124 0 0,0-2 21 0 0,2 0-14 0 0,2-1 5 0 0,-1-1-22 0 0,0 0 21 0 0,-1 0-7 0 0,-1 0 11 0 0,0 0-2 0 0,-2 0 38 0 0,-1 1 27 0 0,-2 0-70 0 0,-2 0 149 0 0,-1 2 6 0 0,-2 0 27 0 0,-1 2-4 0 0,-3 1-18 0 0,0 1-28 0 0,-2 1-40 0 0,0 0-14 0 0,-4 2-15 0 0,2 1-13 0 0,-3 0-31 0 0,1 0-29 0 0,-1 1-65 0 0,0 0-106 0 0,0 0-149 0 0,0 1-107 0 0,-2 0-200 0 0,0 1-289 0 0,1-1-138 0 0,-2 1-344 0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5:25.76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4666E6"/>
      <inkml:brushProperty name="anchorY" value="-1.00899E6"/>
      <inkml:brushProperty name="scaleFactor" value="0.5"/>
    </inkml:brush>
  </inkml:definitions>
  <inkml:trace contextRef="#ctx0" brushRef="#br0">9 470 464 0 0,'2'-10'14001'0'0,"-4"8"-12741"0"0,0 0-134 0 0,0 1-131 0 0,0-1-131 0 0,1 0-70 0 0,0-1-131 0 0,1 1 80 0 0,0-2-376 0 0,0 1 83 0 0,1-3-10 0 0,1 2 1 0 0,0-2-102 0 0,0 0-47 0 0,2-1 105 0 0,0-2-249 0 0,1 0 168 0 0,0 0-249 0 0,1 0 199 0 0,1-2-270 0 0,0 1 217 0 0,0-1-265 0 0,1 0 226 0 0,0-1-235 0 0,2 0 208 0 0,0-1-217 0 0,1 0 200 0 0,1-1-211 0 0,0 0 188 0 0,0 0-187 0 0,0 1 204 0 0,1-1-220 0 0,-1 1 225 0 0,0 0-222 0 0,-1 1 193 0 0,-1 0-184 0 0,0 1 208 0 0,0 0-234 0 0,-1 1 238 0 0,0 0-230 0 0,-1 0 213 0 0,0 1-232 0 0,-1 0 228 0 0,0 1-210 0 0,0 0 222 0 0,-2 1-238 0 0,0 1 235 0 0,0 1-249 0 0,0-1 214 0 0,-2 1-275 0 0,2-1 202 0 0,-2 2-313 0 0,1-2 205 0 0,-1 2-344 0 0,0-1 2 0 0,-1 1-298 0 0,1 0-178 0 0,0 1-298 0 0,-2 0-235 0 0,1-1-309 0 0,-2 1-479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3:05.1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16 164 136 0 0,'-3'-4'915'0'0,"1"0"1"0"0,0 0-1 0 0,1-1 1 0 0,-1 1-1 0 0,1 0 0 0 0,-1-1 1 0 0,1 1-1 0 0,1-1 1 0 0,-1 0-1 0 0,1 1 0 0 0,-1-1 1 0 0,1 1-1 0 0,1-1 1 0 0,-1 0-1 0 0,2-4 0 0 0,-1 5-633 0 0,0 1-1 0 0,0-1 1 0 0,1 1-1 0 0,-1 0 1 0 0,1-1-1 0 0,0 1 1 0 0,0 0 0 0 0,0 0-1 0 0,0 0 1 0 0,1 0-1 0 0,0 0 1 0 0,-1 1-1 0 0,1-1 1 0 0,0 1-1 0 0,0 0 1 0 0,0 0-1 0 0,0 0 1 0 0,7-3-1 0 0,3-1-92 0 0,1 1 0 0 0,-1 0-1 0 0,1 1 1 0 0,0 1 0 0 0,1 0-1 0 0,-1 1 1 0 0,1 1 0 0 0,-1 0-1 0 0,21 1 1 0 0,-24 1-195 0 0,0 0 1 0 0,0 0-1 0 0,-1 1 0 0 0,1 1 0 0 0,0 0 0 0 0,-1 0 0 0 0,0 1 1 0 0,1 0-1 0 0,-2 1 0 0 0,1 0 0 0 0,0 1 0 0 0,-1 0 1 0 0,10 8-1 0 0,-16-12 2 0 0,-1 1 1 0 0,1 0-1 0 0,-1-1 1 0 0,1 1-1 0 0,-1 0 1 0 0,0 0-1 0 0,0 0 1 0 0,0 0 0 0 0,-1 0-1 0 0,1 1 1 0 0,-1-1-1 0 0,0 1 1 0 0,0-1-1 0 0,0 1 1 0 0,0-1-1 0 0,0 1 1 0 0,-1 4-1 0 0,0-2 12 0 0,0-1 0 0 0,-1 1 0 0 0,0-1-1 0 0,0 1 1 0 0,-1-1 0 0 0,1 0 0 0 0,-1 1-1 0 0,0-1 1 0 0,0 0 0 0 0,-4 6 0 0 0,-5 5 181 0 0,0 0 1 0 0,-1-1-1 0 0,-1-1 1 0 0,0 0-1 0 0,-22 18 1 0 0,-20 13 916 0 0,23-19 66 0 0,-38 38 0 0 0,69-63-1160 0 0,1-1 0 0 0,-1 1 1 0 0,0-1-1 0 0,1 1 0 0 0,-1-1 0 0 0,1 1 0 0 0,-1 0 1 0 0,1-1-1 0 0,-1 1 0 0 0,1-1 0 0 0,0 1 0 0 0,-1 0 0 0 0,1 0 1 0 0,0-1-1 0 0,-1 1 0 0 0,1 0 0 0 0,0 0 0 0 0,0-1 1 0 0,0 1-1 0 0,0 0 0 0 0,0 0 0 0 0,0-1 0 0 0,0 1 0 0 0,0 0 1 0 0,0 0-1 0 0,0 0 0 0 0,0-1 0 0 0,0 1 0 0 0,0 0 1 0 0,1 0-1 0 0,-1-1 0 0 0,0 1 0 0 0,1 0 0 0 0,-1 0 0 0 0,0-1 1 0 0,1 1-1 0 0,-1-1 0 0 0,1 1 0 0 0,-1 0 0 0 0,1-1 1 0 0,-1 1-1 0 0,1-1 0 0 0,-1 1 0 0 0,1-1 0 0 0,0 1 0 0 0,-1-1 1 0 0,1 1-1 0 0,0-1 0 0 0,0 0 0 0 0,-1 0 0 0 0,1 1 1 0 0,0-1-1 0 0,0 0 0 0 0,-1 0 0 0 0,1 0 0 0 0,0 1 0 0 0,0-1 1 0 0,9 2-219 0 0,-1 0 0 0 0,0 0 1 0 0,16 0-1 0 0,-21-2 47 0 0,52 2-2103 0 0,0-4-1 0 0,0-1 0 0 0,-1-3 1 0 0,0-3-1 0 0,63-17 0 0 0,-57 7-3340 0 0,-35 9 914 0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5:26.16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4826E6"/>
      <inkml:brushProperty name="anchorY" value="-1.00978E6"/>
      <inkml:brushProperty name="scaleFactor" value="0.5"/>
    </inkml:brush>
  </inkml:definitions>
  <inkml:trace contextRef="#ctx0" brushRef="#br0">1 1102 2940 0 0,'0'0'2176'0'0,"0"-3"-471"0"0,0 1 13 0 0,0-4-363 0 0,1 0 39 0 0,0-3-126 0 0,0 0 157 0 0,1-2-118 0 0,0-1-83 0 0,0 0-152 0 0,0-1-204 0 0,0 0-84 0 0,2-1-204 0 0,-1 0 23 0 0,1-1-75 0 0,0 1 48 0 0,1-1-45 0 0,0-1 27 0 0,0 0-148 0 0,0-1 0 0 0,1-1-54 0 0,0 0-50 0 0,0-1 85 0 0,0 0 26 0 0,0 0-70 0 0,1-1-58 0 0,0 0-27 0 0,0-1-46 0 0,0-1-17 0 0,0-1-37 0 0,1 0-11 0 0,-1-2-66 0 0,1 0 35 0 0,0-2-80 0 0,0 0 105 0 0,1-1-154 0 0,0-1 79 0 0,0 0-73 0 0,0 0 73 0 0,0-1-101 0 0,0 1 110 0 0,1-1-123 0 0,-2 1 83 0 0,1 0-68 0 0,-1 2 103 0 0,0 1-151 0 0,-1 1 140 0 0,-1 2-143 0 0,0 1 56 0 0,-1 2-8 0 0,-1 1 8 0 0,1 2-20 0 0,-1 1-45 0 0,-1 2-81 0 0,0 1-65 0 0,0 1-91 0 0,-1 1-119 0 0,-1 3-153 0 0,1 0-188 0 0,0 1-136 0 0,0-1-275 0 0,-1 3-319 0 0,1-2-70 0 0,-1 2-56 0 0,1 1-489 0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5:26.84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4984E6"/>
      <inkml:brushProperty name="anchorY" value="-1.00994E6"/>
      <inkml:brushProperty name="scaleFactor" value="0.5"/>
    </inkml:brush>
  </inkml:definitions>
  <inkml:trace contextRef="#ctx0" brushRef="#br0">27 706 136 0 0,'-2'0'2264'0'0,"-9"5"6484"0"0,8-6-7829 0 0,0 0-27 0 0,1 1-179 0 0,0-1 26 0 0,1-2-175 0 0,0 0 103 0 0,0-2-222 0 0,1 1 118 0 0,0-2-211 0 0,0 0 219 0 0,1-1-131 0 0,0 0 78 0 0,0-2-131 0 0,1 0-71 0 0,-1-1-31 0 0,1-1 21 0 0,0-2 20 0 0,0 0 12 0 0,0-2-71 0 0,0 0-5 0 0,1-2-21 0 0,-1-1-45 0 0,0-2-3 0 0,0-2-36 0 0,0 0 83 0 0,1-2 127 0 0,-1-1-220 0 0,-1 1 183 0 0,1-1-188 0 0,0 0 207 0 0,-1 2-184 0 0,0 1 224 0 0,0 2-205 0 0,0 1 125 0 0,0 1-192 0 0,0 1 133 0 0,-1 1-223 0 0,1 2 188 0 0,-1 1-191 0 0,0 1 157 0 0,1 1-206 0 0,0 3 162 0 0,0-1-168 0 0,-1 1 145 0 0,0 0-151 0 0,1 1 138 0 0,-1-1-164 0 0,0 2 151 0 0,1-1-163 0 0,-1 2 145 0 0,1-1-146 0 0,-1 1 150 0 0,0 1-181 0 0,1 0 166 0 0,-1 0-186 0 0,0 0 190 0 0,0 0-231 0 0,0 0 232 0 0,0 1-221 0 0,0-1 197 0 0,0 0-236 0 0,0 1 167 0 0,0-1-193 0 0,0 1 222 0 0,0 0-231 0 0,0-1 178 0 0,0 0-335 0 0,0 1 222 0 0,0-1-314 0 0,0 1-7 0 0,0 0-190 0 0,0 0-115 0 0,-1-1-99 0 0,1 2-175 0 0,0 0-52 0 0,-1-1-141 0 0,1 1-212 0 0,0 0-58 0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5:27.69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5113E6"/>
      <inkml:brushProperty name="anchorY" value="-1.0105E6"/>
      <inkml:brushProperty name="scaleFactor" value="0.5"/>
    </inkml:brush>
  </inkml:definitions>
  <inkml:trace contextRef="#ctx0" brushRef="#br0">334 133 536 0 0,'0'0'2660'0'0,"-1"-2"-1511"0"0,0 0-106 0 0,-1 0-172 0 0,1-2 6 0 0,-1 1 7 0 0,1 0-95 0 0,0-1-132 0 0,0 1-22 0 0,0 0-156 0 0,1 1 15 0 0,-1-1-178 0 0,0 1 24 0 0,0 0-143 0 0,1 0 84 0 0,0 2-125 0 0,-1-1 126 0 0,1 1-113 0 0,-2 1 131 0 0,0 0 0 0 0,-2 3 16 0 0,0 1-21 0 0,-1 2 36 0 0,-1 2-57 0 0,-2 2 114 0 0,0 1-122 0 0,-2 2 94 0 0,-1 2-130 0 0,-1 0 125 0 0,-2 2-21 0 0,-1 2-20 0 0,0 0-23 0 0,-2 0-46 0 0,2 1-27 0 0,-2 0-43 0 0,1 0 3 0 0,1-2 13 0 0,0 0-57 0 0,1-2 4 0 0,1 0-9 0 0,2-3-28 0 0,0 0 7 0 0,2-2-4 0 0,0-2 37 0 0,2 0-20 0 0,1-3 158 0 0,1 0 7 0 0,1-1 35 0 0,0 0 64 0 0,0-2-42 0 0,1 1-11 0 0,0-1 144 0 0,1-1-282 0 0,0-2 172 0 0,1 0-287 0 0,2-2 227 0 0,2-2-322 0 0,1-2 231 0 0,1-2-238 0 0,3-2 215 0 0,1-3-252 0 0,1-2 215 0 0,2-2-244 0 0,1-2 93 0 0,2-3-59 0 0,0-1 53 0 0,1-2-44 0 0,0-1 47 0 0,0 0-9 0 0,0 0-16 0 0,0 0 82 0 0,-1 1 54 0 0,0 1 22 0 0,-1 0-32 0 0,-1 2 15 0 0,-1 2 42 0 0,-1 0 65 0 0,-1 3-10 0 0,0 0 28 0 0,-2 2-51 0 0,-1 2-3 0 0,-1 1-39 0 0,0 0-20 0 0,-1 2-20 0 0,-1 2-68 0 0,0 0-1 0 0,0 2-57 0 0,-1-1-11 0 0,0 1-5 0 0,0 2 30 0 0,-2 0-19 0 0,0 2 40 0 0,3 1-62 0 0,1 2 85 0 0,0 3-22 0 0,1 2-15 0 0,-1 2 21 0 0,0 3-35 0 0,0 2 38 0 0,-1 3-21 0 0,1 2 118 0 0,0 2-182 0 0,0 2 203 0 0,0 3-179 0 0,1 1 156 0 0,-1 2-167 0 0,1 0 161 0 0,-1 1-170 0 0,1-1 130 0 0,-1 0-120 0 0,0-2 137 0 0,-1-1-157 0 0,1-2 155 0 0,-1-1-150 0 0,0-2 152 0 0,-1-1-153 0 0,1-2 70 0 0,-1-1-37 0 0,0-1 13 0 0,0-2-18 0 0,0-1-116 0 0,-1-1-220 0 0,1-1 79 0 0,-1-2-375 0 0,1 1-280 0 0,0-2-205 0 0,-1-2-435 0 0,2 1-394 0 0,0-1-803 0 0,1 0-2376 0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1:34.2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613 89 924 0 0,'0'0'8564'0'0,"11"-5"-6846"0"0,-10 4-1582 0 0,0 0 1 0 0,0-1-1 0 0,0 1 1 0 0,-1 0-1 0 0,1-1 1 0 0,0 1-1 0 0,-1-1 1 0 0,1 1-1 0 0,-1-1 1 0 0,1 1-1 0 0,-1-1 1 0 0,0 1-1 0 0,0-1 1 0 0,1 1-1 0 0,-1-1 1 0 0,0 1-1 0 0,0-1 1 0 0,-1 1-1 0 0,1-1 1 0 0,0 0-1 0 0,0 1 1 0 0,-1-1-1 0 0,1 1 1 0 0,-1 0-1 0 0,1-1 1 0 0,-1 1-1 0 0,0-1 1 0 0,0 1-1 0 0,0-2 1 0 0,0 2 223 0 0,-33-23 1756 0 0,24 21-1948 0 0,0 0-1 0 0,0 1 1 0 0,0 0 0 0 0,-1 1 0 0 0,1 0 0 0 0,0 0-1 0 0,-1 1 1 0 0,1 0 0 0 0,-1 1 0 0 0,1 0-1 0 0,0 1 1 0 0,0 0 0 0 0,-1 1 0 0 0,-15 6-1 0 0,-3 2 188 0 0,0 1 0 0 0,1 2 0 0 0,-44 28 0 0 0,50-27-187 0 0,2 0 0 0 0,0 2 0 0 0,0 0 1 0 0,2 1-1 0 0,0 1 0 0 0,2 1 0 0 0,0 0 1 0 0,1 2-1 0 0,1-1 0 0 0,0 2 0 0 0,2-1 0 0 0,1 2 1 0 0,-11 33-1 0 0,16-39-90 0 0,1 0 0 0 0,1 0 1 0 0,0 1-1 0 0,2 0 0 0 0,0-1 0 0 0,1 1 1 0 0,1 0-1 0 0,0 0 0 0 0,2 0 0 0 0,0 0 0 0 0,1-1 1 0 0,1 1-1 0 0,0-1 0 0 0,2 0 0 0 0,0 0 1 0 0,1 0-1 0 0,1-1 0 0 0,18 30 0 0 0,-10-24-32 0 0,1-1 0 0 0,1-1 0 0 0,1 0 0 0 0,1-1 0 0 0,0-2 0 0 0,2 0 0 0 0,32 21 0 0 0,-35-26-185 0 0,1-2 1 0 0,0 0-1 0 0,1-1 1 0 0,1-2-1 0 0,-1 0 1 0 0,1-1-1 0 0,0-1 0 0 0,1-1 1 0 0,30 3-1 0 0,-48-8 53 0 0,-1 1-1 0 0,1-1 0 0 0,0-1 1 0 0,-1 1-1 0 0,1-1 0 0 0,0 0 1 0 0,-1 0-1 0 0,1 0 0 0 0,-1 0 1 0 0,1-1-1 0 0,-1 0 0 0 0,0 0 1 0 0,1 0-1 0 0,-1 0 0 0 0,0-1 1 0 0,-1 0-1 0 0,8-5 1 0 0,-9 5 49 0 0,1 0 1 0 0,-1 0-1 0 0,0 0 1 0 0,0 0-1 0 0,0-1 1 0 0,0 1-1 0 0,0-1 1 0 0,-1 1 0 0 0,1-1-1 0 0,-1 1 1 0 0,0-1-1 0 0,0 0 1 0 0,-1 0-1 0 0,1 0 1 0 0,-1 1-1 0 0,0-1 1 0 0,0 0-1 0 0,0 0 1 0 0,0 0 0 0 0,-1 0-1 0 0,-1-7 1 0 0,-3-5 103 0 0,0 1 0 0 0,-1 0 0 0 0,0 0 0 0 0,-1 0 0 0 0,-1 1 0 0 0,-1 0 0 0 0,-9-12 0 0 0,-80-89 963 0 0,45 57-478 0 0,52 57-576 0 0,-1 0 0 0 0,1 0 1 0 0,0-1-1 0 0,1 1 0 0 0,-1 0 1 0 0,0-1-1 0 0,0 1 0 0 0,1 0 0 0 0,-1-1 1 0 0,0 1-1 0 0,1-1 0 0 0,-1 1 1 0 0,1-1-1 0 0,0 1 0 0 0,0-1 0 0 0,-1 1 1 0 0,1-1-1 0 0,0 1 0 0 0,0-1 1 0 0,0 1-1 0 0,1-1 0 0 0,-1 1 1 0 0,0-1-1 0 0,2-2 0 0 0,-1 1-40 0 0,1 0-1 0 0,-1 0 1 0 0,1 1-1 0 0,0-1 1 0 0,0 1-1 0 0,1-1 1 0 0,-1 1-1 0 0,0 0 0 0 0,1 0 1 0 0,-1 0-1 0 0,5-2 1 0 0,6-3-141 0 0,0 0 0 0 0,1 1 0 0 0,-1 1 0 0 0,21-6 0 0 0,-28 9 176 0 0,1 1 1 0 0,-1 0 0 0 0,1 0-1 0 0,-1 0 1 0 0,1 1 0 0 0,0 0 0 0 0,-1 0-1 0 0,1 0 1 0 0,-1 1 0 0 0,1 0-1 0 0,6 2 1 0 0,-10-2 54 0 0,0 1 0 0 0,0-1 0 0 0,0 1 1 0 0,0-1-1 0 0,0 1 0 0 0,0 0 0 0 0,-1 0 0 0 0,1 0 0 0 0,0 0 0 0 0,-1 1 0 0 0,0-1 1 0 0,0 1-1 0 0,0-1 0 0 0,0 1 0 0 0,0 0 0 0 0,0 0 0 0 0,-1 0 0 0 0,1 0 0 0 0,-1 0 1 0 0,0 0-1 0 0,0 0 0 0 0,0 0 0 0 0,1 7 0 0 0,10 82 319 0 0,-9-58-269 0 0,1 0 1 0 0,12 44-1 0 0,-12-67-709 0 0,0 0 0 0 0,0 0-1 0 0,1 0 1 0 0,7 10 0 0 0,-7-14-411 0 0,0 1 0 0 0,0-1 1 0 0,1-1-1 0 0,0 1 0 0 0,0-1 1 0 0,9 7-1 0 0,-2-4-3029 0 0,2-4-1740 0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1:35.1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351 158 1540 0 0,'17'-2'6263'0'0,"-3"0"-2809"0"0,-1-10-1441 0 0,-12 10-1878 0 0,-9-31 382 0 0,4 11 45 0 0,-7-31 2088 0 0,10 51-2311 0 0,1 1-264 0 0,-1-1 1 0 0,1 1-1 0 0,-1-1 0 0 0,0 1 1 0 0,0 0-1 0 0,0-1 0 0 0,0 1 1 0 0,0 0-1 0 0,0 0 0 0 0,0 0 1 0 0,0 0-1 0 0,0 0 0 0 0,-1 0 1 0 0,1 0-1 0 0,0 0 0 0 0,-1 0 1 0 0,1 1-1 0 0,0-1 0 0 0,-1 0 1 0 0,1 1-1 0 0,-1-1 0 0 0,-2 0 1 0 0,-1 0 81 0 0,0 0 1 0 0,0 0-1 0 0,0 0 1 0 0,0 0-1 0 0,0 1 1 0 0,-6 0 0 0 0,-3 2 40 0 0,0 1 1 0 0,0 0-1 0 0,0 1 1 0 0,0 0 0 0 0,1 2-1 0 0,0-1 1 0 0,0 1-1 0 0,0 1 1 0 0,-18 14 0 0 0,15-10-47 0 0,0 1 0 0 0,1 1 0 0 0,0 1 0 0 0,1 0 0 0 0,1 1 0 0 0,-19 26 0 0 0,29-35-141 0 0,-1-1-1 0 0,1 1 0 0 0,0 0 0 0 0,0 0 0 0 0,0 0 0 0 0,1 1 1 0 0,0-1-1 0 0,0 1 0 0 0,1-1 0 0 0,0 1 0 0 0,0 0 0 0 0,0-1 1 0 0,1 1-1 0 0,0 0 0 0 0,0-1 0 0 0,1 1 0 0 0,0 0 0 0 0,0-1 0 0 0,1 1 1 0 0,-1 0-1 0 0,1-1 0 0 0,1 0 0 0 0,-1 0 0 0 0,1 1 0 0 0,0-2 1 0 0,1 1-1 0 0,-1 0 0 0 0,1-1 0 0 0,0 1 0 0 0,1-1 0 0 0,-1 0 1 0 0,1 0-1 0 0,0-1 0 0 0,0 0 0 0 0,1 0 0 0 0,-1 0 0 0 0,11 6 1 0 0,-8-6-65 0 0,-1-1 1 0 0,1 1 0 0 0,0-2 0 0 0,0 1 0 0 0,0-1 0 0 0,0 0 0 0 0,0 0 0 0 0,0-1 0 0 0,1 0 0 0 0,-1-1 0 0 0,0 0 0 0 0,1 0 0 0 0,-1-1 0 0 0,0 0 0 0 0,1 0 0 0 0,9-3 0 0 0,-7 0 39 0 0,0 0 1 0 0,0-1-1 0 0,0 0 1 0 0,-1-1-1 0 0,0 0 1 0 0,-1-1-1 0 0,1 0 0 0 0,-1 0 1 0 0,0-1-1 0 0,-1 0 1 0 0,9-10-1 0 0,-5 1 353 0 0,0 1-1 0 0,-1-2 0 0 0,16-32 0 0 0,6-11 1533 0 0,-13 23-1440 0 0,-19 37-450 0 0,1 7 18 0 0,-1 0 0 0 0,0 0 0 0 0,-1 0 0 0 0,1 0 0 0 0,-1 0 0 0 0,-1 10 0 0 0,1-12 15 0 0,0 14 3 0 0,2 1-1 0 0,0-1 0 0 0,0 0 0 0 0,10 32 0 0 0,-9-42-3 0 0,-1-1 0 0 0,1 1 0 0 0,0-1 0 0 0,1 0 0 0 0,0 1 0 0 0,0-1 0 0 0,0-1-1 0 0,1 1 1 0 0,0-1 0 0 0,0 0 0 0 0,1 0 0 0 0,0 0 0 0 0,6 4 0 0 0,-10-9-22 0 0,1 0 0 0 0,-1 0 0 0 0,0 0 0 0 0,1 0 0 0 0,-1 0-1 0 0,1-1 1 0 0,-1 0 0 0 0,1 1 0 0 0,-1-1 0 0 0,1 0 0 0 0,-1 0 0 0 0,1 0 0 0 0,-1 0 0 0 0,1-1 0 0 0,-1 1 0 0 0,1-1 0 0 0,-1 0 0 0 0,0 1 0 0 0,1-1 0 0 0,-1 0 0 0 0,0 0 0 0 0,1 0 0 0 0,-1-1 0 0 0,0 1 0 0 0,2-3-1 0 0,3 0-31 0 0,0-2-1 0 0,0 1 0 0 0,-1-1 0 0 0,0 0 1 0 0,10-13-1 0 0,9-19 288 0 0,35-72 0 0 0,-48 92-274 0 0,-11 18 29 0 0,-1 0 0 0 0,0 0-1 0 0,0 0 1 0 0,1 0 0 0 0,-1-1 0 0 0,0 1-1 0 0,1 0 1 0 0,-1 0 0 0 0,0 0-1 0 0,0 0 1 0 0,1 0 0 0 0,-1 0 0 0 0,0 0-1 0 0,1 0 1 0 0,-1 0 0 0 0,0 0 0 0 0,1 0-1 0 0,-1 0 1 0 0,0 0 0 0 0,0 0 0 0 0,1 0-1 0 0,-1 0 1 0 0,0 0 0 0 0,1 0-1 0 0,-1 1 1 0 0,0-1 0 0 0,0 0 0 0 0,1 0-1 0 0,-1 0 1 0 0,0 0 0 0 0,0 1 0 0 0,1-1-1 0 0,1 3 13 0 0,0 1 0 0 0,0-1 0 0 0,0 1 1 0 0,0 0-1 0 0,-1-1 0 0 0,3 9 0 0 0,3 8-3 0 0,3 1-64 0 0,0 0 1 0 0,2-1 0 0 0,26 35-1 0 0,-29-44-578 0 0,1 0-1 0 0,0 0 0 0 0,0-1 1 0 0,1-1-1 0 0,0 0 0 0 0,0 0 0 0 0,19 10 1 0 0,1-9-4015 0 0,-30-9 4086 0 0,1-1-1 0 0,-1 0 1 0 0,1 0 0 0 0,-1 0 0 0 0,1 0 0 0 0,-1 0 0 0 0,0 0 0 0 0,1 0 0 0 0,-1-1-1 0 0,1 1 1 0 0,-1 0 0 0 0,1-1 0 0 0,-1 0 0 0 0,2 0 0 0 0,13-9-5386 0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1:35.4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154 81 3136 0 0,'-22'-14'3105'0'0,"3"3"-717"0"0,1-1-564 0 0,1 3-400 0 0,2 2-324 0 0,1 1-176 0 0,0-1-192 0 0,5 3-164 0 0,-3-1-132 0 0,-2 0-612 0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1:35.8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2272 0 0,'22'17'22073'0'0,"-17"-15"-22228"0"0,-3 1 152 0 0,0-1 1 0 0,-1 1 0 0 0,1-1 0 0 0,-1 1-1 0 0,0 0 1 0 0,0 0 0 0 0,0-1 0 0 0,0 1-1 0 0,1 4 1 0 0,0-2-1 0 0,5 25-346 0 0,-1 0 1 0 0,-2 1-1 0 0,2 48 0 0 0,0-2 71 0 0,-1 35 4213 0 0,-3-147-2282 0 0,5 1-1288 0 0,2 1 1 0 0,1 0 0 0 0,1 1 0 0 0,1 1 0 0 0,2-1 0 0 0,31-48-1 0 0,-43 76-382 0 0,0 1 0 0 0,1-1-1 0 0,-1 0 1 0 0,1 1-1 0 0,0-1 1 0 0,0 1-1 0 0,0 0 1 0 0,1 0-1 0 0,-1 0 1 0 0,1 1 0 0 0,-1-1-1 0 0,1 1 1 0 0,4-3-1 0 0,-6 5 10 0 0,0-1 0 0 0,1 1 0 0 0,-1 0 0 0 0,0-1 0 0 0,0 1 0 0 0,0 0 0 0 0,0 0 0 0 0,0 0 0 0 0,0 1 0 0 0,0-1 0 0 0,0 0 0 0 0,0 1 0 0 0,0-1 0 0 0,0 1 0 0 0,0 0 0 0 0,0 0 0 0 0,0 0 0 0 0,0 0 0 0 0,0 0 0 0 0,0 0 0 0 0,-1 0 0 0 0,1 1 0 0 0,0-1 0 0 0,-1 0 0 0 0,0 1 0 0 0,1-1 0 0 0,-1 1 0 0 0,0 0 0 0 0,2 2 0 0 0,6 12 10 0 0,-1 0-1 0 0,0 0 0 0 0,-1 1 1 0 0,-1 0-1 0 0,0 0 0 0 0,-2 1 1 0 0,4 26-1 0 0,0-9 21 0 0,-4-16-78 0 0,15 50-210 0 0,-17-63-235 0 0,0 0 0 0 0,0-1 0 0 0,1 1 0 0 0,0-1 0 0 0,0 0 0 0 0,1 0 0 0 0,0 0 0 0 0,-1 0 0 0 0,6 5 0 0 0,-7-9-149 0 0,0 0 1 0 0,0 0-1 0 0,0 0 0 0 0,0-1 0 0 0,0 1 0 0 0,0 0 1 0 0,0-1-1 0 0,0 1 0 0 0,0-1 0 0 0,0 0 0 0 0,0 0 1 0 0,0 0-1 0 0,0 0 0 0 0,0 0 0 0 0,0 0 0 0 0,0 0 1 0 0,0-1-1 0 0,0 1 0 0 0,3-1 0 0 0,-4 0 139 0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1:36.1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70 2648 0 0,'-56'-24'24368'0'0,"53"19"-23292"0"0,5 3-979 0 0,0 0 0 0 0,0-1 0 0 0,0 1 1 0 0,0 0-1 0 0,0 0 0 0 0,1 0 0 0 0,-1 0 0 0 0,1 0 0 0 0,-1 1 1 0 0,1-1-1 0 0,0 1 0 0 0,0 0 0 0 0,0-1 0 0 0,-1 1 0 0 0,1 0 1 0 0,0 1-1 0 0,0-1 0 0 0,5 0 0 0 0,67-6-207 0 0,-52 6-53 0 0,155-1-4739 0 0,-119 5-771 0 0,-3 1-5276 0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1:36.5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0 2376 0 0,'-21'26'12997'0'0,"39"-18"-9761"0"0,8-3-2068 0 0,1-1 0 0 0,29 0 0 0 0,117-7-1096 0 0,-109 0-739 0 0,34-4-3058 0 0,-34-4-5494 0 0,-47 6 3049 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1:37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305 119 1220 0 0,'0'-16'3210'0'0,"1"2"428"0"0,-1-1 0 0 0,-1 0 0 0 0,0 1 0 0 0,-7-30 2192 0 0,6 44-5752 0 0,1 0 1 0 0,-1 1 0 0 0,1 0-1 0 0,0-1 1 0 0,-1 1 0 0 0,1 0-1 0 0,0-1 1 0 0,-1 1 0 0 0,1 0-1 0 0,0 0 1 0 0,0 0 0 0 0,0 0-1 0 0,0 0 1 0 0,0 1 0 0 0,0-1-1 0 0,0 0 1 0 0,0 0 0 0 0,0 2 0 0 0,-17 30 487 0 0,14-26-409 0 0,-24 53 282 0 0,2 1 1 0 0,-27 101-1 0 0,-17 136-123 0 0,40-160-137 0 0,21-89-98 0 0,7-34-11 0 0,-1 0 0 0 0,0 0 0 0 0,-1 0 1 0 0,-10 25-1 0 0,13-39-70 0 0,1-1 0 0 0,-1 1 0 0 0,1-1 0 0 0,-1 1 0 0 0,1-1 0 0 0,0 1 0 0 0,-1 0 0 0 0,1-1 0 0 0,0 1 0 0 0,-1 0 0 0 0,1 0 0 0 0,0-1 0 0 0,0 1 0 0 0,0 0 0 0 0,-1-1 0 0 0,1 1 0 0 0,0 0 0 0 0,0 0 0 0 0,0-1 0 0 0,0 1 0 0 0,0 0 0 0 0,1 0 0 0 0,-1 1 0 0 0,1-1-23 0 0,-1 1-94 0 0,-4-25-817 0 0,27-106-403 0 0,43-139-1 0 0,63-121 7335 0 0,-85 286-4753 0 0,-39 96-1244 0 0,-5 6 0 0 0,1 0 0 0 0,0 1 0 0 0,0-1 0 0 0,-1 0 0 0 0,1 1 0 0 0,0-1 0 0 0,0 1 0 0 0,0 0 0 0 0,-1-1 0 0 0,1 1 0 0 0,0 0 0 0 0,0-1 0 0 0,0 1 0 0 0,0 0 0 0 0,0 0 0 0 0,0 0 0 0 0,0 0 0 0 0,0 0 0 0 0,0 0 0 0 0,0 0 0 0 0,-1 0 0 0 0,1 0 0 0 0,0 0 0 0 0,0 0 0 0 0,0 1 0 0 0,0-1 0 0 0,0 0 0 0 0,0 1 0 0 0,0-1 0 0 0,-1 0 0 0 0,1 1 0 0 0,0-1 0 0 0,0 1 0 0 0,-1 0 0 0 0,1-1 0 0 0,0 1 0 0 0,-1 0 0 0 0,1-1 0 0 0,0 1 0 0 0,-1 0 0 0 0,1-1 0 0 0,-1 1 0 0 0,1 0 0 0 0,-1 0 0 0 0,1 0 0 0 0,-1 0 0 0 0,0 0 0 0 0,1 1 0 0 0,0 0 0 0 0,10 20 0 0 0,0 1 0 0 0,-2 0 0 0 0,-1 0 0 0 0,-1 1 0 0 0,8 44 0 0 0,1-2 0 0 0,54 223-37 0 0,-24-96 74 0 0,8 20-1928 0 0,-51-204-134 0 0,2 8 2265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3:05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141 107 2100 0 0,'-1'-2'632'0'0,"-6"-4"692"0"0,1-1-1 0 0,1 0 0 0 0,-1 0 1 0 0,1 0-1 0 0,0 0 1 0 0,1-1-1 0 0,0 0 0 0 0,0 0 1 0 0,0 0-1 0 0,-2-12 1 0 0,6 19-1277 0 0,0 1 1 0 0,0-1-1 0 0,0 1 1 0 0,0-1 0 0 0,0 1-1 0 0,1-1 1 0 0,-1 1-1 0 0,0-1 1 0 0,0 1-1 0 0,1-1 1 0 0,-1 1 0 0 0,0-1-1 0 0,1 1 1 0 0,-1-1-1 0 0,0 1 1 0 0,1 0 0 0 0,-1-1-1 0 0,1 1 1 0 0,-1 0-1 0 0,1-1 1 0 0,-1 1 0 0 0,1 0-1 0 0,-1-1 1 0 0,1 1-1 0 0,-1 0 1 0 0,1 0-1 0 0,-1 0 1 0 0,1 0 0 0 0,0-1-1 0 0,-1 1 1 0 0,1 0-1 0 0,-1 0 1 0 0,1 0 0 0 0,-1 0-1 0 0,1 0 1 0 0,-1 0-1 0 0,1 1 1 0 0,0-1 0 0 0,-1 0-1 0 0,1 0 1 0 0,-1 0-1 0 0,1 0 1 0 0,0 1-1 0 0,24 5 527 0 0,-13 0-534 0 0,0 1 1 0 0,-1 0-1 0 0,0 0 1 0 0,0 1 0 0 0,-1 1-1 0 0,0-1 1 0 0,-1 2 0 0 0,13 14-1 0 0,0 4-349 0 0,35 59-1 0 0,-44-66 335 0 0,-1 2-1 0 0,-1 0 1 0 0,-1 0-1 0 0,-1 1 1 0 0,-1 0-1 0 0,-1 0 1 0 0,-1 1-1 0 0,-2 0 1 0 0,0 0-1 0 0,-1 0 1 0 0,-2 0-1 0 0,-1 1 1 0 0,0-1-1 0 0,-2 0 1 0 0,-1 1-1 0 0,-1-1 1 0 0,-1-1-1 0 0,-2 1 1 0 0,0-1-1 0 0,-1 0 1 0 0,-2 0-1 0 0,-18 34 1 0 0,7-24 551 0 0,-2-1 1 0 0,-1-1-1 0 0,-2-1 1 0 0,-1-2-1 0 0,-1 0 1 0 0,-1-2-1 0 0,-54 39 1 0 0,31-31-4075 0 0,36-36-2716 0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1:37.5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0 1980 0 0,'-21'8'17983'0'0,"39"-6"-16093"0"0,35-2-2473 0 0,-46 0 1074 0 0,253-1-2204 0 0,-257 1 1457 0 0,0 0-646 0 0,9 2-137 0 0,5 1-3181 0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1:43.2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166 42 184 0 0,'0'0'2826'0'0,"3"0"-1702"0"0,31 0 3912 0 0,-31 0-4677 0 0,12 2 1244 0 0,-12-2-1491 0 0,19-5 7582 0 0,-38-5-7565 0 0,15 9-103 0 0,-29-17-61 0 0,11 12 6 0 0,17 5 43 0 0,-19 0-30 0 0,19 1 11 0 0,-1-1 0 0 0,1 1 0 0 0,-1 0 1 0 0,1 0-1 0 0,-1 0 0 0 0,1 0 0 0 0,-1 0 0 0 0,1 0 0 0 0,-1 1 1 0 0,1-1-1 0 0,0 1 0 0 0,-1 0 0 0 0,1 0 0 0 0,-1 0 1 0 0,1 0-1 0 0,0 0 0 0 0,0 0 0 0 0,0 0 0 0 0,0 1 0 0 0,0-1 1 0 0,0 1-1 0 0,0 0 0 0 0,0-1 0 0 0,-2 5 0 0 0,-7 8 67 0 0,1 1-1 0 0,1 0 0 0 0,1 1 0 0 0,0 0 1 0 0,1 0-1 0 0,0 1 0 0 0,2 0 1 0 0,0 0-1 0 0,-4 24 0 0 0,1 12 298 0 0,-2 93 1 0 0,11-78-98 0 0,16 106 0 0 0,-9-114-1636 0 0,-2 0 0 0 0,-3 81 1 0 0,-3-135 682 0 0,-5 28-1981 0 0,-7-14-4153 0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1:43.6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9 196 1840 0 0,'-2'-3'407'0'0,"1"1"-1"0"0,0-1 1 0 0,0 1-1 0 0,0-1 1 0 0,0 0-1 0 0,1 1 1 0 0,-1-1-1 0 0,1 0 1 0 0,0 0-1 0 0,-1 1 1 0 0,1-1-1 0 0,0 0 1 0 0,1 0-1 0 0,-1 1 1 0 0,0-1-1 0 0,1 0 1 0 0,0 0-1 0 0,-1 1 0 0 0,1-1 1 0 0,3-4-1 0 0,-2 3-114 0 0,1 0 0 0 0,0 0 0 0 0,0 0-1 0 0,1 1 1 0 0,-1 0 0 0 0,1 0 0 0 0,0 0-1 0 0,-1 0 1 0 0,1 0 0 0 0,1 1-1 0 0,4-3 1 0 0,12-4-58 0 0,0 1 0 0 0,0 1 0 0 0,1 1 0 0 0,22-3-1 0 0,-41 8-178 0 0,162-25-1910 0 0,-22 4-4848 0 0,-106 16 2564 0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1:44.0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387 40 2640 0 0,'-27'-37'12304'0'0,"27"37"-12223"0"0,0 0 1 0 0,-1-1-1 0 0,1 1 0 0 0,0 0 1 0 0,0 0-1 0 0,-1 0 0 0 0,1-1 1 0 0,0 1-1 0 0,-1 0 1 0 0,1 0-1 0 0,0 0 0 0 0,-1 0 1 0 0,1 0-1 0 0,0 0 0 0 0,-1 0 1 0 0,1 0-1 0 0,0-1 0 0 0,-1 1 1 0 0,1 0-1 0 0,0 0 0 0 0,-1 1 1 0 0,1-1-1 0 0,0 0 0 0 0,-1 0 1 0 0,1 0-1 0 0,0 0 0 0 0,-1 0 1 0 0,1 0-1 0 0,0 0 0 0 0,-1 0 1 0 0,1 1-1 0 0,0-1 0 0 0,-1 0 1 0 0,-11 14 1170 0 0,-8 29-703 0 0,14-29-117 0 0,-44 100 765 0 0,-56 188 0 0 0,-6 130-418 0 0,106-407-760 0 0,-3 16-431 0 0,4-20-1363 0 0,0 1 0 0 0,-8 21 0 0 0,11-40 1111 0 0,-1 0-675 0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1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73 1556 0 0,'4'-61'15126'0'0,"-2"50"-12011"0"0,2 84-2612 0 0,4 1-1 0 0,30 127 1 0 0,-3-25 52 0 0,-33-154 246 0 0,-2-18-390 0 0,0-15-240 0 0,0-3-94 0 0,1-1 0 0 0,0 1-1 0 0,1-1 1 0 0,0 1 0 0 0,1 0-1 0 0,1 0 1 0 0,9-24 0 0 0,-11 34-106 0 0,0 0 1 0 0,0-1-1 0 0,1 1 1 0 0,-1 0-1 0 0,1 1 0 0 0,0-1 1 0 0,0 0-1 0 0,0 1 1 0 0,0 0-1 0 0,0 0 1 0 0,1 0-1 0 0,0 0 1 0 0,-1 0-1 0 0,1 1 1 0 0,0-1-1 0 0,1 1 1 0 0,-1 0-1 0 0,0 1 1 0 0,0-1-1 0 0,1 1 1 0 0,-1-1-1 0 0,1 1 1 0 0,-1 1-1 0 0,1-1 1 0 0,0 1-1 0 0,-1 0 0 0 0,1 0 1 0 0,5 0-1 0 0,-6 1-9 0 0,0 0 0 0 0,1 0-1 0 0,-1 0 1 0 0,0 1-1 0 0,0 0 1 0 0,0 0 0 0 0,0 0-1 0 0,0 0 1 0 0,0 0 0 0 0,-1 1-1 0 0,1-1 1 0 0,-1 1-1 0 0,0 0 1 0 0,1 0 0 0 0,-1 1-1 0 0,-1-1 1 0 0,1 1-1 0 0,0-1 1 0 0,-1 1 0 0 0,0 0-1 0 0,0 0 1 0 0,0 0-1 0 0,0 0 1 0 0,-1 0 0 0 0,1 0-1 0 0,-1 1 1 0 0,1 4-1 0 0,-1-3 34 0 0,1 1 1 0 0,-1 0-1 0 0,0-1 0 0 0,-1 1 0 0 0,0 0 0 0 0,0-1 0 0 0,0 1 0 0 0,-1 0 0 0 0,0-1 0 0 0,0 1 0 0 0,0 0 0 0 0,-1-1 0 0 0,0 0 0 0 0,0 1 0 0 0,-1-1 0 0 0,0 0 0 0 0,-4 6 0 0 0,3-7 90 0 0,0 0 0 0 0,0 0 0 0 0,-1-1 0 0 0,0 1 0 0 0,0-1-1 0 0,0 0 1 0 0,0 0 0 0 0,-1-1 0 0 0,0 0 0 0 0,1 0 0 0 0,-1 0 0 0 0,0-1 0 0 0,0 0-1 0 0,-8 2 1 0 0,10-3-145 0 0,-1 0 0 0 0,0-1 0 0 0,0 1 0 0 0,1-1 0 0 0,-1 0 0 0 0,0-1 0 0 0,0 1 0 0 0,-6-2-1 0 0,7 0-322 0 0,-1 1 0 0 0,1-1 0 0 0,0 1 0 0 0,0-1 0 0 0,0-1 0 0 0,0 1 0 0 0,0 0 0 0 0,0-1 0 0 0,-4-4 0 0 0,1-6-2835 0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1:44.9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373 152 748 0 0,'1'-5'1538'0'0,"-1"-1"1"0"0,1 0-1 0 0,-1 1 0 0 0,0-1 1 0 0,0 0-1 0 0,-2-6 0 0 0,2 7-815 0 0,-2 1 0 0 0,1 0 0 0 0,0-1 0 0 0,-1 1 0 0 0,0 0 1 0 0,0 0-1 0 0,-2-4 0 0 0,0 3-424 0 0,0 0 0 0 0,0 0 0 0 0,0 0 1 0 0,-1 1-1 0 0,0-1 0 0 0,0 1 0 0 0,0 0 0 0 0,0 1 1 0 0,0-1-1 0 0,-1 1 0 0 0,-8-3 0 0 0,8 3-211 0 0,1 1-1 0 0,-1 0 1 0 0,0 0-1 0 0,0 1 0 0 0,0-1 1 0 0,0 1-1 0 0,0 1 1 0 0,0-1-1 0 0,0 1 1 0 0,-1 0-1 0 0,1 0 0 0 0,0 1 1 0 0,0 0-1 0 0,-12 3 1 0 0,10-1-34 0 0,0 0 1 0 0,0 1 0 0 0,1 0 0 0 0,-1 0-1 0 0,1 1 1 0 0,-1 0 0 0 0,2 0 0 0 0,-1 1-1 0 0,-10 10 1 0 0,6-2-27 0 0,0-1 0 0 0,1 1-1 0 0,0 1 1 0 0,1 0 0 0 0,1 0-1 0 0,0 1 1 0 0,1 0 0 0 0,1 0-1 0 0,0 0 1 0 0,-3 19 0 0 0,4-1 9 0 0,1 1 0 0 0,2-1 0 0 0,1 1 0 0 0,2-1 0 0 0,6 42 0 0 0,39 173-230 0 0,-32-181-38 0 0,-7-36 50 0 0,29 155-410 0 0,-30-145-689 0 0,-2 1 0 0 0,-2 59-1 0 0,-2-99 853 0 0,-6 33-1801 0 0,5-34 1749 0 0,1-1-1 0 0,-1 0 0 0 0,0 1 0 0 0,1-1 0 0 0,-1 0 0 0 0,0 0 0 0 0,0 0 0 0 0,-10 8-3366 0 0,-2-3-1638 0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1:45.3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1 257 2760 0 0,'0'-6'551'0'0,"0"0"-1"0"0,1 0 1 0 0,0 0-1 0 0,0 0 1 0 0,0 0-1 0 0,1 0 1 0 0,0 1-1 0 0,0-1 1 0 0,0 0 0 0 0,1 1-1 0 0,0-1 1 0 0,6-8-1 0 0,-2 6-146 0 0,0 1 0 0 0,0-1 0 0 0,0 1-1 0 0,1 1 1 0 0,-1-1 0 0 0,2 1 0 0 0,8-5 0 0 0,8-2-223 0 0,0 1 0 0 0,1 2 0 0 0,0 0 1 0 0,45-10-1 0 0,79-8-3415 0 0,-77 15-1552 0 0,-38 7 1156 0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1:45.6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300 105 2152 0 0,'0'0'3331'0'0,"3"0"-2061"0"0,11-1 2046 0 0,0-4 184 0 0,-11 3-3213 0 0,1-1 1 0 0,-1 1 0 0 0,0-1-1 0 0,0 1 1 0 0,-1-1-1 0 0,1 0 1 0 0,0 0 0 0 0,-1 0-1 0 0,0-1 1 0 0,0 1 0 0 0,0-1-1 0 0,0 1 1 0 0,3-8 770 0 0,-5 9-957 0 0,-1 0 0 0 0,1 0-1 0 0,0 0 1 0 0,-1 1 0 0 0,1-1-1 0 0,-1 0 1 0 0,0 1 0 0 0,0-1-1 0 0,1 0 1 0 0,-1 1 0 0 0,0-1-1 0 0,0 1 1 0 0,-1-1 0 0 0,1 1-1 0 0,0 0 1 0 0,-3-3 0 0 0,-4 1-56 0 0,0 0 0 0 0,0 0 0 0 0,0 0 0 0 0,-1 1 0 0 0,1 0 0 0 0,-1 1 0 0 0,0 0 0 0 0,0 0 0 0 0,1 1-1 0 0,-1 0 1 0 0,0 1 0 0 0,1-1 0 0 0,-1 2 0 0 0,0-1 0 0 0,1 1 0 0 0,-1 1 0 0 0,-11 4 0 0 0,4-1-36 0 0,1 0-1 0 0,0 1 1 0 0,0 1-1 0 0,0 0 1 0 0,1 1-1 0 0,1 1 1 0 0,-1 0-1 0 0,-17 18 1 0 0,26-23-12 0 0,1 1-1 0 0,0-1 1 0 0,0 1-1 0 0,1 0 1 0 0,0 0 0 0 0,0 0-1 0 0,0 1 1 0 0,1-1-1 0 0,-1 1 1 0 0,2-1 0 0 0,-1 1-1 0 0,1 0 1 0 0,0 0-1 0 0,0 0 1 0 0,1-1 0 0 0,0 1-1 0 0,0 0 1 0 0,0 0 0 0 0,1 0-1 0 0,2 8 1 0 0,-2-11-11 0 0,0 0-1 0 0,1 0 1 0 0,-1 0 0 0 0,1-1 0 0 0,0 1 0 0 0,0 0 0 0 0,0-1 0 0 0,0 1-1 0 0,0-1 1 0 0,1 0 0 0 0,0 0 0 0 0,-1 0 0 0 0,1 0 0 0 0,1 0-1 0 0,-1-1 1 0 0,0 1 0 0 0,0-1 0 0 0,1 0 0 0 0,0 0 0 0 0,-1 0-1 0 0,1 0 1 0 0,0-1 0 0 0,0 1 0 0 0,0-1 0 0 0,0 0 0 0 0,0-1 0 0 0,0 1-1 0 0,0 0 1 0 0,0-1 0 0 0,0 0 0 0 0,0 0 0 0 0,0 0 0 0 0,0-1-1 0 0,7-1 1 0 0,-2 0 53 0 0,-1 0-1 0 0,1-1 1 0 0,0 0-1 0 0,-1 0 0 0 0,0-1 1 0 0,0 0-1 0 0,0-1 1 0 0,0 0-1 0 0,0 0 1 0 0,-1 0-1 0 0,0-1 1 0 0,0 0-1 0 0,9-12 1 0 0,-3 3 635 0 0,-1-1 0 0 0,0 0 0 0 0,-2-1 0 0 0,0 0 0 0 0,10-22 0 0 0,-16 25 211 0 0,-4 12-849 0 0,1 0 1 0 0,-1 0-1 0 0,1 1 1 0 0,0-1-1 0 0,-1 0 1 0 0,1 0-1 0 0,0 0 1 0 0,0 0-1 0 0,0 1 1 0 0,0-1-1 0 0,0 0 1 0 0,1 1-1 0 0,-1-1 1 0 0,0 1-1 0 0,1-1 1 0 0,-1 1-1 0 0,3-2 1 0 0,-3 5-40 0 0,1-1-1 0 0,0 0 1 0 0,-1 1 0 0 0,1-1 0 0 0,-1 1 0 0 0,0 0 0 0 0,0 0-1 0 0,1-1 1 0 0,-1 1 0 0 0,0 0 0 0 0,0 0 0 0 0,-1 0 0 0 0,2 2 0 0 0,10 35-190 0 0,-7-20-4 0 0,1-3-409 0 0,0 0-1 0 0,1 0 1 0 0,1-1-1 0 0,0 0 1 0 0,17 23-1 0 0,-24-37 195 0 0,0 1-1 0 0,0-1 1 0 0,1 0-1 0 0,-1 0 1 0 0,0 0-1 0 0,0 0 1 0 0,1 0-1 0 0,-1 0 1 0 0,1 0-1 0 0,-1 0 0 0 0,1 0 1 0 0,-1-1-1 0 0,1 1 1 0 0,0 0-1 0 0,-1-1 1 0 0,1 0-1 0 0,0 1 1 0 0,-1-1-1 0 0,1 0 1 0 0,0 0-1 0 0,-1 0 0 0 0,1 0 1 0 0,0 0-1 0 0,0 0 1 0 0,-1-1-1 0 0,1 1 1 0 0,0 0-1 0 0,-1-1 1 0 0,1 0-1 0 0,-1 1 1 0 0,1-1-1 0 0,2-1 0 0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1:46.0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68 96 0 0,'8'-23'10426'0'0,"-7"18"-8341"0"0,0-11 1539 0 0,-4 4 656 0 0,2 11-4193 0 0,1 0-1 0 0,-1 0 1 0 0,0 1-1 0 0,1-1 0 0 0,-1 0 1 0 0,0 0-1 0 0,0 1 1 0 0,0-1-1 0 0,0 0 1 0 0,1 1-1 0 0,-1-1 0 0 0,0 1 1 0 0,0-1-1 0 0,0 1 1 0 0,0 0-1 0 0,0-1 1 0 0,0 1-1 0 0,0 0 1 0 0,0-1-1 0 0,-1 1 0 0 0,1 0 1 0 0,0 0-1 0 0,0 0 1 0 0,0 0-1 0 0,0 0 1 0 0,-1 1-1 0 0,-1-1-12 0 0,1 1 0 0 0,-1 0 0 0 0,1 0 0 0 0,0 1 0 0 0,-1-1 0 0 0,1 0 0 0 0,0 1 0 0 0,0-1 0 0 0,0 1 0 0 0,-3 3 0 0 0,-1 1-23 0 0,1 1 0 0 0,0-1 0 0 0,0 1-1 0 0,0 0 1 0 0,1 0 0 0 0,-5 12 0 0 0,7-11-172 0 0,0 0 1 0 0,0 0-1 0 0,1 0 1 0 0,1 0-1 0 0,-1 0 0 0 0,1 0 1 0 0,0 0-1 0 0,1 0 1 0 0,0 0-1 0 0,0 0 0 0 0,1 0 1 0 0,0 0-1 0 0,0-1 1 0 0,1 1-1 0 0,0-1 0 0 0,7 12 1 0 0,-7-12-459 0 0,1 0 0 0 0,0 0 1 0 0,0-1-1 0 0,1 0 0 0 0,0 0 1 0 0,0 0-1 0 0,0 0 0 0 0,1-1 0 0 0,0 0 1 0 0,0 0-1 0 0,0-1 0 0 0,0 1 0 0 0,1-1 1 0 0,0-1-1 0 0,0 1 0 0 0,0-1 0 0 0,10 3 1 0 0,16-4-4572 0 0,-17-5 1156 0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1:46.4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107 166 1348 0 0,'-4'-41'6523'0'0,"-9"-60"6465"0"0,13 100-12880 0 0,0 0 0 0 0,0-1 0 0 0,0 1 0 0 0,-1 0 0 0 0,1-1 0 0 0,0 1 0 0 0,-1 0 0 0 0,1 0 0 0 0,-1-1 0 0 0,1 1-1 0 0,-1 0 1 0 0,0 0 0 0 0,1 0 0 0 0,-1 0 0 0 0,0 0 0 0 0,0 0 0 0 0,0 0 0 0 0,-1-1 0 0 0,1 2-74 0 0,1 0 1 0 0,-1 1-1 0 0,1-1 1 0 0,-1 0-1 0 0,0 1 1 0 0,1-1-1 0 0,-1 1 1 0 0,1-1-1 0 0,-1 1 1 0 0,1-1-1 0 0,-1 1 1 0 0,1 0-1 0 0,0-1 0 0 0,-1 1 1 0 0,1-1-1 0 0,0 1 1 0 0,-1 0-1 0 0,1 0 1 0 0,0-1-1 0 0,0 1 1 0 0,0 0-1 0 0,-1 0 1 0 0,-9 56-20 0 0,8-19-329 0 0,2 0 0 0 0,2 1-1 0 0,1-1 1 0 0,2 0 0 0 0,2 0 0 0 0,1-1-1 0 0,2 0 1 0 0,2 0 0 0 0,1-1 0 0 0,2-1-1 0 0,20 36 1 0 0,-31-64-535 0 0,14 20-502 0 0</inkml:trace>
  <inkml:trace contextRef="#ctx0" brushRef="#br0" timeOffset="1">33 344 3644 0 0,'-11'-7'3722'0'0,"10"6"-3123"0"0,-1 0-1 0 0,0 0 1 0 0,0 0-1 0 0,0-1 1 0 0,1 1-1 0 0,-1 0 1 0 0,0-1-1 0 0,1 1 1 0 0,0-1-1 0 0,-1 0 1 0 0,-1-2-1 0 0,3 3-515 0 0,0 0 0 0 0,0 1-1 0 0,0-1 1 0 0,0 1 0 0 0,0-1 0 0 0,0 0 0 0 0,0 1 0 0 0,0-1-1 0 0,1 0 1 0 0,-1 1 0 0 0,0-1 0 0 0,0 1 0 0 0,1-1 0 0 0,-1 1-1 0 0,0-1 1 0 0,0 0 0 0 0,1 1 0 0 0,-1-1 0 0 0,1 1 0 0 0,-1-1-1 0 0,0 1 1 0 0,1 0 0 0 0,-1-1 0 0 0,1 1 0 0 0,-1-1 0 0 0,1 1-1 0 0,0 0 1 0 0,-1 0 0 0 0,1-1 0 0 0,-1 1 0 0 0,2-1 0 0 0,23-9 581 0 0,-22 9-534 0 0,20-6-503 0 0,1 0 0 0 0,-1 2-1 0 0,25-2 1 0 0,75-3-6237 0 0,-88 8 3267 0 0,-9 0-800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3:25.0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509 86 524 0 0,'-1'-1'976'0'0,"-14"-28"8575"0"0,-5-1-4399 0 0,18 28-4989 0 0,0 0-1 0 0,0 0 1 0 0,0 0 0 0 0,0 0 0 0 0,0 1 0 0 0,0-1-1 0 0,0 0 1 0 0,-1 1 0 0 0,1-1 0 0 0,0 1 0 0 0,-1 0 0 0 0,0 0-1 0 0,1 0 1 0 0,-1 0 0 0 0,0 0 0 0 0,1 1 0 0 0,-1-1 0 0 0,0 1-1 0 0,0 0 1 0 0,1 0 0 0 0,-1 0 0 0 0,0 0 0 0 0,-3 1 0 0 0,-14 4 91 0 0,0 1 1 0 0,1 1 0 0 0,0 1 0 0 0,0 0-1 0 0,1 2 1 0 0,0 0 0 0 0,1 1 0 0 0,0 1-1 0 0,1 0 1 0 0,0 1 0 0 0,-25 28 0 0 0,22-21-63 0 0,1 1-1 0 0,1 1 1 0 0,0 1 0 0 0,2 1 0 0 0,1 0-1 0 0,1 0 1 0 0,1 2 0 0 0,-12 34 0 0 0,18-38-185 0 0,1 0 0 0 0,1 0 0 0 0,1 1 0 0 0,1 0-1 0 0,0-1 1 0 0,2 1 0 0 0,1 0 0 0 0,1 0 0 0 0,0-1 0 0 0,2 1 0 0 0,1-1 0 0 0,0 0 0 0 0,2 0 0 0 0,12 27 0 0 0,-10-30-629 0 0,1 0 0 0 0,0-1 1 0 0,1 0-1 0 0,1-1 0 0 0,1-1 0 0 0,26 28 0 0 0,-25-31-726 0 0,0-1 0 0 0,1-1 0 0 0,1 0 0 0 0,-1-1 0 0 0,2 0 0 0 0,-1-2 0 0 0,1 1 0 0 0,19 5 0 0 0,-3-4-4761 0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1:46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144 77 2156 0 0,'0'0'3329'0'0,"30"-3"3030"0"0,-13-7-3571 0 0,31-28 714 0 0,-46 29-1994 0 0,-5 8-1433 0 0,1 0-1 0 0,-1 0 0 0 0,1 1 1 0 0,-1-1-1 0 0,0 1 0 0 0,1-1 0 0 0,-1 1 1 0 0,0 0-1 0 0,1 0 0 0 0,-1 0 0 0 0,0 1 1 0 0,1-1-1 0 0,-1 1 0 0 0,-3 0 1 0 0,-41 16 284 0 0,39-14-278 0 0,-1 1-76 0 0,-1 0 1 0 0,2 1 0 0 0,-1 0-1 0 0,0 1 1 0 0,1 0 0 0 0,0 0-1 0 0,0 0 1 0 0,1 1-1 0 0,0 0 1 0 0,0 1 0 0 0,1 0-1 0 0,-1 0 1 0 0,2 0 0 0 0,-1 1-1 0 0,1 0 1 0 0,-6 14 0 0 0,9-16-171 0 0,-1 0 0 0 0,1 0-1 0 0,1 0 1 0 0,-1 1 0 0 0,1-1 0 0 0,0 1 0 0 0,1-1 0 0 0,0 1 0 0 0,0-1 0 0 0,1 0 0 0 0,0 1-1 0 0,0-1 1 0 0,0 1 0 0 0,1-1 0 0 0,0 0 0 0 0,1 0 0 0 0,0 0 0 0 0,0 0 0 0 0,0-1 0 0 0,1 1 0 0 0,0-1-1 0 0,0 1 1 0 0,6 6 0 0 0,-7-10 77 0 0,0 0 0 0 0,0 0 0 0 0,0 0 0 0 0,1 0 0 0 0,-1 0 0 0 0,1-1 0 0 0,-1 1 0 0 0,1-1 0 0 0,0 0 0 0 0,0 0 0 0 0,0-1 0 0 0,0 1 0 0 0,0-1 0 0 0,0 0 0 0 0,0 0 0 0 0,5 1 0 0 0,-6-2 164 0 0,-1 0 0 0 0,1-1-1 0 0,0 1 1 0 0,-1 0 0 0 0,1-1-1 0 0,-1 1 1 0 0,1-1 0 0 0,-1 0-1 0 0,1 0 1 0 0,-1 0 0 0 0,1 0-1 0 0,-1 0 1 0 0,0-1 0 0 0,0 1 0 0 0,1-1-1 0 0,-1 0 1 0 0,0 1 0 0 0,0-1-1 0 0,-1 0 1 0 0,1 0 0 0 0,0 0-1 0 0,-1 0 1 0 0,1 0 0 0 0,-1-1-1 0 0,0 1 1 0 0,1 0 0 0 0,-1-1-1 0 0,1-4 1 0 0,3-8 675 0 0,-1-1 1 0 0,-1 0-1 0 0,0 0 0 0 0,-1 0 0 0 0,0-20 1 0 0,-2 23-355 0 0,0 0 1 0 0,1 0 0 0 0,1 1 0 0 0,0-1-1 0 0,1 0 1 0 0,0 1 0 0 0,1 0 0 0 0,0-1 0 0 0,8-14-1 0 0,-10 24-422 0 0,0 1 0 0 0,-1 0 0 0 0,1-1 0 0 0,0 1 0 0 0,0 0 0 0 0,0 0 0 0 0,0 0 0 0 0,1 1 0 0 0,-1-1 0 0 0,0 0 0 0 0,1 1 0 0 0,-1 0-1 0 0,1-1 1 0 0,0 1 0 0 0,-1 0 0 0 0,1 0 0 0 0,0 0 0 0 0,0 1 0 0 0,0-1 0 0 0,-1 1 0 0 0,1 0 0 0 0,0-1 0 0 0,0 1 0 0 0,0 1 0 0 0,0-1-1 0 0,0 0 1 0 0,-1 1 0 0 0,1-1 0 0 0,0 1 0 0 0,0 0 0 0 0,0 0 0 0 0,-1 0 0 0 0,1 0 0 0 0,3 2 0 0 0,2 1-85 0 0,-1 1 1 0 0,1-1-1 0 0,-1 1 1 0 0,0 0-1 0 0,0 1 1 0 0,-1-1-1 0 0,0 2 1 0 0,0-1-1 0 0,0 0 1 0 0,7 12-1 0 0,-7-8 86 0 0,-1 1 0 0 0,0 0 0 0 0,0 0-1 0 0,-1 0 1 0 0,0 0 0 0 0,3 19 0 0 0,-6-23 52 0 0,0-1 1 0 0,0 1 0 0 0,-1-1-1 0 0,0 1 1 0 0,0 0 0 0 0,-1-1 0 0 0,1 1-1 0 0,-1-1 1 0 0,-1 1 0 0 0,1-1-1 0 0,-1 0 1 0 0,0 0 0 0 0,-4 8-1 0 0,6-14-14 0 0,0 1-1 0 0,-1-1 1 0 0,1 0-1 0 0,0 1 1 0 0,0-1-1 0 0,0 0 1 0 0,-1 1-1 0 0,1-1 0 0 0,0 0 1 0 0,-1 1-1 0 0,1-1 1 0 0,0 0-1 0 0,-1 1 1 0 0,1-1-1 0 0,0 0 1 0 0,-1 0-1 0 0,1 0 1 0 0,0 1-1 0 0,-1-1 1 0 0,1 0-1 0 0,-1 0 0 0 0,1 0 1 0 0,-1 0-1 0 0,1 0 1 0 0,0 0-1 0 0,-1 0 1 0 0,1 0-1 0 0,-1 0 1 0 0,1 0-1 0 0,0 0 1 0 0,-1 0-1 0 0,1 0 1 0 0,-1 0-1 0 0,1 0 0 0 0,-1 0 1 0 0,1 0-1 0 0,0-1 1 0 0,-1 1-1 0 0,1 0 1 0 0,0 0-1 0 0,-1-1 1 0 0,0 1 1 0 0,0-1 1 0 0,1 0-1 0 0,-1 1 1 0 0,0-1 0 0 0,1 0-1 0 0,-1 0 1 0 0,0 0-1 0 0,1 1 1 0 0,-1-1 0 0 0,1 0-1 0 0,0 0 1 0 0,-1 0-1 0 0,1 0 1 0 0,0 0 0 0 0,-1 0-1 0 0,1 0 1 0 0,0 0-1 0 0,0 0 1 0 0,0-1 0 0 0,1-12 46 0 0,0 0 1 0 0,1 0-1 0 0,1 0 1 0 0,0 0 0 0 0,1 0-1 0 0,0 1 1 0 0,1 0-1 0 0,1-1 1 0 0,0 2-1 0 0,0-1 1 0 0,2 1 0 0 0,15-21-1 0 0,-14 22-548 0 0,0 1-1 0 0,1 0 1 0 0,0 0-1 0 0,1 1 1 0 0,18-13-1 0 0,-20 16-1102 0 0,0 1-1 0 0,1 0 0 0 0,-1 1 0 0 0,1 0 0 0 0,0 0 0 0 0,0 1 1 0 0,20-3-1 0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1:47.8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24 96 0 0,'-7'-8'13085'0'0,"11"6"-12881"0"0,-1 0 0 0 0,1 0 0 0 0,0 1 0 0 0,-1-1 1 0 0,1 1-1 0 0,0 0 0 0 0,0 0 0 0 0,0 1 0 0 0,0-1 1 0 0,5 1-1 0 0,45-2-237 0 0,-52 2 16 0 0,24 0-452 0 0,53 1-2429 0 0,-25 2-3964 0 0,-40-2 4118 0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1:48.1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1784 0 0,'0'0'1778'0'0,"13"6"2013"0"0,55 2 332 0 0,9-5-3425 0 0,-8-1-1548 0 0,8-2-5175 0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1:49.2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5 831 920 0 0,'-4'64'25750'0'0,"6"-86"-23669"0"0,5-73-65 0 0,-6-119 0 0 0,-3 91-2032 0 0,-2-10 16 0 0,4-112 0 0 0,2 229 0 0 0,-1 1 0 0 0,1 2 0 0 0,-2 12-24 0 0,0 0 0 0 0,0 0 0 0 0,1 0 0 0 0,-1 0 0 0 0,1 1 0 0 0,-1-1 0 0 0,1 0 0 0 0,-1 0 0 0 0,1 0 0 0 0,-1 0 0 0 0,1 1 0 0 0,0-1 0 0 0,-1 0 0 0 0,1 0 0 0 0,0 1 0 0 0,0-1 0 0 0,-1 1 0 0 0,1-1 0 0 0,0 1 0 0 0,0-1 0 0 0,0 1 0 0 0,0-1-1 0 0,0 1 1 0 0,0 0 0 0 0,0-1 0 0 0,0 1 0 0 0,2 0 0 0 0,21 2-1196 0 0,-21-1 1051 0 0,3 0-79 0 0,0 1 0 0 0,0 0-1 0 0,-1 1 1 0 0,1-1 0 0 0,-1 1-1 0 0,1 0 1 0 0,-1 0-1 0 0,0 1 1 0 0,0 0 0 0 0,-1 0-1 0 0,1 0 1 0 0,7 9 0 0 0,-5-5 42 0 0,-1 0 1 0 0,0 1-1 0 0,-1-1 1 0 0,0 1-1 0 0,0 1 1 0 0,5 15-1 0 0,-7-17 178 0 0,-1 0-1 0 0,-1 0 0 0 0,0 1 0 0 0,0-1 0 0 0,0 0 1 0 0,-1 0-1 0 0,0 0 0 0 0,-1 1 0 0 0,0-1 1 0 0,0 0-1 0 0,-1 0 0 0 0,0 0 0 0 0,0 0 0 0 0,-1 0 1 0 0,0-1-1 0 0,-4 8 0 0 0,-1 0-11 0 0,-1-1 1 0 0,0 0-1 0 0,0 0 1 0 0,-2-1-1 0 0,0 0 1 0 0,-21 19-1 0 0,31-31 27 0 0,-16 20 407 0 0,63-29-1314 0 0,-35 6 543 0 0,0-1 0 0 0,0 1 0 0 0,0 1 0 0 0,0 0 0 0 0,13 1 0 0 0,-18 0 313 0 0,0 1 0 0 0,0 0 1 0 0,0 0-1 0 0,0 1 0 0 0,0-1 0 0 0,0 1 0 0 0,0 1 0 0 0,-1-1 0 0 0,1 1 0 0 0,-1 0 0 0 0,9 6 0 0 0,-11-6 64 0 0,0 0-1 0 0,0 0 1 0 0,0 0-1 0 0,0 0 1 0 0,-1 1 0 0 0,1-1-1 0 0,-1 1 1 0 0,0-1 0 0 0,0 1-1 0 0,-1 0 1 0 0,1 0 0 0 0,-1 0-1 0 0,0 0 1 0 0,0 0-1 0 0,0 0 1 0 0,0 0 0 0 0,-1 0-1 0 0,1 1 1 0 0,-1 3 0 0 0,0-1 67 0 0,-1-1 1 0 0,1 0-1 0 0,-1 1 1 0 0,0-1-1 0 0,-1 0 1 0 0,1 0-1 0 0,-1 0 1 0 0,0 0-1 0 0,-1 0 1 0 0,0 0-1 0 0,1 0 1 0 0,-2-1-1 0 0,1 1 1 0 0,-1-1-1 0 0,0 0 1 0 0,0 0-1 0 0,0 0 1 0 0,-8 5-1 0 0,6-5-24 0 0,0 0 1 0 0,-1-1-1 0 0,0 0 0 0 0,0-1 0 0 0,0 0 1 0 0,0 0-1 0 0,0 0 0 0 0,-1-1 1 0 0,1 0-1 0 0,-1 0 0 0 0,0-1 0 0 0,0 0 1 0 0,1 0-1 0 0,-1-1 0 0 0,-12-1 1 0 0,-76-12-136 0 0,93 13-47 0 0,-6-2 779 0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9:42.34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17933.0625"/>
      <inkml:brushProperty name="anchorY" value="-872529"/>
      <inkml:brushProperty name="scaleFactor" value="0.5"/>
    </inkml:brush>
  </inkml:definitions>
  <inkml:trace contextRef="#ctx0" brushRef="#br0">0 14 420 0 0,'0'0'2948'0'0,"1"-2"-2532"0"0,0 1-20 0 0,-1-1-51 0 0,2-1 1771 0 0,-1 2-1930 0 0,5-3 4191 0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0:26.41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13934.625"/>
      <inkml:brushProperty name="anchorY" value="-888550.125"/>
      <inkml:brushProperty name="scaleFactor" value="0.5"/>
    </inkml:brush>
  </inkml:definitions>
  <inkml:trace contextRef="#ctx0" brushRef="#br0">0 970 732 0 0,'0'0'8161'0'0,"1"-2"-7776"0"0,0-6 5204 0 0,0 10-5187 0 0,1-1 95 0 0,-1 1-133 0 0,2 1 105 0 0,-1-1-128 0 0,2 1 88 0 0,0-1-145 0 0,1 1 87 0 0,0-1-132 0 0,2 0 92 0 0,-1 0-125 0 0,4 0 78 0 0,2 0-92 0 0,2 0 96 0 0,3 0-63 0 0,1 0 1 0 0,3 1-8 0 0,2-1-29 0 0,3 0-26 0 0,3-1-64 0 0,3 1 24 0 0,3 0-54 0 0,3-1 50 0 0,2-1-39 0 0,3 1-8 0 0,2-1 12 0 0,3 0-19 0 0,2 0-4 0 0,1 0-19 0 0,2 0 0 0 0,-1 0-15 0 0,1-1-11 0 0,-1 1 2 0 0,-2 0 7 0 0,1 0 7 0 0,-3 0 8 0 0,0 0-15 0 0,-1 1-4 0 0,-3-1-23 0 0,0 1-14 0 0,-3-1 45 0 0,0 1-10 0 0,-2 0-19 0 0,0-1 35 0 0,-1 1-6 0 0,-3-1 7 0 0,0 1-24 0 0,-2 0 35 0 0,-1 0 8 0 0,-1 1-35 0 0,-2-1 8 0 0,0 1-3 0 0,-2-1 4 0 0,-2-1-39 0 0,-1 1 44 0 0,-2 0-6 0 0,0 0 3 0 0,-2 0 1 0 0,-1-1-5 0 0,0 1 35 0 0,-2 0-20 0 0,1 0 16 0 0,-2 0 6 0 0,-1 0-15 0 0,-2-1 14 0 0,0 1-13 0 0,-2-1-2 0 0,2 1 10 0 0,-3 0 16 0 0,2-1-117 0 0,-2 0 166 0 0,2 1-63 0 0,-2-1-2 0 0,1 1 10 0 0,-2-1-42 0 0,2 0 44 0 0,-2 1-15 0 0,3-1-32 0 0,-3 1 29 0 0,2 0 143 0 0,-2-1-223 0 0,1 1 209 0 0,-2-1-218 0 0,2 1 203 0 0,-3-1-295 0 0,2 1 296 0 0,-2-1-238 0 0,1 1 245 0 0,-1 0-248 0 0,1 0 229 0 0,-2 0-223 0 0,-1 0 234 0 0,2-1-224 0 0,-1 1 232 0 0,2 0-233 0 0,-2 0 224 0 0,-1-1-221 0 0,3 1 66 0 0,-2 0 11 0 0,-1 0-14 0 0,3 0 10 0 0,-2-1-16 0 0,-1 1 19 0 0,3 0-6 0 0,-2-1-7 0 0,-1 1 21 0 0,2-1-25 0 0,-2 1 21 0 0,0-1-10 0 0,1 1-12 0 0,-2 0-5 0 0,0-1 61 0 0,2 1-33 0 0,-1-1-1 0 0,-1 1 49 0 0,-1-1-58 0 0,1 1 19 0 0,0 0-15 0 0,0-1 30 0 0,1 1-9 0 0,-1 0-5 0 0,0-1 7 0 0,2 1 2 0 0,-1 0 23 0 0,-1-1-11 0 0,2 1 51 0 0,0 0-28 0 0,2 0 7 0 0,-2 0 8 0 0,2 0-18 0 0,-1 0-8 0 0,2 0 21 0 0,-2-1-40 0 0,3 1 16 0 0,-2-1-15 0 0,3 1-1 0 0,-1-1-5 0 0,2 1-18 0 0,-2-1 23 0 0,3 1-31 0 0,-2-1 5 0 0,3 1 2 0 0,-3 0-6 0 0,3-1 11 0 0,-3 1-13 0 0,2 0 23 0 0,-2-1-39 0 0,2 1 7 0 0,-2-1 6 0 0,1 0 20 0 0,-2 1-48 0 0,1-1 26 0 0,-1 1-5 0 0,1-1-42 0 0,-1 1 51 0 0,1 0-4 0 0,-2-1-12 0 0,2 0 2 0 0,-2 1 26 0 0,2 0-40 0 0,-2-1 26 0 0,3 1 2 0 0,-2-1 8 0 0,1 1-34 0 0,-1-1 24 0 0,2 1 25 0 0,-3 0-59 0 0,3-1 33 0 0,-3 0-6 0 0,2 1-14 0 0,-2-1-4 0 0,1 1 33 0 0,-1 0-29 0 0,1-1 14 0 0,-2 1 1 0 0,-1-1 51 0 0,1 0-85 0 0,-1 1 19 0 0,-2-1 30 0 0,2 0-41 0 0,-1 1 28 0 0,-2-1-17 0 0,0 0-5 0 0,0 0 1 0 0,0 0 13 0 0,0 1-4 0 0,-2-1-12 0 0,0 0 18 0 0,-1 0-10 0 0,3 0-2 0 0,-1 0-14 0 0,1 0 37 0 0,-1 0-16 0 0,-1 0-9 0 0,-1 0 9 0 0,0 0 1 0 0,-1 0-1 0 0,0 0 1 0 0,0 0 10 0 0,0 0-27 0 0,2 1 22 0 0,1-1-16 0 0,-1 0 23 0 0,3 1 3720 0 0,-3-2-3635 0 0,1 1 51 0 0,-1-1-85 0 0,0-2 37 0 0,0 1-75 0 0,1-2 20 0 0,-1 0-33 0 0,1-2 8 0 0,0-2-23 0 0,0-1 24 0 0,1-1-40 0 0,1-3 7 0 0,0-2-13 0 0,0-2 3 0 0,1-2-7 0 0,1-2-12 0 0,-1-1 236 0 0,2-3-348 0 0,0-3 332 0 0,1 0-354 0 0,0-2 303 0 0,0-2-293 0 0,0-1 100 0 0,1 1 9 0 0,-1 0-48 0 0,0 0 106 0 0,0 2-72 0 0,-1 0 33 0 0,1 2 20 0 0,-2 1-12 0 0,0 2 6 0 0,0 1 3 0 0,-1 1 4 0 0,0 1 0 0 0,0 1 0 0 0,0 1 9 0 0,0 1-7 0 0,0 0-7 0 0,-1 2 49 0 0,0 0-56 0 0,0 2 27 0 0,0 1-4 0 0,-1 1-4 0 0,0 1-8 0 0,-1 2-2 0 0,1 0 37 0 0,-2 3-58 0 0,1-1 65 0 0,-1 2-85 0 0,1-1 26 0 0,-1 2-43 0 0,0-1 14 0 0,0 1-10 0 0,-1 2 6 0 0,1-2 3 0 0,-1 2 14 0 0,1 0-9 0 0,-1 1 4 0 0,1 3 17 0 0,1 1 5 0 0,1 3 9 0 0,0 1-1 0 0,1 3 10 0 0,1 2-7 0 0,-1 2 17 0 0,2 3-33 0 0,0 3 56 0 0,0 2-7 0 0,1 3-10 0 0,1 3 23 0 0,0 3-20 0 0,1 2 34 0 0,1 3-29 0 0,0 2 19 0 0,0 1-1 0 0,1 1 24 0 0,1 0 26 0 0,-1 1-5 0 0,1 0 18 0 0,0 0 66 0 0,0 0-107 0 0,0 0 134 0 0,-1-1-102 0 0,1 1 55 0 0,-1-1-62 0 0,1-1 77 0 0,-2 0-93 0 0,1-1 65 0 0,-2-3-86 0 0,0 0 43 0 0,0-3-33 0 0,-1 0 3 0 0,0-3 8 0 0,0 0 48 0 0,0-1-18 0 0,-2-1-15 0 0,1-3 2 0 0,-1 0 7 0 0,0-2 6 0 0,-1-1-43 0 0,0 0 8 0 0,-1-3-9 0 0,1 0-8 0 0,-1-1 10 0 0,-1-2 20 0 0,1 0-10 0 0,-1-1-14 0 0,0-1 10 0 0,0 0-47 0 0,0-2 55 0 0,-2-2-37 0 0,1 0 35 0 0,-1-1-37 0 0,1 1 11 0 0,-1-3 5 0 0,0 2-2 0 0,0-1-13 0 0,0 0 18 0 0,0-2 17 0 0,-1 0 5 0 0,1 0 6 0 0,-1 0-15 0 0,0-1 38 0 0,1 1-59 0 0,-1-2 182 0 0,1 1-123 0 0,-1-2 80 0 0,-1 0-202 0 0,2 2 57 0 0,-1-2-26 0 0,0 1 0 0 0,1-2 0 0 0,0-1 0 0 0,1-3 0 0 0,1-2 0 0 0,1-2 0 0 0,1-3 0 0 0,0-2 0 0 0,2-3 0 0 0,0-3 0 0 0,1-4 0 0 0,1-2 0 0 0,0-4 0 0 0,2-4 0 0 0,-1-2-112 0 0,2-5-94 0 0,1-4-17 0 0,0-3 6 0 0,0-3 14 0 0,0-1 24 0 0,1-1 46 0 0,-2 2 27 0 0,-1 1 16 0 0,0 2-15 0 0,-1 1 49 0 0,0 3-9 0 0,-2 2 27 0 0,0 2-19 0 0,0 3 30 0 0,-1 2-8 0 0,0 1 12 0 0,-1 3 7 0 0,1 1-11 0 0,-1 2 5 0 0,0 1 7 0 0,-1 2 2 0 0,1 2 5 0 0,-1 1 14 0 0,0 1-28 0 0,0 1 14 0 0,-1 2-9 0 0,1 1 62 0 0,-2 1-83 0 0,1 2 32 0 0,-1 0-15 0 0,0 1-17 0 0,0 1 33 0 0,0 1-11 0 0,0 1-1 0 0,-1 2-3 0 0,0-1-4 0 0,0 1 10 0 0,0 0 6 0 0,0 2-20 0 0,-1-2 39 0 0,0 2-35 0 0,0-1 21 0 0,0 2-11 0 0,0-1 12 0 0,0 1-31 0 0,-1 1 27 0 0,1-1-18 0 0,0 1 34 0 0,-1 0-52 0 0,0 1 30 0 0,0-1 22 0 0,0 1-58 0 0,-1 0 62 0 0,0 0-34 0 0,1 2 19 0 0,-1-2-18 0 0,1 0 19 0 0,0 1-20 0 0,0 0-4 0 0,0-1 11 0 0,0-1-23 0 0,-1 2 7 0 0,1-1 1 0 0,0 1 9 0 0,-1 1-16 0 0,0-1 9 0 0,0 1 2 0 0,0 0 4 0 0,0 0-10 0 0,2 1 18 0 0,0 0-6 0 0,0 1-8 0 0,0-2 22 0 0,1 3 22 0 0,0-1-34 0 0,1 3 16 0 0,-1 0-14 0 0,2 1-6 0 0,-1 0 16 0 0,0 2 17 0 0,1 1-37 0 0,0 2 31 0 0,0 0-5 0 0,1 3-17 0 0,0 1 1 0 0,0 2 204 0 0,0 3-279 0 0,1 2 102 0 0,0 2-25 0 0,0 3 13 0 0,1 3-13 0 0,0 2 10 0 0,0 3 16 0 0,1 3-28 0 0,0 1 10 0 0,1 2 5 0 0,-1 0 58 0 0,1 2-81 0 0,0 0 93 0 0,0 0-80 0 0,0-1 85 0 0,0 1-94 0 0,0-1 88 0 0,0 0-87 0 0,-1-1 63 0 0,1-2-66 0 0,0 1 23 0 0,0-3 2 0 0,-1-2 7 0 0,1-2-34 0 0,-1-1 34 0 0,-1-1-7 0 0,1-2 3 0 0,-1-1 4 0 0,0-2 4 0 0,0-1-10 0 0,-1-2 8 0 0,-1-2-12 0 0,0-1 8 0 0,-1-2 7 0 0,1-2-12 0 0,-2-1 5 0 0,1-1 2 0 0,-1-2 18 0 0,0-1-28 0 0,-1-1 38 0 0,1-1 2 0 0,-2-2-28 0 0,1 1 33 0 0,-1-2-29 0 0,0 0 23 0 0,0-1-7 0 0,0 1 11 0 0,-1-2-2 0 0,1 1 5 0 0,0-1 0 0 0,-1-1-5 0 0,0-1-26 0 0,0 1 12 0 0,1-1 41 0 0,-1-1-83 0 0,0 1 13 0 0,2-3-6 0 0,0 0 12 0 0,1-2-37 0 0,1-3-54 0 0,0-1 15 0 0,1-3-24 0 0,0-2-90 0 0,0-1 35 0 0,1-3 2 0 0,1-3-78 0 0,-1-3-116 0 0,2-3 94 0 0,0-4-127 0 0,1-4 81 0 0,1-4-100 0 0,1-6 23 0 0,1-4-56 0 0,1-3 36 0 0,0-4-60 0 0,1-3 231 0 0,1-2-296 0 0,-1-3 324 0 0,1-1-205 0 0,0 0 283 0 0,0 0-163 0 0,1 1 108 0 0,-1 2 24 0 0,0 3-12 0 0,-1 3 55 0 0,-1 6 28 0 0,1 3 23 0 0,-2 5 8 0 0,0 4 0 0 0,-1 4 7 0 0,-1 3-16 0 0,0 3 33 0 0,-1 1 4 0 0,-1 4-18 0 0,1 0 16 0 0,-2 3 4 0 0,0 1-20 0 0,0 1 11 0 0,-1 3-13 0 0,-1 0-15 0 0,0 2-1 0 0,-1 1 22 0 0,0 2-26 0 0,-2 1-6 0 0,1 1 26 0 0,0 1-14 0 0,0 0-1 0 0,-1 2 39 0 0,-1 1-53 0 0,2 2 78 0 0,-1 0-52 0 0,0 2 22 0 0,1 3 17 0 0,0 2-10 0 0,-1 3 5 0 0,1 1-1 0 0,-1 3 75 0 0,0 4-101 0 0,0 2 206 0 0,-1 3-271 0 0,0 5 211 0 0,0 2-187 0 0,0 5 155 0 0,0 3-177 0 0,1 4 173 0 0,0 2-129 0 0,0 2 73 0 0,1 2 3 0 0,0 2 11 0 0,1 3 24 0 0,0 2 162 0 0,1 0-179 0 0,1 2 62 0 0,-1-1-23 0 0,2-2-18 0 0,-2-1 14 0 0,1-2 8 0 0,0-3-2 0 0,0-1 2 0 0,0-1-14 0 0,0-3 18 0 0,1 0-24 0 0,-1-3-3 0 0,0-1-23 0 0,0-3 10 0 0,0-3-9 0 0,0-1-3 0 0,0-3-9 0 0,0-3 2 0 0,-1-2 9 0 0,0-1-27 0 0,0-3 50 0 0,-1-2-29 0 0,0-3 34 0 0,-1 0 4 0 0,0-3 14 0 0,-1-1 8 0 0,0-2 40 0 0,0-1-24 0 0,-1-1-32 0 0,0 0 6 0 0,1-2-24 0 0,-2-1-24 0 0,1-2-8 0 0,2-2-9 0 0,-1 0 5 0 0,2-4-35 0 0,1-2 28 0 0,-1-3-24 0 0,1-3 3 0 0,0-2-20 0 0,1-4 4 0 0,-1-3-48 0 0,1-3 8 0 0,1-3-1 0 0,0-4 78 0 0,0-2-125 0 0,2-2 162 0 0,-1-2-134 0 0,1-2 66 0 0,1 0-29 0 0,-1-2-12 0 0,1 1-6 0 0,-1-1-9 0 0,1 0 20 0 0,-1 1 17 0 0,0-1 117 0 0,0 2-186 0 0,0 1 235 0 0,-1 2-230 0 0,0 2 200 0 0,-1 3-204 0 0,0 1 199 0 0,0 2-195 0 0,-1 3 222 0 0,-1 2-235 0 0,0 2 231 0 0,0 2-228 0 0,0 2 207 0 0,-2 2-244 0 0,1 2 240 0 0,-1 2-228 0 0,0 0 218 0 0,-1 3-248 0 0,1 1 256 0 0,-1 1-236 0 0,2-1 224 0 0,-1 3-210 0 0,1-1 230 0 0,0 1-222 0 0,1 1 232 0 0,-1 1-214 0 0,3 1 78 0 0,-2 0-24 0 0,3 0 26 0 0,-2 1 6 0 0,2 1-28 0 0,-2 0 38 0 0,2 0 2 0 0,-2 0-4 0 0,2 1 7 0 0,-1-1-2 0 0,1 1 6 0 0,0 0-16 0 0,1 1 24 0 0,-2-1 6 0 0,3 1 139 0 0,-2-1-206 0 0,3 0 208 0 0,-2 0-232 0 0,2 0 236 0 0,2 0-254 0 0,1 0 221 0 0,0-1-217 0 0,1 0 199 0 0,1 0-219 0 0,0-1 223 0 0,1 1-226 0 0,1-1 212 0 0,2-1-227 0 0,2 1 193 0 0,1-1-227 0 0,2 0 225 0 0,2 0-252 0 0,1 0 257 0 0,3-1-222 0 0,2 1 239 0 0,1-1-233 0 0,1 1 225 0 0,2 0-202 0 0,0-1 200 0 0,1 1-194 0 0,1 0 128 0 0,1 1 31 0 0,0-1-145 0 0,1 1 72 0 0,0 0-17 0 0,1 0-28 0 0,-1 0 52 0 0,2 0 8 0 0,-1 0-34 0 0,1 0 222 0 0,0 1-274 0 0,2-1 263 0 0,0 0-257 0 0,1 0 253 0 0,1 0-291 0 0,0 0 264 0 0,1-1-236 0 0,0 0 220 0 0,-1 0-238 0 0,-1 0 276 0 0,1-1-275 0 0,-2 0 243 0 0,-2 0-231 0 0,0-1 231 0 0,-1 1-247 0 0,-1-1 70 0 0,-1 0 17 0 0,-1 0-12 0 0,0-1 20 0 0,-2 1 20 0 0,-1-1 8 0 0,0 1-23 0 0,-2-1 4 0 0,-2 1 7 0 0,-1-1-18 0 0,-2 1 30 0 0,-1 0-14 0 0,-1 0 18 0 0,-2-1-27 0 0,0 2 46 0 0,-1-1-15 0 0,-1 0-26 0 0,-1 1 36 0 0,0-1 100 0 0,-2 0-172 0 0,-1 1 187 0 0,0-1-202 0 0,-2 0 204 0 0,0 0-220 0 0,-1 1 219 0 0,0-1-224 0 0,-1 0 206 0 0,0 1-216 0 0,-1 0 260 0 0,-1-1-292 0 0,-3 1 256 0 0,2 0-222 0 0,-4 0 209 0 0,3 0-230 0 0,-3 0 251 0 0,1 0-239 0 0,-2 0 217 0 0,1 1-200 0 0,-2 0 195 0 0,1-1-203 0 0,-2 1 200 0 0,-1 0-218 0 0,1 0 214 0 0,-2 0-234 0 0,0 0 238 0 0,-1 0-221 0 0,2 1 197 0 0,-1-1-189 0 0,-1 1 219 0 0,0-1-229 0 0,-1 1 224 0 0,3 0-202 0 0,-1 0 200 0 0,0-1-213 0 0,-1 1 223 0 0,2-1-217 0 0,0 1 210 0 0,0 0-207 0 0,-2-1 215 0 0,2 1-213 0 0,0-1 223 0 0,-1 1-221 0 0,-1 0 212 0 0,2 0-218 0 0,-1-1 219 0 0,0 1-224 0 0,-1 0 220 0 0,-1 0-220 0 0,-1 0 230 0 0,-1 0-252 0 0,3 0 244 0 0,0 0-228 0 0,0-1 194 0 0,-1 1-198 0 0,0 0 222 0 0,-1 0-184 0 0,0 0 150 0 0,-1 0-78 0 0,0 0 18 0 0,-1 0 0 0 0,1 0 4 0 0,3 0 11 0 0,-1-1-129 0 0,1 1 287 0 0,-1 0-301 0 0,0-1 274 0 0,-1 1-264 0 0,-1 0 246 0 0,-1-1-251 0 0,-1-1 256 0 0,0 0-203 0 0,-1-1 179 0 0,0 1-196 0 0,-1-3 71 0 0,1 2 18 0 0,-2-3-52 0 0,1 2 79 0 0,-1-2 4 0 0,1-1-8 0 0,-1 0 25 0 0,-1-1-25 0 0,1-1 26 0 0,-1 0-45 0 0,1 0 32 0 0,0-1 3 0 0,-1-1 18 0 0,1 0 10 0 0,0 0-29 0 0,1-1-4 0 0,-1 0 5 0 0,0 0 24 0 0,1 0-25 0 0,0 0-20 0 0,1-1 48 0 0,0 1-34 0 0,0 0 29 0 0,0-1-22 0 0,0 1-11 0 0,1-1 54 0 0,0 1-50 0 0,0 0 72 0 0,0 0-118 0 0,0 0 50 0 0,0 0 43 0 0,1 0-20 0 0,-1 1 14 0 0,1 0-44 0 0,-1-1 9 0 0,1 3-6 0 0,0-1 5 0 0,0 1 17 0 0,0 0-42 0 0,-1 1 23 0 0,1-2-9 0 0,1 3 2 0 0,-1-2-4 0 0,0 2 10 0 0,0-1-8 0 0,0 2-21 0 0,0-1 11 0 0,0 2-19 0 0,1-1 1 0 0,0 1 8 0 0,0-2-3 0 0,0 2-18 0 0,-1 0 15 0 0,1 0-10 0 0,0 1 12 0 0,-1-1 6 0 0,0 2-34 0 0,1 0 25 0 0,-1-2-28 0 0,1 1 17 0 0,0 1-10 0 0,0 1-7 0 0,0-1-2 0 0,0 0-80 0 0,0 1-43 0 0,0 0-95 0 0,0 1-97 0 0,0-1-126 0 0,-1 0-186 0 0,1 0-282 0 0,-2-2-2101 0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1:00.35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26742.1875"/>
      <inkml:brushProperty name="anchorY" value="-897800.3125"/>
      <inkml:brushProperty name="scaleFactor" value="0.5"/>
    </inkml:brush>
  </inkml:definitions>
  <inkml:trace contextRef="#ctx0" brushRef="#br0">74 68 348 0 0,'0'0'2278'0'0,"0"-2"-1724"0"0,0 0 10 0 0,0-1-16 0 0,0 1-18 0 0,0 1-47 0 0,0 0-53 0 0,1-1-44 0 0,-1 0-46 0 0,0 0-44 0 0,1 1 8 0 0,0-1-69 0 0,-1-1 46 0 0,1 1 6 0 0,0 1-16 0 0,0-2-35 0 0,0 1-65 0 0,0-1 188 0 0,0 2-209 0 0,-1-1 152 0 0,0 0-144 0 0,0-1 105 0 0,-1 1-121 0 0,1 1 58 0 0,-1-2-94 0 0,-1 1 6 0 0,1 0-47 0 0,0 0 60 0 0,-1 0-109 0 0,1 0 98 0 0,-1 0-115 0 0,1 1 84 0 0,-1 0-87 0 0,-1-1 48 0 0,1 1-85 0 0,0 0 98 0 0,-2 0-107 0 0,0 1 108 0 0,0-1-70 0 0,0 2 7 0 0,0 0-122 0 0,-1 1 13 0 0,1-1-268 0 0,-1 3 76 0 0,0-1-291 0 0,0 2-352 0 0,0 2-521 0 0,0 0-728 0 0,1 1-70 0 0,0-2-111 0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1:03.36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25398.5"/>
      <inkml:brushProperty name="anchorY" value="-896507.5"/>
      <inkml:brushProperty name="scaleFactor" value="0.5"/>
    </inkml:brush>
  </inkml:definitions>
  <inkml:trace contextRef="#ctx0" brushRef="#br0">19 480 1080 0 0,'0'0'3317'0'0,"-2"-1"-2800"0"0,0 0 15 0 0,0 0-29 0 0,1 0 107 0 0,-10-5 8596 0 0,14 6-8988 0 0,0 0-6 0 0,4 1-19 0 0,2 0-9 0 0,0 0 20 0 0,3 1-11 0 0,2 0-15 0 0,3 0-75 0 0,0 1 30 0 0,3-1-33 0 0,1 1-35 0 0,1 0 13 0 0,2-1-25 0 0,0 0-8 0 0,1 0 15 0 0,1 0-25 0 0,0 0 12 0 0,-1 0-22 0 0,1 1 34 0 0,0-1-16 0 0,-1 0 20 0 0,0 0-24 0 0,-2 1-6 0 0,0-1 15 0 0,-3-1-48 0 0,0 1 28 0 0,-2 0-1 0 0,-1-1-10 0 0,-4 0 19 0 0,1 0-6 0 0,-4 0 16 0 0,2-1 5 0 0,-3 1-10 0 0,2 0 14 0 0,-3-1-4 0 0,1 1-18 0 0,-2-1 15 0 0,-2 0-15 0 0,2 1 0 0 0,-1 0-5 0 0,-1 0-4 0 0,-2-1-4 0 0,2 1 1 0 0,0-1-15 0 0,-1 0 8 0 0,-1 0 7 0 0,-1 0-12 0 0,3 1 14 0 0,-1-1-14 0 0,-1 0 19 0 0,0 0-30 0 0,-1 1 19 0 0,-1-1 17 0 0,-1 0 93 0 0,0 0-55 0 0,3 0 12 0 0,0 0 26 0 0,1 0 22 0 0,-2 0-4 0 0,0 0-1 0 0,-1 0 2 0 0,0 0-6 0 0,-1 0-31 0 0,3-2-14 0 0,-1 1-8 0 0,0 0-15 0 0,1-2-25 0 0,-1 1 15 0 0,1-2-43 0 0,0 1-8 0 0,1-3 38 0 0,0 0-27 0 0,1-1 9 0 0,0-2 54 0 0,0 0-67 0 0,1-2 41 0 0,0 0-50 0 0,1-2 8 0 0,0-1 6 0 0,1-1 11 0 0,0-2-36 0 0,0 0 31 0 0,0-2-58 0 0,1 0 92 0 0,-2 0-113 0 0,1 1 96 0 0,0-1-81 0 0,-1 1 98 0 0,0 1-94 0 0,-1 1 76 0 0,1 1-65 0 0,-2 2 56 0 0,1 1-63 0 0,-2 1 70 0 0,1 2-82 0 0,-2 2 62 0 0,0-1-70 0 0,0 3 66 0 0,-1-2-91 0 0,0 2 78 0 0,1 0-75 0 0,-1 0 68 0 0,-1 2-82 0 0,1-1 104 0 0,0 1-97 0 0,0 1 124 0 0,-1 0-97 0 0,1 3 82 0 0,0 1-75 0 0,2 3 107 0 0,0 3-88 0 0,0 1 116 0 0,0 3-60 0 0,0 1 81 0 0,1 2-69 0 0,0 2-28 0 0,1 1 82 0 0,0 2-76 0 0,0 1 76 0 0,0 0-30 0 0,0 1 46 0 0,0 1 12 0 0,1 1-43 0 0,-1 0-8 0 0,0 1 28 0 0,1 0-2 0 0,0 1 16 0 0,-1 0 2 0 0,1 0 47 0 0,-1 0-13 0 0,-1-1-12 0 0,1 1 11 0 0,-1-1-24 0 0,-1-1 7 0 0,1 0-22 0 0,-1 0 29 0 0,0-2-28 0 0,1 0 0 0 0,-2-2-29 0 0,1 0 30 0 0,-1-2-43 0 0,0-1 18 0 0,0-2-35 0 0,-1 0 14 0 0,0-2-57 0 0,0-1-50 0 0,0-1 193 0 0,0-3-108 0 0,-1 1 35 0 0,0-3 56 0 0,0 2 37 0 0,0-2 96 0 0,1 1 72 0 0,-1-2 225 0 0,-1-1-236 0 0,2 1 184 0 0,-1-2-334 0 0,0 0 197 0 0,-1-2-317 0 0,3-2 286 0 0,-1-2-396 0 0,2-4 293 0 0,0-2-263 0 0,0-3 168 0 0,1-4-266 0 0,0-4 177 0 0,1-3-284 0 0,1-5 243 0 0,0-4-257 0 0,2-3 228 0 0,-1-3-167 0 0,1-1 228 0 0,0-2-257 0 0,1 0 262 0 0,-1 1-214 0 0,1 1 223 0 0,-1 2-214 0 0,1 2 117 0 0,-1 1-27 0 0,0 3 28 0 0,0 1-29 0 0,-1 1 52 0 0,1 3 107 0 0,-2 0-221 0 0,1 3 296 0 0,-1 0-273 0 0,-1 2 220 0 0,1 1-215 0 0,-2 2 207 0 0,1 1-203 0 0,-1 1 192 0 0,-1 2-226 0 0,0 0 193 0 0,0 2-200 0 0,-1 0 217 0 0,1 1-206 0 0,-1 1 199 0 0,0 1-209 0 0,-1 2 174 0 0,1 0-207 0 0,-1 2 177 0 0,0-1-172 0 0,0 1 171 0 0,-1 2-150 0 0,0 1 224 0 0,0 0-201 0 0,1 3 158 0 0,1 0-135 0 0,1 2 80 0 0,0 4-33 0 0,0 1-25 0 0,-1 4 84 0 0,1 1 67 0 0,-1 3-96 0 0,1 3 130 0 0,-1 1-127 0 0,1 4 141 0 0,-1 2-140 0 0,1 3 202 0 0,0 1-242 0 0,0 2 183 0 0,0 1-179 0 0,0 0 200 0 0,-1 1-229 0 0,1-1 276 0 0,0 0-177 0 0,1 0 84 0 0,-1-1-151 0 0,0-1 180 0 0,0 0-146 0 0,1-1 231 0 0,-1 0-238 0 0,0-2 206 0 0,0-2-202 0 0,1 0 199 0 0,-1-2-204 0 0,0-1 172 0 0,0-1-201 0 0,0-2 217 0 0,0-1-249 0 0,0-2 243 0 0,-1 0-204 0 0,0-2 210 0 0,0-1-220 0 0,0-2 253 0 0,0 0-253 0 0,-1-2 236 0 0,0-2-211 0 0,0 1 250 0 0,0-3-204 0 0,0 1 273 0 0,-1-1-204 0 0,1 0 286 0 0,-1-1-166 0 0,0-2 70 0 0,1 2 59 0 0,0-2-239 0 0,-1 0 218 0 0,0-1-306 0 0,1-2 237 0 0,0-1-277 0 0,2-3 228 0 0,0-1-281 0 0,0-3 272 0 0,1-1-280 0 0,0-2 241 0 0,1-2-343 0 0,0-2 338 0 0,0-3-303 0 0,1-1 244 0 0,0-2-254 0 0,1-3 195 0 0,-1-2-200 0 0,1 0 220 0 0,0-2-211 0 0,-1 0 223 0 0,1 0-206 0 0,-1 1 260 0 0,0 1-250 0 0,0 1 227 0 0,0 2-212 0 0,-1 0 188 0 0,0 1-186 0 0,0 1 222 0 0,0 1-248 0 0,0 0 268 0 0,0 1-259 0 0,-1 0 246 0 0,0 1-217 0 0,0 1 251 0 0,0 1-237 0 0,-1 1 55 0 0,1 0-65 0 0,0 1 10 0 0,-1-1 13 0 0,0 1 22 0 0,0 0 9 0 0,1 0 0 0 0,-1 0 35 0 0,1 1-47 0 0,-1-1 48 0 0,1 2-19 0 0,-1-1 15 0 0,1 1-22 0 0,-2 1 25 0 0,1 1-3 0 0,-1 2-17 0 0,0-1 29 0 0,-1 3-28 0 0,1-2 8 0 0,-1 2-11 0 0,0 0-2 0 0,0 1-29 0 0,-1-1-38 0 0,1 2 13 0 0,-1 0-40 0 0,0 0 0 0 0,0 1-2 0 0,0 1 23 0 0,-1 0 2 0 0,1 2 42 0 0,-1-1 28 0 0,2 2-48 0 0,0 1 51 0 0,0 2 31 0 0,1 1-4 0 0,-1 3 127 0 0,0 1-175 0 0,1 3 203 0 0,-1 1-216 0 0,0 2 201 0 0,1 3-216 0 0,0 3 232 0 0,0 1-256 0 0,0 1 226 0 0,0 3-172 0 0,0 2 190 0 0,0 2-240 0 0,0 0 278 0 0,0 2-254 0 0,0-1 237 0 0,0 0-238 0 0,0 0 202 0 0,0-1-188 0 0,0 0 177 0 0,0-2-184 0 0,-1-1 199 0 0,1-1-186 0 0,0-1 193 0 0,0-1-216 0 0,0-1 246 0 0,1 0-260 0 0,-1-2 97 0 0,1 0-32 0 0,-1-1 59 0 0,0-1-25 0 0,0-2 15 0 0,0-1-35 0 0,0 0 51 0 0,-1-3-16 0 0,1 0 20 0 0,-1-1 6 0 0,0-3 12 0 0,0 0 40 0 0,-1-1-5 0 0,1 0 65 0 0,-1-2-26 0 0,0 1 77 0 0,0-1-7 0 0,1 0 25 0 0,-1-1-55 0 0,0-2-11 0 0,-1-1-13 0 0,1 1-60 0 0,0-1 19 0 0,0-1-24 0 0,1-1-23 0 0,0-1-12 0 0,1-2 145 0 0,0-2-244 0 0,1-2 227 0 0,1-3-314 0 0,1-1 249 0 0,-1-3-266 0 0,2-2 178 0 0,0-4-196 0 0,0-1 163 0 0,2-3-196 0 0,0-2 220 0 0,0 0-194 0 0,1-1 242 0 0,-1-1-219 0 0,1 2 227 0 0,-1 0-207 0 0,0 2 255 0 0,-1 2-239 0 0,-1 2 247 0 0,-1 2-278 0 0,1 2 275 0 0,-2 1-248 0 0,1 1 247 0 0,-1 1-241 0 0,-1 1 227 0 0,1 2-231 0 0,-1 0 250 0 0,-1 3-271 0 0,0-1 232 0 0,0 2-221 0 0,-1-1 228 0 0,0 2-232 0 0,1-1 243 0 0,0 2-259 0 0,-1-1 199 0 0,0 1-202 0 0,0-1 203 0 0,0 1-216 0 0,-1 2 205 0 0,1-2-206 0 0,-1 1 238 0 0,0 1-235 0 0,-1 1 222 0 0,2-2-202 0 0,-1 1 219 0 0,-1 0-195 0 0,1 1 223 0 0,-1 0-234 0 0,1-1 231 0 0,0 0-196 0 0,0 0 199 0 0,-1 1-179 0 0,1 0 185 0 0,-1 0-176 0 0,0 1 184 0 0,0 0-95 0 0,1-2-96 0 0,-1 1 198 0 0,0-1-222 0 0,1 1 234 0 0,-1 0-197 0 0,0 0 168 0 0,0 1 10 0 0,0 0-56 0 0,1-1-120 0 0,1-1 210 0 0,-1 1-250 0 0,3-1 242 0 0,-1 0-237 0 0,1-1 238 0 0,0 0-229 0 0,1 1 236 0 0,0-1-219 0 0,1 0 178 0 0,-2 1-197 0 0,2-1 196 0 0,0 0-167 0 0,0-1 172 0 0,0 0-172 0 0,0 0 202 0 0,-1 1-215 0 0,0-1 244 0 0,0 2-256 0 0,0-1 200 0 0,-1 0-197 0 0,1 0 178 0 0,-2 1-162 0 0,0 0 174 0 0,1-1-167 0 0,-1 1 195 0 0,0 0-212 0 0,1 0 210 0 0,-2 0-199 0 0,0 1 223 0 0,0 0-230 0 0,1-1 257 0 0,-1 0-198 0 0,0 1 183 0 0,0-1-207 0 0,-1 2 314 0 0,1-2-369 0 0,-1 1 282 0 0,1 0-250 0 0,-1 0 210 0 0,0 1-245 0 0,-1-1 250 0 0,1 1-105 0 0,0-1-140 0 0,1 0 237 0 0,0 0-244 0 0,-1 1 236 0 0,0-1-249 0 0,0 1 233 0 0,-1-1-239 0 0,1 1 239 0 0,-1 0-122 0 0,-1 1-9 0 0,1-1 16 0 0,4-1-93 0 0,-1 1 251 0 0,0 0-274 0 0,5 0 247 0 0,-2 0-248 0 0,5 1 240 0 0,1 0-240 0 0,3 0 250 0 0,1 0-239 0 0,3 1 236 0 0,1 0-225 0 0,3 0 190 0 0,2 0-272 0 0,2 0 190 0 0,4 0-216 0 0,1 0 121 0 0,3 1-278 0 0,1-1-35 0 0,1 0-207 0 0,1 1-107 0 0,1-1-118 0 0,0 0-254 0 0,-1-1-240 0 0,-2 1-187 0 0,-1 0-302 0 0,-3 0-701 0 0,-2 0-1944 0 0,-2-1-2701 0 0,-7 0 5987 0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1:12.81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29665.9375"/>
      <inkml:brushProperty name="anchorY" value="-897640.125"/>
      <inkml:brushProperty name="scaleFactor" value="0.5"/>
    </inkml:brush>
  </inkml:definitions>
  <inkml:trace contextRef="#ctx0" brushRef="#br0">62 546 1204 0 0,'0'0'1668'0'0,"-2"0"-410"0"0,-1 0-117 0 0,0 1-299 0 0,-3-1 170 0 0,2 1-132 0 0,-1-1-192 0 0,2 1 313 0 0,-2-1-232 0 0,1 1 82 0 0,0-1-141 0 0,1 0-2 0 0,1 1-133 0 0,1-1 13 0 0,-3 0-196 0 0,1 0 102 0 0,-1 0-200 0 0,2 0 90 0 0,-1 0 2063 0 0,5 1-2170 0 0,3 2 108 0 0,3 0-96 0 0,4 0-10 0 0,5 1-100 0 0,5 0 84 0 0,4 1-157 0 0,7-1 109 0 0,4 1-139 0 0,7 0 100 0 0,5 0-98 0 0,5 1 83 0 0,5 0-123 0 0,2-1 97 0 0,2 1-135 0 0,2 0 132 0 0,0-1-64 0 0,0 0 5 0 0,-2 0 1 0 0,-2-1-25 0 0,-2 1 1 0 0,-3-1-29 0 0,-1-1-12 0 0,-1 1 30 0 0,-2-1-16 0 0,-1 0 11 0 0,-2-1-31 0 0,-2 1 18 0 0,-3-1-48 0 0,-3 1-1 0 0,-2-1 77 0 0,-3 0-43 0 0,-3 0 22 0 0,-2 0-14 0 0,-5-1 8 0 0,-2 0-17 0 0,-2 0-32 0 0,-2 0 55 0 0,-2 0-28 0 0,-4 0 9 0 0,1 0 8 0 0,-3 0-7 0 0,2 0 12 0 0,-4 0-8 0 0,2 0 8 0 0,-3 0-3 0 0,2-1-4 0 0,-3 1 2 0 0,-2-1-24 0 0,1 1-13 0 0,-1-1 50 0 0,-1 0-22 0 0,-2 0 14 0 0,4 0 11 0 0,-2 0-3 0 0,0 0-3 0 0,-1-1 7 0 0,-2 1 72 0 0,2 0 7 0 0,0 1-2 0 0,-1-1 11 0 0,-1 0-26 0 0,2 0 2 0 0,-1-1-20 0 0,0 1 24 0 0,1-2-28 0 0,-1 1-19 0 0,1-2-23 0 0,1-2 13 0 0,0-1-20 0 0,1-1-23 0 0,1-2 43 0 0,-1-1-14 0 0,2 0-18 0 0,-1-3 39 0 0,2 0-36 0 0,0-2 25 0 0,0-1-2 0 0,1-2 9 0 0,1 0 13 0 0,0-2 20 0 0,1-2 52 0 0,0 0-18 0 0,0 1 52 0 0,0-1-41 0 0,0 0 37 0 0,0 2-19 0 0,0 0-32 0 0,-1 1 56 0 0,0 0-23 0 0,-1 2-21 0 0,0 1 106 0 0,-1 0-167 0 0,0 2 202 0 0,-1 1-207 0 0,-1 1 128 0 0,0 1-175 0 0,-1 1 132 0 0,0 2-206 0 0,-1 1 138 0 0,-1 1-173 0 0,0 0 151 0 0,0 2-132 0 0,0 0 53 0 0,1 3-6 0 0,1 1 8 0 0,1 3 3 0 0,0 3 10 0 0,1 4 35 0 0,0 2-14 0 0,2 5-17 0 0,-1 3 62 0 0,2 4-5 0 0,0 4 4 0 0,1 2 12 0 0,0 3 66 0 0,0 2 1 0 0,1 1 84 0 0,0 1-35 0 0,-1-1 35 0 0,1-1 39 0 0,0 0-67 0 0,-1-1 51 0 0,0-3-132 0 0,-1 0 106 0 0,0-3-129 0 0,-1-1 69 0 0,-1-2-83 0 0,0-3 96 0 0,-1-1-123 0 0,-1-2 108 0 0,-1-2-114 0 0,0-2 122 0 0,-1-2-102 0 0,-1 0 162 0 0,1-2-65 0 0,-1-2 89 0 0,-1-2 91 0 0,0 1-9 0 0,0-2 2 0 0,0 0-78 0 0,-1-1-16 0 0,0-2-75 0 0,-1-1-22 0 0,4-2-23 0 0,1-3-64 0 0,1-3 20 0 0,1-2-52 0 0,2-5 7 0 0,1-3-28 0 0,1-4-7 0 0,2-4-24 0 0,1-3 15 0 0,0-3-16 0 0,2-3-9 0 0,0-2-8 0 0,0-2 39 0 0,1-2-17 0 0,0-2 7 0 0,1 0 41 0 0,-2-1-68 0 0,0 1 59 0 0,0 1-56 0 0,0 1 73 0 0,-1 0-111 0 0,0 1 127 0 0,-1 1-91 0 0,0 1 75 0 0,-1 2-95 0 0,0 3 65 0 0,-1 1-49 0 0,-1 3 73 0 0,-1 2-81 0 0,-1 2 30 0 0,-1 4-42 0 0,-1 2-9 0 0,-1 2-9 0 0,-1 2-18 0 0,-2 4 8 0 0,1 0 11 0 0,0 4 52 0 0,-1 1-47 0 0,2 5 120 0 0,-2 3-94 0 0,2 5 97 0 0,-2 5-93 0 0,1 6 47 0 0,0 6-5 0 0,0 5 14 0 0,0 5-3 0 0,1 4 2 0 0,0 3 0 0 0,2 4 9 0 0,0 3 16 0 0,0 1-31 0 0,1 0 28 0 0,0-1-27 0 0,1-1 73 0 0,-1-1-87 0 0,1-3 85 0 0,0-1-87 0 0,1-2 82 0 0,-1-3-77 0 0,1-2 75 0 0,-1-3-78 0 0,0-2 79 0 0,-1-2-80 0 0,0-3 84 0 0,-1-3-108 0 0,-1-2 111 0 0,0-2-72 0 0,0-2 97 0 0,-1-3-59 0 0,0-1 104 0 0,-1-2-109 0 0,0-1 92 0 0,-1-3-84 0 0,1 0 70 0 0,-1-3-95 0 0,3-1 93 0 0,-1-2-62 0 0,3-2 5 0 0,2-3-39 0 0,1-3 42 0 0,1-2-70 0 0,0-3 62 0 0,1-3-67 0 0,1-3 62 0 0,0-2-80 0 0,1-5 56 0 0,1-2-45 0 0,-1-3 12 0 0,1-3-14 0 0,1-2 8 0 0,-2-2-7 0 0,1-4 20 0 0,0-1-15 0 0,1-4-8 0 0,0-1 81 0 0,-1-3-90 0 0,1 0 73 0 0,-1 0-102 0 0,0 0 67 0 0,-1 1 24 0 0,0 3-82 0 0,0 2 93 0 0,-2 3-85 0 0,0 3 67 0 0,-2 4-76 0 0,-1 4 8 0 0,-1 3-18 0 0,-1 4 39 0 0,-1 2-82 0 0,-1 4 81 0 0,0 3-96 0 0,-2 4 88 0 0,1 3-40 0 0,-1 2 124 0 0,1 4-100 0 0,0 4 106 0 0,1 5-96 0 0,1 5 58 0 0,-1 6-28 0 0,1 4 26 0 0,-1 6-11 0 0,2 3 27 0 0,-1 5-26 0 0,1 3 13 0 0,0 1 6 0 0,1 3-2 0 0,0 0 1 0 0,0 0 4 0 0,0 1 0 0 0,0-1 42 0 0,0 0-87 0 0,1-1 84 0 0,-1-1-69 0 0,1 0 94 0 0,-2-2-101 0 0,1 0 92 0 0,-1-3-102 0 0,0-2 109 0 0,-1-1-94 0 0,0-3 89 0 0,0-2-72 0 0,-1-2 87 0 0,1-2-63 0 0,-2-3 49 0 0,0-1-19 0 0,0-3 71 0 0,0-2-5 0 0,-2-2 89 0 0,1-2 81 0 0,-1-1-27 0 0,-1-4 120 0 0,1 0-232 0 0,-1-2 101 0 0,1 0-154 0 0,0-3 19 0 0,1-1-48 0 0,2-3-30 0 0,0-2 5 0 0,1-3 0 0 0,1-1-16 0 0,-1-3-4 0 0,2-1-28 0 0,0-3 91 0 0,0-1-131 0 0,1-1 159 0 0,0-1-166 0 0,-1-1 126 0 0,1 0-142 0 0,-1-1 134 0 0,0 0-120 0 0,0 0 100 0 0,0 1-62 0 0,-1-1 19 0 0,1 0-42 0 0,-2 1 85 0 0,1 0-120 0 0,0 1 126 0 0,1 0-48 0 0,-1 1-8 0 0,0 0 5 0 0,0 1-54 0 0,1 1 28 0 0,0 0-39 0 0,1 2 38 0 0,1-1 16 0 0,2 2-32 0 0,0 1 3 0 0,3 0 3 0 0,2 2-17 0 0,3 0-23 0 0,4 1-3 0 0,2 1 35 0 0,5 0-58 0 0,2 1 14 0 0,5 1-38 0 0,4 1 0 0 0,3 2-36 0 0,5 0 0 0 0,4 0 48 0 0,5 1-80 0 0,4 1 58 0 0,4-1 0 0 0,1 1 41 0 0,3 0-47 0 0,0 1 46 0 0,1 0-10 0 0,1 1 8 0 0,-1-1 23 0 0,-1 2 22 0 0,-2-1-19 0 0,-2 0 26 0 0,-5 0 22 0 0,-3-1-11 0 0,-3 1 20 0 0,-5-1-10 0 0,-4 1 4 0 0,-5-1 3 0 0,-3 1-24 0 0,-4-1 17 0 0,-3 0-81 0 0,-5-1-108 0 0,-3 1-113 0 0,-4-1-157 0 0,-2 0-174 0 0,-6 0-223 0 0,1-1-167 0 0,-4 1-321 0 0,-4-1-441 0 0,1 1-309 0 0,-3 0-298 0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3:32.70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97016.0625"/>
      <inkml:brushProperty name="anchorY" value="-956566.625"/>
      <inkml:brushProperty name="scaleFactor" value="0.5"/>
    </inkml:brush>
  </inkml:definitions>
  <inkml:trace contextRef="#ctx0" brushRef="#br0">182 83 436 0 0,'0'0'2021'0'0,"0"-2"-1273"0"0,0-1-179 0 0,0-2-49 0 0,0 1-6 0 0,0 0 37 0 0,0-2-107 0 0,0 2 48 0 0,0 1-121 0 0,0-2 144 0 0,-1 2-150 0 0,1 0 176 0 0,0 1-233 0 0,0 1 238 0 0,-1-2-312 0 0,1 1 279 0 0,0 0-289 0 0,0 1 267 0 0,0-1 623 0 0,1 0-560 0 0,-1 0-91 0 0,0 0 116 0 0,1 0-124 0 0,-1 1 94 0 0,0 0-131 0 0,1-1 64 0 0,-1 0-82 0 0,0 0 16 0 0,1 0-68 0 0,-1 1 31 0 0,0 0-93 0 0,1-1 35 0 0,0 1-56 0 0,-1-1 13 0 0,2-1 1394 0 0,-3 5-1470 0 0,1 2-50 0 0,-2 2 58 0 0,1 3 41 0 0,-2 3-61 0 0,0 3 49 0 0,0 3-29 0 0,-1 4 59 0 0,-1 4 3 0 0,0 5 29 0 0,-1 4 0 0 0,1 5-35 0 0,0 5 2 0 0,0 5-50 0 0,0 5 27 0 0,1 3-6 0 0,0 2-126 0 0,1 3 158 0 0,1 2-182 0 0,-1 2 81 0 0,1 1-30 0 0,1 2 140 0 0,0 2-217 0 0,0 1 266 0 0,0 2-244 0 0,-1 1 205 0 0,-1 1-224 0 0,1 0 275 0 0,-1 0-302 0 0,1 0 209 0 0,-1-1-9 0 0,0 0 39 0 0,0-2 104 0 0,1 0-124 0 0,0-1 68 0 0,-1-1-40 0 0,1-1-15 0 0,1 0 5 0 0,-1-1 28 0 0,1 0-32 0 0,1-1-35 0 0,1-1 0 0 0,0 0-50 0 0,0 0-2 0 0,1-1-27 0 0,0-1 10 0 0,2 0-74 0 0,-1-1 52 0 0,1 0-84 0 0,1-1 94 0 0,0 1-100 0 0,1 0 81 0 0,0 1-104 0 0,0 1 68 0 0,0 0-46 0 0,0 0 45 0 0,0 1-59 0 0,-1-1 55 0 0,1 0-36 0 0,0 0 16 0 0,-2-1-10 0 0,1-1 12 0 0,-1-1-12 0 0,0 0-6 0 0,-1-2-18 0 0,-1-1 154 0 0,0-2-194 0 0,0-3 30 0 0,0-1-16 0 0,0-1 11 0 0,-1-2 0 0 0,-1-1-5 0 0,1 0-2 0 0,-1 0 15 0 0,1-1-28 0 0,-1 1 13 0 0,0-1-19 0 0,0 0 14 0 0,-1-1-9 0 0,1 0 12 0 0,-1-1-3 0 0,0-1-18 0 0,-1-1 6 0 0,0 0-3 0 0,0-2 0 0 0,0 1 159 0 0,0-2-228 0 0,-1 0 229 0 0,0 1-224 0 0,1-2 201 0 0,-1 0-223 0 0,0 1 238 0 0,1 0-236 0 0,-1 0 62 0 0,1 1 7 0 0,-1 1-9 0 0,1 0-19 0 0,-1 1 39 0 0,1 0 1 0 0,1-1 1 0 0,-1 2-12 0 0,1-1 18 0 0,0 0-6 0 0,0 0 2 0 0,1 0-19 0 0,-1 1 43 0 0,0-1 118 0 0,1 1-215 0 0,0-1 244 0 0,-1 0-258 0 0,0 1 240 0 0,0 0-245 0 0,0 1 246 0 0,-1 0-262 0 0,0 0 247 0 0,0 1-243 0 0,-1 0 77 0 0,1 0-40 0 0,-1 1 66 0 0,1 0-57 0 0,-1 1 56 0 0,1 0-20 0 0,0 0 12 0 0,0 0-3 0 0,1 0-13 0 0,0 0 41 0 0,0 1 123 0 0,0-1-220 0 0,1 0 246 0 0,0 0-264 0 0,0 0 256 0 0,0 0-273 0 0,0 0 226 0 0,1 0-196 0 0,-1 0 230 0 0,0 0-245 0 0,1-1 80 0 0,-1 1-18 0 0,-1 0 18 0 0,1-1 23 0 0,-2 0-38 0 0,1 0 14 0 0,-1-1 9 0 0,0 0-4 0 0,0-1-21 0 0,0 0 48 0 0,0-1-62 0 0,0 0 160 0 0,-1-3-224 0 0,1 0 224 0 0,0-2-228 0 0,0-1 217 0 0,0-2-238 0 0,0 0 258 0 0,1-2-74 0 0,-1-1-3 0 0,1 0-159 0 0,-1-1 203 0 0,1 0-201 0 0,0-1 178 0 0,0-1-193 0 0,0-2 202 0 0,0 0-193 0 0,0-2 208 0 0,1-2-224 0 0,-1 0 109 0 0,1-1 110 0 0,-1 0-185 0 0,0-1 82 0 0,0 1-18 0 0,0-2 10 0 0,0 1-10 0 0,0-2 8 0 0,0-1 34 0 0,-1 0-4 0 0,1 0-6 0 0,0 0 12 0 0,0-1-22 0 0,0-1 21 0 0,0 0-2 0 0,0-1 5 0 0,0-1-6 0 0,-1 0 8 0 0,1 0-12 0 0,0 0-6 0 0,0-1 15 0 0,0 1-5 0 0,-1-1-3 0 0,1 0 7 0 0,0-1-3 0 0,-1 1-13 0 0,1-2 18 0 0,-1 1 45 0 0,0 0-63 0 0,1 0 152 0 0,-1-1-208 0 0,0 1 200 0 0,1-1-229 0 0,-1-1 202 0 0,0 1-183 0 0,0 0 207 0 0,1-1-220 0 0,-1 1 217 0 0,0-1-228 0 0,1 1 221 0 0,0-2-244 0 0,-1 1 273 0 0,1-1-265 0 0,0 1 235 0 0,0-2-215 0 0,1 1 204 0 0,-1-1-229 0 0,1 0 259 0 0,-1 0-111 0 0,0 0 37 0 0,1 0-10 0 0,-1 0-17 0 0,0 0-4 0 0,0 0-122 0 0,1 0 164 0 0,-1 0-78 0 0,0-1 44 0 0,1 1-18 0 0,0-1-4 0 0,0-3-32 0 0,0 2 42 0 0,-1 0-10 0 0,1-2-11 0 0,0 1-4 0 0,-1 1 14 0 0,1-2-10 0 0,0 1-159 0 0,0-1 241 0 0,0 0-247 0 0,0-1 253 0 0,0 2-251 0 0,1-2 266 0 0,-1 1-266 0 0,1-1 277 0 0,0 1-242 0 0,0-1 200 0 0,0 0-180 0 0,1-1 211 0 0,-1 1-226 0 0,1-1 228 0 0,-1 0-228 0 0,1-1 232 0 0,-1 1-237 0 0,1-1 248 0 0,0 0-265 0 0,0-1 224 0 0,0 0-181 0 0,0 0 212 0 0,1-1-216 0 0,0 0 212 0 0,0 1-218 0 0,1-2 228 0 0,1 1-255 0 0,-1-1 254 0 0,2 1-259 0 0,-1-2 217 0 0,2 1-215 0 0,-1-1 225 0 0,2 0-230 0 0,-2 0 195 0 0,3 0-190 0 0,-1 0 196 0 0,2 0-185 0 0,-1 0 159 0 0,2 0-146 0 0,-1 0 132 0 0,2 1-119 0 0,1-1 166 0 0,1 1-170 0 0,1 0 174 0 0,1 0-182 0 0,1 1 214 0 0,2 0-205 0 0,0 0 189 0 0,3 0-173 0 0,0 1 183 0 0,2 0-195 0 0,1 1 199 0 0,1-1-214 0 0,2 1 213 0 0,1-1-185 0 0,3 0 181 0 0,1 1-184 0 0,2 0 182 0 0,1 0-176 0 0,2-1 164 0 0,2 2-161 0 0,2-1 169 0 0,2 1-181 0 0,1-1 181 0 0,2 1-186 0 0,0 0 163 0 0,0-1-138 0 0,2 1 158 0 0,0-1-164 0 0,1 1 168 0 0,0-1-196 0 0,4 2 101 0 0,1-1 88 0 0,2 1-163 0 0,1 1 204 0 0,2 0-201 0 0,0 0 192 0 0,1 0-207 0 0,0 1 192 0 0,0 0-138 0 0,-1 1 195 0 0,2-1-200 0 0,0 1 204 0 0,1 0-229 0 0,2-1 73 0 0,0 0-12 0 0,2 1-3 0 0,1-1 7 0 0,0 0-11 0 0,2 0 152 0 0,1 0-220 0 0,0 1 188 0 0,0 0-176 0 0,1 0 205 0 0,-1-1-224 0 0,1 1 213 0 0,-1-1-210 0 0,-1 1 212 0 0,1-1-240 0 0,-1 0 234 0 0,0 0-225 0 0,0 0 81 0 0,1 0 7 0 0,-1 1-36 0 0,0-1 32 0 0,0 1 149 0 0,0 0-216 0 0,0 0 232 0 0,0 0-244 0 0,0 0 227 0 0,-1 1-232 0 0,1-1 236 0 0,-1 0-258 0 0,-1 0 255 0 0,0-1-245 0 0,0 1 241 0 0,0-1-240 0 0,-1 0 203 0 0,1-1-207 0 0,0 0 108 0 0,-1 0-54 0 0,-1 0 153 0 0,0-1-197 0 0,-1 0 223 0 0,0 0-250 0 0,-1 0 234 0 0,-2 0-221 0 0,-3-1 214 0 0,-1-1-231 0 0,-2-1 228 0 0,-1 1-215 0 0,0-1 224 0 0,-1 0-230 0 0,0-1 223 0 0,-1 1-207 0 0,1-1 207 0 0,1 1-207 0 0,0-1 184 0 0,0 1-190 0 0,0-1 172 0 0,1 1-151 0 0,0-1 162 0 0,1 1-169 0 0,1-1 158 0 0,0 1-182 0 0,0-1 156 0 0,-1-1-114 0 0,-1 0 154 0 0,0 1-155 0 0,1-2 147 0 0,-1 1-114 0 0,0 0 109 0 0,0-1-125 0 0,0 1 121 0 0,1-1-130 0 0,1 1 66 0 0,-1-1-21 0 0,4 0-10 0 0,1 0 18 0 0,3 0 22 0 0,1 0-6 0 0,1 0 8 0 0,2-1 0 0 0,1 1-5 0 0,0-1 6 0 0,0 0-34 0 0,-1 0 122 0 0,0 0-126 0 0,0 0 130 0 0,1 0-131 0 0,1 0 16 0 0,0 0 12 0 0,2 0 24 0 0,1 0 8 0 0,1 0-14 0 0,1 1-4 0 0,1 0-8 0 0,0 0 16 0 0,1 0-20 0 0,2 0 20 0 0,-1 1-6 0 0,2 1 6 0 0,0-2-5 0 0,0 1-12 0 0,2-1-16 0 0,1 1 50 0 0,0-1-25 0 0,1 0-4 0 0,1-1 6 0 0,0 0 2 0 0,0 0-10 0 0,1 0-10 0 0,-1-1 25 0 0,0 0-8 0 0,-3 0 7 0 0,0-1-10 0 0,-2 0-6 0 0,-2 1 20 0 0,-1-1-2 0 0,-2-1-54 0 0,-1 1 76 0 0,-1-1-99 0 0,-1-1 100 0 0,0 1-87 0 0,-1-1 68 0 0,-1 0-58 0 0,0 1 97 0 0,-1-1-103 0 0,-1 1 107 0 0,-1-1-111 0 0,0 1 99 0 0,-1 0-35 0 0,-4-1 25 0 0,-1 2-66 0 0,-1-2 76 0 0,-1 1-63 0 0,-1 1 43 0 0,-1-1-50 0 0,-1 1 5 0 0,0-1 12 0 0,-2 0-6 0 0,1 0 39 0 0,-1 0-48 0 0,0 1 26 0 0,-1-1-4 0 0,0-1-9 0 0,0 1 13 0 0,0-1 5 0 0,-1 1 17 0 0,0-2-17 0 0,0 1 20 0 0,-1 0-11 0 0,1-1 4 0 0,-1 1 8 0 0,0-1-21 0 0,0 0 25 0 0,2 0-12 0 0,-1 0-20 0 0,0 0 16 0 0,-1 1-39 0 0,-1 0 48 0 0,-1 0 242 0 0,0 0-387 0 0,-2 0 414 0 0,1 0-441 0 0,-3 0 416 0 0,-2 1-440 0 0,-1-1 397 0 0,-1 0-401 0 0,-2 0 412 0 0,-1 0-427 0 0,-2-1 417 0 0,0 1-424 0 0,-2-1 430 0 0,-1 0-428 0 0,-2 1 418 0 0,-2-1-428 0 0,-2 0 421 0 0,-1 1-426 0 0,-1-1 436 0 0,-2 1-434 0 0,-1 0 419 0 0,-1 0-419 0 0,-3 0 433 0 0,0 0-438 0 0,-2 1 463 0 0,-2 1-446 0 0,0-1 420 0 0,-4 1-383 0 0,1 0 428 0 0,-3 0-449 0 0,2 0 482 0 0,-3 0-522 0 0,2 0 479 0 0,-2 1-482 0 0,1-1 473 0 0,-2 0-483 0 0,2 0 486 0 0,-3 1-483 0 0,0 0 481 0 0,1 0-489 0 0,-2 0 505 0 0,-1 0-524 0 0,3 0 512 0 0,-2 0-491 0 0,-1 0 469 0 0,2-1-457 0 0,-1 1 435 0 0,-1 0-453 0 0,2 0 462 0 0,-2-1-467 0 0,0 2 500 0 0,1-2-513 0 0,-1 1 482 0 0,-1 0-449 0 0,0 1 488 0 0,1-2-495 0 0,-1 1 459 0 0,0 0-455 0 0,-1 0 461 0 0,2 0-475 0 0,0-1 502 0 0,-1 1-514 0 0,-1 0 519 0 0,-1 1-520 0 0,3-1 520 0 0,0 1-492 0 0,-1-1 456 0 0,-1 1-453 0 0,2-1 451 0 0,0 1-457 0 0,0 0 501 0 0,-2-1-514 0 0,0 1 483 0 0,3-1-468 0 0,-1 1 484 0 0,0-1-485 0 0,-1 1 436 0 0,2-1-425 0 0,0 0 461 0 0,-1 0-479 0 0,2 0 519 0 0,-2 0-514 0 0,1 1 482 0 0,-2-1-481 0 0,2 1 488 0 0,-1-1-477 0 0,0 1 423 0 0,-1 0-435 0 0,1-1 464 0 0,0 1-476 0 0,0-1 513 0 0,-2 1-518 0 0,0 0 474 0 0,2-1-469 0 0,0 0 475 0 0,-1 1-470 0 0,0-1 450 0 0,-1 1-452 0 0,2-1 461 0 0,-1 1-447 0 0,0-1 504 0 0,-1 1-528 0 0,-1 0 455 0 0,4 0-418 0 0,-1 0 467 0 0,0 0-469 0 0,0 0 446 0 0,2 0-450 0 0,0 0 460 0 0,-2 0-470 0 0,0 0 496 0 0,-2 0-504 0 0,3 0 475 0 0,-1 0-456 0 0,0 0 467 0 0,-2 0-466 0 0,0 0 454 0 0,-1 0-473 0 0,0 0 477 0 0,2 0-494 0 0,1 0 526 0 0,-1 0-522 0 0,0 0 489 0 0,-1 0-468 0 0,0 0 480 0 0,-2 0-475 0 0,1 0 456 0 0,2 0-468 0 0,0 0 470 0 0,0 0-477 0 0,0 0 544 0 0,-1 0-568 0 0,-1 0 504 0 0,0 0-451 0 0,2 0 506 0 0,0-1-560 0 0,0 1 488 0 0,-1 0-466 0 0,0-1 476 0 0,-1 1-484 0 0,-1 0 478 0 0,0 0-263 0 0,4 0 0 0 0,-1 0-179 0 0,1 0 430 0 0,-1 0-444 0 0,-1 0 446 0 0,-1 0-448 0 0,0 0 452 0 0,0 0-452 0 0,1 0 457 0 0,1 0-445 0 0,0-1 475 0 0,-1 1-492 0 0,0 0 462 0 0,2 0-457 0 0,0 0 457 0 0,-1 1-445 0 0,-1-1 451 0 0,0 0-461 0 0,2 0 438 0 0,0 1-432 0 0,-1-1 418 0 0,0 1-125 0 0,-1-1-267 0 0,2 0 415 0 0,0 1-441 0 0,-1-1 464 0 0,-1 0-496 0 0,0 0 494 0 0,2 1-191 0 0,-1-1 42 0 0,0 1 5 0 0,0-1-322 0 0,-2 0 418 0 0,0 0-139 0 0,0 0-256 0 0,2 1 417 0 0,0 0-454 0 0,-1-1 468 0 0,1 1-456 0 0,-2-1 454 0 0,0 0-448 0 0,0 0 462 0 0,-1 1-207 0 0,0-2 2 0 0,0 1-13 0 0,0 0 4 0 0,0 0 0 0 0,2 1 22 0 0,1-1-295 0 0,-1 0 511 0 0,1 1-485 0 0,-2-1 513 0 0,0 0-494 0 0,0 0 445 0 0,-1 0-186 0 0,0 0 19 0 0,2 0-40 0 0,1 1-271 0 0,-1-1 542 0 0,0 0-549 0 0,0 0 492 0 0,2 1-504 0 0,-1-1 490 0 0,0 1-182 0 0,0-1-282 0 0,-2 0 359 0 0,0 0-251 0 0,0 0-5 0 0,2 1-397 0 0,-1 0 75 0 0,1-1-133 0 0,-1 1-219 0 0,-1-1-300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3:25.4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415 83 2456 0 0,'-14'-44'11095'0'0,"14"43"-10865"0"0,0-1 1 0 0,-1 0-1 0 0,1 0 0 0 0,-1 1 0 0 0,0-1 0 0 0,1 0 0 0 0,-1 1 1 0 0,0-1-1 0 0,0 1 0 0 0,0-1 0 0 0,0 1 0 0 0,0 0 1 0 0,-1-1-1 0 0,1 1 0 0 0,0 0 0 0 0,-1 0 0 0 0,1 0 0 0 0,-1-1 1 0 0,1 2-1 0 0,-1-1 0 0 0,-1-1 0 0 0,-1 0-69 0 0,0 1 0 0 0,-1 0 0 0 0,1 0 1 0 0,0 0-1 0 0,-1 0 0 0 0,1 1 0 0 0,0 0 0 0 0,-7 0 0 0 0,-7 2 36 0 0,0 0 0 0 0,0 2 0 0 0,-22 6 0 0 0,24-5-19 0 0,0 1-1 0 0,0 0 0 0 0,1 1 1 0 0,0 1-1 0 0,0 0 0 0 0,0 1 1 0 0,1 1-1 0 0,1 0 0 0 0,0 1 1 0 0,0 0-1 0 0,-19 24 0 0 0,27-29-168 0 0,0 0 0 0 0,1 0 0 0 0,-1 1 0 0 0,1 0 0 0 0,1 0 0 0 0,-1 0 0 0 0,2 0 0 0 0,-1 1-1 0 0,1-1 1 0 0,0 1 0 0 0,0 0 0 0 0,1-1 0 0 0,0 1 0 0 0,0 0 0 0 0,1 0 0 0 0,0 0-1 0 0,0 0 1 0 0,1 0 0 0 0,0-1 0 0 0,0 1 0 0 0,1 0 0 0 0,0-1 0 0 0,0 1 0 0 0,1-1-1 0 0,0 1 1 0 0,1-1 0 0 0,4 8 0 0 0,1-2-354 0 0,0 1 0 0 0,1-2-1 0 0,1 1 1 0 0,0-1 0 0 0,1-1-1 0 0,0 0 1 0 0,0-1 0 0 0,25 16-1 0 0,-6-8-1322 0 0,0-1-1 0 0,64 23 1 0 0,-75-33-345 0 0,1-2 1 0 0,34 5-1 0 0,-51-9 1501 0 0,44 7-5651 0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3:39.23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1188E6"/>
      <inkml:brushProperty name="anchorY" value="-967851.875"/>
      <inkml:brushProperty name="scaleFactor" value="0.5"/>
    </inkml:brush>
  </inkml:definitions>
  <inkml:trace contextRef="#ctx0" brushRef="#br0">30 1 600 0 0,'0'0'3086'0'0,"-1"1"-3083"0"0,-1 0 322 0 0,1 0-309 0 0,0 0 291 0 0,1-1-316 0 0,-1 1 280 0 0,1-1-291 0 0,-1 1 277 0 0,-1 1-337 0 0,1-1 315 0 0,-1 0-298 0 0,2 0 251 0 0,-2 0-286 0 0,0 1 304 0 0,0-1-327 0 0,1 1 290 0 0,0-2-285 0 0,1 1 271 0 0,-1-1-98 0 0,0 1-169 0 0,-1 0 280 0 0,0 0-294 0 0,1 0 308 0 0,0-1-285 0 0,0 1 306 0 0,0-1 126 0 0,3 1-231 0 0,-1 0-188 0 0,0 1 287 0 0,0-1-301 0 0,0 0 277 0 0,2-1-298 0 0,0 1 293 0 0,0-1-299 0 0,0 1 289 0 0,-2-1-315 0 0,0 0 327 0 0,3 0-361 0 0,0 0 258 0 0,-1 0-365 0 0,0 0 219 0 0,-1 0-377 0 0,-1 0 187 0 0,2 0-2244 0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1:52.88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49836.625"/>
      <inkml:brushProperty name="anchorY" value="-900284.6875"/>
      <inkml:brushProperty name="scaleFactor" value="0.5"/>
    </inkml:brush>
  </inkml:definitions>
  <inkml:trace contextRef="#ctx0" brushRef="#br0">0 126 600 0 0,'1'-2'2220'0'0,"0"-4"-686"0"0,0-2-135 0 0,1-1-246 0 0,0 2-104 0 0,0-3-209 0 0,0 0-56 0 0,0 1-72 0 0,-1 0 29 0 0,0 1 17 0 0,0 0-82 0 0,1 1-99 0 0,-1 0-101 0 0,0 1-122 0 0,0 0-71 0 0,0 1-64 0 0,0 1-53 0 0,-1 2 39 0 0,1 1 155 0 0,-1 0 16 0 0,2 2-91 0 0,0 3 117 0 0,1 2-93 0 0,0 5 87 0 0,-1 4-122 0 0,1 4 129 0 0,-1 7-134 0 0,0 4 8 0 0,-1 6-18 0 0,0 5 17 0 0,-1 7 12 0 0,-1 6 68 0 0,0 5-65 0 0,-2 5 98 0 0,1 3-64 0 0,0 3 29 0 0,-1 2 77 0 0,2 3-177 0 0,-1 0 23 0 0,1 2-49 0 0,1 2 10 0 0,0-1-44 0 0,1 0-26 0 0,0 0-18 0 0,1-2 1 0 0,1-1 30 0 0,-1-2 32 0 0,1-2-2 0 0,0-3-5 0 0,0-2 125 0 0,-1-4-242 0 0,1-5 198 0 0,-1-3-200 0 0,0-3 164 0 0,0-5-209 0 0,-1-3 168 0 0,0-4-208 0 0,0-2 182 0 0,0-4-254 0 0,0-2 233 0 0,-1-4-209 0 0,0-2 197 0 0,1-2-217 0 0,-1-4 195 0 0,0-1-265 0 0,1-2 157 0 0,-1-2-295 0 0,0-3 108 0 0,0-1-462 0 0,0-3-114 0 0,0-1-258 0 0,0-3-299 0 0,0-1-132 0 0,-5-10-4517 0 0,1-1 1367 0 0,-1-3-2569 0 0,1 0 5974 0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1:54.17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51153.4375"/>
      <inkml:brushProperty name="anchorY" value="-903615.25"/>
      <inkml:brushProperty name="scaleFactor" value="0.5"/>
    </inkml:brush>
  </inkml:definitions>
  <inkml:trace contextRef="#ctx0" brushRef="#br0">0 129 1100 0 0,'0'0'1408'0'0,"0"-2"-298"0"0,0 0-56 0 0,0-1-188 0 0,1-1-126 0 0,-1 0-154 0 0,1 0-53 0 0,0-1-99 0 0,0 0-92 0 0,0 1-20 0 0,1-1 38 0 0,0 1-4 0 0,0-1-54 0 0,0 1 23 0 0,1 0-24 0 0,-2 0-60 0 0,2 0-35 0 0,-1 0-23 0 0,0-1-55 0 0,0 2-16 0 0,1-1 33 0 0,-1 0 5 0 0,0 0-1 0 0,0 1 3 0 0,0 0 33 0 0,0-1-10 0 0,0 1-18 0 0,-1 1 6 0 0,1-2 16 0 0,-1 1-1 0 0,0 1-3 0 0,0 0-3 0 0,-1 1-9 0 0,2-1 7 0 0,0 0 16 0 0,-1 1-19 0 0,0-1 12 0 0,0 1-13 0 0,0 1-1 0 0,0-2-1 0 0,0 1 19 0 0,0 0-6 0 0,0 0-6 0 0,0 0 2 0 0,-1 1 23 0 0,0-1-8 0 0,3 1 84 0 0,0 0-10 0 0,2 2-10 0 0,-1-1 7 0 0,1 2-17 0 0,0 1 18 0 0,1 1 208 0 0,1 1-114 0 0,0 2 106 0 0,2 0-90 0 0,0 2 32 0 0,2 1-99 0 0,3 2 44 0 0,2 2-87 0 0,3 1 59 0 0,3 4-53 0 0,3 1 57 0 0,4 3-45 0 0,3 2 33 0 0,5 3-38 0 0,3 1-8 0 0,2 1 49 0 0,2 2-152 0 0,3-1 199 0 0,1 0-264 0 0,2 1 155 0 0,1-1-238 0 0,1-1 219 0 0,0-1-188 0 0,-1 0 112 0 0,1-2-149 0 0,-1 0 138 0 0,-1-1-188 0 0,-1-1 204 0 0,-2-1-204 0 0,-1-1 165 0 0,-2-1-199 0 0,-2-1 202 0 0,-3-2-184 0 0,-1 0 158 0 0,-2 0-173 0 0,-2-1 215 0 0,-1-1-201 0 0,-1 0 184 0 0,-1 0-199 0 0,-1-1 77 0 0,-2 0-7 0 0,0-1-7 0 0,-1 0 22 0 0,0-1-6 0 0,-2 0 3 0 0,0 0-9 0 0,0-1 30 0 0,-1 0-37 0 0,-1-1 31 0 0,0 0 0 0 0,-1-1-15 0 0,-2-1 16 0 0,0 0 4 0 0,-1-1-30 0 0,-1 0-8 0 0,0-1 19 0 0,-2 0-17 0 0,0-1 38 0 0,-2 0-34 0 0,0-1 16 0 0,-1 0-23 0 0,-1 0 15 0 0,-1-2 13 0 0,-3 0-46 0 0,1 0 39 0 0,-3-1-14 0 0,2 0-10 0 0,-2 0-28 0 0,0-1 16 0 0,0 0 6 0 0,-1 1-20 0 0,-1-1 48 0 0,-1 1-14 0 0,-1-1 156 0 0,-1 2-305 0 0,-1-1 339 0 0,-1 2-335 0 0,-2 1 347 0 0,-3 2-281 0 0,-1 0 114 0 0,-3 2-98 0 0,-4 0 69 0 0,-2 2-23 0 0,-4 1-11 0 0,-3 2-5 0 0,-3 1-23 0 0,-4 1 5 0 0,-3 3-21 0 0,-4 0 37 0 0,-3 3-12 0 0,-2 0 1 0 0,-1 1 5 0 0,-1 1-6 0 0,0 1 1 0 0,0-1 33 0 0,-1 1-33 0 0,0 1 39 0 0,1-1-11 0 0,0 0 9 0 0,0 0 12 0 0,0 0-68 0 0,1-1 76 0 0,0 0-20 0 0,1-1 6 0 0,2-2 10 0 0,1-1-21 0 0,1 0 2 0 0,1-2-80 0 0,0 0 35 0 0,1 0 13 0 0,1-2-11 0 0,1 1-3 0 0,1-2 15 0 0,2 0 0 0 0,1-2 159 0 0,3 0-250 0 0,1-1 230 0 0,1 0-206 0 0,2-1 236 0 0,2-1-368 0 0,1 0 260 0 0,2 0 83 0 0,0-2-204 0 0,2 1 209 0 0,0-1-194 0 0,0 1 220 0 0,2-1-247 0 0,1-1 248 0 0,0 1-281 0 0,1-2 284 0 0,0 1-241 0 0,1-1 213 0 0,0 0-225 0 0,0-1 225 0 0,1 1-228 0 0,-1-1 237 0 0,1 0-239 0 0,0 0 240 0 0,0 0-240 0 0,1-1 221 0 0,0 0-243 0 0,2-1 272 0 0,0 0-251 0 0,1-1 203 0 0,-2 0-293 0 0,2 0 383 0 0,-1 1-287 0 0,1-2 236 0 0,0 1-243 0 0,1-1 253 0 0,-1 1-264 0 0,1-1 271 0 0,0 0-240 0 0,1 0 208 0 0,0-1-201 0 0,0 1 208 0 0,0-1-221 0 0,1-1 226 0 0,0 1-228 0 0,0 0 228 0 0,1-1-246 0 0,1 0 260 0 0,0 0-261 0 0,-2 0 163 0 0,1 0-73 0 0,-1 0 139 0 0,2 0-228 0 0,0-1 155 0 0,0 1-247 0 0,0-1 54 0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1:54.73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52624.4375"/>
      <inkml:brushProperty name="anchorY" value="-907035.9375"/>
      <inkml:brushProperty name="scaleFactor" value="0.5"/>
    </inkml:brush>
  </inkml:definitions>
  <inkml:trace contextRef="#ctx0" brushRef="#br0">46 5 80 0 0,'0'0'0'0'0,"-3"0"2332"0"0,-1 1-723 0 0,0 0-171 0 0,1-1-248 0 0,-2 1-99 0 0,0 0-91 0 0,1-1-84 0 0,1 1-76 0 0,-1-1 1964 0 0,1 0-2232 0 0,1 1-3 0 0,0-1 9 0 0,0 0 34 0 0,0 0-42 0 0,3 2-83 0 0,1-1-19 0 0,0 0-86 0 0,4 1-66 0 0,-1 0-40 0 0,3-1-48 0 0,0 0 26 0 0,3 1-148 0 0,2-1 121 0 0,2 1-187 0 0,1 0 141 0 0,1-1-181 0 0,1 0 75 0 0,2 0-204 0 0,0-1 22 0 0,0 0-175 0 0,1 0-85 0 0,0-1-62 0 0,0 0-90 0 0,-1-1-109 0 0,0 0-81 0 0,-1 0 21 0 0,-1 0-13 0 0,-1 0-37 0 0,-2-1-101 0 0,-3 1-244 0 0,1-1-199 0 0,-4 1-156 0 0,1-1-1752 0 0,-2 0-684 0 0,-3 1 1895 0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1:55.01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54259.3125"/>
      <inkml:brushProperty name="anchorY" value="-908301.875"/>
      <inkml:brushProperty name="scaleFactor" value="0.5"/>
    </inkml:brush>
  </inkml:definitions>
  <inkml:trace contextRef="#ctx0" brushRef="#br0">66 58 1156 0 0,'-2'-2'2128'0'0,"0"-1"-457"0"0,-1 0-215 0 0,-1-1-139 0 0,0 0-75 0 0,-2-1-73 0 0,2 1-42 0 0,-1 0-47 0 0,1 0-81 0 0,0 0-132 0 0,1 0-133 0 0,0 2-147 0 0,0-2-119 0 0,1 2-105 0 0,0-1-111 0 0,1 2-43 0 0,-2-1-56 0 0,1 1-12 0 0,0-1 68 0 0,0 4 5 0 0,0-1 53 0 0,1 4-62 0 0,0 3 37 0 0,0 3-64 0 0,1 2-24 0 0,0 3 64 0 0,1 2-158 0 0,-1 3 136 0 0,1 1-166 0 0,0 3 113 0 0,-1 0-158 0 0,1 2 59 0 0,0 1-260 0 0,0 0 98 0 0,-1 2-285 0 0,1-1-20 0 0,-1 0-269 0 0,1-1-134 0 0,-1 0-160 0 0,1-1-163 0 0,0-1-29 0 0,0 0-449 0 0,0-3-73 0 0,1-1-1671 0 0,0-1-1008 0 0,-1-6 2517 0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1:55.31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52940.8125"/>
      <inkml:brushProperty name="anchorY" value="-907528.3125"/>
      <inkml:brushProperty name="scaleFactor" value="0.5"/>
    </inkml:brush>
  </inkml:definitions>
  <inkml:trace contextRef="#ctx0" brushRef="#br0">10 1 2204 0 0,'-2'3'5479'0'0,"2"-1"-4271"0"0,-2 1-56 0 0,1 0-98 0 0,0-1 94 0 0,0 0-162 0 0,0 1 44 0 0,0-1-279 0 0,0 1-61 0 0,3-1-176 0 0,0 0 32 0 0,1-1-236 0 0,4 0 69 0 0,-1 0-233 0 0,6-1 143 0 0,-2 0-217 0 0,4 0 88 0 0,3-1-238 0 0,1 1-2 0 0,0-1-314 0 0,1 0-104 0 0,0 1-338 0 0,0-2-34 0 0,-1 1-229 0 0,1-1-389 0 0,-1 0-387 0 0,0-1-1777 0 0,-1-1-1467 0 0,-4 1 3441 0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1:56.13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54470.3125"/>
      <inkml:brushProperty name="anchorY" value="-908808.625"/>
      <inkml:brushProperty name="scaleFactor" value="0.5"/>
    </inkml:brush>
  </inkml:definitions>
  <inkml:trace contextRef="#ctx0" brushRef="#br0">12 1 580 0 0,'0'0'4018'0'0,"-2"1"-3725"0"0,-1-1-165 0 0,1 1-167 0 0,-1-1-230 0 0,2 1-378 0 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1:57.81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53187.1875"/>
      <inkml:brushProperty name="anchorY" value="-907542.0625"/>
      <inkml:brushProperty name="scaleFactor" value="0.5"/>
    </inkml:brush>
  </inkml:definitions>
  <inkml:trace contextRef="#ctx0" brushRef="#br0">132 342 1012 0 0,'0'0'0'0'0,"-3"0"1128"0"0,-5 0-284 0 0,1 0-232 0 0,-4 1-17 0 0,2-1-110 0 0,-3 1 62 0 0,2 0-95 0 0,2 0 63 0 0,-1-1-58 0 0,1 0-7 0 0,2 1-45 0 0,-2-1 10 0 0,2 0-82 0 0,1 0-6 0 0,1 0-27 0 0,-1 0 23 0 0,1 0 13 0 0,1 0 25 0 0,0 1-10 0 0,2-1-17 0 0,0 0 10 0 0,3 1-70 0 0,1-1 14 0 0,5 1-63 0 0,3 0-36 0 0,3-1-41 0 0,3 1-26 0 0,3-1-30 0 0,3 0 0 0 0,2 0-31 0 0,1 0-30 0 0,3 0 34 0 0,1 0-55 0 0,1 0 39 0 0,0 0-12 0 0,1 1-34 0 0,0-1 19 0 0,0 1-16 0 0,0-1 3 0 0,-1 1-15 0 0,-1-1-5 0 0,0 1-47 0 0,-2 0 60 0 0,0-1-2 0 0,-2 0 10 0 0,-1 0 24 0 0,-2 0-24 0 0,-3 0 4 0 0,-4-1 4 0 0,1 1 20 0 0,-3 0 37 0 0,0 0-4 0 0,-2-1 84 0 0,0 1-46 0 0,-2 1 28 0 0,0-1-16 0 0,-1 0-19 0 0,0 0-4 0 0,-1 1 4 0 0,-3-1-17 0 0,3 0-4 0 0,-2-1 14 0 0,-2 1-75 0 0,0-1 50 0 0,1 1-46 0 0,-1 0 36 0 0,0 0-21 0 0,-1-1 6 0 0,-1 1-10 0 0,2 0 2 0 0,0 0-19 0 0,-1 1 4 0 0,0-1-2 0 0,-1 0-37 0 0,-1 0 48 0 0,-1 0-31 0 0,0 0 15 0 0,0 0-13 0 0,4 0 3 0 0,-1 0 13 0 0,1 0-18 0 0,-1 0 11 0 0,-1 0-4 0 0,-1 0 15 0 0,0 0-46 0 0,-1 0 52 0 0,0 0-36 0 0,0 0 66 0 0,0 0-22 0 0,0 0 46 0 0,4-1-26 0 0,-1 1 6 0 0,1 0-11 0 0,1-1 2 0 0,-1 0-29 0 0,0 0-24 0 0,-1 0 74 0 0,-2 1-10 0 0,3-1 20 0 0,0 0-20 0 0,0 0 20 0 0,-2 0 4 0 0,0 0-104 0 0,-1 1 156 0 0,0 0-64 0 0,-1 0 13 0 0,2-1-4 0 0,1 1-1 0 0,-1 0-4 0 0,0-1-32 0 0,0 1 18 0 0,-2 0 25 0 0,1 0 355 0 0,1-1-347 0 0,0 1 32 0 0,0-1-11 0 0,0 1 36 0 0,0-1-46 0 0,-2 1 48 0 0,1 0-19 0 0,1-1-13 0 0,0 0 33 0 0,1 0-21 0 0,-2 0 17 0 0,2 0 865 0 0,-2 0-913 0 0,1 0 89 0 0,0 0-90 0 0,-1 0 97 0 0,1 1-164 0 0,-2-1 123 0 0,1-1-176 0 0,0 0 148 0 0,-1-2-146 0 0,1 0 107 0 0,-1-2-111 0 0,2-1 96 0 0,-1-1-137 0 0,0-2 144 0 0,1 0-163 0 0,0-3 156 0 0,0 0-150 0 0,1-3 106 0 0,0-1-84 0 0,0-1 121 0 0,1-2-138 0 0,0 0 147 0 0,0 0-138 0 0,0 2 97 0 0,0-1-99 0 0,0 2 107 0 0,0 2-121 0 0,-1 0 93 0 0,0 3-113 0 0,0 1 78 0 0,-2 3-141 0 0,2-1 156 0 0,-2 3-133 0 0,1 1 124 0 0,-1 2-78 0 0,-1 1 117 0 0,4 3-135 0 0,1 4 155 0 0,1 2-141 0 0,0 5 76 0 0,1 2-8 0 0,1 5 9 0 0,0 2 4 0 0,0 4-18 0 0,0 1 29 0 0,1 2-9 0 0,-1 1-2 0 0,1 0 6 0 0,-1 0 3 0 0,0-1 56 0 0,0-1-63 0 0,-1-1 92 0 0,1-2-116 0 0,-1-1 129 0 0,-1-2-142 0 0,0-2 122 0 0,0-1-112 0 0,-2-3 135 0 0,1 0-133 0 0,0-2 107 0 0,-1-2-37 0 0,-1-1 71 0 0,1-1-64 0 0,-1-2 125 0 0,0 0-116 0 0,-1-2 98 0 0,-1-2-76 0 0,2 1 60 0 0,-1-2-106 0 0,2-1 59 0 0,1-3-72 0 0,-1-2 69 0 0,2-3-105 0 0,0-4 82 0 0,0-2-101 0 0,1-4 90 0 0,-1-1-104 0 0,2-3 96 0 0,-1-1-104 0 0,0 0 110 0 0,0-1-103 0 0,0 0 96 0 0,-1 0-79 0 0,0 2 70 0 0,-1-1-63 0 0,0 1 80 0 0,0 1-85 0 0,0 1 83 0 0,0 2-118 0 0,-1 0 90 0 0,0 1-57 0 0,0 2 49 0 0,0 0-61 0 0,-1 2 89 0 0,1 0-116 0 0,-2 2 97 0 0,0 2-115 0 0,0 0 75 0 0,0 2-108 0 0,0-1 119 0 0,-1 2-113 0 0,1 1 100 0 0,-2 2-62 0 0,1 0 126 0 0,2 3-124 0 0,1 3 120 0 0,1 1-119 0 0,0 3 128 0 0,1 2-113 0 0,-1 2 35 0 0,1 3-6 0 0,1 0 30 0 0,0 2-7 0 0,0 2 4 0 0,0-1 0 0 0,1 1 14 0 0,0-1 1 0 0,0-1 70 0 0,-1-1-112 0 0,0-1 125 0 0,0-2-132 0 0,0-1 118 0 0,-2-1-72 0 0,1-1 86 0 0,-2-3-79 0 0,0 0 123 0 0,-1-1-125 0 0,2 0 77 0 0,-2-2-74 0 0,2 0 70 0 0,-1-1-105 0 0,3-2 106 0 0,-2-1-95 0 0,2-2 38 0 0,2-2-48 0 0,0-2 90 0 0,0-1-116 0 0,1-2 107 0 0,-1 0-108 0 0,1-1 97 0 0,0-1-104 0 0,0 0 106 0 0,-1 0-117 0 0,1 1 114 0 0,-1-1-113 0 0,1 0 103 0 0,-1 1-124 0 0,1 0 92 0 0,-1 1-62 0 0,1 1 88 0 0,-1 0-95 0 0,1 1 105 0 0,1 1-111 0 0,0 0 103 0 0,2 1-101 0 0,0 0 109 0 0,1 1-97 0 0,1 1 104 0 0,0 1-110 0 0,2 0 112 0 0,1 1-108 0 0,0 0 89 0 0,2 1-74 0 0,1 0 115 0 0,2 0-131 0 0,0 1 111 0 0,1 0-123 0 0,1 0 120 0 0,1 0-121 0 0,0 0 129 0 0,1 0-131 0 0,-2 0 114 0 0,0 0-119 0 0,-2 0 124 0 0,-1 0-122 0 0,-2 0 116 0 0,-1 0-109 0 0,-4-1 117 0 0,1 1-100 0 0,-4-1 100 0 0,2 0-118 0 0,-4 1 59 0 0,1-1 70 0 0,-2 0-126 0 0,2 1 146 0 0,-3-1-157 0 0,-1 1 126 0 0,0-1-122 0 0,0 0 35 0 0,-2 0 105 0 0,3 0-151 0 0,-1 0 27 0 0,1 0-14 0 0,0 0-21 0 0,1-1-5 0 0,-2 1 24 0 0,3 0 10 0 0,-3 0 8 0 0,3-1 18 0 0,-2 1-8 0 0,2-1-1 0 0,-2 1-4 0 0,1 0 19 0 0,-2 0-1 0 0,-1 0 16 0 0,2 0-9 0 0,-2 0 8 0 0,-1 0-25 0 0,-2 0-16 0 0,3 0-24 0 0,-1-1 22 0 0,-1 1-22 0 0,-1 0-8 0 0,-1-1-8 0 0,-1 1-22 0 0,3 0-27 0 0,-1 0-41 0 0,0 0-89 0 0,0 0-7 0 0,-1 0-90 0 0,-1 0-111 0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2:00.04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56814.5"/>
      <inkml:brushProperty name="anchorY" value="-908638.75"/>
      <inkml:brushProperty name="scaleFactor" value="0.5"/>
    </inkml:brush>
  </inkml:definitions>
  <inkml:trace contextRef="#ctx0" brushRef="#br0">167 1175 716 0 0,'0'0'5543'0'0,"-9"5"2209"0"0,8-6-7328 0 0,-1-1 58 0 0,0-1-179 0 0,1 1 149 0 0,-1-4-172 0 0,1 1 241 0 0,-1-2-180 0 0,0-2 161 0 0,0-1-184 0 0,0-2 86 0 0,-1-1-159 0 0,-1-1 98 0 0,1-2-96 0 0,-1-2 63 0 0,0 0-66 0 0,0-3-70 0 0,0-1 140 0 0,0-1-140 0 0,-1-2 57 0 0,0-1-115 0 0,-1 0 81 0 0,0-1-37 0 0,1 0-19 0 0,-1 0-7 0 0,0 1 14 0 0,1 1-43 0 0,0 1 17 0 0,0 1-54 0 0,0 2 24 0 0,0 1-60 0 0,1 1 24 0 0,0 3-23 0 0,1 0-4 0 0,0 2-9 0 0,1 1-4 0 0,-1 1 1 0 0,0 1-29 0 0,0 3 8 0 0,1-1 38 0 0,1 2-45 0 0,-1 0 30 0 0,1 1-37 0 0,-1-1 38 0 0,1 2-21 0 0,0-1 25 0 0,1 1-54 0 0,-1 0 54 0 0,0 1-31 0 0,0 0 9 0 0,0-1-16 0 0,1 1 23 0 0,-1 1-22 0 0,0-2 21 0 0,1 2-25 0 0,-1 0 31 0 0,0-1-32 0 0,0 2 32 0 0,0-1-14 0 0,0 2 0 0 0,1-2 1 0 0,0 0-1 0 0,0 1 0 0 0,0 0 0 0 0,0 1-5 0 0,0 1 7 0 0,0-1-31 0 0,0-1 37 0 0,0 0-26 0 0,0 0-48 0 0,0 1 51 0 0,0 0 15 0 0,0 0-38 0 0,0 1 6 0 0,0 0 11 0 0,0 0 23 0 0,0 0-34 0 0,0 0 3 0 0,1-1 26 0 0,1-1-23 0 0,-1 1 27 0 0,5 0-3 0 0,0 0-4 0 0,5 1 8 0 0,3-1 2 0 0,3 1-29 0 0,3-1 18 0 0,3 0-15 0 0,4 0-20 0 0,4-1-9 0 0,4 0 6 0 0,4 0 145 0 0,5-1-214 0 0,2-1 76 0 0,4 0-13 0 0,3-1 11 0 0,2-1 3 0 0,-1 0-14 0 0,0 0 38 0 0,-1-1 21 0 0,-2 0-52 0 0,-3 1 14 0 0,-2-1 14 0 0,-4 1-2 0 0,-3 0 1 0 0,-3 0-8 0 0,-3 1 16 0 0,-3 0 0 0 0,-3 1 0 0 0,-2 0-4 0 0,-3 0-7 0 0,-3 1 15 0 0,-1 1-24 0 0,-2-1 27 0 0,-3 1-14 0 0,0-1 5 0 0,-3 2-6 0 0,1-1-12 0 0,-2 1 22 0 0,1-1-27 0 0,-3 1 14 0 0,2 0-5 0 0,-2 0 15 0 0,-2 0-4 0 0,2 1-7 0 0,-2-1 2 0 0,0 1-6 0 0,0-1 16 0 0,0 0-10 0 0,-2 0 9 0 0,0 0 2 0 0,1 1-1 0 0,-1-1 20 0 0,0 1-39 0 0,-1-1 36 0 0,0 1-11 0 0,-2 0 8 0 0,1 0-2 0 0,2 0 10 0 0,0 0 3 0 0,-1-1 4 0 0,1 1-6 0 0,-2 0 22 0 0,0 0-16 0 0,0 0 10 0 0,1-1-17 0 0,0 0-18 0 0,0 0 9 0 0,0-2-52 0 0,-1 0 29 0 0,1-2 3 0 0,0 1-2 0 0,1-3-31 0 0,-1-1 38 0 0,1-1-13 0 0,1-2-19 0 0,0-1 25 0 0,0 0-9 0 0,0-2 36 0 0,1 0-38 0 0,0-2 22 0 0,1 1-1 0 0,0-1-1 0 0,0 0-18 0 0,0 1 29 0 0,0-1-4 0 0,0 2 20 0 0,-1 0-38 0 0,-1 1 60 0 0,0 2 32 0 0,0 1-100 0 0,-1 1 66 0 0,0 2-98 0 0,0-1 8 0 0,-1 2-14 0 0,1 1 22 0 0,-1 1-2 0 0,0 1 6 0 0,-1 1 8 0 0,2 2-6 0 0,1 3 22 0 0,1 2 2 0 0,0 3 15 0 0,-1 3-8 0 0,1 2-19 0 0,1 3 28 0 0,0 3 10 0 0,-1 2 6 0 0,1 2-4 0 0,0 2 3 0 0,0 1-15 0 0,0 0 4 0 0,-1 0 3 0 0,1-1 7 0 0,0 0-1 0 0,-1-1-8 0 0,0-2 7 0 0,0 0-17 0 0,-1-2 5 0 0,0-2 21 0 0,-1-1-1 0 0,1-2 6 0 0,-1-2 22 0 0,-1-1 23 0 0,1-2 84 0 0,-1-2 6 0 0,0 0 75 0 0,0-2 7 0 0,0 1 9 0 0,0-2-55 0 0,0-2 12 0 0,-1 0-62 0 0,4-3-13 0 0,2-1 9 0 0,1-3-76 0 0,2-3 35 0 0,1-2-56 0 0,0-3-5 0 0,1-3 14 0 0,0-1-58 0 0,0-3 49 0 0,0-2-22 0 0,0-1-40 0 0,1 0 13 0 0,-1-2-7 0 0,1 1-14 0 0,-1 0 46 0 0,0 2-42 0 0,-1 0 37 0 0,-1 2-38 0 0,0 1 67 0 0,-1 1-53 0 0,0 2 69 0 0,-2 2-98 0 0,0 1 52 0 0,0 2-64 0 0,-2 0 96 0 0,-1 3-169 0 0,1 0 51 0 0,-1 2-15 0 0,-1 1 54 0 0,-2 1-38 0 0,4 3 28 0 0,0 3 26 0 0,0 2-3 0 0,1 4-16 0 0,1 4 35 0 0,-1 3-6 0 0,1 2-3 0 0,0 4-2 0 0,1 2 48 0 0,0 3-38 0 0,1 0 4 0 0,0 1 4 0 0,1 0 2 0 0,0 0 4 0 0,0-1-29 0 0,0-1 42 0 0,-1-2-14 0 0,1-2 24 0 0,-1-2-6 0 0,0-1 17 0 0,-1-3-4 0 0,0-1 39 0 0,0-1-57 0 0,-1-3 89 0 0,0-1-78 0 0,0-1 47 0 0,-2-2-78 0 0,3-3 72 0 0,-2 0-98 0 0,1-3 85 0 0,2-2-78 0 0,0-2 41 0 0,1-3-60 0 0,0-2 78 0 0,1-2-95 0 0,-1-3 108 0 0,1-3-125 0 0,0-1 74 0 0,0-2-56 0 0,-1 0 62 0 0,0 0-56 0 0,-1-1 64 0 0,0 1-84 0 0,-1 1 109 0 0,0 2-108 0 0,-1 1 81 0 0,-1 2-58 0 0,0 1 36 0 0,-1 1-44 0 0,0 2 4 0 0,-2 2-45 0 0,1 0 44 0 0,-1 1-2 0 0,1 1 6 0 0,-1 1 37 0 0,-1 2-32 0 0,3 1 34 0 0,0 0-4 0 0,3 3 24 0 0,0 1 23 0 0,2 2-33 0 0,2 1 3 0 0,1 1 17 0 0,1 1 12 0 0,3 1-87 0 0,2 1 139 0 0,3 0-72 0 0,3 0-18 0 0,2 0 45 0 0,2 0-39 0 0,2-1 30 0 0,2 0-37 0 0,1-2 30 0 0,1 0-29 0 0,0-1-24 0 0,0-1 26 0 0,0-1-11 0 0,-3-1 26 0 0,0 0-39 0 0,-1-2-1 0 0,-1 0 13 0 0,-2 0-11 0 0,0-1 18 0 0,-2 0-14 0 0,-1 0-19 0 0,-1-1 14 0 0,-1 0 0 0 0,-2-1-6 0 0,-1 1 22 0 0,0-1-16 0 0,-2 1 0 0 0,0-1 10 0 0,-1 0 2 0 0,-4 1-15 0 0,1 0 19 0 0,-4 0-1 0 0,2-1 5 0 0,-3 2-43 0 0,1-1 50 0 0,-2 0-53 0 0,-3 1-8 0 0,3-1-27 0 0,-1 1 19 0 0,-2 0 11 0 0,2 1 15 0 0,-1-1-12 0 0,1 3 19 0 0,-2-1 4 0 0,0 3 5 0 0,0 2 4 0 0,-1 2 41 0 0,0 2-62 0 0,-1 2 62 0 0,0 2-5 0 0,0 3 2 0 0,-1 2 35 0 0,1 3-47 0 0,-1 2-50 0 0,1 4 144 0 0,-1 2-52 0 0,1 4 30 0 0,0 3 30 0 0,0 4-112 0 0,1 2 119 0 0,-1 2-100 0 0,0 2 119 0 0,1 3-110 0 0,0 1 138 0 0,0 0-153 0 0,-1 0 131 0 0,1 0-147 0 0,-1-1 121 0 0,1 0-126 0 0,0-2 135 0 0,-1 0-157 0 0,1-2 56 0 0,0 0-38 0 0,1-2 30 0 0,-1-1-10 0 0,1-2 9 0 0,0-1 166 0 0,-1-3-224 0 0,0-2 42 0 0,1-1 44 0 0,-1-2 2 0 0,0 0 1 0 0,-1-2 0 0 0,1-2 0 0 0,0-2 0 0 0,-1-1-46 0 0,1-1 54 0 0,-2-3-32 0 0,1-1-13 0 0,0-2 18 0 0,-1-2-11 0 0,0-1 2 0 0,0-2 10 0 0,0-1-4 0 0,0-2 2 0 0,-1-2 14 0 0,1 0 20 0 0,-1-1 4 0 0,0-1-14 0 0,0-1 58 0 0,0 2-13 0 0,0-3 6 0 0,0 1 11 0 0,0-1 6 0 0,-1-2-20 0 0,1 1-8 0 0,-1-1-26 0 0,0 0-12 0 0,0-1-51 0 0,0-1 26 0 0,0-1-67 0 0,0 1-10 0 0,-3-3-446 0 0,0 2 378 0 0,-3-2-9 0 0,1 0 4 0 0,-3 0-17 0 0,-1-1-14 0 0,-3 0 21 0 0,0 0-3 0 0,-3-1 6 0 0,-1 0 23 0 0,-1 0 12 0 0,-1 0 26 0 0,-1 1-33 0 0,-1-1 54 0 0,-1 0-16 0 0,-1 0 29 0 0,0 0-25 0 0,-1 0-5 0 0,-1 1 20 0 0,1-1-13 0 0,0 1-46 0 0,-2-1 32 0 0,1 1-8 0 0,-1 0 24 0 0,0 0 0 0 0,-1 0 1 0 0,1 1 34 0 0,-2 0-29 0 0,1 1-12 0 0,-1-1 31 0 0,0 1-2 0 0,1 0-7 0 0,-2 0 8 0 0,1 1-59 0 0,0-1 12 0 0,1 1-43 0 0,-1 0 4 0 0,2 0 25 0 0,-1 0 0 0 0,3 1 25 0 0,0-1-5 0 0,2 0-25 0 0,2 0 59 0 0,3 0 19 0 0,-1 0 6 0 0,4 0 17 0 0,-2 0-17 0 0,3 0 15 0 0,0 0 1 0 0,2 0-29 0 0,-1 0 51 0 0,3 0-25 0 0,2 0 13 0 0,-3 0-8 0 0,3 0-11 0 0,0 0 8 0 0,-1 0 19 0 0,1 0-98 0 0,1 0 122 0 0,2 0-62 0 0,-2 0 28 0 0,1 0-33 0 0,0 0 0 0 0,1 0 35 0 0,1 0-6 0 0,1 0 12 0 0,-3 0-20 0 0,0 0 21 0 0,1 1-35 0 0,0-1 5 0 0,1 0 35 0 0,1 0-6 0 0,0 0-11 0 0,1 0 14 0 0,-3 0-9 0 0,0 0-6 0 0,0 0-13 0 0,1 0 31 0 0,0 0-24 0 0,1 0 8 0 0,1 0-25 0 0,-2-1-27 0 0,0 0-26 0 0,0 0-37 0 0,0-1-72 0 0,0 0-96 0 0,1-1-124 0 0,0 2-207 0 0,-1-2-114 0 0,0 0-244 0 0,1 1-47 0 0,-1-1-205 0 0,1 0-299 0 0,-1-1-169 0 0,-1 0-797 0 0,2 0-1107 0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2:00.54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60151.5625"/>
      <inkml:brushProperty name="anchorY" value="-910705.0625"/>
      <inkml:brushProperty name="scaleFactor" value="0.5"/>
    </inkml:brush>
  </inkml:definitions>
  <inkml:trace contextRef="#ctx0" brushRef="#br0">0 13 1552 0 0,'0'0'3648'0'0,"0"10"4721"0"0,2-8-7253 0 0,-1-1-207 0 0,1 0 60 0 0,1 1-156 0 0,1-1-15 0 0,3 1-96 0 0,2 0-64 0 0,2 0-79 0 0,4-1-47 0 0,2 1-84 0 0,3 0-53 0 0,4 0-77 0 0,3-1-61 0 0,4 1-69 0 0,5-1-26 0 0,5-1-6 0 0,4 1-26 0 0,8-1-37 0 0,5-1-28 0 0,4 0-1 0 0,4 0-31 0 0,3-1-26 0 0,2 1 6 0 0,-1-2-10 0 0,-1 1-17 0 0,0-1 24 0 0,-4 0-9 0 0,-3 0-30 0 0,-3 0 61 0 0,-5 0-38 0 0,-4 0 13 0 0,-4 1 2 0 0,-4 0 3 0 0,-4-1 8 0 0,-5 1-10 0 0,-3 1 12 0 0,-4-1 11 0 0,-3 1 25 0 0,-3 0-25 0 0,-4 0 10 0 0,0 1 30 0 0,-4-1-29 0 0,2 1-12 0 0,-4 0 3 0 0,1-1 6 0 0,-1 0-21 0 0,-1 1-2 0 0,-1-1 8 0 0,-2 1-31 0 0,2 0-94 0 0,-1 0-81 0 0,-2 0-134 0 0,-1 0-328 0 0,2 0-129 0 0,0 0-407 0 0,-2 0-274 0 0,0 0-694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0:01.0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204 133 3828 0 0,'-25'-17'3077'0'0,"0"1"-585"0"0,5 4-688 0 0,1 0-272 0 0,1-1-384 0 0,3 3-132 0 0,-3-1-240 0 0,7 4 29 0 0,-3 0-105 0 0,3-1-156 0 0,5 1-224 0 0,-4 2-384 0 0,-2-2-1216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1:11.4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49 1596 0 0,'-17'-47'8892'0'0,"16"46"-8364"0"0,3 13 486 0 0,-8 318 5894 0 0,-1 6-5069 0 0,10-39-208 0 0,-8 336 1796 0 0,-7 100-1132 0 0,12-616-2082 0 0,-8 39-16 0 0,2-86-182 0 0,4-40 26 0 0,-9 90 115 0 0,11-118-146 0 0,0 41 149 0 0,0-41-65 0 0,0-1-81 0 0,0 0-1 0 0,1 0 1 0 0,-1 0-1 0 0,0-1 1 0 0,0 1-1 0 0,1 0 1 0 0,-1 0 0 0 0,0 0-1 0 0,1-1 1 0 0,-1 1-1 0 0,1 0 1 0 0,-1 0-1 0 0,1-1 1 0 0,0 1-1 0 0,-1 0 1 0 0,1-1-1 0 0,0 1 1 0 0,-1-1-1 0 0,1 1 1 0 0,0-1-1 0 0,0 1 1 0 0,-1-1-1 0 0,1 0 1 0 0,0 1-1 0 0,0-1 1 0 0,0 0 0 0 0,1 1-1 0 0,591 73 1954 0 0,-1 26-867 0 0,546 71-763 0 0,-753-137-336 0 0,186 19 0 0 0,-330-27 0 0 0,-220-24 0 0 0,-3 0 0 0 0,-2 0 0 0 0,2 0 0 0 0,-1-1 0 0 0,-3-1-43 0 0,-11 0-227 0 0,1-5-1976 0 0,-4 5 2041 0 0,0-1 1 0 0,1 0 0 0 0,-1 1 0 0 0,0-1-1 0 0,0 1 1 0 0,0-1 0 0 0,0 1 0 0 0,0-1 0 0 0,0 0-1 0 0,0 1 1 0 0,0-1 0 0 0,0 1 0 0 0,0-1-1 0 0,0 0 1 0 0,0 1 0 0 0,-1-1 0 0 0,1 1-1 0 0,0-1 1 0 0,0 1 0 0 0,-1-1 0 0 0,1 1-1 0 0,0-1 1 0 0,-1 1 0 0 0,1-1 0 0 0,-2-1-613 0 0,-23-16-8300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3:25.7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65 888 0 0,'-46'-65'17092'0'0,"45"65"-17018"0"0,0 0-1 0 0,1 1 0 0 0,-1-1 0 0 0,0 0 1 0 0,0 1-1 0 0,1-1 0 0 0,-1 1 0 0 0,0-1 1 0 0,1 1-1 0 0,-1-1 0 0 0,0 1 0 0 0,1-1 1 0 0,-1 1-1 0 0,1-1 0 0 0,-1 1 0 0 0,1 0 1 0 0,-1-1-1 0 0,1 1 0 0 0,-1 0 0 0 0,1 0 1 0 0,0-1-1 0 0,-1 1 0 0 0,1 0 0 0 0,0 0 1 0 0,0-1-1 0 0,0 1 0 0 0,-1 0 0 0 0,1 0 1 0 0,0 0-1 0 0,0 1 0 0 0,-1 35 809 0 0,1-24-656 0 0,-3 313 1863 0 0,1-294-1428 0 0,2-1 0 0 0,2 0 0 0 0,6 40 0 0 0,-8-68-600 0 0,1 0 1 0 0,0 0-1 0 0,0 0 1 0 0,1-1-1 0 0,-1 1 1 0 0,0 0-1 0 0,1-1 1 0 0,0 1-1 0 0,-1-1 1 0 0,1 0-1 0 0,0 0 1 0 0,0 1-1 0 0,1-1 1 0 0,-1 0-1 0 0,0-1 1 0 0,1 1-1 0 0,-1 0 1 0 0,1-1-1 0 0,-1 1 1 0 0,1-1-1 0 0,0 0 1 0 0,0 0-1 0 0,-1 0 1 0 0,7 1-1 0 0,6 1-66 0 0,0-1-1 0 0,0 0 0 0 0,27-1 0 0 0,-11-1-250 0 0,11 3-733 0 0,211 16-3877 0 0,-169-8 35 0 0,-2 3-3584 0 0,-63-10 2570 0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2:41.86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62946.625"/>
      <inkml:brushProperty name="anchorY" value="-914195.8125"/>
      <inkml:brushProperty name="scaleFactor" value="0.5"/>
    </inkml:brush>
  </inkml:definitions>
  <inkml:trace contextRef="#ctx0" brushRef="#br0">26 0 1988 0 0,'0'0'1664'0'0,"-1"2"-644"0"0,0-1 54 0 0,0 1-443 0 0,-1 1 139 0 0,0 0-283 0 0,0 0 250 0 0,0 0-116 0 0,0 0-25 0 0,1-1-267 0 0,0 0 262 0 0,-1 0-323 0 0,0 0 228 0 0,1-1-286 0 0,0 0 272 0 0,0 0 265 0 0,0 1-477 0 0,0 0 142 0 0,1-1-156 0 0,-1 1 110 0 0,1-1 20 0 0,0 1 83 0 0,-1 0-22 0 0,1 0-1 0 0,3 1-28 0 0,0-1-59 0 0,2 2 43 0 0,3 1-60 0 0,2 0 2 0 0,3 1-49 0 0,3 1-2 0 0,4 0-36 0 0,4 1-44 0 0,4 0-27 0 0,4 1-34 0 0,5 0-36 0 0,3 0 1 0 0,2 1-14 0 0,2 0-39 0 0,2-1-4 0 0,0 0-7 0 0,0 0-33 0 0,0 0 18 0 0,-3-1-12 0 0,-2 0-35 0 0,-2-1 29 0 0,-3-1-34 0 0,-3 0-4 0 0,-4-1-38 0 0,-2 0-4 0 0,-4-1-21 0 0,-3-1 27 0 0,-2 0-5 0 0,-2 0-2 0 0,-4-1-17 0 0,0 0-47 0 0,-2 0-95 0 0,0-1-182 0 0,-2 1-96 0 0,-2-1-284 0 0,-2-1-7 0 0,1 0-347 0 0,-1 1 78 0 0,0-1-396 0 0,-1-1-166 0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2:42.17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65094.1875"/>
      <inkml:brushProperty name="anchorY" value="-915706"/>
      <inkml:brushProperty name="scaleFactor" value="0.5"/>
    </inkml:brush>
  </inkml:definitions>
  <inkml:trace contextRef="#ctx0" brushRef="#br0">316 61 152 0 0,'-1'-1'2636'0'0,"-1"-3"-882"0"0,-1-1-265 0 0,0 1-311 0 0,-1-2-216 0 0,1 0-172 0 0,-1 0-62 0 0,1 1-135 0 0,-1-1-16 0 0,1 1-77 0 0,0 0-75 0 0,0 1 44 0 0,1 1-16 0 0,-2 3-49 0 0,1 0 6 0 0,-2 3 117 0 0,-1 5-55 0 0,0 3-24 0 0,-3 5 48 0 0,0 6-64 0 0,-3 5-24 0 0,0 4-45 0 0,-3 6-33 0 0,0 4-66 0 0,-1 4-47 0 0,-2 2-20 0 0,1 2-43 0 0,0 1 87 0 0,1-2-154 0 0,1-1 121 0 0,1-2-174 0 0,1-3 120 0 0,3-2-129 0 0,0-3 134 0 0,2-4-181 0 0,2-2 142 0 0,0-3-166 0 0,2-3 52 0 0,1-3-345 0 0,0-3-32 0 0,0-1-254 0 0,2-3-186 0 0,0-2-308 0 0,0-4-697 0 0,2 0-387 0 0,1-3-1593 0 0,7-1-3395 0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2:42.57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63520.25"/>
      <inkml:brushProperty name="anchorY" value="-915254.875"/>
      <inkml:brushProperty name="scaleFactor" value="0.5"/>
    </inkml:brush>
  </inkml:definitions>
  <inkml:trace contextRef="#ctx0" brushRef="#br0">1 121 596 0 0,'0'0'0'0'0,"2"-3"2888"0"0,3-5-863 0 0,2-3-271 0 0,1-1-378 0 0,1-1-252 0 0,-1 1-189 0 0,0-1-45 0 0,-1 2-46 0 0,0 1-78 0 0,-2 2-151 0 0,0 1-112 0 0,-2 1-89 0 0,-1 2 56 0 0,0 2 9 0 0,1 2 47 0 0,0 3-5 0 0,0 4 25 0 0,0 4-93 0 0,-1 5-75 0 0,0 5-44 0 0,-1 5-49 0 0,0 5-31 0 0,1 4-24 0 0,0 4-45 0 0,0 3-9 0 0,1 3-11 0 0,1 0-32 0 0,-1 0 3 0 0,2 0-36 0 0,0-2 121 0 0,0-2-112 0 0,0-2 131 0 0,0-4-28 0 0,-1-2 62 0 0,1-3-41 0 0,0-4 24 0 0,-1-2 83 0 0,0-3 101 0 0,-1-2 201 0 0,1-3 118 0 0,-1-1 110 0 0,1-2-114 0 0,-2-4-136 0 0,2-1-111 0 0,-1-2 72 0 0,3-3-312 0 0,1-4 152 0 0,3-3-310 0 0,2-6 179 0 0,3-5-335 0 0,3-7 166 0 0,5-8-143 0 0,2-5-8 0 0,3-7 9 0 0,2-4-69 0 0,0-2 37 0 0,0 0-9 0 0,-1 0 11 0 0,-2 4-142 0 0,-3 5 190 0 0,-3 5-380 0 0,-3 6 131 0 0,-3 3-438 0 0,-2 5 1 0 0,-2 3-233 0 0,-2 2-264 0 0,-1 3-21 0 0,-2 3 6 0 0,1 1-85 0 0,-2 3-177 0 0,1 2-13 0 0,0 4-306 0 0,-1 2-134 0 0,-1 3-416 0 0,0 3-1297 0 0,-1 3-1643 0 0,-1-2 3614 0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2:43.02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65429.5625"/>
      <inkml:brushProperty name="anchorY" value="-916629.9375"/>
      <inkml:brushProperty name="scaleFactor" value="0.5"/>
    </inkml:brush>
  </inkml:definitions>
  <inkml:trace contextRef="#ctx0" brushRef="#br0">27 330 40 0 0,'2'3'5694'0'0,"1"0"-3627"0"0,-1 0-332 0 0,3 0-430 0 0,-1 0-168 0 0,0-1-26 0 0,1 0-92 0 0,-1 0-98 0 0,2-2-5 0 0,0 0-35 0 0,0-2-151 0 0,0 1-128 0 0,1-2-124 0 0,-1 1-111 0 0,1-1-68 0 0,-1 0-61 0 0,2-1-53 0 0,1 0-34 0 0,2-1-39 0 0,0 0-22 0 0,2 0-59 0 0,-1 0-9 0 0,2-1-17 0 0,-1 0-88 0 0,2 0 19 0 0,0 0-21 0 0,1-1 12 0 0,2 0 38 0 0,-1 0-11 0 0,1-1 20 0 0,-1 1 19 0 0,0-1 0 0 0,0 0 21 0 0,-1 1 80 0 0,-2-1 57 0 0,0 0 23 0 0,-1 1 10 0 0,-1 0 138 0 0,0 0-23 0 0,-1-1 15 0 0,-1 0-63 0 0,0 0 144 0 0,-1 0 6 0 0,-1 0-5 0 0,-1 0-89 0 0,0-1-62 0 0,-1 0-30 0 0,-1 0-66 0 0,-2 0-30 0 0,0 0-43 0 0,-1 0-26 0 0,-1 0-16 0 0,-1 0-32 0 0,-1 0-45 0 0,-2 0 20 0 0,-1 0-20 0 0,-2 0-52 0 0,-2 1 20 0 0,-3 1-5 0 0,-2 0-20 0 0,-3 2 7 0 0,-2 1 53 0 0,-3 3-7 0 0,-3 1-22 0 0,-2 3 28 0 0,-4 4-15 0 0,-2 2 33 0 0,-2 4-23 0 0,-1 3 36 0 0,2 3 55 0 0,0 3-84 0 0,2 3 15 0 0,3 2 45 0 0,3 2-30 0 0,3 2 58 0 0,4 0-72 0 0,3 1 126 0 0,4 0-127 0 0,4-1 106 0 0,3 0-59 0 0,3 0 22 0 0,5-1-43 0 0,3 1 72 0 0,4 0 19 0 0,5 0-120 0 0,3-2-44 0 0,5-2-110 0 0,3-1-221 0 0,3-3-311 0 0,3-4-178 0 0,1-3-412 0 0,2-3-103 0 0,0-4-258 0 0,0-3-666 0 0,-1-4-304 0 0,2-4-1204 0 0,-1-5-2070 0 0,-7 0 4397 0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2:43.44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67123.3125"/>
      <inkml:brushProperty name="anchorY" value="-918237.125"/>
      <inkml:brushProperty name="scaleFactor" value="0.5"/>
    </inkml:brush>
  </inkml:definitions>
  <inkml:trace contextRef="#ctx0" brushRef="#br0">1013 100 1340 0 0,'0'-4'3800'0'0,"1"-1"-2559"0"0,-1 0 147 0 0,0-3-434 0 0,0 2 109 0 0,0-2-229 0 0,0 1 65 0 0,-1-1-225 0 0,0 2-7 0 0,0-1-201 0 0,-1 1 13 0 0,0 0-215 0 0,-1 2 80 0 0,-1-1-171 0 0,1 1 80 0 0,-3 1-152 0 0,1 0 101 0 0,-3 1-161 0 0,0 0 101 0 0,-4 2-113 0 0,-1 0 86 0 0,-4 2-50 0 0,-2 1 0 0 0,-3 1 15 0 0,-3 4 74 0 0,-5 2-12 0 0,-3 4 4 0 0,-4 4 26 0 0,-3 5-59 0 0,-2 3 37 0 0,-1 6-31 0 0,-2 4 26 0 0,-1 6-45 0 0,0 5 42 0 0,3 3-42 0 0,3 2 16 0 0,3 2-14 0 0,3 0 13 0 0,5 2-4 0 0,3 1 10 0 0,4-1 77 0 0,3 1-110 0 0,4 0 111 0 0,2 0-169 0 0,2-3 138 0 0,3-2-180 0 0,1-2 145 0 0,1-3-191 0 0,1-2 83 0 0,0-2-34 0 0,-1-3 1 0 0,0-2-18 0 0,-1-3-131 0 0,0-2-71 0 0,-2-2-124 0 0,-1-2-135 0 0,-1-2-166 0 0,-1-2-150 0 0,-1-3 11 0 0,0-2-278 0 0,-1-2-191 0 0,0-4-340 0 0,-1-2-88 0 0,0-4-1483 0 0,0-3-782 0 0,2-2 1983 0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2:43.61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64841.0625"/>
      <inkml:brushProperty name="anchorY" value="-918334.25"/>
      <inkml:brushProperty name="scaleFactor" value="0.5"/>
    </inkml:brush>
  </inkml:definitions>
  <inkml:trace contextRef="#ctx0" brushRef="#br0">0 176 464 0 0,'1'-2'3192'0'0,"2"-3"-1087"0"0,3-2-249 0 0,1 0-276 0 0,4-2-383 0 0,2 1-121 0 0,4 0 27 0 0,4 1-86 0 0,5-1-136 0 0,6 1-98 0 0,4 0-175 0 0,5-1-142 0 0,6 0-247 0 0,4 0-392 0 0,5 0-294 0 0,2-1-421 0 0,1 0-1 0 0,1 0-655 0 0,0-1-332 0 0,-1-1-1705 0 0,-1 0-1406 0 0,-11 2 3274 0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2:43.96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66879.8125"/>
      <inkml:brushProperty name="anchorY" value="-919429.5"/>
      <inkml:brushProperty name="scaleFactor" value="0.5"/>
    </inkml:brush>
  </inkml:definitions>
  <inkml:trace contextRef="#ctx0" brushRef="#br0">1148 123 1052 0 0,'-1'-3'2592'0'0,"1"-3"-741"0"0,-2-1-23 0 0,1-3-318 0 0,-1 0-141 0 0,1 2-205 0 0,-1-2-68 0 0,0 0-80 0 0,0 1-72 0 0,0 1-124 0 0,0 0-173 0 0,0 2-135 0 0,0-1-152 0 0,0 1-87 0 0,0 0-54 0 0,0 2-54 0 0,0 1-21 0 0,-4 1 98 0 0,-2 3-14 0 0,-4 4 61 0 0,-4 5-36 0 0,-6 7 10 0 0,-6 6-77 0 0,-4 7 39 0 0,-6 7-71 0 0,-5 8 46 0 0,-5 6 40 0 0,-3 5-63 0 0,-2 4 55 0 0,-3 1-101 0 0,-1 3 71 0 0,-1 0-52 0 0,1 0-51 0 0,0-1 5 0 0,2-1-16 0 0,2-2 20 0 0,4-4-72 0 0,3-4 54 0 0,5-5-70 0 0,3-4 47 0 0,5-4-48 0 0,3-4 9 0 0,5-4-208 0 0,2-4-190 0 0,4-4-253 0 0,3-3-236 0 0,2-3-240 0 0,3-2-125 0 0,1-2-403 0 0,3-4-840 0 0,0-1-1762 0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2:44.56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64455.25"/>
      <inkml:brushProperty name="anchorY" value="-919253.875"/>
      <inkml:brushProperty name="scaleFactor" value="0.5"/>
    </inkml:brush>
  </inkml:definitions>
  <inkml:trace contextRef="#ctx0" brushRef="#br0">334 76 880 0 0,'1'-2'3108'0'0,"2"-3"-653"0"0,1-1-154 0 0,1-2-351 0 0,-1 2-241 0 0,0-1-205 0 0,0 1-20 0 0,0-1-213 0 0,-1 1-199 0 0,1 0-222 0 0,-2 1-203 0 0,0 2-160 0 0,0-1-119 0 0,0 1-44 0 0,-1 1-32 0 0,-1 3-37 0 0,-2 2-45 0 0,-1 5-10 0 0,-2 3-43 0 0,-3 4-5 0 0,-1 4-16 0 0,-2 5-40 0 0,-2 3 15 0 0,-1 5-50 0 0,-1 2 50 0 0,1 3-53 0 0,0 2 20 0 0,0 0-35 0 0,1 1 23 0 0,1 1-31 0 0,-1-1 3 0 0,2 0-43 0 0,-1-1 62 0 0,2-2-53 0 0,-1-2 17 0 0,1-3 0 0 0,1-1 12 0 0,0-4-54 0 0,0-2 67 0 0,1-3-35 0 0,1-2 76 0 0,1-2-76 0 0,0-3 95 0 0,0-1-61 0 0,2-2 137 0 0,0-1-95 0 0,1-4 159 0 0,0 1-198 0 0,1-3 188 0 0,0-1-193 0 0,1-2 224 0 0,0 0-197 0 0,-1-3 326 0 0,0 1-248 0 0,0-4 348 0 0,0 1-303 0 0,1-3 204 0 0,0-2-229 0 0,2-2 251 0 0,0-1-241 0 0,0-1 246 0 0,1 0-222 0 0,1-2 231 0 0,0 1-302 0 0,1-1 189 0 0,1 0-272 0 0,1 0 200 0 0,0-1-262 0 0,2 1 218 0 0,0 0-264 0 0,1 0 220 0 0,1 0-260 0 0,0 1 230 0 0,2-1-282 0 0,1 1 184 0 0,1 1-320 0 0,1 1 206 0 0,0 1-280 0 0,2 2 248 0 0,-1 1-270 0 0,2 1 210 0 0,-1 2-233 0 0,0 2 226 0 0,0 2-275 0 0,0 1 254 0 0,0 3-186 0 0,0 2 195 0 0,-1 1-120 0 0,-1 3 150 0 0,-1 2-148 0 0,-1 2 196 0 0,-2 1-129 0 0,-3 1 154 0 0,-2 1-102 0 0,-2 1 172 0 0,-2-1-118 0 0,-3 2 148 0 0,-1 0-121 0 0,-3 0 183 0 0,-3 0-132 0 0,-1 0 155 0 0,-2-1-108 0 0,-1-1 188 0 0,-2 0-165 0 0,-2-2 232 0 0,-1 0-170 0 0,-1-3 194 0 0,0-1-208 0 0,-2-1 200 0 0,1-2-244 0 0,-2-2 226 0 0,1-2-336 0 0,0-2 341 0 0,1-1-271 0 0,-1-1 123 0 0,1-3-296 0 0,0 0 178 0 0,0-3-424 0 0,1-1-24 0 0,1-1-76 0 0,0-1-179 0 0,2-1-127 0 0,2 0-122 0 0,2-1-76 0 0,1 1-110 0 0,1 0-111 0 0,2 1-148 0 0,1 0-436 0 0,2 3-373 0 0,0-1-1753 0 0,0-2-3488 0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2:47.04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62852.375"/>
      <inkml:brushProperty name="anchorY" value="-918657.25"/>
      <inkml:brushProperty name="scaleFactor" value="0.5"/>
    </inkml:brush>
  </inkml:definitions>
  <inkml:trace contextRef="#ctx0" brushRef="#br0">84 125 120 0 0,'0'0'0'0'0,"0"-3"2508"0"0,2-4-984 0 0,0-2 183 0 0,0-2-683 0 0,1-1 173 0 0,0 0-532 0 0,0 3 164 0 0,-1-1-191 0 0,0 2-176 0 0,0-1 106 0 0,0 3-320 0 0,-1-1 129 0 0,1 1-280 0 0,-1 1 165 0 0,0 0-264 0 0,0 2 253 0 0,0 1-34 0 0,-2 3 96 0 0,0 3 49 0 0,-2 4 20 0 0,-1 5-35 0 0,-1 5-60 0 0,-2 6 53 0 0,-2 6-106 0 0,-1 7 35 0 0,-1 5 10 0 0,0 6-49 0 0,0 3-2 0 0,0 3 64 0 0,2 0 16 0 0,1-1 3 0 0,2-2 37 0 0,2-2 43 0 0,2-1 13 0 0,2-4 99 0 0,2-2-165 0 0,1-2 124 0 0,2-4-87 0 0,2-1 47 0 0,1-4-8 0 0,1-1 10 0 0,1-3 32 0 0,1-2-42 0 0,1-3 20 0 0,1-3 100 0 0,2-2-244 0 0,0-3 212 0 0,2-2-279 0 0,2-4 210 0 0,1-2-282 0 0,1-3 219 0 0,2-4-312 0 0,2-3 219 0 0,3-4-268 0 0,2-5 215 0 0,3-6-231 0 0,2-4 258 0 0,2-6-279 0 0,-1-4 220 0 0,1-4-166 0 0,-2-3 226 0 0,-1-1-192 0 0,-2-3 216 0 0,-3 1-220 0 0,-1-1 57 0 0,-4 1 172 0 0,-3 1-220 0 0,-2 1 242 0 0,-2 2-234 0 0,-4 0 239 0 0,-1 3-259 0 0,-1 2 213 0 0,-3 1-131 0 0,-1 2-3 0 0,-1 1-26 0 0,0 3-31 0 0,-2 1-13 0 0,-1 1-23 0 0,1 4-28 0 0,-2 0-134 0 0,1 3-152 0 0,-1 2-260 0 0,0 1-247 0 0,-1 2-249 0 0,1 2-201 0 0,-1 2-77 0 0,0 1 1 0 0,0 2-82 0 0,0 2-154 0 0,-1 1 17 0 0,4 14-7024 0 0,-3-3 1686 0 0,1 0 5619 0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2:47.45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64846.25"/>
      <inkml:brushProperty name="anchorY" value="-919856.4375"/>
      <inkml:brushProperty name="scaleFactor" value="0.5"/>
    </inkml:brush>
  </inkml:definitions>
  <inkml:trace contextRef="#ctx0" brushRef="#br0">447 9 1184 0 0,'0'0'6735'0'0,"1"-1"-5702"0"0,7-2 5065 0 0,-6 3-5763 0 0,0-1-75 0 0,-1 0-66 0 0,1 0-29 0 0,-1 0-28 0 0,-1 1-57 0 0,-2 0 36 0 0,-2 0-114 0 0,-3 1 121 0 0,1-1-67 0 0,-5 2-4 0 0,-2 0 18 0 0,-3 0-27 0 0,-1 1-34 0 0,-2 1 27 0 0,-2 1-24 0 0,0 0-18 0 0,0 2 15 0 0,0 1-20 0 0,1 1 9 0 0,0 2 2 0 0,2 0-5 0 0,2 3-40 0 0,1 1 34 0 0,2 1-12 0 0,2 2-16 0 0,2 2-32 0 0,3 1 4 0 0,3 1 28 0 0,2 1 0 0 0,3 2-3 0 0,2 2 30 0 0,2 0-22 0 0,3 2 13 0 0,1-1-22 0 0,2 1-13 0 0,0-1 30 0 0,1 0 28 0 0,-1-2-82 0 0,-1-2 134 0 0,-2-1-126 0 0,-1-2 152 0 0,-3-3-104 0 0,-3 0 88 0 0,-2-2-75 0 0,-2-2 92 0 0,-3 0-78 0 0,-2-1 123 0 0,-3-2-139 0 0,-2 0 151 0 0,-2-1-139 0 0,-2-2 89 0 0,-1 0-101 0 0,-1-2 107 0 0,1-1-178 0 0,-1-1-45 0 0,0-1-96 0 0,1-2-246 0 0,1 0-154 0 0,0-2-70 0 0,0 0-176 0 0,2-2-371 0 0,2-1-333 0 0,2-2-2078 0 0,3 0-1312 0 0,1 0 3260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3:26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330 75 3064 0 0,'-4'-5'943'0'0,"-2"-1"478"0"0,1 0-1 0 0,-1 0 0 0 0,1-1 0 0 0,1 0 0 0 0,-1 0 0 0 0,1-1 0 0 0,-3-8 0 0 0,6 14-575 0 0,1 2-790 0 0,0-1 0 0 0,0 1 0 0 0,1 0-1 0 0,-1 0 1 0 0,0-1 0 0 0,0 1 0 0 0,0 0 0 0 0,1 0 0 0 0,-1-1 0 0 0,0 1 0 0 0,0 0 0 0 0,1 0 0 0 0,-1 0-1 0 0,0 0 1 0 0,0 0 0 0 0,1-1 0 0 0,-1 1 0 0 0,0 0 0 0 0,1 0 0 0 0,-1 0 0 0 0,0 0 0 0 0,0 0 0 0 0,1 0 0 0 0,-1 0-1 0 0,0 0 1 0 0,1 0 0 0 0,-1 0 0 0 0,0 0 0 0 0,1 0 0 0 0,-1 0 0 0 0,0 0 0 0 0,0 0 0 0 0,1 0 0 0 0,-1 1-1 0 0,0-1 1 0 0,1 0 0 0 0,-1 0 0 0 0,0 0 0 0 0,0 0 0 0 0,1 1 0 0 0,-1-1 0 0 0,16 15 701 0 0,9 22-439 0 0,0 10-361 0 0,-2 1-1 0 0,-3 1 0 0 0,-1 1 0 0 0,-3 0 0 0 0,-2 2 0 0 0,-2 0 1 0 0,5 59-1 0 0,-15-79 190 0 0,-1-1 1 0 0,-1 0-1 0 0,-2 0 0 0 0,-1 1 1 0 0,-12 49-1 0 0,8-57 235 0 0,0-1 0 0 0,-2 0 0 0 0,0-1-1 0 0,-2 0 1 0 0,0 0 0 0 0,-1-1 0 0 0,-30 38 0 0 0,24-37-234 0 0,-2-2 1 0 0,0 0-1 0 0,-1-1 1 0 0,-1-1 0 0 0,-1-1-1 0 0,0-1 1 0 0,-2-1-1 0 0,1-2 1 0 0,-2 0-1 0 0,-30 11 1 0 0,3-9-3785 0 0,28-14-6451 0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2:47.88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63130.0625"/>
      <inkml:brushProperty name="anchorY" value="-919246.875"/>
      <inkml:brushProperty name="scaleFactor" value="0.5"/>
    </inkml:brush>
  </inkml:definitions>
  <inkml:trace contextRef="#ctx0" brushRef="#br0">1 217 340 0 0,'0'0'2532'0'0,"4"1"-732"0"0,-1 0-328 0 0,4 1-213 0 0,-1 0-155 0 0,2 0-50 0 0,-1 1 17 0 0,2 0-23 0 0,-2-1-14 0 0,1 0-107 0 0,-1 0-111 0 0,0 0-176 0 0,-1-1-94 0 0,-1 0-113 0 0,2 0-100 0 0,0 0-26 0 0,1 0-75 0 0,0-1-42 0 0,1 0-32 0 0,-1 0-38 0 0,3-1-41 0 0,2-1-25 0 0,0 0-7 0 0,1-1-62 0 0,1 0-8 0 0,0-2-15 0 0,0 1 28 0 0,0-2-10 0 0,0 1 8 0 0,0-1 42 0 0,0-1-12 0 0,-1 1 10 0 0,0-1 60 0 0,-1 0 96 0 0,0 0 55 0 0,-2 0 59 0 0,0 0 11 0 0,-1 0-37 0 0,-1 0-5 0 0,0-1-14 0 0,-2 0 47 0 0,-1 1-52 0 0,-1 0-33 0 0,0-1-29 0 0,-1 2-44 0 0,-1-2-33 0 0,-1 1-32 0 0,-2-1-38 0 0,0 0 12 0 0,-1-1-27 0 0,-2 0-16 0 0,-2 0-6 0 0,-1 1-6 0 0,-2 0-8 0 0,-2 1-8 0 0,-2 0-8 0 0,-2 2-18 0 0,-2 1 52 0 0,-2 1-26 0 0,-1 2 18 0 0,-2 3-8 0 0,-1 1-11 0 0,-1 3 31 0 0,-1 2-5 0 0,0 3 2 0 0,0 3 29 0 0,2 2-27 0 0,1 3 89 0 0,2 2-81 0 0,4 2 83 0 0,1 2-99 0 0,3 1 100 0 0,4 2-73 0 0,2 1 78 0 0,4 1-31 0 0,4 1-4 0 0,3 1-25 0 0,4 1-22 0 0,3-1-211 0 0,3 0-49 0 0,3-1-290 0 0,2-3-87 0 0,1-3-347 0 0,2-4-258 0 0,0-2-435 0 0,1-5-284 0 0,0-3-480 0 0,1-4-1417 0 0,-1-3-1953 0 0,-5-3 4258 0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2:49.02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64737.3125"/>
      <inkml:brushProperty name="anchorY" value="-920882.4375"/>
      <inkml:brushProperty name="scaleFactor" value="0.5"/>
    </inkml:brush>
  </inkml:definitions>
  <inkml:trace contextRef="#ctx0" brushRef="#br0">958 174 1516 0 0,'-1'-3'2504'0'0,"0"-3"-438"0"0,-1-2-179 0 0,0-2-241 0 0,-1-2-197 0 0,0-1-98 0 0,-1 1-39 0 0,1-1-365 0 0,-1 0-6 0 0,0 1-303 0 0,-1 0-13 0 0,1 0-246 0 0,-1 1 26 0 0,0 2-235 0 0,-1 0 4 0 0,2 3 42 0 0,-3 0-160 0 0,2 1 104 0 0,-5 3-88 0 0,-1 2 38 0 0,-3 4-59 0 0,-3 3 25 0 0,-4 4-5 0 0,-2 6-4 0 0,-2 5-12 0 0,-3 7 12 0 0,-1 5-28 0 0,-2 6 23 0 0,1 4-8 0 0,0 5-3 0 0,1 3 16 0 0,1 5-15 0 0,1 3 76 0 0,2 2-120 0 0,2 1 112 0 0,2 2-104 0 0,3 0 100 0 0,2 0-161 0 0,1 0 99 0 0,2-2-234 0 0,1-1 37 0 0,1-2-12 0 0,-1-2-109 0 0,1-4 3 0 0,0-3 35 0 0,0-5-114 0 0,0-3-50 0 0,0-4-4 0 0,-1-4-74 0 0,0-4-62 0 0,0-4-94 0 0,0-2-55 0 0,0-5-93 0 0,0-3-117 0 0,-1-4-97 0 0,1-3-36 0 0,2-4-64 0 0,-2-3 263 0 0,-1-3 54 0 0,-1-3 245 0 0,0-4 93 0 0,-1-1 121 0 0,0-4 161 0 0,1-2 196 0 0,0-3 222 0 0,-1-1 224 0 0,2-2 175 0 0,0-1 39 0 0,1-1 124 0 0,2 1 159 0 0,1 0-55 0 0,2 0 233 0 0,0 0-219 0 0,1 0 64 0 0,3 1-183 0 0,0 0-10 0 0,3-1-260 0 0,2 1 8 0 0,2-1-268 0 0,4 0 59 0 0,3-1-179 0 0,3-2 92 0 0,3-1-199 0 0,4 0-6 0 0,5-2-86 0 0,4 0-32 0 0,4-1-26 0 0,4 0-9 0 0,2 1-38 0 0,2 0 33 0 0,3 3-54 0 0,0 0 10 0 0,-1 2-14 0 0,-1 2-16 0 0,-1 0 50 0 0,-2 2-1 0 0,-2 0 2 0 0,-1 0 62 0 0,-3 1 21 0 0,-3 1 96 0 0,-3 1 14 0 0,-2 1 22 0 0,-4 1 15 0 0,-2 1 35 0 0,-3 1-4 0 0,-2 2 28 0 0,-1 0-53 0 0,-3 2-30 0 0,-2 1-45 0 0,1 0-38 0 0,-3 1-18 0 0,0 1-9 0 0,-2 1 0 0 0,-1 1 26 0 0,-2 0-4 0 0,-1 2 4 0 0,-1 2 9 0 0,-2 4 7 0 0,-1 1-15 0 0,-2 4-5 0 0,0 1 25 0 0,-1 3-22 0 0,-1 1 25 0 0,-1 3 82 0 0,1 1-139 0 0,0 2 148 0 0,0 0-162 0 0,1 0 141 0 0,0 1-151 0 0,2-1 152 0 0,1 0-182 0 0,1-1 185 0 0,1-1-145 0 0,1-2 156 0 0,0-1-134 0 0,1-1 158 0 0,1-3-59 0 0,1-1-116 0 0,2-2 145 0 0,-1-3-172 0 0,2-1 195 0 0,0-3-170 0 0,3-1 140 0 0,1-3-119 0 0,2-1 127 0 0,1-3-112 0 0,1-2 68 0 0,1-2 72 0 0,0-1-16 0 0,0-2 114 0 0,0 0 74 0 0,0-1 116 0 0,0-1-135 0 0,-1 1 135 0 0,0-1 16 0 0,-1 1-13 0 0,-2 1 19 0 0,0 0 2 0 0,-1 1-43 0 0,-2 2-52 0 0,0 0-53 0 0,-1 0-98 0 0,-1 3-105 0 0,-1 0-39 0 0,0 2-76 0 0,-1-1-2 0 0,0 2-15 0 0,-2 0 10 0 0,0 1 5 0 0,1 2-30 0 0,0 1-228 0 0,1 2 106 0 0,-1 2-204 0 0,0 3 130 0 0,1 1-74 0 0,-1 2 62 0 0,0 2 12 0 0,1 1-63 0 0,0 1 111 0 0,0 0-54 0 0,2 1 131 0 0,0 1-82 0 0,0 0 165 0 0,2-1-54 0 0,0-1 82 0 0,0-1-5 0 0,1-1 14 0 0,0-2 19 0 0,2-1-5 0 0,1-2-20 0 0,1-2-27 0 0,2-1 63 0 0,1-3-77 0 0,2-1 80 0 0,1-2-38 0 0,3-3-2 0 0,2-2 2 0 0,2-3-2 0 0,1-3 0 0 0,3-3-14 0 0,2-5 9 0 0,3-4 19 0 0,0-3 9 0 0,2-3 69 0 0,0-3 61 0 0,-1-3 53 0 0,0-1 138 0 0,-3-2 14 0 0,-1 0 21 0 0,-3 1-20 0 0,-3 1 13 0 0,-3 2-65 0 0,-2 1-20 0 0,-4 3 105 0 0,-3 1-95 0 0,-1 2-235 0 0,-3 2 204 0 0,-2 2-339 0 0,-2 1 267 0 0,-2 2-320 0 0,-2 1 236 0 0,-3 3-266 0 0,-2 1 248 0 0,-2 2-240 0 0,-3 3 249 0 0,-4 3-280 0 0,-3 2 276 0 0,-4 5-113 0 0,-4 4-24 0 0,-4 6-34 0 0,-4 5-33 0 0,-3 7 23 0 0,0 5-62 0 0,0 6 13 0 0,1 5 45 0 0,3 5-25 0 0,3 3-102 0 0,4 3 213 0 0,4 0-170 0 0,6 1 218 0 0,4 0-150 0 0,5 0 58 0 0,4 0 138 0 0,5-1-172 0 0,4 0 212 0 0,4-2-202 0 0,2-3 202 0 0,3-3-200 0 0,2-3 191 0 0,2-4-235 0 0,2-4 186 0 0,0-5-423 0 0,3-3-51 0 0,0-4-135 0 0,1-4-243 0 0,1-4-202 0 0,1-4-332 0 0,0-3-221 0 0,1-3-254 0 0,3-4-623 0 0,1-3-2461 0 0,2-3-2914 0 0,-6 1 6769 0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2:49.74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67055.1875"/>
      <inkml:brushProperty name="anchorY" value="-923071.4375"/>
      <inkml:brushProperty name="scaleFactor" value="0.5"/>
    </inkml:brush>
  </inkml:definitions>
  <inkml:trace contextRef="#ctx0" brushRef="#br0">419 154 2536 0 0,'0'0'1964'0'0,"2"-2"-485"0"0,0 0-132 0 0,1-1-170 0 0,0-1-141 0 0,1-1-57 0 0,-1 0-28 0 0,1 0-17 0 0,-1 0 75 0 0,0 0-117 0 0,-1 0-42 0 0,0-1-112 0 0,-1 1-126 0 0,1-1-110 0 0,-2 1-99 0 0,0-2-98 0 0,0 1-46 0 0,-1-2-68 0 0,0 2-41 0 0,-2-2-46 0 0,0 0-30 0 0,-2-1-24 0 0,0 2-3 0 0,-2-1-12 0 0,-1 1-11 0 0,-2 1 2 0 0,-2 1-30 0 0,-1 2 22 0 0,-2 1-13 0 0,-2 1-6 0 0,-1 2 49 0 0,-2 3 23 0 0,-2 2 98 0 0,0 2-107 0 0,-2 4 159 0 0,0 3-149 0 0,-1 4 126 0 0,0 4-79 0 0,1 4 139 0 0,2 5-57 0 0,2 4 8 0 0,3 6-111 0 0,2 4 91 0 0,3 5-99 0 0,4 4 46 0 0,3 3-108 0 0,3 3 94 0 0,3 2-115 0 0,1 1 84 0 0,2 0-138 0 0,1 0 104 0 0,1-1 8 0 0,-1-3-22 0 0,0-4-21 0 0,-1-2-35 0 0,-1-5-63 0 0,-2-2-84 0 0,-2-4-94 0 0,0-2-113 0 0,-2-3-156 0 0,-1-3-98 0 0,-1-2-184 0 0,-2-3-103 0 0,0-3-231 0 0,-1-3-329 0 0,-2-4-215 0 0,0-3-691 0 0,-1-4-1156 0 0,2-4-1639 0 0,2-3 3485 0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2:49.92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65367.0625"/>
      <inkml:brushProperty name="anchorY" value="-923062.875"/>
      <inkml:brushProperty name="scaleFactor" value="0.5"/>
    </inkml:brush>
  </inkml:definitions>
  <inkml:trace contextRef="#ctx0" brushRef="#br0">0 199 2344 0 0,'1'-3'3545'0'0,"0"-4"-1084"0"0,2-4-199 0 0,2-2-494 0 0,2-1-303 0 0,4-2-268 0 0,2 1-152 0 0,5 0-224 0 0,3 0-71 0 0,5 0-124 0 0,4 1-125 0 0,5 1-112 0 0,4 2-112 0 0,4 1-253 0 0,5 1-235 0 0,4 2-329 0 0,4 2-261 0 0,1 1-362 0 0,1 2-510 0 0,1 3-121 0 0,-2 0-461 0 0,1 0-1390 0 0,-1 1-1628 0 0,-12-1 3619 0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2:50.61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67436.5"/>
      <inkml:brushProperty name="anchorY" value="-924139.8125"/>
      <inkml:brushProperty name="scaleFactor" value="0.5"/>
    </inkml:brush>
  </inkml:definitions>
  <inkml:trace contextRef="#ctx0" brushRef="#br0">470 132 2028 0 0,'0'0'1684'0'0,"1"-3"-294"0"0,0 1-354 0 0,0-2 13 0 0,0 0-155 0 0,0-1-104 0 0,0 1 71 0 0,0-2-149 0 0,-1 2 60 0 0,1 1-107 0 0,-1-2-20 0 0,1 2-133 0 0,-1 0-1 0 0,0-1-113 0 0,0 0 48 0 0,0 1-106 0 0,0-1 98 0 0,0 1-153 0 0,-1 0 30 0 0,0-1-143 0 0,0 2 90 0 0,-1-2-178 0 0,1 0 147 0 0,-4 0-143 0 0,-1-1 93 0 0,-2 0-168 0 0,-2 0 135 0 0,-2-1-156 0 0,-2 1 104 0 0,-3 0-93 0 0,-3 0 156 0 0,-1 1-153 0 0,-3 1 124 0 0,-2 1-144 0 0,-1 0 130 0 0,-1 2-148 0 0,-1 1 165 0 0,0 2-167 0 0,-1 1 139 0 0,1 2-130 0 0,1 2 145 0 0,3 3-146 0 0,2 1 138 0 0,3 1-163 0 0,4 3 142 0 0,3 0-189 0 0,5 1 101 0 0,3 2-159 0 0,5 0 158 0 0,4 0-144 0 0,4 1 104 0 0,3 0-189 0 0,3-2 152 0 0,4-1-159 0 0,1-1 148 0 0,3-3-44 0 0,1-3 102 0 0,1-3-57 0 0,1-2 176 0 0,0-3-91 0 0,0-3 220 0 0,-1-2 7 0 0,-1-3 96 0 0,0-2-95 0 0,-1-3 241 0 0,-1-2-108 0 0,-1-1 232 0 0,-3-1-88 0 0,0-1 63 0 0,-3 0-45 0 0,0-1 51 0 0,-2 1 41 0 0,-1-1 22 0 0,-1 2 7 0 0,-1 0 50 0 0,-2 1-50 0 0,0 1-81 0 0,-1 1-93 0 0,-1 1-98 0 0,0 2-77 0 0,-2 1-78 0 0,1 1-77 0 0,0 2-58 0 0,0 0-160 0 0,0 0-18 0 0,1 1-68 0 0,0 1-136 0 0,2 0-145 0 0,2 3-86 0 0,1 1-16 0 0,2 2-80 0 0,3 3 106 0 0,1 2 29 0 0,1 1-38 0 0,2 4-65 0 0,1 1 112 0 0,2 3-85 0 0,-1 2 181 0 0,0 2-131 0 0,-1 0 97 0 0,-1 1 72 0 0,-2 2 53 0 0,-2-2 68 0 0,-3 0 36 0 0,-2 0 54 0 0,-3-2 32 0 0,-3-1 89 0 0,-2-1 26 0 0,-3-2 71 0 0,-1 0 65 0 0,-2-2 53 0 0,-1 0 95 0 0,-2-2-85 0 0,-1-1 155 0 0,0-1-147 0 0,-1-1 187 0 0,1-3-125 0 0,-1-1 124 0 0,1-2-34 0 0,-1-2-11 0 0,2 0 104 0 0,-2-3-45 0 0,0 0 149 0 0,2-3-171 0 0,1-1 43 0 0,1-1-94 0 0,2-3-31 0 0,1-1-62 0 0,4-3-54 0 0,2-3-42 0 0,4-2-37 0 0,4-4-18 0 0,4-1-37 0 0,3-2-30 0 0,4-2-23 0 0,2 1 92 0 0,2 0-314 0 0,2 1 84 0 0,1 1-290 0 0,2 2-59 0 0,0 1-168 0 0,1 2-371 0 0,-1 4-143 0 0,-1 1-369 0 0,1 4-145 0 0,-2 3-359 0 0,0 2-538 0 0,-1 3-1810 0 0,-2 2-2639 0 0,-5 2 5800 0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2:51.37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69443.875"/>
      <inkml:brushProperty name="anchorY" value="-925283.6875"/>
      <inkml:brushProperty name="scaleFactor" value="0.5"/>
    </inkml:brush>
  </inkml:definitions>
  <inkml:trace contextRef="#ctx0" brushRef="#br0">115 118 200 0 0,'1'-2'4564'0'0,"-1"0"-2991"0"0,1-1-357 0 0,0-1-197 0 0,-1 1-280 0 0,1-1 14 0 0,0 0 19 0 0,0 0 121 0 0,0-1-108 0 0,0 1 47 0 0,1-1-199 0 0,-1 1 63 0 0,0 1-123 0 0,0-1-93 0 0,0 1-72 0 0,-1 0-18 0 0,1 1-25 0 0,0-1-3 0 0,0 0-39 0 0,-1 1-8 0 0,1 1-42 0 0,-1 0-71 0 0,1 0-1 0 0,-1-2-53 0 0,0 1-45 0 0,1 0-33 0 0,-1 0 22 0 0,0 1-43 0 0,0 0-7 0 0,-3 1 29 0 0,0 1-11 0 0,-3 1 64 0 0,-1 1 44 0 0,-1 3-8 0 0,-1 1-20 0 0,-1 2 8 0 0,-1 2 1 0 0,0 3-21 0 0,0 2-12 0 0,1 1-2 0 0,-1 3-15 0 0,2 1 3 0 0,1 2-63 0 0,1 1 60 0 0,2 1-26 0 0,1 0-1 0 0,2 0 1 0 0,3 0-10 0 0,1 0-3 0 0,2 0-41 0 0,2-2 53 0 0,1 0-121 0 0,3-2 78 0 0,1-1 76 0 0,2-2-71 0 0,1-3-41 0 0,3-2 18 0 0,1-2-129 0 0,2-3 133 0 0,1-3-124 0 0,0-3 115 0 0,2-3-122 0 0,0-2 102 0 0,0-5-124 0 0,1-3 124 0 0,0-4-151 0 0,1-4 143 0 0,0-3-156 0 0,-2-3 163 0 0,0-3-129 0 0,-3 0 198 0 0,-2 0 139 0 0,-3 0-80 0 0,-2 2 103 0 0,-4 1-90 0 0,-2 1 88 0 0,-3 2-60 0 0,-2 1-23 0 0,-3 2 30 0 0,-2 0-26 0 0,-2 1 16 0 0,-2 0-32 0 0,-2 2-28 0 0,-2 0-41 0 0,-2 2-10 0 0,-2 1-20 0 0,-2 1-30 0 0,-1 2-86 0 0,-1 0-138 0 0,-1 3-149 0 0,-1 1-134 0 0,1 2-185 0 0,0 1-292 0 0,1 3-309 0 0,0 1-378 0 0,2 2-433 0 0,1 2-2704 0 0,2 1-2716 0 0,3 0 6460 0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2:51.83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70769.375"/>
      <inkml:brushProperty name="anchorY" value="-926457.6875"/>
      <inkml:brushProperty name="scaleFactor" value="0.5"/>
    </inkml:brush>
  </inkml:definitions>
  <inkml:trace contextRef="#ctx0" brushRef="#br0">590 128 1444 0 0,'0'-2'2264'0'0,"-1"0"-634"0"0,1-4-225 0 0,-1 1-316 0 0,0-2 72 0 0,0 0-244 0 0,-1-2 77 0 0,0 2-145 0 0,0-2 30 0 0,0 2-191 0 0,-2-1 35 0 0,0 1-212 0 0,-1-1 43 0 0,-2 1-183 0 0,-1 0 43 0 0,0 0-157 0 0,-2 2 118 0 0,-1 0-201 0 0,-2 0 141 0 0,-1 2-201 0 0,0 1 144 0 0,-3 0-200 0 0,1 2 126 0 0,-1 1-154 0 0,-1 0 130 0 0,0 2-171 0 0,0 1 143 0 0,0 1-162 0 0,2 2 126 0 0,0 1-165 0 0,2 2 65 0 0,2 1-246 0 0,2 2 5 0 0,3 1-262 0 0,2 2 128 0 0,3 2-213 0 0,3 1 120 0 0,3 2-112 0 0,1 2 170 0 0,3 1-31 0 0,2 1 154 0 0,1 1-18 0 0,0-1 89 0 0,0 0 9 0 0,-1-1 134 0 0,-1-1-132 0 0,0-3 225 0 0,-2 0-52 0 0,-2-3 181 0 0,-2-1-62 0 0,-3-2 177 0 0,-1-1-78 0 0,-4-1 184 0 0,-3-1-52 0 0,-3-1 162 0 0,-4-2-105 0 0,-2-1 178 0 0,-3 0-156 0 0,-3-2 111 0 0,-1 0-182 0 0,-2-2 89 0 0,-1 0-238 0 0,0-1 116 0 0,1 0-245 0 0,0-1 41 0 0,3 0-283 0 0,1-1-36 0 0,5 1-384 0 0,0-1-263 0 0,4 0-443 0 0,1-1-736 0 0,3 0-2042 0 0,-2 0-3528 0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2:52.14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68909.5625"/>
      <inkml:brushProperty name="anchorY" value="-925581.375"/>
      <inkml:brushProperty name="scaleFactor" value="0.5"/>
    </inkml:brush>
  </inkml:definitions>
  <inkml:trace contextRef="#ctx0" brushRef="#br0">268 96 1920 0 0,'1'-4'6918'0'0,"0"1"-5417"0"0,0-1-100 0 0,0-1-324 0 0,-1 1 139 0 0,0-1-184 0 0,0 0 105 0 0,-2-2-332 0 0,0 2-4 0 0,-3-2-272 0 0,0 0-10 0 0,-1 0-162 0 0,-2 0 27 0 0,-1 0-99 0 0,-1 1-19 0 0,0 1-42 0 0,1 1-36 0 0,-4 2-8 0 0,-1 0 3 0 0,-1 3 52 0 0,-1 1-38 0 0,-2 2-19 0 0,0 3-7 0 0,0 3-52 0 0,0 2 7 0 0,1 3-19 0 0,1 1-53 0 0,2 3 28 0 0,2 2-26 0 0,4 0-45 0 0,2 2-184 0 0,3 1-12 0 0,3-1-229 0 0,4 2 81 0 0,2-1-263 0 0,3 1 26 0 0,3-2-249 0 0,3 0 83 0 0,1-3-315 0 0,3-1-48 0 0,1-3-180 0 0,0-3-318 0 0,2-2-126 0 0,1-4-291 0 0,0-2-1203 0 0,1-4-1023 0 0,-4-1 2331 0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2:52.35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67604.8125"/>
      <inkml:brushProperty name="anchorY" value="-924625.125"/>
      <inkml:brushProperty name="scaleFactor" value="0.5"/>
    </inkml:brush>
  </inkml:definitions>
  <inkml:trace contextRef="#ctx0" brushRef="#br0">1 89 152 0 0,'1'-3'3396'0'0,"2"-1"-886"0"0,0-2-251 0 0,1-1-226 0 0,0 0-375 0 0,-1 0 43 0 0,0 1-245 0 0,0-1 25 0 0,0 1-110 0 0,-1 0-277 0 0,0 1-123 0 0,0-1-188 0 0,-1 2-189 0 0,0 1-126 0 0,0-1-27 0 0,0 1-212 0 0,-1 0 150 0 0,0 1-244 0 0,-1 2 138 0 0,0 1-201 0 0,-2 3 157 0 0,0 3-220 0 0,0 2 152 0 0,-1 2-274 0 0,2 3 7 0 0,0 1-245 0 0,0 3-154 0 0,2 1 50 0 0,1 2-363 0 0,1 0-52 0 0,2 2-173 0 0,1-1-235 0 0,2 0-32 0 0,1-1-239 0 0,1-1-404 0 0,0-1-504 0 0,2-3-1135 0 0,1-2-1747 0 0,-2-4 3694 0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2:52.50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68969.3125"/>
      <inkml:brushProperty name="anchorY" value="-926113.3125"/>
      <inkml:brushProperty name="scaleFactor" value="0.5"/>
    </inkml:brush>
  </inkml:definitions>
  <inkml:trace contextRef="#ctx0" brushRef="#br0">104 133 1808 0 0,'-2'-4'3540'0'0,"-4"-3"-942"0"0,-2-4-548 0 0,-2-1-354 0 0,0-1-481 0 0,-1-1-167 0 0,1 2-361 0 0,1 0 31 0 0,0 1-293 0 0,2 2-26 0 0,1 2-481 0 0,1 0-350 0 0,1 1-446 0 0,1 2-607 0 0,0 0-362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3:11.1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951 92 2416 0 0,'7'-12'6456'0'0,"12"-34"-396"0"0,-18 45-5777 0 0,1-10 369 0 0,-2 10-627 0 0,0 1-1 0 0,0 0 0 0 0,0 0 0 0 0,1-1 1 0 0,-1 1-1 0 0,0 0 0 0 0,0-1 0 0 0,0 1 0 0 0,0 0 1 0 0,1-1-1 0 0,-1 1 0 0 0,0 0 0 0 0,0-1 1 0 0,0 1-1 0 0,0 0 0 0 0,0-1 0 0 0,0 1 1 0 0,0 0-1 0 0,0-1 0 0 0,0 1 0 0 0,0 0 1 0 0,0-1-1 0 0,0 1 0 0 0,-1 0 0 0 0,1-1 1 0 0,0 1-1 0 0,0 0 0 0 0,0-1 0 0 0,0 1 1 0 0,0 0-1 0 0,-1 0 0 0 0,1-1 0 0 0,0 1 1 0 0,0 0-1 0 0,-1 0 0 0 0,1-1 0 0 0,0 1 1 0 0,0 0-1 0 0,-1 0 0 0 0,1-1 0 0 0,-1 1 1 0 0,0-1 279 0 0,-39 3 1364 0 0,-66-7 336 0 0,74 2-1526 0 0,-1 2 0 0 0,1 1 0 0 0,-46 6 0 0 0,46 0-182 0 0,0 3 1 0 0,1 0-1 0 0,0 2 1 0 0,1 1-1 0 0,0 1 0 0 0,1 2 1 0 0,1 1-1 0 0,0 1 0 0 0,1 2 1 0 0,1 0-1 0 0,1 2 1 0 0,0 1-1 0 0,2 0 0 0 0,-34 44 1 0 0,33-35-154 0 0,1 0-1 0 0,2 1 1 0 0,1 2 0 0 0,2 0 0 0 0,1 1-1 0 0,2 0 1 0 0,2 1 0 0 0,0 1 0 0 0,3 1 0 0 0,1-1-1 0 0,2 1 1 0 0,-2 41 0 0 0,8-55-160 0 0,1 0-1 0 0,1 0 1 0 0,1-1 0 0 0,1 1 0 0 0,1-1-1 0 0,1 0 1 0 0,2 0 0 0 0,0 0 0 0 0,1-1-1 0 0,16 31 1 0 0,-17-40-134 0 0,1 0 1 0 0,0 0-1 0 0,1-1 0 0 0,0 0 1 0 0,1-1-1 0 0,0 0 0 0 0,1 0 1 0 0,0-1-1 0 0,1-1 0 0 0,0 0 1 0 0,0 0-1 0 0,1-1 0 0 0,0-1 0 0 0,0 0 1 0 0,1-1-1 0 0,0 0 0 0 0,21 5 1 0 0,-15-7-66 0 0,1-1 0 0 0,-1-1 1 0 0,1-1-1 0 0,0 0 1 0 0,-1-2-1 0 0,1 0 0 0 0,0-2 1 0 0,-1 0-1 0 0,0-1 0 0 0,0-1 1 0 0,34-13-1 0 0,-34 10 183 0 0,0-1 0 0 0,0-1 0 0 0,-1-1 0 0 0,0 0 0 0 0,-1-1 0 0 0,0-2 0 0 0,-1 1 0 0 0,-1-2 0 0 0,0 0 0 0 0,27-34 0 0 0,-39 44 105 0 0,-1 0-1 0 0,1 0 1 0 0,-1-1 0 0 0,1 1 0 0 0,-2-1 0 0 0,1 0 0 0 0,-1 1-1 0 0,0-1 1 0 0,0 0 0 0 0,0-1 0 0 0,-1 1 0 0 0,0 0 0 0 0,0 0-1 0 0,-1-1 1 0 0,1 1 0 0 0,-2 0 0 0 0,1-1 0 0 0,0 1 0 0 0,-1 0-1 0 0,-1-1 1 0 0,1 1 0 0 0,-1 0 0 0 0,0 0 0 0 0,0 0 0 0 0,0 0-1 0 0,-1 1 1 0 0,0-1 0 0 0,0 1 0 0 0,-1-1 0 0 0,0 1 0 0 0,0 0-1 0 0,0 0 1 0 0,-7-6 0 0 0,-5-5 114 0 0,-30-22 1 0 0,31 27-308 0 0,0-1-1 0 0,-22-25 1 0 0,37 36 55 0 0,-1 0 0 0 0,1 0-1 0 0,-1 1 1 0 0,0-1 0 0 0,1 0-1 0 0,0-1 1 0 0,-1 1 0 0 0,1 0-1 0 0,0 0 1 0 0,-1 0 0 0 0,1 0 0 0 0,0 0-1 0 0,0 0 1 0 0,0 0 0 0 0,0 0-1 0 0,0-1 1 0 0,0 1 0 0 0,0 0-1 0 0,0 0 1 0 0,1 0 0 0 0,-1 0-1 0 0,0 0 1 0 0,1 0 0 0 0,-1 0-1 0 0,0 0 1 0 0,1 0 0 0 0,0 0-1 0 0,-1 0 1 0 0,1 0 0 0 0,-1 0-1 0 0,1 0 1 0 0,0 0 0 0 0,0 1 0 0 0,0-1-1 0 0,-1 0 1 0 0,1 0 0 0 0,0 1-1 0 0,0-1 1 0 0,0 1 0 0 0,0-1-1 0 0,0 1 1 0 0,1-1 0 0 0,7-4-214 0 0,-1 0 0 0 0,1 1 0 0 0,14-5 0 0 0,-20 8 225 0 0,18-5 44 0 0,1 0 0 0 0,0 2 0 0 0,39-4 1 0 0,-59 8 95 0 0,0 0 1 0 0,0 0 0 0 0,0 0 0 0 0,0 1-1 0 0,0-1 1 0 0,1 0 0 0 0,-1 1-1 0 0,0 0 1 0 0,0-1 0 0 0,0 1 0 0 0,0 0-1 0 0,0 0 1 0 0,0 0 0 0 0,-1 0 0 0 0,1 1-1 0 0,0-1 1 0 0,0 0 0 0 0,-1 1-1 0 0,1-1 1 0 0,-1 1 0 0 0,0 0 0 0 0,1-1-1 0 0,-1 1 1 0 0,0 0 0 0 0,0 0 0 0 0,0 0-1 0 0,0 0 1 0 0,0 0 0 0 0,0 0-1 0 0,-1 0 1 0 0,2 4 0 0 0,1 6 164 0 0,-1 1-1 0 0,0-1 1 0 0,-1 1 0 0 0,0 14-1 0 0,-1-15-153 0 0,13 146 658 0 0,-9-132-1250 0 0,2 0 1 0 0,0 1-1 0 0,19 46 1 0 0,-23-68 120 0 0,0 0 0 0 0,1 0 0 0 0,0-1 0 0 0,0 1 0 0 0,0-1 0 0 0,0 0-1 0 0,1 1 1 0 0,6 4 0 0 0,-7-6-387 0 0,1 0 0 0 0,-1-1 0 0 0,1 1-1 0 0,0-1 1 0 0,0 0 0 0 0,0 0 0 0 0,0-1-1 0 0,0 1 1 0 0,0-1 0 0 0,0 0 0 0 0,0 0-1 0 0,1 0 1 0 0,-1-1 0 0 0,1 1 0 0 0,-1-1-1 0 0,9-1 1 0 0,4-1-4964 0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2:52.78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67590.8125"/>
      <inkml:brushProperty name="anchorY" value="-924703.5625"/>
      <inkml:brushProperty name="scaleFactor" value="0.5"/>
    </inkml:brush>
  </inkml:definitions>
  <inkml:trace contextRef="#ctx0" brushRef="#br0">144 30 2164 0 0,'-3'-5'11036'0'0,"2"2"-9159"0"0,-1 0-188 0 0,1 1-131 0 0,-1-1 105 0 0,0 0-328 0 0,1 1 46 0 0,0 0-507 0 0,-1 0-116 0 0,1 0-87 0 0,-1 0-323 0 0,1 1-36 0 0,-2 1-77 0 0,-1 2-21 0 0,-1 2-59 0 0,-1 3-47 0 0,-1 2 41 0 0,0 5-64 0 0,-3 3-15 0 0,0 4-124 0 0,0 5 88 0 0,-1 4-295 0 0,1 5 171 0 0,0 3-338 0 0,2 3 105 0 0,1 2-211 0 0,1 2 78 0 0,2-1-18 0 0,1 0-103 0 0,1-2 111 0 0,1 1-60 0 0,1-2 120 0 0,0-1-206 0 0,0-4 191 0 0,1-3-276 0 0,0-3 19 0 0,0-3-228 0 0,0-4-97 0 0,0-3-323 0 0,1-3-510 0 0,0-3-208 0 0,0-4-2173 0 0,3-3-2149 0 0,-1-2 4998 0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2:53.07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66198.625"/>
      <inkml:brushProperty name="anchorY" value="-924211.125"/>
      <inkml:brushProperty name="scaleFactor" value="0.5"/>
    </inkml:brush>
  </inkml:definitions>
  <inkml:trace contextRef="#ctx0" brushRef="#br0">102 203 1536 0 0,'0'-4'3120'0'0,"1"-3"-653"0"0,0-3-247 0 0,0-2-217 0 0,0-1-314 0 0,-1 0 11 0 0,1-1-104 0 0,-1 1-27 0 0,0 0 131 0 0,0 0-224 0 0,-1 1 89 0 0,0 1-452 0 0,0 1 123 0 0,0 0-601 0 0,0 2 117 0 0,0 0-412 0 0,0 2 117 0 0,0-1-360 0 0,1 1 198 0 0,-2 1-303 0 0,0 0 235 0 0,1 2-259 0 0,-3 3 64 0 0,0 3 15 0 0,-1 4-17 0 0,-1 4 128 0 0,-1 4-264 0 0,0 4 148 0 0,-1 4-243 0 0,1 6 200 0 0,0 5-267 0 0,0 4 217 0 0,1 3-317 0 0,1 3 236 0 0,1 1-254 0 0,1 1 235 0 0,0 0-199 0 0,1-2 224 0 0,0-1-220 0 0,0-3 106 0 0,1-2-239 0 0,0-4-6 0 0,0-2-181 0 0,0-4-111 0 0,1-3 9 0 0,0-3-262 0 0,1-2-211 0 0,0-4-417 0 0,1-2-674 0 0,0-4-346 0 0,2-1-1638 0 0,2 0-3867 0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2:53.86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64843.25"/>
      <inkml:brushProperty name="anchorY" value="-923523.5"/>
      <inkml:brushProperty name="scaleFactor" value="0.5"/>
    </inkml:brush>
  </inkml:definitions>
  <inkml:trace contextRef="#ctx0" brushRef="#br0">262 569 1984 0 0,'0'-2'2428'0'0,"-1"0"-615"0"0,1-3-213 0 0,0 1-331 0 0,0-1-197 0 0,0 0 14 0 0,1-1-24 0 0,-1 1-40 0 0,1-2-147 0 0,0 2-133 0 0,1-2-72 0 0,0 1-94 0 0,0-1-125 0 0,0 2-55 0 0,0-2-38 0 0,-1 1 46 0 0,2 0-14 0 0,-1 1-32 0 0,0-1 26 0 0,0 1-57 0 0,0 0-22 0 0,0 0-65 0 0,0 0-61 0 0,-1 1-53 0 0,0-2 2 0 0,0 1-54 0 0,-1-2-6 0 0,0 2-34 0 0,0-1-7 0 0,-1 1-10 0 0,-1-1-19 0 0,0 1-9 0 0,-2-1 10 0 0,1 1-46 0 0,-3-1 50 0 0,-2 1-25 0 0,-1 0-2 0 0,-2 1 29 0 0,2 1-28 0 0,-5 0 19 0 0,-1 2-10 0 0,-2 1 8 0 0,0 3 2 0 0,-2 1-6 0 0,0 3-6 0 0,1 1 24 0 0,0 2-16 0 0,1 2 24 0 0,1 0-16 0 0,1 3-23 0 0,1 0-30 0 0,2 2 15 0 0,3-1-30 0 0,2 1 91 0 0,1 0-181 0 0,3-1 37 0 0,2 0 7 0 0,1 0-14 0 0,2-2-5 0 0,2-1-16 0 0,1-1 36 0 0,2-1-7 0 0,1-2 36 0 0,1-2-4 0 0,0-2 27 0 0,2-2-6 0 0,0-1 26 0 0,2-2 22 0 0,0-2-10 0 0,1-2 52 0 0,-1-1-4 0 0,1-1 46 0 0,-1-1 40 0 0,1-1 52 0 0,-2-1 65 0 0,1 0 34 0 0,-2 1 7 0 0,0 0-29 0 0,-1-1 2 0 0,-1 1-54 0 0,-1 0-52 0 0,-1 3-36 0 0,-1-1-46 0 0,-1 1-49 0 0,0 0-14 0 0,-1 0 3 0 0,0 2-10 0 0,0 0-2 0 0,-1 1-8 0 0,0 0-13 0 0,-2 1-16 0 0,0 3-24 0 0,0 1-46 0 0,-1 3-18 0 0,0-1 10 0 0,0 3-48 0 0,0 1 13 0 0,0 0-20 0 0,1 1 13 0 0,0 0 24 0 0,0-1 35 0 0,2 1 48 0 0,-1-1 36 0 0,0-2 19 0 0,2 0 9 0 0,0 0 1 0 0,0-2 24 0 0,3 0-11 0 0,-2-1 9 0 0,3-2-11 0 0,-1 0 55 0 0,3-3 12 0 0,1-2 22 0 0,1-2-12 0 0,1-1-3 0 0,0-3-36 0 0,0-3 0 0 0,1-2-2 0 0,1-3-16 0 0,1-5 8 0 0,1-2-30 0 0,2-4 36 0 0,0-2 30 0 0,0-1 164 0 0,1-1-89 0 0,0-1 127 0 0,-2 2-47 0 0,-1 1 124 0 0,-1 0 38 0 0,-2 3 4 0 0,-1 0 59 0 0,-1 2-158 0 0,-2 2 217 0 0,-1 0-251 0 0,-1 3 253 0 0,-2 0-262 0 0,0 2 157 0 0,-2 1-316 0 0,1 2 135 0 0,-2 1-262 0 0,-1 2 193 0 0,1 0-276 0 0,-2 4 204 0 0,0 0-210 0 0,0 2 198 0 0,-1 2-172 0 0,-2 2 80 0 0,-2 3 9 0 0,-1 4-43 0 0,-1 3 109 0 0,-1 4-191 0 0,-1 4 170 0 0,1 5-226 0 0,-1 5 130 0 0,1 3-198 0 0,0 5 82 0 0,1 3-114 0 0,2 2-28 0 0,1 2-43 0 0,1 0-13 0 0,1 0 41 0 0,2-1-10 0 0,0-1-1 0 0,1-2-53 0 0,1-2-83 0 0,0-3-130 0 0,2-2-157 0 0,-1-4-188 0 0,1-2-206 0 0,1-4-173 0 0,0-3-646 0 0,1-4-2498 0 0,1-2-2454 0 0,-2-4 5724 0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2:54.76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66539.25"/>
      <inkml:brushProperty name="anchorY" value="-924906.5625"/>
      <inkml:brushProperty name="scaleFactor" value="0.5"/>
    </inkml:brush>
  </inkml:definitions>
  <inkml:trace contextRef="#ctx0" brushRef="#br0">152 127 376 0 0,'-4'-2'3292'0'0,"-5"-6"-872"0"0,-4-2-148 0 0,-3-2-328 0 0,-1-1-158 0 0,0-1 19 0 0,1 2-147 0 0,1 1-31 0 0,2 1-86 0 0,2 2-395 0 0,3 1-35 0 0,2 1-397 0 0,1 2 27 0 0,3 1-344 0 0,3 0 93 0 0,1 1-412 0 0,5 0-11 0 0,3 2-247 0 0,3 1-175 0 0,4 2-67 0 0,2 0-242 0 0,3 2-105 0 0,2 0-184 0 0,2 2-107 0 0,1 0-166 0 0,1 1 55 0 0,0 1-173 0 0,1 0 282 0 0,-2 0-153 0 0,-2-1 281 0 0,-1 1 9 0 0,-3-1 242 0 0,-1-1 49 0 0,-2 0 190 0 0,-2-1-11 0 0,-1 0 219 0 0,-2 0-15 0 0,-1-1 200 0 0,-3 0-47 0 0,1-1 231 0 0,-3 0-86 0 0,1 0 317 0 0,-2-1-192 0 0,1 1 371 0 0,-1-1-345 0 0,-1 1 468 0 0,0-2-146 0 0,-2 0 291 0 0,2 0-102 0 0,-2 0 156 0 0,0-1-55 0 0,0 0 58 0 0,0 1-18 0 0,0-1-31 0 0,0 0-92 0 0,-1 0-93 0 0,0 0 931 0 0,1-1-1164 0 0,1-1-27 0 0,0 1-52 0 0,-1 0-14 0 0,-1-1-15 0 0,1 0-27 0 0,-1-1 39 0 0,1 1-112 0 0,-2 0-51 0 0,1-1 15 0 0,-1 0-79 0 0,0 0 61 0 0,0 0-91 0 0,1-1-25 0 0,-2 1-5 0 0,1 0-24 0 0,-1-1 24 0 0,0 1-70 0 0,0 0 35 0 0,-2-2-41 0 0,0 1 10 0 0,-2-1 38 0 0,0 1-35 0 0,-3-1 21 0 0,1 1-19 0 0,-3 1-9 0 0,0 0 53 0 0,-3 1-25 0 0,-2 0-28 0 0,-2 2 37 0 0,-1 1-60 0 0,1 2 4 0 0,-1 1-73 0 0,0 1-43 0 0,1 3-15 0 0,-1 1-40 0 0,2 2-100 0 0,1 2 30 0 0,1 2-17 0 0,1 1-23 0 0,3 1 36 0 0,1 1 16 0 0,2-1-18 0 0,2 1 87 0 0,2-2 32 0 0,2 0-29 0 0,0-1 123 0 0,2-1-72 0 0,1-2 64 0 0,2-1-7 0 0,0-1 40 0 0,2-3 5 0 0,-2-1-13 0 0,3-2 24 0 0,-2-1 31 0 0,3-3 10 0 0,-2 0 71 0 0,2-3 28 0 0,0-1 68 0 0,1-2 4 0 0,-1-1 52 0 0,1-1 41 0 0,-1-1 104 0 0,0-1 49 0 0,-1-1 28 0 0,0-1-36 0 0,0 1 35 0 0,-1-1 44 0 0,-1-1-55 0 0,0 1-8 0 0,-1 0 147 0 0,-1 0-32 0 0,0 1-39 0 0,-1-1-10 0 0,1 2-23 0 0,-2 2-21 0 0,1-1-62 0 0,0 2-41 0 0,-1-1-58 0 0,1 1-50 0 0,-1 0 3 0 0,0 1-106 0 0,0 0-28 0 0,0 1-40 0 0,0 1-28 0 0,0 0 7 0 0,1 0-38 0 0,-1 1-28 0 0,1 2 20 0 0,1 0-18 0 0,1 2 0 0 0,1 2-15 0 0,0 2-28 0 0,1 2-40 0 0,-1 1-29 0 0,1 2-5 0 0,-1 1-12 0 0,1 3-13 0 0,-1 1 17 0 0,1 1 18 0 0,-2 2 36 0 0,0 0 34 0 0,0 1-29 0 0,-1 1 26 0 0,-1-1 7 0 0,-1 0-128 0 0,-1 0 253 0 0,0 0-210 0 0,-1-2 161 0 0,-1 0-130 0 0,0-1 122 0 0,0-1-115 0 0,0 0 114 0 0,-1-3-105 0 0,1-2 158 0 0,0 0-149 0 0,0-3 221 0 0,-1 2-168 0 0,1-3 27 0 0,0 0 26 0 0,1-1 89 0 0,0-2-184 0 0,-1-2 225 0 0,1 0-160 0 0,0-2 225 0 0,0-2-107 0 0,1-3-61 0 0,0-2 16 0 0,1-1-36 0 0,2-3 8 0 0,1-2 29 0 0,2-3-126 0 0,3-1 56 0 0,2-3-8 0 0,1-1 37 0 0,3-1 32 0 0,0 0-15 0 0,1 0 55 0 0,0 1 88 0 0,1 0-158 0 0,-1 2 77 0 0,-1 1-78 0 0,-1 2 23 0 0,-1 2-27 0 0,-1 1-9 0 0,-1 2-44 0 0,-2 1-195 0 0,0 2-181 0 0,-1 1-196 0 0,-2 1-205 0 0,1 2-324 0 0,-2 1-310 0 0,3 2-368 0 0,-3 0-404 0 0,3 4-3053 0 0,3 3-3947 0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2:55.83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68567.75"/>
      <inkml:brushProperty name="anchorY" value="-926317.625"/>
      <inkml:brushProperty name="scaleFactor" value="0.5"/>
    </inkml:brush>
  </inkml:definitions>
  <inkml:trace contextRef="#ctx0" brushRef="#br0">403 101 2252 0 0,'0'0'3820'0'0,"3"0"-2437"0"0,0-1-264 0 0,-1 1-173 0 0,3-1-22 0 0,0-1 14 0 0,-1 1-29 0 0,1-1 98 0 0,0 0-219 0 0,0-2 53 0 0,-1 1-275 0 0,1 0 66 0 0,-1 0-250 0 0,-1 1 89 0 0,1-1-193 0 0,-1 0 94 0 0,0 0-202 0 0,-1 0 91 0 0,1-2-184 0 0,-2 2 123 0 0,0-2-201 0 0,-1 2 102 0 0,-1-3-119 0 0,0 2 118 0 0,-4-1-162 0 0,-1 0 160 0 0,-4 0-162 0 0,-2 0 132 0 0,-3 1-106 0 0,-2 2 153 0 0,-3 0-133 0 0,-3 2 169 0 0,-3 2-175 0 0,-3 1 189 0 0,-1 3-168 0 0,-1 2 153 0 0,-2 2-170 0 0,2 2 157 0 0,0 3-165 0 0,2 1 165 0 0,3 3-185 0 0,2 2 186 0 0,4 2-196 0 0,2 1 179 0 0,5 1-171 0 0,2 1 149 0 0,4-1-171 0 0,4 1 162 0 0,2-2-186 0 0,4-1 158 0 0,2-1-184 0 0,3 0 170 0 0,2-3-206 0 0,3-2 148 0 0,1-2-121 0 0,2-2 169 0 0,1-3-157 0 0,0-3 167 0 0,2-3-156 0 0,0-3 178 0 0,0-3-150 0 0,1-3 74 0 0,1-4-13 0 0,1-4 34 0 0,0-3 53 0 0,0-3 198 0 0,1-2-85 0 0,-1-3 180 0 0,0-2-36 0 0,-2 0 125 0 0,0 0 32 0 0,-2 1-8 0 0,-1 1 58 0 0,-1 1 144 0 0,-1 2-6 0 0,-1 0 46 0 0,-2 3-37 0 0,-1 0-75 0 0,0 2-92 0 0,-1 1-73 0 0,-1 2-64 0 0,0 1-95 0 0,-1 1-61 0 0,0 1-75 0 0,-1 2-77 0 0,-1 0-14 0 0,-1 2-47 0 0,2 1-44 0 0,-2 1-65 0 0,-1 1-99 0 0,3 2-99 0 0,0 2-122 0 0,2 2 37 0 0,0 2 116 0 0,0 2-224 0 0,-1 3 133 0 0,0 3-118 0 0,0 3-59 0 0,0 1 42 0 0,0 3-62 0 0,-2 1 179 0 0,0 1-66 0 0,-1 1 148 0 0,-1 0-134 0 0,0 0 241 0 0,-2-1-159 0 0,-1 0 222 0 0,-1-2-136 0 0,-1 0 177 0 0,0-2-124 0 0,-1-1 172 0 0,0-1-138 0 0,-1-1 180 0 0,0-2-117 0 0,1-1 174 0 0,-1-1-146 0 0,1-4 149 0 0,-1 1-112 0 0,1-3 155 0 0,1-2-100 0 0,0 0 229 0 0,0-2 247 0 0,0-3-271 0 0,1-1 40 0 0,1-2 64 0 0,1-2 22 0 0,2-2-22 0 0,1-2 142 0 0,2-1-144 0 0,2 0 268 0 0,0-2-217 0 0,2 0 239 0 0,0 0-254 0 0,2-1 212 0 0,0 1-304 0 0,2-1 242 0 0,-1 1-264 0 0,2 1 172 0 0,-1 0-273 0 0,1 0 230 0 0,0 2-247 0 0,-1 0 173 0 0,1 1-268 0 0,-2 1 206 0 0,0 1-277 0 0,-1 1 218 0 0,-1 1-280 0 0,-3 1 210 0 0,1 1-272 0 0,-2 0 250 0 0,-2 2-265 0 0,2 1 274 0 0,-2 1-247 0 0,2 3 253 0 0,-1 2-228 0 0,-1 3 246 0 0,0 2-254 0 0,-2 4 249 0 0,1 2-238 0 0,-1 2 221 0 0,1 3-295 0 0,-1 1 185 0 0,0 3-328 0 0,1 0 138 0 0,0 1-248 0 0,0 0 152 0 0,-1 0-250 0 0,1-1-99 0 0,-1-1 20 0 0,1-1-57 0 0,0-2-209 0 0,0-1-55 0 0,0-3-475 0 0,1-1-39 0 0,1-3-316 0 0,1-2-509 0 0,-2-3-332 0 0,3-2-1277 0 0,2-3-2136 0 0,-2-1 4566 0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2:56.63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70546.25"/>
      <inkml:brushProperty name="anchorY" value="-928059.9375"/>
      <inkml:brushProperty name="scaleFactor" value="0.5"/>
    </inkml:brush>
  </inkml:definitions>
  <inkml:trace contextRef="#ctx0" brushRef="#br0">61 182 640 0 0,'0'-3'3584'0'0,"2"-4"-914"0"0,-1-4-252 0 0,0-1-326 0 0,0-2-287 0 0,0 0-91 0 0,0 0-68 0 0,0 1-62 0 0,0 0 23 0 0,0 1-64 0 0,0 1-171 0 0,-1 3-214 0 0,1-1-228 0 0,-1 2-220 0 0,1-1-175 0 0,-1 2-149 0 0,0 0-112 0 0,0 0-58 0 0,0 3-54 0 0,0 0 119 0 0,0 2-233 0 0,-2 1 198 0 0,-2 4-279 0 0,-1 2 262 0 0,0 3-275 0 0,-2 5 226 0 0,0 3-269 0 0,0 4 152 0 0,-1 4-287 0 0,1 3 227 0 0,1 3-286 0 0,0 2 94 0 0,2 3-327 0 0,0 2 170 0 0,3 1-215 0 0,0 2 152 0 0,2 0-67 0 0,0-1 74 0 0,2-2 71 0 0,-1-1 90 0 0,1-4 37 0 0,1-2 56 0 0,0-4 43 0 0,0-2 22 0 0,1-4 8 0 0,0-2-7 0 0,0-4-34 0 0,1-2-10 0 0,1-3 1 0 0,-1-4 53 0 0,3-1-7 0 0,1-4 25 0 0,2-1 46 0 0,0-3 17 0 0,1-1 32 0 0,1-3 55 0 0,0-1 169 0 0,0-2-48 0 0,1-2 257 0 0,-1 0-202 0 0,1-1 393 0 0,-1-1-311 0 0,0 0 224 0 0,-1 0-232 0 0,0 1 309 0 0,-1 0-341 0 0,-1 0 222 0 0,-1 2-330 0 0,-1 0 176 0 0,-1 2-338 0 0,-2 2 180 0 0,0 0-330 0 0,-1 2 232 0 0,0 0-111 0 0,-1 1 58 0 0,-2 2-228 0 0,0 0 173 0 0,0 3-341 0 0,0 1 174 0 0,-1 4-286 0 0,0 1 210 0 0,0 3-369 0 0,0 2 188 0 0,-1 2-173 0 0,1 1 56 0 0,1 0-14 0 0,0 2-23 0 0,1 0 110 0 0,0-1-38 0 0,1 0 204 0 0,0 0-32 0 0,1-2 180 0 0,0-1-62 0 0,0-1 113 0 0,1-3-41 0 0,-1-2 86 0 0,1-1-13 0 0,0-2 148 0 0,2-2-11 0 0,1-2 54 0 0,2-2-41 0 0,0-2 11 0 0,1-3-12 0 0,0-1-13 0 0,1-3 40 0 0,2-1-115 0 0,0-3 77 0 0,0-1-69 0 0,1-1 74 0 0,0-1-41 0 0,-1 1 205 0 0,-1 0-132 0 0,-2 2 180 0 0,0 1-273 0 0,-2 2 167 0 0,-1 1-261 0 0,-1 1 126 0 0,-2 3-138 0 0,-1 1 132 0 0,-1 2-134 0 0,-2 2 129 0 0,0 2-109 0 0,-2 4 131 0 0,-1 3-126 0 0,-1 4 132 0 0,-2 3-110 0 0,-2 5 188 0 0,-1 5-259 0 0,-2 6 118 0 0,-1 6-13 0 0,-1 6-20 0 0,-1 4 120 0 0,-1 6-150 0 0,1 3 170 0 0,-1 2-178 0 0,1 2 157 0 0,0 1-164 0 0,1-1 164 0 0,-1-1-157 0 0,1-1 159 0 0,0-4-173 0 0,0-3 141 0 0,0-5-137 0 0,0-5 189 0 0,0-4-197 0 0,1-6 193 0 0,0-4-188 0 0,0-4 186 0 0,1-4-186 0 0,0-4 149 0 0,-1-4-190 0 0,3-2 218 0 0,-3-3-203 0 0,2-2 291 0 0,-3-3-201 0 0,-1-2 429 0 0,-2-2-194 0 0,-2-3 441 0 0,0-1-223 0 0,-1-2 415 0 0,1-2-278 0 0,-1-2 529 0 0,2 0-503 0 0,1-2 145 0 0,0 0-69 0 0,3-2 5 0 0,2 0-303 0 0,2-2 193 0 0,3-1-348 0 0,4 0-140 0 0,3-2-76 0 0,5 0-3 0 0,5-2-15 0 0,4 0 0 0 0,4 0 0 0 0,5 1 0 0 0,4 1 0 0 0,1 1-65 0 0,3 2-654 0 0,0 1-32 0 0,1 3-291 0 0,1 0-335 0 0,-1 3-210 0 0,0 1-509 0 0,-1 3-630 0 0,-2 2-849 0 0,0 2-2714 0 0,-2 2-4602 0 0,-6 1 10599 0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3:17.05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75760.9375"/>
      <inkml:brushProperty name="anchorY" value="-934119.3125"/>
      <inkml:brushProperty name="scaleFactor" value="0.5"/>
    </inkml:brush>
  </inkml:definitions>
  <inkml:trace contextRef="#ctx0" brushRef="#br0">515 123 1416 0 0,'0'0'1832'0'0,"1"-2"-410"0"0,1-1-317 0 0,0-2-19 0 0,0 0-216 0 0,1-1 12 0 0,-1 1-18 0 0,0-1-125 0 0,0 1 48 0 0,0-1-124 0 0,0 1-66 0 0,0-1-103 0 0,-1 1 93 0 0,1-1-75 0 0,0 1 105 0 0,-1-1-169 0 0,0 2 122 0 0,1-2-189 0 0,-1 2 90 0 0,-1 1-154 0 0,1-1 106 0 0,0 0-162 0 0,-1 1 96 0 0,1 1-168 0 0,-1-1 117 0 0,0 1-204 0 0,0 0 142 0 0,0 1-179 0 0,0 0 101 0 0,0 0-164 0 0,-1-1 115 0 0,1 0-147 0 0,0 0 121 0 0,-3 2-122 0 0,1-1 165 0 0,-4 5-86 0 0,-1 2 160 0 0,-3 4-136 0 0,-4 4 181 0 0,-4 6-80 0 0,-5 5 102 0 0,-4 7-26 0 0,-4 6 25 0 0,-5 8 47 0 0,-3 7-124 0 0,-1 6 44 0 0,-1 5-27 0 0,1 4 3 0 0,1 3-10 0 0,2 2 30 0 0,4 2-14 0 0,5-2-8 0 0,4-2 3 0 0,5-1-21 0 0,4-3 123 0 0,5-1-247 0 0,5-3 213 0 0,4 0-266 0 0,3-2 249 0 0,5-2-288 0 0,2-1 239 0 0,4-3-260 0 0,1-1 224 0 0,2-3-270 0 0,1-4 153 0 0,1-4-311 0 0,-1-3 179 0 0,1-5-387 0 0,0-4 3 0 0,0-4-254 0 0,0-4-129 0 0,0-3-332 0 0,1-3-248 0 0,-1-4-369 0 0,0-3-391 0 0,0-3-2978 0 0,-1-4-2947 0 0,-3-2 7161 0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3:17.87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74283.9375"/>
      <inkml:brushProperty name="anchorY" value="-934512.5625"/>
      <inkml:brushProperty name="scaleFactor" value="0.5"/>
    </inkml:brush>
  </inkml:definitions>
  <inkml:trace contextRef="#ctx0" brushRef="#br0">189 285 2616 0 0,'0'0'0'0'0,"-1"-4"2340"0"0,-2-3-569 0 0,1-3-99 0 0,-1-2-272 0 0,-1-1-219 0 0,1 1-113 0 0,-1 0-37 0 0,2 1-32 0 0,-1 2-51 0 0,1 0-68 0 0,0 1-110 0 0,-1 1-126 0 0,1 1-161 0 0,1-1-90 0 0,-1 2-108 0 0,1 1-73 0 0,0 0-15 0 0,-1 1 41 0 0,1 0 142 0 0,-1 2-20 0 0,0 4 83 0 0,-1 1-161 0 0,1 4 32 0 0,-2 4-6 0 0,0 4-24 0 0,-1 4 166 0 0,0 5-287 0 0,-2 5 54 0 0,0 4-71 0 0,-1 5 219 0 0,0 2-310 0 0,0 2 291 0 0,-1 2-266 0 0,1 1 203 0 0,-1 0-290 0 0,1 0 229 0 0,1-1-257 0 0,1-2 260 0 0,1-1-136 0 0,1-3 48 0 0,0-2-52 0 0,1-2-159 0 0,0-2 229 0 0,1-4-260 0 0,0-2 247 0 0,0-2-200 0 0,0-4 261 0 0,1-2-71 0 0,-1-3 289 0 0,1-1 75 0 0,-1-4 4 0 0,2 0-66 0 0,-1-3-76 0 0,0-3-63 0 0,1-2-47 0 0,0-1-43 0 0,0-2-41 0 0,1-3-124 0 0,-1-4 124 0 0,2-5-143 0 0,0-4 143 0 0,0-4-112 0 0,2-4 57 0 0,0-4-7 0 0,0-3 80 0 0,1-4 16 0 0,0-2 141 0 0,1-2-110 0 0,-1-2 51 0 0,1-1-55 0 0,-1 0 125 0 0,0 1-43 0 0,0 1-20 0 0,-1 1 20 0 0,-1 2-125 0 0,1 1 30 0 0,0 1-38 0 0,-2 1 38 0 0,1 3-69 0 0,0 1 16 0 0,-1 2 8 0 0,0 1-10 0 0,0 4-33 0 0,0 1-94 0 0,0 3-22 0 0,-1 1-1 0 0,1 2-7 0 0,-1 2 0 0 0,1 2 0 0 0,-1 1 0 0 0,0 0 0 0 0,1 4-19 0 0,-1 0-31 0 0,1 2 2 0 0,1 2 25 0 0,1 4 14 0 0,2 3-11 0 0,1 3 80 0 0,2 6-102 0 0,2 3 108 0 0,1 5-103 0 0,1 3 106 0 0,2 5-125 0 0,0 2 130 0 0,1 4-114 0 0,1 1 105 0 0,0 2-115 0 0,0 0 123 0 0,0 1-113 0 0,1-1 72 0 0,-1 0-40 0 0,0 0 11 0 0,-1-2-3 0 0,0-2-28 0 0,-2-2 13 0 0,0-1 13 0 0,-2-3 0 0 0,0-2-13 0 0,-2-3 14 0 0,-1-1 10 0 0,0-2-3 0 0,-1-3 11 0 0,-1-1 7 0 0,-1-2-20 0 0,0-1-2 0 0,-1-3-1 0 0,0 0-1 0 0,-2-3 0 0 0,1 1 0 0 0,-1-2 0 0 0,0-1 0 0 0,-1 0 0 0 0,0-2 0 0 0,-1-1 0 0 0,3-3 0 0 0,-1-2 0 0 0,1-2 0 0 0,1-2 0 0 0,-1-4 0 0 0,0-3 0 0 0,0-3 0 0 0,1-4 0 0 0,0-4 0 0 0,0-5 0 0 0,0-4 0 0 0,0-5 0 0 0,0-3 0 0 0,0-3 0 0 0,1-4 0 0 0,-1-1 0 0 0,-1-2-89 0 0,0 1-16 0 0,0 1 8 0 0,0 0-27 0 0,-1 4 30 0 0,1 2-51 0 0,-2 4-22 0 0,1 4-43 0 0,-1 4-145 0 0,0 3-131 0 0,0 3-208 0 0,-1 4-250 0 0,1 3-240 0 0,-1 2-122 0 0,1 3 159 0 0,-1 3-95 0 0,1 2-63 0 0,0 3-249 0 0,-1 2-66 0 0,2 3-85 0 0,1 3-439 0 0,2 3-95 0 0,0 3-2392 0 0,2 3-2611 0 0,-2-2 6089 0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3:18.43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76023.25"/>
      <inkml:brushProperty name="anchorY" value="-935534.4375"/>
      <inkml:brushProperty name="scaleFactor" value="0.5"/>
    </inkml:brush>
  </inkml:definitions>
  <inkml:trace contextRef="#ctx0" brushRef="#br0">254 112 1412 0 0,'0'-1'1848'0'0,"1"-1"-522"0"0,2-3-192 0 0,-1 1-239 0 0,2-3-123 0 0,-1 2 57 0 0,0-2-46 0 0,0 0-8 0 0,0 0-66 0 0,0 2-95 0 0,-1-1-95 0 0,0 1-85 0 0,1-1-66 0 0,-2 2-2 0 0,1 1-4 0 0,-1-1 30 0 0,1 1 24 0 0,-1 1 9 0 0,-1 0-22 0 0,1-1-1 0 0,0 0-29 0 0,0 1 12 0 0,0 0-38 0 0,-1 1-4 0 0,1-1-15 0 0,0 0-3 0 0,0 0-14 0 0,0 0 2089 0 0,-1 0-2217 0 0,-1 0 79 0 0,1 1-132 0 0,-1-1 112 0 0,1 1-172 0 0,-2 1 156 0 0,-1 0-175 0 0,-2 1 130 0 0,0 0-138 0 0,-2 1 114 0 0,-2 2-115 0 0,-1 1 33 0 0,-2 2 50 0 0,-2 3 10 0 0,-2 2 38 0 0,-2 5-39 0 0,-3 4 94 0 0,0 3-32 0 0,-1 4 50 0 0,0 4-11 0 0,0 2 47 0 0,1 3 2 0 0,3 2 2 0 0,2 0 26 0 0,3 1-40 0 0,3 0 26 0 0,3-2-26 0 0,3-1 72 0 0,4 0-152 0 0,3-2 60 0 0,4 0-101 0 0,3-1 80 0 0,4-3-129 0 0,2-2 92 0 0,2-3-137 0 0,2-3 118 0 0,3-4-160 0 0,2-3 88 0 0,1-2-201 0 0,2-5 138 0 0,0-3-174 0 0,1-3 142 0 0,1-5-186 0 0,-1-2 68 0 0,1-4-47 0 0,-2-4 36 0 0,0-5-6 0 0,-1-4-35 0 0,-1-7-49 0 0,-1-4 16 0 0,-2-6 51 0 0,-2-4 2 0 0,-1-2 83 0 0,-4 0 63 0 0,-3-1 212 0 0,-3 3-173 0 0,-3 3 122 0 0,-3 3 0 0 0,-2 3 78 0 0,-4 3-135 0 0,-3 2 110 0 0,-2 2-148 0 0,-2 2 66 0 0,-3 2-84 0 0,-2 1 53 0 0,-2 3-130 0 0,-2 2 65 0 0,0 2-243 0 0,-2 3-8 0 0,-2 2-295 0 0,1 2-4 0 0,-1 3-454 0 0,2 0-222 0 0,-1 3-363 0 0,3 0-303 0 0,0 3-269 0 0,2 1-438 0 0,4 1-2499 0 0,2 0-3053 0 0,3 0 7163 0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3:18.72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77318.875"/>
      <inkml:brushProperty name="anchorY" value="-936772"/>
      <inkml:brushProperty name="scaleFactor" value="0.5"/>
    </inkml:brush>
  </inkml:definitions>
  <inkml:trace contextRef="#ctx0" brushRef="#br0">30 73 3244 0 0,'-5'-2'7831'0'0,"2"0"-6017"0"0,-1 0-260 0 0,0-1-97 0 0,1 0-45 0 0,0 1 40 0 0,1 1-289 0 0,0-2 28 0 0,0 1-340 0 0,0 0-2 0 0,3 0-301 0 0,1 0 40 0 0,3 0-246 0 0,-1-1-18 0 0,6 1-80 0 0,3 0 38 0 0,2-1-186 0 0,3 1 99 0 0,3 0-164 0 0,2-1 90 0 0,2 1-228 0 0,2 0 115 0 0,1 1-277 0 0,1-1 186 0 0,1 1-284 0 0,1 0 153 0 0,-1 0-281 0 0,1 0 57 0 0,0 0-182 0 0,-1-1-42 0 0,-1 1-77 0 0,-2-1-55 0 0,-1 1-101 0 0,-2-1-85 0 0,-3 0-624 0 0,-5 0 681 0 0,1 1-271 0 0,-5 0-310 0 0,-4 0 5 0 0,2 1-460 0 0,-4 0-1459 0 0,2 0-3040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3:12.0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368 260 2508 0 0,'26'-13'6550'0'0,"27"-11"-293"0"0,-51 23-6070 0 0,2-1-141 0 0,-1 0-1 0 0,1-1 1 0 0,-1 1-1 0 0,1-1 1 0 0,-1 1-1 0 0,0-1 1 0 0,0 0 0 0 0,0 0-1 0 0,0-1 1 0 0,-1 1-1 0 0,1-1 1 0 0,-1 1-1 0 0,0-1 1 0 0,0 0-1 0 0,0 1 1 0 0,-1-1 0 0 0,1 0-1 0 0,-1 0 1 0 0,0-1-1 0 0,0 1 1 0 0,0 0-1 0 0,-1 0 1 0 0,0 0-1 0 0,1-1 1 0 0,-1 1-1 0 0,-1 0 1 0 0,1 0 0 0 0,-2-8-1 0 0,1 7 86 0 0,0-1-1 0 0,-1 0 0 0 0,0 1 1 0 0,0 0-1 0 0,0-1 1 0 0,-1 1-1 0 0,1 0 1 0 0,-1 0-1 0 0,0 0 1 0 0,-1 0-1 0 0,1 1 0 0 0,-1-1 1 0 0,0 1-1 0 0,0 0 1 0 0,-1 0-1 0 0,1 1 1 0 0,-1-1-1 0 0,1 1 1 0 0,-1 0-1 0 0,-10-5 0 0 0,5 5-36 0 0,-1 1 0 0 0,1 0 0 0 0,-1 0 0 0 0,1 1 0 0 0,-1 0 0 0 0,1 1-1 0 0,-1 0 1 0 0,1 1 0 0 0,-1 0 0 0 0,0 0 0 0 0,1 1 0 0 0,0 1 0 0 0,-1 0-1 0 0,1 0 1 0 0,0 1 0 0 0,1 0 0 0 0,-1 1 0 0 0,-14 9 0 0 0,6-3-37 0 0,1 1 0 0 0,0 0 1 0 0,1 1-1 0 0,1 1 0 0 0,0 1 0 0 0,0 0 1 0 0,2 1-1 0 0,-19 28 0 0 0,24-31-64 0 0,1 0-1 0 0,0 1 1 0 0,1 0 0 0 0,1 0-1 0 0,0 1 1 0 0,1-1-1 0 0,0 1 1 0 0,1 0-1 0 0,1 0 1 0 0,0 0-1 0 0,1 26 1 0 0,2-34-50 0 0,-1-1-1 0 0,1 1 1 0 0,0 0 0 0 0,0-1-1 0 0,1 1 1 0 0,0-1 0 0 0,0 0 0 0 0,0 1-1 0 0,1-1 1 0 0,0 0 0 0 0,0-1-1 0 0,1 1 1 0 0,0 0 0 0 0,0-1 0 0 0,0 0-1 0 0,0 0 1 0 0,1 0 0 0 0,0 0-1 0 0,0-1 1 0 0,0 0 0 0 0,0 0 0 0 0,1 0-1 0 0,0-1 1 0 0,-1 0 0 0 0,1 0-1 0 0,1 0 1 0 0,-1-1 0 0 0,11 3 0 0 0,-6-2 56 0 0,1-1 0 0 0,-1-1 1 0 0,0 0-1 0 0,1-1 1 0 0,-1 0-1 0 0,0 0 1 0 0,1-1-1 0 0,-1-1 1 0 0,0 0-1 0 0,0-1 0 0 0,0 0 1 0 0,0 0-1 0 0,0-1 1 0 0,-1 0-1 0 0,1-1 1 0 0,-1-1-1 0 0,0 1 1 0 0,-1-2-1 0 0,0 1 0 0 0,10-10 1 0 0,5-5 716 0 0,-1-1 1 0 0,-1-2 0 0 0,-1 0-1 0 0,-2-1 1 0 0,33-54-1 0 0,-30 42-232 0 0,-21 35-437 0 0,-10 19-38 0 0,4-1-77 0 0,0 0 0 0 0,2 0 1 0 0,-1 1-1 0 0,2-1 0 0 0,-1 24 1 0 0,2-31 42 0 0,1-1 1 0 0,1 0 0 0 0,-1 1 0 0 0,1-1-1 0 0,1 0 1 0 0,0 1 0 0 0,0-1 0 0 0,0 0-1 0 0,1 0 1 0 0,0-1 0 0 0,1 1 0 0 0,0-1-1 0 0,5 8 1 0 0,-6-11 8 0 0,0 0 0 0 0,0-1 1 0 0,0 1-1 0 0,1-1 0 0 0,0 0 0 0 0,0 0 0 0 0,0 0 0 0 0,0-1 0 0 0,0 1 1 0 0,0-1-1 0 0,1 0 0 0 0,-1 0 0 0 0,1 0 0 0 0,-1-1 0 0 0,11 2 0 0 0,-7-2-14 0 0,0-1 0 0 0,1 1 0 0 0,-1-2-1 0 0,0 1 1 0 0,1-1 0 0 0,-1-1 0 0 0,0 1 0 0 0,13-6-1 0 0,2-1 175 0 0,-1-2 0 0 0,0-1 0 0 0,-1-1 0 0 0,0 0 0 0 0,27-23 0 0 0,30-31 2879 0 0,-76 64-2991 0 0,-2 2-25 0 0,1 0 0 0 0,-1 0 0 0 0,0-1-1 0 0,1 1 1 0 0,-1 0 0 0 0,1 0 0 0 0,-1 0 0 0 0,1-1-1 0 0,-1 1 1 0 0,1 0 0 0 0,-1 0 0 0 0,1 0-1 0 0,-1 0 1 0 0,1 0 0 0 0,-1 0 0 0 0,1 0 0 0 0,-1 0-1 0 0,1 0 1 0 0,-1 0 0 0 0,1 0 0 0 0,-1 1 0 0 0,1-1-1 0 0,-1 0 1 0 0,1 0 0 0 0,-1 0 0 0 0,1 1 0 0 0,-1-1-1 0 0,0 0 1 0 0,1 0 0 0 0,-1 1 0 0 0,1-1 0 0 0,-1 0-1 0 0,0 1 1 0 0,1-1 0 0 0,-1 1 0 0 0,0-1-1 0 0,0 0 1 0 0,1 1 0 0 0,-1-1 0 0 0,0 1 0 0 0,0-1-1 0 0,1 2 1 0 0,6 23-185 0 0,1-1 0 0 0,1 1 0 0 0,1-1 0 0 0,26 43-1 0 0,-28-54-342 0 0,0 0 0 0 0,1-1 0 0 0,1 0 0 0 0,0-1 0 0 0,0 1 0 0 0,1-2 0 0 0,1 0 0 0 0,-1 0 0 0 0,27 15 0 0 0,-33-22-147 0 0,-1-1 0 0 0,1 0-1 0 0,-1 0 1 0 0,1 0 0 0 0,0-1 0 0 0,0 1 0 0 0,0-1-1 0 0,0-1 1 0 0,0 1 0 0 0,0-1 0 0 0,0 1 0 0 0,0-1-1 0 0,0-1 1 0 0,0 1 0 0 0,0-1 0 0 0,0 0 0 0 0,0 0-1 0 0,0 0 1 0 0,8-4 0 0 0,3-5-5340 0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3:18.97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79167.4375"/>
      <inkml:brushProperty name="anchorY" value="-937969.9375"/>
      <inkml:brushProperty name="scaleFactor" value="0.5"/>
    </inkml:brush>
  </inkml:definitions>
  <inkml:trace contextRef="#ctx0" brushRef="#br0">67 0 1368 0 0,'0'0'2964'0'0,"-4"1"-783"0"0,0 0-113 0 0,-3 0-469 0 0,0 0 17 0 0,2-1-191 0 0,-2 1 78 0 0,1 0-183 0 0,1-1-207 0 0,-1 2 10 0 0,1-1-170 0 0,1 2-141 0 0,1 0-162 0 0,1 2 20 0 0,1 2-81 0 0,1 3-13 0 0,0 1 98 0 0,1 3-181 0 0,1 2 14 0 0,-1 4-111 0 0,1 2-10 0 0,0 3-113 0 0,0 4-30 0 0,1 2-27 0 0,0 2-42 0 0,0 1-38 0 0,0 2-12 0 0,1 0-20 0 0,0-1 54 0 0,0 1-125 0 0,1-1 122 0 0,-1 0-160 0 0,0-2 121 0 0,1-1-151 0 0,-2-2 104 0 0,1-1-286 0 0,-1-3 53 0 0,-1-2-392 0 0,0-3 63 0 0,-1-2-476 0 0,1-1-208 0 0,0-2-444 0 0,0-1-378 0 0,0-2-746 0 0,0-1-2953 0 0,0 2-4286 0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3:20.13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80451"/>
      <inkml:brushProperty name="anchorY" value="-940027"/>
      <inkml:brushProperty name="scaleFactor" value="0.5"/>
    </inkml:brush>
  </inkml:definitions>
  <inkml:trace contextRef="#ctx0" brushRef="#br0">198 341 1960 0 0,'2'-2'3008'0'0,"2"-3"-905"0"0,2-2 40 0 0,1-1-581 0 0,0-1-6 0 0,1 0-207 0 0,-1 0-57 0 0,0 1-74 0 0,-1 1-159 0 0,-1 1-164 0 0,-1 1-162 0 0,1-1-169 0 0,-2 2-145 0 0,0 2-81 0 0,0-2-37 0 0,-1 2-73 0 0,0 2 89 0 0,-1 2-4 0 0,-1 5 101 0 0,-2 3-267 0 0,-2 4 266 0 0,-3 5-339 0 0,-1 5 285 0 0,-4 4-323 0 0,-2 6 172 0 0,-2 4-176 0 0,-1 5 222 0 0,-2 2-296 0 0,0 1 296 0 0,1 0-133 0 0,1-1 18 0 0,1-1-37 0 0,1-2-30 0 0,2-2-191 0 0,2-1 271 0 0,0-3-288 0 0,2-2 303 0 0,1-2-314 0 0,1-3 315 0 0,1-3-301 0 0,0-2 254 0 0,1-3-217 0 0,1-3 326 0 0,0-2-240 0 0,0-2 293 0 0,2-4-310 0 0,0-1 259 0 0,0-2-271 0 0,1-3 232 0 0,1-1-239 0 0,0-4 238 0 0,0-3-123 0 0,2-3 10 0 0,1-5-139 0 0,2-4 172 0 0,1-6-209 0 0,2-6 207 0 0,2-7-245 0 0,4-7 227 0 0,2-6-233 0 0,2-5 222 0 0,3-6-197 0 0,2-5 226 0 0,3-3-150 0 0,0 0 286 0 0,0 2-103 0 0,-1 4 180 0 0,0 3-131 0 0,-1 4 114 0 0,-2 5 6 0 0,-1 5 101 0 0,-2 4-126 0 0,-1 6 44 0 0,-2 3-113 0 0,-2 5 28 0 0,-1 3-112 0 0,-2 2 37 0 0,-1 4-166 0 0,-2 3 59 0 0,0 1-110 0 0,-2 4 114 0 0,1 2-55 0 0,-1 2-48 0 0,2 4 87 0 0,0 4-91 0 0,1 3 93 0 0,1 6-88 0 0,0 5 97 0 0,0 5-104 0 0,0 5 111 0 0,0 7-108 0 0,0 5 112 0 0,1 5-122 0 0,-1 5 125 0 0,1 2-140 0 0,-2 3 154 0 0,1 1-61 0 0,-1-1 15 0 0,0-2-19 0 0,-1-1 33 0 0,-1-2-35 0 0,-1-2-12 0 0,0-3 22 0 0,-2-3-32 0 0,0-2-46 0 0,-1-3-58 0 0,0-3-119 0 0,-1-2 4 0 0,-1-4-240 0 0,0-2 80 0 0,0-3-299 0 0,0-2 147 0 0,-1-4-383 0 0,0-1-294 0 0,0-5-293 0 0,-1-1-197 0 0,1-3-9 0 0,-1-1-209 0 0,-9-5-6848 0 0,3-4 2254 0 0,0 0 5166 0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3:20.30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82155.5625"/>
      <inkml:brushProperty name="anchorY" value="-941993.375"/>
      <inkml:brushProperty name="scaleFactor" value="0.5"/>
    </inkml:brush>
  </inkml:definitions>
  <inkml:trace contextRef="#ctx0" brushRef="#br0">106 195 2716 0 0,'0'0'0'0'0,"-4"-2"2797"0"0,-4-3-417 0 0,-3-1-132 0 0,-2-1-287 0 0,0-1-150 0 0,-1 0-108 0 0,2 0 151 0 0,1-1-516 0 0,3 0 105 0 0,2 2-397 0 0,2-1-21 0 0,3-1-358 0 0,4 0 40 0 0,3 0-321 0 0,3 0 88 0 0,5 1-263 0 0,3-1 88 0 0,4 1-267 0 0,5 0 31 0 0,3 1-395 0 0,3 1 92 0 0,3 0-438 0 0,2 1-157 0 0,3 1-226 0 0,2 0-374 0 0,0 0-181 0 0,0 2-244 0 0,0-1-233 0 0,-1 1-3041 0 0,-1-1-2869 0 0,-9 1 7047 0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3:20.96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83869.5625"/>
      <inkml:brushProperty name="anchorY" value="-943069.5"/>
      <inkml:brushProperty name="scaleFactor" value="0.5"/>
    </inkml:brush>
  </inkml:definitions>
  <inkml:trace contextRef="#ctx0" brushRef="#br0">2 204 64 0 0,'-1'-4'8427'0'0,"1"-1"-6164"0"0,0 1-295 0 0,0-3-104 0 0,0 1 92 0 0,1-1-249 0 0,1 0 70 0 0,0-1-216 0 0,0 1-77 0 0,1 0-287 0 0,-1 0-112 0 0,0 0-309 0 0,0 2-79 0 0,-1-1-177 0 0,1 2-32 0 0,-1 0-208 0 0,0 1 21 0 0,0 0-129 0 0,0 0 56 0 0,0 2-94 0 0,0 3 84 0 0,-1 2-115 0 0,0 4 66 0 0,0 3-101 0 0,-1 3 51 0 0,0 3-23 0 0,-1 5-5 0 0,0 2-7 0 0,0 5-12 0 0,1 2-17 0 0,0 4-20 0 0,0 3-33 0 0,1 3-30 0 0,1 2-74 0 0,0 2 78 0 0,0 0-108 0 0,1-1 64 0 0,0-2-100 0 0,-1-1 130 0 0,1-3-120 0 0,0-3 126 0 0,-1-3-125 0 0,0-3 131 0 0,0-3-105 0 0,0-3 140 0 0,-1-4-152 0 0,1-3 47 0 0,-1-4-222 0 0,0-2 125 0 0,1-3-114 0 0,-1-3 201 0 0,0-2-133 0 0,0-4 172 0 0,1-3-108 0 0,0-4 176 0 0,0-3-110 0 0,0-2 154 0 0,0-3 33 0 0,0-3 70 0 0,1-1 83 0 0,-1-2 21 0 0,0-2 115 0 0,0 0 33 0 0,1-3 32 0 0,0-1 18 0 0,-1-1 23 0 0,1-1 52 0 0,0-1-36 0 0,-1 0 37 0 0,1 0 33 0 0,-1-1-70 0 0,1 0-517 0 0,0 2 98 0 0,-1 0-63 0 0,1 2-7 0 0,-1 0 0 0 0,1 2 0 0 0,-1 1 0 0 0,0 0 0 0 0,1 2 0 0 0,0 0 0 0 0,0 1 0 0 0,0 2 0 0 0,0 1 0 0 0,1 1 0 0 0,0 2 0 0 0,0 1 0 0 0,1 1 0 0 0,2 2 0 0 0,0 1 0 0 0,2 1 0 0 0,2 2 0 0 0,1 3 0 0 0,2 2 0 0 0,2 3 0 0 0,1 2-247 0 0,3 3-369 0 0,3 4 12 0 0,1 3 71 0 0,3 4-29 0 0,1 3 133 0 0,0 3-60 0 0,1 2 193 0 0,-2 3-66 0 0,-2-1 158 0 0,-2 2-57 0 0,-4-1 187 0 0,-2-1-17 0 0,-5-1 15 0 0,-4 0 74 0 0,-3-2-2 0 0,-3 0 43 0 0,-4-1 10 0 0,-3-2 19 0 0,-3 0 63 0 0,-2-2-2 0 0,-3-1 5 0 0,-3-1-36 0 0,0-2 16 0 0,-3-2-30 0 0,0-2-20 0 0,-1-1-76 0 0,0-2-64 0 0,1-2-77 0 0,1-1-257 0 0,0-1-262 0 0,2-3-230 0 0,1-1-367 0 0,1-1-378 0 0,4 0-470 0 0,0-1-302 0 0,4 1-647 0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3:21.55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85309.6875"/>
      <inkml:brushProperty name="anchorY" value="-944592"/>
      <inkml:brushProperty name="scaleFactor" value="0.5"/>
    </inkml:brush>
  </inkml:definitions>
  <inkml:trace contextRef="#ctx0" brushRef="#br0">110 225 2836 0 0,'-1'-6'11834'0'0,"1"2"-9904"0"0,1 1-28 0 0,-1 0-361 0 0,0-2 23 0 0,-1 2-332 0 0,1 0-107 0 0,0 1-359 0 0,0 1-80 0 0,0-2-288 0 0,0 1 30 0 0,0 1-200 0 0,-2 1 82 0 0,1 1-180 0 0,-1 4 107 0 0,-2 3-154 0 0,-1 3 84 0 0,0 4-53 0 0,-2 4-14 0 0,-1 4-15 0 0,1 3-22 0 0,-1 3-145 0 0,0 4 68 0 0,1 3-166 0 0,1 1 109 0 0,1 2-174 0 0,1 1 174 0 0,0-1-167 0 0,2 0 162 0 0,0-1-197 0 0,1-1 222 0 0,0-2-157 0 0,1-3 184 0 0,0-2-154 0 0,0-3 212 0 0,0-3-174 0 0,0-4 215 0 0,-1-2-220 0 0,1-4 114 0 0,0-3-204 0 0,-1-2 144 0 0,1-4-59 0 0,0-1 169 0 0,0-3-171 0 0,-1-3 236 0 0,-1-4-247 0 0,0-2 272 0 0,0-5-230 0 0,1-2 322 0 0,-1-4-149 0 0,1-2 211 0 0,-1-2 114 0 0,1-2 87 0 0,0-2 30 0 0,0 0 107 0 0,1-2-28 0 0,-1 0 62 0 0,1-1 19 0 0,-1-2-2 0 0,1 1-43 0 0,0-2 0 0 0,1 0-8 0 0,0-1-93 0 0,0 1-208 0 0,1 0-320 0 0,0 0 73 0 0,1 0-53 0 0,0 1 0 0 0,1 0 0 0 0,0 1 0 0 0,1 1 0 0 0,1 2 0 0 0,0 1 0 0 0,0 3 0 0 0,1 2 0 0 0,-1 2 0 0 0,0 3 0 0 0,1 1 0 0 0,0 3 0 0 0,1 1 0 0 0,1 3 0 0 0,-2 3 0 0 0,4 2 0 0 0,1 2-378 0 0,2 4 52 0 0,3 2-99 0 0,1 4 61 0 0,1 4-47 0 0,1 3 61 0 0,1 5-58 0 0,1 2 102 0 0,-1 4-30 0 0,-1 1 133 0 0,-1 1-25 0 0,-3 0 47 0 0,-3 0 25 0 0,-3-1 66 0 0,-4-1-21 0 0,-2-1 68 0 0,-3-1 15 0 0,-4-2 0 0 0,-3-1 8 0 0,-3-2 42 0 0,-3 0-26 0 0,-3-2 19 0 0,-2-1 0 0 0,-1-3-9 0 0,0-1-104 0 0,0-2-87 0 0,0-3-192 0 0,0-1-172 0 0,5-2-398 0 0,-3-1-99 0 0,4-2-371 0 0,-1-1-366 0 0,1-2-356 0 0,1-2-551 0 0,2 1-3186 0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3:22.04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86585.8125"/>
      <inkml:brushProperty name="anchorY" value="-946108.375"/>
      <inkml:brushProperty name="scaleFactor" value="0.5"/>
    </inkml:brush>
  </inkml:definitions>
  <inkml:trace contextRef="#ctx0" brushRef="#br0">15 230 4512 0 0,'0'-3'3501'0'0,"0"-2"-724"0"0,1-4-242 0 0,-1-1-292 0 0,1-3-225 0 0,0-1-152 0 0,-1 0-250 0 0,1-2 176 0 0,-1 0-158 0 0,0 0-84 0 0,0 0-176 0 0,0 1-358 0 0,0 1-144 0 0,0 0-220 0 0,0 2-163 0 0,0 3-136 0 0,0-1-43 0 0,0 3-154 0 0,0 0-4 0 0,-1 1-39 0 0,1 3-2 0 0,-1 3-77 0 0,0 3 21 0 0,0 5-67 0 0,-1 4-119 0 0,-1 4-3 0 0,1 5-126 0 0,0 5 1 0 0,-1 5-28 0 0,1 3 2 0 0,2 4-36 0 0,0 3 94 0 0,2 2-95 0 0,1 3 97 0 0,1 0-56 0 0,2-1 138 0 0,1 0-20 0 0,0-1 69 0 0,1-2-70 0 0,0-4 150 0 0,1-2-91 0 0,0-4 139 0 0,0-4-89 0 0,0-3 152 0 0,0-3-126 0 0,1-4 115 0 0,0-2-116 0 0,1-4 127 0 0,-1-3-71 0 0,-1-2 4 0 0,3-3 15 0 0,0-3 7 0 0,1-2-16 0 0,0-2-32 0 0,2-2 140 0 0,0-2-108 0 0,0-2 187 0 0,-1-2-76 0 0,1-1 99 0 0,-1-2-85 0 0,0-1 93 0 0,0 0-41 0 0,-1-1 45 0 0,-1 0-29 0 0,0-1-18 0 0,-1 1-28 0 0,-1 1-3 0 0,-1 1-12 0 0,0 1-46 0 0,-2 0-24 0 0,0 3-39 0 0,-1 0-16 0 0,-1 3-61 0 0,0-1-27 0 0,-1 2-2 0 0,0 0-32 0 0,-1 1 54 0 0,-1 2-27 0 0,0 1 28 0 0,0 2-100 0 0,-1 1 15 0 0,1 4-65 0 0,-1 2-5 0 0,1 3-175 0 0,0 2 47 0 0,1 2-212 0 0,0 2-44 0 0,2 2-139 0 0,1 1-147 0 0,2 1-143 0 0,1 1-148 0 0,1-1-340 0 0,1 0-97 0 0,2-1-142 0 0,0-2-307 0 0,1-1-419 0 0,0-3-3055 0 0,1-3-3310 0 0,-3-3 8041 0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3:22.18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88414.4375"/>
      <inkml:brushProperty name="anchorY" value="-947934.5"/>
      <inkml:brushProperty name="scaleFactor" value="0.5"/>
    </inkml:brush>
  </inkml:definitions>
  <inkml:trace contextRef="#ctx0" brushRef="#br0">106 106 4076 0 0,'-2'-3'3205'0'0,"-5"-5"-934"0"0,-1-1-327 0 0,-3-2-495 0 0,0-2-166 0 0,-1 1-392 0 0,0 1-23 0 0,2 1-361 0 0,0 0 57 0 0,3 3-344 0 0,0 2-234 0 0,2 1-657 0 0,2 1-601 0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3:22.51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87038.5"/>
      <inkml:brushProperty name="anchorY" value="-946569.75"/>
      <inkml:brushProperty name="scaleFactor" value="0.5"/>
    </inkml:brush>
  </inkml:definitions>
  <inkml:trace contextRef="#ctx0" brushRef="#br0">387 87 5364 0 0,'-4'-4'7760'0'0,"1"-1"-6131"0"0,0 1-323 0 0,0-2-165 0 0,0 1-61 0 0,0-2-38 0 0,0 1 12 0 0,0-1-176 0 0,1 2-155 0 0,-1-2-176 0 0,1 2-137 0 0,-1 0-71 0 0,0 0-105 0 0,-2 1-15 0 0,0 0-58 0 0,-3 1-22 0 0,1 0-64 0 0,-4 2 38 0 0,-3 1-17 0 0,-3 1 14 0 0,-1 1 34 0 0,-4 3 163 0 0,-1 2-118 0 0,-2 1 143 0 0,-2 3-159 0 0,1 1 104 0 0,1 3-145 0 0,1 1 143 0 0,1 1-158 0 0,3 3 122 0 0,3 0-89 0 0,3 2 53 0 0,5-1-71 0 0,2 1 7 0 0,5 0-150 0 0,4 1 58 0 0,5-1-268 0 0,3 1-27 0 0,5 0-314 0 0,5-2 112 0 0,3-1-373 0 0,4-1-132 0 0,3-2-233 0 0,2-4-235 0 0,2-1-182 0 0,1-4-171 0 0,2-1-285 0 0,1-4-18 0 0,0-1-2617 0 0,0-3-2546 0 0,-8-1 6096 0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3:23.56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88337.4375"/>
      <inkml:brushProperty name="anchorY" value="-948184.3125"/>
      <inkml:brushProperty name="scaleFactor" value="0.5"/>
    </inkml:brush>
  </inkml:definitions>
  <inkml:trace contextRef="#ctx0" brushRef="#br0">264 697 2484 0 0,'4'-3'6874'0'0,"1"0"-5158"0"0,-1 0-52 0 0,2 0-77 0 0,-1 0 39 0 0,0 0-267 0 0,0-1-17 0 0,1 0-442 0 0,-1 1 115 0 0,1-2-437 0 0,-2 2 144 0 0,2-2-320 0 0,-1 1 154 0 0,2-1-320 0 0,-2 1 178 0 0,1-2-320 0 0,0 2 223 0 0,1-2-315 0 0,1 0 233 0 0,-1 0-272 0 0,1-1 222 0 0,-1 0-238 0 0,-1 2 209 0 0,1-2-264 0 0,0 1 268 0 0,-1-1-275 0 0,-1 0 157 0 0,1 0-81 0 0,-3 1 211 0 0,2 0-204 0 0,-1 0 50 0 0,-1-1 12 0 0,0 2 46 0 0,0-3 12 0 0,-1 2 19 0 0,-1-1-6 0 0,-2-2-39 0 0,-1 1-6 0 0,-2-1-34 0 0,-2 0-3 0 0,-2 0-6 0 0,-3 0 4 0 0,-2 1 12 0 0,-4 1 7 0 0,-3 0 68 0 0,-2 2-55 0 0,-2 1 25 0 0,-2 1-21 0 0,-2 3 5 0 0,-1 1 8 0 0,-1 3-8 0 0,0 2 26 0 0,1 2-36 0 0,1 2 82 0 0,1 2-131 0 0,3 2 138 0 0,2 2-234 0 0,4 1 73 0 0,4 1-388 0 0,4 1 248 0 0,4 1-419 0 0,3 1 239 0 0,5 0-250 0 0,3 1 183 0 0,4-1-151 0 0,3 0 136 0 0,2-2-25 0 0,1-1 70 0 0,2-3 68 0 0,1-2 41 0 0,1-3 71 0 0,1-2 70 0 0,-1-3 80 0 0,0-3 191 0 0,0-2-54 0 0,-1-2 138 0 0,-1-4-115 0 0,0-1 198 0 0,-2-3-165 0 0,0-1 272 0 0,-1-2-217 0 0,-1-2 421 0 0,-2 0-157 0 0,-1-1 247 0 0,-1 1-185 0 0,-1 1 68 0 0,-2 1-230 0 0,-1 1 10 0 0,-1 1-202 0 0,-1 3 50 0 0,-1 0-107 0 0,0 2 61 0 0,-1 2-121 0 0,-1 1 123 0 0,1 2-138 0 0,-1 1 116 0 0,-2 1-143 0 0,-1 0 135 0 0,0 3-150 0 0,1 3 114 0 0,1 2-147 0 0,1 2 75 0 0,1 2-77 0 0,2 1-46 0 0,2 2-17 0 0,1 0-80 0 0,2 0 144 0 0,1 0-126 0 0,1-1 176 0 0,1-1-111 0 0,0-2 153 0 0,0-2-158 0 0,0-1 180 0 0,-1-3-166 0 0,1-2 163 0 0,1-3-136 0 0,1-2 138 0 0,1-2-138 0 0,0-3 173 0 0,1-2-126 0 0,1-3 137 0 0,0-4-112 0 0,0-2 2 0 0,0-3 115 0 0,1-2 18 0 0,0-3 20 0 0,0-3 115 0 0,0-1 72 0 0,0-1 67 0 0,-1-1 38 0 0,0-1-48 0 0,-1 0 71 0 0,-1 1 39 0 0,-1 0-84 0 0,-2 0 212 0 0,0 0-236 0 0,-1 0 239 0 0,-1 1-328 0 0,-1 0-1 0 0,-2 2-354 0 0,0 0 84 0 0,-2 2-49 0 0,-1 1 0 0 0,-1 1 0 0 0,-1 2 0 0 0,-1 3 0 0 0,0 1 0 0 0,0 3 0 0 0,0 3 0 0 0,-1 1 0 0 0,0 3 0 0 0,0 2 0 0 0,-2 4 0 0 0,-2 4 0 0 0,-2 5 0 0 0,0 5 0 0 0,-1 6-19 0 0,0 4-358 0 0,1 7 45 0 0,0 6-8 0 0,1 4-30 0 0,2 4 92 0 0,1 3-54 0 0,2 2 118 0 0,2 0 0 0 0,1 0 48 0 0,2 0-64 0 0,1-2 138 0 0,0-3-82 0 0,1-2 126 0 0,-1-3-95 0 0,1-4 158 0 0,-1-4-87 0 0,0-4 146 0 0,-1-3-71 0 0,1-3 82 0 0,-2-4-115 0 0,1-2 96 0 0,-2-4-86 0 0,1-2 98 0 0,0-3-80 0 0,-1-1 105 0 0,-1-2-7 0 0,2-2 56 0 0,0-1-2 0 0,1-2 14 0 0,-1 0 50 0 0,1-3-116 0 0,0-2 83 0 0,0-1 1 0 0,0-2 31 0 0,1 0 129 0 0,-1-1-131 0 0,1-1 164 0 0,0 0-137 0 0,1 0 85 0 0,-1-1-268 0 0,1 1-36 0 0,-1-1-3 0 0,1 0-16 0 0,0 0 0 0 0,1 1 0 0 0,0 0 0 0 0,0 1 0 0 0,0-1 0 0 0,1 2 0 0 0,1 1 0 0 0,0 1 0 0 0,0 0 0 0 0,1 2 0 0 0,-1 2 0 0 0,1 2 0 0 0,2 2 0 0 0,0 1 0 0 0,0 3-205 0 0,1 3 30 0 0,-1 2 26 0 0,1 3 1 0 0,-2 2 15 0 0,0 3 32 0 0,-1 2 20 0 0,-1 2-8 0 0,-2 0 1 0 0,-2 2 10 0 0,-2 1-8 0 0,-1 0 40 0 0,-3 0-2 0 0,-2 0 3 0 0,-2 0-8 0 0,-3-2 58 0 0,-2 0-64 0 0,-3-1 78 0 0,-2-3-51 0 0,-1-1 35 0 0,-2-3-57 0 0,0-2 78 0 0,-1-3-160 0 0,0-2 51 0 0,0-2-206 0 0,0-2-40 0 0,2-2-289 0 0,-1-3-117 0 0,1 0-394 0 0,1-3 107 0 0,1-1-403 0 0,2-1-340 0 0,1-1-155 0 0,2-1-282 0 0,1 0-413 0 0,3-1-400 0 0,1 0-1479 0 0,2 0-2912 0 0,1 2 6266 0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3:24.09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90142.25"/>
      <inkml:brushProperty name="anchorY" value="-949576.6875"/>
      <inkml:brushProperty name="scaleFactor" value="0.5"/>
    </inkml:brush>
  </inkml:definitions>
  <inkml:trace contextRef="#ctx0" brushRef="#br0">0 140 3312 0 0,'0'-3'3469'0'0,"1"-5"-785"0"0,-1-2-224 0 0,1-3-348 0 0,0 0-291 0 0,0 0-186 0 0,0 0-150 0 0,-1 3 1 0 0,1-1-146 0 0,0 2-218 0 0,-1 0-244 0 0,0 2-204 0 0,1 0-152 0 0,-1 1-124 0 0,1 2-88 0 0,-1 1-66 0 0,1 3-59 0 0,1 4-43 0 0,-1 3-13 0 0,1 3-59 0 0,-1 5-65 0 0,0 4-37 0 0,0 4-81 0 0,1 5-48 0 0,-2 3-31 0 0,2 4 113 0 0,1 4-200 0 0,1 3 230 0 0,1 2-248 0 0,1 1 252 0 0,2 1-240 0 0,1-1 292 0 0,1 0-189 0 0,2 0 205 0 0,0-3-182 0 0,2-1 207 0 0,0-2-230 0 0,2-2 290 0 0,1-3-190 0 0,1-3 18 0 0,1-4 17 0 0,1-3-54 0 0,1-3-22 0 0,2-4-66 0 0,1-3-69 0 0,1-4 9 0 0,1-3-43 0 0,1-3-5 0 0,2-4 46 0 0,1-2-44 0 0,2-3 141 0 0,1-3 2 0 0,1-3 249 0 0,0-1-129 0 0,0-2 258 0 0,-2-2-193 0 0,-3 1 401 0 0,-1-1-165 0 0,-4 0 286 0 0,-2-1-127 0 0,-2 2 34 0 0,-3-1-46 0 0,-2 0-13 0 0,-3 1-51 0 0,-2 0-40 0 0,-2 0-95 0 0,-2 0 45 0 0,-2 1-36 0 0,-2 1-15 0 0,-3 0-47 0 0,-1 0-12 0 0,-2 1-42 0 0,-3 0-2 0 0,-2 2-40 0 0,-3 1-18 0 0,-1 1 20 0 0,-2 1-13 0 0,-2 2-10 0 0,-1 3 31 0 0,-1 2 4 0 0,0 2 112 0 0,-1 3-58 0 0,2 3 117 0 0,1 3-105 0 0,2 3 105 0 0,2 2-129 0 0,4 3 66 0 0,4 2-97 0 0,4 3 58 0 0,5 1-99 0 0,4 4 9 0 0,7 2-11 0 0,5 3-34 0 0,6 0-38 0 0,5 1-52 0 0,4-2-83 0 0,4-1-201 0 0,4-2-86 0 0,1-3-240 0 0,2-3-182 0 0,0-5-104 0 0,-1-3-79 0 0,1-3-223 0 0,-2-4-261 0 0,-1-2-82 0 0,-2-4-225 0 0,-1-2-610 0 0,-3-2-3116 0 0,-1-3-3369 0 0,-8-1 8198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3:12.3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131 76 3332 0 0,'-20'-12'2585'0'0,"3"-1"-645"0"0,1 5-356 0 0,3-1-436 0 0,-1 2-180 0 0,1 0-232 0 0,3 2 240 0 0,-7-4-736 0 0,7 4-1152 0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3:24.99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92705"/>
      <inkml:brushProperty name="anchorY" value="-951733.5625"/>
      <inkml:brushProperty name="scaleFactor" value="0.5"/>
    </inkml:brush>
  </inkml:definitions>
  <inkml:trace contextRef="#ctx0" brushRef="#br0">555 218 2452 0 0,'0'0'2100'0'0,"4"-1"-429"0"0,0 0-3 0 0,4-1-236 0 0,1-1-56 0 0,2-1-95 0 0,-1-1 124 0 0,0-1-208 0 0,1 0 100 0 0,-1-1-109 0 0,0-1-183 0 0,-1 0-101 0 0,0 0-28 0 0,0-1 46 0 0,-1 0-17 0 0,0 1-73 0 0,-1-1-42 0 0,0 0-11 0 0,-2 0-65 0 0,-1 2-46 0 0,0-1-108 0 0,-1 0-74 0 0,-1 0-39 0 0,0 1-79 0 0,-2-2-17 0 0,-2 0-54 0 0,0 0-78 0 0,-3 0 41 0 0,-1 1-164 0 0,-2 1 54 0 0,-2 0-84 0 0,-2 2 14 0 0,-2 2-40 0 0,-3 2 65 0 0,-1 2-96 0 0,-2 3 109 0 0,-3 4-108 0 0,-2 4 112 0 0,-1 4-103 0 0,-1 6 129 0 0,0 4-127 0 0,2 7 110 0 0,1 5-52 0 0,2 4-3 0 0,5 5-7 0 0,2 4 61 0 0,4 4-70 0 0,4 2-14 0 0,4 3-6 0 0,4 2-35 0 0,3 2-132 0 0,4 0 7 0 0,2 1-101 0 0,2 0 73 0 0,0-2-167 0 0,0-1 47 0 0,-1-4-156 0 0,-1-4 49 0 0,0-4-218 0 0,-3-5 159 0 0,-1-5-304 0 0,-2-5 221 0 0,-2-4-229 0 0,0-4-206 0 0,-2-4-72 0 0,-1-4-277 0 0,-2-3-178 0 0,-1-4-41 0 0,0-3-122 0 0,-3-3-16 0 0,-2-3-9 0 0,-1-3 261 0 0,-3-3-188 0 0,-2-2 345 0 0,-3-4-328 0 0,-2-3 583 0 0,-2-3 2 0 0,-2-3 972 0 0,-1-2 172 0 0,-2-1 571 0 0,0-3-108 0 0,0 0 265 0 0,0-1 63 0 0,1-1 34 0 0,1 0 224 0 0,2 0 33 0 0,2 0 197 0 0,2 1 74 0 0,2 0-94 0 0,2 0 154 0 0,3 1-143 0 0,2 1-119 0 0,3 1-108 0 0,2 0-67 0 0,4 1-80 0 0,3 0-179 0 0,4 1-158 0 0,5 0-97 0 0,5-1-150 0 0,5 1-67 0 0,6 1-103 0 0,6 1-90 0 0,6 1-157 0 0,8 0-167 0 0,5 2-387 0 0,6 2-22 0 0,4 1-386 0 0,3 2 26 0 0,3 1-427 0 0,1 1-311 0 0,0 2-199 0 0,0 0-373 0 0,-3 1-416 0 0,-4 0-2710 0 0,-4 1-3277 0 0,-14 0 7774 0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3:25.61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94364.3125"/>
      <inkml:brushProperty name="anchorY" value="-953394.625"/>
      <inkml:brushProperty name="scaleFactor" value="0.5"/>
    </inkml:brush>
  </inkml:definitions>
  <inkml:trace contextRef="#ctx0" brushRef="#br0">516 152 580 0 0,'1'-2'4291'0'0,"-1"0"-2750"0"0,2-2-187 0 0,0 1-167 0 0,1-2-95 0 0,-1 0-53 0 0,1-1-7 0 0,-1 1-81 0 0,0-2-79 0 0,0 2-61 0 0,0-2-71 0 0,0 2-133 0 0,-1-1-22 0 0,1 1-108 0 0,-2-1-34 0 0,0 1-46 0 0,0 0-13 0 0,0 0-15 0 0,-2 0-13 0 0,1 1-45 0 0,-4-1-7 0 0,2 2 111 0 0,-5-2-152 0 0,-1 2 125 0 0,-2-1-198 0 0,-2 2 141 0 0,-3-1-196 0 0,-2 2 119 0 0,-3 1-174 0 0,-4 1 196 0 0,-3 1-234 0 0,-3 3 197 0 0,-2 1-285 0 0,-3 3 287 0 0,-2 2-291 0 0,1 2 260 0 0,0 3-284 0 0,2 0 251 0 0,3 2-100 0 0,4 2-82 0 0,4 0-106 0 0,4 1-249 0 0,6 0-76 0 0,4 0-104 0 0,4 0-166 0 0,6 0 7 0 0,3 0-36 0 0,5-1-50 0 0,3 0-43 0 0,4-2 50 0 0,2-3 59 0 0,3-2 175 0 0,2-3 106 0 0,1-2 166 0 0,1-3 269 0 0,0-4 85 0 0,0-2 225 0 0,0-3 130 0 0,-1-4 244 0 0,0-2 80 0 0,-2-2-32 0 0,-1-3 126 0 0,-1-3-150 0 0,-2-1 211 0 0,-1-1-231 0 0,-2-2 309 0 0,-1 0-265 0 0,-3 0 150 0 0,0 0-35 0 0,-1 0 100 0 0,-1 1-198 0 0,-1 0 11 0 0,0 2-224 0 0,0 0 12 0 0,-1 0-220 0 0,0 2 24 0 0,0 2-199 0 0,0 1 52 0 0,1 2-162 0 0,1 2 26 0 0,2 2-226 0 0,-2 3 16 0 0,3 1-280 0 0,1 3 130 0 0,3 2-199 0 0,1 3 87 0 0,1 3-181 0 0,1 2 174 0 0,1 4-248 0 0,1 2 338 0 0,0 3-299 0 0,0 3 337 0 0,0 2-79 0 0,-1 2-13 0 0,0 1 216 0 0,-3 1-148 0 0,-1-1 230 0 0,-2 0-132 0 0,-3-1 246 0 0,-2-1-166 0 0,-3-2 360 0 0,-2-2-193 0 0,-2-1 340 0 0,-2-2-222 0 0,-1-2 301 0 0,-1-1-199 0 0,-2-3 186 0 0,1-3-159 0 0,-2-2 202 0 0,0-2-171 0 0,-1-1 190 0 0,-1-3-102 0 0,0-3 51 0 0,-1-1-58 0 0,1-4-17 0 0,0-1-39 0 0,2-2-21 0 0,0-2-45 0 0,3-3-23 0 0,1-2-81 0 0,3-1-75 0 0,2-3 34 0 0,3-1-116 0 0,1-1 11 0 0,4-1-246 0 0,2 1-57 0 0,3 0-353 0 0,2 2-5 0 0,3 2-371 0 0,3 1 12 0 0,2 2-411 0 0,4 2-359 0 0,2 3-330 0 0,3 3-327 0 0,3 2-562 0 0,3 3-2002 0 0,3 2-3224 0 0,-7 2 7271 0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3:27.40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96223.5625"/>
      <inkml:brushProperty name="anchorY" value="-954571.3125"/>
      <inkml:brushProperty name="scaleFactor" value="0.5"/>
    </inkml:brush>
  </inkml:definitions>
  <inkml:trace contextRef="#ctx0" brushRef="#br0">345 400 1656 0 0,'2'-2'7570'0'0,"0"1"-6026"0"0,2-3-237 0 0,-1 1-347 0 0,1-1 136 0 0,0 1-216 0 0,0-1-50 0 0,0 0-99 0 0,1-1-77 0 0,-1 1-152 0 0,1-1-97 0 0,-1 1-61 0 0,2-1-105 0 0,-2 1 2 0 0,2-2-71 0 0,-1 2 24 0 0,0 0-72 0 0,0 0 112 0 0,0 0-49 0 0,-1 0 110 0 0,0 0-84 0 0,0 0 178 0 0,0-1-181 0 0,-1 1 222 0 0,1-1-275 0 0,-2 1 209 0 0,1-1-225 0 0,-2 1 255 0 0,1-1-287 0 0,0 1 344 0 0,-2-2-267 0 0,1 2 195 0 0,-3-2-274 0 0,1 1 204 0 0,-2-2-286 0 0,-2 1 244 0 0,-1-1-256 0 0,-2 0 205 0 0,-3 1-231 0 0,-1-1 203 0 0,-3 1-250 0 0,-2 0 245 0 0,-2 2-248 0 0,-2 0 223 0 0,-3 2-222 0 0,-1 0 183 0 0,-1 3-158 0 0,-1 0 162 0 0,-1 2-188 0 0,-1 2 179 0 0,0 3-70 0 0,2 1 22 0 0,0 3-109 0 0,3 2-231 0 0,3 3 167 0 0,3 1-377 0 0,3 2 198 0 0,5 1-231 0 0,3 1 125 0 0,4 0-120 0 0,4 1 40 0 0,3 0-22 0 0,3 1 17 0 0,3-2 56 0 0,3 0 31 0 0,2-3 70 0 0,1-2-67 0 0,2-3 171 0 0,1-3 40 0 0,0-2 52 0 0,1-4 61 0 0,-1-3 116 0 0,0-3 80 0 0,-1-2 25 0 0,0-3 28 0 0,1-3 50 0 0,-1-4 54 0 0,0-2-53 0 0,0-2 152 0 0,0-3-151 0 0,0-1 170 0 0,-2-2-96 0 0,0-1 255 0 0,-2 0-267 0 0,-1 1 261 0 0,-1 1-265 0 0,-2 1 191 0 0,-1 2-227 0 0,-2 2 83 0 0,0 2-258 0 0,-1 1 137 0 0,-1 2-252 0 0,-1 1 178 0 0,0 3-223 0 0,-2 1 170 0 0,0 1-204 0 0,-2 2 161 0 0,0 2-242 0 0,0 0 228 0 0,-1 4-343 0 0,-2 2 230 0 0,1 2-300 0 0,-2 2 223 0 0,1 4-273 0 0,1 2 199 0 0,0 2-217 0 0,1 3 136 0 0,1 3 17 0 0,1 0 30 0 0,1 1 46 0 0,1 0 47 0 0,1 0 47 0 0,0 0 20 0 0,0-2 51 0 0,1-2 51 0 0,0-1 64 0 0,0-2-36 0 0,1-3 54 0 0,-1-3 15 0 0,2-2 170 0 0,-2-2-233 0 0,2-3 238 0 0,-1-1-185 0 0,3-4 349 0 0,1-2-263 0 0,0-1 307 0 0,2-3-262 0 0,0-2 301 0 0,2-1-145 0 0,0-1 188 0 0,0-1-66 0 0,2-2 10 0 0,1-1-58 0 0,1 0 24 0 0,2-2-110 0 0,0 0-109 0 0,1-1-22 0 0,0 1-30 0 0,2 0 61 0 0,0 1-165 0 0,0 1 92 0 0,1 1-145 0 0,-2 1 56 0 0,1 2-109 0 0,-2 1 65 0 0,-1 3-145 0 0,-2 1 106 0 0,-1 2-144 0 0,-1 3 73 0 0,-1 1-146 0 0,-2 2 114 0 0,-1 3-122 0 0,0 2 146 0 0,-2 2-128 0 0,-2 3 147 0 0,-1 1-206 0 0,-1 4 109 0 0,-2 2-279 0 0,-1 2 136 0 0,0 2-220 0 0,-1 1 267 0 0,-1 2-252 0 0,-1 0 298 0 0,-1 1-270 0 0,1-1 378 0 0,-1 0-268 0 0,-1-2 338 0 0,1-2-266 0 0,-1-2 364 0 0,1-2-216 0 0,-1-3 273 0 0,1-3-251 0 0,-1-2 252 0 0,1-3-201 0 0,0-2 355 0 0,-2-3-176 0 0,1-1 193 0 0,0-5-197 0 0,0-1 206 0 0,0-4-189 0 0,1-3 221 0 0,1-1-98 0 0,1-3 140 0 0,1-2-45 0 0,2-2-42 0 0,1-2-40 0 0,2-2 95 0 0,3-1-163 0 0,2 0 92 0 0,1 0-111 0 0,2 1 53 0 0,1 0-130 0 0,1 1 67 0 0,2 2-136 0 0,0 1 64 0 0,1 3-132 0 0,-1 2 36 0 0,1 2-63 0 0,-1 2-5 0 0,0 3 17 0 0,0 2-147 0 0,-1 3 56 0 0,-1 2-211 0 0,1 4 121 0 0,-1 2-157 0 0,-1 2 106 0 0,-1 4-175 0 0,0 2 162 0 0,-1 3-182 0 0,-1 3 206 0 0,-1 3-206 0 0,-1 0 188 0 0,-2 2-210 0 0,-1 1 291 0 0,-2 1-242 0 0,-2-1 110 0 0,0 0 29 0 0,-2-1 38 0 0,-1-1 60 0 0,-1-2 45 0 0,-1-1 35 0 0,-1-3 33 0 0,0 0 75 0 0,0-5 30 0 0,-1 0 53 0 0,1-3 220 0 0,-2-1-259 0 0,2-2 315 0 0,-1-2-252 0 0,0-3 260 0 0,0-1-163 0 0,0-2 223 0 0,0-3-99 0 0,2-3 161 0 0,0-1-195 0 0,2-1 174 0 0,1-2-161 0 0,2-1 126 0 0,1-1-90 0 0,1-2 106 0 0,2 0-133 0 0,1 0 69 0 0,2 0-103 0 0,0-1 65 0 0,2-1-106 0 0,2 0 52 0 0,0 1-144 0 0,0 1 71 0 0,0 1-138 0 0,1 1 68 0 0,-2 1-127 0 0,0 2 62 0 0,-1 2-131 0 0,-2 1 82 0 0,0 1-122 0 0,-3 3 80 0 0,1 1-124 0 0,-2 2 52 0 0,1 1-112 0 0,-2 2 76 0 0,1 2-106 0 0,0 3 132 0 0,0 1-134 0 0,-2 3 70 0 0,0 2-195 0 0,0 1 147 0 0,-1 2-257 0 0,0 2 264 0 0,-1 2-197 0 0,1 1 233 0 0,0 0-182 0 0,1 1 132 0 0,0-1-33 0 0,0-1 233 0 0,0-1-212 0 0,0-2 303 0 0,1-2-203 0 0,-1-1 229 0 0,0-3-232 0 0,0-2 236 0 0,2-2-221 0 0,-1-3 248 0 0,3-2-199 0 0,1-2 207 0 0,1-3-172 0 0,1-3 189 0 0,1-3-51 0 0,1-2 144 0 0,1-2-119 0 0,0-2 206 0 0,2-2-116 0 0,0-2 171 0 0,0-1-74 0 0,0 0 140 0 0,1-1-51 0 0,0 0 94 0 0,-1 1-88 0 0,1 0 76 0 0,-2 1-69 0 0,0 1-36 0 0,-1 1-89 0 0,-1 1-13 0 0,-2 2-102 0 0,-1 2-52 0 0,-2 1-104 0 0,-2 3 25 0 0,0 2-30 0 0,-2 1 13 0 0,-1 2-51 0 0,-1 3 57 0 0,0 2-57 0 0,-2 4 64 0 0,0 3-4 0 0,0 5-26 0 0,-2 5-32 0 0,1 2 3 0 0,-1 6-32 0 0,-1 5 67 0 0,0 6-104 0 0,0 4 102 0 0,1 4-74 0 0,1 3 54 0 0,1 2-98 0 0,0 0 112 0 0,2 1-116 0 0,0 0 73 0 0,1-2-116 0 0,0-1 145 0 0,0-3-116 0 0,0-3 120 0 0,-2-4-137 0 0,0-5 116 0 0,0-4-91 0 0,0-5 138 0 0,-1-3-148 0 0,0-4 113 0 0,-1-4-128 0 0,1-3 130 0 0,0-4-96 0 0,-1-2 122 0 0,1-3-114 0 0,0-2 93 0 0,1-4-61 0 0,0-4 106 0 0,-1-3-109 0 0,1-3 50 0 0,0-3 7 0 0,0-2 52 0 0,0-3 131 0 0,0-2-70 0 0,0-3 92 0 0,0-1-36 0 0,-1-1 63 0 0,1-1-40 0 0,-1-1 66 0 0,-1-1 33 0 0,1-1-2 0 0,0 0-23 0 0,-1 1 37 0 0,1-2-7 0 0,-1 1-77 0 0,0-2 14 0 0,1 1-84 0 0,1 0-7 0 0,-1-2 95 0 0,1 2-270 0 0,0-1 82 0 0,0 2-34 0 0,0 0 0 0 0,0 1 0 0 0,1 2 0 0 0,1 2 0 0 0,0 2 0 0 0,0 2 0 0 0,0 3 0 0 0,1 1 0 0 0,0 3 0 0 0,1 2 0 0 0,1 3-271 0 0,1 1 31 0 0,2 3-25 0 0,-2 2-7 0 0,4 4-19 0 0,2 2-3 0 0,2 3-48 0 0,1 3-34 0 0,2 4-7 0 0,2 4 34 0 0,-1 2 44 0 0,3 3-114 0 0,-1 3 164 0 0,1 3-149 0 0,-1 1 186 0 0,-3 1-138 0 0,-1 1 202 0 0,-4-2-103 0 0,-2-1 161 0 0,-4 0-107 0 0,-2-2 195 0 0,-4-2-162 0 0,-3-1 109 0 0,-3-2 100 0 0,-4-1-104 0 0,-3-1 175 0 0,-2-2-134 0 0,-4-1 138 0 0,-3-1-142 0 0,-3-2 131 0 0,-2-2-147 0 0,0-2 118 0 0,-1-2-186 0 0,-1-1 63 0 0,0 0-225 0 0,1-2 82 0 0,1 0-283 0 0,2-1 60 0 0,1 0-427 0 0,2 0-67 0 0,5 1-207 0 0,0-2-219 0 0,3 1-387 0 0,1 0-272 0 0,3 0-579 0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3:27.76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99334.0625"/>
      <inkml:brushProperty name="anchorY" value="-955864.1875"/>
      <inkml:brushProperty name="scaleFactor" value="0.5"/>
    </inkml:brush>
  </inkml:definitions>
  <inkml:trace contextRef="#ctx0" brushRef="#br0">416 97 984 0 0,'2'-1'3900'0'0,"2"0"-1026"0"0,1-1-262 0 0,0-1-460 0 0,1 1-136 0 0,-2-1-428 0 0,2-1 148 0 0,-2 1-450 0 0,0-1 172 0 0,-2 0-308 0 0,0-1-36 0 0,-1 0-272 0 0,-2-1-80 0 0,-2 0-259 0 0,-1-1 12 0 0,-4 0-230 0 0,-2 0 52 0 0,-1 0-178 0 0,-3 2 98 0 0,-1 0-219 0 0,-1 1 126 0 0,-2 1-218 0 0,0 1 35 0 0,1 2-176 0 0,0 1 83 0 0,0 2-304 0 0,2 1 194 0 0,0 2-303 0 0,3 3 213 0 0,1 1-271 0 0,3 3 103 0 0,1 1-153 0 0,4 3 57 0 0,2 2 89 0 0,3 3 41 0 0,2 2 38 0 0,3 2 45 0 0,2 2 99 0 0,0 0 38 0 0,2 1-36 0 0,0 1 234 0 0,-1-2-11 0 0,-1-1 136 0 0,-1-1 100 0 0,-2-2 65 0 0,-3-2 115 0 0,-1-2 34 0 0,-3-1 34 0 0,-2-2 73 0 0,-4 0 20 0 0,-2-2-13 0 0,-4-2-56 0 0,-2 0-110 0 0,-2-2-71 0 0,-3-2-41 0 0,-2 0-158 0 0,-1-3-205 0 0,-1 0-201 0 0,0-2-206 0 0,1-1-434 0 0,0-1-628 0 0,1-1-513 0 0,3 0-1023 0 0,1-2-2250 0 0,2-1-3639 0 0,5-1 8264 0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3:27.93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97649"/>
      <inkml:brushProperty name="anchorY" value="-955068.75"/>
      <inkml:brushProperty name="scaleFactor" value="0.5"/>
    </inkml:brush>
  </inkml:definitions>
  <inkml:trace contextRef="#ctx0" brushRef="#br0">1 17 4088 0 0,'0'0'11451'0'0,"0"-1"-10841"0"0,1-2-152 0 0,0 1-524 0 0,0-1-394 0 0,-1 0-581 0 0,0-2-1146 0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3:28.85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98920.625"/>
      <inkml:brushProperty name="anchorY" value="-956308.6875"/>
      <inkml:brushProperty name="scaleFactor" value="0.5"/>
    </inkml:brush>
  </inkml:definitions>
  <inkml:trace contextRef="#ctx0" brushRef="#br0">635 66 2052 0 0,'0'-2'3725'0'0,"0"-2"-846"0"0,0-1-500 0 0,1 1-212 0 0,-1 0-393 0 0,1-1-212 0 0,-1 0-264 0 0,2-1-152 0 0,0 1 121 0 0,1-1-310 0 0,0 2 124 0 0,2-1-447 0 0,-1 0 147 0 0,3 2-391 0 0,2 1 157 0 0,3 2-334 0 0,3 3 151 0 0,2 3-277 0 0,5 4 180 0 0,2 5-268 0 0,3 5 51 0 0,3 5-27 0 0,2 6-21 0 0,1 5 102 0 0,2 5-174 0 0,-1 4 87 0 0,0 6-48 0 0,0 5-5 0 0,-1 4 2 0 0,-4 2-2 0 0,-2 1-14 0 0,-5 0 56 0 0,-4 0-18 0 0,-7-1 18 0 0,-6 0 10 0 0,-8-1 59 0 0,-6-1 157 0 0,-7-1-129 0 0,-7 0 185 0 0,-8 0-42 0 0,-7-1 138 0 0,-7-1-118 0 0,-5-3 127 0 0,-5-2-61 0 0,-4-3 38 0 0,-3-5-97 0 0,0-4 28 0 0,0-3-135 0 0,2-5 54 0 0,0-3-195 0 0,1-5-32 0 0,2-3-249 0 0,2-5-108 0 0,3-2-404 0 0,4-4-68 0 0,3-4-545 0 0,3-3-487 0 0,3-2-465 0 0,2-4-668 0 0,1-2-3244 0 0,2-4-4215 0 0,7 0 10083 0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4:52.24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3639E6"/>
      <inkml:brushProperty name="anchorY" value="-994724.75"/>
      <inkml:brushProperty name="scaleFactor" value="0.5"/>
    </inkml:brush>
  </inkml:definitions>
  <inkml:trace contextRef="#ctx0" brushRef="#br0">121 150 380 0 0,'0'0'10241'0'0,"1"-1"-10064"0"0,0-1-9 0 0,0 1-34 0 0,0 0 16 0 0,0 0 2 0 0,1 0-20 0 0,-1-1-40 0 0,1 1-12 0 0,0-2 4 0 0,0 0-19 0 0,1-1-14 0 0,-1 1 13 0 0,0 0 9 0 0,1-1 16 0 0,-1 1 1 0 0,1-1-13 0 0,-1 1 56 0 0,0 0-25 0 0,0-2 65 0 0,0 2-3 0 0,-1 0-5 0 0,0 1 32 0 0,0-1-9 0 0,-1 0 4 0 0,0 1-28 0 0,0-1-29 0 0,1 0-45 0 0,-1 1 9 0 0,0 0-16 0 0,0-1 16 0 0,0 0-9 0 0,-1 0 30 0 0,1 1 25 0 0,0-1 4 0 0,-1 0 1 0 0,1 1-7 0 0,-1 0 16 0 0,1 1-84 0 0,-1-1 48 0 0,0 0-84 0 0,-1 0 32 0 0,2 1-83 0 0,-3-1 78 0 0,0 1-77 0 0,1 0 64 0 0,0 1-65 0 0,-2-1 56 0 0,0 0-97 0 0,0 1 56 0 0,-1 0-14 0 0,0 0-16 0 0,1 1 19 0 0,-2 0-24 0 0,1 1 39 0 0,-1 0 2 0 0,1 1-8 0 0,-1 1 14 0 0,-1 0 0 0 0,2 1-32 0 0,-1 1 23 0 0,0 0-8 0 0,0 2 2 0 0,1 0-18 0 0,0 0-24 0 0,1 1 72 0 0,0-1-47 0 0,1 1 30 0 0,0 0-7 0 0,1 0-26 0 0,0 0 8 0 0,1-1 34 0 0,1 1-12 0 0,1 0 2 0 0,0 0-9 0 0,1 0 26 0 0,0-1-9 0 0,2-1-5 0 0,0-1-7 0 0,2 0 6 0 0,1 0-17 0 0,-1-1-9 0 0,2 0 12 0 0,-1-2 4 0 0,2 1-6 0 0,-1-2-12 0 0,2 0 14 0 0,-1-1-1 0 0,2 0-4 0 0,-2-1-22 0 0,2-1 6 0 0,-2 0 2 0 0,2-2-39 0 0,0-1 16 0 0,-1-1 3 0 0,0-1-3 0 0,0 0-35 0 0,-2-1 43 0 0,0-2-15 0 0,0 1 10 0 0,-2-2 12 0 0,0 1 11 0 0,0-1-30 0 0,-1 0 1 0 0,-1 1 92 0 0,0 0-10 0 0,-1 2 36 0 0,0-1-9 0 0,-1 2-10 0 0,0-2 37 0 0,0 2 49 0 0,-1-1 20 0 0,0 1-15 0 0,0-1 5 0 0,0 2-34 0 0,-1-1-15 0 0,0 0 49 0 0,-2 1-119 0 0,0 0 129 0 0,-1 0-93 0 0,1 1 108 0 0,-2-1-142 0 0,0 1 103 0 0,-2 0-154 0 0,2 1 123 0 0,-3-1-129 0 0,2 1 9 0 0,-3 1 93 0 0,1 0-126 0 0,-2 1 116 0 0,0 1-128 0 0,-1 0 136 0 0,-1 2-136 0 0,-2 1 18 0 0,1 1 26 0 0,-1 1-3 0 0,1 1 6 0 0,0 1-18 0 0,1 0 24 0 0,0 2-45 0 0,2 0 46 0 0,0 1-19 0 0,2 1 6 0 0,0-1-20 0 0,2 2 6 0 0,1-1 43 0 0,2 1-26 0 0,0-1 24 0 0,3 0-6 0 0,0 0 6 0 0,2 1-38 0 0,2-1 21 0 0,0-1-13 0 0,1 0-21 0 0,2-1-35 0 0,0 0 36 0 0,0-2-5 0 0,1 1-12 0 0,-2-3 5 0 0,3 1 12 0 0,-3-2-28 0 0,3-1-19 0 0,-2-1 57 0 0,3 0-1 0 0,-3-1 7 0 0,2-1-17 0 0,-2-1 5 0 0,1-1 36 0 0,-1 0-2 0 0,1-2-12 0 0,-2 0 48 0 0,0-2-14 0 0,0 0-17 0 0,-1-1 25 0 0,-1 2-13 0 0,0-3-11 0 0,-2 2 46 0 0,-1-1 14 0 0,0 0 59 0 0,-2 0-37 0 0,1 1 11 0 0,-1-1 7 0 0,0 1-3 0 0,-1-1 1 0 0,0 2-19 0 0,0-2-18 0 0,-1 2 9 0 0,-1-1 52 0 0,1 1-26 0 0,-2 0-40 0 0,1 1 18 0 0,-1-1-32 0 0,1 2-11 0 0,-1-1-22 0 0,1 0-9 0 0,-2 1 4 0 0,1 1-26 0 0,0 0 40 0 0,-1 1-17 0 0,-1 1-4 0 0,-1 1-16 0 0,1 0 8 0 0,-1 1-3 0 0,-1 2 23 0 0,2 0-30 0 0,-1 2 29 0 0,1 0-13 0 0,0 1-29 0 0,0 1 55 0 0,2 1-36 0 0,0 1-2 0 0,1-1 15 0 0,0 1-11 0 0,2 1 8 0 0,1-1-6 0 0,0 0-8 0 0,1 0 17 0 0,0-1-16 0 0,1 0-32 0 0,0-1 80 0 0,2 0-26 0 0,-2-2 14 0 0,2 1-5 0 0,-1-2 16 0 0,2 1-1 0 0,-1-2-3 0 0,-1-1 16 0 0,3 0-24 0 0,-2 0-20 0 0,2-3 33 0 0,-1 0-17 0 0,0-2-13 0 0,0-1 19 0 0,0-1-12 0 0,0-2 4 0 0,-1 0-1 0 0,0-1 4 0 0,-1-2 0 0 0,0 0-10 0 0,-1 0-29 0 0,0-1 59 0 0,-1 0 4 0 0,0 0-4 0 0,-1 0 19 0 0,1 2 46 0 0,-2-1-8 0 0,0 0 16 0 0,0 1-16 0 0,-1-1-9 0 0,0 2-8 0 0,-1-1-31 0 0,0 0 101 0 0,0 2-148 0 0,-1-1 121 0 0,1 2-159 0 0,-2-1 144 0 0,1 2-172 0 0,-2 0 157 0 0,2 1-160 0 0,-4 0 33 0 0,2 1 6 0 0,-2 2-2 0 0,1 0 30 0 0,-2 2-4 0 0,1 0-1 0 0,-1 2 6 0 0,1 0-1 0 0,0 2-10 0 0,2 0-1 0 0,-1 1 0 0 0,2 0 13 0 0,0 1-28 0 0,1-1 28 0 0,1 1-18 0 0,1-1 1 0 0,1 2 4 0 0,0-1-6 0 0,1 1-17 0 0,0-2 28 0 0,1 2 5 0 0,1-1-29 0 0,-1 0 14 0 0,2-1-28 0 0,0-2 50 0 0,2 1-12 0 0,-1-1-4 0 0,1-1 22 0 0,0-1-2 0 0,-1-1-12 0 0,2-1 4 0 0,-1-1 7 0 0,3-1-12 0 0,-2-1 0 0 0,1-2-24 0 0,-1-1 53 0 0,1-1-44 0 0,-1-1 18 0 0,-1 0 14 0 0,0-2 14 0 0,-2 1-21 0 0,1-2 17 0 0,-1 1-15 0 0,-1-1-9 0 0,0 0 6 0 0,-1 2-12 0 0,0-1 111 0 0,-1 1-84 0 0,0-1 171 0 0,0 2-104 0 0,-1-1 115 0 0,1 1-152 0 0,-1-1 117 0 0,0 2-183 0 0,-1-1 150 0 0,1 2-171 0 0,-1-1 54 0 0,0 1-14 0 0,-2 1 79 0 0,0 0-116 0 0,-2 0 118 0 0,0 2-139 0 0,-1-1 139 0 0,2 2-146 0 0,-4 0 132 0 0,2 1-128 0 0,-1 0 89 0 0,1 1-88 0 0,-2 0 127 0 0,2 1-149 0 0,-2 1 148 0 0,1-1-152 0 0,0 2 148 0 0,1-1-152 0 0,0 2 139 0 0,1-1-140 0 0,0 1 50 0 0,1 1-21 0 0,0 1 40 0 0,1-1-16 0 0,0 1 2 0 0,1 0 29 0 0,1 2 5 0 0,0 0-24 0 0,2-2 19 0 0,0 3-6 0 0,1-1-37 0 0,1 0 2 0 0,0-2-2 0 0,2 1 30 0 0,-1-1-32 0 0,1 0-16 0 0,0-1-24 0 0,2 0 4 0 0,-1-2 5 0 0,1 1 12 0 0,0-1-13 0 0,1-1 20 0 0,-1-1-11 0 0,2 0 22 0 0,-1-1 4 0 0,2-1 14 0 0,-1 0 1 0 0,1-2 6 0 0,-2 0 14 0 0,2-1-4 0 0,-1-2 11 0 0,1 0-2 0 0,-1-2 1 0 0,0 0-19 0 0,-1-1 24 0 0,0-2-12 0 0,-1 1 13 0 0,0-1 6 0 0,-1 0 8 0 0,-1 0-1 0 0,-1 0-9 0 0,0 1 83 0 0,-1 0-104 0 0,0 2 128 0 0,0-2-150 0 0,-1 3 143 0 0,-1-3-133 0 0,0 2 119 0 0,0-1-133 0 0,-1 2 132 0 0,-1-2-110 0 0,0 1 107 0 0,-1 0-133 0 0,0 1 133 0 0,-1 0-172 0 0,0 0 121 0 0,0 0-81 0 0,0 1 120 0 0,-2 1-151 0 0,1 0 146 0 0,-2 1-129 0 0,1 0 89 0 0,-2 0-68 0 0,2 1 84 0 0,-2 0-104 0 0,1 1 117 0 0,-3 1-125 0 0,0 1 150 0 0,2 0-171 0 0,-2 1 150 0 0,-1 2-135 0 0,1 1 138 0 0,1-1-139 0 0,0 2 135 0 0,1 1-110 0 0,0 1 42 0 0,0 0-17 0 0,1 1 26 0 0,1 1-7 0 0,0 1 7 0 0,1-1 0 0 0,1 1-10 0 0,1 0 4 0 0,1 0 7 0 0,0-1 2 0 0,1 1 5 0 0,1 0-24 0 0,1 0 12 0 0,1-1 24 0 0,0 0 10 0 0,2 0-14 0 0,-1-1 1 0 0,2 0-10 0 0,0-1 7 0 0,0 0 12 0 0,0-3-14 0 0,1 1-4 0 0,0-2-12 0 0,1 0 20 0 0,-1-1-16 0 0,1 0 15 0 0,0-2 0 0 0,-2 0 1 0 0,4-1-19 0 0,-2 0 29 0 0,2-1-9 0 0,-2 0-16 0 0,2-2 29 0 0,-3 1-37 0 0,2-2 53 0 0,-2 1-7 0 0,0-2 13 0 0,-1 1 3 0 0,1 0-9 0 0,-2-1-6 0 0,0 0 34 0 0,0 0 50 0 0,-1-1-8 0 0,0 2 17 0 0,0-2-26 0 0,-1 2-1 0 0,0-2-33 0 0,-1 2 78 0 0,0-2-142 0 0,-1 2 132 0 0,-1-2-139 0 0,1 2 86 0 0,-2-1-124 0 0,1 0 127 0 0,-2 1-143 0 0,1 0 94 0 0,-1-1-67 0 0,0 2 103 0 0,-1-1-128 0 0,0 1 114 0 0,0-1-114 0 0,0 2 113 0 0,-2-1-132 0 0,1 1 146 0 0,1 1-147 0 0,-2 0 115 0 0,0 0-110 0 0,-1 2 120 0 0,1-1-124 0 0,-2 2 145 0 0,2-1-155 0 0,-1 2 145 0 0,0 0-142 0 0,1 0 154 0 0,-1 3-168 0 0,1 0 84 0 0,0 1 30 0 0,1 1-82 0 0,1 1 37 0 0,1 0-8 0 0,0 0 5 0 0,0 2 18 0 0,2-1 75 0 0,1 0-114 0 0,0 1 29 0 0,1 0 4 0 0,0-1-30 0 0,1 0-74 0 0,1 0 20 0 0,0 0 34 0 0,1-2-8 0 0,-1-1 20 0 0,2 0-4 0 0,-2-1-12 0 0,3 0 8 0 0,-1-1-2 0 0,1 0 9 0 0,0-1-7 0 0,1-1 3 0 0,0-1 55 0 0,1-1-26 0 0,-1-1 26 0 0,1-1-6 0 0,-1 0 6 0 0,2-3-5 0 0,-1-1-3 0 0,1-1 5 0 0,-1-1 3 0 0,0 0-14 0 0,-2-1 55 0 0,1 0-30 0 0,-2 0-8 0 0,0 0 13 0 0,-1 0 9 0 0,-1 1 25 0 0,0-1-11 0 0,-1 2-22 0 0,0-2 11 0 0,0 1 33 0 0,-2-1 4 0 0,1 1-13 0 0,-1-1-8 0 0,-1 1-26 0 0,-1 0-4 0 0,0 1-5 0 0,-2-1 74 0 0,1 2-115 0 0,-3 0 103 0 0,2 0-135 0 0,-3 1 57 0 0,1 1 37 0 0,-2 0-80 0 0,2 1 18 0 0,-2 1 3 0 0,1 1 38 0 0,-1 1-72 0 0,2 0 19 0 0,-1 2-59 0 0,1 0-74 0 0,0 2-48 0 0,1-1 53 0 0,2 1-13 0 0,0-1-38 0 0,2 2-11 0 0,0-1-45 0 0,3 1-28 0 0,0-1-37 0 0,2 1-4 0 0,-1-1 58 0 0,2 0 33 0 0,-1-1 45 0 0,1-1-22 0 0,0 0 22 0 0,-2-1 46 0 0,2 0-9 0 0,-1-1-3 0 0,-1 0-76 0 0,0 0-25 0 0,-2-1-22 0 0,0 0 5 0 0,2 0-61 0 0,0-1 36 0 0,-1 0-163 0 0,0 0-86 0 0,-1 1-310 0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1:16.53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36956.5"/>
      <inkml:brushProperty name="anchorY" value="-899089.625"/>
      <inkml:brushProperty name="scaleFactor" value="0.5"/>
    </inkml:brush>
  </inkml:definitions>
  <inkml:trace contextRef="#ctx0" brushRef="#br0">56 2601 536 0 0,'0'0'0'0'0,"-3"0"2908"0"0,-2 0-881 0 0,-2 0-169 0 0,0 0-403 0 0,1 0-231 0 0,-2 0-204 0 0,2 0 2 0 0,0 0-143 0 0,-1 0 4294 0 0,10 0-4518 0 0,4 0-88 0 0,2 0-9 0 0,6 1-62 0 0,4 0-81 0 0,5 0-29 0 0,6 1-74 0 0,5 0-60 0 0,7 2-31 0 0,7 0-4 0 0,6 0-32 0 0,7 2-35 0 0,4-1-48 0 0,5 2 29 0 0,2-1 9 0 0,2 0-50 0 0,2 0 3 0 0,1 0-22 0 0,1 0-19 0 0,1-1-2 0 0,0 0-15 0 0,0 0 22 0 0,0-1-8 0 0,-1 1-20 0 0,-2-1 6 0 0,-1 0-22 0 0,-4 0 15 0 0,-4 0-38 0 0,-4-1 48 0 0,-4-1-29 0 0,-6 1 18 0 0,-5-1-23 0 0,-5 0-35 0 0,-6 0 65 0 0,-3 0-27 0 0,-5 0 33 0 0,-3 0-2 0 0,-4-1 25 0 0,-3 0-25 0 0,-5 0-1 0 0,1-1-56 0 0,-4 1 81 0 0,1 0-46 0 0,-3-1 0 0 0,1 1 2 0 0,-2 0-2 0 0,1-1-18 0 0,-2 1 4 0 0,-1-1-2 0 0,0 0 14 0 0,-1 1-18 0 0,-1-1 11 0 0,2 1-27 0 0,-1-1 49 0 0,-1 1-33 0 0,-2-1 34 0 0,2 0 9 0 0,0 0-2 0 0,-1 0-1 0 0,-1 0-51 0 0,1-1 42 0 0,0 0-19 0 0,0-1 9 0 0,-1 0 12 0 0,1-3-17 0 0,-1 0-17 0 0,1-2 14 0 0,0-2 124 0 0,0-1-190 0 0,1-1 199 0 0,0-2-206 0 0,1-3 200 0 0,1-1-265 0 0,0-1 120 0 0,1-2 1 0 0,1-1-10 0 0,0-2 11 0 0,0-1 36 0 0,1 0 87 0 0,0-1 2 0 0,0 0 20 0 0,0-1 14 0 0,-1 1-20 0 0,1 1 11 0 0,-1 0 202 0 0,0 2-334 0 0,0 0 253 0 0,0 2-230 0 0,-1 0 189 0 0,0 1-248 0 0,0 1 203 0 0,-1 1-251 0 0,0 2 239 0 0,0 1-279 0 0,-1 2 213 0 0,-1 1-300 0 0,-1 3 272 0 0,1 0-259 0 0,-2 2 225 0 0,1 0-231 0 0,-1 2 274 0 0,1 2-246 0 0,0 4 235 0 0,1 2-209 0 0,-1 4 82 0 0,1 3 16 0 0,0 5-4 0 0,0 4 32 0 0,0 3-21 0 0,1 4 153 0 0,0 4-184 0 0,2 3 75 0 0,0 2-28 0 0,0 3 35 0 0,2 0-28 0 0,0 1-14 0 0,0 0 60 0 0,1 0 14 0 0,-1-3 8 0 0,0-1 193 0 0,0-2-250 0 0,-2-3 220 0 0,0-2-254 0 0,-1-2 212 0 0,0-3-220 0 0,-1-2 214 0 0,0-2-220 0 0,-1-3 272 0 0,-1-2-142 0 0,0-1 359 0 0,0-3-139 0 0,-1 0 140 0 0,-1-4-26 0 0,1 1-54 0 0,-1-3-111 0 0,0-1-24 0 0,2-2-59 0 0,0-3-30 0 0,2-3-24 0 0,1-2-22 0 0,1-4-34 0 0,1-2 12 0 0,1-3-34 0 0,1-4 22 0 0,1-2-27 0 0,1-3 82 0 0,1-2-103 0 0,2-3 66 0 0,0-1-44 0 0,1-2 7 0 0,1-1 16 0 0,0-1 9 0 0,0 0-2 0 0,1 0-12 0 0,-1 0-24 0 0,1 2 80 0 0,-1 0-104 0 0,0 2 20 0 0,-2 0-8 0 0,0 2-2 0 0,-1 1-10 0 0,-1 1 4 0 0,0 2-21 0 0,0 1 1 0 0,-2 2-11 0 0,0 2-7 0 0,-2 3-22 0 0,0 1-32 0 0,-1 3 26 0 0,-1 1-24 0 0,0 2 15 0 0,-2 2-9 0 0,2 4 35 0 0,-2 1-23 0 0,2 5 50 0 0,0 4-10 0 0,0 6 15 0 0,1 3 7 0 0,0 5 13 0 0,1 5 39 0 0,1 4-34 0 0,1 4 37 0 0,-1 3-29 0 0,2 4 9 0 0,1 3 1 0 0,0 1 9 0 0,1 2-7 0 0,2 0 17 0 0,-1-1-10 0 0,0-1-6 0 0,0-2 12 0 0,-1-2-4 0 0,0-2 1 0 0,-1-1-33 0 0,0-3 47 0 0,-1-3-53 0 0,-1-3 35 0 0,-1-3-6 0 0,-1-2 6 0 0,0-3 18 0 0,-2-3 14 0 0,0-2 58 0 0,-2-2-10 0 0,1-1 17 0 0,-2-4-21 0 0,0-2-35 0 0,0-2 0 0 0,-1-1-4 0 0,3-3-1 0 0,2-2-19 0 0,1-3-17 0 0,0-2 26 0 0,1-3-37 0 0,0-2 11 0 0,1-3-4 0 0,0-2-5 0 0,1-3-7 0 0,0-2 6 0 0,-1-1-8 0 0,2-3 3 0 0,0-1-29 0 0,1-2 59 0 0,-1-2-32 0 0,2-1 25 0 0,-1-1-39 0 0,0 0 40 0 0,1-1-27 0 0,-1 0-6 0 0,1-1 30 0 0,-1 1-43 0 0,0 1 0 0 0,0 0-1 0 0,-1 0 3 0 0,0 3 7 0 0,0 0-20 0 0,-1 2-2 0 0,-1 2-6 0 0,0 1-8 0 0,0 3-4 0 0,-2 2-27 0 0,0 1-54 0 0,-1 3 51 0 0,-1 2-56 0 0,-2 4 10 0 0,1 1 16 0 0,-1 3 21 0 0,2 4-10 0 0,1 3 34 0 0,0 4 61 0 0,0 5-67 0 0,2 5 43 0 0,0 4-18 0 0,1 5 47 0 0,0 4-55 0 0,2 3 55 0 0,0 4-30 0 0,2 2-14 0 0,-1 1 32 0 0,0 1-16 0 0,0 0 6 0 0,0 1 13 0 0,1-2-4 0 0,-2 0 11 0 0,0-2-21 0 0,0-1-7 0 0,-1-3 20 0 0,0-3-3 0 0,-2-2 1 0 0,-1-3 10 0 0,-1-3-2 0 0,0-2 10 0 0,-1-2 31 0 0,-1-2-14 0 0,-1-3 54 0 0,0 0 18 0 0,-1-2-40 0 0,-1-4 15 0 0,0 1-38 0 0,0-3 10 0 0,-1-2-19 0 0,-1-1 4 0 0,4-1 59 0 0,-1-2-41 0 0,2-2 38 0 0,1-1 19 0 0,-1-2-19 0 0,1-2-1 0 0,0-1-126 0 0,0-1 77 0 0,0 0-67 0 0,1-2 16 0 0,0-1-5 0 0,1 0 0 0 0,1-1 0 0 0,1 0 0 0 0,0-1 0 0 0,1 1 0 0 0,2-1 0 0 0,0 1 0 0 0,2 0 0 0 0,1 1 0 0 0,0 1-28 0 0,2 1 31 0 0,2 0-71 0 0,1 2 58 0 0,3 1-84 0 0,1 0 70 0 0,2 2-102 0 0,2 1 20 0 0,0 1 5 0 0,2 1 14 0 0,1 1-13 0 0,2 2 0 0 0,0 0-4 0 0,1 1 10 0 0,1 1-22 0 0,1 1 2 0 0,-1 0-6 0 0,1 0 34 0 0,0 2-20 0 0,0-1 26 0 0,-1 1 82 0 0,-1 0-93 0 0,-1 0 42 0 0,-1 0 2 0 0,-1 1 20 0 0,-2-1-18 0 0,-2 0 21 0 0,-1 0-11 0 0,-2 0 22 0 0,-2 0-5 0 0,0 0 6 0 0,-1-1-5 0 0,-2 0 11 0 0,0-1 15 0 0,-3 1-22 0 0,0 0 3 0 0,-2-1 17 0 0,-1 0-10 0 0,0 0 4 0 0,-2 0 13 0 0,0 0-14 0 0,-3-1 10 0 0,1 0-12 0 0,-3 0 18 0 0,2 0-6 0 0,-3-1-3 0 0,2 1 20 0 0,-2-1-19 0 0,0 1 10 0 0,-1-1-2 0 0,-2-1-5 0 0,1 2 11 0 0,-1-1-22 0 0,0-1 39 0 0,0 1-39 0 0,0 0 12 0 0,-2-1-23 0 0,0 1 25 0 0,1-1-14 0 0,0 1 14 0 0,-1-1 11 0 0,-1 0-26 0 0,0 1 31 0 0,-1-1-18 0 0,-1 0-4 0 0,4 0 20 0 0,0 0 26 0 0,-1 0-49 0 0,0 0 26 0 0,1-2-22 0 0,-1 0 14 0 0,1-1-18 0 0,0 0 14 0 0,-1-1 15 0 0,0 0 4 0 0,0-2 6 0 0,-1 1-34 0 0,1-3 30 0 0,0-1-34 0 0,-1-1 18 0 0,-1-1-33 0 0,1-3 37 0 0,-1-1-45 0 0,0-1 42 0 0,0-3-50 0 0,-1-2 33 0 0,0-3 22 0 0,0-5-54 0 0,0-2 28 0 0,0-5-42 0 0,1-5 39 0 0,-1-3-18 0 0,0-6 1 0 0,1-5 24 0 0,1-5-26 0 0,0-3-10 0 0,0-3 8 0 0,2-1 9 0 0,0-3-22 0 0,2 0 41 0 0,0 0-36 0 0,1-1-12 0 0,2 1 26 0 0,0 0 0 0 0,1 1-4 0 0,1 1-16 0 0,1 2 280 0 0,0 1-408 0 0,1 2 329 0 0,-1 2-355 0 0,0 2 277 0 0,1 3-291 0 0,-2 2 312 0 0,1 4-338 0 0,-1 3 107 0 0,0 3 7 0 0,-1 1-3 0 0,0 2 32 0 0,-1 3-3 0 0,0 2 32 0 0,-1 1-22 0 0,0 2 26 0 0,-1 1 12 0 0,1 1-2 0 0,-1 1 6 0 0,-1 1-5 0 0,1 0 6 0 0,-1 1 8 0 0,-1 2-12 0 0,1 0 19 0 0,-1 1 3 0 0,-1 1 14 0 0,0 0-27 0 0,0 1-4 0 0,0 0 182 0 0,-1 1-246 0 0,1 1 259 0 0,-1 1-270 0 0,-1 0 244 0 0,0 2-256 0 0,1 1 266 0 0,-1 1-286 0 0,-1 1 264 0 0,1 0-272 0 0,-1 1 281 0 0,0 2-276 0 0,0 0 242 0 0,0 0-278 0 0,-1 1 306 0 0,0 0-304 0 0,1 1 288 0 0,-1 1-264 0 0,0 1 262 0 0,1-1-251 0 0,-1 2 234 0 0,0-1-247 0 0,0 1 279 0 0,0-2-308 0 0,0 2 270 0 0,0-1-246 0 0,0 1 255 0 0,0-2-254 0 0,0 3 246 0 0,0-2-280 0 0,-1 2 233 0 0,1-1-292 0 0,-1 2 220 0 0,1 1-271 0 0,0-1 249 0 0,-1 1-259 0 0,1 1 253 0 0,-1-2-254 0 0,0 1 268 0 0,-1 0-244 0 0,-1 0 243 0 0,0-1-245 0 0,0 2 256 0 0,-2-2-190 0 0,1 1 171 0 0,-2-1-206 0 0,0 1 261 0 0,-2-1-229 0 0,-1 0 281 0 0,1 0-277 0 0,-1 1 226 0 0,2 0-329 0 0,-1 0 216 0 0,1 1-241 0 0,-1 0 160 0 0,0 0-196 0 0,-1 0 185 0 0,1 1-137 0 0,-3 0 144 0 0,2 1-92 0 0,-3 0 118 0 0,1 1-80 0 0,-2 0 97 0 0,-1 1-27 0 0,0 1 47 0 0,0 0 13 0 0,-1 1 41 0 0,1 0-37 0 0,0 0 47 0 0,1 1 9 0 0,2-1 13 0 0,0 1 8 0 0,2-1 9 0 0,-2 0-24 0 0,3 0 68 0 0,-2 1-44 0 0,2-1 15 0 0,0 0-3 0 0,1-1 14 0 0,0 1-4 0 0,1 0 7 0 0,2-2-39 0 0,-1 2 53 0 0,1-1-17 0 0,0 0 25 0 0,0 0-20 0 0,0-1 16 0 0,1 1-37 0 0,1-1 62 0 0,-2 0-19 0 0,1 0 12 0 0,1 0-25 0 0,0-1 26 0 0,1 1-23 0 0,0-1 26 0 0,1 0-17 0 0,0 0-29 0 0,2 1 32 0 0,-1 1-31 0 0,1-1 21 0 0,3 0-26 0 0,0 0 17 0 0,4-1-38 0 0,-1 0 72 0 0,5 1-70 0 0,1 0 37 0 0,2-1-20 0 0,1 1 23 0 0,2 1-26 0 0,1-1 14 0 0,2 1 0 0 0,0 0 4 0 0,2-1-15 0 0,0 1 19 0 0,-1 0-20 0 0,-1 0 43 0 0,-1-1-59 0 0,-1 1 80 0 0,-1 0-58 0 0,-5-1 56 0 0,0 0-62 0 0,-2 0 47 0 0,0 0-38 0 0,-2 0 24 0 0,0 0-35 0 0,-1-1 19 0 0,0 0-34 0 0,-2 0 93 0 0,1-1-131 0 0,-2 0 70 0 0,-2 0-51 0 0,1-1 40 0 0,-1 0-17 0 0,-1 0 20 0 0,-1-1-38 0 0,0 0 31 0 0,-2-1-11 0 0,-1 1-2 0 0,-1-1 21 0 0,0 0-21 0 0,-3 0-16 0 0,0 0 46 0 0,-2 0-48 0 0,0 1 39 0 0,-3-1-6 0 0,-1 0 1 0 0,-1 1-8 0 0,-2 0 7 0 0,0 1-17 0 0,-1 0 33 0 0,-1 2-61 0 0,0 0 74 0 0,0 1-37 0 0,0 2 21 0 0,-1 1 1 0 0,0 1-10 0 0,1 2 8 0 0,0 2 6 0 0,1 1-15 0 0,1 1 24 0 0,2 1 29 0 0,1 2-54 0 0,3-1 47 0 0,2 2-24 0 0,2 0-27 0 0,1 0 28 0 0,3 0 12 0 0,2 1-50 0 0,2-1 3 0 0,3 0-45 0 0,2-1-41 0 0,4 0-20 0 0,2-1-78 0 0,1-2 41 0 0,2 0-36 0 0,2-3-33 0 0,2-1 93 0 0,-1-3-81 0 0,2-1 143 0 0,-1-3-102 0 0,-1-1 138 0 0,0-2-90 0 0,-1-2 122 0 0,-1-1-108 0 0,-1-3 142 0 0,-2-2-153 0 0,-2-1 89 0 0,-2-1-10 0 0,-1-2 20 0 0,-3-1 2 0 0,-2 0-8 0 0,-1 0 130 0 0,-3 1-118 0 0,-1-1 23 0 0,-1 1 3 0 0,-3 1-19 0 0,-1-1 28 0 0,-1 2-4 0 0,-3 1 21 0 0,0 1-4 0 0,-2 1-17 0 0,-2 1 20 0 0,-2 2-26 0 0,-1 2 3 0 0,-1 1 31 0 0,-3 2-9 0 0,0 3-1 0 0,-2 3 91 0 0,-1 2-116 0 0,0 3 90 0 0,-1 3-120 0 0,2 2 131 0 0,1 3-102 0 0,1 1 88 0 0,3 2-123 0 0,2 1 139 0 0,3 0-81 0 0,3 1 48 0 0,3 0-48 0 0,3 0-10 0 0,2-1 20 0 0,4 0-107 0 0,2-1 26 0 0,3-1 39 0 0,2-2-85 0 0,3-1 60 0 0,2-2-179 0 0,2-2 121 0 0,1-3-57 0 0,0-2 102 0 0,1-2-82 0 0,-1-3 112 0 0,0-2-93 0 0,-1-2 132 0 0,-1-2-145 0 0,-1-3 88 0 0,-1-2-33 0 0,-2-1 110 0 0,-1-2-123 0 0,-3-1 116 0 0,-2-1-109 0 0,-1 0 32 0 0,-3 0 40 0 0,-2-1 18 0 0,-2 1-6 0 0,-2 0-4 0 0,-1 1 12 0 0,-4 1-4 0 0,0 0 5 0 0,-3 2-5 0 0,-1 1-26 0 0,-1 2 35 0 0,-1 1-8 0 0,2 3 74 0 0,-3 1-132 0 0,0 1 112 0 0,-1 2-111 0 0,0 2 78 0 0,2 2-229 0 0,2 1 84 0 0,1 1-174 0 0,2 2 93 0 0,2 1-170 0 0,2 1 121 0 0,3 0-115 0 0,2 0 50 0 0,3 1-127 0 0,2-1 15 0 0,2 1 17 0 0,3-1 60 0 0,2-1-72 0 0,1-1 185 0 0,1-1-147 0 0,1-2 213 0 0,1-1-84 0 0,0-2 133 0 0,0-1-65 0 0,0-2 145 0 0,0-1-119 0 0,-1-1 143 0 0,-1-2-115 0 0,-1-1 213 0 0,-1-1-146 0 0,-2-1 83 0 0,-2-1-26 0 0,-2-1 10 0 0,-2-1-11 0 0,-2 0 55 0 0,-2-2 63 0 0,-2 1 45 0 0,-2 0 8 0 0,-2 0-13 0 0,-2 1-8 0 0,-2 0-30 0 0,-1 2-22 0 0,-2 1-5 0 0,-1 2 8 0 0,-1 1-33 0 0,0 2 6 0 0,-1 1 6 0 0,1 1 1 0 0,0 3-18 0 0,1 1 24 0 0,0 1-78 0 0,2 1 70 0 0,2 2-42 0 0,2 1 7 0 0,2 1-30 0 0,2 0 32 0 0,2 1-72 0 0,2 1-12 0 0,3 0-70 0 0,3 0-7 0 0,2 0-27 0 0,3 0 22 0 0,2 0-83 0 0,0-2-5 0 0,3 0 22 0 0,1-2 58 0 0,0-1-53 0 0,2-2 114 0 0,-1-2-75 0 0,0-2 87 0 0,0-1-61 0 0,0-1 85 0 0,-2-3-165 0 0,0 0 209 0 0,-1-2-103 0 0,-2-1 113 0 0,-1-1-103 0 0,-2-1 37 0 0,-2-2-12 0 0,-2 0-69 0 0,-2-1 100 0 0,-1 0-10 0 0,-3-1 79 0 0,-1 0-4 0 0,-2 1-2 0 0,-2 0 4 0 0,-1 1-5 0 0,-2 0 24 0 0,-1 2-45 0 0,-2 0 61 0 0,-1 2-19 0 0,-1 2-16 0 0,-2 2 48 0 0,0 1-33 0 0,0 2 34 0 0,-1 1-38 0 0,1 3-11 0 0,1 0 72 0 0,0 3-88 0 0,2 0 103 0 0,1 2-105 0 0,2 1 69 0 0,2 1-59 0 0,2 0 35 0 0,2 1-62 0 0,2-1 55 0 0,3 1-121 0 0,1-1 76 0 0,3 0-142 0 0,2-1 99 0 0,2-1-132 0 0,1-1 112 0 0,1-1-96 0 0,2-2 74 0 0,-3-2-87 0 0,3-1 137 0 0,1-1-115 0 0,-1-3 120 0 0,0 0-108 0 0,0-2 112 0 0,-3-2-90 0 0,0-1 19 0 0,-3-1 22 0 0,-2-1-18 0 0,-2-1 34 0 0,-1 0 19 0 0,-3 0 24 0 0,-3-1 20 0 0,0 0 52 0 0,-4 0-12 0 0,0 1-10 0 0,-3 0 23 0 0,0 0-12 0 0,-1 2 3 0 0,-1 1-18 0 0,-1 1-14 0 0,0 2 16 0 0,3 0-43 0 0,-3 2 12 0 0,3 1-98 0 0,-2 1-2 0 0,3 0-79 0 0,-1 1-58 0 0,2 1-242 0 0,0 2-157 0 0,2-1-273 0 0,2 3-286 0 0,3 1-2171 0 0,2 0-739 0 0,1-1 2175 0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1:17.29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44362.75"/>
      <inkml:brushProperty name="anchorY" value="-898003.375"/>
      <inkml:brushProperty name="scaleFactor" value="0.5"/>
    </inkml:brush>
  </inkml:definitions>
  <inkml:trace contextRef="#ctx0" brushRef="#br0">31 65 1456 0 0,'0'0'0'0'0,"-2"-1"1168"0"0,0 0-270 0 0,-1-2 76 0 0,1 0-89 0 0,-1 1-4 0 0,0-1-16 0 0,0 1-60 0 0,1 0-54 0 0,-1-1-64 0 0,1 0-105 0 0,1 1-10 0 0,0 1 12 0 0,0-2 8 0 0,0 1-17 0 0,0 0-25 0 0,1 1-64 0 0,0-2-12 0 0,0 1-16 0 0,1 0-37 0 0,0 1-80 0 0,1-2 66 0 0,1 1 72 0 0,3 0 50 0 0,2 0-119 0 0,3 0 46 0 0,3 0-194 0 0,5 0 24 0 0,3 0 47 0 0,6 1-162 0 0,4 0 137 0 0,7 0-180 0 0,6 0 126 0 0,7 0-157 0 0,7 0 100 0 0,7 1-136 0 0,6 1 75 0 0,5 0-86 0 0,8 1 65 0 0,5 0-110 0 0,6 1 74 0 0,5 0-100 0 0,2 1 116 0 0,1 1-119 0 0,1 0 59 0 0,-1-1-37 0 0,-4 1 65 0 0,-4 0-99 0 0,-4 0 97 0 0,-4 0-105 0 0,-3-1 77 0 0,-3 1-70 0 0,-4 1 104 0 0,-4-2-120 0 0,-5 1 42 0 0,-6-1 5 0 0,-6-1 70 0 0,-6 0-88 0 0,-7 0 95 0 0,-6-1-94 0 0,-5 0 71 0 0,-5 0-92 0 0,-4-1 101 0 0,-2 1-116 0 0,-7-1 91 0 0,1-1-98 0 0,-3 1 116 0 0,0-1-118 0 0,-3 0 106 0 0,2 0-112 0 0,-4 0 113 0 0,3 0-114 0 0,-3 1 114 0 0,-2-1-114 0 0,2 0 123 0 0,-2 0-111 0 0,-1 0 104 0 0,-2 0-101 0 0,3 0 109 0 0,0 0-140 0 0,-2 0 71 0 0,-1 0-94 0 0,-1 0 84 0 0,3 0-124 0 0,-1 0 110 0 0,-1 0-132 0 0,0 0 84 0 0,-1 0-134 0 0,-1 0 89 0 0,-1 0-156 0 0,4 0 71 0 0,0 0-148 0 0,-1 0-7 0 0,0 0-130 0 0,-1 0 29 0 0,0 0-131 0 0,-2 0 99 0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1:17.98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48258.9375"/>
      <inkml:brushProperty name="anchorY" value="-899316"/>
      <inkml:brushProperty name="scaleFactor" value="0.5"/>
    </inkml:brush>
  </inkml:definitions>
  <inkml:trace contextRef="#ctx0" brushRef="#br0">236 85 1892 0 0,'0'-1'1604'0'0,"0"-1"-485"0"0,-1-4 13 0 0,1 1-179 0 0,0-2-42 0 0,0 0 13 0 0,0-1 5 0 0,-1 1-51 0 0,2 0-67 0 0,-1 1-142 0 0,1-1-106 0 0,0 2-104 0 0,-1 1-102 0 0,1-1-45 0 0,1 2 5 0 0,-2 0 46 0 0,1 2-75 0 0,3 1-22 0 0,0 1-56 0 0,4 3 6 0 0,1 2-59 0 0,2 1-14 0 0,2 2-22 0 0,1 1-40 0 0,2 2 0 0 0,2 2-22 0 0,2 0 8 0 0,1 2-18 0 0,2 0-13 0 0,0 0 12 0 0,2 1-1 0 0,0 0-28 0 0,1-1 33 0 0,-2 0-21 0 0,0-1-8 0 0,-2-2 3 0 0,-2-1 3 0 0,-2-1 45 0 0,-2-1 44 0 0,-1-2 27 0 0,-3 0-7 0 0,0-2 58 0 0,-4-1-123 0 0,1 0 15 0 0,-3-1 71 0 0,-1 0-82 0 0,-1 0 171 0 0,-2 1-95 0 0,-2 0 169 0 0,-3 1-87 0 0,-3 1 129 0 0,-3 1-90 0 0,-4 1 62 0 0,-2 2-114 0 0,-5 3 27 0 0,-3 2-54 0 0,-6 3-68 0 0,-5 3 39 0 0,-5 5-204 0 0,-6 4-50 0 0,-7 5-427 0 0,-5 5-307 0 0,-5 5-596 0 0,-6 6-680 0 0,-6 4-3078 0 0,-7 7-3010 0 0,13-11 7275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3:12.7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8 3332 0 0,'-5'21'13420'0'0,"8"-18"-13064"0"0,1 0-1 0 0,-1 0 1 0 0,1 0 0 0 0,-1 0-1 0 0,1 0 1 0 0,7 3 0 0 0,-7-4-433 0 0,-1 0 0 0 0,0 0 0 0 0,1 0 0 0 0,-1 0 0 0 0,0 1 0 0 0,-1-1 1 0 0,1 1-1 0 0,0-1 0 0 0,-1 1 0 0 0,1 0 0 0 0,-1 0 0 0 0,3 6 0 0 0,2 5-118 0 0,-1 1 0 0 0,-1 0 0 0 0,0 0 0 0 0,-1 1 0 0 0,-1-1 0 0 0,0 1 0 0 0,-1-1 1 0 0,-1 1-1 0 0,0 25 0 0 0,-2-27 641 0 0,0 0 0 0 0,-1 0 1 0 0,-1 0-1 0 0,0-1 0 0 0,-1 1 1 0 0,-8 19-1 0 0,12-32-308 0 0,0 0-1 0 0,-1 0 1 0 0,1 0-1 0 0,-1 0 1 0 0,1 0-1 0 0,0-1 1 0 0,-1 1-1 0 0,0 0 1 0 0,1 0-1 0 0,-1-1 1 0 0,1 1-1 0 0,-1 0 1 0 0,0-1 0 0 0,1 1-1 0 0,-1 0 1 0 0,0-1-1 0 0,0 1 1 0 0,0-1-1 0 0,-1 1 1 0 0,1-1-85 0 0,1 0 0 0 0,-1 0 0 0 0,0 0 0 0 0,1 0 1 0 0,-1 0-1 0 0,1 0 0 0 0,-1-1 0 0 0,0 1 0 0 0,1 0 0 0 0,-1 0 1 0 0,1-1-1 0 0,-1 1 0 0 0,1 0 0 0 0,-1-1 0 0 0,1 1 0 0 0,-1 0 0 0 0,1-1 1 0 0,-1 1-1 0 0,1-1 0 0 0,-1 1 0 0 0,0-1 0 0 0,-1-2 121 0 0,0-1 0 0 0,0 1 0 0 0,0 0-1 0 0,0-1 1 0 0,1 1 0 0 0,0-1 0 0 0,-2-4 0 0 0,2-1 10 0 0,0 1 0 0 0,0-1 0 0 0,1 0 0 0 0,0 1 0 0 0,1-1 0 0 0,-1 0 0 0 0,2 1 0 0 0,-1-1 0 0 0,1 1 0 0 0,1 0 0 0 0,0-1 0 0 0,4-8 0 0 0,0 0-107 0 0,2 1 1 0 0,0-1-1 0 0,1 2 1 0 0,18-24-1 0 0,-14 23-159 0 0,0 1-1 0 0,0 1 1 0 0,2 0-1 0 0,-1 1 1 0 0,33-20 0 0 0,-42 29 11 0 0,1 0 0 0 0,0 0 1 0 0,1 0-1 0 0,-1 1 0 0 0,1 0 0 0 0,-1 1 1 0 0,1 0-1 0 0,0 0 0 0 0,0 0 1 0 0,0 1-1 0 0,0 0 0 0 0,0 1 1 0 0,0 0-1 0 0,0 0 0 0 0,0 1 1 0 0,0 0-1 0 0,13 3 0 0 0,-15-1 49 0 0,0 0 0 0 0,1 0 0 0 0,-1 1 0 0 0,-1 0 0 0 0,1 0 1 0 0,0 0-1 0 0,-1 1 0 0 0,0 0 0 0 0,0 0 0 0 0,-1 0 0 0 0,1 1 0 0 0,-1-1 0 0 0,0 1 0 0 0,0 0 0 0 0,-1 0 0 0 0,0 1 0 0 0,4 9 0 0 0,3 13 95 0 0,0 1 0 0 0,8 49 1 0 0,-13-55-43 0 0,-1-2 7 0 0,-1-6-140 0 0,0-1-1 0 0,1 1 0 0 0,1-1 0 0 0,0 0 1 0 0,9 17-1 0 0,-12-28-233 0 0,1 0-1 0 0,-1 0 1 0 0,1-1 0 0 0,0 1 0 0 0,0-1 0 0 0,0 0 0 0 0,0 0 0 0 0,1 0-1 0 0,6 4 1 0 0,-6-5-280 0 0,0 0 0 0 0,0 0 0 0 0,1-1 0 0 0,-1 1-1 0 0,0-1 1 0 0,1 0 0 0 0,-1 0 0 0 0,1-1 0 0 0,-1 1-1 0 0,1-1 1 0 0,5 0 0 0 0,13-2-4135 0 0,0-3-2356 0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6:07.06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5257E6"/>
      <inkml:brushProperty name="anchorY" value="-1.01227E6"/>
      <inkml:brushProperty name="scaleFactor" value="0.5"/>
    </inkml:brush>
  </inkml:definitions>
  <inkml:trace contextRef="#ctx0" brushRef="#br0">1 138 2352 0 0,'0'0'0'0'0,"0"-3"2388"0"0,0-4-475 0 0,0-1 9 0 0,1-2-410 0 0,-1-1-92 0 0,1 0-231 0 0,0 0 26 0 0,0 0-192 0 0,-1 2 105 0 0,1 0-278 0 0,0 1-18 0 0,-1 0-277 0 0,1 1-6 0 0,-1 0-239 0 0,0 1 40 0 0,0 2-164 0 0,0 1 126 0 0,1 0-44 0 0,0 1 7 0 0,2 3 49 0 0,-1 2-10 0 0,2 4 0 0 0,1 4 17 0 0,0 3 130 0 0,2 5-260 0 0,0 6 302 0 0,2 4-281 0 0,0 5 225 0 0,2 6-179 0 0,1 4 66 0 0,1 5-15 0 0,2 3 10 0 0,0 3 35 0 0,1 2-47 0 0,1 0-21 0 0,0 2-4 0 0,1-1-21 0 0,-1-1 31 0 0,1 0 0 0 0,-1 0-9 0 0,0-2-28 0 0,0-1 31 0 0,-1-1-109 0 0,-1-3 54 0 0,-1-3-123 0 0,-1-2 93 0 0,-1-4-153 0 0,0-2 90 0 0,-2-4-110 0 0,-1-2 20 0 0,-1-3-27 0 0,-1-3-1 0 0,-1-3-1 0 0,0-1-1 0 0,-1-3-5 0 0,0-1 2 0 0,-1-2-62 0 0,0-2-71 0 0,-1-2-119 0 0,0-1-104 0 0,0-1-155 0 0,-1-3-180 0 0,0 1-281 0 0,0-3-159 0 0,-1-1-463 0 0,0-3-254 0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6:07.81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5427E6"/>
      <inkml:brushProperty name="anchorY" value="-1.01486E6"/>
      <inkml:brushProperty name="scaleFactor" value="0.5"/>
    </inkml:brush>
  </inkml:definitions>
  <inkml:trace contextRef="#ctx0" brushRef="#br0">279 386 2356 0 0,'0'0'2232'0'0,"0"-3"-522"0"0,-1 1-15 0 0,0-4-246 0 0,1 1-149 0 0,-1-1-150 0 0,0 0 79 0 0,0 0-176 0 0,0 0 60 0 0,0 0-228 0 0,0 1 0 0 0,0-1-227 0 0,0 2-134 0 0,1 1-89 0 0,-1-1-112 0 0,0 0-66 0 0,0 1-59 0 0,0 1-72 0 0,0-1 4 0 0,0 1-144 0 0,0 0 103 0 0,0 0-76 0 0,1 2 72 0 0,0-1-25 0 0,0 1 23 0 0,-2 2 9 0 0,1-1 21 0 0,-2 4 29 0 0,0 2-2 0 0,-1 2 82 0 0,0 2 30 0 0,-2 2 184 0 0,0 2-220 0 0,-1 1 231 0 0,-1 3-279 0 0,-1 2 287 0 0,-1 2-275 0 0,0 2 102 0 0,-2 1-56 0 0,1 1-66 0 0,-1 0 19 0 0,0 0-11 0 0,0 1-42 0 0,0-1 3 0 0,0 0-4 0 0,1-1-10 0 0,0-2 30 0 0,1-1-51 0 0,1-1-7 0 0,1-2-4 0 0,0-2-17 0 0,1-2 14 0 0,0-1-20 0 0,2-2 30 0 0,0-1 18 0 0,0-2 29 0 0,1-1 102 0 0,1-3 109 0 0,0 1 42 0 0,0-2-32 0 0,2-1-66 0 0,0-2-59 0 0,0-1-27 0 0,0-2-42 0 0,0-2-41 0 0,1-5-20 0 0,0-3-46 0 0,1-5 98 0 0,2-5-157 0 0,-1-4 141 0 0,2-5-156 0 0,1-5 115 0 0,1-3-111 0 0,1-3 27 0 0,0-1 37 0 0,1-2-13 0 0,1 1 15 0 0,-1-1 133 0 0,0 2 0 0 0,-1 2-1 0 0,0 1-33 0 0,0 2 75 0 0,-1 2 27 0 0,0 2 32 0 0,-2 3 43 0 0,1 1 35 0 0,-2 3-48 0 0,1 2-19 0 0,-1 2-89 0 0,-1 2 40 0 0,0 2-122 0 0,0 2 0 0 0,0 2-61 0 0,-1 2-22 0 0,1 0-45 0 0,-1 4-14 0 0,0-1 4 0 0,0 3-5 0 0,1 0-18 0 0,0 1 15 0 0,0 2-14 0 0,2 3 59 0 0,0 3-59 0 0,2 3 20 0 0,1 3 13 0 0,2 4-11 0 0,0 2 10 0 0,2 4 2 0 0,1 3 18 0 0,1 3-24 0 0,2 2 9 0 0,1 4-3 0 0,1 1 14 0 0,1 1-23 0 0,1 2 50 0 0,2-1-34 0 0,-1 1 17 0 0,1-1-19 0 0,0-1 19 0 0,0-1-15 0 0,-1-1 13 0 0,0-3-26 0 0,-1-2 26 0 0,-2-2-14 0 0,0-1 10 0 0,-2-2-8 0 0,0-2-6 0 0,-2-2-41 0 0,-1-1-96 0 0,0-2-139 0 0,-1-1-170 0 0,0-1-157 0 0,-2-2-197 0 0,1-1-230 0 0,-2 0-185 0 0,1-2-262 0 0,-1 0-449 0 0,-2-2-487 0 0,1 0-557 0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6:09.04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5592E6"/>
      <inkml:brushProperty name="anchorY" value="-1.0165E6"/>
      <inkml:brushProperty name="scaleFactor" value="0.5"/>
    </inkml:brush>
  </inkml:definitions>
  <inkml:trace contextRef="#ctx0" brushRef="#br0">1 395 552 0 0,'1'-1'3556'0'0,"1"-4"-858"0"0,2-2-259 0 0,0-3-292 0 0,2-1-248 0 0,0-2-67 0 0,0-1-33 0 0,1 0-203 0 0,-1-1 117 0 0,0 0-331 0 0,-1 1 68 0 0,0 1-445 0 0,0 0 43 0 0,0 1-481 0 0,-1 2 98 0 0,-1 1-390 0 0,1 1 130 0 0,-2 1-306 0 0,1 1 161 0 0,-1 1-242 0 0,-1 1 283 0 0,2 4-261 0 0,-1 3 71 0 0,1 4-40 0 0,0 5-15 0 0,-1 4 21 0 0,0 6-21 0 0,0 6 10 0 0,-1 5-44 0 0,-1 6 166 0 0,-1 4-242 0 0,0 4 241 0 0,1 3-270 0 0,-1 2 270 0 0,0 1-288 0 0,0 0 250 0 0,0 1-254 0 0,0-1 252 0 0,0-2-268 0 0,-1-1 239 0 0,0-2-226 0 0,0-4 234 0 0,0-4-257 0 0,-1-3 82 0 0,1-4-23 0 0,0-4-5 0 0,0-3 34 0 0,0-4-19 0 0,1-3 101 0 0,0-2-42 0 0,0-6-63 0 0,0-1 148 0 0,0-3-226 0 0,0-2 256 0 0,-1-5-256 0 0,1-4 246 0 0,-1-4-289 0 0,1-6 244 0 0,0-5-243 0 0,0-6 256 0 0,1-6-263 0 0,1-7 299 0 0,1-4-248 0 0,-1-7 161 0 0,2-4 18 0 0,1-4 68 0 0,1-1-16 0 0,0-1 35 0 0,0 1 7 0 0,0 2 50 0 0,0 3-31 0 0,1 1-20 0 0,-2 3 207 0 0,1 2-290 0 0,0 1 327 0 0,0 4-342 0 0,-1 1 107 0 0,0 4-45 0 0,0 3-20 0 0,0 2 15 0 0,0 4 40 0 0,0 3-105 0 0,-1 3-13 0 0,0 2-28 0 0,0 4 5 0 0,0 1-51 0 0,0 3 224 0 0,-1 2-319 0 0,2 2 134 0 0,-1 3-63 0 0,2 3 19 0 0,1 2-1 0 0,2 4 1 0 0,-1 4 0 0 0,2 3-5 0 0,0 4 11 0 0,0 3 1 0 0,1 3 24 0 0,1 4-16 0 0,0 2 91 0 0,0 3-106 0 0,1 2 59 0 0,0 1-14 0 0,0 1-2 0 0,0-2 44 0 0,-1 0-41 0 0,1-2-24 0 0,-1-1 73 0 0,1-2-10 0 0,0-1 14 0 0,-1-1 14 0 0,0-3 25 0 0,0-1-2 0 0,0-3 55 0 0,1-3 23 0 0,0-1 1 0 0,0-3-14 0 0,1-3-22 0 0,1-2-23 0 0,-1-2-6 0 0,2-3-28 0 0,1-4-8 0 0,2-2-10 0 0,1-5-22 0 0,2-3 57 0 0,2-4-84 0 0,1-5 73 0 0,0-3 20 0 0,1-3 12 0 0,-1-3 53 0 0,0-3-12 0 0,0-1 86 0 0,-2 0 11 0 0,-2-1-4 0 0,0 1-54 0 0,-3 2 26 0 0,-1 2-62 0 0,-2 2-22 0 0,-1 1-11 0 0,-1 3-38 0 0,-2 2 17 0 0,-1 2-30 0 0,-1 3-12 0 0,-1 2-58 0 0,0 2-46 0 0,-1 1-33 0 0,-1 2 8 0 0,-1 3-17 0 0,1 1-2 0 0,-2 2 6 0 0,-1 2 25 0 0,1 3 21 0 0,-1 5-9 0 0,-1 3 71 0 0,0 5-66 0 0,0 4-14 0 0,-1 4-20 0 0,0 4 1 0 0,0 4 16 0 0,0 4 41 0 0,1 3-39 0 0,0 2 15 0 0,1 3 1 0 0,0 2-11 0 0,1 0 12 0 0,1 1 258 0 0,0-2-376 0 0,0-2 384 0 0,1-2-397 0 0,0-2 402 0 0,1-4-407 0 0,-2-3 417 0 0,1-3-396 0 0,0-3 475 0 0,-1-3-472 0 0,1-3 476 0 0,0-2-510 0 0,-1-5 470 0 0,2-2-516 0 0,-1-2 440 0 0,2-4-466 0 0,3-3 168 0 0,1-3-10 0 0,1-3 19 0 0,1-3 18 0 0,2-3 7 0 0,1-4 29 0 0,0-1-17 0 0,1-2 78 0 0,0-1-69 0 0,-1-1 24 0 0,1 0 2 0 0,-2 0 7 0 0,0 1 27 0 0,-1 1-45 0 0,-1 2 34 0 0,-1 1-38 0 0,-2 2 14 0 0,0 2-51 0 0,-1 2-10 0 0,-2 1-37 0 0,-2 2 31 0 0,1 2 6 0 0,-2 1 3 0 0,-1 3 48 0 0,1 2-22 0 0,-1 3 80 0 0,1 3-50 0 0,-1 4 22 0 0,0 3 10 0 0,0 3-4 0 0,0 4-12 0 0,1 2 195 0 0,1 2-299 0 0,1 3 246 0 0,1 2-343 0 0,0 1 148 0 0,2 0-328 0 0,1 1 189 0 0,1-1-311 0 0,1-1 177 0 0,2-1-309 0 0,-1-1 182 0 0,1-4-329 0 0,1-2-50 0 0,-1-2-100 0 0,1-4-375 0 0,0-3-147 0 0,0-2-144 0 0,-4-4-69 0 0,4-3-41 0 0,-1-4-243 0 0,1-3-208 0 0,0-3-2080 0 0,0-5-2204 0 0,-3 2 5109 0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6:09.22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5883E6"/>
      <inkml:brushProperty name="anchorY" value="-1.01824E6"/>
      <inkml:brushProperty name="scaleFactor" value="0.5"/>
    </inkml:brush>
  </inkml:definitions>
  <inkml:trace contextRef="#ctx0" brushRef="#br0">60 84 2116 0 0,'-2'-2'3425'0'0,"-3"-1"-823"0"0,-2-2-263 0 0,-2-1-359 0 0,1-1-353 0 0,1 1-134 0 0,0-1-127 0 0,2 2-151 0 0,0-2-150 0 0,2 2-218 0 0,2-2-185 0 0,1 2-198 0 0,2-1-177 0 0,0 2-290 0 0,3 0-332 0 0,0 1-250 0 0,4 2-508 0 0,2 0-314 0 0,2 3-255 0 0,1 1-727 0 0,3 2-2269 0 0,1 1-2774 0 0,-4 0 6324 0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6:09.49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6015E6"/>
      <inkml:brushProperty name="anchorY" value="-1.01945E6"/>
      <inkml:brushProperty name="scaleFactor" value="0.5"/>
    </inkml:brush>
  </inkml:definitions>
  <inkml:trace contextRef="#ctx0" brushRef="#br0">0 12 612 0 0,'1'-2'19332'0'0,"0"0"-18019"0"0,-1 1-210 0 0,4-1-213 0 0,-1 0-204 0 0,0 1-140 0 0,2 0-93 0 0,-1 1-134 0 0,4 2-63 0 0,0 2-42 0 0,2 2-56 0 0,1 4-27 0 0,0 3-12 0 0,2 3-47 0 0,0 3-64 0 0,2 4 84 0 0,1 3-310 0 0,2 4 132 0 0,1 1-271 0 0,1 4 115 0 0,1 2-208 0 0,2 0 91 0 0,-1-1-114 0 0,-1 0-33 0 0,1-2 26 0 0,-2-3-38 0 0,-1-2-66 0 0,-2-4-65 0 0,-1-2-66 0 0,-2-3-37 0 0,-2-3-63 0 0,-1-3-249 0 0,-4-4-149 0 0,1-1-233 0 0,-3-3-298 0 0,-1-3-108 0 0,1-3-145 0 0,-1-3-1280 0 0,-1-2-1022 0 0,-1-2 2405 0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6:09.69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6186E6"/>
      <inkml:brushProperty name="anchorY" value="-1.02127E6"/>
      <inkml:brushProperty name="scaleFactor" value="0.5"/>
    </inkml:brush>
  </inkml:definitions>
  <inkml:trace contextRef="#ctx0" brushRef="#br0">520 131 1612 0 0,'0'0'0'0'0,"0"-3"3148"0"0,0-6-648 0 0,-1-2-90 0 0,0-2-393 0 0,0-1-108 0 0,0 0-307 0 0,1 0-78 0 0,-2 2-168 0 0,1 2-299 0 0,0 1 70 0 0,-1 1-210 0 0,-1 2 195 0 0,0 1-163 0 0,-2 3 101 0 0,-3 2-324 0 0,-2 3-104 0 0,-3 3-102 0 0,-3 4-103 0 0,-3 3-70 0 0,-3 5-61 0 0,-4 4-61 0 0,-3 4-57 0 0,-3 4-18 0 0,-1 3-371 0 0,-1 2 97 0 0,0 1-448 0 0,1 2-23 0 0,3-1-218 0 0,1-1-224 0 0,4-2-183 0 0,2-2-232 0 0,3-3-263 0 0,3-2-57 0 0,2-3-363 0 0,4-3-484 0 0,2-3-1802 0 0,2-3-2679 0 0,3-5 5898 0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6:10.41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6007E6"/>
      <inkml:brushProperty name="anchorY" value="-1.02043E6"/>
      <inkml:brushProperty name="scaleFactor" value="0.5"/>
    </inkml:brush>
  </inkml:definitions>
  <inkml:trace contextRef="#ctx0" brushRef="#br0">0 410 2008 0 0,'4'-2'6095'0'0,"0"0"-3885"0"0,2-2-277 0 0,0 0-330 0 0,2-1-11 0 0,-1 0-115 0 0,2 0-228 0 0,0 0-232 0 0,1 0-170 0 0,1-1-302 0 0,0 0 47 0 0,1 0-187 0 0,2 0-91 0 0,1-1-95 0 0,2 0-80 0 0,1 0-107 0 0,1-1-138 0 0,2 0-60 0 0,2-2-100 0 0,0 0-118 0 0,2-2 74 0 0,0 0 140 0 0,1 0-94 0 0,-1-1 174 0 0,0 0-124 0 0,-1 0 274 0 0,0 0-100 0 0,-3 1 207 0 0,-1 0 14 0 0,-1 1 95 0 0,-2 0 2 0 0,-2 1 7 0 0,-2 0 106 0 0,0 0-137 0 0,-3 1 222 0 0,-1-1-247 0 0,-2 1 147 0 0,-1-1-191 0 0,-2 0 188 0 0,-1 1-280 0 0,-2-1 185 0 0,-2 1-233 0 0,-2 0 175 0 0,-2 0-247 0 0,-2 0 266 0 0,-3 2-307 0 0,-2 0 279 0 0,-2 2-226 0 0,-3 1 226 0 0,-2 3-192 0 0,-3 1 69 0 0,-1 2-26 0 0,-2 3 16 0 0,-1 2-4 0 0,-1 3 7 0 0,1 2-11 0 0,-1 4 8 0 0,1 3-12 0 0,3 3 3 0 0,1 3 107 0 0,5 1-321 0 0,2 2 164 0 0,4 1-243 0 0,4 1-8 0 0,4 2-202 0 0,3 0 46 0 0,4 0-98 0 0,3 2 71 0 0,4-2 32 0 0,3 0 10 0 0,3-1 44 0 0,3-4-4 0 0,1-2 23 0 0,3-4 70 0 0,0-4 23 0 0,2-4 22 0 0,1-2 51 0 0,1-5 40 0 0,1-2 26 0 0,-1-5 109 0 0,1-3 80 0 0,0-4 37 0 0,0-3 108 0 0,1-3 136 0 0,-1-3-96 0 0,-1-2 330 0 0,0-3-91 0 0,-2-1 149 0 0,-1 0 6 0 0,-1-1 37 0 0,-3-2 6 0 0,-1 1-8 0 0,-1 1-51 0 0,-3 0-80 0 0,0 2-92 0 0,-1 0-29 0 0,-2 2-16 0 0,0 2-73 0 0,-1 1-94 0 0,-1 1-58 0 0,0 2-6 0 0,-1 2-158 0 0,-1 0-56 0 0,1 2-111 0 0,-1 2-83 0 0,-2 2-76 0 0,2 1 67 0 0,-1 2-337 0 0,2 1 54 0 0,0 4-70 0 0,2 2-32 0 0,0 3-13 0 0,0 3 149 0 0,0 3-190 0 0,1 3 160 0 0,0 3-43 0 0,-1 2 92 0 0,-1 3-32 0 0,1 1 159 0 0,-2 1-1 0 0,0 1 130 0 0,-1-1-51 0 0,-2-1 74 0 0,-1-1 34 0 0,-1-1 72 0 0,-2-3-20 0 0,-1-2 293 0 0,-1-1-53 0 0,-2-3 336 0 0,0-1-14 0 0,-1-4 94 0 0,-1 0 84 0 0,0-3-69 0 0,-2-2 89 0 0,0-1-225 0 0,0-2 248 0 0,0-2-301 0 0,0-3 398 0 0,1-4-564 0 0,1-2 452 0 0,2-4-592 0 0,1-3 121 0 0,4-3-120 0 0,2-4 13 0 0,4-4-71 0 0,4-2-19 0 0,2-2-46 0 0,4 0-66 0 0,2 0-261 0 0,1 0-62 0 0,3 2-450 0 0,0 2 48 0 0,2 2-443 0 0,0 3-110 0 0,1 4-196 0 0,0 4-534 0 0,0 3-157 0 0,-1 4-493 0 0,0 3-3325 0 0,0 3-3806 0 0,-7 1 9337 0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6:11.21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6287E6"/>
      <inkml:brushProperty name="anchorY" value="-1.02137E6"/>
      <inkml:brushProperty name="scaleFactor" value="0.5"/>
    </inkml:brush>
  </inkml:definitions>
  <inkml:trace contextRef="#ctx0" brushRef="#br0">399 74 1672 0 0,'-1'-2'13237'0'0,"-1"1"-12158"0"0,1 0-58 0 0,0-2-310 0 0,1 0-27 0 0,1 0-205 0 0,-1-1 35 0 0,1 1-137 0 0,0 0 92 0 0,-1 1-48 0 0,1-1-34 0 0,0 1-11 0 0,0 0-57 0 0,0 1 13 0 0,-1 0-64 0 0,0-2-31 0 0,0 1-13 0 0,0 0-66 0 0,-1-1 34 0 0,-1 0-20 0 0,1 1 56 0 0,-2-1-43 0 0,0 0-8 0 0,-1 0 21 0 0,0 0 38 0 0,-2 0 167 0 0,0 1-231 0 0,-2-1 228 0 0,0 1-228 0 0,-2 0 188 0 0,-2 1-221 0 0,-1 1 74 0 0,-3 1 43 0 0,0 1-4 0 0,-3 2 25 0 0,-1 2 197 0 0,-2 3-260 0 0,-1 3 228 0 0,-1 2-257 0 0,-2 5 232 0 0,1 4-291 0 0,0 3 254 0 0,1 3-318 0 0,2 3 264 0 0,3 3-334 0 0,4 1 292 0 0,3 2-330 0 0,4 0 315 0 0,4 1-386 0 0,5 0 245 0 0,3 0-377 0 0,6 0 230 0 0,3-1-322 0 0,5-2 223 0 0,3-3-288 0 0,4-2 174 0 0,2-3-323 0 0,4-4 233 0 0,1-4-237 0 0,1-5 303 0 0,0-4-216 0 0,-1-5 327 0 0,1-4-50 0 0,-1-4 49 0 0,0-5 22 0 0,0-4 6 0 0,-1-6 28 0 0,0-5-24 0 0,-1-6-1 0 0,-2-5-126 0 0,-2-3 278 0 0,-4-3-144 0 0,-4-1 397 0 0,-4 0-145 0 0,-3 1 200 0 0,-4 2-3 0 0,-3 2 97 0 0,-4 1-48 0 0,-1 2 12 0 0,-5 1-1 0 0,-1 3-96 0 0,-2 2-19 0 0,-3 2-47 0 0,-1 1-54 0 0,-3 2-45 0 0,-1 2 156 0 0,-2 2-307 0 0,-1 3 165 0 0,-1 1-482 0 0,-2 3 6 0 0,0 2-562 0 0,-1 2-224 0 0,-1 2-314 0 0,1 3-660 0 0,-1 2-289 0 0,1 3-703 0 0,1 1-3034 0 0,1 3-4105 0 0,6-2 9769 0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6:11.59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6146E6"/>
      <inkml:brushProperty name="anchorY" value="-1.02008E6"/>
      <inkml:brushProperty name="scaleFactor" value="0.5"/>
    </inkml:brush>
  </inkml:definitions>
  <inkml:trace contextRef="#ctx0" brushRef="#br0">536 196 268 0 0,'0'0'0'0'0,"0"-3"2408"0"0,0-4-737 0 0,1-1-46 0 0,0-3-238 0 0,0-1 121 0 0,2-1-91 0 0,0-2 150 0 0,1 1-3 0 0,1 0 118 0 0,-1 0-114 0 0,1 0-11 0 0,0 1-245 0 0,0 2-165 0 0,0 0-171 0 0,-1 2-180 0 0,-1 2-162 0 0,0 0-105 0 0,-1 1 28 0 0,-1 2 172 0 0,0 2 41 0 0,-2 2 10 0 0,-1 3-251 0 0,-2 4 217 0 0,-2 5-377 0 0,-4 6 302 0 0,-2 5-412 0 0,-4 6 62 0 0,-3 8 167 0 0,-3 7-382 0 0,-4 7 325 0 0,-3 8-436 0 0,-3 6 353 0 0,-1 5-425 0 0,-2 3 369 0 0,0 2-451 0 0,1 1 313 0 0,1-2-446 0 0,2-3 252 0 0,3-5-436 0 0,1-3 38 0 0,3-6-8 0 0,2-3-320 0 0,2-6 66 0 0,2-4-247 0 0,1-7-69 0 0,4-4-50 0 0,1-6-249 0 0,2-5-265 0 0,3-4-333 0 0,1-5-155 0 0,2-4-459 0 0,1-4-198 0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6:12.13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5966E6"/>
      <inkml:brushProperty name="anchorY" value="-1.01989E6"/>
      <inkml:brushProperty name="scaleFactor" value="0.5"/>
    </inkml:brush>
  </inkml:definitions>
  <inkml:trace contextRef="#ctx0" brushRef="#br0">0 238 3304 0 0,'0'0'0'0'0,"3"-4"3273"0"0,3-6-449 0 0,3-4-441 0 0,3-3-205 0 0,0-1-307 0 0,1-1-127 0 0,-1 1-9 0 0,-1 2-35 0 0,-1 0-152 0 0,0 3-242 0 0,-2 0-236 0 0,0 3-259 0 0,-3 2-194 0 0,1 1-110 0 0,-3 1-89 0 0,0 3 96 0 0,-2 1-267 0 0,0 4 208 0 0,-1 3-340 0 0,-1 5 259 0 0,-2 5-328 0 0,-1 5 275 0 0,-2 6-120 0 0,-2 6-53 0 0,0 4-7 0 0,-1 5-43 0 0,0 2-11 0 0,0 4-14 0 0,1 1-228 0 0,0 0 278 0 0,1 0-373 0 0,2 0 278 0 0,0-3-312 0 0,0-1 251 0 0,1-4-242 0 0,1-2 267 0 0,0-4-267 0 0,1-3 240 0 0,0-3-207 0 0,0-4 258 0 0,1-3-226 0 0,-1-4 184 0 0,1-5-311 0 0,0-1 290 0 0,1-4-210 0 0,-1-2 262 0 0,1-2-251 0 0,0-2 304 0 0,1-4-90 0 0,1-3 27 0 0,0-3 39 0 0,1-4 59 0 0,0-3 78 0 0,0-3 114 0 0,0-3 28 0 0,0-1 13 0 0,0-2 98 0 0,-1-3 40 0 0,1-1-122 0 0,-1-1 575 0 0,-1 0-552 0 0,1-1 522 0 0,-1 0-585 0 0,0 1-122 0 0,-1 0-165 0 0,1 0 12 0 0,-1 0-27 0 0,0 1 0 0 0,1 0 0 0 0,-1 0 0 0 0,1 1 0 0 0,0 0 0 0 0,1 1 0 0 0,0 1 0 0 0,1 0 0 0 0,2 2 0 0 0,0 1 0 0 0,1 0 0 0 0,1 2 0 0 0,2 1 0 0 0,1 1 0 0 0,1 2 0 0 0,2 1 0 0 0,1 2-56 0 0,3 2-712 0 0,0 2 200 0 0,2 2-114 0 0,1 3 69 0 0,0 1-34 0 0,1 4 55 0 0,1 2 200 0 0,-1 2-232 0 0,1 4 315 0 0,0 2-195 0 0,-2 3 347 0 0,0 2-231 0 0,-3 2 303 0 0,-2 2-199 0 0,-4 0 335 0 0,-2 1-61 0 0,-5 1 127 0 0,-3 1 29 0 0,-4 0 50 0 0,-4 1 39 0 0,-6 2-24 0 0,-3-1 26 0 0,-3 1-12 0 0,-5 0-29 0 0,-1-2-52 0 0,-1-1-29 0 0,-1-2-16 0 0,0-2-108 0 0,1-2-158 0 0,2-3-242 0 0,1-2-335 0 0,3-1-367 0 0,1-4-425 0 0,5-1-403 0 0,0-2-399 0 0,3-2-379 0 0,1-2-3123 0 0,-3-2-4261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3:13.6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314 47 4 0 0,'13'-35'14021'0'0,"-13"35"-13922"0"0,0-1 1 0 0,1 1 0 0 0,-1 0-1 0 0,0-1 1 0 0,0 1 0 0 0,0 0 0 0 0,0-1-1 0 0,0 1 1 0 0,0 0 0 0 0,0-1-1 0 0,0 1 1 0 0,0-1 0 0 0,0 1 0 0 0,0 0-1 0 0,0-1 1 0 0,-1 1 0 0 0,1 0-1 0 0,0-1 1 0 0,0 1 0 0 0,0 0 0 0 0,0-1-1 0 0,0 1 1 0 0,-1 0 0 0 0,1 0-1 0 0,0-1 1 0 0,0 1 0 0 0,-1 0 0 0 0,1 0-1 0 0,0-1 1 0 0,0 1 0 0 0,-1 0-1 0 0,1 0 1 0 0,0 0 0 0 0,-1-1 0 0 0,1 1-1 0 0,0 0 1 0 0,-1 0 0 0 0,1 0-1 0 0,0 0 1 0 0,-1 0 0 0 0,1 0 0 0 0,0 0-1 0 0,-1 0 1 0 0,1 0 0 0 0,0 0-1 0 0,-1 0 1 0 0,1 0 0 0 0,-1 0 0 0 0,-21 14 1457 0 0,-20 32-878 0 0,42-45-589 0 0,-36 45 629 0 0,2 1 0 0 0,3 2 0 0 0,2 1 0 0 0,2 1 0 0 0,-33 87 0 0 0,52-115-604 0 0,1 0 0 0 0,1 1 1 0 0,1 0-1 0 0,1 0 0 0 0,1 0 0 0 0,1 0 0 0 0,1 0 1 0 0,1 0-1 0 0,1 0 0 0 0,2 1 0 0 0,6 32 0 0 0,-4-38-418 0 0,1 0 0 0 0,0 0 0 0 0,2-1 0 0 0,0 0-1 0 0,1 0 1 0 0,0 0 0 0 0,2-2 0 0 0,0 1 0 0 0,1-1-1 0 0,0-1 1 0 0,2 0 0 0 0,-1-1 0 0 0,2 0 0 0 0,20 14-1 0 0,-22-18-770 0 0,1-1 0 0 0,0 0 0 0 0,1-1 0 0 0,23 8 0 0 0,-24-11-1543 0 0,0-1 1 0 0,28 5 0 0 0,-12-6-4146 0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6:12.71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6101E6"/>
      <inkml:brushProperty name="anchorY" value="-1.02138E6"/>
      <inkml:brushProperty name="scaleFactor" value="0.5"/>
    </inkml:brush>
  </inkml:definitions>
  <inkml:trace contextRef="#ctx0" brushRef="#br0">1 185 3456 0 0,'0'-2'3665'0'0,"0"-3"-981"0"0,0-1-453 0 0,0-3-317 0 0,1-1-391 0 0,1-2-213 0 0,1 0 123 0 0,1-1-156 0 0,0 0 157 0 0,2 0-266 0 0,0 0-98 0 0,0 1-247 0 0,2 0-140 0 0,0 1-161 0 0,1 1-140 0 0,0 2-100 0 0,1 0-115 0 0,0 2-79 0 0,-2 2-55 0 0,3 1-66 0 0,-3 1-77 0 0,2 2-70 0 0,0 3-11 0 0,0 2 8 0 0,0 2 3 0 0,-1 4-11 0 0,-1 3-42 0 0,-1 2 53 0 0,-1 4-8 0 0,-1 2 40 0 0,-1 2 18 0 0,-1 1 31 0 0,-1 2 36 0 0,-1 1-25 0 0,-1-1 20 0 0,-1 2 32 0 0,-1-2-5 0 0,-1 0 18 0 0,0-1 25 0 0,-1-1-10 0 0,-1-2 32 0 0,0-2 86 0 0,0-1 98 0 0,0-3 104 0 0,0-2 20 0 0,1-4-50 0 0,-1-1-10 0 0,1-3 28 0 0,2-2 7 0 0,0-3 54 0 0,-2-2 53 0 0,0 0 35 0 0,0-5-27 0 0,0-1-24 0 0,1-3 12 0 0,1-3-48 0 0,2-2-26 0 0,2-3 48 0 0,2-2 14 0 0,2-1 77 0 0,1-3-331 0 0,2-1 386 0 0,2-1-519 0 0,1-1 452 0 0,2 0-539 0 0,0 1 479 0 0,2 0-532 0 0,1 1 464 0 0,1 2-535 0 0,-1 0 469 0 0,2 2-501 0 0,-1 2 432 0 0,0 1-534 0 0,-1 3 407 0 0,1 1-409 0 0,-2 3 349 0 0,0 1-358 0 0,0 3 301 0 0,-3 2-284 0 0,1 2 275 0 0,0 3-31 0 0,0 2-15 0 0,-1 2 33 0 0,0 4-22 0 0,-2 2 24 0 0,-1 3 17 0 0,-2 2-4 0 0,-1 3 35 0 0,-1 1-50 0 0,-2 2 2 0 0,-1 2 2 0 0,-1 1-82 0 0,-2 0-46 0 0,0 1-53 0 0,-1-1-39 0 0,-2 0-84 0 0,1-2-75 0 0,-1 0-191 0 0,0-1-188 0 0,0-2-112 0 0,1-3-140 0 0,0-1-86 0 0,1-2-201 0 0,0-2-384 0 0,2-2-300 0 0,1-3-234 0 0,2 0-502 0 0,13 0-9971 0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6:13.20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6282E6"/>
      <inkml:brushProperty name="anchorY" value="-1.02295E6"/>
      <inkml:brushProperty name="scaleFactor" value="0.5"/>
    </inkml:brush>
  </inkml:definitions>
  <inkml:trace contextRef="#ctx0" brushRef="#br0">195 159 984 0 0,'0'0'2592'0'0,"1"-2"-779"0"0,-1-2 101 0 0,2-1-366 0 0,0-1-13 0 0,0-2-104 0 0,1 2 32 0 0,-1-2-111 0 0,1 1-153 0 0,-1-1-156 0 0,1 2-125 0 0,-1-1-166 0 0,1 1-68 0 0,0-1-115 0 0,0 2-59 0 0,0-2-18 0 0,0 2-89 0 0,0 0 21 0 0,0 0 7 0 0,0-1 3 0 0,-1 2-130 0 0,1-1 16 0 0,0 2-55 0 0,-1 0-14 0 0,0 0 14 0 0,-1 0-7 0 0,0 0-49 0 0,1 0 38 0 0,-1 1-5 0 0,0 0-23 0 0,0 1 8 0 0,-1 0-12 0 0,1-1-30 0 0,0 0-16 0 0,-1 0-40 0 0,1 1-23 0 0,-1 0-30 0 0,1 1 9 0 0,-3-2 4 0 0,1 1 7 0 0,-1-1-20 0 0,-2 2-59 0 0,-4 1 128 0 0,-1 2-8 0 0,-2 1 44 0 0,-3 2 40 0 0,-1 3-3 0 0,-3 2-22 0 0,0 2 8 0 0,-1 3-18 0 0,-1 3-24 0 0,0 2 15 0 0,0 2-48 0 0,2 2 13 0 0,1 1-48 0 0,2 1 16 0 0,3 1-44 0 0,2 0 12 0 0,3 0-67 0 0,4 0-108 0 0,3-1-11 0 0,2 0-100 0 0,4-1-109 0 0,3-1-9 0 0,3-2-61 0 0,3-1-97 0 0,1-4-5 0 0,3-2 21 0 0,2-4 49 0 0,0-2 28 0 0,1-4 67 0 0,1-3 89 0 0,-1-4-10 0 0,1-3 7 0 0,0-3 49 0 0,0-4-14 0 0,0-4 7 0 0,-2-4 14 0 0,1-5 33 0 0,-3-1 71 0 0,-2-2 174 0 0,-3-2 69 0 0,-2 1 177 0 0,-4 0 72 0 0,-2 1 106 0 0,-4 1 12 0 0,-2 2-20 0 0,-4 1-16 0 0,-2 1-56 0 0,-3 2-16 0 0,-3 2-97 0 0,-1 1-19 0 0,-3 2-114 0 0,0 1-26 0 0,-2 2-24 0 0,-1 2-285 0 0,0 2-212 0 0,-1 2-359 0 0,2 3-421 0 0,-1 2-369 0 0,2 2-469 0 0,0 3-451 0 0,2 1-430 0 0,1 3-3026 0 0,3 1-3753 0 0,3-2 9048 0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6:14.17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6149E6"/>
      <inkml:brushProperty name="anchorY" value="-1.02162E6"/>
      <inkml:brushProperty name="scaleFactor" value="0.5"/>
    </inkml:brush>
  </inkml:definitions>
  <inkml:trace contextRef="#ctx0" brushRef="#br0">269 736 976 0 0,'0'-3'5490'0'0,"2"0"-4653"0"0,0 0 249 0 0,2 0-202 0 0,-1-1 124 0 0,2-1-190 0 0,0 1 93 0 0,2-1-303 0 0,1-1 46 0 0,1 0-187 0 0,0 0 21 0 0,1 0-83 0 0,-1 0 35 0 0,1 0-61 0 0,0 0 67 0 0,-1 0-115 0 0,1 0 21 0 0,-1-1-80 0 0,-1 1 13 0 0,1-1-22 0 0,-1 0-2 0 0,0 0 4 0 0,-1 0-6 0 0,-1 0 16 0 0,0-1 32 0 0,-1 1-32 0 0,0 0 17 0 0,0 0 33 0 0,-1-1 8 0 0,-1 2 57 0 0,1-1 5 0 0,-2 1 21 0 0,0-2-115 0 0,0 2-68 0 0,-1-3 33 0 0,-1 0 49 0 0,-2 0-92 0 0,0 0 111 0 0,-2 0-168 0 0,-2 0 138 0 0,0-1-185 0 0,-3 2 175 0 0,-2 0-247 0 0,-1 1 217 0 0,-2 0-227 0 0,-3 2 238 0 0,-1 0-95 0 0,-2 3 64 0 0,-2 1-36 0 0,-3 3 21 0 0,-2 2-53 0 0,-1 2-23 0 0,-2 3 0 0 0,0 4-37 0 0,-1 3 4 0 0,1 3-22 0 0,2 3-24 0 0,3 1 6 0 0,3 3-4 0 0,4 1-46 0 0,3 1-90 0 0,3 0-146 0 0,5 1-36 0 0,3 0-55 0 0,5 0-19 0 0,3-1-29 0 0,4 0 1 0 0,3-1 20 0 0,4-3-8 0 0,2-2 13 0 0,3-3 49 0 0,2-3 66 0 0,2-3 27 0 0,0-4 22 0 0,1-2 37 0 0,1-5 21 0 0,1-2 30 0 0,1-5-1 0 0,1-3 36 0 0,2-5-9 0 0,0-5 24 0 0,2-6-20 0 0,0-6 2 0 0,0-5 9 0 0,0-5-26 0 0,0-5 40 0 0,-2-3 104 0 0,-2-3 88 0 0,-1 0 104 0 0,-2-1 277 0 0,-3 2 3 0 0,-3 2 32 0 0,-3 3-45 0 0,-3 4 49 0 0,-3 3 11 0 0,-3 3-45 0 0,-2 3-30 0 0,-2 3-31 0 0,-2 2-19 0 0,-1 2-45 0 0,-2 2-116 0 0,1 2-74 0 0,-2 2-77 0 0,1 2-73 0 0,-1 1-41 0 0,0 2-20 0 0,1 4 9 0 0,-1 1-30 0 0,-1 2-10 0 0,1 3 11 0 0,-3 2 4 0 0,0 4 3 0 0,-1 4-13 0 0,-2 4-169 0 0,0 5 253 0 0,-1 5-242 0 0,-1 4 261 0 0,0 6-290 0 0,0 5 246 0 0,0 6-136 0 0,0 4-72 0 0,1 5-33 0 0,1 3 9 0 0,1 1 4 0 0,1 0 11 0 0,2-1 35 0 0,1-2 38 0 0,2-1-12 0 0,1-2 36 0 0,2-2 9 0 0,2-1 32 0 0,2-3 3 0 0,3-2 16 0 0,1-4 20 0 0,2-3-18 0 0,3-4 7 0 0,2-3 7 0 0,2-3-7 0 0,2-4-16 0 0,2-3-14 0 0,1-3-16 0 0,2-3-44 0 0,1-3-3 0 0,2-4 6 0 0,2-3 117 0 0,1-3-155 0 0,2-3 225 0 0,2-4-244 0 0,0-1 248 0 0,0-4-182 0 0,1-1 289 0 0,-2-2-78 0 0,-1-1 149 0 0,-1 0 117 0 0,-3-1 20 0 0,-1 0 4 0 0,-3 0-30 0 0,-3 1 109 0 0,-2-1 27 0 0,-2 0-396 0 0,-2 0 350 0 0,-2 1-486 0 0,-3 0 235 0 0,-1 0-299 0 0,-3 0 76 0 0,-3 0-31 0 0,-1 1 0 0 0,-2 0 0 0 0,-3 0 0 0 0,-2 0 0 0 0,-3 0 0 0 0,-2 1 0 0 0,-3 1 0 0 0,-3 1 0 0 0,-2 1 0 0 0,-2 2 0 0 0,-3 3 0 0 0,-1 2 0 0 0,-2 3 0 0 0,-1 3 0 0 0,0 3 0 0 0,0 4 0 0 0,1 3 0 0 0,1 5 0 0 0,2 3 0 0 0,2 5 0 0 0,3 2 0 0 0,4 4 0 0 0,3 3 0 0 0,4 1 0 0 0,4 3 0 0 0,4 2 0 0 0,5 1 0 0 0,5 1 0 0 0,4 1 0 0 0,4-1-70 0 0,4-3 1 0 0,2-2-354 0 0,2-4 330 0 0,1-4-242 0 0,2-4-80 0 0,0-3-56 0 0,0-4-109 0 0,0-3-130 0 0,-1-4-140 0 0,-1-4-128 0 0,0-1-97 0 0,-2-4-129 0 0,-1-1-22 0 0,0-3-83 0 0,-3-1-124 0 0,-1-2-177 0 0,-1-1-184 0 0,-3-1-37 0 0,-3-1-641 0 0,-2 0-2107 0 0,-4 0-2726 0 0,-3 2 6163 0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6:33.09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7275E6"/>
      <inkml:brushProperty name="anchorY" value="-1.03455E6"/>
      <inkml:brushProperty name="scaleFactor" value="0.5"/>
    </inkml:brush>
  </inkml:definitions>
  <inkml:trace contextRef="#ctx0" brushRef="#br0">22 325 260 0 0,'-3'-4'7941'0'0,"0"1"-6160"0"0,1 0-451 0 0,-1-1-38 0 0,0 1-227 0 0,0-2 161 0 0,1 2-199 0 0,1-2 1 0 0,0 0-266 0 0,2 0-30 0 0,0 0-197 0 0,3-1-54 0 0,3-1-97 0 0,2 0-23 0 0,3 0-111 0 0,3-1 16 0 0,4 0-92 0 0,3-1 2 0 0,4 1-56 0 0,4-1-12 0 0,3-1-34 0 0,5 0 26 0 0,1 0-72 0 0,4-1 44 0 0,1 1-80 0 0,1-1 77 0 0,0-1-81 0 0,-2 1 75 0 0,0-1-59 0 0,-3 1 12 0 0,-3 0 6 0 0,-2 0-26 0 0,-5 2-21 0 0,-1-1-32 0 0,-4 1-64 0 0,-1 1-88 0 0,-4 1 20 0 0,-2 0-141 0 0,-2 2 22 0 0,-1 0-262 0 0,-4 1-28 0 0,1 0-246 0 0,-3 2-91 0 0,0-1-245 0 0,-2 0-251 0 0,0 1-29 0 0,-1 0-254 0 0,-1 1-304 0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6:33.46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7487E6"/>
      <inkml:brushProperty name="anchorY" value="-1.03549E6"/>
      <inkml:brushProperty name="scaleFactor" value="0.5"/>
    </inkml:brush>
  </inkml:definitions>
  <inkml:trace contextRef="#ctx0" brushRef="#br0">156 19 1604 0 0,'0'0'3867'0'0,"-1"-2"-2983"0"0,-1 1-25 0 0,1-1 30 0 0,0 1-53 0 0,0 0-141 0 0,0-2-53 0 0,1 1 3 0 0,0-4 3696 0 0,2 8-3659 0 0,-1 0 133 0 0,0 4-136 0 0,-1 3 113 0 0,-1 3-126 0 0,-1 3-34 0 0,-2 2-83 0 0,0 3-31 0 0,-1 4 6 0 0,-1 3-56 0 0,0 2-27 0 0,-1 2-56 0 0,-1 4-7 0 0,0 2-78 0 0,1 2-23 0 0,-1 1-74 0 0,1 1 35 0 0,0 0 67 0 0,0 1-198 0 0,1 0 30 0 0,0-1-45 0 0,0-1-14 0 0,1-1 10 0 0,0-1-34 0 0,0-1-13 0 0,1-2 2 0 0,0-1-21 0 0,0-1 9 0 0,1-1 146 0 0,0-2-262 0 0,0-2 84 0 0,1-2-390 0 0,0-2-52 0 0,0-2-306 0 0,0-2-62 0 0,1-2-371 0 0,0-1-73 0 0,0-2-216 0 0,1-2-75 0 0,0-3-675 0 0,0 0-2800 0 0,2 1-3883 0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6:34.03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7345E6"/>
      <inkml:brushProperty name="anchorY" value="-1.03529E6"/>
      <inkml:brushProperty name="scaleFactor" value="0.5"/>
    </inkml:brush>
  </inkml:definitions>
  <inkml:trace contextRef="#ctx0" brushRef="#br0">114 137 1712 0 0,'0'0'2068'0'0,"1"-3"-504"0"0,1 1-233 0 0,1-2-245 0 0,0 1 2 0 0,0-1-191 0 0,-1 0 14 0 0,1-1-146 0 0,0 2-64 0 0,0-2-168 0 0,-1 1-57 0 0,1 0-162 0 0,-1 0 15 0 0,1 0-126 0 0,0 0 24 0 0,0 0-122 0 0,-1 0 82 0 0,1 0-101 0 0,-1 1 103 0 0,0-1-83 0 0,0 1 81 0 0,-1 0-55 0 0,1 0 77 0 0,0 0-54 0 0,-1 0 97 0 0,1 0-98 0 0,0 0 135 0 0,-1 1-128 0 0,0 0 128 0 0,1-1-135 0 0,-1 1 156 0 0,0 0-168 0 0,0 1 150 0 0,0-2-172 0 0,0 1 152 0 0,-1 0-177 0 0,1 1 140 0 0,-1 0-179 0 0,1 0 136 0 0,-1 1-147 0 0,0-2 140 0 0,0 1-160 0 0,0-1 155 0 0,0 1-169 0 0,0 0 172 0 0,0 0-202 0 0,0 1 159 0 0,0 0-153 0 0,-1-2 142 0 0,0 1-179 0 0,0-1 175 0 0,1 1-208 0 0,-1 0 173 0 0,0-1-143 0 0,-1 0 140 0 0,0 1-153 0 0,1 0 162 0 0,-3 0-109 0 0,1 1 174 0 0,-4 1-87 0 0,0 2 130 0 0,-2 0-85 0 0,-1 2 205 0 0,0 2 4 0 0,-1 3-26 0 0,-1 1 38 0 0,-1 4 78 0 0,0 2-93 0 0,0 3 5 0 0,0 1-39 0 0,1 3-87 0 0,1 0 86 0 0,2 2-82 0 0,1-1 0 0 0,2 1-29 0 0,3-1-9 0 0,2 0-70 0 0,2 0 65 0 0,4-1-56 0 0,2 0 1 0 0,2-2-4 0 0,4 0-25 0 0,1-2 2 0 0,3-3-40 0 0,2-2 43 0 0,0-2-47 0 0,2-4-47 0 0,-1-2-11 0 0,0-3-44 0 0,-1-2-47 0 0,0-4 29 0 0,-1-2-18 0 0,-1-4-53 0 0,0-3 16 0 0,-1-4-12 0 0,0-3-46 0 0,-2-3 138 0 0,0-4-219 0 0,-2-3 91 0 0,-1-1 2 0 0,-2-2 77 0 0,-1-1 74 0 0,-3 1 42 0 0,-1 1-64 0 0,-2 2 157 0 0,-3 2-131 0 0,-1 2 57 0 0,-1 3-49 0 0,-3 1-2 0 0,-1 2 13 0 0,-2 3-20 0 0,-2 1 11 0 0,-1 3-4 0 0,-1 3-167 0 0,-2 2-223 0 0,3 2-305 0 0,-4 2-240 0 0,-1 3-432 0 0,0 2-255 0 0,0 3-593 0 0,0 2-3063 0 0,2 1-3098 0 0,3 0 7534 0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6:34.75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7477E6"/>
      <inkml:brushProperty name="anchorY" value="-1.03647E6"/>
      <inkml:brushProperty name="scaleFactor" value="0.5"/>
    </inkml:brush>
  </inkml:definitions>
  <inkml:trace contextRef="#ctx0" brushRef="#br0">358 164 504 0 0,'0'-2'2216'0'0,"0"0"-630"0"0,-2-3-179 0 0,1 1-305 0 0,-1-3-91 0 0,0 1-139 0 0,-1-1-28 0 0,1 1-112 0 0,0-1 37 0 0,0 1-98 0 0,-1 0-88 0 0,2 1-77 0 0,-1 0-95 0 0,0 0-58 0 0,1 2-46 0 0,-1-1 56 0 0,1 1-27 0 0,0 0 22 0 0,-1 0 62 0 0,1 1 6 0 0,-1 0-12 0 0,1 1-24 0 0,-1-2-31 0 0,1 1-40 0 0,0 1-34 0 0,0-1-9 0 0,0 1-58 0 0,-1-1-33 0 0,1 1-27 0 0,-1-1-21 0 0,1 1-21 0 0,0 1-20 0 0,-3-1 83 0 0,1 0-106 0 0,-3 2 133 0 0,0-1-157 0 0,-1 2 132 0 0,0 1-139 0 0,-3 0 180 0 0,0 3-106 0 0,0 1 181 0 0,-3 2-78 0 0,-1 2 62 0 0,-3 4-61 0 0,-1 2 108 0 0,-2 4-52 0 0,-1 3-14 0 0,0 4-2 0 0,0 2-68 0 0,1 3 3 0 0,1 1-24 0 0,2 2-24 0 0,2 1 0 0 0,3 0-7 0 0,3 0-18 0 0,3-1-28 0 0,3-1-68 0 0,3 0 115 0 0,3-1-62 0 0,4-1 1 0 0,4-1-11 0 0,3-1-27 0 0,3-1-31 0 0,3-3 6 0 0,3-3-70 0 0,3-3 4 0 0,1-4-42 0 0,1-2-57 0 0,2-5 46 0 0,-1-3 0 0 0,1-4-1 0 0,0-2 45 0 0,-1-4 11 0 0,0-2-5 0 0,0-4 5 0 0,-1-4 13 0 0,0-4-32 0 0,-1-4-41 0 0,-1-5 71 0 0,0-6-76 0 0,-2-6-5 0 0,-1-4 57 0 0,-2-4-6 0 0,-2 0 153 0 0,-4-1 39 0 0,-2 1 64 0 0,-3 2 128 0 0,-3 3-211 0 0,-4 2 188 0 0,-3 3-233 0 0,-3 2 231 0 0,-3 1-283 0 0,-3 3 187 0 0,-2 1-200 0 0,-2 3 116 0 0,-3 1-145 0 0,-2 3 2 0 0,-2 1-9 0 0,-1 4-149 0 0,-2 2-86 0 0,0 3-194 0 0,0 3-182 0 0,0 2-353 0 0,-1 4-221 0 0,1 2-394 0 0,0 4-276 0 0,1 2-459 0 0,1 4-2395 0 0,2 2-2773 0 0,4-1 6435 0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6:35.44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7344E6"/>
      <inkml:brushProperty name="anchorY" value="-1.03507E6"/>
      <inkml:brushProperty name="scaleFactor" value="0.5"/>
    </inkml:brush>
  </inkml:definitions>
  <inkml:trace contextRef="#ctx0" brushRef="#br0">201 28 3840 0 0,'-13'-4'13225'0'0,"11"5"-12264"0"0,0 0-52 0 0,0 4-19 0 0,-2 1-206 0 0,1 4-73 0 0,-2 3-82 0 0,0 2-603 0 0,-1 5 1267 0 0,-1 3-1024 0 0,-1 5 215 0 0,0 4 62 0 0,-1 4-261 0 0,-1 4 175 0 0,0 4-249 0 0,0 5 227 0 0,0 3-320 0 0,0 2 257 0 0,0 1-269 0 0,2 0 212 0 0,0-2-243 0 0,1-2 229 0 0,1-1-234 0 0,1-3 237 0 0,1-2-262 0 0,0-4 134 0 0,1-2-66 0 0,-1-3 28 0 0,2-4 7 0 0,-1-3 8 0 0,1-3 54 0 0,0-3 80 0 0,0-4 134 0 0,0-2-20 0 0,1-2-5 0 0,0-5-57 0 0,0 0-54 0 0,0-3-23 0 0,1-3 102 0 0,-1-1-229 0 0,2-4 177 0 0,0-3-254 0 0,0-4 215 0 0,1-4-283 0 0,0-4 273 0 0,1-3-286 0 0,0-4 271 0 0,0-3-273 0 0,1-3 310 0 0,-1-3-204 0 0,1-2 269 0 0,1-1-266 0 0,-1-2 309 0 0,0-1-200 0 0,0-1 73 0 0,0-1 28 0 0,0 0-39 0 0,0 0 9 0 0,0-1-30 0 0,0 1-17 0 0,0 0 36 0 0,0-1-106 0 0,0 0 13 0 0,1 1 197 0 0,1-1-327 0 0,1 1 319 0 0,0 1-374 0 0,1 2 320 0 0,0 3-376 0 0,1 1 306 0 0,-1 3-358 0 0,1 3 253 0 0,0 2-360 0 0,0 3 227 0 0,0 3-324 0 0,0 2 262 0 0,1 3-290 0 0,-1 3 247 0 0,-1 3-258 0 0,2 3 215 0 0,1 3-314 0 0,0 3 208 0 0,1 3-237 0 0,0 3 205 0 0,0 3-143 0 0,1 3 234 0 0,-1 2-109 0 0,-1 4 82 0 0,0 2-27 0 0,-1 1 181 0 0,-2 1-4 0 0,-1 2 39 0 0,-2-2 8 0 0,-3 1 100 0 0,-1-1-50 0 0,-3 0 113 0 0,-3 1-80 0 0,-3-1 144 0 0,-2-1-102 0 0,-3 0 147 0 0,-3-1-162 0 0,-1-2 158 0 0,-3-1-165 0 0,0-2 170 0 0,-1-2-196 0 0,1-1 147 0 0,-1-3-349 0 0,2-1-176 0 0,0-2-175 0 0,2-1-576 0 0,3-2-374 0 0,-1-1-315 0 0,4-1-713 0 0,0-2-2571 0 0,-4 0-4082 0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6:35.65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7203E6"/>
      <inkml:brushProperty name="anchorY" value="-1.03426E6"/>
      <inkml:brushProperty name="scaleFactor" value="0.5"/>
    </inkml:brush>
  </inkml:definitions>
  <inkml:trace contextRef="#ctx0" brushRef="#br0">1 1 3028 0 0,'5'4'8663'0'0,"0"-2"-6740"0"0,-1 0-115 0 0,2 1 17 0 0,-1-1-320 0 0,3 0 28 0 0,-2-1-514 0 0,3 0 33 0 0,-1-1-411 0 0,3 1 50 0 0,2-1-372 0 0,2 1 158 0 0,1-1-510 0 0,2 0 6 0 0,-1 0-339 0 0,2 0-177 0 0,0 0-147 0 0,0 1-372 0 0,1-1-195 0 0,0 0-344 0 0,-1 1-107 0 0,1 1-578 0 0,-1-1-471 0 0,0 0-1168 0 0,-1 0-2262 0 0,-4 0 4745 0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6:38.15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7365E6"/>
      <inkml:brushProperty name="anchorY" value="-1.03556E6"/>
      <inkml:brushProperty name="scaleFactor" value="0.5"/>
    </inkml:brush>
  </inkml:definitions>
  <inkml:trace contextRef="#ctx0" brushRef="#br0">337 340 1348 0 0,'0'0'12702'0'0,"1"0"-11613"0"0,1-2-167 0 0,0 0-179 0 0,2-3 3 0 0,-1 1-288 0 0,1-2 39 0 0,1-1-159 0 0,0-1 47 0 0,1 0-154 0 0,1-1 133 0 0,-1-1-129 0 0,1 0 32 0 0,-1 0-47 0 0,1-1 93 0 0,-1-1-80 0 0,0 1 54 0 0,0 0 8 0 0,0 0-39 0 0,-2-1 139 0 0,1 1-74 0 0,-1 0 149 0 0,0 0-240 0 0,-1 0 173 0 0,-1 0-197 0 0,-1 1 180 0 0,0-1-233 0 0,-1 0 213 0 0,-1 1-337 0 0,-1-1 284 0 0,0 0-171 0 0,-2 1-25 0 0,-2 0-5 0 0,-1 0-43 0 0,-2 0-24 0 0,-2 2 8 0 0,-3 0-24 0 0,-2 2-4 0 0,-2 1-168 0 0,-3 2 234 0 0,-2 1-222 0 0,-2 3 235 0 0,-2 2-212 0 0,-1 3 200 0 0,0 1-228 0 0,-1 4 250 0 0,1 1-248 0 0,2 3 93 0 0,1 2 54 0 0,2 3-361 0 0,3 1 150 0 0,2 3-195 0 0,4 1 21 0 0,3 1 1 0 0,4 0-40 0 0,2 1 45 0 0,3-1 46 0 0,3 0 34 0 0,2-1 79 0 0,3-1 25 0 0,0-1 61 0 0,2-3 16 0 0,2-2 34 0 0,0-2 36 0 0,2-3-16 0 0,0-2 78 0 0,1-3 2 0 0,-3-3 65 0 0,3-2 181 0 0,0-2-103 0 0,0-3 142 0 0,0-2-297 0 0,0-2 373 0 0,0-2-203 0 0,0-1 210 0 0,-1-2-156 0 0,1-1 217 0 0,-1-1-206 0 0,-1-1 195 0 0,1 0-254 0 0,-1 0 276 0 0,-1 0-291 0 0,1 0 106 0 0,-2 1-58 0 0,0 1-14 0 0,-1 0 87 0 0,-1 1-227 0 0,-2 3 106 0 0,1 0-259 0 0,-1 0 171 0 0,-1 2-331 0 0,-1 0 77 0 0,0 2-1 0 0,-1 1 119 0 0,-1 1-261 0 0,2 2 116 0 0,-2 1-280 0 0,1 3 218 0 0,-1 2-276 0 0,-1 3 133 0 0,1 1-44 0 0,-1 3 50 0 0,0 2 7 0 0,2 1 19 0 0,-1 2-17 0 0,2 1 68 0 0,0 0 64 0 0,1 1 36 0 0,1 0 35 0 0,0-1 67 0 0,0-2 46 0 0,-1-1 118 0 0,0-2 127 0 0,1-3 53 0 0,-1 0-33 0 0,-1-4 35 0 0,1 0-102 0 0,0-2 224 0 0,-2-2-167 0 0,4-2 210 0 0,0 0-217 0 0,1-3 190 0 0,0-2-231 0 0,1-2 230 0 0,1-1-216 0 0,-1-1 270 0 0,1-2-252 0 0,0-1 363 0 0,0-1-288 0 0,2-2 285 0 0,-1 0-273 0 0,0 0 213 0 0,1-1-256 0 0,0 0 232 0 0,0 0-287 0 0,1 0 224 0 0,-1 1-319 0 0,-1 0 218 0 0,0 1-301 0 0,0 2 238 0 0,-1 0-306 0 0,-1 1 223 0 0,-1 1-291 0 0,-2 2 167 0 0,1 1-290 0 0,-2 1 224 0 0,1 1-252 0 0,0 0 188 0 0,-2 2-292 0 0,1 3 214 0 0,-1 0-248 0 0,1 3 209 0 0,-1 2-275 0 0,0 3 188 0 0,0 2-178 0 0,-1 2 165 0 0,-1 1-148 0 0,1 1 69 0 0,0 1-26 0 0,0 1 65 0 0,-1-1 29 0 0,1 1 70 0 0,-1 0 41 0 0,0-2 28 0 0,0 0 17 0 0,0-1 83 0 0,0-2 26 0 0,-1-2 68 0 0,0 0 66 0 0,0-3 86 0 0,1 1 11 0 0,-2-2 99 0 0,1-1 81 0 0,0-2-22 0 0,0-1 1095 0 0,1-5-1009 0 0,0 0-44 0 0,0-4 26 0 0,1-1-47 0 0,0-2-2 0 0,1-1-136 0 0,1-2 209 0 0,0 0-227 0 0,1-1 233 0 0,1-1-265 0 0,1-2 261 0 0,0 0-337 0 0,1 0 254 0 0,2 0-324 0 0,-1-1 260 0 0,2 0-279 0 0,-1 0 206 0 0,1 1-246 0 0,-1 2 242 0 0,-1 0-284 0 0,0 2 228 0 0,-1 1-276 0 0,0 2 215 0 0,-2 1-302 0 0,-1 2 185 0 0,1 1-114 0 0,-1 1-190 0 0,-1 2 163 0 0,2 1-305 0 0,-1 1 276 0 0,1 3-286 0 0,-1 1 178 0 0,0 4-219 0 0,1 2 149 0 0,-2 2-95 0 0,1 2-26 0 0,-1 2-20 0 0,0 2 62 0 0,-1 1 6 0 0,1 1 57 0 0,-1 0 72 0 0,-1 1 31 0 0,1-2 73 0 0,-1 0 50 0 0,0-1 30 0 0,0-2 36 0 0,0-1 32 0 0,0-2 46 0 0,-1 0 24 0 0,0-4 76 0 0,0 1 86 0 0,0-2 37 0 0,0 1-6 0 0,0-2-23 0 0,-1-2 23 0 0,2 0-4 0 0,0-1 5 0 0,-1 0 120 0 0,2-3-98 0 0,0 0 63 0 0,1-3-73 0 0,-1 1 118 0 0,2-3 72 0 0,0-1 1 0 0,1 0-4 0 0,0-2 73 0 0,0 0 34 0 0,0-1-155 0 0,1-1 97 0 0,-1 0 68 0 0,1-1-41 0 0,-1 1-27 0 0,1-1-101 0 0,-1 1-190 0 0,1-1 200 0 0,-1 1-281 0 0,0-1 287 0 0,1 0-294 0 0,-1 1 233 0 0,0-1-276 0 0,1 1 243 0 0,-2 0-300 0 0,1 0 278 0 0,0 0-306 0 0,0 0 287 0 0,-1 0-312 0 0,0 0 264 0 0,1 0-276 0 0,-1 1 271 0 0,0 2-283 0 0,0-2 271 0 0,-1 3-105 0 0,0-1 15 0 0,0 1-36 0 0,0-1-29 0 0,-1 2-18 0 0,0 0-40 0 0,-1 1 12 0 0,0 1 8 0 0,0 1 14 0 0,-2 1-156 0 0,1 1 218 0 0,2 0-285 0 0,0 0 263 0 0,1 2-235 0 0,0-1 260 0 0,-1 3-216 0 0,0 0 249 0 0,1 1-72 0 0,-2-1 7 0 0,1 2 15 0 0,0-1-24 0 0,0 0 7 0 0,-1 0 6 0 0,1 0 21 0 0,-1-2 9 0 0,-1 0 8 0 0,1 0 28 0 0,0 0 11 0 0,-1-1 0 0 0,1 1 16 0 0,0-1-37 0 0,-1 0-2 0 0,1-1-25 0 0,-2 0-162 0 0,1-1 226 0 0,-1 0-138 0 0,3 0-100 0 0,0 0 264 0 0,0-1-256 0 0,2 0 250 0 0,-1-1-252 0 0,-1 0 272 0 0,1-1-269 0 0,-2 0 254 0 0,1 1-243 0 0,0-2 230 0 0,0 1-227 0 0,0 0 254 0 0,0 0-262 0 0,-1 0 234 0 0,1 0-258 0 0,-1 1 230 0 0,-1 0-258 0 0,0 1 216 0 0,0 0-235 0 0,-1 0 254 0 0,1 4-227 0 0,0-1 203 0 0,0 2 7 0 0,-1 2-3 0 0,0 2 0 0 0,0 0-12 0 0,-1 2 4 0 0,0 0 7 0 0,0 3-12 0 0,0 1 19 0 0,0 1-25 0 0,0 2 17 0 0,-1 1-19 0 0,1 2 5 0 0,0 2-12 0 0,0 2 8 0 0,0 0 2 0 0,0 1-14 0 0,-1 1 27 0 0,1 1-22 0 0,-1 0 16 0 0,-1 2 33 0 0,1 0-47 0 0,0 0 26 0 0,-2 1-13 0 0,1-1 7 0 0,0 0 3 0 0,0-1 4 0 0,1-1 4 0 0,-1 0 4 0 0,0-2 0 0 0,1-2-10 0 0,-1 0 8 0 0,1-2 7 0 0,0-1-12 0 0,1-1 33 0 0,-1-2-10 0 0,1-1 8 0 0,0-2 0 0 0,0-1 9 0 0,0-2 12 0 0,0-2 15 0 0,1 0 16 0 0,-1 0 16 0 0,1-2 16 0 0,-1 1 40 0 0,1-2 18 0 0,-1 1 44 0 0,0-2-256 0 0,0 0 409 0 0,1 0-420 0 0,0-1 486 0 0,0 0-527 0 0,0-1 520 0 0,0 0-549 0 0,0-2 550 0 0,0 2-595 0 0,0 0 490 0 0,1-1-562 0 0,-1-1 522 0 0,1-1-539 0 0,1-1 556 0 0,0-1-588 0 0,0 0 536 0 0,1-3-554 0 0,0 1 476 0 0,1-2-244 0 0,1-2-6 0 0,0 0-71 0 0,2-2-40 0 0,-1 0-20 0 0,1-2-76 0 0,1-2-74 0 0,0 0-69 0 0,1-2 53 0 0,0-1 22 0 0,0-1 64 0 0,0 0 18 0 0,0 0 53 0 0,0-1 27 0 0,-1 1 20 0 0,0 0 41 0 0,0 1-14 0 0,-2 1 17 0 0,0 0 29 0 0,-1 2 2 0 0,-1 0 30 0 0,0 1-21 0 0,-1 0 22 0 0,1 0 8 0 0,-2 1-2 0 0,1 1 20 0 0,-1 0-18 0 0,0 0 10 0 0,-1 0 30 0 0,0 0-36 0 0,0 0 2 0 0,0-1-42 0 0,1 0-14 0 0,-1-1 20 0 0,1-1-8 0 0,0 0 44 0 0,0-2-31 0 0,1 1 21 0 0,-1-1 18 0 0,1 1-19 0 0,-1 0 39 0 0,1 0-1 0 0,-1 0 53 0 0,1 1 24 0 0,0 1-8 0 0,-1 1 53 0 0,0 0 29 0 0,0 1-2 0 0,0 0 6 0 0,0 4-38 0 0,0-2 21 0 0,-1 2-60 0 0,1 0-25 0 0,-1 0-1 0 0,0 1-28 0 0,0 0-12 0 0,0 1-36 0 0,0 0-24 0 0,0 1 8 0 0,0 0-33 0 0,-1 1 26 0 0,1 0-18 0 0,-1 1 24 0 0,1 1 3 0 0,-1 1 4 0 0,0-1 19 0 0,0 4-14 0 0,0 0 10 0 0,-1 3 7 0 0,0 3 7 0 0,-1 2 22 0 0,1 2-33 0 0,-2 2 25 0 0,0 1 1 0 0,1 3-19 0 0,-2 1 35 0 0,1 2-49 0 0,-1 1 16 0 0,0 1 26 0 0,0 1-27 0 0,0 2 33 0 0,-1 0-28 0 0,1 1 13 0 0,-1 0 6 0 0,0 1 26 0 0,0-2 25 0 0,0 0 24 0 0,1-1 14 0 0,0-1 0 0 0,-1 0-31 0 0,2-1 47 0 0,-1-1 3 0 0,0 0 5 0 0,0-1-3 0 0,1 0-3 0 0,-1-2-209 0 0,1-1 348 0 0,0 0-332 0 0,0-2 357 0 0,0 0-384 0 0,1-1 414 0 0,-1 0-470 0 0,1-1 436 0 0,-1 0-433 0 0,0-1 469 0 0,1 0-449 0 0,-1-1 422 0 0,1-1-425 0 0,0 0 444 0 0,0-1-427 0 0,0-3 488 0 0,0 2-517 0 0,1-3 563 0 0,-1 0-542 0 0,0 0 645 0 0,1 0-611 0 0,0-2 464 0 0,-1 1-465 0 0,2-1 133 0 0,-1-1-47 0 0,0-2 0 0 0,1 1 0 0 0,-1-1 0 0 0,1 0 0 0 0,0-1 0 0 0,0-2 0 0 0,1-1 0 0 0,0-4 0 0 0,0-2 0 0 0,0-3 0 0 0,1-2 0 0 0,0-3 0 0 0,1-2 0 0 0,0-3 0 0 0,1-3 0 0 0,1-2 0 0 0,0-2 0 0 0,1-2 0 0 0,0-3 0 0 0,1-2 0 0 0,1-3 0 0 0,0-1 0 0 0,1-1 0 0 0,-1-1 0 0 0,1-2 0 0 0,0 1 0 0 0,0-1 0 0 0,0 1 0 0 0,0 1 0 0 0,-1 2 0 0 0,0 2 0 0 0,0 2 0 0 0,-1 4 0 0 0,0 2 0 0 0,-1 3 0 0 0,0 2 0 0 0,-1 2 0 0 0,0 3 0 0 0,0 2 0 0 0,0 1 0 0 0,0 2 0 0 0,0 1 0 0 0,0 2-378 0 0,1 0 379 0 0,1 2-426 0 0,0 1 352 0 0,-2 2-337 0 0,2 0 360 0 0,-1 2-322 0 0,2 0 337 0 0,-2 2-351 0 0,2 1 311 0 0,-1 1-276 0 0,2 1 249 0 0,0 1-51 0 0,1 2-6 0 0,-1 2-3 0 0,0 1 14 0 0,-1 1-58 0 0,1 2 41 0 0,-1 0-28 0 0,-1 2 16 0 0,0 0 47 0 0,0 3-4 0 0,-1 0 61 0 0,-1 1-34 0 0,0 1 18 0 0,-1 1 43 0 0,-1 1 118 0 0,-1-1-166 0 0,0 1 179 0 0,-2 0-208 0 0,-1 0 117 0 0,-1 0-57 0 0,-1 1 56 0 0,-2-1 3 0 0,-1-1-12 0 0,0 1 164 0 0,-1-2-210 0 0,-1 0 256 0 0,-1-2-263 0 0,0-1 117 0 0,0-1 14 0 0,0-1-23 0 0,-2-2 25 0 0,1 0-25 0 0,-1-2-2 0 0,-1-1 10 0 0,0 0-9 0 0,0-2 17 0 0,0 0-43 0 0,3-2-5 0 0,-3 1-61 0 0,3-2-135 0 0,-2 1-199 0 0,2-2-244 0 0,-2 0-212 0 0,2 0-116 0 0,0 0-163 0 0,2-1-290 0 0,-2 0-293 0 0,2 0-158 0 0,2-1-521 0 0,-2 1-3520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3:14.2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97 116 2216 0 0,'0'0'1565'0'0,"7"-39"7081"0"0,-6 35-8192 0 0,1 0-1 0 0,0 1 0 0 0,0-1 1 0 0,0 0-1 0 0,0 1 0 0 0,0-1 1 0 0,1 1-1 0 0,0 0 0 0 0,5-6 1 0 0,-4 5-349 0 0,0 1-1 0 0,0-1 1 0 0,1 1 0 0 0,-1 0 0 0 0,1 1-1 0 0,-1-1 1 0 0,1 1 0 0 0,0 0 0 0 0,0 0 0 0 0,0 0-1 0 0,0 1 1 0 0,0 0 0 0 0,0 0 0 0 0,9-1-1 0 0,-11 2-99 0 0,5-1-44 0 0,0 1 0 0 0,0 0 0 0 0,-1 1 0 0 0,1-1 0 0 0,9 3 0 0 0,-12-2 16 0 0,-3 0 1 0 0,0-1 0 0 0,0 1 0 0 0,1 0 0 0 0,-1-1 1 0 0,0 1-1 0 0,0 0 0 0 0,-1 0 0 0 0,1 0 0 0 0,0 0 1 0 0,0 1-1 0 0,0-1 0 0 0,-1 0 0 0 0,1 1 0 0 0,-1-1 1 0 0,1 1-1 0 0,-1 0 0 0 0,1 0 0 0 0,-1-1 0 0 0,0 1 1 0 0,0 0-1 0 0,0 0 0 0 0,0 0 0 0 0,0 0 0 0 0,-1 0 1 0 0,1 0-1 0 0,0 0 0 0 0,-1 0 0 0 0,0 0 0 0 0,1 1 1 0 0,-1-1-1 0 0,0 0 0 0 0,0 0 0 0 0,0 0 0 0 0,0 0 1 0 0,-1 1-1 0 0,1-1 0 0 0,0 0 0 0 0,-1 0 0 0 0,0 0 1 0 0,-1 4-1 0 0,-1 3 19 0 0,-1 0-1 0 0,0 0 1 0 0,0 0 0 0 0,-1-1 0 0 0,0 0 0 0 0,-1 1-1 0 0,-9 9 1 0 0,-6 3 405 0 0,-1-2 0 0 0,0 0 0 0 0,-27 15 0 0 0,42-29-276 0 0,6-4-104 0 0,-1 0 0 0 0,0 0 0 0 0,1 0 0 0 0,-1 0 0 0 0,1 1 0 0 0,0-1 0 0 0,-1 0 0 0 0,1 1 0 0 0,0-1-1 0 0,0 1 1 0 0,0-1 0 0 0,0 1 0 0 0,0 0 0 0 0,0-1 0 0 0,1 1 0 0 0,-1 0 0 0 0,0 0 0 0 0,1 0 0 0 0,-1 2-1 0 0,4-2-133 0 0,-1 1-1 0 0,1-1 1 0 0,0 0-1 0 0,0 0 0 0 0,0-1 1 0 0,0 1-1 0 0,0 0 1 0 0,0-1-1 0 0,0 0 0 0 0,1 0 1 0 0,-1 0-1 0 0,4 1 0 0 0,1 0-161 0 0,26 11-643 0 0,-9-4 105 0 0,44 22 0 0 0,-63-27 790 0 0,0-1 0 0 0,0 1 0 0 0,0 0 0 0 0,-1 1 0 0 0,0-1 0 0 0,0 1 0 0 0,0 0 0 0 0,0 0 0 0 0,-1 0 0 0 0,0 1 0 0 0,0 0 0 0 0,4 7 0 0 0,-8-11 95 0 0,1-1 0 0 0,0 1 0 0 0,-1-1-1 0 0,1 1 1 0 0,-1 0 0 0 0,0-1 0 0 0,1 1 0 0 0,-1 0 0 0 0,0-1 0 0 0,0 1 0 0 0,0 0 0 0 0,0-1 0 0 0,-1 1 0 0 0,1 0 0 0 0,0-1 0 0 0,-1 1 0 0 0,1-1 0 0 0,-1 1 0 0 0,1-1-1 0 0,-1 1 1 0 0,-1 1 0 0 0,0 0 110 0 0,-1 1-1 0 0,1-1 0 0 0,-1 0 0 0 0,0 0 0 0 0,1-1 0 0 0,-2 1 1 0 0,1-1-1 0 0,-6 4 0 0 0,-2 1 296 0 0,0-1 0 0 0,-1-1 0 0 0,0 0 0 0 0,-19 5 0 0 0,0-3 198 0 0,-1 0 0 0 0,-52 2-1 0 0,68-8-1229 0 0,0-1-1 0 0,0-1 0 0 0,1 0 1 0 0,-17-4-1 0 0,23 4-2127 0 0,1-1 1649 0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6:39.69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7599E6"/>
      <inkml:brushProperty name="anchorY" value="-1.03717E6"/>
      <inkml:brushProperty name="scaleFactor" value="0.5"/>
    </inkml:brush>
  </inkml:definitions>
  <inkml:trace contextRef="#ctx0" brushRef="#br0">1 103 1464 0 0,'0'-2'7477'0'0,"0"0"-5832"0"0,0 0-295 0 0,0-2-203 0 0,0 1-87 0 0,2-2-85 0 0,-1 0-43 0 0,2 0-132 0 0,0 1-52 0 0,3-1-188 0 0,1-1-106 0 0,1 1-82 0 0,3-1-64 0 0,1 1-106 0 0,3 0-72 0 0,2 0-128 0 0,3 1-91 0 0,1 0-140 0 0,2 1-81 0 0,2 0-88 0 0,1 1-114 0 0,1-1-128 0 0,1 2-128 0 0,0-1-95 0 0,-1 1-21 0 0,1 0-82 0 0,-2-1-114 0 0,-1 1-175 0 0,-3 0-30 0 0,-1-1-89 0 0,-2 1-1713 0 0,-5-1-541 0 0,-4 1 1591 0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6:40.11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7774E6"/>
      <inkml:brushProperty name="anchorY" value="-1.03833E6"/>
      <inkml:brushProperty name="scaleFactor" value="0.5"/>
    </inkml:brush>
  </inkml:definitions>
  <inkml:trace contextRef="#ctx0" brushRef="#br0">324 1 864 0 0,'0'0'0'0'0,"-2"0"2004"0"0,-1 1-723 0 0,-3 1 62 0 0,1-1-310 0 0,-2 1 32 0 0,1 0-63 0 0,1 0-110 0 0,0-1 76 0 0,0 0-134 0 0,1 0-66 0 0,0 1-73 0 0,1-1-98 0 0,1 1-38 0 0,-1 0-59 0 0,0 1-10 0 0,1 2-74 0 0,-1 2 23 0 0,0 1-40 0 0,1 2 19 0 0,-1 3-31 0 0,-1 1-71 0 0,1 3 20 0 0,-1 2-64 0 0,-1 2-17 0 0,0 3-31 0 0,0 2-33 0 0,0 1-40 0 0,0 3-6 0 0,-1 0-31 0 0,1 1 6 0 0,0 1 5 0 0,-1 0 91 0 0,1 0-147 0 0,-1 0 133 0 0,1 0-173 0 0,0 0 157 0 0,0-2-166 0 0,0 0 147 0 0,1-2-157 0 0,-1-2 149 0 0,2-1-125 0 0,-1-1 121 0 0,0-3-110 0 0,1-2 85 0 0,-1-1-53 0 0,0-2 90 0 0,1-1-73 0 0,-1-1 100 0 0,0-2-48 0 0,0-1 78 0 0,1-1-35 0 0,-1-1 50 0 0,-1-1 49 0 0,0 0-78 0 0,-1-1 167 0 0,-1-1-170 0 0,0 0 194 0 0,1-2-211 0 0,-3 1 228 0 0,2-1-219 0 0,-1 1 216 0 0,2-2-233 0 0,-2 0 234 0 0,2 0-254 0 0,-1 1 282 0 0,2-2-263 0 0,2 0 211 0 0,-1 1-329 0 0,0-1 254 0 0,2-1-303 0 0,3 1 207 0 0,0-1-351 0 0,6 0 66 0 0,4 0-410 0 0,4 0 156 0 0,4 0-410 0 0,3 0 2 0 0,5-1-80 0 0,5 1-241 0 0,3-1 11 0 0,2 0-292 0 0,3 0-200 0 0,1-1 99 0 0,3 0-382 0 0,0-2-258 0 0,2 0-397 0 0,-1-2-1153 0 0,0-2-1739 0 0,-9 1 3716 0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6:40.43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7923E6"/>
      <inkml:brushProperty name="anchorY" value="-1.04047E6"/>
      <inkml:brushProperty name="scaleFactor" value="0.5"/>
    </inkml:brush>
  </inkml:definitions>
  <inkml:trace contextRef="#ctx0" brushRef="#br0">773 77 3628 0 0,'-1'-2'2829'0'0,"-2"-4"-613"0"0,0-1-384 0 0,-1-2-311 0 0,-1 0-287 0 0,1 0-170 0 0,0 2-117 0 0,0-1-119 0 0,0 2-75 0 0,0 0-61 0 0,0 1-36 0 0,-2 3-12 0 0,-1 1 44 0 0,-2 4 19 0 0,-2 3-172 0 0,-2 5 39 0 0,-4 6-104 0 0,-3 6-85 0 0,-3 6-43 0 0,-4 7-20 0 0,-1 5 2 0 0,-4 7-187 0 0,-1 6 170 0 0,-3 4-195 0 0,1 4 116 0 0,1-1-27 0 0,1 1-9 0 0,3-2 151 0 0,1-1-254 0 0,2 0 207 0 0,2-2-280 0 0,0 0 246 0 0,1-2-292 0 0,1-2 234 0 0,1-1-102 0 0,1-2 2 0 0,1-4-24 0 0,1-3-182 0 0,2-5-274 0 0,1-3-83 0 0,1-5-181 0 0,3-4-223 0 0,1-3-70 0 0,2-4-175 0 0,1-2-331 0 0,1-4-197 0 0,2-3-472 0 0,1-3-592 0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6:41.01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7718E6"/>
      <inkml:brushProperty name="anchorY" value="-1.04045E6"/>
      <inkml:brushProperty name="scaleFactor" value="0.5"/>
    </inkml:brush>
  </inkml:definitions>
  <inkml:trace contextRef="#ctx0" brushRef="#br0">80 356 3064 0 0,'2'-2'3041'0'0,"3"-4"-659"0"0,0-1-265 0 0,2-2-295 0 0,0 0-218 0 0,-1 0-79 0 0,0 2-76 0 0,0-1-56 0 0,-2 2-226 0 0,1 0-188 0 0,-1 1-197 0 0,0 0-151 0 0,-2 1-93 0 0,1 1-3 0 0,-1 3-56 0 0,-1 3-87 0 0,-1 3-20 0 0,0 3-34 0 0,-2 4-77 0 0,-1 4-196 0 0,-2 5 217 0 0,-1 4-283 0 0,-1 3 236 0 0,0 6-273 0 0,-2 2 260 0 0,1 4-131 0 0,-1 2 22 0 0,1 2-26 0 0,0 0-28 0 0,1 1 10 0 0,0-1-24 0 0,0-2-9 0 0,1-1-7 0 0,0-3 38 0 0,1-3-55 0 0,0-4 4 0 0,0-3 12 0 0,1-3 4 0 0,-1-4 82 0 0,2-2-73 0 0,0-3 36 0 0,0-3-15 0 0,1-4-7 0 0,0-1-35 0 0,0-2 5 0 0,2-3 0 0 0,-1-2-11 0 0,0-3-11 0 0,0-4-11 0 0,0-3-30 0 0,0-4 16 0 0,1-3-8 0 0,1-4 7 0 0,0-2-142 0 0,0-4 256 0 0,1-3-208 0 0,0-3 296 0 0,0-1-158 0 0,0-2 296 0 0,0-1-182 0 0,0-1 264 0 0,0 0-43 0 0,-1-1 94 0 0,1 0-82 0 0,-1 0-8 0 0,1-1-8 0 0,0 1-26 0 0,0-1-78 0 0,1 0 43 0 0,0 0-364 0 0,2 0 327 0 0,0-1-166 0 0,2 2 29 0 0,0 0-21 0 0,0 2-35 0 0,2 2-29 0 0,0 2 1 0 0,0 1-74 0 0,2 2-75 0 0,1 3-62 0 0,1 2-51 0 0,1 2-64 0 0,1 3-55 0 0,0 3-14 0 0,2 2-49 0 0,1 3 0 0 0,0 3-8 0 0,2 3-5 0 0,1 3 24 0 0,0 3-45 0 0,1 3-32 0 0,2 4 17 0 0,0 3 51 0 0,0 2 17 0 0,-1 3 46 0 0,-1 3 33 0 0,-1 2 5 0 0,-3 1 35 0 0,-1 2 25 0 0,-2 0 32 0 0,-3 1 46 0 0,-2 1 24 0 0,-4-2 34 0 0,-1 0 70 0 0,-4 0-36 0 0,-3-1 40 0 0,-2 0 14 0 0,-3 0 20 0 0,-4-1-22 0 0,-2 0 70 0 0,-2-1-49 0 0,-1-2 82 0 0,-3-1-83 0 0,0-2 69 0 0,0-2-77 0 0,0-2 106 0 0,-1-2-111 0 0,1-2-69 0 0,0-1-107 0 0,0-2-231 0 0,2-1-133 0 0,-1-2-425 0 0,5-1-349 0 0,-2-1-229 0 0,4 0-522 0 0,-2-1-699 0 0,3 0-1385 0 0,0-1-2589 0 0,2 0 5462 0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6:43.01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7857E6"/>
      <inkml:brushProperty name="anchorY" value="-1.04193E6"/>
      <inkml:brushProperty name="scaleFactor" value="0.5"/>
    </inkml:brush>
  </inkml:definitions>
  <inkml:trace contextRef="#ctx0" brushRef="#br0">0 2 1000 0 0,'0'0'1856'0'0,"1"2"-1492"0"0,-1-1-59 0 0,1 1-58 0 0,-1-1-41 0 0,0 0-47 0 0,0 0-43 0 0,0-1-7 0 0,3 1-26 0 0,-1 0 4 0 0,1-1-3 0 0,-1 1 28 0 0,0-1 58 0 0,-1 0-11 0 0,2 1 8 0 0,1-1-13 0 0,-1 1 37 0 0,0-1-25 0 0,-1 0 78 0 0,-1 0-60 0 0,4 0 96 0 0,-1 0-101 0 0,0 0 64 0 0,-1 0-108 0 0,0 0 100 0 0,1 0-197 0 0,0 0 151 0 0,0 0-148 0 0,-1 0 101 0 0,1-1-147 0 0,0 1 130 0 0,0-1-153 0 0,-1 0 170 0 0,1 1-178 0 0,-1-1 133 0 0,0 1-124 0 0,0-1 142 0 0,-2 1-145 0 0,3 0 208 0 0,1-1-169 0 0,-2 1 181 0 0,0 0-160 0 0,-1 0 204 0 0,0-1-191 0 0,2 1 237 0 0,0 0-223 0 0,0 0 270 0 0,-2 0-299 0 0,0 0 315 0 0,0 0-123 0 0,-2 0 21 0 0,1 0-157 0 0,2 0-22 0 0,0 0 224 0 0,0 0-145 0 0,0-1 100 0 0,2 1-15 0 0,0 0-65 0 0,0 0-21 0 0,1 0-12 0 0,0 0 12 0 0,-1 0 13 0 0,4 0-9 0 0,-2 0 14 0 0,3 1-26 0 0,-2-1-26 0 0,3 0 30 0 0,-2 0-6 0 0,2 1 15 0 0,-2-1 21 0 0,1 0 18 0 0,-2 0 24 0 0,2 0-18 0 0,-2 0 8 0 0,1 0 17 0 0,-1 0-20 0 0,-3 0-16 0 0,2-1-10 0 0,-1 1-36 0 0,-1-1-48 0 0,2 1 35 0 0,-2 0-39 0 0,0 0-13 0 0,-2 0 3 0 0,2-1-12 0 0,-1 1-2 0 0,-1 0-15 0 0,0 0 9 0 0,-2-1-13 0 0,0 1 31 0 0,-1 0-13 0 0,3 0 14 0 0,0 0-8 0 0,0-1 21 0 0,-1 1-15 0 0,0 0-23 0 0,-1 0 31 0 0,-1 0-21 0 0,1 0 28 0 0,-1 0-45 0 0,0 0-6 0 0,-1 0-37 0 0,1 0 29 0 0,0 0-25 0 0,0 0 17 0 0,0 0-20 0 0,2-1-136 0 0,1 0-10 0 0,-1 1-126 0 0,0-1-135 0 0,-1 1-165 0 0,0-1-62 0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0:40.75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21248.5"/>
      <inkml:brushProperty name="anchorY" value="-891711.0625"/>
      <inkml:brushProperty name="scaleFactor" value="0.5"/>
    </inkml:brush>
  </inkml:definitions>
  <inkml:trace contextRef="#ctx0" brushRef="#br0">0 294 244 0 0,'0'-2'3260'0'0,"1"-5"-965"0"0,0-4-257 0 0,1-3-373 0 0,0-4-367 0 0,1-1-81 0 0,0-2-325 0 0,2-1 59 0 0,0 1-210 0 0,0 0 19 0 0,2 1-123 0 0,1 0-123 0 0,0 2-89 0 0,2 0-96 0 0,0 3-83 0 0,2 0-96 0 0,1 3 4 0 0,0 3-59 0 0,2 2-124 0 0,1 4 135 0 0,1 2-151 0 0,2 5 123 0 0,1 5-135 0 0,2 5 85 0 0,1 6-129 0 0,2 6 82 0 0,1 6-83 0 0,0 6 92 0 0,0 4-136 0 0,-2 4 130 0 0,-2 3-26 0 0,-2 2 22 0 0,-3 1 16 0 0,-3 0-7 0 0,-2-1-20 0 0,-3-3 58 0 0,-2-2-23 0 0,-3-3-43 0 0,-1-3 187 0 0,-2-3-52 0 0,0-2 192 0 0,-2-4-109 0 0,0-3 224 0 0,-1-3 51 0 0,0-3 54 0 0,0-2 14 0 0,-1-4-15 0 0,-1-3 153 0 0,2-4-232 0 0,-3-2 280 0 0,1-3-244 0 0,-1-3 196 0 0,-1-4-262 0 0,0-4 131 0 0,0-4-259 0 0,1-5 106 0 0,0-4-238 0 0,1-6-8 0 0,0-3-22 0 0,2-5-15 0 0,1-3 0 0 0,1-3-43 0 0,2-3-11 0 0,1-1-18 0 0,2 0-3 0 0,2 0-132 0 0,1 2-104 0 0,2 1-104 0 0,2 2-91 0 0,1 1-76 0 0,3 4-75 0 0,0 2-105 0 0,2 3-146 0 0,0 4-151 0 0,3 2-304 0 0,0 4-80 0 0,2 3-121 0 0,1 3-451 0 0,0 3-52 0 0,2 3-2482 0 0,-1 2-2326 0 0,-4 2 5524 0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0:41.26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23238.125"/>
      <inkml:brushProperty name="anchorY" value="-892824"/>
      <inkml:brushProperty name="scaleFactor" value="0.5"/>
    </inkml:brush>
  </inkml:definitions>
  <inkml:trace contextRef="#ctx0" brushRef="#br0">7 449 980 0 0,'-2'5'8276'0'0,"1"-1"-6647"0"0,0 0-230 0 0,0-1-115 0 0,1 1-141 0 0,-1-1 159 0 0,1 0 17 0 0,0-1-384 0 0,2 1 40 0 0,0-1-414 0 0,-1-1 93 0 0,1 0-296 0 0,4 0 120 0 0,0-1-287 0 0,3 1 159 0 0,-1-1-259 0 0,3-1 191 0 0,-2 1-278 0 0,2-1 214 0 0,-2 0-256 0 0,3-1 218 0 0,2-1-284 0 0,0 1 228 0 0,1-2-241 0 0,1 1 167 0 0,-1-2-169 0 0,2 0 39 0 0,-1-1-10 0 0,1-1 20 0 0,1 0 4 0 0,-1-1 20 0 0,0-1 14 0 0,0 0 6 0 0,0-1 10 0 0,-2 0 4 0 0,1-1 13 0 0,-2-1-8 0 0,0 0-5 0 0,-1 0 108 0 0,-1-1 16 0 0,0 0-4 0 0,-1-1-14 0 0,-1-1 14 0 0,-1 0 70 0 0,0-1 82 0 0,-2 1 18 0 0,-1-1 5 0 0,-2 0 47 0 0,0 0-91 0 0,-2 0 5 0 0,-1 0 65 0 0,-2 0-37 0 0,0 0 0 0 0,-2 0 2 0 0,-2 0-67 0 0,-1 1-38 0 0,-1 0-7 0 0,-2 0-69 0 0,-2 2-2 0 0,-2 0-47 0 0,-1 3 15 0 0,-2 1-12 0 0,-1 3-17 0 0,-2 2 51 0 0,-1 3-53 0 0,-3 3 41 0 0,-2 4 1 0 0,-1 3-14 0 0,0 3 11 0 0,-1 3 10 0 0,0 3 7 0 0,2 4-30 0 0,1 3 118 0 0,2 2-138 0 0,3 3 105 0 0,3 1-78 0 0,3 0 59 0 0,3 0-106 0 0,4 1 129 0 0,4 0-37 0 0,4 0-80 0 0,2 0 65 0 0,6 0-90 0 0,3-1 99 0 0,3 1-133 0 0,3 0 133 0 0,2-2-158 0 0,3-1 84 0 0,2-2-195 0 0,2-2-3 0 0,2-3-251 0 0,2-3 5 0 0,0-4-326 0 0,1-3-4 0 0,2-3-356 0 0,0-5-201 0 0,1-2-241 0 0,2-4-113 0 0,1-4-163 0 0,1-3-483 0 0,1-3-523 0 0,2-5-1274 0 0,0-3-2483 0 0,-9 2 5242 0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0:41.67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25200.9375"/>
      <inkml:brushProperty name="anchorY" value="-894268.125"/>
      <inkml:brushProperty name="scaleFactor" value="0.5"/>
    </inkml:brush>
  </inkml:definitions>
  <inkml:trace contextRef="#ctx0" brushRef="#br0">508 119 2552 0 0,'-1'-1'2304'0'0,"1"-2"-555"0"0,-1-1 75 0 0,1-1-289 0 0,-1-1-25 0 0,0 0-127 0 0,-1-2 101 0 0,1 1-161 0 0,-1-1-173 0 0,0 1-197 0 0,-1-1-210 0 0,-2 1-71 0 0,0-1-112 0 0,-2 1-82 0 0,-2 0-77 0 0,-1 1-49 0 0,-2 0 108 0 0,-2 1-254 0 0,-2 1 208 0 0,-2 1-302 0 0,0 1 234 0 0,-3 1-299 0 0,-1 2 272 0 0,-1 1-268 0 0,-1 2 46 0 0,-1 0-16 0 0,1 3-14 0 0,0 0 7 0 0,0 2-54 0 0,2 2 34 0 0,2 0 1 0 0,2 2-10 0 0,2 2-29 0 0,2 0-136 0 0,4 2 116 0 0,2 1-127 0 0,4 1 114 0 0,2 1-272 0 0,4 2-10 0 0,3 0-50 0 0,3 3-20 0 0,5 0-9 0 0,2 2 27 0 0,3 1 38 0 0,2 1 18 0 0,3 0 92 0 0,-1 0 25 0 0,1-1 31 0 0,0-1-20 0 0,-3-1 122 0 0,-1-2-12 0 0,-3 0 103 0 0,-2-3 98 0 0,-3 0 21 0 0,-3-1 131 0 0,-3-2-49 0 0,-2-1 225 0 0,-4 0-252 0 0,-1 0 288 0 0,-5-1-248 0 0,-1-1 238 0 0,-3 0-260 0 0,-2-2 273 0 0,-2 0-200 0 0,-2-2 118 0 0,-2-1-201 0 0,-2-2 112 0 0,0-2-189 0 0,-1-1 97 0 0,0-2-235 0 0,0-2 17 0 0,1-1-389 0 0,1-2 44 0 0,1-2-569 0 0,1-3-505 0 0,1-2-441 0 0,2-3-635 0 0,2-2-897 0 0,3-3-1293 0 0,2-1-3268 0 0,3 2 6896 0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0:41.95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23423.6875"/>
      <inkml:brushProperty name="anchorY" value="-893564.375"/>
      <inkml:brushProperty name="scaleFactor" value="0.5"/>
    </inkml:brush>
  </inkml:definitions>
  <inkml:trace contextRef="#ctx0" brushRef="#br0">12 77 3628 0 0,'0'0'2877'0'0,"0"-3"-804"0"0,0 1-232 0 0,1-3-468 0 0,0 0-30 0 0,0-2-167 0 0,0 1 139 0 0,0-1-173 0 0,0 1-88 0 0,0-1-240 0 0,0 1-168 0 0,0-1-161 0 0,0 2-95 0 0,-1 1-91 0 0,0 1-73 0 0,1 1-51 0 0,-1 1-27 0 0,0 1-22 0 0,-2 2-74 0 0,0 2 33 0 0,-1 3-24 0 0,0 3 18 0 0,0 4-47 0 0,-1 4-19 0 0,1 2-43 0 0,1 3-168 0 0,1 2 85 0 0,2 2-172 0 0,2 2-124 0 0,1 1-135 0 0,2 0-144 0 0,3 3-219 0 0,1-2-99 0 0,2 0-255 0 0,0-1-291 0 0,3-3-83 0 0,-1-2-714 0 0,1-3-1069 0 0,0-3-1484 0 0,-3-6 3151 0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0:42.10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24810.3125"/>
      <inkml:brushProperty name="anchorY" value="-895228.1875"/>
      <inkml:brushProperty name="scaleFactor" value="0.5"/>
    </inkml:brush>
  </inkml:definitions>
  <inkml:trace contextRef="#ctx0" brushRef="#br0">108 135 3556 0 0,'-2'-3'3425'0'0,"-3"-6"-930"0"0,-2-3-523 0 0,-2-3-336 0 0,-1 0-359 0 0,0 0-255 0 0,0 1-210 0 0,-1 1-169 0 0,1 2-175 0 0,0 2-290 0 0,3 2-263 0 0,0 1-452 0 0,2 2-482 0 0,1 2-793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3:14.6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171 57 2820 0 0,'-9'-24'8800'0'0,"-1"-1"-4204"0"0,10 18-1806 0 0,12 17-2514 0 0,0 1 0 0 0,-1 1 0 0 0,0 0 0 0 0,0 0 0 0 0,10 19 0 0 0,42 76-415 0 0,-46-75 111 0 0,5 8-92 0 0,-1 0 0 0 0,-3 2 0 0 0,-1 0 0 0 0,-2 0 0 0 0,-2 2 1 0 0,8 48-1 0 0,-18-72 258 0 0,-1 0-1 0 0,0 0 1 0 0,-2 0 0 0 0,0 0 0 0 0,-1 0 0 0 0,-1 0 0 0 0,-1 0 0 0 0,-1-1-1 0 0,0 1 1 0 0,-2-1 0 0 0,0 0 0 0 0,-1 0 0 0 0,-1-1 0 0 0,-1 0 0 0 0,0 0-1 0 0,-15 19 1 0 0,6-13 124 0 0,-2 0-1 0 0,0-2 0 0 0,-2 0 1 0 0,-1-1-1 0 0,0-2 1 0 0,-36 24-1 0 0,-15 1-3869 0 0,-4-8-5782 0 0,55-26 963 0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0:42.52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23423.0625"/>
      <inkml:brushProperty name="anchorY" value="-893828.4375"/>
      <inkml:brushProperty name="scaleFactor" value="0.5"/>
    </inkml:brush>
  </inkml:definitions>
  <inkml:trace contextRef="#ctx0" brushRef="#br0">570 45 4928 0 0,'-3'-4'7026'0'0,"2"2"-5659"0"0,-2-2-96 0 0,1 1-128 0 0,0-1-1 0 0,-1 0-83 0 0,1 0-135 0 0,0 0-102 0 0,-2 1-178 0 0,1 0-85 0 0,-1 0-120 0 0,0 1-51 0 0,-3 0-82 0 0,2 1-42 0 0,-5 0 46 0 0,2 0-1 0 0,-6 1-9 0 0,-2 1-79 0 0,-1 0 145 0 0,-3 1-244 0 0,0 1 149 0 0,-2 0-236 0 0,-1 2 17 0 0,1 0 0 0 0,0 0-38 0 0,0 1 6 0 0,1 1-41 0 0,2 0 34 0 0,1 2-8 0 0,2 1-54 0 0,1 1-48 0 0,2 1-64 0 0,4 1-68 0 0,2 2-16 0 0,3 1-260 0 0,4 3-9 0 0,3 1-76 0 0,3 3 7 0 0,3 1-4 0 0,3 4 77 0 0,2 0 49 0 0,2 3 140 0 0,1-1 24 0 0,1 2 89 0 0,0-2 58 0 0,-2 0 15 0 0,-1-1 134 0 0,-3-2 163 0 0,-3-2 41 0 0,-2-1 34 0 0,-3-1 110 0 0,-3-2 72 0 0,-3 0-116 0 0,-4-1 184 0 0,-1-1-204 0 0,-4-1 253 0 0,-3 0-294 0 0,-2-2 234 0 0,-3-2-330 0 0,-1-1 254 0 0,-1-2-405 0 0,-2-2 306 0 0,0-3-301 0 0,0-1 118 0 0,0-3-403 0 0,-1-3-190 0 0,2-2-437 0 0,-1-3-506 0 0,2-3-490 0 0,1-5-984 0 0,2-3-2235 0 0,2-5-3375 0 0,5 3 7639 0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0:42.83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21583.5625"/>
      <inkml:brushProperty name="anchorY" value="-893170.1875"/>
      <inkml:brushProperty name="scaleFactor" value="0.5"/>
    </inkml:brush>
  </inkml:definitions>
  <inkml:trace contextRef="#ctx0" brushRef="#br0">18 79 4808 0 0,'0'-5'6014'0'0,"0"-1"-3836"0"0,0 1-423 0 0,1-3-372 0 0,-1 1-190 0 0,1-1-205 0 0,-1 1 213 0 0,1-1-456 0 0,0 2 71 0 0,-1-1-502 0 0,1 2 228 0 0,-1 2-354 0 0,0 0 201 0 0,0 2-330 0 0,1 2 221 0 0,0 2-350 0 0,0 4 265 0 0,-1 3-316 0 0,-1 5 160 0 0,-1 6-221 0 0,-1 6 21 0 0,-1 6 5 0 0,0 7 8 0 0,1 5 11 0 0,-1 6 74 0 0,1 4-48 0 0,1 2 89 0 0,2 3-19 0 0,2 0 36 0 0,1 1 110 0 0,2 0-189 0 0,0-2 222 0 0,2-3-260 0 0,1-3 282 0 0,1-4-211 0 0,1-3 154 0 0,0-4-193 0 0,1-3 8 0 0,0-4-310 0 0,0-4-103 0 0,0-4-304 0 0,0-4-370 0 0,0-4-337 0 0,-1-4-703 0 0,0-3-459 0 0,-2-4-1463 0 0,1-2-2441 0 0,-1-4 5231 0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0:43.01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23005.625"/>
      <inkml:brushProperty name="anchorY" value="-895490.375"/>
      <inkml:brushProperty name="scaleFactor" value="0.5"/>
    </inkml:brush>
  </inkml:definitions>
  <inkml:trace contextRef="#ctx0" brushRef="#br0">78 164 4040 0 0,'-4'-1'3645'0'0,"-4"-3"-827"0"0,-3-1-310 0 0,-1-1-503 0 0,-1 0-320 0 0,2-1-207 0 0,2 1-123 0 0,3 0-60 0 0,2-1-147 0 0,6-1-200 0 0,4 0-188 0 0,5 0-177 0 0,7 0-169 0 0,5 0-263 0 0,7 0-263 0 0,6 0-268 0 0,7 0-11 0 0,5 1-398 0 0,6 0-210 0 0,4 0-329 0 0,3 0-272 0 0,2 1-190 0 0,0 1-265 0 0,-3 1-494 0 0,-1 0-1660 0 0,-2 1-2426 0 0,-13 1 5318 0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0:43.69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24933.4375"/>
      <inkml:brushProperty name="anchorY" value="-896596.25"/>
      <inkml:brushProperty name="scaleFactor" value="0.5"/>
    </inkml:brush>
  </inkml:definitions>
  <inkml:trace contextRef="#ctx0" brushRef="#br0">427 83 2384 0 0,'0'0'7507'0'0,"3"0"-6506"0"0,-1-1-242 0 0,1 0-54 0 0,1-1-200 0 0,-1 1-17 0 0,0-1-96 0 0,1-1 63 0 0,-1 0-110 0 0,0 0 101 0 0,0 0-116 0 0,-1 1 156 0 0,0 0-118 0 0,-1 0 193 0 0,0-1-181 0 0,1 1 179 0 0,-1 0-85 0 0,0 0-1 0 0,-1 1-39 0 0,1-2-39 0 0,0 1-2 0 0,-1 0-68 0 0,-1-1 67 0 0,0 0-51 0 0,-3-1-22 0 0,1 1-59 0 0,-2-1-24 0 0,-3 0-102 0 0,-2-1 58 0 0,-2 1 152 0 0,-2 1-264 0 0,-2 0 236 0 0,-2 0-334 0 0,-1 2 319 0 0,-3 0-278 0 0,-1 2 264 0 0,-2 0-268 0 0,-2 2 113 0 0,-1 2-13 0 0,-1 1-115 0 0,1 3 162 0 0,0 1-70 0 0,0 3 4 0 0,3 2-2 0 0,1 1-16 0 0,3 2 116 0 0,4 2-244 0 0,2 0 160 0 0,5 2-324 0 0,4 0 205 0 0,3 1-375 0 0,5 0 248 0 0,3 1-300 0 0,3 0 232 0 0,5-1-190 0 0,2 0 139 0 0,2-2-102 0 0,2-2 63 0 0,2-2-66 0 0,0-3 61 0 0,0-3 37 0 0,0-3 9 0 0,-1-3 91 0 0,0-2 33 0 0,-1-3 53 0 0,-1-3 76 0 0,-1-2 17 0 0,0-3 39 0 0,-3-2 56 0 0,-1-3 94 0 0,-1-2 30 0 0,-2-2 71 0 0,-1-1 15 0 0,-2 0 58 0 0,-1-2 63 0 0,-2 0 117 0 0,0-1 66 0 0,-2 1 17 0 0,1 1 80 0 0,-2 0-4 0 0,0 1-109 0 0,0 0-54 0 0,0 1-24 0 0,1 1-185 0 0,-1 2 33 0 0,1-1-181 0 0,1 1 44 0 0,0 1-177 0 0,1 1 34 0 0,1 1-112 0 0,1 1-21 0 0,2 1-210 0 0,0 1 1 0 0,2 3-136 0 0,-1 1 37 0 0,3 2-21 0 0,1 1-58 0 0,3 4-12 0 0,0 1 28 0 0,1 3-54 0 0,0 3 44 0 0,1 2 28 0 0,-1 2 62 0 0,1 2 84 0 0,-1 3 211 0 0,-1 1-234 0 0,0 2 295 0 0,-2 0-268 0 0,-1 1 330 0 0,-2 0-271 0 0,-2 0 329 0 0,-2-1-244 0 0,-1 0 301 0 0,-3 0-192 0 0,-1-2 282 0 0,-2-1-177 0 0,0 0 196 0 0,-2-2-166 0 0,-1-1 169 0 0,0-2-134 0 0,-1 0 125 0 0,0-2-36 0 0,-1-1 166 0 0,2-2-170 0 0,-2-2 119 0 0,1-2-105 0 0,1-1 88 0 0,-2-2-96 0 0,0-2 46 0 0,0-2-103 0 0,1-3 4 0 0,1-3-127 0 0,1-2 60 0 0,2-5-134 0 0,3-2 45 0 0,2-5-4 0 0,2-1-36 0 0,4-3 16 0 0,1-1-1 0 0,4 0-75 0 0,1-2 40 0 0,3 1-225 0 0,2-1-18 0 0,1 2-291 0 0,2 0-98 0 0,1 3-409 0 0,1 2-194 0 0,0 2-724 0 0,0 2-602 0 0,0 4-4702 0 0,1 1-4974 0 0,-6 4 12314 0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0:37.42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23408.375"/>
      <inkml:brushProperty name="anchorY" value="-888842.625"/>
      <inkml:brushProperty name="scaleFactor" value="0.5"/>
    </inkml:brush>
  </inkml:definitions>
  <inkml:trace contextRef="#ctx0" brushRef="#br0">894 119 2484 0 0,'1'-4'6818'0'0,"0"1"-5503"0"0,0-1-133 0 0,1-1-334 0 0,-1 1-86 0 0,0-2-188 0 0,0 1 4 0 0,0-1 24 0 0,-1 1-34 0 0,-1-2-106 0 0,0 1-86 0 0,-1 0-81 0 0,0 0-78 0 0,-2 0-26 0 0,-2 0-71 0 0,1 1 0 0 0,-3 0-30 0 0,-2 0-8 0 0,-2 1-19 0 0,-2 0-6 0 0,-1 1 5 0 0,-4 1-16 0 0,-1 0 27 0 0,-3 0 29 0 0,-1 0 63 0 0,-3 1 17 0 0,-2 0 16 0 0,-3 0-5 0 0,-1 0 4 0 0,-2 1 27 0 0,-2 0 1 0 0,0-1-31 0 0,-2 1-3 0 0,1 0-38 0 0,1 0-1 0 0,0 0-59 0 0,1 1 52 0 0,3-1-55 0 0,1 1 80 0 0,2-1-121 0 0,3 1 126 0 0,2 0-138 0 0,3-1 130 0 0,1 1-110 0 0,6-1 140 0 0,-1 1-147 0 0,4-1 148 0 0,-2 0-157 0 0,4 0 136 0 0,-1 1-159 0 0,2 0 173 0 0,-1-1-156 0 0,2 1 235 0 0,1 1-204 0 0,1-1 205 0 0,1 2-241 0 0,2-1 212 0 0,1 3-225 0 0,1 1 257 0 0,1 1-217 0 0,1 3 188 0 0,1 2 7 0 0,1 2 13 0 0,1 2 19 0 0,1 4 17 0 0,0 4-13 0 0,0 3 38 0 0,1 5 22 0 0,0 3-61 0 0,0 4 3 0 0,1 4-55 0 0,-2 2-25 0 0,1 2 31 0 0,-1 2-162 0 0,0 2 196 0 0,0 2-102 0 0,-1 1-5 0 0,1 1 62 0 0,-1 1-64 0 0,0-1 118 0 0,-1-1-146 0 0,1-1 50 0 0,-1-1-44 0 0,0-3-6 0 0,-1 0-10 0 0,1-2-31 0 0,-1-3-6 0 0,0-2-6 0 0,-1-2-19 0 0,1-2 0 0 0,0-2 50 0 0,0-2-99 0 0,0-3 73 0 0,-1-2-94 0 0,0-2 63 0 0,1-2-198 0 0,-1-3-32 0 0,0-2-262 0 0,0-1-26 0 0,0-3-362 0 0,0-1 110 0 0,-1-2-285 0 0,2-2-160 0 0,-1-2-430 0 0,0-1-469 0 0,0-2-352 0 0,0-2-397 0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0:38.06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21385"/>
      <inkml:brushProperty name="anchorY" value="-889023.25"/>
      <inkml:brushProperty name="scaleFactor" value="0.5"/>
    </inkml:brush>
  </inkml:definitions>
  <inkml:trace contextRef="#ctx0" brushRef="#br0">85 6 2264 0 0,'0'0'7145'0'0,"-2"-1"-6523"0"0,-1 0-1 0 0,1 1-167 0 0,-3-2 2852 0 0,2 2-3001 0 0,0 0-128 0 0,0-1 108 0 0,0 1-133 0 0,2 0 66 0 0,-1 0-124 0 0,2 0 70 0 0,0 0-10 0 0,-3 0-156 0 0,0 0 73 0 0,0 0-168 0 0,1 0 83 0 0,-3 0-125 0 0,0 0 23 0 0,1 1-113 0 0,1-1-38 0 0,-2 1-103 0 0,1-1 21 0 0,1 0-75 0 0,0 1-40 0 0,-1 0-66 0 0,0-1-44 0 0,1 1 90 0 0,1 0-256 0 0,1-1 244 0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0:38.65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20021.375"/>
      <inkml:brushProperty name="anchorY" value="-887752.375"/>
      <inkml:brushProperty name="scaleFactor" value="0.5"/>
    </inkml:brush>
  </inkml:definitions>
  <inkml:trace contextRef="#ctx0" brushRef="#br0">15 79 16 0 0,'0'0'7392'0'0,"-3"0"-5990"0"0,0 0-206 0 0,0 1-18 0 0,1-1-177 0 0,-2 0 1529 0 0,5-1-1970 0 0,0-2 62 0 0,3 1-230 0 0,-1-1 85 0 0,4 1-233 0 0,2 0 125 0 0,3-1-214 0 0,1 1 113 0 0,4 0-185 0 0,1-1 110 0 0,3 1-163 0 0,2-1 114 0 0,3 1-164 0 0,1-1 120 0 0,1 1-206 0 0,2 0 53 0 0,0 0-200 0 0,0 0 4 0 0,0-1-218 0 0,-1 1-22 0 0,0-1-200 0 0,-1 0-82 0 0,-1 0-135 0 0,-2-1-351 0 0,0 0-82 0 0,-2 1-607 0 0,-1-2-1313 0 0,-1 1-1087 0 0,-5 0 2469 0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0:38.97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21851.4375"/>
      <inkml:brushProperty name="anchorY" value="-888944.3125"/>
      <inkml:brushProperty name="scaleFactor" value="0.5"/>
    </inkml:brush>
  </inkml:definitions>
  <inkml:trace contextRef="#ctx0" brushRef="#br0">626 35 1608 0 0,'-2'-3'4866'0'0,"0"-1"-3151"0"0,1 1-442 0 0,-2-2-273 0 0,1 0-239 0 0,0 1 1 0 0,-1 0-39 0 0,0 0 110 0 0,1 1-37 0 0,-1 4 175 0 0,-1 2-69 0 0,-1 5 20 0 0,0 5-24 0 0,-2 5-167 0 0,-2 8-76 0 0,-2 8-83 0 0,-2 9-88 0 0,-4 9-89 0 0,-2 10-35 0 0,-4 7-76 0 0,-2 6 122 0 0,-2 4-274 0 0,-2 2 258 0 0,0 2-46 0 0,-1-1-176 0 0,0 0 213 0 0,1-2-300 0 0,1-1 266 0 0,1-3-276 0 0,1-3 38 0 0,2-6-24 0 0,2-4-18 0 0,1-4-6 0 0,2-4-23 0 0,2-4 19 0 0,1-6-49 0 0,1-2-112 0 0,2-5-91 0 0,1-5-30 0 0,1-3-448 0 0,2-3-141 0 0,1-4-232 0 0,1-3-331 0 0,0-3-155 0 0,2-3-605 0 0,2-4-3420 0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0:39.58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19952.625"/>
      <inkml:brushProperty name="anchorY" value="-889364.125"/>
      <inkml:brushProperty name="scaleFactor" value="0.5"/>
    </inkml:brush>
  </inkml:definitions>
  <inkml:trace contextRef="#ctx0" brushRef="#br0">14 49 1904 0 0,'0'-1'3132'0'0,"2"-4"-905"0"0,0-1-390 0 0,0 0-439 0 0,1-1-348 0 0,0 2-130 0 0,-1-2-105 0 0,0 2 171 0 0,0 1-188 0 0,-1 1 172 0 0,-1 4-199 0 0,0 4 49 0 0,-1 3-256 0 0,-1 4 24 0 0,0 5-209 0 0,-1 5 29 0 0,0 5-40 0 0,-1 5-67 0 0,0 5-2 0 0,0 4-46 0 0,1 4 98 0 0,0 2-214 0 0,1 2 88 0 0,0 1-97 0 0,2 1 147 0 0,1 0-213 0 0,0 1 66 0 0,1-1-33 0 0,1 0 30 0 0,0-2-4 0 0,0 0 21 0 0,1-3-42 0 0,-2-4 8 0 0,1-2-12 0 0,0-4-32 0 0,-1-3 37 0 0,0-3-13 0 0,-1-3-10 0 0,1-3 9 0 0,-1-3 15 0 0,0-2 135 0 0,-1-3 113 0 0,1-1 23 0 0,-1-5-38 0 0,0 1-32 0 0,0-4-52 0 0,-1-1-37 0 0,1-3-10 0 0,0-1-39 0 0,0-2-15 0 0,-2-2 20 0 0,1-1 24 0 0,-2-4 21 0 0,1-1 109 0 0,0-3-74 0 0,1-1 52 0 0,-1-2-13 0 0,1-1-16 0 0,1-2-60 0 0,0-1 96 0 0,0-1-154 0 0,1-1 89 0 0,1-2-63 0 0,0 0-92 0 0,1-1 83 0 0,1-1-140 0 0,0 0 72 0 0,2-1-90 0 0,1 0 42 0 0,2 0-84 0 0,0-1 78 0 0,1 2-101 0 0,1 0 53 0 0,0 3-125 0 0,1 1-35 0 0,1 1-85 0 0,0 1 11 0 0,3 3-7 0 0,0 1 3 0 0,0 2 14 0 0,3 2 24 0 0,-1 3 96 0 0,0 3-122 0 0,2 2 126 0 0,0 4-132 0 0,0 3 123 0 0,1 4-158 0 0,1 3 168 0 0,-1 4-137 0 0,-1 3 201 0 0,-1 3-156 0 0,-2 3 177 0 0,-2 2-143 0 0,-3 2 194 0 0,-2 1-150 0 0,-2 1 156 0 0,-3 0-96 0 0,-3 0 100 0 0,-2 0 71 0 0,-2 0 20 0 0,-3-1 30 0 0,-2-1-11 0 0,-1-1 30 0 0,-3-2-4 0 0,-2-1-16 0 0,-1-1 20 0 0,-2-3-45 0 0,-1-2-5 0 0,-1-3-38 0 0,0-1 18 0 0,-1-4-41 0 0,-1-2-22 0 0,0-2-112 0 0,1-3-37 0 0,-1-1-137 0 0,0-3-68 0 0,0-2-25 0 0,0-1-205 0 0,1-1-139 0 0,0-2-165 0 0,2-1-145 0 0,0 0-138 0 0,2-2-291 0 0,2 2-232 0 0,0-1-291 0 0,3 3-909 0 0,0-2-2181 0 0,-2-3-4163 0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1:23.15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46752.875"/>
      <inkml:brushProperty name="anchorY" value="-898783.9375"/>
      <inkml:brushProperty name="scaleFactor" value="0.5"/>
    </inkml:brush>
  </inkml:definitions>
  <inkml:trace contextRef="#ctx0" brushRef="#br0">11 691 756 0 0,'0'0'0'0'0,"-1"-4"2248"0"0,-1-5-578 0 0,0-5-162 0 0,0-3-274 0 0,0-4-194 0 0,1-3-157 0 0,1-1-37 0 0,1-1 27 0 0,1-1-27 0 0,2-1 49 0 0,0 0-115 0 0,2 0 6 0 0,1 1-20 0 0,-1 1-4 0 0,1 2-244 0 0,1 2 41 0 0,-1 1-242 0 0,0 3 39 0 0,1 1-207 0 0,-1 2 67 0 0,1 2-166 0 0,-1 2 60 0 0,1 1-94 0 0,-1 3 87 0 0,1 3-126 0 0,1 4 139 0 0,1 4-154 0 0,1 5 55 0 0,0 6 0 0 0,0 7 1 0 0,0 8-3 0 0,1 6 95 0 0,-2 7-121 0 0,1 7 115 0 0,-1 3-142 0 0,-1 4 168 0 0,0 2-85 0 0,1 1-52 0 0,0 0 93 0 0,0-1-121 0 0,1-1 129 0 0,1-2-165 0 0,0-3 212 0 0,0-4-200 0 0,0-4 170 0 0,1-4-148 0 0,0-3 150 0 0,-1-5-142 0 0,1-3 141 0 0,0-3-28 0 0,-1-4 192 0 0,-1-2-18 0 0,0-3 139 0 0,-1-3-49 0 0,0-2 18 0 0,0-2-104 0 0,-2-4 1 0 0,2-1-63 0 0,0-4-35 0 0,2-2-31 0 0,0-4-53 0 0,1-3 11 0 0,1-5-69 0 0,1-4 55 0 0,0-4 51 0 0,1-7-132 0 0,-1-4 128 0 0,1-6-232 0 0,-1-6 80 0 0,0-7-73 0 0,-1-4 33 0 0,-1-5 39 0 0,-2-4-53 0 0,0-3 47 0 0,-2-2-23 0 0,-2-1 34 0 0,0 0 70 0 0,-2 1-32 0 0,-1 3 62 0 0,-1 5 31 0 0,-1 4 12 0 0,-1 5-55 0 0,-1 5 28 0 0,-1 4-24 0 0,-1 4 33 0 0,-1 4-5 0 0,0 3-31 0 0,0 4 20 0 0,-1 2-44 0 0,-1 3-45 0 0,1 3-8 0 0,-2 3-7 0 0,0 2-24 0 0,1 4 24 0 0,-3 4-14 0 0,-2 3 42 0 0,-1 5 8 0 0,-2 5-38 0 0,-2 5 27 0 0,-2 6-18 0 0,0 5 9 0 0,0 4-31 0 0,0 4-10 0 0,2 3 11 0 0,1 1-5 0 0,4 0-13 0 0,3-1 13 0 0,2 0 15 0 0,3-1-5 0 0,3-1 8 0 0,2-2 17 0 0,3 0 4 0 0,3-3 24 0 0,1-1 0 0 0,3-2-4 0 0,3-2-58 0 0,1-4 73 0 0,1-3 3 0 0,2-2 0 0 0,2-4-5 0 0,1-4-3 0 0,1-2 1 0 0,2-4-24 0 0,2-3-13 0 0,2-3 12 0 0,1-5-28 0 0,1-3-2 0 0,1-6-52 0 0,-1-4-150 0 0,1-4 104 0 0,-2-5-97 0 0,-2-2 81 0 0,-2-2-15 0 0,-2 1 6 0 0,-4-1 34 0 0,-2 3-15 0 0,-2 2 16 0 0,-2 3 11 0 0,-3 3-134 0 0,-1 4-212 0 0,-1 3-330 0 0,-2 3-6 0 0,-1 3-13 0 0,-2 4-40 0 0,1 2-196 0 0,-2 4-66 0 0,1 3-205 0 0,-1 5-475 0 0,0 5-2318 0 0,-1 3-1903 0 0,-1 0 4550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3:26.7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567 70 912 0 0,'-35'-37'8107'0'0,"30"33"-7281"0"0,1 0 0 0 0,-2 0 1 0 0,1 1-1 0 0,-11-7 0 0 0,12 9-630 0 0,1-1 0 0 0,-1 1 0 0 0,-1 0 0 0 0,1 0 0 0 0,0 1-1 0 0,0-1 1 0 0,0 1 0 0 0,0-1 0 0 0,0 1 0 0 0,-1 1 0 0 0,1-1 0 0 0,0 1 0 0 0,0-1 0 0 0,0 1 0 0 0,0 0 0 0 0,0 1-1 0 0,0-1 1 0 0,0 1 0 0 0,-7 3 0 0 0,-20 13 197 0 0,0 1-1 0 0,1 2 0 0 0,1 0 1 0 0,1 2-1 0 0,1 1 0 0 0,2 2 1 0 0,0 0-1 0 0,1 1 0 0 0,2 2 1 0 0,1 0-1 0 0,1 1 0 0 0,2 2 1 0 0,1-1-1 0 0,-19 51 0 0 0,30-65-344 0 0,1 0 0 0 0,1 0-1 0 0,1 0 1 0 0,0 0 0 0 0,2 1-1 0 0,0-1 1 0 0,0 1 0 0 0,2-1-1 0 0,0 1 1 0 0,7 32 0 0 0,-2-28-80 0 0,0 0 0 0 0,2 0 0 0 0,0-1 0 0 0,2 0 0 0 0,0-1 0 0 0,1 0 0 0 0,25 33 0 0 0,-17-29-644 0 0,0-2 0 0 0,2 0 0 0 0,0-1 0 0 0,1-1 1 0 0,43 29-1 0 0,-42-35-878 0 0,1 0 1 0 0,0-1-1 0 0,0-2 1 0 0,1 0-1 0 0,1-2 1 0 0,31 8-1 0 0,-17-9-4334 0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1:23.48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49210.9375"/>
      <inkml:brushProperty name="anchorY" value="-899459.4375"/>
      <inkml:brushProperty name="scaleFactor" value="0.5"/>
    </inkml:brush>
  </inkml:definitions>
  <inkml:trace contextRef="#ctx0" brushRef="#br0">60 24 1324 0 0,'0'0'3734'0'0,"-3"-1"-2459"0"0,1-1-149 0 0,-1 1-78 0 0,0-2-89 0 0,0 0 68 0 0,1 1-36 0 0,0-1 24 0 0,0 0-243 0 0,1 1-46 0 0,0 0-254 0 0,1 1 802 0 0,-3 2-1050 0 0,1 2-38 0 0,-2 3 100 0 0,1 3-143 0 0,-1 4 101 0 0,0 3-144 0 0,0 4 105 0 0,0 3-146 0 0,1 4 111 0 0,0 2-176 0 0,1 2 162 0 0,1 1-164 0 0,1 1 127 0 0,2 0-136 0 0,1-1 132 0 0,1 0-171 0 0,3-1 4 0 0,0-1-253 0 0,3-1-66 0 0,0-3-251 0 0,3-1-86 0 0,0-3-304 0 0,2-4-417 0 0,0-2-424 0 0,2-3-1942 0 0,-1-5-1620 0 0,-3-2 3813 0 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1:23.65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50567.25"/>
      <inkml:brushProperty name="anchorY" value="-901270.375"/>
      <inkml:brushProperty name="scaleFactor" value="0.5"/>
    </inkml:brush>
  </inkml:definitions>
  <inkml:trace contextRef="#ctx0" brushRef="#br0">147 75 2712 0 0,'0'0'0'0'0,"-4"-2"2949"0"0,-4-3-893 0 0,-4-1-257 0 0,-2-2-556 0 0,-2 1-250 0 0,1-1-283 0 0,0 1-61 0 0,2 1-211 0 0,3 1-56 0 0,-1-1-252 0 0,3 2-147 0 0,0 0-281 0 0,2 1-227 0 0,2 1-453 0 0,1 0-749 0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1:23.98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49149"/>
      <inkml:brushProperty name="anchorY" value="-899924.625"/>
      <inkml:brushProperty name="scaleFactor" value="0.5"/>
    </inkml:brush>
  </inkml:definitions>
  <inkml:trace contextRef="#ctx0" brushRef="#br0">330 117 556 0 0,'-1'-2'3288'0'0,"-2"-4"-583"0"0,0-2-300 0 0,-1-2-426 0 0,-1-1-393 0 0,0 0-108 0 0,0 1-284 0 0,0-1 20 0 0,0 1-123 0 0,1 3-206 0 0,-1-1-130 0 0,1 2-163 0 0,0 0-142 0 0,1 1-118 0 0,0 2-63 0 0,1 0-21 0 0,-3 4-14 0 0,-1 3-76 0 0,-2 4 7 0 0,-1 4-16 0 0,-3 7-42 0 0,0 6-3 0 0,-2 6-147 0 0,-1 5-58 0 0,-1 7-245 0 0,0 4-110 0 0,-1 4-338 0 0,-1 3-204 0 0,0 3-348 0 0,-1 1-161 0 0,1 1-521 0 0,0 0-244 0 0,0-1-1713 0 0,1-2-2033 0 0,5-12 4553 0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8:09.55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98880.75"/>
      <inkml:brushProperty name="anchorY" value="-854912.25"/>
      <inkml:brushProperty name="scaleFactor" value="0.5"/>
    </inkml:brush>
  </inkml:definitions>
  <inkml:trace contextRef="#ctx0" brushRef="#br0">0 0 1532 0 0,'0'0'12723'0'0,"0"3"-12461"0"0,0 0-24 0 0,0 2 66 0 0,0 0 96 0 0,0 2-30 0 0,0 2 37 0 0,1 2-145 0 0,0 1 74 0 0,0 1-131 0 0,0 2 150 0 0,0 2-122 0 0,1 3 84 0 0,0 2-79 0 0,1 4 157 0 0,1 3-163 0 0,0 4 104 0 0,1 4-3 0 0,2 5-20 0 0,1 4 43 0 0,1 4-102 0 0,1 4 31 0 0,0 4-46 0 0,2 2-18 0 0,0 3-30 0 0,1 1 15 0 0,0 1-35 0 0,0 2 56 0 0,1 0-37 0 0,0 0-6 0 0,0 1 3 0 0,0-1 123 0 0,0-1-218 0 0,0 1 285 0 0,0-1-251 0 0,0 0 231 0 0,-1 0-188 0 0,1-1 192 0 0,0 0-220 0 0,-1-1 155 0 0,0 0-147 0 0,-2-1 149 0 0,1 0-167 0 0,-2-2 125 0 0,0 0-104 0 0,-1-2 118 0 0,-1-1-161 0 0,0 0 119 0 0,0-3-136 0 0,-1-2 118 0 0,-1-2-136 0 0,0-1 152 0 0,-1-2-78 0 0,1 0 24 0 0,-1 0 11 0 0,1 2-1 0 0,-1 0 2 0 0,1 0 28 0 0,-1-1-102 0 0,1 0 55 0 0,-1-1-48 0 0,0 0 53 0 0,0-1-96 0 0,0 0 86 0 0,0-1-98 0 0,-1 0 84 0 0,1 0-92 0 0,0-1 126 0 0,-1 1-57 0 0,1-1 1 0 0,0 1-49 0 0,0-1 22 0 0,0 0-15 0 0,1-1 26 0 0,-1-1 11 0 0,1 0-62 0 0,-1 0 52 0 0,0-2-78 0 0,-1-2 73 0 0,1 0-75 0 0,-1-1 13 0 0,0-1-4 0 0,0 2-2 0 0,-1-1 28 0 0,0 1-8 0 0,0-1 8 0 0,-1 0 23 0 0,1-1 12 0 0,-1 0 13 0 0,-1 1 3 0 0,1-2 0 0 0,-1 1 10 0 0,0-1 3 0 0,0 0-6 0 0,1-1 3 0 0,-1-1 120 0 0,0-1-216 0 0,0 0 209 0 0,0-2-220 0 0,0 0 195 0 0,0-2-223 0 0,0-1 205 0 0,0-1-212 0 0,0-1 183 0 0,0 0-190 0 0,1-2 78 0 0,-1 0-25 0 0,0-1-34 0 0,0-1 10 0 0,-1 0-5 0 0,1-3 0 0 0,-1 0 0 0 0,1-2 0 0 0,-1-1 0 0 0,1-1 0 0 0,0-2 0 0 0,-1-2 0 0 0,1-2-336 0 0,-1 0-147 0 0,0-2-137 0 0,0 1-227 0 0,1-2-394 0 0,-1-1-333 0 0,0-2-735 0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8:12.09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00744.5"/>
      <inkml:brushProperty name="anchorY" value="-860895.25"/>
      <inkml:brushProperty name="scaleFactor" value="0.5"/>
    </inkml:brush>
  </inkml:definitions>
  <inkml:trace contextRef="#ctx0" brushRef="#br0">15 23 364 0 0,'-14'-23'20675'0'0,"16"24"-20369"0"0,0 0-6 0 0,4 2-5 0 0,4 2 101 0 0,3 1-161 0 0,4 2 136 0 0,6 3-192 0 0,4 2 199 0 0,6 4-212 0 0,6 2 227 0 0,6 3-269 0 0,6 2 244 0 0,6 4-239 0 0,6 2 61 0 0,6 3-11 0 0,5 2-37 0 0,5 2 6 0 0,5 2-8 0 0,3 0-4 0 0,4 2 80 0 0,3 2-136 0 0,3 0 124 0 0,2 1-133 0 0,6 3 24 0 0,0 2 61 0 0,4 1 62 0 0,0 1 0 0 0,3 1 36 0 0,-1-1-29 0 0,-1-1 62 0 0,-2-1-37 0 0,-2-1 8 0 0,-2-1-6 0 0,0 0-13 0 0,-3 0 3 0 0,0-2-63 0 0,-2 0 74 0 0,-2-1-123 0 0,-2-2 73 0 0,-4-1-94 0 0,-1-1 53 0 0,-4-2-102 0 0,-2-1 84 0 0,-3-1-117 0 0,-1-2 94 0 0,-3-1-109 0 0,-2-1 74 0 0,-4-2-85 0 0,-3-2 89 0 0,-5-1-97 0 0,-2-2 61 0 0,-2-1-65 0 0,-3-1 32 0 0,-2-1-21 0 0,-2 1 48 0 0,-1 0-70 0 0,-2-1 73 0 0,-2-1-97 0 0,-3-2 71 0 0,-2 0-42 0 0,-2-1 68 0 0,-2-1-75 0 0,-1 0 75 0 0,-2-2-83 0 0,-2 1 67 0 0,-2-2-63 0 0,-1-1 69 0 0,-1 0-67 0 0,-2 0 53 0 0,0-1 92 0 0,-1-1-152 0 0,-1 0-15 0 0,-2-1 25 0 0,0 0 16 0 0,-2-1-66 0 0,-1 0-6 0 0,-1-1-15 0 0,-1-1-5 0 0,0 0 14 0 0,-2-1-5 0 0,0-1 25 0 0,-2 1 3 0 0,0-1 10 0 0,-1 0 8 0 0,-1 0-20 0 0,-3-2 2 0 0,1 1-11 0 0,-2-1 26 0 0,2 1-27 0 0,-2-1 27 0 0,0 0-3 0 0,-1 0-8 0 0,0 0 55 0 0,-1 0-77 0 0,0-1 39 0 0,-2 0-18 0 0,0 0 22 0 0,0-1-24 0 0,0 0 17 0 0,-1 0-10 0 0,1 1 26 0 0,-2 0 7 0 0,0-1 8 0 0,0 2 14 0 0,0-1 1 0 0,-2 2 11 0 0,-1 1-2 0 0,0 0 5 0 0,-3 1 4 0 0,-2 1-14 0 0,-3 1 4 0 0,-2 1 7 0 0,-4 2-21 0 0,-4 1 86 0 0,-3 1-105 0 0,-4 2 114 0 0,-4 1-118 0 0,-3 1 95 0 0,-3 1-103 0 0,-2 1 39 0 0,-4 2-9 0 0,-2 1 75 0 0,-2 0-104 0 0,-1 1 108 0 0,0 0-102 0 0,-2 0 76 0 0,-1 1 10 0 0,0 0-21 0 0,0 2 10 0 0,-2 0-31 0 0,0 1 26 0 0,-1 0-27 0 0,0 1-34 0 0,-1 1 65 0 0,0 0-106 0 0,-1 1 106 0 0,1 0-107 0 0,0 0 106 0 0,0 1-115 0 0,1 0 132 0 0,0 1-129 0 0,1-1 133 0 0,2 0-119 0 0,0 0 121 0 0,1 0-120 0 0,2 0 96 0 0,1-1-56 0 0,2-1 118 0 0,0 1-102 0 0,2-2 108 0 0,0 0-110 0 0,2-1 113 0 0,2-2-104 0 0,0 0 91 0 0,0-1-96 0 0,1 0 107 0 0,2-1-32 0 0,-1-1-22 0 0,0 1-14 0 0,-1 0 12 0 0,0 1-11 0 0,0-2-11 0 0,0 1-7 0 0,0 0 2 0 0,1-2-7 0 0,1 1 44 0 0,2-1-79 0 0,0 0 96 0 0,0-1-114 0 0,2 1 118 0 0,0-1-134 0 0,1 0 119 0 0,1 0-102 0 0,2 0 110 0 0,1-2-121 0 0,0 0 102 0 0,2-1-101 0 0,0 1 29 0 0,0-1-38 0 0,1-1 59 0 0,1 1-23 0 0,-1-1 18 0 0,2 1 1 0 0,-1-1-23 0 0,1 0 12 0 0,-1 0 19 0 0,1 0-25 0 0,0 0 23 0 0,-1-1-17 0 0,1 0 10 0 0,0 0-7 0 0,0 0-22 0 0,1-2 39 0 0,1 1-8 0 0,1-2-6 0 0,-1 1 8 0 0,1-1-26 0 0,0 0 31 0 0,1-1-20 0 0,0 0 7 0 0,1 1-7 0 0,0-1 2 0 0,1 0-1 0 0,0 0-19 0 0,0 0 15 0 0,1-1 13 0 0,1 0-3 0 0,0 0-3 0 0,1 0 2 0 0,0-1-25 0 0,0 0-6 0 0,0 0-28 0 0,0 1-22 0 0,1-1-1 0 0,-1 0-2 0 0,-1 0 8 0 0,0 0-30 0 0,0 1-10 0 0,-1-1 53 0 0,1 1-13 0 0,-1-1 25 0 0,1 0-28 0 0,0 0 24 0 0,0-1 1 0 0,0 1 0 0 0,0-1 33 0 0,1 1 1 0 0,0-1 20 0 0,0 0-31 0 0,1 0 33 0 0,-1 0-43 0 0,1 0 59 0 0,0 0-31 0 0,0-1 5 0 0,0 0 4 0 0,0 1 13 0 0,1-1 0 0 0,-1 0-50 0 0,1 0 58 0 0,0 0-6 0 0,-1 0-3 0 0,1 0-24 0 0,0 0 21 0 0,0 0 1 0 0,0 0-14 0 0,0 0 5 0 0,0 0-2 0 0,0-1 4 0 0,0 2 4 0 0,0-1-24 0 0,0 0 3 0 0,1-1 30 0 0,-1 1 9 0 0,1 0-28 0 0,0 0 10 0 0,0-1-9 0 0,0 1 16 0 0,0 0 9 0 0,1-1 12 0 0,1-1-44 0 0,-1 1 23 0 0,0 0-32 0 0,0 0 65 0 0,2-1-95 0 0,-2 0 104 0 0,1 1-69 0 0,-1 0 36 0 0,0-1-29 0 0,-1 0 50 0 0,0 1-67 0 0,0-1 68 0 0,0 1-58 0 0,2-2 50 0 0,-1 1-38 0 0,-1 0 21 0 0,0-1-34 0 0,0 1 32 0 0,0 0-34 0 0,2-1 43 0 0,-2 1-40 0 0,2-2 30 0 0,-1 2-27 0 0,1-2 22 0 0,-3 1-21 0 0,2 0 29 0 0,-1-1-32 0 0,1 0 34 0 0,-1 1-29 0 0,2-2 46 0 0,-2 1-88 0 0,3 0 92 0 0,-2 0-67 0 0,2 0 49 0 0,-2 0-42 0 0,1 0 49 0 0,-1 0-56 0 0,2-1 45 0 0,-1 0-42 0 0,1 0 35 0 0,-1 0-52 0 0,1 0 52 0 0,-1 1-40 0 0,1-1 36 0 0,0 1-29 0 0,0-1 27 0 0,0 0-35 0 0,1 0 38 0 0,-1 1-45 0 0,1-1 51 0 0,-1 0-43 0 0,2 0 45 0 0,-3 0-36 0 0,2 0 30 0 0,-2 1-18 0 0,2 0 29 0 0,-2 0-78 0 0,2-1 93 0 0,-2 2-58 0 0,2-1 69 0 0,-2 0-70 0 0,1 0 60 0 0,-1 0-51 0 0,2-1 33 0 0,-2 2-28 0 0,1-2 22 0 0,0 1-45 0 0,1-1 37 0 0,-1 1-31 0 0,2-1 27 0 0,1 0-21 0 0,-2 0 48 0 0,0 0-61 0 0,2 0 24 0 0,-2 0-12 0 0,1-1 25 0 0,1 0-101 0 0,1 0 138 0 0,-2 1-54 0 0,0-1 23 0 0,2 0-21 0 0,-1 0 29 0 0,2-1-61 0 0,-2 1 37 0 0,1 0 6 0 0,0 0 12 0 0,1-1-26 0 0,0 0 38 0 0,0 1-40 0 0,-1 0 2 0 0,0 0 23 0 0,0 0 10 0 0,1 0-25 0 0,0-1 10 0 0,0 0-4 0 0,1 1 0 0 0,0-1 42 0 0,0 0-40 0 0,0 0 28 0 0,0 0-22 0 0,0 0 29 0 0,0 0-16 0 0,0 0-25 0 0,-2-1-35 0 0,-1 0 46 0 0,1 1-39 0 0,-2-2 58 0 0,2 0-54 0 0,0 0 46 0 0,-1-1-47 0 0,2 0 42 0 0,-1-2-32 0 0,0 1 28 0 0,1 0-26 0 0,0 0 22 0 0,1-2-21 0 0,-1 2-8 0 0,0-2 20 0 0,0 2-2 0 0,1-3-3 0 0,-1 2 11 0 0,0-1-17 0 0,1 0-5 0 0,0 0 20 0 0,-1 0-2 0 0,2-1-31 0 0,-1 1 38 0 0,1-1-13 0 0,0 0 8 0 0,0 0-10 0 0,-1 1 8 0 0,1-1-26 0 0,0 2 36 0 0,-1-2-8 0 0,0 2 4 0 0,1-1-10 0 0,0 2 4 0 0,-1-2 7 0 0,1 2-35 0 0,-1 0 53 0 0,1 0-22 0 0,-1 0 17 0 0,1 0-13 0 0,-1 2 5 0 0,0-2 2 0 0,0 1-14 0 0,0 0-1 0 0,0 1 0 0 0,0 1-6 0 0,0 0-45 0 0,0-1-11 0 0,0 0-88 0 0,0 0-16 0 0,0 0-95 0 0,0 1-132 0 0,0 1-148 0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9:06.86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02531.625"/>
      <inkml:brushProperty name="anchorY" value="-866816.625"/>
      <inkml:brushProperty name="scaleFactor" value="0.5"/>
    </inkml:brush>
  </inkml:definitions>
  <inkml:trace contextRef="#ctx0" brushRef="#br0">69 15 636 0 0,'0'0'3892'0'0,"-4"0"-2373"0"0,0 0-238 0 0,-1 0-98 0 0,1 0-34 0 0,-2 0-45 0 0,1 0-9 0 0,0 0-52 0 0,2 0-20 0 0,-2 0-59 0 0,0 0 17 0 0,2-1-224 0 0,0 1 52 0 0,1 0-228 0 0,1 0 500 0 0,-2-1-611 0 0,0 1-80 0 0,1 0-5 0 0,-1-1-57 0 0,2 1-22 0 0,0 0-67 0 0,3 0-27 0 0,1 1-12 0 0,4-1-30 0 0,-1 0-27 0 0,6 0-8 0 0,1 1-10 0 0,3-1-56 0 0,1 0 38 0 0,3 0-42 0 0,2 0 2 0 0,2 0 7 0 0,2 0-59 0 0,2-1 45 0 0,1 1-44 0 0,0 0 35 0 0,2-1-47 0 0,0 0 60 0 0,1 1-84 0 0,-1-1 48 0 0,0 0-43 0 0,-1 1 44 0 0,-1-1-37 0 0,0 0 25 0 0,-2 1-21 0 0,-1-1 6 0 0,-3 0-39 0 0,-1 1 99 0 0,-1-1-96 0 0,-6 0 3 0 0,2 1-43 0 0,-4-1-62 0 0,1 1-51 0 0,-3 0-146 0 0,1 0 2 0 0,-2 0-189 0 0,1 0-109 0 0,-2-1-163 0 0,1 1-194 0 0,-2 0-168 0 0,-3 0-164 0 0,4 0-297 0 0,-2 0-322 0 0,-1-1-2358 0 0,2 1-2178 0 0,-1 0 5140 0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9:07.33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04521.875"/>
      <inkml:brushProperty name="anchorY" value="-868071.875"/>
      <inkml:brushProperty name="scaleFactor" value="0.5"/>
    </inkml:brush>
  </inkml:definitions>
  <inkml:trace contextRef="#ctx0" brushRef="#br0">90 108 40 0 0,'-1'-2'2504'0'0,"-2"-3"-718"0"0,0-1-38 0 0,-1 0-295 0 0,0-1-39 0 0,0 0-243 0 0,0 0 54 0 0,0 0-80 0 0,1 0 14 0 0,-1 0-221 0 0,1 1 60 0 0,0 0-188 0 0,0 1 49 0 0,0-1-233 0 0,1 2 36 0 0,-1 0-181 0 0,0 0 9 0 0,1 1-172 0 0,0 0-6 0 0,-1 0-51 0 0,2 1 164 0 0,-1 2 125 0 0,0 1-116 0 0,0 4 233 0 0,-1 3-233 0 0,1 3 149 0 0,-1 4-214 0 0,1 3 218 0 0,0 3-280 0 0,0 3 233 0 0,0 3-265 0 0,1 2 235 0 0,-1 3-283 0 0,1 2 107 0 0,0 2-24 0 0,1 0-46 0 0,0 3 19 0 0,0 0 58 0 0,0 1-140 0 0,2 1 101 0 0,-1 0-132 0 0,1-1 36 0 0,1 0-56 0 0,-1-1 30 0 0,1-2-104 0 0,1-1 20 0 0,-1-2-24 0 0,0 0-31 0 0,0-3 17 0 0,0-2-21 0 0,0-3 14 0 0,-1-1-23 0 0,1-1 11 0 0,-1-3-17 0 0,0-2-1 0 0,-1-1 4 0 0,1-1-20 0 0,-1-2-134 0 0,1-1-117 0 0,-1-2-140 0 0,1-2-189 0 0,-2 0-219 0 0,1-2-182 0 0,0 1-242 0 0,-1-2-441 0 0,1 0-329 0 0,0-1-451 0 0,-1 1-1210 0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9:07.99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03216"/>
      <inkml:brushProperty name="anchorY" value="-867782.5"/>
      <inkml:brushProperty name="scaleFactor" value="0.5"/>
    </inkml:brush>
  </inkml:definitions>
  <inkml:trace contextRef="#ctx0" brushRef="#br0">5 60 2504 0 0,'-5'6'19334'0'0,"9"-6"-18779"0"0,4-1-125 0 0,3-1-72 0 0,3 0-175 0 0,3 0 147 0 0,3-1-258 0 0,3 0 194 0 0,1 0-260 0 0,4-1 224 0 0,2 0-282 0 0,2 1 232 0 0,3-1-223 0 0,0 0 214 0 0,1 0-261 0 0,1 0 232 0 0,-2 1-240 0 0,-2 0 248 0 0,-1 0-272 0 0,-3 0 264 0 0,-1 1-262 0 0,-3 0 246 0 0,-2 1-246 0 0,-3-1 226 0 0,-4 2-212 0 0,-1-1 221 0 0,-4 0-215 0 0,1 0 219 0 0,-2 1-242 0 0,0 0 231 0 0,-1 0-276 0 0,-3 0 179 0 0,2 0-355 0 0,-2 0 117 0 0,0 0-496 0 0,-3 0-252 0 0,2 1-481 0 0,-2-1-535 0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9:09.72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05183.5"/>
      <inkml:brushProperty name="anchorY" value="-868999.6875"/>
      <inkml:brushProperty name="scaleFactor" value="0.5"/>
    </inkml:brush>
  </inkml:definitions>
  <inkml:trace contextRef="#ctx0" brushRef="#br0">12 107 1376 0 0,'-4'-8'13928'0'0,"3"6"-13589"0"0,-1 1-131 0 0,1 0 104 0 0,0 0-141 0 0,0 0 143 0 0,0 0 308 0 0,2 0-355 0 0,0-1-150 0 0,0 1 117 0 0,0 0-116 0 0,0 0 141 0 0,0-1-145 0 0,1 0 133 0 0,-1 0-137 0 0,1 0 147 0 0,0-1-138 0 0,0 1 136 0 0,2 0-143 0 0,-2 0 122 0 0,3-1-131 0 0,-1 0 118 0 0,1 0-129 0 0,0 1 107 0 0,2-2-103 0 0,-1 1-7 0 0,3 0 117 0 0,2 0-34 0 0,1 0-41 0 0,3-1 73 0 0,1 0-85 0 0,2 0 21 0 0,3 0 26 0 0,2 0-2 0 0,2 1 3 0 0,2 0-18 0 0,4 0 1 0 0,3 0 4 0 0,3 0-50 0 0,4 1 29 0 0,3 0-11 0 0,4 1-21 0 0,3 0-27 0 0,5 0-7 0 0,2 1 22 0 0,4 1-17 0 0,2 0 0 0 0,2 1 6 0 0,1 0-3 0 0,2 0-27 0 0,-1 0-20 0 0,0 0 23 0 0,-2 0-19 0 0,-1 0 10 0 0,-3-1-21 0 0,-3 1-46 0 0,0-1 54 0 0,-3 0 5 0 0,0 0-2 0 0,-2 0-14 0 0,-1-1 4 0 0,-1 1-6 0 0,-3-1-14 0 0,-2 0-14 0 0,-1 0 35 0 0,-1 0-26 0 0,-2 0 19 0 0,-1 1-20 0 0,-1-1 104 0 0,-1 1-146 0 0,-1-1 163 0 0,-2 1-185 0 0,-1-1-33 0 0,-3 1 211 0 0,-2 0-198 0 0,-1 0 99 0 0,-2 0 56 0 0,0 1-117 0 0,-2-1 36 0 0,0 1-14 0 0,-3 0 14 0 0,-1 0-8 0 0,-1-1 21 0 0,-2 0-53 0 0,-1 1 41 0 0,-5-1-47 0 0,1 0-35 0 0,-3 0-51 0 0,1 0-73 0 0,-3 0-158 0 0,1 0-9 0 0,-1-1-277 0 0,-3 1-10 0 0,1-1-394 0 0,-1 1-207 0 0,-2-1-391 0 0,-1 1-945 0 0,-19 3-10984 0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9:11.21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08976.5"/>
      <inkml:brushProperty name="anchorY" value="-870220"/>
      <inkml:brushProperty name="scaleFactor" value="0.5"/>
    </inkml:brush>
  </inkml:definitions>
  <inkml:trace contextRef="#ctx0" brushRef="#br0">36 27 2660 0 0,'0'0'3558'0'0,"-4"1"-2328"0"0,1-1-223 0 0,-1 0-218 0 0,1 1-168 0 0,1-1-80 0 0,-3 0 25 0 0,1 0-54 0 0,0 0-10 0 0,1 0-22 0 0,2 0-39 0 0,-1 0-47 0 0,2 0-13 0 0,3 0-39 0 0,0-1-7 0 0,5 1-15 0 0,3 0 63 0 0,2-1-90 0 0,4 2 29 0 0,2-1-84 0 0,4 1 86 0 0,4 0-141 0 0,4 0 97 0 0,4 0-84 0 0,4 1 42 0 0,5-1 72 0 0,4 1-181 0 0,4 0 151 0 0,3-1-138 0 0,4 0 141 0 0,4 0-149 0 0,2-1 130 0 0,3 0-92 0 0,2-1 84 0 0,0 0-141 0 0,1 0 130 0 0,-2-1-177 0 0,-2-1 108 0 0,-3 1-158 0 0,-2 0 137 0 0,-2 0-166 0 0,-3-1 123 0 0,0 1-155 0 0,-2 0 147 0 0,0-1-178 0 0,-2 1 142 0 0,-1 0-97 0 0,-3-1 127 0 0,-3 2-153 0 0,-2-1 118 0 0,-2 1-116 0 0,-3-1 121 0 0,-3 1-135 0 0,-3 0 134 0 0,-1 0-171 0 0,-3 0 168 0 0,-1 1-151 0 0,-3 0 134 0 0,-1 0-138 0 0,-2 0 101 0 0,-2 0-72 0 0,-1 0 94 0 0,-4 0-129 0 0,2 0 124 0 0,-4 0-156 0 0,2 0 162 0 0,-3 0-161 0 0,2 0 160 0 0,-2 0-160 0 0,1 1 146 0 0,-3-1-180 0 0,2 0 161 0 0,-2 1-167 0 0,1-1 161 0 0,-3 0-129 0 0,2 1 147 0 0,-2-1-136 0 0,2 1 150 0 0,-2-1-156 0 0,2 1 159 0 0,-3-1-137 0 0,3 0 140 0 0,-1 1-121 0 0,1-1 136 0 0,-2 0-120 0 0,2 1 126 0 0,-1-1-167 0 0,1 0 185 0 0,-2 1-165 0 0,1-1 172 0 0,-1 0-144 0 0,1 0 124 0 0,-2 0-120 0 0,2 0 114 0 0,-1 0-123 0 0,0 0 149 0 0,-1 1-157 0 0,2-1 155 0 0,-1 0-154 0 0,-2 0 154 0 0,3 0-177 0 0,-1 0 207 0 0,2 0-194 0 0,-2-1 172 0 0,2 1-163 0 0,-1 0 164 0 0,1 0-198 0 0,-1 0 204 0 0,1 0-170 0 0,-1 0 159 0 0,2 0-149 0 0,-3 0 143 0 0,3 0-179 0 0,-2 0 203 0 0,2 0-160 0 0,-2 0 147 0 0,3-1-159 0 0,-3 1 164 0 0,3 0-171 0 0,-3 0 168 0 0,2 0-181 0 0,-2 0 180 0 0,2 0-149 0 0,-1 0 130 0 0,1-1-150 0 0,-2 1 160 0 0,1 0-165 0 0,-2-1 166 0 0,2 1-143 0 0,-1 0 151 0 0,0 0-156 0 0,-1 0 131 0 0,1 0-138 0 0,-1 0 170 0 0,-2 0-200 0 0,3 0 202 0 0,-2 1-165 0 0,-1-1 148 0 0,2 0-160 0 0,-1 1 169 0 0,-1-1-173 0 0,3-1 155 0 0,-2 1-130 0 0,2 0 126 0 0,-1 0-125 0 0,-2 0 131 0 0,2 0-142 0 0,-1 1 159 0 0,-1-1-201 0 0,3 0 209 0 0,-2 0-172 0 0,2 0 160 0 0,-1 0-158 0 0,-1 0 149 0 0,1 0-147 0 0,0 0 151 0 0,-2 0-162 0 0,2 0 165 0 0,-1 0-157 0 0,-2 0 104 0 0,2 0-88 0 0,-2 0 14 0 0,0 0 117 0 0,-2 0-148 0 0,2 0 161 0 0,-1 0-151 0 0,0 0 144 0 0,-2 0-137 0 0,4 0 23 0 0,-2 0 108 0 0,1 1-138 0 0,1-1 139 0 0,-1 1-139 0 0,-1-1 50 0 0,2 1-16 0 0,-1 0-4 0 0,-1-1 16 0 0,2 1-29 0 0,-1-1-60 0 0,-1 1-59 0 0,2-1-49 0 0,-1 1-54 0 0,0-1-103 0 0,-3 1-33 0 0,3 0-136 0 0,-2-1-132 0 0,0 1-127 0 0,0 0-156 0 0,0 0-341 0 0,-1 1-423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1:12.3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9 2408 0 0,'-38'-8'23044'0'0,"45"17"-21366"0"0,24 16-2334 0 0,-21-17 1196 0 0,134 94-177 0 0,4 4-319 0 0,-140-100 18 0 0,-1 0 1 0 0,0 1 0 0 0,0 0 0 0 0,0 0-1 0 0,-1 1 1 0 0,10 16 0 0 0,-14-21-1 0 0,-1 0 0 0 0,0 0 0 0 0,0 0 0 0 0,0 0 0 0 0,0 0 0 0 0,0 0 0 0 0,0 0 0 0 0,-1 0 0 0 0,1 0 1 0 0,-1 1-1 0 0,0-1 0 0 0,0 0 0 0 0,-1 0 0 0 0,1 0 0 0 0,0 1 0 0 0,-1-1 0 0 0,0 0 0 0 0,0 0 0 0 0,0 0 0 0 0,0 0 0 0 0,0 0 0 0 0,-1 0 0 0 0,1 0 0 0 0,-1-1 0 0 0,-4 6 0 0 0,-19 21 274 0 0,-3-1 0 0 0,0-1-1 0 0,-1-2 1 0 0,-57 38-1 0 0,44-33-2967 0 0,-72 67-1 0 0,113-97 2271 0 0,0 1 0 0 0,0 0 0 0 0,0 0 0 0 0,0 0 1 0 0,0 0-1 0 0,0 0 0 0 0,1 1 0 0 0,-1-1 0 0 0,0 0 1 0 0,1 0-1 0 0,-1 0 0 0 0,1 1 0 0 0,-1-1 0 0 0,1 0 1 0 0,0 1-1 0 0,-1-1 0 0 0,1 0 0 0 0,0 1 0 0 0,0 0 1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3:27.1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485 48 1500 0 0,'-18'-33'12992'0'0,"17"31"-12737"0"0,-1 1 0 0 0,0 0-1 0 0,1 0 1 0 0,-1 0 0 0 0,0 0 0 0 0,0 0-1 0 0,0 0 1 0 0,1 1 0 0 0,-1-1 0 0 0,0 1 0 0 0,0-1-1 0 0,0 1 1 0 0,-3-1 0 0 0,-10 0 196 0 0,0 0 1 0 0,0 1-1 0 0,1 0 0 0 0,-1 1 1 0 0,0 1-1 0 0,0 0 0 0 0,1 1 1 0 0,-1 0-1 0 0,-17 8 0 0 0,8-2 37 0 0,0 1 0 0 0,0 1 1 0 0,1 1-1 0 0,-34 25 0 0 0,45-29-351 0 0,1 1 0 0 0,0 0 0 0 0,1 1-1 0 0,0 0 1 0 0,0 1 0 0 0,1 0 0 0 0,1 1 0 0 0,-12 19 0 0 0,17-24-157 0 0,0 0 0 0 0,0-1 0 0 0,0 1 1 0 0,1 0-1 0 0,0 0 0 0 0,1 0 0 0 0,0 1 0 0 0,0-1 0 0 0,0 0 1 0 0,1 1-1 0 0,0-1 0 0 0,0 0 0 0 0,1 0 0 0 0,0 1 1 0 0,0-1-1 0 0,1 0 0 0 0,0 0 0 0 0,5 13 0 0 0,0-6-375 0 0,1 1-1 0 0,0-1 0 0 0,1 0 0 0 0,1-1 0 0 0,0 0 0 0 0,1-1 0 0 0,0 0 1 0 0,1-1-1 0 0,0 0 0 0 0,1 0 0 0 0,0-2 0 0 0,15 9 0 0 0,-5-4-1402 0 0,1-2-1 0 0,0-1 1 0 0,1-1 0 0 0,0-1-1 0 0,0-1 1 0 0,45 7-1 0 0,-30-9-3930 0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29:12.49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13274.625"/>
      <inkml:brushProperty name="anchorY" value="-871487.8125"/>
      <inkml:brushProperty name="scaleFactor" value="0.5"/>
    </inkml:brush>
  </inkml:definitions>
  <inkml:trace contextRef="#ctx0" brushRef="#br0">1 228 2628 0 0,'0'-1'5411'0'0,"0"-1"-4345"0"0,1 0-199 0 0,0-1-206 0 0,0 1 111 0 0,3-3-23 0 0,-1 2 96 0 0,4-2-158 0 0,2 0 62 0 0,3 1-195 0 0,3-1 64 0 0,3 0-74 0 0,5 1-23 0 0,3-1-47 0 0,5 1-46 0 0,6 0-76 0 0,4 0-59 0 0,8 0-46 0 0,7 0-51 0 0,5 0-16 0 0,5 0-28 0 0,4 0-62 0 0,3 0 39 0 0,3 0-49 0 0,1 0 8 0 0,1 0 1 0 0,0 0-34 0 0,2 0 10 0 0,-1 0-19 0 0,1 0-6 0 0,-1 0-26 0 0,1-1 15 0 0,0 1-11 0 0,-2 0-7 0 0,-1 0-21 0 0,0-1 29 0 0,-3 0-34 0 0,-1 1-17 0 0,-3-1 41 0 0,-4 1-56 0 0,-5 0 31 0 0,-3 0-6 0 0,-6 0 2 0 0,-4 1 0 0 0,-4 0-84 0 0,-3 0 131 0 0,-3 1-47 0 0,-3 0 12 0 0,-4 0-13 0 0,0 1-7 0 0,-3 0 11 0 0,0 0-4 0 0,-3 0 1 0 0,0 0-19 0 0,-2 0-8 0 0,-1 0 10 0 0,-1 1-9 0 0,0-1-11 0 0,-1 1 26 0 0,1-1 20 0 0,-2 1-24 0 0,1 0 10 0 0,-1 0 25 0 0,1-1-18 0 0,-1 1-6 0 0,0 0 25 0 0,0 0-4 0 0,0-1 21 0 0,-1 1-42 0 0,1 0 32 0 0,-1-1-15 0 0,-1 0-24 0 0,0 1 39 0 0,-1-1-12 0 0,-3 1 27 0 0,2 0-53 0 0,-3-1 40 0 0,2 0-130 0 0,-2 1 186 0 0,1-1-64 0 0,-2 0 4 0 0,2 0 5 0 0,-2 1-22 0 0,1-1 24 0 0,-2 1-12 0 0,1-1 4 0 0,-2 0-1 0 0,2 1-5 0 0,-3-1 2 0 0,2 1-25 0 0,-3-1-6 0 0,3 1-24 0 0,-3-1 20 0 0,-1 1-4 0 0,2 0-8 0 0,-1-1-15 0 0,-2 1-10 0 0,3 0-18 0 0,-2 0-20 0 0,3-1 28 0 0,-2 1 4 0 0,-2 0-6 0 0,3 0 22 0 0,-1 0 4 0 0,-2 0-19 0 0,3 0 11 0 0,-2 0 11 0 0,0 0 14 0 0,2 0 2 0 0,-1 0 2 0 0,2-1 14 0 0,-1 1 0 0 0,-2 0 6 0 0,2-1-5 0 0,-1 1 6 0 0,-1 0-1 0 0,2 0-24 0 0,-1 0 50 0 0,-1 0-21 0 0,1 0 12 0 0,0-1-1 0 0,-2 1 0 0 0,2 0 0 0 0,-1 0 0 0 0,-2 0 4 0 0,-1-1-10 0 0,2 1 8 0 0,0 0-7 0 0,-1-1 2 0 0,-1 1-11 0 0,-1 0 18 0 0,2 0-16 0 0,0 0 10 0 0,-1 0 2 0 0,-1 0-5 0 0,0 0-3 0 0,2-1-13 0 0,0 1 21 0 0,-1 0-6 0 0,0 0-12 0 0,2-1 4 0 0,-1 1-21 0 0,0-1-18 0 0,2 1-28 0 0,-2-1 34 0 0,0 1 5 0 0,2-1-14 0 0,-2 0 52 0 0,0 1-24 0 0,-1 0 24 0 0,-1-1-6 0 0,2 1-3 0 0,0 0 11 0 0,0-1 6 0 0,-1 1-6 0 0,-1 0 3 0 0,-1 0-11 0 0,0 0 22 0 0,-1 0-11 0 0,3-1-1 0 0,0 1 10 0 0,0 0-13 0 0,-1-1 14 0 0,0 1-23 0 0,-1 0 35 0 0,-1 0-21 0 0,0 0 8 0 0,0 0 2 0 0,0 0-5 0 0,0 0 11 0 0,0 0-22 0 0,0 0 21 0 0,0 0-3 0 0,0 0-8 0 0,0 0 4 0 0,0 0-7 0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0:14.71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08290.625"/>
      <inkml:brushProperty name="anchorY" value="-874877.5"/>
      <inkml:brushProperty name="scaleFactor" value="0.5"/>
    </inkml:brush>
  </inkml:definitions>
  <inkml:trace contextRef="#ctx0" brushRef="#br0">0 19 872 0 0,'0'0'4777'0'0,"1"-1"-4689"0"0,0-1-10 0 0,0 1-10 0 0,0 0 11 0 0,0 0 19 0 0,-1 0 46 0 0,1 1-2 0 0,1-1 47 0 0,-1 0 7 0 0,1 0 16 0 0,0 0 12 0 0,-1 1 21 0 0,0-1 525 0 0,0 0-643 0 0,1 0-32 0 0,-1-1-4 0 0,0 1-39 0 0,0 1 10 0 0,0-1-16 0 0,-1 1-15 0 0,0 0-6 0 0,0 0-18 0 0,0 0-34 0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0:16.70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09588.9375"/>
      <inkml:brushProperty name="anchorY" value="-876127.5"/>
      <inkml:brushProperty name="scaleFactor" value="0.5"/>
    </inkml:brush>
  </inkml:definitions>
  <inkml:trace contextRef="#ctx0" brushRef="#br0">67 203 680 0 0,'1'1'1332'0'0,"-1"0"-280"0"0,2 3 1599 0 0,0-3-1956 0 0,0 1-100 0 0,0 0-128 0 0,0-1-40 0 0,-1-1-71 0 0,0 1-70 0 0,2-1 14 0 0,0 0-3 0 0,0 0-16 0 0,-1 0-14 0 0,0 0 9 0 0,2-1-42 0 0,-1 1-26 0 0,0-1 47 0 0,-1 0-17 0 0,1 0-36 0 0,0 0-21 0 0,0-1-52 0 0,1 0-50 0 0,-1 0 52 0 0,1-1 2 0 0,-1 0 0 0 0,1-1 8 0 0,-2 0-7 0 0,2 0-53 0 0,-2 0 29 0 0,1-1-45 0 0,0 0 17 0 0,0 0-40 0 0,0 0 34 0 0,0-2 111 0 0,-1 2 9 0 0,1-2 48 0 0,0 1-122 0 0,-1-2 71 0 0,0 2-77 0 0,0-2 122 0 0,0 2-88 0 0,-1-1 20 0 0,-1 0 47 0 0,0 0 25 0 0,0 0-92 0 0,-1 0 26 0 0,1 1-77 0 0,-1-1 51 0 0,0 1 19 0 0,-1-1 54 0 0,0 1-54 0 0,0-1 45 0 0,-1 2-135 0 0,0-1 80 0 0,1 1-117 0 0,-2 0 87 0 0,1 1-118 0 0,-3 0 90 0 0,2 2-85 0 0,0 0 98 0 0,-3 1-66 0 0,1 0 73 0 0,-2 1-95 0 0,1 1 24 0 0,-3 1-9 0 0,0 1 27 0 0,0 3-46 0 0,0 0 30 0 0,0 1 13 0 0,1 2-28 0 0,0 0 29 0 0,1 1 15 0 0,1 2-14 0 0,1 0 21 0 0,1 1 12 0 0,0 1-26 0 0,2 0 14 0 0,0 1-14 0 0,2 0 41 0 0,1 0 62 0 0,1 1-141 0 0,2-1 181 0 0,1 0-168 0 0,1-1 130 0 0,2 0-146 0 0,1-2 108 0 0,1 0-114 0 0,1-1 117 0 0,1-1-125 0 0,2-2 136 0 0,-1 0-135 0 0,2-2 126 0 0,1-2-141 0 0,-4-1 112 0 0,5-2-147 0 0,0-1 116 0 0,1-1-92 0 0,0-2 100 0 0,-1-1-117 0 0,1-2 110 0 0,-2-1-136 0 0,0-2 152 0 0,-1-1-159 0 0,-2 0 169 0 0,-1-1-116 0 0,-2-1 97 0 0,0 0-78 0 0,-3 0 206 0 0,0 0-144 0 0,-1-1 73 0 0,-2 1-102 0 0,0 0 83 0 0,-1 1-89 0 0,-2 0 49 0 0,-1 1-85 0 0,-1 0 60 0 0,-1 1-95 0 0,-1 0 64 0 0,-1 1-35 0 0,-2 1 46 0 0,0 0-82 0 0,-1 0 90 0 0,-1 0-89 0 0,0 1 88 0 0,1 2-116 0 0,-2-1 91 0 0,1 3-57 0 0,-2 0 72 0 0,1 1-71 0 0,-3 1 45 0 0,-1 1-46 0 0,1 1 55 0 0,-1 1-54 0 0,0 1 72 0 0,1 1-77 0 0,0 1 52 0 0,1 2-35 0 0,0 0 57 0 0,1 1-110 0 0,1 1 131 0 0,1 1-83 0 0,1 1 77 0 0,2 1-71 0 0,1 0 77 0 0,0 0-93 0 0,2 0 93 0 0,1 0-65 0 0,1 0 47 0 0,2-1-36 0 0,0 1 66 0 0,2-1-61 0 0,1-1 62 0 0,1-1-65 0 0,1 0 62 0 0,2-2-47 0 0,0-1 28 0 0,1-1-36 0 0,-2-1 43 0 0,4-2-65 0 0,-2-1 66 0 0,3-2-91 0 0,1-1 74 0 0,0-2-19 0 0,0-1 38 0 0,-1-2-79 0 0,0-1 62 0 0,-1-1-48 0 0,-1-2 27 0 0,0-1-45 0 0,-1-1 40 0 0,-1-1-41 0 0,-2-1 68 0 0,0 0-25 0 0,-1 0 43 0 0,-1 0-67 0 0,0 0 72 0 0,-2 0-41 0 0,0 1 36 0 0,-1 1 14 0 0,0 1-17 0 0,-2 0-49 0 0,0 2 42 0 0,-1 0-67 0 0,-1 2 23 0 0,-2 0-23 0 0,1 1 5 0 0,-3 1 17 0 0,1 1-1 0 0,-3 0-13 0 0,1 1 5 0 0,-3 2-2 0 0,-2 2 5 0 0,-1 1 17 0 0,0 2-10 0 0,0 2 5 0 0,0 1-15 0 0,0 2 18 0 0,0 1-1 0 0,1 1-19 0 0,1 1 30 0 0,0 2-14 0 0,2 0 19 0 0,1-1-28 0 0,2 1 22 0 0,1 0 7 0 0,2 0-49 0 0,2 0 58 0 0,1-1-42 0 0,2 1 45 0 0,1-2-22 0 0,3 0-12 0 0,0-1-4 0 0,2-1-29 0 0,2-1-26 0 0,1 0-13 0 0,2-3-18 0 0,0 0 40 0 0,1-2-46 0 0,-2-1 48 0 0,1-1-43 0 0,-2-1 69 0 0,3-2-43 0 0,-1 0 42 0 0,0-2-53 0 0,0-1 44 0 0,-1-1-33 0 0,-1-2 19 0 0,-2-1 9 0 0,0-1 25 0 0,-2-1-39 0 0,0-1 42 0 0,-3 0-55 0 0,0-1 58 0 0,-1 1-46 0 0,-1 0 89 0 0,-1 1-77 0 0,-2 0 48 0 0,0 0-60 0 0,-1 1 73 0 0,-2 1-65 0 0,0 0 62 0 0,-2 1-74 0 0,1 2 69 0 0,-2 0 25 0 0,1 1-30 0 0,-3 1-10 0 0,1 1 26 0 0,-2 1-28 0 0,-1 2 37 0 0,0 1-30 0 0,-1 1 5 0 0,2 1-10 0 0,0 2 43 0 0,1 1-55 0 0,1 2 41 0 0,2 0-35 0 0,0 0 28 0 0,2 2 14 0 0,2-1-26 0 0,1 1 9 0 0,1-1 6 0 0,2 1-25 0 0,1 0 16 0 0,2 0-24 0 0,1-1 12 0 0,2 0 9 0 0,1-1-3 0 0,1-1 2 0 0,0-1-28 0 0,2-1 22 0 0,-2-1 137 0 0,2-1-217 0 0,-2-1 62 0 0,2-2 24 0 0,-2-1-43 0 0,1-1 15 0 0,1-2-23 0 0,-1-1-3 0 0,-1-1 27 0 0,-1-2-28 0 0,-2-1 15 0 0,0 0 9 0 0,-2-1-12 0 0,-1 0 13 0 0,-1-1-45 0 0,-2 0 41 0 0,0 0-33 0 0,-2 0 24 0 0,0 1-16 0 0,-2-1 27 0 0,0 1-40 0 0,-2 0 32 0 0,0 1-39 0 0,-2 1-3 0 0,0 1 47 0 0,1 1-2 0 0,-1 1-6 0 0,1 2 23 0 0,-3 0-49 0 0,3 1 43 0 0,-2 1-51 0 0,1 1 47 0 0,-1 0-62 0 0,2 1-9 0 0,0 2-116 0 0,1-1 35 0 0,1 2-140 0 0,1 0 7 0 0,1 0-60 0 0,1 0 103 0 0,2 1-164 0 0,0 0-1 0 0,2-1-97 0 0,0-1 38 0 0,2 1-79 0 0,0-2 76 0 0,2 0-63 0 0,0-1 38 0 0,-2 0-71 0 0,3-1 187 0 0,-1-1-51 0 0,-1 0 8 0 0,1-1 10 0 0,-1 0-41 0 0,-1 0 2 0 0,2-1-134 0 0,-2 0 4 0 0,-1 0-270 0 0,-1 1-234 0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0:18.40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10992.375"/>
      <inkml:brushProperty name="anchorY" value="-877399.6875"/>
      <inkml:brushProperty name="scaleFactor" value="0.5"/>
    </inkml:brush>
  </inkml:definitions>
  <inkml:trace contextRef="#ctx0" brushRef="#br0">2 18 964 0 0,'0'0'5127'0'0,"0"-2"-4459"0"0,-1 1-18 0 0,1-1-59 0 0,0 1-28 0 0,-1-1 827 0 0,1 0-1023 0 0,0 0-33 0 0,0-4 3113 0 0,1 8-3239 0 0,1 0-30 0 0,-1 2 8 0 0,1 2 73 0 0,1 2 20 0 0,-1 0 23 0 0,0 2-81 0 0,0 2 106 0 0,0 0-109 0 0,0 1 103 0 0,-1 1-83 0 0,1 1 26 0 0,0 0-74 0 0,0 1 20 0 0,0 1-90 0 0,-1 1 182 0 0,1-1-173 0 0,0 2 130 0 0,-1 0-159 0 0,1 2 134 0 0,0 0-42 0 0,0 1 82 0 0,0 1-16 0 0,0 0 42 0 0,-1 0-41 0 0,1 1 0 0 0,0 0-62 0 0,0 1-21 0 0,-1 2 6 0 0,1 0-2 0 0,-1 2 13 0 0,1 1-45 0 0,0 1 9 0 0,-1 1-23 0 0,1 0 0 0 0,1 1-52 0 0,-1 0 46 0 0,0 1-40 0 0,0-1 2 0 0,0 1 8 0 0,0 0-8 0 0,0 0 12 0 0,-1 0-12 0 0,2 0-2 0 0,-1-1 15 0 0,0 1 18 0 0,0-1-23 0 0,0 0 23 0 0,0 1 35 0 0,1-1 153 0 0,-1 0-231 0 0,0 1 269 0 0,0-1-265 0 0,0 0 234 0 0,0 0-196 0 0,0 1 184 0 0,0-1-114 0 0,0 0 62 0 0,-1 0-146 0 0,1 0 101 0 0,-1 1-124 0 0,0-1 131 0 0,1 1-133 0 0,-1 0 138 0 0,1 0-125 0 0,0 1 113 0 0,-1-1-122 0 0,1 1 119 0 0,0 1-148 0 0,1-1 44 0 0,-1 1 64 0 0,0-1-108 0 0,0 2 111 0 0,0-2-118 0 0,0 2 115 0 0,0-1-152 0 0,0 0 129 0 0,-1 0-139 0 0,1 0 124 0 0,-1 0-136 0 0,0 0 124 0 0,1-1-155 0 0,-1 0 134 0 0,0 0-41 0 0,0-1-44 0 0,0-1 53 0 0,0 1 0 0 0,0 0-27 0 0,0-1-14 0 0,0 1 22 0 0,0-1-92 0 0,0 1 119 0 0,0 0-118 0 0,0 0 163 0 0,0 0-128 0 0,-1 0 121 0 0,1 1-100 0 0,0 0 171 0 0,-1 0-144 0 0,1 0 136 0 0,0 1-132 0 0,0-1 128 0 0,0 0-90 0 0,0-1 107 0 0,0 0-119 0 0,0 0 135 0 0,1-1-139 0 0,-1 0 107 0 0,0 0-74 0 0,1-2 53 0 0,-1 1-33 0 0,1-2-14 0 0,-1 0 5 0 0,0-1-14 0 0,1-2-10 0 0,-1 1 25 0 0,1-1 85 0 0,-2-1-126 0 0,2 2 150 0 0,-1-1-176 0 0,1 0 179 0 0,-1-1-218 0 0,1 0 237 0 0,-1 0-208 0 0,0-1 222 0 0,0 0-200 0 0,0 0 182 0 0,0-1-212 0 0,0 1 212 0 0,0-1-242 0 0,1 1 66 0 0,0-1-18 0 0,-1 0-12 0 0,1 1 8 0 0,-1-1-12 0 0,1 0 59 0 0,0 0-26 0 0,0 0 10 0 0,0 0-15 0 0,1 0-24 0 0,-1 0 29 0 0,1-1-19 0 0,0 0-42 0 0,0 0 13 0 0,-1-1-7 0 0,1 0 0 0 0,0 0 0 0 0,-1 0 0 0 0,1-1 0 0 0,-1 0 0 0 0,1 0 0 0 0,-1-1 0 0 0,0-1 0 0 0,-1 0 0 0 0,1 0 0 0 0,0-1 0 0 0,0-1 0 0 0,-1 1 0 0 0,0-1 0 0 0,1 1 0 0 0,-1-2 0 0 0,0 1 0 0 0,0-1 0 0 0,0 1 0 0 0,0-2 0 0 0,-1 1 0 0 0,1-1 0 0 0,-1 0 0 0 0,1-1 0 0 0,0 0 0 0 0,-1-1 0 0 0,0 0 0 0 0,1-2 0 0 0,-1 1 0 0 0,0-1 0 0 0,0 0 0 0 0,0 0 0 0 0,0-2 0 0 0,0 0 0 0 0,-1 1 0 0 0,1-3 0 0 0,0 2 0 0 0,-1-1 0 0 0,1 0 0 0 0,0-1 0 0 0,-1 1 0 0 0,1-2 0 0 0,0 2 0 0 0,-1-2 0 0 0,1 1 0 0 0,0-1 0 0 0,0 1 0 0 0,0-1 0 0 0,0 0 0 0 0,0 0 0 0 0,0 0 0 0 0,0-1 0 0 0,0 0 0 0 0,-1 0 0 0 0,1-2 0 0 0,0 1 0 0 0,-1-1 0 0 0,1 0 0 0 0,0 0 0 0 0,-1 0 0 0 0,1 0 0 0 0,0-2 0 0 0,0 2 0 0 0,-1 0 0 0 0,1-1 0 0 0,0-1 0 0 0,0 1 0 0 0,0-2 0 0 0,0 2 0 0 0,0 0 0 0 0,-1 0 0 0 0,1 0 0 0 0,0-1 0 0 0,0 0 0 0 0,0-1 0 0 0,0 0 0 0 0,0 0 0 0 0,0 0 0 0 0,0 0 0 0 0,0 0 0 0 0,0 0 0 0 0,0 1 0 0 0,0 1 0 0 0,0 0 0 0 0,0-1 0 0 0,0 0 0 0 0,0 0 0 0 0,0-1 0 0 0,0 0 0 0 0,0 0 0 0 0,0 0 0 0 0,0 0 0 0 0,0 0 0 0 0,0 0 0 0 0,0 0 0 0 0,0 0 0 0 0,0 0 0 0 0,0 0 0 0 0,0 0 0 0 0,0 0 0 0 0,0 0 0 0 0,0 2 0 0 0,0 0 0 0 0,0 0 0 0 0,0 0 0 0 0,0-1 0 0 0,0 0 0 0 0,0-1 0 0 0,0 0 0 0 0,0 0 0 0 0,0 0 0 0 0,0 0 0 0 0,0 0 0 0 0,0 0 0 0 0,0 0 0 0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0:20.65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12509.5"/>
      <inkml:brushProperty name="anchorY" value="-883480.6875"/>
      <inkml:brushProperty name="scaleFactor" value="0.5"/>
    </inkml:brush>
  </inkml:definitions>
  <inkml:trace contextRef="#ctx0" brushRef="#br0">0 6 196 0 0,'0'0'3611'0'0,"1"1"-2715"0"0,0 0-111 0 0,0 1-92 0 0,2 1 1329 0 0,-2-4-1601 0 0,1 0-52 0 0,-1 0-31 0 0,2-2 1643 0 0,-2 2-1719 0 0,1 0-62 0 0,-1-1 89 0 0,0 1-83 0 0,1 0 974 0 0,-2 1-1078 0 0,0 0-110 0 0,0 2 124 0 0,0 0-33 0 0,0 3 31 0 0,0-1 98 0 0,0 4-50 0 0,0 2-21 0 0,0 2 93 0 0,0 2 22 0 0,0 2-46 0 0,0 2-12 0 0,0 2 7 0 0,0 3 41 0 0,0 1-17 0 0,0 2-2 0 0,0 1-26 0 0,1 3 26 0 0,0 1-61 0 0,1 2 50 0 0,-1 1-110 0 0,0 0 130 0 0,1 2-136 0 0,0 0 102 0 0,0 0-2 0 0,0 2 28 0 0,0 2-9 0 0,1 1-74 0 0,-1 2 125 0 0,1 1-120 0 0,-1 1 75 0 0,0-1-125 0 0,1 1 114 0 0,-1 1-121 0 0,-1-2 49 0 0,0-1-68 0 0,0-1 83 0 0,-1-1-129 0 0,-1 1 90 0 0,0-1-113 0 0,0-1 92 0 0,-1 0-100 0 0,0-1 118 0 0,0 0-129 0 0,1-1 109 0 0,-1 0-47 0 0,0-1 0 0 0,0 0-3 0 0,0 0-9 0 0,1-1 38 0 0,0-1 12 0 0,-1 0-43 0 0,2-1 66 0 0,-1-1-53 0 0,0-1 3 0 0,0-1 64 0 0,1 0-43 0 0,0 0 10 0 0,0-1 18 0 0,0 0-7 0 0,1-1-25 0 0,-1-1-6 0 0,0 1 19 0 0,1-1-13 0 0,-1 0 28 0 0,0 0-26 0 0,1 0 9 0 0,0-1-22 0 0,0 0-17 0 0,0 0 12 0 0,-1 0-14 0 0,1-1-2 0 0,-1 0 1 0 0,1-1 22 0 0,0 0-15 0 0,0-1-14 0 0,0 0 28 0 0,1-1 0 0 0,-1 0 10 0 0,1-1-43 0 0,-1 0 27 0 0,1 0 41 0 0,0-1-40 0 0,0 0 20 0 0,0-1 148 0 0,0-1-248 0 0,0-1 239 0 0,-1 0-294 0 0,1 0 300 0 0,0-1-284 0 0,0 0 263 0 0,0 0-266 0 0,0-1 225 0 0,-1 1-237 0 0,2 0 251 0 0,-1-1-253 0 0,0 0 244 0 0,0-1-269 0 0,1 1 248 0 0,-1-1-272 0 0,0 0 248 0 0,0 0-211 0 0,0-1 226 0 0,0 1-225 0 0,0 0 227 0 0,0 0-259 0 0,0 0 264 0 0,0 0-258 0 0,0 0 269 0 0,0-1-272 0 0,0 1 255 0 0,-1 0-245 0 0,1-1 232 0 0,-1 1-247 0 0,1-1 260 0 0,-1 0-237 0 0,1 0 235 0 0,-1 0-247 0 0,0 0 247 0 0,0-1-243 0 0,1 1 213 0 0,-2-1-227 0 0,2 0 262 0 0,-1 1-256 0 0,0-1 246 0 0,0 0-264 0 0,0 0 274 0 0,0 0-246 0 0,0-1 238 0 0,1 1-229 0 0,-1 0 222 0 0,0 0-238 0 0,0 0 220 0 0,1-1-208 0 0,-1 0 212 0 0,0 0-213 0 0,0-1 214 0 0,0 1-214 0 0,0-1 223 0 0,0 1-235 0 0,0-1 160 0 0,0 1-120 0 0,0 1 197 0 0,1-1-230 0 0,-1 0 245 0 0,0 0-260 0 0,0-1 241 0 0,0 1-195 0 0,1-1 212 0 0,-1 0-205 0 0,0 0 198 0 0,0 0-204 0 0,0 0 196 0 0,0-1-209 0 0,0 0 207 0 0,0 0-203 0 0,0 0 215 0 0,0 0-213 0 0,0 0 190 0 0,0-1-183 0 0,1 0 204 0 0,-1 1-230 0 0,0-1 220 0 0,0 0-217 0 0,-1-2 209 0 0,0 2-221 0 0,1 0 201 0 0,-1-2-206 0 0,1 2 247 0 0,-1 1-214 0 0,0-3 198 0 0,1 2-202 0 0,-1 1 199 0 0,0-2-209 0 0,0 1 198 0 0,-1 1-191 0 0,1 0 215 0 0,0-2-180 0 0,0 2 167 0 0,0-1-132 0 0,0 2 166 0 0,0-1-178 0 0,0 0 180 0 0,-1 0-175 0 0,1-2 188 0 0,0 1-187 0 0,0 0 182 0 0,-1-1-184 0 0,1 1 180 0 0,0-3-156 0 0,0 3 121 0 0,0-3-176 0 0,0 2 177 0 0,0-2-191 0 0,-1 1 182 0 0,1-2-181 0 0,-1 1 171 0 0,1-1-168 0 0,-1-1 138 0 0,1 0-172 0 0,0 0 77 0 0,0-1-306 0 0,-1 1 112 0 0,0-1-421 0 0,0-1-254 0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0:08.66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08284.9375"/>
      <inkml:brushProperty name="anchorY" value="-874946.3125"/>
      <inkml:brushProperty name="scaleFactor" value="0.5"/>
    </inkml:brush>
  </inkml:definitions>
  <inkml:trace contextRef="#ctx0" brushRef="#br0">205 269 36 0 0,'0'0'6485'0'0,"1"-1"-6035"0"0,1 0-309 0 0,-1-1 282 0 0,0 1-287 0 0,0 1 291 0 0,0-1-284 0 0,1-1 215 0 0,0 1-228 0 0,0 0 187 0 0,-1 0-193 0 0,0 0 130 0 0,1-1-200 0 0,0 1 178 0 0,-1-1-164 0 0,0 1 178 0 0,1-1-160 0 0,0 0 105 0 0,-1 1-101 0 0,1-2 79 0 0,0 0-85 0 0,0 0 67 0 0,-1-1-44 0 0,2 0-30 0 0,-1 0 23 0 0,0 0-24 0 0,-1 1 29 0 0,1-2 25 0 0,0 1 21 0 0,-1-1 2 0 0,-1 1 53 0 0,2-2-32 0 0,-1 2-15 0 0,-1-1 5 0 0,1 1 61 0 0,0-2 10 0 0,-1 2-3 0 0,0-2-14 0 0,0 1-24 0 0,0-1 25 0 0,-1 1 9 0 0,0 0-3 0 0,1 1 59 0 0,-2-1 40 0 0,1 1-64 0 0,-1-1-4 0 0,1 1-32 0 0,-1 0-33 0 0,0-1 6 0 0,-1 1 28 0 0,0 0-61 0 0,-2-1-22 0 0,1 2-43 0 0,-1-1-11 0 0,0 0-15 0 0,-2 0-13 0 0,1 1-3 0 0,-1-1-19 0 0,1 1-5 0 0,-2 0-13 0 0,1 1 11 0 0,-2 0-18 0 0,1 1 14 0 0,-2 1 5 0 0,2 0-15 0 0,-4 2 28 0 0,1 0-13 0 0,-2 2-19 0 0,1 0-3 0 0,0 1 32 0 0,0 1-76 0 0,1 0 103 0 0,1 2-98 0 0,0 0 175 0 0,2 1-116 0 0,0 1 142 0 0,1 1-108 0 0,1 0 174 0 0,2 2-111 0 0,0 0 173 0 0,3 0-145 0 0,0 1 103 0 0,1 1-133 0 0,2 0 150 0 0,2 0-141 0 0,1 0 95 0 0,2 1-42 0 0,1-1-13 0 0,1 1-27 0 0,1-2-17 0 0,1 0-8 0 0,2-1-57 0 0,-1-1 71 0 0,1-1-52 0 0,0-2 16 0 0,0-1-4 0 0,-1-1-19 0 0,1-2-31 0 0,-2-1 7 0 0,2-2 42 0 0,1-1-42 0 0,0-1 10 0 0,1-2-25 0 0,1-2 0 0 0,0-1 4 0 0,0-1-50 0 0,0-3 62 0 0,-1-2-40 0 0,1 0 18 0 0,-1-3-14 0 0,0 0-11 0 0,-1-1 3 0 0,-1-1 17 0 0,0 0 83 0 0,-2-1-107 0 0,-1 0 126 0 0,0 0-94 0 0,-1 0 197 0 0,-2 1-243 0 0,-1 1 218 0 0,0 0-132 0 0,-2 1 206 0 0,-1 1-225 0 0,0 0 226 0 0,-1 1-306 0 0,0 3 235 0 0,-2-1-239 0 0,1 0 216 0 0,-2 0-256 0 0,1 3 215 0 0,-2-2-268 0 0,0 1 283 0 0,-1 1-283 0 0,-1 0 258 0 0,0 1-260 0 0,-1 0 250 0 0,1 1-267 0 0,-3-1 247 0 0,1 2-220 0 0,-2-1 225 0 0,1 2-230 0 0,-2-1 223 0 0,1 2-258 0 0,-2-1 281 0 0,2 2-276 0 0,-3 0 232 0 0,3 1-209 0 0,-4 1 234 0 0,0 2-341 0 0,-1 0 388 0 0,0 1-261 0 0,0 2 198 0 0,0 0-189 0 0,0 2 204 0 0,1 1-215 0 0,0 1 210 0 0,-1 1-325 0 0,2 1 212 0 0,0 1-6 0 0,1 0-20 0 0,1 1 15 0 0,1-1 2 0 0,1 1 7 0 0,1 0 13 0 0,1 0-54 0 0,2 1 58 0 0,0-1 0 0 0,1 0 0 0 0,1 0 40 0 0,2 0-24 0 0,0 0 4 0 0,2-1-84 0 0,0 0 116 0 0,2-1-15 0 0,1-1-2 0 0,1-1-4 0 0,2-1-8 0 0,0 0 1 0 0,2-2 41 0 0,0-2-31 0 0,-1-1 17 0 0,2-1-33 0 0,0-1 18 0 0,2-3-53 0 0,0-1 24 0 0,1-2 38 0 0,-1-1-36 0 0,0-1 22 0 0,0-3 158 0 0,1-1-288 0 0,-2-1 289 0 0,0-1-282 0 0,-1-1 287 0 0,0-1-276 0 0,-2-1 242 0 0,-1 1-241 0 0,-2 0 253 0 0,0 0-239 0 0,-2 0 236 0 0,-1 1-239 0 0,0 0 278 0 0,-2 0-224 0 0,-1 1 178 0 0,-1 1-238 0 0,-1 0 208 0 0,-1 1-238 0 0,0 1 250 0 0,-1 0-253 0 0,-1 0 226 0 0,0 2-260 0 0,-2 0 249 0 0,0 0-245 0 0,-1 1 232 0 0,1 1-233 0 0,-3 0 237 0 0,2 2-234 0 0,-4 0 206 0 0,3 1-221 0 0,-4 1 246 0 0,0 2-237 0 0,-2 1 254 0 0,1 0-243 0 0,0 3 247 0 0,0 0-270 0 0,0 2 184 0 0,1 2-142 0 0,1 0 221 0 0,0 2-222 0 0,1 0 215 0 0,1 2-246 0 0,1 0 111 0 0,1 1-24 0 0,1 0 30 0 0,2 0-90 0 0,1 0 159 0 0,1 1-59 0 0,1-1-21 0 0,1 1 86 0 0,2-1 0 0 0,0-1-11 0 0,2 0 8 0 0,1 0 8 0 0,1-2-41 0 0,1 0 50 0 0,1-2 2 0 0,1-1-23 0 0,-3-2 19 0 0,4 0-7 0 0,-3-2-12 0 0,3-1-24 0 0,-1-1 44 0 0,2-2-16 0 0,0-2-8 0 0,1-2 0 0 0,-1-1-16 0 0,0-1-10 0 0,-1-2 124 0 0,-1 0-192 0 0,0-3 188 0 0,-2 1-179 0 0,0-2 178 0 0,-1 0-183 0 0,-2 0 166 0 0,0 1-152 0 0,-1-1 175 0 0,-1 1-210 0 0,-1 0 189 0 0,-2 0-179 0 0,0 0 178 0 0,-1 1-197 0 0,-1 0 175 0 0,-1 1-184 0 0,0 0 161 0 0,-1 1-180 0 0,0 2 183 0 0,-1 0-191 0 0,0 1 188 0 0,-1-1-211 0 0,1 2 208 0 0,-3 1-218 0 0,1 0 210 0 0,-2 2-190 0 0,1 1 183 0 0,-2 1-198 0 0,0 2 194 0 0,-1 2-181 0 0,2 1 194 0 0,0 1-206 0 0,1 2 221 0 0,1 1-230 0 0,0 1 97 0 0,2 1-40 0 0,1 1 67 0 0,2 1-28 0 0,0 1 11 0 0,2-1-29 0 0,1 2 60 0 0,2-1-38 0 0,1 0-11 0 0,2 1 14 0 0,1-1-35 0 0,1-1 1 0 0,1-1-44 0 0,1-1 62 0 0,-1-1 32 0 0,2-2-14 0 0,0-1 71 0 0,1-2-75 0 0,-2-1-8 0 0,2-2-17 0 0,-2-1 15 0 0,3-3 21 0 0,0-1-1 0 0,1-1 11 0 0,0-2-1 0 0,0-2-32 0 0,-2-1 57 0 0,0-1 135 0 0,-1-1-238 0 0,-1-1 271 0 0,-2 0-288 0 0,-1-2 276 0 0,0 1-293 0 0,-2-1 292 0 0,-1 0-135 0 0,0 1 197 0 0,-2 0-266 0 0,-1 1 229 0 0,0 0-241 0 0,-2 1 214 0 0,-1 0-276 0 0,-2 1 277 0 0,-1 0-296 0 0,-1 0 191 0 0,-1 2-148 0 0,-2 0 212 0 0,-1 1-272 0 0,2 2 305 0 0,-2 0-280 0 0,1 2 257 0 0,-3 1-263 0 0,-1 1 257 0 0,0 2-350 0 0,-1 1 384 0 0,0 1-292 0 0,0 2 258 0 0,0 1-269 0 0,1 2 257 0 0,1 0-288 0 0,1 2 155 0 0,2 0-41 0 0,1 1-1 0 0,1 1-39 0 0,3 1 11 0 0,1 0-34 0 0,1 0-1 0 0,2 0-25 0 0,2 0 14 0 0,2 0-89 0 0,1 0 109 0 0,1-2-41 0 0,2 0 19 0 0,1-1 6 0 0,1-2 8 0 0,2-1 32 0 0,0-1 0 0 0,2-2 17 0 0,-3-2-8 0 0,3-2 27 0 0,1-2 7 0 0,0-1 22 0 0,0-2-37 0 0,0-1 78 0 0,-1-2-18 0 0,-2-1 21 0 0,0 0 11 0 0,-1-2-7 0 0,-1-1 41 0 0,-2-1-44 0 0,-1 0 94 0 0,-1-1-22 0 0,-1 1 32 0 0,-2-1 126 0 0,-1 1-161 0 0,-1-1 120 0 0,-1 1-199 0 0,-2 0 172 0 0,-1 1-192 0 0,-2 0 134 0 0,0 1-139 0 0,-2 1 146 0 0,-1 1-170 0 0,-1 1 154 0 0,-1 2-174 0 0,1 1 116 0 0,-3 1-97 0 0,-1 2 139 0 0,0 2-148 0 0,-1 1 37 0 0,-1 2 34 0 0,0 2-24 0 0,1 2 32 0 0,-1 1-21 0 0,2 2 12 0 0,0 2-23 0 0,2 0-2 0 0,2 1 41 0 0,1 0-13 0 0,1 1 15 0 0,3 0-7 0 0,0 0 22 0 0,2 0-16 0 0,2 0-18 0 0,1-1 42 0 0,3 1-13 0 0,2 0-4 0 0,2 0 7 0 0,2-2-22 0 0,2 0 21 0 0,0-1-63 0 0,2-3 88 0 0,1-1-37 0 0,1-2 12 0 0,1-2-1 0 0,0-2-19 0 0,0-1 15 0 0,0-3 0 0 0,0-1-20 0 0,-1-2 7 0 0,-1-1-50 0 0,0-3 33 0 0,-1-2-41 0 0,-1-1 44 0 0,-1-1 0 0 0,-2 0 6 0 0,-1-1 145 0 0,-1-1-242 0 0,-3 0 233 0 0,-1 1-236 0 0,-1-1 185 0 0,-1 2-188 0 0,-1 0 204 0 0,-2 0-210 0 0,0 1 198 0 0,-2 1-236 0 0,-2 1 237 0 0,0 0-283 0 0,-2 2 317 0 0,0 0-250 0 0,-2 2 217 0 0,2 2-202 0 0,-3 0 233 0 0,2 2-252 0 0,-4 2 212 0 0,0 1-199 0 0,-2 2 206 0 0,1 1-192 0 0,0 2 59 0 0,0 1-19 0 0,1 2 42 0 0,2 0-17 0 0,0 2 3 0 0,2 0 20 0 0,1 1-16 0 0,2 1 24 0 0,1 1-21 0 0,1-2-16 0 0,3 2 51 0 0,1-2-8 0 0,2 1-14 0 0,2-1 2 0 0,2-1-38 0 0,2-1 9 0 0,2-2-28 0 0,1 0 53 0 0,1-3-40 0 0,2-1 18 0 0,0-1 4 0 0,0-2-24 0 0,1-2 21 0 0,0-2 30 0 0,0-1-13 0 0,-1-2-2 0 0,-1-1 6 0 0,0-3 11 0 0,-2-1-50 0 0,0-1 7 0 0,-3-2 37 0 0,-1 0 62 0 0,-1-2-109 0 0,-3 1 126 0 0,-1 0-142 0 0,-1 0 127 0 0,-2 0-184 0 0,0 2 185 0 0,-3 1-157 0 0,-1 1 145 0 0,-1 2-93 0 0,-2 1 131 0 0,1 2-144 0 0,-2 1 106 0 0,1 2-206 0 0,-3 1 185 0 0,0 2 28 0 0,-1 1-134 0 0,0 2-54 0 0,0 2-53 0 0,1 1-207 0 0,0 2-243 0 0,2 1-413 0 0,0 2-333 0 0,2 2-347 0 0,0 2-1014 0 0,2 2-1671 0 0,1 1-2820 0 0,1-3 6058 0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0:10.62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09616.625"/>
      <inkml:brushProperty name="anchorY" value="-876247"/>
      <inkml:brushProperty name="scaleFactor" value="0.5"/>
    </inkml:brush>
  </inkml:definitions>
  <inkml:trace contextRef="#ctx0" brushRef="#br0">305 242 340 0 0,'0'0'2442'0'0,"0"-2"-1490"0"0,-1 0-141 0 0,1 0-114 0 0,-1-2-66 0 0,0 1-9 0 0,0 0-50 0 0,0-1-56 0 0,1 1-33 0 0,0 0-29 0 0,-1-1-44 0 0,1 1-103 0 0,-1 0 16 0 0,1-1-56 0 0,0 0 44 0 0,0 1 40 0 0,0 1-34 0 0,-1-2 79 0 0,1 1-105 0 0,0 0 70 0 0,-1 1-115 0 0,1-1 59 0 0,0 0-77 0 0,0 0 39 0 0,0 1-98 0 0,0 1 51 0 0,0 0-85 0 0,0-1 74 0 0,0 0-62 0 0,0 0 18 0 0,0 0-89 0 0,1 0 10 0 0,-1-1-22 0 0,2 0 12 0 0,-1-1-52 0 0,0 2 33 0 0,1-3-44 0 0,-1 1 2 0 0,1-1-2 0 0,-1 0 23 0 0,1-1-31 0 0,0 1 29 0 0,-1-1-37 0 0,1 0 25 0 0,-1 0-31 0 0,0 0-20 0 0,-1 0-23 0 0,0 0 51 0 0,0-1-22 0 0,0 2 31 0 0,0-1-45 0 0,0 1 70 0 0,-1-1-67 0 0,0 1 76 0 0,0-1-59 0 0,0 2 37 0 0,-2-1-53 0 0,1 1 43 0 0,-1-1-28 0 0,0 2 4 0 0,0-1-11 0 0,-1 0-2 0 0,0 1 9 0 0,0 1 24 0 0,-3 0-43 0 0,2 0 47 0 0,0 1-29 0 0,-3 0 42 0 0,1 1-54 0 0,-4 1 36 0 0,-1 0-35 0 0,0 1 56 0 0,-2 1-63 0 0,1 0 57 0 0,-1 2-78 0 0,0-1 69 0 0,0 1-45 0 0,1 1 69 0 0,0 0-103 0 0,0 0 74 0 0,0 1-98 0 0,1 0 110 0 0,0 0-38 0 0,0 1-20 0 0,2 1 50 0 0,0 0-39 0 0,0 1 12 0 0,2 0 7 0 0,1 1 6 0 0,1 1-2 0 0,2 0 7 0 0,0 1-11 0 0,2 0 36 0 0,2 1-25 0 0,0 1 5 0 0,2-1 8 0 0,1 1-18 0 0,1-1 34 0 0,3 0-28 0 0,1 0 50 0 0,1 0-28 0 0,1-1 24 0 0,1 0-6 0 0,1-2 2 0 0,0-1-23 0 0,1-1-12 0 0,0-1 29 0 0,2-1-66 0 0,0-2-31 0 0,0-1 16 0 0,1-1 3 0 0,-4-1-11 0 0,3-1-47 0 0,0-2 74 0 0,-1 1-34 0 0,0-2-21 0 0,0 0 31 0 0,-2-2-110 0 0,-1-1 84 0 0,0-1-30 0 0,-2-1 50 0 0,-1-1 2 0 0,-1 0 26 0 0,-1-2 36 0 0,-2 0 34 0 0,0-1-6 0 0,-1 1 67 0 0,0-1-116 0 0,-2 0 107 0 0,-1 1-118 0 0,0-1 100 0 0,0 0-74 0 0,-2-1 41 0 0,0 1-40 0 0,-1 1 58 0 0,0-1-32 0 0,0 1 7 0 0,-1 1-25 0 0,0 1 11 0 0,1 1-28 0 0,-1 0 7 0 0,0 1-35 0 0,0 0 64 0 0,0 1-76 0 0,0 0 76 0 0,0 1-80 0 0,1 1 66 0 0,-3 1-57 0 0,2 1 44 0 0,-2 1-45 0 0,0 1 73 0 0,0 1-82 0 0,1 0 58 0 0,-1 2-97 0 0,1-1 125 0 0,1 2-104 0 0,0-2 140 0 0,1 3-134 0 0,1-2 33 0 0,1 2 22 0 0,0-2-15 0 0,0 0 33 0 0,1 1-12 0 0,0-1 9 0 0,1-1 3 0 0,0 1 27 0 0,1 0-67 0 0,-1-2 76 0 0,0 0-70 0 0,3-1 72 0 0,-1 0-73 0 0,0-1 60 0 0,2-1-182 0 0,0 0 104 0 0,0-1-95 0 0,-1 0 118 0 0,0-1-68 0 0,-2 0 88 0 0,0 0-89 0 0,-1-1 112 0 0,0 0-89 0 0,-1 0 98 0 0,1 0-135 0 0,-1 0 129 0 0,0 0-78 0 0,-1 0-37 0 0,0 1-115 0 0,0 1-89 0 0,1 0-133 0 0,-1 1-283 0 0,-2 1-1288 0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1:26.56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47549.4375"/>
      <inkml:brushProperty name="anchorY" value="-899259.75"/>
      <inkml:brushProperty name="scaleFactor" value="0.5"/>
    </inkml:brush>
  </inkml:definitions>
  <inkml:trace contextRef="#ctx0" brushRef="#br0">20 544 2180 0 0,'0'0'0'0'0,"-2"-3"2412"0"0,0-4-704 0 0,0-2-149 0 0,-1-2-412 0 0,0-2-151 0 0,0 0-193 0 0,1-1 30 0 0,0 0-128 0 0,2 0 20 0 0,0 0-152 0 0,1 0-3 0 0,1-1-152 0 0,1 0 11 0 0,1 0-154 0 0,0 0 75 0 0,1 1-153 0 0,0-1 64 0 0,1 2-146 0 0,0 0 62 0 0,1 1-113 0 0,1 1 47 0 0,-1 2-115 0 0,1 0 86 0 0,-2 2-142 0 0,1 1 161 0 0,-2 1-125 0 0,3 2 141 0 0,0 2-109 0 0,2 3 113 0 0,0 3-121 0 0,0 3 121 0 0,1 4-140 0 0,1 4 135 0 0,0 4-130 0 0,1 2 113 0 0,0 4-108 0 0,1 3 125 0 0,0 2-126 0 0,2 2 118 0 0,-1 0-115 0 0,2 1 114 0 0,1 0-123 0 0,0-1 135 0 0,0-3-135 0 0,-1-1 140 0 0,1-2-126 0 0,-2-2 168 0 0,1-3-114 0 0,-1-1 168 0 0,-1-2-168 0 0,-1-3 152 0 0,-1-1-60 0 0,-2-2 190 0 0,0-3-46 0 0,-1 0-9 0 0,0-3-9 0 0,-2-1-18 0 0,2-2-72 0 0,-2-2 5 0 0,3-1-44 0 0,1-4-6 0 0,1-2-113 0 0,1-3 91 0 0,0-3-137 0 0,1-3 81 0 0,-1-4-4 0 0,1-5-23 0 0,0-4-70 0 0,-1-5 89 0 0,0-3-106 0 0,0-4 121 0 0,-1-2-74 0 0,0-1 93 0 0,-2-1-6 0 0,0 0 37 0 0,-2 2 26 0 0,-2 2-38 0 0,-1 2 20 0 0,-1 2 58 0 0,-2 2-59 0 0,-1 3-7 0 0,-1 2 35 0 0,-1 2-5 0 0,0 3-39 0 0,-2 2-29 0 0,0 1-45 0 0,0 2 27 0 0,-1 1-32 0 0,-1 2 0 0 0,-1 0-34 0 0,0 2-24 0 0,-1 2-14 0 0,1 2 38 0 0,-2 2-74 0 0,-1 1-19 0 0,1 2 8 0 0,-3 2-17 0 0,0 2 12 0 0,0 3-12 0 0,0 2 3 0 0,0 2-38 0 0,0 2-32 0 0,1 3 12 0 0,1 1 15 0 0,1 2-47 0 0,0 0 24 0 0,3 2 39 0 0,1 0 80 0 0,1 1-94 0 0,1-1 147 0 0,2 1-104 0 0,2 0 123 0 0,1-2-82 0 0,3 1 106 0 0,1-2-85 0 0,3-1 97 0 0,1-2-98 0 0,2-2 105 0 0,2-1-97 0 0,0-3 85 0 0,2-1-114 0 0,1-3 104 0 0,2-2-145 0 0,-1-2 103 0 0,2-2-118 0 0,0-3-98 0 0,1-3 12 0 0,0-1-99 0 0,-1-3-170 0 0,0-2 6 0 0,-1-1-40 0 0,-1-2 25 0 0,-2 0 102 0 0,-1 0-81 0 0,-2 1-25 0 0,-1 1-70 0 0,-2 1-74 0 0,-1 2-187 0 0,-2 2-226 0 0,-2 3 193 0 0,0 1-351 0 0,-2 2-27 0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1:26.89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49870.9375"/>
      <inkml:brushProperty name="anchorY" value="-900032.625"/>
      <inkml:brushProperty name="scaleFactor" value="0.5"/>
    </inkml:brush>
  </inkml:definitions>
  <inkml:trace contextRef="#ctx0" brushRef="#br0">13 1 2700 0 0,'0'0'9482'0'0,"-1"2"-9240"0"0,0-1-96 0 0,-1 3 91 0 0,0 2-91 0 0,0 2 96 0 0,0 2-107 0 0,1 0 51 0 0,0 3-96 0 0,1 1 44 0 0,1 0-59 0 0,0 2 62 0 0,1 0-104 0 0,1 1 59 0 0,2 0-99 0 0,0 0-44 0 0,1 0-243 0 0,1 0-26 0 0,-1-2-189 0 0,2 0-233 0 0,0-2-12 0 0,1-2-628 0 0,0-1-358 0 0,-2-3-973 0 0,2-1-559 0 0,-1-2 1130 0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1:27.05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51222.5"/>
      <inkml:brushProperty name="anchorY" value="-901582.3125"/>
      <inkml:brushProperty name="scaleFactor" value="0.5"/>
    </inkml:brush>
  </inkml:definitions>
  <inkml:trace contextRef="#ctx0" brushRef="#br0">116 42 2868 0 0,'0'0'0'0'0,"-3"-2"2400"0"0,-4-1-727 0 0,-2-1-176 0 0,-1-1-409 0 0,-1 0-212 0 0,0 0-210 0 0,2 1-85 0 0,-2 0-220 0 0,3 1 13 0 0,0 0-156 0 0,1 1-27 0 0,2 1-344 0 0,0 1-330 0 0,0 0-480 0 0,1 3-966 0 0,1 8-7067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3:27.5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170 80 996 0 0,'-18'-73'15591'0'0,"18"72"-15521"0"0,0 1 0 0 0,0 0 0 0 0,0 0 0 0 0,0 0 0 0 0,0-1 0 0 0,0 1-1 0 0,0 0 1 0 0,0 0 0 0 0,0-1 0 0 0,0 1 0 0 0,0 0 0 0 0,0 0 0 0 0,0 0 0 0 0,0-1 0 0 0,-1 1 0 0 0,1 0 0 0 0,0 0 0 0 0,0 0 0 0 0,0-1 140 0 0,-1 1-140 0 0,1 0-1 0 0,0 0 1 0 0,0 0 0 0 0,0 0 0 0 0,-1-1 0 0 0,1 1 0 0 0,0 0 0 0 0,0 0 0 0 0,0 0 0 0 0,-1 0 0 0 0,1 0 0 0 0,0 0 0 0 0,0 0 0 0 0,0 0 0 0 0,-1 0 0 0 0,1 0 0 0 0,0 0 0 0 0,0 0-1 0 0,0 0 1 0 0,-1 0 0 0 0,1 0 0 0 0,0 0 0 0 0,0 0 0 0 0,-1 0 0 0 0,1 0 0 0 0,0 0 0 0 0,0 0 0 0 0,0 1 0 0 0,-1-1 0 0 0,1 0 0 0 0,-12 14 1252 0 0,-8 23-574 0 0,-7 36-119 0 0,4 1 1 0 0,-26 148-1 0 0,45-200-515 0 0,1-11 146 0 0,1 1-1 0 0,0 0 1 0 0,1 0-1 0 0,1 0 0 0 0,-1 0 1 0 0,3 12-1 0 0,-2-21-211 0 0,1-1-1 0 0,-1 1 1 0 0,1 0-1 0 0,0-1 1 0 0,0 1-1 0 0,0-1 1 0 0,0 0-1 0 0,0 1 0 0 0,1-1 1 0 0,-1 0-1 0 0,1 0 1 0 0,0 0-1 0 0,-1 0 1 0 0,1 0-1 0 0,0 0 1 0 0,0 0-1 0 0,0 0 1 0 0,0-1-1 0 0,0 1 1 0 0,1-1-1 0 0,-1 0 0 0 0,0 1 1 0 0,1-1-1 0 0,-1 0 1 0 0,1-1-1 0 0,-1 1 1 0 0,1 0-1 0 0,-1-1 1 0 0,1 1-1 0 0,0-1 1 0 0,-1 0-1 0 0,5 0 1 0 0,155 5-599 0 0,-5-1-3987 0 0,-55 3-5134 0 0,-72-6-912 0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3:41.27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1316E6"/>
      <inkml:brushProperty name="anchorY" value="-969154.125"/>
      <inkml:brushProperty name="scaleFactor" value="0.5"/>
    </inkml:brush>
  </inkml:definitions>
  <inkml:trace contextRef="#ctx0" brushRef="#br0">1 26 1348 0 0,'0'0'5131'0'0,"0"-2"-3761"0"0,0 0-82 0 0,1-1 1192 0 0,0 1-1248 0 0,1-1-51 0 0,-1 1-32 0 0,0 0 977 0 0,1 0-1221 0 0,-1 0-20 0 0,2-1 1721 0 0,0 2-1969 0 0,0 0 244 0 0,4 1-292 0 0,-1 0 189 0 0,5 0-323 0 0,1 1 156 0 0,3 0-346 0 0,3 0 200 0 0,2 1-311 0 0,3 0 182 0 0,2 0-258 0 0,3 0 178 0 0,4 1-260 0 0,2-1 213 0 0,3 0-265 0 0,1 1 234 0 0,3-1-264 0 0,1 0 250 0 0,2-1-263 0 0,1 1 232 0 0,0-1-314 0 0,-1 1 213 0 0,-2-1-298 0 0,-1 0 269 0 0,-3 0-366 0 0,-3 0 243 0 0,-2 0-332 0 0,-4 0 181 0 0,-3-1-225 0 0,-3 1 125 0 0,-2-1-197 0 0,-5 1-76 0 0,0-1-37 0 0,-4 0-312 0 0,1 0-199 0 0,-3 0-244 0 0,-3 0-105 0 0,1 1-199 0 0,-2-1-342 0 0,-1 0-284 0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3:41.71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154E6"/>
      <inkml:brushProperty name="anchorY" value="-970440.3125"/>
      <inkml:brushProperty name="scaleFactor" value="0.5"/>
    </inkml:brush>
  </inkml:definitions>
  <inkml:trace contextRef="#ctx0" brushRef="#br0">17 197 3256 0 0,'-1'-3'2577'0'0,"0"-2"-585"0"0,0-3-93 0 0,-1-2-239 0 0,-1-2-167 0 0,1-1-51 0 0,0 0-3 0 0,0 0-165 0 0,1 0-22 0 0,0 0 105 0 0,1 2-297 0 0,0-1 117 0 0,0 2-334 0 0,1 1 91 0 0,0 1-313 0 0,-1 1 26 0 0,1-1-341 0 0,0 1 153 0 0,1 1-289 0 0,-1 1 200 0 0,1 1-273 0 0,0 1 230 0 0,1 0-259 0 0,1 3 270 0 0,1 2-264 0 0,2 4 258 0 0,1 3-287 0 0,1 3 239 0 0,3 5-294 0 0,0 4 254 0 0,3 5-272 0 0,1 3 238 0 0,2 2-259 0 0,1 5 248 0 0,3 1-267 0 0,1 3 280 0 0,2 1-290 0 0,0 0 102 0 0,1 0-20 0 0,-1-2 12 0 0,0-2 7 0 0,-1-2-5 0 0,-2-4 21 0 0,-1-3 9 0 0,-2-3 54 0 0,-1-3 51 0 0,-2-2 148 0 0,-2-4 2 0 0,-1-2 82 0 0,-1-2 8 0 0,0-3-48 0 0,-4-2-9 0 0,3-3-84 0 0,0-3 6 0 0,0-3-41 0 0,1-4 27 0 0,1-4-109 0 0,0-4 26 0 0,1-5-49 0 0,2-5-38 0 0,0-7-19 0 0,1-6-106 0 0,1-6-100 0 0,1-5-44 0 0,-1-3-5 0 0,1-1-26 0 0,0 0-9 0 0,-1 3 10 0 0,-2 5-84 0 0,-1 4-199 0 0,-3 7-256 0 0,0 5-299 0 0,-3 5-40 0 0,0 4 42 0 0,-1 4-201 0 0,-2 5-49 0 0,2 3-335 0 0,-1 2-248 0 0,1 6-114 0 0,2 3-538 0 0,0 3-341 0 0,0 4-1244 0 0,1 3-2514 0 0,-2-2 5314 0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3:42.15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1755E6"/>
      <inkml:brushProperty name="anchorY" value="-971590.9375"/>
      <inkml:brushProperty name="scaleFactor" value="0.5"/>
    </inkml:brush>
  </inkml:definitions>
  <inkml:trace contextRef="#ctx0" brushRef="#br0">74 452 1088 0 0,'1'1'3804'0'0,"3"2"-1133"0"0,1 1-470 0 0,0 0-426 0 0,2 1-453 0 0,-2-2-60 0 0,3 1-228 0 0,-2-2 235 0 0,3-1-202 0 0,-2 0-144 0 0,2-2-219 0 0,-1 0-85 0 0,3-2-168 0 0,0 0-50 0 0,1-2-119 0 0,0 1-24 0 0,2-1-78 0 0,-1 0 1 0 0,2 0-68 0 0,0-2 11 0 0,1 0-54 0 0,1 0 32 0 0,1-1-55 0 0,0-1-8 0 0,1-1-70 0 0,0 0 59 0 0,1-2-87 0 0,1 0 57 0 0,0-2-38 0 0,0-1 48 0 0,-1 0-55 0 0,0-2 59 0 0,0 0-69 0 0,-2 0 104 0 0,-1-1-50 0 0,-1 0 116 0 0,-1 1 53 0 0,-2 1 32 0 0,-1 0 89 0 0,-2 1-123 0 0,-1 0 104 0 0,-2 1-84 0 0,-1 1 219 0 0,-2-1-231 0 0,-1 2 226 0 0,-1 0-254 0 0,-2 0 186 0 0,-1 1-277 0 0,-2 0 204 0 0,-2 0-239 0 0,-2 2 211 0 0,-1 0-252 0 0,-3 0 209 0 0,-3 2-238 0 0,-3 1 278 0 0,-2 2-289 0 0,-4 2 270 0 0,-4 2-286 0 0,-4 3 285 0 0,-4 4-269 0 0,-2 2 296 0 0,-5 4-270 0 0,-1 4 233 0 0,0 3-219 0 0,0 3 214 0 0,2 2-219 0 0,4 2 239 0 0,3 1-198 0 0,5 1 267 0 0,4 2-260 0 0,5 2 302 0 0,4 0-248 0 0,5 0 109 0 0,4 1-55 0 0,4-1 26 0 0,5 2-27 0 0,4 0-6 0 0,6 0-4 0 0,5 1-5 0 0,5 0-4 0 0,6-1-13 0 0,5-1-11 0 0,4-2-31 0 0,5-3-2 0 0,4-4-230 0 0,2-4-109 0 0,1-4-343 0 0,1-4-206 0 0,0-4-59 0 0,0-4-510 0 0,1-5-311 0 0,0-2-299 0 0,0-5-353 0 0,1-4-397 0 0,1-4-2417 0 0,-1-5-3236 0 0,-9 1 7538 0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3:42.55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196E6"/>
      <inkml:brushProperty name="anchorY" value="-973130.0625"/>
      <inkml:brushProperty name="scaleFactor" value="0.5"/>
    </inkml:brush>
  </inkml:definitions>
  <inkml:trace contextRef="#ctx0" brushRef="#br0">551 148 1832 0 0,'0'-2'2324'0'0,"0"0"-424"0"0,-1-2 18 0 0,0 0-250 0 0,0-2-261 0 0,0 1-4 0 0,-1-2-16 0 0,0 0 25 0 0,0 0-121 0 0,0 0-159 0 0,-1-1-170 0 0,-1 0-48 0 0,0 0-155 0 0,-1-1 30 0 0,-1 1-170 0 0,0 0-23 0 0,-2 0-106 0 0,-2 0-21 0 0,-1 1-68 0 0,-1 0-53 0 0,-2 1-51 0 0,-1 1-77 0 0,-1 1-16 0 0,-3 2-22 0 0,-1 2-46 0 0,-2 2 127 0 0,-3 3-296 0 0,-2 4 276 0 0,-2 5-258 0 0,-2 5 122 0 0,-1 5-33 0 0,0 5 159 0 0,0 6-215 0 0,2 6 224 0 0,3 4-278 0 0,3 5 264 0 0,4 3-240 0 0,4 5 224 0 0,4 1-280 0 0,4 3 264 0 0,4 2-226 0 0,3 0 34 0 0,2 1-2 0 0,2-2 2 0 0,2 0 68 0 0,1-2-260 0 0,0-3-24 0 0,0-3-192 0 0,-2-3-88 0 0,0-3-148 0 0,-1-3-137 0 0,-1-4-163 0 0,-1-3-39 0 0,-3-3-390 0 0,-1-2-180 0 0,-2-2-115 0 0,-2-4-855 0 0,-1-3-190 0 0,-2-3-1292 0 0,-1-5-2286 0 0,2-5 4869 0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3:42.72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1777E6"/>
      <inkml:brushProperty name="anchorY" value="-973145.0625"/>
      <inkml:brushProperty name="scaleFactor" value="0.5"/>
    </inkml:brush>
  </inkml:definitions>
  <inkml:trace contextRef="#ctx0" brushRef="#br0">18 391 4416 0 0,'-2'-3'3653'0'0,"-1"-6"-897"0"0,-1-2-220 0 0,-1-3-566 0 0,2-1-193 0 0,2-2-345 0 0,2-1 95 0 0,4-1-387 0 0,4-1 104 0 0,3-1-441 0 0,5 0 76 0 0,6 0-414 0 0,6-1 123 0 0,6 0-452 0 0,8 1-10 0 0,5 0-533 0 0,6 2-96 0 0,4 1-279 0 0,4 2-455 0 0,4 2-395 0 0,1 2-256 0 0,1 0-607 0 0,1 3-3139 0 0,-2 0-3445 0 0,-13 3 8376 0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3:43.04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1981E6"/>
      <inkml:brushProperty name="anchorY" value="-974024.8125"/>
      <inkml:brushProperty name="scaleFactor" value="0.5"/>
    </inkml:brush>
  </inkml:definitions>
  <inkml:trace contextRef="#ctx0" brushRef="#br0">1003 107 2028 0 0,'0'-3'3376'0'0,"-2"-3"-839"0"0,-1-3-172 0 0,1-1-399 0 0,-2 0-192 0 0,1-1-178 0 0,0 1-22 0 0,0 2-240 0 0,0 0 44 0 0,0 1-257 0 0,0 0-221 0 0,0 1-203 0 0,-1 1-114 0 0,1 1-124 0 0,-3 1-50 0 0,-2 3-112 0 0,-2 3 219 0 0,-3 5-310 0 0,-5 4 82 0 0,-4 7 96 0 0,-4 6-252 0 0,-4 6 223 0 0,-6 8-286 0 0,-4 8 207 0 0,-4 6-252 0 0,-2 5 220 0 0,-3 5-266 0 0,-2 4 251 0 0,-1 2-274 0 0,1 1 72 0 0,0 1-30 0 0,1-2-47 0 0,2 0 40 0 0,3-3-37 0 0,4-4-46 0 0,4-3-10 0 0,5-6-53 0 0,3-3-96 0 0,4-5-196 0 0,3-4-69 0 0,4-5-157 0 0,2-5-186 0 0,3-4-167 0 0,3-4-65 0 0,1-4-400 0 0,2-4-254 0 0,2-4-707 0 0,2-4-3000 0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3:43.60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1754E6"/>
      <inkml:brushProperty name="anchorY" value="-973971.0625"/>
      <inkml:brushProperty name="scaleFactor" value="0.5"/>
    </inkml:brush>
  </inkml:definitions>
  <inkml:trace contextRef="#ctx0" brushRef="#br0">159 94 3452 0 0,'2'-3'3285'0'0,"1"-2"-519"0"0,2-3-244 0 0,0-1-270 0 0,0-1-280 0 0,0 0 40 0 0,-1 3-361 0 0,0-2 100 0 0,-1 3-524 0 0,1-2-17 0 0,-2 3-504 0 0,0 1 63 0 0,0-1-376 0 0,-1 1 193 0 0,-2 3-292 0 0,-1 3 189 0 0,-1 2-269 0 0,-2 5 211 0 0,-3 5-302 0 0,-1 5 231 0 0,-1 6-289 0 0,-1 5 208 0 0,0 4-254 0 0,-1 5 58 0 0,2 3-28 0 0,1 3-5 0 0,0 1-9 0 0,2 2 3 0 0,1 0 77 0 0,1 1-116 0 0,1-1 43 0 0,2-3-10 0 0,0-1-14 0 0,1-2-1 0 0,0-2-5 0 0,-1-3-9 0 0,1-3 17 0 0,0-3-11 0 0,0-3 8 0 0,0-3-6 0 0,0-4 2 0 0,0-2 13 0 0,0-3-46 0 0,0-4-47 0 0,1-1 2 0 0,-1-4 27 0 0,1-1-6 0 0,0-4 13 0 0,0 0 30 0 0,-1-5 81 0 0,-1-2-114 0 0,1-3 119 0 0,0-3-55 0 0,0-2 105 0 0,0-1 57 0 0,1-3 123 0 0,1 0-8 0 0,1-3 43 0 0,0-1 26 0 0,2-1 29 0 0,0-1 13 0 0,1-1-104 0 0,1-1 10 0 0,1-2 5 0 0,0 1-352 0 0,2-1 67 0 0,1 1-39 0 0,0 1-5 0 0,2 0 0 0 0,-1 3 0 0 0,1 1 0 0 0,1 1 0 0 0,-1 3 0 0 0,2 2 0 0 0,0 1 0 0 0,2 3 0 0 0,-1 2 0 0 0,2 2-327 0 0,0 4-9 0 0,1 2-269 0 0,0 3 234 0 0,1 4-287 0 0,0 2 265 0 0,0 4-193 0 0,-1 2 314 0 0,0 3-224 0 0,-3 3 164 0 0,-1 2 12 0 0,-2 1 94 0 0,-3 1 40 0 0,-3 0 44 0 0,-3 1 28 0 0,-4 1 44 0 0,-3-1 15 0 0,-4 1 46 0 0,-2-1 56 0 0,-3-1 39 0 0,-3-1 9 0 0,-3-2 26 0 0,-1-1 84 0 0,-1-2-82 0 0,-2-2 25 0 0,-1-3-21 0 0,0-2-25 0 0,0-3-8 0 0,-1-2-19 0 0,2-3-15 0 0,-1-1-81 0 0,1-3-222 0 0,0-1-26 0 0,2-2-539 0 0,0-1 55 0 0,1-2-587 0 0,1-1-532 0 0,3-2-481 0 0,1 0-930 0 0,2-1-2621 0 0,-5-9-4585 0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3:44.47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1611E6"/>
      <inkml:brushProperty name="anchorY" value="-973398.6875"/>
      <inkml:brushProperty name="scaleFactor" value="0.5"/>
    </inkml:brush>
  </inkml:definitions>
  <inkml:trace contextRef="#ctx0" brushRef="#br0">1 251 2684 0 0,'0'0'2072'0'0,"2"-2"-550"0"0,0 1-109 0 0,2-3-218 0 0,2-2-60 0 0,0-1-35 0 0,2-1 43 0 0,0-1-32 0 0,1-1 53 0 0,1-1-51 0 0,0-1-86 0 0,1 0-186 0 0,-1-1 7 0 0,1 0-182 0 0,0 0-10 0 0,-1 0-36 0 0,0 0-75 0 0,0 0 55 0 0,-1 1-166 0 0,0 1 136 0 0,-1-1-210 0 0,-1 2 157 0 0,0 1-284 0 0,-1 0 141 0 0,0 2-303 0 0,-1 1 165 0 0,-1 0-293 0 0,-1 2 200 0 0,0 1-204 0 0,-2 1 257 0 0,1 3-170 0 0,-2 2 223 0 0,0 3-243 0 0,-2 5 305 0 0,0 4-325 0 0,-1 4 99 0 0,-1 3-47 0 0,0 4 23 0 0,1 2-17 0 0,-1 3 113 0 0,2 1-215 0 0,2 1-146 0 0,0 1-148 0 0,3-1-155 0 0,2-1-181 0 0,2 0-242 0 0,2-3-399 0 0,2-1-229 0 0,3-3-383 0 0,1-3-932 0 0,2-4-2077 0 0,2-5-3224 0 0,-3-4 7231 0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3:44.62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1768E6"/>
      <inkml:brushProperty name="anchorY" value="-974919.8125"/>
      <inkml:brushProperty name="scaleFactor" value="0.5"/>
    </inkml:brush>
  </inkml:definitions>
  <inkml:trace contextRef="#ctx0" brushRef="#br0">153 170 2288 0 0,'0'0'0'0'0,"-2"-4"3177"0"0,-2-7-832 0 0,-3-2-350 0 0,-1-4-469 0 0,-3 0-295 0 0,0-1-200 0 0,-1 1-131 0 0,-1 2-132 0 0,0 1-162 0 0,1 2-103 0 0,0 1-127 0 0,1 3-200 0 0,2 2-278 0 0,0 2-370 0 0,2 1-478 0 0,0 3-500 0 0,2 1-814 0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3:45.01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1625E6"/>
      <inkml:brushProperty name="anchorY" value="-973492.25"/>
      <inkml:brushProperty name="scaleFactor" value="0.5"/>
    </inkml:brush>
  </inkml:definitions>
  <inkml:trace contextRef="#ctx0" brushRef="#br0">483 88 1596 0 0,'-2'-3'7911'0'0,"-1"0"-6303"0"0,1 1-233 0 0,-1-2-179 0 0,0 0 7 0 0,-3-1 15 0 0,0 0 31 0 0,-2-1-157 0 0,0-1-160 0 0,-3 1 19 0 0,0-1-365 0 0,-3 1 104 0 0,0 0-364 0 0,-3 0 96 0 0,-2 1-210 0 0,-1 1 98 0 0,-2 0-210 0 0,-1 1 104 0 0,-2 2-128 0 0,0 1 94 0 0,0 1-157 0 0,-1 2 124 0 0,2 1-166 0 0,0 2 141 0 0,1 1-153 0 0,2 1 133 0 0,2 2-157 0 0,3 2 68 0 0,2 1-199 0 0,4 1-59 0 0,5 3-35 0 0,3 1-172 0 0,5 2 70 0 0,4 1-177 0 0,4 3 125 0 0,6 1-164 0 0,2 2 260 0 0,4 1-5 0 0,2-1 90 0 0,1 1 39 0 0,1-1 71 0 0,-1-2 15 0 0,-1-1 67 0 0,-2-3 0 0 0,-3-1 42 0 0,-2-2 113 0 0,-4-2 134 0 0,-3-2 31 0 0,-3-1 58 0 0,-3-2 50 0 0,-4 0 61 0 0,-4-1 7 0 0,-3 0 163 0 0,-4-1-262 0 0,-4 0 262 0 0,-3-1-347 0 0,-2-1 96 0 0,-2 0-111 0 0,-1-1-63 0 0,-1-1 8 0 0,-1 0-71 0 0,0-2-90 0 0,1-1-166 0 0,1 0 104 0 0,1-1-423 0 0,2-1-303 0 0,1 0-513 0 0,2-1-534 0 0,4-1-1160 0 0,0-1-2330 0 0,-2-3-4353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3:27.8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536 163 36 0 0,'-20'-47'6880'0'0,"11"28"-3443"0"0,1 0-1 0 0,-10-36 1 0 0,17 54-3365 0 0,1 1 0 0 0,0-1 0 0 0,-1 1-1 0 0,1-1 1 0 0,0 1 0 0 0,0-1 0 0 0,-1 0 0 0 0,1 1 0 0 0,0-1 0 0 0,0 1 0 0 0,0-1 0 0 0,0 0 0 0 0,0 1 0 0 0,0-1 0 0 0,0 0 0 0 0,0 1 0 0 0,0-1 0 0 0,0 1 0 0 0,1-1 0 0 0,-1 0 0 0 0,0 1 0 0 0,0-1 0 0 0,0 1 0 0 0,1-1 0 0 0,-1 0 0 0 0,0 1 0 0 0,1-1 0 0 0,-1 1 0 0 0,0-1 0 0 0,1 1 0 0 0,-1 0 0 0 0,1-1 0 0 0,-1 1 0 0 0,1-1 0 0 0,-1 1 0 0 0,1 0 0 0 0,-1-1 0 0 0,1 1 0 0 0,-1 0 0 0 0,1-1 0 0 0,0 1 0 0 0,-1 0-1 0 0,1 0 1 0 0,-1 0 0 0 0,1 0 0 0 0,0-1 0 0 0,-1 1 0 0 0,1 0 0 0 0,0 0 0 0 0,-1 0 0 0 0,1 0 0 0 0,-1 1 0 0 0,1-1 0 0 0,0 0 0 0 0,-1 0 0 0 0,2 0 0 0 0,1 1-11 0 0,0 0 0 0 0,0 0 0 0 0,1 1 0 0 0,-1-1-1 0 0,0 1 1 0 0,0-1 0 0 0,-1 1 0 0 0,1 0 0 0 0,3 3 0 0 0,4 6-11 0 0,0 1 1 0 0,-1 0-1 0 0,-1 0 1 0 0,0 1 0 0 0,0 0-1 0 0,-1 1 1 0 0,-1 0-1 0 0,0 0 1 0 0,-1 0 0 0 0,5 25-1 0 0,0 11-90 0 0,6 93 0 0 0,-14-104 182 0 0,-2 0 0 0 0,-1 1 0 0 0,-3-1-1 0 0,-1 0 1 0 0,-2 0 0 0 0,-1 0 0 0 0,-2-1-1 0 0,-2 0 1 0 0,-2-1 0 0 0,-1-1 0 0 0,-31 55 0 0 0,29-63 96 0 0,-1 0 1 0 0,-1-1 0 0 0,-1-1 0 0 0,-2-1 0 0 0,0-1 0 0 0,-2-1 0 0 0,0 0 0 0 0,-2-2 0 0 0,0-2 0 0 0,-1 0 0 0 0,-1-1 0 0 0,-1-2 0 0 0,0-1 0 0 0,-38 13 0 0 0,53-23-1572 0 0,-1-1 1 0 0,1 0-1 0 0,-17 2 0 0 0,24-5-457 0 0,0-1 0 0 0,0 0 0 0 0,0 0 0 0 0,0-1 0 0 0,-9-1 0 0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3:46.44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145E6"/>
      <inkml:brushProperty name="anchorY" value="-972720.375"/>
      <inkml:brushProperty name="scaleFactor" value="0.5"/>
    </inkml:brush>
  </inkml:definitions>
  <inkml:trace contextRef="#ctx0" brushRef="#br0">3 293 2772 0 0,'0'-2'3825'0'0,"0"0"-2190"0"0,-1-3-50 0 0,0 1-144 0 0,1-3 16 0 0,0-1 51 0 0,1-1-110 0 0,1-1-35 0 0,0-1-301 0 0,1-1-72 0 0,1-1-28 0 0,-1 0-289 0 0,1-2 121 0 0,0 1-216 0 0,0-1 198 0 0,1 0-266 0 0,-1 0 196 0 0,0 0-291 0 0,0 1 165 0 0,-1 0-345 0 0,1 1 188 0 0,-1 1-344 0 0,0 1 195 0 0,0 2-302 0 0,-1 1 170 0 0,0 1-301 0 0,-1 0 231 0 0,-1 1-232 0 0,1 2 234 0 0,-1 2-205 0 0,-2 2 268 0 0,-1 4-321 0 0,-2 4 346 0 0,-1 4-288 0 0,-1 4 238 0 0,-1 5-238 0 0,-1 5 178 0 0,1 2-247 0 0,1 4 206 0 0,1 1-314 0 0,3 2 90 0 0,1 1-81 0 0,3 1 40 0 0,2 1 14 0 0,3-1 202 0 0,2 0-289 0 0,2-2 372 0 0,2-3-299 0 0,2-2 330 0 0,1-4-304 0 0,2-2 295 0 0,0-3-289 0 0,2-4 288 0 0,1-4-283 0 0,0-4 258 0 0,0-2-204 0 0,1-4 66 0 0,0-3 27 0 0,0-4-8 0 0,-1-3 19 0 0,1-2-17 0 0,-1-4 62 0 0,0-4-37 0 0,1-3 23 0 0,-1-3 84 0 0,0-2 68 0 0,-1-2 10 0 0,-2-1 114 0 0,-1 1-111 0 0,-1 0 245 0 0,-3 1-146 0 0,-1 3 270 0 0,-2 1-260 0 0,-1 2 201 0 0,-2 3-340 0 0,0 1 205 0 0,-2 3-352 0 0,1 1 208 0 0,-2 3-268 0 0,-1 1 296 0 0,0 1-274 0 0,-1 2 192 0 0,-3 1-221 0 0,0 1 244 0 0,-2 2-247 0 0,-2 2 256 0 0,-1 3-276 0 0,-1 2 264 0 0,0 2-369 0 0,1 3 206 0 0,-1 2-311 0 0,2 2 166 0 0,0 2-221 0 0,2 2 77 0 0,2 1-71 0 0,0 2-3 0 0,3 0 31 0 0,2 1-31 0 0,2 1 62 0 0,2-1 53 0 0,2-1 24 0 0,0 0 84 0 0,2-2 0 0 0,0-2 57 0 0,1-1 12 0 0,1-2 20 0 0,0-2 6 0 0,1-2 24 0 0,0-2-131 0 0,0-3 128 0 0,1-1 63 0 0,0-3-8 0 0,0-1-80 0 0,0-3 139 0 0,1-2-134 0 0,0-2 126 0 0,1-2-28 0 0,0-3 127 0 0,1-2-61 0 0,0-1 198 0 0,1-3 137 0 0,-2 0-29 0 0,0-2 120 0 0,-2 0-101 0 0,-1 0 287 0 0,-2-1-171 0 0,0 1 196 0 0,-2-1-266 0 0,0 0 234 0 0,-2-1-298 0 0,-2 0 245 0 0,0 1-236 0 0,-2-1 240 0 0,0 1-347 0 0,-2 1 304 0 0,0 0-414 0 0,-1 2 306 0 0,-1 0-467 0 0,0 2 356 0 0,-1-1-458 0 0,0 2 335 0 0,-1 1-406 0 0,0 1 343 0 0,0 1-415 0 0,1 3 320 0 0,-1-1-203 0 0,0 3 104 0 0,0-1-205 0 0,0 2 254 0 0,1 2-269 0 0,-2 2 310 0 0,0 1-357 0 0,1 5 243 0 0,0 2-338 0 0,2 3 197 0 0,1 3-323 0 0,1 2 223 0 0,3 4-262 0 0,2 3 283 0 0,3 1-302 0 0,2 3 231 0 0,4 3-186 0 0,1 1 76 0 0,2 1 9 0 0,1 0 64 0 0,1 1 69 0 0,1 0-23 0 0,0-1 271 0 0,-1-2-238 0 0,-1-1 303 0 0,-2-1-255 0 0,-2-2 290 0 0,-1-1-252 0 0,-2-2 232 0 0,-2-2-231 0 0,-2 0 260 0 0,-2-1-251 0 0,-2-1 128 0 0,-1-2-26 0 0,-3 1 0 0 0,-1-2 21 0 0,-2 1 18 0 0,-1-2 9 0 0,-2-1 33 0 0,-1 0 6 0 0,-1-1 20 0 0,-1-1-8 0 0,-1 0 50 0 0,0-2 56 0 0,0-1-41 0 0,0 0 56 0 0,2-3 78 0 0,-2 1 72 0 0,3-2 14 0 0,-2 0-54 0 0,2-1-31 0 0,1-1-59 0 0,2-1-26 0 0,-1-2-36 0 0,1 0-41 0 0,0-2 101 0 0,3-3-174 0 0,3-1 17 0 0,2-3-150 0 0,3-1 12 0 0,3-3-18 0 0,4-1-17 0 0,2-3 98 0 0,3 0-44 0 0,2-2 37 0 0,3 0 20 0 0,1-1-9 0 0,1 0 60 0 0,1 1 8 0 0,0 0 238 0 0,0 0-185 0 0,-1 1 311 0 0,-1 1-292 0 0,-1 0 331 0 0,-2 1-148 0 0,0 0 175 0 0,-1 0-287 0 0,-2 1 312 0 0,0 0-291 0 0,-2 0 260 0 0,-1 1-258 0 0,-2 0 281 0 0,-1 0-369 0 0,-1 1 293 0 0,-1 0-322 0 0,-2 1 208 0 0,-1 0-317 0 0,-1 0 256 0 0,-2 1-299 0 0,0 0 272 0 0,-2 0-349 0 0,-2 0 307 0 0,0 1-334 0 0,-2-1 316 0 0,-2 1-316 0 0,-1-1 291 0 0,-3 1-289 0 0,-2 0 272 0 0,-2 1-277 0 0,-1 0 292 0 0,-3 1-270 0 0,-2 1 292 0 0,0 1-296 0 0,-2 3 267 0 0,0 0-248 0 0,-1 3 311 0 0,-2 2-340 0 0,1 2 306 0 0,-1 3-284 0 0,1 1 284 0 0,1 3-280 0 0,1 3 294 0 0,3 2-266 0 0,1 3 72 0 0,3 2-27 0 0,2 2-52 0 0,4 1 24 0 0,2 2-10 0 0,3 1-4 0 0,3 2 20 0 0,2 0 93 0 0,2 0-106 0 0,2 0 126 0 0,3-1-97 0 0,3-2 76 0 0,2-1-213 0 0,2-1 85 0 0,2-2-254 0 0,2-2 29 0 0,1-2-123 0 0,1-2-126 0 0,2-2 52 0 0,-1-3-449 0 0,2-2-100 0 0,-1-3-85 0 0,0-3-207 0 0,1-2-95 0 0,-2-3-106 0 0,1-2-439 0 0,-1-3-205 0 0,1-2-2102 0 0,0-5-2410 0 0,-6 2 5501 0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3:47.58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176E6"/>
      <inkml:brushProperty name="anchorY" value="-974320"/>
      <inkml:brushProperty name="scaleFactor" value="0.5"/>
    </inkml:brush>
  </inkml:definitions>
  <inkml:trace contextRef="#ctx0" brushRef="#br0">889 177 2092 0 0,'1'-3'5293'0'0,"-1"0"-3985"0"0,1-1-57 0 0,0-1-71 0 0,0 0 145 0 0,0-2-240 0 0,0 1 51 0 0,0-2-221 0 0,0-1-26 0 0,0-1-253 0 0,1 1 27 0 0,-2-1-218 0 0,0 1-10 0 0,-1-1 60 0 0,0 1-99 0 0,0 0 6 0 0,-2 0-91 0 0,0 0-25 0 0,-2 0-74 0 0,-1 1 29 0 0,-2 0-43 0 0,-2 2 43 0 0,-1 0 70 0 0,-3 3-66 0 0,-2 1 138 0 0,-3 2-142 0 0,-3 3 279 0 0,-5 4-165 0 0,-3 4 67 0 0,-4 5 110 0 0,-3 5-220 0 0,-2 6 257 0 0,-2 5-304 0 0,1 5 227 0 0,1 4-286 0 0,2 5 192 0 0,2 3-276 0 0,5 3 212 0 0,2 4-294 0 0,4 2 229 0 0,3 2-265 0 0,4 2 66 0 0,4 2-90 0 0,3 1 83 0 0,4 0-252 0 0,3 0-49 0 0,2 1-127 0 0,4-1-69 0 0,2-1-31 0 0,2-1 3 0 0,2-2-2 0 0,1-2 65 0 0,0-4 14 0 0,0-4 0 0 0,0-4 66 0 0,0-4-191 0 0,-2-4 120 0 0,0-5-71 0 0,-2-4-212 0 0,-1-5 221 0 0,-2-3-149 0 0,-1-4 164 0 0,-3-2-194 0 0,-1-4 93 0 0,-3-2-161 0 0,0-3 154 0 0,-3-2-84 0 0,-4-3 212 0 0,-3-2-16 0 0,-2-3 193 0 0,-4-2 85 0 0,-2-2 226 0 0,-2-3 87 0 0,-1 0 270 0 0,-1-3-3 0 0,1 0 233 0 0,1-1-71 0 0,0-2 208 0 0,3 0-61 0 0,2-1 42 0 0,2 0 8 0 0,2 0-39 0 0,4-1-58 0 0,2-2 15 0 0,3 0-224 0 0,2-1 93 0 0,5-3-231 0 0,3-1-39 0 0,4-3-73 0 0,4-2-68 0 0,6-3-13 0 0,4-2 90 0 0,5-1-217 0 0,4 0 192 0 0,2 0-267 0 0,2 0 240 0 0,1 3-263 0 0,2 1 212 0 0,-2 3-299 0 0,0 1 310 0 0,-1 3-265 0 0,-1 1 262 0 0,-1 2-272 0 0,-1 1 246 0 0,-2 1-244 0 0,-1 2 259 0 0,-2 0-264 0 0,-2 1 243 0 0,-1 2-256 0 0,-3 1 272 0 0,-1 1-259 0 0,-2 1 223 0 0,-2 1-267 0 0,-1 1 222 0 0,-3 2-284 0 0,-2 1 198 0 0,0 1-208 0 0,-2 2 239 0 0,-3 0-174 0 0,-1 2 199 0 0,-1 1-224 0 0,0 2 293 0 0,-1 2-237 0 0,-2 2 238 0 0,-2 2-232 0 0,-1 2 159 0 0,-1 3-207 0 0,-1 2 160 0 0,-1 2-215 0 0,1 1-9 0 0,0 3 2 0 0,1 0-77 0 0,1 0 19 0 0,2 2-18 0 0,2 0 16 0 0,1-1 88 0 0,2-1-66 0 0,2-1 53 0 0,0-1 61 0 0,1-3 19 0 0,1-1 57 0 0,1-3 26 0 0,0-2-95 0 0,-1-2 120 0 0,3-2-39 0 0,-2-3 22 0 0,4-1-72 0 0,-1-3 110 0 0,2-2-73 0 0,0-2 135 0 0,1-2-116 0 0,0-2 122 0 0,0-3-86 0 0,0 0 222 0 0,1-2-49 0 0,-1 0 103 0 0,-1 0 22 0 0,0-1 36 0 0,-1 1 19 0 0,0 1-57 0 0,-2 1 112 0 0,0 2-188 0 0,-1 0 104 0 0,-1 2-213 0 0,-2 3 66 0 0,0-1-237 0 0,-1 2 164 0 0,-1 0-93 0 0,0 1 53 0 0,-1 1-41 0 0,-2 1 59 0 0,2 2-37 0 0,-1 1 18 0 0,0 2-98 0 0,1 3 4 0 0,-1 2-58 0 0,1 1-129 0 0,0 2 19 0 0,1 2-151 0 0,2 0 83 0 0,0 2-164 0 0,2 1 64 0 0,2-1-147 0 0,1 1 165 0 0,1-1-68 0 0,2 0 204 0 0,0-2-31 0 0,0-2 178 0 0,1-1-102 0 0,-1-3 231 0 0,1-2-143 0 0,0-2 195 0 0,0-2-118 0 0,1-2 226 0 0,-1-2-142 0 0,1-3 180 0 0,1-2-156 0 0,0-3 64 0 0,1-2-6 0 0,0-3-12 0 0,3-4-13 0 0,0-3-10 0 0,2-5-41 0 0,2-6 19 0 0,1-5-36 0 0,2-5 9 0 0,1-3 24 0 0,0-4 174 0 0,1-2-90 0 0,-3-1 215 0 0,-1-1 9 0 0,-2 2-58 0 0,-4 2 32 0 0,-3 3 8 0 0,-4 4-84 0 0,-3 4-22 0 0,-3 4-6 0 0,-2 4-94 0 0,-4 3 81 0 0,-2 4-155 0 0,-3 2 39 0 0,-3 3-53 0 0,-3 4 18 0 0,-3 3-12 0 0,-3 4 82 0 0,-2 5-102 0 0,-3 5 112 0 0,-3 7-94 0 0,-3 6 108 0 0,-3 8-120 0 0,0 8 116 0 0,1 8-184 0 0,0 6 202 0 0,3 6-315 0 0,3 6 336 0 0,5 4-227 0 0,4 1 158 0 0,5 3-155 0 0,5 0 73 0 0,5-1-61 0 0,6-1 42 0 0,4-2 174 0 0,5-3-274 0 0,4-2 77 0 0,5-4-18 0 0,2-4-34 0 0,3-4-195 0 0,2-4-25 0 0,1-5-315 0 0,2-5-366 0 0,0-4-291 0 0,2-5-387 0 0,0-4-424 0 0,1-5-406 0 0,0-4-2345 0 0,0-4-2866 0 0,-7-3 6616 0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3:48.06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198E6"/>
      <inkml:brushProperty name="anchorY" value="-976593.875"/>
      <inkml:brushProperty name="scaleFactor" value="0.5"/>
    </inkml:brush>
  </inkml:definitions>
  <inkml:trace contextRef="#ctx0" brushRef="#br0">643 213 1184 0 0,'0'0'1540'0'0,"-1"-2"-200"0"0,-1 0-56 0 0,-2-2-135 0 0,1 0-99 0 0,-2-2 39 0 0,2 2-10 0 0,-1-2-62 0 0,1 1-13 0 0,0-1-36 0 0,1 1 1 0 0,-1-1 37 0 0,2 0-170 0 0,-1 0 60 0 0,1 1-198 0 0,0-2-19 0 0,-1-1-113 0 0,0 0 17 0 0,-1-1-136 0 0,-1 0 44 0 0,0-1-109 0 0,-2 0 60 0 0,1 0-56 0 0,-3 0-50 0 0,1-1-71 0 0,-2 1-32 0 0,-2 1-40 0 0,-1 0-46 0 0,-2 0 27 0 0,-1 2-46 0 0,-2 2 88 0 0,-1 1-36 0 0,-2 3 204 0 0,-4 4-195 0 0,-2 4 259 0 0,-5 5-216 0 0,-2 7 199 0 0,-3 7-249 0 0,-2 5 232 0 0,1 7-287 0 0,-1 8 209 0 0,3 7-276 0 0,2 4 242 0 0,3 3-269 0 0,5 3 41 0 0,5 2 114 0 0,4 1-173 0 0,5 2 32 0 0,3 1-2 0 0,3 0-137 0 0,3 0-78 0 0,3-1-74 0 0,2 0-76 0 0,2-2-39 0 0,1-2-68 0 0,0-2-71 0 0,0-5-93 0 0,0-3-71 0 0,0-6-162 0 0,-2-7-304 0 0,-1-4-123 0 0,-1-5-227 0 0,-1-5-119 0 0,-1-2-250 0 0,-1-5-410 0 0,-1-3-1968 0 0,-1-4-2263 0 0,0-4 5145 0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3:48.23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1792E6"/>
      <inkml:brushProperty name="anchorY" value="-976639.25"/>
      <inkml:brushProperty name="scaleFactor" value="0.5"/>
    </inkml:brush>
  </inkml:definitions>
  <inkml:trace contextRef="#ctx0" brushRef="#br0">52 493 3444 0 0,'-3'-4'3081'0'0,"-3"-4"-575"0"0,-2-4-149 0 0,-2-2-332 0 0,1-3-247 0 0,2-1 46 0 0,1 0-503 0 0,4-2 179 0 0,3-1-381 0 0,5-1-179 0 0,5-2-152 0 0,5 0-200 0 0,5-2-119 0 0,6 1-192 0 0,6-2-155 0 0,6 1-171 0 0,3 1-134 0 0,5 1-159 0 0,3 1-286 0 0,1 2-215 0 0,2 2-399 0 0,-1 3-220 0 0,-1 2-138 0 0,-1 2-543 0 0,-3 2-142 0 0,-1 1-2161 0 0,-3 1-2506 0 0,-10 3 5724 0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3:48.88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1986E6"/>
      <inkml:brushProperty name="anchorY" value="-977417.0625"/>
      <inkml:brushProperty name="scaleFactor" value="0.5"/>
    </inkml:brush>
  </inkml:definitions>
  <inkml:trace contextRef="#ctx0" brushRef="#br0">364 93 120 0 0,'0'0'4052'0'0,"1"-2"-2447"0"0,0 0-199 0 0,-1 0 30 0 0,2-2-147 0 0,-1 1 59 0 0,0 0-252 0 0,0-2 46 0 0,1 2-302 0 0,-1 0 15 0 0,-1-2-242 0 0,1 2 92 0 0,-1 0-252 0 0,0-2 46 0 0,0 1 18 0 0,0 1-179 0 0,-1-1 72 0 0,1 0-201 0 0,-2-1 94 0 0,0 1-182 0 0,-1 0 85 0 0,-1 0-64 0 0,-1 0 99 0 0,0 1-141 0 0,-4 0 133 0 0,2 0-107 0 0,-6 1 64 0 0,-1 0-108 0 0,-3 2 73 0 0,-1 1-90 0 0,-2 1 43 0 0,-2 0-76 0 0,0 2 72 0 0,-1 2-98 0 0,-1 1 66 0 0,0 3-44 0 0,1 1 58 0 0,0 3-8 0 0,2 1-46 0 0,2 2-102 0 0,3 2-104 0 0,2 0-161 0 0,3 2-79 0 0,4 1-209 0 0,3 0 78 0 0,2 1-133 0 0,4-1 78 0 0,3 0 16 0 0,2 0-11 0 0,3-2 3 0 0,1-2 154 0 0,2-1 22 0 0,1-3 152 0 0,1-3 32 0 0,1-2 208 0 0,0-3 48 0 0,-1-2 184 0 0,0-3 84 0 0,0-3 172 0 0,-1-1 8 0 0,0-4-13 0 0,-1-1-53 0 0,-1-3 188 0 0,1-2-100 0 0,-1-1 138 0 0,-1-2-39 0 0,0 0 165 0 0,-1-1 4 0 0,-1-1-16 0 0,0 0 88 0 0,-1 1 283 0 0,0-1-189 0 0,0 2 165 0 0,0-1-368 0 0,-1 2 190 0 0,0 0-431 0 0,-1 1 214 0 0,1 1-477 0 0,-1 1 282 0 0,1 1-442 0 0,0 1 236 0 0,-1 2-343 0 0,1 1 218 0 0,-1 2-303 0 0,2 0 196 0 0,-2 2-350 0 0,5 1 168 0 0,0 2-262 0 0,1 1 226 0 0,0 2-274 0 0,1 2 117 0 0,0 1-296 0 0,-1 3 46 0 0,0 2-37 0 0,0 2 73 0 0,-1 1 19 0 0,-1 1 51 0 0,-1 2 200 0 0,-1 2-201 0 0,-2 0 142 0 0,-1 0 38 0 0,-1 1 44 0 0,-3-1 32 0 0,0 0 17 0 0,-2-1 74 0 0,-1-1 32 0 0,-1 0 11 0 0,-1-2 59 0 0,-1-1 84 0 0,0-1 148 0 0,0-1 204 0 0,0-2 36 0 0,1-2 52 0 0,0-1-37 0 0,1-2-2 0 0,0-2-10 0 0,1-1 103 0 0,-1-1 30 0 0,0-2-35 0 0,0-2-29 0 0,0 0-145 0 0,3-4 37 0 0,1-2-92 0 0,3-2-46 0 0,2-2-51 0 0,3-3-48 0 0,3-2-35 0 0,4-3-34 0 0,3-2-36 0 0,2-1 239 0 0,3-1-413 0 0,2-1 378 0 0,2 1-553 0 0,2 1 191 0 0,-1 1-467 0 0,1 2-27 0 0,-1 3-617 0 0,0 1-195 0 0,0 2-379 0 0,-1 2-674 0 0,1 1-75 0 0,0 2-693 0 0,-1 2-2501 0 0,0 2-3797 0 0,-6 2 8867 0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3:51.09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2177E6"/>
      <inkml:brushProperty name="anchorY" value="-978599.5"/>
      <inkml:brushProperty name="scaleFactor" value="0.5"/>
    </inkml:brush>
  </inkml:definitions>
  <inkml:trace contextRef="#ctx0" brushRef="#br0">400 321 964 0 0,'0'0'5352'0'0,"2"1"-3963"0"0,0 0-10 0 0,1 0-386 0 0,-2 0 5 0 0,3-1-136 0 0,-1-1 14 0 0,1 0-263 0 0,0-1 19 0 0,2-1-184 0 0,-2 0 147 0 0,2-2-218 0 0,-1 1 72 0 0,1-1-162 0 0,0 1 181 0 0,1-2-172 0 0,0 0 136 0 0,-1 1-148 0 0,0-2 207 0 0,1 1-39 0 0,-1 1-63 0 0,0-1 22 0 0,0 0 18 0 0,-1 1 47 0 0,0-2 7 0 0,0 2-77 0 0,0-2 44 0 0,-2 1 25 0 0,1-1 24 0 0,-1 1-139 0 0,0-1-50 0 0,-2 1-82 0 0,0-2 9 0 0,-1-1-73 0 0,-2 0 7 0 0,-1-1 116 0 0,-1 0-233 0 0,-2 0 182 0 0,-2-1-274 0 0,-3 1 244 0 0,-1 0-292 0 0,-4 0 210 0 0,-1 0-201 0 0,-4 2 173 0 0,-1 1-197 0 0,-3 2 221 0 0,-2 1-212 0 0,-3 2 78 0 0,-2 3-24 0 0,-1 2 49 0 0,-1 2-28 0 0,0 2 11 0 0,1 3 12 0 0,1 2 146 0 0,2 3-210 0 0,3 1 66 0 0,4 3-61 0 0,3 2-55 0 0,4 1-108 0 0,4 1 2 0 0,4 0-39 0 0,4 1-13 0 0,4 0 33 0 0,5 1 11 0 0,2-1 13 0 0,5 0 18 0 0,2-2-9 0 0,3-2-4 0 0,2-2 118 0 0,2-2-68 0 0,1-3 125 0 0,1-3-5 0 0,0-2 53 0 0,1-3-66 0 0,-1-3 130 0 0,1-2 9 0 0,-1-3-8 0 0,0-2 46 0 0,1-3-39 0 0,0-2 46 0 0,0-2-14 0 0,-1-2-23 0 0,0-2 227 0 0,0-1-183 0 0,-2-2 121 0 0,0 1 5 0 0,-2-2 52 0 0,-1 2-33 0 0,-2 0 47 0 0,-1 0-8 0 0,-1 2-34 0 0,-2 1-7 0 0,-1 1-66 0 0,-2 1-30 0 0,0 1-95 0 0,-1 2-29 0 0,-2 0-32 0 0,-1 3-59 0 0,-1 0-11 0 0,0 1-25 0 0,-2 2 8 0 0,-2 0-42 0 0,1 0-21 0 0,-2 2-34 0 0,-2 1-17 0 0,-1 1-78 0 0,-3 3-27 0 0,-1 3-22 0 0,-1 2-60 0 0,0 2-24 0 0,0 2-40 0 0,-1 3-30 0 0,2 1-1 0 0,0 1-124 0 0,2 2 112 0 0,1 1-90 0 0,1 0 235 0 0,2-1-123 0 0,0 0 256 0 0,1 0-87 0 0,2-2 213 0 0,-1-1-67 0 0,1-2 314 0 0,1-1-121 0 0,0-2 177 0 0,0-3-116 0 0,2 0 152 0 0,-1-2-118 0 0,2-2 113 0 0,-1-1-42 0 0,2-2 106 0 0,2-2 15 0 0,-1-2-64 0 0,2-2-13 0 0,1-2 43 0 0,0-1 25 0 0,1-2-6 0 0,1-1 16 0 0,2-2 164 0 0,0-1-60 0 0,1 0 131 0 0,1-2-134 0 0,1 0 81 0 0,1-2 63 0 0,-1 2-10 0 0,1 0-79 0 0,0 0-67 0 0,0 1 5 0 0,0 0-99 0 0,-1 1-51 0 0,0 1-66 0 0,0 1-22 0 0,-1-1-85 0 0,0 2-14 0 0,-2 1-35 0 0,-1 0-47 0 0,-2 2-41 0 0,0 0-30 0 0,-2 3-127 0 0,-1-1-113 0 0,-1 2 27 0 0,0 0-31 0 0,-1 2-76 0 0,0 1-25 0 0,-1 0-12 0 0,0 4-115 0 0,0 1 20 0 0,0 3 151 0 0,-2 2-142 0 0,0 3-6 0 0,-2 1-57 0 0,0 3-6 0 0,-1 1-18 0 0,-1 3-2 0 0,0 1 26 0 0,-1 1 57 0 0,0 2 9 0 0,0 0 22 0 0,-1 0 184 0 0,0 0-84 0 0,-1-1 191 0 0,0 0-91 0 0,0-2 165 0 0,0-1-109 0 0,0-3 158 0 0,0-1-34 0 0,1-2 262 0 0,-1-2 10 0 0,2-3 18 0 0,-1 0-10 0 0,0-3-2 0 0,2-2 55 0 0,0-1 86 0 0,-3-3 48 0 0,1 0-42 0 0,0-3 1 0 0,0-3 43 0 0,1-1-43 0 0,1-3-42 0 0,1-2 82 0 0,1-1-46 0 0,2-3 103 0 0,1-2-88 0 0,2-1 113 0 0,1 0-106 0 0,1-3 107 0 0,2 1-73 0 0,1-2-34 0 0,1 1-37 0 0,2 0-8 0 0,0 0-41 0 0,1 1-28 0 0,0 1-32 0 0,0 2-13 0 0,0 0-52 0 0,-1 2-15 0 0,0 1-47 0 0,0 1-18 0 0,0 2-13 0 0,-2 1-61 0 0,-1 1-3 0 0,0 2-22 0 0,-1 1-25 0 0,-2 1-37 0 0,1 1-39 0 0,-2 2 180 0 0,2 0-303 0 0,-2 2 26 0 0,1 1-91 0 0,0 2-40 0 0,0 2 65 0 0,-1 3-34 0 0,0 1 21 0 0,-2 2-23 0 0,-1 3-49 0 0,0 1-44 0 0,-2 2 33 0 0,0 2-48 0 0,-1 2 17 0 0,-2 2 18 0 0,0 0 3 0 0,0 2 19 0 0,-2 0 38 0 0,0 0 80 0 0,0-1-1 0 0,-2 0 58 0 0,0-1 45 0 0,-1-1 0 0 0,0-2 62 0 0,-1-1 4 0 0,1-2 21 0 0,1-1 16 0 0,-1-3 39 0 0,0-1 0 0 0,2-4 79 0 0,-1 1 49 0 0,0-3 14 0 0,2-1-19 0 0,1-2 84 0 0,-3-1-30 0 0,0-1 55 0 0,0-3 39 0 0,1-2 18 0 0,0-2 56 0 0,1-1-16 0 0,0-2-57 0 0,2-1-5 0 0,1-2 30 0 0,2-1 113 0 0,0-1 7 0 0,2-1 20 0 0,0 0-11 0 0,1-2-14 0 0,1 0-57 0 0,1 0-65 0 0,2 0-4 0 0,1-2-16 0 0,1 1-46 0 0,2-1-2 0 0,1-1-55 0 0,2 1-5 0 0,0 0-40 0 0,1 1-5 0 0,0 0 208 0 0,0 1-380 0 0,0 1 322 0 0,0 1-340 0 0,-1 2 320 0 0,-1 1-369 0 0,-1 1 343 0 0,-1 1-399 0 0,-2 1 303 0 0,0 2-318 0 0,-1 1 239 0 0,-3 1-359 0 0,0 1 252 0 0,-1 1-223 0 0,-2 1 271 0 0,1 1-239 0 0,-1 2 108 0 0,1 2-27 0 0,-1 2-24 0 0,0 3-2 0 0,-1 2 23 0 0,-1 2-8 0 0,0 1 31 0 0,-2 3-36 0 0,1 1 7 0 0,-1 2 16 0 0,0 1-15 0 0,-1 2 5 0 0,0 1-33 0 0,-1 0 41 0 0,1 0 0 0 0,0-1 57 0 0,-1 0-9 0 0,1-2 39 0 0,1 0 33 0 0,-1-2 7 0 0,1-1 35 0 0,0-2 11 0 0,0 0 46 0 0,1-2-1 0 0,0-2 31 0 0,0-1 22 0 0,1-2-18 0 0,1 0-10 0 0,0-3-7 0 0,-1-1-4 0 0,4-2-5 0 0,3-1 10 0 0,0-3-4 0 0,3-3 12 0 0,1-1 62 0 0,1-2-22 0 0,1-3-13 0 0,1-3 142 0 0,2-2-24 0 0,0-2 15 0 0,2-3 25 0 0,-1 0 64 0 0,0-1-36 0 0,0 0 30 0 0,-1 0 49 0 0,-1 2 88 0 0,-1 1-11 0 0,-2 2-12 0 0,-2 1-28 0 0,0 2-55 0 0,-3 1-43 0 0,0 1-35 0 0,-1 2-61 0 0,0 0-53 0 0,-2 2-28 0 0,0 0-64 0 0,-2 3-94 0 0,0-1-30 0 0,0 2-43 0 0,-1-1 14 0 0,-1 3 11 0 0,0 0 4 0 0,-1 1 24 0 0,-2 4 14 0 0,-1 1 53 0 0,-2 4-69 0 0,-2 4 24 0 0,-1 3-27 0 0,-1 4-3 0 0,-2 5-113 0 0,-1 4-30 0 0,-2 6-54 0 0,-1 4-73 0 0,-2 6-8 0 0,0 3-102 0 0,-1 4 75 0 0,1 3-38 0 0,-1 1 57 0 0,0 2-24 0 0,0-1 140 0 0,1-1 32 0 0,1-1 12 0 0,-1-3 90 0 0,2-3 71 0 0,1-4-89 0 0,1-3 137 0 0,1-5-105 0 0,1-3 122 0 0,1-4-95 0 0,1-3 114 0 0,1-3-66 0 0,1-3 138 0 0,0-3-93 0 0,1-1 181 0 0,1-2-134 0 0,0-2 110 0 0,2-3-166 0 0,0 0 30 0 0,1-3-42 0 0,0-2 84 0 0,1-1-120 0 0,1-3 53 0 0,0 0-32 0 0,2-5-8 0 0,1-1-3 0 0,1-4-5 0 0,0-1 1 0 0,1-3 41 0 0,1-1-22 0 0,1-3 94 0 0,0-1-8 0 0,0-2 82 0 0,-1-2-23 0 0,1-1 35 0 0,0-1 86 0 0,0-1-28 0 0,-2-1-9 0 0,0-1 16 0 0,0 0-6 0 0,0 0 19 0 0,-1 0-56 0 0,1-1-24 0 0,-1-1-1 0 0,1 1-27 0 0,0-1 19 0 0,0 0-72 0 0,0 0 6 0 0,0-1-28 0 0,1-1-5 0 0,1-2-20 0 0,0 0-14 0 0,2-2 8 0 0,1 1-19 0 0,0 1 5 0 0,0 0-21 0 0,0 3 11 0 0,-1 2-24 0 0,1 1 16 0 0,-1 4-33 0 0,-1 1 37 0 0,0 4-7 0 0,-1 1-45 0 0,-2 3-8 0 0,1 2-15 0 0,-1 1-36 0 0,0 3 22 0 0,-1 1-9 0 0,-2 2 11 0 0,2 1-16 0 0,-2 2 28 0 0,2 2 53 0 0,0 2-90 0 0,1 2-2 0 0,0 3 8 0 0,1 2 21 0 0,1 2-17 0 0,0 3 3 0 0,-1 3-94 0 0,1 1 101 0 0,1 4-123 0 0,-1 1-6 0 0,1 2-99 0 0,-2 2-6 0 0,1 0-30 0 0,-2 1-108 0 0,0 0 79 0 0,-1-1-21 0 0,-2 0-19 0 0,0-1-10 0 0,-2 0 57 0 0,-2-2 15 0 0,-2-1 17 0 0,-1 0 79 0 0,-2-2 17 0 0,-2-1 38 0 0,-1-1 50 0 0,-3-2 0 0 0,-1-1 46 0 0,-3-2 4 0 0,-3-1-72 0 0,-1-3 83 0 0,-2 0 14 0 0,0-2-7 0 0,-2-2 6 0 0,-1-1 0 0 0,1-1-18 0 0,1-1-10 0 0,1 0 2 0 0,0-1-25 0 0,2-1-83 0 0,1 0 18 0 0,5 1-48 0 0,-1-1-42 0 0,3 1-70 0 0,0-1-41 0 0,2 1-158 0 0,3 0 29 0 0,-2 0-362 0 0,2 0-239 0 0,2 0-331 0 0,1 0-477 0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3:51.56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242E6"/>
      <inkml:brushProperty name="anchorY" value="-980080.75"/>
      <inkml:brushProperty name="scaleFactor" value="0.5"/>
    </inkml:brush>
  </inkml:definitions>
  <inkml:trace contextRef="#ctx0" brushRef="#br0">31 33 6857 0 0,'-8'-3'23664'0'0,"6"2"-21798"0"0,0 0-1755 0 0,0-1 105 0 0,0 1-163 0 0,1 0-53 0 0,-1-1 0 0 0,0 1 0 0 0,0-1 0 0 0,1 1 0 0 0,0 0 0 0 0,1 1 0 0 0,-2-2 0 0 0,1 0 0 0 0,0 0 0 0 0,0-2 0 0 0,1 2 0 0 0,-1-2 0 0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4:24.48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2288E6"/>
      <inkml:brushProperty name="anchorY" value="-978759"/>
      <inkml:brushProperty name="scaleFactor" value="0.5"/>
    </inkml:brush>
  </inkml:definitions>
  <inkml:trace contextRef="#ctx0" brushRef="#br0">1 55 952 0 0,'11'-5'22746'0'0,"-8"5"-22662"0"0,0-1 80 0 0,4 1-69 0 0,-2-1 9 0 0,5 0-54 0 0,1 0 27 0 0,3 0-29 0 0,2-1-17 0 0,1 1-28 0 0,2-1-69 0 0,0 1-63 0 0,2-1-58 0 0,0 0-51 0 0,1 1-8 0 0,-1-1-32 0 0,0 0-27 0 0,0 0-106 0 0,-1 0 36 0 0,-1-1-172 0 0,-1 1 82 0 0,-1-1-200 0 0,0 1 67 0 0,-5 0-173 0 0,2-1 53 0 0,-4 2-140 0 0,2-1 7 0 0,-4 1-94 0 0,2-1-49 0 0,-2 1 41 0 0,-2 0-57 0 0,1 0-172 0 0,-2 0-245 0 0,0 0 38 0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4:24.98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2461E6"/>
      <inkml:brushProperty name="anchorY" value="-979973.5"/>
      <inkml:brushProperty name="scaleFactor" value="0.5"/>
    </inkml:brush>
  </inkml:definitions>
  <inkml:trace contextRef="#ctx0" brushRef="#br0">31 0 476 0 0,'0'0'6938'0'0,"-3"0"-6072"0"0,0 1-74 0 0,0-1-52 0 0,0 0-168 0 0,0 1 2221 0 0,1-1-2367 0 0,0 1-113 0 0,-1 0 51 0 0,2-1-108 0 0,-1 1 11 0 0,2-1-111 0 0,-1 0 59 0 0,0 2-38 0 0,0-1 121 0 0,0 1-113 0 0,0 1 136 0 0,0 0-52 0 0,2 3 54 0 0,-1-2-124 0 0,2 3 107 0 0,0 2-190 0 0,2 1 198 0 0,-1 2-174 0 0,0 1 117 0 0,1 2-170 0 0,1 2 119 0 0,0 2-157 0 0,0 1 109 0 0,1 1-157 0 0,0 0 157 0 0,0 2-181 0 0,-1 0 147 0 0,1 1-167 0 0,0 0 151 0 0,0-1-172 0 0,0 1 171 0 0,0-1-160 0 0,0 1 151 0 0,-1-1-63 0 0,0-1 20 0 0,0 0-13 0 0,0-2-6 0 0,0 0-3 0 0,-1-2-14 0 0,-1-2 12 0 0,0-1-23 0 0,0-1 53 0 0,0-2-53 0 0,-1-1 60 0 0,-1-1 0 0 0,0-3 16 0 0,0 1 7 0 0,0-2 9 0 0,0 2 8 0 0,-1-3-6 0 0,0 2 54 0 0,0-2-34 0 0,-2 2 22 0 0,1-2-5 0 0,-2 1-8 0 0,0-1 16 0 0,-3 0 65 0 0,0 1-121 0 0,1-2 133 0 0,-2 1-144 0 0,2-2 164 0 0,-1 2-198 0 0,0-2 213 0 0,1 1-270 0 0,0-2 369 0 0,0 2-288 0 0,1-2 287 0 0,2 1-384 0 0,-2-1 403 0 0,1 0-288 0 0,1 0 250 0 0,0-1-260 0 0,0 1 231 0 0,0 0-267 0 0,1-1 279 0 0,0 0-184 0 0,1-1 62 0 0,2 1-20 0 0,2 0 67 0 0,3 0-188 0 0,0-1 133 0 0,4 0-158 0 0,3-1 62 0 0,2 0-306 0 0,1-2 27 0 0,1 0-369 0 0,1-1-68 0 0,1-1-210 0 0,0 0-179 0 0,2-2-205 0 0,0-1-243 0 0,0 0-192 0 0,-1 0-271 0 0,-1-2-611 0 0,-1-1-1791 0 0,-1 0-2569 0 0,-4 1 5642 0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4:25.35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2621E6"/>
      <inkml:brushProperty name="anchorY" value="-981860.3125"/>
      <inkml:brushProperty name="scaleFactor" value="0.5"/>
    </inkml:brush>
  </inkml:definitions>
  <inkml:trace contextRef="#ctx0" brushRef="#br0">53 127 328 0 0,'-1'-3'3084'0'0,"-1"-4"-891"0"0,0-3-63 0 0,-1-1-260 0 0,0-2-211 0 0,1 1-241 0 0,-1 0 3 0 0,1 3-209 0 0,1 0-154 0 0,-1 2-207 0 0,1-1-181 0 0,0 2-166 0 0,-1-1-102 0 0,0 2-34 0 0,1 2 31 0 0,1 0 30 0 0,-1 2 26 0 0,1 4-13 0 0,1 3-49 0 0,0 4-60 0 0,1 5-23 0 0,-1 3 18 0 0,0 5-53 0 0,1 6-18 0 0,-1 3-61 0 0,0 4 13 0 0,0 4-60 0 0,0 3-19 0 0,-1 2-6 0 0,0 2 109 0 0,-1 0-210 0 0,0 0 188 0 0,0 0-215 0 0,0 0 207 0 0,0-1-255 0 0,-1-2 220 0 0,0-2-232 0 0,0-2 217 0 0,-1-2-244 0 0,1-2 208 0 0,0-1-251 0 0,0-3 156 0 0,0-2-320 0 0,0-3 182 0 0,0-2-309 0 0,0-4 33 0 0,1-2-21 0 0,0-2-63 0 0,0-2 7 0 0,0-2-71 0 0,0-3-226 0 0,0-1-443 0 0,1-2-129 0 0,-1-3-210 0 0,1-1-269 0 0,0-18-10627 0 0,0 6 10760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3:29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215 27 2872 0 0,'-4'-21'13877'0'0,"2"15"-12490"0"0,-9 14-835 0 0,1 1 0 0 0,0-1 0 0 0,1 2 0 0 0,0-1 0 0 0,1 1 0 0 0,0 1 0 0 0,0-1 0 0 0,-7 15 0 0 0,-46 98 1654 0 0,50-97-1931 0 0,1 0 0 0 0,1 1 0 0 0,1 0 0 0 0,1 0 0 0 0,2 1 0 0 0,1 0 0 0 0,1 0 1 0 0,1 0-1 0 0,1 0 0 0 0,4 32 0 0 0,0-39-374 0 0,0-1 1 0 0,2 1 0 0 0,0 0-1 0 0,1-1 1 0 0,1 0 0 0 0,1 0-1 0 0,1-1 1 0 0,0 0-1 0 0,2-1 1 0 0,0 0 0 0 0,1 0-1 0 0,1-1 1 0 0,29 30-1 0 0,-28-33-694 0 0,2 0-1 0 0,0-2 0 0 0,0 1 0 0 0,1-2 0 0 0,0 0 1 0 0,24 10-1 0 0,-28-16-853 0 0,0 0 0 0 0,0-1 0 0 0,0 0-1 0 0,0-1 1 0 0,0-1 0 0 0,18 1 0 0 0,2-2-5821 0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4:26.02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2489E6"/>
      <inkml:brushProperty name="anchorY" value="-981488.9375"/>
      <inkml:brushProperty name="scaleFactor" value="0.5"/>
    </inkml:brush>
  </inkml:definitions>
  <inkml:trace contextRef="#ctx0" brushRef="#br0">1 373 1860 0 0,'0'0'0'0'0,"1"-4"2152"0"0,2-5-405 0 0,0-3-175 0 0,1-4 7 0 0,1-1-213 0 0,0-1 89 0 0,0-1-135 0 0,1 2 62 0 0,-1-1-316 0 0,0 2-23 0 0,0 0-72 0 0,0 2-82 0 0,0 0-139 0 0,-1 2-136 0 0,0 1-142 0 0,-2 2-74 0 0,1 1-117 0 0,-2 1-45 0 0,2 0-36 0 0,-1 2-32 0 0,0 2 10 0 0,-1 1-16 0 0,1 3 26 0 0,1 4 12 0 0,0 3-26 0 0,0 5 4 0 0,0 3-29 0 0,0 5 30 0 0,-1 3-19 0 0,1 4 173 0 0,0 3-240 0 0,1 2 246 0 0,-1 1-196 0 0,1 3 198 0 0,0 1-141 0 0,0-1 96 0 0,-1 1-158 0 0,1 0 105 0 0,0-1-176 0 0,-1-1 129 0 0,1-2-160 0 0,-2-1 49 0 0,1-2-27 0 0,-2-3 27 0 0,1-1-9 0 0,0-1-19 0 0,0-4 2 0 0,-1-1 21 0 0,0-2 2 0 0,0-2 66 0 0,0-3 108 0 0,0-1 96 0 0,0-1 85 0 0,-1-2 87 0 0,1-2 65 0 0,0-1-144 0 0,-1-1-33 0 0,0-2-127 0 0,0-2-12 0 0,0 0-96 0 0,0-5 10 0 0,0-3-93 0 0,0-3 17 0 0,-1-3-66 0 0,0-3 57 0 0,0-2-16 0 0,-1-2 29 0 0,0-1 78 0 0,0-2-30 0 0,0 0-9 0 0,0-1 42 0 0,0-1 6 0 0,-1 1 78 0 0,0-1-140 0 0,0 0 110 0 0,0 1-110 0 0,0-1 199 0 0,-1 0-414 0 0,1 1 126 0 0,-1 0-51 0 0,1 1 0 0 0,-1-1 0 0 0,1 1 0 0 0,-1 0 0 0 0,1 0 0 0 0,0 0 0 0 0,0 1 0 0 0,0-2 0 0 0,1 0 0 0 0,-1 0 0 0 0,1-1 0 0 0,0 0 0 0 0,0 0 0 0 0,1 1 0 0 0,0 0 0 0 0,0 1 0 0 0,1 1 0 0 0,0 2 0 0 0,0 2 0 0 0,-1 1 0 0 0,2 1 0 0 0,-1 2 0 0 0,1 0 0 0 0,0 2 0 0 0,0 1 0 0 0,1 0 0 0 0,1 1 0 0 0,0 1 0 0 0,0 2 0 0 0,2 0 0 0 0,0 1 0 0 0,2 1 0 0 0,-1 2 0 0 0,4 1 0 0 0,2 1 0 0 0,1 3 0 0 0,1 2 0 0 0,2 1 0 0 0,1 4 0 0 0,1 1-121 0 0,1 3-148 0 0,0 2 44 0 0,0 1-89 0 0,0 2 19 0 0,-1 1-4 0 0,-1 1 3 0 0,-2 0-11 0 0,-2 0 14 0 0,-1 0 28 0 0,-2-1 25 0 0,-3 0 24 0 0,-1-1 66 0 0,-2 0 21 0 0,-3-1-14 0 0,-1-2 32 0 0,-1 0 29 0 0,-1-1 25 0 0,-1-1 15 0 0,-1-1 14 0 0,-2-1-7 0 0,1-1 22 0 0,-1-1-10 0 0,-1-1-6 0 0,0-1-58 0 0,1-2-45 0 0,-1-1-99 0 0,0-1-24 0 0,0 0-114 0 0,1 0-97 0 0,-2-1-125 0 0,2-1-61 0 0,-2-1-98 0 0,2 1-208 0 0,1-2-183 0 0,-1 1-330 0 0,1 0-148 0 0,1 0-191 0 0,-1 0-646 0 0,0 0-223 0 0,-1 1-1606 0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4:26.95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2641E6"/>
      <inkml:brushProperty name="anchorY" value="-982853.125"/>
      <inkml:brushProperty name="scaleFactor" value="0.5"/>
    </inkml:brush>
  </inkml:definitions>
  <inkml:trace contextRef="#ctx0" brushRef="#br0">15 21 804 0 0,'0'0'6411'0'0,"-9"-3"1375"0"0,8 1-7461 0 0,0 0 68 0 0,0 1-163 0 0,0-1 116 0 0,0 1-193 0 0,1 1 99 0 0,2-1-156 0 0,0 0 107 0 0,0 0-153 0 0,0 1 94 0 0,2-1-129 0 0,0 0 100 0 0,0 0-126 0 0,2 0 102 0 0,-1 1-130 0 0,-1-1 121 0 0,2 1-178 0 0,0-1 84 0 0,-2 1-196 0 0,3 0 19 0 0,-1 0-243 0 0,-1-1-84 0 0,2 1-286 0 0,-1 1-248 0 0,-1-1-234 0 0,2 0-449 0 0,-1 1-2021 0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4:28.17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2777E6"/>
      <inkml:brushProperty name="anchorY" value="-984104.8125"/>
      <inkml:brushProperty name="scaleFactor" value="0.5"/>
    </inkml:brush>
  </inkml:definitions>
  <inkml:trace contextRef="#ctx0" brushRef="#br0">10 160 2788 0 0,'0'-2'2372'0'0,"-1"0"-541"0"0,-1-3-93 0 0,0 1-454 0 0,1-2-29 0 0,-1 0-11 0 0,2-1 122 0 0,-1 0-179 0 0,1-1-41 0 0,0-1-173 0 0,2 0-150 0 0,-1 1-168 0 0,0-1-97 0 0,0 2-114 0 0,2-1-89 0 0,0-1-77 0 0,1 1-54 0 0,0 0-56 0 0,0 1-42 0 0,1 0-56 0 0,-1 2 11 0 0,2-1-37 0 0,0 2-1 0 0,2 0-44 0 0,-1 1 11 0 0,4 2-43 0 0,0 1-13 0 0,2 3 48 0 0,1 1-54 0 0,2 3 8 0 0,0 4-101 0 0,1 2 111 0 0,0 3-141 0 0,1 3 107 0 0,1 4-140 0 0,-1 2 137 0 0,1 3-155 0 0,-1 1 167 0 0,-2 1-36 0 0,-1 1 27 0 0,-1-1-2 0 0,-2-1 44 0 0,-1 0-8 0 0,-2-2 10 0 0,-1-2 14 0 0,-1-2-79 0 0,-1-2 145 0 0,-2-1-27 0 0,0-3 78 0 0,0-2 72 0 0,-2-1 78 0 0,0-2 140 0 0,0-2-171 0 0,-1-1 207 0 0,0-1-169 0 0,0-3 252 0 0,0-2-292 0 0,-1-1 259 0 0,0-1-252 0 0,-1-2 135 0 0,-2-3-197 0 0,1-3 100 0 0,0-2-54 0 0,0-4-26 0 0,0-3-43 0 0,2-3-33 0 0,0-2-32 0 0,1-3-19 0 0,0-1-50 0 0,2-1 63 0 0,1 0-79 0 0,0 1-120 0 0,1 1 9 0 0,1 0-98 0 0,0 3-58 0 0,1 0-74 0 0,2 2-113 0 0,-1 1-195 0 0,2 3-3 0 0,-1 1-241 0 0,1 2 15 0 0,0 3-207 0 0,1 1 104 0 0,-2 3-71 0 0,1 1 160 0 0,-1 2 25 0 0,1 2 71 0 0,1 2 98 0 0,0 2-3 0 0,0 2 173 0 0,-1 2-132 0 0,0 2 315 0 0,-1 0-178 0 0,-1 2 330 0 0,0 1-164 0 0,-1 0 275 0 0,-1 1-171 0 0,0 0 367 0 0,-1-1-37 0 0,0 0 241 0 0,0-1 78 0 0,0 0 44 0 0,-1-1 224 0 0,0-1 15 0 0,0-1 221 0 0,-1-3-54 0 0,1 2 180 0 0,-1-1-62 0 0,-1-1-57 0 0,1 0-31 0 0,0 0-48 0 0,0-1-86 0 0,-1-1 123 0 0,1 1-347 0 0,-1-2 204 0 0,2 1-339 0 0,-1-1 198 0 0,1 0-339 0 0,-1-1 182 0 0,2 0-312 0 0,0 0 200 0 0,-2-1-274 0 0,3 1 215 0 0,-1-1-274 0 0,-1 0 237 0 0,4-1-308 0 0,-1 0 220 0 0,2-1-271 0 0,-1 0 99 0 0,2-1-22 0 0,-2 0 0 0 0,2-1-30 0 0,0-1-57 0 0,-2 1 126 0 0,2-1-13 0 0,-1-2 8 0 0,2 1 13 0 0,-1-2 12 0 0,0 0-12 0 0,0-1 83 0 0,-1 0 10 0 0,0 0 1 0 0,0-1 24 0 0,0 0 97 0 0,-1-1 53 0 0,0 0 1 0 0,-1 0 22 0 0,0-1-2 0 0,-1-1-2 0 0,-1 1-51 0 0,0-1-9 0 0,-2 1-29 0 0,0-1 47 0 0,-1 1-39 0 0,0 0-58 0 0,-1 0-6 0 0,-1 1-18 0 0,-1 0-50 0 0,0 0-16 0 0,-2 0-13 0 0,0 1-32 0 0,0-1-31 0 0,-2 1 30 0 0,-1 1-36 0 0,-1 0 6 0 0,1 3 2 0 0,-3-1 40 0 0,1 2-85 0 0,-2 2 26 0 0,-1 0-14 0 0,-1 3 24 0 0,-1 1-12 0 0,0 2-14 0 0,0 3 60 0 0,1 2-46 0 0,-1 2 26 0 0,2 3 25 0 0,0 2-12 0 0,1 2-9 0 0,2 2 37 0 0,2 1 63 0 0,1 2-143 0 0,2 1 164 0 0,2 1-173 0 0,1-1 145 0 0,1 2-213 0 0,3-1 170 0 0,1-1-238 0 0,1-1 180 0 0,2-1-258 0 0,1 0 170 0 0,0-2-284 0 0,2-2 251 0 0,2-1-380 0 0,1-2 11 0 0,1-3-303 0 0,2-1-221 0 0,2-3-258 0 0,0-3-203 0 0,1-2-177 0 0,3-3-210 0 0,1-3-700 0 0,2-2-1536 0 0,3-5-2402 0 0,-5 0 5195 0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4:28.58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3007E6"/>
      <inkml:brushProperty name="anchorY" value="-985725.8125"/>
      <inkml:brushProperty name="scaleFactor" value="0.5"/>
    </inkml:brush>
  </inkml:definitions>
  <inkml:trace contextRef="#ctx0" brushRef="#br0">331 53 1116 0 0,'0'-1'7056'0'0,"0"-1"-5435"0"0,0 0-30 0 0,0 0-170 0 0,0-2 50 0 0,0 1-250 0 0,0 1-147 0 0,0-1-205 0 0,-1 0-211 0 0,-1 0-102 0 0,-1-1-94 0 0,0 1-62 0 0,-1 0-97 0 0,-1 1-8 0 0,-2-1-72 0 0,0 0-28 0 0,-4 0-53 0 0,1 1-23 0 0,-4 0-26 0 0,-2 0-30 0 0,-2 2 15 0 0,0 0-21 0 0,-1 0-28 0 0,-1 2 3 0 0,0 1-8 0 0,0 1 6 0 0,0 2-12 0 0,1 0 8 0 0,1 2-3 0 0,1 1 1 0 0,3 1-5 0 0,1 1-17 0 0,3 1-4 0 0,2 2 41 0 0,4 0-50 0 0,2 3-40 0 0,3 1-78 0 0,3 2-33 0 0,3 1-13 0 0,2 2-40 0 0,3 2 69 0 0,3 0 10 0 0,2 2 22 0 0,2 0 13 0 0,0 0 36 0 0,0 0 15 0 0,0-2-53 0 0,-2 0 93 0 0,-1-3-10 0 0,-2-1 29 0 0,-1-1 24 0 0,-2-2 32 0 0,-2-2 17 0 0,-2-1-29 0 0,-3-1 207 0 0,-1-1-125 0 0,-3-1 130 0 0,-2-1-122 0 0,-2-1 169 0 0,-1 0-233 0 0,-3-2 197 0 0,-1-1-207 0 0,-1-1 186 0 0,1-1-248 0 0,-4-2 203 0 0,-1-1-256 0 0,-2-1 36 0 0,0-2-50 0 0,0 0-84 0 0,0-2-110 0 0,0-1-250 0 0,1-1-314 0 0,1-2-367 0 0,0 0-200 0 0,2-2-367 0 0,1 0-770 0 0,1-2-1882 0 0,3 0-2669 0 0,1 1 5870 0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4:28.77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2847E6"/>
      <inkml:brushProperty name="anchorY" value="-984945.5625"/>
      <inkml:brushProperty name="scaleFactor" value="0.5"/>
    </inkml:brush>
  </inkml:definitions>
  <inkml:trace contextRef="#ctx0" brushRef="#br0">0 0 4652 0 0,'15'11'20191'0'0,"-11"-9"-17983"0"0,-1 0-176 0 0,0-1-257 0 0,-1 0-260 0 0,0 0-1315 0 0,-1-1-65 0 0,1 1-76 0 0,0-1-59 0 0,1 0 0 0 0,-2 1 0 0 0,0-1 0 0 0,0 0 0 0 0,-1 0 0 0 0,1-2 0 0 0,0 1-499 0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4:34.62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2977E6"/>
      <inkml:brushProperty name="anchorY" value="-986220.3125"/>
      <inkml:brushProperty name="scaleFactor" value="0.5"/>
    </inkml:brush>
  </inkml:definitions>
  <inkml:trace contextRef="#ctx0" brushRef="#br0">91 55 1012 0 0,'0'-1'1776'0'0,"-1"-1"-443"0"0,1-3-219 0 0,-1 1-104 0 0,0-2-230 0 0,-1 1 58 0 0,1-1-251 0 0,0 1-11 0 0,0 1-219 0 0,0-1-40 0 0,0 1-97 0 0,1 1 4 0 0,-1 1-90 0 0,1 0 91 0 0,0 1 229 0 0,0 5-294 0 0,0 1 32 0 0,0 3-36 0 0,0 3 35 0 0,0 1-71 0 0,0 3 105 0 0,0 3-28 0 0,0 1 141 0 0,-1 3-107 0 0,1 2 91 0 0,0 1-40 0 0,0 1-11 0 0,1 2-61 0 0,-1 1 85 0 0,0 1-43 0 0,0 1 42 0 0,1 0-28 0 0,-1 2 60 0 0,1-1-69 0 0,-1 1 8 0 0,0-1-31 0 0,1-1-31 0 0,0-1-17 0 0,0-1 2 0 0,0 0 28 0 0,0-2-41 0 0,0-1-28 0 0,0 0-31 0 0,0-2-78 0 0,-1-2 111 0 0,1 0-141 0 0,-1-2 127 0 0,0-2-156 0 0,0-1 139 0 0,0-2-160 0 0,0-1 159 0 0,0-2-124 0 0,0 0 122 0 0,0-4-129 0 0,0 1 147 0 0,0-2-147 0 0,0 1 82 0 0,-1-2-165 0 0,1-1 87 0 0,0-2-140 0 0,-2 0 61 0 0,0-1-214 0 0,1 0 161 0 0,-2-4-66 0 0,1 0-38 0 0,-1-3-28 0 0,0-2 55 0 0,0-2 21 0 0,-1-2-8 0 0,1-1 39 0 0,-1-1-33 0 0,0-2 72 0 0,0-1-30 0 0,0-1 63 0 0,1-2-40 0 0,0 0 84 0 0,0-2-18 0 0,0-1 55 0 0,0 0-31 0 0,1-1 175 0 0,-1 0-31 0 0,0 1 51 0 0,1-1 35 0 0,-1 2 133 0 0,1 0-99 0 0,-1 1 38 0 0,2 2-125 0 0,-1 0 215 0 0,0 0-97 0 0,1 2 122 0 0,-1 0-238 0 0,1 0 137 0 0,0 1-156 0 0,-1 0 134 0 0,1 0-70 0 0,0 0 72 0 0,1-1-168 0 0,-1 1 111 0 0,1-1-99 0 0,0 0 152 0 0,0 1-218 0 0,0-2 128 0 0,1 1-130 0 0,0 0 127 0 0,1-1-161 0 0,0 1 151 0 0,0-1-135 0 0,0 1 128 0 0,1 1-112 0 0,1 0 90 0 0,0 0-130 0 0,0 1 24 0 0,0 1-2 0 0,2 1 66 0 0,0 0-108 0 0,1 1 106 0 0,0 1-113 0 0,1 1 118 0 0,0 0-120 0 0,1 2 111 0 0,-1 2-67 0 0,2 1 54 0 0,-2 0-85 0 0,4 3 100 0 0,2 0-88 0 0,0 3 116 0 0,1 0-132 0 0,1 3 116 0 0,1 1-106 0 0,0 2 82 0 0,-1 2-103 0 0,1 2 104 0 0,-1 1-89 0 0,1 3 120 0 0,-2 0-127 0 0,-1 2 86 0 0,0 1-74 0 0,-1 0 63 0 0,-2 1-61 0 0,-1 0 88 0 0,-1-1-101 0 0,-1 1 107 0 0,-3 0-66 0 0,-1-2 35 0 0,-1 1-9 0 0,-3-2-35 0 0,-1 1 52 0 0,-2-1-40 0 0,-1-1-2 0 0,-2 1 10 0 0,-1-1-9 0 0,-1-1 3 0 0,-3-1-15 0 0,0 0 46 0 0,-1-2-61 0 0,-1-1 34 0 0,1-1-16 0 0,-1-1-5 0 0,0-1 24 0 0,2-1-7 0 0,-1-2 3 0 0,3 0-9 0 0,-1-2 7 0 0,1 0-12 0 0,0 0 12 0 0,1-1 6 0 0,0 0 60 0 0,1 0-36 0 0,-1 0-4 0 0,3 0-25 0 0,0 0 0 0 0,0 0-53 0 0,0-1 18 0 0,2 0 47 0 0,0 0-29 0 0,1 1 17 0 0,0-1-13 0 0,1 1 12 0 0,0-1-3 0 0,1 1-41 0 0,0 0 68 0 0,1-1-17 0 0,2 2 1 0 0,0 0-11 0 0,1 1 12 0 0,0 0-4 0 0,2 0 6 0 0,0 2-7 0 0,1 0 17 0 0,0 1 51 0 0,0 1-112 0 0,1 1 157 0 0,0 2-188 0 0,1 1 178 0 0,0 2-157 0 0,1 2 131 0 0,-1 2-123 0 0,2 2 27 0 0,0 2-15 0 0,1 1-22 0 0,1 1 38 0 0,1 2 6 0 0,0 1 8 0 0,0 0-13 0 0,0 0 14 0 0,1 0-13 0 0,-2-1-67 0 0,1-2 24 0 0,-2-1-77 0 0,1-1-121 0 0,-3-2-202 0 0,0-2-174 0 0,-1-2-67 0 0,-1-1-224 0 0,0-2-30 0 0,-1-1-177 0 0,-2-1-224 0 0,0-4-192 0 0,0 0-375 0 0,-1-2-1869 0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4:34.87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3144E6"/>
      <inkml:brushProperty name="anchorY" value="-988555.1875"/>
      <inkml:brushProperty name="scaleFactor" value="0.5"/>
    </inkml:brush>
  </inkml:definitions>
  <inkml:trace contextRef="#ctx0" brushRef="#br0">16 42 800 0 0,'0'0'4389'0'0,"0"-2"-2622"0"0,0 0-262 0 0,1-1-109 0 0,-1-1-206 0 0,1 1 82 0 0,-1 0-112 0 0,0-1-118 0 0,0 1-138 0 0,0 0-158 0 0,0 1-102 0 0,0 1-106 0 0,-1-2-130 0 0,1 1-50 0 0,0 0-74 0 0,0 0-45 0 0,0 1-28 0 0,0 0 636 0 0,-1 3-597 0 0,0 1-45 0 0,-1 3-23 0 0,0 1-30 0 0,0 3-23 0 0,0 1-48 0 0,0 3 38 0 0,1 0-34 0 0,-1 2-13 0 0,1 1-6 0 0,1 2-29 0 0,0 1-2 0 0,2 0-67 0 0,0 1-81 0 0,1-1-168 0 0,1 1-277 0 0,0-2-87 0 0,2 0-319 0 0,1-1-122 0 0,0-1-247 0 0,1-2-561 0 0,1-3-149 0 0,0-2-2025 0 0,-1-2-1984 0 0,-2-4 4604 0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4:35.06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3277E6"/>
      <inkml:brushProperty name="anchorY" value="-990127.0625"/>
      <inkml:brushProperty name="scaleFactor" value="0.5"/>
    </inkml:brush>
  </inkml:definitions>
  <inkml:trace contextRef="#ctx0" brushRef="#br0">123 94 3032 0 0,'-3'-2'3053'0'0,"-3"-4"-692"0"0,-3-1-264 0 0,-2-1-368 0 0,0-1-3 0 0,-2-1-239 0 0,2 1-165 0 0,-1 2-238 0 0,2-1-238 0 0,2 3-191 0 0,0-1-146 0 0,3 2-124 0 0,-1 0-88 0 0,2 1-158 0 0,2 0-149 0 0,0 2-243 0 0,1 0-345 0 0,10 9-6222 0 0,-3-3 2466 0 0,7 5-3632 0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4:36.08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3141E6"/>
      <inkml:brushProperty name="anchorY" value="-988787"/>
      <inkml:brushProperty name="scaleFactor" value="0.5"/>
    </inkml:brush>
  </inkml:definitions>
  <inkml:trace contextRef="#ctx0" brushRef="#br0">1 99 992 0 0,'1'-3'3012'0'0,"0"-2"-783"0"0,0-2 50 0 0,1-1-454 0 0,0-1-104 0 0,-1 2-300 0 0,1-2 20 0 0,-1 2-251 0 0,1-1-22 0 0,-1 1-200 0 0,0 0-152 0 0,0 2-168 0 0,0 1-117 0 0,0-1-145 0 0,0 2 25 0 0,-1 0-32 0 0,1 1 39 0 0,0 3-11 0 0,1 1 0 0 0,-1 4 16 0 0,1 3 65 0 0,0 3-92 0 0,-1 4 138 0 0,1 3-163 0 0,-1 5 125 0 0,0 4-183 0 0,0 3 23 0 0,-1 5-30 0 0,1 3 14 0 0,-1 3 8 0 0,0 3-11 0 0,0 1-65 0 0,-1 1-6 0 0,1 0-58 0 0,-1 0 16 0 0,1-3-55 0 0,0-1-14 0 0,0-3-32 0 0,1-1 52 0 0,0-2-41 0 0,0-2-75 0 0,1-3 78 0 0,0-2-85 0 0,-1-1 75 0 0,1-3-106 0 0,-1-2 101 0 0,1-3-112 0 0,-1-2 108 0 0,0-1-116 0 0,0-2 127 0 0,0-2-104 0 0,0-1 107 0 0,-1-4-86 0 0,1 1 58 0 0,-1-2-138 0 0,0 0 30 0 0,1-2-210 0 0,-1-1-2 0 0,0 0-316 0 0,0-1 108 0 0,0-1-211 0 0,0-1 91 0 0,-3-8-2680 0 0,2 0 1897 0 0,0-1 20 0 0,0-2-245 0 0,1-1-16 0 0,-1-1-144 0 0,0 0-299 0 0,0-2 106 0 0,0-1-2170 0 0,-1-1-1856 0 0,1 2 4482 0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4:36.83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3272E6"/>
      <inkml:brushProperty name="anchorY" value="-990880.75"/>
      <inkml:brushProperty name="scaleFactor" value="0.5"/>
    </inkml:brush>
  </inkml:definitions>
  <inkml:trace contextRef="#ctx0" brushRef="#br0">36 489 240 0 0,'-2'-2'4468'0'0,"1"-2"-3421"0"0,0 1 85 0 0,0-1-1 0 0,-1 0-12 0 0,1-1-32 0 0,0 1-121 0 0,-1-2 0 0 0,0 1-79 0 0,0-2 146 0 0,0-1-104 0 0,1 2-91 0 0,0-3-32 0 0,-1 1-53 0 0,1-1-115 0 0,-1-1-108 0 0,1 0 17 0 0,-1 0-56 0 0,1-1-8 0 0,0-1-275 0 0,0 1 196 0 0,0-1-250 0 0,-1 0 72 0 0,1 0 24 0 0,1-2-50 0 0,-1 0-58 0 0,1 0 12 0 0,0 1 80 0 0,0-1-22 0 0,0 1-45 0 0,0 0-30 0 0,0 0-45 0 0,0 1 21 0 0,1 0-11 0 0,0 0-26 0 0,0 0-29 0 0,2 0 15 0 0,0 0-44 0 0,0 0 11 0 0,1 0-47 0 0,1 0 26 0 0,1 1-15 0 0,1 1-1 0 0,1 0-4 0 0,1 0-36 0 0,2 1 37 0 0,1 1-4 0 0,3 0-3 0 0,0 2-11 0 0,3 0 31 0 0,1 1-33 0 0,2 2 33 0 0,1 1-18 0 0,0 1-4 0 0,1 1 15 0 0,1 2-5 0 0,0 1-3 0 0,0 2 2 0 0,1 1-20 0 0,0 2 183 0 0,-1 1-240 0 0,-1 2 224 0 0,-1 2-228 0 0,-2 0 216 0 0,-2 1-252 0 0,-3 1 280 0 0,-1 0-248 0 0,-3 2 234 0 0,-3 0-237 0 0,-2 0 267 0 0,-2 1-271 0 0,-2 1 255 0 0,-3-1-273 0 0,-3 2 258 0 0,-2 0-325 0 0,-1-1 207 0 0,-4 2-67 0 0,-1-1 16 0 0,-1-1 9 0 0,-3 0-2 0 0,-1-2 10 0 0,0-1 12 0 0,-2-1-8 0 0,0-2 9 0 0,0-2-26 0 0,-1-1 35 0 0,0-1-34 0 0,0-1 15 0 0,0-2-19 0 0,-1 0 24 0 0,2-2-3 0 0,0 0-4 0 0,1-1-11 0 0,0-1-6 0 0,5-1-28 0 0,-3-1 40 0 0,4 0-5 0 0,-2 0-11 0 0,3 0 10 0 0,-1 0-37 0 0,3 0 30 0 0,-2 0-34 0 0,2 0 4 0 0,3 0 4 0 0,-2 0 2 0 0,1 0 4 0 0,2 0-38 0 0,-1 0 2 0 0,0 0 48 0 0,2 0-15 0 0,1 0 16 0 0,-2 0-21 0 0,1 0 21 0 0,1 0-35 0 0,0 0 15 0 0,2 0 31 0 0,-2 1 14 0 0,1 0 27 0 0,0 0 42 0 0,0 0 13 0 0,3 1-4 0 0,-1 1 10 0 0,3 1 53 0 0,1 0-15 0 0,1 2 64 0 0,3 1 12 0 0,1 2 19 0 0,1 0 3 0 0,2 2-18 0 0,2 3-2 0 0,2 1-10 0 0,1 2-55 0 0,3 2-22 0 0,2 3 30 0 0,1 0-50 0 0,0 2-9 0 0,1 1-8 0 0,0 1-19 0 0,0-1-15 0 0,0 1 2 0 0,-2-2 101 0 0,0 0-165 0 0,-1 0 212 0 0,-2-2-233 0 0,0-1 216 0 0,-2-1-252 0 0,0 0 237 0 0,-2-3-214 0 0,-2 0 204 0 0,0-2-228 0 0,-2-1 222 0 0,-1-2-226 0 0,0-1 136 0 0,-2-1-308 0 0,-1-1 189 0 0,-1-2-352 0 0,0 0 90 0 0,-2-1-267 0 0,1 0-210 0 0,0-2-366 0 0,-2-1-355 0 0,2-1-239 0 0,-1-1-805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3:30.2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276 210 1316 0 0,'-4'-15'2985'0'0,"10"-27"-663"0"0,-4 33-1434 0 0,0 0-1 0 0,-1 0 1 0 0,0-15 0 0 0,-1 21-583 0 0,-1 1 0 0 0,1-1 0 0 0,-1 1 0 0 0,1-1 0 0 0,-1 1 0 0 0,0-1 0 0 0,0 1 0 0 0,0 0 1 0 0,-1-1-1 0 0,1 1 0 0 0,0 0 0 0 0,-4-4 640 0 0,4 5-844 0 0,1 1 1 0 0,0-1-1 0 0,0 0 0 0 0,0 1 1 0 0,-1-1-1 0 0,1 1 0 0 0,0-1 0 0 0,-1 0 1 0 0,1 1-1 0 0,0-1 0 0 0,-1 1 1 0 0,1-1-1 0 0,-1 1 0 0 0,1-1 1 0 0,-1 1-1 0 0,1-1 0 0 0,-1 1 1 0 0,1 0-1 0 0,-1-1 0 0 0,1 1 0 0 0,-1 0 1 0 0,1-1-1 0 0,-1 1 0 0 0,0 0 1 0 0,1 0-1 0 0,-1 0 0 0 0,0-1 1 0 0,1 1-1 0 0,-1 0 0 0 0,0 0 0 0 0,-20-1 1473 0 0,20 1-1381 0 0,-10 1 64 0 0,1 0 1 0 0,0 0-1 0 0,-1 1 0 0 0,1 1 0 0 0,0 0 1 0 0,0 0-1 0 0,1 1 0 0 0,-1 0 0 0 0,1 1 1 0 0,0 0-1 0 0,0 0 0 0 0,0 1 0 0 0,1 0 1 0 0,0 1-1 0 0,0 0 0 0 0,0 0 0 0 0,1 0 1 0 0,0 1-1 0 0,1 0 0 0 0,-1 1 0 0 0,-6 12 1 0 0,8-13-195 0 0,1-1 1 0 0,0 1 0 0 0,1 0 0 0 0,-1 0-1 0 0,2 0 1 0 0,-1 0 0 0 0,1 0 0 0 0,0 1 0 0 0,1-1-1 0 0,0 1 1 0 0,0-1 0 0 0,1 1 0 0 0,0-1-1 0 0,0 1 1 0 0,1-1 0 0 0,0 1 0 0 0,1-1 0 0 0,-1 1-1 0 0,2-1 1 0 0,-1 0 0 0 0,1 0 0 0 0,1 0-1 0 0,-1 0 1 0 0,1 0 0 0 0,1-1 0 0 0,5 8-1 0 0,-2-5-236 0 0,0-2-1 0 0,1 1 0 0 0,0-1 0 0 0,0 0 0 0 0,1-1 0 0 0,0 0 0 0 0,0-1 0 0 0,1 0 0 0 0,0 0 0 0 0,0-1 0 0 0,0-1 0 0 0,0 0 0 0 0,1 0 0 0 0,-1-1 0 0 0,1-1 1 0 0,0 0-1 0 0,21 1 0 0 0,-24-3 104 0 0,-1 0 0 0 0,1 0 0 0 0,-1-1 0 0 0,1-1 0 0 0,-1 1 0 0 0,1-1 0 0 0,-1-1 0 0 0,0 0 0 0 0,0 0 0 0 0,0 0 0 0 0,0-1 0 0 0,-1 0 0 0 0,1 0 0 0 0,-1-1 0 0 0,0 0 0 0 0,-1-1 0 0 0,1 1 0 0 0,-1-1 0 0 0,0 0 0 0 0,0-1 1 0 0,-1 1-1 0 0,0-1 0 0 0,0-1 0 0 0,-1 1 0 0 0,6-12 0 0 0,-5 8 191 0 0,0 1 0 0 0,-1-1 0 0 0,-1 0 0 0 0,0 0 0 0 0,0 0 0 0 0,-1-1 0 0 0,0 1 0 0 0,-1-1 0 0 0,-1 1 1 0 0,0-1-1 0 0,0 1 0 0 0,-1-1 0 0 0,-1 1 0 0 0,1-1 0 0 0,-2 1 0 0 0,0 0 0 0 0,0 0 0 0 0,-1 0 0 0 0,0 0 0 0 0,-1 1 0 0 0,-1 0 1 0 0,1 0-1 0 0,-1 0 0 0 0,-1 0 0 0 0,0 1 0 0 0,0 0 0 0 0,-1 1 0 0 0,0 0 0 0 0,-1 0 0 0 0,1 0 0 0 0,-1 1 0 0 0,-17-10 0 0 0,15 11-176 0 0,-1-1-1 0 0,0 1 1 0 0,-22-7-1 0 0,28 11-524 0 0,-1 0 0 0 0,0 1 0 0 0,0 0 0 0 0,-12 0-1 0 0,-5 9-4320 0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4:37.28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3452E6"/>
      <inkml:brushProperty name="anchorY" value="-992729.625"/>
      <inkml:brushProperty name="scaleFactor" value="0.5"/>
    </inkml:brush>
  </inkml:definitions>
  <inkml:trace contextRef="#ctx0" brushRef="#br0">279 75 2020 0 0,'0'0'2144'0'0,"-1"-2"-494"0"0,1 0-102 0 0,-1-2-225 0 0,1 1 24 0 0,-1 0-72 0 0,0-1 109 0 0,0 0-141 0 0,0 1-72 0 0,-1-1-137 0 0,1 1-130 0 0,0 0-136 0 0,0-1-89 0 0,0 1-71 0 0,-1 1-95 0 0,2 1-10 0 0,-2-2-68 0 0,1 1-51 0 0,0 0-56 0 0,-2 0-94 0 0,0 0 7 0 0,-1 0 101 0 0,0 0-239 0 0,-2-1 200 0 0,0 1-280 0 0,-2-1 187 0 0,2 2-234 0 0,-4-1 210 0 0,1 1-226 0 0,-2 0 216 0 0,2 0-261 0 0,-4 1 236 0 0,0 1-242 0 0,0 0 230 0 0,0 1-243 0 0,0 2 246 0 0,0 1-252 0 0,1 1 98 0 0,0 2-50 0 0,0 2 42 0 0,2 3 34 0 0,0 2 14 0 0,1 2-8 0 0,1 3 5 0 0,2 3 46 0 0,0 3-121 0 0,2 2 135 0 0,1 3-38 0 0,2 1 40 0 0,1 2-44 0 0,2 0 5 0 0,1 2 146 0 0,1 0-234 0 0,1 2 234 0 0,1 0-269 0 0,0-1 257 0 0,1 0-271 0 0,-1-1 258 0 0,0-1-284 0 0,-1-2 248 0 0,-1-1-221 0 0,-1-2 246 0 0,0-1-328 0 0,-2-2 243 0 0,-1-2-320 0 0,0-1 192 0 0,-1-1-391 0 0,-1-1 104 0 0,-1-3-227 0 0,0-1-75 0 0,0-2-111 0 0,-2-1-92 0 0,0-1-256 0 0,0-2-186 0 0,-1-1-360 0 0,-1-2-249 0 0,-1-2-113 0 0,2-2-2039 0 0,-3-1-1899 0 0,1-3 4477 0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4:37.46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3297E6"/>
      <inkml:brushProperty name="anchorY" value="-992365.3125"/>
      <inkml:brushProperty name="scaleFactor" value="0.5"/>
    </inkml:brush>
  </inkml:definitions>
  <inkml:trace contextRef="#ctx0" brushRef="#br0">10 141 328 0 0,'-1'-2'3332'0'0,"-1"-4"-797"0"0,0-1-324 0 0,0-1-371 0 0,0 0-428 0 0,1-1 108 0 0,1-1-212 0 0,2 0 53 0 0,1 0-167 0 0,2 0-172 0 0,2 1-188 0 0,4 0-161 0 0,3 1-103 0 0,3 0-118 0 0,3 1-99 0 0,2 2-82 0 0,3 1-143 0 0,2 0-133 0 0,3 1-261 0 0,2 1-356 0 0,0 1-185 0 0,0 0-408 0 0,-1 2-238 0 0,-1-1-497 0 0,-1 1-768 0 0,-3 0-1249 0 0,-1-1-2345 0 0,-6 0 4906 0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4:39.60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3467E6"/>
      <inkml:brushProperty name="anchorY" value="-993497.125"/>
      <inkml:brushProperty name="scaleFactor" value="0.5"/>
    </inkml:brush>
  </inkml:definitions>
  <inkml:trace contextRef="#ctx0" brushRef="#br0">10 43 448 0 0,'0'0'10826'0'0,"-2"-1"-10304"0"0,-5-3 5298 0 0,9 3-5778 0 0,-1 0 98 0 0,1 0-140 0 0,0 0 110 0 0,2 0-130 0 0,1 0 126 0 0,2 0-132 0 0,0 0 119 0 0,2 0-116 0 0,0 0 119 0 0,3 1-144 0 0,2-1 151 0 0,1 0-149 0 0,2 0 143 0 0,1 0-151 0 0,1 0 148 0 0,0 0-156 0 0,1 0 130 0 0,1-1-120 0 0,-1 1 134 0 0,0-1-138 0 0,-1 1 121 0 0,0-1-106 0 0,-1 1 129 0 0,-4 0-113 0 0,0 0 120 0 0,-3 1-129 0 0,1-1 128 0 0,-2 0-136 0 0,0 0 124 0 0,-2 1-160 0 0,-2-1 150 0 0,2 0-135 0 0,-2 1 119 0 0,-1-1-129 0 0,1 1 137 0 0,0-1-131 0 0,-2 1 110 0 0,-1-1-113 0 0,2 1 136 0 0,-1 0-138 0 0,0 0 130 0 0,-2 0-118 0 0,0 0 110 0 0,-1 0-154 0 0,2 0 125 0 0,1-1-213 0 0,-2 1 42 0 0,1 0-248 0 0,-2 0-35 0 0,0 0-248 0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4:55.38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377E6"/>
      <inkml:brushProperty name="anchorY" value="-996066.375"/>
      <inkml:brushProperty name="scaleFactor" value="0.5"/>
    </inkml:brush>
  </inkml:definitions>
  <inkml:trace contextRef="#ctx0" brushRef="#br0">27 66 828 0 0,'0'-2'2240'0'0,"-1"0"-639"0"0,-1-2-200 0 0,0 1-225 0 0,0 1-93 0 0,-1-2-171 0 0,1 1-113 0 0,0-2 46 0 0,0 1-71 0 0,1 1 123 0 0,-1-2-101 0 0,1 2 71 0 0,0-1-109 0 0,-1 1-105 0 0,1 0-39 0 0,1 0-136 0 0,-1 1-96 0 0,1-1-78 0 0,-1 1-70 0 0,1 0-56 0 0,-1 0-20 0 0,1 1 96 0 0,0 0-42 0 0,0 1 22 0 0,1 2 30 0 0,0-1-27 0 0,2 4-14 0 0,1 2-42 0 0,1 2 89 0 0,1 3-57 0 0,2 3-4 0 0,0 1-21 0 0,1 2-30 0 0,2 3-2 0 0,2 1-26 0 0,0 3 10 0 0,1 2-56 0 0,2 1-4 0 0,0 2-24 0 0,1 1-20 0 0,0 0-16 0 0,0-1 45 0 0,-1-1-29 0 0,0-1-4 0 0,-1-1 11 0 0,-1-1-18 0 0,0-1-23 0 0,-1-2-3 0 0,-2-1 26 0 0,0-2-18 0 0,-1-1 15 0 0,-2-3-3 0 0,0-1 6 0 0,-1-1 3 0 0,-1-2-38 0 0,-1-1 53 0 0,0-2-45 0 0,-1 0 42 0 0,0-2-7 0 0,0 0-35 0 0,-1-2 30 0 0,0 1-95 0 0,-1-1 41 0 0,1 0-147 0 0,-1-1-114 0 0,0 1-180 0 0,1-1-244 0 0,-1 0-113 0 0,-1 0-221 0 0,1 0-80 0 0,0 0-175 0 0,-1 0-391 0 0,0 0-50 0 0,0 2-2450 0 0,0 3-3330 0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4:55.75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3932E6"/>
      <inkml:brushProperty name="anchorY" value="-997992.4375"/>
      <inkml:brushProperty name="scaleFactor" value="0.5"/>
    </inkml:brush>
  </inkml:definitions>
  <inkml:trace contextRef="#ctx0" brushRef="#br0">6 1 888 0 0,'-1'1'4220'0'0,"1"2"-2785"0"0,-1 0-214 0 0,1 0-178 0 0,-1 0-102 0 0,0 1-48 0 0,0 0 13 0 0,1-1-35 0 0,0 1 22 0 0,0-1-39 0 0,1 1-64 0 0,-1 0-96 0 0,2 0-6 0 0,-1 0-45 0 0,1 1-119 0 0,1 1-50 0 0,0 1-60 0 0,1 0-62 0 0,0 2 28 0 0,1 1-89 0 0,0 0-9 0 0,0 1 3 0 0,0 2-42 0 0,0 2-55 0 0,1 1 13 0 0,0 2-28 0 0,-1 1-8 0 0,1 2-4 0 0,0 1 79 0 0,-1 1-158 0 0,0 0 175 0 0,0 1-321 0 0,0 0 234 0 0,-1 0 43 0 0,1 0-187 0 0,0 0 207 0 0,-1-1-247 0 0,0 0 212 0 0,0-1-248 0 0,0 0 245 0 0,0-2-263 0 0,-1-1 238 0 0,0-1-269 0 0,0-2 247 0 0,0-1-225 0 0,-1-1 229 0 0,0-1-244 0 0,0-1 250 0 0,0-2-266 0 0,0 0 252 0 0,0-1-273 0 0,0-1 151 0 0,-1-1-328 0 0,0-1 1 0 0,0 1-252 0 0,1-1-90 0 0,-1 0-211 0 0,0-2-183 0 0,-1 2-159 0 0,1-1-219 0 0,-1-2-337 0 0,0 2 23 0 0,0 0-591 0 0,-1 0-1179 0 0,-1 3-3243 0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4:56.05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4075E6"/>
      <inkml:brushProperty name="anchorY" value="-999991.8125"/>
      <inkml:brushProperty name="scaleFactor" value="0.5"/>
    </inkml:brush>
  </inkml:definitions>
  <inkml:trace contextRef="#ctx0" brushRef="#br0">176 1 1812 0 0,'0'0'2428'0'0,"-1"2"-522"0"0,0 1-211 0 0,0 2-148 0 0,-1-1-221 0 0,0 2 102 0 0,0-1-170 0 0,-1 2-64 0 0,2-1-99 0 0,-2 3-122 0 0,1 0 79 0 0,0 2-228 0 0,0 0-34 0 0,0 2-89 0 0,0 0-86 0 0,0 2-55 0 0,0 0-101 0 0,0 3-255 0 0,0 0 250 0 0,-1 2-336 0 0,0 1 316 0 0,0 2-344 0 0,-1 0 278 0 0,0 1-318 0 0,0 0 255 0 0,-1 1-281 0 0,0 2 76 0 0,0 0-37 0 0,-2 0 152 0 0,1 0-236 0 0,0 0 226 0 0,0-1-257 0 0,0 0 224 0 0,0-2-247 0 0,0 0 245 0 0,0-2-275 0 0,0-1 198 0 0,0-1-192 0 0,1-1 133 0 0,0-3-401 0 0,0 0 282 0 0,0-3-388 0 0,1 0 73 0 0,1-2-232 0 0,1-3-115 0 0,-1 1-112 0 0,1-2-206 0 0,0 0-189 0 0,0-1-277 0 0,0 0-402 0 0,1-1 54 0 0,-1 0-538 0 0,1 0-1108 0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4:56.37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393E6"/>
      <inkml:brushProperty name="anchorY" value="-999501.375"/>
      <inkml:brushProperty name="scaleFactor" value="0.5"/>
    </inkml:brush>
  </inkml:definitions>
  <inkml:trace contextRef="#ctx0" brushRef="#br0">220 1 1360 0 0,'-1'2'2820'0'0,"0"2"-830"0"0,-2 2 69 0 0,0 2-407 0 0,-1 0-3 0 0,0 2-96 0 0,0 0 19 0 0,1 0-112 0 0,-1 1-35 0 0,1-2-201 0 0,0 1-128 0 0,0 0-127 0 0,0 1-59 0 0,1-1-130 0 0,0 1-104 0 0,0 1-88 0 0,0 0-49 0 0,-1 0-31 0 0,1 0-74 0 0,0 1-72 0 0,0 1-42 0 0,-1-1-56 0 0,0 1-34 0 0,0 1-24 0 0,-1-1-49 0 0,1 1-4 0 0,-1 1-49 0 0,-1 0 1 0 0,0 1-13 0 0,-1 1-50 0 0,0-1 18 0 0,-1 1-18 0 0,1-1-20 0 0,-1 0-36 0 0,0 0 3 0 0,0-2-79 0 0,1 0-54 0 0,-1-2-172 0 0,0 0 33 0 0,1 0-94 0 0,0-2 178 0 0,0 0-284 0 0,0 0 199 0 0,0-2-344 0 0,1 0 138 0 0,0-1-271 0 0,1-1-44 0 0,-1-1-139 0 0,1-1-270 0 0,0 1-76 0 0,1-1-245 0 0,-1 0-455 0 0,1 0-160 0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4:56.69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378E6"/>
      <inkml:brushProperty name="anchorY" value="-998838.5"/>
      <inkml:brushProperty name="scaleFactor" value="0.5"/>
    </inkml:brush>
  </inkml:definitions>
  <inkml:trace contextRef="#ctx0" brushRef="#br0">541 1 64 0 0,'-1'2'3424'0'0,"-2"2"-1017"0"0,0 2-59 0 0,-1 2-424 0 0,-1 1-82 0 0,0 1-107 0 0,-1 0 11 0 0,0 1-210 0 0,-1 0-14 0 0,1 1-260 0 0,-1 0-17 0 0,0 1-201 0 0,-1 1-88 0 0,0 1-105 0 0,0 1-33 0 0,-2 1-130 0 0,0 2-54 0 0,-1 2-31 0 0,-2 0-90 0 0,0 2-41 0 0,0 1-65 0 0,-1 0-55 0 0,0 0-4 0 0,-1 2-62 0 0,0-1-24 0 0,1 1-76 0 0,-1-1-1 0 0,0 1-67 0 0,0 0 1 0 0,0 0-5 0 0,1 0-35 0 0,-1 0 66 0 0,1-1-119 0 0,-1 0 78 0 0,1 0-96 0 0,1 0 82 0 0,0-1-101 0 0,0 0 86 0 0,0-2-116 0 0,1 0 34 0 0,-1-2-158 0 0,2-1 14 0 0,0-1-102 0 0,0-2-72 0 0,0 0-121 0 0,1-2-147 0 0,1 0-129 0 0,1-2-87 0 0,0 0-206 0 0,1-2-398 0 0,1-3-422 0 0,0 1-195 0 0,2-3-587 0 0,1-1-286 0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4:57.78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3598E6"/>
      <inkml:brushProperty name="anchorY" value="-998494.125"/>
      <inkml:brushProperty name="scaleFactor" value="0.5"/>
    </inkml:brush>
  </inkml:definitions>
  <inkml:trace contextRef="#ctx0" brushRef="#br0">12 700 1072 0 0,'0'0'1508'0'0,"0"2"-42"0"0,1 0-319 0 0,1 1 19 0 0,0 0-187 0 0,0 1-6 0 0,0 0-25 0 0,-1-1-226 0 0,1 1 95 0 0,0-1-182 0 0,-1 0 106 0 0,1 0-117 0 0,-1 0 97 0 0,1-1-129 0 0,-2 0 160 0 0,1-1-157 0 0,1 7 6170 0 0,-2-10-6651 0 0,-1-1 396 0 0,0-2-314 0 0,0-3 188 0 0,0-1-277 0 0,-1-2 217 0 0,1-2-235 0 0,-1-1 183 0 0,0-3-248 0 0,1-2 211 0 0,-1-1-221 0 0,1-3 176 0 0,1-2-194 0 0,-2-1 168 0 0,1 0-173 0 0,0-2 232 0 0,1 0-129 0 0,-1 0 173 0 0,0 1-144 0 0,1 0 211 0 0,-1 1-174 0 0,0 0 108 0 0,0 2-144 0 0,1 0 73 0 0,-1 2-72 0 0,0 1 106 0 0,0 0-41 0 0,1 2 142 0 0,-1 0-99 0 0,-1 1 40 0 0,1 2-121 0 0,1 0 69 0 0,-1 0-78 0 0,0 2 105 0 0,1 2-70 0 0,-1-1 56 0 0,1 4-126 0 0,0-1 64 0 0,0 3-122 0 0,0-2 60 0 0,0 3-116 0 0,0-1 83 0 0,0 1-117 0 0,0 0 61 0 0,0 0-110 0 0,0 2 90 0 0,0 0-90 0 0,1 0 82 0 0,-1 1-53 0 0,0 2 86 0 0,0-1-80 0 0,5 3 86 0 0,-1-1-85 0 0,4 3 110 0 0,2 1-113 0 0,1 3 110 0 0,1 0-116 0 0,1 3 127 0 0,2 1-43 0 0,1 2 10 0 0,1 1-13 0 0,2 2-11 0 0,1 1-22 0 0,0 1-64 0 0,2 1 72 0 0,0-1-120 0 0,0 0 115 0 0,-1 1-116 0 0,0-1 142 0 0,0-1-103 0 0,-2-1 107 0 0,-2-1-109 0 0,0 0 104 0 0,-2-3-135 0 0,-2 0 128 0 0,-1-2-105 0 0,-1-1 116 0 0,-1 0-114 0 0,-1-2 115 0 0,-1 0-100 0 0,-2-2 54 0 0,1 0-72 0 0,-2-1 89 0 0,0 0-126 0 0,0 0 89 0 0,0 0-136 0 0,-1-1 62 0 0,1 1-218 0 0,-1-1 124 0 0,0 0-252 0 0,-1-1 64 0 0,1 2-360 0 0,-1-2 122 0 0,1 1-442 0 0,0-1-273 0 0,0 2-430 0 0,0-2-403 0 0,1 1-532 0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4:58.92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3776E6"/>
      <inkml:brushProperty name="anchorY" value="-999475.875"/>
      <inkml:brushProperty name="scaleFactor" value="0.5"/>
    </inkml:brush>
  </inkml:definitions>
  <inkml:trace contextRef="#ctx0" brushRef="#br0">30 234 2328 0 0,'0'-3'3036'0'0,"0"-5"-606"0"0,-1-3-294 0 0,1-3-340 0 0,0-2-92 0 0,-1-1-199 0 0,1 0-335 0 0,-1 0-89 0 0,0 0-201 0 0,0 1 134 0 0,0 1-252 0 0,1 1 154 0 0,-1 2-397 0 0,0 0 82 0 0,0 3-340 0 0,0 0 166 0 0,1 2-338 0 0,-1 0 188 0 0,0 1-258 0 0,1 2 231 0 0,-1 2-269 0 0,1 3 219 0 0,-1 4-180 0 0,1 4 272 0 0,0 5-243 0 0,-1 6 92 0 0,0 6 25 0 0,0 7 84 0 0,0 5 18 0 0,0 5 40 0 0,-1 6 55 0 0,0 6 12 0 0,-1 3 113 0 0,1 2-144 0 0,1 1 62 0 0,0 0-141 0 0,2 0 116 0 0,-1-1-148 0 0,2-3 66 0 0,0-3-153 0 0,2-2 92 0 0,0-3-159 0 0,0-2 29 0 0,1-2-24 0 0,0-3-31 0 0,0-3 12 0 0,0-3-19 0 0,0-4-20 0 0,-2-3-22 0 0,1-2-122 0 0,-1-4-104 0 0,0-3-95 0 0,0-2-103 0 0,-1-2-119 0 0,0-2-183 0 0,0-4-175 0 0,-1-1-277 0 0,0-2-185 0 0,0-3-268 0 0,1-2-49 0 0,1-10-2431 0 0,-1-1 1827 0 0,0-5-2201 0 0,1-4-2497 0 0,-1 2 5756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3:30.6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36 3292 0 0,'25'-35'23688'0'0,"-19"52"-22146"0"0,-8 14-1138 0 0,2 0-1 0 0,1 1 1 0 0,10 60-1 0 0,30 94-226 0 0,-39-178-161 0 0,0 0 1 0 0,1 0-1 0 0,0-1 0 0 0,0 1 0 0 0,0-1 0 0 0,1 1 0 0 0,1-1 0 0 0,-1 0 0 0 0,9 9 0 0 0,-8-11-8 0 0,-1-1 0 0 0,1 0 1 0 0,0 0-1 0 0,0-1 0 0 0,0 1 0 0 0,0-1 0 0 0,1-1 0 0 0,-1 1 0 0 0,1-1 1 0 0,0 1-1 0 0,-1-2 0 0 0,1 1 0 0 0,10 1 0 0 0,22 0-1340 0 0,0-1-1 0 0,0-2 0 0 0,53-6 1 0 0,-8 0-5600 0 0,-46 3-1118 0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4:59.54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3908E6"/>
      <inkml:brushProperty name="anchorY" value="-1.00173E6"/>
      <inkml:brushProperty name="scaleFactor" value="0.5"/>
    </inkml:brush>
  </inkml:definitions>
  <inkml:trace contextRef="#ctx0" brushRef="#br0">35 372 948 0 0,'0'0'0'0'0,"-1"-4"1732"0"0,-1-6-200 0 0,-1-4-135 0 0,-1-4-249 0 0,0-3 70 0 0,0-1-72 0 0,1 0-97 0 0,0 1-16 0 0,0 0 30 0 0,1 2 31 0 0,0 0-18 0 0,0 2-75 0 0,1 1-56 0 0,1 1-101 0 0,-1 1-116 0 0,1 1 24 0 0,0 2-244 0 0,0 2 96 0 0,0-1-231 0 0,1 3 58 0 0,-1-1-176 0 0,0 1 135 0 0,0 0-266 0 0,0 2 276 0 0,1 1-173 0 0,-1 2 193 0 0,0 0-257 0 0,4 3 241 0 0,1 2-243 0 0,1 3 211 0 0,1 3-222 0 0,1 3 88 0 0,2 3-39 0 0,0 5-8 0 0,1 3-29 0 0,0 4 58 0 0,2 3-90 0 0,0 3 42 0 0,1 3-23 0 0,2 1 28 0 0,0 3-37 0 0,2 0 31 0 0,-1 0-19 0 0,1 0-37 0 0,0-1 114 0 0,-1-1-143 0 0,2-2 115 0 0,-2-2-170 0 0,-1-3 137 0 0,0-2-138 0 0,-1-2 119 0 0,-2-4-149 0 0,0-1 77 0 0,-2-3-35 0 0,-1-2 119 0 0,0-2-56 0 0,-2-3 144 0 0,-1-1-57 0 0,-2-3 51 0 0,2 0-123 0 0,-2-3 59 0 0,2-2-116 0 0,1-2 77 0 0,1-4-166 0 0,1-3 69 0 0,1-3-138 0 0,1-5 77 0 0,1-4-122 0 0,1-4 132 0 0,1-5-126 0 0,0-4 80 0 0,1-2-20 0 0,-1-2 127 0 0,0-2-48 0 0,0-1 114 0 0,-2 1-47 0 0,1-1 135 0 0,-2 1-68 0 0,-1 2 128 0 0,0 1-108 0 0,-1 2 96 0 0,0 2-46 0 0,-2 1 9 0 0,0 2-6 0 0,-1 1-23 0 0,-1 2-31 0 0,0 1-25 0 0,0 2-90 0 0,-1 1 51 0 0,0 1-64 0 0,0 2 48 0 0,-1 2-84 0 0,0 1 56 0 0,-1 1-84 0 0,0 2 56 0 0,-1 1-98 0 0,0 3 51 0 0,0-1-56 0 0,-1 2 52 0 0,1-1-72 0 0,-1 3 63 0 0,0 0-39 0 0,-1 2 96 0 0,0 1-46 0 0,4 3 46 0 0,0 2-63 0 0,1 5 76 0 0,1 3-66 0 0,1 5 76 0 0,-1 4-4 0 0,1 5 78 0 0,1 4-42 0 0,-1 4 32 0 0,0 4 48 0 0,0 3-33 0 0,-1 2 46 0 0,1 2-25 0 0,-1 0 13 0 0,0 1-55 0 0,1 0-8 0 0,-1-2-6 0 0,1 0-48 0 0,-1-2 22 0 0,2-1-18 0 0,-1-3-58 0 0,0-3-146 0 0,0-1-131 0 0,0-3-157 0 0,0-2-150 0 0,-1-3-292 0 0,0-1 14 0 0,-1-3-334 0 0,0-2 9 0 0,-1-2-228 0 0,0-2-204 0 0,0-3-298 0 0,-2-4-428 0 0,1 0-400 0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4:59.82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4127E6"/>
      <inkml:brushProperty name="anchorY" value="-1.0036E6"/>
      <inkml:brushProperty name="scaleFactor" value="0.5"/>
    </inkml:brush>
  </inkml:definitions>
  <inkml:trace contextRef="#ctx0" brushRef="#br0">1 76 1768 0 0,'1'-4'6924'0'0,"0"-1"-5196"0"0,0 1 1 0 0,1-2-183 0 0,-1 1 46 0 0,1-1-123 0 0,-1 1-205 0 0,0-2-264 0 0,0 2 81 0 0,1 0-229 0 0,-1 0-129 0 0,0 2-94 0 0,0-1-151 0 0,-1 0-92 0 0,0 1-120 0 0,0 1-58 0 0,0 1-90 0 0,0 0 25 0 0,0 1 32 0 0,0 0-99 0 0,0 3-31 0 0,-1 3 1 0 0,1 2-30 0 0,-1 3 22 0 0,0 3 142 0 0,1 1-219 0 0,1 2 203 0 0,0 2-240 0 0,1 1 214 0 0,1 1-258 0 0,1 1 131 0 0,1 0-327 0 0,1 0 219 0 0,1-1-297 0 0,0-1 104 0 0,2-1-275 0 0,1 0-106 0 0,0-2-185 0 0,1-2-322 0 0,0-3-109 0 0,1-1-349 0 0,0-3-277 0 0,-2-3-56 0 0,2-2-529 0 0,0-3-1050 0 0,-1-3-1663 0 0,-1 0 3532 0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4:59.96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4272E6"/>
      <inkml:brushProperty name="anchorY" value="-1.00514E6"/>
      <inkml:brushProperty name="scaleFactor" value="0.5"/>
    </inkml:brush>
  </inkml:definitions>
  <inkml:trace contextRef="#ctx0" brushRef="#br0">164 113 1444 0 0,'-3'-2'3104'0'0,"-3"-5"-998"0"0,-3-2-224 0 0,-3-2-501 0 0,-2-1-237 0 0,-1 1-292 0 0,0-1-73 0 0,1 2-229 0 0,0 1-6 0 0,1 1-236 0 0,2 1-117 0 0,2 2-342 0 0,1 1-183 0 0,2 1-364 0 0,1 1-823 0 0,0 1-546 0 0,1 2-1039 0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5:00.27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4128E6"/>
      <inkml:brushProperty name="anchorY" value="-1.00375E6"/>
      <inkml:brushProperty name="scaleFactor" value="0.5"/>
    </inkml:brush>
  </inkml:definitions>
  <inkml:trace contextRef="#ctx0" brushRef="#br0">15 26 3960 0 0,'-5'-4'16259'0'0,"3"1"-14368"0"0,0 1-155 0 0,0 0-214 0 0,1 0-324 0 0,0-1-172 0 0,1 0-235 0 0,-1 1-173 0 0,1 0-140 0 0,0 1-71 0 0,0 0-115 0 0,0 1-40 0 0,4 1-32 0 0,2 2-60 0 0,3 2-62 0 0,1 2-6 0 0,2 3-38 0 0,3 3 12 0 0,1 3-91 0 0,2 2 30 0 0,3 3-112 0 0,2 3 19 0 0,1 2-104 0 0,1 1 72 0 0,2 3-124 0 0,0 0 118 0 0,0 0-38 0 0,-1 0 35 0 0,-2-2-34 0 0,-2-1 39 0 0,-2-2-40 0 0,-2-1-77 0 0,-1-3-34 0 0,-3-1-39 0 0,-2-2-141 0 0,-2-3 82 0 0,-2-1-211 0 0,0-2 29 0 0,-2-2-385 0 0,-1-2-217 0 0,-1-2-284 0 0,-2-1-317 0 0,0-2 90 0 0,-11-25-17394 0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5:00.50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4299E6"/>
      <inkml:brushProperty name="anchorY" value="-1.0055E6"/>
      <inkml:brushProperty name="scaleFactor" value="0.5"/>
    </inkml:brush>
  </inkml:definitions>
  <inkml:trace contextRef="#ctx0" brushRef="#br0">364 52 2888 0 0,'0'-1'2957'0'0,"-1"-3"-603"0"0,0 0-117 0 0,-2-2-335 0 0,1 0-194 0 0,0-1-163 0 0,-1 2-202 0 0,0-1-225 0 0,1 1-152 0 0,0 1 88 0 0,0 1-277 0 0,-2 3 132 0 0,-2 1-348 0 0,-1 3-9 0 0,-2 3-116 0 0,-1 2-88 0 0,-1 4 62 0 0,-1 3-206 0 0,-1 3 104 0 0,-2 3-221 0 0,-2 4 167 0 0,0 3-221 0 0,-1 2 151 0 0,-1 2-184 0 0,0 1 149 0 0,1 1-229 0 0,1 0 48 0 0,0 0-241 0 0,2-2 191 0 0,0-2-395 0 0,2-1 135 0 0,2-3-329 0 0,0-3-91 0 0,2-2-232 0 0,1-3-193 0 0,1-2-229 0 0,1-1 9 0 0,0-3-654 0 0,2-3-456 0 0,0-2-1734 0 0,0 3-3784 0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5:01.45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4135E6"/>
      <inkml:brushProperty name="anchorY" value="-1.00479E6"/>
      <inkml:brushProperty name="scaleFactor" value="0.5"/>
    </inkml:brush>
  </inkml:definitions>
  <inkml:trace contextRef="#ctx0" brushRef="#br0">97 327 2204 0 0,'-3'5'6480'0'0,"0"-2"-4984"0"0,1 0 43 0 0,0 0-175 0 0,1-1 132 0 0,-1 0-288 0 0,1 1-207 0 0,0-2-231 0 0,0 0-135 0 0,1 0-116 0 0,3-1-115 0 0,0-1-99 0 0,3 0-36 0 0,0-1-85 0 0,3-1-73 0 0,1-1-14 0 0,1-1-89 0 0,1 0-41 0 0,1-2-60 0 0,1 0 43 0 0,1-1-18 0 0,-1 0-6 0 0,1-2-66 0 0,0 1 162 0 0,0-1-32 0 0,-1 0 34 0 0,0-1 26 0 0,-1 0 54 0 0,-1 0 81 0 0,-1 0 57 0 0,0-1 70 0 0,-2 1 64 0 0,-1-1 22 0 0,-1 0-27 0 0,-1-1 55 0 0,-1 1 231 0 0,-2 0-190 0 0,-1 0 57 0 0,-1 0 28 0 0,-2 0 14 0 0,-1 1-76 0 0,-2-1-106 0 0,-1 1 54 0 0,-2 0-161 0 0,-2 0 98 0 0,-2 2-147 0 0,-1 0 83 0 0,-1 2-174 0 0,-3 0 104 0 0,-1 3-149 0 0,-1 1 96 0 0,-2 2-116 0 0,-1 2 18 0 0,-2 3-32 0 0,-1 2 34 0 0,0 3-3 0 0,1 2-17 0 0,1 2 11 0 0,1 3-17 0 0,3 2-10 0 0,3 1-8 0 0,2 1 30 0 0,3 2-66 0 0,4 1 71 0 0,3 1-134 0 0,4 1 20 0 0,3 2-174 0 0,5 1 49 0 0,3 2-132 0 0,4 0 130 0 0,3 1-166 0 0,3-1 185 0 0,2-1-140 0 0,1-2 159 0 0,1-2-119 0 0,1-3 173 0 0,-1-2-148 0 0,0-4 193 0 0,-1-2-172 0 0,0-3 221 0 0,0-4-180 0 0,-2-1 206 0 0,0-3-139 0 0,-1-3 194 0 0,-1-2-87 0 0,-1-2 156 0 0,-1-2-91 0 0,-1-2 121 0 0,0-2 33 0 0,-1-1 176 0 0,-2 0-62 0 0,-1-3 55 0 0,-1 0-98 0 0,-1-1 71 0 0,-1-2-58 0 0,-1 0 34 0 0,0-1-19 0 0,-2 0-18 0 0,0 0-60 0 0,0-1-54 0 0,-2 0 24 0 0,1 1-47 0 0,0 0-35 0 0,-2 1-33 0 0,1 1-32 0 0,-1 1-10 0 0,1 0-34 0 0,0 1-43 0 0,0 1-28 0 0,1 1-39 0 0,0 1-96 0 0,0 0 43 0 0,0 2-100 0 0,1 1 39 0 0,-1 3-141 0 0,1 1 103 0 0,0 1-116 0 0,2 2 112 0 0,1 3-100 0 0,1 1 91 0 0,1 4-110 0 0,0 1 130 0 0,1 4-115 0 0,0 2 166 0 0,0 2-89 0 0,0 4 156 0 0,-1 1-66 0 0,-1 1 82 0 0,0 1-62 0 0,-2 0 150 0 0,-2 1-126 0 0,-1-1 149 0 0,-1 1-14 0 0,-2-2-7 0 0,-2-2 26 0 0,-1 0 12 0 0,0-1 40 0 0,-1-2 22 0 0,-1-1 54 0 0,-1-1 62 0 0,0-3 30 0 0,0-1 40 0 0,-1-3 8 0 0,0 0-3 0 0,0-3-6 0 0,1-1-44 0 0,-3-3-40 0 0,1-2-24 0 0,-1-3-3 0 0,1-4-106 0 0,0-3 61 0 0,1-5-84 0 0,2-3 12 0 0,2-4-19 0 0,2-4 11 0 0,2-3-14 0 0,2-2 70 0 0,2 0-62 0 0,1-1 21 0 0,2 1-62 0 0,0 1 25 0 0,2 3-61 0 0,0 1 29 0 0,1 3-142 0 0,1 1-58 0 0,0 3-295 0 0,1 2-127 0 0,0 2-481 0 0,1 3-13 0 0,0 3-437 0 0,1 2-332 0 0,-1 2-444 0 0,0 3-438 0 0,0 2-745 0 0,0 2-1548 0 0,1 1-3545 0 0,-5 1 7735 0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5:02.66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4372E6"/>
      <inkml:brushProperty name="anchorY" value="-1.00582E6"/>
      <inkml:brushProperty name="scaleFactor" value="0.5"/>
    </inkml:brush>
  </inkml:definitions>
  <inkml:trace contextRef="#ctx0" brushRef="#br0">1 554 2140 0 0,'0'0'0'0'0,"0"-2"2180"0"0,2-4-461 0 0,0-3-103 0 0,0-1-171 0 0,0-2-283 0 0,1-1 126 0 0,0 0-65 0 0,1 1 177 0 0,-1-2-90 0 0,1 1-136 0 0,0 0-111 0 0,0 1-98 0 0,0-1-110 0 0,0 1-116 0 0,0 0-73 0 0,1 1 21 0 0,0 1-87 0 0,-1 0-113 0 0,0 1-70 0 0,-1 2-117 0 0,1 1-29 0 0,-1 0-13 0 0,-1 3 23 0 0,0 0-51 0 0,2 3 147 0 0,0 2-188 0 0,1 4 143 0 0,0 2-137 0 0,0 5 71 0 0,0 3-153 0 0,0 5 23 0 0,0 4 5 0 0,0 4-36 0 0,0 5 35 0 0,-1 3-12 0 0,1 2 14 0 0,-1 3-4 0 0,1 2-21 0 0,0 0-3 0 0,-1 0-19 0 0,0-1-1 0 0,-1-1-25 0 0,0-2 2 0 0,-1-2-44 0 0,0-1 76 0 0,0-3-90 0 0,-1-3 33 0 0,-1-1-24 0 0,1-3-1 0 0,0-3 4 0 0,-1-2-6 0 0,1-2 34 0 0,-1-2 0 0 0,0-3 16 0 0,0-1-3 0 0,0-4-26 0 0,0 0-123 0 0,1-3-41 0 0,-1-1 17 0 0,0-3 17 0 0,0-1-11 0 0,-1-3 24 0 0,0-4-1 0 0,0-2-50 0 0,-1-5-31 0 0,1-4-27 0 0,-2-5 21 0 0,2-5 4 0 0,-1-3 51 0 0,0-5 84 0 0,0-1 92 0 0,0-3 216 0 0,0 0 9 0 0,0 0 115 0 0,1 0 17 0 0,-1 0 106 0 0,1 2 56 0 0,0 0 62 0 0,0 2 28 0 0,1 0 47 0 0,-1 0 14 0 0,2 2 34 0 0,-1 1-623 0 0,1 2-99 0 0,0 1-8 0 0,0 1-40 0 0,1 2 0 0 0,0 0 0 0 0,0 2 0 0 0,0 2 0 0 0,1 1 0 0 0,-1 3 0 0 0,0 0 0 0 0,0 3 0 0 0,1 0 0 0 0,-1 3 0 0 0,1 0 0 0 0,-1 3 0 0 0,2 0 0 0 0,0 2 0 0 0,2 2 0 0 0,-1 1 0 0 0,5 3 0 0 0,1 3 0 0 0,3 2 0 0 0,2 4 0 0 0,2 4 0 0 0,3 4 0 0 0,2 3 0 0 0,3 6 0 0 0,3 3 0 0 0,2 5 0 0 0,2 3 0 0 0,1 2 0 0 0,2 2 0 0 0,1 1 0 0 0,1 1 0 0 0,0 0 0 0 0,0-1 0 0 0,-2 0 0 0 0,-1-3 0 0 0,-2-1 0 0 0,-3-3 0 0 0,-2-3 0 0 0,-3-3 0 0 0,-2-4 0 0 0,-3-2 0 0 0,-2-2 0 0 0,-3-4 0 0 0,-1-1 0 0 0,-3-3 0 0 0,-1-1 0 0 0,0-2 0 0 0,-2-1 0 0 0,-2-3 0 0 0,1-1 0 0 0,-3-1 0 0 0,0-2 0 0 0,1-2 0 0 0,0-3 0 0 0,-1-2 0 0 0,0-3 0 0 0,-1-3 0 0 0,-1-3 0 0 0,0-3 0 0 0,-2-3 0 0 0,-1-5 0 0 0,0-4 0 0 0,-1-4 0 0 0,-2-5 0 0 0,0-4 0 0 0,0-5 0 0 0,-1-4 0 0 0,-1-3 0 0 0,0-2 0 0 0,0 1 0 0 0,0 0 0 0 0,0 3 0 0 0,1 1 0 0 0,0 3 0 0 0,0 2 0 0 0,1 2 0 0 0,1 3 0 0 0,0 2 0 0 0,1 4 0 0 0,1 3 0 0 0,0 2-462 0 0,0 4-745 0 0,1 3-134 0 0,1 4-108 0 0,1 2-123 0 0,1 4-257 0 0,0 4-426 0 0,0 3-202 0 0,4 3-400 0 0,1 5-3065 0 0,4 2-3745 0 0,-2 1 9094 0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5:03.22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4596E6"/>
      <inkml:brushProperty name="anchorY" value="-1.00655E6"/>
      <inkml:brushProperty name="scaleFactor" value="0.5"/>
    </inkml:brush>
  </inkml:definitions>
  <inkml:trace contextRef="#ctx0" brushRef="#br0">310 73 2408 0 0,'0'0'3450'0'0,"-3"-1"-2199"0"0,1 1-298 0 0,-1-1-79 0 0,0-1-14 0 0,0 0 22 0 0,0 1 8 0 0,1 0-150 0 0,1 0-118 0 0,0-1-110 0 0,-1 0-27 0 0,1 0-11 0 0,0 1 27 0 0,0-1 688 0 0,1 0-536 0 0,0 0 16 0 0,0 0-98 0 0,0 0 119 0 0,1 0 1016 0 0,-1 0-1023 0 0,0 0-297 0 0,0 0 283 0 0,0 1-257 0 0,0-1 211 0 0,0 2-216 0 0,-1-2 138 0 0,1 0-142 0 0,-1 0 86 0 0,1 1-186 0 0,-2-2 103 0 0,0 1-178 0 0,-1-1 156 0 0,0 0-103 0 0,-1 0 114 0 0,0 0-175 0 0,-1 0 99 0 0,0 1-183 0 0,-2-1 101 0 0,1 1-158 0 0,-4 1 85 0 0,2 1-110 0 0,-4 0 72 0 0,-1 2-90 0 0,-1 1 147 0 0,-2 3-82 0 0,0 1 131 0 0,-2 3-104 0 0,0 3 76 0 0,0 3-69 0 0,0 3 48 0 0,2 2-90 0 0,0 3 7 0 0,3 2-19 0 0,1 2 5 0 0,2 1-12 0 0,3 2-29 0 0,2 0 12 0 0,3 1-29 0 0,4 0 36 0 0,3 1-101 0 0,4 0-50 0 0,2 0-59 0 0,4 0-20 0 0,3-2-105 0 0,3-3-30 0 0,1-2-27 0 0,3-4-38 0 0,0-3-62 0 0,1-4 9 0 0,0-5 85 0 0,0-3 0 0 0,0-4 62 0 0,0-4 72 0 0,0-3 17 0 0,0-4 44 0 0,-2-4 21 0 0,0-4 26 0 0,-2-4 34 0 0,-3-4-3 0 0,-2-3 102 0 0,-3-3 160 0 0,-3 0-49 0 0,-2-1 221 0 0,-3 0-103 0 0,-3 1 171 0 0,-2 1-113 0 0,-3 0 103 0 0,-3 1-108 0 0,-3 1 42 0 0,-1 2-89 0 0,-3 1-99 0 0,-1 2 48 0 0,-1 2-141 0 0,-1 3 60 0 0,-1 1-121 0 0,0 2-7 0 0,-1 2-338 0 0,-1 2-153 0 0,1 1-506 0 0,0 2-84 0 0,1 2-523 0 0,4 1-411 0 0,-2 3-118 0 0,4 0-430 0 0,-1 3-354 0 0,3 0-2354 0 0,-5 5-4188 0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5:04.24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4461E6"/>
      <inkml:brushProperty name="anchorY" value="-1.00528E6"/>
      <inkml:brushProperty name="scaleFactor" value="0.5"/>
    </inkml:brush>
  </inkml:definitions>
  <inkml:trace contextRef="#ctx0" brushRef="#br0">373 768 912 0 0,'0'0'0'0'0,"2"0"1856"0"0,2-1-331 0 0,0-1-265 0 0,1 1-5 0 0,0-3-95 0 0,-1 1-94 0 0,1-1-7 0 0,-1 0-226 0 0,0-2 86 0 0,1-1-240 0 0,-1 0 104 0 0,0 0-185 0 0,0-1 107 0 0,0 0-38 0 0,-1 0 61 0 0,0-1-43 0 0,0 2-46 0 0,-1-1-89 0 0,0 2-87 0 0,0-2 31 0 0,0 2 12 0 0,-1-2-156 0 0,0 2 95 0 0,-1-2-162 0 0,0 2 178 0 0,-1-1-252 0 0,1 1 276 0 0,-2-1-296 0 0,0 1 248 0 0,-2-1-305 0 0,-1 1 308 0 0,-2-1-319 0 0,-1 1 240 0 0,-2 0-298 0 0,-2 1 281 0 0,0 0-195 0 0,-3 1 184 0 0,0 1-111 0 0,-3 0 72 0 0,0 2-183 0 0,-2 0 164 0 0,-2 2-176 0 0,-1 2 144 0 0,-1 0-157 0 0,-1 3 135 0 0,0 1-168 0 0,-1 1 152 0 0,2 3-160 0 0,0 1 155 0 0,2 2-150 0 0,2 1 40 0 0,3 2-28 0 0,3 1 14 0 0,1 1-24 0 0,4 1 25 0 0,2 2-12 0 0,3 0-53 0 0,2 1 40 0 0,4 1-48 0 0,1-1 26 0 0,4 0-12 0 0,1 0-21 0 0,3-1 16 0 0,2-1-7 0 0,2-2-12 0 0,0-1-24 0 0,2-3 2 0 0,1-2-32 0 0,1-3-20 0 0,1-3 4 0 0,-1-2-13 0 0,1-3-2 0 0,-1-3 37 0 0,1-3-16 0 0,-1-3 6 0 0,0-3 28 0 0,0-4-12 0 0,0-3 4 0 0,-1-5-102 0 0,-1-4 112 0 0,-2-5-182 0 0,1-3 239 0 0,-2-3-232 0 0,-1-3 253 0 0,-1-3-139 0 0,-1 0 278 0 0,-1-1-44 0 0,-2 0 192 0 0,0 0 60 0 0,-2 2 55 0 0,-1 2 114 0 0,-1 1 46 0 0,-1 2-98 0 0,-1 1-23 0 0,-1 2-43 0 0,-1 1-56 0 0,-1 2-31 0 0,0 1-30 0 0,-1 2 22 0 0,0 1-130 0 0,-1 2 8 0 0,1 2-93 0 0,0 3-8 0 0,-1 1-102 0 0,1 3-13 0 0,0 1-18 0 0,0 5-10 0 0,0 0 9 0 0,0 2-22 0 0,1 3 12 0 0,0 3 0 0 0,-1 2 18 0 0,0 5 9 0 0,-1 3-29 0 0,0 4 19 0 0,1 4-15 0 0,-1 4 22 0 0,2 4-30 0 0,0 4 14 0 0,1 3 18 0 0,2 4-14 0 0,1 3-37 0 0,2 3 48 0 0,1 4-77 0 0,2 1 65 0 0,1 1-63 0 0,1 0 46 0 0,1-2-61 0 0,0 0 9 0 0,1-2 18 0 0,1-2 2 0 0,0-3 33 0 0,0-2-26 0 0,0-4 19 0 0,0-3-10 0 0,0-4 12 0 0,1-2-45 0 0,1-4-71 0 0,0-3-20 0 0,1-2-42 0 0,1-4-18 0 0,1-2-45 0 0,1-3 0 0 0,1-3-13 0 0,1-2 25 0 0,1-3 52 0 0,1-2 29 0 0,1-1 112 0 0,1-3-78 0 0,0-2 162 0 0,0-1-68 0 0,0-1 180 0 0,-1-2-2 0 0,-1 0 145 0 0,-1-2-46 0 0,-1 1 200 0 0,-1-2-85 0 0,-2 1 11 0 0,-1 0 63 0 0,-2 0-39 0 0,-1 0 103 0 0,-1 0-225 0 0,-1-1 153 0 0,-2 1-234 0 0,-1-1 73 0 0,-2 0-89 0 0,-1 1-42 0 0,-1 0-98 0 0,-1 0-7 0 0,-3 1-7 0 0,-1 0-4 0 0,-1 0 0 0 0,-2 1 0 0 0,-1 0 0 0 0,-2 1 0 0 0,-1 1 0 0 0,-3 0 0 0 0,-1 2 0 0 0,-1 1 0 0 0,-2 2 0 0 0,-1 1 0 0 0,0 2 0 0 0,-2 3 0 0 0,-1 2 0 0 0,0 3 0 0 0,0 2 0 0 0,-1 4 0 0 0,0 3 0 0 0,2 4 0 0 0,1 3 0 0 0,2 3 0 0 0,3 4 0 0 0,3 3 0 0 0,3 3 0 0 0,3 3 0 0 0,4 3 0 0 0,4 3 0 0 0,5 2 0 0 0,4 2 0 0 0,3-1 0 0 0,4 0 0 0 0,3-3 0 0 0,2-3 0 0 0,1-4 0 0 0,1-3 0 0 0,1-4-33 0 0,2-4-410 0 0,-1-4-11 0 0,1-4-337 0 0,0-4-152 0 0,-1-3-191 0 0,0-4-112 0 0,0-3-117 0 0,-1-4-188 0 0,-1-3-464 0 0,0-5-249 0 0,-1-3-505 0 0,-1-4-3310 0 0,-2-4-3882 0 0,-5 3 9467 0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5:04.64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4698E6"/>
      <inkml:brushProperty name="anchorY" value="-1.00677E6"/>
      <inkml:brushProperty name="scaleFactor" value="0.5"/>
    </inkml:brush>
  </inkml:definitions>
  <inkml:trace contextRef="#ctx0" brushRef="#br0">611 94 2692 0 0,'-2'-2'3637'0'0,"-4"-4"-958"0"0,-2-2-356 0 0,-2-2-321 0 0,-1-1-354 0 0,1 1-55 0 0,0 0-166 0 0,0 1 44 0 0,3 2-286 0 0,0 0-139 0 0,2 2-250 0 0,1 1-84 0 0,2 1-127 0 0,1 2-132 0 0,0 0-64 0 0,3 4-90 0 0,3 4-37 0 0,3 4-97 0 0,4 5-2 0 0,3 5-73 0 0,4 7-22 0 0,5 5-36 0 0,2 6 52 0 0,5 7-159 0 0,2 5 127 0 0,2 7-156 0 0,1 5 170 0 0,-2 5-182 0 0,-3 4 8 0 0,-2 4 74 0 0,-6 1-34 0 0,-5-1 36 0 0,-5 0 20 0 0,-6-2 29 0 0,-5 0 172 0 0,-6 1-84 0 0,-5 1 223 0 0,-7-1-73 0 0,-4 0 321 0 0,-6-1-109 0 0,-3-3 119 0 0,-5-2-183 0 0,-3-4 23 0 0,-4-4-149 0 0,-2-4 7 0 0,-1-6-143 0 0,-1-4-111 0 0,-3-5-402 0 0,-1-5-394 0 0,-3-4-400 0 0,-3-4-372 0 0,-3-3-644 0 0,-3-4-333 0 0,-1-4-680 0 0,-3-4-2785 0 0,-2-3-4037 0 0,13-4 9519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3:30.9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 40 4068 0 0,'-15'-4'2886'0'0,"0"0"-1"0"0,1-2 0 0 0,0 1 0 0 0,-25-16 3365 0 0,58 32-5106 0 0,-2 5-1138 0 0,-2 0 0 0 0,0 1 1 0 0,-1 1-1 0 0,-1 1 0 0 0,0 0 1 0 0,15 32-1 0 0,-3-7-388 0 0,-6-11 253 0 0,-1 1 0 0 0,-1 0 0 0 0,-3 2 0 0 0,0-1 0 0 0,-2 2 0 0 0,-2 0-1 0 0,-2 0 1 0 0,6 52 0 0 0,-13-71 205 0 0,-1 0 0 0 0,0 0 0 0 0,-1-1 0 0 0,-1 1 0 0 0,-1 0 0 0 0,0 0 0 0 0,-2-1-1 0 0,-9 28 1 0 0,8-32-116 0 0,0-1-1 0 0,-1 0 1 0 0,0 0-1 0 0,-1 0 1 0 0,-1-1-1 0 0,1 0 1 0 0,-2-1-1 0 0,1 0 0 0 0,-2 0 1 0 0,1-1-1 0 0,-1-1 1 0 0,-16 10-1 0 0,-13 4-3485 0 0,-2-4-4713 0 0,22-11 749 0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5:05.37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451E6"/>
      <inkml:brushProperty name="anchorY" value="-1.00741E6"/>
      <inkml:brushProperty name="scaleFactor" value="0.5"/>
    </inkml:brush>
  </inkml:definitions>
  <inkml:trace contextRef="#ctx0" brushRef="#br0">749 36 420 0 0,'0'0'1908'0'0,"-2"-1"-578"0"0,1-1-46 0 0,-2-1-245 0 0,1 0-37 0 0,0 1 6 0 0,-1-1-80 0 0,0 0 64 0 0,1 1-129 0 0,0-1 3 0 0,0 0-164 0 0,0 1-19 0 0,1 1-156 0 0,-2-1-3 0 0,1 0-141 0 0,0 1 120 0 0,-2-1-53 0 0,-1 2 71 0 0,-3 0-44 0 0,-1 2 131 0 0,-3 2-167 0 0,-2 1 184 0 0,-2 3-153 0 0,-3 1 78 0 0,-3 4-69 0 0,-3 2 37 0 0,-2 4-27 0 0,-4 2-54 0 0,-2 4 156 0 0,-2 2-180 0 0,-2 5 226 0 0,-2 3-174 0 0,-1 5 110 0 0,-2 6-175 0 0,0 5 30 0 0,0 5-67 0 0,2 4 36 0 0,1 5-15 0 0,4 2-5 0 0,5 1-86 0 0,5-1-37 0 0,5-1-14 0 0,6 0 62 0 0,5-1-133 0 0,6 0 97 0 0,5-1-144 0 0,6 0 86 0 0,5 2-136 0 0,7 1 84 0 0,7 0-131 0 0,6 0 8 0 0,6-2-143 0 0,5-3-142 0 0,5-3-239 0 0,3-3-187 0 0,3-4-128 0 0,1-6-186 0 0,-1-6-283 0 0,0-4-447 0 0,-2-7-441 0 0,-1-3-790 0 0,-2-6-2713 0 0,-3-6-3711 0 0,-11-4 8726 0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5:09.27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4383E6"/>
      <inkml:brushProperty name="anchorY" value="-1.00801E6"/>
      <inkml:brushProperty name="scaleFactor" value="0.5"/>
    </inkml:brush>
  </inkml:definitions>
  <inkml:trace contextRef="#ctx0" brushRef="#br0">115 81 2368 0 0,'0'0'14944'0'0,"0"-2"-14271"0"0,0 0-29 0 0,1 0-51 0 0,-1 1-35 0 0,0-2 1426 0 0,1 1-1700 0 0,0 1-45 0 0,1-4 3270 0 0,-4 4-3421 0 0,0 0-12 0 0,0 0 2 0 0,1 0-20 0 0,0 1-10 0 0,0-1-7 0 0,1 1-9 0 0,0 0 13 0 0,0 0-20 0 0,0 0-11 0 0,0 0-6 0 0,0 0 25 0 0,0 0 9 0 0,0 0-49 0 0,-2 1 21 0 0,0 0 3 0 0,0 0-31 0 0,1 0 20 0 0,0 0-31 0 0,0-1 18 0 0,1 0-11 0 0,0 0 7 0 0,-3 1-14 0 0,1 0 27 0 0,0-1-32 0 0,-2 2 71 0 0,0 0-31 0 0,-1 1 7 0 0,-1 2-5 0 0,0 1 14 0 0,-1 1 20 0 0,1 1-1 0 0,-2 2 16 0 0,1 1-7 0 0,0 2-2 0 0,0 1 5 0 0,1 2-6 0 0,0 1-27 0 0,0 1 13 0 0,2 1 8 0 0,1 0-7 0 0,1 0-2 0 0,1 1 0 0 0,2 0 28 0 0,2 1-64 0 0,1 0 30 0 0,1 0 12 0 0,2-1-43 0 0,1 1 14 0 0,1-1 14 0 0,2-1-24 0 0,1-1-2 0 0,2-1 28 0 0,1-1-46 0 0,1-1-18 0 0,2-2-6 0 0,0-1-20 0 0,1-1-20 0 0,0-2 9 0 0,0-1 5 0 0,-1-2-3 0 0,0-1-16 0 0,0-2 37 0 0,-2-1-26 0 0,0-1-28 0 0,0-2-24 0 0,-1-1 45 0 0,-1-2-6 0 0,0-1 44 0 0,-1 0-19 0 0,0-3-1 0 0,-1 0-13 0 0,-1-1 27 0 0,-1-1 18 0 0,0-1 20 0 0,0 0-8 0 0,-2 0 23 0 0,1-1-38 0 0,-2 0 39 0 0,0 0-16 0 0,-1-1 14 0 0,0 1 34 0 0,-1-1-38 0 0,0 0 5 0 0,-1 0-34 0 0,-1 1 54 0 0,-1-1-13 0 0,0 1 5 0 0,-1 0-8 0 0,0 1 77 0 0,-1 0-27 0 0,-1 0 16 0 0,0 1-25 0 0,0 0-21 0 0,-1 0 1 0 0,0 0 10 0 0,-1 0 20 0 0,0 0-20 0 0,0 1 13 0 0,-1-1-8 0 0,0 1-31 0 0,1 1 27 0 0,-2-1-14 0 0,1 2 13 0 0,0-1-41 0 0,0 0 59 0 0,-1 1-37 0 0,1 1 35 0 0,0-1-52 0 0,0 1 12 0 0,0-1-29 0 0,0 1 30 0 0,-1 0-15 0 0,2 0 4 0 0,-2 0 5 0 0,2 1-11 0 0,-2-1 3 0 0,2 1-10 0 0,-2-1 21 0 0,2 2-11 0 0,-2-2 3 0 0,1 2 0 0 0,0-1 10 0 0,1 2-18 0 0,-1-1 6 0 0,1 0-16 0 0,0 0 18 0 0,0 1-24 0 0,-1 0-3 0 0,1 0 19 0 0,1 1-21 0 0,-1-1 7 0 0,0 0-2 0 0,-1 0 10 0 0,0 1-8 0 0,-1-1 16 0 0,1 0-8 0 0,-1 0-7 0 0,0 0 21 0 0,-1 0-21 0 0,1 1 17 0 0,-1-1-15 0 0,1 1 51 0 0,-1-1-52 0 0,1 1 8 0 0,1 1-7 0 0,-1-2-5 0 0,0 2 5 0 0,1-1 3 0 0,-2 0-5 0 0,2 1-27 0 0,0 0 32 0 0,-2-1-2 0 0,1 1-4 0 0,0 1-7 0 0,-2-1 21 0 0,1 0-7 0 0,1 1-20 0 0,-2 0 34 0 0,0 0-29 0 0,-1 1 8 0 0,0-1-39 0 0,-1 2 6 0 0,2-1-89 0 0,-3 0-46 0 0,2 1-71 0 0,-1 0-34 0 0,0 0-45 0 0,-1 0-59 0 0,2 0-123 0 0,-2 0-88 0 0,1 0-64 0 0,0 1-289 0 0,1-1-53 0 0,-1 1-314 0 0,1-1-89 0 0,-1 2-344 0 0,2-1-418 0 0,-1 1-175 0 0,2-1-1492 0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5:09.74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4247E6"/>
      <inkml:brushProperty name="anchorY" value="-1.00671E6"/>
      <inkml:brushProperty name="scaleFactor" value="0.5"/>
    </inkml:brush>
  </inkml:definitions>
  <inkml:trace contextRef="#ctx0" brushRef="#br0">131 88 1156 0 0,'0'0'2220'0'0,"0"-3"-336"0"0,1 0-239 0 0,-1-1-196 0 0,0-1-207 0 0,1 0-146 0 0,-1 0 26 0 0,1-2 1 0 0,0 2-58 0 0,0-2-42 0 0,0 2-126 0 0,-1-1-119 0 0,1 1-116 0 0,0 0-85 0 0,0 1-205 0 0,-1 1 51 0 0,1 0-69 0 0,-1 0-96 0 0,1 0 2 0 0,-1 1-106 0 0,0 0 145 0 0,0 1-6 0 0,0 0 266 0 0,-1 3-222 0 0,0 0 226 0 0,0 3-307 0 0,-1 4 315 0 0,0 3-272 0 0,-1 3 208 0 0,0 2-159 0 0,0 4-28 0 0,-1 2 48 0 0,0 4-96 0 0,-1 2 40 0 0,1 1-65 0 0,0 3-40 0 0,0 0 9 0 0,0 0-50 0 0,0 2-11 0 0,0-1-28 0 0,0-1-13 0 0,0 0-32 0 0,0-1-8 0 0,0-1-4 0 0,0-2 64 0 0,0-2-136 0 0,0-1 131 0 0,0-2-205 0 0,0-1-11 0 0,0-2-255 0 0,-1-1 48 0 0,0-1-316 0 0,0-2 106 0 0,0-1-342 0 0,0-1-33 0 0,1-2-125 0 0,-1-2-221 0 0,1 0-225 0 0,1-3-192 0 0,-1-1-393 0 0,1-2-435 0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5:10.63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4107E6"/>
      <inkml:brushProperty name="anchorY" value="-1.00614E6"/>
      <inkml:brushProperty name="scaleFactor" value="0.5"/>
    </inkml:brush>
  </inkml:definitions>
  <inkml:trace contextRef="#ctx0" brushRef="#br0">0 192 2000 0 0,'0'-2'2340'0'0,"0"-2"-545"0"0,0-1-55 0 0,0 0-261 0 0,0-1-100 0 0,1 1-121 0 0,0-2 54 0 0,-1 2-263 0 0,1-1 26 0 0,-1 0-123 0 0,1 0-80 0 0,0 0-111 0 0,-1 0-119 0 0,1 1-44 0 0,0-1-84 0 0,0 2-61 0 0,-1 0-74 0 0,2 0-62 0 0,-1 1-9 0 0,-1 0-89 0 0,1 1 26 0 0,0 1 765 0 0,0 2-672 0 0,0 0 104 0 0,0 5-1 0 0,0 2-53 0 0,1 3-54 0 0,-1 3 40 0 0,0 2-64 0 0,0 2-44 0 0,1 3-18 0 0,-1 1-9 0 0,0 2-39 0 0,1 1-51 0 0,-1 1-7 0 0,1 0-32 0 0,0 0 34 0 0,1 0-35 0 0,-1 0-22 0 0,1-1-13 0 0,0-1-4 0 0,0-1-20 0 0,-1-1-28 0 0,1-2 25 0 0,-1-2 33 0 0,0-2-62 0 0,0-1 50 0 0,0-3-7 0 0,-1-2 20 0 0,0 0-22 0 0,0-2 17 0 0,0 0-33 0 0,-1-2 9 0 0,1-2-9 0 0,-1-1-22 0 0,0-1-12 0 0,0-2 2 0 0,0 0-8 0 0,0 0-3 0 0,0-3 5 0 0,-1-2 3 0 0,1 0 4 0 0,-2-2-33 0 0,2-2 38 0 0,-2-1-4 0 0,1-1-3 0 0,0 0 3 0 0,0 0 111 0 0,1-1 70 0 0,-1 0 11 0 0,0 0 73 0 0,-1-1-15 0 0,1 0 60 0 0,0-1-56 0 0,0 0-65 0 0,0 0 32 0 0,0 0 82 0 0,1 0-64 0 0,-1 0-44 0 0,0-1-19 0 0,1 0 84 0 0,-1 1-206 0 0,0-2 62 0 0,1 1-58 0 0,-1 0-4 0 0,1 0 8 0 0,-1 0 29 0 0,0 0-74 0 0,1 1 70 0 0,-1 0-74 0 0,1 1 44 0 0,0 0-64 0 0,0 2 54 0 0,0-1-50 0 0,0 1 38 0 0,1 1-58 0 0,-1-1 36 0 0,1 1-36 0 0,-1 2 18 0 0,1-1-5 0 0,-1 2 10 0 0,1-2-39 0 0,0 3 86 0 0,0-2-130 0 0,0 2 69 0 0,2-2-37 0 0,-1 3 41 0 0,0-2-59 0 0,1 1 70 0 0,1 0-54 0 0,0 1 12 0 0,1-1-8 0 0,0 1 10 0 0,0 0-3 0 0,0 1 10 0 0,1 0-7 0 0,-1 1 17 0 0,2 0 4 0 0,-2 0-9 0 0,2 0-2 0 0,-1 1 1 0 0,1 0 8 0 0,-1 0-11 0 0,1 0-11 0 0,0 0-16 0 0,1 0-5 0 0,-1 1-52 0 0,2 0 22 0 0,-2 0-9 0 0,2 1 24 0 0,-1 0-43 0 0,-2 0 55 0 0,2 0-68 0 0,-1 1 81 0 0,3 0-72 0 0,0 1 55 0 0,-2 0-43 0 0,3 2 77 0 0,-1 0-97 0 0,0 1 105 0 0,0 1-97 0 0,1 1 44 0 0,0 1-19 0 0,-1 0 13 0 0,0 1 11 0 0,-1 1-27 0 0,0 0 10 0 0,0 1-9 0 0,0-1-3 0 0,-1 2-13 0 0,-1 1 7 0 0,-1-1 16 0 0,0 1 19 0 0,-2-1-18 0 0,-1 0 21 0 0,-1 0 22 0 0,-2-1-11 0 0,0 0 15 0 0,-1-1 11 0 0,-2 0 1 0 0,-1 0 2 0 0,-1-1-10 0 0,-1 0 36 0 0,-2-1-43 0 0,-1-1 0 0 0,-1 0 3 0 0,-1-2-7 0 0,-1 0 2 0 0,2-2-11 0 0,-2-1 32 0 0,2 0-20 0 0,-4-2 12 0 0,3 0-91 0 0,-2 0-30 0 0,2-1 17 0 0,-1-1 16 0 0,2 1 26 0 0,-2-1 33 0 0,3 0-76 0 0,-1 1-69 0 0,3 0-94 0 0,-2-1-127 0 0,2 2-133 0 0,1-1-172 0 0,0 0-106 0 0,1 1-263 0 0,1-1-357 0 0,1 1-243 0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5:12.03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4248E6"/>
      <inkml:brushProperty name="anchorY" value="-1.00749E6"/>
      <inkml:brushProperty name="scaleFactor" value="0.5"/>
    </inkml:brush>
  </inkml:definitions>
  <inkml:trace contextRef="#ctx0" brushRef="#br0">40 0 1160 0 0,'0'0'10850'0'0,"0"2"-10775"0"0,-1 0-48 0 0,0 0 61 0 0,1 0-75 0 0,-1-1 74 0 0,1 0-69 0 0,0-1 58 0 0,0 0 8 0 0,-1 2-41 0 0,0-1 90 0 0,-1 0-87 0 0,0 1 93 0 0,-1 0-113 0 0,1-1 25 0 0,0 0-28 0 0,1 0 64 0 0,-1 1-104 0 0,-1-1 99 0 0,1 1-139 0 0,1-1 143 0 0,0-1-138 0 0,0 1 130 0 0,0 0-104 0 0,-1 0 106 0 0,0 0-82 0 0,1 0 109 0 0,1-1-115 0 0,-1 1 538 0 0,0 0-500 0 0,0 0 72 0 0,0 1-75 0 0,0-1 39 0 0,0 0-78 0 0,1-1 21 0 0,0 0-219 0 0,1 1-89 0 0,1 1-324 0 0,0-2-359 0 0,3 1-559 0 0,-1 0-1980 0 0,4-2-1190 0 0,-1 0 2943 0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6:16.61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6414E6"/>
      <inkml:brushProperty name="anchorY" value="-1.02319E6"/>
      <inkml:brushProperty name="scaleFactor" value="0.5"/>
    </inkml:brush>
  </inkml:definitions>
  <inkml:trace contextRef="#ctx0" brushRef="#br0">589 123 1276 0 0,'0'-3'4124'0'0,"1"1"-2711"0"0,-1-2-298 0 0,0 0-226 0 0,0 0-210 0 0,0-1-133 0 0,-1 1-66 0 0,-1-1 50 0 0,0 1-90 0 0,-2-1-40 0 0,0 0-98 0 0,-1 1-35 0 0,1 0-41 0 0,-3 1-14 0 0,2 0-34 0 0,-2 0-31 0 0,-3 0 30 0 0,-1 1 20 0 0,-1-1 97 0 0,-2 1 50 0 0,-1-1-44 0 0,-1 1-11 0 0,-1 1 13 0 0,-1-1 16 0 0,-2 0 46 0 0,-1 0 7 0 0,0 0-7 0 0,-2 0-13 0 0,2 0 46 0 0,-1 0-57 0 0,1 0 8 0 0,1-1 21 0 0,1 1-50 0 0,0-1-18 0 0,1 1-38 0 0,1 0 77 0 0,4 1-138 0 0,-2-1 145 0 0,4 1-116 0 0,-2-1 124 0 0,4 1-157 0 0,-2 0 150 0 0,3 0-229 0 0,-2-1 174 0 0,3 1-201 0 0,1 1 216 0 0,-1-1-226 0 0,1 1 265 0 0,1 0-312 0 0,-2-1 290 0 0,2 0-313 0 0,1 1 260 0 0,2-1-313 0 0,0 1 253 0 0,-2 0-275 0 0,0 0 242 0 0,1 0-223 0 0,-1 1 284 0 0,1 0-237 0 0,0 3 276 0 0,1 2-238 0 0,0 3 288 0 0,0 2-191 0 0,0 2 183 0 0,1 4-163 0 0,0 3 106 0 0,-1 3 29 0 0,0 4-5 0 0,0 4 3 0 0,0 4-13 0 0,-1 4-24 0 0,1 3 6 0 0,0 1-50 0 0,0 3-2 0 0,0 0 31 0 0,1 0-105 0 0,0-1 60 0 0,0-1-97 0 0,1-2 72 0 0,0-2-121 0 0,1-1 80 0 0,0-2-36 0 0,0-1 10 0 0,-1-3-110 0 0,2-1 102 0 0,-2-2-55 0 0,1-3 6 0 0,0-1-172 0 0,-1-3-223 0 0,0-1-73 0 0,0-2-354 0 0,0-2 69 0 0,0-2-354 0 0,0-1-189 0 0,1-2-139 0 0,-1-2-306 0 0,0-2-295 0 0,0-1-436 0 0,0-2-247 0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6:16.78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6229E6"/>
      <inkml:brushProperty name="anchorY" value="-1.02286E6"/>
      <inkml:brushProperty name="scaleFactor" value="0.5"/>
    </inkml:brush>
  </inkml:definitions>
  <inkml:trace contextRef="#ctx0" brushRef="#br0">1 170 776 0 0,'0'-2'3396'0'0,"0"-3"-821"0"0,0-2-470 0 0,0-2-387 0 0,0 2-406 0 0,1-2 3 0 0,1 0-159 0 0,-1 1 122 0 0,1-1-104 0 0,1 1-137 0 0,2-1-227 0 0,0 1-135 0 0,1 1-110 0 0,2 0-126 0 0,1 1-115 0 0,2 0-46 0 0,1 0-122 0 0,2 1-143 0 0,3-1-151 0 0,1 2-238 0 0,2-1-226 0 0,1 1-350 0 0,2 0-73 0 0,0 0-280 0 0,1 1-352 0 0,0 0-65 0 0,0 0-387 0 0,0 1-1627 0 0,-1 0-1636 0 0,-5 0 3750 0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6:17.20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639E6"/>
      <inkml:brushProperty name="anchorY" value="-1.02396E6"/>
      <inkml:brushProperty name="scaleFactor" value="0.5"/>
    </inkml:brush>
  </inkml:definitions>
  <inkml:trace contextRef="#ctx0" brushRef="#br0">1 110 2660 0 0,'2'-2'13635'0'0,"0"1"-12197"0"0,1-3-175 0 0,0-2-125 0 0,0 1-56 0 0,1-2-107 0 0,0 0-204 0 0,0-1-39 0 0,1 0-162 0 0,0 0-84 0 0,-1 0-102 0 0,0 2-77 0 0,1-1-92 0 0,-1 3-31 0 0,2-2-72 0 0,-2 2-23 0 0,3 1-42 0 0,-1 0 21 0 0,2 2-19 0 0,0 3-52 0 0,2 1 15 0 0,0 4-3 0 0,1 2-16 0 0,-1 4-9 0 0,2 3 35 0 0,-1 2-21 0 0,1 4 87 0 0,-1 1-137 0 0,0 1 156 0 0,-1 2-178 0 0,0 0 160 0 0,-1 0-157 0 0,-1-1 135 0 0,-1-1-143 0 0,-1-1 97 0 0,-1-2-58 0 0,0-2 124 0 0,-1-2-96 0 0,0-1 163 0 0,-1-3-106 0 0,-1 0 269 0 0,0-4-108 0 0,1 0 117 0 0,-2-2-137 0 0,1-2 74 0 0,-1-2-132 0 0,0-2 92 0 0,-1 0-112 0 0,0-4 97 0 0,1-2-133 0 0,0-3 71 0 0,0-3-126 0 0,2-4-46 0 0,0-2-57 0 0,1-5-90 0 0,2-2-38 0 0,1-2-78 0 0,2-3-17 0 0,0-1-2 0 0,1 0-99 0 0,2 1-103 0 0,-1 0-140 0 0,2 2-121 0 0,0 3-172 0 0,0 1-121 0 0,2 3-226 0 0,0 4-115 0 0,1 1-185 0 0,1 4-149 0 0,1 2-117 0 0,0 4-302 0 0,1 1-2142 0 0,-1 3-2270 0 0,-2 1 5256 0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6:18.26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6571E6"/>
      <inkml:brushProperty name="anchorY" value="-1.02512E6"/>
      <inkml:brushProperty name="scaleFactor" value="0.5"/>
    </inkml:brush>
  </inkml:definitions>
  <inkml:trace contextRef="#ctx0" brushRef="#br0">319 151 1232 0 0,'0'0'3798'0'0,"3"1"-2391"0"0,0-1-175 0 0,1 0 8 0 0,-2 1-223 0 0,3-1-2 0 0,0-1-277 0 0,-2 1-39 0 0,2-1-199 0 0,-1-1-35 0 0,-1 1-170 0 0,1-2 8 0 0,-1 0-108 0 0,-1 1 13 0 0,1-1-99 0 0,0 0 51 0 0,-1-1-108 0 0,0 1 28 0 0,-1 0-49 0 0,0-1 71 0 0,1 0-83 0 0,-2 1 91 0 0,1-1-74 0 0,0 0 111 0 0,0 1-120 0 0,-1-1 107 0 0,-1 0-32 0 0,1 0 188 0 0,-1 0-84 0 0,0-1 198 0 0,0 1-173 0 0,0-1 227 0 0,0 1-150 0 0,-1-1 90 0 0,0 1-34 0 0,-2-1-56 0 0,1 0-6 0 0,-1-1-2 0 0,-2 1 98 0 0,0-1-80 0 0,0 1-68 0 0,-2-1-59 0 0,-2 1 41 0 0,0 1-58 0 0,-2-1-13 0 0,-2 1-30 0 0,-1 2 11 0 0,-1 2-12 0 0,-2 1-34 0 0,-2 2 28 0 0,-2 3-6 0 0,-1 2-32 0 0,-1 2-17 0 0,0 3 31 0 0,1 2-12 0 0,2 2-1 0 0,1 3 2 0 0,2 0 130 0 0,3 1-201 0 0,3 1 228 0 0,3-1-284 0 0,3 2 253 0 0,3-1-387 0 0,3 0 411 0 0,4 1-349 0 0,2-1 315 0 0,3 0-124 0 0,2-2-7 0 0,2-1-24 0 0,1-2-30 0 0,1-3-42 0 0,2-1-10 0 0,-1-3-34 0 0,1-3 21 0 0,0-2-135 0 0,-1-3 211 0 0,0-1-203 0 0,0-4 222 0 0,0-2-186 0 0,-2-2 183 0 0,1-3-207 0 0,0-4 127 0 0,-1-2-26 0 0,-1-2 61 0 0,1-3 61 0 0,-1-1 19 0 0,-1-1 94 0 0,0-1 35 0 0,-1 2 20 0 0,-1-1-7 0 0,-1 2 14 0 0,-1 0 95 0 0,0 2 1 0 0,-1 1-54 0 0,-1 2-22 0 0,0 1-52 0 0,-1 1-69 0 0,0 2-42 0 0,0 1-32 0 0,-2 3-40 0 0,1-1-16 0 0,-1 3 0 0 0,1 0-7 0 0,0 2-18 0 0,-1 1-126 0 0,2 2 20 0 0,0 0-51 0 0,3 2 13 0 0,0 3-21 0 0,1 2-27 0 0,1 2 34 0 0,0 3-68 0 0,0 1-8 0 0,1 3 98 0 0,-1 1 150 0 0,0 3-201 0 0,-1 1 249 0 0,0 0-227 0 0,-1 1 237 0 0,0 1-266 0 0,-1 0 267 0 0,-1 0-189 0 0,-1 0 230 0 0,-2-2-224 0 0,-1 0 248 0 0,0-2-241 0 0,0-1 241 0 0,-1 0-240 0 0,0-3 291 0 0,0 0-268 0 0,-1-2 349 0 0,1-3-265 0 0,-1 1 299 0 0,0-3-276 0 0,0-2 319 0 0,0 0-272 0 0,-1-1 234 0 0,1-1-185 0 0,-1-2 213 0 0,1-3-192 0 0,0 0 181 0 0,0-4-156 0 0,1-2 172 0 0,0-2-162 0 0,0-2 158 0 0,2 0-15 0 0,0-3-40 0 0,1 0 17 0 0,2-1 116 0 0,-1-1-31 0 0,2 0-53 0 0,0 0-50 0 0,0 0-65 0 0,1-1 7 0 0,1 1-56 0 0,0 1-39 0 0,0 0-15 0 0,1 1-14 0 0,0 2-38 0 0,-1 1-23 0 0,-1 0-20 0 0,1 2-16 0 0,-1 1 2 0 0,0 1-50 0 0,-1 2 60 0 0,1 1-94 0 0,-2 1 14 0 0,2 2-59 0 0,-1 0-10 0 0,1 4-47 0 0,0 2-4 0 0,1 2-22 0 0,-1 2-57 0 0,0 3-9 0 0,-1 1 3 0 0,0 3 121 0 0,0 1-142 0 0,-1 2 193 0 0,-1 1-131 0 0,0 0 186 0 0,-1 1-145 0 0,0 0 220 0 0,-2-1-175 0 0,0-1 202 0 0,0-1-184 0 0,-1-1 216 0 0,0-1-180 0 0,-1-1 200 0 0,0-1-165 0 0,1-4 224 0 0,-1 1-153 0 0,0-2 166 0 0,0-1-148 0 0,0-1 148 0 0,-1-1-132 0 0,1-3 142 0 0,0 0-149 0 0,0-1 101 0 0,-1-3-129 0 0,1-2 134 0 0,-1-2-163 0 0,2-2 151 0 0,0-3-154 0 0,1-1 97 0 0,1-3 21 0 0,0-2 30 0 0,2-1-8 0 0,1-1 39 0 0,1-2 0 0 0,1 0-8 0 0,1-1-9 0 0,1-1 6 0 0,0 0-26 0 0,2 0-16 0 0,0 1-29 0 0,0 1-18 0 0,0 1-11 0 0,0 2-14 0 0,-1 2-40 0 0,0 2-4 0 0,-1 1-30 0 0,-1 2 6 0 0,1 1-23 0 0,-3 3-8 0 0,1 2 19 0 0,-2 2 3 0 0,1 3-14 0 0,1 2 19 0 0,0 3 3 0 0,-1 2 4 0 0,0 3-32 0 0,-1 1 9 0 0,0 3-18 0 0,-1 3-19 0 0,-1 1 121 0 0,0 1-139 0 0,-1 2 41 0 0,1 0-70 0 0,-1 0 49 0 0,-1 1-153 0 0,1-2 109 0 0,-1 1-300 0 0,1-2 98 0 0,-1-1-344 0 0,1-2 28 0 0,-1 0-223 0 0,2-1-213 0 0,-1-2-285 0 0,1 0-303 0 0,0-2-447 0 0,1 0-688 0 0,0-3-1767 0 0,2 3-4041 0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6:19.07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6783E6"/>
      <inkml:brushProperty name="anchorY" value="-1.02666E6"/>
      <inkml:brushProperty name="scaleFactor" value="0.5"/>
    </inkml:brush>
  </inkml:definitions>
  <inkml:trace contextRef="#ctx0" brushRef="#br0">15 166 2152 0 0,'-2'-3'5688'0'0,"0"-1"-3547"0"0,0 0-633 0 0,-1-3-163 0 0,1 2-396 0 0,0-3-15 0 0,1 1-202 0 0,2-1 106 0 0,2 0-160 0 0,1-1-139 0 0,2 1-124 0 0,2 0-74 0 0,3 0-98 0 0,3 1-171 0 0,2 0-143 0 0,2 1-101 0 0,3-1-289 0 0,1 1-16 0 0,2 0-220 0 0,0 1-34 0 0,1 0-169 0 0,-1 0-142 0 0,0 0 60 0 0,-2 1-357 0 0,-1 0 162 0 0,-3 0-414 0 0,-2 1-1431 0 0,-3 1-633 0 0,-5 0 1618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3:31.7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326 29 2576 0 0,'-7'-11'7117'0'0,"6"10"-6765"0"0,0 0-1 0 0,0 0 1 0 0,0-1-1 0 0,1 1 1 0 0,-1 0 0 0 0,0 0-1 0 0,0 0 1 0 0,-1 0 0 0 0,1 0-1 0 0,0 0 1 0 0,0 1 0 0 0,0-1-1 0 0,-1 0 1 0 0,1 1 0 0 0,0-1-1 0 0,0 0 1 0 0,-1 1 0 0 0,1 0-1 0 0,-1-1 1 0 0,1 1 0 0 0,0 0-1 0 0,-3 0 1 0 0,2 0-238 0 0,0 0 0 0 0,1 1 0 0 0,-1 0 0 0 0,0-1 1 0 0,0 1-1 0 0,1 0 0 0 0,-1 0 0 0 0,0 0 0 0 0,1 0 0 0 0,-1 1 1 0 0,1-1-1 0 0,-1 0 0 0 0,-1 2 0 0 0,-26 28 465 0 0,1 0-1 0 0,2 2 1 0 0,1 0 0 0 0,1 2-1 0 0,2 1 1 0 0,2 1-1 0 0,1 0 1 0 0,-16 46 0 0 0,27-61-480 0 0,1 2 1 0 0,1-1-1 0 0,1 1 1 0 0,1 0 0 0 0,0 0-1 0 0,2 0 1 0 0,1 0-1 0 0,2 0 1 0 0,0 1-1 0 0,1-1 1 0 0,1 0-1 0 0,1 0 1 0 0,2-1 0 0 0,0 1-1 0 0,14 32 1 0 0,-7-28-202 0 0,2-1 0 0 0,0 0 1 0 0,2-2-1 0 0,1 1 1 0 0,1-2-1 0 0,1-1 0 0 0,1 0 1 0 0,24 20-1 0 0,-24-26-925 0 0,0-1-1 0 0,2 0 1 0 0,40 20-1 0 0,-42-26-1213 0 0,0-1 0 0 0,0-1 0 0 0,1-1 0 0 0,39 7 0 0 0,-24-9-5305 0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6:19.50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6943E6"/>
      <inkml:brushProperty name="anchorY" value="-1.02776E6"/>
      <inkml:brushProperty name="scaleFactor" value="0.5"/>
    </inkml:brush>
  </inkml:definitions>
  <inkml:trace contextRef="#ctx0" brushRef="#br0">174 1 1428 0 0,'-3'0'2044'0'0,"0"1"-457"0"0,-1 1-280 0 0,0-1-130 0 0,1 1-63 0 0,-2-1-122 0 0,1 1-27 0 0,1-1-105 0 0,-1 1 88 0 0,1 0-224 0 0,0-1 45 0 0,0 3-200 0 0,2 0 81 0 0,-1 2-184 0 0,1 2 113 0 0,0 2-204 0 0,0 3 117 0 0,0 1-162 0 0,1 2 114 0 0,-1 3-206 0 0,0 2 123 0 0,1 2-94 0 0,-1 2 11 0 0,1 1-51 0 0,-1 2-30 0 0,1 2-33 0 0,0 0-18 0 0,-1 1-45 0 0,0-1 28 0 0,0 1 26 0 0,0 0-55 0 0,-1-2 66 0 0,0-1-72 0 0,0 0 105 0 0,0-2-115 0 0,-1 0 111 0 0,0-1-165 0 0,-1-1 147 0 0,0-2-150 0 0,0-2 128 0 0,0 0-151 0 0,0-3 161 0 0,0-1-176 0 0,0-1 142 0 0,0-2-128 0 0,0-1 140 0 0,-1-1-145 0 0,1-2 152 0 0,0-2-176 0 0,0 0 230 0 0,0-1-228 0 0,0 0 234 0 0,1-1-242 0 0,-2 0 292 0 0,1-1-241 0 0,0 0 308 0 0,0 0-251 0 0,1-2 261 0 0,-1 1-243 0 0,1 0 289 0 0,1-1-240 0 0,0-1 197 0 0,0 2-263 0 0,0-2 170 0 0,0 1-262 0 0,1-1 198 0 0,2-1-237 0 0,0-1 188 0 0,4 0-302 0 0,0-1 203 0 0,4 0-371 0 0,2-2 257 0 0,3 0-348 0 0,2 0 115 0 0,2-1-239 0 0,1-1-2 0 0,2 1-183 0 0,1-1-188 0 0,2 0-34 0 0,0 1-147 0 0,0-1-69 0 0,1 0-315 0 0,-1 0-224 0 0,0 0-147 0 0,0-2-2346 0 0,-2 0-1986 0 0,-4 2 4789 0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6:19.82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7088E6"/>
      <inkml:brushProperty name="anchorY" value="-1.02976E6"/>
      <inkml:brushProperty name="scaleFactor" value="0.5"/>
    </inkml:brush>
  </inkml:definitions>
  <inkml:trace contextRef="#ctx0" brushRef="#br0">312 36 2316 0 0,'-1'-1'2936'0'0,"-1"-2"-797"0"0,0 0-305 0 0,0-2-513 0 0,-1 1-198 0 0,0-2-232 0 0,0 2-6 0 0,1 0 50 0 0,-2 1 30 0 0,1 0-56 0 0,0 3-47 0 0,-1 3-91 0 0,0 4-27 0 0,-1 4-95 0 0,0 6-68 0 0,-2 6-7 0 0,-1 6-100 0 0,-1 6 172 0 0,-1 6-312 0 0,-1 6 235 0 0,-1 4-324 0 0,-1 3 221 0 0,-1 3-288 0 0,0 2 207 0 0,0 0-104 0 0,0 1-116 0 0,0 0 129 0 0,1-1-202 0 0,1-2 142 0 0,0-1-176 0 0,1-3 160 0 0,1-3-236 0 0,1-4 213 0 0,0-4-222 0 0,1-3 187 0 0,1-5-226 0 0,0-3 118 0 0,1-3-306 0 0,1-4 150 0 0,1-3-384 0 0,0-3 121 0 0,1-3-421 0 0,0-3-246 0 0,2-2-450 0 0,0-3-194 0 0,0-2-279 0 0,1-2-182 0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6:20.43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693E6"/>
      <inkml:brushProperty name="anchorY" value="-1.02966E6"/>
      <inkml:brushProperty name="scaleFactor" value="0.5"/>
    </inkml:brush>
  </inkml:definitions>
  <inkml:trace contextRef="#ctx0" brushRef="#br0">0 362 424 0 0,'2'-3'3160'0'0,"1"-3"-769"0"0,2-3-197 0 0,0-1-88 0 0,1-2-289 0 0,0 1 182 0 0,0-1-87 0 0,0 1-1 0 0,-1 2-191 0 0,-1 0-205 0 0,0 2-248 0 0,0-1-261 0 0,-1 3-178 0 0,0-2-194 0 0,0 3-154 0 0,0-1-90 0 0,-1 1-8 0 0,-1 1 58 0 0,2 3-59 0 0,-2 0-35 0 0,1 5-70 0 0,-1 2-40 0 0,0 4 18 0 0,-1 3-129 0 0,0 4 50 0 0,0 3-77 0 0,0 2 46 0 0,-1 3-100 0 0,1 2 88 0 0,0 3-122 0 0,0 2 106 0 0,1 1-137 0 0,0 2 124 0 0,-1-1-137 0 0,2 0 100 0 0,-1-1-86 0 0,0-2 75 0 0,0-2-92 0 0,1-2 64 0 0,-1-2-44 0 0,0-3 97 0 0,0-2-98 0 0,1-2 130 0 0,-1-3-108 0 0,0-1 108 0 0,-1-2-63 0 0,0-4 66 0 0,1 0-83 0 0,-1-2 54 0 0,0-3-116 0 0,0-1 83 0 0,0-1-122 0 0,0-3 109 0 0,-1-1-179 0 0,1-4 103 0 0,0-3-96 0 0,0-3 137 0 0,0-3-93 0 0,0-2 46 0 0,0-2 95 0 0,1-2-103 0 0,0 0 149 0 0,0-2-53 0 0,-1-1 132 0 0,1 0-58 0 0,-1 0 159 0 0,-1-1-14 0 0,1 1 48 0 0,-1-1-39 0 0,1 1-22 0 0,-1 0 52 0 0,1 0-98 0 0,-2 0 62 0 0,2 0-128 0 0,-1 0 68 0 0,0 0-114 0 0,-1 0 87 0 0,2 0-141 0 0,-2-1 110 0 0,2 1-153 0 0,-1-1 119 0 0,0 0-137 0 0,0 1 118 0 0,1-1-143 0 0,0 1 88 0 0,0 1-52 0 0,1 1-1 0 0,0 2-120 0 0,1 1-19 0 0,1 2-120 0 0,1 1-38 0 0,0 1 48 0 0,2 1-102 0 0,1 1 1 0 0,1 3-120 0 0,3 1-12 0 0,0 1-38 0 0,3 3-29 0 0,2 2 9 0 0,1 3-19 0 0,1 2-57 0 0,1 2 39 0 0,2 3 45 0 0,0 3-65 0 0,0 2 191 0 0,-1 2 15 0 0,0 3 88 0 0,-3 0 47 0 0,-1 1 41 0 0,-3 2 28 0 0,-2-1 44 0 0,-3 1 47 0 0,-1 0 28 0 0,-3 0 175 0 0,-2-1-250 0 0,-3 0 307 0 0,-1-1-280 0 0,-3 0 277 0 0,-1-1-263 0 0,-3 0 266 0 0,-2-2-299 0 0,-1 0 308 0 0,-3-2-298 0 0,0 0 304 0 0,-2-2-292 0 0,0-1 280 0 0,0-1-288 0 0,1-2 192 0 0,0 0-302 0 0,1-1 29 0 0,0-1-411 0 0,5-2-190 0 0,-2 0-364 0 0,2-1-332 0 0,0 1-435 0 0,2-1-673 0 0,2 0-2080 0 0,-6 1-3983 0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6:21.88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7072E6"/>
      <inkml:brushProperty name="anchorY" value="-1.03101E6"/>
      <inkml:brushProperty name="scaleFactor" value="0.5"/>
    </inkml:brush>
  </inkml:definitions>
  <inkml:trace contextRef="#ctx0" brushRef="#br0">533 140 720 0 0,'0'0'2864'0'0,"2"-1"-1644"0"0,0-1-167 0 0,0 1-95 0 0,2-1-26 0 0,-1 0-114 0 0,0 1-44 0 0,1-2-122 0 0,-1 1-58 0 0,-1 0-97 0 0,2-1-173 0 0,-1 0 44 0 0,0 1 13 0 0,0-1-146 0 0,0 1 16 0 0,0 0-34 0 0,0-1-26 0 0,-1 1 52 0 0,1 0-83 0 0,0-1 105 0 0,0 1-98 0 0,-1 1 91 0 0,0 0-31 0 0,1-1 70 0 0,-1 0-22 0 0,0 1 98 0 0,1-1-100 0 0,-1 0 159 0 0,0 0-148 0 0,-1 1 126 0 0,1-2-149 0 0,-1 2 131 0 0,0-1-199 0 0,0 1 146 0 0,0-1-150 0 0,0-1 144 0 0,-1 2-188 0 0,1-1 121 0 0,-1-1-165 0 0,0 0 129 0 0,0 0-201 0 0,-1 0 156 0 0,0 0-182 0 0,-3-1 140 0 0,1 0-165 0 0,-3 0 146 0 0,-2-1-144 0 0,-3 1 116 0 0,-1 0-123 0 0,-2-1 129 0 0,-2 1-128 0 0,-3 0 132 0 0,-1 0-147 0 0,-3 1 175 0 0,-2 0-155 0 0,-1 1 127 0 0,-2 1-126 0 0,0 0 130 0 0,-1 1-151 0 0,-1 0 148 0 0,1 1-125 0 0,1-1 149 0 0,2 1-164 0 0,1-1 139 0 0,2 1-132 0 0,6 0 123 0 0,-1 0-140 0 0,2 0 126 0 0,4 0-39 0 0,-2 0 110 0 0,4-1-28 0 0,-1 1 0 0 0,2-1 23 0 0,-1 1 11 0 0,2-1 30 0 0,3 0-26 0 0,-2 1 123 0 0,1 0-21 0 0,2-1 17 0 0,1 1 19 0 0,1-1 4 0 0,-1 1 15 0 0,0-1 11 0 0,0 1-25 0 0,1-1-34 0 0,1 0-70 0 0,-2 1 2 0 0,0 0-72 0 0,0-1-21 0 0,1 1-22 0 0,0-1-17 0 0,1 2-36 0 0,-1-1 36 0 0,1 1-22 0 0,0 1-12 0 0,0 1 17 0 0,1 2 8 0 0,1 2 59 0 0,0 1 31 0 0,0 3 14 0 0,1 1-17 0 0,0 3-7 0 0,0 2 16 0 0,2 3 55 0 0,-1 2 12 0 0,0 1 15 0 0,0 3 24 0 0,0 2-38 0 0,-1 1 22 0 0,1 2-21 0 0,-1 1 5 0 0,0 1 63 0 0,1 1-84 0 0,-1 0 103 0 0,0 1-119 0 0,1 0 50 0 0,-1-1-106 0 0,0 1 32 0 0,0-1-18 0 0,0 0 11 0 0,0-1-41 0 0,0-1-15 0 0,-2-1-8 0 0,1 0-28 0 0,-1-1-4 0 0,1-2-14 0 0,0 0-8 0 0,0-2 2 0 0,-1-1-35 0 0,1-1-126 0 0,-1-2-124 0 0,1-2-152 0 0,-1-1-233 0 0,0-1-207 0 0,0-2-142 0 0,1-1-130 0 0,-1-2-157 0 0,1-1-23 0 0,0-3-407 0 0,-1-1-103 0 0,0-2-128 0 0,0-2-193 0 0,1-2-214 0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6:22.05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6899E6"/>
      <inkml:brushProperty name="anchorY" value="-1.03072E6"/>
      <inkml:brushProperty name="scaleFactor" value="0.5"/>
    </inkml:brush>
  </inkml:definitions>
  <inkml:trace contextRef="#ctx0" brushRef="#br0">0 224 1432 0 0,'0'-3'3208'0'0,"0"-4"-690"0"0,0-1-340 0 0,0-2-314 0 0,0 0-377 0 0,0-1 40 0 0,1 0-238 0 0,1 0-11 0 0,2 0-149 0 0,1 1-203 0 0,2 0-181 0 0,2 1-136 0 0,2 0-162 0 0,4 0-72 0 0,3 0-170 0 0,4 0-48 0 0,4 1-323 0 0,3-1-102 0 0,2 1-475 0 0,2 0-192 0 0,2 1-364 0 0,0 0-238 0 0,-1 1-229 0 0,0 0-333 0 0,0 0-2099 0 0,-2 0-2149 0 0,-7 1 4975 0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6:22.46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707E6"/>
      <inkml:brushProperty name="anchorY" value="-1.03177E6"/>
      <inkml:brushProperty name="scaleFactor" value="0.5"/>
    </inkml:brush>
  </inkml:definitions>
  <inkml:trace contextRef="#ctx0" brushRef="#br0">16 52 1408 0 0,'-11'7'22464'0'0,"9"-8"-21543"0"0,1 0-145 0 0,-1 0-120 0 0,3-1-86 0 0,-1 0-126 0 0,1 1-84 0 0,4-1-86 0 0,-1 0-68 0 0,4 1-51 0 0,-1-1-55 0 0,2 2-19 0 0,2 1-90 0 0,0 2-76 0 0,2 2-111 0 0,0 1-53 0 0,2 3-108 0 0,0 2-36 0 0,2 3-22 0 0,-1 3 82 0 0,2 1-176 0 0,0 3 157 0 0,-1 1-65 0 0,1 1 117 0 0,-2 2 12 0 0,-1 0 54 0 0,-1 0 56 0 0,-2-1 7 0 0,-1-1 60 0 0,-2-1-8 0 0,-1-2 114 0 0,-2-1 77 0 0,-1-3 115 0 0,0-1 142 0 0,-2-2 41 0 0,-1-3 37 0 0,-1-1 56 0 0,0-2-1 0 0,0-2-10 0 0,-1-2-17 0 0,0-2-28 0 0,0 0 24 0 0,-1-5-51 0 0,0-1 4 0 0,0-4-86 0 0,1-2 45 0 0,0-4-149 0 0,0-2 36 0 0,2-3-115 0 0,2-2-20 0 0,1-3-33 0 0,2-3-53 0 0,1 0-101 0 0,3-1-135 0 0,0-1-110 0 0,2 2-137 0 0,1 1-247 0 0,2 1-183 0 0,1 2-100 0 0,1 3-376 0 0,1 2-185 0 0,1 2-457 0 0,2 3-32 0 0,1 2-330 0 0,0 3-536 0 0,1 1-1550 0 0,1 3-2855 0 0,-5 2 6168 0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6:23.48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7258E6"/>
      <inkml:brushProperty name="anchorY" value="-1.03299E6"/>
      <inkml:brushProperty name="scaleFactor" value="0.5"/>
    </inkml:brush>
  </inkml:definitions>
  <inkml:trace contextRef="#ctx0" brushRef="#br0">341 103 184 0 0,'0'0'7799'0'0,"1"-2"-6751"0"0,0 0-81 0 0,1-1-106 0 0,0 0-117 0 0,0-2-183 0 0,0 1-39 0 0,2 0-165 0 0,-2 0-4 0 0,2-1-128 0 0,-1 1 69 0 0,1-1-46 0 0,-1 1 141 0 0,0 0-58 0 0,0 1 168 0 0,-1 1-114 0 0,1-1 139 0 0,-1 0-159 0 0,0 1 142 0 0,-1-1-212 0 0,1 1 112 0 0,-2 0-164 0 0,1 1 150 0 0,-1-2-198 0 0,0 1 143 0 0,-2-1-158 0 0,0 0 146 0 0,-2-1-128 0 0,1 1 80 0 0,-3-1-122 0 0,0 1 118 0 0,-3 1-159 0 0,-1-1 69 0 0,0 1-51 0 0,-4 1 39 0 0,-2 1 105 0 0,-3 1-198 0 0,-1 2 65 0 0,-2 1-24 0 0,-2 2-14 0 0,-1 2 51 0 0,0 3-39 0 0,0 1-6 0 0,0 3 138 0 0,2 1-246 0 0,1 1 245 0 0,3 3-292 0 0,1 0 254 0 0,4 2-280 0 0,2 0 49 0 0,4 0-98 0 0,3 0-67 0 0,4 1-15 0 0,2-1-102 0 0,4 0 117 0 0,2-1-129 0 0,3-2 160 0 0,2-1-98 0 0,2-2 157 0 0,3-2-85 0 0,0-4 161 0 0,0-2-109 0 0,1-2 163 0 0,0-4-78 0 0,0-3 182 0 0,0-2-30 0 0,0-3 25 0 0,-1-2 85 0 0,-1-3-74 0 0,-1-2 21 0 0,0-3 18 0 0,-1-1 91 0 0,-1-3 8 0 0,-1 0 13 0 0,-2-1 54 0 0,0 0 220 0 0,-2 0 21 0 0,-1 1 0 0 0,0-1 33 0 0,-2 2-273 0 0,0 0 219 0 0,-1 1-358 0 0,0 1 212 0 0,0 2-300 0 0,-1 1 192 0 0,1 1-311 0 0,0 2 199 0 0,-1 0-325 0 0,1 2 155 0 0,-1 2-340 0 0,2 0 95 0 0,-1 1-303 0 0,2 2 38 0 0,0 0-97 0 0,-2 2 11 0 0,4 1-28 0 0,2 1-85 0 0,1 3 127 0 0,0 2-99 0 0,0 1 162 0 0,1 3-116 0 0,-1 2 198 0 0,-1 2-98 0 0,0 2 207 0 0,0 1-17 0 0,-2 1 107 0 0,0 2-87 0 0,-1-1 121 0 0,-2 1-6 0 0,-1 0 153 0 0,-1 0-108 0 0,-1-1 176 0 0,-2 0-100 0 0,-1 0 184 0 0,-1-1-106 0 0,-1-1 205 0 0,-1-1-131 0 0,-1 0 186 0 0,-1-1-131 0 0,0-1 128 0 0,-1-2-73 0 0,0 0 143 0 0,1-1-34 0 0,0-3 90 0 0,0-2-30 0 0,2-1-52 0 0,0-1-76 0 0,-1-2 96 0 0,0-2-16 0 0,2-2 89 0 0,0-2-12 0 0,1-3 1 0 0,1-2 17 0 0,2-1 149 0 0,1-3-88 0 0,2 0 53 0 0,1-3 21 0 0,1-1-86 0 0,0 0-14 0 0,3-2-94 0 0,-1 0-30 0 0,2 0-73 0 0,0-1-38 0 0,1 1-56 0 0,0 0-28 0 0,1 1-39 0 0,1 1-27 0 0,1 2-24 0 0,0 0-21 0 0,0 2-29 0 0,0 1-32 0 0,-1 1-40 0 0,0 2-48 0 0,-1 2-52 0 0,-2 1-84 0 0,1 3 0 0 0,-2 1-32 0 0,1 2 5 0 0,1 2-37 0 0,-1 3 5 0 0,-1 2-97 0 0,1 3 22 0 0,-2 1 11 0 0,1 3 48 0 0,-1 2 189 0 0,-1 2-241 0 0,-1 2 191 0 0,-1 1-250 0 0,0 0 154 0 0,-1 2-4 0 0,-1-1 49 0 0,0 0 30 0 0,-2-2 34 0 0,0 0 56 0 0,-1 0-18 0 0,-1-2 81 0 0,0 0 16 0 0,-1-2 9 0 0,0-1 22 0 0,-1-2-14 0 0,0-2 33 0 0,0-1 10 0 0,0-2 7 0 0,0-1 24 0 0,0-1-24 0 0,1-2-5 0 0,1-1 10 0 0,-2-3-9 0 0,0 0 36 0 0,-1-3 17 0 0,0-2 165 0 0,2-3-263 0 0,0 0 319 0 0,2-3-251 0 0,0 0 91 0 0,2-2 12 0 0,1-2 42 0 0,1-1-5 0 0,2 0-8 0 0,0-2-18 0 0,1 0-5 0 0,1 1-33 0 0,1-1-21 0 0,0 1-10 0 0,1 1-18 0 0,0 1-21 0 0,0 1 0 0 0,0 1-54 0 0,0 2 19 0 0,-1 1-18 0 0,0 2-25 0 0,0 1-44 0 0,-2 2 57 0 0,1 2-35 0 0,-2 1 16 0 0,2 2-27 0 0,-2 0 31 0 0,2 4-25 0 0,0 1-10 0 0,-1 2 54 0 0,0 3-4 0 0,0 1 126 0 0,0 3-202 0 0,0 1 225 0 0,-1 2-252 0 0,0 1 197 0 0,0 2-295 0 0,1 0 56 0 0,-1 2-123 0 0,0 0-55 0 0,0 0-207 0 0,0 1-299 0 0,-1-1-127 0 0,1 0-461 0 0,-1-1-291 0 0,0 0-644 0 0,0-2-3052 0 0,-1-2-3261 0 0,0-3 7886 0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6:24.18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7456E6"/>
      <inkml:brushProperty name="anchorY" value="-1.03455E6"/>
      <inkml:brushProperty name="scaleFactor" value="0.5"/>
    </inkml:brush>
  </inkml:definitions>
  <inkml:trace contextRef="#ctx0" brushRef="#br0">277 127 876 0 0,'1'-1'4136'0'0,"1"-1"-2537"0"0,1-2-70 0 0,0 1 18 0 0,0-2 26 0 0,1 1-120 0 0,-1-1 123 0 0,0 1-259 0 0,0-1-14 0 0,0 0-230 0 0,0 0-103 0 0,-1 0-72 0 0,1 0 53 0 0,-1 1-185 0 0,-1-1 132 0 0,0 2-316 0 0,0 0 178 0 0,0-1-354 0 0,0 1 179 0 0,0 0-317 0 0,-1-1 178 0 0,1 1-302 0 0,-1 0 176 0 0,-1 0-267 0 0,0 0 203 0 0,0 1-291 0 0,-3-1 247 0 0,1 1-234 0 0,0 1 208 0 0,-4-1-225 0 0,1 1 225 0 0,-3 1-223 0 0,-3 2 301 0 0,0 0-202 0 0,-3 2 277 0 0,-1 2-166 0 0,-2 2 289 0 0,-1 3-252 0 0,-2 1 265 0 0,0 3-273 0 0,-1 3 82 0 0,1 3-52 0 0,0 2-39 0 0,1 3-14 0 0,1 2-23 0 0,3 1-20 0 0,3 1-20 0 0,4 2-24 0 0,2 0-15 0 0,3 1-22 0 0,3 1-14 0 0,4 0-101 0 0,4 1-90 0 0,3 0-93 0 0,4 0-121 0 0,3-2 150 0 0,2-1-327 0 0,3-3 259 0 0,2-3-263 0 0,0-5 107 0 0,2-3-212 0 0,0-4 223 0 0,0-5-96 0 0,0-3 142 0 0,0-5 73 0 0,0-4 64 0 0,0-2 53 0 0,0-5 50 0 0,-1-3 31 0 0,0-4 1 0 0,-1-4 51 0 0,0-3 11 0 0,-2-5-15 0 0,-2-2 130 0 0,-1-4-145 0 0,-3-1 282 0 0,-3-1-209 0 0,-3 0 411 0 0,-4 1-251 0 0,-2 1 302 0 0,-3 1-193 0 0,-3 1 245 0 0,-3 2-254 0 0,-3 0 181 0 0,-2 2-275 0 0,-2 2 180 0 0,-3 1-298 0 0,-3 3 58 0 0,-1 1 86 0 0,-3 2-326 0 0,-1 2 53 0 0,-2 3-449 0 0,-1 2-68 0 0,2 2-358 0 0,-1 4-453 0 0,1 2-469 0 0,1 4-356 0 0,2 1-772 0 0,0 4-2742 0 0,2 2-3788 0 0,5 0 8930 0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6:24.57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7322E6"/>
      <inkml:brushProperty name="anchorY" value="-1.03317E6"/>
      <inkml:brushProperty name="scaleFactor" value="0.5"/>
    </inkml:brush>
  </inkml:definitions>
  <inkml:trace contextRef="#ctx0" brushRef="#br0">485 105 1672 0 0,'0'-2'3008'0'0,"2"-4"-541"0"0,1-1-22 0 0,0-2-462 0 0,0 1 90 0 0,0-1-74 0 0,0-1-132 0 0,0 3 69 0 0,-1-2-364 0 0,0 3 2 0 0,0-1-505 0 0,0 1 12 0 0,0 0-461 0 0,0 1 104 0 0,-1 1-284 0 0,0 2 270 0 0,-1 1-245 0 0,-2 3 329 0 0,-2 4-435 0 0,-1 5 362 0 0,-4 6-473 0 0,-2 5 154 0 0,-2 8-89 0 0,-4 6-26 0 0,-1 7-63 0 0,-4 6 9 0 0,-2 6-101 0 0,-2 6 16 0 0,-1 4-39 0 0,-1 4 7 0 0,0 2-27 0 0,0 0 11 0 0,2-1 0 0 0,0-3-71 0 0,3-4 26 0 0,0-3-40 0 0,2-3-5 0 0,1-4-9 0 0,1-5-121 0 0,2-4-74 0 0,1-5-178 0 0,3-5-92 0 0,0-5-451 0 0,3-4-139 0 0,1-5-498 0 0,1-4-518 0 0,3-5-416 0 0,0-3-9 0 0,3-2-573 0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36:25.21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7146E6"/>
      <inkml:brushProperty name="anchorY" value="-1.03306E6"/>
      <inkml:brushProperty name="scaleFactor" value="0.5"/>
    </inkml:brush>
  </inkml:definitions>
  <inkml:trace contextRef="#ctx0" brushRef="#br0">114 264 2960 0 0,'1'-2'3757'0'0,"1"-4"-762"0"0,-1 0-552 0 0,1 0-337 0 0,0-3-238 0 0,0 3-248 0 0,0-2 41 0 0,0 2-382 0 0,0-1 14 0 0,0 2-370 0 0,-1 1 166 0 0,0 2 303 0 0,-3 6-898 0 0,1 2-80 0 0,-2 5-54 0 0,-1 4-60 0 0,0 5-57 0 0,0 3-69 0 0,-1 4 46 0 0,0 3 45 0 0,0 5-243 0 0,0 2 238 0 0,2 4-285 0 0,-1 1 223 0 0,1-1-271 0 0,2 1 250 0 0,0-1-255 0 0,0-1 230 0 0,0-2-248 0 0,1 0 246 0 0,-1-4-256 0 0,0-2 253 0 0,1-2-254 0 0,-1-4 273 0 0,-1-1-246 0 0,1-4 295 0 0,-1-2-231 0 0,1-3 306 0 0,0-4-339 0 0,0-1 291 0 0,1-4-289 0 0,0-1 322 0 0,0-3-298 0 0,0-2 306 0 0,0 0-299 0 0,-2-2 328 0 0,-1-3-276 0 0,0-1 599 0 0,0-3-513 0 0,1-1 190 0 0,-2-2 57 0 0,1-1-1 0 0,0-2 59 0 0,0-2-15 0 0,0 0-416 0 0,0-2 56 0 0,0-2-43 0 0,0 0-9 0 0,0-1 0 0 0,1-1 0 0 0,-1-1 0 0 0,0 0 0 0 0,0-1 0 0 0,0 0 0 0 0,1-1 0 0 0,-1-1 0 0 0,1-1 0 0 0,-1-1 0 0 0,1 0 0 0 0,1-1 0 0 0,-1 0 0 0 0,2-1 0 0 0,0 0 0 0 0,1 0 0 0 0,0-1 0 0 0,2 0 0 0 0,1 0 0 0 0,2 0 0 0 0,1 2 0 0 0,1 0 0 0 0,1 2 0 0 0,1 1 0 0 0,1 2 0 0 0,0 2 0 0 0,1 1 0 0 0,1 3 0 0 0,1 1 0 0 0,-1 3 0 0 0,2 1 0 0 0,0 2 0 0 0,0 3 0 0 0,0 1 0 0 0,1 2 0 0 0,0 2 0 0 0,0 3-201 0 0,1 0 44 0 0,0 3-62 0 0,-1 1-57 0 0,2 3-15 0 0,-1 1-15 0 0,0 3-51 0 0,0 1 2 0 0,-1 2 1 0 0,0 1-96 0 0,-1 2 42 0 0,-2 1-9 0 0,-1 1 51 0 0,-2 0 43 0 0,-1 1 89 0 0,-2 1 3 0 0,-2-1 152 0 0,-1 0-135 0 0,-3 0 104 0 0,-2 0 2 0 0,-2 0 23 0 0,-2 0 35 0 0,-2-1-17 0 0,-1 0 41 0 0,-2-1 13 0 0,-2-1 11 0 0,-1-1 0 0 0,-2-2 16 0 0,-1 0-18 0 0,0-3-3 0 0,-2 0 19 0 0,0-2-21 0 0,1-2-39 0 0,-1-1-78 0 0,0-1-61 0 0,0-1-284 0 0,1-1-127 0 0,1 0-140 0 0,3-2-212 0 0,-2 0-392 0 0,4 0-249 0 0,-1-1-366 0 0,2 0-727 0 0,0-1-2864 0 0,-5 0-4208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3:32.2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492 79 1184 0 0,'-21'-24'14187'0'0,"-1"-7"-9214"0"0,-5 12-2105 0 0,15 17-2684 0 0,0 0 1 0 0,1 1-1 0 0,-1 1 1 0 0,0 0-1 0 0,0 1 0 0 0,0 0 1 0 0,1 1-1 0 0,-1 0 0 0 0,1 0 1 0 0,-1 2-1 0 0,1-1 1 0 0,0 1-1 0 0,0 1 0 0 0,0 0 1 0 0,-13 9-1 0 0,2 0 58 0 0,1 0-1 0 0,0 1 1 0 0,1 1 0 0 0,1 1-1 0 0,0 1 1 0 0,-19 24 0 0 0,31-33-135 0 0,0 1 0 0 0,0 0 1 0 0,0 0-1 0 0,1 1 0 0 0,1-1 1 0 0,0 1-1 0 0,0 1 0 0 0,1-1 0 0 0,1 1 1 0 0,-4 18-1 0 0,6-22-70 0 0,1 0 0 0 0,0 0 0 0 0,0 0 0 0 0,0 0-1 0 0,1 0 1 0 0,0 0 0 0 0,1 0 0 0 0,-1 0 0 0 0,2 0 0 0 0,-1 0 0 0 0,1-1 0 0 0,0 1 0 0 0,1-1 0 0 0,-1 0 0 0 0,2 0-1 0 0,7 11 1 0 0,1-3-269 0 0,2 0-1 0 0,-1-1 1 0 0,2 0 0 0 0,0-1-1 0 0,0-1 1 0 0,1 0-1 0 0,1-1 1 0 0,0-2-1 0 0,0 1 1 0 0,1-2-1 0 0,26 8 1 0 0,-10-5-1176 0 0,1-1 0 0 0,1-3 0 0 0,0-1-1 0 0,0-1 1 0 0,51-1 0 0 0,-59-4-1849 0 0,0-1-1 0 0,49-8 1 0 0,-39 0-2990 0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8:06.33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3485E6"/>
      <inkml:brushProperty name="anchorY" value="-1.18154E6"/>
      <inkml:brushProperty name="scaleFactor" value="0.5"/>
    </inkml:brush>
  </inkml:definitions>
  <inkml:trace contextRef="#ctx0" brushRef="#br0">1 169 1516 0 0,'0'0'13296'0'0,"2"1"-12984"0"0,0 0-97 0 0,0 0 51 0 0,-1 0-111 0 0,0 0 77 0 0,0-1-129 0 0,0-1 101 0 0,0-1-132 0 0,0 1 90 0 0,0-2-118 0 0,1 0 84 0 0,-1 1-125 0 0,1-2 151 0 0,-1 1-102 0 0,0 1 139 0 0,1-2-150 0 0,-1 1 145 0 0,0 0-119 0 0,1-2 87 0 0,-1 1-123 0 0,2-1 123 0 0,-2 0-85 0 0,1-1 82 0 0,0 1-98 0 0,0-1 142 0 0,0 1-48 0 0,0-2 18 0 0,-1 1-15 0 0,0 0 4 0 0,1 0-44 0 0,0 0 7 0 0,-1 1-18 0 0,1-1-11 0 0,-1 1-115 0 0,0-1 190 0 0,0 2-66 0 0,0-2 10 0 0,0 2-7 0 0,0 0-54 0 0,0 0 46 0 0,0 1-21 0 0,0 0-13 0 0,0 0-14 0 0,-1 0-2 0 0,1 0-24 0 0,-1 2-42 0 0,1 0 30 0 0,-1-2-18 0 0,0 1-5 0 0,1 0 3 0 0,-1 1 21 0 0,0 0-11 0 0,0 3 5 0 0,0 0 27 0 0,0 3-17 0 0,0 0 39 0 0,0 3-2 0 0,0 2 22 0 0,0 1-5 0 0,0 1-6 0 0,1 1 35 0 0,0 1-16 0 0,1 1 21 0 0,0 0-24 0 0,1 1-11 0 0,1 0-16 0 0,0 1 26 0 0,1 0 0 0 0,1 0-22 0 0,-1-1 35 0 0,1 0-44 0 0,0 0 9 0 0,1-2-17 0 0,0 0 31 0 0,0-1-19 0 0,0-2 1 0 0,1 0-32 0 0,1-1-103 0 0,-1-1-85 0 0,1-1-110 0 0,1-1-143 0 0,-2-2-52 0 0,2 0-251 0 0,-2-2-94 0 0,2-1-272 0 0,-2 0-111 0 0,2-1-163 0 0,-1-1-484 0 0,0-2-81 0 0,1-1-1736 0 0,-2-1-1460 0 0,-1 0 3448 0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8:06.65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364E6"/>
      <inkml:brushProperty name="anchorY" value="-1.18299E6"/>
      <inkml:brushProperty name="scaleFactor" value="0.5"/>
    </inkml:brush>
  </inkml:definitions>
  <inkml:trace contextRef="#ctx0" brushRef="#br0">58 14 216 0 0,'0'0'4034'0'0,"-3"-1"-2490"0"0,0 0-220 0 0,0 0-23 0 0,1 0-135 0 0,0 0-77 0 0,-3 1-154 0 0,1-1-79 0 0,0 1-202 0 0,1 0-7 0 0,1-1-184 0 0,-2 1 37 0 0,1-1-168 0 0,0 0 73 0 0,1 1-165 0 0,0-1 43 0 0,1 1 283 0 0,-1-1-531 0 0,-1 1 75 0 0,1-1-146 0 0,0 1 37 0 0,0-1-240 0 0,1 1-120 0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1:46.77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0135E6"/>
      <inkml:brushProperty name="anchorY" value="-1.05916E6"/>
      <inkml:brushProperty name="scaleFactor" value="0.5"/>
    </inkml:brush>
  </inkml:definitions>
  <inkml:trace contextRef="#ctx0" brushRef="#br0">168 55 684 0 0,'0'0'1604'0'0,"1"-2"-359"0"0,0 0-42 0 0,0-2-188 0 0,0 1-53 0 0,1-2-189 0 0,-1 1 4 0 0,0 1-99 0 0,0-1-99 0 0,0 1-48 0 0,0 0-109 0 0,-1-1 8 0 0,0 1-133 0 0,0 0 74 0 0,1 1-155 0 0,-2 1 65 0 0,1-1-159 0 0,0 0 92 0 0,0 0-178 0 0,0 1 119 0 0,0 0 826 0 0,0 3-880 0 0,0 1 82 0 0,0 3-12 0 0,0-1 36 0 0,0 3-54 0 0,0 1 83 0 0,0 2-63 0 0,0 1 67 0 0,-1 2-107 0 0,1 1 73 0 0,0 0-61 0 0,0 2 119 0 0,-1 1-30 0 0,1 2-1 0 0,0 0 34 0 0,0 3-49 0 0,0 0 34 0 0,1 2-1 0 0,-1 1 0 0 0,1 2-9 0 0,0 2 22 0 0,0 2-16 0 0,0 2-97 0 0,0 3 130 0 0,0 2-132 0 0,1 3 147 0 0,-1 3-25 0 0,0 0 1 0 0,1 3-4 0 0,-1 0 81 0 0,0 1-61 0 0,0 1 7 0 0,0-1 102 0 0,0 1-214 0 0,0-1 235 0 0,0 1-279 0 0,0-1 278 0 0,1 0-281 0 0,0-1 257 0 0,0 0-330 0 0,0 0 302 0 0,1-1-267 0 0,-1 0 243 0 0,1 0-278 0 0,-1 0 218 0 0,1-2-195 0 0,-2 1 159 0 0,1 0-169 0 0,-1-1 175 0 0,0-1-221 0 0,1-1 183 0 0,-1-1-198 0 0,-1-1 155 0 0,1-1-169 0 0,0 0 146 0 0,-1 0-175 0 0,1 0 209 0 0,0-1-194 0 0,-1 0 185 0 0,1 1-96 0 0,0-1 54 0 0,-1 2-4 0 0,1-1-18 0 0,0 1-17 0 0,0 0-5 0 0,0 1-103 0 0,1 0 186 0 0,0-1-120 0 0,-1-1 147 0 0,1 0-138 0 0,0 0 114 0 0,0-1-122 0 0,0-1 123 0 0,-1 1-108 0 0,1-1 108 0 0,-1 0-139 0 0,1 1 135 0 0,-1-1-145 0 0,1 0 117 0 0,0 0-133 0 0,-1 0 112 0 0,-1-1-81 0 0,1 0 47 0 0,0-1-37 0 0,-1 0 15 0 0,0 0-32 0 0,0-1 26 0 0,-1-1-36 0 0,1 1 38 0 0,0 0-17 0 0,0-1 6 0 0,0 2 3 0 0,0-1-14 0 0,-1 0 18 0 0,1 1-20 0 0,-1-1 1 0 0,0 0-10 0 0,1 1 12 0 0,-1-1 24 0 0,1 1 16 0 0,0 0-2 0 0,0 0-7 0 0,0 0 32 0 0,0 0-20 0 0,1 0 17 0 0,0 0-23 0 0,-1 0 2 0 0,1 0 8 0 0,-1 0-8 0 0,1 0-7 0 0,-1-1-2 0 0,0 1-10 0 0,0-1-7 0 0,0 0-17 0 0,1-1 50 0 0,0 0-57 0 0,-1 0 78 0 0,1-1-64 0 0,-2 1 85 0 0,1-1-10 0 0,-1 0-107 0 0,1 1 136 0 0,-1-1-152 0 0,1 0 167 0 0,0 0-167 0 0,0 1 172 0 0,1-1-187 0 0,0 0 160 0 0,0 1-106 0 0,0-1 162 0 0,0 1-195 0 0,0 0 238 0 0,0 0-220 0 0,1 0 193 0 0,-1 0-220 0 0,0 0 195 0 0,0-1-229 0 0,0 1 221 0 0,0-1-250 0 0,0 0 261 0 0,0 0-281 0 0,0 0 286 0 0,0 0-260 0 0,1-1 247 0 0,-2 1-278 0 0,1 0 273 0 0,-1 0-274 0 0,1-1 142 0 0,-2 0 86 0 0,0-1-62 0 0,0-1 20 0 0,1 0-26 0 0,-1-1-9 0 0,-1 0-46 0 0,1 1 21 0 0,-1-1-32 0 0,0 1 7 0 0,0 0-3 0 0,-1 0 0 0 0,0-1 0 0 0,-1-1 0 0 0,1 0-70 0 0,-1 0 151 0 0,0-1-249 0 0,1 0 287 0 0,-1 0-299 0 0,1 0 281 0 0,-1 0-243 0 0,-1 0 269 0 0,1 2-252 0 0,-1-1 246 0 0,0 0-283 0 0,1 1 322 0 0,-1 0-303 0 0,1-1 279 0 0,-1 0-274 0 0,1-1 272 0 0,0 0-268 0 0,0-1 254 0 0,1 0-236 0 0,0 1 258 0 0,-1-1-264 0 0,1 0 254 0 0,0 1-86 0 0,0 0 18 0 0,0-1-55 0 0,-1 0-4 0 0,1 1-2 0 0,0-1-3 0 0,0 0 0 0 0,0 1 0 0 0,-1-1 0 0 0,1 1 0 0 0,0-1 0 0 0,0 0 0 0 0,-1 0 0 0 0,1 0 0 0 0,-1 1 0 0 0,1 0 0 0 0,-1 0 0 0 0,1 0 0 0 0,-1 1 0 0 0,0 0 0 0 0,0 0 0 0 0,1 0 0 0 0,-1 0 0 0 0,1 0 0 0 0,-1 1 0 0 0,1 0 0 0 0,0 0 0 0 0,0 0 0 0 0,0 0 0 0 0,0-1 0 0 0,0 0 0 0 0,1-1 0 0 0,-1 0 0 0 0,2-1 0 0 0,-1 1 0 0 0,0-1 0 0 0,1 0 0 0 0,0 0 0 0 0,0-1 0 0 0,0 0 0 0 0,0 0 0 0 0,0-1 0 0 0,1 0 0 0 0,0-1 0 0 0,-1-1 0 0 0,1-2 0 0 0,0-1 0 0 0,-1-2 0 0 0,1-1 0 0 0,0-1 0 0 0,-1-2 0 0 0,1-4 0 0 0,-1 1 0 0 0,1-2 0 0 0,-1 0 0 0 0,1-1 0 0 0,0-2-863 0 0,-2-1-90 0 0,0-1-331 0 0,-2-3-306 0 0,-1-4-533 0 0,0-3-371 0 0,-2-5-891 0 0,-1-5-3389 0 0,-1-6-4958 0 0,1 3 11664 0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1:58.12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0546E6"/>
      <inkml:brushProperty name="anchorY" value="-1.07485E6"/>
      <inkml:brushProperty name="scaleFactor" value="0.5"/>
    </inkml:brush>
  </inkml:definitions>
  <inkml:trace contextRef="#ctx0" brushRef="#br0">28 506 156 0 0,'0'0'0'0'0,"-3"0"2540"0"0,-1 1-821 0 0,0-1-120 0 0,1 0-254 0 0,1 1-184 0 0,-2-2-32 0 0,2 0-242 0 0,-4-2 3478 0 0,6 1-3707 0 0,0 0 95 0 0,0 1-194 0 0,3-2 80 0 0,0 1-171 0 0,4 0 67 0 0,-1 0-59 0 0,6 1-62 0 0,1-1-30 0 0,4 1-62 0 0,3 1-31 0 0,3 0 3 0 0,3 0-39 0 0,5 1-23 0 0,2 0-14 0 0,6 1-46 0 0,4 0-12 0 0,4 0-62 0 0,3 1 38 0 0,3-1-57 0 0,2 0 6 0 0,1 1-9 0 0,1-1-78 0 0,-1 0 91 0 0,1 1-78 0 0,0-1 43 0 0,-2 0-18 0 0,0 1 10 0 0,-2-1-17 0 0,-2 0 0 0 0,-3 0-23 0 0,-3-1 24 0 0,-1 0-4 0 0,-3 0-8 0 0,-1 0-2 0 0,-1 0-8 0 0,-4-1-8 0 0,-1 1-8 0 0,-3 0 29 0 0,-1 0-9 0 0,-2 0-5 0 0,-2-1 7 0 0,-1 1-17 0 0,-3 0 19 0 0,-1 0-20 0 0,-2 0 15 0 0,-1 0 10 0 0,-5 0-17 0 0,2 0 11 0 0,-4-1-9 0 0,1 1 3 0 0,-2-1-20 0 0,1 1 43 0 0,-3-1-36 0 0,2 1 16 0 0,-3-1 0 0 0,-1 1-24 0 0,1-1-7 0 0,-1 0 48 0 0,-1 1-25 0 0,-2-1-5 0 0,3 0 12 0 0,-1 0-9 0 0,-1 1-30 0 0,-1-1 18 0 0,-1 0 30 0 0,3 0-18 0 0,-1 0 21 0 0,0 0-24 0 0,-1 0 27 0 0,-1 0-32 0 0,2 1 14 0 0,-1-1 4 0 0,1 0-20 0 0,-2 0 49 0 0,0 1-62 0 0,-1-1 53 0 0,-1 0-8 0 0,0 0 3 0 0,3 0 10 0 0,0 1-7 0 0,0-1-2 0 0,-1 0-8 0 0,1 0 1588 0 0,0 0-1417 0 0,0-1-5 0 0,0 0-40 0 0,-1 1-2 0 0,1-2-44 0 0,-1 0 15 0 0,1-1-45 0 0,-1-1 2 0 0,2-1-3 0 0,0 0-24 0 0,1-2 16 0 0,0-2-39 0 0,1 0 24 0 0,1-2-8 0 0,-1-2 30 0 0,3-1-12 0 0,-1-1 0 0 0,1-1-14 0 0,-1-2-14 0 0,2-1 21 0 0,0 0 104 0 0,0 0-80 0 0,-1-1-30 0 0,1 1 93 0 0,-1 0-102 0 0,1 1 88 0 0,-1 0-30 0 0,-1 2-10 0 0,1 0-14 0 0,-1 1-2 0 0,-1 1-6 0 0,1 2-18 0 0,-1 0 28 0 0,0 0 0 0 0,-1 2 29 0 0,0 1-7 0 0,-1 0-10 0 0,0 2-6 0 0,-1 0-26 0 0,-1 1-4 0 0,1 0-19 0 0,-1 2-20 0 0,1-1 37 0 0,-1 2-12 0 0,-1 0-1 0 0,2 1-8 0 0,0 1 17 0 0,2 1 59 0 0,2 2-86 0 0,1 3 108 0 0,1 1-107 0 0,1 4 23 0 0,1 1 7 0 0,1 4-6 0 0,0 3 11 0 0,1 2 2 0 0,1 3 61 0 0,0 3-7 0 0,1 2 1 0 0,0 3 12 0 0,1 2 6 0 0,1 2 3 0 0,-1 1 1 0 0,0 0-19 0 0,-1 0 29 0 0,0 0 0 0 0,-1 0 19 0 0,-1-1-27 0 0,0-2 0 0 0,-1-1-38 0 0,-1-1 14 0 0,0-2 8 0 0,-1-1-56 0 0,0-1 78 0 0,-2-2-108 0 0,1-2 55 0 0,-2-2-51 0 0,0-1 55 0 0,-1-3-50 0 0,-1-1 39 0 0,-1-1-44 0 0,0-2 55 0 0,-1-2-31 0 0,0 0 29 0 0,-1-3 113 0 0,0 0-50 0 0,0-2 135 0 0,0 1-86 0 0,-1-1 72 0 0,1 0-42 0 0,-1-1 17 0 0,-1-2-285 0 0,1 1 81 0 0,1-2-40 0 0,-2 0 0 0 0,2-2 0 0 0,1-3 0 0 0,0-3 0 0 0,0-2 0 0 0,2-4 0 0 0,0-3 0 0 0,2-5 0 0 0,1-5 0 0 0,0-4 0 0 0,2-5 0 0 0,1-5 0 0 0,1-4 0 0 0,1-3 0 0 0,0-2-112 0 0,1-2 4 0 0,0 2-22 0 0,-1 1 61 0 0,-1 2-20 0 0,0 3 42 0 0,-1 2-29 0 0,-1 3 48 0 0,-1 3-32 0 0,-1 2 67 0 0,0 3-42 0 0,0 1 19 0 0,-1 3-10 0 0,-1 2 17 0 0,1 2-10 0 0,-1 1-1 0 0,0 3 80 0 0,-1 0-135 0 0,0 3 43 0 0,-1 1-16 0 0,-1 2 0 0 0,0 0-28 0 0,-1 3 17 0 0,1 0-34 0 0,-2 3 14 0 0,1-2 13 0 0,-1 1 4 0 0,-1 2 6 0 0,2 0 22 0 0,-1 1 0 0 0,0 1 10 0 0,1 2-20 0 0,1 2 63 0 0,0 2-61 0 0,0 2 43 0 0,0 3-31 0 0,0 2 60 0 0,1 1-40 0 0,0 3 32 0 0,0 1-23 0 0,0 3-2 0 0,1 3 14 0 0,1 2-5 0 0,0 2-3 0 0,2 3 25 0 0,0 4 2 0 0,0 2-4 0 0,2 2-6 0 0,0 2 15 0 0,1 0 32 0 0,-1 1-41 0 0,1 1 34 0 0,0-1-34 0 0,-1 0 42 0 0,1-1-32 0 0,-1-2 25 0 0,0-1-21 0 0,0-2 25 0 0,-2-2-27 0 0,1-2 28 0 0,-2-1-42 0 0,1-2 41 0 0,-1-2-50 0 0,0-2 42 0 0,-1-1-60 0 0,0-3 60 0 0,0-2-61 0 0,-2-1 88 0 0,1-3-63 0 0,-1 0 113 0 0,-1-2-124 0 0,1-1 151 0 0,-2-3-92 0 0,0 2 170 0 0,-1-3-294 0 0,1 1 90 0 0,0-2-35 0 0,0 0 0 0 0,-1-1 0 0 0,0-2 0 0 0,3-2 0 0 0,1-3 0 0 0,1-2 0 0 0,1-4 0 0 0,2-3 0 0 0,1-5 0 0 0,1-3 0 0 0,2-5 0 0 0,1-3 0 0 0,1-3 0 0 0,1-2 0 0 0,0-1 0 0 0,0-1 0 0 0,-1 0 0 0 0,1 0 0 0 0,-1-1 0 0 0,0 1 0 0 0,0 1 0 0 0,-1 1 0 0 0,-1 2 0 0 0,-1 0 0 0 0,0 2 0 0 0,-1 0 0 0 0,-1 2 0 0 0,0 0 0 0 0,1 1 0 0 0,-1 0 0 0 0,-1 2 0 0 0,0 2 0 0 0,0 0 0 0 0,-1 1 0 0 0,0 2 0 0 0,0 0 0 0 0,-1 3-5 0 0,-1 0 7 0 0,0 2-31 0 0,0 1 14 0 0,-1 1-62 0 0,-1 2 50 0 0,0 0-69 0 0,-1 3 28 0 0,0 0-65 0 0,-1 2 22 0 0,0 0 9 0 0,0 1 14 0 0,0 4 6 0 0,0 0 24 0 0,0 4 14 0 0,1 4 48 0 0,-1 2-30 0 0,1 5-1 0 0,-1 3 24 0 0,1 4 20 0 0,-1 3-24 0 0,0 4 19 0 0,1 2-5 0 0,1 2 10 0 0,0 2-7 0 0,0 3-11 0 0,1 0 17 0 0,0 1-11 0 0,1 0 18 0 0,0-1-24 0 0,-1-1-1 0 0,1-1 8 0 0,-1-1-8 0 0,0-2 17 0 0,1 0-19 0 0,-1-1 48 0 0,0-1-56 0 0,0-1 41 0 0,1-2-45 0 0,-1-1 50 0 0,-1-3-76 0 0,1-2 88 0 0,-1-1-55 0 0,-1-3 54 0 0,1-1-42 0 0,-1-2 60 0 0,-1-2-46 0 0,0-1 15 0 0,1-1 117 0 0,-2-3-137 0 0,1 0 70 0 0,-1-2 2 0 0,0 1 2 0 0,0-1-4 0 0,0-2 3 0 0,0 0-48 0 0,1 0-19 0 0,0-3-16 0 0,0 0 1 0 0,1-4-3 0 0,1-1 0 0 0,1-4 0 0 0,1-1 0 0 0,0-4 0 0 0,2-2 0 0 0,0-4-19 0 0,2-3-101 0 0,0-4-1 0 0,2-2 16 0 0,0-4 9 0 0,1-1 6 0 0,0-1 29 0 0,-1-1 16 0 0,1 0-16 0 0,0 1 30 0 0,-2 2-22 0 0,0 1 30 0 0,0 2-31 0 0,-1 2 18 0 0,0 1 28 0 0,-1 2-28 0 0,-1 2 48 0 0,0 1-36 0 0,0 3 11 0 0,-1 2-17 0 0,-1 1 9 0 0,-1 2 1 0 0,0 1-43 0 0,1 1 69 0 0,-2 1-50 0 0,2 1 11 0 0,-3 2-2 0 0,3-1-1 0 0,-2 3 19 0 0,2-1 22 0 0,-2 2-38 0 0,3-1 14 0 0,-1 2 14 0 0,2 0-11 0 0,-1 0 10 0 0,5 0-3 0 0,0 2 29 0 0,2-1-45 0 0,1 1 19 0 0,1 0-7 0 0,1 1 6 0 0,0-1-2 0 0,1 2 1 0 0,1-1 33 0 0,0 0-108 0 0,0 1 38 0 0,1 0-11 0 0,0-1-15 0 0,0 1-14 0 0,1-1 13 0 0,-1 1-29 0 0,1-1 9 0 0,0 0 5 0 0,-1 1-12 0 0,1-2 5 0 0,0 1-16 0 0,1 0-1 0 0,-2 0-14 0 0,0 0 12 0 0,-1-1 0 0 0,0 1 15 0 0,-1-1 0 0 0,-1 0 20 0 0,0 0-4 0 0,-1 1 2 0 0,0-1-14 0 0,0 0-6 0 0,-1 0 20 0 0,0 0-67 0 0,0 0 10 0 0,-4 0 23 0 0,3 1-15 0 0,-3-1 10 0 0,3 1 27 0 0,-4-1-13 0 0,2 1 29 0 0,-2-1-7 0 0,1 1 26 0 0,-2-1-6 0 0,2 1-11 0 0,-3-1-38 0 0,3 1 5 0 0,-3 0-28 0 0,2-1 25 0 0,-3 1 15 0 0,3 0 14 0 0,-2 0 13 0 0,0 0 21 0 0,-1 0 5 0 0,-2-1 10 0 0,2 1 8 0 0,-1 0 8 0 0,-2 0 12 0 0,2 0-2 0 0,-1 0 35 0 0,-2 0-42 0 0,-1 0-1 0 0,3 0 19 0 0,-2 0-8 0 0,0 0 3 0 0,-1 0-14 0 0,-2 0 18 0 0,0 0-10 0 0,3-1 2 0 0,0 1 0 0 0,-1 0-4 0 0,-1-1 5 0 0,0 1-16 0 0,-1 0 19 0 0,0 0-20 0 0,-1 0 16 0 0,0 0-1 0 0,3 0-4 0 0,0 0-3 0 0,-1 0 14 0 0,1 0-13 0 0,-2 0-5 0 0,1 0 20 0 0,-2 0-2 0 0,0 0-3 0 0,0 0-13 0 0,0 0 32 0 0,0 0-24 0 0,0 0-10 0 0,0 0 7 0 0,0 0-4 0 0,0 0-13 0 0,0 0 4 0 0,0 0 17 0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2:18.43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2864E6"/>
      <inkml:brushProperty name="anchorY" value="-1.0906E6"/>
      <inkml:brushProperty name="scaleFactor" value="0.5"/>
    </inkml:brush>
  </inkml:definitions>
  <inkml:trace contextRef="#ctx0" brushRef="#br0">118 112 464 0 0,'0'0'8162'0'0,"3"0"-7851"0"0,0 0-250 0 0,0-1 224 0 0,-1 1-188 0 0,0 0 159 0 0,-1 0-145 0 0,0 0 127 0 0,1-1-141 0 0,0 0 89 0 0,0 0-85 0 0,-1 0 93 0 0,1-1-84 0 0,0 0 54 0 0,-1 0-53 0 0,1-1 19 0 0,-1 0-35 0 0,1 1 18 0 0,-1-1-1 0 0,0 0-136 0 0,0 1 240 0 0,1-1-96 0 0,-1 1 63 0 0,0 0-76 0 0,0-2 97 0 0,0 1-185 0 0,-1 1 148 0 0,1-2-109 0 0,0 0 87 0 0,0 1-25 0 0,0 1-24 0 0,0-2 55 0 0,-1 0-50 0 0,1 1 85 0 0,-1-1-75 0 0,1 0 76 0 0,-1 2-55 0 0,1 0 68 0 0,-1-2-62 0 0,0 2 25 0 0,0-1 39 0 0,-1 0-41 0 0,1 0-27 0 0,-1 1-24 0 0,-1-1-26 0 0,1 1-10 0 0,-1 0-14 0 0,1 0 7 0 0,-1 1-36 0 0,-1-1 0 0 0,1 1-11 0 0,1 0-73 0 0,-4 0 75 0 0,1 1 2 0 0,1-1-23 0 0,-4 2 66 0 0,2-1-84 0 0,-3 1 68 0 0,2 0-77 0 0,-2 1 78 0 0,1-1-42 0 0,-1 2 101 0 0,1 1-65 0 0,-1 1 98 0 0,0 0-106 0 0,1 0 127 0 0,0 2-113 0 0,0 0 109 0 0,0 1-83 0 0,0 0 179 0 0,1 2-134 0 0,0 0 119 0 0,1 1-140 0 0,1 1 112 0 0,0 0-172 0 0,1 1 208 0 0,1-1-148 0 0,1 2 120 0 0,0 0-144 0 0,2 0 121 0 0,0 1-141 0 0,2-1 134 0 0,0 0-149 0 0,1 0 143 0 0,2-1-142 0 0,1 0 140 0 0,0-1-145 0 0,2 0 151 0 0,0-1-181 0 0,2-1 162 0 0,0-1-167 0 0,1-1 147 0 0,1-1-167 0 0,0-1 143 0 0,0-2-152 0 0,-2-1 49 0 0,2-1-21 0 0,1-1 118 0 0,0-2-164 0 0,1-1 147 0 0,0-2-55 0 0,0 0 3 0 0,0-2-8 0 0,-2-1 6 0 0,0-1-40 0 0,-1 0 26 0 0,0-2-20 0 0,-2 0 10 0 0,0 0-44 0 0,-1-1 77 0 0,0 0-15 0 0,-2-1 7 0 0,0 1-13 0 0,-1-1 8 0 0,0 0-2 0 0,-2 1-23 0 0,0-1 39 0 0,0 1-134 0 0,-2 1 277 0 0,0 0-34 0 0,-1 2 62 0 0,0-2-136 0 0,-1 2 109 0 0,0 0-70 0 0,-1-1 131 0 0,0 1-186 0 0,-1 0 128 0 0,-1 0-200 0 0,0 0 168 0 0,-2 0-195 0 0,0 1 177 0 0,0 0-194 0 0,-1 0 164 0 0,-1 0-181 0 0,-1 1 174 0 0,0 1-221 0 0,-1 0 196 0 0,0 0-174 0 0,1 1 172 0 0,-1 0-162 0 0,1 1 161 0 0,-2 1-193 0 0,2 0 170 0 0,-2 1-132 0 0,2 0 131 0 0,-3 2-126 0 0,2-1 132 0 0,-2 2-146 0 0,0 1 57 0 0,3-1-33 0 0,-2 2 53 0 0,0 1-7 0 0,1 0 5 0 0,0 2-4 0 0,1 1-7 0 0,1 1 20 0 0,0 1-12 0 0,3 0 24 0 0,0 1 2 0 0,1 0-13 0 0,1 1 5 0 0,1 0-16 0 0,2 1 18 0 0,0-1-6 0 0,2 1 7 0 0,1-1-11 0 0,1 0-6 0 0,0 0 20 0 0,2-1-40 0 0,1-1 13 0 0,0-1 32 0 0,2 0-5 0 0,0-1-2 0 0,1-2-6 0 0,-1-1-50 0 0,1-2 83 0 0,-1 0-60 0 0,2-2 67 0 0,1-1-38 0 0,0-2-6 0 0,0-1-2 0 0,0-2-6 0 0,-1-1 1 0 0,-2-2-10 0 0,1 0 156 0 0,-2-2-213 0 0,-1 0 210 0 0,0-1-237 0 0,-2 0 238 0 0,0 0-232 0 0,-2 0 219 0 0,0 0-224 0 0,-1 1 240 0 0,-1 0-246 0 0,-1 2 262 0 0,-1-1-284 0 0,0 2 295 0 0,-1-1-257 0 0,0 2 251 0 0,-2-1-289 0 0,1 2 278 0 0,-3 0-276 0 0,1 1 263 0 0,-3 0-270 0 0,2 1 253 0 0,-3 0-264 0 0,1 2 252 0 0,-2 0-268 0 0,1 2 289 0 0,-3 1-269 0 0,0 1 245 0 0,-1 1-240 0 0,1 1 90 0 0,0 2-30 0 0,1 0 31 0 0,1 1-41 0 0,2 1 33 0 0,0 0 17 0 0,2 1-10 0 0,1 0 20 0 0,2 0-38 0 0,2 1-16 0 0,2 1-104 0 0,1-1 73 0 0,2 0 4 0 0,1-1-22 0 0,3 0 11 0 0,1-1-26 0 0,0 0 25 0 0,2-2-14 0 0,0-1 14 0 0,-2-2 44 0 0,1 0 6 0 0,-2-1 29 0 0,2-2-24 0 0,-3 0 19 0 0,2-2 37 0 0,-3 0-44 0 0,1-2 25 0 0,-2 0-21 0 0,-1-2 14 0 0,-1 1-13 0 0,-1-3 8 0 0,-1 2-22 0 0,-2-2 49 0 0,0 1-10 0 0,-2 0-1 0 0,-1 0 8 0 0,-1 0-3 0 0,0 1-8 0 0,-2 0-31 0 0,1 2 46 0 0,-3-1-6 0 0,2 1-44 0 0,-2 1-139 0 0,1 0-122 0 0,2 1-205 0 0,-2 2-261 0 0,1-1-127 0 0,0 3-314 0 0,1-1-415 0 0,1 2-249 0 0,2 2-2670 0 0,1 6-3613 0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3:21.59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7596E6"/>
      <inkml:brushProperty name="anchorY" value="-1.13363E6"/>
      <inkml:brushProperty name="scaleFactor" value="0.5"/>
    </inkml:brush>
  </inkml:definitions>
  <inkml:trace contextRef="#ctx0" brushRef="#br0">99 148 864 0 0,'0'0'1989'0'0,"0"-2"-1186"0"0,0 1-42 0 0,1-1-262 0 0,0-2 220 0 0,0 0-315 0 0,0-1 248 0 0,1 1-326 0 0,0-1 285 0 0,0 2-165 0 0,0-2 142 0 0,0 1-135 0 0,1-1-6 0 0,-1 1-89 0 0,1 0-9 0 0,-1 1 4 0 0,0-2-123 0 0,0 1 96 0 0,1 0-58 0 0,-1-1 38 0 0,0 1-70 0 0,0 0 49 0 0,0 0-124 0 0,-1 0 53 0 0,1 1-72 0 0,-1 0 8 0 0,1-1-56 0 0,-2 2 18 0 0,2-2-41 0 0,-1 2 61 0 0,0-1-90 0 0,0 0 84 0 0,0 0-63 0 0,-1 0 32 0 0,1 0-9 0 0,-2 0-49 0 0,1 0 38 0 0,0 2-57 0 0,-1-2 72 0 0,1 1-73 0 0,-1 0 36 0 0,1 1-48 0 0,-1-2 54 0 0,0 1-77 0 0,0 0 27 0 0,1 1 23 0 0,-1 0-51 0 0,1 0 27 0 0,-4 1-28 0 0,0 0 53 0 0,-1 1-67 0 0,1 1 59 0 0,-2 0-61 0 0,1 1 60 0 0,-1 1-46 0 0,-1 1 42 0 0,0 1-63 0 0,-1 0 65 0 0,0 1-44 0 0,0 2 79 0 0,0 0-60 0 0,-1 1 58 0 0,1 0-63 0 0,1 1 42 0 0,-1 0-60 0 0,1 1 86 0 0,1 0-72 0 0,1 0 55 0 0,0 1-34 0 0,1-1 51 0 0,1 1-70 0 0,2 1 88 0 0,1-1-56 0 0,1 0 56 0 0,1 0-58 0 0,1 0 51 0 0,2-1-44 0 0,1 0 41 0 0,1-1-54 0 0,2-1 54 0 0,0 0-55 0 0,1-2 49 0 0,1 0-43 0 0,1-2 46 0 0,0-1-56 0 0,0-1 31 0 0,-1-1-33 0 0,1-1 55 0 0,2-1-63 0 0,0-2 57 0 0,1 0-88 0 0,-1-2 82 0 0,0-1-68 0 0,0-1 67 0 0,-1-2-76 0 0,0 0 61 0 0,-1-1-57 0 0,-1-1 58 0 0,-1 0-68 0 0,-1-2 95 0 0,0 0-113 0 0,0 0 96 0 0,-2-1-76 0 0,0 0 59 0 0,-1-1-83 0 0,-2 0 108 0 0,1 0 61 0 0,-1 1-30 0 0,-2 0 4 0 0,1 1 21 0 0,-2 0 16 0 0,0 1-65 0 0,-1 2 25 0 0,0-2-38 0 0,-1 1-5 0 0,0 0-9 0 0,-1 2-4 0 0,0-1-1 0 0,-1 2-9 0 0,-1-1-30 0 0,0 1 31 0 0,-1 0-21 0 0,1 1-8 0 0,-3 0-1 0 0,1 1 3 0 0,-2 0-2 0 0,1 1-22 0 0,-3 1 48 0 0,2 0-94 0 0,-3 1 103 0 0,2 1-89 0 0,-3 1 88 0 0,2 0-86 0 0,-2 1 91 0 0,-1 2-93 0 0,0 0 94 0 0,0 1-80 0 0,0 0 85 0 0,1 2-99 0 0,0-1 99 0 0,1 2-67 0 0,0 0 72 0 0,1 1-72 0 0,1 0 74 0 0,0 1-65 0 0,2 1 76 0 0,0 0-78 0 0,1 0 90 0 0,1 2-84 0 0,1-1 82 0 0,1 1-80 0 0,2 0 85 0 0,0 0-124 0 0,2-1 121 0 0,1 1-98 0 0,2-1 108 0 0,0 0-78 0 0,1-1 85 0 0,2 0-103 0 0,0-1 97 0 0,2-1-96 0 0,1-1 103 0 0,1-2-105 0 0,0 0 106 0 0,-1-2-125 0 0,2-2 107 0 0,-2 0-98 0 0,2-2 94 0 0,1-2-113 0 0,-1-1 95 0 0,0 0-86 0 0,0-2 86 0 0,-1-1-114 0 0,-1-2 132 0 0,-2 0-149 0 0,-1-1 139 0 0,-1-1-122 0 0,-1 0 111 0 0,-2-1-65 0 0,0 1 76 0 0,-2 0-101 0 0,-1 0 97 0 0,0 0-115 0 0,-1 0 147 0 0,-1 1-144 0 0,-2 1 125 0 0,0 0-126 0 0,-1 0 116 0 0,0 1-106 0 0,-2 0 117 0 0,0 1-120 0 0,0 1 117 0 0,-1 1-129 0 0,1 0 122 0 0,-3 1-111 0 0,3 1 112 0 0,-4 1-99 0 0,2 1 96 0 0,-1 0-94 0 0,-2 3 99 0 0,0 0-105 0 0,0 2 92 0 0,1 0-121 0 0,-1 2 143 0 0,1 0-110 0 0,2 1 105 0 0,0 1-87 0 0,1 0 79 0 0,1 1-94 0 0,2 1 108 0 0,0 0-127 0 0,2 0 137 0 0,1 0-122 0 0,3 0 98 0 0,0 0-84 0 0,2 0 98 0 0,1 0-136 0 0,2-2 135 0 0,1 0-126 0 0,1 0 107 0 0,2-2-116 0 0,0-1 122 0 0,1-1-121 0 0,-1-1 122 0 0,1-2-117 0 0,-1 0 115 0 0,3-2-105 0 0,0-1 98 0 0,1-2-90 0 0,-1-1 111 0 0,0-1-132 0 0,-2-1 126 0 0,0-2-119 0 0,-1 0 106 0 0,-2-2-126 0 0,-1-1 126 0 0,-2 1-99 0 0,0-2 118 0 0,-3 0-127 0 0,0 0 119 0 0,-1 0-102 0 0,-2 1 96 0 0,-1-1-103 0 0,-1 2 115 0 0,-1-1-115 0 0,-1 2 120 0 0,-1 0-111 0 0,-1 1 122 0 0,0 0-115 0 0,0 3 110 0 0,-1 0-135 0 0,1 1 152 0 0,-2 1-136 0 0,0 1 121 0 0,-1 1-147 0 0,0 0 145 0 0,-1 1-128 0 0,2 1 112 0 0,0 2-102 0 0,1-1 90 0 0,-1 2-115 0 0,3 0 99 0 0,-1 2-92 0 0,1 0 125 0 0,2 1-145 0 0,1 0 134 0 0,2 1-110 0 0,1 2 97 0 0,1-1-136 0 0,2 0 125 0 0,1-1-115 0 0,0-1 94 0 0,3 0-121 0 0,0-1 96 0 0,-1-1-87 0 0,2 0 72 0 0,-1-1-64 0 0,3-1 66 0 0,-2 0-62 0 0,3-1 89 0 0,-2-2-72 0 0,2-1 83 0 0,-3 0-112 0 0,3-2 141 0 0,-2-1-39 0 0,0-1 10 0 0,-1-1-45 0 0,0-1 68 0 0,-2-1-82 0 0,-1-1 80 0 0,-1 0-61 0 0,-2-1 84 0 0,0 0-90 0 0,-2 0 117 0 0,0 0-49 0 0,-2 0-1 0 0,0 0 2 0 0,-2 0-30 0 0,0 0 46 0 0,-1 1-34 0 0,-1 0 1 0 0,0 1-4 0 0,1 2-10 0 0,-2 0 16 0 0,1 2-28 0 0,-1-1-57 0 0,0 2 109 0 0,-2 0-107 0 0,2 2 104 0 0,-2 0-123 0 0,1 1 130 0 0,-1 2-92 0 0,1-1 103 0 0,-1 3-103 0 0,2-1 83 0 0,0 2-91 0 0,0 1 87 0 0,1 1-78 0 0,2 1 79 0 0,0 1-74 0 0,2 0 74 0 0,1 0-97 0 0,0-2 84 0 0,2 2-91 0 0,1 0 40 0 0,1 0-36 0 0,1-1 55 0 0,1 0-63 0 0,0-3 43 0 0,2 2-56 0 0,-1-2 44 0 0,3 0-51 0 0,-2-1 84 0 0,2-1-67 0 0,-1-1 74 0 0,1-1-54 0 0,-1-1 82 0 0,0-2-70 0 0,-1 0 41 0 0,0-1-35 0 0,-1 0 70 0 0,1-2-67 0 0,-3 1 17 0 0,1-3-29 0 0,-2 2 86 0 0,-1-3-64 0 0,0 2 64 0 0,-1-1-73 0 0,-1 0 60 0 0,-1 0-62 0 0,0 1 56 0 0,-2-1-83 0 0,1 2 80 0 0,-1 0-99 0 0,0 1-51 0 0,0 1-202 0 0,-1-1-53 0 0,1 2-137 0 0,0 0-205 0 0,1 1-46 0 0,-2 1-380 0 0,1 1-201 0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3:27.97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7733E6"/>
      <inkml:brushProperty name="anchorY" value="-1.13485E6"/>
      <inkml:brushProperty name="scaleFactor" value="0.5"/>
    </inkml:brush>
  </inkml:definitions>
  <inkml:trace contextRef="#ctx0" brushRef="#br0">67 0 596 0 0,'0'0'11533'0'0,"-2"1"-11420"0"0,1 1-93 0 0,-1-1 139 0 0,0 0-104 0 0,1 2 81 0 0,0-1-121 0 0,0 1 96 0 0,0 0-120 0 0,0 1 103 0 0,1-2-102 0 0,-1 2 100 0 0,0 0-86 0 0,0 1 92 0 0,0-1-107 0 0,-1 2 107 0 0,0-1-98 0 0,0 1 81 0 0,0-1-81 0 0,0 1 76 0 0,0-1-94 0 0,1 1 112 0 0,-1-1-136 0 0,1 0 143 0 0,-1 0-100 0 0,0 0 92 0 0,0-1-100 0 0,0 1 85 0 0,0 0-119 0 0,1-2 100 0 0,-1 1-65 0 0,0-1 60 0 0,1 0-62 0 0,0 0 60 0 0,0 0-60 0 0,0 0 70 0 0,-1 0-115 0 0,1 0 123 0 0,0-1-104 0 0,1 0 87 0 0,-2 1-95 0 0,1-1 89 0 0,-1 1-70 0 0,2-2 54 0 0,-1 0-58 0 0,1 0 92 0 0,-1 1-74 0 0,1 0 84 0 0,-1-1-84 0 0,1 1 119 0 0,0-1-101 0 0,0-1 556 0 0,-1 2-543 0 0,0-1 80 0 0,1 1-82 0 0,-1-1 66 0 0,1 0-122 0 0,-1 0 114 0 0,1-1-84 0 0,0 1 80 0 0,0-3-1667 0 0,1 0 675 0 0,-1 0-494 0 0,2-1-146 0 0,2-7-5619 0 0,-1 5 5219 0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4:15.50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7463E6"/>
      <inkml:brushProperty name="anchorY" value="-1.13536E6"/>
      <inkml:brushProperty name="scaleFactor" value="0.5"/>
    </inkml:brush>
  </inkml:definitions>
  <inkml:trace contextRef="#ctx0" brushRef="#br0">10 597 1976 0 0,'0'0'0'0'0,"0"-2"1980"0"0,-2-4-461 0 0,0-3-191 0 0,1-3-119 0 0,-1-3-177 0 0,0-1-78 0 0,2-3-65 0 0,0-2-9 0 0,1-2-141 0 0,1-1 162 0 0,0-2-97 0 0,2-1 124 0 0,1 0-230 0 0,0-1 66 0 0,2 0-158 0 0,1 1-141 0 0,1 1-79 0 0,2 1-32 0 0,-1 2-116 0 0,2 1-16 0 0,1 3-65 0 0,1 2-21 0 0,1 1-55 0 0,2 3-13 0 0,1 2 14 0 0,1 2-78 0 0,1 2 45 0 0,1 2 16 0 0,2 3-24 0 0,-1 2-18 0 0,2 4-70 0 0,1 2 106 0 0,0 4-133 0 0,0 3 142 0 0,-1 2-122 0 0,-1 5 108 0 0,-1 2-135 0 0,-3 4 152 0 0,-3 2-169 0 0,-3 2 145 0 0,-5 2-91 0 0,-3 3 120 0 0,-5 2-117 0 0,-5 5 107 0 0,-5 2-116 0 0,-4 2 136 0 0,-3 1-73 0 0,-4-1 52 0 0,-3 1-27 0 0,-2-2 8 0 0,0-1-12 0 0,-2-2 27 0 0,1-3-36 0 0,0-3 15 0 0,2-2-23 0 0,0-3 20 0 0,2-3 2 0 0,1-3 23 0 0,2-2 14 0 0,2-2 20 0 0,2-3 20 0 0,1-2 16 0 0,2-3 44 0 0,2-1 8 0 0,2-2 174 0 0,0-1-182 0 0,1-1 194 0 0,3-2-220 0 0,-1 0 149 0 0,2-3-248 0 0,1 0 210 0 0,1-1-274 0 0,1-2 227 0 0,1-2-262 0 0,2-4 220 0 0,1-2-251 0 0,3-2 213 0 0,0-3-234 0 0,3-4 77 0 0,2-2 2 0 0,2-4-21 0 0,3-4 8 0 0,2-4 7 0 0,3-4-2 0 0,1-4-4 0 0,3-3-110 0 0,1-2 194 0 0,1-1-85 0 0,1-2 34 0 0,1 1-19 0 0,0 0 14 0 0,-1 0-4 0 0,1 2-13 0 0,-2 1-5 0 0,1 2 47 0 0,-2 3-6 0 0,-1 2-23 0 0,-1 3 23 0 0,-2 3 118 0 0,0 2-202 0 0,-3 4 169 0 0,0 1-180 0 0,-1 3 210 0 0,0 1-190 0 0,-1 2 59 0 0,-2 1-41 0 0,1 2 39 0 0,-1 1-8 0 0,-1 1 3 0 0,0 1 1 0 0,-1 1 0 0 0,-1 0 14 0 0,0 2-18 0 0,-1 0 25 0 0,0 1-13 0 0,0 0 10 0 0,-1 1-3 0 0,0 0 1 0 0,-2 2-5 0 0,0-1-21 0 0,-2 1 24 0 0,1 0 19 0 0,-1 1-19 0 0,1 0 8 0 0,-2 0 12 0 0,1 0-13 0 0,-2 1-57 0 0,0 1-30 0 0,0-2 140 0 0,-1 2-36 0 0,-1-1 8 0 0,1 0-2 0 0,-1 0-8 0 0,0 1-22 0 0,-1 0-18 0 0,0 0 17 0 0,-1 0-12 0 0,0 1 162 0 0,-2 1-205 0 0,-2 2 251 0 0,0 1-242 0 0,-3 2 120 0 0,-2 1-61 0 0,-3 3 60 0 0,-1 1-8 0 0,-2 3 38 0 0,-1 2 28 0 0,-3 4 32 0 0,-1 3-14 0 0,-1 4-25 0 0,-1 3 101 0 0,0 5-4 0 0,0 4-22 0 0,1 3 8 0 0,0 2-46 0 0,3 1 12 0 0,2 0-34 0 0,4 1 27 0 0,3-2-70 0 0,3-2 19 0 0,3 0-12 0 0,4-1 80 0 0,3 1-150 0 0,5-1 137 0 0,2-1-174 0 0,4-1 129 0 0,5 1-149 0 0,3-1 126 0 0,3-2-183 0 0,2-2 52 0 0,2-3-262 0 0,0-3 73 0 0,2-4-339 0 0,-1-2 97 0 0,0-4-387 0 0,1-3-70 0 0,-2-3-257 0 0,0-3-454 0 0,-2-3-304 0 0,1-3-599 0 0,-2-2-359 0 0,0-3-1275 0 0,-1-4-2562 0 0,-5 0 5411 0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4:16.25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77E6"/>
      <inkml:brushProperty name="anchorY" value="-1.13716E6"/>
      <inkml:brushProperty name="scaleFactor" value="0.5"/>
    </inkml:brush>
  </inkml:definitions>
  <inkml:trace contextRef="#ctx0" brushRef="#br0">110 382 1636 0 0,'0'0'0'0'0,"-2"-3"2248"0"0,-2-5-228 0 0,-1-2-187 0 0,-1-4-381 0 0,-1 0-280 0 0,0-2-35 0 0,0 0 222 0 0,0 1-87 0 0,-1 1 46 0 0,1 0-241 0 0,0 1-34 0 0,0 1-191 0 0,1 0-87 0 0,0 2-173 0 0,2 2-115 0 0,-1 0-115 0 0,1 1-72 0 0,1 1-82 0 0,0 1 50 0 0,1 1-18 0 0,0 2-109 0 0,2 1 294 0 0,-1 3-160 0 0,1 3 169 0 0,2 4-191 0 0,0 4 161 0 0,2 5-181 0 0,2 4 187 0 0,1 5-174 0 0,2 5 188 0 0,2 6-70 0 0,2 6 43 0 0,0 4-36 0 0,2 4 100 0 0,0 4-118 0 0,2 5-28 0 0,0 2-7 0 0,0 2-39 0 0,1 1 22 0 0,-1 0-47 0 0,1-1-5 0 0,-1 0-14 0 0,0 0-4 0 0,0-3-14 0 0,0 0-21 0 0,0-2-4 0 0,-1-2 28 0 0,0-3-62 0 0,-1-1 43 0 0,-1-5-42 0 0,0-2 15 0 0,-1-4-46 0 0,-1-4 44 0 0,-1-3-52 0 0,-1-4-3 0 0,0-2 32 0 0,-1-3-2 0 0,-1-3 7 0 0,-1-2 13 0 0,0-3 34 0 0,0-2 67 0 0,-2-1 104 0 0,1-3 117 0 0,-1 0-401 0 0,-2-4-49 0 0,1-1-4 0 0,0-2-25 0 0,-1-2 0 0 0,3-3 0 0 0,1-4 0 0 0,2-3 0 0 0,1-6 0 0 0,1-6 0 0 0,2-6 0 0 0,0-8 0 0 0,2-9 0 0 0,1-8 0 0 0,1-9 0 0 0,0-8 0 0 0,0-7 0 0 0,1-4 0 0 0,0-3 0 0 0,-1 2 0 0 0,0 2 0 0 0,-2 3 0 0 0,0 4 0 0 0,0 3 0 0 0,-1 3 0 0 0,-1 3 0 0 0,0 2 0 0 0,0 2 0 0 0,-1 2 0 0 0,0 2 0 0 0,-2 3-56 0 0,0 2 30 0 0,0 1-3 0 0,-1 2 0 0 0,0 2-4 0 0,0 3-7 0 0,-1 2 24 0 0,-1 2 7 0 0,0 4-38 0 0,-1 3 26 0 0,0 3 0 0 0,0 3 9 0 0,-2 2-24 0 0,1 3 35 0 0,-1 2-20 0 0,-1 1-41 0 0,1 2-66 0 0,-2 0 20 0 0,1 2-60 0 0,0 1-32 0 0,-1 2-16 0 0,-1 0-34 0 0,1 1-17 0 0,-1-1-30 0 0,1 2-55 0 0,-1-1-34 0 0,0 2-56 0 0,0 0-17 0 0,0 0-1 0 0,0 0-37 0 0,0 2-42 0 0,0 0-97 0 0,-1 1-42 0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4:21.15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7913E6"/>
      <inkml:brushProperty name="anchorY" value="-1.13806E6"/>
      <inkml:brushProperty name="scaleFactor" value="0.5"/>
    </inkml:brush>
  </inkml:definitions>
  <inkml:trace contextRef="#ctx0" brushRef="#br0">0 12 216 0 0,'0'0'4638'0'0,"2"-1"-3479"0"0,0 0-171 0 0,0 0 19 0 0,1-1 2139 0 0,-2 1-2524 0 0,0-1-218 0 0,0 1 20 0 0,-1 0-154 0 0,1 0 5 0 0,-1 1-160 0 0,0 0 71 0 0,0-1-107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3:32.5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79 1620 0 0,'-22'-30'8943'0'0,"16"22"-5811"0"0,-1 0-1 0 0,1-1 1 0 0,-7-15 772 0 0,13 24-3831 0 0,0 1 1 0 0,0-1-1 0 0,0 0 0 0 0,0 0 0 0 0,0 1 1 0 0,0-1-1 0 0,0 0 0 0 0,0 0 0 0 0,0 1 0 0 0,-1-1 1 0 0,1 0-1 0 0,0 0 0 0 0,0 1 0 0 0,0-1 1 0 0,0 0-1 0 0,0 0 0 0 0,0 0 0 0 0,-1 1 0 0 0,1-1 1 0 0,0 0-1 0 0,0 0 0 0 0,0 0 0 0 0,-1 0 1 0 0,1 1-1 0 0,0-1 0 0 0,0 0 0 0 0,0 0 0 0 0,-1 0 1 0 0,1 0-1 0 0,0 0 0 0 0,0 0 0 0 0,-1 0 1 0 0,1 0-1 0 0,0 0 0 0 0,0 1 0 0 0,-1-1 0 0 0,1 0 1 0 0,0 0-1 0 0,-1 0 0 0 0,1-1 0 0 0,0 1 1 0 0,0 0-1 0 0,-1 0 0 0 0,1 0 0 0 0,0 0 0 0 0,0 0 1 0 0,-1 0-1 0 0,1 0 0 0 0,0 0 0 0 0,0 0 1 0 0,0-1-1 0 0,-1 1 0 0 0,1 0 0 0 0,0 0 0 0 0,0 0 1 0 0,0 0-1 0 0,-1-1 0 0 0,1 1 0 0 0,0 0 1 0 0,0 0-1 0 0,0-1 0 0 0,12 153 2193 0 0,20 150-1032 0 0,-31-297-1197 0 0,0-1 1 0 0,0 1 0 0 0,0-1-1 0 0,1 0 1 0 0,-1 1 0 0 0,1-1 0 0 0,0 0-1 0 0,0 0 1 0 0,1 0 0 0 0,-1 0-1 0 0,1-1 1 0 0,0 1 0 0 0,0-1 0 0 0,0 1-1 0 0,0-1 1 0 0,1 0 0 0 0,3 3-1 0 0,0-3-42 0 0,0 1-1 0 0,1-1 0 0 0,-1 0 0 0 0,1 0 0 0 0,-1-1 0 0 0,1 0 0 0 0,0 0 0 0 0,-1-1 1 0 0,10 1-1 0 0,255 1-6076 0 0,-169-5 23 0 0,0 3-5020 0 0,-87 1 4181 0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4:41.27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8041E6"/>
      <inkml:brushProperty name="anchorY" value="-1.13932E6"/>
      <inkml:brushProperty name="scaleFactor" value="0.5"/>
    </inkml:brush>
  </inkml:definitions>
  <inkml:trace contextRef="#ctx0" brushRef="#br0">13 512 1840 0 0,'0'0'3592'0'0,"-3"0"-2739"0"0,1 0 26 0 0,-6-1 4916 0 0,9-1-5452 0 0,0 0-86 0 0,-1 1 39 0 0,1-1-116 0 0,-1 1 110 0 0,3 0-136 0 0,0 1 92 0 0,0-1-123 0 0,3 1 58 0 0,0 0-95 0 0,4-1 66 0 0,-1 1-96 0 0,5 0 124 0 0,3 0-131 0 0,3 0 110 0 0,2 1-107 0 0,5-1 77 0 0,4 1-126 0 0,2 1 110 0 0,5 0-129 0 0,4 0 131 0 0,2 1-148 0 0,3 0 105 0 0,2 1-103 0 0,1 1 76 0 0,1-1-94 0 0,0 0 88 0 0,0 1-102 0 0,-1 0 95 0 0,-3-1-104 0 0,-2 1 114 0 0,-2-1-113 0 0,-3 0 118 0 0,-2-1-123 0 0,-2 1 134 0 0,-4-1-110 0 0,-1 0 104 0 0,-2-1-123 0 0,-2 1 130 0 0,-3-1-106 0 0,-2-1 102 0 0,-2 0-108 0 0,-2 1 112 0 0,-4-1-105 0 0,1 0 102 0 0,-4 0-95 0 0,1 0 108 0 0,-2 0-145 0 0,0 0 147 0 0,-1 0-130 0 0,0-1 119 0 0,-2 1-138 0 0,-1-1 134 0 0,2 1-112 0 0,-2 0 109 0 0,-2 0-111 0 0,2 0 108 0 0,-1-1-98 0 0,-1 1 90 0 0,1 0-83 0 0,-1 0 95 0 0,-1 0-102 0 0,0-1 105 0 0,1 2-97 0 0,-1-1 104 0 0,0 0-119 0 0,-1 0 129 0 0,2 0-105 0 0,-1-1 126 0 0,-1 1-116 0 0,0-1 144 0 0,-1 0-89 0 0,0 0 136 0 0,2 1-107 0 0,0 0 156 0 0,-1 0-96 0 0,0 0 177 0 0,0 0-137 0 0,-1-1 130 0 0,-1 0-191 0 0,2 0 144 0 0,1-1-228 0 0,0-1 208 0 0,1 0-174 0 0,1-2 117 0 0,1-2-160 0 0,1-1 143 0 0,1-1-168 0 0,1-2 129 0 0,1-1-143 0 0,2-2 162 0 0,1-1-161 0 0,1-3 147 0 0,1-2-156 0 0,1-2 148 0 0,1-2-128 0 0,1-2 192 0 0,1-2-140 0 0,1-1 195 0 0,0 0-101 0 0,-1 0 137 0 0,0 0-72 0 0,-1 1 19 0 0,-1 2 16 0 0,-1 0 2 0 0,0 2-22 0 0,-1 0 16 0 0,-1 2-5 0 0,-1 1-27 0 0,-1 2-62 0 0,-1 2 21 0 0,-1 2 77 0 0,-1 0-202 0 0,0 2 26 0 0,-1 1-48 0 0,-1 1 0 0 0,-1 3 2 0 0,1 0 6 0 0,-2 2 13 0 0,1 0 128 0 0,-1 2-190 0 0,2 2 72 0 0,-1 2-33 0 0,0 4 64 0 0,0 2 9 0 0,0 4 6 0 0,0 4 25 0 0,-1 4-5 0 0,1 5 31 0 0,-1 3-8 0 0,0 3-15 0 0,0 5 34 0 0,-1 2 59 0 0,0 4-2 0 0,1 0-36 0 0,-2 2 33 0 0,1 1 7 0 0,0-2-17 0 0,-1-1 21 0 0,0-1 4 0 0,1-2 54 0 0,-1-1-107 0 0,1-1 142 0 0,0-2-199 0 0,-1-1 149 0 0,1-1-178 0 0,-1-3 124 0 0,1-2-156 0 0,-1-1 169 0 0,0-2-159 0 0,1-1 184 0 0,-1-2-134 0 0,0-2 108 0 0,0-2-124 0 0,0-1 139 0 0,0-2-89 0 0,-1-1 116 0 0,0-2-36 0 0,0 0 140 0 0,0-2-65 0 0,0-2 110 0 0,0 0-112 0 0,-1-2 8 0 0,0 0-116 0 0,1-2 23 0 0,0 0-122 0 0,3-4 54 0 0,1-3-92 0 0,1-3 23 0 0,3-4-90 0 0,1-3 10 0 0,1-4-27 0 0,3-5 4 0 0,1-4-41 0 0,3-5 21 0 0,2-4 178 0 0,2-4-266 0 0,1-3 302 0 0,1-2-311 0 0,0-1 304 0 0,0 0-312 0 0,0 0 294 0 0,0 0-294 0 0,-1 0 111 0 0,0 1-8 0 0,-1 1-1 0 0,0 2 13 0 0,-2 2 21 0 0,-1 2-10 0 0,-2 4 28 0 0,-1 2-7 0 0,-2 4 12 0 0,-2 2 7 0 0,0 3-25 0 0,-3 3 18 0 0,0 2-25 0 0,-2 2-17 0 0,0 2-5 0 0,-2 2-33 0 0,0 1-2 0 0,-2 4 27 0 0,1 0 4 0 0,-2 3 18 0 0,2 3 35 0 0,-1 3-36 0 0,0 5 41 0 0,0 4-3 0 0,0 4 160 0 0,0 5-235 0 0,0 5 260 0 0,-1 5-290 0 0,0 4 286 0 0,0 5-282 0 0,-1 3 270 0 0,1 3-258 0 0,0 2 78 0 0,-1 0-12 0 0,0 2-4 0 0,-1-1 16 0 0,1 0 10 0 0,-1-1 49 0 0,1-3-59 0 0,-1-2 72 0 0,0-2-82 0 0,0-2 25 0 0,0-2 33 0 0,-1-3-50 0 0,0-1 27 0 0,1-2-8 0 0,-1-3-9 0 0,1-1 27 0 0,0-4 1 0 0,-1-1 5 0 0,1-2 10 0 0,0-2 40 0 0,-1-2 21 0 0,1-2 58 0 0,-1-3 67 0 0,1 1 18 0 0,0-2-25 0 0,1-1-35 0 0,-1-2-37 0 0,0-1-40 0 0,-1-2-35 0 0,4-3 14 0 0,2-3-64 0 0,3-3 8 0 0,1-4-95 0 0,2-3 48 0 0,2-6-112 0 0,1-4 38 0 0,3-5-29 0 0,2-4 19 0 0,0-5 12 0 0,2-2 12 0 0,1-3 245 0 0,0-2-334 0 0,0-1 400 0 0,-1 0-433 0 0,-1 2 168 0 0,0 1-46 0 0,-2 2 31 0 0,-2 2-3 0 0,0 3 8 0 0,-1 2 28 0 0,-1 3-32 0 0,-1 2 35 0 0,0 1-24 0 0,-1 2 39 0 0,-1 0-38 0 0,-1 2 35 0 0,0 3-15 0 0,-1 0 0 0 0,0 2 19 0 0,-1 2-29 0 0,-1 2-14 0 0,0 2-20 0 0,-1 0 18 0 0,0 3-22 0 0,-1 0-13 0 0,-1 2 4 0 0,1 2 34 0 0,-2 1 4 0 0,1 2 1 0 0,0 1 34 0 0,1 5-8 0 0,0 3 190 0 0,-1 4-276 0 0,1 4 314 0 0,-1 4-362 0 0,-1 5 355 0 0,0 3-304 0 0,-1 4 291 0 0,0 2-346 0 0,-1 2 122 0 0,-1 2-19 0 0,1 1 5 0 0,-1 1 19 0 0,0 0 1 0 0,1 1 16 0 0,-1-2 47 0 0,-1-2-59 0 0,1 0 77 0 0,-1-2-107 0 0,0-1 92 0 0,1-3-75 0 0,0-2 78 0 0,-1-1-84 0 0,0-1 35 0 0,0-2-21 0 0,1-2 14 0 0,-1-2-4 0 0,0-1 5 0 0,1-2 0 0 0,-1-2 4 0 0,1-1 32 0 0,-1-1-27 0 0,0-2 42 0 0,1-2-16 0 0,-1 0 6 0 0,0-2 8 0 0,1 0-7 0 0,-1-1 45 0 0,0-1-97 0 0,1-3 62 0 0,-1 0-58 0 0,0-1 62 0 0,3-2-79 0 0,2-1 70 0 0,1-3-63 0 0,0-1 60 0 0,2-2-74 0 0,0-2 26 0 0,2-1-8 0 0,0-2-5 0 0,1-2 6 0 0,2-1-1 0 0,1-2 9 0 0,1-1-2 0 0,1-2-13 0 0,1 0 260 0 0,1-1-396 0 0,1 1 371 0 0,0-1-396 0 0,1 1 400 0 0,1 1-416 0 0,1 0 368 0 0,0 2-369 0 0,1 0 356 0 0,2 2-350 0 0,1 2 329 0 0,2 1-323 0 0,1 0 329 0 0,2 3-327 0 0,1 1 337 0 0,2 1-330 0 0,1 1 328 0 0,2 1-340 0 0,0 2 312 0 0,2 1-305 0 0,1 1 314 0 0,1 1-332 0 0,1 1 324 0 0,1 1-332 0 0,1 0 347 0 0,1 1-338 0 0,1 1 308 0 0,0 0-302 0 0,-2 0 280 0 0,0 1-294 0 0,-3-1 315 0 0,-1 0-314 0 0,-2 0 306 0 0,-3 0-279 0 0,-2-1 270 0 0,-2 0-271 0 0,-2 0 268 0 0,-4 0-290 0 0,-1-1 230 0 0,-2 1-355 0 0,-6-1 209 0 0,1-1-328 0 0,-4 1 173 0 0,2-2-435 0 0,-4 1-21 0 0,2-1-381 0 0,-3 0-420 0 0,0 0-384 0 0,-2-1-267 0 0,-2 1-436 0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5:42.52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0638E6"/>
      <inkml:brushProperty name="anchorY" value="-1.15077E6"/>
      <inkml:brushProperty name="scaleFactor" value="0.5"/>
    </inkml:brush>
  </inkml:definitions>
  <inkml:trace contextRef="#ctx0" brushRef="#br0">651 26 700 0 0,'0'0'880'0'0,"-2"2"-191"0"0,1-1-34 0 0,-3 4-68 0 0,0 0-36 0 0,-1 3-48 0 0,-1 0-15 0 0,-1 2-56 0 0,0 1-12 0 0,-2 0-24 0 0,-1 2 46 0 0,-2 0 12 0 0,0 1-194 0 0,-2 0 242 0 0,-1 0-258 0 0,-1 1 227 0 0,0-1-190 0 0,-2 0 108 0 0,0 1-107 0 0,-1 0 99 0 0,0-2-96 0 0,-1 1 33 0 0,0-1-11 0 0,0-1-64 0 0,1-1-1 0 0,-1 0-3 0 0,1-1-17 0 0,-1-1-24 0 0,1 0-50 0 0,-1 0 35 0 0,2-2-61 0 0,0 0-25 0 0,1-2 19 0 0,1-1 23 0 0,0 0-45 0 0,0-1 15 0 0,3-2-33 0 0,-1 0 55 0 0,2 0-106 0 0,-2-2 106 0 0,0-1-80 0 0,0 0 89 0 0,1-1-100 0 0,0-1 86 0 0,1-1-77 0 0,2 0 134 0 0,1-1-67 0 0,2-1 20 0 0,1 0-50 0 0,2 0 96 0 0,2-2-86 0 0,0 1 112 0 0,2-2-83 0 0,2 0 134 0 0,1-1-81 0 0,1 0 47 0 0,2-1-114 0 0,2 0 115 0 0,1-1-150 0 0,1 1 124 0 0,2-1-161 0 0,1 0 103 0 0,1 1-170 0 0,1 0 136 0 0,1 0-124 0 0,0 2 120 0 0,0 0-120 0 0,1 1 115 0 0,0 1-142 0 0,0 1 136 0 0,0 1-122 0 0,-1 1 116 0 0,-1 1-142 0 0,1 0 141 0 0,-4 2-128 0 0,2 1 145 0 0,-3 1-145 0 0,3 1 129 0 0,0 1-137 0 0,-1 1 100 0 0,0 2-54 0 0,-1 1 118 0 0,-1 0-126 0 0,0 2 140 0 0,-1 1-145 0 0,0 0 128 0 0,0 1-128 0 0,-1 0 145 0 0,1 1-127 0 0,-1 1 137 0 0,0-1-134 0 0,0 0 135 0 0,1 1-54 0 0,0-1 17 0 0,0 1-40 0 0,0-2 21 0 0,0 1-22 0 0,0-1 0 0 0,0 0 14 0 0,0-1-29 0 0,1-1 19 0 0,-1-1-30 0 0,1 0 9 0 0,-1-1-28 0 0,-2-1 45 0 0,2-1-28 0 0,-2 0-1 0 0,1-1-12 0 0,-1-1 6 0 0,2-1-72 0 0,-2 0 62 0 0,3-1-8 0 0,1-2-8 0 0,-1-1-4 0 0,2-1-78 0 0,-1-1 120 0 0,1-1-129 0 0,-1-1 119 0 0,0 0-110 0 0,-1-1 135 0 0,1-1-123 0 0,-1 0 117 0 0,-1-1-137 0 0,0 1 181 0 0,-1 0-195 0 0,0-1 204 0 0,-1 1-149 0 0,-1 0 116 0 0,0 0-108 0 0,0 0 130 0 0,-2 0-142 0 0,0 0 128 0 0,-1 0-123 0 0,0 0 148 0 0,-1 0-156 0 0,0 2 99 0 0,-1-1-86 0 0,0 2 111 0 0,-1-2-130 0 0,0 1 147 0 0,-1-1-161 0 0,0 1 142 0 0,0-1-155 0 0,-1 1 166 0 0,-1-1-172 0 0,1 2 174 0 0,-2-2-160 0 0,1 2 147 0 0,-3-1-142 0 0,1 1 140 0 0,-1 0-150 0 0,1 1 153 0 0,-2-1-154 0 0,1 2 168 0 0,-2-1-162 0 0,2 0 151 0 0,-2 1-161 0 0,0 1 160 0 0,0 0-166 0 0,1 0 166 0 0,-2 1-166 0 0,1 1 152 0 0,-1 1-129 0 0,1-1 136 0 0,-3 2-143 0 0,3 0 118 0 0,-2 1-105 0 0,-1 1 128 0 0,2-1-141 0 0,-1 2 146 0 0,-1 1-132 0 0,1 1 133 0 0,-2 0-203 0 0,1 1 103 0 0,0 1-204 0 0,-1 0 7 0 0,0 0-192 0 0,0 0 54 0 0,0 1-99 0 0,0 0 22 0 0,0-1-84 0 0,0 1 30 0 0,0 0-140 0 0,0-1-148 0 0,2 1-27 0 0,-1-2-479 0 0,1 1-62 0 0,2-2-2081 0 0,0 0-920 0 0,1-1 2504 0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5:45.77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0497E6"/>
      <inkml:brushProperty name="anchorY" value="-1.14964E6"/>
      <inkml:brushProperty name="scaleFactor" value="0.5"/>
    </inkml:brush>
  </inkml:definitions>
  <inkml:trace contextRef="#ctx0" brushRef="#br0">6 281 444 0 0,'0'0'1768'0'0,"0"-3"-168"0"0,1 0-311 0 0,0-2 79 0 0,-1 0-253 0 0,1-2-124 0 0,0 1-248 0 0,0-1-18 0 0,0 2-126 0 0,0-2-139 0 0,0 2-81 0 0,1 0-117 0 0,-1 1-13 0 0,0 0-59 0 0,0 1-28 0 0,0 1-34 0 0,-1 1-23 0 0,3 3-16 0 0,-1 2 7 0 0,1 2 0 0 0,0 3-15 0 0,0 2 24 0 0,0 2 11 0 0,0 2-7 0 0,-1 2-6 0 0,0 2 26 0 0,0 1 24 0 0,0 2 18 0 0,-1 1 44 0 0,0 1-24 0 0,-1 0 2 0 0,0-1-23 0 0,0 1 24 0 0,0-1 38 0 0,0 0-1 0 0,-1-2 27 0 0,1-1-99 0 0,-1-1 54 0 0,1-2-105 0 0,-1-1 108 0 0,1-1-106 0 0,-1-1 131 0 0,0-2-77 0 0,1-1 156 0 0,-1-2-131 0 0,1-1 193 0 0,0-1-111 0 0,0 1 158 0 0,-1-2-98 0 0,1 1 65 0 0,-1-2-156 0 0,0-1 16 0 0,1-1-92 0 0,0-1 43 0 0,-1-1-126 0 0,1-1 82 0 0,0 0-147 0 0,-1-2 120 0 0,-1 0-146 0 0,-1-3 41 0 0,1-2 8 0 0,-1-2-43 0 0,1-1 27 0 0,0-2-46 0 0,1-1 35 0 0,-1-1-11 0 0,1-1 8 0 0,-1-1 7 0 0,1 0-15 0 0,0-2 0 0 0,0-1 9 0 0,0 0 76 0 0,0 0-30 0 0,-1-1 18 0 0,1-2-3 0 0,0 1 34 0 0,-1-2-33 0 0,1 1 81 0 0,-1 0 14 0 0,1 0-19 0 0,0 1-17 0 0,0 0-14 0 0,0 0-49 0 0,1 1 2 0 0,0 0 42 0 0,-1 1 88 0 0,1 1-79 0 0,0 1 64 0 0,1 0-121 0 0,0 0 54 0 0,0 1-63 0 0,0 0 38 0 0,1 1-91 0 0,0 1 72 0 0,0 1-76 0 0,1 0 26 0 0,0 0-28 0 0,1 2 21 0 0,-1 0-40 0 0,2 1 35 0 0,-1 1-67 0 0,1 1 89 0 0,-1 2-79 0 0,2 0 15 0 0,-2 2-28 0 0,3-1-18 0 0,-1 2-11 0 0,2 1-22 0 0,-1 1-52 0 0,2 1 13 0 0,1 2 34 0 0,1 1-17 0 0,0 2-1 0 0,1 2 24 0 0,-1 2 7 0 0,1 2 13 0 0,-1 1 26 0 0,0 2-39 0 0,0 1 33 0 0,0 1 3 0 0,0 1-6 0 0,-1 0 13 0 0,-1 0-31 0 0,-1 1 51 0 0,-1 0-2 0 0,0-1-3 0 0,-2 0-5 0 0,0-2 1 0 0,-1 1 8 0 0,-1-2-16 0 0,-2 0 47 0 0,-1 0-9 0 0,-1-1-5 0 0,-3 0 8 0 0,-1-1-17 0 0,-1 0 10 0 0,-1-1-13 0 0,-2 0 3 0 0,-1-1 4 0 0,0-1-2 0 0,-1 0-13 0 0,0-1 23 0 0,0-1-13 0 0,0 0 14 0 0,-1-1-8 0 0,1-1 3 0 0,2-1-1 0 0,-2 0 23 0 0,2-1 8 0 0,-1-1-15 0 0,2 0 11 0 0,-1 0-9 0 0,2-1-16 0 0,1 0 28 0 0,-1 1-4 0 0,2-1-4 0 0,1 1 3 0 0,-2-1-6 0 0,2 0 2 0 0,1 0-1 0 0,0 0-23 0 0,2-1 48 0 0,0 1-1 0 0,1 1 2 0 0,1 0 21 0 0,2 1-20 0 0,0 0 12 0 0,3 1-37 0 0,2 0 20 0 0,1 0-12 0 0,0 1 8 0 0,1 0-26 0 0,-3-1 7 0 0,2 1 6 0 0,0 1-11 0 0,0 0 8 0 0,-1 0-3 0 0,0 1-8 0 0,0 0-3 0 0,0 0 24 0 0,0 2-12 0 0,-1-1 84 0 0,1 1-93 0 0,0 1 64 0 0,0 0-57 0 0,0 0 90 0 0,1 1-74 0 0,0 0 132 0 0,1 1-107 0 0,0 0 110 0 0,1 0-55 0 0,0 0 26 0 0,0 0-52 0 0,0 0 48 0 0,-1-1-87 0 0,0 0 67 0 0,-1-2-41 0 0,0 0-25 0 0,-3-2 35 0 0,1 1-36 0 0,-1-3-18 0 0,0 1 33 0 0,-1-1-21 0 0,0 0 25 0 0,0-1-124 0 0,0 1 112 0 0,-2-2 3 0 0,1 1-29 0 0,-1 0 42 0 0,0-1 11 0 0,0 0-35 0 0,-1 0 13 0 0,1-1-61 0 0,-1 1-35 0 0,0-2-162 0 0,-1 1 32 0 0,0-2-265 0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1:49.91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9992E6"/>
      <inkml:brushProperty name="anchorY" value="-1.0653E6"/>
      <inkml:brushProperty name="scaleFactor" value="0.5"/>
    </inkml:brush>
  </inkml:definitions>
  <inkml:trace contextRef="#ctx0" brushRef="#br0">233 167 1588 0 0,'0'0'2217'0'0,"-1"-2"-1126"0"0,1 0-193 0 0,0-2-54 0 0,-1 1-124 0 0,1-2-66 0 0,-1 0-115 0 0,0 0 42 0 0,1 1-33 0 0,-1-2-32 0 0,1 1 18 0 0,-1 0-44 0 0,1 0 34 0 0,0 0-16 0 0,-1 0 47 0 0,1 0-97 0 0,0 0 26 0 0,-1 0-35 0 0,0 0 156 0 0,0 0-89 0 0,1 0 100 0 0,-1-1-161 0 0,0 2 49 0 0,0-2-193 0 0,0 2 166 0 0,0-2-57 0 0,0 2 118 0 0,0-1-117 0 0,0 1 44 0 0,1 1-93 0 0,-1-2 24 0 0,1 1-73 0 0,-1 1 13 0 0,0-1-72 0 0,0 0-39 0 0,0 2-7 0 0,1 0-60 0 0,-1 0 14 0 0,0-1-73 0 0,1 1-24 0 0,0 1-48 0 0,-1 0 22 0 0,1 1 280 0 0,3 2-31 0 0,2 1-84 0 0,1 2 296 0 0,4 3-153 0 0,3 2 221 0 0,3 2-300 0 0,4 3 78 0 0,6 5-62 0 0,6 3-12 0 0,5 3 14 0 0,8 4-10 0 0,6 5 40 0 0,6 4-68 0 0,7 3 55 0 0,4 3-125 0 0,4 2 45 0 0,5 3-42 0 0,3 2 9 0 0,3 2 10 0 0,7 4-9 0 0,4 3-29 0 0,6 3-1 0 0,-1 0-34 0 0,0-1-16 0 0,0 1-2 0 0,-2-1 26 0 0,-2-1-103 0 0,-2-2 97 0 0,1 2-18 0 0,-2-1-61 0 0,0 0 87 0 0,2 3 51 0 0,-1-2-144 0 0,-1 0 77 0 0,-1-1 38 0 0,-2 0-38 0 0,-2-2 63 0 0,-1 1 16 0 0,-3-2-11 0 0,-2 0-17 0 0,-2-2 14 0 0,-2-1-24 0 0,-2-1 138 0 0,-1 0-120 0 0,-1-2 32 0 0,0-1-9 0 0,-2 0-34 0 0,1-2-205 0 0,-1 1 57 0 0,1-1-31 0 0,-1-1 0 0 0,1 0 0 0 0,0-1 0 0 0,-1 1 0 0 0,1-1 0 0 0,-1 0 0 0 0,0-1 0 0 0,0 0 0 0 0,-1 0 0 0 0,-1 0 0 0 0,0-1 0 0 0,-1-1 0 0 0,0 0 0 0 0,-1 0 0 0 0,-1-1 0 0 0,0-1 0 0 0,-1-1 0 0 0,-1 0 0 0 0,0-1 0 0 0,-3-2 0 0 0,-3-2 0 0 0,-1-1 0 0 0,-3 0 0 0 0,0-2 0 0 0,-3-1 0 0 0,0 1 0 0 0,-1 0 0 0 0,0-1 0 0 0,0 0 0 0 0,-1 1 0 0 0,1-1 0 0 0,-1 0 0 0 0,-1 1 0 0 0,0 0 0 0 0,-1-1 0 0 0,0 0 0 0 0,-1 0 0 0 0,-1-1 0 0 0,0 0 0 0 0,-2-1 0 0 0,0-1 0 0 0,-2-2 0 0 0,0-1 0 0 0,-2 0 0 0 0,-2-3 0 0 0,0 0 0 0 0,-2-1 0 0 0,0-1 0 0 0,-1 0 0 0 0,-1-2 0 0 0,-2 0 0 0 0,0-2 0 0 0,-2 0 0 0 0,-1-2 0 0 0,-1 0 0 0 0,-1-2 0 0 0,0 1 0 0 0,-2-2 0 0 0,-2 0 0 0 0,0-1 0 0 0,-2-1 0 0 0,-2-1 0 0 0,-2-1 0 0 0,-1 0 0 0 0,-1-1 0 0 0,-1-1 0 0 0,-4-2 0 0 0,1 1 0 0 0,-1 1 0 0 0,-1-2 0 0 0,-1 1 0 0 0,-1-2 0 0 0,1 1 0 0 0,-1-1 0 0 0,0 0 0 0 0,-1-1 0 0 0,0 1 0 0 0,-1-1 0 0 0,-1 0 0 0 0,1 0 0 0 0,0-1 0 0 0,-2 1 0 0 0,0-1 0 0 0,0 0 0 0 0,0 1 0 0 0,0-1 0 0 0,-1-1 0 0 0,0 1 0 0 0,-1-1 0 0 0,1 2 0 0 0,1 0 0 0 0,-1-1 0 0 0,-2 3 0 0 0,1-1 0 0 0,-2 1 0 0 0,-2 2 0 0 0,-1 0 0 0 0,-2 0 0 0 0,0 2 0 0 0,-2-1 0 0 0,-3 2 0 0 0,0 0 0 0 0,-3 1 0 0 0,-2 1 0 0 0,-2 2 0 0 0,-3 0 0 0 0,-1 1 0 0 0,-3 1 0 0 0,-2 1 0 0 0,-3 1 0 0 0,-1 1 0 0 0,-2 1 0 0 0,-1 0 0 0 0,-1 0 0 0 0,-1 1 0 0 0,-2 0 0 0 0,-1 2 0 0 0,-1 0 0 0 0,0 1 0 0 0,-1 1 0 0 0,1-1 0 0 0,0 1 0 0 0,0-1 0 0 0,-1 2 0 0 0,0-1 0 0 0,0 2 0 0 0,-1-1 0 0 0,0 1 0 0 0,-1 0 0 0 0,0 1 0 0 0,0 0 0 0 0,0 0 0 0 0,-1 0 0 0 0,1 0 0 0 0,-1 0 0 0 0,0 0 0 0 0,1 0 0 0 0,-1 0 0 0 0,1 0 0 0 0,-1-1 0 0 0,0-1 0 0 0,0 1 0 0 0,0-1 0 0 0,-1 1 0 0 0,1-1 0 0 0,0 0 0 0 0,0 0 0 0 0,0 0 0 0 0,1 0 0 0 0,-1 0 0 0 0,1 0 0 0 0,-1 1 0 0 0,1-1 0 0 0,-1 0 0 0 0,1 0 0 0 0,0 0 0 0 0,0 1 0 0 0,0-1 0 0 0,0 1 0 0 0,1-1 0 0 0,0 0 0 0 0,1 0 0 0 0,1 0 0 0 0,0 0 0 0 0,1-1 0 0 0,0 0 0 0 0,1 0 0 0 0,1-1 0 0 0,1 0 0 0 0,0-1 0 0 0,1 0 0 0 0,-1 0 0 0 0,0 0 0 0 0,-1 1 0 0 0,0 0 0 0 0,-1 0 0 0 0,2 0 0 0 0,-1-2 0 0 0,1 1 0 0 0,1-1 0 0 0,-1-1 0 0 0,0 1 0 0 0,1-1 0 0 0,-1 2 0 0 0,1 0 0 0 0,-1 0 0 0 0,1 0 0 0 0,0 1 0 0 0,1-1 0 0 0,-1-1 0 0 0,1 1 0 0 0,-1-1 0 0 0,0 0 0 0 0,-1 1 0 0 0,0 0 0 0 0,-2-1 0 0 0,-1 1 0 0 0,1-1 0 0 0,-1 0 0 0 0,0 0 0 0 0,0-1 0 0 0,1 0 0 0 0,0 0 0 0 0,0-1 0 0 0,1 0 0 0 0,-1-1 0 0 0,2 1 0 0 0,0-1 0 0 0,1 0 0 0 0,-1 0 0 0 0,2 0 0 0 0,0 0 0 0 0,1 0 0 0 0,0-1 0 0 0,1 0 0 0 0,1 0 0 0 0,1 0 0 0 0,0-1 0 0 0,2 0 0 0 0,0 0 0 0 0,0-1 0 0 0,1 0 0 0 0,0 0 0 0 0,0 0 0 0 0,1-1 0 0 0,0 1 0 0 0,-1-1 0 0 0,1 1 0 0 0,0-1 0 0 0,0 0 0 0 0,0-1 0 0 0,0 1 0 0 0,0-2 0 0 0,0 1 0 0 0,1-1 0 0 0,1-1 0 0 0,2 0 0 0 0,0-1 0 0 0,1 0 0 0 0,1-1 0 0 0,-1 0 0 0 0,2 1 0 0 0,0-1 0 0 0,0 0 0 0 0,1 1 0 0 0,0-1 0 0 0,0 0 0 0 0,1 0 0 0 0,0 0 0 0 0,0 0 0 0 0,0 0 0 0 0,1 0 0 0 0,0 0 0 0 0,1-1 0 0 0,-1 1 0 0 0,1 0 0 0 0,-1 0 0 0 0,1-1 0 0 0,0 1 0 0 0,0 0 0 0 0,1-1 0 0 0,-1 1 0 0 0,0 0 0 0 0,0-1 0 0 0,0 1 0 0 0,0-1 0 0 0,-1 1 0 0 0,0-1 0 0 0,0 0 0 0 0,0 1 0 0 0,0-1 0 0 0,0 0 0 0 0,0 0 0 0 0,0 1-261 0 0,0-1 279 0 0,0 0-249 0 0,-1-1 264 0 0,1 1-249 0 0,0 0 287 0 0,0 0-248 0 0,0 0 249 0 0,-1-1-264 0 0,1 1 182 0 0,0-1-178 0 0,0 1 208 0 0,1 0-194 0 0,-1-1 192 0 0,1 1-160 0 0,-1-1 156 0 0,1 1-157 0 0,0 0 187 0 0,0-1-191 0 0,1 0 179 0 0,0 0-202 0 0,1 0 180 0 0,0-1-116 0 0,1 0 147 0 0,1 0-153 0 0,0 0 48 0 0,1 0-110 0 0,0-1 154 0 0,0 1-102 0 0,0-1 71 0 0,0 1-51 0 0,1 0 33 0 0,-1-1 14 0 0,1 1-84 0 0,-1-1 50 0 0,1 1-51 0 0,-1 0 59 0 0,0 0-13 0 0,1-1 15 0 0,-1 1 2 0 0,0 0 15 0 0,0 0-42 0 0,-1 0 4 0 0,0 0-16 0 0,-1-1 86 0 0,1 1-45 0 0,-1 0-6 0 0,-1-1 47 0 0,0 1-7 0 0,0 0 27 0 0,1-1-33 0 0,-1 1 1 0 0,-1-1-10 0 0,1 1 48 0 0,0-1 4 0 0,0 0-26 0 0,0 1-9 0 0,1 0 16 0 0,0-1 21 0 0,1 0-34 0 0,0 0 30 0 0,1-1 1 0 0,2 1-28 0 0,-1-1-29 0 0,3 0 31 0 0,-2 0-8 0 0,-1 1 3 0 0,3-1-10 0 0,-2 1-34 0 0,1 0 19 0 0,0-1 6 0 0,-1 1 25 0 0,1 1-34 0 0,0-1 44 0 0,0 0-17 0 0,0 1-13 0 0,-1-1-9 0 0,2 0-9 0 0,-1 1 62 0 0,2-2-14 0 0,-2 2-6 0 0,0-1 18 0 0,1 0 8 0 0,0 0-12 0 0,1-1 1 0 0,-1 1-42 0 0,2-2-8 0 0,-3 2-5 0 0,2-1 27 0 0,-1 1-37 0 0,2-1 44 0 0,-2 0-45 0 0,2 0-52 0 0,0-1 38 0 0,0 0-21 0 0,-1 1 4 0 0,2-1-56 0 0,-1 0-16 0 0,1 0 24 0 0,1-1 12 0 0,-2 1 15 0 0,2-1-30 0 0,0 0-21 0 0,-1 0 37 0 0,1 0 0 0 0,1-1 48 0 0,-1 1-2 0 0,0 0 22 0 0,1-1 6 0 0,1 1-5 0 0,0-2-12 0 0,1 1 9 0 0,-1-1-36 0 0,-1 0-199 0 0,-1-1 185 0 0,0 1-31 0 0,0-3 73 0 0,1 1-20 0 0,1-3-10 0 0,0 1 5 0 0,0-2-2 0 0,0 1-28 0 0,1-3 78 0 0,0 0-19 0 0,0 1 22 0 0,1-2-40 0 0,-1 0 49 0 0,1 0-43 0 0,0-1 41 0 0,0 0-45 0 0,1 0 70 0 0,-1-1-58 0 0,1 1 60 0 0,0 0-17 0 0,-1 1 15 0 0,1-1-16 0 0,0-1-14 0 0,0 1 69 0 0,-1 2-26 0 0,1-1 20 0 0,-1 2 20 0 0,1-2-10 0 0,-1 2-266 0 0,0-1 390 0 0,0 1-362 0 0,1-1 391 0 0,-1 2-360 0 0,1-2 376 0 0,-1 2-340 0 0,1-2 305 0 0,-2 3-278 0 0,2-2 330 0 0,-1 2-335 0 0,0-2 341 0 0,0 2-349 0 0,0-1 342 0 0,1 0-346 0 0,-1 0 347 0 0,1 0-362 0 0,0 0 352 0 0,0 0-308 0 0,-1 0 308 0 0,0 1-329 0 0,0 1 328 0 0,1-1-338 0 0,-1 0 311 0 0,0 0-281 0 0,1 0 275 0 0,0 0-212 0 0,-1 0 4 0 0,1-1 218 0 0,-1 2-90 0 0,0 1 18 0 0,0-2-11 0 0,0 1-46 0 0,1-2 26 0 0,-1 2-16 0 0,1-1-5 0 0,0 1-4 0 0,-1 0-4 0 0,1 0-4 0 0,-1-1-36 0 0,0 0 42 0 0,0 1-29 0 0,0 0 0 0 0,0-2 5 0 0,0 2-17 0 0,0-2-13 0 0,-1 2 39 0 0,2-1-16 0 0,-1 1 5 0 0,0-1-4 0 0,0 1 5 0 0,0 1-6 0 0,0-1-17 0 0,0 1 46 0 0,-1 1-9 0 0,1-2 14 0 0,0 1-12 0 0,0-1-19 0 0,0 0 15 0 0,0 1-7 0 0,0-1 30 0 0,0 0 2 0 0,0 2 24 0 0,-1-2 22 0 0,0 0-8 0 0,0 2 14 0 0,0 0 34 0 0,1-1-10 0 0,-1 0-17 0 0,0 1-3 0 0,1 0-29 0 0,-1 1 12 0 0,0 0-24 0 0,0-1 1 0 0,1 0-11 0 0,-1 0-7 0 0,1 1 1 0 0,-1 0-38 0 0,0 0 24 0 0,0 1 5 0 0,0-1-20 0 0,0 0 1 0 0,1-1-5 0 0,-1 1-5 0 0,0-1-29 0 0,0 1-3 0 0,1 1-53 0 0,-1-1-75 0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1:53.39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0104E6"/>
      <inkml:brushProperty name="anchorY" value="-1.07349E6"/>
      <inkml:brushProperty name="scaleFactor" value="0.5"/>
    </inkml:brush>
  </inkml:definitions>
  <inkml:trace contextRef="#ctx0" brushRef="#br0">17 26 168 0 0,'-13'-14'16500'0'0,"12"12"-16016"0"0,0 1-18 0 0,-1-3 2511 0 0,5 3-2794 0 0,0 0 231 0 0,3 0-253 0 0,0 0 207 0 0,4 1-254 0 0,2-1 255 0 0,3 1-345 0 0,3 0 275 0 0,4 1-279 0 0,3-1 261 0 0,5 1-317 0 0,3 0 178 0 0,6 0-137 0 0,5 1 249 0 0,6 0-325 0 0,7 1 322 0 0,5 0-303 0 0,4 1 285 0 0,4 0-384 0 0,2 1 385 0 0,2-1-256 0 0,1 1 236 0 0,2 0-242 0 0,3 1 260 0 0,0-1-312 0 0,5 0 313 0 0,1-1-279 0 0,1 1 271 0 0,3-1-276 0 0,-1 1 270 0 0,0-1-222 0 0,-1 0 198 0 0,-1 0-179 0 0,-2 0 193 0 0,-2-1-61 0 0,-2 1-134 0 0,-1 0 170 0 0,-2-1-212 0 0,-1 0 212 0 0,-3 0-210 0 0,-2-1 165 0 0,-3 1-171 0 0,-4-2 185 0 0,-4 1-159 0 0,-3 0 123 0 0,-5-1-129 0 0,-3 0 163 0 0,-5 0-203 0 0,-2-1 202 0 0,-5 0-188 0 0,-3 1 178 0 0,-3-1-180 0 0,-4 0 199 0 0,-4-1-167 0 0,-1 1 201 0 0,-7 0-161 0 0,2 0 158 0 0,-5 0-167 0 0,1 0 139 0 0,-3 0-150 0 0,1 0 109 0 0,-2 0-133 0 0,1 0 132 0 0,-3 0-168 0 0,-1 0 130 0 0,1 0-126 0 0,-1-1 116 0 0,-1 1-148 0 0,1 0 138 0 0,-1 0-263 0 0,-1 0 193 0 0,-2 0-284 0 0,-1 0 126 0 0,3 0-269 0 0,-1 0 141 0 0,0 0-383 0 0,-2 0-31 0 0,0 0-373 0 0,1-1-260 0 0,0 0-299 0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6:44.69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2056E6"/>
      <inkml:brushProperty name="anchorY" value="-1.16129E6"/>
      <inkml:brushProperty name="scaleFactor" value="0.5"/>
    </inkml:brush>
  </inkml:definitions>
  <inkml:trace contextRef="#ctx0" brushRef="#br0">20 714 96 0 0,'0'0'6747'0'0,"-3"0"-5850"0"0,-2 0-110 0 0,1 0-7 0 0,1 0-87 0 0,-2 0 2802 0 0,8 1-3005 0 0,-1 0-42 0 0,6 0-91 0 0,2 1-24 0 0,4-1-82 0 0,4 1-21 0 0,3 0-71 0 0,4 0-17 0 0,4-1-16 0 0,4 1-28 0 0,2-2-17 0 0,4 1-26 0 0,1-1-4 0 0,3 0 8 0 0,0 0-18 0 0,2 0-9 0 0,0-1 6 0 0,0 0-16 0 0,-1 0 13 0 0,0-1 19 0 0,-2 1 18 0 0,0-1 25 0 0,-1 0-24 0 0,-1-1 0 0 0,-1 1-32 0 0,-2 0 22 0 0,-2 0-23 0 0,-2 0 1 0 0,-2 0-14 0 0,-1 0 3 0 0,-3-1-16 0 0,-2 1 8 0 0,-2 0-2 0 0,-2 1 9 0 0,-2-1-16 0 0,-4 1 19 0 0,0 0 8 0 0,-3 0 40 0 0,1 0-10 0 0,-3 0 43 0 0,1 1 13 0 0,-2 0-29 0 0,1-1 15 0 0,-3 1-18 0 0,-1-1-6 0 0,2 1-22 0 0,-2-1 10 0 0,-1 1-18 0 0,1-1 4 0 0,-1 1 21 0 0,-1 0-2 0 0,-1 0 26 0 0,1 0 3 0 0,0-1 57 0 0,0 1 8 0 0,-2 0-36 0 0,2-2-37 0 0,0 1 0 0 0,0-2-14 0 0,1 0-54 0 0,0-1 37 0 0,0-1-70 0 0,0-1 28 0 0,1-2 8 0 0,-1-1-115 0 0,1-2 150 0 0,1 0-123 0 0,0-2 150 0 0,0-2-132 0 0,0 0 135 0 0,1-2-95 0 0,0-1 127 0 0,0-1-153 0 0,1 0 123 0 0,-1-1-114 0 0,1-1 145 0 0,0 0-48 0 0,0 0 102 0 0,-1 0-114 0 0,1 0 113 0 0,-1 0-100 0 0,0 1 52 0 0,0 1-71 0 0,-1 0 38 0 0,0 1-28 0 0,-1 1 68 0 0,-1 3-81 0 0,1 0 32 0 0,-2 3-95 0 0,0 0 48 0 0,0 4-121 0 0,-1-1 75 0 0,0 2-88 0 0,0 0 89 0 0,0 2-60 0 0,-1 1 47 0 0,2 2-13 0 0,0 4 51 0 0,2 2-75 0 0,0 5 109 0 0,2 3-108 0 0,1 4 99 0 0,0 4-57 0 0,1 5 36 0 0,1 3-5 0 0,1 3 24 0 0,1 2 88 0 0,0 2-140 0 0,0 1 159 0 0,1 0-161 0 0,-1 0 141 0 0,0 0-126 0 0,0-2 149 0 0,-1-2-179 0 0,0-1 45 0 0,-1-2-36 0 0,0-2 33 0 0,-1-2-11 0 0,0-1 4 0 0,0-2-5 0 0,-2-1 21 0 0,-1-3-21 0 0,-1-2-7 0 0,0-2 30 0 0,-1-2 32 0 0,0 0-8 0 0,-2-4 48 0 0,1 0 226 0 0,-1 0-179 0 0,0-3 217 0 0,1 0-255 0 0,-2-1 175 0 0,0-2-210 0 0,1-1 133 0 0,1-3-272 0 0,0-2 271 0 0,1-4-274 0 0,1-2 220 0 0,2-5-229 0 0,0-3 183 0 0,2-4-192 0 0,2-3 172 0 0,1-5-193 0 0,2-3 62 0 0,0-3 2 0 0,1-3-39 0 0,1-3 12 0 0,0-2 15 0 0,0-1 18 0 0,0 0 14 0 0,0 0-25 0 0,0 1 9 0 0,-1 1 11 0 0,-1 0 10 0 0,-1 3-86 0 0,1 1 120 0 0,-2 2-2 0 0,0 2-21 0 0,-1 4 45 0 0,-1 2-41 0 0,-1 4 4 0 0,-1 3-44 0 0,-1 2 16 0 0,-1 2-31 0 0,-2 3-39 0 0,1 2 23 0 0,-2 4 4 0 0,0 0 3 0 0,0 3-9 0 0,1 4 40 0 0,1 4 8 0 0,1 4 22 0 0,1 6-26 0 0,0 5 37 0 0,0 6-11 0 0,1 4-33 0 0,0 5 57 0 0,0 3-5 0 0,1 3-20 0 0,0 2 176 0 0,1 1-219 0 0,-1 0 217 0 0,1 1-266 0 0,-1-1 241 0 0,0-1-244 0 0,0-1 250 0 0,0-1-248 0 0,0-1 74 0 0,0-3-42 0 0,0-1-42 0 0,-1-3 122 0 0,0-3-42 0 0,-1-2 2 0 0,0-2 51 0 0,-1-3-20 0 0,0-3-2 0 0,-2-1 54 0 0,1-3 16 0 0,-1-1 36 0 0,-1-1 91 0 0,-1-4-45 0 0,1 0-8 0 0,0-3-60 0 0,-2-1 5 0 0,4-3 73 0 0,2-4-155 0 0,0-3 137 0 0,2-4-174 0 0,1-4 157 0 0,1-4-208 0 0,1-3 60 0 0,1-4-68 0 0,1-4 64 0 0,1-2-22 0 0,1-3 18 0 0,-1 0 1 0 0,0-2 19 0 0,1 1 56 0 0,-1 0 23 0 0,-1 0 7 0 0,0 0-7 0 0,-1 2 18 0 0,0 1-19 0 0,-2 1 34 0 0,0 1-19 0 0,0 1-8 0 0,-2 0 3 0 0,1 1-34 0 0,-2 1 4 0 0,0 1-4 0 0,0 2-9 0 0,-2 1-12 0 0,1 1 17 0 0,-1 2-34 0 0,-1 1 10 0 0,0 1-13 0 0,0 1-16 0 0,-1 2-6 0 0,0 1-28 0 0,-1 1 3 0 0,0 2-32 0 0,0 1-24 0 0,-2 2-24 0 0,1 1 23 0 0,-1 1 18 0 0,0 3 5 0 0,1 2 42 0 0,1 5-5 0 0,1 5 37 0 0,1 6-37 0 0,0 6 65 0 0,1 7-48 0 0,1 6 44 0 0,-1 7-21 0 0,2 5 123 0 0,-1 5-170 0 0,1 4 195 0 0,0 1-185 0 0,0 1 150 0 0,1 0-153 0 0,-1-2 138 0 0,1-1-145 0 0,-1-2 42 0 0,0-4 89 0 0,1-2-160 0 0,-1-2 107 0 0,1-2-38 0 0,-1-3 4 0 0,0-3-9 0 0,0-2 21 0 0,0-3 7 0 0,-2-3-29 0 0,1-3 57 0 0,-1-3-18 0 0,-1-2 40 0 0,0-3-5 0 0,0-2 59 0 0,-2-2 18 0 0,1-1 101 0 0,-2-3-62 0 0,1-1-44 0 0,0-3-24 0 0,-2-1-36 0 0,3-1 34 0 0,-2-2-80 0 0,3-4 14 0 0,0-2-16 0 0,1-3-8 0 0,1-2-12 0 0,0-4 62 0 0,0-2-140 0 0,0-3 72 0 0,1-3-87 0 0,0-2 120 0 0,1-3-107 0 0,-1-1 85 0 0,0-1-85 0 0,1-2 113 0 0,-1 0-103 0 0,0 0 18 0 0,0 0 3 0 0,-1 1-9 0 0,1 0 21 0 0,-1 1 13 0 0,0 2 21 0 0,-2 2 28 0 0,1 1-5 0 0,-1 2-10 0 0,0 0-6 0 0,0 1 2 0 0,0 0 2 0 0,-1 1-19 0 0,1 1 1 0 0,0 1 27 0 0,-1 1-19 0 0,0 2 17 0 0,-1 1-18 0 0,1 1 19 0 0,-1 2-58 0 0,-1 1 18 0 0,0 3-27 0 0,1-2 1 0 0,-2 3-1 0 0,1 0 3 0 0,0 1 4 0 0,1-1 18 0 0,0 2 24 0 0,3-1-25 0 0,-2 1 10 0 0,6 1 15 0 0,1 0-9 0 0,2 1-20 0 0,2 1 44 0 0,2 0-28 0 0,2 1 18 0 0,3 0-9 0 0,2 1-11 0 0,2-1-2 0 0,2 1 14 0 0,4 0-5 0 0,1 1-3 0 0,4-1-8 0 0,0 0 12 0 0,2 0-28 0 0,4 0-15 0 0,0 0-6 0 0,3 0-33 0 0,2 0-2 0 0,1-1-20 0 0,2 1 13 0 0,1-1 130 0 0,1 1-201 0 0,1-1 206 0 0,0-1-231 0 0,1 1 222 0 0,-1-1-222 0 0,1 0 225 0 0,0 0-245 0 0,-1-1 265 0 0,0 1-263 0 0,0-1 76 0 0,-1 0-12 0 0,-1 0 10 0 0,0 0 3 0 0,-1 0-18 0 0,-2-1 15 0 0,0 1-15 0 0,-3-1 4 0 0,-1 0-10 0 0,-2 1 35 0 0,-2-1 125 0 0,-2 1-189 0 0,-1 0 242 0 0,-1 0-228 0 0,-1 0 248 0 0,-2 0-256 0 0,-1 1 284 0 0,-2 0-310 0 0,-2 0 244 0 0,-1 0-216 0 0,-2 0 160 0 0,-1 0-192 0 0,-1 0 180 0 0,-3 0-191 0 0,-1 0 206 0 0,-2 0-221 0 0,-2 0 150 0 0,-3 0-125 0 0,0 1 128 0 0,-3-1-81 0 0,2 1 82 0 0,-3-1-41 0 0,1 1 61 0 0,-2 0-36 0 0,1 0 69 0 0,-2-1-98 0 0,-3 1 105 0 0,2 0-61 0 0,-1 0 66 0 0,-1 0-69 0 0,-2 0 58 0 0,3 0-45 0 0,-1 0 36 0 0,0 0-57 0 0,-2 0 115 0 0,2 1-82 0 0,0 0 37 0 0,-2-1-14 0 0,1 3 17 0 0,-1-1-14 0 0,0 3-1 0 0,0 1 1 0 0,0 2 32 0 0,-1 1-29 0 0,0 2 44 0 0,-1 2-32 0 0,0 2 16 0 0,0 3 9 0 0,0 3-40 0 0,-2 3 241 0 0,0 4-272 0 0,0 4 226 0 0,-2 5-263 0 0,-1 5 98 0 0,-1 4 31 0 0,0 5-24 0 0,-1 2 34 0 0,1 4 26 0 0,-1 1-7 0 0,1 2 42 0 0,0 2-24 0 0,1-1 37 0 0,0 1-5 0 0,1 0 152 0 0,1-2-178 0 0,0 0 186 0 0,2 0-171 0 0,0 0 176 0 0,2 1-210 0 0,0 1 184 0 0,2 0-188 0 0,1 0 8 0 0,1 0-20 0 0,0 1 3 0 0,2-2-18 0 0,1 0-4 0 0,0 0 24 0 0,2-2-32 0 0,0 0 104 0 0,1-1-157 0 0,0-1 153 0 0,1-1-174 0 0,0-1 163 0 0,1-1-166 0 0,-2-2 165 0 0,1-1-68 0 0,-2-2-105 0 0,0-3 165 0 0,-2-1-191 0 0,0-1 188 0 0,-2-1-206 0 0,0-1 220 0 0,-2 0-235 0 0,-1-1 230 0 0,0-1-210 0 0,-1 0 217 0 0,-1-2-199 0 0,0 1 186 0 0,-1-1-199 0 0,-1 0 203 0 0,0 0-146 0 0,0-1 129 0 0,0 1-166 0 0,0-1 174 0 0,0 0-170 0 0,0-1 172 0 0,1 0-192 0 0,-1 0 189 0 0,1-1-207 0 0,0-1 211 0 0,0 1-79 0 0,0-1 17 0 0,1-1 14 0 0,0 0-33 0 0,0 0 1 0 0,1 0 12 0 0,0-1-23 0 0,0 0-3 0 0,1-1-28 0 0,-1 0 54 0 0,1 0-162 0 0,1-1 183 0 0,-1 0-167 0 0,1 1 172 0 0,0-2-167 0 0,0 1 181 0 0,-1-1-180 0 0,1-1 163 0 0,0 1-157 0 0,-1-2 196 0 0,1 0-199 0 0,-1-1 165 0 0,0 0-138 0 0,0 0 147 0 0,-1 0-179 0 0,1 0 213 0 0,-1-1-209 0 0,-1 1 208 0 0,1-1-220 0 0,-1 0 201 0 0,1 0-155 0 0,0-1 182 0 0,-1 0-95 0 0,1 0 14 0 0,-1-2-2 0 0,0 1 8 0 0,1-2-46 0 0,-2 0 14 0 0,1-1 22 0 0,-1-1-12 0 0,1 0-28 0 0,-1-1-1 0 0,0 1 12 0 0,0-1 14 0 0,-1 0-50 0 0,0 0 53 0 0,0 1 1 0 0,0 0-32 0 0,0-1 35 0 0,0 2-54 0 0,-1 1 49 0 0,1 0-39 0 0,-1 0 44 0 0,0 1-8 0 0,0 0-25 0 0,0 0 23 0 0,1 0 6 0 0,-1 0-39 0 0,1 0 50 0 0,0 0-21 0 0,0 0-17 0 0,0-1 2 0 0,0-1 16 0 0,0 1-20 0 0,1 0 17 0 0,-1-1-10 0 0,2-1 21 0 0,-1 1-43 0 0,0-1 13 0 0,1 0 5 0 0,0-1-41 0 0,0 0 36 0 0,-1 0 1 0 0,1-1 10 0 0,-1 1-53 0 0,1-1 16 0 0,-1 0 31 0 0,0 0-49 0 0,0 0 21 0 0,0 1 12 0 0,-1-1-14 0 0,1 0 5 0 0,-1 0-24 0 0,0 0 44 0 0,0-1-15 0 0,0 0 16 0 0,0 0-8 0 0,0-1-7 0 0,0 0 16 0 0,0-1 9 0 0,0 0-6 0 0,0-1 12 0 0,0 0 1 0 0,0-1 5 0 0,0 0-10 0 0,1 0-20 0 0,0-1-23 0 0,-1 0 24 0 0,1-1 9 0 0,0 1-12 0 0,1-1-32 0 0,-1 0 47 0 0,1 0-7 0 0,-1 0-21 0 0,1-1 32 0 0,0 1-1 0 0,1-1-28 0 0,-1 0-74 0 0,-1 0 53 0 0,1-2-3 0 0,0 1-15 0 0,-1-1 12 0 0,0 0-27 0 0,1-1-44 0 0,-1 0 11 0 0,0-1-44 0 0,1 0-13 0 0,-1-1 15 0 0,0-1-2 0 0,0 1 38 0 0,1-1 13 0 0,-1 0-6 0 0,0-1 65 0 0,1 0-13 0 0,0 0 31 0 0,0 0 7 0 0,-1 0-14 0 0,1 0 25 0 0,-1 0-8 0 0,1 0 8 0 0,-1 0 3 0 0,2 0-10 0 0,-1-1-11 0 0,1 0-15 0 0,-2 0-72 0 0,1 0-19 0 0,-2-1-33 0 0,4 1-79 0 0,-1-1-23 0 0,0 0-33 0 0,2 0-57 0 0,-1-1 116 0 0,0 1-16 0 0,1-2 32 0 0,-1 0 2 0 0,1-1 15 0 0,0 1-31 0 0,0-2 38 0 0,0 1 67 0 0,0-1-32 0 0,-1 0 99 0 0,1-1-3 0 0,0 1 67 0 0,0-2-24 0 0,-1 2 118 0 0,1-2 6 0 0,-1 1 108 0 0,0 0-6 0 0,0 0-47 0 0,-1-1 38 0 0,0 0 75 0 0,0 0 47 0 0,-1 1-63 0 0,0-1 40 0 0,-1 1-7 0 0,0-2 28 0 0,0 2-16 0 0,-1-1-31 0 0,-1 1-19 0 0,0-1-39 0 0,-1 1-1 0 0,-2-1-32 0 0,2 2-21 0 0,-3-2-28 0 0,1 2-42 0 0,-1-1 50 0 0,0 1-22 0 0,-2 1 34 0 0,1 0-17 0 0,-2 2-8 0 0,1 0 3 0 0,-3 2-48 0 0,-1 2 36 0 0,0 0-37 0 0,0 2 6 0 0,-1 0 21 0 0,0 2-26 0 0,0 1 8 0 0,1 0 8 0 0,0 1-22 0 0,0 1 2 0 0,1 1-16 0 0,0-1 9 0 0,2 2-8 0 0,0-1-55 0 0,1 1 21 0 0,1 0 14 0 0,1 0-109 0 0,2-1 51 0 0,0-2-71 0 0,2 0 22 0 0,1 1-135 0 0,1-1 70 0 0,2-1-228 0 0,1 0 197 0 0,0-2-273 0 0,3 0 274 0 0,-1-2-314 0 0,3-1 220 0 0,0 0-18 0 0,3-2-141 0 0,1-1 114 0 0,1-2 3 0 0,0 0 48 0 0,1-2-36 0 0,-1-1 104 0 0,-1 0 21 0 0,0-2 50 0 0,-1 0 128 0 0,-1 0 137 0 0,0-1 83 0 0,-2 0 1 0 0,0 0 5 0 0,-1-1 87 0 0,-1 1 40 0 0,-1 1 36 0 0,-1-1-22 0 0,-2 2-81 0 0,-1-2 79 0 0,-1 2-47 0 0,-1-2 22 0 0,0 1-62 0 0,-2-1 126 0 0,-1 0-91 0 0,-2 0-49 0 0,0 0-31 0 0,-2 1 15 0 0,-2 1 4 0 0,-1 0 40 0 0,-1 1-38 0 0,-2 1-18 0 0,3 1-37 0 0,-4 1-7 0 0,-1 1-21 0 0,0 2-38 0 0,-2 0-43 0 0,1 2 10 0 0,1 1-18 0 0,0 0-57 0 0,1 1 39 0 0,1 1-43 0 0,1 0 6 0 0,2 1-77 0 0,0 0 35 0 0,3 0-76 0 0,1 0-8 0 0,2 1-34 0 0,1-2-55 0 0,1 2-15 0 0,2-1-6 0 0,1 1-45 0 0,0-1 8 0 0,3 0-76 0 0,0-1-12 0 0,3 0-30 0 0,-1-1 0 0 0,2-1-27 0 0,0-1 39 0 0,2-2 1 0 0,1-1 15 0 0,0-1-48 0 0,1-2 51 0 0,-1-1 12 0 0,0-1 100 0 0,0-2-12 0 0,-1 0 137 0 0,-1-1 69 0 0,-2 0 100 0 0,0-1 76 0 0,-2 0 9 0 0,0 0 2 0 0,-2 1 98 0 0,0 1 29 0 0,-2-1 25 0 0,0 1 24 0 0,-2-1-50 0 0,-1 2 2 0 0,0-1-20 0 0,0 1-7 0 0,-3-1-18 0 0,1 3-39 0 0,-3-1-36 0 0,1 2-50 0 0,-2 0-116 0 0,0 1 94 0 0,-1 0-70 0 0,1 1-70 0 0,-2 1-12 0 0,3 0-64 0 0,-2 0-95 0 0,2 1-94 0 0,-2 1-179 0 0,3 0-333 0 0,1 0-291 0 0,-1 0-386 0 0,1 0-174 0 0,2-1-577 0 0,-2 1-414 0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7:42.87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3317E6"/>
      <inkml:brushProperty name="anchorY" value="-1.17974E6"/>
      <inkml:brushProperty name="scaleFactor" value="0.5"/>
    </inkml:brush>
  </inkml:definitions>
  <inkml:trace contextRef="#ctx0" brushRef="#br0">96 252 996 0 0,'-1'-1'2360'0'0,"0"-3"-597"0"0,-1-1-273 0 0,-1-1-196 0 0,1-2-52 0 0,-1 2-195 0 0,0-2 93 0 0,1 1-193 0 0,0 0-70 0 0,0 1-240 0 0,0-1-61 0 0,0 2-209 0 0,0 0-18 0 0,0 1-167 0 0,1 1 69 0 0,0 0-134 0 0,-1 0 61 0 0,2 1-92 0 0,-1 0 85 0 0,1 1-98 0 0,0 3 90 0 0,1 0-112 0 0,1 4 127 0 0,1 1-123 0 0,-1 2 130 0 0,0 3-90 0 0,1 1 99 0 0,-1 2-126 0 0,0 2 103 0 0,0 2-116 0 0,0 1 107 0 0,0 2-130 0 0,-1 1 108 0 0,0 1-128 0 0,0 1 122 0 0,0-1-127 0 0,0 0 117 0 0,0 0-133 0 0,-1 0 113 0 0,1-2-128 0 0,-1 0 126 0 0,0-1-132 0 0,0-1 133 0 0,0-1-148 0 0,-1-2 147 0 0,1 0-138 0 0,0-2 130 0 0,0-1-127 0 0,-1-2 122 0 0,1 0-121 0 0,0-3 138 0 0,0 0-129 0 0,0-2 147 0 0,0 1-123 0 0,0-1 160 0 0,0 0-51 0 0,0-2 98 0 0,-1 1-145 0 0,0-1 117 0 0,1-2-150 0 0,-1 0 102 0 0,1-2-130 0 0,0-1 115 0 0,-2-1-139 0 0,1-1 134 0 0,-2-3-158 0 0,1-1 126 0 0,-2-3-151 0 0,1-2 127 0 0,0-1-82 0 0,0-1 89 0 0,0-2-118 0 0,1-2 130 0 0,-1-1-92 0 0,0-2 113 0 0,0-1-121 0 0,0-1 215 0 0,0-1-110 0 0,0-1 142 0 0,-1 1-51 0 0,0-1 5 0 0,0 0 81 0 0,1 1 23 0 0,-1-1-36 0 0,1 1-44 0 0,-1 1-10 0 0,1 0-64 0 0,0 0-32 0 0,1 1 24 0 0,0 1-60 0 0,0 1 36 0 0,0 1 141 0 0,1 0-232 0 0,0 2 193 0 0,0 0-262 0 0,1 0 220 0 0,1 1-197 0 0,0 1 164 0 0,1 0-216 0 0,0 1 212 0 0,1 0-206 0 0,1 1 173 0 0,1 0-197 0 0,1 2 184 0 0,1 0-183 0 0,1 0 194 0 0,0 2-226 0 0,2 1 227 0 0,0 0-210 0 0,2 1 170 0 0,0 2-176 0 0,2 0 130 0 0,0 2-147 0 0,1 2 120 0 0,0 0-182 0 0,2 2 44 0 0,-1 1 42 0 0,1 2 4 0 0,0 1 17 0 0,-1 2-1 0 0,1 1-3 0 0,-1 1 2 0 0,-2 1-15 0 0,1 1 51 0 0,-2 0 17 0 0,-1 1-22 0 0,-1 0 20 0 0,-1 0 37 0 0,-2-1-16 0 0,-1 1-57 0 0,-2 0 96 0 0,-1 1-73 0 0,-3-1 84 0 0,0 0-71 0 0,-2 1 74 0 0,-2-1-124 0 0,-2 0 112 0 0,0 0-60 0 0,-2 0 78 0 0,-2-1-96 0 0,0-1 106 0 0,-1 0-112 0 0,-1-1 112 0 0,-1-1-89 0 0,1 0 102 0 0,-2-1-95 0 0,1-1 90 0 0,0 0-78 0 0,0-1 102 0 0,1 0-118 0 0,2-2 98 0 0,0 1-96 0 0,1-2 102 0 0,0 1-124 0 0,2-1 121 0 0,-1 1-140 0 0,2-2 93 0 0,0 1-80 0 0,1 0 105 0 0,-1 0-124 0 0,1-1 108 0 0,1 0-98 0 0,0 0 126 0 0,0 1-116 0 0,2-1 139 0 0,0 1-116 0 0,1-1 116 0 0,1 3-108 0 0,0-2 117 0 0,2 2-124 0 0,0-1 75 0 0,3 1-56 0 0,0 1 94 0 0,1 0-116 0 0,0 1 126 0 0,1 1-109 0 0,1-1 98 0 0,0 1-121 0 0,0 1 119 0 0,1 0-107 0 0,0 2 107 0 0,2 0-97 0 0,0 1 99 0 0,1 1-122 0 0,-1 0 129 0 0,1 1-34 0 0,0 0-8 0 0,0 0 26 0 0,-1 0-51 0 0,1 0 34 0 0,-1-1-12 0 0,0 0 12 0 0,-1-1-16 0 0,0-1 5 0 0,-1-1 7 0 0,-1-1-21 0 0,-1-1-2 0 0,0 0-1 0 0,-1-1 22 0 0,0 0 17 0 0,-2-2-3 0 0,1 1 8 0 0,-1-1 17 0 0,0 0 0 0 0,-1-1-8 0 0,1 0 40 0 0,-1 0-2 0 0,-2-1-11 0 0,2 0-18 0 0,-1 0-5 0 0,-1-2-15 0 0,2 2-34 0 0,-1-2 27 0 0,-1 1-11 0 0,0-1-25 0 0,0 1 8 0 0,0-1-55 0 0,0 0-42 0 0,-1 0-103 0 0,0 0-111 0 0,1 0-844 0 0,0 1 99 0 0,-1-1-156 0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5:08.73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0363E6"/>
      <inkml:brushProperty name="anchorY" value="-1.14799E6"/>
      <inkml:brushProperty name="scaleFactor" value="0.5"/>
    </inkml:brush>
  </inkml:definitions>
  <inkml:trace contextRef="#ctx0" brushRef="#br0">1 245 1080 0 0,'0'0'1572'0'0,"0"-4"-345"0"0,1-1-56 0 0,0-3-266 0 0,2-3-59 0 0,-1 0 176 0 0,1-2-358 0 0,1-1 306 0 0,0-1-224 0 0,0 0 101 0 0,0 0-89 0 0,1 0 28 0 0,-1 1-221 0 0,1-1 85 0 0,-1 2-182 0 0,1 0 30 0 0,-2 1-165 0 0,1 1-20 0 0,-2 3-145 0 0,1-1 18 0 0,-1 3-128 0 0,0-1 68 0 0,-1 2-102 0 0,1 2 68 0 0,-2 1-82 0 0,1 2 74 0 0,0 2-94 0 0,-1 3 103 0 0,-1 4-106 0 0,0 3 36 0 0,0 3-2 0 0,-1 3-3 0 0,0 3-30 0 0,0 2 36 0 0,1 1-2 0 0,-1 2 43 0 0,0 0-39 0 0,0 2 14 0 0,1-1-32 0 0,1 1 64 0 0,0 0-72 0 0,0 0 61 0 0,1-1-56 0 0,0 0 35 0 0,1-2-24 0 0,-1 0 29 0 0,1 0-4 0 0,1-2 3 0 0,-1-2-19 0 0,1-2 52 0 0,0 0 17 0 0,0-3 40 0 0,0-1 52 0 0,0-2 27 0 0,0-2-7 0 0,0-1-17 0 0,-1-1-31 0 0,2-1-11 0 0,-1-2-33 0 0,2 0-35 0 0,-1-2 7 0 0,2-2-34 0 0,0 0-20 0 0,2-3 8 0 0,2-2-14 0 0,1-2-1 0 0,2-1-19 0 0,0-3-19 0 0,1-1 0 0 0,0-2-7 0 0,2-2-9 0 0,0-1 12 0 0,1-1-23 0 0,0-2 21 0 0,1-2 7 0 0,0 0-35 0 0,-1 0 68 0 0,0-1-68 0 0,0-1 54 0 0,-1 1-34 0 0,-1 0-9 0 0,-1 0 40 0 0,-1 0-37 0 0,-1 2-6 0 0,-1-1 39 0 0,-1 1-37 0 0,-2 1 22 0 0,0 1 17 0 0,-2 0-24 0 0,0 1 27 0 0,-1 1-45 0 0,-1 1 32 0 0,0 0-1 0 0,-1 1-5 0 0,-1 1 7 0 0,0 0-20 0 0,-1 1 24 0 0,0 1-26 0 0,0 1 8 0 0,-1 0-13 0 0,1 2-10 0 0,-2-1-12 0 0,1 1-3 0 0,-1-1-14 0 0,0 1-2 0 0,-1 0 9 0 0,0 1-22 0 0,-1 1 105 0 0,0 1-125 0 0,-3 1 56 0 0,2 0 0 0 0,-4 3-7 0 0,1 0 13 0 0,-3 1 15 0 0,0 3 29 0 0,-2 1-25 0 0,1 2 14 0 0,-1 1 20 0 0,1 2-11 0 0,0 2 5 0 0,1 1 22 0 0,0 0-30 0 0,2 1 29 0 0,1 1-8 0 0,1 0 58 0 0,2 0-49 0 0,1 0 18 0 0,2 0-5 0 0,1 0 18 0 0,3 0-18 0 0,1-1 15 0 0,4 0-14 0 0,1-1-5 0 0,4-1-22 0 0,1 0-22 0 0,3-2-34 0 0,2-1-67 0 0,2-2-101 0 0,1-1-57 0 0,0-2-87 0 0,1-2 81 0 0,1-2-145 0 0,-1-1-4 0 0,0-1-134 0 0,1-2 63 0 0,-1-1-84 0 0,-1-2 77 0 0,-1-1-33 0 0,0-2 103 0 0,-1 0-4 0 0,-1-1 58 0 0,-1-1 50 0 0,-2 0-25 0 0,0-1-127 0 0,-2 1 15 0 0,-1 1-61 0 0,-2 0-237 0 0,-1 2-253 0 0,-3 2-1592 0 0,0 0-121 0 0,-2 2 486 0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5:38.44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7184E6"/>
      <inkml:brushProperty name="anchorY" value="-1.36104E6"/>
      <inkml:brushProperty name="scaleFactor" value="0.5"/>
    </inkml:brush>
  </inkml:definitions>
  <inkml:trace contextRef="#ctx0" brushRef="#br0">13 0 1160 0 0,'0'0'8562'0'0,"-2"1"-7546"0"0,-1-1-72 0 0,1 1-97 0 0,-3 0 2653 0 0,8-1-3446 0 0,0 0 36 0 0,0-1-14 0 0,2 1-24 0 0,0 0 41 0 0,3 1-13 0 0,-1-1-10 0 0,2 0-29 0 0,-1 1 50 0 0,2-1-59 0 0,-1 1 32 0 0,4-1-20 0 0,-2 1 52 0 0,3-1-42 0 0,-1 0-24 0 0,3 1 36 0 0,1-1-52 0 0,-2 1 16 0 0,3-1-34 0 0,0 0 45 0 0,0 0-56 0 0,-4 0 68 0 0,2-1-86 0 0,-2 1 69 0 0,2 0-60 0 0,-3 0 46 0 0,1 0-38 0 0,-2 0 58 0 0,1-1-72 0 0,-2 1 82 0 0,1 0-90 0 0,-3-1 84 0 0,-3 1-78 0 0,3 0 47 0 0,-2 0-28 0 0,-1 0 49 0 0,2 0-56 0 0,-2-1 64 0 0,-1 1-70 0 0,-2 0 68 0 0,3-1-72 0 0,-2 1 68 0 0,0 0-67 0 0,-1 0 57 0 0,-1 0-69 0 0,-1 0 67 0 0,3 1-20 0 0,-1-1-4 0 0,1 0-43 0 0,-1 1 58 0 0,-1-1-94 0 0,-1 0-24 0 0,0 0-191 0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1:38.31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9497E6"/>
      <inkml:brushProperty name="anchorY" value="-1.05505E6"/>
      <inkml:brushProperty name="scaleFactor" value="0.5"/>
    </inkml:brush>
  </inkml:definitions>
  <inkml:trace contextRef="#ctx0" brushRef="#br0">1241 345 1160 0 0,'1'-1'2364'0'0,"1"-4"-672"0"0,1-2-316 0 0,2-2-306 0 0,-1-2-125 0 0,1-1-119 0 0,1-1-55 0 0,-1-1 114 0 0,0 0 52 0 0,-1 0 0 0 0,1 0-61 0 0,-1 1-43 0 0,-1-1-85 0 0,0 1-39 0 0,-1 1-38 0 0,0 1-49 0 0,0 1-98 0 0,-1 0-102 0 0,0 2-8 0 0,-1-1-38 0 0,-1 0-34 0 0,-1 0 8 0 0,0-1 22 0 0,-3 1-17 0 0,0-1-69 0 0,-3 0 2 0 0,-1 1-75 0 0,-4-1-6 0 0,-2 0-13 0 0,-3 0-24 0 0,-3 1-14 0 0,-3 1 3 0 0,-5 0-64 0 0,-2 3 55 0 0,-4 1-66 0 0,-5 3 117 0 0,-5 3-147 0 0,-7 4 177 0 0,-7 5-147 0 0,-8 6 171 0 0,-5 6-72 0 0,-4 7 48 0 0,-2 5 167 0 0,0 8-216 0 0,1 5 266 0 0,4 5-224 0 0,4 6 185 0 0,5 4-254 0 0,6 3 213 0 0,8 4-343 0 0,8 1 173 0 0,8 1-61 0 0,8-1-26 0 0,9-1 108 0 0,9 0-159 0 0,7-2 27 0 0,10 1-133 0 0,7 1-25 0 0,10-1-61 0 0,7-3-113 0 0,7-2-11 0 0,6-4-77 0 0,5-5-41 0 0,1-7-101 0 0,2-6-43 0 0,1-7-20 0 0,0-7-36 0 0,-1-7-100 0 0,-2-7 151 0 0,0-6-60 0 0,-2-5 123 0 0,-2-7-110 0 0,-3-4 270 0 0,-1-4-143 0 0,-4-5 249 0 0,-4-3-85 0 0,-3-3 253 0 0,-5-2-51 0 0,-4-2 213 0 0,-6-1-102 0 0,-4 0 214 0 0,-5 1-61 0 0,-5 0 152 0 0,-4-1-9 0 0,-5 0 108 0 0,-4-1-15 0 0,-4 0 68 0 0,-5 0 111 0 0,-3 1-191 0 0,-4 1 162 0 0,-2 1-284 0 0,-3 1 253 0 0,0 2-307 0 0,-2 1 201 0 0,1 3-306 0 0,1 2 206 0 0,3 2-280 0 0,2 2 232 0 0,4 2-265 0 0,3 2 151 0 0,2 0-333 0 0,4 2 101 0 0,3 2-310 0 0,2-1 55 0 0,2 2-162 0 0,5-1-4 0 0,3 2-36 0 0,5-1-48 0 0,4 1 150 0 0,4 1-70 0 0,3 1 180 0 0,3 0-61 0 0,1 1 175 0 0,1 1-81 0 0,2 0 190 0 0,-1 2-107 0 0,1-1 198 0 0,-2 2-82 0 0,-1 0 143 0 0,-1 1-22 0 0,-2 1 124 0 0,-2 1-2 0 0,-1 1 83 0 0,-3 0-111 0 0,-2 2 88 0 0,-1 1 1 0 0,-3 1-10 0 0,-2 2-17 0 0,-1 0-46 0 0,-2 2-3 0 0,0 1 146 0 0,-1 1-301 0 0,-1 2 95 0 0,-1 1-23 0 0,0 2-18 0 0,2 0-3 0 0,-2 1-131 0 0,2 0 102 0 0,1 0-196 0 0,0 0-76 0 0,1-1-111 0 0,1-1-170 0 0,1-1-25 0 0,1-2-322 0 0,0-2-125 0 0,1-2-205 0 0,1-2-60 0 0,-2-4-51 0 0,1-1-313 0 0,-2-3 236 0 0,3-2-121 0 0,-2-1 37 0 0,2-3-26 0 0,0-2 86 0 0,0-3-810 0 0,1-1 110 0 0,-3 0-299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1:12.9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14 106 600 0 0,'-1'-3'3463'0'0,"-12"-99"20848"0"0,13 114-24245 0 0,1 0 0 0 0,0 0 1 0 0,0 1-1 0 0,2-1 0 0 0,-1-1 0 0 0,1 1 0 0 0,6 12 1 0 0,2 15-11 0 0,89 357 917 0 0,-92-361-850 0 0,-4-16 260 0 0,0-1 1 0 0,11 27-1 0 0,-14-45-346 0 0,-1 1-1 0 0,0 0 1 0 0,0-1-1 0 0,1 1 1 0 0,-1-1-1 0 0,0 1 0 0 0,1-1 1 0 0,-1 1-1 0 0,0-1 1 0 0,1 1-1 0 0,-1-1 1 0 0,1 1-1 0 0,-1-1 1 0 0,1 1-1 0 0,-1-1 1 0 0,1 0-1 0 0,-1 1 1 0 0,1-1-1 0 0,-1 0 1 0 0,1 1-1 0 0,0-1 1 0 0,-1 0-1 0 0,1 0 1 0 0,-1 0-1 0 0,1 1 0 0 0,0-1 1 0 0,-1 0-1 0 0,1 0 1 0 0,0 0-1 0 0,0 0 1 0 0,1-1-4 0 0,0 1 1 0 0,0-1-1 0 0,0 0 1 0 0,-1 0-1 0 0,1 0 1 0 0,0 0 0 0 0,-1 0-1 0 0,1 0 1 0 0,-1 0-1 0 0,3-2 1 0 0,28-35 23 0 0,-32 38-53 0 0,156-266 22 0 0,-74 115-414 0 0,-56 104-478 0 0,3-6-2288 0 0,4 6-5198 0 0,-26 37 4215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3:32.9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139 69 4164 0 0,'-4'-4'769'0'0,"-11"-6"2148"0"0,0-1 1 0 0,1 0 0 0 0,-15-17 1020 0 0,29 28-3875 0 0,0 0 1 0 0,0 0 0 0 0,0 0 0 0 0,0-1-1 0 0,0 1 1 0 0,0 0 0 0 0,0 0 0 0 0,0 0-1 0 0,0 0 1 0 0,0-1 0 0 0,0 1 0 0 0,0 0-1 0 0,0 0 1 0 0,0 0 0 0 0,0 0 0 0 0,0-1-1 0 0,0 1 1 0 0,0 0 0 0 0,0 0 0 0 0,0 0-1 0 0,1-1 447 0 0,-1 0-446 0 0,10 2 546 0 0,16 11-507 0 0,-4 9 28 0 0,-1 0-1 0 0,-1 2 0 0 0,0 0 1 0 0,-2 1-1 0 0,28 50 0 0 0,-21-28-121 0 0,-2 2 0 0 0,25 75-1 0 0,-37-88 165 0 0,-1 1-1 0 0,-1 0 1 0 0,-3 0 0 0 0,0 0-1 0 0,-3 1 1 0 0,-1 0-1 0 0,-2 0 1 0 0,-1 0-1 0 0,-2-1 1 0 0,-1 1-1 0 0,-2-1 1 0 0,-2 0 0 0 0,-1 0-1 0 0,-2-1 1 0 0,-1 0-1 0 0,-33 63 1 0 0,27-66 555 0 0,-1 0 0 0 0,-2-2 1 0 0,-30 35-1 0 0,38-51-1012 0 0,0-2 0 0 0,0 0 0 0 0,-21 14-1 0 0,24-19-1144 0 0,-1 0-1 0 0,0-1 1 0 0,0-1-1 0 0,0 0 1 0 0,-21 6-1 0 0,10-7-4499 0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1:38.67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9357E6"/>
      <inkml:brushProperty name="anchorY" value="-1.05483E6"/>
      <inkml:brushProperty name="scaleFactor" value="0.5"/>
    </inkml:brush>
  </inkml:definitions>
  <inkml:trace contextRef="#ctx0" brushRef="#br0">1 540 4584 0 0,'0'0'0'0'0,"1"-2"921"0"0,2-5 143 0 0,0-2 6 0 0,1-2-11 0 0,1-2 259 0 0,-1-2-92 0 0,1 0 218 0 0,-1-1-81 0 0,-1 0 155 0 0,0-1-67 0 0,0 1-59 0 0,0-1 192 0 0,-1 1-284 0 0,0 0 209 0 0,0 0-374 0 0,-1 0 222 0 0,0 1-493 0 0,1 0 205 0 0,-1 0-419 0 0,1 1 340 0 0,0 0-535 0 0,0 1 36 0 0,1 0-129 0 0,0 1 204 0 0,2 1-527 0 0,0 0 397 0 0,2 1-535 0 0,1 2 400 0 0,-2 2-474 0 0,4 1 461 0 0,-1 2-512 0 0,3 2 372 0 0,2 3-442 0 0,1 3 101 0 0,2 3-95 0 0,2 4-44 0 0,0 3-6 0 0,2 4-42 0 0,0 3 33 0 0,1 3 39 0 0,0 3-77 0 0,-1 2 41 0 0,0 2-33 0 0,-2 1 92 0 0,0 1 24 0 0,-3 0 63 0 0,-3-2-2 0 0,-1 0 62 0 0,-2-3 14 0 0,-3-1 28 0 0,-1-3 15 0 0,-3-1 36 0 0,0-3 38 0 0,-1-2 53 0 0,-1-3 115 0 0,-1-1 62 0 0,0-2 34 0 0,-1-4 16 0 0,-2 0 24 0 0,1-3-23 0 0,0-2 27 0 0,-2-3-21 0 0,0-3 10 0 0,0-4-30 0 0,1-3-16 0 0,0-3-66 0 0,1-4 44 0 0,1-5-126 0 0,3-6 8 0 0,2-6-22 0 0,3-6-28 0 0,3-6 183 0 0,2-5-316 0 0,3-3 325 0 0,2 0-387 0 0,2 0 328 0 0,2 2-409 0 0,0 4 202 0 0,1 4-404 0 0,0 5 112 0 0,0 5-445 0 0,0 6-3 0 0,0 3-336 0 0,2 5-147 0 0,1 4-126 0 0,0 4-332 0 0,2 4-202 0 0,2 4-2 0 0,1 3-362 0 0,2 3-334 0 0,2 3-2018 0 0,3 2-2781 0 0,-7 0 6273 0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1:40.08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9579E6"/>
      <inkml:brushProperty name="anchorY" value="-1.05559E6"/>
      <inkml:brushProperty name="scaleFactor" value="0.5"/>
    </inkml:brush>
  </inkml:definitions>
  <inkml:trace contextRef="#ctx0" brushRef="#br0">431 154 60 0 0,'2'-3'3341'0'0,"1"0"-2193"0"0,0-1 62 0 0,1-1-97 0 0,0 0-110 0 0,1-1 35 0 0,0 1-167 0 0,-1-2-84 0 0,0 2-46 0 0,1 0-107 0 0,-2 0 7 0 0,1 0-43 0 0,-1 1-36 0 0,0-1 50 0 0,-1 1-18 0 0,0 1 6 0 0,1 0-18 0 0,-1 0-14 0 0,-1 1-2 0 0,1-1-53 0 0,0 1-4 0 0,-1 0-12 0 0,0 1 29 0 0,0-2-48 0 0,0 1-3 0 0,0 0-23 0 0,-1 1-104 0 0,0 0-15 0 0,0-2-78 0 0,-1 1-26 0 0,0-2-46 0 0,-1 1 36 0 0,-3 0-10 0 0,1 0 67 0 0,-3 0-134 0 0,-2 0 90 0 0,-2 0-134 0 0,-2 1 107 0 0,-2 0-114 0 0,-2 1 154 0 0,-2 2-163 0 0,-3 1 200 0 0,-3 2-228 0 0,-2 2 262 0 0,-3 3-290 0 0,-1 2 280 0 0,-1 2-296 0 0,0 3 238 0 0,-1 3-265 0 0,3 2 76 0 0,1 2-36 0 0,2 2 40 0 0,4 0-27 0 0,3 2-8 0 0,5-1-40 0 0,4 1 38 0 0,4 0-289 0 0,4-1-30 0 0,5 1-72 0 0,3-1 40 0 0,5 0 26 0 0,4-1 1 0 0,3-2 19 0 0,2-1-31 0 0,3-3 15 0 0,2-1-11 0 0,1-3 40 0 0,1-4 92 0 0,-1-3-20 0 0,2-2 55 0 0,-2-5-20 0 0,0-1 73 0 0,-1-4-14 0 0,0-3 2 0 0,-2-4-39 0 0,-2-2 109 0 0,0-4-99 0 0,-2-3 181 0 0,-2-2-18 0 0,-3-1 146 0 0,-2-1 177 0 0,-2 0-97 0 0,-3 0 200 0 0,-1 1-145 0 0,-3 1 235 0 0,-2 1-226 0 0,-2 0 148 0 0,-2 1-63 0 0,0 0 197 0 0,-2 2-245 0 0,0 1 239 0 0,0 2-357 0 0,0 1 206 0 0,0 1-303 0 0,1 2 221 0 0,1 0-264 0 0,0 2 205 0 0,1 0-251 0 0,0 3 207 0 0,1-1-303 0 0,0 2 180 0 0,3-2-364 0 0,1 0 213 0 0,1-1-300 0 0,3 1 257 0 0,3 0-293 0 0,1 0 278 0 0,2 1-235 0 0,3-1 257 0 0,1 1-210 0 0,0 0 257 0 0,1 1-210 0 0,-1 0 258 0 0,0 0-243 0 0,-1 1 268 0 0,-1 0-243 0 0,-3 1 242 0 0,0 0-257 0 0,-2 0 244 0 0,1 1-260 0 0,-3 0 202 0 0,2 0-206 0 0,-2 1 250 0 0,0 1-188 0 0,-2 1 228 0 0,0 2-204 0 0,-2 0 214 0 0,1 3-213 0 0,-2 2 214 0 0,-1 2-186 0 0,-1 2 187 0 0,-1 2-181 0 0,0 1 233 0 0,0 3-266 0 0,-1 1 110 0 0,1 2-12 0 0,1 1-4 0 0,0 2-19 0 0,2 0 39 0 0,1 1 29 0 0,1 1-63 0 0,3 1 148 0 0,0-1-230 0 0,2 0 196 0 0,2-1-216 0 0,0-1 230 0 0,1-2-200 0 0,0-3 214 0 0,0-1-192 0 0,0-3 189 0 0,2-2-228 0 0,-1-3 226 0 0,1-2-214 0 0,-3-2 194 0 0,4-4-174 0 0,0-1 47 0 0,1-4-16 0 0,1-1 24 0 0,1-4 86 0 0,0-1 23 0 0,0-3 47 0 0,-1-3 101 0 0,0-1 171 0 0,0-1-236 0 0,0-3 308 0 0,-1 0-241 0 0,-1-1 294 0 0,0-1-159 0 0,-2 1 239 0 0,0 0-264 0 0,-1 1 401 0 0,-1 0-423 0 0,-1 2 436 0 0,-1 1-550 0 0,-2 1 83 0 0,1 2-111 0 0,-2 1-55 0 0,0 1 250 0 0,-1 2-508 0 0,-1 1 376 0 0,0 2-450 0 0,-1 0 358 0 0,-1 2-374 0 0,0 2 378 0 0,-1 0-353 0 0,2 3 350 0 0,-1 1-440 0 0,0 3 271 0 0,1 3-378 0 0,0 3 99 0 0,1 2-31 0 0,0 3 11 0 0,1 4-22 0 0,2 2-16 0 0,0 2-9 0 0,2 2-28 0 0,1 2 90 0 0,1 0-103 0 0,2 0 108 0 0,0 1 34 0 0,1-2 47 0 0,0 0 36 0 0,0-2 48 0 0,-1-1 37 0 0,0-3 22 0 0,-2-1 88 0 0,0-3 16 0 0,-2-2 11 0 0,0-2 7 0 0,0-3 0 0 0,-2-2-27 0 0,1-2 22 0 0,0-2 11 0 0,2-1-18 0 0,0-4 166 0 0,2-1-48 0 0,1-3 61 0 0,1-1-40 0 0,1-3-4 0 0,1-3 71 0 0,1-2-19 0 0,2-1 28 0 0,-1-3 56 0 0,2 0-33 0 0,0-2 37 0 0,1 1-19 0 0,0-2 7 0 0,0 2 35 0 0,1-1-20 0 0,0 2-47 0 0,-1 0-70 0 0,-1 1-12 0 0,1 1-51 0 0,-2 2-9 0 0,0 1-53 0 0,-1 1-48 0 0,-1 2-9 0 0,0 2-3 0 0,-1 1-36 0 0,-1 2-4 0 0,0 2-20 0 0,-3 1-20 0 0,1 3 14 0 0,1 1-39 0 0,0 2-27 0 0,-1 3-49 0 0,1 2 0 0 0,0 2 14 0 0,-1 2 3 0 0,-1 2-89 0 0,1 2-48 0 0,-1 3-1 0 0,-1 1 21 0 0,1 1-99 0 0,-1 2 184 0 0,-1 0-165 0 0,-1 0 58 0 0,0-1 44 0 0,-2 0 39 0 0,0-1 31 0 0,-1 0-55 0 0,-2-2 53 0 0,0-1-26 0 0,-1-1 31 0 0,0-2 10 0 0,-1-2 87 0 0,0-1 19 0 0,-1-3 62 0 0,0-1 16 0 0,0-2-3 0 0,-1-1 23 0 0,0-2 88 0 0,0-2 78 0 0,0 0-165 0 0,-2-3 174 0 0,0 0-185 0 0,0-4 184 0 0,0-3-102 0 0,1-1 69 0 0,0-3 10 0 0,2-1 78 0 0,1-2 4 0 0,1-3 5 0 0,2 0-7 0 0,1-3 4 0 0,1 0 212 0 0,3-2-312 0 0,0-1 368 0 0,2 0-336 0 0,1 0 396 0 0,1 1-480 0 0,1-1 346 0 0,1 2-449 0 0,1 1 415 0 0,1 0-481 0 0,0 2 90 0 0,0 2 244 0 0,0 2-442 0 0,0 2 417 0 0,1 2-460 0 0,-1 3 483 0 0,0 3-558 0 0,0 1 448 0 0,-1 4-414 0 0,1 3 407 0 0,-1 1-401 0 0,1 4 168 0 0,0 2-45 0 0,-1 3 37 0 0,0 3-3 0 0,0 3 13 0 0,0 2-12 0 0,-1 1-42 0 0,0 3-2 0 0,-1 1-101 0 0,0 1-114 0 0,-2 2-68 0 0,0 0-100 0 0,-1 1-62 0 0,-1 0-160 0 0,0-1-67 0 0,-1-1-46 0 0,0-1-135 0 0,0-2-300 0 0,-1-3-88 0 0,1-1-566 0 0,1-2-188 0 0,1-3-576 0 0,1-2-2505 0 0,2-3-3236 0 0,-3-3 7567 0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1:40.88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9942E6"/>
      <inkml:brushProperty name="anchorY" value="-1.05735E6"/>
      <inkml:brushProperty name="scaleFactor" value="0.5"/>
    </inkml:brush>
  </inkml:definitions>
  <inkml:trace contextRef="#ctx0" brushRef="#br0">438 1210 2652 0 0,'0'0'5843'0'0,"2"0"-4737"0"0,1-1 21 0 0,-1 0-201 0 0,3 0-40 0 0,-1 0-220 0 0,2-2-21 0 0,-1 1-179 0 0,2 0 34 0 0,-1 0-154 0 0,1-2 102 0 0,-1 1-206 0 0,2-1 91 0 0,0 0-99 0 0,1-1-28 0 0,0 0-41 0 0,-2 0 34 0 0,2 0 45 0 0,-3 0 16 0 0,2 0 14 0 0,-2 1 46 0 0,0-1 130 0 0,0 0-95 0 0,-1 0 98 0 0,-1 1-109 0 0,1-1-43 0 0,-2 1-23 0 0,1-2 41 0 0,-1 1-36 0 0,-1 0 3 0 0,-1 0 8 0 0,-1-2 2 0 0,0 1 55 0 0,-2-1-118 0 0,-1-1 145 0 0,-2-1-213 0 0,-2 1 184 0 0,-1-1-184 0 0,-1 0 184 0 0,-2 0-247 0 0,-2 0 185 0 0,-3 1-241 0 0,-1 0 213 0 0,-2 0-212 0 0,-2 2 192 0 0,-1 0-230 0 0,-1 1 184 0 0,-1 1-179 0 0,-2 2 196 0 0,0 2-241 0 0,-1 1 227 0 0,0 2-266 0 0,-1 2 265 0 0,0 2-268 0 0,-1 3 243 0 0,2 1-251 0 0,0 2 261 0 0,2 3-251 0 0,1 2 75 0 0,2 1 18 0 0,2 3-40 0 0,3 1 28 0 0,2 1-3 0 0,3 2 122 0 0,3 0-179 0 0,3 0 175 0 0,2-1-194 0 0,3 1 76 0 0,3 0-58 0 0,3-1 11 0 0,2-1-50 0 0,2 0-11 0 0,3-2-28 0 0,2-2-65 0 0,2-3-2 0 0,2-2-66 0 0,1-3 47 0 0,1-3 20 0 0,2-2 40 0 0,2-3-3 0 0,2-4 38 0 0,1-3 187 0 0,3-3-266 0 0,2-4 99 0 0,2-4 0 0 0,2-5 14 0 0,2-5-24 0 0,-1-4 32 0 0,1-5-23 0 0,-1-4 30 0 0,-1-4 20 0 0,-2-2 37 0 0,-1-4-17 0 0,-3-1 153 0 0,-2-2-80 0 0,-2-1 166 0 0,-1-1-71 0 0,-3-1 312 0 0,-2 1-114 0 0,-3-1 87 0 0,-2 2-11 0 0,-2 2 56 0 0,-4 1 130 0 0,-1 1-216 0 0,-2 1 246 0 0,-2-1-276 0 0,-1 1 198 0 0,-2 0-85 0 0,0 0-23 0 0,0 1-60 0 0,-1 2 69 0 0,0 2-54 0 0,0 3-316 0 0,0 3 334 0 0,-1 3-448 0 0,1 3 335 0 0,-1 3-223 0 0,1 3-7 0 0,0 3-118 0 0,0 2-23 0 0,0 5 34 0 0,-1 2 6 0 0,1 4-29 0 0,-1 2 67 0 0,0 4-235 0 0,0 6 373 0 0,-1 4-374 0 0,0 6 359 0 0,1 5-339 0 0,-2 8 153 0 0,1 7-67 0 0,-1 7 22 0 0,0 8 102 0 0,-1 7-272 0 0,1 5 276 0 0,-1 4-248 0 0,-1 5 287 0 0,0 1-242 0 0,-1 1 267 0 0,0 1-241 0 0,0-1 112 0 0,-1-1-11 0 0,0-1 101 0 0,0-1-81 0 0,1-2 53 0 0,0-2 28 0 0,0-2 5 0 0,1-4 20 0 0,2-4 26 0 0,0-2-20 0 0,2-4 31 0 0,1-4-18 0 0,1-3 2 0 0,2-4 9 0 0,2-2 1 0 0,1-3-23 0 0,2-3-104 0 0,2-3-122 0 0,3-3-131 0 0,2-1-242 0 0,3-4-251 0 0,2-3-151 0 0,3-2-108 0 0,2-4-120 0 0,1-2-41 0 0,2-3-427 0 0,1-2-348 0 0,0-3-438 0 0,2-1-588 0 0,0-3-1875 0 0,1-2-3180 0 0,-6 0 7083 0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2:12.45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261E6"/>
      <inkml:brushProperty name="anchorY" value="-1.08795E6"/>
      <inkml:brushProperty name="scaleFactor" value="0.5"/>
    </inkml:brush>
  </inkml:definitions>
  <inkml:trace contextRef="#ctx0" brushRef="#br0">1045 192 3144 0 0,'0'-3'2553'0'0,"1"-3"-529"0"0,1-2-161 0 0,-1-2-219 0 0,1 0-357 0 0,-1-1-74 0 0,0 0-292 0 0,-1 0 129 0 0,-1 0-139 0 0,-1 0 51 0 0,0 0-156 0 0,-2 1-75 0 0,0-1-117 0 0,-2 0-124 0 0,0 1-38 0 0,-2 1-64 0 0,0 1-80 0 0,-1 0-39 0 0,-3 1-44 0 0,-2 1-36 0 0,-2 2 19 0 0,-4 1-108 0 0,-3 2 175 0 0,-5 2-93 0 0,-4 3 68 0 0,-6 4-48 0 0,-6 4 29 0 0,-5 4-4 0 0,-7 6 159 0 0,-4 5-147 0 0,-4 7 285 0 0,-1 4-264 0 0,0 5 208 0 0,1 5-290 0 0,2 4 190 0 0,5 3-288 0 0,4 4 206 0 0,6 1-259 0 0,6 1 35 0 0,8-1-7 0 0,7-1-4 0 0,7 1-60 0 0,8-1 190 0 0,8-1-272 0 0,6 0 207 0 0,7-1-294 0 0,5-3 236 0 0,7-2-267 0 0,5-2 184 0 0,4-5-329 0 0,5-3 116 0 0,4-5-260 0 0,3-5 27 0 0,1-5-132 0 0,2-5 83 0 0,-1-5 10 0 0,-1-6 85 0 0,-2-4 50 0 0,-2-4 72 0 0,-3-5 53 0 0,-1-3 114 0 0,-3-5-53 0 0,-2-5 142 0 0,-2-2-15 0 0,-5-3 146 0 0,-3-2 7 0 0,-4-1 133 0 0,-5 0-25 0 0,-5 0 86 0 0,-4-1 4 0 0,-5 0-19 0 0,-5-1 163 0 0,-6-2-191 0 0,-5 0 240 0 0,-4-1-277 0 0,-3 0 252 0 0,-4 1-329 0 0,-1 1 208 0 0,-1 1-278 0 0,-1 2 221 0 0,2 1-286 0 0,3 3 221 0 0,2 2-261 0 0,4 2 182 0 0,2 2-320 0 0,4 2 146 0 0,2 2-244 0 0,4 3 193 0 0,2 0-242 0 0,3 2 88 0 0,1 2-171 0 0,3-1-22 0 0,2 2 35 0 0,4 0-5 0 0,3 1 150 0 0,3 1-40 0 0,2 1 72 0 0,2 0 47 0 0,1 1 110 0 0,1 1-86 0 0,0 1 124 0 0,1-1-63 0 0,-1 1 86 0 0,0 0-36 0 0,-1-1 92 0 0,0 1-57 0 0,-2 0 77 0 0,0 0-68 0 0,-1 0 97 0 0,-1 0-66 0 0,-1 1 49 0 0,0 1-18 0 0,-1 0-17 0 0,0 0 19 0 0,-2 2-35 0 0,0 1 24 0 0,0 1 11 0 0,0 2-4 0 0,-1 1-20 0 0,0 2 1 0 0,0 1-15 0 0,-1 2-44 0 0,0 0 73 0 0,-1 2-62 0 0,0 1 5 0 0,-1 0 4 0 0,1 1-4 0 0,-1 0 1 0 0,-1-1 5 0 0,1 1-25 0 0,-2-1 21 0 0,0-1 7 0 0,0-1-21 0 0,0-1 8 0 0,-1-2 16 0 0,1-1-1 0 0,-1-2 34 0 0,0-2-46 0 0,0-2 76 0 0,-1-1-70 0 0,0-1 51 0 0,1 0-57 0 0,-2-2 100 0 0,1-2-77 0 0,-1 1 124 0 0,1-1-133 0 0,-1-1 140 0 0,0-2-131 0 0,0 0 203 0 0,0-2-227 0 0,0-2 197 0 0,0-2-125 0 0,0-2 209 0 0,1-1-208 0 0,0-2 184 0 0,1-2-213 0 0,0-1 262 0 0,1-1-126 0 0,2-1 97 0 0,0-2 6 0 0,0 1 5 0 0,2-2 30 0 0,0 0-39 0 0,1-1-48 0 0,0 0-16 0 0,2 0 19 0 0,1 0-24 0 0,2-1 68 0 0,0 0-71 0 0,2-1 154 0 0,1 1-278 0 0,1 0 235 0 0,1 0-296 0 0,0 0 239 0 0,1 1-272 0 0,0 1 218 0 0,1 2-260 0 0,-1 0 225 0 0,0 3-266 0 0,0 1 235 0 0,0 2-254 0 0,0 1 214 0 0,-1 3-244 0 0,0 1 81 0 0,0 3-28 0 0,-1 1 24 0 0,-1 2-6 0 0,0 3 17 0 0,0 2 0 0 0,-1 2 11 0 0,-1 3 16 0 0,-1 2-31 0 0,-1 2 0 0 0,-1 3-38 0 0,-1 2 28 0 0,-1 2-10 0 0,-2 2 160 0 0,0 1-245 0 0,-1 0 285 0 0,-2 1-293 0 0,-1 1 257 0 0,-1-1-251 0 0,-2 0 256 0 0,0 0-269 0 0,-1-1 240 0 0,-1 0-254 0 0,0-1 246 0 0,-1-2-238 0 0,0-2 249 0 0,0-2-229 0 0,0-1 262 0 0,0-2-218 0 0,1-2 255 0 0,0-1-223 0 0,0-3 219 0 0,1-1-251 0 0,0-2 229 0 0,0-2-268 0 0,1-2 266 0 0,0 0-273 0 0,1-4 282 0 0,1-2-285 0 0,1-2 235 0 0,2-3-249 0 0,1-3 287 0 0,0-1-250 0 0,3-3 110 0 0,0-3 9 0 0,2-1 73 0 0,0-2-41 0 0,2-1 84 0 0,1-1 10 0 0,1 0 28 0 0,0 0 35 0 0,1 0-21 0 0,1-1 13 0 0,0 2-40 0 0,0-1 2 0 0,2 1 147 0 0,-1 1-306 0 0,2 1 339 0 0,0 2-340 0 0,0 0 288 0 0,1 2-306 0 0,-1 2 244 0 0,0 2-263 0 0,0 1 225 0 0,-1 2-261 0 0,0 3 235 0 0,-1 1-259 0 0,0 2 230 0 0,-2 3-216 0 0,0 3 78 0 0,-2 2-11 0 0,-1 2 30 0 0,0 4-11 0 0,-1 2-8 0 0,-2 2 26 0 0,0 4 146 0 0,-2 1-237 0 0,0 4 227 0 0,-1 1-257 0 0,-1 2 247 0 0,0 2-267 0 0,-2 1 257 0 0,1 0-288 0 0,-1 0 211 0 0,0 0-132 0 0,-1-2-65 0 0,0 0-69 0 0,0-1-130 0 0,0-2-256 0 0,0-2 42 0 0,0-2-180 0 0,1-1-256 0 0,1-3-258 0 0,0-1-267 0 0,1-2-241 0 0,2-2-131 0 0,1-2-507 0 0,2-2-2616 0 0,2-2-3006 0 0,-2-2 7105 0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2:13.24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2835E6"/>
      <inkml:brushProperty name="anchorY" value="-1.09047E6"/>
      <inkml:brushProperty name="scaleFactor" value="0.5"/>
    </inkml:brush>
  </inkml:definitions>
  <inkml:trace contextRef="#ctx0" brushRef="#br0">515 966 84 0 0,'0'0'4204'0'0,"1"-2"-2687"0"0,0 0-273 0 0,1-1-219 0 0,1 0-217 0 0,0-2-63 0 0,0 1-54 0 0,-1-1-47 0 0,1-1-40 0 0,0-1-198 0 0,0-1 32 0 0,0 1-177 0 0,0-1 83 0 0,0-1-104 0 0,1 1 45 0 0,0-1-100 0 0,0 1 88 0 0,0-1-90 0 0,-1 0 100 0 0,1 0-48 0 0,-1 0 183 0 0,0 0-82 0 0,0 0 168 0 0,-1 0-118 0 0,0-1 162 0 0,-1 1-204 0 0,0 2 179 0 0,-2-2-172 0 0,0-1 152 0 0,-2 0-153 0 0,-1-1 106 0 0,-1-1-112 0 0,-2 1 32 0 0,-1-1 35 0 0,-2 1-23 0 0,-2-1-5 0 0,-2 0-39 0 0,-2 0-88 0 0,-1 2 45 0 0,-2 0 73 0 0,-2 1-158 0 0,-2 1 163 0 0,-2 2-205 0 0,0 1 186 0 0,-3 2-277 0 0,-1 2 337 0 0,-1 2-324 0 0,0 3 95 0 0,-1 2-59 0 0,0 4 22 0 0,0 2-26 0 0,1 3 6 0 0,1 4-20 0 0,3 3 116 0 0,2 3-248 0 0,5 2 240 0 0,3 1-274 0 0,5 2 239 0 0,4 1-270 0 0,4 1 243 0 0,4 0-295 0 0,5 1 236 0 0,3 0-289 0 0,4 0 246 0 0,3-1-334 0 0,3-2 288 0 0,2-3-288 0 0,3-2 182 0 0,0-5-214 0 0,1-2 217 0 0,1-4-147 0 0,0-4 162 0 0,0-3-91 0 0,0-4 118 0 0,0-3-97 0 0,0-3 153 0 0,0-5-138 0 0,1-3 208 0 0,1-5-173 0 0,-1-4 154 0 0,1-6-142 0 0,0-5 61 0 0,0-6-1 0 0,0-5 11 0 0,-1-5 74 0 0,-1-3-122 0 0,-1-4 235 0 0,-2-2-18 0 0,-2-1 330 0 0,-3 0-158 0 0,-2 1 216 0 0,-3 2-189 0 0,-2 3 200 0 0,-2 2-250 0 0,-3 4 317 0 0,-1 3-264 0 0,-2 2 292 0 0,-1 2-294 0 0,-1 3 113 0 0,0 1-69 0 0,-1 2 31 0 0,-1 2 33 0 0,1 3-15 0 0,0 1 13 0 0,0 4-129 0 0,0 1-56 0 0,0 3-76 0 0,0 2-78 0 0,1 2-70 0 0,-1 4-12 0 0,0 3-6 0 0,0 3-31 0 0,0 2 41 0 0,0 4-5 0 0,-1 4-34 0 0,0 5 6 0 0,-1 7-17 0 0,0 6 31 0 0,0 7-33 0 0,0 6 10 0 0,0 6 95 0 0,1 4-126 0 0,0 6 5 0 0,2 4 47 0 0,-1 4-28 0 0,2 1 14 0 0,-1 1-17 0 0,1 0 19 0 0,1-2-43 0 0,-1-3 320 0 0,1-4-555 0 0,-1-2 363 0 0,1-5-568 0 0,0-4 262 0 0,-1-3-547 0 0,1-4 42 0 0,-1-3-367 0 0,1-4-302 0 0,1-3-135 0 0,0-4-282 0 0,0-3-461 0 0,2-3-230 0 0,1-3-696 0 0,1-3-2433 0 0,6 1-4412 0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2:13.42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2991E6"/>
      <inkml:brushProperty name="anchorY" value="-1.09192E6"/>
      <inkml:brushProperty name="scaleFactor" value="0.5"/>
    </inkml:brush>
  </inkml:definitions>
  <inkml:trace contextRef="#ctx0" brushRef="#br0">17 39 5661 0 0,'-6'-14'24796'0'0,"4"11"-23195"0"0,0 1-1049 0 0,1 0-506 0 0,0 0 65 0 0,-1-1-111 0 0,1 0 0 0 0,1 0 0 0 0,-1 1 0 0 0,1 0 0 0 0,1 0 0 0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2:46.91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4875E6"/>
      <inkml:brushProperty name="anchorY" value="-1.11322E6"/>
      <inkml:brushProperty name="scaleFactor" value="0.5"/>
    </inkml:brush>
  </inkml:definitions>
  <inkml:trace contextRef="#ctx0" brushRef="#br0">57 290 2068 0 0,'-1'-2'2824'0'0,"-1"-4"-788"0"0,-1-2 24 0 0,-1-2-475 0 0,1-1-12 0 0,-1 0-226 0 0,-1 0-99 0 0,2 0-132 0 0,-1 1-26 0 0,0 0-91 0 0,1 1 54 0 0,0 0-321 0 0,1 2 166 0 0,-1-1-406 0 0,1 2 165 0 0,0-1-382 0 0,0 1 177 0 0,0 0-361 0 0,0 1 249 0 0,1 1-296 0 0,0 1 255 0 0,1 2-276 0 0,-1 0 314 0 0,1 1-196 0 0,2 2 243 0 0,1 3-164 0 0,1 3 73 0 0,2 4-43 0 0,1 4 0 0 0,1 5-15 0 0,2 5-15 0 0,1 5-26 0 0,1 5-22 0 0,1 6 4 0 0,1 3 99 0 0,0 4-184 0 0,2 2 209 0 0,-1 2-75 0 0,1 1 95 0 0,0 1-13 0 0,0 0-114 0 0,0-1 88 0 0,-1 0-107 0 0,0-1 89 0 0,0 0-107 0 0,-2-4 64 0 0,1-2 40 0 0,-2-3 2 0 0,0-2 13 0 0,-1-2-33 0 0,-1-2 1 0 0,0-4 13 0 0,-1-3-16 0 0,-2-3-8 0 0,0-3-40 0 0,0-3 15 0 0,-2-2-55 0 0,1-3 62 0 0,-2-1-72 0 0,1-2 184 0 0,-1-2-114 0 0,-1-3 134 0 0,1 1-413 0 0,-2-3 121 0 0,1 1-54 0 0,0-2 0 0 0,-1-2 0 0 0,-1-1 0 0 0,4-2 0 0 0,2-3 0 0 0,1-2 0 0 0,2-3 0 0 0,1-3 0 0 0,1-4 0 0 0,1-4 0 0 0,2-4 0 0 0,1-5 0 0 0,1-6 0 0 0,1-5 0 0 0,2-5 0 0 0,0-6 0 0 0,0-3 0 0 0,0-5 0 0 0,0-4 0 0 0,0-3 0 0 0,0-2 0 0 0,-1-1 0 0 0,-2 1 0 0 0,0 1 0 0 0,0 1 0 0 0,-2 2 0 0 0,-1 2 0 0 0,-1 4 0 0 0,-1 3 0 0 0,-1 4 0 0 0,-1 5 0 0 0,-1 4 0 0 0,-1 5 0 0 0,-1 3 0 0 0,-1 5 0 0 0,0 2-313 0 0,-1 4-111 0 0,-1 1-99 0 0,0 4-268 0 0,0 1-41 0 0,-1 2-224 0 0,0 2 196 0 0,-1 3-209 0 0,0 2 158 0 0,0 2-266 0 0,0 1-157 0 0,0 2-198 0 0,0 8-2233 0 0,-1 1 1495 0 0,-2 5-640 0 0,-1 3-1278 0 0,0 4-2641 0 0,0-3 5547 0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2:47.93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5084E6"/>
      <inkml:brushProperty name="anchorY" value="-1.11428E6"/>
      <inkml:brushProperty name="scaleFactor" value="0.5"/>
    </inkml:brush>
  </inkml:definitions>
  <inkml:trace contextRef="#ctx0" brushRef="#br0">46 253 624 0 0,'0'0'2476'0'0,"0"-2"-639"0"0,1-1-205 0 0,1-1-4 0 0,-1 0-193 0 0,1-1 38 0 0,0 0-170 0 0,-1-1 19 0 0,1 1-103 0 0,0-1-53 0 0,0 1-66 0 0,0 0-181 0 0,0 0 21 0 0,0 0-384 0 0,0 1 109 0 0,-1 1-301 0 0,0-1 104 0 0,1 1-274 0 0,-1 0 178 0 0,-1 2-180 0 0,1-1 1005 0 0,-1 4-1009 0 0,0 2 177 0 0,0 3-72 0 0,-2 4 45 0 0,0 2-33 0 0,-1 4-69 0 0,0 3 24 0 0,-1 4-22 0 0,-1 2-11 0 0,0 4-25 0 0,0 1 6 0 0,0 2-8 0 0,-1 1 28 0 0,2 1-12 0 0,-1 0 14 0 0,1 0 57 0 0,0 0-104 0 0,0 0 80 0 0,2-1-137 0 0,-1-2 94 0 0,1-1-140 0 0,0-2 110 0 0,1-1-144 0 0,0-2 88 0 0,0-3-122 0 0,1-1 122 0 0,0-2-122 0 0,-1-2 148 0 0,1-2-77 0 0,0-2 184 0 0,0-2-31 0 0,-1-3-6 0 0,1 1 0 0 0,0-3-61 0 0,0-2-68 0 0,0-2 66 0 0,0-2-138 0 0,0 0 76 0 0,0-1-87 0 0,0-2 51 0 0,0-1-83 0 0,0-3 75 0 0,0-3-66 0 0,1-2-5 0 0,-1-3 81 0 0,1-3 20 0 0,-1-1 120 0 0,1-2 42 0 0,0-1-8 0 0,0-1 199 0 0,-1-1-144 0 0,1-1 272 0 0,-1 0-444 0 0,0-1-110 0 0,1 0 17 0 0,-1 0-35 0 0,0 0 0 0 0,1 0 0 0 0,-1-1 0 0 0,1 0 0 0 0,-1 0 0 0 0,1 0 0 0 0,0-1 0 0 0,0-1 0 0 0,1-1 0 0 0,0-1 0 0 0,1-1 0 0 0,0 0 0 0 0,1 1 0 0 0,1-1 0 0 0,0 1 0 0 0,1 2 0 0 0,0 2 0 0 0,1 1 0 0 0,0 2 0 0 0,0 2 0 0 0,1 2 0 0 0,-1 2 0 0 0,1 1 0 0 0,-1 3 0 0 0,2 1 0 0 0,-1 2 0 0 0,1 2 0 0 0,-1 2 0 0 0,1 2 0 0 0,-2 2 0 0 0,3 1 0 0 0,0 3 0 0 0,0 3 0 0 0,0 2 0 0 0,1 3 0 0 0,-2 2 0 0 0,0 3-261 0 0,-1 2-52 0 0,0 2 69 0 0,-2 3-43 0 0,0 0 26 0 0,-2 2-19 0 0,-2 1 29 0 0,0 0 6 0 0,-2 0 36 0 0,-1 0 20 0 0,0-1 20 0 0,-2-1 40 0 0,-1 0 19 0 0,-1-2 12 0 0,-1 0 18 0 0,-1-2 35 0 0,-1-1-13 0 0,-1-2 35 0 0,0 0 5 0 0,-2-2 14 0 0,0-1-2 0 0,0-2-26 0 0,0-2 87 0 0,0 0-59 0 0,0-2 44 0 0,-1-1 7 0 0,3-2 22 0 0,-1 0 10 0 0,2-1 36 0 0,-2 0-4 0 0,3-2-9 0 0,-2 1 8 0 0,2 0-35 0 0,-1-1-18 0 0,2 0-11 0 0,2 0 4 0 0,-2 1-16 0 0,1-1-6 0 0,1 0 16 0 0,2-1-44 0 0,-2 2 0 0 0,1-1 16 0 0,0 0-16 0 0,1 0 15 0 0,1 1 5 0 0,-1 1-25 0 0,2 1 18 0 0,0-1 3 0 0,2 2-1 0 0,2 2-4 0 0,1 1 16 0 0,2 2-10 0 0,1 2 27 0 0,2 0-59 0 0,0 3 61 0 0,1 0-58 0 0,1 2 27 0 0,0-1-46 0 0,0 2 64 0 0,1 1-137 0 0,0 0-6 0 0,0 0-190 0 0,0 1-5 0 0,0-1-226 0 0,-1 0 7 0 0,0-1-293 0 0,-1-1 77 0 0,0-1-335 0 0,0 0-3 0 0,-1-2-209 0 0,0-1-126 0 0,-1-1 63 0 0,-1-1-97 0 0,-1-1-65 0 0,0-2-259 0 0,-1-1-186 0 0,0-2 108 0 0,10 5-10082 0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2:48.18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5237E6"/>
      <inkml:brushProperty name="anchorY" value="-1.11625E6"/>
      <inkml:brushProperty name="scaleFactor" value="0.5"/>
    </inkml:brush>
  </inkml:definitions>
  <inkml:trace contextRef="#ctx0" brushRef="#br0">0 82 2248 0 0,'2'-2'2188'0'0,"0"-1"-475"0"0,0-1 13 0 0,1 1-177 0 0,-1-2 80 0 0,0 1-4 0 0,1-1 8 0 0,-1 0-41 0 0,0 0 61 0 0,0 0-449 0 0,1 0 167 0 0,-1 1-357 0 0,1 0 106 0 0,-2 0-276 0 0,1 1 65 0 0,0-1-154 0 0,0 1-12 0 0,-1 1-168 0 0,0 0 12 0 0,0-1-225 0 0,0 1 19 0 0,-1 0-173 0 0,1 0 70 0 0,-1 2-166 0 0,0-1 128 0 0,-1 3-166 0 0,0 0 80 0 0,0 4-124 0 0,-1 2 92 0 0,-1 3-133 0 0,1 1 112 0 0,0 2-68 0 0,0 1-50 0 0,0 2-69 0 0,1 1-178 0 0,0 2-8 0 0,1 0-297 0 0,1 1 97 0 0,1 0-323 0 0,1-1 180 0 0,0 1-356 0 0,2-2-67 0 0,1-2-224 0 0,0-1-190 0 0,1-2-243 0 0,1-2-215 0 0,0-2-142 0 0,-1-3-533 0 0,2-2-1577 0 0,2-3-2377 0 0,-3-1 5196 0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2:48.36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5375E6"/>
      <inkml:brushProperty name="anchorY" value="-1.11777E6"/>
      <inkml:brushProperty name="scaleFactor" value="0.5"/>
    </inkml:brush>
  </inkml:definitions>
  <inkml:trace contextRef="#ctx0" brushRef="#br0">106 189 2092 0 0,'-2'-3'3493'0'0,"-3"-4"-692"0"0,-1-3-479 0 0,-2-1-278 0 0,0-2-406 0 0,0-1-215 0 0,-1 0-53 0 0,1 1-38 0 0,0 1 23 0 0,1 0-72 0 0,0 1-221 0 0,1 1-186 0 0,1 1-207 0 0,1 2-186 0 0,1 0-270 0 0,0 1-217 0 0,0 0-227 0 0,0 1-155 0 0,1 2-314 0 0,1-2-330 0 0,1 1-521 0 0,0 1-281 0 0,3 0-584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19:03.2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1 864 0 0,'-16'3'3278'0'0,"0"1"719"0"0,15-3-3954 0 0,-16 4 2356 0 0,13-1-1190 0 0,13 0-1065 0 0,34 5 519 0 0,0-1 0 0 0,64 2 0 0 0,92-7-506 0 0,-142-4-76 0 0,69 5 141 0 0,-123-4-183 0 0,-17 6-60 0 0,-100 8 705 0 0,-148-1 0 0 0,258-13-552 0 0,24-4 43 0 0,234-33 47 0 0,-80 20-2888 0 0,-149 14 1786 0 0,49 0-5413 0 0,-54 2 2238 0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2:48.89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5239E6"/>
      <inkml:brushProperty name="anchorY" value="-1.11631E6"/>
      <inkml:brushProperty name="scaleFactor" value="0.5"/>
    </inkml:brush>
  </inkml:definitions>
  <inkml:trace contextRef="#ctx0" brushRef="#br0">40 98 976 0 0,'-5'-4'9014'0'0,"0"-1"-6834"0"0,1 1-215 0 0,0 0-276 0 0,0 0-166 0 0,-1-1-148 0 0,1 2 31 0 0,1-2-154 0 0,0 1-116 0 0,1 1-147 0 0,2 0-168 0 0,0-1-151 0 0,3 0-139 0 0,3 0-106 0 0,3-1-99 0 0,2 1-60 0 0,3 0-80 0 0,3 0-32 0 0,2 1-84 0 0,2 0-70 0 0,4 1-104 0 0,0 0-134 0 0,3-1-88 0 0,1 1-125 0 0,1 1 83 0 0,1-1-265 0 0,0 1 106 0 0,0-1-280 0 0,-1 1 50 0 0,-1 0-154 0 0,-1 0-238 0 0,-2 0-38 0 0,-2 1-198 0 0,-3 0-124 0 0,-4 0-73 0 0,-1 0-417 0 0,-5 0-66 0 0,0 1-1597 0 0,-3-1-1504 0 0,-2 0 3490 0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2:49.16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5418E6"/>
      <inkml:brushProperty name="anchorY" value="-1.11748E6"/>
      <inkml:brushProperty name="scaleFactor" value="0.5"/>
    </inkml:brush>
  </inkml:definitions>
  <inkml:trace contextRef="#ctx0" brushRef="#br0">69 1 3800 0 0,'-3'1'3173'0'0,"-3"1"-715"0"0,-2 1-417 0 0,1-1-236 0 0,-3 2-215 0 0,2-1-72 0 0,0 1 107 0 0,1-1-339 0 0,2-1 81 0 0,1-1-405 0 0,2 0 19 0 0,2-1-360 0 0,2 1 22 0 0,1 0-259 0 0,5-1 75 0 0,3 1-290 0 0,3-1 173 0 0,4 1-246 0 0,2-1 141 0 0,4 1-220 0 0,2 0 143 0 0,3 0-183 0 0,3-1 102 0 0,3 1-212 0 0,1-1 147 0 0,2 0-284 0 0,1 0 168 0 0,1-1-418 0 0,-1 1 246 0 0,0-1-359 0 0,-1 0-26 0 0,-2-1-219 0 0,-2 1-226 0 0,-2-1-229 0 0,-2 1-202 0 0,-4-1-409 0 0,-2 1-353 0 0,-3-1-2437 0 0,-2 0-2733 0 0,-6 0 6369 0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2:49.75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561E6"/>
      <inkml:brushProperty name="anchorY" value="-1.11877E6"/>
      <inkml:brushProperty name="scaleFactor" value="0.5"/>
    </inkml:brush>
  </inkml:definitions>
  <inkml:trace contextRef="#ctx0" brushRef="#br0">23 40 2104 0 0,'0'0'3511'0'0,"-2"-1"-2037"0"0,0 0-118 0 0,0 0-43 0 0,-2-1-127 0 0,1 0 148 0 0,0 1-191 0 0,0-1 1273 0 0,2 0-1324 0 0,-1 0-169 0 0,2 1-125 0 0,1-2-30 0 0,1 1-111 0 0,3 0-71 0 0,0 0-101 0 0,3-1 14 0 0,0 1-93 0 0,3 0-40 0 0,3 0-44 0 0,2 0-70 0 0,1 1-32 0 0,2 0-81 0 0,1 0 26 0 0,3 0-84 0 0,0 1 12 0 0,2 0-3 0 0,1 0-31 0 0,1 0-28 0 0,0 0-26 0 0,0 1-48 0 0,-1-1 108 0 0,0 1-315 0 0,-1 0 197 0 0,-2 0-285 0 0,-1 0 26 0 0,-2-1-87 0 0,-2 1-20 0 0,-4-1-140 0 0,1 0-49 0 0,-4 1-239 0 0,1-1-45 0 0,-3 0-257 0 0,1 1-74 0 0,-3 0-157 0 0,-2 0-328 0 0,0 1 45 0 0,-1-1-343 0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2:50.13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5791E6"/>
      <inkml:brushProperty name="anchorY" value="-1.12002E6"/>
      <inkml:brushProperty name="scaleFactor" value="0.5"/>
    </inkml:brush>
  </inkml:definitions>
  <inkml:trace contextRef="#ctx0" brushRef="#br0">1 0 1124 0 0,'0'0'11303'0'0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2:51.75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5918E6"/>
      <inkml:brushProperty name="anchorY" value="-1.12129E6"/>
      <inkml:brushProperty name="scaleFactor" value="0.5"/>
    </inkml:brush>
  </inkml:definitions>
  <inkml:trace contextRef="#ctx0" brushRef="#br0">127 10 1576 0 0,'2'-9'11759'0'0,"-1"10"-11117"0"0,0 1-104 0 0,0 0 186 0 0,0 1-147 0 0,0 1 147 0 0,1 1-215 0 0,-1 0 134 0 0,0 2-134 0 0,-1 1 120 0 0,1 1-65 0 0,0 2 6 0 0,0 2-65 0 0,0 1-73 0 0,-1 1-25 0 0,1 3-66 0 0,0 2-2 0 0,1 2-75 0 0,-1 2-24 0 0,0 2-133 0 0,0 2 139 0 0,1 2-86 0 0,-1 2 221 0 0,1 2-224 0 0,0 1 214 0 0,0 1-273 0 0,1 0 234 0 0,-1 1-242 0 0,1 1 173 0 0,0-1-189 0 0,0 0 207 0 0,-1 0-189 0 0,1 0 114 0 0,-1-1 18 0 0,0-1-31 0 0,0 0 5 0 0,-1-1 41 0 0,1-1-41 0 0,-2-2-18 0 0,1-2-38 0 0,-1 0 55 0 0,1-2-62 0 0,-1-1 29 0 0,0-1-14 0 0,1-1-7 0 0,-1-1-21 0 0,0-1-13 0 0,0-2-17 0 0,0 0-30 0 0,0-2 2 0 0,0 0-13 0 0,0-2-7 0 0,0-1 2 0 0,0 0-21 0 0,0-2 6 0 0,0 0-8 0 0,0-2 34 0 0,-1 0-51 0 0,1-1 16 0 0,0-2-11 0 0,-1 0 2 0 0,1-1-11 0 0,0 0 18 0 0,-1-1-6 0 0,0 1-8 0 0,0-2 22 0 0,-2 0-20 0 0,1 0 1 0 0,-1 0 4 0 0,0-1 3 0 0,-3 1-19 0 0,1-2 15 0 0,-3 1 4 0 0,2-2-1 0 0,-3 0 5 0 0,2 0-14 0 0,-3-1 4 0 0,1 0-2 0 0,-2 0-5 0 0,3-1 11 0 0,-4 1-3 0 0,3-1 1 0 0,-2 0 70 0 0,2 0-67 0 0,-2 0 5 0 0,3 0 8 0 0,2-1-10 0 0,-2 1-2 0 0,2-1 24 0 0,0 1-7 0 0,3-1-7 0 0,0 1-1 0 0,2 0 18 0 0,1 0-15 0 0,0 0-14 0 0,0 0-12 0 0,3 0-34 0 0,1 0 10 0 0,4 0-25 0 0,3 0-4 0 0,4 0-32 0 0,1 0-2 0 0,4 0-15 0 0,1 0-26 0 0,3 0-32 0 0,1 1 12 0 0,1 0-11 0 0,1 0-26 0 0,1 0 30 0 0,-1 0-57 0 0,0 0-44 0 0,-1 0-74 0 0,-1 0 21 0 0,-2-1-107 0 0,-2 0-71 0 0,-5 0-36 0 0,2-1-65 0 0,-4 1-101 0 0,1-1-136 0 0,-3 1-217 0 0,2-1-354 0 0,-3 1-108 0 0,0-2-232 0 0,-2 1-774 0 0,1-2-2437 0 0,4 0-3994 0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2:52.55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6085E6"/>
      <inkml:brushProperty name="anchorY" value="-1.12388E6"/>
      <inkml:brushProperty name="scaleFactor" value="0.5"/>
    </inkml:brush>
  </inkml:definitions>
  <inkml:trace contextRef="#ctx0" brushRef="#br0">115 248 3296 0 0,'-1'-5'7320'0'0,"0"1"-5366"0"0,1 0-120 0 0,0-1-138 0 0,0 0 88 0 0,0 2-420 0 0,-1-3 25 0 0,1 2-308 0 0,0 1-292 0 0,-1 0-134 0 0,1-1-167 0 0,-1 2-73 0 0,1-1-82 0 0,-1 2-3 0 0,1-1 30 0 0,0 4-70 0 0,-1 2-20 0 0,-1 3-56 0 0,-1 2 10 0 0,1 3-73 0 0,-2 3 37 0 0,0 2-24 0 0,-1 3 1 0 0,1 3 60 0 0,-1 3-83 0 0,0 2 60 0 0,-1 3-154 0 0,1 0 123 0 0,-1 1-145 0 0,1 1 115 0 0,0 1-124 0 0,1-1 101 0 0,-1 0-50 0 0,2-2 5 0 0,-1-1-18 0 0,1-2-1 0 0,0-3-71 0 0,0-1 93 0 0,0-2-100 0 0,1-2 86 0 0,0-2-64 0 0,0-2 132 0 0,0-1-132 0 0,0-5 132 0 0,1 1-52 0 0,0-3-3 0 0,0 0-52 0 0,0-2 45 0 0,1-2-30 0 0,-1-2 8 0 0,1 0-26 0 0,0-2 3 0 0,-1-3-26 0 0,1-2-71 0 0,-1-3 132 0 0,0-1-90 0 0,1-2 196 0 0,0-2-24 0 0,0-1 58 0 0,0-1-18 0 0,0-2 122 0 0,0-2-67 0 0,-1-1 110 0 0,2-2-67 0 0,0-1-28 0 0,-1-2 19 0 0,1-2-80 0 0,1-2 114 0 0,-1-1-120 0 0,0-2 84 0 0,0-1-185 0 0,0-1 179 0 0,2-1-232 0 0,0 1 40 0 0,0-1-26 0 0,2 0-21 0 0,0 1-4 0 0,1 0-10 0 0,1 1-4 0 0,0 2-4 0 0,2 1-13 0 0,0 2-25 0 0,1 3-13 0 0,1 1-68 0 0,1 3-44 0 0,0 2 8 0 0,1 3-42 0 0,2 2-18 0 0,-1 4-86 0 0,2 2 22 0 0,-3 2-130 0 0,3 4 66 0 0,0 2-35 0 0,2 4-58 0 0,0 2-48 0 0,0 3-37 0 0,0 2 22 0 0,-1 2 7 0 0,-1 3 58 0 0,-1 1 4 0 0,-2 2 55 0 0,-2 0 67 0 0,-2 1 40 0 0,-3 0 62 0 0,-2 0 26 0 0,-2-1 45 0 0,-2 0 30 0 0,-3-1 23 0 0,-1-1-11 0 0,-3-1 62 0 0,-2-1-31 0 0,-1-1-16 0 0,-3-1 34 0 0,-1-3-16 0 0,-2 0 46 0 0,0-3-26 0 0,0-1 48 0 0,-1-2-14 0 0,0-1 6 0 0,3-1 19 0 0,-2 0 8 0 0,-1-2-15 0 0,4-1 39 0 0,-2 1 2 0 0,3 0 20 0 0,-1-1 43 0 0,3 0-15 0 0,-1 0 26 0 0,3 1-43 0 0,1-1 41 0 0,-1 0-27 0 0,1 1-38 0 0,2-1 24 0 0,-2 1 9 0 0,2 0 57 0 0,1 1-33 0 0,0 1 125 0 0,1 0-150 0 0,2 3 48 0 0,0 2-34 0 0,2 2-19 0 0,2 2 4 0 0,1 2-31 0 0,2 2 8 0 0,1 2-46 0 0,1 3 22 0 0,1 2 79 0 0,2 1-140 0 0,1 2 115 0 0,1 1-115 0 0,0 1 107 0 0,2 0-159 0 0,-1 0 178 0 0,1-1-168 0 0,-1 0 135 0 0,0-1-203 0 0,-1-2 35 0 0,-1-2-273 0 0,0-2 69 0 0,-2-2-330 0 0,0-2 159 0 0,-1-2-465 0 0,-1-2-262 0 0,0-1-302 0 0,0-3-341 0 0,0 0-257 0 0,-2-2-156 0 0,3-2-425 0 0,-2 0-1509 0 0,3-2-2426 0 0,-2 0 5281 0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2:52.81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6236E6"/>
      <inkml:brushProperty name="anchorY" value="-1.12576E6"/>
      <inkml:brushProperty name="scaleFactor" value="0.5"/>
    </inkml:brush>
  </inkml:definitions>
  <inkml:trace contextRef="#ctx0" brushRef="#br0">0 45 2432 0 0,'3'-5'8526'0'0,"-1"2"-6609"0"0,-1 0-125 0 0,1 1-109 0 0,-1-2 43 0 0,0 1-332 0 0,1 1-78 0 0,-2-2 4 0 0,1 1-281 0 0,-1 1-117 0 0,0 0-85 0 0,0 1-241 0 0,0-2-16 0 0,1 1-228 0 0,-1 0 36 0 0,0 1-175 0 0,0 0 59 0 0,1 0-143 0 0,-2 3 115 0 0,0 0-184 0 0,-1 4 123 0 0,1 1-153 0 0,-2 2 121 0 0,1 2-178 0 0,0 2 153 0 0,1 0-184 0 0,0 1-7 0 0,0 1-198 0 0,1 1 79 0 0,1 1-293 0 0,0-1-137 0 0,1 0-64 0 0,1 0-20 0 0,0-1-138 0 0,1-1-87 0 0,1-1-222 0 0,0-2-313 0 0,0-2-126 0 0,0-2-211 0 0,2-1-569 0 0,-2-2-3 0 0,3-3-1841 0 0,0-2-2266 0 0,-1-1 5119 0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2:52.96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6369E6"/>
      <inkml:brushProperty name="anchorY" value="-1.12723E6"/>
      <inkml:brushProperty name="scaleFactor" value="0.5"/>
    </inkml:brush>
  </inkml:definitions>
  <inkml:trace contextRef="#ctx0" brushRef="#br0">84 172 3452 0 0,'-1'-3'3205'0'0,"-2"-5"-757"0"0,-1-2-185 0 0,-1-2-358 0 0,-2-1-46 0 0,1-1-212 0 0,-1 1-133 0 0,0-1-61 0 0,1 2-192 0 0,0 1-210 0 0,0 0-207 0 0,1 3-193 0 0,1-1-180 0 0,1 3-253 0 0,-1-1-234 0 0,1 1-235 0 0,1 2-177 0 0,0-1-280 0 0,0 2-472 0 0,1 0-346 0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2:53.54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6234E6"/>
      <inkml:brushProperty name="anchorY" value="-1.12579E6"/>
      <inkml:brushProperty name="scaleFactor" value="0.5"/>
    </inkml:brush>
  </inkml:definitions>
  <inkml:trace contextRef="#ctx0" brushRef="#br0">50 31 1408 0 0,'0'0'6389'0'0,"-3"0"-4074"0"0,-1-1-273 0 0,1 1-283 0 0,0 0-157 0 0,1 0-127 0 0,-1-1-188 0 0,-1 0-65 0 0,1 0-148 0 0,1 1-202 0 0,0-1 1386 0 0,-1 1-2100 0 0,1-1-77 0 0,-1 0-49 0 0,1 1-80 0 0,1-1-21 0 0,0 1 22 0 0,0 0-13 0 0,1 0 4 0 0,1 1-4 0 0,0 1 23 0 0,0-1 8 0 0,0 0-1 0 0,0 0 35 0 0,0-1 4 0 0,-1 1-32 0 0,0-1 35 0 0,0 0-20 0 0,2-1 127 0 0,0 0 33 0 0,1 1 12 0 0,-2-1 6 0 0,1 1-68 0 0,-1-3 62 0 0,0 1-73 0 0,-1 0 30 0 0,1 1-62 0 0,-3-2-12 0 0,1 1-8 0 0,-1 0-20 0 0,1 1 3 0 0,-1-1-16 0 0,0 0 4 0 0,0 1-11 0 0,0-1-26 0 0,1 2 3 0 0,-2-1-116 0 0,1 0-154 0 0,-1 0-57 0 0,1 1-187 0 0,0-1-188 0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2:55.94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6102E6"/>
      <inkml:brushProperty name="anchorY" value="-1.12449E6"/>
      <inkml:brushProperty name="scaleFactor" value="0.5"/>
    </inkml:brush>
  </inkml:definitions>
  <inkml:trace contextRef="#ctx0" brushRef="#br0">0 92 1968 0 0,'0'0'1784'0'0,"1"-2"-368"0"0,-1 0-222 0 0,0-2-123 0 0,1 0-130 0 0,0-1-61 0 0,-1 1-48 0 0,2-2 40 0 0,-1 0 39 0 0,1 0 78 0 0,0 1-144 0 0,0-1 59 0 0,-1 1-264 0 0,0 0 159 0 0,0 1-255 0 0,0 1 128 0 0,0-1-226 0 0,-1 0 83 0 0,1 1-196 0 0,-1 1 111 0 0,0-1-213 0 0,0 0 100 0 0,0 1-187 0 0,0 0 82 0 0,0 0 767 0 0,0 5-639 0 0,-1 2 0 0 0,0 3 145 0 0,0 3 87 0 0,0 4-133 0 0,0 4 57 0 0,1 3-37 0 0,0 4-46 0 0,0 4-34 0 0,0 4 19 0 0,0 3-154 0 0,1 4 131 0 0,0 3-172 0 0,0 3 17 0 0,1 2-5 0 0,0 1-48 0 0,-1 1-15 0 0,1 0-21 0 0,0 0-11 0 0,0-2 9 0 0,0-2 19 0 0,-1-2-1 0 0,0-2-7 0 0,-1-3-6 0 0,0-2-12 0 0,0-2-3 0 0,0-3-19 0 0,0-3-5 0 0,-1-2-32 0 0,1-2-2 0 0,0-4-11 0 0,-1-2-8 0 0,2-2 6 0 0,-1-1-7 0 0,0-3 16 0 0,1 0-38 0 0,-1-2-16 0 0,0-3-91 0 0,0 0-98 0 0,0-2-109 0 0,0 1-242 0 0,0-2-312 0 0,0-1-147 0 0,0 0-230 0 0,1-1-200 0 0,-1-2-97 0 0,8-31-19884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19:10.0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74 1080 0 0,'-6'-19'9496'0'0,"9"17"-9237"0"0,1-1 0 0 0,0 1 1 0 0,0 0-1 0 0,0 0 1 0 0,1 0-1 0 0,-1 0 0 0 0,0 1 1 0 0,1 0-1 0 0,-1 0 1 0 0,7-1-1 0 0,52-3 96 0 0,-44 3-145 0 0,359-18-1275 0 0,-360 16-514 0 0,-1 1-3975 0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2:56.78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6233E6"/>
      <inkml:brushProperty name="anchorY" value="-1.12682E6"/>
      <inkml:brushProperty name="scaleFactor" value="0.5"/>
    </inkml:brush>
  </inkml:definitions>
  <inkml:trace contextRef="#ctx0" brushRef="#br0">109 449 1884 0 0,'0'0'1428'0'0,"-2"-1"-294"0"0,1 0-79 0 0,-1 0-112 0 0,0-1-74 0 0,0 0 81 0 0,0 1-18 0 0,-1-2-171 0 0,1 0 108 0 0,-1 1-153 0 0,1-2 21 0 0,0 1-122 0 0,0-2 85 0 0,-1 2-106 0 0,2-2 94 0 0,-1 2-170 0 0,-1-2 106 0 0,1 0-147 0 0,0 0 160 0 0,0 0-162 0 0,-1-2 81 0 0,0 0-178 0 0,-1-1 113 0 0,0-1-208 0 0,0 0 127 0 0,0 0-63 0 0,-1-1 161 0 0,0 0-68 0 0,1-1-57 0 0,0 0-105 0 0,-1 0-13 0 0,1 0 39 0 0,0-1-47 0 0,1 0 6 0 0,0 0-30 0 0,0 0-26 0 0,1 0-13 0 0,0 0-55 0 0,0-1-29 0 0,1 1-10 0 0,2-1-34 0 0,0 0-8 0 0,1-1-42 0 0,0 1 24 0 0,3 0-24 0 0,0 1-17 0 0,1-1 14 0 0,2 2-35 0 0,1-1 34 0 0,2 2-82 0 0,1-1 85 0 0,2 2-28 0 0,2 1 19 0 0,1 0-18 0 0,2 2 16 0 0,1 1-43 0 0,1 1 31 0 0,1 1 31 0 0,1 2-60 0 0,1 1 11 0 0,1 0-5 0 0,1 2-29 0 0,-1 1-25 0 0,1 1-17 0 0,0 1 43 0 0,-1 1 18 0 0,-1 1-83 0 0,0 1 92 0 0,-2 0-76 0 0,-1 2 46 0 0,-1 0-46 0 0,-2 1 102 0 0,-2 2-54 0 0,-2 0 33 0 0,-3 2-21 0 0,-2 0 34 0 0,-2 1-1 0 0,-3 1-17 0 0,-3 1 2 0 0,-3 2 41 0 0,-2 0 1 0 0,-2 1-21 0 0,-4 1 22 0 0,-2 0-7 0 0,-2 1-7 0 0,-3-1 175 0 0,-1 1-233 0 0,-2-2 240 0 0,-1 0-287 0 0,-3-1 276 0 0,0-1-281 0 0,-1-2 284 0 0,1-2-291 0 0,1-1 292 0 0,0-1-288 0 0,2-2 185 0 0,0-2-239 0 0,0 0 355 0 0,2-2-285 0 0,0-1 264 0 0,2-1-266 0 0,1 0 266 0 0,2-1-314 0 0,2-1 130 0 0,0 0-24 0 0,3-1 8 0 0,-1 1-4 0 0,2-1 17 0 0,0 0-5 0 0,1-1-17 0 0,2 0 202 0 0,-1 1-260 0 0,1-1 268 0 0,2 1-282 0 0,0-1 280 0 0,1 1-262 0 0,0 0 269 0 0,1-1-308 0 0,1 2 350 0 0,0 0-312 0 0,4 2 319 0 0,0 1-270 0 0,3 1 264 0 0,2 1-235 0 0,1 2 257 0 0,1 2-276 0 0,3 3 83 0 0,0 1-46 0 0,2 4 14 0 0,2 3-24 0 0,1 2 16 0 0,1 3-6 0 0,2 4 7 0 0,1 2-16 0 0,1 2 29 0 0,0 2-19 0 0,0 1-8 0 0,-1-1 22 0 0,-1-1-26 0 0,-1-1 26 0 0,-1 0-3 0 0,0-3-8 0 0,-2-1-25 0 0,-1-2 45 0 0,-2-2-30 0 0,0-2 20 0 0,-2-2-34 0 0,-1-3-46 0 0,-1-2-53 0 0,-2-2-74 0 0,0-2-32 0 0,-2-3-96 0 0,0-1-180 0 0,-2-2-427 0 0,1-2-250 0 0,-1-1-334 0 0,1-2-295 0 0,-1-1-537 0 0,2-2-2608 0 0,4-1-3929 0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2:57.05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6411E6"/>
      <inkml:brushProperty name="anchorY" value="-1.12902E6"/>
      <inkml:brushProperty name="scaleFactor" value="0.5"/>
    </inkml:brush>
  </inkml:definitions>
  <inkml:trace contextRef="#ctx0" brushRef="#br0">0 40 3332 0 0,'0'0'6896'0'0,"1"-2"-5404"0"0,-1-1 106 0 0,0 1-205 0 0,2-2 107 0 0,-1 1-154 0 0,0 1-219 0 0,1-2 35 0 0,-1 0-403 0 0,-1 1 46 0 0,2-1-303 0 0,-1 1 31 0 0,0 1-257 0 0,-1 0 154 0 0,1 0 351 0 0,-1 2-725 0 0,0 3 188 0 0,0 1-249 0 0,0 3 194 0 0,0 2-217 0 0,0 2 67 0 0,0 2-52 0 0,0 2-51 0 0,0 1-123 0 0,1 1-119 0 0,1 2-192 0 0,1 0-122 0 0,1 0-298 0 0,0-1-138 0 0,1 0-384 0 0,1-1-60 0 0,0-1-496 0 0,0-2-439 0 0,1-2-1982 0 0,1-2-2600 0 0,-2-3 5801 0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2:57.23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6545E6"/>
      <inkml:brushProperty name="anchorY" value="-1.13052E6"/>
      <inkml:brushProperty name="scaleFactor" value="0.5"/>
    </inkml:brush>
  </inkml:definitions>
  <inkml:trace contextRef="#ctx0" brushRef="#br0">105 109 4392 0 0,'-3'-3'3593'0'0,"-4"-3"-967"0"0,-1-3-424 0 0,-2-2-442 0 0,-1 0-348 0 0,1-1-286 0 0,0 2-248 0 0,1 0-91 0 0,1 1-155 0 0,1 1-133 0 0,1 2-139 0 0,0 1-178 0 0,2 1-217 0 0,1 1-489 0 0,0 1-528 0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2:59.02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6407E6"/>
      <inkml:brushProperty name="anchorY" value="-1.12915E6"/>
      <inkml:brushProperty name="scaleFactor" value="0.5"/>
    </inkml:brush>
  </inkml:definitions>
  <inkml:trace contextRef="#ctx0" brushRef="#br0">26 119 2856 0 0,'-3'-4'6735'0'0,"1"1"-4853"0"0,0 0-283 0 0,-1-1 39 0 0,1 0-193 0 0,1 1-80 0 0,-1-1-155 0 0,0 1 259 0 0,1 1-277 0 0,-1-1 180 0 0,0 0-384 0 0,1 1 93 0 0,0-2-430 0 0,0 1-64 0 0,1 1-161 0 0,1-2-78 0 0,0 2-82 0 0,3-2-41 0 0,3-1-58 0 0,1 0-51 0 0,3 0 139 0 0,2 1-344 0 0,3-1 127 0 0,2 1-367 0 0,2-1 62 0 0,2 1-331 0 0,2 1 150 0 0,2-1-272 0 0,1 2 80 0 0,1-1-94 0 0,2 1-99 0 0,-1 0 49 0 0,1 1-126 0 0,-1-1-4 0 0,0 1-66 0 0,-2 0-29 0 0,-1-1-67 0 0,-2 1-42 0 0,-2 1 24 0 0,-6-1-31 0 0,1 1-30 0 0,-5 0-43 0 0,1 1-252 0 0,-4 0-470 0 0,-3 0-863 0 0,-2 0-675 0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2:59.32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6587E6"/>
      <inkml:brushProperty name="anchorY" value="-1.1303E6"/>
      <inkml:brushProperty name="scaleFactor" value="0.5"/>
    </inkml:brush>
  </inkml:definitions>
  <inkml:trace contextRef="#ctx0" brushRef="#br0">35 1 3184 0 0,'-2'1'2649'0'0,"-1"0"-641"0"0,-2 2-241 0 0,0 0-418 0 0,-1 0-129 0 0,1 0 2 0 0,1-1 1 0 0,1 0 6 0 0,2-1-68 0 0,0 1-152 0 0,1 0-100 0 0,4 1-149 0 0,4-2-159 0 0,3 1-35 0 0,3-1-135 0 0,5-1-52 0 0,2 1-113 0 0,4-1 14 0 0,2 1-118 0 0,4-1 48 0 0,2 0-138 0 0,3 0 60 0 0,0-1-107 0 0,1 1 83 0 0,-1-1-163 0 0,-1 1 135 0 0,-2-1-92 0 0,-2 0 41 0 0,-1 0-62 0 0,-2-1 44 0 0,-2 1-43 0 0,-3 0 17 0 0,-1 0-57 0 0,-6 0 48 0 0,1 0-59 0 0,-4 1-25 0 0,1-1-59 0 0,-3 1-133 0 0,0-1-74 0 0,-2 0-145 0 0,-2 1-130 0 0,2-1-228 0 0,-1 1-231 0 0,-2 0-190 0 0,1 0-304 0 0,-1 1-573 0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3:01.02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6781E6"/>
      <inkml:brushProperty name="anchorY" value="-1.13159E6"/>
      <inkml:brushProperty name="scaleFactor" value="0.5"/>
    </inkml:brush>
  </inkml:definitions>
  <inkml:trace contextRef="#ctx0" brushRef="#br0">450 219 8 0 0,'2'-2'4914'0'0,"0"0"-3201"0"0,1-3-91 0 0,-1 1-345 0 0,1-1-102 0 0,0 0-158 0 0,0 0 27 0 0,0 0-193 0 0,0-1 68 0 0,-1 2-254 0 0,0-2 100 0 0,-1 2-265 0 0,1-2 77 0 0,-1 2-216 0 0,1-1 81 0 0,-1 1-198 0 0,1 2 84 0 0,-1-2-135 0 0,1 1 108 0 0,-1 0-166 0 0,1 0 122 0 0,-1 0-142 0 0,0 1 128 0 0,0-1-95 0 0,0 0 70 0 0,0 1-15 0 0,-1 0-10 0 0,1 0 0 0 0,0-1-19 0 0,-1 2 66 0 0,0-1-86 0 0,1 1 60 0 0,-1 1-33 0 0,0-2-10 0 0,0-1-43 0 0,1 1 34 0 0,-1 1 1 0 0,0 0-1 0 0,0 0 2 0 0,0-1-5 0 0,0 0-12 0 0,-1 1 31 0 0,1-1-5 0 0,0 1-12 0 0,0 1-14 0 0,0 0 18 0 0,-1-2-11 0 0,0 0-30 0 0,0 1 18 0 0,1-1-17 0 0,-1 1 0 0 0,1 1 23 0 0,-2-2-17 0 0,0 1-26 0 0,0-1 12 0 0,1 1 22 0 0,-3 0 7 0 0,-1 0 10 0 0,-1 0 12 0 0,0 0 17 0 0,1 0 43 0 0,-3 0-1 0 0,2 1 3 0 0,-3 0-16 0 0,1 0-10 0 0,-3 0 2 0 0,-1 2 36 0 0,-1 0 87 0 0,-1 2-65 0 0,0 0 12 0 0,-2 1-54 0 0,-1 1 42 0 0,-1 2 7 0 0,-1 2-2 0 0,-1 1 31 0 0,0 2-8 0 0,-2 3 32 0 0,1 1-8 0 0,-1 3-15 0 0,2 2 6 0 0,-1 2-40 0 0,0 2-4 0 0,1 3-20 0 0,1 2-19 0 0,1 1-86 0 0,2 1-19 0 0,1 2 18 0 0,2-1-49 0 0,3 1-6 0 0,1-1 1 0 0,3 1 20 0 0,2 0-48 0 0,2-1-8 0 0,3 1-51 0 0,3 0 11 0 0,2 1-7 0 0,3 0 0 0 0,3 0 0 0 0,3-2 0 0 0,2-1 0 0 0,4-2 0 0 0,1-2 0 0 0,2-2-5 0 0,2-2 11 0 0,1-4-92 0 0,1-2 60 0 0,1-4-70 0 0,1-2 52 0 0,-1-4-36 0 0,1-2-12 0 0,-1-2 17 0 0,-1-3 16 0 0,1-2-13 0 0,-1-2 33 0 0,0-1-14 0 0,0-3 1 0 0,-1-2-18 0 0,0-2-18 0 0,0-1 22 0 0,-2-2 285 0 0,0-2-417 0 0,-3-2 353 0 0,0-2-315 0 0,-3-1 430 0 0,0 0-505 0 0,-2-2 488 0 0,-1-1-507 0 0,-2 0 448 0 0,-1-2-478 0 0,-2 0 440 0 0,-1-1-462 0 0,-2 0 422 0 0,-2 0-400 0 0,-1 0 394 0 0,-2 0-374 0 0,0 1 416 0 0,-1-1-403 0 0,-2 1 394 0 0,0 1-384 0 0,-1-1 143 0 0,-1 1-18 0 0,-1 0 10 0 0,-1 0 42 0 0,-1 2 8 0 0,-1-1-12 0 0,0 2 29 0 0,-1 0 1 0 0,0 2 15 0 0,-1 0-17 0 0,0 1 20 0 0,-1 1-2 0 0,0 1-3 0 0,0 0-3 0 0,-1 1 47 0 0,1 2-27 0 0,0 0-4 0 0,0 0 11 0 0,1 2-9 0 0,0 1-7 0 0,0 0 17 0 0,0 0-6 0 0,1 0 2 0 0,0 1 0 0 0,0 0 9 0 0,0 1-16 0 0,0-1 5 0 0,1 2 2 0 0,-1-1-10 0 0,0 0-1 0 0,0 1 4 0 0,0 0-1 0 0,-1 0 4 0 0,0 0-10 0 0,0 1 4 0 0,0 0 2 0 0,-1-1 9 0 0,0 1-7 0 0,2 1 12 0 0,-1-1-8 0 0,-1 1 3 0 0,1 0 8 0 0,1 1-12 0 0,-2 0 19 0 0,3 0-25 0 0,-3 0 3 0 0,3 0 3 0 0,-3 0-1 0 0,3 0 9 0 0,-2 0-7 0 0,2 1-2 0 0,-2-1-4 0 0,2 1-4 0 0,0 1-4 0 0,0-1 1 0 0,0 1 3 0 0,1 0-14 0 0,1 1 8 0 0,-1-1-77 0 0,0 1-25 0 0,1 0-44 0 0,-3 1-26 0 0,2-1-58 0 0,1 1-85 0 0,-3 0-89 0 0,1 0-29 0 0,1 0-105 0 0,-2 1-113 0 0,1 0-134 0 0,1-1-82 0 0,-1 1-197 0 0,1 1 1 0 0,1-2-250 0 0,0 3-89 0 0,0-1-220 0 0,2 2-291 0 0,1 0-488 0 0,1 2-2252 0 0,6 5-3877 0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3:01.40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6642E6"/>
      <inkml:brushProperty name="anchorY" value="-1.13014E6"/>
      <inkml:brushProperty name="scaleFactor" value="0.5"/>
    </inkml:brush>
  </inkml:definitions>
  <inkml:trace contextRef="#ctx0" brushRef="#br0">11 1 2872 0 0,'0'0'2697'0'0,"0"3"-729"0"0,0 0-189 0 0,0 2-265 0 0,0 1 49 0 0,0 0 89 0 0,0-1 72 0 0,0 1 91 0 0,-1-1-331 0 0,1-2 153 0 0,-1 2-457 0 0,1-2 70 0 0,-1 0-416 0 0,1-1 137 0 0,-1 2-461 0 0,1-2 128 0 0,-1 1-335 0 0,1-2 150 0 0,-1 2-311 0 0,1-1 190 0 0,-1 0-287 0 0,1 0 219 0 0,0-1-301 0 0,0-1 188 0 0,-1 2-332 0 0,0 0 171 0 0,1-1-351 0 0,-1 1 146 0 0,1-2-327 0 0,-1 1 210 0 0,2 1-1121 0 0,1-1 954 0 0,0 0 49 0 0,-1 0 24 0 0,2-1 136 0 0,0-1-15 0 0,0 1 145 0 0,1-2-54 0 0,0 0 132 0 0,-1 1 0 0 0,-1 0 94 0 0,-1 0-2 0 0,1 0 40 0 0,1 0 26 0 0,-2-1-24 0 0,1 2 11 0 0,-1-1-36 0 0,-1 1 24 0 0,0-2-23 0 0,-1 0 25 0 0,0 1-50 0 0,1-1 10 0 0,-3 1-74 0 0,0-1-98 0 0,1 2-135 0 0,0-1-372 0 0,-1-1-259 0 0,-1 1-405 0 0,2 0-179 0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3:02.50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6769E6"/>
      <inkml:brushProperty name="anchorY" value="-1.13146E6"/>
      <inkml:brushProperty name="scaleFactor" value="0.5"/>
    </inkml:brush>
  </inkml:definitions>
  <inkml:trace contextRef="#ctx0" brushRef="#br0">1015 153 3612 0 0,'-1'-2'2757'0'0,"-1"-3"-781"0"0,-1-2-341 0 0,0-1-375 0 0,-1-1-43 0 0,0 0-172 0 0,-1 1 213 0 0,1-1-82 0 0,0 2 100 0 0,0 0-186 0 0,1 2-162 0 0,0-2-137 0 0,0 2-192 0 0,0 0-128 0 0,1 0-138 0 0,1 2-72 0 0,-3 0 13 0 0,2 0-29 0 0,-3 3 10 0 0,-1 1 15 0 0,-1 3-5 0 0,-2 2 3 0 0,-1 3 159 0 0,-4 4-251 0 0,-1 3 254 0 0,-3 3-317 0 0,-3 4 247 0 0,-1 2-264 0 0,-2 3 261 0 0,0 2-238 0 0,-2 1 249 0 0,-1 3-204 0 0,0-1 221 0 0,0 0-283 0 0,0-1 258 0 0,0 0-300 0 0,0-2 251 0 0,0-1-307 0 0,0-1 271 0 0,-1-1-291 0 0,0-2 244 0 0,-1-2-270 0 0,1-1 232 0 0,0-3-273 0 0,0-1 271 0 0,1-4-275 0 0,1-1 251 0 0,1-3-268 0 0,1-1 229 0 0,1-4-248 0 0,0-1 222 0 0,1-3-101 0 0,1-2 26 0 0,0-2-17 0 0,1-3 7 0 0,0-2-21 0 0,1-3 1 0 0,0-2 17 0 0,2-4-178 0 0,1-2 224 0 0,3-2-237 0 0,1-3 286 0 0,3-1-262 0 0,1-2 264 0 0,3 0-232 0 0,2-1 233 0 0,3 0-246 0 0,2 0 93 0 0,3-1-7 0 0,2 1-4 0 0,2-1 12 0 0,3 2 16 0 0,3 0 11 0 0,2 0 12 0 0,3 2 12 0 0,2 2 12 0 0,1 1 35 0 0,0 3-41 0 0,2 2 52 0 0,0 2-34 0 0,0 2 1 0 0,0 3 5 0 0,-1 1-21 0 0,0 2 1 0 0,0 3 8 0 0,-2 2-13 0 0,1 1 0 0 0,-2 3-14 0 0,1 1-7 0 0,-1 3 20 0 0,1 3 143 0 0,-2 2-246 0 0,1 2 253 0 0,-1 3-265 0 0,-1 3 264 0 0,-1 1-280 0 0,0 3 252 0 0,-1 1-269 0 0,0 1 285 0 0,-1 1-100 0 0,-1 2 5 0 0,0-1 6 0 0,-1 1-18 0 0,0-1-10 0 0,-1 0-12 0 0,1-1 11 0 0,-2 0 0 0 0,1-1-9 0 0,-1-1 22 0 0,0-1-2 0 0,0-2 16 0 0,0-2-23 0 0,0-1 31 0 0,1-2-14 0 0,0-2 9 0 0,0 0-6 0 0,1-2-8 0 0,0-2 26 0 0,1-1-55 0 0,0-2-147 0 0,0-1 227 0 0,1-2-90 0 0,-3-2 11 0 0,3 0-6 0 0,1-3 1 0 0,0-1-86 0 0,1-1-14 0 0,0-2-5 0 0,1-2 33 0 0,0 0-25 0 0,0-2 27 0 0,0-1-2 0 0,-1-1 20 0 0,1-1 0 0 0,-2 0 39 0 0,0 0-1 0 0,-1-1 26 0 0,-1 1 32 0 0,0 0 25 0 0,-2-1 6 0 0,-1 1-152 0 0,-1 0 273 0 0,-1 0-264 0 0,-1 0 336 0 0,-1 1-271 0 0,-1-1 305 0 0,-1 1-339 0 0,-1 0 280 0 0,0 0-310 0 0,-1 0 289 0 0,-1-1-308 0 0,0 2 306 0 0,-1-1-330 0 0,0 0 289 0 0,0 0-303 0 0,-1 1 294 0 0,-1-1-309 0 0,1 1 298 0 0,-1-1-305 0 0,0 1 291 0 0,1 0-293 0 0,-2 2 293 0 0,1-1-298 0 0,0-1 289 0 0,-1 1-301 0 0,1-1 295 0 0,-1 2-299 0 0,0-1 294 0 0,1 2-289 0 0,0-1 287 0 0,0 1-300 0 0,-1-1 118 0 0,0 1-16 0 0,0-1 2 0 0,1 2 17 0 0,-1-2 10 0 0,0 2-16 0 0,-1-1 20 0 0,1 1-2 0 0,0-1-3 0 0,-1 2-3 0 0,1-1 19 0 0,-1 1-15 0 0,0 0 6 0 0,1 0 7 0 0,-2-1 7 0 0,1 1-15 0 0,-1-1 9 0 0,0 1 7 0 0,-1 0-16 0 0,0 0 9 0 0,0 0-12 0 0,0 0 13 0 0,-2 0-23 0 0,1 1-7 0 0,-1-1 1 0 0,0 1-12 0 0,-2-1 8 0 0,-1 0-26 0 0,1-1-39 0 0,-1 1-9 0 0,-1 0 8 0 0,0 0 13 0 0,1 0 6 0 0,-1 0 14 0 0,2 1 15 0 0,-1 1-7 0 0,-1-1-15 0 0,2 0 23 0 0,-2 1 16 0 0,2 0 5 0 0,-2 0-23 0 0,2 0 37 0 0,-3 1-3 0 0,3 0 6 0 0,-4 0-13 0 0,3 0 18 0 0,-4 2-30 0 0,3-1 0 0 0,-3 1-24 0 0,0 1-4 0 0,-1 0-19 0 0,1 1-11 0 0,-2 1-21 0 0,1 0-70 0 0,1 1-20 0 0,0 0-56 0 0,0 1-77 0 0,1 0-82 0 0,-1 0-54 0 0,2 0-3 0 0,0 1-68 0 0,1-1-134 0 0,0 0-17 0 0,3-1-301 0 0,-1 1-128 0 0,1-1-339 0 0,0 1-105 0 0,2-1-345 0 0,-1 0-426 0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3:03.38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662E6"/>
      <inkml:brushProperty name="anchorY" value="-1.13013E6"/>
      <inkml:brushProperty name="scaleFactor" value="0.5"/>
    </inkml:brush>
  </inkml:definitions>
  <inkml:trace contextRef="#ctx0" brushRef="#br0">15 12 1832 0 0,'-15'11'17028'0'0,"18"-11"-16324"0"0,1 0-107 0 0,4 0-87 0 0,-1 0-66 0 0,5-1-105 0 0,3 0 2 0 0,2 0-155 0 0,3 0 81 0 0,3 0-140 0 0,2-1 41 0 0,2 2-115 0 0,1-1 20 0 0,3 0-96 0 0,2 0-61 0 0,1 0-58 0 0,1 0-99 0 0,1-1-69 0 0,-1 1-120 0 0,-1-1-59 0 0,-2 1-107 0 0,-2-1-125 0 0,-2 1-166 0 0,-3 0-199 0 0,-2 1-128 0 0,-3-1-201 0 0,-5 1-257 0 0,0 0-119 0 0,-4 1-211 0 0,0 0-1191 0 0,-3 0-958 0 0,-3 0 2219 0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3:03.62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6811E6"/>
      <inkml:brushProperty name="anchorY" value="-1.1314E6"/>
      <inkml:brushProperty name="scaleFactor" value="0.5"/>
    </inkml:brush>
  </inkml:definitions>
  <inkml:trace contextRef="#ctx0" brushRef="#br0">72 1 764 0 0,'-3'1'2552'0'0,"-3"1"-644"0"0,-2 2-203 0 0,0-1-98 0 0,-1 1-101 0 0,1 0-42 0 0,0-1-11 0 0,1 1-87 0 0,2-2-108 0 0,1 1-83 0 0,1 0-281 0 0,0-1-77 0 0,5 0-201 0 0,1 0-33 0 0,3 0-158 0 0,4 0-19 0 0,2 0-96 0 0,3 1-23 0 0,2-1-90 0 0,3 0 11 0 0,3 0-109 0 0,3 1 32 0 0,2-1-100 0 0,2 0-50 0 0,3 0-93 0 0,2 0-65 0 0,0 0-61 0 0,2-1-179 0 0,1 0-115 0 0,-2 0-224 0 0,0-1-252 0 0,-2 1-262 0 0,-2-1-238 0 0,-1 0-496 0 0,-2 0-2618 0 0,-1 0-2535 0 0,-7 1 5995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19:10.4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73 102 2024 0 0,'-7'-3'966'0'0,"1"1"-1"0"0,0-1 1 0 0,1-1 0 0 0,-1 1-1 0 0,1-1 1 0 0,-7-5 0 0 0,9 6-561 0 0,1 0 0 0 0,-1 0 1 0 0,1-1-1 0 0,0 1 0 0 0,0 0 1 0 0,0-1-1 0 0,1 1 0 0 0,-1-1 1 0 0,1 0-1 0 0,0 0 1 0 0,0 1-1 0 0,-1-7 0 0 0,2 10-328 0 0,0-1-1 0 0,-1 0 1 0 0,1 1-1 0 0,0-1 1 0 0,0 0-1 0 0,0 0 1 0 0,-1 1 0 0 0,1-1-1 0 0,0 0 1 0 0,0 0-1 0 0,0 1 1 0 0,0-1-1 0 0,0 0 1 0 0,1 0-1 0 0,-1 0 1 0 0,0 1-1 0 0,0-1 1 0 0,0 0-1 0 0,1 1 1 0 0,-1-1 0 0 0,0 0-1 0 0,1 0 1 0 0,-1 1-1 0 0,0-1 1 0 0,1 1-1 0 0,-1-1 1 0 0,1 0-1 0 0,-1 1 1 0 0,1-1-1 0 0,0 0 1 0 0,0 1-19 0 0,0 0-1 0 0,0 0 1 0 0,0 1 0 0 0,0-1 0 0 0,0 0-1 0 0,0 1 1 0 0,-1-1 0 0 0,1 1 0 0 0,0-1-1 0 0,0 1 1 0 0,-1-1 0 0 0,1 1 0 0 0,0-1-1 0 0,0 1 1 0 0,-1 0 0 0 0,1-1 0 0 0,-1 1-1 0 0,1 0 1 0 0,-1-1 0 0 0,1 1 0 0 0,-1 0-1 0 0,1 0 1 0 0,-1 0 0 0 0,1 1 0 0 0,17 39 549 0 0,-2 0 1 0 0,-2 1 0 0 0,10 48-1 0 0,-12-45-327 0 0,6 31-39 0 0,7 21-95 0 0,-5-37-3125 0 0,-12-52-45 0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3:04.67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6992E6"/>
      <inkml:brushProperty name="anchorY" value="-1.13274E6"/>
      <inkml:brushProperty name="scaleFactor" value="0.5"/>
    </inkml:brush>
  </inkml:definitions>
  <inkml:trace contextRef="#ctx0" brushRef="#br0">370 259 1632 0 0,'0'0'0'0'0,"0"-2"1644"0"0,0-3-191 0 0,0-1-487 0 0,0 0 226 0 0,0-3-424 0 0,0 2 390 0 0,0-1-275 0 0,1 1 175 0 0,-1-2-243 0 0,0 2 32 0 0,0-1-204 0 0,1 2 15 0 0,-1 0-120 0 0,0 1 48 0 0,1 1-26 0 0,0 0 4 0 0,-1 0-9 0 0,1 1-16 0 0,-1-2-57 0 0,0 2-37 0 0,0 0-31 0 0,0 1-38 0 0,0-2-36 0 0,0 2-36 0 0,0-1-32 0 0,0 2-41 0 0,0 0 22 0 0,0-2-44 0 0,-1 1-39 0 0,0 1-19 0 0,0-1-4 0 0,1 1-21 0 0,0 1-23 0 0,0 0 66 0 0,0-2-55 0 0,1 0 24 0 0,0 1-7 0 0,0-2 1440 0 0,-2 2-1419 0 0,-1 0 82 0 0,0 0-111 0 0,0 0 70 0 0,1 0-59 0 0,-2 2 11 0 0,0 0 79 0 0,0 0-33 0 0,-3 0 14 0 0,1 1 51 0 0,-2 0 68 0 0,1 0-44 0 0,-3 1-3 0 0,2 0 7 0 0,-3 1-19 0 0,-1 0 33 0 0,-2 0-28 0 0,0 2 9 0 0,0-1 11 0 0,-2 2 33 0 0,0 0 6 0 0,0 2 38 0 0,-1 0-190 0 0,0 2 234 0 0,-1 1-230 0 0,1 2 381 0 0,-1 1-372 0 0,0 3 437 0 0,1 2-530 0 0,0 1 497 0 0,0 2-583 0 0,3 1 147 0 0,0 1-46 0 0,2 1-28 0 0,2 1 7 0 0,1 1 11 0 0,3 0-13 0 0,1 0-1 0 0,2 0-50 0 0,1 0 32 0 0,3 1-41 0 0,1 1 422 0 0,2 0-621 0 0,2-1 313 0 0,2 1-168 0 0,1-2 34 0 0,1-1-9 0 0,2 0 0 0 0,1-3 0 0 0,1-1 0 0 0,1-2 0 0 0,1-3 0 0 0,2-1 0 0 0,-1-3 0 0 0,1-2 0 0 0,0-2 0 0 0,0-2-145 0 0,1-2 219 0 0,-2-1-426 0 0,1-2 454 0 0,-1-1-397 0 0,-1-2 404 0 0,1-1-319 0 0,-1-2 328 0 0,0 1-398 0 0,-1-2 450 0 0,0 0-450 0 0,-1-1 515 0 0,0 0-512 0 0,0-2 501 0 0,-1 1-452 0 0,-1-1 471 0 0,1-1-494 0 0,-2 0 500 0 0,0 0-445 0 0,0-1 517 0 0,0 0-507 0 0,-1 0 143 0 0,-1 0 4 0 0,0-1-21 0 0,0-1 14 0 0,-1 1-3 0 0,1-2 24 0 0,-1 1 330 0 0,0-2-471 0 0,0 1 445 0 0,0-2-505 0 0,0 0 441 0 0,0-2-510 0 0,-1 1 475 0 0,0-2-506 0 0,0 0 401 0 0,-1-1-380 0 0,0 0 399 0 0,0 0-362 0 0,-1 1 400 0 0,0 0-364 0 0,-1 1 377 0 0,-1 0-377 0 0,0 0 403 0 0,-1 0-386 0 0,0 1 383 0 0,-1 0-371 0 0,0 0 397 0 0,0 1-399 0 0,-1-1 373 0 0,-1 1-126 0 0,1 1-212 0 0,-1-1 345 0 0,-1 1-128 0 0,1-1 6 0 0,-1 1-6 0 0,0 1 8 0 0,0-1-32 0 0,0 1-257 0 0,-1 0 357 0 0,0 0-339 0 0,0 1 350 0 0,-1 0-124 0 0,1 0 36 0 0,-1 0-15 0 0,0 0-244 0 0,-1 0 334 0 0,0 0-354 0 0,0 1 388 0 0,-1-1-377 0 0,0 1 373 0 0,-1 0-341 0 0,0 0 332 0 0,1 1-333 0 0,-2-1 344 0 0,1 1-356 0 0,-1-1 368 0 0,0 1-353 0 0,0 0 354 0 0,-1 0-353 0 0,1 0 377 0 0,-1 1-392 0 0,0-1 360 0 0,0 1-351 0 0,0 1 360 0 0,-1 0-359 0 0,1 0 350 0 0,0 0-347 0 0,-1 1 332 0 0,2 1-342 0 0,-1 0 335 0 0,0 0-311 0 0,-2 0 303 0 0,2 1-324 0 0,-1 0 336 0 0,-2 1-336 0 0,2 0 344 0 0,-3 0-340 0 0,3 1 344 0 0,-3 1-345 0 0,1 0 365 0 0,-2 1-413 0 0,2 0 279 0 0,-4 1-345 0 0,0 1 222 0 0,-1-1-181 0 0,-1 2-104 0 0,1-1-145 0 0,0 2-196 0 0,0 0-298 0 0,0 0-89 0 0,1 1-274 0 0,0 0-245 0 0,0 1-363 0 0,0 1-247 0 0,1 0-994 0 0,0 2-1862 0 0,0 0-3469 0 0,3-2 7689 0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3:05.87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6845E6"/>
      <inkml:brushProperty name="anchorY" value="-1.13129E6"/>
      <inkml:brushProperty name="scaleFactor" value="0.5"/>
    </inkml:brush>
  </inkml:definitions>
  <inkml:trace contextRef="#ctx0" brushRef="#br0">47 13 1128 0 0,'0'0'5893'0'0,"3"0"-5407"0"0,1 0-282 0 0,-1 0 158 0 0,0 0-259 0 0,-1 0 219 0 0,-1 0 1138 0 0,2-1-1186 0 0,-1 1-8 0 0,0-1-211 0 0,0 1 290 0 0,-1-1-350 0 0,0 1 334 0 0,0 0-12 0 0,-1 0-334 0 0,1-1 319 0 0,1 0-363 0 0,0 1 340 0 0,-1-1-183 0 0,0 1 69 0 0,0 0-52 0 0,2-1-21 0 0,0 0-14 0 0,-1 0-251 0 0,0 1 321 0 0,0 0-145 0 0,1-1 60 0 0,0 1-200 0 0,0-1 257 0 0,-1 1-300 0 0,0 0 292 0 0,-1 0-266 0 0,-1 0 233 0 0,0 0-13 0 0,0 0-59 0 0,3-1-155 0 0,0 1 276 0 0,1 0-265 0 0,-2-1 294 0 0,0 1-289 0 0,0 0 332 0 0,-2 0 393 0 0,0 2-506 0 0,-1 0 188 0 0,0 1-56 0 0,-1 0-26 0 0,-2 1 13 0 0,2 0-34 0 0,-3 1 27 0 0,1-1-42 0 0,-2 1-40 0 0,1 0 6 0 0,-1 0-21 0 0,-1 0-19 0 0,2 0-24 0 0,-1 0 15 0 0,1-1-17 0 0,-1 1-19 0 0,2-2 19 0 0,-2 1-11 0 0,2-1-7 0 0,0 0-26 0 0,1 0 31 0 0,0-1-12 0 0,0 1 4 0 0,0 0-14 0 0,1-1 18 0 0,0-1-10 0 0,0 1-16 0 0,-1 0 32 0 0,1-1-19 0 0,1 0-3 0 0,0-1-3 0 0,-2 2-15 0 0,1-1 0 0 0,0 1-39 0 0,1-1 57 0 0,0 0-51 0 0,0-1 34 0 0,1 0-14 0 0,0 0 8 0 0,-2 1-6 0 0,1 0-17 0 0,0 0 18 0 0,-1 0-52 0 0,2-1-60 0 0,-1 1-163 0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3:06.60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6713E6"/>
      <inkml:brushProperty name="anchorY" value="-1.13012E6"/>
      <inkml:brushProperty name="scaleFactor" value="0.5"/>
    </inkml:brush>
  </inkml:definitions>
  <inkml:trace contextRef="#ctx0" brushRef="#br0">56 168 2148 0 0,'-1'-2'3264'0'0,"-1"-1"-933"0"0,-2-3-232 0 0,0-1-379 0 0,0-2-138 0 0,-1 0-65 0 0,0 1 5 0 0,0 0-16 0 0,1 0 96 0 0,0 1-242 0 0,0 0 98 0 0,1 1-452 0 0,-1 0 37 0 0,2 0-455 0 0,0 2 118 0 0,1 0-372 0 0,0 1 193 0 0,0 0-302 0 0,2 3 191 0 0,2 2-297 0 0,0 2 232 0 0,2 4-81 0 0,2 4-38 0 0,1 3-2 0 0,2 4-22 0 0,2 5 12 0 0,3 6-71 0 0,2 4-180 0 0,2 5 234 0 0,2 4-296 0 0,2 2 270 0 0,1 3-261 0 0,1 1 269 0 0,0 1-286 0 0,0 0 259 0 0,1 0-97 0 0,-2 0 16 0 0,-1-1-9 0 0,-1-3 39 0 0,-1-3 20 0 0,-3-2 39 0 0,-1-3-36 0 0,-3-4-10 0 0,-1-4-6 0 0,-1-2-10 0 0,-2-4 39 0 0,-1-3 48 0 0,-2-2 124 0 0,0-3 82 0 0,-1-2 24 0 0,-1-4-50 0 0,0-1-21 0 0,-2-3-453 0 0,0-2 549 0 0,2-2-668 0 0,1-3 502 0 0,0-3-360 0 0,1-3 120 0 0,0-4-44 0 0,2-3 5 0 0,1-5-1 0 0,2-4-191 0 0,1-4 82 0 0,2-4 366 0 0,1-4-549 0 0,2-3 584 0 0,0-3-574 0 0,1-3 572 0 0,1-1-614 0 0,0-1 440 0 0,0-1-478 0 0,0-1 452 0 0,0 1-466 0 0,-2 2 414 0 0,0 1-498 0 0,-2 2 313 0 0,0 1-344 0 0,0 2 220 0 0,-1 1-323 0 0,-1 1 202 0 0,-1 2-334 0 0,0 2 87 0 0,-2 3-373 0 0,0 3-62 0 0,-2 2-125 0 0,0 3-399 0 0,-1 2-286 0 0,-1 3-145 0 0,-2 3-200 0 0,-1 4-419 0 0,-1 0-2191 0 0,1-1-3976 0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3:07.69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6931E6"/>
      <inkml:brushProperty name="anchorY" value="-1.13122E6"/>
      <inkml:brushProperty name="scaleFactor" value="0.5"/>
    </inkml:brush>
  </inkml:definitions>
  <inkml:trace contextRef="#ctx0" brushRef="#br0">283 19 432 0 0,'0'0'5395'0'0,"0"-2"-4480"0"0,-1 0-334 0 0,0 1 242 0 0,0-3 1936 0 0,0 3-2508 0 0,-2-4 3511 0 0,1 4-3499 0 0,0 1-15 0 0,-1-1-5 0 0,2 1-2 0 0,-1-1 18 0 0,1 1-10 0 0,1 0-38 0 0,-3 0 53 0 0,0 0-23 0 0,0 1 8 0 0,-2 0-20 0 0,2 0-27 0 0,-1-1-17 0 0,-1 2-39 0 0,1-1 26 0 0,-2 1 22 0 0,1-1 12 0 0,-2 2-38 0 0,1-1-14 0 0,-2 1 44 0 0,-1 1-2 0 0,-1 1-17 0 0,0 0-6 0 0,-1 1-32 0 0,1 1-6 0 0,-1 0-15 0 0,0 1 7 0 0,1 0-9 0 0,0 0-30 0 0,0 1 0 0 0,0 0-31 0 0,1-1 2 0 0,0 1-11 0 0,1 0-4 0 0,1 0-8 0 0,-1-1 6 0 0,2 1-22 0 0,-1-1 2 0 0,2-2-10 0 0,0 1 1 0 0,1-1 32 0 0,-1 0-43 0 0,2-1 20 0 0,0 0-12 0 0,0 0-6 0 0,1-1 1 0 0,0 0 4 0 0,1-1 12 0 0,-1-1-31 0 0,1 0-13 0 0,1-1-26 0 0,-1-1-28 0 0,1 0-17 0 0,3-1-22 0 0,0 1-25 0 0,3-3-37 0 0,0-1-6 0 0,2-1 7 0 0,0-1-51 0 0,0-2 29 0 0,1 0 7 0 0,0-1 16 0 0,1-1 58 0 0,-2 0 23 0 0,1 0 26 0 0,0 1-3 0 0,-2-1 27 0 0,0 2 36 0 0,0 0 5 0 0,-2 2 39 0 0,0-1 6 0 0,-1 2 24 0 0,0-1-14 0 0,0 2 11 0 0,-1-2 7 0 0,0 2-7 0 0,-2 1 31 0 0,0 1 5 0 0,0 0-10 0 0,-1 2 24 0 0,0-1-44 0 0,0 1 14 0 0,-2 2-39 0 0,0 0 14 0 0,-2 2-19 0 0,0 1-6 0 0,-2 1-12 0 0,1 1-82 0 0,-2 1-44 0 0,0 0-118 0 0,0 2-77 0 0,0-1-147 0 0,-1 1-123 0 0,1 0-227 0 0,-1 0-174 0 0,0 0-52 0 0,1 0-377 0 0,0-1-528 0 0,0 0-2119 0 0,1-1-1958 0 0,0-1 4554 0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3:39.92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76E6"/>
      <inkml:brushProperty name="anchorY" value="-1.13373E6"/>
      <inkml:brushProperty name="scaleFactor" value="0.5"/>
    </inkml:brush>
  </inkml:definitions>
  <inkml:trace contextRef="#ctx0" brushRef="#br0">364 33 952 0 0,'0'0'1856'0'0,"0"-1"-1244"0"0,1-1-5 0 0,-1 0-63 0 0,1-1 61 0 0,-1 1-128 0 0,1-1 113 0 0,-1 2-125 0 0,1-2-30 0 0,0 0-73 0 0,0 1-28 0 0,-1 0-28 0 0,1 1 6 0 0,-1 0 47 0 0,1-1-70 0 0,0 1 28 0 0,1-2 2045 0 0,-4 4-2024 0 0,1 0-2 0 0,-2 1 27 0 0,1 1-30 0 0,-2 2 20 0 0,1-1-44 0 0,-3 3 45 0 0,-1 1-61 0 0,-1 2 83 0 0,-2 2-105 0 0,-1 1 65 0 0,-1 2-133 0 0,-1 2 131 0 0,-3 1-146 0 0,1 3 155 0 0,-3 2-113 0 0,0 2 92 0 0,-2 3-190 0 0,0 2 186 0 0,1 2-135 0 0,0 2 194 0 0,0 1-186 0 0,0 4 83 0 0,1 2-67 0 0,0 3 1 0 0,1 1-26 0 0,2 0 6 0 0,2 1-18 0 0,3-1 32 0 0,1 0 4 0 0,3-1 56 0 0,3-1-42 0 0,2 0 100 0 0,3 0-84 0 0,2 0 14 0 0,2-1-32 0 0,3 0-45 0 0,3-1 15 0 0,2-1-28 0 0,3 0-16 0 0,2-1-30 0 0,2-2-44 0 0,1-2 9 0 0,1-1-54 0 0,0-2 23 0 0,1-3-9 0 0,-1-1-8 0 0,-1-3-45 0 0,-2-3-85 0 0,-1-2-44 0 0,-1-1-206 0 0,-2-2-14 0 0,-1-2-297 0 0,-1-1-90 0 0,-1-2-355 0 0,-2-1-176 0 0,-1-1-147 0 0,-1-1-468 0 0,-1-1-411 0 0,-1-1-1678 0 0,4 4-3525 0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3:40.74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7732E6"/>
      <inkml:brushProperty name="anchorY" value="-1.13651E6"/>
      <inkml:brushProperty name="scaleFactor" value="0.5"/>
    </inkml:brush>
  </inkml:definitions>
  <inkml:trace contextRef="#ctx0" brushRef="#br0">137 62 540 0 0,'-1'-2'2316'0'0,"-1"0"-704"0"0,-1-2-182 0 0,0 1-262 0 0,-2-3-173 0 0,2 1-105 0 0,-2-1 13 0 0,1 2 36 0 0,0-1 4 0 0,1 0-17 0 0,-1 1-61 0 0,2 1-43 0 0,0 0-264 0 0,-1 0 31 0 0,1 1-214 0 0,1 0 80 0 0,0 1-129 0 0,0 0 515 0 0,3 2-460 0 0,0 0-170 0 0,3 2 200 0 0,0 2-210 0 0,1 2 134 0 0,1 1-149 0 0,1 3 88 0 0,0 3-140 0 0,0 1 108 0 0,2 4-55 0 0,0 2-105 0 0,0 4 64 0 0,2 2 10 0 0,0 4-94 0 0,0 2 54 0 0,1 3-122 0 0,0 1 89 0 0,0 2-82 0 0,-2 0 73 0 0,1 1-96 0 0,-2 1 34 0 0,-1 1-18 0 0,-2-2 22 0 0,-1 0 12 0 0,0-2 2 0 0,-3 0 24 0 0,-1-1 42 0 0,-1 0-58 0 0,-2-2 105 0 0,-1 1 30 0 0,-1-1-15 0 0,-1 0 53 0 0,-1-1 10 0 0,-2 0 0 0 0,0-2-39 0 0,-2-1 77 0 0,0 0-29 0 0,-1-1 30 0 0,0-1-2 0 0,-1-1-27 0 0,-1-2 37 0 0,1 0-16 0 0,-1-1 4 0 0,-1-3-37 0 0,1 0-55 0 0,0-2 4 0 0,1-2-35 0 0,0-1-7 0 0,0-2-46 0 0,1 0 6 0 0,1-2-38 0 0,0-1 4 0 0,0-1-18 0 0,0 0 9 0 0,2-2-32 0 0,-1 0 0 0 0,1-1 17 0 0,1-1-30 0 0,1-1 19 0 0,0-1-11 0 0,0 0-49 0 0,0 0-42 0 0,1-1 42 0 0,0 1-36 0 0,0-1-219 0 0,0 0-12 0 0,1-1-63 0 0,1 0-42 0 0,-1 0-79 0 0,1-1-155 0 0,1-1 33 0 0,0 0-224 0 0,-1 1 10 0 0,0 0-286 0 0,0-1-74 0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3:41.30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7591E6"/>
      <inkml:brushProperty name="anchorY" value="-1.13664E6"/>
      <inkml:brushProperty name="scaleFactor" value="0.5"/>
    </inkml:brush>
  </inkml:definitions>
  <inkml:trace contextRef="#ctx0" brushRef="#br0">3 6 3988 0 0,'0'0'25569'0'0,"-1"-2"-26083"0"0,0 0-86 0 0,1 1-601 0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4:45.77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8638E6"/>
      <inkml:brushProperty name="anchorY" value="-1.14071E6"/>
      <inkml:brushProperty name="scaleFactor" value="0.5"/>
    </inkml:brush>
  </inkml:definitions>
  <inkml:trace contextRef="#ctx0" brushRef="#br0">48 2433 2024 0 0,'0'0'3225'0'0,"-4"-1"-1946"0"0,0 1-76 0 0,1 0 51 0 0,0-1-105 0 0,0 1 179 0 0,-2 0-142 0 0,1 0 89 0 0,0 0-99 0 0,1 0-100 0 0,1 0-118 0 0,0 0-122 0 0,0-1-96 0 0,-1 1-62 0 0,1-1-51 0 0,0 1-228 0 0,1-1 105 0 0,1 1-276 0 0,1 0 199 0 0,2 0-288 0 0,3 1 229 0 0,0 0-302 0 0,5-1 236 0 0,3 1-299 0 0,4 0 239 0 0,4 0-309 0 0,2 0 275 0 0,5 0-400 0 0,3 1 425 0 0,4 1-334 0 0,2 0 284 0 0,2 1-324 0 0,1-2 329 0 0,0 1-306 0 0,0 0 245 0 0,-1-1-330 0 0,0 0 409 0 0,-2 1-328 0 0,-2 0 276 0 0,-1-1-289 0 0,-2 0 295 0 0,-2 0-281 0 0,-2-1 271 0 0,-2 1-384 0 0,-3-1 430 0 0,-3 0-399 0 0,-1 0 406 0 0,-1 0-311 0 0,-5 0 282 0 0,1 0-272 0 0,-3 0 282 0 0,0-1-388 0 0,-2 1 488 0 0,1-1-354 0 0,-3 0 321 0 0,1 1-304 0 0,-1 0 260 0 0,-3-1-294 0 0,2 1 278 0 0,-1-1-311 0 0,-1 0 307 0 0,-2 0-313 0 0,3 0 275 0 0,-1 0-265 0 0,-1 0 274 0 0,-1 0-287 0 0,-1 0 264 0 0,-1 0-263 0 0,3 0 298 0 0,1 0-276 0 0,-1 0 276 0 0,-1 0-240 0 0,-1 0 287 0 0,-1 0-280 0 0,2-1 255 0 0,0 1-244 0 0,-1-1 278 0 0,1-1-219 0 0,0 1 176 0 0,0-2-209 0 0,0 0 182 0 0,0-1-221 0 0,1-2 204 0 0,1-1-221 0 0,0-2 83 0 0,0-1-37 0 0,1-1 33 0 0,1-3-46 0 0,1-1-9 0 0,0-1 57 0 0,2-3-23 0 0,0-2 4 0 0,2-2 14 0 0,0-1 34 0 0,0-1 56 0 0,0-1 56 0 0,1-1-33 0 0,-1 1 7 0 0,1 0 9 0 0,-1 0 70 0 0,0 0-24 0 0,-1 1 30 0 0,-1 2-10 0 0,0 1-39 0 0,-1 2-6 0 0,-1 2-20 0 0,0 1-2 0 0,-2 1-67 0 0,1 3 18 0 0,-1 0-51 0 0,-1 2-34 0 0,-1 2-12 0 0,0 2 3 0 0,0 1-8 0 0,-1 1-17 0 0,0 4 51 0 0,0 2-6 0 0,0 5-1 0 0,1 2 7 0 0,-1 6 22 0 0,0 4-35 0 0,0 5 36 0 0,0 4-12 0 0,0 4 18 0 0,0 3-8 0 0,0 3 96 0 0,0 3-102 0 0,0 2 90 0 0,1 1-100 0 0,0 2 150 0 0,0-1-144 0 0,0-1 112 0 0,-1-2-76 0 0,1-1 4 0 0,0-2-6 0 0,-1-1-11 0 0,0-3 12 0 0,-1-1 33 0 0,0-2-23 0 0,0-3 18 0 0,0-2-18 0 0,0-2 61 0 0,0-2-51 0 0,-1-3 36 0 0,0-2 70 0 0,0-2 40 0 0,0-1 65 0 0,0-2 53 0 0,-1-2-22 0 0,1-2 3 0 0,0-1-129 0 0,0-1 31 0 0,0-3-120 0 0,2-2 47 0 0,1-3-127 0 0,2-5 62 0 0,2-3-127 0 0,1-4 76 0 0,2-4-97 0 0,2-5 82 0 0,2-4-68 0 0,1-3 71 0 0,2-4-86 0 0,2-4 55 0 0,1-2-4 0 0,1-2-14 0 0,0 0 6 0 0,0 0 30 0 0,-1 1-8 0 0,-1 2 4 0 0,-1 1-10 0 0,-2 3 22 0 0,0 1-25 0 0,-1 2 31 0 0,-1 3-9 0 0,0 1 3 0 0,-2 2 9 0 0,-1 3 16 0 0,-1 1-41 0 0,0 3 4 0 0,-2 2 2 0 0,0 1-30 0 0,-2 3-25 0 0,0 1 6 0 0,-1 2 4 0 0,0 3-12 0 0,-1 1 19 0 0,-1 3 31 0 0,1 2-22 0 0,-1 4 13 0 0,1 4 7 0 0,-2 5 7 0 0,0 4 3 0 0,-1 5 1 0 0,-1 5 51 0 0,0 5-75 0 0,0 4 99 0 0,-1 5-25 0 0,1 3-65 0 0,0 3 106 0 0,0 2-87 0 0,1 0 102 0 0,0 1-84 0 0,-1 0 100 0 0,2-1-75 0 0,-1-1 52 0 0,0-2-62 0 0,1-2 32 0 0,-1-3-58 0 0,0-4 44 0 0,0-2-29 0 0,-1-3 45 0 0,1-3-54 0 0,-1-4 59 0 0,0-2-27 0 0,-1-2 59 0 0,1-3 74 0 0,0-2 18 0 0,0-2 143 0 0,0-3-194 0 0,-1-1 117 0 0,1-2-186 0 0,-1-2 96 0 0,0-2-166 0 0,2-4 110 0 0,1-4-205 0 0,3-5 48 0 0,0-5-87 0 0,2-5 8 0 0,2-6 16 0 0,1-4 35 0 0,2-5-4 0 0,3-5 13 0 0,1-3-1 0 0,0-2 34 0 0,2-2-24 0 0,-1 1 32 0 0,0 2 20 0 0,-1 1-10 0 0,-1 3 34 0 0,0 1-32 0 0,-1 2 29 0 0,0 3 0 0 0,-2 3 1 0 0,0 1 20 0 0,0 2-43 0 0,-1 2-1 0 0,-1 2 8 0 0,-1 1 1 0 0,0 3-10 0 0,-1 1-6 0 0,-1 3-13 0 0,0 1-48 0 0,-2 3-16 0 0,0 1-4 0 0,-1 1-7 0 0,-1 4 20 0 0,-1 1-21 0 0,2 3 49 0 0,-1 3-9 0 0,0 4 13 0 0,1 4 22 0 0,-1 5-14 0 0,-1 5 24 0 0,0 4-44 0 0,0 5 55 0 0,-1 4 6 0 0,1 4-5 0 0,-1 4-9 0 0,1 3 36 0 0,0 3-26 0 0,0 1 9 0 0,0 0 3 0 0,0 0-35 0 0,1-1 34 0 0,0-2-30 0 0,0-2 32 0 0,-1-3-9 0 0,0-2-6 0 0,1-4-7 0 0,-2-2 20 0 0,1-3-2 0 0,0-3 10 0 0,-1-3 4 0 0,0-2 41 0 0,0-2-62 0 0,0-3 155 0 0,-1-2-120 0 0,1-1 88 0 0,0-4-118 0 0,-1-2 66 0 0,0-3-98 0 0,3-3 55 0 0,1-2-80 0 0,2-4 36 0 0,2-4-88 0 0,1-5 24 0 0,2-4-11 0 0,1-4-5 0 0,2-5 30 0 0,2-2 14 0 0,0-2-2 0 0,0-2 36 0 0,1 0-1 0 0,-1 0 8 0 0,0 0 55 0 0,0 0-43 0 0,0 0 119 0 0,-1 0-99 0 0,0 0 61 0 0,0 1 20 0 0,-1 0-1 0 0,-1 2-25 0 0,0 1-14 0 0,-1 0-31 0 0,0 2 12 0 0,0 0 12 0 0,-1 1-19 0 0,0 1-44 0 0,-1 1 17 0 0,0 3-23 0 0,-1 2 0 0 0,-1 2-42 0 0,-1 1 16 0 0,-1 3-59 0 0,0 1 29 0 0,-1 2-16 0 0,-1 4 41 0 0,-2 1-30 0 0,-1 3 30 0 0,3 4-4 0 0,-1 3 10 0 0,1 4 13 0 0,-1 4 11 0 0,0 6-35 0 0,-1 5 35 0 0,0 5-34 0 0,-1 4 51 0 0,-1 4 27 0 0,0 6-34 0 0,1 2 28 0 0,-1 3-41 0 0,1 1 26 0 0,0 0-14 0 0,1 1 41 0 0,-1-1-62 0 0,2-1 89 0 0,-1-2-102 0 0,1-3 69 0 0,-1-3-63 0 0,1-3 64 0 0,-1-3-57 0 0,1-4 73 0 0,-1-3-82 0 0,0-3 143 0 0,-1-2-108 0 0,1-3 259 0 0,-1-2-255 0 0,0-3 0 0 0,0-1-2 0 0,0-4-12 0 0,1-1 0 0 0,0-3 0 0 0,2-4 0 0 0,2-3 0 0 0,1-5 0 0 0,2-4 0 0 0,2-6 0 0 0,2-5 0 0 0,1-5 0 0 0,1-4-37 0 0,1-4-32 0 0,2-3-16 0 0,0-1 126 0 0,-1-1-114 0 0,1 1 77 0 0,-1 0-26 0 0,-1 2 40 0 0,0 0 8 0 0,-2 2 13 0 0,0 1 13 0 0,-1 2 7 0 0,-1 3-14 0 0,0 1-51 0 0,-2 1 14 0 0,0 2-8 0 0,0 1 0 0 0,-1 2 0 0 0,0 2 0 0 0,-1 2 0 0 0,-1 1 0 0 0,-1 2 0 0 0,-1 1 0 0 0,0 2 0 0 0,-1 2 0 0 0,0 1 0 0 0,-1 2 0 0 0,0 2 0 0 0,-1 1 0 0 0,-1 1-47 0 0,0 5 9 0 0,1 2 9 0 0,-1 4 9 0 0,0 5-100 0 0,-1 4 161 0 0,-1 4-99 0 0,0 6 42 0 0,0 4-4 0 0,-1 5 83 0 0,0 4-112 0 0,0 4 108 0 0,1 2-84 0 0,0 2 85 0 0,0 0-104 0 0,0 1 138 0 0,0 0-130 0 0,1-1 97 0 0,0-3-90 0 0,1-1 91 0 0,0-4-102 0 0,1-1 120 0 0,0-4-126 0 0,0-3 128 0 0,1-3-118 0 0,-1-3 96 0 0,0-2-76 0 0,1-3 23 0 0,-1-2-7 0 0,0-2 0 0 0,1-2 0 0 0,1-3 0 0 0,-1-3 0 0 0,1-2 0 0 0,0-2 0 0 0,3-3 0 0 0,1-4 0 0 0,1-4 0 0 0,2-5 0 0 0,2-5 0 0 0,2-3 0 0 0,1-5-23 0 0,0-4-87 0 0,2-3 70 0 0,1-2-41 0 0,0-2 179 0 0,1-1-213 0 0,0 0 126 0 0,-1 1-67 0 0,0 0 72 0 0,-1 1-43 0 0,-1 1 47 0 0,0 1 15 0 0,-1 2-3 0 0,-1 0 18 0 0,-1 2 1 0 0,-1 1-19 0 0,-1 1-7 0 0,-1 1 34 0 0,0 2-45 0 0,-1 2-8 0 0,0 1-4 0 0,-2 3-1 0 0,0 2-1 0 0,-2 1-5 0 0,0 2-68 0 0,-1 2 61 0 0,-1 2-106 0 0,0 2 44 0 0,-3 2 17 0 0,0 2 6 0 0,2 3 15 0 0,0 3-2 0 0,0 3 30 0 0,0 4-59 0 0,-1 5 65 0 0,-1 3-16 0 0,-1 5 66 0 0,-1 5-78 0 0,-1 4 69 0 0,0 3-54 0 0,1 3 63 0 0,-1 4-28 0 0,1 1 9 0 0,1 2 4 0 0,0 0-16 0 0,0-1 52 0 0,0-1-53 0 0,1-2-25 0 0,0-3 26 0 0,0-1-17 0 0,1-3 24 0 0,-1-2 2 0 0,1-3 1 0 0,1-3 10 0 0,-1-2-58 0 0,-1-4 162 0 0,1-1-153 0 0,0-3 70 0 0,-1-2-68 0 0,1-2 17 0 0,-1-3-7 0 0,1-1 0 0 0,1-3 0 0 0,2-3 0 0 0,2-2 0 0 0,0-4 0 0 0,3-3 0 0 0,1-4 0 0 0,1-3 0 0 0,2-5 0 0 0,1-3 0 0 0,2-3 0 0 0,0-2 0 0 0,0-2 0 0 0,1-2 0 0 0,-1 1 0 0 0,0 0 0 0 0,-1 0 0 0 0,-2 1 0 0 0,0 0 0 0 0,0 2 0 0 0,-1-1 0 0 0,0 1 0 0 0,0 0 0 0 0,-1 0 0 0 0,0 1 0 0 0,-1 1 0 0 0,0 1 0 0 0,0 0 0 0 0,-1 1 0 0 0,-1 1 0 0 0,0 1 0 0 0,0 2 0 0 0,-1 1 0 0 0,-1 1 0 0 0,-1 2 0 0 0,0 2 0 0 0,0 1 0 0 0,-2 3 0 0 0,1 0 0 0 0,-2 3 0 0 0,2 1 0 0 0,-2 1 0 0 0,2 4 0 0 0,0 3 0 0 0,0 5 0 0 0,-1 4 0 0 0,1 6 0 0 0,0 6 0 0 0,0 4 0 0 0,-1 6 0 0 0,1 4 0 0 0,-1 4 0 0 0,1 3 0 0 0,-1 1 0 0 0,1 1 0 0 0,-1-1 0 0 0,1 0 0 0 0,-1 0 0 0 0,0-3 0 0 0,0-3 0 0 0,-1-2 0 0 0,0-2 0 0 0,-1-4 0 0 0,0-2 0 0 0,0 0 0 0 0,1-2 0 0 0,-2-4 0 0 0,1-2 0 0 0,-1-4 0 0 0,0-4 0 0 0,0-1 0 0 0,0-5 0 0 0,1-1 0 0 0,-1-2 0 0 0,2-3 0 0 0,1-4 0 0 0,2-2 0 0 0,1-3 0 0 0,0-4 0 0 0,2-2 0 0 0,1-4 0 0 0,0-3 0 0 0,1-1 0 0 0,1-2 0 0 0,0-2 0 0 0,0-1 0 0 0,0-1 0 0 0,0 0 0 0 0,0-1 0 0 0,0 0 0 0 0,-1 0 0 0 0,1 0 0 0 0,-1 0 0 0 0,0 0 0 0 0,0 0 0 0 0,0 1 0 0 0,0-1 0 0 0,0 0 0 0 0,0 1 0 0 0,0 0 0 0 0,-1 0 0 0 0,-1 2 0 0 0,0 1 0 0 0,0 2 0 0 0,-2 2 0 0 0,0 2 0 0 0,-1 2 0 0 0,-1 1 0 0 0,0 2 0 0 0,-1 2 0 0 0,-1 3 0 0 0,-1 0 0 0 0,0 3 0 0 0,-2 1 0 0 0,2 4 0 0 0,-1 3 0 0 0,1 4 0 0 0,-1 5 0 0 0,0 4 0 0 0,0 6 0 0 0,-1 4 0 0 0,1 5 0 0 0,-1 3 0 0 0,1 3 0 0 0,0 3 0 0 0,-1 3 0 0 0,1-1 0 0 0,0 0 0 0 0,0-1 0 0 0,0-1 0 0 0,0-2 0 0 0,-1-2 0 0 0,1-1 0 0 0,0-3 0 0 0,0-1 0 0 0,0-3 0 0 0,-1-2 0 0 0,1-3 0 0 0,0-2 0 0 0,0-3 0 0 0,-1-1 0 0 0,0-2 0 0 0,0-2 0 0 0,0-3 0 0 0,0 0 0 0 0,0-3 0 0 0,0 0 0 0 0,-1-2 0 0 0,1-1 0 0 0,2-2 0 0 0,0-2 0 0 0,1-2 0 0 0,1-4 0 0 0,1-1 0 0 0,0-3 0 0 0,2-3 0 0 0,0-3 0 0 0,0-2 0 0 0,2-3 0 0 0,1-2 0 0 0,0-3 0 0 0,0-1 0 0 0,1-2 0 0 0,0-1 0 0 0,-1 0 0 0 0,1 1 0 0 0,-2 0 0 0 0,1 1 0 0 0,-2 2 0 0 0,0 2 0 0 0,-1 1 0 0 0,-1 3 0 0 0,0 1 0 0 0,0 3 0 0 0,-2 1 0 0 0,0 1 0 0 0,0 2 0 0 0,0 1 0 0 0,-2 1 0 0 0,1 1 0 0 0,-1 3 0 0 0,1-1 0 0 0,1 0 0 0 0,-1 2 0 0 0,2 0 0 0 0,0 1 0 0 0,3 0 0 0 0,1 0 0 0 0,2 1 0 0 0,2 0 0 0 0,2 2 0 0 0,2-1 0 0 0,1 2 0 0 0,2 0 0 0 0,2 0 0 0 0,3 1 0 0 0,1 1 0 0 0,2 0 0 0 0,2 0 0 0 0,3 0 0 0 0,0 1 0 0 0,1 0 0 0 0,2 0 0 0 0,-1 0 0 0 0,1 0 0 0 0,-1 1 0 0 0,0-1 0 0 0,0 1-14 0 0,-3-1-57 0 0,-1 0 25 0 0,-1 1-67 0 0,-2 0 36 0 0,-1-1-23 0 0,-1 1 42 0 0,-3-1-20 0 0,-1 1 35 0 0,-2-1-14 0 0,-2-1-3 0 0,-1 1 24 0 0,-1 0-2 0 0,-2-1 66 0 0,-4 0-101 0 0,1 1 47 0 0,-4-2-16 0 0,3 1 16 0 0,-3-1-4 0 0,1 0 11 0 0,-2 1-7 0 0,1-1-6 0 0,-2 0 20 0 0,-1 0 12 0 0,2 0-26 0 0,-2 0 18 0 0,-1-1 0 0 0,-1 1-24 0 0,2 0 16 0 0,-1-1 0 0 0,-1 1-6 0 0,-1-1 8 0 0,0 0 20 0 0,1 1 18 0 0,0 0-31 0 0,0-1 16 0 0,-1 1 3 0 0,0-1 4 0 0,-2 0-10 0 0,1 0 113 0 0,-1 0-80 0 0,0 0 73 0 0,-1 0 26 0 0,4 0-70 0 0,-1-1-28 0 0,1 0 14 0 0,0-2-12 0 0,-2-2-20 0 0,1-2 19 0 0,-1-3-12 0 0,0-1-52 0 0,0-2 43 0 0,0-4-67 0 0,0-2 111 0 0,0-4-84 0 0,2-5 36 0 0,-1-5-28 0 0,1-4 352 0 0,1-8-558 0 0,1-5 520 0 0,1-7-555 0 0,1-4 455 0 0,0-4-495 0 0,1-4 144 0 0,1-5 0 0 0,1-3 5 0 0,0-4-4 0 0,1 1 285 0 0,0 1-412 0 0,-1 2 349 0 0,0 2-459 0 0,1 2 322 0 0,0 1-132 0 0,-1 1 30 0 0,1 2-12 0 0,1 1-137 0 0,-1 1 206 0 0,1 0-274 0 0,-1 4 336 0 0,1 1-233 0 0,0 2 246 0 0,-1 5-217 0 0,0 3 231 0 0,-2 4-194 0 0,1 3 245 0 0,-1 5-206 0 0,0 2 234 0 0,-1 4-232 0 0,-1 2 235 0 0,1 2-201 0 0,-1 2 233 0 0,-1 2-277 0 0,0 2 317 0 0,0 2-297 0 0,-2 0 277 0 0,1 2-105 0 0,-1 1 15 0 0,0 0 6 0 0,-1 2-8 0 0,0 0-17 0 0,0 1-5 0 0,0 0-18 0 0,0 1 22 0 0,-1 0-35 0 0,0 0 24 0 0,0 1 1 0 0,0 1 4 0 0,-1 1 15 0 0,0 1 0 0 0,0 0-26 0 0,0 1-20 0 0,0 1 13 0 0,1-1-2 0 0,-2 3 1 0 0,1-2 4 0 0,-1 1 0 0 0,0 0-5 0 0,1 0-31 0 0,-1 2-75 0 0,0-3 103 0 0,1 3-50 0 0,-1-2 30 0 0,1 3 3 0 0,-1-2 0 0 0,1 2-4 0 0,-1 1 2 0 0,0-1-6 0 0,1 0-12 0 0,-1 2 3 0 0,0-2-16 0 0,1 1-52 0 0,-1 1-19 0 0,0 1-12 0 0,0-1 3 0 0,0 0-17 0 0,0 1-4 0 0,0 0-14 0 0,0 1-1 0 0,0 0-25 0 0,-1-1 11 0 0,1 1 0 0 0,0-1 55 0 0,-1 1-29 0 0,1 0 64 0 0,-2-1 10 0 0,-1 1 5 0 0,1 0 54 0 0,-4 1-1 0 0,1-1 0 0 0,-4 2 21 0 0,2-1 50 0 0,-4 1-78 0 0,2 0 68 0 0,-3 1-39 0 0,-1-1 38 0 0,-2 0-10 0 0,0 0 4 0 0,-2 0-9 0 0,0-1 12 0 0,-1 0-5 0 0,-2 1 12 0 0,0-2-22 0 0,-2 1 6 0 0,-2-1 8 0 0,0 0-27 0 0,-1 0 18 0 0,-2 0-11 0 0,0-1-2 0 0,0 1 10 0 0,-1-1 10 0 0,1 0-6 0 0,-1 1 2 0 0,0-1 5 0 0,0 1 8 0 0,0 0-3 0 0,1 0-49 0 0,-1 0 66 0 0,0 0-37 0 0,1-1 22 0 0,0 1-6 0 0,0-1-7 0 0,-1 0 7 0 0,1 0 30 0 0,-2 0-27 0 0,1-1-14 0 0,0-1 14 0 0,0 1-21 0 0,-1 0 25 0 0,1-1-12 0 0,0 1-15 0 0,0 0 4 0 0,2 0 12 0 0,-1 0 6 0 0,2 0-25 0 0,-1 1 22 0 0,1-1-21 0 0,1 1 2 0 0,0 0 12 0 0,1 0-4 0 0,0 0 2 0 0,1 1 10 0 0,0-1 6 0 0,0 1 17 0 0,0-1-36 0 0,0-1 21 0 0,-1 1-17 0 0,0-1 14 0 0,-1 0 0 0 0,0-1-18 0 0,-1 0 24 0 0,0 1-22 0 0,1-1 17 0 0,0 0-34 0 0,1 0 43 0 0,2 1-14 0 0,0 0 1 0 0,2 0-42 0 0,0 1 36 0 0,1 0-4 0 0,1 1-14 0 0,0-1 6 0 0,3 2 3 0 0,-2-1-11 0 0,4 0 3 0 0,-4 1 4 0 0,4 0 17 0 0,-2 0-14 0 0,2 0 5 0 0,-3 1-15 0 0,0 0 42 0 0,0 0-56 0 0,0 0 37 0 0,1 1-21 0 0,-1 1 38 0 0,1-1-71 0 0,0 1 35 0 0,0 1-54 0 0,1-1 5 0 0,-1 1-27 0 0,1 0-65 0 0,1 0-57 0 0,2 0-13 0 0,-1 0 10 0 0,2-1-2 0 0,-1 0 10 0 0,1 0 21 0 0,0 1 22 0 0,2-1 29 0 0,-2 1-6 0 0,2-1-42 0 0,-1 1 14 0 0,2-1-21 0 0,-1 1 46 0 0,2-1 9 0 0,-1 0 47 0 0,1 0-11 0 0,-1 0 12 0 0,2 0 17 0 0,-2 1 0 0 0,2 0 52 0 0,-2 0-22 0 0,2-1 14 0 0,-1 2-12 0 0,1-2 17 0 0,-1 3-14 0 0,1-2 18 0 0,-2 2 14 0 0,2-1-23 0 0,-2 1 28 0 0,-1-1-9 0 0,2 0-11 0 0,-2 1 4 0 0,-1 0 26 0 0,0 1-17 0 0,0-1 15 0 0,0 0-26 0 0,-1 1 16 0 0,0-1-5 0 0,0 0-8 0 0,1 0 16 0 0,-1 0-14 0 0,0-1 23 0 0,0 0 2 0 0,2-1-27 0 0,0 0 28 0 0,0-1-29 0 0,0 1 32 0 0,1-1-23 0 0,-2 0 7 0 0,1-1 7 0 0,1 1 21 0 0,0-1 0 0 0,1 0-22 0 0,0 0 12 0 0,2 0 0 0 0,-2-1-38 0 0,1 1-36 0 0,1-1-112 0 0,1-1-71 0 0,0 1-269 0 0,-1-2-144 0 0,0 1-41 0 0,0 0-78 0 0,1-1-232 0 0,-1 0-262 0 0,0-1-499 0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4:47.25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9187E6"/>
      <inkml:brushProperty name="anchorY" value="-1.1398E6"/>
      <inkml:brushProperty name="scaleFactor" value="0.5"/>
    </inkml:brush>
  </inkml:definitions>
  <inkml:trace contextRef="#ctx0" brushRef="#br0">1 112 1768 0 0,'0'0'0'0'0,"3"0"1464"0"0,2-1-448 0 0,-1 1 40 0 0,1-1-427 0 0,0 0 271 0 0,-1 0-286 0 0,2 0 178 0 0,0 1 53 0 0,1-2-142 0 0,-1 1-52 0 0,3 0-95 0 0,-3 0-69 0 0,3 0-38 0 0,-1 0-35 0 0,2 0-43 0 0,-1 0 3 0 0,2 0 4 0 0,-1 1 10 0 0,2-1 73 0 0,-1 1-15 0 0,3 0 0 0 0,1 0-57 0 0,0 0 29 0 0,2 1-49 0 0,2-1 17 0 0,0 0-58 0 0,2 0-8 0 0,2 0-47 0 0,3 0 19 0 0,4 1-9 0 0,4-1-51 0 0,5 0-17 0 0,5 2-45 0 0,5 0 37 0 0,6 0-34 0 0,5 0-9 0 0,4 1-16 0 0,5 0-25 0 0,1 0-33 0 0,2 0-16 0 0,0 1-22 0 0,-1-1 18 0 0,-4 1-41 0 0,-4-1 73 0 0,-4 1-88 0 0,-5-2 60 0 0,-6 1-70 0 0,-4-1 75 0 0,-5 0-102 0 0,-5-1 123 0 0,-4 1-107 0 0,-4-1 150 0 0,-3 0-151 0 0,-2-1 117 0 0,-6 1-110 0 0,0-1 107 0 0,-2 0-150 0 0,0 0 129 0 0,-3 0-92 0 0,2 0 115 0 0,-3 0-131 0 0,-3 0 181 0 0,3 0-185 0 0,-1 0 128 0 0,-2 0-128 0 0,1 0 129 0 0,-1-1-137 0 0,-2 1 130 0 0,-1 0-129 0 0,2-1 34 0 0,-1 1-2 0 0,0-1 86 0 0,-1 1-132 0 0,-2 0 141 0 0,0 0-146 0 0,3-1 137 0 0,-1 1-153 0 0,0 0 152 0 0,-1-1-149 0 0,-1 1 124 0 0,0 0-121 0 0,0 0 119 0 0,-1 0-71 0 0,0 0-69 0 0,0 0 150 0 0,2-1-180 0 0,1 1 272 0 0,-1-1-282 0 0,0 1 178 0 0,0-1-144 0 0,-1 1 123 0 0,-1 0-116 0 0,1 0 81 0 0,-2-2-405 0 0,0 0 326 0 0,1 1 83 0 0,0-1-74 0 0,0 0 84 0 0,-1-1-76 0 0,1 0 84 0 0,1 0-86 0 0,-1 0 111 0 0,0 0-112 0 0,1-1 90 0 0,0 0-74 0 0,0-1 78 0 0,0 1-74 0 0,0-1 78 0 0,0 0-70 0 0,0 1 69 0 0,-1 0-63 0 0,2-1 33 0 0,-1 1-15 0 0,0 0-10 0 0,-1 0 68 0 0,1 0-71 0 0,-1 0 9 0 0,1 1 118 0 0,-1 0-78 0 0,1-1 24 0 0,-1 0 1 0 0,0 0-12 0 0,0 2-2 0 0,0-2-22 0 0,0 1 19 0 0,0 0-12 0 0,-1-1-5 0 0,0 1-4 0 0,1 0 1 0 0,-2-1-10 0 0,0 1 7 0 0,0 0-3 0 0,-2 0 6 0 0,1 1-11 0 0,0 1-2 0 0,-2-1 15 0 0,-1 2 0 0 0,-1 0 121 0 0,-2 2-89 0 0,-1 2 24 0 0,-1 1-15 0 0,-1 1-4 0 0,0 2 24 0 0,1 1-35 0 0,-2 3 16 0 0,1 1 3 0 0,1 1-24 0 0,0 1 26 0 0,1 2-18 0 0,2 0-4 0 0,1 0-36 0 0,2 1 60 0 0,1-1-47 0 0,3 1 15 0 0,1-2 10 0 0,3 1-32 0 0,2 0 24 0 0,2-2-36 0 0,3 0-18 0 0,2-1-57 0 0,2-2-23 0 0,2-2 90 0 0,1-1-138 0 0,2-2 132 0 0,0-3-102 0 0,-1-1 129 0 0,1-3-102 0 0,0-2 130 0 0,-1-2-116 0 0,0-2 120 0 0,-1-2-110 0 0,-1-3 155 0 0,0-1-96 0 0,-2-2 297 0 0,-1-1-214 0 0,-2-2 169 0 0,-2 0-68 0 0,-2-1 89 0 0,-2 1-14 0 0,-3 0-48 0 0,-1 1-20 0 0,-2 1-21 0 0,-2 0-13 0 0,-2 1-69 0 0,-1 1 4 0 0,-2 1-20 0 0,-2 1-35 0 0,-1 1-11 0 0,-1 2-32 0 0,-1 1-184 0 0,0 1-152 0 0,2 2-174 0 0,-4 2-246 0 0,0 2-320 0 0,0 2-573 0 0,0 1 33 0 0,0 3-881 0 0,2 1-2292 0 0,1 2-2922 0 0,3-1 6691 0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4:48.56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9483E6"/>
      <inkml:brushProperty name="anchorY" value="-1.14103E6"/>
      <inkml:brushProperty name="scaleFactor" value="0.5"/>
    </inkml:brush>
  </inkml:definitions>
  <inkml:trace contextRef="#ctx0" brushRef="#br0">1 139 556 0 0,'0'0'0'0'0,"3"0"1516"0"0,2 0-429 0 0,2-1-134 0 0,-1 1-73 0 0,2-1-105 0 0,-2 0 52 0 0,3 0-122 0 0,-3 0-98 0 0,2 0 70 0 0,-2-1-87 0 0,1 1-90 0 0,-1-1-46 0 0,1 0-113 0 0,-2 1 24 0 0,1-1-59 0 0,-1-1-16 0 0,1 1-17 0 0,-2-1-21 0 0,2 0 12 0 0,-1 0-14 0 0,0 0 27 0 0,-1 1 1 0 0,2-2-4 0 0,-2 1 16 0 0,1-1 1 0 0,-1 1-9 0 0,0 0-1 0 0,0-1 51 0 0,1 0-62 0 0,-2 1 146 0 0,1-1-130 0 0,-1 0 145 0 0,1-1-172 0 0,-1 2 94 0 0,0-2-204 0 0,-1 2 140 0 0,1-2-189 0 0,-1 2 103 0 0,-1 0-179 0 0,1-1 151 0 0,-2 0-133 0 0,1-1 98 0 0,-1 1-131 0 0,-1 1 131 0 0,0-2-172 0 0,0 2 125 0 0,-2-1-142 0 0,0 1 152 0 0,1 1-150 0 0,-3 0 232 0 0,0 1-184 0 0,-3 2 172 0 0,-2 1-171 0 0,-1 3 168 0 0,-1 2-158 0 0,-1 3 146 0 0,0 1-156 0 0,-1 2 144 0 0,1 2-156 0 0,1 1 134 0 0,1 1-134 0 0,2 2 124 0 0,2 0-108 0 0,1 0 116 0 0,4 0-100 0 0,1 1 139 0 0,4-1-129 0 0,1 0 125 0 0,4 1-163 0 0,3-2 150 0 0,2 0-163 0 0,3-2 136 0 0,3-2-205 0 0,1-3 139 0 0,2-1-191 0 0,2-3 132 0 0,-1-3-118 0 0,0-2 140 0 0,1-3-130 0 0,-1-2 157 0 0,-1-2-139 0 0,-1-3 151 0 0,-2-2-156 0 0,0-3 201 0 0,-3-1-116 0 0,-1-2 187 0 0,-3-2-139 0 0,-1-1 187 0 0,-3 0-81 0 0,-2 0 75 0 0,-2 0 89 0 0,-2 1 10 0 0,-2 0-56 0 0,-2 1-24 0 0,-2 1-74 0 0,-1 1-8 0 0,-2 1-80 0 0,-1 1 0 0 0,-1 2-252 0 0,1 0-64 0 0,-2 2-328 0 0,2 2-158 0 0,-1 1-397 0 0,1 2-165 0 0,-2 2-320 0 0,-1 3-631 0 0,1 1-2334 0 0,-1 3-2655 0 0,3 0 6085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19:10.9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68 213 3428 0 0,'-26'-34'10007'0'0,"2"-19"-2203"0"0,10 19-4884 0 0,14 33-2629 0 0,-3-6 158 0 0,4 5-280 0 0,4 6-66 0 0,4 7-70 0 0,-1 1 0 0 0,0 0 0 0 0,-1 0 0 0 0,0 1 0 0 0,-1 0 0 0 0,6 15 0 0 0,1 4-19 0 0,27 56 45 0 0,157 325 554 0 0,-190-398-385 0 0,-5-11 52 0 0,0 1 0 0 0,0-1 0 0 0,0 0 0 0 0,0 0 0 0 0,1 0 0 0 0,0 0 0 0 0,0-1 1 0 0,6 7-1 0 0,-8-10-259 0 0,0 0 0 0 0,-1 0 0 0 0,1 0 1 0 0,0 0-1 0 0,0 0 0 0 0,-1 0 0 0 0,1 0 1 0 0,0 0-1 0 0,0 0 0 0 0,-1 0 0 0 0,1-1 1 0 0,0 1-1 0 0,0 0 0 0 0,-1 0 0 0 0,1-1 1 0 0,0 1-1 0 0,-1-1 0 0 0,1 1 0 0 0,0-1 1 0 0,-1 1-1 0 0,1-1 0 0 0,-1 1 0 0 0,1-1 1 0 0,-1 1-1 0 0,1-1 0 0 0,-1 0 0 0 0,1 0 1 0 0,13-18 138 0 0,18-39-79 0 0,-2-2 0 0 0,26-78 1 0 0,-9 20-136 0 0,33-98-208 0 0,-37 93-2924 0 0,-28 97 340 0 0,-3 17-1397 0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4:49.76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9639E6"/>
      <inkml:brushProperty name="anchorY" value="-1.14221E6"/>
      <inkml:brushProperty name="scaleFactor" value="0.5"/>
    </inkml:brush>
  </inkml:definitions>
  <inkml:trace contextRef="#ctx0" brushRef="#br0">12 301 1020 0 0,'0'-2'6713'0'0,"-1"0"-5059"0"0,1-2-208 0 0,0 1-339 0 0,0-3 192 0 0,2-1-313 0 0,2 0 218 0 0,0-1-221 0 0,2 0-63 0 0,0-1-164 0 0,1 0-111 0 0,2-1-134 0 0,0 1-85 0 0,3-1-140 0 0,0 1-5 0 0,3-1-77 0 0,0 1-136 0 0,2 0 94 0 0,2 1-160 0 0,0 0 52 0 0,1 2-98 0 0,0 1 74 0 0,0 2-137 0 0,0 0 62 0 0,0 2-148 0 0,-1 2 146 0 0,0 0-193 0 0,-1 3 197 0 0,-1 1-127 0 0,-1 3 166 0 0,-2 3-51 0 0,-2 3 38 0 0,-2 3-5 0 0,-3 3 11 0 0,-3 3-49 0 0,-3 3-23 0 0,-4 5 121 0 0,-4 2-150 0 0,-4 5 155 0 0,-4 3-154 0 0,-4 2 196 0 0,-3 1-198 0 0,-3 1 215 0 0,-2-1-181 0 0,0-2 205 0 0,-1-3-97 0 0,1-3 75 0 0,2-4 10 0 0,1-3 12 0 0,2-3 23 0 0,2-5 29 0 0,3-2 26 0 0,2-3 23 0 0,1-2-3 0 0,2-2 41 0 0,2-1 37 0 0,1-1 14 0 0,2-4-18 0 0,1 1-80 0 0,1-2 9 0 0,1-2-32 0 0,2-1-33 0 0,1 0-58 0 0,2-4 4 0 0,2-1-35 0 0,2-4-35 0 0,3-3-11 0 0,3-4-33 0 0,3-4-49 0 0,5-6-40 0 0,3-5 11 0 0,5-5-9 0 0,2-4 1 0 0,4-2 163 0 0,1-2-200 0 0,1-2 221 0 0,1 0-234 0 0,1 1 93 0 0,-1 0-7 0 0,0 2-12 0 0,-1 1 10 0 0,-2 2 25 0 0,-2 2 2 0 0,-1 2 49 0 0,-3 4 1 0 0,-2 2 12 0 0,-3 2 0 0 0,-2 3 29 0 0,-1 3-22 0 0,-3 2 92 0 0,-2 2-77 0 0,-1 1 87 0 0,-1 3-128 0 0,-2 0 151 0 0,-1 2-159 0 0,-1 1 76 0 0,-1 1-113 0 0,-1 1 105 0 0,-1 1-105 0 0,0 1 54 0 0,-1-1-77 0 0,0 2 77 0 0,1-1-58 0 0,-2 1 46 0 0,1-1-36 0 0,-1 2 38 0 0,-1 0-53 0 0,1 0 100 0 0,-2 0-119 0 0,1 1 71 0 0,-1 1-60 0 0,1-1 71 0 0,-1 0-91 0 0,0 0 107 0 0,0 1-163 0 0,0 0 236 0 0,-1 1-152 0 0,0 0 91 0 0,0 0-60 0 0,0 0 39 0 0,-3 1-48 0 0,-1 1 41 0 0,-2 1-13 0 0,0 0 4 0 0,-2 3 28 0 0,-1 0 1 0 0,-1 3 49 0 0,-2 0-4 0 0,-1 2 47 0 0,-1 3 8 0 0,-2 1 10 0 0,-3 4 93 0 0,-1 3-96 0 0,-1 2 170 0 0,-2 4-171 0 0,0 2 59 0 0,1 2-14 0 0,0 2 18 0 0,2 1 0 0 0,2 1-36 0 0,2 1 35 0 0,3 0-13 0 0,3-1 9 0 0,3-1-16 0 0,3 0 5 0 0,3-2-39 0 0,3 0 1 0 0,4-1-21 0 0,4 0-39 0 0,4-1-4 0 0,4-1-118 0 0,6-1-166 0 0,4-1-179 0 0,5-2-138 0 0,6-2-132 0 0,2-3-112 0 0,3-2-199 0 0,1-4-373 0 0,1-3-239 0 0,0-2-203 0 0,-2-4-432 0 0,-1-2-455 0 0,-1-3-2092 0 0,0-4-2917 0 0,-8 0 6599 0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4:51.19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9868E6"/>
      <inkml:brushProperty name="anchorY" value="-1.14407E6"/>
      <inkml:brushProperty name="scaleFactor" value="0.5"/>
    </inkml:brush>
  </inkml:definitions>
  <inkml:trace contextRef="#ctx0" brushRef="#br0">173 195 1464 0 0,'1'-2'2192'0'0,"-1"0"-583"0"0,1-2-179 0 0,0 0-255 0 0,1-1-140 0 0,-1 1-248 0 0,0-2 36 0 0,1 1-108 0 0,0-1 90 0 0,-1 2-110 0 0,1-3 84 0 0,0 2-218 0 0,0-1 128 0 0,-1 1-215 0 0,1-2 54 0 0,-1 2-220 0 0,2-1 85 0 0,-1 2-219 0 0,1-2 98 0 0,-1 1-183 0 0,2-1 155 0 0,-1 2-177 0 0,0-1 130 0 0,0 1-162 0 0,0 0 149 0 0,0 0-177 0 0,2-1 145 0 0,-2 1-171 0 0,2 0 147 0 0,-1 0-154 0 0,0 0 153 0 0,-1 0-168 0 0,1 1 205 0 0,-1 0-151 0 0,1-1 174 0 0,-1 1-161 0 0,-1 1 171 0 0,1-1-167 0 0,-1 1 149 0 0,0 1-120 0 0,-1 0 162 0 0,1-1-155 0 0,0 0 134 0 0,-1 0-26 0 0,0 1-25 0 0,-1 0-21 0 0,2-1 9 0 0,0 0-10 0 0,-1 0-21 0 0,0 1 0 0 0,1-1 686 0 0,-3 1-759 0 0,0-1-34 0 0,1 1-4 0 0,-1 0 18 0 0,1 0 11 0 0,-4 1-3 0 0,0 0 8 0 0,-1 1 12 0 0,-1 0 6 0 0,-2 2-14 0 0,-2 2 89 0 0,-1 2 100 0 0,-1 2-159 0 0,-3 3 238 0 0,-1 2-244 0 0,-1 3 267 0 0,-1 4-294 0 0,-1 3 285 0 0,-1 3-297 0 0,0 2 284 0 0,1 1-347 0 0,2 3 289 0 0,1 0-259 0 0,2-1 61 0 0,2 0-11 0 0,3 0 1 0 0,3-2-10 0 0,2-1 36 0 0,3-1 115 0 0,4-1-175 0 0,2-1 231 0 0,3-1-270 0 0,4-1 91 0 0,3-2-64 0 0,3-1 43 0 0,4-3-107 0 0,3-1 55 0 0,2-3-39 0 0,3-2-10 0 0,1-2-12 0 0,2-4-12 0 0,0-2 21 0 0,2-3 25 0 0,-1-3-63 0 0,0-3 49 0 0,-1-2-35 0 0,-1-4 38 0 0,0-3-6 0 0,-3-3-21 0 0,-2-3 30 0 0,-2-4 201 0 0,-3-1-258 0 0,-3-3 265 0 0,-3 0-270 0 0,-4-2 312 0 0,-1 0-214 0 0,-3 1 296 0 0,-3 0-251 0 0,-1 2 95 0 0,-3 0-4 0 0,-1 2-57 0 0,-3 1 4 0 0,-1 0-12 0 0,-2 1-28 0 0,-2 2 3 0 0,-2 1-13 0 0,-1 2-7 0 0,-2 1-17 0 0,0 1-1 0 0,-2 2-6 0 0,0 1-56 0 0,-1 1-86 0 0,-1 2-101 0 0,0 2-115 0 0,0 1-128 0 0,-1 2-220 0 0,1 2-156 0 0,0 2-379 0 0,0 2 59 0 0,0 2-209 0 0,1 2-444 0 0,1 2-89 0 0,1 1-2555 0 0,2 1-2354 0 0,2-1 5610 0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4:51.67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001E6"/>
      <inkml:brushProperty name="anchorY" value="-1.14525E6"/>
      <inkml:brushProperty name="scaleFactor" value="0.5"/>
    </inkml:brush>
  </inkml:definitions>
  <inkml:trace contextRef="#ctx0" brushRef="#br0">30 112 2640 0 0,'-1'-2'2652'0'0,"0"-3"-769"0"0,-2-1-66 0 0,1-2-555 0 0,-1 0-152 0 0,1 1-332 0 0,0-2 6 0 0,1 2 0 0 0,-1-1 249 0 0,1 1-136 0 0,0-1 103 0 0,0 2-232 0 0,-1-2-177 0 0,2 3-114 0 0,-1 0-117 0 0,0 1-66 0 0,1 0-50 0 0,-1 1-34 0 0,1 1-29 0 0,-1 4-34 0 0,0 3-35 0 0,1 4-45 0 0,-1 3 101 0 0,0 2-103 0 0,1 4 5 0 0,0 3-16 0 0,0 2-14 0 0,0 3 7 0 0,1 3-51 0 0,0 3 34 0 0,2 1 6 0 0,0 1-17 0 0,1 1 7 0 0,0 0-2 0 0,1 0-9 0 0,1 0-35 0 0,-1-1 60 0 0,1-1-5 0 0,0-1 8 0 0,0-2-9 0 0,1-2 22 0 0,-1-2-12 0 0,0-3 94 0 0,0-2 48 0 0,-1-2 80 0 0,0-3 74 0 0,0-1 104 0 0,-1-2-77 0 0,-1-4 103 0 0,0-1-280 0 0,0-3 59 0 0,0-1-34 0 0,2-3 21 0 0,1-4-54 0 0,0-2 7 0 0,2-4-22 0 0,0-3 55 0 0,1-5-172 0 0,0-4 146 0 0,2-4-190 0 0,0-6 152 0 0,2-6-216 0 0,1-4 174 0 0,1-4-186 0 0,0-1 164 0 0,1-1-190 0 0,-2 1 19 0 0,0 3-14 0 0,-1 3-61 0 0,-1 3-77 0 0,-1 4-38 0 0,-2 4-53 0 0,-1 2-34 0 0,0 4-117 0 0,-1 3-154 0 0,-2 2-352 0 0,1 2-257 0 0,-2 3-223 0 0,0 3 17 0 0,0 1-161 0 0,-1 4-413 0 0,-1 1-338 0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4:52.39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0172E6"/>
      <inkml:brushProperty name="anchorY" value="-1.14641E6"/>
      <inkml:brushProperty name="scaleFactor" value="0.5"/>
    </inkml:brush>
  </inkml:definitions>
  <inkml:trace contextRef="#ctx0" brushRef="#br0">17 93 524 0 0,'0'0'3346'0'0,"-1"-2"-2291"0"0,-1 0-441 0 0,1 1 251 0 0,-1-1-270 0 0,1-1 211 0 0,0 1-202 0 0,0-1 64 0 0,0 2-123 0 0,0-2-40 0 0,0 0 10 0 0,1 1-82 0 0,-1-1 68 0 0,0 1-103 0 0,0 0 85 0 0,0 0-73 0 0,1 1 58 0 0,0-2-111 0 0,0 1 93 0 0,0 0-129 0 0,0 0 112 0 0,0 1-166 0 0,0-1 85 0 0,1 1-193 0 0,0-1 108 0 0,1 0-202 0 0,-1-1 143 0 0,1 1-133 0 0,1-1 89 0 0,1 1-130 0 0,1-1 116 0 0,-1 1-135 0 0,3-1 113 0 0,-2 0-128 0 0,2 1 122 0 0,0 0-141 0 0,0-1 135 0 0,-1 1-167 0 0,2-1 184 0 0,-2 1-173 0 0,2 1 141 0 0,-2-1-153 0 0,2 1 123 0 0,-1 0-150 0 0,-2 1 117 0 0,2-1-125 0 0,-1 1 115 0 0,-1-1-152 0 0,-2 1 31 0 0,3 0-163 0 0,0 1-66 0 0,-1 1-257 0 0,0 1-135 0 0,-1 1-187 0 0,0-1-605 0 0,-1 3-244 0 0,-1 0-1895 0 0,0 2-1390 0 0,-1-1 3338 0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4:53.39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0315E6"/>
      <inkml:brushProperty name="anchorY" value="-1.14763E6"/>
      <inkml:brushProperty name="scaleFactor" value="0.5"/>
    </inkml:brush>
  </inkml:definitions>
  <inkml:trace contextRef="#ctx0" brushRef="#br0">0 0 1236 0 0,'0'0'2652'0'0,"4"0"-1865"0"0,-1 1-453 0 0,4-1 220 0 0,-1 0-374 0 0,4 1 228 0 0,-1-1-368 0 0,3 0 293 0 0,-2 0-353 0 0,4 1 273 0 0,1-1-328 0 0,-3 1 276 0 0,5-1-442 0 0,-1 1 146 0 0,-3 0-307 0 0,2-1-178 0 0,-3 0-408 0 0,1 1-506 0 0,-2 0 933 0 0,-3 0-2233 0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4:56.07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0462E6"/>
      <inkml:brushProperty name="anchorY" value="-1.14891E6"/>
      <inkml:brushProperty name="scaleFactor" value="0.5"/>
    </inkml:brush>
  </inkml:definitions>
  <inkml:trace contextRef="#ctx0" brushRef="#br0">195 261 1392 0 0,'0'0'1552'0'0,"1"-2"-275"0"0,1 1-360 0 0,-1-1-8 0 0,0 1-283 0 0,-1 0 198 0 0,1-2-352 0 0,0 1 258 0 0,0 0-145 0 0,0 1-310 0 0,0-2 217 0 0,1 1-375 0 0,-1 0 249 0 0,1 0-358 0 0,0-1 281 0 0,0 1-334 0 0,2 0 292 0 0,-2-1-329 0 0,1 2 278 0 0,1-2-324 0 0,0 0 327 0 0,1 0-184 0 0,-1-1 20 0 0,1 0 21 0 0,-1 0-6 0 0,1-1-13 0 0,0 1 0 0 0,0-2-37 0 0,0 1 42 0 0,0-2-71 0 0,1 0 16 0 0,-1-1 64 0 0,0 0-7 0 0,0 0-8 0 0,-1 0 1 0 0,1 0 14 0 0,-1 0 32 0 0,-1 2 15 0 0,1-2 41 0 0,-1 3-42 0 0,0-3 11 0 0,-1 2-36 0 0,-1-2-33 0 0,1 2 30 0 0,-3-2-40 0 0,1 1 20 0 0,-2 0-1 0 0,1 1-10 0 0,-2-1 12 0 0,-3 0 2 0 0,0 1-6 0 0,-3 0 64 0 0,0 0-47 0 0,-2 2 45 0 0,-1 0-21 0 0,2 1-22 0 0,-3 0 7 0 0,3 2 6 0 0,-5 1-92 0 0,0 0 120 0 0,-1 2-35 0 0,-1 1-6 0 0,1 1 10 0 0,-1 2 15 0 0,0 0-14 0 0,1 3-18 0 0,1 0 10 0 0,1 2-19 0 0,0 2 10 0 0,1 0-116 0 0,2 2 173 0 0,1 0-172 0 0,2 1 150 0 0,1 1-156 0 0,2-1 163 0 0,2 0-26 0 0,0 0-42 0 0,3 0 46 0 0,1 0-29 0 0,1 0 8 0 0,3-1-30 0 0,1 0 4 0 0,2-1 15 0 0,1 0-20 0 0,2-1-39 0 0,0-2 24 0 0,1-1-47 0 0,2-2-34 0 0,-1-1-7 0 0,1-2 8 0 0,1-1-1 0 0,-4-2 19 0 0,3 0 0 0 0,0-3 11 0 0,-1-1-21 0 0,1-1 20 0 0,-1-3 27 0 0,0 0 11 0 0,0-3-1 0 0,-1 0-11 0 0,-1-3 0 0 0,0 0 50 0 0,-1-1-11 0 0,-1-1 114 0 0,-1 0 7 0 0,-1 0-14 0 0,-2 0 43 0 0,-1 1-44 0 0,-1-1-15 0 0,-1 1 14 0 0,-1 1 72 0 0,-1-1-31 0 0,-1 0-37 0 0,-1 1 13 0 0,-1-1-44 0 0,-2 2 15 0 0,0-1-44 0 0,-1 1-3 0 0,-1 1-10 0 0,0 0-51 0 0,-2 0 46 0 0,0 2-40 0 0,0 0 7 0 0,-2 1-3 0 0,0 1-23 0 0,2 2 11 0 0,-2 1 9 0 0,3 1-40 0 0,-4 1 40 0 0,2 1-27 0 0,-2 2-1 0 0,0 0 14 0 0,0 3-14 0 0,1 0 9 0 0,0 3-3 0 0,1 0-27 0 0,1 2 41 0 0,0 0-28 0 0,2 1 0 0 0,1 2 0 0 0,1-1-15 0 0,2 1 60 0 0,0 1-46 0 0,1-1 30 0 0,1-1-17 0 0,1 1 18 0 0,2-1-9 0 0,0 0-21 0 0,2-1 2 0 0,1-1 30 0 0,1 0-38 0 0,1-1 13 0 0,2-1 6 0 0,0-1-64 0 0,-1-2 28 0 0,2-1-2 0 0,-1-2 31 0 0,2 0 2 0 0,-1-1-13 0 0,1-2 16 0 0,0-2 22 0 0,1-1-34 0 0,-1-2 8 0 0,0-1 29 0 0,-2-1-19 0 0,0-2 12 0 0,-1-1-12 0 0,-1-1 13 0 0,-2-1 70 0 0,0-1 69 0 0,0 0-38 0 0,-2 0 47 0 0,-1 0-52 0 0,0 1 1 0 0,-1 0-21 0 0,-2 0-34 0 0,0 2-15 0 0,-1-1 11 0 0,-2 1-34 0 0,0 1 18 0 0,-1 1-53 0 0,-1 1 24 0 0,1 2 5 0 0,-2 0-3 0 0,2 2-26 0 0,-3 0 26 0 0,2 1-4 0 0,-3 2-45 0 0,2 1 42 0 0,-2 3-15 0 0,-1 0-6 0 0,0 3 4 0 0,1 1-2 0 0,0 1 0 0 0,0 2 28 0 0,2 1-97 0 0,1 0 109 0 0,1 1-35 0 0,1 1 15 0 0,1 0-19 0 0,1 0 6 0 0,1-1 1 0 0,1 1 0 0 0,1-1-42 0 0,1 0 72 0 0,1-1-27 0 0,1-1 24 0 0,1 0-29 0 0,0 0 28 0 0,1-2-13 0 0,0-3-48 0 0,0 1 89 0 0,0-2-24 0 0,2-1-4 0 0,-2 0-52 0 0,2-3 37 0 0,-2 0-10 0 0,2-2-7 0 0,0-1 32 0 0,0-1-20 0 0,0-2 12 0 0,-1-1-12 0 0,-1-1 41 0 0,1-1-22 0 0,-2-1 9 0 0,0 0 12 0 0,-1-1 5 0 0,-1 1 0 0 0,-1-1 75 0 0,0 0 8 0 0,-2 0-36 0 0,0 1-26 0 0,0 0 15 0 0,-2 1-22 0 0,1 0-19 0 0,-2 0-4 0 0,-1 1-24 0 0,0 0 20 0 0,0 2-27 0 0,-2-1 8 0 0,1 3-17 0 0,-3-1 4 0 0,2 1 2 0 0,-2 0-5 0 0,2 2 6 0 0,-3 1-6 0 0,3 1-3 0 0,-2 1-13 0 0,2 1 12 0 0,-1 1-14 0 0,1 1 0 0 0,-1 1 23 0 0,2 2-7 0 0,0 0 7 0 0,2-1-10 0 0,0 2-1 0 0,1-1 0 0 0,2 2 8 0 0,1 0 2 0 0,1-1 19 0 0,1 0-23 0 0,1-1-53 0 0,1 0 66 0 0,2 0-28 0 0,-2-2-24 0 0,3 0 9 0 0,-2-1 23 0 0,3-1 1 0 0,-3-1-17 0 0,3 0 2 0 0,-1-1 27 0 0,1-2-14 0 0,-2 0-18 0 0,1-2 35 0 0,0-2-3 0 0,-1 0-45 0 0,0-1 52 0 0,-1-1-8 0 0,-1 0 21 0 0,-1 1 15 0 0,-1-2-7 0 0,0 0-6 0 0,-1 1-16 0 0,-1-1 22 0 0,-1 1-12 0 0,-1-1-1 0 0,0 1-9 0 0,-2 0-35 0 0,-1-1 33 0 0,1 3-40 0 0,-3-1 39 0 0,2 1-17 0 0,-3 1 15 0 0,1 1-13 0 0,1 2-9 0 0,-3 0 11 0 0,2 0 0 0 0,-3 2-4 0 0,1 1-8 0 0,0 1 3 0 0,1 0-2 0 0,0 2 0 0 0,2-1 14 0 0,0 2-9 0 0,1-1-85 0 0,1 2 38 0 0,1-1 12 0 0,1 2-10 0 0,1-2-14 0 0,0 1 23 0 0,1-1-22 0 0,1 1-25 0 0,0-1 39 0 0,1 0-28 0 0,-1-1 9 0 0,2 0 3 0 0,-1-1 36 0 0,0-1-1 0 0,1 0-44 0 0,-1-1 19 0 0,-1 0-3 0 0,0-1 23 0 0,-1-1 12 0 0,0 1-11 0 0,-1-1 19 0 0,0 0-9 0 0,0 0-40 0 0,1-1 64 0 0,1 0-26 0 0,-1-1 27 0 0,0 2-38 0 0,-1-2 25 0 0,-1 0-54 0 0,-1 0-93 0 0,-1 0-102 0 0,1 0-123 0 0,-1 1-146 0 0,-1-1-280 0 0,1 1-463 0 0,0 0-347 0 0,-9 0-7700 0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5:14.01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06E6"/>
      <inkml:brushProperty name="anchorY" value="-1.14954E6"/>
      <inkml:brushProperty name="scaleFactor" value="0.5"/>
    </inkml:brush>
  </inkml:definitions>
  <inkml:trace contextRef="#ctx0" brushRef="#br0">1 272 1500 0 0,'0'0'0'0'0,"0"-2"2136"0"0,2-5-438 0 0,0-2-258 0 0,1-3-308 0 0,1-1 23 0 0,0-2-337 0 0,0 1 57 0 0,0-1-167 0 0,1 0 86 0 0,0 0-79 0 0,0 0-27 0 0,1 0-143 0 0,0 1 50 0 0,0 0-207 0 0,1 1 45 0 0,-1 1-210 0 0,1 0 65 0 0,0 1-184 0 0,0 2 107 0 0,0 0-189 0 0,-1 3 122 0 0,1 1-136 0 0,-2 1 98 0 0,2 2-114 0 0,0 3 102 0 0,0 2-98 0 0,0 3 123 0 0,-1 3-139 0 0,0 4 117 0 0,-2 4-133 0 0,0 3 126 0 0,-2 5-150 0 0,0 3 151 0 0,0 4-144 0 0,0 3 61 0 0,-1 2-23 0 0,1 4 18 0 0,1 1 88 0 0,-1 2-122 0 0,2-1 129 0 0,1 1-141 0 0,1-2 154 0 0,1-2-141 0 0,0-2 151 0 0,1-3-152 0 0,0-1 149 0 0,1-3-138 0 0,0-3 140 0 0,0-2-117 0 0,0-3 148 0 0,1-2-113 0 0,-1-3 152 0 0,1-2-131 0 0,0-3 149 0 0,0-2-202 0 0,2-4 173 0 0,-3-2-191 0 0,4-2 168 0 0,0-3-202 0 0,2-2 158 0 0,1-3-167 0 0,1-3 122 0 0,1-4-117 0 0,1-3 127 0 0,1-4-150 0 0,0-4 45 0 0,1-3-12 0 0,1-4 9 0 0,-1-2 86 0 0,-1-3-107 0 0,0-1 204 0 0,-1-2-177 0 0,0 0 244 0 0,-2 0-158 0 0,-2 0 192 0 0,0 2-63 0 0,-2 1 122 0 0,-2 2-44 0 0,-2 2 13 0 0,-1 1-93 0 0,-2 2 34 0 0,-1 1-62 0 0,-1 3 52 0 0,-2 0-92 0 0,0 3 18 0 0,-2 1-60 0 0,0 1 18 0 0,-1 1-79 0 0,0 1 30 0 0,-2 2-49 0 0,0 0 39 0 0,-1 2-69 0 0,-1 1 53 0 0,-2 1-74 0 0,0 3 82 0 0,1 2-91 0 0,-3 2 78 0 0,-1 2-14 0 0,-1 3 5 0 0,-1 2-8 0 0,-1 2 7 0 0,0 4-17 0 0,0 1-37 0 0,1 2 52 0 0,1 2-13 0 0,2 2-10 0 0,0 1 0 0 0,3 0-84 0 0,1 1 144 0 0,3-1-65 0 0,2 0 51 0 0,3 0-76 0 0,2-1 111 0 0,3 0-86 0 0,3-1 46 0 0,1-1-50 0 0,3-2 78 0 0,3-2-112 0 0,1-2 110 0 0,1-1-152 0 0,2-4 87 0 0,0-1-164 0 0,2-4 114 0 0,0-1-81 0 0,1-3 31 0 0,-1-3-176 0 0,0-2 156 0 0,0-2-180 0 0,-1-2 158 0 0,-1-2-254 0 0,-1-1 294 0 0,-2 0-162 0 0,-2 1 205 0 0,-1 0-138 0 0,-3 1 144 0 0,-1 2-288 0 0,-1 1-171 0 0,-2 2-186 0 0,-3 2-230 0 0,1 2 13 0 0,-2 2-317 0 0,-2 1-127 0 0,0 4-487 0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5:14.44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0832E6"/>
      <inkml:brushProperty name="anchorY" value="-1.1506E6"/>
      <inkml:brushProperty name="scaleFactor" value="0.5"/>
    </inkml:brush>
  </inkml:definitions>
  <inkml:trace contextRef="#ctx0" brushRef="#br0">28 63 1416 0 0,'-4'-4'6251'0'0,"1"1"-4710"0"0,0 1-156 0 0,-1-2-196 0 0,1 1 2 0 0,0-1-284 0 0,0 1 61 0 0,1 1-305 0 0,0 0 24 0 0,2-1-261 0 0,-1 0 106 0 0,3-1-270 0 0,0 2 98 0 0,2-2-218 0 0,1 2 121 0 0,2-1-194 0 0,3 1 123 0 0,1 0-192 0 0,3 0 161 0 0,1 1-183 0 0,1 0 155 0 0,2 0-187 0 0,1 1 110 0 0,1-1-242 0 0,0 1 91 0 0,0-1-209 0 0,1 1 53 0 0,-1 0-189 0 0,-1 0-8 0 0,0 0-134 0 0,0 0-1 0 0,-5 0-107 0 0,2 0 43 0 0,-3-1-52 0 0,1 1-227 0 0,-3 0 69 0 0,2 0-209 0 0,-3-1-224 0 0,0 1-549 0 0,-1 0-675 0 0,0-1-471 0 0,-3 0 770 0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5:14.76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0997E6"/>
      <inkml:brushProperty name="anchorY" value="-1.15181E6"/>
      <inkml:brushProperty name="scaleFactor" value="0.5"/>
    </inkml:brush>
  </inkml:definitions>
  <inkml:trace contextRef="#ctx0" brushRef="#br0">79 44 2124 0 0,'-1'-2'2116'0'0,"-2"-1"-457"0"0,1 0-271 0 0,-3-1-221 0 0,1 0-195 0 0,-1 0-84 0 0,1 0-52 0 0,0 0 13 0 0,1 1-95 0 0,0 0-95 0 0,1 0-118 0 0,0 1-61 0 0,0 0-56 0 0,1 1-61 0 0,0 0 509 0 0,1 2-241 0 0,0 1-195 0 0,-1 3 75 0 0,0 1-210 0 0,-1 3 156 0 0,1 2-228 0 0,0 2 115 0 0,-1 2-151 0 0,1 3 85 0 0,0 2-52 0 0,-1 1-14 0 0,0 2-47 0 0,0 2-23 0 0,0 0-128 0 0,0 1 126 0 0,1 1-148 0 0,-1-1 122 0 0,1 1-144 0 0,-1-1 125 0 0,0-1-146 0 0,1 0 107 0 0,-1-1-103 0 0,1-1 80 0 0,0-2-267 0 0,1-1 49 0 0,-1-2-265 0 0,1-2 22 0 0,0-1-256 0 0,-1-2 38 0 0,1-2-302 0 0,0-2-163 0 0,-1 0-353 0 0,1-3-589 0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5:16.63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0862E6"/>
      <inkml:brushProperty name="anchorY" value="-1.15107E6"/>
      <inkml:brushProperty name="scaleFactor" value="0.5"/>
    </inkml:brush>
  </inkml:definitions>
  <inkml:trace contextRef="#ctx0" brushRef="#br0">173 135 96 0 0,'0'0'6667'0'0,"-1"-1"-6538"0"0,-1 0 41 0 0,1 0-35 0 0,0 0 8 0 0,-1 0 940 0 0,2 1-1097 0 0,0-2 260 0 0,0 0-285 0 0,0 0 298 0 0,0 0-225 0 0,0 1 247 0 0,-1-1-93 0 0,1 0 134 0 0,-1 1-117 0 0,0-1 62 0 0,0 0-69 0 0,-1 0 40 0 0,1 0-13 0 0,0 1-16 0 0,-1-2 15 0 0,0 1-52 0 0,0 0 71 0 0,0-1-46 0 0,0 0 112 0 0,0 1-115 0 0,0-2 127 0 0,0 1-103 0 0,0-1 73 0 0,0 1-95 0 0,0-2 87 0 0,0 2-42 0 0,-1-1 139 0 0,1 1-28 0 0,-1-1 108 0 0,0 1-114 0 0,1 0 48 0 0,0-1-118 0 0,-1 1 110 0 0,1 0-159 0 0,-1-1 154 0 0,0 1-160 0 0,0-2 154 0 0,0 2-144 0 0,1 0 155 0 0,-1 0-116 0 0,0 0 59 0 0,1 1-16 0 0,0-1 7 0 0,0 0-126 0 0,0 2 40 0 0,1-1-149 0 0,1 1 94 0 0,-1-1-147 0 0,0 1 110 0 0,0-1-101 0 0,0 1 98 0 0,2 1-90 0 0,0 1 47 0 0,2 2-29 0 0,0 2 72 0 0,2 1-34 0 0,1 1-1 0 0,0 2-31 0 0,2 1 3 0 0,0 0-22 0 0,0 2-14 0 0,2 1 36 0 0,1 1-32 0 0,2 1 11 0 0,0 1-31 0 0,2 1 3 0 0,1 1-2 0 0,0 0-48 0 0,1 0 61 0 0,-1 0-30 0 0,0 0 0 0 0,0-2-4 0 0,-1 1-60 0 0,-1-2 87 0 0,0 0-80 0 0,-1-1 89 0 0,0 0-100 0 0,-1-2 82 0 0,-1 0-67 0 0,-1-1 52 0 0,-1 0-49 0 0,0-2 80 0 0,0 1-70 0 0,-1-2 74 0 0,-2 0-82 0 0,0-2 81 0 0,0 1-100 0 0,-2-2 109 0 0,2 2-89 0 0,-2-3 74 0 0,0 2-83 0 0,0-1 62 0 0,0 0-56 0 0,-1-1 52 0 0,1 0-57 0 0,-2 0 73 0 0,0-1-78 0 0,1 1 99 0 0,-1 0-81 0 0,-1-2 86 0 0,0 3-90 0 0,0-1 60 0 0,-2 1-28 0 0,1-1 63 0 0,-1 2-82 0 0,0-1 96 0 0,-2 1-48 0 0,0 1 95 0 0,-1 1-2 0 0,-1 0 14 0 0,-1 2 15 0 0,-1 0-17 0 0,-1 1 11 0 0,-2 1 10 0 0,0 0-50 0 0,-2 2 30 0 0,-1 1-44 0 0,-2 1 17 0 0,0 1-12 0 0,-3 1-39 0 0,0 1 30 0 0,-1 1-17 0 0,-1 0 5 0 0,0 1-15 0 0,1-1-10 0 0,0 1-3 0 0,0-1-14 0 0,1 0-16 0 0,0 0 23 0 0,0-1-9 0 0,2 0-2 0 0,0-1 2 0 0,1 0-57 0 0,1-2 7 0 0,1 0-76 0 0,2-2-28 0 0,0 1-57 0 0,1-3-73 0 0,1 0-111 0 0,0-1-102 0 0,2 0-131 0 0,0-1-191 0 0,0-1-277 0 0,1-1-131 0 0,1 0-252 0 0,0-2-578 0 0,1 1-237 0 0,1-3-1909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19:11.3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208 0 872 0 0,'0'0'14215'0'0,"-13"4"-12977"0"0,-49 6-570 0 0,50-8-628 0 0,1 1 1 0 0,0 0 0 0 0,1 1-1 0 0,-1 0 1 0 0,1 1-1 0 0,-1 0 1 0 0,-16 11-1 0 0,25-14-38 0 0,0-1-1 0 0,-1 1 0 0 0,1 0 1 0 0,0 0-1 0 0,0 0 1 0 0,0 0-1 0 0,1 1 0 0 0,-1-1 1 0 0,1 1-1 0 0,-1-1 0 0 0,1 1 1 0 0,0-1-1 0 0,-1 1 1 0 0,1 0-1 0 0,1-1 0 0 0,-1 1 1 0 0,0 0-1 0 0,1 0 1 0 0,-1 0-1 0 0,1 0 0 0 0,0 0 1 0 0,0-1-1 0 0,0 1 0 0 0,0 0 1 0 0,1 0-1 0 0,-1 0 1 0 0,1 0-1 0 0,0 0 0 0 0,-1-1 1 0 0,1 1-1 0 0,0 0 0 0 0,1-1 1 0 0,-1 1-1 0 0,3 3 1 0 0,8 13-42 0 0,1-1 1 0 0,1-1 0 0 0,1 0 0 0 0,25 24 0 0 0,-25-28 61 0 0,0 2 1 0 0,-1 0-1 0 0,-1 0 0 0 0,-1 1 1 0 0,0 1-1 0 0,10 19 0 0 0,-21-34 16 0 0,0 1-1 0 0,0-1 1 0 0,0 1-1 0 0,0-1 1 0 0,0 1 0 0 0,0-1-1 0 0,-1 1 1 0 0,0 0-1 0 0,1-1 1 0 0,-1 1-1 0 0,0 0 1 0 0,0-1-1 0 0,0 1 1 0 0,-1 0-1 0 0,1-1 1 0 0,-1 1-1 0 0,1 0 1 0 0,-1-1 0 0 0,0 1-1 0 0,0-1 1 0 0,-2 5-1 0 0,0-3 37 0 0,0 0-1 0 0,0-1 0 0 0,0 0 1 0 0,0 1-1 0 0,-1-1 1 0 0,1-1-1 0 0,-1 1 0 0 0,0 0 1 0 0,0-1-1 0 0,0 0 1 0 0,0 0-1 0 0,-5 2 0 0 0,1-1-175 0 0,-1 1 0 0 0,0-2 1 0 0,0 0-1 0 0,0 0 0 0 0,0 0 0 0 0,-1-1 0 0 0,1 0 0 0 0,0-1 0 0 0,-1 0 0 0 0,1-1 0 0 0,0 0 1 0 0,-13-3-1 0 0,20 3-189 0 0,-21-9-2160 0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5:17.76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0717E6"/>
      <inkml:brushProperty name="anchorY" value="-1.15075E6"/>
      <inkml:brushProperty name="scaleFactor" value="0.5"/>
    </inkml:brush>
  </inkml:definitions>
  <inkml:trace contextRef="#ctx0" brushRef="#br0">3 212 2268 0 0,'0'0'2216'0'0,"0"-3"-415"0"0,-1 0-301 0 0,0-4-197 0 0,0 2-369 0 0,2-3-86 0 0,0-1-233 0 0,1-1 195 0 0,1 1-108 0 0,1-1 44 0 0,2 0-241 0 0,2 1 26 0 0,1 0-203 0 0,1 0 70 0 0,2 1-211 0 0,1 1 87 0 0,2 0-175 0 0,0 1 69 0 0,1 1-107 0 0,2 2 69 0 0,0 0-94 0 0,0 1 44 0 0,2 1-103 0 0,-1 1 102 0 0,1 2-164 0 0,-1 1 169 0 0,0 1-133 0 0,0 3 101 0 0,-1 1-98 0 0,-2 3 93 0 0,-1 2-112 0 0,-2 1 117 0 0,-3 2-106 0 0,-2 2 102 0 0,-3 2-110 0 0,-3 1 113 0 0,-2 3-104 0 0,-4 1 105 0 0,-1 1-86 0 0,-4 1 77 0 0,-2 2-116 0 0,-2 1 142 0 0,-2 1-110 0 0,-1-2 123 0 0,-1 0-137 0 0,-1-3 182 0 0,1 0-74 0 0,-1-3 142 0 0,1-2-105 0 0,0-1 152 0 0,0-2-164 0 0,2-1 126 0 0,0-2-127 0 0,2-2 171 0 0,1-1-145 0 0,1-1 247 0 0,1-2-164 0 0,1 0 154 0 0,2-2-131 0 0,1-2 124 0 0,0 1-159 0 0,2-2 118 0 0,1-1-155 0 0,1-1 72 0 0,1-1-132 0 0,1 0 85 0 0,-2-2-160 0 0,1-2 124 0 0,2-2-134 0 0,2-2 102 0 0,2-2-138 0 0,3-4 118 0 0,2-3-163 0 0,4-4 80 0 0,3-3-168 0 0,3-6 171 0 0,3-2-70 0 0,3-4 27 0 0,1-1 10 0 0,0-3 16 0 0,1 2-4 0 0,-2 2-16 0 0,0 1 53 0 0,-2 3-124 0 0,-2 2 144 0 0,-1 3-129 0 0,-1 1 170 0 0,-1 2-78 0 0,-2 3 106 0 0,-2 2-87 0 0,0 1 99 0 0,-2 3-118 0 0,0 1 101 0 0,-1 1-110 0 0,-1 1 110 0 0,-1 1-131 0 0,1 0 123 0 0,-2 1-136 0 0,0 1 115 0 0,-1 0-106 0 0,-2 3 106 0 0,1-1-125 0 0,-2 1 121 0 0,1 0-88 0 0,-2 1 63 0 0,1-1-124 0 0,-1 2 133 0 0,-1-1-141 0 0,0 1 163 0 0,0 0-141 0 0,-1 1 141 0 0,-1 1-120 0 0,0 0 120 0 0,-1 1-124 0 0,0 0 136 0 0,0 0-125 0 0,0 0 145 0 0,0 0-131 0 0,0 0 134 0 0,0 3-25 0 0,0-1 9 0 0,-2 2-7 0 0,1 0-21 0 0,-3 2 38 0 0,0 0 24 0 0,-2 1-24 0 0,-1 1 30 0 0,-2 1 24 0 0,0 0-16 0 0,-1 1-26 0 0,-1 2 37 0 0,-1 1-46 0 0,-1 1 28 0 0,0 1-28 0 0,-2 2-29 0 0,0 1 40 0 0,0 2-38 0 0,0 1 39 0 0,0 1-20 0 0,2 1 6 0 0,0 1-20 0 0,2 0-13 0 0,1 0 31 0 0,1 0 3 0 0,3 0 28 0 0,0 1 31 0 0,3-1-15 0 0,1-1 3 0 0,2 1-10 0 0,2 0-44 0 0,3 0 7 0 0,1 0-20 0 0,3 0 0 0 0,3 0-53 0 0,1-2-93 0 0,4-1-182 0 0,1-2-153 0 0,3-2-230 0 0,2-2-323 0 0,2-2-108 0 0,1-2-349 0 0,0-3-89 0 0,1-2-404 0 0,-1-2-693 0 0,0-1-1770 0 0,-1-3-2676 0 0,-5-1 5831 0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5:18.98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0914E6"/>
      <inkml:brushProperty name="anchorY" value="-1.15253E6"/>
      <inkml:brushProperty name="scaleFactor" value="0.5"/>
    </inkml:brush>
  </inkml:definitions>
  <inkml:trace contextRef="#ctx0" brushRef="#br0">67 97 908 0 0,'0'0'2016'0'0,"-2"-2"-653"0"0,0 1 9 0 0,-1-3-196 0 0,0 0-132 0 0,-1-1-95 0 0,1 0-217 0 0,-1-1-16 0 0,1 2-122 0 0,0-2 110 0 0,0 1-92 0 0,0-1 79 0 0,0 2-121 0 0,0-2 22 0 0,1 2-145 0 0,-1-1 4 0 0,1 1-146 0 0,0 1 76 0 0,0-1-129 0 0,1 1 114 0 0,-1 0-131 0 0,1 2 169 0 0,0-2-162 0 0,-1 0 194 0 0,1 1-201 0 0,0 0 85 0 0,0 0 615 0 0,1 2-867 0 0,2 1 125 0 0,1 0-166 0 0,1 1 135 0 0,2 2-182 0 0,2 1 178 0 0,0 1-164 0 0,2 3 120 0 0,1 0-130 0 0,2 2 108 0 0,0 1-132 0 0,2 2 103 0 0,1 0-107 0 0,2 2 138 0 0,1 1-158 0 0,0 1 67 0 0,1 0-40 0 0,0 1 17 0 0,0 0-5 0 0,1-1 5 0 0,-1 1 18 0 0,-1-2 5 0 0,-1-1-14 0 0,0-1 5 0 0,-2-1 2 0 0,-1 0 9 0 0,-1-3-21 0 0,-2 0 21 0 0,-1-1-7 0 0,0-1 2 0 0,-3-2-19 0 0,-1 0 24 0 0,-1-2-17 0 0,1 1 24 0 0,-3-2-20 0 0,1 1 10 0 0,0-1 12 0 0,-1 1-28 0 0,0-2 14 0 0,-1 1 10 0 0,0-1 10 0 0,-1-1-26 0 0,1 1-4 0 0,-1 0-5 0 0,0-1-24 0 0,1 1 30 0 0,-1-1-1 0 0,-1 0 19 0 0,0 1-3 0 0,-1 0-3 0 0,-1 1 16 0 0,-1 2 4 0 0,-2-1 9 0 0,0 2 64 0 0,-3 1-17 0 0,0 1 37 0 0,-3 2 43 0 0,-1 1-10 0 0,-2 1-16 0 0,-2 3 11 0 0,-2 2 9 0 0,-2 1-73 0 0,-2 3 69 0 0,-2 1-113 0 0,-1 2 89 0 0,0 0-99 0 0,0 1 42 0 0,-1 0-61 0 0,2 0 81 0 0,0-1-114 0 0,3-2 105 0 0,0-1-61 0 0,2-1 37 0 0,1-2-66 0 0,2-1 47 0 0,2 0-11 0 0,0-1-26 0 0,2-2-94 0 0,0-1-72 0 0,2-1-104 0 0,1-2-209 0 0,1-1 16 0 0,1-1-210 0 0,2-3-21 0 0,0 1-329 0 0,1-1-82 0 0,1-2-344 0 0,1 0-629 0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5:20.04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078E6"/>
      <inkml:brushProperty name="anchorY" value="-1.15216E6"/>
      <inkml:brushProperty name="scaleFactor" value="0.5"/>
    </inkml:brush>
  </inkml:definitions>
  <inkml:trace contextRef="#ctx0" brushRef="#br0">448 134 420 0 0,'0'0'0'0'0,"0"-2"1356"0"0,1-1-289 0 0,-1 1-226 0 0,1-3-37 0 0,0 1-178 0 0,0 0 65 0 0,-1-1-143 0 0,1 1 134 0 0,-1 1-96 0 0,1-1-36 0 0,-1 0-96 0 0,1 2-62 0 0,-1-2-123 0 0,1 1 82 0 0,-1 0-44 0 0,1 1 5 0 0,-2-1-46 0 0,1 0-1 0 0,0 1-59 0 0,0 0 9 0 0,-1-1-39 0 0,0 0 42 0 0,1 0-20 0 0,0 1-44 0 0,-2 0-10 0 0,1 0 8 0 0,0 0-33 0 0,0 1 18 0 0,0 0-25 0 0,0-1-12 0 0,-1 0 36 0 0,1 0-36 0 0,0 1 49 0 0,1 0-43 0 0,-2-1 47 0 0,0 1-32 0 0,1-1-9 0 0,-1 1 2 0 0,2 1-11 0 0,-1-1-2 0 0,1 1-10 0 0,-2-1 49 0 0,-1 0-24 0 0,1 0 42 0 0,0 0-34 0 0,1 1 39 0 0,0-1 549 0 0,-1 0-534 0 0,1 0-6 0 0,0 0 35 0 0,-1 0 2 0 0,2 1-12 0 0,-1-1 374 0 0,-2 1-364 0 0,1-1 24 0 0,-1 0-16 0 0,1 1 7 0 0,1-1 16 0 0,-4 1-23 0 0,1 0-25 0 0,1 0 49 0 0,-3 0 15 0 0,1 0-2 0 0,1 0-15 0 0,-3 1-18 0 0,1-1 33 0 0,-2 2 21 0 0,-1 1-1 0 0,-1 1-53 0 0,-1 1 22 0 0,-1 2 37 0 0,-1 1 6 0 0,-2 2 34 0 0,-1 2-86 0 0,-1 1 106 0 0,-1 3-117 0 0,-1 3 156 0 0,-1 2-214 0 0,0 2 247 0 0,-1 3-267 0 0,1 2 290 0 0,0 1-283 0 0,1 2 226 0 0,1 1-231 0 0,3 0 216 0 0,1-1-235 0 0,2 1 248 0 0,1-1-286 0 0,3 0 310 0 0,1 0-257 0 0,1-2 288 0 0,2 0-325 0 0,2-2 84 0 0,1 0-20 0 0,2-1-33 0 0,1-1-29 0 0,2 0-11 0 0,1-1-24 0 0,2-1 5 0 0,1-1 19 0 0,2-2-44 0 0,1-1 10 0 0,1-1-14 0 0,2-2 138 0 0,1-2-208 0 0,1-1 53 0 0,2-1-25 0 0,0-3-10 0 0,1-1-11 0 0,1-2-50 0 0,0-2-10 0 0,0-2 9 0 0,-1-1-137 0 0,1-3 67 0 0,0-1-27 0 0,0-2 116 0 0,-1-2-215 0 0,0-1 265 0 0,0-3-240 0 0,-1-2 189 0 0,1-1-196 0 0,-1-1 225 0 0,-1-2-166 0 0,0-1 225 0 0,-1-1-227 0 0,-1-1 235 0 0,0 0-57 0 0,-1-1 20 0 0,-2 0-7 0 0,0 0 12 0 0,-1 0-23 0 0,-1 0 20 0 0,-1 0-10 0 0,0 1-2 0 0,0-1 5 0 0,-2 1 17 0 0,0-1 0 0 0,0 1-13 0 0,-2 0 15 0 0,0 1 13 0 0,-1 0-22 0 0,0 2-11 0 0,0 0 7 0 0,-1 0 1 0 0,-1 1 9 0 0,0 1 2 0 0,-1 0 10 0 0,0 1 2 0 0,-1 1-9 0 0,0 0-11 0 0,0 1-165 0 0,0 1 238 0 0,-1 0-252 0 0,0 1 249 0 0,0-1-237 0 0,-1 1 249 0 0,0 0-238 0 0,-1 1 254 0 0,-1-1-247 0 0,0 0 252 0 0,0 1-258 0 0,-1 0 256 0 0,0 0-250 0 0,0 1 312 0 0,0 0-339 0 0,-1 1 305 0 0,0-1-298 0 0,0 1 279 0 0,0 0-248 0 0,-1 0 247 0 0,2 2-264 0 0,-1-1 266 0 0,0 0-253 0 0,1 0 248 0 0,-1 0-251 0 0,-1 0 257 0 0,2 1-254 0 0,-1 0 254 0 0,1 0-235 0 0,-1-1 229 0 0,1 2-240 0 0,-1-2 235 0 0,1 2-244 0 0,0-1 245 0 0,0 1-237 0 0,0-1 249 0 0,0 1-266 0 0,0 0 248 0 0,1 1-233 0 0,-1 0 208 0 0,1 0-220 0 0,-1 0 228 0 0,1 0-238 0 0,-1 0 222 0 0,0 1-226 0 0,-2-1 220 0 0,2 2-262 0 0,-2-1 228 0 0,1 0-333 0 0,1 1 232 0 0,-3 1-310 0 0,1-1 68 0 0,-3 1-169 0 0,2 0-97 0 0,-2 1-52 0 0,2-1-237 0 0,-1 2-110 0 0,2-1-173 0 0,-1 1-180 0 0,2 0-135 0 0,0 1-300 0 0,1-1-390 0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5:49.49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0665E6"/>
      <inkml:brushProperty name="anchorY" value="-1.15142E6"/>
      <inkml:brushProperty name="scaleFactor" value="0.5"/>
    </inkml:brush>
  </inkml:definitions>
  <inkml:trace contextRef="#ctx0" brushRef="#br0">9 268 1412 0 0,'0'0'3266'0'0,"-1"-2"-2045"0"0,0 1-97 0 0,0-1-170 0 0,1 0-68 0 0,-1 0-117 0 0,0-1-78 0 0,0 1 81 0 0,0-2-90 0 0,0 1 3 0 0,1-2-20 0 0,0 1-3 0 0,0-1-34 0 0,1 1-34 0 0,1-2-57 0 0,0 2-67 0 0,0-2 46 0 0,0 1-6 0 0,1-2 14 0 0,0 1-194 0 0,1-1 170 0 0,0-1-144 0 0,1 0 26 0 0,-1 0-144 0 0,1 0 61 0 0,-1 0-134 0 0,1 1 58 0 0,0 0-148 0 0,-2 1 58 0 0,2 0-80 0 0,-2 1 66 0 0,1-1-134 0 0,0 1 86 0 0,-1 0-123 0 0,-1 2 89 0 0,0 0-99 0 0,-1 1 121 0 0,0 1-134 0 0,2 0 144 0 0,0 2-137 0 0,1 2 134 0 0,0 2-123 0 0,-1 2 93 0 0,0 4-75 0 0,-1 2 36 0 0,0 2-11 0 0,0 3 100 0 0,0 1-149 0 0,-1 3 151 0 0,1 1-131 0 0,0 1 123 0 0,1 1-125 0 0,-1 1 141 0 0,2 0-141 0 0,-1 0 118 0 0,1 0-97 0 0,0 0 15 0 0,1-1 23 0 0,-1-1 74 0 0,1 0-127 0 0,0-2 140 0 0,0-1-127 0 0,1-1 141 0 0,-2-2-84 0 0,1-1 120 0 0,0-1-9 0 0,-1-2-7 0 0,1-1 16 0 0,0 0-27 0 0,0-2 26 0 0,0-1 14 0 0,1-1-40 0 0,1-1-15 0 0,0 0-11 0 0,-2-3 5 0 0,3-1-46 0 0,-1 0-6 0 0,2-1 33 0 0,-1-1-60 0 0,3-1 24 0 0,1-2-9 0 0,0-1-27 0 0,1-1 17 0 0,0-1-25 0 0,0 0 44 0 0,-1-2-41 0 0,1 0 22 0 0,-1-1-39 0 0,0-1 30 0 0,0-1-30 0 0,-1 0 65 0 0,1-1-70 0 0,0-1 41 0 0,0 0-46 0 0,0-2 74 0 0,0 1-93 0 0,0-2 62 0 0,0 0-48 0 0,-1-1 50 0 0,0 0-51 0 0,-1-1 66 0 0,0 0-61 0 0,0 0 70 0 0,-1 0-48 0 0,-1-1 76 0 0,0 1-69 0 0,0-1 56 0 0,-1-1-92 0 0,0 1 242 0 0,-1-1-204 0 0,0-1 130 0 0,0 1-149 0 0,-1-1 172 0 0,0 1-147 0 0,-1 1 167 0 0,0-1-203 0 0,-1 2 226 0 0,0 0-205 0 0,-1 1 188 0 0,0 0-204 0 0,0 1 210 0 0,-1 1-191 0 0,1 1 264 0 0,-2 0-274 0 0,1 1 212 0 0,-1 0-232 0 0,0 0 178 0 0,0 1-214 0 0,-1 1 182 0 0,0-1-216 0 0,0 3 193 0 0,0-1-223 0 0,0-1 210 0 0,-1 2-209 0 0,0 0 197 0 0,0 1-218 0 0,-2 0 218 0 0,-1-1-234 0 0,1 2 224 0 0,-3 0-189 0 0,2 2 173 0 0,-4 0-200 0 0,2 2 237 0 0,-3 2-222 0 0,-2 1 236 0 0,0 2-223 0 0,-1 1 199 0 0,0 3-181 0 0,1 1 193 0 0,0 2-183 0 0,1 1 173 0 0,1 1-145 0 0,1 1 155 0 0,2 0-166 0 0,0 0 209 0 0,2 0-212 0 0,2 1 201 0 0,1-1-196 0 0,1 1 222 0 0,2-1-216 0 0,2 0 244 0 0,1 0-278 0 0,3-1 294 0 0,3 0-289 0 0,1-2 222 0 0,3 0-250 0 0,2-2 147 0 0,2-1-281 0 0,1-2 59 0 0,0-1-131 0 0,1-2 63 0 0,0-2-89 0 0,0-2-84 0 0,1-1-21 0 0,0-2-143 0 0,0-2-87 0 0,-1-1 14 0 0,0-2-101 0 0,-1-2-32 0 0,-1 0-34 0 0,-1-2-10 0 0,0 0-12 0 0,-2 0 104 0 0,-1 0-12 0 0,-1 1-65 0 0,-2 2-159 0 0,-1 0-271 0 0,-3 3-137 0 0,0 0-2027 0 0,-2 2-934 0 0,-1 2 2522 0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5:50.04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088E6"/>
      <inkml:brushProperty name="anchorY" value="-1.15255E6"/>
      <inkml:brushProperty name="scaleFactor" value="0.5"/>
    </inkml:brush>
  </inkml:definitions>
  <inkml:trace contextRef="#ctx0" brushRef="#br0">29 70 1084 0 0,'-3'-2'7325'0'0,"0"0"-5533"0"0,0 1-394 0 0,0-1-54 0 0,-1-1-288 0 0,1 1 91 0 0,0 0-244 0 0,1 0 52 0 0,0-1-179 0 0,1 1-122 0 0,0 0-86 0 0,2-1-109 0 0,0 1-80 0 0,4-1-68 0 0,-1 1-90 0 0,5 0-20 0 0,1-1-41 0 0,2 1-51 0 0,1-1 2 0 0,3 1-43 0 0,1 1-14 0 0,0-1-36 0 0,1 1 21 0 0,0 0-56 0 0,0-1-54 0 0,1 1-43 0 0,-1 0-195 0 0,0 0 101 0 0,0 0-263 0 0,-1 0 75 0 0,-1 0-233 0 0,-4 0-12 0 0,2 0-266 0 0,-4 1 8 0 0,2-2-129 0 0,-3 1-331 0 0,1 0-8 0 0,-3 0-276 0 0,2 0-314 0 0,-3 0-1069 0 0,-1 0-815 0 0,-2 0 1833 0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5:50.31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104E6"/>
      <inkml:brushProperty name="anchorY" value="-1.15375E6"/>
      <inkml:brushProperty name="scaleFactor" value="0.5"/>
    </inkml:brush>
  </inkml:definitions>
  <inkml:trace contextRef="#ctx0" brushRef="#br0">127 86 48 0 0,'-1'-1'2820'0'0,"-3"-2"-919"0"0,0-1-223 0 0,-1 0-230 0 0,-1-2-91 0 0,0 0-125 0 0,-1-1-44 0 0,1 1 53 0 0,0 0-29 0 0,2 0 46 0 0,-2 0-249 0 0,2 2-44 0 0,-2-2-313 0 0,2 2-44 0 0,-1-1-235 0 0,2 2 0 0 0,1 0-191 0 0,-2 1 85 0 0,1 0-159 0 0,1 1 117 0 0,-1 2-133 0 0,0 2 126 0 0,-1 3-142 0 0,1 2 108 0 0,0 3-52 0 0,0 2-13 0 0,0 2-121 0 0,0 3 102 0 0,0 3-15 0 0,1 1-71 0 0,-1 2 62 0 0,1 1-49 0 0,1 1 64 0 0,0 2-69 0 0,0-1 63 0 0,1 1-80 0 0,0 0 43 0 0,0-1-38 0 0,0 0 46 0 0,1-1-69 0 0,-1-1 63 0 0,0-2-127 0 0,0-2-11 0 0,1-2-183 0 0,0-1-104 0 0,-1-3-124 0 0,1-2-219 0 0,0-3-358 0 0,0 0-348 0 0,0-3-588 0 0,0-3-547 0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5:50.65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0901E6"/>
      <inkml:brushProperty name="anchorY" value="-1.15295E6"/>
      <inkml:brushProperty name="scaleFactor" value="0.5"/>
    </inkml:brush>
  </inkml:definitions>
  <inkml:trace contextRef="#ctx0" brushRef="#br0">26 34 2868 0 0,'0'0'3709'0'0,"-2"0"-2212"0"0,-1-1-146 0 0,1 0-70 0 0,0 1 95 0 0,-2-2-9 0 0,0 1-23 0 0,1 0-142 0 0,0 0-179 0 0,0 0 1117 0 0,5-1-1649 0 0,0 1-80 0 0,3-1-101 0 0,0 0-47 0 0,4 1-59 0 0,-1-1-47 0 0,4 1-35 0 0,2-1-15 0 0,2 0-70 0 0,1 1-128 0 0,1-1-85 0 0,1 1-132 0 0,1-1-87 0 0,0 1-157 0 0,0 0-90 0 0,0 0-77 0 0,-1 0-216 0 0,0 1 4 0 0,-1 0-257 0 0,-2 0 254 0 0,-3 1-342 0 0,1 0 67 0 0,-3-1-185 0 0,1 2-216 0 0,-3-1-1396 0 0,0 1-627 0 0,-2-1 1587 0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5:50.88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1061E6"/>
      <inkml:brushProperty name="anchorY" value="-1.1542E6"/>
      <inkml:brushProperty name="scaleFactor" value="0.5"/>
    </inkml:brush>
  </inkml:definitions>
  <inkml:trace contextRef="#ctx0" brushRef="#br0">9 1 3008 0 0,'0'0'4003'0'0,"-2"1"-2404"0"0,0 0-171 0 0,0 1-101 0 0,0-1-60 0 0,2 1-96 0 0,0 0-116 0 0,0-1-130 0 0,5 1-180 0 0,1-1-117 0 0,3 0-131 0 0,-1-1-116 0 0,6 0-70 0 0,1 1-60 0 0,3-1-63 0 0,0 0-23 0 0,2 0-70 0 0,1 0-46 0 0,0 1-109 0 0,1-1-92 0 0,0 0-147 0 0,1 0-128 0 0,-2 1-184 0 0,1-1-187 0 0,-1 0-121 0 0,-2 1-127 0 0,0-1-336 0 0,-1 1-368 0 0,-4 0-2186 0 0,2-1-1699 0 0,-4 0 4095 0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5:51.77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1226E6"/>
      <inkml:brushProperty name="anchorY" value="-1.15549E6"/>
      <inkml:brushProperty name="scaleFactor" value="0.5"/>
    </inkml:brush>
  </inkml:definitions>
  <inkml:trace contextRef="#ctx0" brushRef="#br0">45 182 1080 0 0,'-2'-1'2420'0'0,"-2"-2"-261"0"0,-1-1-205 0 0,-1-1-205 0 0,1 0-353 0 0,0-2 56 0 0,0 2-21 0 0,1-3-109 0 0,1 2-47 0 0,0-2-183 0 0,1 0-222 0 0,1-1-69 0 0,2 0-135 0 0,1 0-82 0 0,1 0-134 0 0,2 1-66 0 0,1 0-88 0 0,1 0-38 0 0,2 1-78 0 0,0 0-8 0 0,2 1-42 0 0,0 0-35 0 0,2 1-35 0 0,-2 2-22 0 0,2 0-35 0 0,2 2 20 0 0,-1 1-51 0 0,2 2-5 0 0,-1 2-51 0 0,0 1 11 0 0,0 3-30 0 0,-2 2-13 0 0,0 2 12 0 0,-2 2-10 0 0,-1 1 22 0 0,-2 3 21 0 0,-2 1-19 0 0,-1 1 36 0 0,-3 0-1 0 0,-3 2 2 0 0,-1 0 48 0 0,-2 1-19 0 0,-2 1 9 0 0,-3 0 4 0 0,-2 0-7 0 0,0 0 17 0 0,-1-1-10 0 0,-1-1 60 0 0,0-2-26 0 0,1-1 24 0 0,0-2 23 0 0,0-2 36 0 0,2-2 43 0 0,1-1-8 0 0,1-2 245 0 0,2-2-110 0 0,0 0 275 0 0,2-2-221 0 0,-1 0 192 0 0,2-1-325 0 0,0-2 182 0 0,2 0-124 0 0,0-2-45 0 0,0-1-11 0 0,2-2-83 0 0,2-2 10 0 0,2-2-32 0 0,2-3-41 0 0,2-2-14 0 0,3-3-4 0 0,2-3-26 0 0,2-2 30 0 0,3-3-62 0 0,2-2 37 0 0,0-2-17 0 0,2 0 8 0 0,0 0-2 0 0,0 0-3 0 0,-1 1 19 0 0,-2 2 36 0 0,0 1 29 0 0,-2 1 50 0 0,-1 2 65 0 0,-1 2 38 0 0,-2 1-28 0 0,0 0-37 0 0,-2 2-21 0 0,-1 1 11 0 0,0 1 34 0 0,-2 1-14 0 0,0 1 2 0 0,-2 1 15 0 0,-1 2-19 0 0,0 0-18 0 0,-2 2-18 0 0,1-2-24 0 0,-1 2-20 0 0,0-1-29 0 0,0 2-22 0 0,-1-1-44 0 0,0 1-18 0 0,-1 1-4 0 0,0 0-12 0 0,-1 0 7 0 0,0 1-2 0 0,0 0 0 0 0,-4 1-5 0 0,-1 1 16 0 0,-3 1-10 0 0,-1 2 22 0 0,-2 2-15 0 0,-1 1 6 0 0,-2 3 12 0 0,0 1 10 0 0,-1 3 21 0 0,1 2-9 0 0,-1 3 37 0 0,1 2-19 0 0,1 1 12 0 0,1 3 30 0 0,1 0-22 0 0,2 1 17 0 0,2-1-4 0 0,1 1 15 0 0,3 0-4 0 0,2-1-3 0 0,2 1-8 0 0,2 0 7 0 0,3 0-12 0 0,2-1-6 0 0,1-1-180 0 0,3-1 190 0 0,0-2-244 0 0,2-1-106 0 0,2-3-231 0 0,0-1-279 0 0,1-3-284 0 0,1-2-202 0 0,1-1-499 0 0,1-2-409 0 0,-1-2 89 0 0,1-1-845 0 0,0-2-2570 0 0,0-2-3540 0 0,-4-1 8319 0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6:23.25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1412E6"/>
      <inkml:brushProperty name="anchorY" value="-1.15713E6"/>
      <inkml:brushProperty name="scaleFactor" value="0.5"/>
    </inkml:brush>
  </inkml:definitions>
  <inkml:trace contextRef="#ctx0" brushRef="#br0">1 504 556 0 0,'0'0'0'0'0,"0"-2"1528"0"0,0-1-508 0 0,0-2-145 0 0,1 1-176 0 0,-1-2-180 0 0,1 1-102 0 0,0-1-88 0 0,-1 1-52 0 0,0 0 27 0 0,1 0 50 0 0,-1 0 17 0 0,0 1-41 0 0,1 1-68 0 0,0-2-43 0 0,0 2-50 0 0,0 0-45 0 0,-1-1-25 0 0,1 1-8 0 0,-1 1 8 0 0,1-2-9 0 0,0 2 3 0 0,-1-1 36 0 0,2 1 27 0 0,0-1-24 0 0,-1 1 11 0 0,0 1 6 0 0,0 0-16 0 0,0-1-4 0 0,0 0-84 0 0,0 1 130 0 0,-1-1-107 0 0,1 2 66 0 0,-1-1 306 0 0,1-1-280 0 0,-1 0-42 0 0,1 1 11 0 0,0 0-33 0 0,-1 0-1 0 0,0 0-21 0 0,0 1 0 0 0,0 0 2 0 0,0 0-44 0 0,0 0-13 0 0,0 0-20 0 0,0 0 61 0 0,2 2-67 0 0,-1 0 59 0 0,1 2-13 0 0,0 0-24 0 0,-1 3-103 0 0,1 1 168 0 0,-1 1-75 0 0,0 0 26 0 0,0 2-3 0 0,0 0-19 0 0,1 0 34 0 0,-1 0-25 0 0,1 1-1 0 0,-1-1-5 0 0,0 0 20 0 0,1 1-16 0 0,-1-2 0 0 0,0 1 1 0 0,1-1-57 0 0,0-3 81 0 0,-1 2-45 0 0,1-2 80 0 0,0 0 12 0 0,0 0 50 0 0,-1-1 61 0 0,0-1 48 0 0,1 1 2 0 0,0-2-4 0 0,0-1 9 0 0,2 0-12 0 0,0-2-53 0 0,3 0-17 0 0,2-2-32 0 0,3-2 0 0 0,1-2-18 0 0,2-1-24 0 0,2-3 30 0 0,2-2-58 0 0,1-3 35 0 0,2-1-119 0 0,2-3 103 0 0,1-2-72 0 0,2-2 58 0 0,1-1-63 0 0,0-2 37 0 0,0 0-44 0 0,0 0 2 0 0,0-1-16 0 0,-1 1 22 0 0,1 0-40 0 0,-2 0 53 0 0,0 2-58 0 0,-3 0 56 0 0,0 2-46 0 0,-1 2 52 0 0,-2 0-76 0 0,-1 2 41 0 0,-1 1-4 0 0,-2 2 4 0 0,-1 1-9 0 0,-1 1-1 0 0,-1 1 18 0 0,-2 1-24 0 0,-1 1 7 0 0,-1 1 17 0 0,-2 2-6 0 0,1-1-6 0 0,-3 3-2 0 0,2-2 4 0 0,-2 2-48 0 0,0-1 79 0 0,0 2-54 0 0,0-2 42 0 0,-1 2-16 0 0,0-1 0 0 0,-1 1 10 0 0,-1 1-18 0 0,2-1 20 0 0,-2 1-24 0 0,1 0 16 0 0,-2 1-1 0 0,2-1 10 0 0,0 0-3 0 0,-1 1-16 0 0,-1 0 14 0 0,1-1-10 0 0,0 0 2 0 0,-1 1 0 0 0,0 0 5 0 0,0 1-25 0 0,-1 0 35 0 0,0-1-20 0 0,0 1 6 0 0,0 0 4 0 0,2-1 8 0 0,-1-1-12 0 0,1 1-28 0 0,-1-1 49 0 0,0 1-20 0 0,-1 1-3 0 0,0-1 12 0 0,1 1-9 0 0,-1 0 2 0 0,0 0-23 0 0,0 0 34 0 0,-1 0-11 0 0,1 0-14 0 0,0 0 14 0 0,0 1 18 0 0,1-2-42 0 0,1 0 27 0 0,-1 0 14 0 0,0 0-51 0 0,-1 0 63 0 0,1 1-24 0 0,-1 0 3 0 0,0-1-23 0 0,0 1 20 0 0,0 0-2 0 0,0 1-9 0 0,0-1 27 0 0,0 0-37 0 0,0 0 54 0 0,-7 0-4880 0 0,-2 1-2957 0 0,4 0 5954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19:12.0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235 132 1324 0 0,'0'0'2232'0'0,"11"-10"219"0"0,-2 2-1615 0 0,-6 6-500 0 0,1-1 0 0 0,-1 0 0 0 0,0 1 0 0 0,0-1 0 0 0,0 0 0 0 0,0-1 0 0 0,-1 1 0 0 0,0-1 1 0 0,1 1-1 0 0,-1-1 0 0 0,0 0 0 0 0,1-3 0 0 0,2-7 959 0 0,-5 13-1166 0 0,1 0 1 0 0,-1 0-1 0 0,1 0 0 0 0,-1 0 0 0 0,0 0 0 0 0,1 0 0 0 0,-1 1 0 0 0,0-1 0 0 0,0 0 1 0 0,1 0-1 0 0,-1 0 0 0 0,0 0 0 0 0,0 0 0 0 0,0 0 0 0 0,0 0 0 0 0,-1 0 0 0 0,1 0 0 0 0,0 0 1 0 0,0 0-1 0 0,0 0 0 0 0,-1 0 0 0 0,1 0 0 0 0,-1 0 0 0 0,1 0 0 0 0,-1 0 0 0 0,1 0 1 0 0,-1 0-1 0 0,1 1 0 0 0,-1-1 0 0 0,0 0 0 0 0,1 0 0 0 0,-1 1 0 0 0,0-1 0 0 0,0 0 0 0 0,1 1 1 0 0,-1-1-1 0 0,0 1 0 0 0,-1-1 0 0 0,-4-2 40 0 0,1 0 1 0 0,-1 0-1 0 0,0 1 0 0 0,0-1 1 0 0,0 2-1 0 0,0-1 0 0 0,0 1 1 0 0,0 0-1 0 0,-1 0 0 0 0,1 0 1 0 0,0 1-1 0 0,-1 0 0 0 0,1 0 1 0 0,-11 3-1 0 0,0-1-176 0 0,0 2-1 0 0,0 0 1 0 0,0 1-1 0 0,-19 8 1 0 0,31-10 15 0 0,0 0 0 0 0,0 0 0 0 0,0 0 0 0 0,0 0 1 0 0,0 1-1 0 0,1 0 0 0 0,-1 0 0 0 0,1 0 0 0 0,0 0 0 0 0,1 1 0 0 0,-1 0 1 0 0,1 0-1 0 0,0 0 0 0 0,0 0 0 0 0,0 0 0 0 0,1 1 0 0 0,-1-1 0 0 0,1 1 1 0 0,1-1-1 0 0,-1 1 0 0 0,1 0 0 0 0,-1 8 0 0 0,2-9-2 0 0,-1 0-1 0 0,1-1 1 0 0,1 1-1 0 0,-1 0 1 0 0,1-1-1 0 0,-1 1 1 0 0,1 0-1 0 0,1-1 1 0 0,-1 1 0 0 0,1-1-1 0 0,-1 0 1 0 0,1 1-1 0 0,1-1 1 0 0,-1 0-1 0 0,0 0 1 0 0,1 0-1 0 0,0-1 1 0 0,0 1-1 0 0,0-1 1 0 0,0 1-1 0 0,1-1 1 0 0,-1 0-1 0 0,1 0 1 0 0,0-1 0 0 0,0 1-1 0 0,0-1 1 0 0,0 0-1 0 0,0 0 1 0 0,7 3-1 0 0,-8-4-17 0 0,1 0 0 0 0,-1 0 0 0 0,0-1 1 0 0,0 1-1 0 0,0-1 0 0 0,0 1 0 0 0,1-1 0 0 0,-1 0 0 0 0,0 0 0 0 0,0-1 0 0 0,0 1 0 0 0,1-1 0 0 0,-1 1 0 0 0,0-1 0 0 0,0 0 1 0 0,0 0-1 0 0,3-2 0 0 0,-1 0 33 0 0,0 0 0 0 0,-1 0 0 0 0,0 0 0 0 0,1-1 0 0 0,-1 1 0 0 0,0-1 0 0 0,-1 0 0 0 0,1 0 0 0 0,4-7 0 0 0,-1-1 267 0 0,0 0 0 0 0,-1 0 0 0 0,-1-1 0 0 0,1 0 0 0 0,-2 0 0 0 0,0 0 0 0 0,3-19 0 0 0,-6 21-270 0 0,-1 12-27 0 0,4 23-44 0 0,-3-16-75 0 0,1 0 0 0 0,0 0 0 0 0,0 0 0 0 0,1 0 0 0 0,0-1 0 0 0,0 1 0 0 0,1-1 0 0 0,0 1 0 0 0,0-1 0 0 0,1-1 0 0 0,0 1 0 0 0,0-1 0 0 0,0 0 0 0 0,1 0 0 0 0,0 0 0 0 0,11 7 0 0 0,-15-11-169 0 0,1-1 0 0 0,-1 0 1 0 0,1 0-1 0 0,0 0 1 0 0,0 0-1 0 0,-1 0 1 0 0,1-1-1 0 0,0 1 1 0 0,0-1-1 0 0,0 0 0 0 0,-1 0 1 0 0,1 0-1 0 0,0 0 1 0 0,0 0-1 0 0,0-1 1 0 0,-1 1-1 0 0,1-1 1 0 0,0 0-1 0 0,0 0 1 0 0,-1 0-1 0 0,1 0 0 0 0,-1 0 1 0 0,5-3-1 0 0,-1 0-560 0 0,-1 1 0 0 0,0-2 0 0 0,1 1 0 0 0,-2-1 0 0 0,1 1 0 0 0,0-1 0 0 0,-1-1 0 0 0,7-9 1 0 0,-1-4-2389 0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6:24.60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1621E6"/>
      <inkml:brushProperty name="anchorY" value="-1.1579E6"/>
      <inkml:brushProperty name="scaleFactor" value="0.5"/>
    </inkml:brush>
  </inkml:definitions>
  <inkml:trace contextRef="#ctx0" brushRef="#br0">30 356 164 0 0,'0'-1'1976'0'0,"-1"-3"-550"0"0,-1-1-273 0 0,0 0-53 0 0,0-1-389 0 0,0 0 144 0 0,0-1-263 0 0,0 1 36 0 0,0-2-113 0 0,1 2-48 0 0,-1-1-40 0 0,1 0-38 0 0,0 0 47 0 0,0 1-51 0 0,0 0-63 0 0,0 0-62 0 0,0 2-64 0 0,1-1-73 0 0,-1 0-15 0 0,1 2 1 0 0,0 1-53 0 0,0-2 29 0 0,0 2-48 0 0,0 0 12 0 0,0 1-28 0 0,0 0 6 0 0,-1 3-3 0 0,1 0 9 0 0,-1 2-7 0 0,0 1-2 0 0,0 2 1 0 0,1 1-99 0 0,0 2 122 0 0,0 0-51 0 0,0 0 40 0 0,0 0-23 0 0,1 0 8 0 0,0 0-2 0 0,0 0 5 0 0,0 0-34 0 0,0-1 51 0 0,1 1-39 0 0,-1-1 31 0 0,0-2-27 0 0,2 1 26 0 0,-2-1-3 0 0,1 1-45 0 0,0-2 65 0 0,0 1-3 0 0,0-2 16 0 0,0 0 41 0 0,-1 0-38 0 0,0-2 89 0 0,0 1-35 0 0,0 0-1 0 0,0-1-15 0 0,1 1-16 0 0,0-1-12 0 0,-1-1-49 0 0,0 0 45 0 0,3-1-31 0 0,0-1-5 0 0,2 0-12 0 0,-1-1-7 0 0,3-1 5 0 0,-2 0-40 0 0,4-2 30 0 0,-1-1 3 0 0,1-1-19 0 0,0 0 11 0 0,1-1-13 0 0,-1-1 27 0 0,1 0-55 0 0,-1 0 54 0 0,0-1-41 0 0,-1-1 3 0 0,2 1 4 0 0,-1-1 2 0 0,1-1 13 0 0,0 0-45 0 0,0-1 24 0 0,1 0 4 0 0,1 0-25 0 0,-1-1 32 0 0,1-1-1 0 0,0 0-18 0 0,0 0-3 0 0,0 0 19 0 0,0-1-7 0 0,-1 0 27 0 0,0 1-12 0 0,-1-1 0 0 0,0 1 24 0 0,0 1-50 0 0,0 0 40 0 0,-1 1 5 0 0,-1 1-2 0 0,0 1 3 0 0,-2 0-18 0 0,0 2 4 0 0,-2 2-86 0 0,1-1 94 0 0,-1 1-8 0 0,0 1 2 0 0,-1 0-10 0 0,0 1 9 0 0,-1-1-8 0 0,0 1-8 0 0,1 0 12 0 0,-1 0-9 0 0,-1 2 7 0 0,1-1-11 0 0,-1 0 17 0 0,1 1 9 0 0,-1-1-34 0 0,1 1 20 0 0,-2 0-8 0 0,0 0 12 0 0,2 0 1 0 0,-2 1 10 0 0,1 0-35 0 0,-1 0 43 0 0,0 0-42 0 0,1 0 27 0 0,-1-1-17 0 0,0 1-52 0 0,0 0-59 0 0,-1 0-100 0 0,1 1-20 0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1:31.99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8022E6"/>
      <inkml:brushProperty name="anchorY" value="-1.0432E6"/>
      <inkml:brushProperty name="scaleFactor" value="0.5"/>
    </inkml:brush>
  </inkml:definitions>
  <inkml:trace contextRef="#ctx0" brushRef="#br0">3 209 1660 0 0,'0'-2'1916'0'0,"0"0"-186"0"0,-1-2-512 0 0,1 0 153 0 0,-1-1-412 0 0,1 1 68 0 0,0-1-202 0 0,0 1 149 0 0,0-2-6 0 0,0 1 6 0 0,1-2-158 0 0,-1 2 15 0 0,1-3-103 0 0,1 0-91 0 0,1 0-75 0 0,-1-1-12 0 0,1 2 8 0 0,-1-1-4 0 0,1 0-59 0 0,0-1-66 0 0,0 1-46 0 0,1 0-41 0 0,-1 0-32 0 0,0 2 31 0 0,0-2 29 0 0,0 2-69 0 0,1-1 43 0 0,-2 2-62 0 0,1-1-53 0 0,0 1-1 0 0,0-1-90 0 0,-1 2-6 0 0,0 0-51 0 0,0 0-18 0 0,-1 2-97 0 0,0 0 47 0 0,-1 1 97 0 0,1 1-40 0 0,2 1 85 0 0,1 3 3 0 0,2 2-12 0 0,1 4 32 0 0,1 3 28 0 0,1 6-8 0 0,2 4 34 0 0,1 5-31 0 0,2 4 20 0 0,1 5-207 0 0,3 4 240 0 0,1 3-210 0 0,2 3 310 0 0,1 3-290 0 0,1 3 106 0 0,2 4 174 0 0,1 3-226 0 0,2 5 242 0 0,2 2-244 0 0,0 2 231 0 0,0 1-265 0 0,0-1 236 0 0,0-2-212 0 0,-1-2 286 0 0,-2-4-266 0 0,0-2 252 0 0,0-1-242 0 0,-1-3 67 0 0,-1-1-36 0 0,0-2 21 0 0,-1-1 143 0 0,0-1-40 0 0,0-2 16 0 0,-1 0-68 0 0,-1-2-23 0 0,0-3-54 0 0,-2-1 5 0 0,-1-4-29 0 0,-1-1-18 0 0,-1-1 12 0 0,0-3-52 0 0,-2-2-18 0 0,-2-2 31 0 0,0-2-22 0 0,-1-2-3 0 0,-1-3 15 0 0,-1-1 18 0 0,-1-3-23 0 0,-1-2 28 0 0,-1-1 47 0 0,0-2 71 0 0,-1-2-161 0 0,-1-1-58 0 0,0 0 11 0 0,-1-3-16 0 0,0-1 0 0 0,-1-1 0 0 0,-1-1 0 0 0,4-2 0 0 0,0-3 0 0 0,3-3 0 0 0,1-4 0 0 0,1-5 0 0 0,3-4 0 0 0,2-7 0 0 0,2-5 0 0 0,3-7 0 0 0,1-6 0 0 0,2-6 0 0 0,2-6 0 0 0,1-7 0 0 0,1-4 0 0 0,1-4 0 0 0,0-3 0 0 0,-1-1 0 0 0,0-1 0 0 0,-1 0 0 0 0,-2 3 0 0 0,-1 2 0 0 0,-1 4 0 0 0,-1 1 0 0 0,-2 3 0 0 0,0 1 0 0 0,-2 0 0 0 0,1 1 0 0 0,-1 0 0 0 0,-2 1 0 0 0,1-1 0 0 0,-1 2 0 0 0,-1 1 0 0 0,-1 4 0 0 0,-1 3 0 0 0,-2 3 0 0 0,0 6 0 0 0,-1 3 0 0 0,-2 5 0 0 0,1 4 0 0 0,-2 3 0 0 0,0 2 0 0 0,-1 4 0 0 0,-1 1 0 0 0,0 3 0 0 0,-1 1 0 0 0,0 1-355 0 0,-1 2-369 0 0,0 1-34 0 0,0 3-94 0 0,-1 0-46 0 0,0 1-149 0 0,1 1 55 0 0,-1 1 25 0 0,-1 2-148 0 0,1 2-84 0 0,1 5-1773 0 0,-1 1 1316 0 0,-1 4-178 0 0,0 2-195 0 0,-1 2-379 0 0,0 3-1872 0 0,0 0-2413 0 0,0-2 5397 0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1:32.42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833E6"/>
      <inkml:brushProperty name="anchorY" value="-1.04442E6"/>
      <inkml:brushProperty name="scaleFactor" value="0.5"/>
    </inkml:brush>
  </inkml:definitions>
  <inkml:trace contextRef="#ctx0" brushRef="#br0">1 169 1172 0 0,'0'-3'6221'0'0,"1"0"-3809"0"0,1-3-254 0 0,0-1-426 0 0,0 0-86 0 0,0-2-74 0 0,1 0-194 0 0,0 0 129 0 0,0-1-247 0 0,-1 0 161 0 0,1 1-343 0 0,0-1 142 0 0,-1 3-395 0 0,0-2 150 0 0,-1 2-402 0 0,0-1 155 0 0,1 2-376 0 0,-1-1 195 0 0,0 2-391 0 0,0-1 269 0 0,0 2-396 0 0,0 1 251 0 0,0-1-350 0 0,-1 0 245 0 0,1 1-318 0 0,-1 1 252 0 0,0 1-258 0 0,0 1 271 0 0,0-1-269 0 0,0 4 124 0 0,-1 2-35 0 0,0 4 24 0 0,-1 4 24 0 0,-2 4 17 0 0,1 4-7 0 0,-1 4 23 0 0,0 4-5 0 0,0 2 6 0 0,1 4 0 0 0,0 3-5 0 0,1 2 179 0 0,0-1-280 0 0,2 1 58 0 0,1-1-159 0 0,1 0-40 0 0,2-2-344 0 0,1-2-65 0 0,2-1-361 0 0,2-2-5 0 0,1-2-343 0 0,1-3-90 0 0,1-2-510 0 0,1-4-280 0 0,1-4-606 0 0,1-4-2668 0 0,1-4-3495 0 0,-3-4 8250 0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1:32.59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8471E6"/>
      <inkml:brushProperty name="anchorY" value="-1.04623E6"/>
      <inkml:brushProperty name="scaleFactor" value="0.5"/>
    </inkml:brush>
  </inkml:definitions>
  <inkml:trace contextRef="#ctx0" brushRef="#br0">253 221 2616 0 0,'-4'-3'3781'0'0,"-5"-6"-1009"0"0,-4-3-561 0 0,-4-2-424 0 0,-3-3-369 0 0,-1 0-284 0 0,1 0-192 0 0,0 1-65 0 0,2 0-126 0 0,0 2-39 0 0,2 0-149 0 0,1 1-82 0 0,1 1-156 0 0,2 1-258 0 0,2 2-418 0 0,1 0-512 0 0,2 2-464 0 0,2 1-274 0 0,1 2-718 0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1:35.13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8318E6"/>
      <inkml:brushProperty name="anchorY" value="-1.04473E6"/>
      <inkml:brushProperty name="scaleFactor" value="0.5"/>
    </inkml:brush>
  </inkml:definitions>
  <inkml:trace contextRef="#ctx0" brushRef="#br0">8 293 964 0 0,'0'0'3619'0'0,"-1"-2"-2244"0"0,0 0-125 0 0,1 0-104 0 0,-2-2-144 0 0,1 1-34 0 0,0-2-45 0 0,0 0 96 0 0,1-1-172 0 0,0 1 72 0 0,-1-2-208 0 0,2 0 135 0 0,0 0-232 0 0,0-1 37 0 0,1 0-271 0 0,0-1 166 0 0,0 0-223 0 0,1-1 153 0 0,1 0-143 0 0,-1 0 106 0 0,2-1-182 0 0,-1 0 43 0 0,2 0-125 0 0,1 0 65 0 0,0 0-146 0 0,1 0 86 0 0,0 0-138 0 0,1 1 84 0 0,1 0-113 0 0,0 0 78 0 0,1 2-124 0 0,0 1 133 0 0,2 1-140 0 0,0 1 98 0 0,-2 1-100 0 0,4 2 61 0 0,1 2-43 0 0,1 2 76 0 0,1 2-82 0 0,3 4 64 0 0,-1 2-84 0 0,1 4 140 0 0,1 2-71 0 0,-1 4 39 0 0,0 2-13 0 0,0 4-15 0 0,-1 1-4 0 0,-1 2-10 0 0,-1 1-60 0 0,-1 2 92 0 0,-3 0-110 0 0,-1 0 131 0 0,-1-1-137 0 0,-2 0 131 0 0,-1-1-129 0 0,-1 0 90 0 0,-1-2-36 0 0,-1-1 60 0 0,-1-2-76 0 0,0-2 128 0 0,-1-1-104 0 0,-1-2 80 0 0,0-2-46 0 0,-1-2 88 0 0,0-1-16 0 0,-1-2 112 0 0,1-2 41 0 0,-1-2 60 0 0,0 0-45 0 0,-1-2-23 0 0,1 0-12 0 0,-1-2-33 0 0,0-1 7 0 0,0-1-33 0 0,-2-4 106 0 0,0 0 62 0 0,-1-4-14 0 0,0-3 24 0 0,1-4 1 0 0,-1-1-200 0 0,2-4 81 0 0,0-2-36 0 0,1-3 46 0 0,0-2-30 0 0,2-3 94 0 0,1-1-161 0 0,1-1 22 0 0,1-2-67 0 0,1-1-6 0 0,1 1-36 0 0,1 0 142 0 0,1 0-225 0 0,1 0 187 0 0,1 1-245 0 0,2 0 196 0 0,1 2-297 0 0,1 0 151 0 0,2 0-337 0 0,2 3 170 0 0,0-1-386 0 0,2 3 128 0 0,1 1-282 0 0,1 2-67 0 0,1 3-101 0 0,1 1-325 0 0,0 4-54 0 0,1 2-342 0 0,0 3 21 0 0,-1 3-378 0 0,1 1-235 0 0,0 2-2305 0 0,-1 2-2525 0 0,-6 1 5848 0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1:35.60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8545E6"/>
      <inkml:brushProperty name="anchorY" value="-1.04571E6"/>
      <inkml:brushProperty name="scaleFactor" value="0.5"/>
    </inkml:brush>
  </inkml:definitions>
  <inkml:trace contextRef="#ctx0" brushRef="#br0">13 408 1204 0 0,'0'0'0'0'0,"0"-4"1564"0"0,-2-4-280 0 0,-1-4 34 0 0,1-2-270 0 0,-1-3-91 0 0,1-1 97 0 0,1-2-93 0 0,1 0-25 0 0,2 0-12 0 0,0-1 181 0 0,0 1-92 0 0,2 1 83 0 0,-1 0-219 0 0,0 2 147 0 0,1 0-205 0 0,0 1 27 0 0,-1 1-150 0 0,1 0 50 0 0,0 0-38 0 0,0 2 11 0 0,0 0-88 0 0,0 1-129 0 0,-1 1-19 0 0,1 2-97 0 0,-1 1-93 0 0,-1 0-88 0 0,1 3-47 0 0,-1-2-67 0 0,0 2-26 0 0,0 2-32 0 0,0-1-20 0 0,1 2 40 0 0,0 2-19 0 0,1 2 16 0 0,1 5 80 0 0,0 3-143 0 0,-1 5 154 0 0,1 6-193 0 0,0 6 201 0 0,0 7-216 0 0,-1 6 201 0 0,-1 5-206 0 0,0 6 219 0 0,-2 5-206 0 0,0 4 82 0 0,-1 3-44 0 0,-1 1 91 0 0,1 1-72 0 0,-1 1 24 0 0,2-1-43 0 0,0-1 66 0 0,1-2-39 0 0,1-1 31 0 0,1-3 6 0 0,1-4-10 0 0,1-3 14 0 0,1-3-5 0 0,2-3 2 0 0,0-3-18 0 0,2-3 23 0 0,1-2-3 0 0,1-4-27 0 0,2-4-182 0 0,0-2-38 0 0,1-4-199 0 0,1-2-185 0 0,1-4-251 0 0,1-3-138 0 0,2-4-430 0 0,-1-3-186 0 0,2-3-215 0 0,0-3-538 0 0,1-4-2547 0 0,0-3-2863 0 0,-4 0 6726 0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1:35.82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8716E6"/>
      <inkml:brushProperty name="anchorY" value="-1.048E6"/>
      <inkml:brushProperty name="scaleFactor" value="0.5"/>
    </inkml:brush>
  </inkml:definitions>
  <inkml:trace contextRef="#ctx0" brushRef="#br0">228 284 2768 0 0,'0'0'0'0'0,"-7"-2"2889"0"0,-9-3-627 0 0,-5-2-259 0 0,-4-1-249 0 0,-2-1-88 0 0,0 0-6 0 0,2 0-142 0 0,2 1-146 0 0,4 0-102 0 0,3-1-336 0 0,4 1 5 0 0,5 0-359 0 0,5-1 50 0 0,5 0-331 0 0,5-1 154 0 0,6-1-367 0 0,8 1 92 0 0,7-2-307 0 0,9 0-70 0 0,7-1-89 0 0,7 0-130 0 0,6 1-26 0 0,4 1-224 0 0,3 0-146 0 0,2 1-160 0 0,0 1-185 0 0,0 1-89 0 0,-3 1-125 0 0,-4 0-228 0 0,-5 2-149 0 0,-6 0-276 0 0,-5 1-1362 0 0,-6 0-1215 0 0,-9 2 2787 0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1:36.35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8914E6"/>
      <inkml:brushProperty name="anchorY" value="-1.04898E6"/>
      <inkml:brushProperty name="scaleFactor" value="0.5"/>
    </inkml:brush>
  </inkml:definitions>
  <inkml:trace contextRef="#ctx0" brushRef="#br0">1 57 288 0 0,'0'0'10623'0'0,"2"-1"-9158"0"0,0 0-45 0 0,2-2 31 0 0,-1 0-233 0 0,1-1-22 0 0,0 0-175 0 0,0-2-87 0 0,-1 2 3 0 0,0-2-263 0 0,0 2 55 0 0,0 0-334 0 0,-1 0 112 0 0,0 1-368 0 0,0 0 197 0 0,0 0-276 0 0,-1 1 138 0 0,0 1-163 0 0,0 2 130 0 0,0 3-158 0 0,-1 3 167 0 0,0 3-182 0 0,-2 4 45 0 0,1 3 45 0 0,-1 4-42 0 0,1 4 34 0 0,1 3-88 0 0,0 4 77 0 0,2 2-27 0 0,2 4 8 0 0,2 1-18 0 0,3 1 9 0 0,2 1-36 0 0,3 0-84 0 0,3 0-1 0 0,3-1-35 0 0,1-3 29 0 0,2-3-35 0 0,0-3-8 0 0,1-4-18 0 0,1-4-10 0 0,0-4-60 0 0,-2-4-54 0 0,1-4 58 0 0,-1-4 9 0 0,0-4 11 0 0,-1-4 43 0 0,1-3 27 0 0,0-4 5 0 0,1-4 17 0 0,-1-4 86 0 0,1-4 46 0 0,-1-3 96 0 0,-1-4 204 0 0,-1-3-175 0 0,-1-1 194 0 0,-1-2 123 0 0,-1 0 94 0 0,-2 0 31 0 0,-3 1 132 0 0,-1 1-6 0 0,-1 1 20 0 0,-2 1 80 0 0,-1 1-82 0 0,-1 3-23 0 0,-2 0-96 0 0,0 2 12 0 0,-1 2-30 0 0,-1 3-15 0 0,0 0-62 0 0,-1 3-134 0 0,0 1-102 0 0,-1 1-76 0 0,1 2-82 0 0,-1 3-136 0 0,-1-1 29 0 0,1 2-21 0 0,0 0 0 0 0,0 2-28 0 0,0 1 13 0 0,0 3 17 0 0,0 2-10 0 0,0 4 52 0 0,1 3-122 0 0,0 4 93 0 0,1 3-110 0 0,0 4 77 0 0,2 3-95 0 0,1 2 27 0 0,3 4-61 0 0,1 3-47 0 0,2 2-68 0 0,2 1-43 0 0,1 1-42 0 0,2 0-88 0 0,2-1-54 0 0,0-1-114 0 0,2-1-92 0 0,-1-3-92 0 0,0-2-149 0 0,1-3-62 0 0,-1-2-398 0 0,0-4-212 0 0,1-3-429 0 0,0-2-385 0 0,0-5-271 0 0,0-2-2738 0 0,2-4-3352 0 0,-5-2 7995 0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1:37.01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9152E6"/>
      <inkml:brushProperty name="anchorY" value="-1.0508E6"/>
      <inkml:brushProperty name="scaleFactor" value="0.5"/>
    </inkml:brush>
  </inkml:definitions>
  <inkml:trace contextRef="#ctx0" brushRef="#br0">464 371 688 0 0,'0'0'8410'0'0,"2"-1"-7000"0"0,1 0-163 0 0,0 1 75 0 0,1-2-164 0 0,0-1-110 0 0,2 0-198 0 0,-2 0-144 0 0,2-1-138 0 0,-2 1-131 0 0,2-1-68 0 0,0 0-52 0 0,1-1-58 0 0,1-1-88 0 0,0-1-79 0 0,0 0 158 0 0,0-1-166 0 0,-1 0 131 0 0,1-1-155 0 0,-1 0 119 0 0,0 0-84 0 0,-1 0 164 0 0,0 0-61 0 0,0 0 122 0 0,-1 0-63 0 0,-1 1 15 0 0,0-1-68 0 0,-1 0 26 0 0,-1 0 68 0 0,0-1-21 0 0,-1 1-8 0 0,-1-1-13 0 0,-1 0 185 0 0,0 0-22 0 0,-2-1-58 0 0,0 1-40 0 0,-1-2 158 0 0,-2 1-235 0 0,-2-1 308 0 0,0 0-332 0 0,-2 1 219 0 0,-1-1-296 0 0,-3 1 203 0 0,-1 0-259 0 0,-1 1 194 0 0,-2 1-277 0 0,-1 1 228 0 0,-3 2-288 0 0,0 1 274 0 0,-3 2-263 0 0,0 2 219 0 0,-3 3-197 0 0,-1 1 202 0 0,-1 3-227 0 0,-1 2 245 0 0,-1 4-233 0 0,0 2 80 0 0,0 4-16 0 0,2 2 8 0 0,1 2 3 0 0,3 3-4 0 0,2 3 53 0 0,4 0-90 0 0,4 2 1 0 0,3 0-69 0 0,4 2-36 0 0,4 0-46 0 0,4 0-72 0 0,3 0 16 0 0,3 1 1 0 0,4-2 30 0 0,3 1 184 0 0,2-3-205 0 0,3-1 231 0 0,1-3-254 0 0,2-3 145 0 0,2-3-32 0 0,-1-4-17 0 0,2-4 32 0 0,-1-4 13 0 0,0-4-13 0 0,0-3 25 0 0,1-4 17 0 0,-1-4 19 0 0,0-3-8 0 0,0-4 37 0 0,-1-2 107 0 0,-1-3-33 0 0,-1-2 213 0 0,-3-1-158 0 0,0-1 131 0 0,-2 0 174 0 0,-2-1-53 0 0,-1 1 31 0 0,-1 0 45 0 0,-2 2-3 0 0,0 1 8 0 0,-2 1-13 0 0,0 2-43 0 0,-1 2-68 0 0,-1 2-44 0 0,0 1-144 0 0,0 1-35 0 0,-1 4-105 0 0,0-1 34 0 0,-1 2-42 0 0,0 2 17 0 0,-1 2 9 0 0,0 1-17 0 0,1 3 34 0 0,0 3-43 0 0,2 3 37 0 0,-1 2-53 0 0,2 3 57 0 0,1 4-65 0 0,1 2 34 0 0,2 2-53 0 0,1 3-33 0 0,2 0 3 0 0,2 3-19 0 0,2 0 12 0 0,0-1-18 0 0,2 1-14 0 0,-1-2-15 0 0,1-1-11 0 0,0-2-69 0 0,-1-2-71 0 0,1-3-180 0 0,-1-2-167 0 0,0-3-188 0 0,-1-2-125 0 0,-3-4-141 0 0,2-2-202 0 0,0-3 84 0 0,1-3-371 0 0,0-3 77 0 0,-1-3-139 0 0,0-4-111 0 0,0-3-231 0 0,0-4-470 0 0,1-6-1716 0 0,-1-6-2305 0 0,-3 4 5108 0 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1:37.33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09328E6"/>
      <inkml:brushProperty name="anchorY" value="-1.05214E6"/>
      <inkml:brushProperty name="scaleFactor" value="0.5"/>
    </inkml:brush>
  </inkml:definitions>
  <inkml:trace contextRef="#ctx0" brushRef="#br0">105 359 1024 0 0,'0'0'0'0'0,"-2"-7"3164"0"0,-3-11-1026 0 0,-1-4-81 0 0,-2-6-468 0 0,0-3-156 0 0,-1 0-53 0 0,0-1-34 0 0,0 2 141 0 0,1 2-118 0 0,0 3 0 0 0,1 3-228 0 0,1 2-211 0 0,1 3-230 0 0,1 2-157 0 0,0 3-100 0 0,2 3-125 0 0,0 3-26 0 0,1 3-33 0 0,0 1-32 0 0,2 5-8 0 0,0 6-48 0 0,2 6 8 0 0,-1 6-184 0 0,2 9 158 0 0,-1 10-122 0 0,0 9 118 0 0,-1 9-163 0 0,0 9 100 0 0,-2 9-80 0 0,0 9 137 0 0,-1 5-189 0 0,0 6 181 0 0,-1 1-183 0 0,1 1 78 0 0,1 0-21 0 0,1-2 16 0 0,0-4-21 0 0,1-4 39 0 0,1-6-7 0 0,1-4 3 0 0,1-3 244 0 0,2-4-144 0 0,0-4 284 0 0,1-4-211 0 0,2-3 104 0 0,0-5 23 0 0,1-6 13 0 0,0-4-4 0 0,2-4-5 0 0,-1-5-39 0 0,2-5-42 0 0,-1-3-32 0 0,2-5-66 0 0,0-3-187 0 0,2-4-204 0 0,2-4-79 0 0,1-4-495 0 0,2-3-77 0 0,3-4-261 0 0,3-3-471 0 0,3-3-351 0 0,2-4-357 0 0,2-3-740 0 0,3-4-2250 0 0,2-4-3512 0 0,-7 3 8029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19:12.4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64 339 2176 0 0,'0'-43'6680'0'0,"-9"-52"-1"0"0,-20-42 2939 0 0,12 75-7440 0 0,16 60-2215 0 0,-4 24-3 0 0,3 7-203 0 0,2 0 1 0 0,1-1-1 0 0,7 45 1 0 0,24 84-940 0 0,-29-145 1098 0 0,5 22-410 0 0,17 48 1 0 0,-21-72 88 0 0,0-1 0 0 0,0 1 0 0 0,1-1 0 0 0,1 0 0 0 0,-1 0 0 0 0,1 0 0 0 0,1-1 0 0 0,0 0 0 0 0,11 11-1 0 0,-14-16-207 0 0,-1-1 0 0 0,0 0 0 0 0,1 1 0 0 0,0-1 0 0 0,-1-1 0 0 0,9 4 0 0 0,-10-5-54 0 0,0 1-1 0 0,0-1 1 0 0,0 1 0 0 0,-1-1 0 0 0,1 0-1 0 0,0 0 1 0 0,0 0 0 0 0,0 0-1 0 0,0 0 1 0 0,0-1 0 0 0,4 0-1 0 0,12-5-4609 0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2:01.41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1181E6"/>
      <inkml:brushProperty name="anchorY" value="-1.0759E6"/>
      <inkml:brushProperty name="scaleFactor" value="0.5"/>
    </inkml:brush>
  </inkml:definitions>
  <inkml:trace contextRef="#ctx0" brushRef="#br0">1921 146 340 0 0,'0'0'3262'0'0,"1"-2"-2432"0"0,0 0-99 0 0,0 0-93 0 0,1-2-113 0 0,1 1 22 0 0,-1 1-122 0 0,0-1-3 0 0,0 0-33 0 0,0 0-63 0 0,0 0-54 0 0,0 0-18 0 0,0 0-16 0 0,0 0-145 0 0,0 0 133 0 0,0 1-164 0 0,0 0 173 0 0,0 0-123 0 0,0 0 159 0 0,1-1-86 0 0,-1 1 34 0 0,0-1 20 0 0,-1 2-26 0 0,1-1 38 0 0,0 0-62 0 0,-1 0 93 0 0,0 1-99 0 0,0 0 110 0 0,0 0-111 0 0,1 0 94 0 0,2-2 2896 0 0,-5 2-2985 0 0,-1-1-111 0 0,1 0 98 0 0,-1 1-134 0 0,1 0 109 0 0,-3 0-129 0 0,0-1 117 0 0,-2 2-120 0 0,-1-1 95 0 0,-2 0-136 0 0,-2 1 147 0 0,-2-1-149 0 0,-2-1 124 0 0,-1 1-140 0 0,-2 0 143 0 0,-2 0-146 0 0,-3-1 118 0 0,-2 1-115 0 0,-1-1 108 0 0,-4 1-126 0 0,-2-1 112 0 0,-3 1-100 0 0,-1 0 123 0 0,-3 0-148 0 0,0 0 157 0 0,-1 0-123 0 0,-1 0 126 0 0,0 0-124 0 0,1 1 126 0 0,-1-1-131 0 0,-1 1 133 0 0,1-1-96 0 0,0 1 136 0 0,0-1-113 0 0,1 1 116 0 0,0-1-113 0 0,1 0 114 0 0,1 0-146 0 0,0-1 173 0 0,2 1-136 0 0,1 0 126 0 0,2-1-134 0 0,2 1 147 0 0,1-1-170 0 0,0 1 153 0 0,1-1-158 0 0,2 0 148 0 0,-1 0-133 0 0,2 0 124 0 0,0 1-145 0 0,1-1 156 0 0,1 0-137 0 0,2 1 140 0 0,1 0-158 0 0,2-1 141 0 0,1 1-155 0 0,2 0 138 0 0,3 0-159 0 0,-1 0 173 0 0,3 0-156 0 0,-2 1 174 0 0,3-1-210 0 0,-2 0 208 0 0,2 0-194 0 0,-1 1 151 0 0,2-1-139 0 0,-1 1 148 0 0,1 0-156 0 0,-1 0 135 0 0,2-1-120 0 0,-2 1 134 0 0,2 0-148 0 0,-2 0 158 0 0,2 0-142 0 0,-2-1 137 0 0,1 1-129 0 0,-1 0 137 0 0,2 0-153 0 0,-2 0 106 0 0,2 1-93 0 0,-2-1 147 0 0,2 0-155 0 0,-1 0 137 0 0,2 0-148 0 0,2 1 156 0 0,-3-1-142 0 0,1 0 128 0 0,2 0-146 0 0,-3 0 147 0 0,1 0-125 0 0,2 0 126 0 0,-3 1-107 0 0,1-1 122 0 0,2 0-120 0 0,-2 0 107 0 0,1 1-111 0 0,2-1 97 0 0,1 0-113 0 0,1 0 98 0 0,-2 0-63 0 0,0 1 108 0 0,0-1-129 0 0,1 0 125 0 0,1 0-108 0 0,1 0 93 0 0,-2 0-65 0 0,-1 0 75 0 0,1 0-82 0 0,1 0 82 0 0,0 0 964 0 0,-1 1-1040 0 0,0-1-4 0 0,0 0 9 0 0,0 1-22 0 0,1-1 7 0 0,1 3 16 0 0,1-1 50 0 0,-1 3 76 0 0,1 2 43 0 0,0 1 56 0 0,0 2-37 0 0,0 2-34 0 0,-1 3 160 0 0,0 1-191 0 0,0 4 268 0 0,0 3-210 0 0,0 4 90 0 0,0 3-44 0 0,-1 3-15 0 0,0 4-47 0 0,1 4 35 0 0,-1 2-15 0 0,0 2 23 0 0,0 3-6 0 0,0 1-20 0 0,0 0-45 0 0,0 2 11 0 0,0 0-25 0 0,-1 0 19 0 0,1 1-21 0 0,0 1-13 0 0,0 1 50 0 0,0 1-99 0 0,-1 0 86 0 0,0-1-131 0 0,0 0 38 0 0,0-2-34 0 0,0 0-13 0 0,0-1 17 0 0,0 0-26 0 0,0-2-6 0 0,0 0 15 0 0,-1-2-20 0 0,1 0 10 0 0,-1-1-7 0 0,0-2 2 0 0,0-1 8 0 0,1-2-7 0 0,-1-3 17 0 0,1-1 9 0 0,-1-2 2 0 0,2-2 44 0 0,-1-2 48 0 0,1-2-15 0 0,0-1-9 0 0,0-2-37 0 0,1-3 18 0 0,-1-1-55 0 0,1-3 33 0 0,0-1-35 0 0,0-2 33 0 0,1-1-15 0 0,-1-2 0 0 0,0 0 1 0 0,1-4-25 0 0,-1 1 22 0 0,0-2-27 0 0,0 0 12 0 0,0-1-22 0 0,0 1 10 0 0,1-3-8 0 0,0 2-8 0 0,0-2 7 0 0,0 1-12 0 0,0-1-10 0 0,0-1 20 0 0,-1 0-16 0 0,1 0-22 0 0,0-1 29 0 0,-1-1-57 0 0,1 1-25 0 0,0 0-70 0 0,0-1-82 0 0,0 0-86 0 0,0-1-162 0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2:02.11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0863E6"/>
      <inkml:brushProperty name="anchorY" value="-1.07661E6"/>
      <inkml:brushProperty name="scaleFactor" value="0.5"/>
    </inkml:brush>
  </inkml:definitions>
  <inkml:trace contextRef="#ctx0" brushRef="#br0">126 68 572 0 0,'0'0'1712'0'0,"-4"-1"-228"0"0,-2-1-328 0 0,0 0 29 0 0,-3-1-284 0 0,1 0-8 0 0,-2 1-109 0 0,2-1-33 0 0,-2 0 56 0 0,2 1-79 0 0,-1-1 5 0 0,3 1-165 0 0,-2-1-13 0 0,3 1-198 0 0,0 0 42 0 0,0 0-185 0 0,1 0 82 0 0,1 1-164 0 0,-1-1 168 0 0,1 1-105 0 0,1-1 168 0 0,1 1-19 0 0,0 1 101 0 0,0-1-148 0 0,4 0 152 0 0,0 0-159 0 0,5 0 172 0 0,4-1-244 0 0,3 1 195 0 0,6-1-212 0 0,4 1 126 0 0,6 0-199 0 0,7 0 45 0 0,6 0-47 0 0,7 1 90 0 0,7 0-173 0 0,6 0 152 0 0,4 0-68 0 0,5 0 1 0 0,2 0-11 0 0,2 0 5 0 0,2 0-2 0 0,1-1 19 0 0,0 0-151 0 0,1 0 199 0 0,0 0-88 0 0,0 0 79 0 0,-1 0-22 0 0,0 0-10 0 0,-2 0 19 0 0,-2 0-30 0 0,-2 0-39 0 0,-3 1-12 0 0,-3 0 22 0 0,-5 0-32 0 0,-3 0-10 0 0,-2 1-20 0 0,-5 0 3 0 0,-4-1-40 0 0,-3 1-4 0 0,-4 0 27 0 0,-4-1-15 0 0,-4 1 1 0 0,-5 0-18 0 0,-3-1 5 0 0,-3 1-3 0 0,-3 0 5 0 0,-5-1-25 0 0,1 1-63 0 0,-5-1-81 0 0,1 1-66 0 0,-2-1-41 0 0,-4 1-110 0 0,2-1-106 0 0,-2 0-156 0 0,-1 0-33 0 0,-2 0-202 0 0,-1 0-150 0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2:02.54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1207E6"/>
      <inkml:brushProperty name="anchorY" value="-1.07783E6"/>
      <inkml:brushProperty name="scaleFactor" value="0.5"/>
    </inkml:brush>
  </inkml:definitions>
  <inkml:trace contextRef="#ctx0" brushRef="#br0">1 0 1464 0 0,'3'3'6493'0'0,"2"-1"-4913"0"0,-1 0-36 0 0,5 1-310 0 0,2 0-16 0 0,4-1-284 0 0,2 1 50 0 0,4-2-225 0 0,1 1 123 0 0,4-1-254 0 0,3 0 51 0 0,3-1-244 0 0,3 0 84 0 0,3 0-216 0 0,4 1 60 0 0,3-1-168 0 0,4 1 74 0 0,2-1-137 0 0,3 1 63 0 0,4 0-65 0 0,1 0-3 0 0,0 1-51 0 0,-1-1-101 0 0,0 1 123 0 0,-1 0-151 0 0,-2 0 123 0 0,0 1-168 0 0,-3-1 100 0 0,-2 0-159 0 0,-3 0 90 0 0,-3 1-130 0 0,-2-1 96 0 0,-4 0-237 0 0,-4 0 95 0 0,-2 0-196 0 0,-4 0 31 0 0,-3 0-64 0 0,-3-1 39 0 0,-2 1-165 0 0,-6-1-55 0 0,0 1-263 0 0,-3-1-3 0 0,-2 1-337 0 0,-3 0-22 0 0,-2-1-304 0 0,-2 2-316 0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2:02.82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1479E6"/>
      <inkml:brushProperty name="anchorY" value="-1.07918E6"/>
      <inkml:brushProperty name="scaleFactor" value="0.5"/>
    </inkml:brush>
  </inkml:definitions>
  <inkml:trace contextRef="#ctx0" brushRef="#br0">39 1 3812 0 0,'-2'1'3061'0'0,"-3"2"-841"0"0,-1 1-455 0 0,0 0-342 0 0,0 1-287 0 0,1-1-200 0 0,1 1-64 0 0,1-1 39 0 0,1 2-2 0 0,2-2-42 0 0,3 1-93 0 0,4 0 35 0 0,2-1-284 0 0,3 0 35 0 0,3 0-236 0 0,3 0 124 0 0,3 0-307 0 0,3 0 205 0 0,4 0-332 0 0,2 0 236 0 0,4 0-275 0 0,1 0 198 0 0,3 0-244 0 0,0 0 172 0 0,1-1-215 0 0,-1 2-14 0 0,1-1-57 0 0,-1 0-23 0 0,-2 0-70 0 0,-1 0-59 0 0,-2-1-109 0 0,-3 1-234 0 0,-2-1-13 0 0,-2 0-265 0 0,-2 0-27 0 0,-3-1-216 0 0,-3 1-304 0 0,-4-2-41 0 0,0 2-438 0 0,-3-2-1707 0 0,-1 1-1531 0 0,-3-1 3567 0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2:03.74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168E6"/>
      <inkml:brushProperty name="anchorY" value="-1.0806E6"/>
      <inkml:brushProperty name="scaleFactor" value="0.5"/>
    </inkml:brush>
  </inkml:definitions>
  <inkml:trace contextRef="#ctx0" brushRef="#br0">24 121 344 0 0,'0'0'1348'0'0,"-1"-1"-331"0"0,-1-1-97 0 0,0 0-77 0 0,-1-1-73 0 0,1 1-257 0 0,0-1 251 0 0,-1 0-324 0 0,1 1 243 0 0,0-2-282 0 0,0 0 160 0 0,1 2-192 0 0,0-3 98 0 0,1 2-118 0 0,-1 0 31 0 0,2-1-26 0 0,0 0-33 0 0,0 0-20 0 0,1 0-76 0 0,1 0 23 0 0,0 0-92 0 0,1 1 84 0 0,0 0-146 0 0,2-1 160 0 0,0 1-149 0 0,2-1 73 0 0,2 0-120 0 0,0 0 93 0 0,2 1-120 0 0,1-1-18 0 0,0 1-54 0 0,2 0-28 0 0,0 0-152 0 0,0 0-120 0 0,1 0-41 0 0,-1 0-388 0 0,1 1-11 0 0,-4 0-429 0 0,4 0-1926 0 0,-3 1-561 0 0,-3 1 1685 0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2:05.12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1828E6"/>
      <inkml:brushProperty name="anchorY" value="-1.08175E6"/>
      <inkml:brushProperty name="scaleFactor" value="0.5"/>
    </inkml:brush>
  </inkml:definitions>
  <inkml:trace contextRef="#ctx0" brushRef="#br0">337 64 888 0 0,'0'0'3922'0'0,"1"-2"-2915"0"0,0 0-315 0 0,0 0 91 0 0,1-1-33 0 0,0 1 33 0 0,-1-1-175 0 0,3 1-51 0 0,-2-1-101 0 0,1 1-83 0 0,0 0-34 0 0,-1 0-89 0 0,0 0 0 0 0,-1 1 2 0 0,0 0-5 0 0,1-1 24 0 0,0 1 3 0 0,0 0 20 0 0,-1 1-33 0 0,0-1 39 0 0,2-6 4905 0 0,-4 5-4927 0 0,0 0-6 0 0,0 0 34 0 0,1 1-113 0 0,-2-2 43 0 0,-1 2-78 0 0,1-1 117 0 0,-2 1-107 0 0,1-1 151 0 0,-3 1-217 0 0,1 0 184 0 0,-3 0-236 0 0,2 0 319 0 0,-3 0-279 0 0,2 0 228 0 0,-2 0-276 0 0,1 1 262 0 0,-3 0-264 0 0,0 1 213 0 0,-2 1-241 0 0,1 2 274 0 0,-3 1-274 0 0,0 1 340 0 0,0 2-208 0 0,-1 2 179 0 0,-1 3-201 0 0,0 1 256 0 0,0 4-148 0 0,-1 1 114 0 0,1 3-25 0 0,0 3-57 0 0,1 3-18 0 0,1 3-17 0 0,1 1-15 0 0,2 0-26 0 0,2 2-8 0 0,2 0-32 0 0,2-1-22 0 0,2 1-28 0 0,2 0-10 0 0,2-1 10 0 0,2-1-34 0 0,3 0 6 0 0,1-1 15 0 0,3-1 18 0 0,2-2-74 0 0,2-1 111 0 0,2-3-123 0 0,2-1 66 0 0,2-1-91 0 0,2-4 98 0 0,1-2-138 0 0,0-3 112 0 0,0-3-172 0 0,1-2 129 0 0,-1-3-164 0 0,0-3 61 0 0,1-2-64 0 0,-1-2 9 0 0,-1-3-14 0 0,0-2-16 0 0,-1-2-15 0 0,-1-3 21 0 0,-1-2-22 0 0,-1-3 31 0 0,-1-2-19 0 0,-2-2 30 0 0,0-2 24 0 0,-3 0-15 0 0,0 0 59 0 0,-2 0-17 0 0,-2 0 18 0 0,-1-1 141 0 0,-1 2-180 0 0,-2-1 178 0 0,0 1-170 0 0,-2 1 185 0 0,-1 0-196 0 0,0 1 219 0 0,-2 0-224 0 0,-1 0 217 0 0,0 0-276 0 0,-2 1 274 0 0,0 0-198 0 0,-1 0 186 0 0,-1 1-178 0 0,-1 1 185 0 0,0 1-196 0 0,-2-1 120 0 0,1 2-80 0 0,-2 0 138 0 0,1 1-226 0 0,-1 0 275 0 0,-1 1-254 0 0,1 1 209 0 0,0 0-183 0 0,1 2 189 0 0,-1 0-229 0 0,0 0 218 0 0,1 2-259 0 0,-1 0 207 0 0,1 0-335 0 0,0 1 296 0 0,1 1-282 0 0,2 1 259 0 0,-1-1-292 0 0,1 2 184 0 0,0-1-263 0 0,1 2 100 0 0,0-1-140 0 0,2 1 1 0 0,-2 0 23 0 0,1 0-74 0 0,2 2-57 0 0,-3 0-160 0 0,1 1-134 0 0,0 2-223 0 0,0 0-51 0 0,-1 1-317 0 0,2 1-167 0 0,0 2-690 0 0,1 0-1422 0 0,1 2-1812 0 0,0-2 3952 0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2:05.81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1687E6"/>
      <inkml:brushProperty name="anchorY" value="-1.08049E6"/>
      <inkml:brushProperty name="scaleFactor" value="0.5"/>
    </inkml:brush>
  </inkml:definitions>
  <inkml:trace contextRef="#ctx0" brushRef="#br0">24 159 148 0 0,'-1'-4'5078'0'0,"0"-1"-3037"0"0,-1-1-144 0 0,1-1-320 0 0,-1-1-288 0 0,1-1 58 0 0,-1-1-88 0 0,0 1-46 0 0,1-1-58 0 0,-1 0 6 0 0,1 2-284 0 0,0-1 107 0 0,0 2-319 0 0,1-2 119 0 0,-1 2-376 0 0,0 0 155 0 0,0 0-343 0 0,0 1 195 0 0,0 1-317 0 0,1 1 244 0 0,0 0-226 0 0,0 1 257 0 0,0 0-226 0 0,0 1 238 0 0,2 4-199 0 0,0 1 172 0 0,0 4-204 0 0,1 2 144 0 0,1 2-190 0 0,-1 3 118 0 0,2 3-189 0 0,0 2 202 0 0,0 4-172 0 0,1 2 122 0 0,1 2-142 0 0,0 2 26 0 0,1 1-6 0 0,1 2-18 0 0,0 1 29 0 0,1 0 0 0 0,-1 1-9 0 0,0-1 4 0 0,0 0-1 0 0,0-2 19 0 0,-1 0-24 0 0,1-2 35 0 0,-2-1-19 0 0,1-2 11 0 0,-1-2-2 0 0,-1-1 4 0 0,0-2 4 0 0,-1-3 84 0 0,0-1-94 0 0,0-1 153 0 0,-2-3-40 0 0,1-1 157 0 0,-1-1-40 0 0,0-3 90 0 0,0 0-67 0 0,-1-1-46 0 0,2-2-62 0 0,-2-1-16 0 0,3-1-59 0 0,-1-2 3 0 0,3-4 27 0 0,0-2-128 0 0,1-3 2 0 0,1-3-12 0 0,1-4-8 0 0,1-4-46 0 0,1-4 8 0 0,0-3-10 0 0,0-5-97 0 0,1-3 64 0 0,0-2-94 0 0,0-2 95 0 0,0-1-109 0 0,-1-1 74 0 0,-1 1-56 0 0,0 2 76 0 0,-1 1-91 0 0,-1 3 107 0 0,0 2-126 0 0,-2 2 34 0 0,0 3-148 0 0,-1 2 109 0 0,0 1-78 0 0,-1 2 73 0 0,1 2-156 0 0,-2 2-47 0 0,1 2-165 0 0,-1 1-151 0 0,-1 2-186 0 0,0 1-31 0 0,-1 2-348 0 0,1 1-81 0 0,-1 2-247 0 0,-1 2-66 0 0,0 1-157 0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2:06.33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186E6"/>
      <inkml:brushProperty name="anchorY" value="-1.08161E6"/>
      <inkml:brushProperty name="scaleFactor" value="0.5"/>
    </inkml:brush>
  </inkml:definitions>
  <inkml:trace contextRef="#ctx0" brushRef="#br0">1 5 1056 0 0,'0'0'5678'0'0,"2"-1"-5231"0"0,0 0 213 0 0,-1 0-241 0 0,1 0 187 0 0,-1 1-166 0 0,1 1-4 0 0,-1 0-52 0 0,0 0-58 0 0,0 2 20 0 0,-1 0-76 0 0,2 1-37 0 0,-1 0-30 0 0,0 2-54 0 0,1-2-12 0 0,-1 2-21 0 0,1-1-25 0 0,-1 3-37 0 0,1-2 17 0 0,0 2-64 0 0,0 0 12 0 0,0 1-127 0 0,-1-1-158 0 0,1 1-47 0 0,0 0-470 0 0,-1-2-65 0 0,0 2-872 0 0,-1-2-915 0 0,0 2-542 0 0,0-2 1017 0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2:07.88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1991E6"/>
      <inkml:brushProperty name="anchorY" value="-1.08302E6"/>
      <inkml:brushProperty name="scaleFactor" value="0.5"/>
    </inkml:brush>
  </inkml:definitions>
  <inkml:trace contextRef="#ctx0" brushRef="#br0">0 42 2320 0 0,'0'0'0'0'0,"0"-3"1880"0"0,1 0-461 0 0,0-2-159 0 0,-1 0-244 0 0,1 0-120 0 0,0 0-22 0 0,1 1-191 0 0,-1 0 55 0 0,3 0-92 0 0,-1 2 136 0 0,3 1-117 0 0,1 1 51 0 0,2 2-177 0 0,2 2 72 0 0,3 3-222 0 0,4 3 100 0 0,3 4-174 0 0,4 5 87 0 0,6 4-186 0 0,4 5 148 0 0,3 5-204 0 0,5 4 104 0 0,4 6-160 0 0,4 4 154 0 0,2 4-181 0 0,1 2 138 0 0,3 2-160 0 0,1 2 167 0 0,1 0-187 0 0,1 2 178 0 0,1 0-36 0 0,1 1 31 0 0,2 1-119 0 0,0 1 134 0 0,2 0-171 0 0,-1 0 110 0 0,2 0-72 0 0,0 1 104 0 0,0-1-100 0 0,0 0 125 0 0,0-2-101 0 0,-2-1 110 0 0,-1-2-115 0 0,-1-1 156 0 0,-2-3-41 0 0,0-2 6 0 0,-2-2-20 0 0,-3-4-37 0 0,-2-4 0 0 0,-4-3-18 0 0,-1-3 12 0 0,-1-3-23 0 0,-3-3-21 0 0,0-1 10 0 0,-2-4-43 0 0,-3-1 198 0 0,-2-3-306 0 0,-3-3 270 0 0,-3-1-300 0 0,-3-3 246 0 0,-3-2-273 0 0,-3-1 275 0 0,-3-2-275 0 0,-2-1 264 0 0,-2 0-275 0 0,-2-2 255 0 0,-2 0-330 0 0,-3-1 219 0 0,1-1-315 0 0,-3-1 205 0 0,-1 0-302 0 0,1-1 46 0 0,-1 0-112 0 0,-1-1-128 0 0,1-1-148 0 0,-1 0-270 0 0,0-1-47 0 0,-1 0-287 0 0,-1 1-188 0 0,-1-3-286 0 0,0 0-524 0 0,-3-1-1816 0 0,-3-6-3592 0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2:08.70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2375E6"/>
      <inkml:brushProperty name="anchorY" value="-1.08624E6"/>
      <inkml:brushProperty name="scaleFactor" value="0.5"/>
    </inkml:brush>
  </inkml:definitions>
  <inkml:trace contextRef="#ctx0" brushRef="#br0">616 33 1396 0 0,'-3'-3'3368'0'0,"0"1"-1182"0"0,0-1-1353 0 0,1 2 8 0 0,0-1-29 0 0,0 1-64 0 0,0-1 129 0 0,0 0-134 0 0,1 0 5 0 0,0 1-189 0 0,0 0 33 0 0,-1 0-162 0 0,1 0 52 0 0,-1 0-178 0 0,1 0 107 0 0,0 0-142 0 0,1 1 84 0 0,-3 0-140 0 0,-1-1 170 0 0,2 1-142 0 0,-1 0 212 0 0,-3 0-206 0 0,1 0 103 0 0,-5 1-153 0 0,2-1 115 0 0,-5 1-188 0 0,-1 0 166 0 0,-2 0-40 0 0,0 0-40 0 0,-2-1 8 0 0,-1 1 0 0 0,-2-1-26 0 0,0 0-39 0 0,-2 0 10 0 0,-1 0-30 0 0,0 0-17 0 0,-1 0-16 0 0,1-1 22 0 0,0 0-37 0 0,1 1-22 0 0,1-1 29 0 0,1 0-6 0 0,2 0-4 0 0,1 1-2 0 0,4-1-13 0 0,-1 0 17 0 0,3 1-43 0 0,-1-1 45 0 0,3 1-20 0 0,-1 0 7 0 0,2-1-20 0 0,2 1-3 0 0,-2-1-10 0 0,3 1-46 0 0,0-1 50 0 0,-1 1-36 0 0,1-1 11 0 0,1 1 6 0 0,2-1-30 0 0,-2 2 74 0 0,1-1-3 0 0,0 1 26 0 0,1 2-12 0 0,0-1 159 0 0,0 4-194 0 0,1-2 246 0 0,0 4-278 0 0,1 1 275 0 0,1 2-298 0 0,0 1-32 0 0,0 1 129 0 0,1 3-53 0 0,1 0-1 0 0,-1 3-8 0 0,1 1 1 0 0,1 2-21 0 0,0 1-3 0 0,0 2-6 0 0,1 2 1 0 0,0 1 32 0 0,1 1 32 0 0,-1 1-58 0 0,2 0 62 0 0,-1 0-80 0 0,1 0 85 0 0,0 0-116 0 0,1-1 44 0 0,-1-2-1 0 0,1-1-22 0 0,-1-1-67 0 0,0-2-65 0 0,1 0-99 0 0,0-2-171 0 0,0 0 1 0 0,1-1-260 0 0,1-1-52 0 0,0-1-375 0 0,2 0-175 0 0,1 0-356 0 0,2-1-682 0 0,1 0-2373 0 0,3 0-2772 0 0,-3-4 6375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19:12.8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67 1628 0 0,'-32'-18'9176'0'0,"32"18"-9072"0"0,0 0-1 0 0,0-1 1 0 0,0 1 0 0 0,0 0-1 0 0,0 0 1 0 0,0-1-1 0 0,0 1 1 0 0,-1 0 0 0 0,1 0-1 0 0,0-1 1 0 0,0 1-1 0 0,0 0 1 0 0,0-1-1 0 0,0 1 1 0 0,1 0 0 0 0,-1 0-1 0 0,0-1 1 0 0,0 1-1 0 0,0 0 1 0 0,0 0-1 0 0,0-1 1 0 0,15-6 2204 0 0,23 0-1066 0 0,-37 7-1123 0 0,151-9 1494 0 0,-68 6-2971 0 0,0-7-4197 0 0,-69 7 1854 0 0,-3 0-1646 0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2:10.98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2208E6"/>
      <inkml:brushProperty name="anchorY" value="-1.08574E6"/>
      <inkml:brushProperty name="scaleFactor" value="0.5"/>
    </inkml:brush>
  </inkml:definitions>
  <inkml:trace contextRef="#ctx0" brushRef="#br0">200 264 1752 0 0,'0'-2'3328'0'0,"0"-3"-625"0"0,0-2-442 0 0,0-1-262 0 0,0-2-320 0 0,-1-1-259 0 0,0 1-184 0 0,1-1-158 0 0,-1 2-125 0 0,0 0-162 0 0,1 2-128 0 0,-1-1-143 0 0,0 2-112 0 0,0-1-111 0 0,0 2-11 0 0,1 1 163 0 0,-1 2-250 0 0,0 3 72 0 0,-1 5-110 0 0,-1 4 32 0 0,0 7 28 0 0,-2 5-146 0 0,0 7 123 0 0,-2 7-153 0 0,0 6 113 0 0,-1 7-190 0 0,0 4 203 0 0,0 4-181 0 0,0 3 55 0 0,0 1 6 0 0,0 1 18 0 0,0-1 0 0 0,1-1-49 0 0,0-1 104 0 0,0-3-14 0 0,1-3 133 0 0,0-3-163 0 0,0-5 185 0 0,1-3-224 0 0,-1-5 254 0 0,2-3-274 0 0,-1-4 247 0 0,1-3-239 0 0,0-3 252 0 0,0-4-168 0 0,1-1 286 0 0,0-4-249 0 0,0-2 204 0 0,1-4-256 0 0,0-1 233 0 0,0-3-256 0 0,1-1 206 0 0,-1-3-259 0 0,0-1 92 0 0,0-4-70 0 0,0-3 18 0 0,0-4 8 0 0,0-2-14 0 0,1-4 43 0 0,0-2 25 0 0,1-3 32 0 0,0-3 46 0 0,0-1 112 0 0,0-2 211 0 0,1-2-313 0 0,-1-3 320 0 0,1-1-369 0 0,0-1 402 0 0,1-2-473 0 0,-1-1 137 0 0,1-3-39 0 0,1 0-22 0 0,-1-2 49 0 0,1-2-57 0 0,0 1 13 0 0,0-2-65 0 0,1 1-25 0 0,0-1-62 0 0,1 1 31 0 0,1-1-43 0 0,1 0 25 0 0,2 0-41 0 0,1 0 31 0 0,1 2-2 0 0,1 1-41 0 0,1 2 8 0 0,1 3-46 0 0,1 3 6 0 0,0 3-41 0 0,1 4-80 0 0,1 4-21 0 0,1 2 27 0 0,2 5-33 0 0,0 3-4 0 0,1 3-23 0 0,1 4-4 0 0,0 3-5 0 0,2 4-14 0 0,2 4-11 0 0,1 5 44 0 0,2 4-178 0 0,0 5-7 0 0,0 4 17 0 0,1 5-20 0 0,-2 3-19 0 0,-1 3 170 0 0,-2 3-181 0 0,-3 0 233 0 0,-4 2-180 0 0,-3-1 207 0 0,-5-1-134 0 0,-3-1 206 0 0,-4 0-184 0 0,-4-2 247 0 0,-4-1-263 0 0,-3 0 245 0 0,-5-1-159 0 0,-3-2 207 0 0,-3-1-188 0 0,-3-3 255 0 0,-4-1-186 0 0,-2-3 205 0 0,-1-4-146 0 0,-1-2 199 0 0,-1-2-163 0 0,-1-3 230 0 0,1-2-239 0 0,0-3 242 0 0,1-1-235 0 0,1-2 229 0 0,3-1-227 0 0,1-1 231 0 0,2 0-228 0 0,3-1 246 0 0,2 1-265 0 0,4-1 248 0 0,-1 0-280 0 0,4 0 218 0 0,-1 0-283 0 0,4 1 276 0 0,1-1-258 0 0,3 1 235 0 0,2 0-233 0 0,-1 1 195 0 0,1 0-203 0 0,3 2 231 0 0,3 2-224 0 0,2 1 205 0 0,3 2-244 0 0,2 2 273 0 0,3 3-242 0 0,1 2 237 0 0,2 3-242 0 0,3 3 133 0 0,1 2-65 0 0,1 3 67 0 0,2 2-37 0 0,0 1 31 0 0,2 3-36 0 0,-1 1 58 0 0,0 1 20 0 0,-1-1 103 0 0,0 1-222 0 0,-1-2 226 0 0,0 0-235 0 0,-1-1 255 0 0,-1-2-245 0 0,0-3 229 0 0,-2-2-278 0 0,0-2 306 0 0,-1-3-276 0 0,0-3 266 0 0,-1-1-260 0 0,0-3 260 0 0,0-3-269 0 0,1-3 220 0 0,-1-2-207 0 0,2-2 28 0 0,1-3-16 0 0,0-3 24 0 0,2-2-22 0 0,1-2 41 0 0,1-3 21 0 0,1-2 14 0 0,0-1 69 0 0,0-3-3 0 0,0 0 76 0 0,-2-2 57 0 0,1-1 68 0 0,-3 0 34 0 0,-1-1 40 0 0,-1 0 28 0 0,-1 0-22 0 0,-2 0 5 0 0,-2 0-15 0 0,-2-1-44 0 0,-2 0-12 0 0,-2 1 201 0 0,-1-1-275 0 0,-3-1 178 0 0,-1 1-331 0 0,-1 0 316 0 0,-3 0-412 0 0,-2 0 339 0 0,-2 0-363 0 0,-2 1 305 0 0,-2 0-355 0 0,-3 1 113 0 0,-1 1-17 0 0,-1 2-15 0 0,-3 1 207 0 0,-1 3-292 0 0,-2 2 301 0 0,-2 1-335 0 0,0 4 332 0 0,-1 2-325 0 0,0 2 288 0 0,0 4-306 0 0,0 2 305 0 0,1 3-307 0 0,0 4 115 0 0,1 3 33 0 0,2 4-50 0 0,2 2 29 0 0,3 3 16 0 0,4 2-5 0 0,3 3-11 0 0,4 1-6 0 0,5 2-50 0 0,4 1-33 0 0,5 3-64 0 0,5 1-20 0 0,6 0-47 0 0,4 0 88 0 0,5 0-309 0 0,4-2 179 0 0,4-2-382 0 0,3-3 80 0 0,1-5-193 0 0,2-3-169 0 0,1-4 85 0 0,0-4-245 0 0,1-3 23 0 0,0-4-110 0 0,-2-2 15 0 0,0-4-81 0 0,0-2 28 0 0,-2-2-176 0 0,-2-3 114 0 0,-3-1-66 0 0,-2-1 77 0 0,-4-1 58 0 0,-2 0 103 0 0,-5 0 170 0 0,-2-1 200 0 0,-3 2 127 0 0,-4-1 149 0 0,-2 0 71 0 0,-1 1 108 0 0,-3 0 90 0 0,-2 1 92 0 0,-2 1 166 0 0,-1 0 90 0 0,-1 2 37 0 0,1-2 74 0 0,-2 2 48 0 0,2-1-3 0 0,-2 2 54 0 0,1-2 62 0 0,-2 2 9 0 0,2-1 36 0 0,-2 1-150 0 0,1 0 293 0 0,0 1-157 0 0,0 0 181 0 0,0 0-60 0 0,0 0-43 0 0,0 0 91 0 0,1 0-101 0 0,0 1 87 0 0,-1-1-101 0 0,0 0 86 0 0,1 0-73 0 0,-1 0 81 0 0,1-1-131 0 0,0 0 86 0 0,0 0-178 0 0,-1 0 166 0 0,2-1-171 0 0,-1 1 152 0 0,0-3-269 0 0,0 1 171 0 0,1-1-189 0 0,-1 0 149 0 0,1 0-164 0 0,-1-1 230 0 0,0 3-191 0 0,0-3 113 0 0,0 0-154 0 0,0 0 85 0 0,0 0-152 0 0,-1 0 126 0 0,1 0-145 0 0,0 0 191 0 0,-2 2-71 0 0,1-2 20 0 0,0 1-89 0 0,-1 0 72 0 0,0 0-88 0 0,0 0 58 0 0,-1-1-47 0 0,1 2 32 0 0,-1-2-80 0 0,-1 1 60 0 0,-1-1 3 0 0,0-1-6 0 0,-2 1 56 0 0,-1-1-85 0 0,-1 0 69 0 0,-1 1-125 0 0,-1 0 101 0 0,-2 0-164 0 0,0 0 182 0 0,-2 1-136 0 0,-2 0 134 0 0,-1 2-168 0 0,-1 0 154 0 0,-2 2-156 0 0,-1 0 181 0 0,-2 1-237 0 0,-2 2 208 0 0,-1 1-215 0 0,-1 3 198 0 0,-1 1-182 0 0,0 2 176 0 0,0 2-197 0 0,0 3 72 0 0,1 2-24 0 0,3 2 7 0 0,2 1-25 0 0,3 2 45 0 0,3 1-38 0 0,3 0-62 0 0,4 1-53 0 0,3 1-8 0 0,4-1-118 0 0,3 1 147 0 0,3-1-41 0 0,3 0-4 0 0,3-1 40 0 0,3-1-55 0 0,1-2-25 0 0,3-2 62 0 0,1-4-55 0 0,0-2 121 0 0,2-2-7 0 0,-1-3 21 0 0,1-2 42 0 0,0-3 13 0 0,-1-2 5 0 0,-1-3 43 0 0,0-2 8 0 0,-2-2 28 0 0,0-3 14 0 0,-2-2 82 0 0,-1-1 30 0 0,-2-1 82 0 0,-2-1 105 0 0,-1 0 37 0 0,-2 0 5 0 0,-2 1 115 0 0,-1 0-301 0 0,-2 2 195 0 0,-1 1-301 0 0,-1 3 170 0 0,-1 1-278 0 0,0 2 206 0 0,-2 0-246 0 0,0 3 242 0 0,1 2-303 0 0,-1 0 113 0 0,-3 3-49 0 0,1 1-3 0 0,-2 3 20 0 0,0 2-39 0 0,0 3 30 0 0,1 2 4 0 0,1 3-15 0 0,2 1 2 0 0,0 2-20 0 0,2 2 9 0 0,2 1 113 0 0,1 2-247 0 0,1 0 110 0 0,1 1 119 0 0,1-1-204 0 0,1 0 247 0 0,0 0-243 0 0,1-2 308 0 0,0 0-325 0 0,1-2 278 0 0,0-2-253 0 0,1-1 275 0 0,0-3-268 0 0,1-1 259 0 0,1-3-260 0 0,1-2 246 0 0,0-3-242 0 0,2-1 142 0 0,1-4 83 0 0,1-2-177 0 0,2-2 48 0 0,1-4 19 0 0,1-2-12 0 0,3-5 5 0 0,1-3-14 0 0,3-4 50 0 0,0-5-61 0 0,2-4 244 0 0,1-3-179 0 0,0-3 334 0 0,-1-1-195 0 0,-2-2 226 0 0,-1-1-223 0 0,-2-1 294 0 0,-3 0-312 0 0,-4 2 352 0 0,-1 0-384 0 0,-3 0 130 0 0,-3 1 26 0 0,-1 0-55 0 0,-3 2 53 0 0,-2 0-48 0 0,-2 0-83 0 0,-1 1 88 0 0,-2 1-130 0 0,-3 0 112 0 0,0 0-195 0 0,-2 1 211 0 0,-2 1-291 0 0,0 1 63 0 0,-2 2-26 0 0,-1 1-3 0 0,0 2 0 0 0,-1 2 0 0 0,0 2 0 0 0,-1 4 0 0 0,0 2 0 0 0,-1 3-23 0 0,-1 4-55 0 0,-2 4 113 0 0,0 3-121 0 0,-2 5 57 0 0,-2 5 61 0 0,-1 6-80 0 0,-3 6 94 0 0,-1 8-8 0 0,0 6-25 0 0,-1 8 16 0 0,2 6-11 0 0,2 5-11 0 0,3 5 45 0 0,3 2-65 0 0,3 4 20 0 0,4 0-7 0 0,5 1 0 0 0,4 0 0 0 0,4-1 0 0 0,4-2 0 0 0,5-2 0 0 0,3-2 0 0 0,5-3 0 0 0,4-3 0 0 0,3-4 0 0 0,5-4-308 0 0,2-4-94 0 0,4-4 17 0 0,2-5-425 0 0,2-4 77 0 0,1-4-484 0 0,0-6 92 0 0,-1-3-98 0 0,0-5-205 0 0,-1-3-76 0 0,1-4-395 0 0,1-4-124 0 0,1-4-567 0 0,1-4-3280 0 0,0-3-3621 0 0,-9 1 8887 0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2:23.04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3006E6"/>
      <inkml:brushProperty name="anchorY" value="-1.09195E6"/>
      <inkml:brushProperty name="scaleFactor" value="0.5"/>
    </inkml:brush>
  </inkml:definitions>
  <inkml:trace contextRef="#ctx0" brushRef="#br0">82 20 460 0 0,'0'0'5404'0'0,"-3"1"-4393"0"0,0-1-244 0 0,0 0-3 0 0,1 0-183 0 0,0 1-57 0 0,0-1 680 0 0,-1 0-852 0 0,0 1 47 0 0,-1-1-95 0 0,-2 0 4544 0 0,9 0-4818 0 0,0-1 87 0 0,0 0-108 0 0,0 1 87 0 0,2-1-126 0 0,0 1 124 0 0,-1-1-127 0 0,4 0 126 0 0,-2 1-135 0 0,2-1 133 0 0,-1 1-176 0 0,3-2 174 0 0,-2 1-138 0 0,2 0 111 0 0,-2 0-116 0 0,3 0 141 0 0,-2 1-117 0 0,2-1 121 0 0,-2 1-105 0 0,3-1 125 0 0,-3 0-139 0 0,2 0 122 0 0,-2 0-93 0 0,-2 1 120 0 0,1-1-156 0 0,-1 1 165 0 0,-2-1-158 0 0,3 1 141 0 0,-2-1-150 0 0,-1 1 138 0 0,-1 0-136 0 0,2-1 101 0 0,-2 1-105 0 0,0 0 128 0 0,-1 0-128 0 0,-1 0 114 0 0,-1 0-103 0 0,3 0 142 0 0,-1 0-164 0 0,0-1 187 0 0,0 1-154 0 0,-2 0 131 0 0,1 0-113 0 0,-2 0 325 0 0,0 0-151 0 0,0 0-174 0 0,3 0 118 0 0,0 0-117 0 0,1 0 90 0 0,-2 0-94 0 0,0 0 112 0 0,0 0-132 0 0,-2 0 128 0 0,1 0-40 0 0,-1 0-135 0 0,-1 0 178 0 0,1 0-158 0 0,0 0 132 0 0,0 0 80 0 0,1 2-142 0 0,-1 0 159 0 0,1 0-114 0 0,-1 1 129 0 0,1 0-97 0 0,-2 1 120 0 0,1 1-91 0 0,-2 1 108 0 0,1-1-123 0 0,0 2 79 0 0,0 1-100 0 0,-1 0 56 0 0,1 1-42 0 0,0 1 94 0 0,-1 0-4 0 0,1 1 6 0 0,0 2-62 0 0,0 0 37 0 0,0 2-1 0 0,0 0-15 0 0,1 1 1 0 0,-1 1 14 0 0,1 0-80 0 0,-1 1 159 0 0,0 0-63 0 0,1 1 4 0 0,-1 1 46 0 0,1 0-19 0 0,0 1-59 0 0,0 0 18 0 0,0-1 10 0 0,-1 0 4 0 0,1 0-10 0 0,0 0-5 0 0,-1 0 20 0 0,0 0-21 0 0,1 0 17 0 0,0 0 78 0 0,-1-1-148 0 0,1 1 151 0 0,0-2-85 0 0,0 0 63 0 0,1 0-143 0 0,-1 0 112 0 0,1 0-159 0 0,0-1 124 0 0,0-1-148 0 0,0 0 122 0 0,0 0-127 0 0,0-1 111 0 0,0 0-61 0 0,0-1 32 0 0,0 1-74 0 0,1-2 87 0 0,0-1-126 0 0,-1 0 93 0 0,0-2-105 0 0,0 1 109 0 0,0-2-127 0 0,0-2 104 0 0,0 2-102 0 0,0-2 103 0 0,0 1-119 0 0,0-2 124 0 0,1 2-140 0 0,-1-2 130 0 0,1 2-133 0 0,-1-3 128 0 0,-1 2-113 0 0,1-2 104 0 0,0 1-101 0 0,0-1 104 0 0,0 1-110 0 0,-1-2 118 0 0,1 0-97 0 0,0 0 90 0 0,-1 0-100 0 0,1-1 72 0 0,0 1-51 0 0,-1-1 79 0 0,1-1-102 0 0,0 1 103 0 0,0 0-84 0 0,0-1 86 0 0,-1 0-113 0 0,1-1 122 0 0,-1 1-117 0 0,1 0 96 0 0,-1 0-98 0 0,1 0 102 0 0,-1-1-114 0 0,0 0 104 0 0,0-1-107 0 0,0 0 106 0 0,1 1-47 0 0,-1 1-62 0 0,1-1 78 0 0,0 0-57 0 0,-1 0 90 0 0,0-1-109 0 0,0 2 94 0 0,0 0-84 0 0,-1 1 89 0 0,1-2-106 0 0,0 0 117 0 0,-1 2-125 0 0,0-1 98 0 0,0-1-57 0 0,1 1 62 0 0,-1 0-100 0 0,0 0 109 0 0,1 0-104 0 0,-2 0 110 0 0,0 1-102 0 0,1-1 96 0 0,-3 1-98 0 0,1 0 80 0 0,-1 1-71 0 0,1-1 109 0 0,-1 0-120 0 0,0 0 98 0 0,-1 1-90 0 0,1-1 100 0 0,-2 1-113 0 0,2 0 94 0 0,-1-1-94 0 0,0 0 107 0 0,1 2-121 0 0,0-2 111 0 0,-1 2-145 0 0,2-2 135 0 0,-2 1-131 0 0,1-1 118 0 0,0 1-119 0 0,0-2 119 0 0,1 2-92 0 0,-1-1 70 0 0,1 0-72 0 0,0 1 36 0 0,0-1 2 0 0,1 0 12 0 0,-1 1 12 0 0,1-1-30 0 0,0 1 47 0 0,0 0-33 0 0,1-1 6 0 0,0 1 36 0 0,0-1-30 0 0,1 0 43 0 0,0 1-39 0 0,0 0 35 0 0,0 0-20 0 0,1 0 11 0 0,0 0 16 0 0,2 0-9 0 0,0 1 4 0 0,0-1-29 0 0,1 0 31 0 0,2 1-10 0 0,-2-2 7 0 0,4 2 0 0 0,-2-2-10 0 0,2 1-10 0 0,0 0 16 0 0,1 0-6 0 0,2 1-3 0 0,0-1 2 0 0,0 1-1 0 0,1-1-5 0 0,0 1-12 0 0,-3-1 7 0 0,3 0 2 0 0,-1 1 4 0 0,1-1-5 0 0,1 1 6 0 0,-1 0-15 0 0,0 0 4 0 0,0 0 2 0 0,0 0-33 0 0,-2 1 0 0 0,-1-2-11 0 0,0 1-8 0 0,-2-1-36 0 0,1 1 23 0 0,-1-1 5 0 0,-1 1 8 0 0,-1-1 12 0 0,0 1 8 0 0,0 0 17 0 0,-1 1-13 0 0,-1-2 24 0 0,0 2 3 0 0,-1-1-5 0 0,-2 2 12 0 0,0-2 43 0 0,-2 1-54 0 0,-1 1 5 0 0,-1-1 17 0 0,-3 1-12 0 0,0 0-1 0 0,-2-1 14 0 0,-1 1-13 0 0,-1-1-5 0 0,-1 0 1 0 0,0 0 13 0 0,-1 0-8 0 0,0 0 7 0 0,0 0 3 0 0,0 0-10 0 0,0-1-6 0 0,0 1 20 0 0,0-1-11 0 0,3-1-1 0 0,0 0-14 0 0,1-1 18 0 0,0 1-24 0 0,1-2-8 0 0,0 2 7 0 0,2-2 10 0 0,0 1-12 0 0,1 0 18 0 0,1 0 14 0 0,0 1-4 0 0,2 0 8 0 0,0 0-2 0 0,3 1 11 0 0,0 0-8 0 0,3 1 2 0 0,2 2 122 0 0,2 0-166 0 0,3 0 162 0 0,2 2-162 0 0,2 0 128 0 0,2 1-128 0 0,2 0 116 0 0,0 0-152 0 0,1 0 175 0 0,0 1-189 0 0,-1-1 146 0 0,0-1-147 0 0,-1 1 130 0 0,-2-1-166 0 0,-1 0 129 0 0,-1-1-116 0 0,-1-1 116 0 0,-1 0-136 0 0,-2-1 152 0 0,-1 1-153 0 0,-1-2 168 0 0,-2 0-163 0 0,0 0 181 0 0,-1-2-170 0 0,-1 2 196 0 0,-1-1-174 0 0,0 1 165 0 0,-2-2-169 0 0,0 3 204 0 0,-1-2-196 0 0,-3 0 191 0 0,1 0-197 0 0,-3 0 185 0 0,-1 0-163 0 0,-2 1 146 0 0,-2-1-127 0 0,-1 0 136 0 0,-1-1-152 0 0,-1 1 135 0 0,-1-1-79 0 0,-1 1 65 0 0,0-1-124 0 0,-1 0 144 0 0,0 0-56 0 0,0-1-112 0 0,0 1 161 0 0,1 1-161 0 0,0-1 151 0 0,1 0-166 0 0,0 0 189 0 0,2-1-206 0 0,2 0 160 0 0,0 0-44 0 0,2 0 12 0 0,0 0 1 0 0,1 1-4 0 0,1 0 19 0 0,1-1-10 0 0,1 2-6 0 0,1 0-7 0 0,1 0-3 0 0,1 0 13 0 0,3 1 6 0 0,1 0-137 0 0,3 1 129 0 0,1 0-208 0 0,2 0 143 0 0,1 0-257 0 0,2 0 110 0 0,0 0-70 0 0,1-1 182 0 0,-1 1-318 0 0,1-1 296 0 0,0 0-262 0 0,-1 0 291 0 0,0 0-263 0 0,-2 0 287 0 0,-2-2-234 0 0,0 1 310 0 0,-2-1-290 0 0,1 1 302 0 0,-2-1-206 0 0,0 1 251 0 0,-1-1-230 0 0,-2 2 274 0 0,0-1-277 0 0,-1 1 267 0 0,0-1-234 0 0,-3 2 252 0 0,-1-1-265 0 0,-2 1 267 0 0,0 0-286 0 0,-3 0 328 0 0,0 1-304 0 0,-2-1 289 0 0,-2 0-267 0 0,0 1 262 0 0,-2 0-251 0 0,0-1 258 0 0,0 1-310 0 0,0 0 293 0 0,0-1-259 0 0,0 0 250 0 0,1 0-242 0 0,1 1 255 0 0,0-1-277 0 0,1 0 271 0 0,1 0-274 0 0,1 0 268 0 0,1-1-249 0 0,2 1 243 0 0,2-1-273 0 0,0 0 311 0 0,1 0-291 0 0,2 1 262 0 0,0-1-265 0 0,3 1 266 0 0,2 1-277 0 0,1 0 190 0 0,3 0-329 0 0,1 0 126 0 0,2 0-110 0 0,1 0 42 0 0,0 0-38 0 0,2 0-33 0 0,-1 0-19 0 0,0-1 11 0 0,1 1-11 0 0,-2-1 87 0 0,0 0 7 0 0,-1 0 36 0 0,-2 0 47 0 0,1 0 41 0 0,-4-1 7 0 0,1 0-63 0 0,-1 1 166 0 0,-2-1-55 0 0,0 1 50 0 0,-2 1 56 0 0,0-2 70 0 0,0 2-34 0 0,-2-2 60 0 0,0 2-15 0 0,0-1 43 0 0,-2 1-29 0 0,-1 0-3 0 0,-1 1-4 0 0,0 0-23 0 0,-2 0 126 0 0,0 0-168 0 0,-1-1 139 0 0,0 1-174 0 0,-2 0 143 0 0,1 0-264 0 0,-2-1 243 0 0,0 1-186 0 0,-1-1 166 0 0,0 1-182 0 0,0-1 152 0 0,0 0-168 0 0,0 0 160 0 0,1 0-217 0 0,0-1 227 0 0,0 0-210 0 0,1 0 170 0 0,3-2-176 0 0,-2 1 191 0 0,3-1-179 0 0,0 1 175 0 0,1-1-163 0 0,0 1 170 0 0,1-1-185 0 0,1 1 176 0 0,1-1-193 0 0,2 2 178 0 0,1-2-147 0 0,2 2 155 0 0,2 0-166 0 0,2 0 129 0 0,1-1-193 0 0,1 1 134 0 0,2 0-203 0 0,1 0 169 0 0,0 0-78 0 0,0 0 83 0 0,0 0-100 0 0,0-1 68 0 0,0 0-63 0 0,-1 0 78 0 0,-2 0-57 0 0,-2-2 84 0 0,1 1-74 0 0,-2-1 93 0 0,1 0-55 0 0,-2-1 79 0 0,0 2-55 0 0,-2 0 70 0 0,0 0-42 0 0,-2-1 46 0 0,-1 3-50 0 0,0-2 80 0 0,-3 1-126 0 0,-1 1 146 0 0,-1 0-87 0 0,-1 0 97 0 0,-2 0-45 0 0,-1 1 119 0 0,0-1-42 0 0,-2 1-20 0 0,0 0 18 0 0,-1 0-26 0 0,0 0 21 0 0,-1 0-7 0 0,0 1 11 0 0,0-1-44 0 0,0 0-10 0 0,0 0-23 0 0,2 0-6 0 0,-1 0-10 0 0,1-1-125 0 0,1 0 184 0 0,1-1-233 0 0,1 1 262 0 0,1-3-200 0 0,1 2 173 0 0,1-1-180 0 0,1 1 194 0 0,0-1-208 0 0,2 2 179 0 0,1-1-158 0 0,2 0 154 0 0,1 0-176 0 0,2 0 146 0 0,2 1-162 0 0,1-1 112 0 0,2-1-152 0 0,0 1 164 0 0,0-1-121 0 0,1 1 70 0 0,0-1-81 0 0,0 0 126 0 0,-2-1-123 0 0,1 1 104 0 0,-2-2-81 0 0,1 2 112 0 0,-2-2-84 0 0,0 2 83 0 0,-1-2-70 0 0,0 2 83 0 0,-2-2-81 0 0,1 2 118 0 0,-2-1-113 0 0,0 1 128 0 0,-1-1-107 0 0,-2 2 112 0 0,0-1-163 0 0,-1 1 203 0 0,-1-2-147 0 0,-2 2 144 0 0,-1 0-119 0 0,-3 0 148 0 0,0 1-113 0 0,-2-1 167 0 0,-1 1-132 0 0,-2-1 188 0 0,1 1-208 0 0,-2-1 210 0 0,1 0-293 0 0,0 0 283 0 0,-1 0-299 0 0,1 0 256 0 0,0 0-279 0 0,1 0 250 0 0,2-2-268 0 0,0 1 251 0 0,3-2-268 0 0,-1 1 242 0 0,2 0-241 0 0,0 0 234 0 0,1-1-252 0 0,2-1 276 0 0,1 2-299 0 0,1 0 198 0 0,3 0-210 0 0,1 1 178 0 0,1-2-186 0 0,4 2 134 0 0,1-1-204 0 0,3 1 174 0 0,0-1-132 0 0,1 0 146 0 0,1 0-120 0 0,0 0 88 0 0,0 0-104 0 0,-1 0 113 0 0,-2-1-114 0 0,1 1 109 0 0,-3-1-14 0 0,1 1 33 0 0,-2-1-5 0 0,1 1 27 0 0,-2-1-1 0 0,0 1-32 0 0,-1-2 62 0 0,-1 2 0 0 0,0-1 10 0 0,-1 1 1 0 0,-1 0 43 0 0,-1 0 49 0 0,0 0-96 0 0,-1 1 159 0 0,-1 0-90 0 0,-2 1 147 0 0,1-2-143 0 0,-3 3 196 0 0,-1 0-239 0 0,-1 0 87 0 0,-1 0-53 0 0,0 0 153 0 0,-2 1-208 0 0,1-1 198 0 0,-1 0-248 0 0,-1 0 236 0 0,0 0-241 0 0,1-1 192 0 0,-1 0-217 0 0,3-1 198 0 0,-1 0-220 0 0,1 0 219 0 0,0 0-272 0 0,2-1 253 0 0,-1 1-242 0 0,2-1 188 0 0,1 2-216 0 0,1-2 133 0 0,1 2-188 0 0,1-2 75 0 0,2 2-97 0 0,0-2 28 0 0,3 2-21 0 0,-1-2 50 0 0,3 1 41 0 0,0 0-42 0 0,0-1-76 0 0,2 0 153 0 0,-2-1-60 0 0,1 1 45 0 0,-1 0 1 0 0,1-1 43 0 0,-2 0-2 0 0,1 1 32 0 0,-1-1 7 0 0,-1 1 18 0 0,0-1 12 0 0,-1 1 2 0 0,-1-1 76 0 0,0 2 17 0 0,-2-1 14 0 0,0 2 47 0 0,-1-1-10 0 0,-2 1 52 0 0,1 0-87 0 0,-2 1 154 0 0,-1 0-192 0 0,0 2 200 0 0,-1 0-159 0 0,0 0 127 0 0,-1-1-167 0 0,0 1 128 0 0,0-1-153 0 0,0 0 113 0 0,-1 0-115 0 0,1 0 121 0 0,-1-1-177 0 0,1 0 137 0 0,0 0-165 0 0,0 0 139 0 0,2-2-127 0 0,-1 2 140 0 0,1-2-177 0 0,-1 1 137 0 0,2-1-141 0 0,-1 1 147 0 0,2-1-212 0 0,-1 0 203 0 0,1 0-176 0 0,1-1 127 0 0,0 1-117 0 0,1-1 94 0 0,1 1-90 0 0,1-1 88 0 0,1 1-74 0 0,0-1 37 0 0,2 0-44 0 0,0 0 49 0 0,1 0-48 0 0,0-1 62 0 0,2 1-154 0 0,-1-1 227 0 0,2 1-127 0 0,-2-2 107 0 0,3 2-49 0 0,-2-1 62 0 0,1 0-26 0 0,-1 0-24 0 0,1 1 37 0 0,-2 0-4 0 0,1 0-3 0 0,-1 0 17 0 0,0 0-14 0 0,-1 0-5 0 0,1 0-13 0 0,-2 0-6 0 0,1 0 14 0 0,-2 0-10 0 0,0 1 4 0 0,-1-1-20 0 0,0 1-3 0 0,-1-1-6 0 0,-2 1-8 0 0,0 0 10 0 0,-2 0-8 0 0,0 0 31 0 0,-3 0-18 0 0,-1 1 11 0 0,-2 0 11 0 0,-1 0-8 0 0,-2 0-1 0 0,-1 0 29 0 0,-1 0-32 0 0,-1-1 52 0 0,-1 1-34 0 0,0-1 49 0 0,0 0-60 0 0,1 0 61 0 0,0 1-42 0 0,1-1 101 0 0,0-1-118 0 0,1 1 2 0 0,3-1 30 0 0,-1-1-52 0 0,3 0 48 0 0,-1 0-43 0 0,3 0 36 0 0,-1 0-85 0 0,1 0 100 0 0,2-1-70 0 0,0 1 49 0 0,2 0-97 0 0,1 1 14 0 0,1-1-115 0 0,2 1-42 0 0,1-2 0 0 0,3 1-22 0 0,-1 0 49 0 0,4-1-66 0 0,2 1 31 0 0,1 0-24 0 0,1-1 75 0 0,1 0-64 0 0,1 1 157 0 0,-1-1-77 0 0,0 1 122 0 0,1-1-83 0 0,-5 0 117 0 0,3 0-88 0 0,-4-1 130 0 0,3 1-97 0 0,-3 0 116 0 0,0 0-71 0 0,-2-1 131 0 0,1 2-69 0 0,-3-1 76 0 0,-1-1-71 0 0,0 2-24 0 0,-2 0 202 0 0,-1-1-26 0 0,-1 2-71 0 0,-1 0 59 0 0,-2 0-3 0 0,0 1 51 0 0,-3 0-36 0 0,0-1-4 0 0,-3 1 25 0 0,0 0-112 0 0,-1 1 65 0 0,-1 0-51 0 0,-1-1-2 0 0,0 0-56 0 0,1 1 51 0 0,-1-1-79 0 0,3 0 46 0 0,-1-1-71 0 0,0 1 33 0 0,2-1-45 0 0,-1 1 31 0 0,3-1-16 0 0,-2 1 10 0 0,2-1-82 0 0,-1 1 93 0 0,2-1-50 0 0,-1 1 39 0 0,2-1-46 0 0,-1 0 69 0 0,1 0-72 0 0,1 1 45 0 0,0-2-36 0 0,1 1 37 0 0,0 0-34 0 0,0 0 33 0 0,1-1-23 0 0,0 1 35 0 0,0 0-33 0 0,1 2 33 0 0,0-2-42 0 0,0 2 36 0 0,1-2-25 0 0,0 1 58 0 0,0 0-100 0 0,0 1 110 0 0,0-2-76 0 0,0 2 65 0 0,-1-2-46 0 0,1 2 89 0 0,-1-2-96 0 0,1 1 22 0 0,-1 0 15 0 0,1 0 49 0 0,-1 0-69 0 0,0 1 89 0 0,0-1-68 0 0,0 1 114 0 0,0-2-135 0 0,0 2 99 0 0,0 0-110 0 0,-1-3 142 0 0,1 3-80 0 0,-1 0 199 0 0,0 0-288 0 0,0-1 259 0 0,0 2-254 0 0,0-1 233 0 0,-1 1-225 0 0,1-1 240 0 0,0 1-277 0 0,0-1 209 0 0,-1 1-219 0 0,1-1 239 0 0,-1 1-273 0 0,1-1 260 0 0,0 1-298 0 0,0-1 278 0 0,-1 1-262 0 0,1-1 245 0 0,0 0-241 0 0,0-1 259 0 0,0 2-288 0 0,0-2 302 0 0,1 1-283 0 0,-1-1 258 0 0,-1 0-259 0 0,1 0 250 0 0,-1 0-244 0 0,1-1 232 0 0,0 0-271 0 0,0 1 277 0 0,0-1-248 0 0,0-1 279 0 0,0 2-277 0 0,0-1 262 0 0,1-1-265 0 0,-1 1 270 0 0,0 0-258 0 0,-1-2 250 0 0,1 0-266 0 0,0 2 270 0 0,0-1-282 0 0,0-1 304 0 0,0 0-301 0 0,-1 2 268 0 0,1-1-253 0 0,0 0 248 0 0,-1-1-262 0 0,1-1 270 0 0,0 1-286 0 0,-1 0 267 0 0,1 0-62 0 0,-1 1 11 0 0,0 0-14 0 0,1 0 10 0 0,0-1-24 0 0,-1 1 12 0 0,1 0-33 0 0,0 0-5 0 0,0 1 19 0 0,0-1-27 0 0,0 0 23 0 0,0-1-58 0 0,0 2 63 0 0,0-1-26 0 0,0-1 4 0 0,0 0 1 0 0,0 2-6 0 0,0-2-3 0 0,-1 1 15 0 0,1-2-14 0 0,0 2 4 0 0,0 0-1 0 0,1-1 5 0 0,-1 0-2 0 0,0 1-27 0 0,-1 0 50 0 0,1-1-30 0 0,0 0 1 0 0,-1 1 5 0 0,0-1-8 0 0,0 0 12 0 0,1-1-143 0 0,-1 2 162 0 0,1 0-12 0 0,0-1-18 0 0,0 0 21 0 0,-1 1-5 0 0,0 0-36 0 0,1-1 57 0 0,-1 0-24 0 0,0 1 18 0 0,1-1 16 0 0,-1 1-28 0 0,1-2 4 0 0,-2 2-34 0 0,1-1 42 0 0,0 0-10 0 0,0 0-6 0 0,0-1 8 0 0,1 1-12 0 0,-1 0 8 0 0,1 0-22 0 0,-1-1-58 0 0,1 0 118 0 0,0-1-67 0 0,0 2 18 0 0,-1 0-21 0 0,1 0-9 0 0,0-1 48 0 0,-1 0-30 0 0,1-1 20 0 0,0 1 1 0 0,0-1-6 0 0,0 1-3 0 0,-1 1-1 0 0,0 0-3 0 0,1-1-3 0 0,-1 0 6 0 0,1-1 6 0 0,0 1-38 0 0,0-1 48 0 0,0 0-20 0 0,0 0-7 0 0,0 0 17 0 0,0 0-6 0 0,0 0 7 0 0,0 0-44 0 0,0 0 32 0 0,-2 1-162 0 0,1 0 103 0 0,-1 1 43 0 0,1-1-5 0 0,0-1-7 0 0,-3 1-23 0 0,0-1 11 0 0,0 0-6 0 0,-3 0-4 0 0,0 0 44 0 0,-2 0-27 0 0,1 0 10 0 0,-3-1-53 0 0,1 1 98 0 0,-1-1-36 0 0,1 1-42 0 0,-3-1-32 0 0,3 1 1 0 0,-2-2-24 0 0,2 1-37 0 0,-3 0-33 0 0,3-1-195 0 0,-2 1 24 0 0,3 0-119 0 0,-1-1-135 0 0,2 1-66 0 0,-2-1-266 0 0,3 1-30 0 0,2 0-394 0 0,-3-1-656 0 0,3 1-437 0 0,-2-1-1431 0 0,-2-1-3557 0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2:25.14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2871E6"/>
      <inkml:brushProperty name="anchorY" value="-1.09544E6"/>
      <inkml:brushProperty name="scaleFactor" value="0.5"/>
    </inkml:brush>
  </inkml:definitions>
  <inkml:trace contextRef="#ctx0" brushRef="#br0">18 431 188 0 0,'0'-1'1276'0'0,"-1"-1"-672"0"0,0 1 267 0 0,0-3-566 0 0,-1 1 265 0 0,1-1-426 0 0,0 0 278 0 0,0 0-397 0 0,0 1 334 0 0,-1-1-368 0 0,1 1 284 0 0,0 0-350 0 0,0-1 301 0 0,0 2-305 0 0,0-1 271 0 0,1 2-301 0 0,-1-2 345 0 0,1 1-329 0 0,0 0 372 0 0,-1 1-282 0 0,1 0 396 0 0,0-2-300 0 0,1 1 424 0 0,-1 0-376 0 0,1-1 344 0 0,-1 0-279 0 0,1 1 345 0 0,0-1-236 0 0,0 0 137 0 0,0 1 6 0 0,1-1 38 0 0,0 0 13 0 0,0 1 37 0 0,0-3-40 0 0,0 2-4 0 0,-1 0-50 0 0,0-2 2 0 0,0 2 65 0 0,0-2 45 0 0,0 1 65 0 0,1-1 30 0 0,0 1-29 0 0,-1 1 38 0 0,0 0-39 0 0,-1 0-22 0 0,0 0-41 0 0,1 0-75 0 0,0 1-2 0 0,0-1-156 0 0,0 0 1628 0 0,0 5-1399 0 0,0-1-236 0 0,1 4 243 0 0,-1 3-265 0 0,1 3 216 0 0,-1 4-203 0 0,-1 2 138 0 0,1 4-201 0 0,-1 3 154 0 0,0 4-204 0 0,-1 2 49 0 0,0 3-76 0 0,0 2 113 0 0,0 1-73 0 0,0 1-18 0 0,0 1-30 0 0,0-1 4 0 0,1 0-42 0 0,0 0 6 0 0,-1-1-47 0 0,1-2 22 0 0,-1-2-37 0 0,1-2-24 0 0,-1-1 20 0 0,0-2-19 0 0,0-2-8 0 0,1-2-17 0 0,0-2 27 0 0,0-2-37 0 0,-1-2 48 0 0,1-2 4 0 0,0-1-13 0 0,0-5 62 0 0,0 2 19 0 0,0-4-26 0 0,0 1-29 0 0,-1-2 12 0 0,1-1-20 0 0,-1-1-6 0 0,1 0-22 0 0,-1-2 20 0 0,1 0-36 0 0,0-2 14 0 0,-1-1-9 0 0,0-1-3 0 0,0-3-18 0 0,1-1-5 0 0,-1-2-9 0 0,1-2-26 0 0,0-2 52 0 0,-1-1-26 0 0,1-2-14 0 0,1-1-13 0 0,-1-2 20 0 0,0-2-12 0 0,0-2-6 0 0,0-2-91 0 0,0-1 119 0 0,0-3-129 0 0,0-2 137 0 0,0-3-167 0 0,0-1 134 0 0,0-2-108 0 0,0 0 139 0 0,1-3-138 0 0,0 1 141 0 0,1-1-33 0 0,-1 0 30 0 0,1 0-45 0 0,0 0 46 0 0,-1 1-14 0 0,1 1-1 0 0,0 0-31 0 0,1 2-1 0 0,-1 1 31 0 0,1 1 13 0 0,1 3-2 0 0,-1 1 3 0 0,1 3-19 0 0,1 2 15 0 0,-1 2 9 0 0,1 1-45 0 0,1 2 42 0 0,0 2-33 0 0,1 1-14 0 0,0 2-5 0 0,1 2-14 0 0,1 1 30 0 0,1 2-29 0 0,2 1-4 0 0,0 1-74 0 0,1 2-22 0 0,-2 1-70 0 0,4 3-55 0 0,1 1 20 0 0,1 2 5 0 0,1 3-13 0 0,2 1-4 0 0,-1 3-213 0 0,1 2 288 0 0,-1 2-264 0 0,-1 3 324 0 0,-1 1-252 0 0,-1 2 336 0 0,-3 0-259 0 0,-1 2 312 0 0,-3 0-294 0 0,-3 1 315 0 0,-1 0-224 0 0,-3 0 275 0 0,-2 1-254 0 0,-2 0 284 0 0,-2-1-270 0 0,-3-1 312 0 0,-1 1-289 0 0,-3-1 304 0 0,0-2-309 0 0,-3 0 345 0 0,0-2-350 0 0,-1-1 353 0 0,-1-1-292 0 0,-1-2 313 0 0,1-1-320 0 0,-1-2 294 0 0,1-1-304 0 0,1-1 286 0 0,0-2-339 0 0,1-1 338 0 0,1 0-314 0 0,2-2 309 0 0,0 1-321 0 0,3-2 312 0 0,-1 1-310 0 0,1 0 308 0 0,0-1-331 0 0,2 0 305 0 0,1-1-313 0 0,-1 1 297 0 0,2 0-336 0 0,0-1 337 0 0,0 1-290 0 0,0-1 303 0 0,1 0-285 0 0,1 0 297 0 0,0 2-335 0 0,1 0 366 0 0,2 1-368 0 0,1 2 359 0 0,1 0-298 0 0,2 2 304 0 0,1 1-299 0 0,0 2 324 0 0,1 0-329 0 0,2 3 337 0 0,0 0-330 0 0,1 1 306 0 0,1 1-308 0 0,0 1 298 0 0,1 1-109 0 0,-1 0-22 0 0,1 2 47 0 0,-1-1-60 0 0,0 0-104 0 0,-1 0-42 0 0,0-1-81 0 0,0 0-182 0 0,-1 0-152 0 0,0-2-135 0 0,-1-1-108 0 0,-1-1-225 0 0,0-1-62 0 0,-1-1-287 0 0,-1-1 70 0 0,0-1-457 0 0,0-1 143 0 0,-1-2-249 0 0,1-1-1951 0 0,2 3-3142 0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2:25.42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303E6"/>
      <inkml:brushProperty name="anchorY" value="-1.09725E6"/>
      <inkml:brushProperty name="scaleFactor" value="0.5"/>
    </inkml:brush>
  </inkml:definitions>
  <inkml:trace contextRef="#ctx0" brushRef="#br0">0 39 232 0 0,'0'0'3732'0'0,"2"-1"-2225"0"0,-1-1-209 0 0,1 0-100 0 0,1-2-1 0 0,-1 1-170 0 0,0 1-78 0 0,1-1-58 0 0,0 0 59 0 0,0 0-110 0 0,-1 0-136 0 0,1 1 13 0 0,-1 0-162 0 0,-1 1 9 0 0,0 0 252 0 0,0-1-545 0 0,0 1-15 0 0,0-1-62 0 0,0 2 108 0 0,-1-1-8 0 0,0 3 6 0 0,-1 2-15 0 0,-1 2-83 0 0,1 1-1 0 0,-2 3-47 0 0,1 0-20 0 0,0 3-54 0 0,0 0 12 0 0,0 2-36 0 0,0 0-1 0 0,0 1-170 0 0,1 1 103 0 0,1-1-171 0 0,0 1-132 0 0,1-1-75 0 0,1 0-167 0 0,0-1-120 0 0,1-1-135 0 0,0-1-179 0 0,1-1-366 0 0,0-2-264 0 0,0-3-428 0 0,1-1-1601 0 0,3 1-3215 0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2:25.60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3162E6"/>
      <inkml:brushProperty name="anchorY" value="-1.09876E6"/>
      <inkml:brushProperty name="scaleFactor" value="0.5"/>
    </inkml:brush>
  </inkml:definitions>
  <inkml:trace contextRef="#ctx0" brushRef="#br0">55 54 712 0 0,'-2'-1'3344'0'0,"-2"-3"-1143"0"0,-1 0-364 0 0,0 0-517 0 0,-2-2-440 0 0,2 1-217 0 0,-1-1-154 0 0,2 1-97 0 0,-1 0-133 0 0,1 1-176 0 0,1 2-251 0 0,1 0-456 0 0,1-1-208 0 0,0 0-889 0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2:26.03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3029E6"/>
      <inkml:brushProperty name="anchorY" value="-1.09743E6"/>
      <inkml:brushProperty name="scaleFactor" value="0.5"/>
    </inkml:brush>
  </inkml:definitions>
  <inkml:trace contextRef="#ctx0" brushRef="#br0">42 19 3972 0 0,'-5'-2'8372'0'0,"3"2"-6525"0"0,-3-2-11 0 0,1 1-385 0 0,0-1 197 0 0,-1 1-281 0 0,1-1 32 0 0,1 0-353 0 0,0 1-87 0 0,1 0 410 0 0,0 0-937 0 0,1 0 56 0 0,-1-1-195 0 0,5 2 51 0 0,-1-1-183 0 0,4 1 92 0 0,0 1-166 0 0,4-1 90 0 0,2 1-171 0 0,3-1 4 0 0,1 1-228 0 0,0-1 118 0 0,2 1-231 0 0,0 0 164 0 0,1-1-308 0 0,0 1 213 0 0,0-1-324 0 0,-1 1 230 0 0,0-1-314 0 0,0 0 74 0 0,-4 0-198 0 0,2 0-141 0 0,-4 0-115 0 0,2-1-153 0 0,-3 1-76 0 0,1 0-153 0 0,-2 0-324 0 0,-3 1-136 0 0,1-1-102 0 0,-1 1-1846 0 0,2 0-3235 0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2:26.26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3187E6"/>
      <inkml:brushProperty name="anchorY" value="-1.09869E6"/>
      <inkml:brushProperty name="scaleFactor" value="0.5"/>
    </inkml:brush>
  </inkml:definitions>
  <inkml:trace contextRef="#ctx0" brushRef="#br0">41 0 1248 0 0,'-4'2'5381'0'0,"0"1"-3471"0"0,0 0-181 0 0,-2 0-281 0 0,1 0 116 0 0,-1 0 30 0 0,2 0-117 0 0,0-1 60 0 0,2 0-276 0 0,1-1-171 0 0,1 1-196 0 0,0 0-165 0 0,1-1-145 0 0,3 1-83 0 0,0 0-87 0 0,3-1-82 0 0,-1 0-61 0 0,4 0-53 0 0,2 0-54 0 0,2-1-66 0 0,2 1-95 0 0,0 0-12 0 0,1-1-86 0 0,1 1-89 0 0,1 0-93 0 0,0-1-216 0 0,0 1-174 0 0,1 0-90 0 0,0 0-301 0 0,-1-1-146 0 0,0 1-387 0 0,-1 0-130 0 0,0-1-501 0 0,-1 0-2541 0 0,-4 0-2726 0 0,-3 0 6401 0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2:27.43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3344E6"/>
      <inkml:brushProperty name="anchorY" value="-1.10001E6"/>
      <inkml:brushProperty name="scaleFactor" value="0.5"/>
    </inkml:brush>
  </inkml:definitions>
  <inkml:trace contextRef="#ctx0" brushRef="#br0">520 232 2652 0 0,'0'-2'3237'0'0,"0"-3"-883"0"0,0-1-201 0 0,0-2-271 0 0,0-2-416 0 0,1 0 32 0 0,0-1 131 0 0,1-2-376 0 0,0 1 191 0 0,0 0-299 0 0,0-1 81 0 0,1 2-287 0 0,-1 1 13 0 0,1 0-267 0 0,-1 2 11 0 0,-1 1-189 0 0,1 1 46 0 0,-1-1-222 0 0,0 2 48 0 0,0 1-175 0 0,-1-1 74 0 0,1 2-119 0 0,-1 0 90 0 0,-1 3-137 0 0,-2 2 96 0 0,0 3-135 0 0,-2 3 89 0 0,-1 4-137 0 0,-2 3 123 0 0,-1 3-148 0 0,-1 3 123 0 0,-1 3-174 0 0,0 1 181 0 0,-1 4-89 0 0,-1 1-5 0 0,-1 1 33 0 0,0 1-18 0 0,-1-1 6 0 0,0 0-1 0 0,0-2-10 0 0,0-1 13 0 0,-1-1 19 0 0,0-3-43 0 0,-1-1 38 0 0,0-2-40 0 0,1-2 48 0 0,0-3-80 0 0,-1-1 67 0 0,1-3-50 0 0,1-3 23 0 0,-1-2-53 0 0,1-1 1 0 0,3-3-22 0 0,-3-2 41 0 0,0-1-74 0 0,0-3 9 0 0,-1-1-1 0 0,1-2-16 0 0,0-2 18 0 0,1-2-20 0 0,0-2-32 0 0,2-2 28 0 0,1-2 18 0 0,2-1-90 0 0,1-2 135 0 0,1-1-98 0 0,2-1 124 0 0,1 0-118 0 0,2 0 135 0 0,1 0-110 0 0,3-1 127 0 0,0 0-102 0 0,2 1 84 0 0,2-1-104 0 0,2 0 110 0 0,0 2-109 0 0,2-1 121 0 0,0 1-115 0 0,2 2 124 0 0,2 0-139 0 0,-1 1 102 0 0,2 1-73 0 0,1 2 99 0 0,0 1-94 0 0,0 2 96 0 0,0 2-80 0 0,0 1 99 0 0,0 3-108 0 0,-3 1 118 0 0,3 2-134 0 0,0 2 138 0 0,0 3-145 0 0,-1 1 151 0 0,1 3-167 0 0,-2 2 158 0 0,0 3-142 0 0,-1 1 131 0 0,0 3-118 0 0,-2 1 120 0 0,0 1-120 0 0,-1 2 106 0 0,-2 1-102 0 0,1 0 114 0 0,-2 1-25 0 0,0 0-9 0 0,-1 0 7 0 0,0 0-31 0 0,-1 0 54 0 0,1 0-26 0 0,-1-1 10 0 0,1-1-26 0 0,-1 0 22 0 0,0-2-13 0 0,0 0-15 0 0,0-2 33 0 0,0-1-16 0 0,0-1 10 0 0,1 0-29 0 0,0-2 26 0 0,1 0-22 0 0,-1-2 10 0 0,2 0-12 0 0,0-2 8 0 0,0-1-26 0 0,-2-2-16 0 0,3-1-29 0 0,-2-1-60 0 0,3-1 43 0 0,-1 0-23 0 0,2-2 15 0 0,1 0-27 0 0,1-2-10 0 0,1-1 11 0 0,-1-1-15 0 0,0-2 65 0 0,-1 0-93 0 0,0-1 151 0 0,0 0-120 0 0,0-1 174 0 0,-1 0-87 0 0,-1-1 157 0 0,0 1-112 0 0,0-2 182 0 0,-1 1-83 0 0,0 1 142 0 0,-1-1-140 0 0,-1 0 106 0 0,0 0-83 0 0,0 0 122 0 0,-1 1-97 0 0,-1-1 92 0 0,-1 1-147 0 0,0-1 53 0 0,0 0 82 0 0,-1 0-163 0 0,0-1 49 0 0,0 1 33 0 0,-1-1-76 0 0,-1 0-22 0 0,0 0 28 0 0,1 1-4 0 0,-1 1-50 0 0,0-2 57 0 0,0 1-52 0 0,0-1 16 0 0,0 2-38 0 0,-1-1 47 0 0,0 1-43 0 0,1-1 18 0 0,-1 2-29 0 0,0-2 26 0 0,0 2-51 0 0,0-1 38 0 0,0 1-35 0 0,-1-2 32 0 0,1 2-32 0 0,-1-1 28 0 0,0-1-42 0 0,-1 1 32 0 0,1 0-6 0 0,-1 2 6 0 0,1-2-48 0 0,-1 1 57 0 0,0 0-33 0 0,0 1-9 0 0,-1 0-1 0 0,1 1 27 0 0,-2-2-37 0 0,1 2 40 0 0,-1-1-45 0 0,1 0 28 0 0,-2-1-79 0 0,-1 1-1 0 0,0-2-51 0 0,0 1 95 0 0,1 2-78 0 0,-1-2 91 0 0,-1 0-123 0 0,-1 0 121 0 0,0 0-52 0 0,0 0 53 0 0,-1 1-73 0 0,3 1 93 0 0,-2-1-104 0 0,2 2 102 0 0,-1-1-64 0 0,1 1 94 0 0,0 0-109 0 0,2 0 118 0 0,-2 0-102 0 0,1 1 106 0 0,0-1-114 0 0,2 1 85 0 0,0 1-64 0 0,-2 0 84 0 0,1 0-99 0 0,1 0 101 0 0,-1 0-139 0 0,0 0 126 0 0,1 0-106 0 0,-2 0 92 0 0,1 1-106 0 0,1-1 111 0 0,-2 1-137 0 0,1 1 125 0 0,0-1-128 0 0,-2 0 140 0 0,1 1-102 0 0,0 0 125 0 0,-2 0-129 0 0,1 0 148 0 0,1 0-124 0 0,-2 1 39 0 0,1 0 2 0 0,1 0 84 0 0,-2 0-102 0 0,1 1 87 0 0,-1 0-87 0 0,1-1 90 0 0,-1 1-97 0 0,2 0 122 0 0,-1 0-134 0 0,1 0 106 0 0,-1 0-121 0 0,2 0 109 0 0,-2 0-145 0 0,2 0 112 0 0,-1 1-162 0 0,1-1 106 0 0,-1 1-179 0 0,1-1 106 0 0,-1 2-219 0 0,1-1 59 0 0,-1 2-314 0 0,0-2 166 0 0,0 3-349 0 0,1-2-62 0 0,-1 2-411 0 0,1 2-431 0 0,1 0-381 0 0,-1 1-976 0 0,1 1-2394 0 0,-2 8-4365 0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2:31.72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3206E6"/>
      <inkml:brushProperty name="anchorY" value="-1.09863E6"/>
      <inkml:brushProperty name="scaleFactor" value="0.5"/>
    </inkml:brush>
  </inkml:definitions>
  <inkml:trace contextRef="#ctx0" brushRef="#br0">62 198 1100 0 0,'0'0'0'0'0,"1"-2"1500"0"0,-1-3-326 0 0,2-2-188 0 0,0-2 147 0 0,0-2-274 0 0,1 0 74 0 0,-1-2-85 0 0,1 0-105 0 0,-1 0-35 0 0,1 1-88 0 0,-1 0 12 0 0,0 1-86 0 0,0 0 58 0 0,0 3-91 0 0,-1 0 39 0 0,0 1-98 0 0,0 0 22 0 0,0 1-152 0 0,0-1 36 0 0,-1 2-150 0 0,1 1 50 0 0,-1-1-162 0 0,1 1 131 0 0,-1 1-88 0 0,0 1 221 0 0,0 0-131 0 0,-1 3 182 0 0,1 1-160 0 0,-1 3 158 0 0,-1 2-93 0 0,0 3 117 0 0,-1 3-139 0 0,0 2 100 0 0,0 3-28 0 0,-1 2-11 0 0,0 2-8 0 0,0 2-18 0 0,0 3 13 0 0,0 1-52 0 0,0 2 6 0 0,-1 2-42 0 0,1 0 256 0 0,-1 1-280 0 0,1 0 266 0 0,0 0-256 0 0,0 0 164 0 0,1 0-181 0 0,-1-1 203 0 0,1-1-155 0 0,-1 0 221 0 0,1-2-235 0 0,0 0 162 0 0,1-2-134 0 0,-1 0 56 0 0,1-1-148 0 0,1-1 91 0 0,-1-1-141 0 0,1-1 76 0 0,0-1-101 0 0,1-1 83 0 0,0-1-135 0 0,0-1 91 0 0,0-2-105 0 0,0 0 80 0 0,1-1-114 0 0,-1-1 89 0 0,1-1-113 0 0,-1-2 116 0 0,1 0-148 0 0,0-4 137 0 0,-1 2-112 0 0,0-3 98 0 0,0 0-98 0 0,0-1 99 0 0,1 0-110 0 0,-1-1 113 0 0,0 1-114 0 0,1-1 114 0 0,-1-1-104 0 0,0 1 96 0 0,0-1-117 0 0,0-1 77 0 0,1 2-175 0 0,-1-2 26 0 0,0-1-206 0 0,1 0 0 0 0,-1-1-195 0 0,0-1 92 0 0,4-6-4420 0 0,-3 3 3664 0 0,0-2-154 0 0,0 1 38 0 0,1-2-72 0 0,0-1-128 0 0,-1 0-44 0 0,0 0 109 0 0,1 1-302 0 0,-2-2 47 0 0,1 1-1360 0 0,0 0-656 0 0,0 2 1658 0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2:32.23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3075E6"/>
      <inkml:brushProperty name="anchorY" value="-1.09811E6"/>
      <inkml:brushProperty name="scaleFactor" value="0.5"/>
    </inkml:brush>
  </inkml:definitions>
  <inkml:trace contextRef="#ctx0" brushRef="#br0">75 119 348 0 0,'-1'0'1636'0'0,"-2"-2"-172"0"0,2 1-330 0 0,-3 0-32 0 0,1-1-68 0 0,0-1-78 0 0,0 1-18 0 0,-1-1-24 0 0,1 0-8 0 0,0-1-57 0 0,1 1-18 0 0,-1-2-49 0 0,0 1 0 0 0,0-1 23 0 0,1 2-27 0 0,-1-2-57 0 0,1 2-2 0 0,0-2-65 0 0,0 0-41 0 0,0 0-54 0 0,1 1 0 0 0,-1-1 83 0 0,0 1-175 0 0,0 0 185 0 0,0 0-292 0 0,1 1 248 0 0,0-1-322 0 0,0 1 256 0 0,0 0-319 0 0,1 2 250 0 0,-1-2-281 0 0,0 0 161 0 0,-1 1-239 0 0,2 0 167 0 0,-1 1-242 0 0,0-1 114 0 0,0 0-147 0 0,0 0 163 0 0,0 1-214 0 0,1 0 204 0 0,0 0-156 0 0,0 1 172 0 0,1 2-133 0 0,0 1 173 0 0,1 1-148 0 0,1 3 136 0 0,0 0-161 0 0,2 3 183 0 0,0 1-187 0 0,0 2 150 0 0,1 1-153 0 0,1 2 142 0 0,0 2-164 0 0,0 0 128 0 0,2 1-143 0 0,-1 2 138 0 0,1 0-144 0 0,0 1 38 0 0,0 1-4 0 0,0 0-50 0 0,0 0 108 0 0,0-1-66 0 0,0-1 18 0 0,0 0-4 0 0,0-1-14 0 0,-2-1 32 0 0,1-1-24 0 0,-2-3 8 0 0,1 0-16 0 0,-1-2 37 0 0,-1-1-12 0 0,0-2 47 0 0,-1-2 63 0 0,0 0 64 0 0,-1-2 44 0 0,0 1 37 0 0,0-2 0 0 0,0 0-97 0 0,0-1-17 0 0,-1-1-48 0 0,2-2-21 0 0,-1-1-18 0 0,3-2-40 0 0,0-3 4 0 0,2-1-46 0 0,0-3-22 0 0,0-1-20 0 0,2-3-114 0 0,0-1-26 0 0,0-2-90 0 0,1-2 50 0 0,-1 0-203 0 0,1 0 84 0 0,0-2-296 0 0,-1 2 163 0 0,0-1-266 0 0,-1 1 187 0 0,0 1-385 0 0,0 1-82 0 0,-2 1-323 0 0,1 2-320 0 0,-2 2-245 0 0,0 1-453 0 0,-1 3-455 0 0,1 1-1500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19:14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 1408 0 0,'0'0'5951'0'0,"18"1"-2791"0"0,19-7-3557 0 0,43-1 0 0 0,-23 2-4566 0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2:33.43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3237E6"/>
      <inkml:brushProperty name="anchorY" value="-1.09946E6"/>
      <inkml:brushProperty name="scaleFactor" value="0.5"/>
    </inkml:brush>
  </inkml:definitions>
  <inkml:trace contextRef="#ctx0" brushRef="#br0">19 124 2272 0 0,'-2'-3'5034'0'0,"0"1"-3707"0"0,-1-1-62 0 0,1 0-198 0 0,0-1 8 0 0,0 0-162 0 0,0 0 12 0 0,1 1-238 0 0,0-1 66 0 0,0 0-248 0 0,1-1 85 0 0,0 0-224 0 0,1 1 99 0 0,0 0-240 0 0,3 0 138 0 0,-1 0-227 0 0,3 0 146 0 0,1 0-209 0 0,3 0 137 0 0,2 0-157 0 0,1 1 113 0 0,3 0-139 0 0,1 0 128 0 0,2 0-165 0 0,2 1 146 0 0,1-1-163 0 0,2 1 146 0 0,0-1-171 0 0,1 1 162 0 0,1 0-167 0 0,-1 0 157 0 0,0 1-164 0 0,0-1 151 0 0,-1 1-171 0 0,-2-1 92 0 0,-1 1-194 0 0,-2 0 105 0 0,-5 0-216 0 0,1 0 45 0 0,-3 0-200 0 0,0 0-20 0 0,-2 1-235 0 0,0-1-57 0 0,-1 0-149 0 0,-1-1-207 0 0,-1 1 55 0 0,-2 0-219 0 0,-2 0-100 0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2:34.02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3415E6"/>
      <inkml:brushProperty name="anchorY" value="-1.10061E6"/>
      <inkml:brushProperty name="scaleFactor" value="0.5"/>
    </inkml:brush>
  </inkml:definitions>
  <inkml:trace contextRef="#ctx0" brushRef="#br0">204 2 1460 0 0,'0'0'4054'0'0,"-4"-1"-2959"0"0,1 1-83 0 0,-1 0-90 0 0,1-1 123 0 0,1 1-175 0 0,-3 0 58 0 0,2 0-180 0 0,-1 0 33 0 0,2 0-191 0 0,-1 0 1512 0 0,0 0-1540 0 0,-1 0-124 0 0,1 0 167 0 0,1 0-220 0 0,-1 1 96 0 0,0 1-197 0 0,1-1 164 0 0,1 3-112 0 0,0-1 83 0 0,0 3-83 0 0,0-1-87 0 0,0 2 102 0 0,0 2-19 0 0,1 1-18 0 0,-1 1-14 0 0,1 1-72 0 0,0 2 19 0 0,0 0 87 0 0,1 2-266 0 0,-1 1 264 0 0,1 0-282 0 0,0 1 241 0 0,-1 1-289 0 0,2 1 276 0 0,-1 1-309 0 0,0 1 273 0 0,0 0-294 0 0,0 1 263 0 0,0-1-252 0 0,0 1 227 0 0,-1 0-264 0 0,0 0 260 0 0,0-2-266 0 0,0 0 260 0 0,0 0-283 0 0,0-1 136 0 0,0-1-133 0 0,-1 0 158 0 0,0-1-34 0 0,0-1 10 0 0,0 0-35 0 0,0-2 57 0 0,0-1 37 0 0,-1 0-46 0 0,1-1 46 0 0,0-2-22 0 0,0 0 30 0 0,-1-1-27 0 0,0 0 36 0 0,0-1-14 0 0,0-2-14 0 0,0 1 32 0 0,-1 0-24 0 0,-1-1 4 0 0,0-1-53 0 0,0 1 61 0 0,-2-1-49 0 0,2-1 62 0 0,-2 2 1 0 0,0-2 20 0 0,-1 0 2 0 0,1 0 1 0 0,-1 1 43 0 0,1-2-16 0 0,-2 1 16 0 0,1-2 1 0 0,0 1-46 0 0,0 0 18 0 0,0-1 2 0 0,1 0-7 0 0,0 0-2 0 0,1 0 10 0 0,1-1-17 0 0,0 0-5 0 0,0 0-3 0 0,2 0-14 0 0,0-1-30 0 0,1 0 8 0 0,1-1-24 0 0,-1 1-4 0 0,1-1-65 0 0,2 1 74 0 0,0 1-50 0 0,5 0 2 0 0,2 0 0 0 0,3 0 2 0 0,2 0-33 0 0,3 0 10 0 0,3-1-19 0 0,1 1-71 0 0,2-1-111 0 0,1 1-81 0 0,1-1-53 0 0,1 1-62 0 0,0-1-107 0 0,-1 0-19 0 0,-2 0-27 0 0,0-1-102 0 0,-3 0 114 0 0,-1 0-143 0 0,-1 0-125 0 0,-5 0-247 0 0,1-1-238 0 0,-3 0 20 0 0,0-1-179 0 0,-2 0-177 0 0,1 0-100 0 0,-3 0-499 0 0,0-2-1839 0 0,2 0-3511 0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2:34.90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3566E6"/>
      <inkml:brushProperty name="anchorY" value="-1.10267E6"/>
      <inkml:brushProperty name="scaleFactor" value="0.5"/>
    </inkml:brush>
  </inkml:definitions>
  <inkml:trace contextRef="#ctx0" brushRef="#br0">0 191 480 0 0,'2'-5'9525'0'0,"0"1"-8025"0"0,0 1 176 0 0,-1 0-158 0 0,2-2-32 0 0,-1 2-3 0 0,0-1-565 0 0,0 0 326 0 0,0 0-487 0 0,-1 2 201 0 0,0 0-353 0 0,0-2 142 0 0,-1 2-287 0 0,1-1 78 0 0,-1 2-273 0 0,0-1 996 0 0,1 3-1053 0 0,1 1 112 0 0,-1 3-147 0 0,1 2-13 0 0,-2 3 19 0 0,0 3-46 0 0,0 1-3 0 0,-1 3-32 0 0,-1 2-3 0 0,1 2-11 0 0,0 1-36 0 0,0 1 23 0 0,0 1 57 0 0,1 1-111 0 0,-1-1 97 0 0,1 1-114 0 0,0-1 106 0 0,1-1-130 0 0,-1-1 112 0 0,0-1-114 0 0,1-1 113 0 0,-1-3-104 0 0,0 0 96 0 0,0-1-117 0 0,0-3 156 0 0,0-1-131 0 0,0-2 148 0 0,0-1-103 0 0,0-1 145 0 0,0 0-116 0 0,0-1 103 0 0,0-3-137 0 0,0 1 78 0 0,0-1-92 0 0,0-1 95 0 0,0-1-128 0 0,0-4 75 0 0,1 0-90 0 0,-1-4 118 0 0,1-2-111 0 0,1-1 67 0 0,-1-2-19 0 0,0-1 18 0 0,0-1 52 0 0,0-1 93 0 0,-1 0 113 0 0,1-1-75 0 0,0 0 91 0 0,-1-1-66 0 0,1 0 76 0 0,0 0-22 0 0,-1 0-43 0 0,0-1 56 0 0,1 0-52 0 0,-1 0 147 0 0,0 1-248 0 0,0-1 231 0 0,0 0-260 0 0,0 0 6 0 0,0 0-128 0 0,0 0 5 0 0,1 0-11 0 0,-1 0-3 0 0,2 0 0 0 0,-1 0 0 0 0,0 1 0 0 0,1-1 0 0 0,0 1 0 0 0,1 1 0 0 0,0-1 0 0 0,0 1 0 0 0,1 1 0 0 0,0 0 0 0 0,1 0 0 0 0,1 1 0 0 0,0 1 0 0 0,0 1 0 0 0,0 0 0 0 0,1 1 0 0 0,0 1 0 0 0,-1 3 0 0 0,2-1 0 0 0,-2 2 0 0 0,2 1 0 0 0,-1 1 0 0 0,2 0 0 0 0,-1 2 0 0 0,1 1 0 0 0,1 2 0 0 0,1 1 0 0 0,-1 2 0 0 0,0 0 0 0 0,0 2-5 0 0,-1 1-138 0 0,-1 1 114 0 0,1 0-93 0 0,-3 2 39 0 0,0 0-25 0 0,-1 1 29 0 0,-1 0-50 0 0,-1 1 15 0 0,-1 0 13 0 0,-2 1 8 0 0,0-1 18 0 0,-2 1-65 0 0,-1-1 72 0 0,-2 0-74 0 0,-1-1 68 0 0,0 0-63 0 0,-3 0 56 0 0,0-1-82 0 0,-2-1 109 0 0,0 0-86 0 0,-1-2 102 0 0,0 0-89 0 0,-1-1 79 0 0,1-1 37 0 0,0-1-61 0 0,0-1 94 0 0,2 0-84 0 0,-1-1 16 0 0,2-1 24 0 0,-1 1 4 0 0,2-1-14 0 0,-1 0 20 0 0,3-1-39 0 0,-2 1 91 0 0,2 0-102 0 0,2-1 23 0 0,-2 0-7 0 0,2 0-7 0 0,0 0 16 0 0,2 0-10 0 0,-1 0 22 0 0,0 0-1 0 0,2 2 6 0 0,0-1 14 0 0,2 2 52 0 0,2 1-89 0 0,2 1 100 0 0,1 1-101 0 0,2 1 109 0 0,1 0-107 0 0,1 2 93 0 0,2 0-102 0 0,0 2 109 0 0,2 1-122 0 0,1 0 93 0 0,0 1-141 0 0,0-1-2 0 0,-1 1-224 0 0,0 0 58 0 0,-1 0-210 0 0,0 0 56 0 0,-2-1-246 0 0,0-1 147 0 0,-1 0-316 0 0,-1-2 175 0 0,-1-1-273 0 0,-1 0 22 0 0,0-2-81 0 0,-2-1-106 0 0,1 0-190 0 0,-2-2-179 0 0,1 0-79 0 0,-1-2-52 0 0,0 0-262 0 0,1 0 272 0 0,-1 0-146 0 0,6-2-6314 0 0,-5-1 6253 0 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2:35.16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3725E6"/>
      <inkml:brushProperty name="anchorY" value="-1.10436E6"/>
      <inkml:brushProperty name="scaleFactor" value="0.5"/>
    </inkml:brush>
  </inkml:definitions>
  <inkml:trace contextRef="#ctx0" brushRef="#br0">1 56 256 0 0,'1'-1'2040'0'0,"1"0"-303"0"0,0 0-277 0 0,1-1-118 0 0,0 0-5 0 0,2-1-52 0 0,-1 0 7 0 0,0 0-46 0 0,1 0 143 0 0,-1 1-221 0 0,0-1 102 0 0,2 0-118 0 0,-2 1-70 0 0,1-2-120 0 0,0 1-63 0 0,-2 0-78 0 0,1 0-82 0 0,0 1-65 0 0,-2 0-103 0 0,0 0-100 0 0,1 0-75 0 0,0 0-103 0 0,-1 1-74 0 0,0 0-50 0 0,-1 0-15 0 0,-1 1-18 0 0,1 1 2 0 0,1 1-11 0 0,-2 2-16 0 0,1 0-15 0 0,-1 3 82 0 0,-1 2-128 0 0,0 1 87 0 0,0 1-144 0 0,0 2 147 0 0,0 0-160 0 0,1 1 132 0 0,0 0-259 0 0,0 1 46 0 0,1 0-228 0 0,1-1 176 0 0,0 0-363 0 0,2-1 37 0 0,-1 0-262 0 0,2-2-72 0 0,-1-1-201 0 0,1-2-236 0 0,-1-1-161 0 0,3-2-297 0 0,-2-1-284 0 0,3-1-451 0 0,-1-2-1679 0 0,2-2-2262 0 0,-2-1 5006 0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2:35.31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3868E6"/>
      <inkml:brushProperty name="anchorY" value="-1.1058E6"/>
      <inkml:brushProperty name="scaleFactor" value="0.5"/>
    </inkml:brush>
  </inkml:definitions>
  <inkml:trace contextRef="#ctx0" brushRef="#br0">67 78 2488 0 0,'-2'-2'2764'0'0,"-2"-2"-755"0"0,0-2-126 0 0,-2 0-509 0 0,0-1 9 0 0,0 1-238 0 0,0-1 89 0 0,1 2-190 0 0,0-1-165 0 0,1 1-212 0 0,0 0-109 0 0,1 0-170 0 0,0 2-78 0 0,0-1-209 0 0,1 1-262 0 0,0 1-144 0 0,0 0-392 0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2:35.91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3735E6"/>
      <inkml:brushProperty name="anchorY" value="-1.10445E6"/>
      <inkml:brushProperty name="scaleFactor" value="0.5"/>
    </inkml:brush>
  </inkml:definitions>
  <inkml:trace contextRef="#ctx0" brushRef="#br0">25 70 3148 0 0,'0'0'6880'0'0,"-3"-1"-5115"0"0,0 1-101 0 0,-5-2 4809 0 0,5 1-5166 0 0,1 0-61 0 0,0 0-294 0 0,0 0-73 0 0,1 0-292 0 0,1-1 20 0 0,1 0-211 0 0,1-1 56 0 0,1 0-221 0 0,3 0 80 0 0,0 0-179 0 0,2 0 110 0 0,2 0-193 0 0,2-1 109 0 0,1 1-146 0 0,2 0 96 0 0,1 0-149 0 0,1 1 65 0 0,0 0-182 0 0,0 0 30 0 0,1 0-200 0 0,-1 0 78 0 0,0 1-244 0 0,-1-1 176 0 0,-3 1-295 0 0,2 0 213 0 0,-4 0-290 0 0,2 0 34 0 0,-2 0-194 0 0,1-1-144 0 0,-3 1-116 0 0,2 0-251 0 0,-3 0-155 0 0,2 1-520 0 0,-3-1-57 0 0,-2 0-2480 0 0,6 0-3682 0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2:36.16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3894E6"/>
      <inkml:brushProperty name="anchorY" value="-1.10566E6"/>
      <inkml:brushProperty name="scaleFactor" value="0.5"/>
    </inkml:brush>
  </inkml:definitions>
  <inkml:trace contextRef="#ctx0" brushRef="#br0">29 1 1832 0 0,'0'0'2556'0'0,"-3"1"-793"0"0,0 1-86 0 0,-1 0-253 0 0,0 1 2 0 0,1-1-69 0 0,-1 0 131 0 0,0 0-168 0 0,2 0-207 0 0,0-1-41 0 0,3 1-183 0 0,0 0-142 0 0,0-1-123 0 0,4 0-141 0 0,1 0-23 0 0,2 0-112 0 0,0-1-56 0 0,4 1-44 0 0,-1 0-62 0 0,3-1-45 0 0,2 0-100 0 0,0 0-123 0 0,1-1-43 0 0,0 1-122 0 0,0-1-209 0 0,1 1-171 0 0,-1-1-207 0 0,-1-1-338 0 0,0 1-155 0 0,0-1-502 0 0,-1 0-217 0 0,-1-1-2224 0 0,0 0-2196 0 0,-3 1 5124 0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2:37.04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4047E6"/>
      <inkml:brushProperty name="anchorY" value="-1.10693E6"/>
      <inkml:brushProperty name="scaleFactor" value="0.5"/>
    </inkml:brush>
  </inkml:definitions>
  <inkml:trace contextRef="#ctx0" brushRef="#br0">203 92 940 0 0,'-1'-2'2092'0'0,"0"-1"-462"0"0,0-1-320 0 0,-1 0-105 0 0,0-1-134 0 0,1 1-177 0 0,0-1 135 0 0,0 1-144 0 0,0 1-2 0 0,1-2-174 0 0,0 2 7 0 0,0 0-173 0 0,0 0 95 0 0,0-1-178 0 0,0 2 128 0 0,0 0-170 0 0,0 1 133 0 0,0-2-197 0 0,0 1 130 0 0,0 0-224 0 0,0 0 146 0 0,0 1-246 0 0,0 1 217 0 0,0-1-192 0 0,0-1 150 0 0,0 0-156 0 0,0-1 110 0 0,0 2-67 0 0,0-2 1410 0 0,0 2-1529 0 0,-1 0 9 0 0,0-1-7 0 0,1 1-28 0 0,-1 1 49 0 0,1-1-7 0 0,0 1 46 0 0,-2 1 31 0 0,0 0 13 0 0,-1 1 9 0 0,0 0-18 0 0,-2 2 21 0 0,0 0 77 0 0,-1 1-82 0 0,-1 1 19 0 0,0 1 116 0 0,-1 2-111 0 0,-1 0 141 0 0,-1 3-203 0 0,-1 0 169 0 0,0 3-125 0 0,0 0 144 0 0,-1 2-135 0 0,1 2 136 0 0,-1 1-143 0 0,2 1 75 0 0,0 2-70 0 0,1 1-104 0 0,1 0 80 0 0,2 0-140 0 0,1 1 104 0 0,1-1-142 0 0,2 0 101 0 0,2 1-121 0 0,1-1 113 0 0,2-1-115 0 0,2 0 86 0 0,1 0-204 0 0,2-2 138 0 0,1-1-216 0 0,2-2 96 0 0,1-1-184 0 0,0-2 81 0 0,2-2-199 0 0,0-2 156 0 0,0-2-194 0 0,1-2 228 0 0,0-2-177 0 0,-3-1 205 0 0,3-3-203 0 0,1-1 254 0 0,-1-2-220 0 0,1-1 330 0 0,0-2-306 0 0,-1-2 364 0 0,0-1-311 0 0,-2-1 330 0 0,1-2-237 0 0,-2-1 289 0 0,0-1-245 0 0,0-1 278 0 0,-2 0-239 0 0,-2 0 255 0 0,0 0-153 0 0,-1-1 188 0 0,-1 0-214 0 0,-1 0 230 0 0,0 0-211 0 0,-2 0 153 0 0,0-1-78 0 0,0 1 7 0 0,0-1-84 0 0,-1 0 60 0 0,0 0-19 0 0,-1 1 32 0 0,0-1 91 0 0,-1 1-98 0 0,1 0-8 0 0,-1 1 2 0 0,0 1-10 0 0,-1 0 24 0 0,0 1-31 0 0,1 1 15 0 0,-1 0 28 0 0,0 0-93 0 0,-1 0 48 0 0,0 2-8 0 0,0-1 51 0 0,0 0-18 0 0,-1 1 13 0 0,1 2-30 0 0,-1-1-9 0 0,1 0-28 0 0,-2 0 11 0 0,0 1-10 0 0,0-1-3 0 0,0 3-4 0 0,-1-2-23 0 0,1 2 11 0 0,-2-1 5 0 0,1 1 2 0 0,-1 0-4 0 0,1 1 6 0 0,-1-1 22 0 0,2 1-44 0 0,-2 0 66 0 0,1 0-49 0 0,-1 1 12 0 0,2 0-13 0 0,0 1 26 0 0,0-1-18 0 0,1 0-12 0 0,1 1 27 0 0,-2 0-24 0 0,0 0 22 0 0,2 0-29 0 0,-2 0 27 0 0,1 0-37 0 0,0 0 30 0 0,0 0-24 0 0,-1 0 7 0 0,2 1-6 0 0,0 0 14 0 0,-1 0 1 0 0,-1 0-28 0 0,2 0 28 0 0,-1 0-14 0 0,-1 1-6 0 0,1-1 7 0 0,0 1 11 0 0,1-1-40 0 0,-3 1-72 0 0,1 0-102 0 0,0 0-62 0 0,-2 1-53 0 0,1-1-103 0 0,-2 1-90 0 0,1 0-132 0 0,-1 0-193 0 0,2 1-379 0 0,-2 0-163 0 0,1 0-292 0 0,-1 2-621 0 0,2 0-583 0 0,-1 0-1386 0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2:41.03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3913E6"/>
      <inkml:brushProperty name="anchorY" value="-1.1056E6"/>
      <inkml:brushProperty name="scaleFactor" value="0.5"/>
    </inkml:brush>
  </inkml:definitions>
  <inkml:trace contextRef="#ctx0" brushRef="#br0">27 230 2532 0 0,'0'-2'2164'0'0,"-1"-2"-615"0"0,0 1-77 0 0,-1-3-334 0 0,0-2-37 0 0,0 1-146 0 0,0-1 102 0 0,1 1-49 0 0,-1-1 130 0 0,0 1-198 0 0,0 0 73 0 0,0 2-274 0 0,1-1-2 0 0,0 1-257 0 0,0 1 21 0 0,-1 0-219 0 0,1 0 59 0 0,0 1-152 0 0,1 1 121 0 0,-1 0 1171 0 0,1 4-1004 0 0,0 0-17 0 0,1 4 39 0 0,-1 3-54 0 0,1 2-48 0 0,1 3 54 0 0,1 2 12 0 0,0 2-36 0 0,0 3 18 0 0,2 2-6 0 0,-1 1-27 0 0,2 3-38 0 0,0 0-24 0 0,2 2 30 0 0,0 1-91 0 0,0 1 45 0 0,2 0-100 0 0,-1-1 44 0 0,2 1-30 0 0,-1 0-74 0 0,1 0 82 0 0,0-1-117 0 0,0 0 80 0 0,1-1-114 0 0,-1-1 50 0 0,1 0-73 0 0,-1-1 69 0 0,0-2-106 0 0,-1-1 96 0 0,0-2-72 0 0,-1-2 91 0 0,-1 0-87 0 0,-1-3 51 0 0,1-2-57 0 0,-2-1 66 0 0,0-1-11 0 0,-1-2 61 0 0,-1-1 106 0 0,0-3-45 0 0,-1 1 191 0 0,0-2-74 0 0,0 1 21 0 0,0-2-295 0 0,-1-2-66 0 0,-1 0 0 0 0,4-2-21 0 0,-1-1 0 0 0,2-3 0 0 0,1-3 0 0 0,1-3 0 0 0,0-4 0 0 0,2-4 0 0 0,-1-3 0 0 0,2-5 0 0 0,0-4 0 0 0,1-4 0 0 0,0-2 0 0 0,0-2 0 0 0,1-2 0 0 0,-1-1 0 0 0,-1 0 0 0 0,0-1 0 0 0,0 1 0 0 0,-1-1 0 0 0,-1 1 0 0 0,0 2 0 0 0,-2 1 0 0 0,1 2 0 0 0,-2 2 0 0 0,1 2 0 0 0,-1 1 0 0 0,-1 3 0 0 0,0 2 0 0 0,0 2 0 0 0,0 1 0 0 0,0 2 0 0 0,-1 2 0 0 0,0 2 0 0 0,0 1 0 0 0,0 2 0 0 0,-1 1 0 0 0,0 1 0 0 0,-1 1-56 0 0,1 3-446 0 0,-1-1 63 0 0,-1 2-249 0 0,1-1-31 0 0,0 1-215 0 0,-1 2 90 0 0,0-1-173 0 0,0 2 90 0 0,0 0-326 0 0,-1 1-147 0 0,4 18-12054 0 0,-6 3 3944 0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2:41.95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4095E6"/>
      <inkml:brushProperty name="anchorY" value="-1.10668E6"/>
      <inkml:brushProperty name="scaleFactor" value="0.5"/>
    </inkml:brush>
  </inkml:definitions>
  <inkml:trace contextRef="#ctx0" brushRef="#br0">7 160 2204 0 0,'1'-1'2488'0'0,"-1"-2"-499"0"0,2-1-86 0 0,-1 1-249 0 0,0-2-150 0 0,0 0-135 0 0,0 0-113 0 0,0 0 14 0 0,1-1-83 0 0,-1 1-65 0 0,0 0-341 0 0,0 0 38 0 0,0 2-339 0 0,0-1 47 0 0,-1 1-258 0 0,1 0 96 0 0,-1 1-229 0 0,0-1 124 0 0,0 0-194 0 0,0 1 252 0 0,0 1-228 0 0,1 1 314 0 0,0 2-254 0 0,0 3 268 0 0,-1 1-254 0 0,1 4 142 0 0,-2 1-122 0 0,1 3 171 0 0,-1 2-200 0 0,1 3 170 0 0,-1 2-207 0 0,1 2 56 0 0,-1 2-22 0 0,0 0 5 0 0,0 3-2 0 0,1 0-17 0 0,-1 0-33 0 0,1 0 22 0 0,1 0-37 0 0,-1 0-32 0 0,1-1 18 0 0,0-1-24 0 0,0-1-3 0 0,0-2-9 0 0,0-2 15 0 0,0-1-19 0 0,0-2-12 0 0,0-2 30 0 0,-1-1 9 0 0,1-2-11 0 0,0-1 47 0 0,-1-3 67 0 0,1 0 85 0 0,-1-2-41 0 0,0 1-16 0 0,0-2-34 0 0,0-2-27 0 0,0-1-34 0 0,0-2-3 0 0,0 0-44 0 0,-1-3 14 0 0,-1-2-20 0 0,1-3-24 0 0,-2-2 1 0 0,1-3-2 0 0,-1-2-6 0 0,1-2 48 0 0,0-2-88 0 0,0-2 102 0 0,0-1-97 0 0,0-1 81 0 0,1 0-104 0 0,-1 0 105 0 0,1 0-112 0 0,0 0 132 0 0,0 1-59 0 0,0 1 141 0 0,0 1-112 0 0,1 0 95 0 0,-1 1-69 0 0,1-1-36 0 0,0 1 98 0 0,-1 0-116 0 0,1 0 82 0 0,1 0-108 0 0,-1 0 100 0 0,1-1-121 0 0,1 1 115 0 0,0-1-119 0 0,-1 2 95 0 0,1-1-89 0 0,1 1 72 0 0,-1 1-115 0 0,1 0 52 0 0,0 1-18 0 0,0 2-12 0 0,0 0-1 0 0,1 1-5 0 0,0 1 5 0 0,0 1-6 0 0,0 2 6 0 0,1 1-1 0 0,0 1 0 0 0,1 0 0 0 0,0 1-5 0 0,3 1-3 0 0,-2 2 1 0 0,3 1 45 0 0,-1 1-115 0 0,3 1 73 0 0,0 3-133 0 0,0 1 125 0 0,1 1-143 0 0,-1 1 168 0 0,0 2-149 0 0,-2 1 125 0 0,0 1-134 0 0,-2 1 160 0 0,-1 0-161 0 0,-1 2 153 0 0,-2 0-130 0 0,-1 0 147 0 0,-1 1-123 0 0,-2-1 127 0 0,-2 1-74 0 0,-1-1 23 0 0,-2 0 117 0 0,-1 0-143 0 0,-1-2 160 0 0,0 0-131 0 0,-2-1 143 0 0,0 0-102 0 0,0-2-15 0 0,-1-1 140 0 0,1-1-158 0 0,0 0 150 0 0,1-2-156 0 0,0 0 149 0 0,2-1-153 0 0,-3 0 148 0 0,3-1-161 0 0,-3-1 155 0 0,2 0-155 0 0,0 0 149 0 0,0 0-147 0 0,3-1 95 0 0,-2 0-109 0 0,2 1 100 0 0,0-1-143 0 0,2 0 122 0 0,-2 0-142 0 0,1 1 166 0 0,0-1-157 0 0,0 1 174 0 0,1 0-149 0 0,0 2 163 0 0,2-1-150 0 0,0 3 83 0 0,1-1-30 0 0,2 3 25 0 0,1 1 64 0 0,1 1-82 0 0,1 2 38 0 0,1 0-3 0 0,1 2 17 0 0,1 1-36 0 0,1 0 49 0 0,1 1-58 0 0,0 1-47 0 0,0 0-104 0 0,0-1-135 0 0,1 1-158 0 0,-1-1-63 0 0,1-1-98 0 0,-1-1-111 0 0,-1-1-263 0 0,0-1-53 0 0,-1-1-255 0 0,0-1-6 0 0,0 0-42 0 0,-1-2-305 0 0,0 0 102 0 0,-2-3-320 0 0,2 0-2015 0 0,3 1-3239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1:14.0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310 46 1884 0 0,'-6'-23'6215'0'0,"6"22"-6017"0"0,-1 1-1 0 0,1-1 0 0 0,0 1 0 0 0,-1-1 0 0 0,0-1 591 0 0,0 2-591 0 0,1 0 1 0 0,-1-1-1 0 0,1 1 0 0 0,-1 0 0 0 0,1-1 0 0 0,-1 1 0 0 0,0 0 0 0 0,1 0 0 0 0,-2-1 0 0 0,-3 5 20 0 0,0 0 0 0 0,0 0 0 0 0,0 1 0 0 0,0 0 0 0 0,1-1 0 0 0,-1 2 0 0 0,1-1 0 0 0,1 0 0 0 0,-1 1 0 0 0,-3 8 0 0 0,-17 22 273 0 0,-193 272 3611 0 0,315-425-2177 0 0,-57 61-1868 0 0,118-145 1416 0 0,-146 185-1234 0 0,7-8 218 0 0,-18 23-434 0 0,-1 0 0 0 0,0 1 1 0 0,0-1-1 0 0,0 0 1 0 0,1 1-1 0 0,-1-1 0 0 0,0 1 1 0 0,1-1-1 0 0,-1 1 1 0 0,0 0-1 0 0,1-1 0 0 0,-1 1 1 0 0,1 0-1 0 0,-1 0 1 0 0,0 0-1 0 0,1 0 0 0 0,-1 0 1 0 0,1 0-1 0 0,2 1 0 0 0,-1 2 10 0 0,0-1 0 0 0,0 1-1 0 0,0 0 1 0 0,-1 0-1 0 0,1 0 1 0 0,-1 0-1 0 0,1 0 1 0 0,-1 0-1 0 0,2 5 1 0 0,-1-4 5 0 0,23 41 278 0 0,33 72 0 0 0,-21-37-174 0 0,38 102-857 0 0,-76-180 683 0 0,4 11-541 0 0,-2-3-3010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19:14.5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40 1296 0 0,'0'0'4650'0'0,"30"-8"1780"0"0,-18 5-6392 0 0,32-5-2635 0 0,-12 2-2614 0 0</inkml:trace>
  <inkml:trace contextRef="#ctx0" brushRef="#br0" timeOffset="1">328 2 1212 0 0,'0'0'3912'0'0,"15"0"-291"0"0,3-2-2757 0 0,-1 4-984 0 0,-1 0-2008 0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2:42.20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4248E6"/>
      <inkml:brushProperty name="anchorY" value="-1.10844E6"/>
      <inkml:brushProperty name="scaleFactor" value="0.5"/>
    </inkml:brush>
  </inkml:definitions>
  <inkml:trace contextRef="#ctx0" brushRef="#br0">0 66 2448 0 0,'1'-2'3473'0'0,"0"1"-2005"0"0,0-3-169 0 0,1 1-1 0 0,0-1-150 0 0,1 0 86 0 0,-1-1-229 0 0,1 1 31 0 0,0 0-230 0 0,-1 0 84 0 0,1 0-257 0 0,-1 0 99 0 0,-1 1-166 0 0,1 0-35 0 0,0 0-94 0 0,-1 0-63 0 0,0 2-74 0 0,1-2-44 0 0,-1 1-80 0 0,0 0-17 0 0,-1 1 21 0 0,1 0-20 0 0,-1 1 5 0 0,-1 2-48 0 0,0 1 37 0 0,0 3-64 0 0,-1 1 8 0 0,0 3-33 0 0,0 0 16 0 0,0 3-53 0 0,1-1-18 0 0,0 2-34 0 0,1 1-88 0 0,1-1-86 0 0,0 1-118 0 0,2 0-192 0 0,1 0-83 0 0,0-1-336 0 0,1-1-88 0 0,1-1-225 0 0,2-1-395 0 0,0-1-65 0 0,-1-3-550 0 0,2-1-1345 0 0,-2-2-1582 0 0,-1-1 3499 0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2:42.35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4384E6"/>
      <inkml:brushProperty name="anchorY" value="-1.10988E6"/>
      <inkml:brushProperty name="scaleFactor" value="0.5"/>
    </inkml:brush>
  </inkml:definitions>
  <inkml:trace contextRef="#ctx0" brushRef="#br0">80 108 508 0 0,'-2'-2'3428'0'0,"-1"-4"-961"0"0,-3-1-183 0 0,0-2-445 0 0,-1-1-229 0 0,-1 0-149 0 0,0 0-133 0 0,0 1-110 0 0,2 2-235 0 0,0 0-195 0 0,2 2-146 0 0,0-1-199 0 0,0 1-258 0 0,1 0-223 0 0,1 1-266 0 0,0 1-349 0 0,1 1-453 0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2:43.31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4249E6"/>
      <inkml:brushProperty name="anchorY" value="-1.1085E6"/>
      <inkml:brushProperty name="scaleFactor" value="0.5"/>
    </inkml:brush>
  </inkml:definitions>
  <inkml:trace contextRef="#ctx0" brushRef="#br0">21 1404 348 0 0,'0'0'1732'0'0,"-1"3"-214"0"0,1 2-285 0 0,-1 0 17 0 0,-1 2-184 0 0,0-1-6 0 0,1 2-108 0 0,-1-1-99 0 0,1 0-73 0 0,-1-1 18 0 0,1 1-76 0 0,0-2 122 0 0,1-1-25 0 0,-1 2 39 0 0,0-2 8 0 0,1-1-4 0 0,-1 1-53 0 0,0-1-111 0 0,0-1 23 0 0,0 0-124 0 0,1-1 637 0 0,1-2-529 0 0,0-1-330 0 0,1-2 193 0 0,0-2-220 0 0,1-1 81 0 0,0-2-75 0 0,0-2 129 0 0,2-2-202 0 0,-1-3 109 0 0,2-2-228 0 0,1-3 24 0 0,1-3-68 0 0,1-4-14 0 0,2-4-24 0 0,0-6-25 0 0,3-4-9 0 0,0-5-4 0 0,1-3-11 0 0,1-4-26 0 0,0 0 17 0 0,0-2-12 0 0,0 0 100 0 0,-1 2-158 0 0,-1 2 158 0 0,-1 2-152 0 0,0 4 156 0 0,-2 3-148 0 0,0 3 166 0 0,-1 3-171 0 0,-1 3 85 0 0,-1 3-41 0 0,0 3-19 0 0,-1 2 16 0 0,0 2 11 0 0,0 2-18 0 0,0 1 17 0 0,-1 2-6 0 0,-1 2-7 0 0,0 1 2 0 0,0 1-1 0 0,0 1 5 0 0,0 1-2 0 0,0 1-13 0 0,-1 1 28 0 0,0 0-24 0 0,0 0 13 0 0,0 1-13 0 0,0 1 22 0 0,-1 1-35 0 0,0 0 39 0 0,0 2-16 0 0,0-1-10 0 0,0 1 32 0 0,0-1-33 0 0,0 2 15 0 0,-1-1 5 0 0,0 1 2 0 0,1 0-9 0 0,-2 1-53 0 0,1-1 62 0 0,0 1 2 0 0,0-1-33 0 0,0 1-6 0 0,0-1 33 0 0,0 1-44 0 0,1-2 51 0 0,-1 1-39 0 0,1-1 22 0 0,0 1-25 0 0,0-2 25 0 0,1-1 25 0 0,0 1-49 0 0,0-1 27 0 0,1 0-33 0 0,-1 0 22 0 0,0 0-21 0 0,0 2 44 0 0,0-1-23 0 0,-1 1-1 0 0,1-1 6 0 0,0 2-7 0 0,-1-1-3 0 0,0 1-37 0 0,0 0 34 0 0,0 1-59 0 0,-2 1-44 0 0,1-1-111 0 0,0 1-90 0 0,-1 1-111 0 0,1-1-73 0 0,0 0-90 0 0,-1 0-237 0 0,0 2-40 0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2:43.79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4424E6"/>
      <inkml:brushProperty name="anchorY" value="-1.10837E6"/>
      <inkml:brushProperty name="scaleFactor" value="0.5"/>
    </inkml:brush>
  </inkml:definitions>
  <inkml:trace contextRef="#ctx0" brushRef="#br0">168 43 52 0 0,'0'0'0'0'0,"-3"1"1376"0"0,-1 0-480 0 0,-2 1-125 0 0,0 0-134 0 0,-2 1-48 0 0,1 0-24 0 0,0 0-45 0 0,1 1-36 0 0,-1 0-59 0 0,1-1-43 0 0,0 1 6 0 0,1-1-18 0 0,-1 1-43 0 0,2-1 147 0 0,-1 1-153 0 0,2 0 177 0 0,-2 0-150 0 0,2-1 23 0 0,-1 2-97 0 0,0-2-66 0 0,0 1 106 0 0,1 0-20 0 0,-1 0 30 0 0,0-1-92 0 0,0 2 62 0 0,0-1-79 0 0,0 0 77 0 0,1 0-80 0 0,-1 1 99 0 0,0-2-118 0 0,1 0 91 0 0,0 1-79 0 0,0-1 111 0 0,1-1-79 0 0,0 1 128 0 0,0 0-64 0 0,0-1 145 0 0,1 0-63 0 0,0-1 169 0 0,0 1-133 0 0,0 0 172 0 0,0-1-175 0 0,0 1 82 0 0,0-1-208 0 0,1-1 121 0 0,1-1-184 0 0,1 0 67 0 0,2-3-62 0 0,1-1 88 0 0,3-1-152 0 0,0 0 69 0 0,2-1-113 0 0,0-1 57 0 0,1-1 30 0 0,1 0-57 0 0,0 1-44 0 0,-1-1 90 0 0,1 0-36 0 0,0 0-20 0 0,-1 0 23 0 0,0 1-60 0 0,-1 0 44 0 0,0 1-34 0 0,-1-1 33 0 0,-2 3 5 0 0,1-1-62 0 0,-2 1 25 0 0,1 0-34 0 0,-2 1-21 0 0,1 0-23 0 0,-2 1-1 0 0,1-1-30 0 0,-2 2-30 0 0,0 0 20 0 0,1 0 0 0 0,-1 0 23 0 0,0 1-19 0 0,0 2-2 0 0,0 0 0 0 0,1 3-38 0 0,0 2 47 0 0,0 0-20 0 0,0 3 26 0 0,0 1 2 0 0,0 2 6 0 0,0 1 78 0 0,1 2-282 0 0,-1 2-4 0 0,2 1-319 0 0,0 2-46 0 0,0 1-313 0 0,1 2-281 0 0,1 2-312 0 0,-1 0-332 0 0,1 3-343 0 0,-1-1-2610 0 0,0 2-2660 0 0,-2-5 6292 0 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2:44.70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4568E6"/>
      <inkml:brushProperty name="anchorY" value="-1.10993E6"/>
      <inkml:brushProperty name="scaleFactor" value="0.5"/>
    </inkml:brush>
  </inkml:definitions>
  <inkml:trace contextRef="#ctx0" brushRef="#br0">24 27 1644 0 0,'-3'-3'5777'0'0,"1"0"-4427"0"0,0 1-24 0 0,0 0-139 0 0,0-1 152 0 0,0 0-193 0 0,0 2-156 0 0,1-1-146 0 0,0 1-169 0 0,0 0-93 0 0,-1-1-6 0 0,0 1 23 0 0,1 0-36 0 0,0 0-43 0 0,1 2 35 0 0,1 1-145 0 0,0 3 209 0 0,0 2-286 0 0,1 2 217 0 0,1 1-354 0 0,1 3 278 0 0,0 2-147 0 0,0 2 13 0 0,1 2-154 0 0,1 2 105 0 0,0 3-236 0 0,0 2 257 0 0,1 2-252 0 0,1 2 240 0 0,-1 0-207 0 0,0 2 184 0 0,1 0-185 0 0,-1 1 190 0 0,1-1-212 0 0,-1 0 200 0 0,1 0-202 0 0,-1 0 196 0 0,0-2-204 0 0,0-1 140 0 0,-1-2-174 0 0,0-1 165 0 0,-1-3-201 0 0,0-2 120 0 0,-1-1-127 0 0,0-3 173 0 0,0-2-192 0 0,0-1 154 0 0,-1-2-132 0 0,0-1 164 0 0,0-3-197 0 0,-1 1 37 0 0,0-3-131 0 0,0 1 15 0 0,-1-1-217 0 0,1-1 168 0 0,-1 0-341 0 0,0-2 241 0 0,0-1-338 0 0,0 1 56 0 0,-1 0-236 0 0,1-1-43 0 0,-1-1-137 0 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2:45.13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14711E6"/>
      <inkml:brushProperty name="anchorY" value="-1.11194E6"/>
      <inkml:brushProperty name="scaleFactor" value="0.5"/>
    </inkml:brush>
  </inkml:definitions>
  <inkml:trace contextRef="#ctx0" brushRef="#br0">72 27 140 0 0,'-2'-1'2920'0'0,"-2"0"-788"0"0,0-1-251 0 0,-1 0-61 0 0,2 0-231 0 0,-3 0-28 0 0,1 1-39 0 0,2 0-81 0 0,-2-1-28 0 0,0 1-283 0 0,2-1-5 0 0,1 2-330 0 0,-1-2 204 0 0,0 1-338 0 0,1-1 204 0 0,-1 1 1102 0 0,1 0-1286 0 0,0 0-177 0 0,0 1 90 0 0,-1-2 1819 0 0,2 3-2137 0 0,-1 1-115 0 0,1-1 32 0 0,1 1-32 0 0,0 1 66 0 0,2 2-122 0 0,2 1 84 0 0,2 1-144 0 0,0 1 82 0 0,2 1-109 0 0,1 1 114 0 0,1 0-130 0 0,2 2 91 0 0,0 0-117 0 0,1 1 121 0 0,-1 0-140 0 0,1 0 121 0 0,0 1-121 0 0,1 0 109 0 0,-2-1-102 0 0,-1 1 76 0 0,0-2-78 0 0,-1 0 101 0 0,-1-1-124 0 0,0-1 141 0 0,0-1-117 0 0,-2 0 134 0 0,1-1-114 0 0,-3-3 101 0 0,1 1-53 0 0,-1-1 77 0 0,0-1-100 0 0,-1 0 83 0 0,0-1 67 0 0,1-1-145 0 0,-1 0 53 0 0,0-1 28 0 0,-1 0-82 0 0,1-2 63 0 0,-1 0-62 0 0,2-1 45 0 0,-1-1 23 0 0,0-1 8 0 0,0 0-8 0 0,1-2-15 0 0,0 0-14 0 0,0-2-6 0 0,0 1-10 0 0,0-2-27 0 0,0 1-2 0 0,0-1-25 0 0,1 0-88 0 0,0-1-164 0 0,0-1-1 0 0,1 0-258 0 0,-1 0-34 0 0,2-1-516 0 0,0-1 57 0 0,0 0-430 0 0,1-1-443 0 0,1-1-329 0 0,1 0-623 0 0,1-2-3692 0 0,0 0-4394 0 0,-3 2 10683 0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6:39.14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1796E6"/>
      <inkml:brushProperty name="anchorY" value="-1.15881E6"/>
      <inkml:brushProperty name="scaleFactor" value="0.5"/>
    </inkml:brush>
  </inkml:definitions>
  <inkml:trace contextRef="#ctx0" brushRef="#br0">1 0 252 0 0,'0'0'2657'0'0,"2"1"-2231"0"0,0 0 269 0 0,0-1-401 0 0,0 1 339 0 0,-1-1-394 0 0,0 1 352 0 0,0-1-324 0 0,1 0 334 0 0,1 1-319 0 0,0 0 102 0 0,1 0 3641 0 0,9 1 6248 0 0,-15-3-10141 0 0,1 0-164 0 0,-1 0 181 0 0,1 0-195 0 0,0 0 907 0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6:40.92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1926E6"/>
      <inkml:brushProperty name="anchorY" value="-1.16008E6"/>
      <inkml:brushProperty name="scaleFactor" value="0.5"/>
    </inkml:brush>
  </inkml:definitions>
  <inkml:trace contextRef="#ctx0" brushRef="#br0">1 63 408 0 0,'0'0'12852'0'0,"0"-2"-12823"0"0,0 0 45 0 0,0 0-44 0 0,0 0 24 0 0,0 1-22 0 0,0 0 25 0 0,0 1-26 0 0,0-2-53 0 0,1 1 94 0 0,0 0-64 0 0,-1 0 16 0 0,1 0-13 0 0,0-1 26 0 0,0 0-46 0 0,1 0 28 0 0,-1 1-4 0 0,-1 0-9 0 0,1-1-160 0 0,-1 0 120 0 0,1 0 100 0 0,-1 1-63 0 0,0 0 34 0 0,0 0 4 0 0,1 1-7 0 0,0-2-21 0 0,0 0 58 0 0,0 1-28 0 0,0 0 6 0 0,-1 0 4 0 0,1 0-6 0 0,-1 1-3 0 0,0 0 34 0 0,1-2-53 0 0,0 1-14 0 0,0 0-95 0 0,0 0 152 0 0,0 0-54 0 0,-1 1 9 0 0,0-1 2 0 0,0 1-15 0 0,0 0 0 0 0,0 0-31 0 0,1-1 29 0 0,1 0 26 0 0,-1-1-7 0 0,-1 1-8 0 0,1 1 30 0 0,0-1-102 0 0,-1 1 147 0 0,0 0 3 0 0,0 0 97 0 0,0-2-192 0 0,1 1 32 0 0,0-1-145 0 0,-1 1 173 0 0,1 0-57 0 0,-1 0 10 0 0,0 1-2 0 0,0-1-1 0 0,0 2-61 0 0,0-1 63 0 0,0 0-1 0 0,0 0 57 0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7:02.34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2789E6"/>
      <inkml:brushProperty name="anchorY" value="-1.16745E6"/>
      <inkml:brushProperty name="scaleFactor" value="0.5"/>
    </inkml:brush>
  </inkml:definitions>
  <inkml:trace contextRef="#ctx0" brushRef="#br0">19 57 2092 0 0,'-4'-5'10208'0'0,"2"3"-9215"0"0,0-1 90 0 0,0 2-216 0 0,0-3 1445 0 0,0 3-1763 0 0,1-1-48 0 0,0 0-38 0 0,0 1-76 0 0,0-1 927 0 0,2 0-1148 0 0,0 0 1 0 0,0 0-31 0 0,4 0-1 0 0,-1 0-72 0 0,4 0 28 0 0,2 0-17 0 0,2 0-16 0 0,2 0 10 0 0,1 0-33 0 0,1 0 9 0 0,2 1-23 0 0,1-1-22 0 0,3 1 47 0 0,1 0-21 0 0,1-1-6 0 0,2 1-2 0 0,1 0 0 0 0,1 1-6 0 0,0-1-31 0 0,1 1 32 0 0,-2 0 3 0 0,1 0-6 0 0,-2 0-1 0 0,-2 0-13 0 0,0 0 12 0 0,-3 0-32 0 0,0 0 51 0 0,-3 0-30 0 0,-3 0 5 0 0,0 1 23 0 0,-3-1-49 0 0,2 0 52 0 0,-3 0-35 0 0,1 0 11 0 0,-2 0 20 0 0,1 1-20 0 0,-2-1 7 0 0,1 0-21 0 0,-2 1-8 0 0,1-1 62 0 0,-1 0-62 0 0,1 0 7 0 0,-2-1-58 0 0,-1 1 28 0 0,2 0-59 0 0,-2 0-12 0 0,-1-1 6 0 0,2 1-29 0 0,-1 0-21 0 0,-1-1-14 0 0,-2 1-49 0 0,2 0-54 0 0,0 0-82 0 0,-2 0-72 0 0,0 0-183 0 0,-1 0-27 0 0,2-1-246 0 0,0 1-194 0 0,-1 0-159 0 0,0-1-305 0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7:02.89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2991E6"/>
      <inkml:brushProperty name="anchorY" value="-1.16866E6"/>
      <inkml:brushProperty name="scaleFactor" value="0.5"/>
    </inkml:brush>
  </inkml:definitions>
  <inkml:trace contextRef="#ctx0" brushRef="#br0">61 130 20 0 0,'0'0'1728'0'0,"-1"-3"-331"0"0,0 0-312 0 0,0-3 270 0 0,-1-1-316 0 0,0 1 2 0 0,0-2-85 0 0,0 0-189 0 0,0 1-43 0 0,0-1 44 0 0,0 2 57 0 0,0-1-78 0 0,0 1 26 0 0,0-1-172 0 0,0 1 112 0 0,-1 1-159 0 0,1 0 84 0 0,0 0-163 0 0,0 1 49 0 0,0-1-193 0 0,0 1 40 0 0,1 2-175 0 0,0 0 65 0 0,-1 0-173 0 0,1-1 82 0 0,0 2-129 0 0,1-1 98 0 0,-1 1-149 0 0,1 1 173 0 0,0 0-39 0 0,-2 2 102 0 0,0 1 10 0 0,1 4-15 0 0,-1 2-28 0 0,0 3 18 0 0,0 2 34 0 0,1 3-53 0 0,0 3 83 0 0,0 2-61 0 0,0 4-23 0 0,0 1 16 0 0,1 2 34 0 0,1 2-44 0 0,0 1-26 0 0,0 1-12 0 0,1 1-28 0 0,-1 0-37 0 0,0 0-6 0 0,0-2 45 0 0,1-1 3 0 0,-1-1 10 0 0,0-1-36 0 0,0-2 72 0 0,0-1-37 0 0,0-1 8 0 0,0-1-28 0 0,0-1-16 0 0,0-2-12 0 0,0-2-27 0 0,-1-1 48 0 0,1-1-6 0 0,-1-1 54 0 0,1-1 10 0 0,0-2-18 0 0,0 0-43 0 0,0-2-2 0 0,-1 0-17 0 0,1-3-21 0 0,-1 0 9 0 0,0-1-14 0 0,0 1-6 0 0,0-2-13 0 0,1 1-1 0 0,-1-1 3 0 0,1 0-58 0 0,-1-1-6 0 0,1-2-67 0 0,-1 2-83 0 0,1-2-74 0 0,-1 0-100 0 0,0-1-149 0 0,0 0-155 0 0,1 0-371 0 0,-1 0-473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19:26.3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73 1056 0 0,'-1'-7'2459'0'0,"0"2"-1482"0"0,0 0-1 0 0,0 0 1 0 0,0 0 0 0 0,1 0 0 0 0,0 0 0 0 0,0 0 0 0 0,1-5 0 0 0,-1 8-708 0 0,2-16 2873 0 0,0 45-2844 0 0,2 0 0 0 0,10 44 0 0 0,0-5 431 0 0,26 218 1449 0 0,-33-209-1890 0 0,-6-73-288 0 0,1 17-409 0 0,0-6-3343 0 0,-7-24 167 0 0,-2-9-1748 0 0,1 10 1986 0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7:04.04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2861E6"/>
      <inkml:brushProperty name="anchorY" value="-1.16813E6"/>
      <inkml:brushProperty name="scaleFactor" value="0.5"/>
    </inkml:brush>
  </inkml:definitions>
  <inkml:trace contextRef="#ctx0" brushRef="#br0">28 79 2708 0 0,'0'0'3705'0'0,"-2"-1"-2191"0"0,0 0-75 0 0,-1 1-232 0 0,0-2 86 0 0,-1 1-130 0 0,2 0 53 0 0,0 1-146 0 0,-1-2-160 0 0,1 0-185 0 0,0 1-96 0 0,1 0-153 0 0,-1-1 584 0 0,3 1-750 0 0,0-1-123 0 0,2 0 77 0 0,1 0-53 0 0,1-1-7 0 0,0 1-25 0 0,4-1 0 0 0,-2 1-30 0 0,4-1-12 0 0,1 1-26 0 0,2-1-9 0 0,1 0-28 0 0,1 0 34 0 0,0 0-73 0 0,1 1-1 0 0,1-1 109 0 0,1 0-161 0 0,0 0 150 0 0,0 1-158 0 0,1-1 125 0 0,0 1-187 0 0,-1 0 76 0 0,0 0 118 0 0,-1 1-151 0 0,0 0 137 0 0,-1 0-143 0 0,-1 0 135 0 0,-3 0-148 0 0,1 0 118 0 0,-4 1-112 0 0,2-1 136 0 0,-2 1-144 0 0,1 0 148 0 0,-2-1-166 0 0,0 1 86 0 0,-1 0-18 0 0,-2 0-2 0 0,2-1 87 0 0,-2 1-123 0 0,-1 0 49 0 0,2 0-16 0 0,-1 0-22 0 0,-2 0 57 0 0,0 0-31 0 0,1 0-8 0 0,-1 0 51 0 0,-1 0-40 0 0,0 0-48 0 0,-1 0 71 0 0,-2 0 8 0 0,1 0-2 0 0,2 0 94 0 0,1 0-133 0 0,0 0 136 0 0,-2 0-148 0 0,0 0 113 0 0,0 0-124 0 0,-2 0 125 0 0,1 0-216 0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7:18.57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3039E6"/>
      <inkml:brushProperty name="anchorY" value="-1.16932E6"/>
      <inkml:brushProperty name="scaleFactor" value="0.5"/>
    </inkml:brush>
  </inkml:definitions>
  <inkml:trace contextRef="#ctx0" brushRef="#br0">2140 61 760 0 0,'0'0'4238'0'0,"2"-1"-3736"0"0,0 0-315 0 0,-1 0 273 0 0,1 0-292 0 0,-1 0 254 0 0,0 1 596 0 0,1-2-930 0 0,3-3 4195 0 0,-4 4-4112 0 0,-1-1-126 0 0,0 0 136 0 0,1-1 1711 0 0,-3 2-1882 0 0,0 1 63 0 0,-1-1-68 0 0,2 1 45 0 0,-1-1-46 0 0,-1 0 96 0 0,-1 0-102 0 0,1 1 130 0 0,0-1-98 0 0,-1 1 40 0 0,0 0-63 0 0,0-1 49 0 0,-2 1-40 0 0,1 0 81 0 0,-2 0-74 0 0,1 0 85 0 0,-2-1-90 0 0,1 1 65 0 0,-2-1-86 0 0,2 0 80 0 0,-2 0-81 0 0,2 1 113 0 0,-3 0-52 0 0,2 0 83 0 0,-2-1-82 0 0,1 1 115 0 0,-1 0-62 0 0,1-1-2 0 0,-3 1-16 0 0,3 0-17 0 0,-2 0-21 0 0,2 0-14 0 0,-3 0 11 0 0,3 0 4 0 0,-3 0-6 0 0,2 0-7 0 0,-2 0-11 0 0,2-1-3 0 0,-2 1-24 0 0,1 0 25 0 0,-2 0-8 0 0,3 0 2 0 0,-5 0 0 0 0,3 1-10 0 0,-3-1 4 0 0,2 1-7 0 0,-3-1 11 0 0,-1 0-8 0 0,4 1 17 0 0,-4-1 4 0 0,0 0-10 0 0,4 0 19 0 0,-4 1-6 0 0,0-1 20 0 0,4 0 10 0 0,-3 0-26 0 0,3 0 14 0 0,-2 0-18 0 0,3 0 13 0 0,-4 0-23 0 0,4 0-3 0 0,-4 0 5 0 0,3 0 21 0 0,-3-1 31 0 0,-1 1 11 0 0,3-1-27 0 0,-2 1 10 0 0,-1-1-18 0 0,0 1-6 0 0,0-1 16 0 0,1 0-16 0 0,0 0-8 0 0,0 0-8 0 0,-1 0 2 0 0,1 0-12 0 0,-1 0-48 0 0,0 0 65 0 0,-1 0-22 0 0,0 1-3 0 0,0-1-6 0 0,0 0 25 0 0,0 0-22 0 0,0 0 7 0 0,0 0 2 0 0,0 1 23 0 0,0-1-16 0 0,1 1-3 0 0,3-1 2 0 0,-3 1-21 0 0,4 0 34 0 0,-4-1-16 0 0,4 1 20 0 0,-3 0-33 0 0,2-1 19 0 0,-2 1 3 0 0,-1 0-48 0 0,4-1 33 0 0,-4 1-11 0 0,1-1-12 0 0,-1 1 8 0 0,0-1 7 0 0,1 1 2 0 0,-1-1-27 0 0,4 0 26 0 0,-3 0-8 0 0,1 1-3 0 0,2-1-12 0 0,-3 1 31 0 0,4-1-29 0 0,-4 1 10 0 0,0 0 1 0 0,3-1-14 0 0,-4 1 22 0 0,4 0-20 0 0,-2-1 24 0 0,3 1-25 0 0,-3 1 17 0 0,3-1-1 0 0,-3 0-4 0 0,3 1 2 0 0,-2-1 8 0 0,2 1-2 0 0,-2-1-32 0 0,2 1 42 0 0,-2 0-27 0 0,2-1 17 0 0,-1 0-28 0 0,2 1 37 0 0,-2 0-12 0 0,2-1-29 0 0,-2 1 47 0 0,2 0-20 0 0,-1 0-3 0 0,2 0-2 0 0,-2-1 9 0 0,2 1-22 0 0,-1-1 11 0 0,3 1 11 0 0,-3-1-14 0 0,2 0 10 0 0,-1 1-7 0 0,1-1 16 0 0,-2 1-15 0 0,2-1 10 0 0,-2 1-2 0 0,2-1-10 0 0,-2 1-1 0 0,2-1-24 0 0,-2 1 49 0 0,3 0-44 0 0,-3 0 42 0 0,2-1-12 0 0,-1 1-15 0 0,3 0 15 0 0,-3 0-15 0 0,2 0 19 0 0,-2 0-34 0 0,2 0 47 0 0,-1 1-19 0 0,1-2 7 0 0,-1 1-15 0 0,2 0 13 0 0,-1 0-4 0 0,1-1-23 0 0,1 0 26 0 0,-1 1 6 0 0,1-1-21 0 0,1 0 3 0 0,-2 1 13 0 0,1 0-15 0 0,1-1-55 0 0,-2 0 90 0 0,1 1-29 0 0,1-1 0 0 0,-1 0-1 0 0,0 0 14 0 0,2 1-1 0 0,-2-1-12 0 0,1 1 13 0 0,0-1-9 0 0,2 1 3 0 0,-2-1-1 0 0,0 1-5 0 0,1-1-12 0 0,-2 1 31 0 0,1 0-24 0 0,2 0 17 0 0,0-1-14 0 0,-2 1 23 0 0,1-1-11 0 0,0 0-15 0 0,1 0 28 0 0,2 0-33 0 0,-1 0 39 0 0,-1 0-26 0 0,1 1 8 0 0,-1 0 16 0 0,1-1-46 0 0,1 1 32 0 0,0-1 8 0 0,1 0-26 0 0,-1 0 5 0 0,1 0 12 0 0,1 0-15 0 0,-3 0-4 0 0,-1 1-8 0 0,1-1-3 0 0,1 0-10 0 0,-1 0 12 0 0,1 1-4 0 0,1-1 19 0 0,-2 1 0 0 0,1 0 16 0 0,-1 1 5 0 0,1 1 18 0 0,-1 0-8 0 0,0 2 8 0 0,1-1-48 0 0,0 2 46 0 0,1-1-15 0 0,-1 1 8 0 0,0 0 93 0 0,0 2 11 0 0,0-2-11 0 0,1 3-61 0 0,0 1-48 0 0,0 1 168 0 0,0 0-59 0 0,1 2-60 0 0,0 0 84 0 0,-1 0-128 0 0,1 1 74 0 0,0 1-71 0 0,0 0 56 0 0,0 0-59 0 0,1 0 143 0 0,-1 1-112 0 0,1 1 108 0 0,0 0-95 0 0,0 0 47 0 0,0 0-62 0 0,0 1 64 0 0,1 1-7 0 0,0 0-34 0 0,0 0 26 0 0,0 0-23 0 0,0 0 15 0 0,1 0-13 0 0,1 0 8 0 0,0 0 30 0 0,0-1-28 0 0,0 0-124 0 0,0 0 194 0 0,-1-1-74 0 0,1 0 34 0 0,0 0-31 0 0,-1 0 23 0 0,1 0-64 0 0,0-1 13 0 0,-1 0 27 0 0,0 0-16 0 0,0 0-2 0 0,0-1-60 0 0,0 1 185 0 0,0-1-216 0 0,-1-1 210 0 0,1 1-231 0 0,-1-1 119 0 0,0 0-80 0 0,0 0 122 0 0,0-1-199 0 0,-1 1 271 0 0,0-1-274 0 0,0 0 247 0 0,0 0-274 0 0,-1-1 277 0 0,1 0-272 0 0,-1-1 274 0 0,1 1-279 0 0,-1-1 271 0 0,0-1-264 0 0,1 1 266 0 0,-1 0-276 0 0,1 0 256 0 0,0 0-232 0 0,-1 0 233 0 0,0 0-242 0 0,0 0 245 0 0,0-1-251 0 0,0 0 257 0 0,0 1-263 0 0,0-1 256 0 0,0 1-264 0 0,0 0 256 0 0,0 0-241 0 0,-1 0 236 0 0,1-1-215 0 0,0 2 284 0 0,0-1-238 0 0,0 1 230 0 0,0 0-234 0 0,-1-1 215 0 0,0 1-266 0 0,0 0 231 0 0,0 0-221 0 0,0 0 223 0 0,0 0-207 0 0,0 0 199 0 0,0 0-218 0 0,0 1 242 0 0,0 0-214 0 0,1 0 57 0 0,-1 0-13 0 0,1 0 25 0 0,-1 0 63 0 0,1 0-114 0 0,-1-1 71 0 0,0 0-33 0 0,1-1 7 0 0,-1 1 4 0 0,0-1-11 0 0,0 0 17 0 0,0 0-9 0 0,0 0 7 0 0,0 1-6 0 0,0-1 15 0 0,0 0 6 0 0,0 1-16 0 0,0-1-17 0 0,-1 0 37 0 0,1 1-36 0 0,-1-1-17 0 0,0 0 66 0 0,1-1-26 0 0,-1 2 5 0 0,1-2 112 0 0,0 1-144 0 0,-1 0 39 0 0,1 0 103 0 0,-1 0-170 0 0,0-1 88 0 0,0 1-33 0 0,0-1 136 0 0,0 1-154 0 0,1 0 135 0 0,-1-1-166 0 0,0 1 174 0 0,1-1-175 0 0,-1 1 146 0 0,0 0-157 0 0,0-1 172 0 0,0 0-159 0 0,1 0 174 0 0,-1 1-163 0 0,1-1 162 0 0,0 0-192 0 0,-1 0 168 0 0,1-1-168 0 0,-1 1 221 0 0,0 0-150 0 0,1-1 138 0 0,0 1-154 0 0,0 0 139 0 0,0 0-146 0 0,-1 0 126 0 0,1 1-145 0 0,1-1 150 0 0,-1 0-163 0 0,0 0 132 0 0,0 0-114 0 0,0-2 126 0 0,1 1-38 0 0,0 1 38 0 0,-1 0-3 0 0,1 1-7 0 0,-1-1-24 0 0,1 1-22 0 0,-1-1-10 0 0,2 0 14 0 0,-1 0-2 0 0,-1 1 16 0 0,1-1-23 0 0,1 0 26 0 0,-1 0-7 0 0,0 0-3 0 0,0 0-12 0 0,0 0-11 0 0,0 0-3 0 0,-1 0-24 0 0,1 0 25 0 0,0 0-50 0 0,0-2-28 0 0,0 1 85 0 0,0-1-108 0 0,0 0 105 0 0,1 1-98 0 0,-1 0 109 0 0,1 1-126 0 0,-1-1 146 0 0,0 0-133 0 0,1 1 153 0 0,-1-1-78 0 0,0 0 105 0 0,0 1-121 0 0,-1-2 109 0 0,2 1-128 0 0,-1-2 117 0 0,0 2-130 0 0,1-2 118 0 0,-1 1-111 0 0,0-1 75 0 0,0 1-70 0 0,0-2 99 0 0,0 1-109 0 0,0-2 100 0 0,0 2-110 0 0,-1-2 126 0 0,1-1-132 0 0,-1 0 125 0 0,1 0-122 0 0,-1-1 110 0 0,1 1-79 0 0,-1-1 66 0 0,1 0-89 0 0,-1-1 110 0 0,1 1-114 0 0,-1 0 115 0 0,1-1-109 0 0,-1-1 112 0 0,0 0-117 0 0,0-1 91 0 0,1 2-75 0 0,0-1 92 0 0,-1 1-107 0 0,1-2 85 0 0,-1 1-162 0 0,1 0 37 0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7:20.78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2719E6"/>
      <inkml:brushProperty name="anchorY" value="-1.17039E6"/>
      <inkml:brushProperty name="scaleFactor" value="0.5"/>
    </inkml:brush>
  </inkml:definitions>
  <inkml:trace contextRef="#ctx0" brushRef="#br0">1271 14 1100 0 0,'0'0'14799'0'0,"-1"-1"-14667"0"0,0 0 170 0 0,0 0-81 0 0,0 0 111 0 0,0 1-178 0 0,-2-1 107 0 0,-1 0-172 0 0,1 0 84 0 0,-3 0-152 0 0,1 0 218 0 0,1 1-115 0 0,-2-1 113 0 0,1 1-121 0 0,1-1 94 0 0,1 1-161 0 0,-3-1 88 0 0,1 1-111 0 0,0 0 95 0 0,-2-1-119 0 0,1 1 123 0 0,0 0-131 0 0,-2 0 156 0 0,1 0-135 0 0,1 0 135 0 0,-2 0-147 0 0,1 0 124 0 0,1 0-141 0 0,-2 0 129 0 0,1 1-137 0 0,-2-1 40 0 0,1 1 23 0 0,-1 0 55 0 0,1 0-97 0 0,-1 0 103 0 0,1 1-135 0 0,-2-1 124 0 0,1 1-123 0 0,-2 1 129 0 0,-1 0-118 0 0,-1 0 125 0 0,0 0-111 0 0,0 1 104 0 0,-1 0-64 0 0,1 0 39 0 0,-2 1-30 0 0,1 0 4 0 0,-1 0-15 0 0,-1 1 8 0 0,-1 0-27 0 0,0 1 7 0 0,-2 1 20 0 0,1-1-25 0 0,-1 2 4 0 0,0-1-1 0 0,0 2-6 0 0,0 0-3 0 0,0 0-27 0 0,1 0 54 0 0,-1 1-32 0 0,-1 1 2 0 0,0 0-5 0 0,-1 1 10 0 0,0 0-12 0 0,0 1-34 0 0,1 1 56 0 0,-1 0-89 0 0,0 0 102 0 0,1 0-107 0 0,0 0 117 0 0,1 0-110 0 0,1 0 127 0 0,1 0-126 0 0,0 1 123 0 0,0 0-126 0 0,2 0 122 0 0,0 0-116 0 0,0 1 95 0 0,1 0-57 0 0,0 0 54 0 0,0 1-70 0 0,1 0 96 0 0,-1 0-100 0 0,1 1 101 0 0,0 0-105 0 0,0 0 116 0 0,1 1-114 0 0,-1 0 104 0 0,0 1-106 0 0,1 0 111 0 0,-1 0-136 0 0,0 1 120 0 0,1 1-88 0 0,-1-1 104 0 0,1 1-43 0 0,0 0 20 0 0,0 0-23 0 0,0 1 26 0 0,1 0-46 0 0,0 0 46 0 0,0 0-1 0 0,1 0 34 0 0,1 0 53 0 0,0 0-83 0 0,1 0 99 0 0,1-1-114 0 0,1 0 90 0 0,1 0-89 0 0,0 1 129 0 0,1-1-114 0 0,0 1 121 0 0,0 1-161 0 0,1 0 85 0 0,1 0 0 0 0,0 1-3 0 0,1-1 4 0 0,0 2 19 0 0,1-1-67 0 0,0 1 49 0 0,0 0 25 0 0,1 0-31 0 0,1 2-7 0 0,0 1-2 0 0,1 0-1 0 0,1 1 148 0 0,1 0-252 0 0,0 0 263 0 0,1 1-273 0 0,0-1 253 0 0,0 0-236 0 0,1 0 239 0 0,1 0-230 0 0,0 0 290 0 0,0-1-231 0 0,1 0 231 0 0,1 0-220 0 0,0 0 189 0 0,0-2-235 0 0,1 1 213 0 0,0-1-85 0 0,0 0 39 0 0,1-1 27 0 0,0 0-152 0 0,1 0 17 0 0,1 0 119 0 0,0 0-210 0 0,-1-1 263 0 0,1 0-187 0 0,1-1 147 0 0,-1 0-185 0 0,1 0 170 0 0,0 0-124 0 0,0-1 177 0 0,0-1-199 0 0,0 1 142 0 0,0-2-152 0 0,0 0 140 0 0,0 0-141 0 0,-1 1 112 0 0,0-1-136 0 0,-1-1 118 0 0,-1 0-150 0 0,0 0 119 0 0,-1-1-108 0 0,0-1 111 0 0,0 0-122 0 0,0 1 135 0 0,-1-1-144 0 0,1 0 132 0 0,0 0-123 0 0,0-1 134 0 0,-1 1-157 0 0,1-1 160 0 0,0 1-124 0 0,0-1 112 0 0,1 0-125 0 0,-1-1 126 0 0,0 1-127 0 0,1-1 108 0 0,-1 0-24 0 0,0 0-25 0 0,1 0 48 0 0,-1-1-29 0 0,1 0 18 0 0,-1 0 0 0 0,0 0 61 0 0,1 0-35 0 0,-1 0-5 0 0,0-1 3 0 0,1 1 6 0 0,-1-1-12 0 0,0 0-37 0 0,1 0 38 0 0,-1 0-5 0 0,0-1-12 0 0,1 0-14 0 0,-2 0-15 0 0,0-1-2 0 0,-1 0-20 0 0,1-1 42 0 0,-1 0-37 0 0,0 0 36 0 0,1 0-66 0 0,-1-1 33 0 0,-1 1-3 0 0,1-1 74 0 0,0 1-15 0 0,0-1-4 0 0,0 0-15 0 0,0 1-1 0 0,1 0 8 0 0,-1-1-8 0 0,0 0-7 0 0,0 1-11 0 0,1-1-3 0 0,-1 0-14 0 0,-1 0-2 0 0,1 0 9 0 0,0-1 43 0 0,0 0-16 0 0,-1 0-16 0 0,1-1 21 0 0,0 1-4 0 0,-1-1 16 0 0,1 0-32 0 0,-1 0 28 0 0,0 0-32 0 0,0-1-4 0 0,0 0 0 0 0,-1 0-11 0 0,1 0-22 0 0,-1 0 30 0 0,0-1-24 0 0,1 0 7 0 0,-1 0-16 0 0,0 0 18 0 0,0 0-11 0 0,1 0-19 0 0,-1 0 24 0 0,0 0-4 0 0,0 0-8 0 0,0 0 3 0 0,0 0-15 0 0,0-1-1 0 0,0 1 19 0 0,0-1-2 0 0,0 1-18 0 0,-1-2 26 0 0,1 1-14 0 0,-1 0 10 0 0,-1-1-26 0 0,1 1 30 0 0,1-1-9 0 0,-2 0 3 0 0,1 1-14 0 0,-1-1-1 0 0,1 0 9 0 0,-2-1 2 0 0,1 2-15 0 0,-1-1 24 0 0,1-1-22 0 0,-2 0 12 0 0,1 1-23 0 0,-1-2 12 0 0,1 2 14 0 0,-1-2 4 0 0,1 2-13 0 0,-1-2 5 0 0,0 1-21 0 0,0-1 34 0 0,0 1-11 0 0,0-1-5 0 0,-1 0 2 0 0,0 0-6 0 0,0 0 7 0 0,0-1-12 0 0,1 1-11 0 0,-1-1-11 0 0,0 0-49 0 0,0-1-67 0 0,-1 0-74 0 0,0-1-102 0 0,-25-22-19358 0 0,18 19 16149 0 0,-1-2-1569 0 0,1 2 3396 0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7:21.49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2853E6"/>
      <inkml:brushProperty name="anchorY" value="-1.17532E6"/>
      <inkml:brushProperty name="scaleFactor" value="0.5"/>
    </inkml:brush>
  </inkml:definitions>
  <inkml:trace contextRef="#ctx0" brushRef="#br0">109 198 1596 0 0,'0'0'0'0'0,"-3"0"1364"0"0,-1 0-177 0 0,1 0-80 0 0,0 0-114 0 0,1 0 3 0 0,-2 0-10 0 0,0 0-53 0 0,1 0-37 0 0,1 0 2 0 0,0 0-56 0 0,-2-1-10 0 0,1 0-33 0 0,1 1-32 0 0,0-1 2 0 0,0 1-47 0 0,-1-2 55 0 0,0 1-33 0 0,0-1-88 0 0,1 1 26 0 0,-1 0-126 0 0,1-1 134 0 0,0 1-268 0 0,-1-1 237 0 0,1 0-325 0 0,0 0 238 0 0,-1 0-366 0 0,0 0 313 0 0,0 1-302 0 0,2-1 284 0 0,-2 0-314 0 0,1 0 300 0 0,0 0-270 0 0,1 1 202 0 0,-1-1-159 0 0,0 1 163 0 0,0-1-80 0 0,1 1 16 0 0,0 1-20 0 0,-1-2-6 0 0,0 1 10 0 0,1-1-23 0 0,0 1-35 0 0,0 1 37 0 0,0-1 255 0 0,0 0-304 0 0,-1 0-32 0 0,1 0-25 0 0,0 0-23 0 0,-1 0 860 0 0,4 2-874 0 0,0 0 11 0 0,1 2-9 0 0,-1-1-10 0 0,3 1-25 0 0,-1 0-13 0 0,3 1-31 0 0,0 1 7 0 0,1 1-24 0 0,1 0 20 0 0,0 1-2 0 0,1-1-28 0 0,1 1 9 0 0,-1 0-23 0 0,1 0-3 0 0,-1 0-10 0 0,1 0 1 0 0,0 1-15 0 0,-1-1-10 0 0,1 0 11 0 0,0-1 10 0 0,0 1-50 0 0,-1 0 25 0 0,1-1-14 0 0,-2 1 31 0 0,-1-2-23 0 0,1 1-6 0 0,-2-2 16 0 0,1 2-39 0 0,-2-1 26 0 0,2 1-9 0 0,-1-2 16 0 0,0 1-4 0 0,-1-1 7 0 0,1 0-16 0 0,-2-1 19 0 0,1 1-1 0 0,-1-1-9 0 0,1-1 8 0 0,-2 1-3 0 0,1-1-4 0 0,-1 1-17 0 0,-1-2 47 0 0,-1 0-38 0 0,1 1 3 0 0,0-1-10 0 0,-1 0 1 0 0,0 0-1 0 0,-1 0 0 0 0,2 0 0 0 0,-1-1 0 0 0,0 1 0 0 0,-1 0 0 0 0,0-1 0 0 0,0 0 0 0 0,-1 0 0 0 0,2-1 0 0 0,1 0 0 0 0,-1 0 0 0 0,0-2 0 0 0,0 0 0 0 0,-1-2 0 0 0,0-1 0 0 0,0 0 0 0 0,-1-3 0 0 0,0-1 0 0 0,0-2 0 0 0,-1-2 0 0 0,0-1 0 0 0,0-1 0 0 0,-1 0 0 0 0,0-1 0 0 0,0 0 0 0 0,-1 0 0 0 0,1 0 0 0 0,-1 1 0 0 0,0 0 0 0 0,0 0 0 0 0,0 1 0 0 0,0 1 0 0 0,1 1 0 0 0,-1 1 0 0 0,1 1 0 0 0,0 1 0 0 0,1 2-247 0 0,-1 0-434 0 0,1 2-199 0 0,-1-2-330 0 0,1 2-318 0 0,0-1-587 0 0,0 2-420 0 0,0-2-704 0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7:22.40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2999E6"/>
      <inkml:brushProperty name="anchorY" value="-1.17638E6"/>
      <inkml:brushProperty name="scaleFactor" value="0.5"/>
    </inkml:brush>
  </inkml:definitions>
  <inkml:trace contextRef="#ctx0" brushRef="#br0">42 78 828 0 0,'-1'-2'4846'0'0,"0"1"-3619"0"0,0-1-77 0 0,-1-1-20 0 0,0 0-262 0 0,0-1-44 0 0,0 1-125 0 0,-1-2-19 0 0,1 1-81 0 0,0 1 6 0 0,0-2-92 0 0,1 2 98 0 0,0 0-108 0 0,-2-1 78 0 0,1 0-122 0 0,1 1 101 0 0,-1 0-173 0 0,1 0 119 0 0,0 0-190 0 0,0 1 110 0 0,0 0-174 0 0,1 0 71 0 0,-1 1-162 0 0,0 0 71 0 0,1 0-150 0 0,-1-1 86 0 0,-1 1-147 0 0,1-1 119 0 0,0 1-123 0 0,1 1 123 0 0,-1-1-148 0 0,1 1 123 0 0,4 0-141 0 0,0 1 101 0 0,4-1-73 0 0,-2 1 71 0 0,4 0-90 0 0,-2 0 92 0 0,3 1-103 0 0,1 0 106 0 0,1-1-117 0 0,1 1 124 0 0,0 0-117 0 0,1 0 100 0 0,-1-1-99 0 0,1 0 85 0 0,-3 0-101 0 0,2 0 77 0 0,-3 0-72 0 0,1 0 105 0 0,-2 0-110 0 0,2 0 109 0 0,-3 0-117 0 0,2-1 124 0 0,-2 1-136 0 0,0 1 134 0 0,-1-1-101 0 0,-3 0 110 0 0,3 1-78 0 0,-3-2 86 0 0,0 1-72 0 0,1 0 14 0 0,-1 0 42 0 0,-1-1 102 0 0,1 1 29 0 0,-1 0 90 0 0,-1 2-60 0 0,0 0 86 0 0,-1 2-61 0 0,-1-1-32 0 0,-1 3-42 0 0,-1 1-16 0 0,-1 2-38 0 0,-1 2-40 0 0,0 0 177 0 0,-2 3-265 0 0,0 2 93 0 0,0 1-415 0 0,-1 3-220 0 0,-1 2-325 0 0,0 3-508 0 0,0 2-362 0 0,0 4-538 0 0,0 1-3198 0 0,0 3-3250 0 0,1-7 7942 0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7:23.73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3146E6"/>
      <inkml:brushProperty name="anchorY" value="-1.17795E6"/>
      <inkml:brushProperty name="scaleFactor" value="0.5"/>
    </inkml:brush>
  </inkml:definitions>
  <inkml:trace contextRef="#ctx0" brushRef="#br0">281 75 476 0 0,'0'0'5763'0'0,"-2"-2"-4948"0"0,0 1-102 0 0,0 0 57 0 0,0 0-111 0 0,1-2-129 0 0,-1 1-9 0 0,1 0-132 0 0,0 1 70 0 0,0-2-136 0 0,0 1 50 0 0,0 0-112 0 0,0-1 126 0 0,0 0-97 0 0,0 1 91 0 0,0 0-35 0 0,0-1 39 0 0,1 1-97 0 0,-1 0 42 0 0,1 1-72 0 0,-1-1 60 0 0,-1 0-71 0 0,1 0 67 0 0,0 1-105 0 0,0-1 129 0 0,-1 0-124 0 0,1 1 118 0 0,0 0-129 0 0,-1-1 127 0 0,0 0-197 0 0,0 0 146 0 0,0 0-155 0 0,-1 0 109 0 0,1 1-160 0 0,1 0 105 0 0,-2-1-142 0 0,0 0 114 0 0,0 1-116 0 0,-1-1 150 0 0,-1 1-142 0 0,2 0 95 0 0,-3-1-126 0 0,0 2 123 0 0,2-1-178 0 0,-3 1 164 0 0,0 1-146 0 0,-1 0 118 0 0,-2 2-123 0 0,-1 0 124 0 0,-1 2-126 0 0,1-1 103 0 0,-1 2-78 0 0,1 1 121 0 0,-1 1-115 0 0,0 2 126 0 0,1 0-92 0 0,-1 2 172 0 0,1 2-132 0 0,1 0 128 0 0,1 1-139 0 0,1 2 117 0 0,1 0-28 0 0,1 1-14 0 0,1 1 2 0 0,1 0-29 0 0,3 1-2 0 0,0-1-30 0 0,2 2-100 0 0,2-1 143 0 0,0 1-68 0 0,3-1-19 0 0,0 0 126 0 0,2 0-147 0 0,1 0 117 0 0,1-2-138 0 0,1 1 110 0 0,1-2-138 0 0,1-2 91 0 0,1 0-150 0 0,0-2 92 0 0,0-2-96 0 0,0-1 76 0 0,1-2-79 0 0,-1-1 37 0 0,1-2-77 0 0,-4-1 95 0 0,3-1-54 0 0,0-2-39 0 0,1-2 13 0 0,0 0 29 0 0,0-2 18 0 0,-2 0 16 0 0,0-1 17 0 0,-1-2-12 0 0,0-1 28 0 0,-1 0-12 0 0,-1-2 75 0 0,-1 0-91 0 0,-1 0 53 0 0,0-1-2 0 0,-2 0-76 0 0,0-1 126 0 0,-1-1-105 0 0,-1 1 141 0 0,0 0-115 0 0,-1 0 130 0 0,-1 0-149 0 0,0 0 143 0 0,-1 0-142 0 0,0 0 131 0 0,0 0-171 0 0,-1 1 163 0 0,-1-1-102 0 0,1 1 114 0 0,-1 0-124 0 0,0 1 108 0 0,0 1-108 0 0,-1-1 107 0 0,0 0-94 0 0,-1 0 108 0 0,1 2-124 0 0,0-2 135 0 0,-1 1-125 0 0,1 1 127 0 0,-1-1-145 0 0,0 2 90 0 0,0-2-62 0 0,0 2 92 0 0,-1-1-111 0 0,1 1 105 0 0,-2-1-135 0 0,1 2 143 0 0,0-1-115 0 0,1 1 96 0 0,-1-1-117 0 0,0 2 133 0 0,1-2-125 0 0,-1 2 131 0 0,1-1-155 0 0,-1 1 173 0 0,0 0-156 0 0,1 1 137 0 0,-1-1-120 0 0,0 1 110 0 0,0 0-136 0 0,1 0 116 0 0,1 1-88 0 0,-3 0 104 0 0,2-1-122 0 0,0 2 121 0 0,-2-2-116 0 0,1 1 99 0 0,-1 0-99 0 0,1-1 108 0 0,1 1-111 0 0,-2 1 122 0 0,1-1-135 0 0,0 1 130 0 0,-1 0-119 0 0,0 0 86 0 0,1 1-76 0 0,1-1 105 0 0,-2 1-138 0 0,0 0 61 0 0,1 0-208 0 0,1 0 47 0 0,0 0-271 0 0,-1 0 14 0 0,0 0-235 0 0,1-1-54 0 0,0 1-256 0 0,1 0-8 0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7:24.35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301E6"/>
      <inkml:brushProperty name="anchorY" value="-1.17669E6"/>
      <inkml:brushProperty name="scaleFactor" value="0.5"/>
    </inkml:brush>
  </inkml:definitions>
  <inkml:trace contextRef="#ctx0" brushRef="#br0">39 124 1144 0 0,'-1'-2'2464'0'0,"0"-1"-597"0"0,-2-2-86 0 0,1 1-241 0 0,-2-2-162 0 0,2 2-147 0 0,-2-2 86 0 0,2 2-228 0 0,-1-1 29 0 0,0 2-265 0 0,0-1-17 0 0,1 0-306 0 0,1 2 11 0 0,0 0-230 0 0,-1-1 41 0 0,1 1-194 0 0,-1 0 116 0 0,2 1-105 0 0,-1 0 214 0 0,1 0-178 0 0,0 3 134 0 0,1 2-135 0 0,0 2 136 0 0,2 3-42 0 0,1 1-14 0 0,1 3-57 0 0,0 2 9 0 0,2 3-44 0 0,0 1 18 0 0,2 4-16 0 0,0 1 8 0 0,2 2-31 0 0,-1 1 51 0 0,1 1-53 0 0,1 0 142 0 0,0 0-209 0 0,1 0 206 0 0,-1 0-246 0 0,1-1 245 0 0,0-1-281 0 0,0 0 247 0 0,-1-2-231 0 0,0-2 190 0 0,-1-1-188 0 0,-1-2 204 0 0,0-1-174 0 0,-1-2 143 0 0,-1-2-130 0 0,-1-1 121 0 0,0-1-143 0 0,-1-1 220 0 0,-1-2-127 0 0,-2-2 220 0 0,1 0-74 0 0,-1-1 170 0 0,1 0-83 0 0,-1-1 31 0 0,-1-2-146 0 0,1 0 21 0 0,0-1-117 0 0,0-1 17 0 0,-1-2-105 0 0,1-3 54 0 0,0-2-111 0 0,0-3-50 0 0,-1-3 43 0 0,1-4-48 0 0,-1-2-16 0 0,0-3-1 0 0,1-4-2 0 0,-1-3-11 0 0,0-2-1 0 0,1-3 37 0 0,-1-1-16 0 0,1-1 2 0 0,0 1-9 0 0,-1-1 21 0 0,0 3-2 0 0,0 1-3 0 0,1 2 2 0 0,-1 2-6 0 0,0 1 16 0 0,0 2-10 0 0,0 2 8 0 0,0 3-1 0 0,-1 1-10 0 0,1 1-34 0 0,-1 2-60 0 0,1 1-103 0 0,-1 2-51 0 0,0 0-149 0 0,0 4-159 0 0,0-1-172 0 0,0 2-85 0 0,-1-1-295 0 0,1 2-282 0 0,-1-1-217 0 0,1 2-94 0 0,-1 1-246 0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7:39.25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317E6"/>
      <inkml:brushProperty name="anchorY" value="-1.17783E6"/>
      <inkml:brushProperty name="scaleFactor" value="0.5"/>
    </inkml:brush>
  </inkml:definitions>
  <inkml:trace contextRef="#ctx0" brushRef="#br0">86 256 232 0 0,'-2'-1'3792'0'0,"0"-1"-2591"0"0,-1-1-143 0 0,-1 0-403 0 0,0 0 47 0 0,0 0-279 0 0,1 0 119 0 0,1 2-190 0 0,1-1 179 0 0,0 2-44 0 0,-2 1 1 0 0,-1 0-13 0 0,1 4-150 0 0,-1 2 64 0 0,1 3-159 0 0,0 2 130 0 0,1 2-115 0 0,0 3 108 0 0,1 1-32 0 0,1 2 81 0 0,0 1-57 0 0,0 3 81 0 0,0 0-125 0 0,0 1 168 0 0,0 0-145 0 0,0 1 106 0 0,0 0-208 0 0,1 0 120 0 0,-1-1-117 0 0,0 0 146 0 0,0-1-202 0 0,-1-1 85 0 0,1-1-151 0 0,0-2 104 0 0,0-1-190 0 0,0-2 160 0 0,0 0-160 0 0,-1-2 149 0 0,1-2-184 0 0,-1-1 175 0 0,1 0-176 0 0,-1-4 174 0 0,1 1-108 0 0,0-2 252 0 0,0 1-131 0 0,0-2 137 0 0,0 1-178 0 0,0-2 124 0 0,0-1-186 0 0,0-2 108 0 0,0 0-154 0 0,0-2 131 0 0,0 1-155 0 0,-1-4 96 0 0,-1-1-137 0 0,1-2 158 0 0,-1-2-217 0 0,0-1 168 0 0,0-3-176 0 0,1-1 168 0 0,0-1-155 0 0,0-2 126 0 0,0-1-84 0 0,0-1 123 0 0,0-2-138 0 0,0 0 142 0 0,0-2-113 0 0,-1 0 113 0 0,1-1-135 0 0,-1 0 167 0 0,1 0-149 0 0,-1-1 163 0 0,1 1 3 0 0,0 0 12 0 0,0 0-9 0 0,1-1-42 0 0,-1 1 40 0 0,1-1 41 0 0,-1 1-40 0 0,1 0-12 0 0,0 0-15 0 0,1 1 21 0 0,0 1-74 0 0,-1 0 147 0 0,2 0-68 0 0,-1 0-13 0 0,1 1-7 0 0,0 0-6 0 0,1 2 47 0 0,-1 1-20 0 0,1 1 4 0 0,0 1-22 0 0,0 0-14 0 0,1 2-20 0 0,0 0-48 0 0,1 1 20 0 0,1 1-4 0 0,0 1-29 0 0,0 0 9 0 0,2 2-18 0 0,-1 0 4 0 0,0 2-35 0 0,1 0 33 0 0,-1 2-25 0 0,3 0 16 0 0,-2 2-13 0 0,4 2 22 0 0,1 1-7 0 0,1 3-34 0 0,0 0 5 0 0,0 3 44 0 0,0 0-29 0 0,-1 2-8 0 0,0 2 4 0 0,0 0-26 0 0,-1 2-17 0 0,-1 1-53 0 0,-2 1 46 0 0,-1 1-9 0 0,-2 0-20 0 0,-1-1-16 0 0,-2 2 17 0 0,-2-2-58 0 0,-2 1 91 0 0,-1-1-57 0 0,-3 0 112 0 0,-1 0-95 0 0,-2 0 134 0 0,-2-1-132 0 0,-1-1 144 0 0,-3-1-104 0 0,0 0 112 0 0,-1-1-106 0 0,0-2 112 0 0,-1 0-52 0 0,0-1 26 0 0,1-2 0 0 0,0 0 8 0 0,1-2-6 0 0,0 1 8 0 0,4-2-22 0 0,-2 0 16 0 0,3-1-24 0 0,-1 1-12 0 0,3 0 31 0 0,-1-1-104 0 0,2 0 30 0 0,-1 0 57 0 0,1 0-20 0 0,2-1-13 0 0,0 2-8 0 0,1-1 48 0 0,0-1 54 0 0,1 3-97 0 0,1-1 20 0 0,1 2 67 0 0,1 1-85 0 0,2 1 62 0 0,1 0-42 0 0,2 2 81 0 0,1 0-107 0 0,0 1 95 0 0,2 0-105 0 0,0 2 120 0 0,1 1-107 0 0,1 1 70 0 0,0 0-71 0 0,1 1 80 0 0,-1 1-81 0 0,1 0 48 0 0,-1 0-42 0 0,0 1 86 0 0,1-1-96 0 0,-1 1 87 0 0,-1-2-87 0 0,0 1 91 0 0,0 0-120 0 0,-1-1 77 0 0,0-1-160 0 0,-1-1 86 0 0,-1-1-180 0 0,0 0 57 0 0,0-1-256 0 0,-1-1 53 0 0,0-1-309 0 0,-2-2 26 0 0,1 1-220 0 0,-1-3-64 0 0,2 2-155 0 0,-2-3-260 0 0,2 1 14 0 0,-2-2-328 0 0,7 0-7374 0 0,-5-3 7428 0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7:39.49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3318E6"/>
      <inkml:brushProperty name="anchorY" value="-1.17966E6"/>
      <inkml:brushProperty name="scaleFactor" value="0.5"/>
    </inkml:brush>
  </inkml:definitions>
  <inkml:trace contextRef="#ctx0" brushRef="#br0">1 45 1236 0 0,'1'-1'3374'0'0,"-1"-1"-2013"0"0,1 0-177 0 0,1-1-132 0 0,-1 0-52 0 0,1 1-30 0 0,-1-1-2 0 0,1 0 5 0 0,-1 1-184 0 0,1-1 44 0 0,0 0-224 0 0,-1 1 69 0 0,1 0-186 0 0,0 0 74 0 0,-1 0-207 0 0,0 1 73 0 0,0 0-222 0 0,1-1 90 0 0,-1 1-223 0 0,0-1 114 0 0,0 1-202 0 0,-1 0 138 0 0,1 1-145 0 0,-1 0 133 0 0,0 0-148 0 0,0 2 143 0 0,0 1-161 0 0,-1 3 150 0 0,0 1-148 0 0,0 2 142 0 0,-1 1-160 0 0,1 1 127 0 0,0 1-235 0 0,0 0 6 0 0,1 1-234 0 0,0-1-25 0 0,1 2-214 0 0,0-2-97 0 0,1 1-119 0 0,1 0-352 0 0,0-2-35 0 0,0-2-429 0 0,1 0-1878 0 0,0-2-1225 0 0,-1-3 3021 0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7:39.65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345E6"/>
      <inkml:brushProperty name="anchorY" value="-1.18107E6"/>
      <inkml:brushProperty name="scaleFactor" value="0.5"/>
    </inkml:brush>
  </inkml:definitions>
  <inkml:trace contextRef="#ctx0" brushRef="#br0">57 60 392 0 0,'-1'-2'3340'0'0,"-3"-2"-1026"0"0,0-1-389 0 0,-2-2-376 0 0,0 2-433 0 0,0-2-160 0 0,1 2-251 0 0,-1-1-26 0 0,2 2-214 0 0,-1-1-60 0 0,1 1-222 0 0,2 1-142 0 0,0 2-323 0 0,1 0-223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19:26.8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2 1500 0 0,'-11'-2'17646'0'0,"14"9"-17579"0"0,0-1 0 0 0,1 1-1 0 0,0-1 1 0 0,1 0 0 0 0,-1 0-1 0 0,1-1 1 0 0,0 1 0 0 0,10 7-1 0 0,1 2 18 0 0,-13-11-72 0 0,137 138 369 0 0,-138-140-367 0 0,1 0-1 0 0,-1 0 0 0 0,0 0 1 0 0,0 0-1 0 0,1-1 0 0 0,-1 1 1 0 0,1-1-1 0 0,0 1 0 0 0,-1-1 1 0 0,1 0-1 0 0,0 0 0 0 0,0 0 1 0 0,0 0-1 0 0,-1-1 0 0 0,1 1 1 0 0,0-1-1 0 0,0 0 1 0 0,0 1-1 0 0,0-1 0 0 0,0-1 1 0 0,0 1-1 0 0,0 0 0 0 0,0-1 1 0 0,0 1-1 0 0,0-1 0 0 0,0 0 1 0 0,-1 0-1 0 0,1 0 0 0 0,0-1 1 0 0,0 1-1 0 0,-1 0 0 0 0,1-1 1 0 0,-1 0-1 0 0,0 0 0 0 0,1 0 1 0 0,-1 0-1 0 0,4-4 1 0 0,34-34-284 0 0,64-78 0 0 0,-82 91-2382 0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8:30.11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3613E6"/>
      <inkml:brushProperty name="anchorY" value="-1.18328E6"/>
      <inkml:brushProperty name="scaleFactor" value="0.5"/>
    </inkml:brush>
  </inkml:definitions>
  <inkml:trace contextRef="#ctx0" brushRef="#br0">1 53 580 0 0,'0'0'4860'0'0,"3"1"-4144"0"0,0-1-303 0 0,0 0 245 0 0,0 1-306 0 0,1-2 216 0 0,0 0-243 0 0,-1 0 189 0 0,1-1-138 0 0,-1 1 39 0 0,0-1 12 0 0,0 0-39 0 0,0 0 41 0 0,-1 0-134 0 0,1 0 127 0 0,0-1-99 0 0,-1 2 108 0 0,0-1-123 0 0,0 0 56 0 0,0 0-107 0 0,-1 0 27 0 0,1-1-119 0 0,-1 0 72 0 0,0 1-134 0 0,0-1 125 0 0,1 1-50 0 0,-1 0-31 0 0,-1 0-82 0 0,1 2 72 0 0,0-2-94 0 0,0 0 54 0 0,0 0-91 0 0,0 1 62 0 0,0 0-96 0 0,-1 0 36 0 0,0 1-46 0 0,0 0 85 0 0,0 0-45 0 0,0 0-34 0 0,1 2 75 0 0,-1 0-79 0 0,1 3 80 0 0,-1-1-94 0 0,2 3 112 0 0,-1 0-85 0 0,0 2 78 0 0,1 1-102 0 0,-1 1 119 0 0,1 1-55 0 0,1 0 31 0 0,-1 1-34 0 0,1 0 6 0 0,1 0-27 0 0,0 0-129 0 0,-1 0-86 0 0,2-1-134 0 0,-1-1-129 0 0,1 0-121 0 0,0-1-215 0 0,1-1-229 0 0,-2-2-104 0 0,1 0-651 0 0,0-2-1070 0 0,1-2-697 0 0,0 0 1505 0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8:30.31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3755E6"/>
      <inkml:brushProperty name="anchorY" value="-1.18473E6"/>
      <inkml:brushProperty name="scaleFactor" value="0.5"/>
    </inkml:brush>
  </inkml:definitions>
  <inkml:trace contextRef="#ctx0" brushRef="#br0">25 32 2176 0 0,'0'0'1868'0'0,"-3"-2"-583"0"0,1 0-267 0 0,-1-2-161 0 0,-1 1-308 0 0,0-2 73 0 0,1 2-310 0 0,1 0 92 0 0,0 0-247 0 0,1 2 139 0 0,0 0-242 0 0,2 0 79 0 0,1-1-400 0 0,-1 1 47 0 0,3 1-549 0 0,0 0 55 0 0,3 1-419 0 0,-1 0-1073 0 0,3 1 173 0 0,-2 0-392 0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8:30.79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3884E6"/>
      <inkml:brushProperty name="anchorY" value="-1.18597E6"/>
      <inkml:brushProperty name="scaleFactor" value="0.5"/>
    </inkml:brush>
  </inkml:definitions>
  <inkml:trace contextRef="#ctx0" brushRef="#br0">55 32 2132 0 0,'0'0'5164'0'0,"-2"-2"-4157"0"0,1 1-168 0 0,-1 0-21 0 0,0-2-172 0 0,0 1 32 0 0,0 0-96 0 0,0-1 12 0 0,1 1-125 0 0,-1 0 55 0 0,2 0-178 0 0,-1 1 58 0 0,0-2-166 0 0,0 1 47 0 0,1 0-148 0 0,-1 0 47 0 0,1 1-143 0 0,0 1 92 0 0,0-1 120 0 0,-3 2-240 0 0,0 1 103 0 0,-1 1-123 0 0,0 0 125 0 0,0 3-104 0 0,1 1 87 0 0,-1 2-95 0 0,1 0 122 0 0,1 2-159 0 0,0 0 174 0 0,1 1-67 0 0,0 1 8 0 0,1 0-30 0 0,0 1 30 0 0,1 0-35 0 0,1 1 1 0 0,0-1-10 0 0,1 0-3 0 0,1 0-10 0 0,0-1-11 0 0,1 0-92 0 0,1-1-143 0 0,0-1-95 0 0,1-1-109 0 0,-1-1-138 0 0,2-2-173 0 0,-3-1-208 0 0,3-2-245 0 0,-2 0-134 0 0,3-3-610 0 0,-2 0-992 0 0,2-3-779 0 0,-3 0 1662 0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8:30.99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4016E6"/>
      <inkml:brushProperty name="anchorY" value="-1.18748E6"/>
      <inkml:brushProperty name="scaleFactor" value="0.5"/>
    </inkml:brush>
  </inkml:definitions>
  <inkml:trace contextRef="#ctx0" brushRef="#br0">60 42 2432 0 0,'-2'-2'2600'0'0,"-2"-1"-788"0"0,0 1-228 0 0,-2-2-384 0 0,0 0-250 0 0,0 0-237 0 0,1 1-65 0 0,-1-1-201 0 0,1 0 12 0 0,1 2-135 0 0,0-1-4 0 0,1 1-115 0 0,0 0 8 0 0,2 1-165 0 0,0 0-130 0 0,5 1-1694 0 0,1 0 443 0 0,3 1-183 0 0,-1 0-1634 0 0,4 1-705 0 0,-2-1 1866 0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8:31.97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3887E6"/>
      <inkml:brushProperty name="anchorY" value="-1.18618E6"/>
      <inkml:brushProperty name="scaleFactor" value="0.5"/>
    </inkml:brush>
  </inkml:definitions>
  <inkml:trace contextRef="#ctx0" brushRef="#br0">0 7 1772 0 0,'0'0'8128'0'0,"2"1"-8227"0"0,0 0 225 0 0,0 0-208 0 0,-1 0 174 0 0,0 0-127 0 0,0-1 754 0 0,2 0-580 0 0,0-1-22 0 0,0 1 7 0 0,-1 0 37 0 0,0 0-24 0 0,-1-1-14 0 0,0 1 4 0 0,-1 0 91 0 0,0 0-149 0 0,0 0-20 0 0,0 0-6 0 0,0 0-7 0 0,0 0-22 0 0,-1-2-172 0 0,1 0 122 0 0,-1 0-112 0 0,1 1-111 0 0,0 0 26 0 0,0 0-359 0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8:40.72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4016E6"/>
      <inkml:brushProperty name="anchorY" value="-1.18744E6"/>
      <inkml:brushProperty name="scaleFactor" value="0.5"/>
    </inkml:brush>
  </inkml:definitions>
  <inkml:trace contextRef="#ctx0" brushRef="#br0">455 72 452 0 0,'0'0'3621'0'0,"-1"-1"-2526"0"0,0-1-430 0 0,0 0 232 0 0,0 1-344 0 0,0 0 125 0 0,1-1-303 0 0,0 0 101 0 0,-1 0-197 0 0,1 0 98 0 0,1 1-181 0 0,-1 1 100 0 0,0-2-133 0 0,0-1 54 0 0,0 2-57 0 0,0-1 18 0 0,0 1-12 0 0,0 0 22 0 0,0-1 12 0 0,0 0 11 0 0,0 1-76 0 0,0-1 117 0 0,0 1-107 0 0,0 1 131 0 0,0-2-71 0 0,1 0 99 0 0,0 0-83 0 0,0 0 83 0 0,-1 1-75 0 0,0 0 74 0 0,0-1-74 0 0,0 0 69 0 0,0 1-105 0 0,0-1 111 0 0,0 2-96 0 0,0-1 366 0 0,1-1-300 0 0,0 0 3 0 0,0 0-25 0 0,-1 0-16 0 0,1 0 1080 0 0,-1 0-1224 0 0,0 0 11 0 0,0 0-34 0 0,0 1-12 0 0,0-1-12 0 0,0 2 5 0 0,0-1 16 0 0,0 1 80 0 0,0 2-71 0 0,1 0 38 0 0,-1 0-47 0 0,0 2 20 0 0,1 0 3 0 0,-1 1-7 0 0,0-1 31 0 0,0 3-28 0 0,0-2-4 0 0,-1 3-18 0 0,1-2-1 0 0,0 2-15 0 0,-1-1-25 0 0,0 2 29 0 0,1-2-10 0 0,-2 2-7 0 0,1 0-6 0 0,0-1 20 0 0,0 2-44 0 0,0-2 37 0 0,0 2-22 0 0,0-1 58 0 0,0 1-68 0 0,0-2 65 0 0,0 0-67 0 0,1-1 43 0 0,-1 1-55 0 0,1-1 62 0 0,0-1-71 0 0,0 0 54 0 0,0 0-59 0 0,-1-1 59 0 0,1-2-74 0 0,0 2 69 0 0,0-1-36 0 0,-1-1 44 0 0,1 2-59 0 0,0-2 66 0 0,-1 0-63 0 0,1-1 14 0 0,0-1-4 0 0,0 2 36 0 0,0-1-1 0 0,0 0-16 0 0,0 0-16 0 0,0-1 50 0 0,0-1-54 0 0,0 0 40 0 0,0 3-44 0 0,0-1 106 0 0,0 0-134 0 0,0 0 104 0 0,0 0-108 0 0,0-2 101 0 0,0 1-82 0 0,0-1 85 0 0,0 0-34 0 0,0 0-68 0 0,0 0 75 0 0,0 0-65 0 0,0 0 65 0 0,0-1-31 0 0,0 1-4 0 0,1-1-129 0 0,1-1 210 0 0,-1 1-113 0 0,0-1 70 0 0,0 1-73 0 0,0 1 91 0 0,0-2-98 0 0,0 0 86 0 0,-1 0-91 0 0,1 1 82 0 0,-1 0-67 0 0,1-1 57 0 0,0 0-72 0 0,0 0 82 0 0,-1 1-68 0 0,1 0 58 0 0,-1 0-58 0 0,0 1 54 0 0,1-2-44 0 0,-1 0 41 0 0,0 0-73 0 0,1 0 101 0 0,-1 1-78 0 0,0 0 67 0 0,0 1-66 0 0,0 0 71 0 0,0-2-47 0 0,0 1-27 0 0,0-1 65 0 0,0 1-53 0 0,0 0 45 0 0,0 0-60 0 0,0 1 69 0 0,0 0-44 0 0,0 0-16 0 0,0 0 52 0 0,0 0-20 0 0,0 0-42 0 0,0 0 29 0 0,-1-1 13 0 0,-1-1-35 0 0,1 1 57 0 0,-1 0-54 0 0,1 0 52 0 0,-1 0-43 0 0,-1 0 41 0 0,1 0-45 0 0,0 1 51 0 0,-1-1-62 0 0,-1 0 103 0 0,2 0-138 0 0,-3 0 135 0 0,1-1-106 0 0,0 1 82 0 0,-2-1-65 0 0,1 1 61 0 0,0 0-74 0 0,-2 0 69 0 0,2 0-64 0 0,0 1 61 0 0,-3-1-69 0 0,2 1 71 0 0,0-1-68 0 0,-1 1 72 0 0,1-1-105 0 0,1 1 106 0 0,-3-1-71 0 0,2 1 58 0 0,1 0-66 0 0,-2 0 80 0 0,2 1-90 0 0,-2 0 88 0 0,1 0-74 0 0,-1 0 65 0 0,1 1-66 0 0,-2 1 48 0 0,2 0-38 0 0,-2 1-9 0 0,-1 1 50 0 0,-1 0-36 0 0,0 1 27 0 0,-1 0-7 0 0,0 0 7 0 0,0 1-21 0 0,0-1-7 0 0,0 2 38 0 0,0-1 2 0 0,0 1-18 0 0,0 1 8 0 0,0-1 16 0 0,0 1-20 0 0,1 0-26 0 0,-1 0 55 0 0,1 1-14 0 0,0 0 10 0 0,0 0-6 0 0,1-1-6 0 0,0 2 20 0 0,1-1-91 0 0,0 0 120 0 0,1 1-33 0 0,0 0 20 0 0,2 0 8 0 0,0 0-24 0 0,0 0 30 0 0,1 1-18 0 0,1 0 10 0 0,0 1-17 0 0,1-1 42 0 0,0 0 11 0 0,1 0-10 0 0,0 0-37 0 0,1 0 76 0 0,1 1-38 0 0,1 0 8 0 0,0 0-14 0 0,1 0 8 0 0,0 0-27 0 0,1 1-2 0 0,1-2 18 0 0,1 1-7 0 0,0-1 3 0 0,0 0 0 0 0,1 0-14 0 0,1-1-5 0 0,-1 0-42 0 0,2 0 53 0 0,0 0-37 0 0,1-2 7 0 0,0 1-6 0 0,0-1 160 0 0,1 0-229 0 0,0-1 215 0 0,0 0-239 0 0,1 0 219 0 0,-1-1-235 0 0,1 0 228 0 0,0-1-280 0 0,1 0 251 0 0,-1-1-199 0 0,0 0 235 0 0,1 0-272 0 0,-1-1 256 0 0,0-1-252 0 0,-2 0 252 0 0,3 0-262 0 0,-4-1 270 0 0,3 1-268 0 0,-2-2 249 0 0,2 1-271 0 0,-2 0 290 0 0,1-1-270 0 0,-1 0 255 0 0,3 0-253 0 0,-3 0 248 0 0,3-2-257 0 0,-3 1 268 0 0,2 0-285 0 0,-2-1 248 0 0,1 0-220 0 0,-2 0 252 0 0,2 0-266 0 0,-2-1 263 0 0,2-1-270 0 0,-3 1 220 0 0,3-1-230 0 0,-1 0 243 0 0,0-1-222 0 0,1-1 207 0 0,0 0-238 0 0,0 0 89 0 0,0-1 20 0 0,0 0-30 0 0,-1-1 36 0 0,1 1-9 0 0,-1-1 17 0 0,0-1-4 0 0,-1 1-26 0 0,1-1 50 0 0,-1 0-7 0 0,0-1-1 0 0,-1 1 12 0 0,1-2-3 0 0,-1 1-8 0 0,0-1-35 0 0,0 1 37 0 0,-1-1 10 0 0,1 0-7 0 0,-1 0-4 0 0,-1 0-8 0 0,1 0 20 0 0,-1 1-30 0 0,0-1 0 0 0,-1 0 41 0 0,1 0-18 0 0,-1 1 13 0 0,-1-1-22 0 0,1 1 21 0 0,0 0-26 0 0,-1 1-11 0 0,0-1 31 0 0,-1 2 3 0 0,0-1-5 0 0,0 0-5 0 0,0 0-8 0 0,-1 1 15 0 0,0-1-89 0 0,0-1 31 0 0,-1 2 51 0 0,1-1-22 0 0,-2 1 11 0 0,1-1-20 0 0,-1 1 39 0 0,0-1-22 0 0,0 1 12 0 0,-1-1 16 0 0,0 1-14 0 0,0-1 80 0 0,1 1-126 0 0,-2-1 130 0 0,1 2-116 0 0,0-2 128 0 0,-1 1-126 0 0,0 0 109 0 0,0-1-112 0 0,0 1 116 0 0,0-1-147 0 0,0 2 175 0 0,0-1-157 0 0,0 1 128 0 0,0 0-130 0 0,-1 1 126 0 0,1-2-142 0 0,0 2 52 0 0,-1-1-12 0 0,1 1 55 0 0,-2 0-80 0 0,2 0 77 0 0,-2 0-79 0 0,1 1 74 0 0,-1-2-97 0 0,1 2 85 0 0,-2-1-78 0 0,1 1 92 0 0,-1-2-83 0 0,1 2 96 0 0,-1-2-126 0 0,1 2 136 0 0,-2-1-107 0 0,2 1 93 0 0,-2-1-74 0 0,1 1 74 0 0,-1-1-68 0 0,1 1 49 0 0,-1-1-48 0 0,1 1 65 0 0,-1-1-56 0 0,1 2 8 0 0,-2-1-22 0 0,2 0-32 0 0,-1 1-133 0 0,1 0 152 0 0,-1-1-73 0 0,0 1 9 0 0,0 0-18 0 0,0 0-71 0 0,-1 0 14 0 0,2 0-42 0 0,-3 0 65 0 0,1 0-49 0 0,0 0-36 0 0,0 1-35 0 0,0 0-74 0 0,2 0-7 0 0,-2 0-88 0 0,1 1 1 0 0,2 0-67 0 0,-3 0-23 0 0,1 1-82 0 0,1-1-79 0 0,-3 2-91 0 0,2-1-189 0 0,-3 2-195 0 0,2-1-106 0 0,0 1-1943 0 0,0 0-649 0 0,2 0 1931 0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8:41.64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4145E6"/>
      <inkml:brushProperty name="anchorY" value="-1.1888E6"/>
      <inkml:brushProperty name="scaleFactor" value="0.5"/>
    </inkml:brush>
  </inkml:definitions>
  <inkml:trace contextRef="#ctx0" brushRef="#br0">44 1 348 0 0,'0'0'9371'0'0,"-2"1"-9032"0"0,0 0 16 0 0,0 1-53 0 0,0 1 44 0 0,0 1-84 0 0,1 0 103 0 0,0 2-139 0 0,0-2 97 0 0,-1 2-73 0 0,1-1 58 0 0,-1 1-111 0 0,1-1 74 0 0,-1 1-90 0 0,0-1 48 0 0,1 2-45 0 0,0-2-62 0 0,-1 2 26 0 0,1-1-28 0 0,-1 1-3 0 0,0-2-28 0 0,1 1 3 0 0,0-2-27 0 0,0 2 2 0 0,-1-2-17 0 0,1-1-10 0 0,0 2-2 0 0,0-2-25 0 0,1 0 20 0 0,0 0-16 0 0,-1 0 0 0 0,1 0-24 0 0,0-1-59 0 0,-1 1-78 0 0,1-1-109 0 0,-1 0-131 0 0,1-1-174 0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8:41.91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4014E6"/>
      <inkml:brushProperty name="anchorY" value="-1.18768E6"/>
      <inkml:brushProperty name="scaleFactor" value="0.5"/>
    </inkml:brush>
  </inkml:definitions>
  <inkml:trace contextRef="#ctx0" brushRef="#br0">17 1 740 0 0,'0'0'5246'0'0,"-3"0"-4309"0"0,0 0 80 0 0,-7 0 6094 0 0,13 0-6807 0 0,-1 0-72 0 0,4 1-42 0 0,0 0-50 0 0,2 0-15 0 0,-1-1-48 0 0,4 1-28 0 0,-2-1-61 0 0,4 1-71 0 0,1-1-78 0 0,2 0-112 0 0,1 1-28 0 0,0-1-74 0 0,0 0-85 0 0,1 0-70 0 0,-4 0-64 0 0,2 0-165 0 0,-2 0-58 0 0,2 0 148 0 0,-3 0-373 0 0,1-1 148 0 0,-2 0-513 0 0,1 1-1184 0 0,-3-1-291 0 0,-3 1 661 0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8:42.13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4169E6"/>
      <inkml:brushProperty name="anchorY" value="-1.18895E6"/>
      <inkml:brushProperty name="scaleFactor" value="0.5"/>
    </inkml:brush>
  </inkml:definitions>
  <inkml:trace contextRef="#ctx0" brushRef="#br0">19 1 1976 0 0,'0'0'1964'0'0,"-3"0"-429"0"0,1 1-400 0 0,0 0-52 0 0,0-1-115 0 0,-1 2-61 0 0,0-1-59 0 0,1 1-136 0 0,0-1-102 0 0,4 1-62 0 0,0-1-151 0 0,0 0-79 0 0,4 0-83 0 0,-1 0-139 0 0,3 0-157 0 0,-2 0-151 0 0,3 0-48 0 0,-1 1-188 0 0,2-1-182 0 0,-3 0-158 0 0,3 0-107 0 0,-3 1-168 0 0,2-1-177 0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8:42.29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4303E6"/>
      <inkml:brushProperty name="anchorY" value="-1.19025E6"/>
      <inkml:brushProperty name="scaleFactor" value="0.5"/>
    </inkml:brush>
  </inkml:definitions>
  <inkml:trace contextRef="#ctx0" brushRef="#br0">21 0 1704 0 0,'0'0'2691'0'0,"-3"1"-1534"0"0,1 0-119 0 0,-1 0-53 0 0,-1 1-65 0 0,1 0-37 0 0,1-1-192 0 0,0 0-54 0 0,0 0 687 0 0,3 1-1051 0 0,1 0-43 0 0,-1 0-152 0 0,3 0-160 0 0,-1-1-339 0 0,4 0 106 0 0,-1 0-341 0 0,-2 0-313 0 0,5 0-122 0 0,-2 0-655 0 0,2-1-587 0 0,-1 1-324 0 0,-1 0 365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19:28.3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124 128 1112 0 0,'0'0'4589'0'0,"3"-40"4971"0"0,-3 38-9506 0 0,0-50-218 0 0,0 50 140 0 0,0-29 1317 0 0,-1 37-1080 0 0,0 0 0 0 0,0 1 1 0 0,0-1-1 0 0,1 1 0 0 0,0-1 0 0 0,1 0 0 0 0,1 8 0 0 0,-1 14 234 0 0,13 217 1361 0 0,-6-156-1581 0 0,0-13-109 0 0,-3-42-559 0 0,-2 0 1 0 0,-2 44-1 0 0,-12-117-1819 0 0,5-117-1074 0 0,15-78 4036 0 0,-7 126 2109 0 0,-2 107-2804 0 0,1 1 0 0 0,-1 0-1 0 0,0 0 1 0 0,0 0 0 0 0,0-1-1 0 0,0 1 1 0 0,0 0 0 0 0,0 0-1 0 0,0 0 1 0 0,0-1 0 0 0,0 1-1 0 0,0 0 1 0 0,0 0 0 0 0,0-1 0 0 0,0 1-1 0 0,0 0 1 0 0,0 0 0 0 0,-1 0-1 0 0,1-1 1 0 0,0 1 0 0 0,0 0-1 0 0,0 0 1 0 0,0 0 0 0 0,0 0-1 0 0,0-1 1 0 0,0 1 0 0 0,-1 0-1 0 0,1 0 1 0 0,0 0 0 0 0,0 0-1 0 0,0-1 1 0 0,0 1 0 0 0,-1 0-1 0 0,1 0 1 0 0,0 0 0 0 0,0 0 0 0 0,0 0-1 0 0,-1 0 1 0 0,1 0 0 0 0,0 0-1 0 0,0 0 1 0 0,0 0 0 0 0,-1 0-1 0 0,1 0 1 0 0,0 0 0 0 0,0 0-1 0 0,-1 0 1 0 0,-12 8 220 0 0,-15 24 52 0 0,24-26-210 0 0,-8 9 49 0 0,1 0-1 0 0,-15 29 1 0 0,16-28 35 0 0,1 0 1 0 0,-21 24 0 0 0,18-29 964 0 0,20-27-456 0 0,-2 4-839 0 0,58-100 751 0 0,-54 98-336 0 0,0 0 0 0 0,1 0 0 0 0,0 2 1 0 0,1-1-1 0 0,20-15 0 0 0,-30 27-227 0 0,-1 0 0 0 0,1 0 1 0 0,0 0-1 0 0,0 0 0 0 0,-1 0 0 0 0,1 0 0 0 0,0 1 0 0 0,0-1 0 0 0,0 1 1 0 0,0-1-1 0 0,0 1 0 0 0,0 0 0 0 0,0 0 0 0 0,0 0 0 0 0,0 0 0 0 0,0 0 1 0 0,0 0-1 0 0,0 0 0 0 0,0 1 0 0 0,-1-1 0 0 0,1 1 0 0 0,0-1 1 0 0,0 1-1 0 0,0 0 0 0 0,0 0 0 0 0,-1 0 0 0 0,1 0 0 0 0,0 0 0 0 0,-1 0 1 0 0,3 2-1 0 0,4 5 16 0 0,0-1 0 0 0,0 1 0 0 0,-1 0 1 0 0,8 13-1 0 0,-5-8 6 0 0,87 132 109 0 0,-89-138-2036 0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8:45.13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4435E6"/>
      <inkml:brushProperty name="anchorY" value="-1.19155E6"/>
      <inkml:brushProperty name="scaleFactor" value="0.5"/>
    </inkml:brush>
  </inkml:definitions>
  <inkml:trace contextRef="#ctx0" brushRef="#br0">49 120 684 0 0,'0'0'1336'0'0,"-2"-1"-508"0"0,0 0 219 0 0,0 0-374 0 0,0 1 208 0 0,1-1-349 0 0,-2 0 301 0 0,0-1-280 0 0,1 1 193 0 0,0 1-156 0 0,0-1-7 0 0,0 0-89 0 0,0 0 0 0 0,0-1-21 0 0,0 2-83 0 0,0-1 924 0 0,1 0-959 0 0,-5-3 4051 0 0,4 3-4279 0 0,0 1-61 0 0,0-1 43 0 0,0 0-64 0 0,1 1 32 0 0,0 0-25 0 0,0 0-8 0 0,1 0 19 0 0,0 0-32 0 0,0 0-13 0 0,3 0-10 0 0,0 0 2 0 0,-1 1 7 0 0,4 0-21 0 0,-1-1 21 0 0,2 2-26 0 0,0-1 8 0 0,2 0-3 0 0,0-1 4 0 0,1 2 0 0 0,-2-1-28 0 0,4 0 3 0 0,1 1-2 0 0,-3 0-53 0 0,4 0 62 0 0,0 1-30 0 0,1-1 19 0 0,0 0-14 0 0,0 0 14 0 0,0 0 5 0 0,0 0 3 0 0,0 0 10 0 0,-1 0-2 0 0,1 0-13 0 0,-4 0 22 0 0,2 0 3 0 0,-3 0 0 0 0,1-1 1 0 0,-1 1 0 0 0,2-1 0 0 0,-3 0-5 0 0,2 1 11 0 0,-1-1-8 0 0,1 1 3 0 0,-3-1-1 0 0,2 0 9 0 0,-3 1-16 0 0,2-1 23 0 0,-2-1 22 0 0,-2 1-11 0 0,2 0 6 0 0,-1-1-1 0 0,-2 1 4 0 0,2 0 9 0 0,-1-1-7 0 0,0 1 31 0 0,-3-1-14 0 0,3 1 10 0 0,-1-1 8 0 0,-1 1-12 0 0,0-1 14 0 0,1 1-28 0 0,-1 0 41 0 0,-1 0-22 0 0,0 0 36 0 0,-1 0-15 0 0,0-1-4 0 0,0 0 50 0 0,2 0-35 0 0,0 0-15 0 0,0 0 32 0 0,0 0-34 0 0,-1 0 11 0 0,-1 0-23 0 0,2-1 6 0 0,0 1-31 0 0,0-1-20 0 0,0 0 32 0 0,1 0-12 0 0,-2 0-15 0 0,3-1-4 0 0,-1 0-4 0 0,1-1-10 0 0,-1 0-25 0 0,2-1 34 0 0,-1 0-8 0 0,2-1-10 0 0,0-1-10 0 0,1 0 25 0 0,0 0-18 0 0,0 0 2 0 0,0-1 4 0 0,0 1 3 0 0,0-1 56 0 0,0 1 26 0 0,-1-1 33 0 0,-1 3-51 0 0,1-2 42 0 0,-2 1-13 0 0,1 0-2 0 0,-1 1-3 0 0,2-1-4 0 0,-2 0-13 0 0,1 0-20 0 0,0 1 18 0 0,0-1-16 0 0,-1 2 4 0 0,0-1-6 0 0,0 0 11 0 0,0 1-26 0 0,-1 0-21 0 0,0-1 33 0 0,0 1-26 0 0,-1 1-6 0 0,-1 1-82 0 0,1-1 87 0 0,-1 0-21 0 0,0 1-26 0 0,0 0 62 0 0,1 2-28 0 0,0 0 23 0 0,0 2 0 0 0,0 0-14 0 0,0 3 28 0 0,-1-1-22 0 0,0 3-7 0 0,1 0 86 0 0,-1 2-119 0 0,0 1 103 0 0,-1 0-124 0 0,1 0 119 0 0,0 1-112 0 0,0 0 127 0 0,0 1-102 0 0,-1-1 120 0 0,1 1-152 0 0,-1 0 168 0 0,1-1-210 0 0,-1 1 194 0 0,0-2-178 0 0,0 0 165 0 0,1 0-175 0 0,-1-3 183 0 0,0 1-266 0 0,0 0 270 0 0,0-1-159 0 0,0 0 142 0 0,0-2-154 0 0,0 2 164 0 0,0-2-182 0 0,-1 0 223 0 0,1-1-184 0 0,0 1 221 0 0,-1-2-194 0 0,1 0 238 0 0,-1 0-232 0 0,1 0 239 0 0,0-2-192 0 0,-1 2 226 0 0,1-2-275 0 0,-1 1 261 0 0,1-2-313 0 0,-1 0 292 0 0,0 0-96 0 0,3-1-211 0 0,1-1 229 0 0,0-1-270 0 0,0 1 251 0 0,1-3-269 0 0,-1 1 275 0 0,1-2-274 0 0,0-1 255 0 0,2-1-268 0 0,0-1 261 0 0,0-1-247 0 0,1 0 140 0 0,-1-1-109 0 0,1 0 215 0 0,0 1-245 0 0,0-1 257 0 0,0 0-288 0 0,0 0 254 0 0,0 0-199 0 0,0 1 222 0 0,0-1-247 0 0,0 0 249 0 0,-1 1-262 0 0,0 0 255 0 0,0 0-269 0 0,0 0 286 0 0,0 1-264 0 0,-1 1 258 0 0,0-1-245 0 0,-2 3 233 0 0,1-2-238 0 0,-1 2 263 0 0,1-1-262 0 0,-2 2 248 0 0,2-2-260 0 0,-2 2 272 0 0,1-1-296 0 0,-1 2 289 0 0,1-1-237 0 0,-1 0 230 0 0,-1 2-230 0 0,0-1 237 0 0,1 0-248 0 0,-2 1 242 0 0,1-1-255 0 0,0 1 258 0 0,-1 0-264 0 0,0 1 242 0 0,1-1-242 0 0,0 0 231 0 0,-1 0-256 0 0,0 1 271 0 0,0 0-268 0 0,0 1 262 0 0,-1 0-250 0 0,1 2 270 0 0,0 0-238 0 0,0 2 212 0 0,1 0-202 0 0,-1 1 228 0 0,-1 1-254 0 0,1 1 286 0 0,-1 2-291 0 0,1 0 345 0 0,-1 1-285 0 0,0 2 276 0 0,1-1-243 0 0,0 1 227 0 0,0 0-197 0 0,-1 0 100 0 0,1 1-100 0 0,1 0 157 0 0,-1 0-206 0 0,0 0 236 0 0,1 0-244 0 0,-1-1 209 0 0,1 0-194 0 0,-1-1 173 0 0,1 0-262 0 0,0-1 297 0 0,-1 0-243 0 0,1-3 219 0 0,-1 1-245 0 0,1-1 241 0 0,-1 1-209 0 0,0-1 202 0 0,0 0-203 0 0,0-1 210 0 0,0 0-204 0 0,0-1 151 0 0,0 1-97 0 0,1-2 149 0 0,-1 0-136 0 0,0 0 226 0 0,0-1-144 0 0,-1-1 137 0 0,1 1-144 0 0,0 0 113 0 0,0-1-198 0 0,0-1 187 0 0,-1 0-201 0 0,4-1 171 0 0,0-1-168 0 0,2-1 137 0 0,-2 0-154 0 0,3-1 143 0 0,-1-1-76 0 0,1-2 13 0 0,1 0-20 0 0,0-1 8 0 0,0-1-116 0 0,0 0 145 0 0,0-1-150 0 0,0 0 147 0 0,0 1-142 0 0,0-2 137 0 0,-1 2-116 0 0,1-1 132 0 0,-1 0-182 0 0,1 1 194 0 0,-1 0-162 0 0,-1 0 156 0 0,-1 2-167 0 0,1 0 167 0 0,-2 1-158 0 0,1-1 169 0 0,0 2-158 0 0,-1-2 151 0 0,0 2-157 0 0,0 0 159 0 0,-1 0-160 0 0,1 0 151 0 0,0 1-153 0 0,-2 0 162 0 0,2 0-161 0 0,-1 1 143 0 0,-1 0-132 0 0,1 0 150 0 0,-1 0-156 0 0,0 0 156 0 0,0-1-164 0 0,0 1 165 0 0,0 1-171 0 0,1-2 154 0 0,0 1-154 0 0,-1 1 176 0 0,2-1-146 0 0,-1 1 139 0 0,-1 0-181 0 0,3 0 190 0 0,-1 0-176 0 0,2 0 155 0 0,-1 0-153 0 0,3 0 148 0 0,-1 0-157 0 0,2 1 141 0 0,-1 1-128 0 0,3-1 132 0 0,-2 1-166 0 0,3 0 181 0 0,1 1-191 0 0,0-1 169 0 0,-2 1-153 0 0,2-1 184 0 0,-2 1-133 0 0,2 0 126 0 0,-3 0-156 0 0,3 0 158 0 0,-2 0-175 0 0,2-1 183 0 0,-3 0-163 0 0,3 1 189 0 0,-3-1-190 0 0,2 1 175 0 0,-2-1-193 0 0,3 0 207 0 0,-3 0-185 0 0,3 0 164 0 0,1 1-165 0 0,0-1 174 0 0,1 1-187 0 0,0-1 173 0 0,0 1-165 0 0,-3-1 180 0 0,2 1-184 0 0,0-1 177 0 0,1 1-194 0 0,-2 0 212 0 0,1 0-232 0 0,-2 0 215 0 0,2 0-178 0 0,-2-1 184 0 0,1 1-194 0 0,-3-1 190 0 0,4 0-198 0 0,-4 0 209 0 0,3 0-185 0 0,-3 0 159 0 0,3 0-187 0 0,-3 0 195 0 0,2 1-195 0 0,-2-1 86 0 0,1 0-31 0 0,-1-1 135 0 0,1 2-187 0 0,-2-2 201 0 0,2 2-196 0 0,-2-2 198 0 0,2 1-199 0 0,-2 0 172 0 0,3-1-187 0 0,-3 1 124 0 0,3-1-104 0 0,-3 1 187 0 0,3 0-255 0 0,-2 0 289 0 0,1-1-251 0 0,-2 0 240 0 0,3 1-239 0 0,-3 0 245 0 0,3-1-270 0 0,-3 1 254 0 0,2 0-241 0 0,-3-1 249 0 0,3 1-238 0 0,-3-1 236 0 0,2 1-229 0 0,-3-1 236 0 0,3 0-233 0 0,-2 0 220 0 0,1 0-216 0 0,-2 0 256 0 0,-2 0-268 0 0,4 0 264 0 0,-2 0-284 0 0,-1 0 266 0 0,2-1-221 0 0,-2 1 239 0 0,2-1-252 0 0,-1 1 255 0 0,1-1-255 0 0,-1 0 198 0 0,1 0-191 0 0,-2 0 241 0 0,1 0-244 0 0,0 0 239 0 0,0-1-235 0 0,-1 2 238 0 0,1-2-257 0 0,-1 1 258 0 0,-2 0-236 0 0,2 0 238 0 0,-1 0-252 0 0,-1 1 263 0 0,2-1-290 0 0,-2 1 274 0 0,0-1-247 0 0,2 0 269 0 0,-2 0-284 0 0,0 1 292 0 0,1-1-261 0 0,-1 0 251 0 0,-1 0-274 0 0,0 1 282 0 0,1 0-277 0 0,0-1 275 0 0,-1 1-269 0 0,0-1 258 0 0,-2 1-264 0 0,3 0 270 0 0,-1-1-264 0 0,0 0 262 0 0,-1 1-269 0 0,-1-1 290 0 0,0 1-334 0 0,-1 0 301 0 0,2-1-237 0 0,0 0 237 0 0,0 0-236 0 0,-1 0 240 0 0,0 1-272 0 0,0-1 276 0 0,-1 1-130 0 0,0 0-10 0 0,3-1-129 0 0,-1 1 266 0 0,1-1-265 0 0,-1 1 260 0 0,-1-1-260 0 0,0 1 274 0 0,0 0-278 0 0,-1 0 271 0 0,0 0-165 0 0,0 0 27 0 0,1-2-30 0 0,0 1-175 0 0,0-1 310 0 0,0 0-284 0 0,-1 1 281 0 0,1 1-279 0 0,-1-1 285 0 0,1 0-305 0 0,-1-1 287 0 0,0 0-288 0 0,1 1 291 0 0,-1 0-246 0 0,0 1 238 0 0,0-2-242 0 0,1 0 250 0 0,-1 0-224 0 0,0 1 230 0 0,0 0-221 0 0,1 0 207 0 0,-1 1-230 0 0,0-2 203 0 0,1 1-230 0 0,0-1 216 0 0,-1 1-206 0 0,1 0 168 0 0,-1 0-162 0 0,0 1 140 0 0,0-2-555 0 0,0 1 346 0 0,0-1 88 0 0,0 1-125 0 0,0 0 7 0 0,0 0-43 0 0,0-1-1425 0 0,-1 0 1131 0 0,0 0-39 0 0,0 0-68 0 0,0 0-35 0 0,0 0-104 0 0,-1 0-130 0 0,1 1-50 0 0,-1-1-378 0 0,0 0 116 0 0,-5-1-3553 0 0,0 0-851 0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8:46.72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4801E6"/>
      <inkml:brushProperty name="anchorY" value="-1.19282E6"/>
      <inkml:brushProperty name="scaleFactor" value="0.5"/>
    </inkml:brush>
  </inkml:definitions>
  <inkml:trace contextRef="#ctx0" brushRef="#br0">31 95 400 0 0,'0'0'10773'0'0,"1"-1"-10499"0"0,0 0 53 0 0,1-1-114 0 0,-2 1 38 0 0,4 0-137 0 0,0-1 86 0 0,0 2-64 0 0,2-1 73 0 0,-1 0-53 0 0,0 0 68 0 0,2 0-80 0 0,-1 0 62 0 0,1 0-66 0 0,-1 0 51 0 0,2-1-86 0 0,-1 1 67 0 0,1-1-78 0 0,-1 1 41 0 0,2-1-51 0 0,-2 0 46 0 0,2 0-19 0 0,-1 1 117 0 0,1-2-111 0 0,-1 1 80 0 0,2 0-125 0 0,-3 0 109 0 0,3-1-92 0 0,-2 2 130 0 0,1-2-108 0 0,-2 2 101 0 0,2-2-142 0 0,-1 1 80 0 0,0 0-102 0 0,-1 0 78 0 0,1 0-123 0 0,-1 0 142 0 0,1-1-128 0 0,-1 2 113 0 0,1-1-126 0 0,-1 0 112 0 0,-3 1-128 0 0,3 0 103 0 0,-2 0-112 0 0,1 0 117 0 0,-1 0-139 0 0,0 0 112 0 0,1 0-105 0 0,-1 0 109 0 0,-1 1-154 0 0,3-1 163 0 0,-1 0-134 0 0,-1 1 124 0 0,1-1-130 0 0,-1 1 128 0 0,-1-1-127 0 0,3 1 136 0 0,-2-1-149 0 0,-1 1 130 0 0,3-1-110 0 0,-2 1 64 0 0,-1-1-42 0 0,0 1 72 0 0,1-1-95 0 0,0 1 118 0 0,-1 0-124 0 0,-1-1 117 0 0,-1 1-124 0 0,3 0 125 0 0,0 0-154 0 0,-2 0 162 0 0,0 0-147 0 0,-1 0 146 0 0,0 0-140 0 0,-2 0 130 0 0,0 0-127 0 0,3 0 108 0 0,1 0-122 0 0,-1 0 120 0 0,-1 0-135 0 0,0 0 124 0 0,-1 0-118 0 0,0 0 124 0 0,-1 0-102 0 0,-3 0-23 0 0,0-1-49 0 0,-3 1 108 0 0,0 0-119 0 0,-3 1 98 0 0,2-1-115 0 0,-5 0 114 0 0,-1 1-96 0 0,-1 0 89 0 0,-2 1-72 0 0,0 0 91 0 0,-1 1-68 0 0,0-1 88 0 0,-1 2-68 0 0,-1 0 106 0 0,1 0-109 0 0,0 1 104 0 0,1 0-54 0 0,0-1 54 0 0,1 1-57 0 0,0 0 79 0 0,2 0-24 0 0,1 0 14 0 0,0 0-30 0 0,1 0 56 0 0,1 0-46 0 0,3-1 20 0 0,-1 0-1 0 0,2-1-1 0 0,-1 1 11 0 0,2-2 10 0 0,-1 0 36 0 0,2 0 18 0 0,-1 1 22 0 0,2-1 20 0 0,0-1-4 0 0,0 1 5 0 0,1 0-15 0 0,0-1-29 0 0,1 0-16 0 0,0 0-7 0 0,2-1 4 0 0,0 0 56 0 0,2-1-82 0 0,0 0-12 0 0,2-2-8 0 0,0 0 6 0 0,2 0-12 0 0,2 0-24 0 0,0-1 20 0 0,2-1-27 0 0,1 0 26 0 0,0 0-26 0 0,1-1-67 0 0,0 0 103 0 0,0 1-115 0 0,0-1 134 0 0,0 1-148 0 0,1-1 158 0 0,-1 1-137 0 0,1-1 126 0 0,-1 1-145 0 0,-1 1 160 0 0,-2 0-132 0 0,0 1 114 0 0,-1 0-126 0 0,0 0 126 0 0,-1 0-122 0 0,0 0 96 0 0,-1 0-122 0 0,-1 1 106 0 0,0 0-128 0 0,0 0 122 0 0,-2 1-80 0 0,0 0 98 0 0,-2 1-125 0 0,0-1 138 0 0,-1 1-123 0 0,0 0 121 0 0,0 0-123 0 0,-6 0 88 0 0,1 1-121 0 0,-4-1 67 0 0,1 1-121 0 0,-4 0 71 0 0,-1 0-96 0 0,-2 1 73 0 0,-1-1-80 0 0,0 0 65 0 0,-1 1-52 0 0,0 0 84 0 0,1-1-33 0 0,0 1 82 0 0,1 0-49 0 0,3-1 74 0 0,-2 0-57 0 0,4 0 79 0 0,-2 0-74 0 0,3 0 93 0 0,-2 0-64 0 0,3 0 72 0 0,2 0-67 0 0,-3-1 67 0 0,3 0-52 0 0,0 0 39 0 0,-1 1-30 0 0,1 0 36 0 0,1-1-38 0 0,2 1 68 0 0,1-1-99 0 0,0 1 105 0 0,0 0-117 0 0,1 0 87 0 0,1 0-84 0 0,1 1 76 0 0,2 0-117 0 0,1 0 53 0 0,0 0-107 0 0,3 0 51 0 0,-2 0-66 0 0,4 0 2 0 0,-1-1 7 0 0,2 1-55 0 0,2-1-22 0 0,-2 1 8 0 0,3-1-72 0 0,-2 1 56 0 0,2-1-47 0 0,-2 0 130 0 0,2 0-220 0 0,-2-1 246 0 0,2 1-258 0 0,-3 0 338 0 0,2 0-282 0 0,-2 0 275 0 0,1 0-312 0 0,-2-1 299 0 0,-2 1-344 0 0,1-1 278 0 0,-1 1-222 0 0,-2-1 326 0 0,-2 1-295 0 0,-1-1 342 0 0,2 1-155 0 0,-1-1 149 0 0,-1 1-209 0 0,-2 0 311 0 0,-2 1-277 0 0,-2-1 283 0 0,-1 1-278 0 0,-2 0 298 0 0,-2 0-270 0 0,0 0 296 0 0,-1 1-278 0 0,-1 0 338 0 0,2 0-306 0 0,-2 0 324 0 0,2 0-272 0 0,-1-1 298 0 0,2 0-198 0 0,0 0 220 0 0,1 0-224 0 0,-1 1 238 0 0,1-2-278 0 0,3 1 289 0 0,-2-1-312 0 0,1 0 298 0 0,1 0-300 0 0,1 0 289 0 0,0 0-278 0 0,1 0 275 0 0,0 0-311 0 0,1 0 307 0 0,0 0-308 0 0,1-1 292 0 0,2 1-237 0 0,0 0 174 0 0,1-1-232 0 0,2 1 229 0 0,0-1-278 0 0,3 0 274 0 0,-1 0-285 0 0,3-1 262 0 0,-3 0-252 0 0,4-1 248 0 0,-2 1-281 0 0,2-1 216 0 0,0-1-334 0 0,-1 0 258 0 0,2 0-294 0 0,-3 1 190 0 0,2-2-280 0 0,0 1 139 0 0,-2 0-300 0 0,2-1 229 0 0,-3 1-200 0 0,1-1-172 0 0,-1 1-181 0 0,0-1-780 0 0,-1 1 914 0 0,-2 1-2008 0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8:48.09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4954E6"/>
      <inkml:brushProperty name="anchorY" value="-1.19407E6"/>
      <inkml:brushProperty name="scaleFactor" value="0.5"/>
    </inkml:brush>
  </inkml:definitions>
  <inkml:trace contextRef="#ctx0" brushRef="#br0">2 49 1808 0 0,'0'-1'1720'0'0,"0"-2"-424"0"0,-1 1 4 0 0,1 1-116 0 0,0-3-94 0 0,0 2 26 0 0,-1-1-236 0 0,2 0 21 0 0,-1 0-154 0 0,1 1-28 0 0,0-2-157 0 0,1 1 46 0 0,0 1-184 0 0,1-1 42 0 0,0 1-162 0 0,3-1 59 0 0,-2 1-170 0 0,4 1 85 0 0,-1-1-162 0 0,2 1 103 0 0,0 0-162 0 0,2 1 102 0 0,-2-1-171 0 0,3 1 132 0 0,-2 0-142 0 0,3 0 58 0 0,-2 1-163 0 0,3-1 44 0 0,-3 1-162 0 0,2 0 27 0 0,-3-1-137 0 0,3 1 37 0 0,-3-1-154 0 0,1 1 67 0 0,-1 0-115 0 0,0-1-32 0 0,-1 1 0 0 0,-3-1-204 0 0,2 0 117 0 0,-1 0-410 0 0,-1 0 160 0 0,1 0-323 0 0,-1-1-288 0 0,1 0-678 0 0,-1 0-3 0 0,-1 0-222 0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8:48.39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511E6"/>
      <inkml:brushProperty name="anchorY" value="-1.19529E6"/>
      <inkml:brushProperty name="scaleFactor" value="0.5"/>
    </inkml:brush>
  </inkml:definitions>
  <inkml:trace contextRef="#ctx0" brushRef="#br0">83 40 1364 0 0,'-1'-2'1908'0'0,"-1"0"-401"0"0,0-1-114 0 0,1-1-151 0 0,-1 1-165 0 0,1 0-27 0 0,-1-1-243 0 0,1 2-7 0 0,-2-1-206 0 0,2 0-16 0 0,-1 1-168 0 0,1 0-19 0 0,0 1-133 0 0,0-1 52 0 0,0 1-100 0 0,0-1 29 0 0,0 1-68 0 0,0 2 92 0 0,1 1-100 0 0,-1 1 27 0 0,0 1-5 0 0,0 3 22 0 0,0 1-100 0 0,-1 1 58 0 0,0 1-203 0 0,-1 2 210 0 0,1 0-144 0 0,-1 2 80 0 0,0 0-115 0 0,-1 0 121 0 0,1 1-146 0 0,0 0 123 0 0,0 0-174 0 0,1 0 32 0 0,0 0-169 0 0,-1-1 38 0 0,1 1-176 0 0,0-2-2 0 0,0 0-122 0 0,0 0 12 0 0,0-2-203 0 0,0 0-69 0 0,0-2-441 0 0,1 0-80 0 0,0-2-2185 0 0,-1 1-866 0 0,1-1 2453 0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8:49.87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4975E6"/>
      <inkml:brushProperty name="anchorY" value="-1.1943E6"/>
      <inkml:brushProperty name="scaleFactor" value="0.5"/>
    </inkml:brush>
  </inkml:definitions>
  <inkml:trace contextRef="#ctx0" brushRef="#br0">47 6 580 0 0,'-5'-5'9069'0'0,"7"6"-8932"0"0,0 0 131 0 0,-1 0-83 0 0,1 0 81 0 0,-2 2-50 0 0,0 0-17 0 0,0 2 34 0 0,-1-1-64 0 0,-1 2 23 0 0,1 0-84 0 0,-1 1 9 0 0,0-1-12 0 0,0 2 28 0 0,0 0-93 0 0,0 1 93 0 0,-1 1-119 0 0,1-1 152 0 0,0 1-173 0 0,0 1 151 0 0,0-1-93 0 0,1 1 107 0 0,-1 0-132 0 0,0 0 116 0 0,0 1-125 0 0,0-1 87 0 0,1 0-93 0 0,0-2 96 0 0,-1 1-66 0 0,1 1 62 0 0,0 0-124 0 0,1 0 130 0 0,-1 0-108 0 0,1-1 93 0 0,-1 0-115 0 0,0 0 85 0 0,0-3-74 0 0,0 2 72 0 0,0-3-115 0 0,0 2 118 0 0,0-1-97 0 0,0 0 103 0 0,1-1-90 0 0,0 2 83 0 0,0-2-112 0 0,0 1 98 0 0,0-1-22 0 0,0 0-45 0 0,0-1 68 0 0,1 1-60 0 0,-1-1 70 0 0,0-2-63 0 0,1 2 39 0 0,0-2 30 0 0,-1 0-55 0 0,1 1 46 0 0,0 0-14 0 0,-1-2 4 0 0,0 0-46 0 0,1 1 45 0 0,-1 0 8 0 0,1-1-3 0 0,-1 0 0 0 0,0-1-9 0 0,1 0 2 0 0,-1 1-52 0 0,0 0 94 0 0,0 0-105 0 0,0-1 93 0 0,0 1 736 0 0,0-2-809 0 0,10-15-12929 0 0,-7 12 10762 0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5:05.92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7187E6"/>
      <inkml:brushProperty name="anchorY" value="-1.36028E6"/>
      <inkml:brushProperty name="scaleFactor" value="0.5"/>
    </inkml:brush>
  </inkml:definitions>
  <inkml:trace contextRef="#ctx0" brushRef="#br0">27 135 2116 0 0,'-1'-2'2916'0'0,"0"1"-1891"0"0,0 0-161 0 0,-1-3-109 0 0,1 1-102 0 0,0 0 38 0 0,1-2-22 0 0,0 1-67 0 0,-1-1-64 0 0,1 0-70 0 0,1 0-7 0 0,0 0-20 0 0,0 0-18 0 0,1 1-61 0 0,-1 1 20 0 0,0-2-71 0 0,0 1-15 0 0,1-1-18 0 0,-1 1 10 0 0,1-1 27 0 0,-1 0 39 0 0,1 0 33 0 0,0 1-37 0 0,0-1-4 0 0,-1 2-51 0 0,1 0 50 0 0,-1-2-177 0 0,1 2 46 0 0,-1 0-87 0 0,0-1 33 0 0,-1 1-61 0 0,1 1-22 0 0,-1 0-42 0 0,1 1-39 0 0,-1-1-26 0 0,1-1 7 0 0,-1 1-5 0 0,0 1 9 0 0,-1 2 7 0 0,0 0 73 0 0,-1 4-71 0 0,-1 3 100 0 0,0 2-112 0 0,-1 3 132 0 0,0 2-120 0 0,-1 2 117 0 0,1 3-118 0 0,-1 1 119 0 0,1 2-130 0 0,0 0 124 0 0,0 1-127 0 0,2 1 126 0 0,0-1-140 0 0,1 1 135 0 0,1-1-130 0 0,0-1 127 0 0,1-1-140 0 0,0-1 116 0 0,1-2-236 0 0,1 0 21 0 0,0-3-314 0 0,1-1-80 0 0,1-1-282 0 0,0-1-96 0 0,0-2-154 0 0,0-3-491 0 0,2-1-543 0 0,-2-1-1391 0 0,3-4-1479 0 0,-1 0 3252 0 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5:06.13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7318E6"/>
      <inkml:brushProperty name="anchorY" value="-1.3619E6"/>
      <inkml:brushProperty name="scaleFactor" value="0.5"/>
    </inkml:brush>
  </inkml:definitions>
  <inkml:trace contextRef="#ctx0" brushRef="#br0">79 87 536 0 0,'-2'-3'2756'0'0,"-3"-2"-802"0"0,-1-2-308 0 0,-2-1-293 0 0,0 0-252 0 0,0 0-175 0 0,2 1-135 0 0,-1-1-153 0 0,2 3-77 0 0,0-1-143 0 0,1 1-94 0 0,-1 0-52 0 0,2 1-55 0 0,0 1-114 0 0,1 1-184 0 0,1 0-153 0 0,1 2-198 0 0,15 15-12258 0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5:06.51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7185E6"/>
      <inkml:brushProperty name="anchorY" value="-1.36056E6"/>
      <inkml:brushProperty name="scaleFactor" value="0.5"/>
    </inkml:brush>
  </inkml:definitions>
  <inkml:trace contextRef="#ctx0" brushRef="#br0">47 1 1232 0 0,'1'1'1728'0'0,"0"1"-410"0"0,0 0-75 0 0,0 0-139 0 0,1 0-100 0 0,1 2 1918 0 0,-1-2-2081 0 0,0-1-59 0 0,-1 1-93 0 0,2 1 1583 0 0,-2-1-2016 0 0,-1-1-60 0 0,1 1-41 0 0,0-1-5 0 0,-2 2 42 0 0,1 0 23 0 0,-2 1 14 0 0,0 3 33 0 0,-1 1 64 0 0,-1 2-110 0 0,0 1 98 0 0,-1 3-189 0 0,0 1 133 0 0,-1 3-148 0 0,0 1 106 0 0,1 2-155 0 0,-1 1 115 0 0,1 2-150 0 0,1 0 126 0 0,0 0-166 0 0,2 1 160 0 0,0 0-162 0 0,1-1 136 0 0,2 1-148 0 0,1-1 25 0 0,2-1-122 0 0,0-1-69 0 0,2-2-114 0 0,1-1-81 0 0,1-1-198 0 0,2-3-268 0 0,0-1-123 0 0,1-2-108 0 0,1-3-731 0 0,1-2 54 0 0,-3-2-1913 0 0,4-4-1387 0 0,-3 0 3371 0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5:06.72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7319E6"/>
      <inkml:brushProperty name="anchorY" value="-1.36237E6"/>
      <inkml:brushProperty name="scaleFactor" value="0.5"/>
    </inkml:brush>
  </inkml:definitions>
  <inkml:trace contextRef="#ctx0" brushRef="#br0">82 79 2252 0 0,'-2'-2'2160'0'0,"-3"-2"-545"0"0,-1-2-256 0 0,-1-1-170 0 0,-1 0-130 0 0,2 0-53 0 0,-1 1-118 0 0,1 0-124 0 0,0 0-166 0 0,1 1-121 0 0,0 0-95 0 0,1 1-111 0 0,1 1-38 0 0,-1-1-85 0 0,2 2-166 0 0,0 0-277 0 0,0 1-146 0 0,2 0-162 0 0,-1 3-405 0 0,1 0-407 0 0,0 3-2213 0 0,0 4-2946 0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5:44.52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7357E6"/>
      <inkml:brushProperty name="anchorY" value="-1.36231E6"/>
      <inkml:brushProperty name="scaleFactor" value="0.5"/>
    </inkml:brush>
  </inkml:definitions>
  <inkml:trace contextRef="#ctx0" brushRef="#br0">20 229 92 0 0,'0'0'1714'0'0,"0"-2"-989"0"0,0-1-130 0 0,0 0-14 0 0,0-1-31 0 0,0 0-17 0 0,0-1-45 0 0,0 0-27 0 0,0 2 93 0 0,1-3-72 0 0,-1 2 14 0 0,0-1 2 0 0,1 0 12 0 0,-1 0 5 0 0,1 0 14 0 0,-1-1-232 0 0,1 1 250 0 0,-2-1-94 0 0,1 1 23 0 0,-1-1-50 0 0,1 1-52 0 0,-1-2 34 0 0,0 2 41 0 0,0-3-55 0 0,-1 2 30 0 0,1-2-38 0 0,0 2-60 0 0,0-2-44 0 0,0 2 6 0 0,0-2 39 0 0,0 1 28 0 0,-1-1-19 0 0,1 1-18 0 0,0-1-45 0 0,0 3-27 0 0,-1-2-57 0 0,1 2-30 0 0,1 1-30 0 0,-1 0-48 0 0,0 0-36 0 0,1 1-27 0 0,-1 1-35 0 0,1-2 25 0 0,0 2 22 0 0,0 0 59 0 0,0 0-5 0 0,1 3-21 0 0,0 0 37 0 0,1 4-12 0 0,0 2 27 0 0,1 2-34 0 0,0 2 43 0 0,1 3-50 0 0,0 0 39 0 0,0 3 44 0 0,1 2-27 0 0,0 1-7 0 0,1 2-24 0 0,-1 0 0 0 0,2 1 12 0 0,-1 2-33 0 0,1 0 33 0 0,0 1-43 0 0,1 0 31 0 0,-1-2-28 0 0,1 0 22 0 0,-1-2 25 0 0,1 0 22 0 0,0-2 5 0 0,1 0-45 0 0,-1-1 48 0 0,1-1-31 0 0,0-1-14 0 0,1 0-33 0 0,-1-3-91 0 0,0 0 135 0 0,1-2-97 0 0,-1-1 86 0 0,1-2-42 0 0,0 0 5 0 0,0-2-24 0 0,0-1 14 0 0,-1-2-5 0 0,1-1-27 0 0,-1-1 27 0 0,3-1-24 0 0,0-2 16 0 0,2 0-23 0 0,-1-3-2 0 0,1 0-1 0 0,-1-2-6 0 0,0-1 7 0 0,0-2-8 0 0,-1-1-6 0 0,0-1 15 0 0,1-2-38 0 0,-2 0 3 0 0,0-1 34 0 0,-1-1-2 0 0,-1 0-2 0 0,0-1 73 0 0,0 0-110 0 0,-2 0 139 0 0,0-1-188 0 0,-2 1 211 0 0,0 1-135 0 0,-1-1 168 0 0,0 1-153 0 0,0 0 179 0 0,-1 0-184 0 0,0 0 141 0 0,-1 0-174 0 0,-1 1 171 0 0,1 0-207 0 0,-2 0 220 0 0,1 0-236 0 0,-1 1 225 0 0,-1 0-231 0 0,1 1 199 0 0,-1 0-187 0 0,-1 1 195 0 0,1 1-193 0 0,-1 0 189 0 0,0 1-234 0 0,0 0 246 0 0,0 2-229 0 0,0-1 209 0 0,-1 1-225 0 0,0-2 211 0 0,1 3-284 0 0,-1-2 265 0 0,0 2-172 0 0,-1 0 159 0 0,1 0-183 0 0,-1 0 190 0 0,0 1-207 0 0,0 0 192 0 0,0 1-199 0 0,0-1 190 0 0,1 1-179 0 0,0 2 184 0 0,-1-2-186 0 0,0 2 183 0 0,1 0-190 0 0,-1 0 163 0 0,0 1-133 0 0,1 0 128 0 0,-3 1-131 0 0,1 0 146 0 0,-1 2-146 0 0,-1 1 148 0 0,-1 2-134 0 0,0 1 172 0 0,1 1-158 0 0,0 2 133 0 0,0 1-114 0 0,0 1 104 0 0,1 1-138 0 0,0 0 133 0 0,1 2-102 0 0,0 0 115 0 0,1 0-136 0 0,1 0 163 0 0,1 1-161 0 0,0 0 16 0 0,2 0 59 0 0,0-1-23 0 0,1 0 28 0 0,1 0 3 0 0,1-1 1 0 0,1-1 34 0 0,1 0 9 0 0,1-2-10 0 0,2 0 0 0 0,1-2 24 0 0,1-1-91 0 0,1 0 218 0 0,-1-3-234 0 0,3-1 224 0 0,2-2-211 0 0,1-1 203 0 0,1-2-234 0 0,2-2 210 0 0,0-1-289 0 0,0-2 266 0 0,-1-1-205 0 0,1-2 97 0 0,-1-1-144 0 0,-1-1 128 0 0,0-1-202 0 0,-1 1 78 0 0,-1-1-178 0 0,-1 0 92 0 0,-2 0-96 0 0,-2 1-22 0 0,0 1 0 0 0,-1 1-29 0 0,-1 1-110 0 0,0 0-143 0 0,-2 1-149 0 0,-1 2-137 0 0,0 0-189 0 0,-1 1-224 0 0,0 0 12 0 0,-1 1-379 0 0,0 1 101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19:29.3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7 1596 0 0,'0'0'3324'0'0,"16"-4"615"0"0,-14 4-3929 0 0,0-1 182 0 0,0 1 0 0 0,0-1-1 0 0,0 1 1 0 0,0 0 0 0 0,1 0 0 0 0,-1 0-1 0 0,0 0 1 0 0,0 0 0 0 0,0 0 0 0 0,0 1 0 0 0,0-1-1 0 0,0 1 1 0 0,0 0 0 0 0,0-1 0 0 0,0 1 0 0 0,0 0-1 0 0,0 0 1 0 0,0 0 0 0 0,0 0 0 0 0,3 3 0 0 0,-5-3-6 0 0,0 14 257 0 0,-12 23-119 0 0,-1-1 1 0 0,-22 42-1 0 0,17-40 0 0 0,-24 77 0 0 0,42-115-311 0 0,-4 9 133 0 0,2-1 0 0 0,-1 1 0 0 0,2-1 0 0 0,-1 1 0 0 0,1 0 0 0 0,0 0 0 0 0,1 0 0 0 0,1 0 0 0 0,2 18 0 0 0,-3-27-122 0 0,1 1 1 0 0,0-1-1 0 0,0 1 1 0 0,0-1 0 0 0,0 1-1 0 0,0-1 1 0 0,0 0 0 0 0,0 1-1 0 0,0-1 1 0 0,1 0 0 0 0,-1 0-1 0 0,0 0 1 0 0,1 0 0 0 0,-1 0-1 0 0,1 0 1 0 0,-1 0-1 0 0,1 0 1 0 0,-1 0 0 0 0,3 0-1 0 0,24 6 96 0 0,-27-7-118 0 0,28 4 72 0 0,1-2-1 0 0,45-2 0 0 0,-43-1-67 0 0,41 4 0 0 0,-70-3 12 0 0,1 0-38 0 0,10 1 30 0 0,-11 0-21 0 0,1-1 22 0 0,-1 0-180 0 0,24 3 922 0 0,-16-4 23 0 0,-11 1-763 0 0,0 0 0 0 0,0-1 0 0 0,0 1 0 0 0,0 0 1 0 0,0 0-1 0 0,0 0 0 0 0,0 0 0 0 0,0 0 1 0 0,1 0-1 0 0,-1 0 0 0 0,0 0 0 0 0,0 0 1 0 0,0 0-1 0 0,0 0 0 0 0,0 0 0 0 0,0 0 0 0 0,0 0 1 0 0,0 0-1 0 0,0 0 0 0 0,0 0 0 0 0,0-1 1 0 0,0 1-1 0 0,1 0 0 0 0,-1 0 0 0 0,0 0 1 0 0,0 0-1 0 0,0 0 0 0 0,0 0 0 0 0,0 0 0 0 0,0 0 1 0 0,0 0-1 0 0,0-1 0 0 0,0 1 0 0 0,0 0 1 0 0,0 0-1 0 0,0 0 0 0 0,0 0 0 0 0,0 0 1 0 0,0 0-1 0 0,0 0 0 0 0,0 0 0 0 0,0-1 0 0 0,0 1 1 0 0,0 0-1 0 0,0 0 0 0 0,0 0 0 0 0,0 0 1 0 0,-1 0-1 0 0,1 0 0 0 0,0 0 0 0 0,0 0 1 0 0,0 0-1 0 0,0-1 0 0 0,0 1 0 0 0,0 0 0 0 0,-1-1 42 0 0,-2-1-2 0 0,0-1-1 0 0,0 1 0 0 0,0-1 1 0 0,0 0-1 0 0,0 0 1 0 0,1 0-1 0 0,-4-5 1 0 0,-15-29 102 0 0,1-2 1 0 0,3 0-1 0 0,-15-44 1 0 0,-11-27 568 0 0,3 12-105 0 0,28 76-673 0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5:45.08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7556E6"/>
      <inkml:brushProperty name="anchorY" value="-1.36346E6"/>
      <inkml:brushProperty name="scaleFactor" value="0.5"/>
    </inkml:brush>
  </inkml:definitions>
  <inkml:trace contextRef="#ctx0" brushRef="#br0">8 185 1856 0 0,'-1'-2'5567'0'0,"0"-2"-4265"0"0,0 1-71 0 0,0-3-127 0 0,0 2 101 0 0,0-3-213 0 0,0 1-5 0 0,0-2-160 0 0,2 0-119 0 0,0-1-136 0 0,0 0-38 0 0,1 0-127 0 0,0 0-62 0 0,1 0-48 0 0,0 0-53 0 0,1 0-34 0 0,0 0-48 0 0,1 1-28 0 0,0-1-66 0 0,1 1 18 0 0,1 1-48 0 0,0 0 7 0 0,-1 2-18 0 0,1 0-16 0 0,-1 1-10 0 0,3 0-23 0 0,-2 1 6 0 0,2 0-23 0 0,-1 2-22 0 0,0 0-33 0 0,-1 1 12 0 0,1 2-2 0 0,0 1-52 0 0,0 2 104 0 0,-2 1-42 0 0,0 1-59 0 0,-2 2 132 0 0,-1 0-99 0 0,-2 2 125 0 0,-2 1-132 0 0,-1 1 162 0 0,-1 1-151 0 0,-2 0 149 0 0,-1 2-127 0 0,0-1 150 0 0,-3 1-161 0 0,1 0 166 0 0,-1-1-143 0 0,0 0 170 0 0,0-1-106 0 0,0-1 150 0 0,0-1-152 0 0,1 0 150 0 0,1-2-105 0 0,0-1 214 0 0,1-1-71 0 0,1-1 30 0 0,1 0 12 0 0,0-2-28 0 0,1 1 28 0 0,1-2 25 0 0,1 1-22 0 0,0 0-28 0 0,3-1-39 0 0,1 0-42 0 0,2-1-2 0 0,0-1-52 0 0,5 0-85 0 0,2-2 133 0 0,2 0-79 0 0,2 0 3 0 0,2-1-120 0 0,1 0-34 0 0,1-1-130 0 0,2-1-125 0 0,0 1-106 0 0,0-1-148 0 0,0 0-279 0 0,-2 1 3 0 0,0 0-325 0 0,-1 1-446 0 0,-4 0-141 0 0,1 0-2492 0 0,-3 1-2096 0 0,-4-1 5048 0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5:45.83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7718E6"/>
      <inkml:brushProperty name="anchorY" value="-1.36485E6"/>
      <inkml:brushProperty name="scaleFactor" value="0.5"/>
    </inkml:brush>
  </inkml:definitions>
  <inkml:trace contextRef="#ctx0" brushRef="#br0">75 15 392 0 0,'0'0'3943'0'0,"-1"-1"-2812"0"0,0-1-369 0 0,0 0 137 0 0,0 1-189 0 0,1 0 18 0 0,-1 0-204 0 0,0 0-32 0 0,0-1-97 0 0,-1 1-47 0 0,0-1 1296 0 0,0 3-1316 0 0,0 1 60 0 0,-2 2-38 0 0,0 1 55 0 0,-1 2-10 0 0,1 2 23 0 0,-1 1 5 0 0,0 2-24 0 0,1 2 50 0 0,-1 2-108 0 0,0 2 46 0 0,0 3-49 0 0,1 2-50 0 0,0 2-15 0 0,1 4-39 0 0,1 1-114 0 0,1 2 86 0 0,2 2-16 0 0,0 2 4 0 0,3 2-36 0 0,2 2 40 0 0,2 1-56 0 0,2 1 2 0 0,2 1-35 0 0,2 0 3 0 0,3 1-31 0 0,2 0 2 0 0,2-1-26 0 0,3-1-21 0 0,0-2 18 0 0,2-2-13 0 0,1-4-76 0 0,0-1-187 0 0,1-4-125 0 0,1-1-260 0 0,1-3-141 0 0,0-3-330 0 0,0-2-283 0 0,0-3-411 0 0,0-2-333 0 0,0-4-1558 0 0,0-2-1588 0 0,-6-4 3596 0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5:46.43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789E6"/>
      <inkml:brushProperty name="anchorY" value="-1.36718E6"/>
      <inkml:brushProperty name="scaleFactor" value="0.5"/>
    </inkml:brush>
  </inkml:definitions>
  <inkml:trace contextRef="#ctx0" brushRef="#br0">37 23 1720 0 0,'0'0'1588'0'0,"-1"-1"-135"0"0,-1 0-311 0 0,-2-2 75 0 0,0 1-100 0 0,1 0-172 0 0,-2 0 13 0 0,2 0-213 0 0,0 1-89 0 0,1 0-161 0 0,-1-1-40 0 0,1 0-103 0 0,0 0-38 0 0,1 1-77 0 0,0 1 33 0 0,1-1 196 0 0,3 2-265 0 0,0-1 124 0 0,3 3-59 0 0,2 1 12 0 0,0 1-38 0 0,2 4-23 0 0,0 1-39 0 0,2 2-20 0 0,0 4-96 0 0,1 2 71 0 0,1 3-42 0 0,1 2-21 0 0,0 2 21 0 0,-1 2-47 0 0,0 2 4 0 0,-2 3-7 0 0,0 0 4 0 0,-1 1-104 0 0,-2 2 146 0 0,-1-1-122 0 0,-2 0 168 0 0,-1 0-80 0 0,-1 0 130 0 0,-2 0-113 0 0,1-2 178 0 0,-3 0-52 0 0,1-3 10 0 0,-2 0 64 0 0,0-2-102 0 0,-2-1 27 0 0,1-2-62 0 0,-2 0 19 0 0,0-2-36 0 0,0-1-30 0 0,-1-2-2 0 0,0-1-12 0 0,0-2-50 0 0,0-1-164 0 0,0-1-157 0 0,-1-2-258 0 0,0-1-305 0 0,0 0-256 0 0,-1-2-689 0 0,1-2-476 0 0,-2 0-1635 0 0,-4 2-3519 0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5:52.18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8027E6"/>
      <inkml:brushProperty name="anchorY" value="-1.36934E6"/>
      <inkml:brushProperty name="scaleFactor" value="0.5"/>
    </inkml:brush>
  </inkml:definitions>
  <inkml:trace contextRef="#ctx0" brushRef="#br0">1 278 1292 0 0,'0'0'9790'0'0,"0"-1"-8971"0"0,0-1 53 0 0,1 0-155 0 0,0-1 75 0 0,1 1-113 0 0,-1 0-36 0 0,1-1 2 0 0,0 0-41 0 0,-1 1-24 0 0,2-1-112 0 0,-1 0-18 0 0,1-2-83 0 0,-1 2-91 0 0,-1 0-125 0 0,2 0 110 0 0,-2 0-97 0 0,1 1-42 0 0,0-1-26 0 0,0 0-22 0 0,-1 1-68 0 0,0 1 30 0 0,0 0-24 0 0,-1 0 15 0 0,0 1-32 0 0,4 1 27 0 0,0 0-8 0 0,2 3-3 0 0,-1 2-17 0 0,1 1 33 0 0,1 2-16 0 0,-1 2-13 0 0,0 1 19 0 0,1 2-35 0 0,-1 2 47 0 0,0 1-9 0 0,1 1 8 0 0,0 1-24 0 0,0 0 40 0 0,0 1-41 0 0,1-1 32 0 0,-1 0-29 0 0,0 0 14 0 0,0 0-14 0 0,0-1 3 0 0,0-1-1 0 0,0-2 28 0 0,-1-1-73 0 0,0-1 83 0 0,-1-1-92 0 0,1-1 120 0 0,-1-2-72 0 0,-1-1 93 0 0,0-1-100 0 0,1-1 93 0 0,-2-1-108 0 0,3 0 82 0 0,-2-2-109 0 0,0-1 3 0 0,2-1-41 0 0,0-1 1 0 0,3-3-50 0 0,-1-2-25 0 0,2-3 42 0 0,-1-1-21 0 0,-1-2 35 0 0,1-2 14 0 0,-1-1-12 0 0,0-2 21 0 0,-1 0 40 0 0,0-2-1 0 0,0-1-90 0 0,-1 0 159 0 0,-1 0-55 0 0,0 1 15 0 0,-1 0 38 0 0,-1 0 49 0 0,0 0 12 0 0,-2 2-8 0 0,0-1 21 0 0,0 1-20 0 0,-1 0 15 0 0,0 0 14 0 0,-1 2-13 0 0,0-1 6 0 0,0 1-7 0 0,-1 1-21 0 0,0 0-4 0 0,0 1-20 0 0,-1 0-4 0 0,1 1-10 0 0,-1 1-22 0 0,0 0 14 0 0,1 3-52 0 0,-1-2 1 0 0,1 3 16 0 0,-1-1-13 0 0,0 1-14 0 0,1 0-14 0 0,-1 1 26 0 0,0 0-37 0 0,1 1 11 0 0,0 1 33 0 0,1 1-29 0 0,-3 0 30 0 0,1 1-19 0 0,0 0 25 0 0,0 2-16 0 0,-1 1-18 0 0,0 2 48 0 0,1 0-30 0 0,-1 2 14 0 0,1-1-7 0 0,0 2-26 0 0,0 0 35 0 0,2 0 2 0 0,0 0 14 0 0,0 1-12 0 0,1-2 10 0 0,0 2-26 0 0,1-1 54 0 0,0 0-63 0 0,0 0 80 0 0,2-1-23 0 0,-1 0 31 0 0,1-1-25 0 0,0 0-66 0 0,2-2 94 0 0,-1 0-71 0 0,2-2 42 0 0,-1-1-7 0 0,3-2-60 0 0,1-1-5 0 0,1-2-20 0 0,1-1-45 0 0,-1-1-59 0 0,1-2-6 0 0,0-2-98 0 0,0-1-55 0 0,0-1-9 0 0,0-1 50 0 0,0-1-66 0 0,-1 0-58 0 0,0 1-35 0 0,-1 0 8 0 0,-1 1-4 0 0,0 0-24 0 0,-1 1-25 0 0,-1 1-74 0 0,0 1-103 0 0,-2 3-201 0 0,0-1 38 0 0,-1 3-394 0 0,0 0 201 0 0,0 1-388 0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5:52.94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8205E6"/>
      <inkml:brushProperty name="anchorY" value="-1.37033E6"/>
      <inkml:brushProperty name="scaleFactor" value="0.5"/>
    </inkml:brush>
  </inkml:definitions>
  <inkml:trace contextRef="#ctx0" brushRef="#br0">1 159 452 0 0,'0'0'7835'0'0,"1"-2"-7235"0"0,-1 0-55 0 0,1 0-62 0 0,0 0-46 0 0,0-1-11 0 0,-1 0-64 0 0,1 0 90 0 0,0-1-78 0 0,0 0 72 0 0,0-1-67 0 0,1 0 10 0 0,-1 0-106 0 0,1 1 107 0 0,-1-2-5 0 0,0 1-147 0 0,0-1 192 0 0,1 1-95 0 0,-1-1 1 0 0,1 1-33 0 0,0-1 11 0 0,-1 1-34 0 0,1-2-16 0 0,-1 2-15 0 0,1-1-36 0 0,-1 1-29 0 0,1-1-36 0 0,-1 1-18 0 0,1 0-40 0 0,-1 1 3 0 0,-1 0-28 0 0,1 0-12 0 0,0 0-45 0 0,0 2 6 0 0,-1 0-29 0 0,1-1-26 0 0,0 0 15 0 0,-1 1-7 0 0,0 0 1 0 0,1 1 9 0 0,-1 1-12 0 0,0-1 42 0 0,0 3-45 0 0,0 0 43 0 0,1 2-18 0 0,-1 0 15 0 0,0 2-13 0 0,0 2 23 0 0,0 1-16 0 0,1 0 15 0 0,0 0-14 0 0,0 2 9 0 0,0-1-7 0 0,0 0-8 0 0,0 1 21 0 0,0 0-11 0 0,0 0 8 0 0,1-1-11 0 0,-1 1 8 0 0,0-1 7 0 0,1 0-12 0 0,-1-2 23 0 0,0 1-20 0 0,0-2 10 0 0,0 2 12 0 0,-1-3-18 0 0,1 2 6 0 0,-1-2-2 0 0,1 1 4 0 0,0-1 9 0 0,-1-2-12 0 0,0 1 14 0 0,0-1-18 0 0,0-1 14 0 0,-1 2 0 0 0,1-2 10 0 0,-1 0-12 0 0,1 1 28 0 0,-1 0 1 0 0,0-1 5 0 0,0 0-9 0 0,0-1 18 0 0,0 0-25 0 0,1 0 17 0 0,-2 0-15 0 0,0 0 23 0 0,0-1-2 0 0,1 0-17 0 0,-1 1 38 0 0,1 0-44 0 0,-1-1 42 0 0,1 0-9 0 0,1 0 8 0 0,-1 0-10 0 0,1-1 54 0 0,0 0-94 0 0,0 0 29 0 0,0 0-29 0 0,0 0-10 0 0,0 0-25 0 0,4-1-9 0 0,0 1-66 0 0,2-1-104 0 0,0-1-21 0 0,2 0-84 0 0,-1-1-151 0 0,2 0-137 0 0,-1 0-156 0 0,1 0-100 0 0,1-2-166 0 0,-1 2-313 0 0,1-2-90 0 0,0 0-614 0 0,-1 0-1380 0 0,0-1-1283 0 0,-2 1 2885 0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5:53.39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8349E6"/>
      <inkml:brushProperty name="anchorY" value="-1.37167E6"/>
      <inkml:brushProperty name="scaleFactor" value="0.5"/>
    </inkml:brush>
  </inkml:definitions>
  <inkml:trace contextRef="#ctx0" brushRef="#br0">44 45 1676 0 0,'0'0'1760'0'0,"-2"-2"-340"0"0,1 1-132 0 0,-3-2-49 0 0,0 0-60 0 0,0-1-10 0 0,0 1-59 0 0,0-2-33 0 0,0 2-134 0 0,2 0-172 0 0,-1 0-134 0 0,0 1-121 0 0,2 0-105 0 0,0 0-51 0 0,-1 0-41 0 0,0 0-25 0 0,1 0 7 0 0,0 1-52 0 0,1 0-5 0 0,0 0-34 0 0,1 3-45 0 0,0 0-13 0 0,3 1-52 0 0,0 1-2 0 0,2 2-37 0 0,0 1 17 0 0,1 2-26 0 0,1 1-7 0 0,1 2-18 0 0,0 1-1 0 0,2 2-6 0 0,-1 0-9 0 0,1 1-21 0 0,0 2 29 0 0,0-1-6 0 0,-1 2-21 0 0,-1-1 22 0 0,-1 2 6 0 0,0-1-26 0 0,-2 0 14 0 0,0 0 10 0 0,-1 0-9 0 0,-2-1-20 0 0,0-1-7 0 0,-2 0 37 0 0,0 0 2 0 0,-1-1-18 0 0,-1 0 31 0 0,-1-1-47 0 0,-1-1 38 0 0,-1 0-78 0 0,-1 0-1 0 0,0-2-189 0 0,-1 1-44 0 0,0-1-256 0 0,-1-1-57 0 0,0-1-190 0 0,-1 0-463 0 0,-1 0-52 0 0,0-1-504 0 0,-1-1-1963 0 0,0 0-1557 0 0,2-1 3709 0 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5:54.18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8479E6"/>
      <inkml:brushProperty name="anchorY" value="-1.37345E6"/>
      <inkml:brushProperty name="scaleFactor" value="0.5"/>
    </inkml:brush>
  </inkml:definitions>
  <inkml:trace contextRef="#ctx0" brushRef="#br0">78 8 904 0 0,'2'-8'11690'0'0,"-4"10"-11421"0"0,1-1 31 0 0,-1 3-89 0 0,0-1 43 0 0,-2 2-35 0 0,0 2 110 0 0,-1 1-130 0 0,0 2 48 0 0,-1 1-109 0 0,0 1 102 0 0,0 2-95 0 0,0 3 139 0 0,-1 1-49 0 0,2 1-5 0 0,-1 3-4 0 0,2 1 23 0 0,0 2-4 0 0,1 0 21 0 0,2 3 5 0 0,1 1-28 0 0,1 2 13 0 0,2 0-93 0 0,2 1 40 0 0,2 0-87 0 0,3 1 40 0 0,2 0-94 0 0,2 0 58 0 0,2 0-90 0 0,3-2 52 0 0,1 0-93 0 0,2-2-44 0 0,1-2-206 0 0,1-1-70 0 0,0-3-182 0 0,1-2-296 0 0,-1-3-179 0 0,0-2-439 0 0,-2-2-393 0 0,1-2-2344 0 0,-2-2-2011 0 0,-4-3 4770 0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5:59.98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8634E6"/>
      <inkml:brushProperty name="anchorY" value="-1.37552E6"/>
      <inkml:brushProperty name="scaleFactor" value="0.5"/>
    </inkml:brush>
  </inkml:definitions>
  <inkml:trace contextRef="#ctx0" brushRef="#br0">1 196 728 0 0,'0'-2'2288'0'0,"1"-3"-807"0"0,0-2 63 0 0,0-2-498 0 0,1-1 193 0 0,0-1-410 0 0,1 0 203 0 0,0-1-172 0 0,1 0 19 0 0,0 0-8 0 0,0 1 49 0 0,1 0-76 0 0,0 0-134 0 0,0 1-160 0 0,0 0-64 0 0,0 1-111 0 0,-1 2 7 0 0,1-1-171 0 0,-1 2-26 0 0,-1 0-92 0 0,1 1-3 0 0,-2 1-45 0 0,1 1 23 0 0,0 0-43 0 0,0 3 21 0 0,0 2-21 0 0,-1 3 28 0 0,1 3-27 0 0,-2 4 23 0 0,0 3-26 0 0,-2 4 31 0 0,1 2-61 0 0,-2 4 61 0 0,0 3-34 0 0,-1 2 24 0 0,-1 3-11 0 0,1 0 13 0 0,0 1-8 0 0,1 1-2 0 0,0 0 10 0 0,1 0-3 0 0,0-1-18 0 0,2-1 6 0 0,0 0-27 0 0,2-1 40 0 0,1-2 20 0 0,1-3-4 0 0,0-1 22 0 0,1-3 5 0 0,0-2 46 0 0,1-2 40 0 0,0-2 43 0 0,0-2 39 0 0,1-3-1 0 0,0-1-27 0 0,1-3-27 0 0,-1-2-37 0 0,2-2 2 0 0,2-3-74 0 0,2-3 28 0 0,0-3 21 0 0,2-2-37 0 0,1-4-10 0 0,1-3-35 0 0,0-4 26 0 0,0-1-16 0 0,1-5 19 0 0,0-2 4 0 0,0-3 117 0 0,0-1-159 0 0,0-2 263 0 0,-2-1-307 0 0,-1 0 343 0 0,-1 2-341 0 0,-1 0 327 0 0,-2 2-303 0 0,-1 1 295 0 0,-1 1-236 0 0,-2 3 211 0 0,0 0-290 0 0,-1 2 226 0 0,-1 2-255 0 0,-1 1 240 0 0,-1 1-288 0 0,0 2 248 0 0,0 2-297 0 0,-2 1 273 0 0,0 1-290 0 0,0 1 249 0 0,0 3-273 0 0,-1-1 225 0 0,1 2-303 0 0,-1-1 260 0 0,-1 3-293 0 0,0-2 300 0 0,-1 3-283 0 0,1 0 286 0 0,-4 2-253 0 0,0 1 254 0 0,-4 2-261 0 0,-2 2 238 0 0,-1 1-227 0 0,-1 2 198 0 0,0 2-191 0 0,-1 1 225 0 0,0 1-198 0 0,0 2 221 0 0,1 0-224 0 0,1 1 218 0 0,1 0-177 0 0,1-1 76 0 0,2 1-3 0 0,2 0 11 0 0,1-1 60 0 0,3 1-16 0 0,1-1 32 0 0,3-1 3 0 0,2 0-18 0 0,3-1 44 0 0,2-1 113 0 0,3-1-208 0 0,3-1 203 0 0,3-3-208 0 0,1-1 196 0 0,3-1-236 0 0,2-3 176 0 0,1-2-293 0 0,1-3-48 0 0,1-2-103 0 0,0-4-45 0 0,1-3-144 0 0,0-3 90 0 0,-1-2-19 0 0,-3-1 60 0 0,-2-1 9 0 0,-1 0 2 0 0,-4 1-25 0 0,-3 1 3 0 0,-2 1-91 0 0,-1 3-204 0 0,-3 1-260 0 0,-1 3 173 0 0,-2 3-222 0 0,-1 1 94 0 0,-1 3-109 0 0,-2 1-150 0 0,-9 14-6876 0 0,3-3 6013 0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6:00.67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8847E6"/>
      <inkml:brushProperty name="anchorY" value="-1.37661E6"/>
      <inkml:brushProperty name="scaleFactor" value="0.5"/>
    </inkml:brush>
  </inkml:definitions>
  <inkml:trace contextRef="#ctx0" brushRef="#br0">19 279 536 0 0,'-2'1'2232'0'0,"0"0"-793"0"0,0 0 115 0 0,-1 2-512 0 0,0-1 168 0 0,-4 4 3369 0 0,9-8-3774 0 0,-1 0-143 0 0,3-1 9 0 0,-1 0-147 0 0,2-2 119 0 0,1-1-5 0 0,1 0-9 0 0,1-1 23 0 0,0-1-100 0 0,1 0-26 0 0,0-1-110 0 0,1-1 5 0 0,-1 1-57 0 0,0-2 34 0 0,0 1 1 0 0,0-1 13 0 0,1 0-72 0 0,-1 0 22 0 0,-1-1-117 0 0,1 1 123 0 0,0-1-78 0 0,-1 1-52 0 0,0 0-30 0 0,0-1-11 0 0,0 2-63 0 0,-2-1 5 0 0,1 1-15 0 0,0 2-13 0 0,-2 1-1 0 0,0-1-58 0 0,-1 2-21 0 0,-1 0-49 0 0,0 1-28 0 0,1-1-11 0 0,-1 2-61 0 0,-1 1 10 0 0,0 0 20 0 0,0 0 44 0 0,0 2-7 0 0,-2 1 30 0 0,0 1-16 0 0,-2 3 20 0 0,-1 3-10 0 0,-1 2 42 0 0,-2 2-50 0 0,0 2 49 0 0,-1 3-29 0 0,0 2 14 0 0,-2 1 29 0 0,1 3-60 0 0,-1 1 19 0 0,0 2 16 0 0,1 0 3 0 0,0 1 43 0 0,0-1-48 0 0,2 0 16 0 0,0-1-24 0 0,0-1 2 0 0,1-1 39 0 0,1-1-16 0 0,0-2-12 0 0,0-1-5 0 0,1-2-4 0 0,0 0 23 0 0,0-2 25 0 0,0-1-52 0 0,0-1 13 0 0,1-2-6 0 0,0 0 19 0 0,0-3-43 0 0,1 1 32 0 0,-1-1-11 0 0,1 0 17 0 0,-1-2-18 0 0,1 1-26 0 0,-1-1 30 0 0,0 0-21 0 0,1 0 16 0 0,-2 0 23 0 0,1-1-38 0 0,0 0 22 0 0,-1 0 25 0 0,0 0-22 0 0,0-1 33 0 0,-1 1-52 0 0,1-1 21 0 0,-1 0 2 0 0,0-1-26 0 0,2 0 41 0 0,-1 0-45 0 0,0 0 41 0 0,1 0-26 0 0,1-1 8 0 0,-1 1 8 0 0,1 0-27 0 0,-1 0 27 0 0,1 0 5 0 0,1-1 27 0 0,0-1 18 0 0,-1 0-46 0 0,1 1 26 0 0,2-1-5 0 0,0 1-14 0 0,0 0 33 0 0,4-1-61 0 0,0 0 42 0 0,2-1-75 0 0,0 0-171 0 0,3-1-131 0 0,0-1-56 0 0,1 0-306 0 0,0-1-275 0 0,0 0-265 0 0,0 0-126 0 0,-3 1-278 0 0,1-2-271 0 0,-1 2-493 0 0,-1-1-1818 0 0,4-2-3700 0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6:02.24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899E6"/>
      <inkml:brushProperty name="anchorY" value="-1.37816E6"/>
      <inkml:brushProperty name="scaleFactor" value="0.5"/>
    </inkml:brush>
  </inkml:definitions>
  <inkml:trace contextRef="#ctx0" brushRef="#br0">195 102 1492 0 0,'0'0'3600'0'0,"-2"-1"-2890"0"0,-1 0 171 0 0,1 1-393 0 0,0-1 278 0 0,-1 0 965 0 0,4-1-1356 0 0,0 0-203 0 0,0 0 277 0 0,1-2 2831 0 0,-2 3-2816 0 0,0-1 9 0 0,1 0-37 0 0,-1 1-57 0 0,0 0-37 0 0,0 0 613 0 0,0-1-759 0 0,-1 1-41 0 0,0-1-22 0 0,1 2-70 0 0,0-1-8 0 0,-1 0 26 0 0,-1-1-24 0 0,1 0-38 0 0,-1 1-7 0 0,-1-1-2 0 0,0-1 12 0 0,1 2-32 0 0,-3-1-14 0 0,0 0 41 0 0,-2 1-33 0 0,1 1 1 0 0,-3 0 24 0 0,0 2-4 0 0,-2 1 17 0 0,0 0-23 0 0,0 2 8 0 0,-1 0 1 0 0,0 3-10 0 0,0 0-6 0 0,1 1 30 0 0,1 1-6 0 0,0 1-1 0 0,2 1-3 0 0,1 1 19 0 0,1 0 83 0 0,1 1-111 0 0,2 0-14 0 0,1 0 63 0 0,2 0-24 0 0,1 0 8 0 0,2-1 4 0 0,1-1 0 0 0,1 0-5 0 0,2-1 11 0 0,0-1-27 0 0,2-2 9 0 0,0-1 10 0 0,-1-2-4 0 0,2-1-8 0 0,-1-1 22 0 0,1-2-20 0 0,-1-1 127 0 0,1-1-92 0 0,1-2 51 0 0,-1-2-3 0 0,-1-2-28 0 0,0 0 97 0 0,-1-1 37 0 0,-1 0 87 0 0,-1-2-41 0 0,-1-1 26 0 0,0 0 101 0 0,-1 0-20 0 0,-1-1 8 0 0,0 0-170 0 0,-1 0 399 0 0,0 0-46 0 0,-1 0 9 0 0,0 1-48 0 0,0 1-22 0 0,0 1-55 0 0,0 0-3 0 0,-1-1-78 0 0,1 1-14 0 0,0 1 17 0 0,0 0-108 0 0,-1 1 78 0 0,1-1-102 0 0,0 2-10 0 0,-1-1-13 0 0,1 1-86 0 0,0 0 54 0 0,0 0-128 0 0,0 0 12 0 0,0 1 1 0 0,1-1-62 0 0,0 2 59 0 0,1-1-95 0 0,-1 1 14 0 0,2 0 21 0 0,-1 0-52 0 0,1 0 67 0 0,-1 1-90 0 0,3 0 31 0 0,-2 1-6 0 0,0 1-5 0 0,4 0 44 0 0,-2 1-83 0 0,3 1-44 0 0,-1 0-18 0 0,2 2-12 0 0,0 1-71 0 0,1 1-9 0 0,0 1-53 0 0,0 0-60 0 0,-1 2 60 0 0,1 1-108 0 0,-1 0-1 0 0,0 1-41 0 0,-1 1 67 0 0,-1 0 38 0 0,0 0 75 0 0,-1 1 4 0 0,-1 0 43 0 0,-1 0 2 0 0,-1 1 73 0 0,0-1 18 0 0,-2 1 23 0 0,1 0 55 0 0,-2-1-36 0 0,0 0 19 0 0,-1-1 37 0 0,0 0 3 0 0,-1-1-12 0 0,0 0 62 0 0,-1-1-55 0 0,1-1 41 0 0,-2 0-6 0 0,1 0 6 0 0,1-1 13 0 0,-2 0-40 0 0,0-1 49 0 0,1 0-10 0 0,0 0 3 0 0,0-1 15 0 0,0 0-4 0 0,1-2 11 0 0,-1 1 49 0 0,1-1-41 0 0,-1 0 132 0 0,1-2-131 0 0,1 0 132 0 0,-1 0 214 0 0,0-3-338 0 0,-1 0 272 0 0,2-3-223 0 0,-1 1 186 0 0,2-3-231 0 0,1-1 212 0 0,1-2-118 0 0,2-1-11 0 0,0 0-51 0 0,1-2-4 0 0,2 1-22 0 0,0-2-7 0 0,2 1-37 0 0,0-1 9 0 0,1 1 5 0 0,0 0-50 0 0,0 1 14 0 0,-1 0-43 0 0,1 2-4 0 0,-1 1-145 0 0,-1 0-162 0 0,-1 3-160 0 0,0 0-187 0 0,-2 1-139 0 0,2 1-219 0 0,-2 0-391 0 0,-1 2-223 0 0,3 1-458 0 0,-2 1-368 0 0,0 2-2093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19:29.8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3 1012 0 0,'-3'0'3497'0'0,"-36"-3"12057"0"0,34 6-16353 0 0,8 13 911 0 0,14 35 45 0 0,3-1-1 0 0,2 0 0 0 0,2-2 0 0 0,34 51 0 0 0,-31-61 2876 0 0,-24-38-2936 0 0,-1-1 0 0 0,1 0 1 0 0,0 1-1 0 0,-1-1 0 0 0,1 0 0 0 0,-1-1 1 0 0,1 1-1 0 0,-1 0 0 0 0,0-1 0 0 0,0 1 1 0 0,0-1-1 0 0,1 0 0 0 0,-1 0 0 0 0,-1 0 1 0 0,1 0-1 0 0,0 0 0 0 0,0 0 0 0 0,-1 0 1 0 0,1-1-1 0 0,1-3 0 0 0,27-58 628 0 0,-26 53-538 0 0,22-45 52 0 0,-14 32-933 0 0,-1-1 0 0 0,14-49-1 0 0,-22 68-1015 0 0,3-10-818 0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9:59.80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663E6"/>
      <inkml:brushProperty name="anchorY" value="-1.43685E6"/>
      <inkml:brushProperty name="scaleFactor" value="0.5"/>
    </inkml:brush>
  </inkml:definitions>
  <inkml:trace contextRef="#ctx0" brushRef="#br0">62 1186 1988 0 0,'-2'1'2912'0'0,"0"1"-923"0"0,-2 1-237 0 0,0-1-455 0 0,-1 2-279 0 0,0 0-198 0 0,1-1-156 0 0,-1 0-81 0 0,1 0-39 0 0,0-1-11 0 0,0 0-36 0 0,1 0-100 0 0,1-1 45 0 0,0 0-114 0 0,-6 6 6389 0 0,7-8-6523 0 0,1 0-51 0 0,-1-3-14 0 0,0 1-35 0 0,1-3-7 0 0,0 1-48 0 0,0-1 12 0 0,0 0 7 0 0,1-2-18 0 0,0 0-13 0 0,0-1 4 0 0,0 0-12 0 0,0 0-12 0 0,1-1-2 0 0,0 0 5 0 0,-1-1-3 0 0,0 1 1 0 0,1-1-5 0 0,-1 0-189 0 0,1-1 277 0 0,0 0-278 0 0,-1-1 291 0 0,2 0-258 0 0,0 0 261 0 0,0 0-264 0 0,0 0 267 0 0,-1 0-254 0 0,1 0 268 0 0,-1 0-256 0 0,0 0 259 0 0,1 0-282 0 0,0 0 285 0 0,0 0-264 0 0,0 0 219 0 0,0 0-196 0 0,0-1 245 0 0,0 1-255 0 0,0-1 247 0 0,0 1-279 0 0,0-1 292 0 0,0 1-271 0 0,0-1 264 0 0,0 0-269 0 0,0 1 285 0 0,0-1-281 0 0,1 0 258 0 0,-1 1-255 0 0,0-1 248 0 0,0 1-234 0 0,0 0 239 0 0,0 0-295 0 0,0 1 307 0 0,0-1-267 0 0,0 2 221 0 0,0 0-219 0 0,0 0 255 0 0,0 0-249 0 0,0 1 245 0 0,1 0-358 0 0,-1 1 419 0 0,0 2-313 0 0,0-2 288 0 0,1 0-276 0 0,0 0 246 0 0,1 0-247 0 0,-2 0 241 0 0,1 0-241 0 0,-1 3 240 0 0,1-2-221 0 0,-1 2 215 0 0,0-2-250 0 0,0 2 276 0 0,0-1-267 0 0,0 2 221 0 0,0-2-201 0 0,0 2 226 0 0,1-1-240 0 0,-1 0 242 0 0,0 0-269 0 0,1-1 285 0 0,-1 2-273 0 0,1-2 265 0 0,-1 1-266 0 0,1-1 239 0 0,0 1-222 0 0,0-2 242 0 0,-1 3-253 0 0,1-2 264 0 0,-1 2-262 0 0,0-1 252 0 0,0 1-281 0 0,0 0 298 0 0,0 1-268 0 0,1 0 221 0 0,-1 0-191 0 0,-1 2 215 0 0,0-2-227 0 0,0 1 228 0 0,0-1-256 0 0,0 1 273 0 0,0-1-260 0 0,0 0 260 0 0,0 0-264 0 0,0 1 253 0 0,1-1-245 0 0,-1 1 246 0 0,0 1-251 0 0,1-2 248 0 0,-1 1-234 0 0,0 1 220 0 0,1-2-252 0 0,-1 1 262 0 0,0 1-230 0 0,1-2 200 0 0,-1 1-199 0 0,1 0 232 0 0,0-1-289 0 0,-1 2 311 0 0,0-2-282 0 0,0 1 273 0 0,2-1-240 0 0,-2 1 236 0 0,0 0-223 0 0,1 0 216 0 0,0 0-363 0 0,0-1 429 0 0,0 1-317 0 0,-1 0 257 0 0,0 0-235 0 0,0 1 232 0 0,1-1-251 0 0,-1 0 243 0 0,1-1-284 0 0,0 1 289 0 0,0-1-233 0 0,0 1 230 0 0,1-1-235 0 0,-2 1 239 0 0,2-1-263 0 0,-1 1 269 0 0,0-1-249 0 0,0 1 238 0 0,0-1-233 0 0,0 1 228 0 0,-1 1-293 0 0,1-1 334 0 0,0 0-289 0 0,-1 1 262 0 0,0-1-236 0 0,0 1 239 0 0,0 0-276 0 0,-1 0 278 0 0,1 0-304 0 0,0 0 281 0 0,-1 1-192 0 0,1 0 192 0 0,-2 0-212 0 0,2 0 228 0 0,0-1-265 0 0,0 1 275 0 0,-1 1-257 0 0,0-1 255 0 0,-1 1-252 0 0,0 0 238 0 0,2-2-118 0 0,-1 1-120 0 0,1 0 256 0 0,-1 0-126 0 0,1-2-106 0 0,0 1 208 0 0,0 0-244 0 0,1-1 238 0 0,0 1-234 0 0,-1 0 237 0 0,0 1-225 0 0,0-1 245 0 0,0 0-105 0 0,-1 1-156 0 0,0 0 245 0 0,0 1-246 0 0,1-2 237 0 0,-1 1-218 0 0,1-1 238 0 0,-1 1-286 0 0,0 1 302 0 0,1-2-270 0 0,-1 0 254 0 0,1 0-98 0 0,-1 1-132 0 0,0 0 202 0 0,-1 0-223 0 0,1 1 235 0 0,0-1-119 0 0,1 0-109 0 0,-1 0 237 0 0,0 0-80 0 0,0 1-156 0 0,0-1 233 0 0,1 0-87 0 0,0 0 9 0 0,0 0-158 0 0,-1 0 220 0 0,0 1-87 0 0,0-1-8 0 0,0 0 31 0 0,1-1-16 0 0,0 1 10 0 0,-1 0-22 0 0,0 0 16 0 0,1 0-33 0 0,0 0 23 0 0,0-1-13 0 0,-1 2-1 0 0,2-2 6 0 0,0 0 2 0 0,-1 1-1 0 0,0 0-36 0 0,1-2 33 0 0,0 2-6 0 0,-1-1 6 0 0,2 0-1 0 0,-2 1 1 0 0,1 0-5 0 0,-2 0-115 0 0,2-1 145 0 0,0 1-26 0 0,-1-1 1 0 0,0 1 10 0 0,1-1 2 0 0,0 1-43 0 0,-1 0 55 0 0,0 0-37 0 0,1-1 21 0 0,0 0-19 0 0,0 1 14 0 0,0 0 1 0 0,-2 0-38 0 0,0 1 6 0 0,1-2 44 0 0,0 1-20 0 0,0 0 9 0 0,-1 1 4 0 0,0-1-21 0 0,0 1 16 0 0,1-1-10 0 0,1 0 17 0 0,-1 0-182 0 0,0 0 248 0 0,1-1-263 0 0,0 1 299 0 0,0 0-270 0 0,-1 0 251 0 0,2-1-214 0 0,-1 1 209 0 0,0 0-207 0 0,1-1 231 0 0,0 0-279 0 0,-1 1 247 0 0,-1 0-179 0 0,2 0 198 0 0,0 0-211 0 0,-1 0 214 0 0,1 0-223 0 0,0 0 230 0 0,-1 0-232 0 0,-1 0 228 0 0,-1 1-214 0 0,0 0 214 0 0,-1-1-77 0 0,3 1-176 0 0,0 0 261 0 0,0 0-255 0 0,-1 1 250 0 0,2-2-228 0 0,0 0 223 0 0,-1 0-215 0 0,0 0 227 0 0,1 0-240 0 0,1 0 232 0 0,-2 0-230 0 0,2-1 223 0 0,0 1-216 0 0,-2 0 213 0 0,1 0-212 0 0,0 0 194 0 0,-1 0-190 0 0,-1 0 211 0 0,3 0-208 0 0,-2 1 218 0 0,1-1-256 0 0,-2 0 263 0 0,2 0-240 0 0,0 0 227 0 0,0 1-226 0 0,-2-1 222 0 0,0 1-207 0 0,-1-1 207 0 0,2 1-244 0 0,1 0 246 0 0,-2 0-202 0 0,1 0 196 0 0,-2 0-210 0 0,4 0 222 0 0,0 0-250 0 0,-1 0 234 0 0,-1 0-207 0 0,3 0 220 0 0,0 0-214 0 0,-2 0 219 0 0,-1 0-228 0 0,3 1 227 0 0,-2-1-256 0 0,0 0 264 0 0,-1 1-235 0 0,2-1 234 0 0,-1 1-241 0 0,-1-1 236 0 0,0 0-234 0 0,1 1 228 0 0,0 0-237 0 0,0 0 244 0 0,-2-1-223 0 0,0 1 216 0 0,1 0-236 0 0,0-1 211 0 0,-1 1-172 0 0,0 0 199 0 0,-1-1-216 0 0,0 0 230 0 0,-1 0-120 0 0,3 1-155 0 0,0-1 212 0 0,0 0-159 0 0,-1 1 115 0 0,0-1-220 0 0,-1 0 55 0 0,-1 0-230 0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0:33.73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6834E6"/>
      <inkml:brushProperty name="anchorY" value="-1.43695E6"/>
      <inkml:brushProperty name="scaleFactor" value="0.5"/>
    </inkml:brush>
  </inkml:definitions>
  <inkml:trace contextRef="#ctx0" brushRef="#br0">4 1 424 0 0,'0'0'2402'0'0,"0"1"-1559"0"0,-1 0-176 0 0,-1 3 2405 0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0:33.99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6707E6"/>
      <inkml:brushProperty name="anchorY" value="-1.43568E6"/>
      <inkml:brushProperty name="scaleFactor" value="0.5"/>
    </inkml:brush>
  </inkml:definitions>
  <inkml:trace contextRef="#ctx0" brushRef="#br0">8 5 1220 0 0,'0'0'4114'0'0,"-1"-1"-4022"0"0,-1 0 258 0 0,1 0-323 0 0,0 0 249 0 0,0 1-340 0 0,0-1 331 0 0,1 1-398 0 0,0 0 243 0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0:34.31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6579E6"/>
      <inkml:brushProperty name="anchorY" value="-1.4344E6"/>
      <inkml:brushProperty name="scaleFactor" value="0.5"/>
    </inkml:brush>
  </inkml:definitions>
  <inkml:trace contextRef="#ctx0" brushRef="#br0">1 1 1392 0 0,'0'0'6746'0'0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0:35.17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6706E6"/>
      <inkml:brushProperty name="anchorY" value="-1.43567E6"/>
      <inkml:brushProperty name="scaleFactor" value="0.5"/>
    </inkml:brush>
  </inkml:definitions>
  <inkml:trace contextRef="#ctx0" brushRef="#br0">0 60 260 0 0,'0'0'880'0'0,"0"-2"-60"0"0,0-1-348 0 0,0-1 227 0 0,0 0-430 0 0,0-1 269 0 0,0 1-339 0 0,1-2 274 0 0,-1 2-353 0 0,1 1 275 0 0,-1-2-358 0 0,1 2 284 0 0,-1 0-348 0 0,1 1 282 0 0,-1-1-313 0 0,1 0 262 0 0,-1 1-281 0 0,1 1 394 0 0,-1-1-323 0 0,0 2 295 0 0,1 1-327 0 0,-1 1 293 0 0,1 2-203 0 0,0 2 279 0 0,0 1-326 0 0,0 2 322 0 0,-1 1-276 0 0,0 3 185 0 0,0 0-274 0 0,0 2 320 0 0,1 1-366 0 0,-1 1 352 0 0,1 1-363 0 0,0 1 327 0 0,-1 0-300 0 0,1 2 93 0 0,0 0 22 0 0,0 1-24 0 0,0 1 43 0 0,0-1-20 0 0,0 0 50 0 0,0 0 42 0 0,-1 0 27 0 0,1-1-212 0 0,0-1 279 0 0,-1 0-310 0 0,1-1 280 0 0,-1 0-103 0 0,0-1-5 0 0,1 0-2 0 0,0-1-17 0 0,0-1 12 0 0,0 0-51 0 0,0-2 1 0 0,0 0-8 0 0,-1-2-9 0 0,1-1 6 0 0,0-2 16 0 0,0 0-10 0 0,0-2-23 0 0,0 1 12 0 0,-1-2-15 0 0,1 1-2 0 0,-1-1-22 0 0,1 0-28 0 0,-1-1-58 0 0,0-2-164 0 0,0 1-137 0 0,1-1-109 0 0,-1 0-262 0 0,0-2-71 0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0:35.77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6837E6"/>
      <inkml:brushProperty name="anchorY" value="-1.43754E6"/>
      <inkml:brushProperty name="scaleFactor" value="0.5"/>
    </inkml:brush>
  </inkml:definitions>
  <inkml:trace contextRef="#ctx0" brushRef="#br0">15 1 172 0 0,'0'0'1663'0'0,"-1"1"-1169"0"0,-1 2 201 0 0,1 0-359 0 0,0 0 288 0 0,-1 4-371 0 0,0 1 368 0 0,1 2-413 0 0,0 3 277 0 0,0 1-339 0 0,0 2 294 0 0,0 2-349 0 0,1 2 298 0 0,-1 2-313 0 0,1 1 264 0 0,0 2-253 0 0,0 1 396 0 0,1 0-262 0 0,-1 2 228 0 0,1-1-285 0 0,0 2 154 0 0,0 1-202 0 0,0 1 217 0 0,1-1-217 0 0,-1 1 70 0 0,1 0 5 0 0,0-1-7 0 0,0-1-24 0 0,0 0 13 0 0,0-1-20 0 0,0-1-191 0 0,-1 1 315 0 0,1-2-335 0 0,1 1 378 0 0,-1-1-368 0 0,0 0 342 0 0,1-1-131 0 0,-1 0-1 0 0,1-1-11 0 0,-1-1-70 0 0,0-1 17 0 0,0-1-33 0 0,0-2-3 0 0,0 0-24 0 0,-1-2 10 0 0,1-1 4 0 0,-1 0-38 0 0,1-2 20 0 0,-1-1 2 0 0,0-1-29 0 0,0-1 18 0 0,0-3-15 0 0,-1 1 17 0 0,0-2-33 0 0,1 1 24 0 0,-1-1-13 0 0,1-1-127 0 0,-1-1-145 0 0,1-1-84 0 0,-1-1-160 0 0,1-2-179 0 0,-3-9-4787 0 0,2 1 3046 0 0,-1 0 97 0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0:36.36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6969E6"/>
      <inkml:brushProperty name="anchorY" value="-1.43988E6"/>
      <inkml:brushProperty name="scaleFactor" value="0.5"/>
    </inkml:brush>
  </inkml:definitions>
  <inkml:trace contextRef="#ctx0" brushRef="#br0">28 1 732 0 0,'0'0'0'0'0,"-2"0"732"0"0,-2 1 75 0 0,1 2-362 0 0,0-1 247 0 0,0 3-335 0 0,0 2 100 0 0,1 1-99 0 0,0 2 238 0 0,1 2-310 0 0,0 1 152 0 0,0 3-301 0 0,0 1 275 0 0,0 2-298 0 0,1 3 382 0 0,0 1-329 0 0,0 4 360 0 0,0 2-155 0 0,0 2 112 0 0,1 3-267 0 0,-1 0 171 0 0,1 1-192 0 0,1 2 102 0 0,-1-1-140 0 0,1 1 74 0 0,0-1-81 0 0,0 1 35 0 0,1-1-21 0 0,0-1 18 0 0,0 1-24 0 0,1-2 3 0 0,-1 0 4 0 0,0 0-45 0 0,1-1 13 0 0,-1-2 17 0 0,0-2-221 0 0,1 0 256 0 0,-1-2-272 0 0,0-2 282 0 0,0-1-314 0 0,0-1 314 0 0,-1-2-142 0 0,0 0 36 0 0,0-3-33 0 0,0 0 12 0 0,0-2-29 0 0,-1-2 7 0 0,1 0-3 0 0,-1-2-23 0 0,-1-2 11 0 0,1 0-5 0 0,-1-2-4 0 0,0 0 7 0 0,1-1 6 0 0,-1 0 18 0 0,1-1-84 0 0,0-1-45 0 0,-1-2-285 0 0,0-2 219 0 0,0 0-434 0 0,1-10-5536 0 0,-1 1 3106 0 0,1 0 818 0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0:36.95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71E6"/>
      <inkml:brushProperty name="anchorY" value="-1.44228E6"/>
      <inkml:brushProperty name="scaleFactor" value="0.5"/>
    </inkml:brush>
  </inkml:definitions>
  <inkml:trace contextRef="#ctx0" brushRef="#br0">21 0 836 0 0,'0'0'740'0'0,"-1"2"70"0"0,1 0-370 0 0,-2 3 222 0 0,-1 0-334 0 0,1 2 70 0 0,0 2 71 0 0,-1 0-284 0 0,1 2 237 0 0,0 0-294 0 0,1 2 246 0 0,0 0-315 0 0,0 2 324 0 0,1 1-320 0 0,0 1 475 0 0,0 2-290 0 0,0 2 266 0 0,1 3-304 0 0,0 2 292 0 0,1 3-249 0 0,0 3 190 0 0,1 1-200 0 0,0 2 95 0 0,0 2-148 0 0,0 1 109 0 0,1 1-144 0 0,0-1 91 0 0,0-1-6 0 0,1 0-13 0 0,-1-1-16 0 0,0 0 18 0 0,0-2-49 0 0,1 0 28 0 0,-1-1-5 0 0,-1-1-19 0 0,1-2 7 0 0,-1-1-17 0 0,1 0-131 0 0,-1-1 139 0 0,0-2-231 0 0,0-2 240 0 0,-1 0-244 0 0,0-3 204 0 0,0-1-71 0 0,-1-1 3 0 0,0-2-34 0 0,-1 0 22 0 0,1-1-37 0 0,-1-2 24 0 0,1-1-40 0 0,0-1 38 0 0,-1 0-54 0 0,0-3 16 0 0,1 0 41 0 0,-1-1-37 0 0,0 0 13 0 0,1-2-7 0 0,0 1 19 0 0,0-3-43 0 0,0 0-15 0 0,-1 0-29 0 0,1-1-98 0 0,-1 0-36 0 0,0-1-110 0 0,0-1-354 0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0:40.06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7234E6"/>
      <inkml:brushProperty name="anchorY" value="-1.44474E6"/>
      <inkml:brushProperty name="scaleFactor" value="0.5"/>
    </inkml:brush>
  </inkml:definitions>
  <inkml:trace contextRef="#ctx0" brushRef="#br0">2 89 980 0 0,'0'0'1529'0'0,"0"-2"-763"0"0,0 0-349 0 0,0 0 218 0 0,0 0-368 0 0,0-1 211 0 0,0 0-344 0 0,0 0 256 0 0,-1-1-370 0 0,1 1 305 0 0,0 0-373 0 0,0-1 318 0 0,0 0-320 0 0,0 2 332 0 0,1-2-324 0 0,-1 0 368 0 0,1 1-314 0 0,-1 1 294 0 0,0-2-310 0 0,1 2 339 0 0,-1-1-336 0 0,0 2 331 0 0,0-3-336 0 0,0 2 319 0 0,1 0-320 0 0,-1 0 314 0 0,0 1-314 0 0,1-1 314 0 0,-1 0-304 0 0,1 0 282 0 0,-1 0-262 0 0,0 2 228 0 0,0-1-47 0 0,0 1-254 0 0,1-2 242 0 0,-1 1-248 0 0,0-1 204 0 0,1 1-208 0 0,-1 0 220 0 0,0 0-240 0 0,0 1 227 0 0,0 0-110 0 0,0 0 2 0 0,0 0 142 0 0,1 2-110 0 0,-1-1 160 0 0,1 4-53 0 0,0-1 33 0 0,0 3-19 0 0,-1 1-41 0 0,0 2 26 0 0,0 1-11 0 0,0 2 11 0 0,0 1-16 0 0,-1 2 10 0 0,0 0-4 0 0,0 2-8 0 0,0 1-3 0 0,0 2-18 0 0,1 1 14 0 0,0 2-9 0 0,0 0-87 0 0,0 1-4 0 0,1 0 155 0 0,0 2-190 0 0,1 1 245 0 0,0 2-202 0 0,1 1 156 0 0,1 1-46 0 0,0 0-51 0 0,1 1 23 0 0,0 0-43 0 0,1 1 23 0 0,0 2-17 0 0,1 0 32 0 0,0 1 15 0 0,1-1-32 0 0,1 1 45 0 0,0 0-18 0 0,1 0-9 0 0,0 0 42 0 0,1 0 10 0 0,-1 0 68 0 0,1-1-25 0 0,1 1-20 0 0,0-1-25 0 0,-1-1-14 0 0,0-1-60 0 0,0-1 85 0 0,0-2-95 0 0,0 0 90 0 0,0-1-96 0 0,-1 0 56 0 0,0 0-74 0 0,1-1 43 0 0,-1 0-66 0 0,0-2 28 0 0,1 0-71 0 0,-1 0 65 0 0,1-1-87 0 0,0-1 82 0 0,-1 0-73 0 0,1-2 31 0 0,-1 0-47 0 0,0-2 69 0 0,0-1-83 0 0,0-1 68 0 0,-1-2-63 0 0,0 0 83 0 0,-1-1-76 0 0,-1-1 57 0 0,1-2-63 0 0,-1 0 50 0 0,0-1-57 0 0,-1-1 76 0 0,0-1-97 0 0,0-1 95 0 0,-2 0-81 0 0,0-3 67 0 0,0 1-67 0 0,-1-1 57 0 0,0-1-64 0 0,0 0 33 0 0,0 0-53 0 0,-1 0 51 0 0,1 0-16 0 0,0-1-51 0 0,0 1-73 0 0,0-1-104 0 0,0 1-43 0 0,-1-1-82 0 0,1 1-28 0 0,-2-1-52 0 0,2 1-75 0 0,-1-1-160 0 0,1 1-195 0 0,-1-1-187 0 0,0-1-212 0 0,0 0-23 0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0:40.85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7413E6"/>
      <inkml:brushProperty name="anchorY" value="-1.44779E6"/>
      <inkml:brushProperty name="scaleFactor" value="0.5"/>
    </inkml:brush>
  </inkml:definitions>
  <inkml:trace contextRef="#ctx0" brushRef="#br0">54 24 932 0 0,'0'0'2024'0'0,"1"-2"-1096"0"0,-1 1-453 0 0,1 0 283 0 0,0 0-439 0 0,0-2 322 0 0,0 0-399 0 0,0 1 275 0 0,0 0-373 0 0,0 0 277 0 0,0 0-355 0 0,1 0 300 0 0,-1 1-323 0 0,0 0 1108 0 0,1 2-729 0 0,0 1-189 0 0,0 2 72 0 0,0 3 10 0 0,-1 1-27 0 0,0 3 6 0 0,-2 1-20 0 0,1 2-14 0 0,-1 3 8 0 0,0 1-70 0 0,-1 3-18 0 0,0 2 24 0 0,1 0-62 0 0,-1 2 22 0 0,0 1-14 0 0,0 1-81 0 0,1 0 149 0 0,-1 2-197 0 0,0 1 219 0 0,0 0-230 0 0,0 2 223 0 0,-1-2-249 0 0,1 1 228 0 0,0 0-112 0 0,0 0 44 0 0,-1 0-24 0 0,0 0-3 0 0,0-2-23 0 0,1 0-9 0 0,-1-2-17 0 0,0-1-2 0 0,1 0 50 0 0,0-2-44 0 0,0 0-2 0 0,0-1 28 0 0,0-1-5 0 0,0-1 16 0 0,1-1 2 0 0,-1-1 80 0 0,1-1-4 0 0,-1 0-22 0 0,0-1-21 0 0,1 0-33 0 0,-1-2-8 0 0,1 0-24 0 0,0 0-5 0 0,0-2-33 0 0,0 0 12 0 0,1-2-20 0 0,-1 0-27 0 0,1 0 25 0 0,1-3-23 0 0,-1 1 15 0 0,0-1-14 0 0,1 1-19 0 0,0-3-37 0 0,0 2-28 0 0,-1-2-75 0 0,1 0-90 0 0,-1-1-102 0 0,0-1-116 0 0,0-2-128 0 0,0 0-275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8:46.7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202 17 984 0 0,'-10'6'10952'0'0,"-38"-21"-6238"0"0,38 12-4454 0 0,0 2 1 0 0,0-1-1 0 0,0 1 1 0 0,-1 1-1 0 0,-19 1 0 0 0,17 0-256 0 0,10-1-7 0 0,-42 14 25 0 0,44-14 541 0 0,2 4-276 0 0,-1-4-269 0 0,0 0 0 0 0,0 1 0 0 0,0-1 1 0 0,0 0-1 0 0,0 0 0 0 0,0 1 0 0 0,0-1 0 0 0,0 0 0 0 0,0 0 0 0 0,0 1 1 0 0,0-1-1 0 0,0 0 0 0 0,0 0 0 0 0,0 1 0 0 0,1-1 0 0 0,-1 0 0 0 0,0 0 1 0 0,0 0-1 0 0,0 1 0 0 0,0-1 0 0 0,0 0 0 0 0,1 0 0 0 0,-1 0 0 0 0,0 1 1 0 0,0-1-1 0 0,0 0 0 0 0,1 0 0 0 0,-1 0 0 0 0,0 0 0 0 0,0 0 0 0 0,0 1 1 0 0,1-1-1 0 0,-1 0 0 0 0,0 0 0 0 0,0 0 0 0 0,1 0 0 0 0,-1 0 0 0 0,1 0 0 0 0,210 2 1244 0 0,-104-4-1229 0 0,-25-1-158 0 0,44 2-661 0 0,-122 1 673 0 0,-1 1 23 0 0,10 2-192 0 0,-28-1 159 0 0,-26 1 45 0 0,-167-14 156 0 0,18 1-38 0 0,395 10-2972 0 0,385-2-3574 0 0,-503-1 2271 0 0,-52 1 704 0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0:41.58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7282E6"/>
      <inkml:brushProperty name="anchorY" value="-1.4476E6"/>
      <inkml:brushProperty name="scaleFactor" value="0.5"/>
    </inkml:brush>
  </inkml:definitions>
  <inkml:trace contextRef="#ctx0" brushRef="#br0">89 59 320 0 0,'0'0'0'0'0,"-1"-2"1448"0"0,0-1-518 0 0,-1-2 223 0 0,1 1-427 0 0,-2-2 218 0 0,2 1-402 0 0,-1 0 280 0 0,1 0-370 0 0,0 2 174 0 0,-1-1-219 0 0,0 0 107 0 0,1 2-219 0 0,0-1 106 0 0,0 1-119 0 0,1 0 43 0 0,-1 0-29 0 0,1 1 43 0 0,-1 0 504 0 0,0 3-386 0 0,0 1-80 0 0,-1 2 63 0 0,0 3-87 0 0,-1 2 66 0 0,0 3-137 0 0,1 1 122 0 0,-1 3-91 0 0,0 1-11 0 0,0 3 3 0 0,1 2-19 0 0,-1 3-28 0 0,1 3-17 0 0,0 1-72 0 0,0 3 83 0 0,1 1-62 0 0,0 2 107 0 0,1 1-67 0 0,0 1 61 0 0,0 0-63 0 0,-1 2 51 0 0,1 1 3 0 0,0 1-5 0 0,0 1-62 0 0,0-1 28 0 0,-1 0-50 0 0,1 0-6 0 0,0-1-14 0 0,0 1 5 0 0,0-2 26 0 0,0 0-125 0 0,-1-1 113 0 0,1-1-90 0 0,0 0 62 0 0,-1-2-92 0 0,1 0 134 0 0,-1-1-144 0 0,0 0 129 0 0,0-1-151 0 0,0-1 114 0 0,0-1-31 0 0,0-2-34 0 0,-1-2 22 0 0,0-1-41 0 0,0 0 39 0 0,1-1-18 0 0,-1-1-22 0 0,1-1 7 0 0,-1 0-4 0 0,1 0 0 0 0,0-2-37 0 0,0 0 33 0 0,1-2-44 0 0,-1-1 27 0 0,1-1-9 0 0,-1 0-3 0 0,0-2-7 0 0,1 0-13 0 0,-1-2 3 0 0,1 0-21 0 0,-1-1-111 0 0,1-1 190 0 0,0 0-231 0 0,-1-1 239 0 0,1 0-203 0 0,0-1 230 0 0,0-2-244 0 0,1 1 247 0 0,-1-2-234 0 0,1 2 76 0 0,-1-2-39 0 0,0 1 192 0 0,0-1-205 0 0,1 1 214 0 0,-1-2-226 0 0,1 1 226 0 0,0-2-358 0 0,-1 2 376 0 0,1-1-278 0 0,-1 0 141 0 0,0-2-184 0 0,0 2 120 0 0,1-1-139 0 0,0 1 80 0 0,-1-2-152 0 0,1 1-23 0 0,0-1-117 0 0,0 0-134 0 0,-1 0-23 0 0,1 0-161 0 0,0-1-72 0 0,0 0-172 0 0,0 0-221 0 0,0-1-363 0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0:42.49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7148E6"/>
      <inkml:brushProperty name="anchorY" value="-1.44816E6"/>
      <inkml:brushProperty name="scaleFactor" value="0.5"/>
    </inkml:brush>
  </inkml:definitions>
  <inkml:trace contextRef="#ctx0" brushRef="#br0">219 56 136 0 0,'0'0'0'0'0,"-1"-1"1140"0"0,-1-1-457 0 0,1 0 74 0 0,0-1-417 0 0,0 0 264 0 0,0 0-375 0 0,0-1 350 0 0,0 0-377 0 0,0 1 308 0 0,0 1-364 0 0,1-2 324 0 0,0 1-335 0 0,-1 1 379 0 0,1 0-315 0 0,0-1 312 0 0,-1 1-304 0 0,0 0 334 0 0,1 1-202 0 0,-1 0 157 0 0,1 0-163 0 0,0 0 35 0 0,-1-1-79 0 0,1 0 35 0 0,0 1-99 0 0,-1-1 1162 0 0,0 4-1187 0 0,-1-1 75 0 0,0 3-86 0 0,-1-1 127 0 0,0 4-118 0 0,0 1 98 0 0,0 2-33 0 0,0 1 37 0 0,0 2 30 0 0,0 3 6 0 0,0 2-2 0 0,-1 2-26 0 0,1 2 22 0 0,-1 3-87 0 0,0 3 122 0 0,0 1-76 0 0,0 3 57 0 0,0 2-80 0 0,1 2 47 0 0,-1 2-40 0 0,0 3-17 0 0,0 1-29 0 0,0 1-4 0 0,1 2-39 0 0,-1-1-14 0 0,1 1-8 0 0,-1 1-10 0 0,0-1-12 0 0,1-1 25 0 0,-1 0-8 0 0,0 0 31 0 0,0-1-32 0 0,0-1 58 0 0,0-1-100 0 0,0-2 39 0 0,0 0-56 0 0,0-2 83 0 0,0 0-96 0 0,0 0 21 0 0,0-1-22 0 0,0 0-20 0 0,1-1-43 0 0,-1-1 48 0 0,1 0-64 0 0,0-1 61 0 0,0-1-70 0 0,-1-1 113 0 0,1-1-84 0 0,0-1 106 0 0,1 0-122 0 0,-1-2 168 0 0,1-1-186 0 0,0 0 174 0 0,0 0-179 0 0,-1-2 188 0 0,1 0-173 0 0,0-1 212 0 0,0 0-287 0 0,0-1 260 0 0,1-2-222 0 0,0 0 214 0 0,0-1-230 0 0,0 0 223 0 0,0-1-227 0 0,0-1 175 0 0,0 1-174 0 0,0-2 259 0 0,1 1-278 0 0,-1-2 233 0 0,1 0-281 0 0,0 0 296 0 0,0-2-269 0 0,0 0 249 0 0,1-1-264 0 0,-1 0 255 0 0,1-1-334 0 0,-1 0 379 0 0,0 0-304 0 0,0 0 267 0 0,0 1-259 0 0,0-1 292 0 0,0 0-317 0 0,0 0 321 0 0,1-1-340 0 0,-1 0 321 0 0,0 0-270 0 0,1 0 286 0 0,-1-2-298 0 0,0 1 278 0 0,-1-2-295 0 0,1 2 278 0 0,-1-3-271 0 0,1 2 268 0 0,0-1-286 0 0,0 0 304 0 0,0-2-324 0 0,0 2 330 0 0,0-2-314 0 0,0 1 296 0 0,0-1-294 0 0,0-2 302 0 0,0 2-320 0 0,1-1 321 0 0,-1 0-344 0 0,0 0 321 0 0,0 0-284 0 0,0-1 276 0 0,-1-2-305 0 0,2 3 217 0 0,-1-1-297 0 0,0 0 131 0 0,0-2-290 0 0,1 1-26 0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0:44.12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6999E6"/>
      <inkml:brushProperty name="anchorY" value="-1.44908E6"/>
      <inkml:brushProperty name="scaleFactor" value="0.5"/>
    </inkml:brush>
  </inkml:definitions>
  <inkml:trace contextRef="#ctx0" brushRef="#br0">160 106 592 0 0,'0'0'0'0'0,"-1"-3"1700"0"0,1-1-690 0 0,-1-2 229 0 0,1 0-602 0 0,-1-2 216 0 0,1 2-441 0 0,-1-2 268 0 0,1 1-328 0 0,0-1 272 0 0,0 2-180 0 0,0-2 44 0 0,0 2-66 0 0,0 0-28 0 0,0 1-52 0 0,0-1-69 0 0,0 1-5 0 0,0 2 28 0 0,0 0 52 0 0,0 1 865 0 0,0 4-776 0 0,-1 2 1 0 0,1 2-36 0 0,-1 2 30 0 0,-1 3-39 0 0,0 3-21 0 0,0 2-80 0 0,-1 3 76 0 0,0 2-112 0 0,-1 3 102 0 0,1 2-101 0 0,-1 2 47 0 0,-1 3-94 0 0,2 1 105 0 0,-1 3-81 0 0,0 1 43 0 0,0 3-39 0 0,0 3 10 0 0,1 1-4 0 0,0 2-33 0 0,1 1 10 0 0,0 1-19 0 0,0 1-24 0 0,0-1-13 0 0,1 2-45 0 0,-1-1 29 0 0,0 1-58 0 0,0-1 49 0 0,0 0-78 0 0,0-1 79 0 0,0-1-72 0 0,0 0 69 0 0,0-3-26 0 0,0-1 9 0 0,0-2 22 0 0,-1-1-95 0 0,1-1 108 0 0,0-1-170 0 0,-1 0 194 0 0,0-1-201 0 0,0-1 178 0 0,1-1-157 0 0,-1-1 196 0 0,0 0-178 0 0,0-1 223 0 0,1-1-219 0 0,-1-2 245 0 0,0-1-240 0 0,0-1 246 0 0,1-1-312 0 0,0-1 350 0 0,-1-1-327 0 0,1 0 304 0 0,0-2-346 0 0,0 0 299 0 0,0-2-322 0 0,1-1 309 0 0,0 0-347 0 0,0-2 346 0 0,0 0-302 0 0,-1 0 296 0 0,1-1-366 0 0,0 0 352 0 0,0-1-306 0 0,0 0 194 0 0,1 0 54 0 0,-1-1-241 0 0,1 1 281 0 0,-1-2-304 0 0,1 0 267 0 0,-1-1-68 0 0,1 0-206 0 0,-1-1 290 0 0,1 0-306 0 0,-1-3 279 0 0,1 1-308 0 0,0-1 334 0 0,0 0-125 0 0,0-1 18 0 0,0 2 3 0 0,-1-2-26 0 0,1 2-3 0 0,0-2-29 0 0,-1 2 35 0 0,1-2-16 0 0,-1 1-10 0 0,1-2 4 0 0,0 2-25 0 0,0-2 20 0 0,1 2-7 0 0,-1-3-7 0 0,1 2 2 0 0,0-2-10 0 0,-1 2 2 0 0,0-2-1 0 0,0 1-42 0 0,1-2 59 0 0,-1 2-38 0 0,1-2-3 0 0,-1 2-26 0 0,1-2-22 0 0,-1-1-14 0 0,0 1-32 0 0,1 0-26 0 0,-1-2-61 0 0,0 2-149 0 0,0 0-117 0 0,1-1-180 0 0,-1-2-174 0 0,0 1-123 0 0,0 0-392 0 0,1 1-116 0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0:45.61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6857E6"/>
      <inkml:brushProperty name="anchorY" value="-1.44999E6"/>
      <inkml:brushProperty name="scaleFactor" value="0.5"/>
    </inkml:brush>
  </inkml:definitions>
  <inkml:trace contextRef="#ctx0" brushRef="#br0">1 20 376 0 0,'0'0'5231'0'0,"3"0"-4890"0"0,1-1-62 0 0,-1 1-154 0 0,0 0 20 0 0,-1 0-45 0 0,1-1-20 0 0,0 0-24 0 0,0 0-1 0 0,-2 1-26 0 0,1-1 11 0 0,1 1-18 0 0,0-1 4 0 0,-1 0-7 0 0,1 0-3 0 0,0 0-9 0 0,0 0-7 0 0,0 0 20 0 0,-1 0-16 0 0,-1 0 24 0 0,2 0 12 0 0,-1 0 40 0 0,0 1 41 0 0,-1-1 24 0 0,1 1 1100 0 0,1-1-1166 0 0,0 0-9 0 0,0 1 0 0 0,-1-1-12 0 0,0 1-34 0 0,-1 0 10 0 0,-1-1 423 0 0,4 2-460 0 0,-1-1 356 0 0,0 0-318 0 0,0 1 383 0 0,-1-1-329 0 0,1 1 307 0 0,0 1-327 0 0,-1-1 326 0 0,-1 0-301 0 0,2 1 371 0 0,-1 0-272 0 0,-1-1 226 0 0,2 1-250 0 0,-1 0 210 0 0,1 1-34 0 0,-1 0 15 0 0,1 0-48 0 0,0 1-59 0 0,-1 0-33 0 0,1-1 58 0 0,0 2-17 0 0,0-1 48 0 0,0 1-34 0 0,0 0-39 0 0,1 1-31 0 0,-1-1-4 0 0,1 2-13 0 0,0-2-8 0 0,-1 3 2 0 0,1-2-21 0 0,0 1-4 0 0,0 1 24 0 0,0 0-36 0 0,0 0 39 0 0,1 0 34 0 0,-1 0-41 0 0,1-1-40 0 0,0 1 71 0 0,0 1 27 0 0,0-1-67 0 0,0 1 25 0 0,0 0-37 0 0,0 0-11 0 0,0-1-12 0 0,0 1 15 0 0,-1 0-39 0 0,1 0 12 0 0,0-1 9 0 0,-1 1 89 0 0,1 0-103 0 0,0 0 49 0 0,0 0-76 0 0,0 1 90 0 0,1-1-94 0 0,-1 1 70 0 0,0 0-133 0 0,1-1 122 0 0,0 1-119 0 0,0-1 141 0 0,-1 1-209 0 0,1-1 180 0 0,0 0-151 0 0,0 0 122 0 0,-1 0-147 0 0,1 1 150 0 0,0-1-223 0 0,0 0 224 0 0,-1 0-178 0 0,1 0 198 0 0,0-1-141 0 0,0 1 148 0 0,0 0-168 0 0,0 1 177 0 0,0-1-217 0 0,0 0 302 0 0,0 0-208 0 0,1-1 203 0 0,0 1-284 0 0,0 0 295 0 0,0-1-289 0 0,1 1 245 0 0,0 0-261 0 0,0 0 250 0 0,0-1-385 0 0,0 0 458 0 0,1 0-385 0 0,-1 1 301 0 0,0-1-260 0 0,1 0 263 0 0,0-1-280 0 0,0 1 272 0 0,0-1-270 0 0,0 0 235 0 0,0-1-244 0 0,1 1 259 0 0,-1-1-280 0 0,0 0 295 0 0,0 0-332 0 0,0-1 338 0 0,-1 1-304 0 0,-1-2 288 0 0,1 1-286 0 0,-1-1 277 0 0,1 0-274 0 0,-1-1 277 0 0,1 1-312 0 0,-1 0 285 0 0,1 0-54 0 0,-2 0-300 0 0,2 0 440 0 0,-1 0-381 0 0,1 0 350 0 0,-2 0-133 0 0,2 1 34 0 0,-2-2-12 0 0,0 1-27 0 0,0-1 7 0 0,0 0-9 0 0,-1 0-54 0 0,1 0 66 0 0,-2 0-41 0 0,2 0 22 0 0,-2-1-24 0 0,1 1 2 0 0,0 0-1 0 0,0-1 13 0 0,0 0-9 0 0,-2 0-5 0 0,2 1 10 0 0,0-1-22 0 0,0 1 12 0 0,-1-1-33 0 0,-1 0 42 0 0,2 1-23 0 0,-1-1 26 0 0,0-1-26 0 0,0 2 28 0 0,0-1-18 0 0,-1 0-32 0 0,1 1 51 0 0,0-1-12 0 0,-1-1-15 0 0,2 2 26 0 0,-1-1-9 0 0,0 1-34 0 0,0 0 43 0 0,-1-1-20 0 0,2 0-2 0 0,-1 0 6 0 0,-1-1-8 0 0,1 1 17 0 0,-1 0-47 0 0,-1-1 65 0 0,0 0-34 0 0,1 1 16 0 0,0 0-13 0 0,-1-1 3 0 0,0 0 8 0 0,-1 0-2 0 0,1 0-4 0 0,1 1-12 0 0,-1-1 31 0 0,-1-1-33 0 0,0 1 19 0 0,0-1-47 0 0,-1 0 55 0 0,0 0-9 0 0,2 1-15 0 0,0 0 16 0 0,-1 0-10 0 0,1 0 12 0 0,-1 0 2 0 0,-1-1-6 0 0,1 0-2 0 0,-1 0 1 0 0,0 0-10 0 0,0 0 7 0 0,0 0-40 0 0,0 0 58 0 0,0 0-19 0 0,0 0-7 0 0,0 0-5 0 0,0 0 0 0 0,1 1-560 0 0,0 1 242 0 0,0-1-120 0 0,0 0-169 0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8:27.85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3507E6"/>
      <inkml:brushProperty name="anchorY" value="-1.18171E6"/>
      <inkml:brushProperty name="scaleFactor" value="0.5"/>
    </inkml:brush>
  </inkml:definitions>
  <inkml:trace contextRef="#ctx0" brushRef="#br0">53 533 644 0 0,'0'0'0'0'0,"0"-3"2500"0"0,1-5-760 0 0,1-2-264 0 0,-1-3-69 0 0,1-2-214 0 0,-1-1-235 0 0,1 0 100 0 0,0-1-193 0 0,1 1-46 0 0,-1 0-26 0 0,0 0 89 0 0,1 1-144 0 0,-1 0 84 0 0,1 0-177 0 0,-1 2 91 0 0,0 0-254 0 0,0 2 46 0 0,-1 1-216 0 0,1 2 24 0 0,-1 0-193 0 0,0 2 69 0 0,-1-1-185 0 0,1 2 117 0 0,-1 0-131 0 0,0 3 106 0 0,0 0-80 0 0,0 1 80 0 0,0 3 0 0 0,-1 3 77 0 0,-1 3-98 0 0,-1 4 80 0 0,0 4-95 0 0,-1 4 69 0 0,0 4-73 0 0,-1 4 67 0 0,0 2-77 0 0,-1 3 79 0 0,1 2-80 0 0,0 2 122 0 0,0 2-22 0 0,0 0-13 0 0,1 0 8 0 0,-1 0 142 0 0,2-1-219 0 0,-1-1 206 0 0,2-1-273 0 0,-1-1 266 0 0,1-1-275 0 0,0-2 226 0 0,0-2-251 0 0,0-2 232 0 0,1-1-291 0 0,-1-3 234 0 0,1-2-208 0 0,0-2 227 0 0,0-2-254 0 0,0-2 279 0 0,1-1-286 0 0,-1-2 353 0 0,1-4-240 0 0,-1 1 286 0 0,1-2-149 0 0,0 1 209 0 0,0-3-214 0 0,0-1 119 0 0,0 1-173 0 0,0-2 98 0 0,0 0-179 0 0,0-2 142 0 0,1-4-174 0 0,0-2 134 0 0,0-2-163 0 0,1-4 135 0 0,0-2-183 0 0,1-4 63 0 0,0-2-33 0 0,0-2 23 0 0,1-4-35 0 0,0-2 58 0 0,1-2-41 0 0,0-3 177 0 0,0-1-228 0 0,0-1 196 0 0,0-1-182 0 0,1-2 188 0 0,0 0-211 0 0,0-1 204 0 0,0 0-206 0 0,0 0 214 0 0,0 1-222 0 0,0 0 90 0 0,0 0-39 0 0,0 1 16 0 0,-1 0 37 0 0,2 1-24 0 0,0 0 1 0 0,0 1 19 0 0,1 0-49 0 0,0 1 53 0 0,2 1-8 0 0,1 1-16 0 0,1 0 16 0 0,1 3-10 0 0,0 0-2 0 0,2 2-28 0 0,0 1 36 0 0,1 3-30 0 0,0 1 22 0 0,0 3-15 0 0,-1 2 18 0 0,2 1-14 0 0,-1 3 18 0 0,1 2-9 0 0,-1 1-7 0 0,1 3 2 0 0,1 0 27 0 0,-1 3-8 0 0,2 1-38 0 0,1 3 166 0 0,0 1-190 0 0,1 2 67 0 0,2 2 2 0 0,0 2-16 0 0,0 3-12 0 0,1 2-29 0 0,0 1 76 0 0,-1 3-47 0 0,-1 1 40 0 0,-1 1-20 0 0,-1 1 2 0 0,-1 2 88 0 0,-2-1-226 0 0,-1 1 228 0 0,-3-1-246 0 0,-1 0 146 0 0,-3-1-102 0 0,-2-1 153 0 0,-2-1-170 0 0,-3-1 92 0 0,0-1 3 0 0,-4-1 15 0 0,-1-1-1 0 0,-4 0 13 0 0,-2-1-23 0 0,-2 0 8 0 0,-3-2 104 0 0,-3 0-119 0 0,-2-1 111 0 0,-2-1-117 0 0,-1-2 113 0 0,-2-1-109 0 0,-2-1 103 0 0,0-2-152 0 0,0-1 198 0 0,-1-1-145 0 0,1-1 116 0 0,0-1-111 0 0,1 0 107 0 0,1-1-117 0 0,1-1 114 0 0,2 1-118 0 0,2-1 114 0 0,2 0-127 0 0,4 1 102 0 0,-1 0-143 0 0,3 0 148 0 0,-1 0-130 0 0,3 0 72 0 0,0 0-69 0 0,2 1 84 0 0,1-1-48 0 0,0 1 48 0 0,1 1-78 0 0,0 0 144 0 0,1 1-113 0 0,1 0 168 0 0,3 1-188 0 0,-1 1 96 0 0,3 2-58 0 0,0 1 55 0 0,2 0-58 0 0,0 2 74 0 0,1 0-59 0 0,2 1 65 0 0,-1 2-75 0 0,2 0 60 0 0,1 1 10 0 0,0 2 11 0 0,2 1 5 0 0,1 2 9 0 0,2 2 50 0 0,0 1-18 0 0,2 1-19 0 0,1 1 171 0 0,1 3-266 0 0,1 0 248 0 0,2 2-236 0 0,0 0 199 0 0,2 1-162 0 0,0 0 159 0 0,1 1-237 0 0,0 1 229 0 0,1-1-222 0 0,0 0 187 0 0,0-1-248 0 0,-1-1 142 0 0,-2-1-75 0 0,0-2 28 0 0,-2-1 6 0 0,-2-3-11 0 0,-2-1 4 0 0,-1-3 13 0 0,-2-2-8 0 0,-2-1-12 0 0,-1-1-24 0 0,-1-2-96 0 0,-1-2-46 0 0,-1 0-97 0 0,-1-2-73 0 0,-2-1-171 0 0,2-1-269 0 0,-3-1-391 0 0,0-1-218 0 0,-1-1-220 0 0,2-3-591 0 0,-2 1-119 0 0,6-17-10108 0 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8:28.37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3717E6"/>
      <inkml:brushProperty name="anchorY" value="-1.18372E6"/>
      <inkml:brushProperty name="scaleFactor" value="0.5"/>
    </inkml:brush>
  </inkml:definitions>
  <inkml:trace contextRef="#ctx0" brushRef="#br0">350 112 1760 0 0,'1'-1'3715'0'0,"-1"-1"-2299"0"0,0 0-172 0 0,1-1-55 0 0,0-1-157 0 0,0-1 0 0 0,0 1-72 0 0,-1-1 37 0 0,1 0-124 0 0,-2 0 44 0 0,1 0-243 0 0,0 2 67 0 0,-1-1-253 0 0,0 0 54 0 0,0 1-252 0 0,0-2 71 0 0,0 1-212 0 0,-1-1 76 0 0,0 1-121 0 0,0-1 89 0 0,-1 1-151 0 0,-1-1 114 0 0,0 1-174 0 0,-3-1 138 0 0,2 2-175 0 0,-5-1 166 0 0,-1 1-163 0 0,1 0 136 0 0,-4 1-138 0 0,-1 1 133 0 0,-2 2-129 0 0,-1 1 132 0 0,0 2-147 0 0,-1 2 166 0 0,-1 3-116 0 0,1 2 121 0 0,0 2-90 0 0,1 4 154 0 0,2 2-40 0 0,1 3 83 0 0,1 3-46 0 0,2 2-100 0 0,2 3 170 0 0,2 2-108 0 0,1 3 20 0 0,2 2 2 0 0,2 1-13 0 0,2 2-30 0 0,2 2-28 0 0,0 1 10 0 0,2 1-30 0 0,1 0-44 0 0,0 0 53 0 0,0-1-47 0 0,0-2 5 0 0,0-2 3 0 0,0-2-8 0 0,-1-1-53 0 0,-1-3-153 0 0,-1-2-21 0 0,0-3-174 0 0,0-2 90 0 0,-2-2-244 0 0,1-2 53 0 0,-1-3-213 0 0,-1-1 33 0 0,-1-2-194 0 0,0-2-112 0 0,-1-2-96 0 0,0-3-321 0 0,-1-1 134 0 0,0-3-222 0 0,-2-2-249 0 0,-1-3-1454 0 0,0-3-828 0 0,0-1 2045 0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8:28.53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3555E6"/>
      <inkml:brushProperty name="anchorY" value="-1.18338E6"/>
      <inkml:brushProperty name="scaleFactor" value="0.5"/>
    </inkml:brush>
  </inkml:definitions>
  <inkml:trace contextRef="#ctx0" brushRef="#br0">15 141 2752 0 0,'0'0'0'0'0,"-1"-4"2424"0"0,-2-4-662 0 0,1-4-87 0 0,-1-1-370 0 0,0-1-134 0 0,1-1-168 0 0,2 2 69 0 0,1 0-123 0 0,4 1 101 0 0,2 2-78 0 0,4 2-80 0 0,4 1-117 0 0,5 1-129 0 0,3 3-93 0 0,6 1-100 0 0,3 2-111 0 0,3 1 25 0 0,3 1-309 0 0,2 1-80 0 0,1 2-285 0 0,0 0-182 0 0,-1 0-262 0 0,-2 1-287 0 0,0 0-152 0 0,-3 0-511 0 0,-3 0-198 0 0,-2-1-2425 0 0,-3 0-2176 0 0,-6-2 5173 0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8:29.11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3741E6"/>
      <inkml:brushProperty name="anchorY" value="-1.18457E6"/>
      <inkml:brushProperty name="scaleFactor" value="0.5"/>
    </inkml:brush>
  </inkml:definitions>
  <inkml:trace contextRef="#ctx0" brushRef="#br0">0 26 688 0 0,'0'0'4825'0'0,"1"-2"-3952"0"0,0 0-134 0 0,0 1 11 0 0,-1-1-72 0 0,1 1-61 0 0,-1 1-107 0 0,1-2-42 0 0,0 0-60 0 0,3-1 2208 0 0,-5 1-2467 0 0,1 0-20 0 0,-1 0-58 0 0,1 0 27 0 0,0 1-35 0 0,0 0-29 0 0,0 1-7 0 0,0 0-52 0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4:18.37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6421E6"/>
      <inkml:brushProperty name="anchorY" value="-1.5591E6"/>
      <inkml:brushProperty name="scaleFactor" value="0.5"/>
    </inkml:brush>
  </inkml:definitions>
  <inkml:trace contextRef="#ctx0" brushRef="#br0">13 240 1176 0 0,'-13'12'18002'0'0,"19"-13"-17624"0"0,3 0 22 0 0,3-2-177 0 0,4 0 63 0 0,5-2-244 0 0,3-1 177 0 0,4-1-161 0 0,5-2 86 0 0,2-1-119 0 0,3-2 18 0 0,3 0-56 0 0,1 0 26 0 0,1-2-30 0 0,1 1-15 0 0,0 0-25 0 0,-1-1-32 0 0,-1 1-31 0 0,-2 0-42 0 0,-4 1-28 0 0,-1 1-25 0 0,-5 0-58 0 0,-2 2-75 0 0,-3 1-35 0 0,-4 1-156 0 0,-2 0-18 0 0,-2 2-264 0 0,-2-1-84 0 0,-4 3-250 0 0,-1-2-541 0 0,-2 2 20 0 0,-2-1-2330 0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4:18.87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663E6"/>
      <inkml:brushProperty name="anchorY" value="-1.56013E6"/>
      <inkml:brushProperty name="scaleFactor" value="0.5"/>
    </inkml:brush>
  </inkml:definitions>
  <inkml:trace contextRef="#ctx0" brushRef="#br0">427 88 84 0 0,'0'0'2156'0'0,"0"-3"-438"0"0,1 1-305 0 0,-1-2-121 0 0,1 0-94 0 0,-1-2-100 0 0,1 1 21 0 0,-1-1-91 0 0,1 1 98 0 0,0-2-159 0 0,-1 2 66 0 0,1-1-234 0 0,-1 1 35 0 0,1 1-264 0 0,-1-1 32 0 0,1 2-198 0 0,0 0 59 0 0,-1 0-216 0 0,0 0 98 0 0,0 0-207 0 0,0 1 82 0 0,0 1-154 0 0,0-1 133 0 0,0 2-156 0 0,0 0 166 0 0,-3 1-172 0 0,-1 1 160 0 0,-2 2-170 0 0,-1 3 144 0 0,-2 1-91 0 0,-2 2 13 0 0,-2 3 2 0 0,-3 2-13 0 0,-2 1-20 0 0,-1 2 14 0 0,-3 1-28 0 0,-2 3 68 0 0,-1 0-133 0 0,-1 0 111 0 0,1-1-83 0 0,0 1 80 0 0,2-2-56 0 0,0 1 88 0 0,3-3-86 0 0,0 0 103 0 0,3-2-166 0 0,2-1 222 0 0,2-1-134 0 0,1-2 104 0 0,2 0-125 0 0,1-2 242 0 0,2 0-184 0 0,1-1 276 0 0,2-1-274 0 0,1-1 255 0 0,3 1-309 0 0,2-1 305 0 0,3 1-300 0 0,2-1 234 0 0,4 0-286 0 0,4-1 237 0 0,3 1-280 0 0,3-2 239 0 0,5 1-322 0 0,3-2 257 0 0,3 1-265 0 0,3 0 184 0 0,1 0-338 0 0,3-1 96 0 0,-1 1-315 0 0,1-1-179 0 0,0 1-222 0 0,0 0-309 0 0,0 0-227 0 0,-2 0-466 0 0,0 0-421 0 0,-2 0-2415 0 0,-2 0-2779 0 0,-7-2 6440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8:47.7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31 2432 0 0,'0'0'7123'0'0,"4"-10"-3705"0"0,8 6-2870 0 0,0 0 1 0 0,1 0 0 0 0,-1 1 0 0 0,1 1 0 0 0,0 0 0 0 0,23 0 0 0 0,88 7-1075 0 0,-67-2-288 0 0,-1-1-1517 0 0,-16-2-3872 0 0,-21 0 1666 0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4:20.42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6778E6"/>
      <inkml:brushProperty name="anchorY" value="-1.56186E6"/>
      <inkml:brushProperty name="scaleFactor" value="0.5"/>
    </inkml:brush>
  </inkml:definitions>
  <inkml:trace contextRef="#ctx0" brushRef="#br0">74 200 2248 0 0,'0'0'3437'0'0,"-4"-1"-809"0"0,0 0-519 0 0,-2 0-341 0 0,0 0-471 0 0,-2-1-109 0 0,2 1-270 0 0,0-1 187 0 0,0 1-213 0 0,0 0 32 0 0,2 0-162 0 0,-2-1-147 0 0,2 1-108 0 0,1 0-99 0 0,1 1-91 0 0,0-1-65 0 0,1 1 225 0 0,2 0-402 0 0,-1 0 41 0 0,0 0-40 0 0,1-1-12 0 0,0 0-132 0 0,1-1 170 0 0,1 1-94 0 0,1-1-4 0 0,2 1 56 0 0,-1-1-33 0 0,-1 2 11 0 0,1-2 7 0 0,0 1-21 0 0,2 0 2 0 0,-2 0-24 0 0,2 0 33 0 0,-1-1-25 0 0,2 1 17 0 0,-2-1-9 0 0,3 0-25 0 0,-3 1 35 0 0,3-1-40 0 0,-2 0 40 0 0,2 0-21 0 0,-2 1 6 0 0,2-1 13 0 0,-1 1-46 0 0,1-1 23 0 0,-2 1 1 0 0,2 0-15 0 0,-2 0 19 0 0,2 0-25 0 0,-3-1 22 0 0,-1 1-44 0 0,2 0 12 0 0,-1 0 23 0 0,-2 0-13 0 0,2 0 20 0 0,-1 0-5 0 0,-2 1 2 0 0,0 0-28 0 0,-1-1 31 0 0,1 1 18 0 0,1 0-10 0 0,-2-1 6 0 0,1 1 13 0 0,-2 0-13 0 0,0 0-1 0 0,0 0-18 0 0,-1 0 19 0 0,0 0-2 0 0,3-1-5 0 0,-1 1 12 0 0,1 0-45 0 0,0-1 46 0 0,-2 1-16 0 0,1 0 662 0 0,-4 1-687 0 0,-1 0-18 0 0,1 0-39 0 0,-3 1-3 0 0,0-1-9 0 0,-3 1-14 0 0,2 0-6 0 0,-3 0-56 0 0,2 0 57 0 0,-3-1-39 0 0,2 1 3 0 0,-2-1-1 0 0,2 1 13 0 0,-3 1-51 0 0,2-1 86 0 0,-2 1-41 0 0,3 0 89 0 0,-2 0-75 0 0,1-1 123 0 0,0 0-96 0 0,2 0 125 0 0,2-1-114 0 0,-2 1 105 0 0,2-2-59 0 0,1 1 102 0 0,-2 0-93 0 0,2 0 123 0 0,0-1-7 0 0,2 1 38 0 0,-2 0-15 0 0,0 0 35 0 0,1 0 14 0 0,1-1 7 0 0,1 0 10 0 0,0 1-15 0 0,-1-1 5 0 0,-1 1-21 0 0,1 0 11 0 0,0-1-33 0 0,1 1-122 0 0,1-1 109 0 0,-1 0-32 0 0,0 2 18 0 0,0-1 32 0 0,0 1 66 0 0,0 2 53 0 0,2 3 57 0 0,-1 1 56 0 0,2 3 42 0 0,1 4-43 0 0,0 2 42 0 0,1 5 39 0 0,1 3 7 0 0,1 5 72 0 0,1 3-147 0 0,1 4 84 0 0,1 2-76 0 0,1 2-42 0 0,0 1-101 0 0,1 1 46 0 0,1 0-125 0 0,-1 0 47 0 0,1 0-103 0 0,-1-2 68 0 0,0 0-108 0 0,1-1 72 0 0,-2-2-113 0 0,0-2 83 0 0,-1-3-102 0 0,0-1 52 0 0,-1-2-45 0 0,-1-2 48 0 0,-1-2-70 0 0,0-3 81 0 0,-1-2-118 0 0,-1-3 73 0 0,0-1-108 0 0,0-2 89 0 0,-1-2-122 0 0,0-2 87 0 0,-1-3-168 0 0,0 0-14 0 0,0-2-245 0 0,0-1 84 0 0,-1-3-158 0 0,0-3 74 0 0,-1-4-242 0 0,0-3 281 0 0,0-4-180 0 0,-1-3 279 0 0,0-4-183 0 0,-1-4 338 0 0,0-3-211 0 0,0-2 273 0 0,-1-2-162 0 0,-1-1 310 0 0,1-2-184 0 0,-1 0 336 0 0,0-1-134 0 0,-1 0 107 0 0,1 0 25 0 0,-1 1 92 0 0,-1-2 7 0 0,0 1 76 0 0,1 0-6 0 0,-2 0 156 0 0,1 0-41 0 0,0-1-40 0 0,-1 1-52 0 0,0 0-31 0 0,0-1 11 0 0,0 0 20 0 0,0 2-45 0 0,-1 0-22 0 0,1 1-60 0 0,0 1 28 0 0,1 1-70 0 0,0 3-10 0 0,1 1-51 0 0,0 2-18 0 0,1 2-27 0 0,0 1-52 0 0,2 2-7 0 0,1 2-21 0 0,0 0-6 0 0,1 2-66 0 0,0 1 45 0 0,2 1-68 0 0,1 0 60 0 0,1 2-98 0 0,2 1 37 0 0,3 1-88 0 0,1 1-5 0 0,2 1-22 0 0,3 2-45 0 0,2 1 48 0 0,1 3-36 0 0,3 2-22 0 0,1 3 11 0 0,1 1 4 0 0,1 3-26 0 0,2 2 18 0 0,-1 3-11 0 0,0 2 63 0 0,1 2-22 0 0,-2 2 52 0 0,0 2 10 0 0,-3 1 28 0 0,-2 2 55 0 0,-2 0-45 0 0,-3 2 46 0 0,-2 0 10 0 0,-3 1-2 0 0,-4 0 21 0 0,-2 0 80 0 0,-2 0-111 0 0,-4 0 159 0 0,-3 1-169 0 0,-2 0 183 0 0,-3-1-120 0 0,-2-1 117 0 0,-1-1-121 0 0,-1-1 111 0 0,-1-1-108 0 0,-2-1 97 0 0,1-2-109 0 0,-1-2 107 0 0,2-1-247 0 0,0-3 104 0 0,1-1-137 0 0,2-3 46 0 0,1 0-303 0 0,1-2-103 0 0,2-3-324 0 0,0 0 38 0 0,3-2-329 0 0,1-1-146 0 0,-2-2-313 0 0,2 0-179 0 0,2 0-534 0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4:20.84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6926E6"/>
      <inkml:brushProperty name="anchorY" value="-1.56361E6"/>
      <inkml:brushProperty name="scaleFactor" value="0.5"/>
    </inkml:brush>
  </inkml:definitions>
  <inkml:trace contextRef="#ctx0" brushRef="#br0">55 304 2672 0 0,'-3'0'3265'0'0,"-1"0"-785"0"0,-2-1-107 0 0,1 0-368 0 0,-1-1-278 0 0,1 0-110 0 0,0-2 128 0 0,1 0-237 0 0,0-1 131 0 0,2 0-357 0 0,-2-1-50 0 0,2 1-339 0 0,0-1-69 0 0,0 0-297 0 0,2-1-22 0 0,-1 2-194 0 0,2-2 38 0 0,-1 2-183 0 0,2-1 45 0 0,0 1-112 0 0,1 0-40 0 0,-1 1-7 0 0,4 0-25 0 0,0 1 32 0 0,2 0-114 0 0,-1 1 66 0 0,4 2-93 0 0,2 1 47 0 0,1 2-156 0 0,2 3 98 0 0,1 1-170 0 0,1 2 107 0 0,1 1-144 0 0,1 3 142 0 0,0 1-147 0 0,0 1 239 0 0,-1 0-182 0 0,-1 1 238 0 0,-2-1-198 0 0,-2 1 221 0 0,-1-1-138 0 0,-1-2 197 0 0,-3 1-124 0 0,0-2 252 0 0,-2-1-88 0 0,-1-1 254 0 0,-1-2-126 0 0,-1-1 67 0 0,0-2-79 0 0,-2-1 115 0 0,-1-2-97 0 0,1 0 921 0 0,-5-3-806 0 0,-1-3-33 0 0,0-2-127 0 0,0-3 31 0 0,-1-2-128 0 0,1-2 8 0 0,1-4-74 0 0,1-2-250 0 0,0-3-51 0 0,1-2-126 0 0,2-2-93 0 0,1-2-70 0 0,2 0-146 0 0,1-1-160 0 0,1 0-125 0 0,2 1-258 0 0,1 1-308 0 0,3 3-164 0 0,1 1-201 0 0,3 3-228 0 0,0 2-98 0 0,2 3-2763 0 0,1 2-2829 0 0,-3 4 6827 0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4:21.83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7093E6"/>
      <inkml:brushProperty name="anchorY" value="-1.56458E6"/>
      <inkml:brushProperty name="scaleFactor" value="0.5"/>
    </inkml:brush>
  </inkml:definitions>
  <inkml:trace contextRef="#ctx0" brushRef="#br0">318 323 1604 0 0,'0'0'6689'0'0,"2"-1"-5450"0"0,-1-1-159 0 0,1 0 85 0 0,-1-1-191 0 0,0-1-13 0 0,1 0-284 0 0,-1 0-13 0 0,-1-1-249 0 0,1 0 50 0 0,0 0-173 0 0,0 1 139 0 0,0 1-77 0 0,-1-1 157 0 0,1 0-178 0 0,0 1 171 0 0,-1-1-174 0 0,1 1 117 0 0,-1 0-120 0 0,0 1 103 0 0,0-1-32 0 0,0 1-65 0 0,0 0-6 0 0,0 1-78 0 0,-2-2-24 0 0,1 0-22 0 0,0 1-51 0 0,-3 0 48 0 0,0 0-40 0 0,-3 0 25 0 0,0 1-21 0 0,-4 1-27 0 0,-2 0-29 0 0,-3 2 0 0 0,-2 2-22 0 0,-2 1-37 0 0,-2 1 37 0 0,-1 3-37 0 0,-1 2-65 0 0,-1 2 103 0 0,1 1-58 0 0,1 3 37 0 0,2 1-23 0 0,1 1 12 0 0,4 1 141 0 0,2 1-288 0 0,4-1 297 0 0,4 1-267 0 0,4 0 218 0 0,4 0-377 0 0,5-1 231 0 0,3 0-322 0 0,6-1 152 0 0,2-1-216 0 0,4 0 172 0 0,2-3-113 0 0,2-2 98 0 0,2-2-45 0 0,-1-2 85 0 0,-2-3-32 0 0,0-2 63 0 0,-2-3-1 0 0,-2-3 68 0 0,-1-2 3 0 0,-2-3 50 0 0,-3-1 26 0 0,-2-3 20 0 0,-3-2 74 0 0,-2-1 4 0 0,-3-1 112 0 0,-3-1 52 0 0,-2-1-7 0 0,-2 0 72 0 0,-2-1 1 0 0,-1 1 78 0 0,-2 0 37 0 0,-2 0-28 0 0,0 1 0 0 0,-1 2-31 0 0,0 0-40 0 0,0 2-24 0 0,0 1-114 0 0,1 0-9 0 0,1 2-48 0 0,2 2-39 0 0,0 0-22 0 0,2 2-35 0 0,0-1-26 0 0,0 0-71 0 0,3 0-58 0 0,0 2-69 0 0,2-3-95 0 0,3 1-32 0 0,2 0 23 0 0,3 0-29 0 0,2-1 64 0 0,1 1 29 0 0,1 1 41 0 0,1-1 35 0 0,1 1 32 0 0,0 0 10 0 0,0 0 48 0 0,-1 1 30 0 0,0 0 23 0 0,0 0 49 0 0,-3 1 9 0 0,0 0 48 0 0,-2 1-15 0 0,1 0-16 0 0,-2 1 11 0 0,2 1 28 0 0,-1 0 33 0 0,0 2-2 0 0,1 1 32 0 0,0 2-49 0 0,-1 1 2 0 0,0 2-30 0 0,-1 2-12 0 0,1 2-32 0 0,0 2 44 0 0,0 0-2 0 0,1 3-68 0 0,1 0 153 0 0,1 2-183 0 0,2 0 169 0 0,2 1-205 0 0,1 0 88 0 0,1-1-58 0 0,0 0 129 0 0,1-1-173 0 0,0-1 163 0 0,-1-2-149 0 0,-1-1 152 0 0,-1-2-116 0 0,-2-1 148 0 0,0-2-126 0 0,-2-1 134 0 0,-2-3-184 0 0,1-1 138 0 0,-3-2-137 0 0,2-2 146 0 0,1-2-147 0 0,0-2 86 0 0,-1-2 7 0 0,0-2 1 0 0,-1-3 17 0 0,0-2 53 0 0,0-2-23 0 0,-2-2 29 0 0,1-1-6 0 0,-2-1 118 0 0,1-2-42 0 0,-2 0-8 0 0,0-1 29 0 0,-1-1-48 0 0,0 0 15 0 0,0 0-67 0 0,-1-1-6 0 0,0 1-25 0 0,-1 0-15 0 0,1 1-36 0 0,-1 0 13 0 0,1 2-30 0 0,-1 1-11 0 0,0 0-12 0 0,1 2-4 0 0,-1 1-52 0 0,0 2-27 0 0,0 1-62 0 0,0 0-70 0 0,0 3-56 0 0,0-1-16 0 0,-1 4-68 0 0,2-1 25 0 0,-1 2-54 0 0,2-1 36 0 0,-1 2-41 0 0,2 0 12 0 0,0 2 34 0 0,1-1 30 0 0,0 2 41 0 0,-2 0 20 0 0,4 2 55 0 0,-2 0 35 0 0,3 1 27 0 0,-2 0-31 0 0,1 1 88 0 0,-1-1-21 0 0,1 2 37 0 0,-2-1 26 0 0,0 1-24 0 0,0-1 0 0 0,0 1 70 0 0,-1-1 45 0 0,0 2-10 0 0,-1-1 10 0 0,1 1 19 0 0,-1 0 18 0 0,0 1 65 0 0,0 2 92 0 0,-1 2-73 0 0,1 1 35 0 0,0 2-9 0 0,-1 1-22 0 0,0 2-12 0 0,0 1 15 0 0,1 2-20 0 0,0 1-50 0 0,0 1 10 0 0,1 1-12 0 0,1 1-28 0 0,1 0-6 0 0,0-1-23 0 0,2 1 5 0 0,0 0-32 0 0,1 0 96 0 0,1-2-196 0 0,0-1 32 0 0,0 0-203 0 0,1-2 12 0 0,0-2-277 0 0,0-1 51 0 0,1-2-485 0 0,-1-2-168 0 0,1-3-302 0 0,-3-3-230 0 0,3-1-158 0 0,1-3-143 0 0,-1-3-510 0 0,1-2-2602 0 0,-1-3-2992 0 0,-2 0 7070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4:21.99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733E6"/>
      <inkml:brushProperty name="anchorY" value="-1.56597E6"/>
      <inkml:brushProperty name="scaleFactor" value="0.5"/>
    </inkml:brush>
  </inkml:definitions>
  <inkml:trace contextRef="#ctx0" brushRef="#br0">231 75 2756 0 0,'0'0'0'0'0,"-5"-2"2688"0"0,-4-2-709 0 0,-5-2-110 0 0,-3-2-469 0 0,-3 1-8 0 0,0-1-169 0 0,-1 0 93 0 0,1 1-178 0 0,1 0-192 0 0,2 2-203 0 0,4 1-183 0 0,0 0-136 0 0,4 2-54 0 0,0 0-144 0 0,2 2-162 0 0,0 1-263 0 0,3 0-372 0 0,0 0-395 0 0,2 3-407 0 0,2-1-416 0 0,2 3-3052 0 0,9 6-3682 0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4:22.97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7182E6"/>
      <inkml:brushProperty name="anchorY" value="-1.56466E6"/>
      <inkml:brushProperty name="scaleFactor" value="0.5"/>
    </inkml:brush>
  </inkml:definitions>
  <inkml:trace contextRef="#ctx0" brushRef="#br0">323 631 700 0 0,'0'2'2328'0'0,"0"0"-686"0"0,0 3 2843 0 0,2-3-3502 0 0,0-1-161 0 0,0 0-55 0 0,-1 0-184 0 0,0-1-53 0 0,0 1-164 0 0,1-2 52 0 0,1 0-103 0 0,-1 0 93 0 0,0 0-109 0 0,0-1 79 0 0,0 0-67 0 0,0 1 99 0 0,-1-2-128 0 0,1 0 167 0 0,-1 1-191 0 0,0-1 104 0 0,0 0-191 0 0,-1 1 112 0 0,0-2-170 0 0,-1 1 158 0 0,-1-2-140 0 0,0 2 149 0 0,-1-2-160 0 0,-1 1 114 0 0,-1-1-26 0 0,0 1 63 0 0,-2-2-57 0 0,-2 1 24 0 0,-1 0-25 0 0,-1 1-27 0 0,-2-1-12 0 0,0 1-36 0 0,-2 0 7 0 0,0 2-33 0 0,0-1-6 0 0,-1 1-37 0 0,0 1 8 0 0,0 1-24 0 0,-1 2-36 0 0,0 0-66 0 0,0 3 142 0 0,0 2-47 0 0,0 1 18 0 0,0 3 0 0 0,2 2-9 0 0,1 1-3 0 0,2 2-41 0 0,2 2 44 0 0,1 1-7 0 0,3 1-2 0 0,2 0-2 0 0,2 1 6 0 0,3-1-40 0 0,1 1-8 0 0,3 0-4 0 0,3-1-6 0 0,1 0 10 0 0,2-2-22 0 0,2-2-7 0 0,1-1 15 0 0,1-2-20 0 0,0-2 1 0 0,2-3 9 0 0,-1-1 2 0 0,1-4-6 0 0,-1-2 17 0 0,1-2-10 0 0,0-4 13 0 0,0-2 11 0 0,0-5-8 0 0,-1-3 9 0 0,0-4-22 0 0,-2-5-7 0 0,0-5-4 0 0,-2-6 14 0 0,-1-5 9 0 0,-1-6 119 0 0,-1-3-9 0 0,-2-1 30 0 0,-1-1 90 0 0,-2 2 66 0 0,1 2 76 0 0,-2 2 43 0 0,-1 4 6 0 0,-1 2 76 0 0,-1 3 177 0 0,0 3-41 0 0,0 2-104 0 0,-1 3 23 0 0,-1 2-74 0 0,0 2-74 0 0,1 2-49 0 0,-1 1-105 0 0,0 3-67 0 0,1 2-65 0 0,-1 1-52 0 0,0 2-7 0 0,1 4-5 0 0,-2 1-40 0 0,1 2-16 0 0,0 1 2 0 0,-2 4 10 0 0,0 3 5 0 0,-1 2-14 0 0,0 4 9 0 0,0 4 16 0 0,0 3-149 0 0,0 4 95 0 0,2 2-269 0 0,0 3 135 0 0,1 3-158 0 0,2 4-77 0 0,1 1-11 0 0,2 3-3 0 0,3 2 74 0 0,1 1-18 0 0,2 2 52 0 0,2-2 8 0 0,2 0 117 0 0,1-1 2 0 0,0-3 59 0 0,1-3 17 0 0,1-2 10 0 0,1-4 28 0 0,0-2-1 0 0,0-3 12 0 0,0-3 53 0 0,1-3-18 0 0,-1-3-1 0 0,2-3-2 0 0,-1-2-15 0 0,1-3-10 0 0,-1-3-3 0 0,1-1 14 0 0,0-4 4 0 0,1-1-5 0 0,0-2 22 0 0,1-3-16 0 0,1-1 52 0 0,-1-2 125 0 0,1-2-56 0 0,-1 0-20 0 0,0-2 299 0 0,-1 0-225 0 0,0-1 197 0 0,-1-1 45 0 0,-1 0 69 0 0,-1 0-117 0 0,-2 1 280 0 0,0 0-153 0 0,-2 0 59 0 0,-1 2-165 0 0,-1-1 58 0 0,-2 1-171 0 0,-1 1 76 0 0,-1 0-137 0 0,-2 1-20 0 0,-1 1-52 0 0,-2 1-44 0 0,-2 0-6 0 0,-2 1-9 0 0,-2 0-56 0 0,-3 2 10 0 0,-2 1-16 0 0,-2 2 21 0 0,-3 2-44 0 0,-3 1 18 0 0,-2 2 64 0 0,-2 2-114 0 0,-2 3 94 0 0,-2 2-63 0 0,0 2 69 0 0,0 2-103 0 0,1 2 73 0 0,1 4-62 0 0,2 2 13 0 0,1 2-14 0 0,3 3-39 0 0,2 1-70 0 0,4 2 92 0 0,3 1-65 0 0,4-1 1 0 0,4 2 15 0 0,4 1 16 0 0,4-1 19 0 0,3 1 15 0 0,5 0 3 0 0,3-2 20 0 0,4 0 5 0 0,2-2 18 0 0,2-3-45 0 0,1-2-98 0 0,2-3-54 0 0,1-3-114 0 0,0-3-140 0 0,1-2-255 0 0,0-3-3 0 0,0-4-173 0 0,1-2-148 0 0,0-3-342 0 0,-1-3-163 0 0,0-2-137 0 0,-1-2-393 0 0,-1-3-191 0 0,-1-3-2474 0 0,-1-3-2719 0 0,-7 3 6380 0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4:23.51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7402E6"/>
      <inkml:brushProperty name="anchorY" value="-1.56593E6"/>
      <inkml:brushProperty name="scaleFactor" value="0.5"/>
    </inkml:brush>
  </inkml:definitions>
  <inkml:trace contextRef="#ctx0" brushRef="#br0">302 44 1084 0 0,'-2'-3'7605'0'0,"0"1"-6208"0"0,-1-1-205 0 0,1 1 109 0 0,-1-1-270 0 0,0 0 91 0 0,-1 0-228 0 0,1 0 53 0 0,-2-1-199 0 0,1 0-157 0 0,-1 0-91 0 0,0 1-130 0 0,-3 0-2 0 0,1 1-54 0 0,-4 1-44 0 0,-3 0-51 0 0,-1 2-32 0 0,-2 1-53 0 0,-1 1-46 0 0,-2 1 50 0 0,0 2-76 0 0,0 1 8 0 0,0 1-23 0 0,1 1-1 0 0,1 2-1 0 0,3 1 69 0 0,1 1-95 0 0,3 1 18 0 0,3 0-82 0 0,3 1-59 0 0,5 1-50 0 0,4 1-30 0 0,5 1-46 0 0,4 1-57 0 0,5 1 13 0 0,4 2-90 0 0,4 0 136 0 0,2 0-142 0 0,3-1 193 0 0,2 1-94 0 0,0-1 163 0 0,-1-1-84 0 0,0-1 151 0 0,-2 0-115 0 0,-3-2 249 0 0,-3-1-71 0 0,-3-1 254 0 0,-4-1-134 0 0,-3 0 248 0 0,-3 0-122 0 0,-5-1 188 0 0,-3 0-72 0 0,-4 0 84 0 0,-4 1 41 0 0,-4-1-19 0 0,-5 1-22 0 0,-2-1-103 0 0,-4 1-15 0 0,-3-1-69 0 0,-3-1-81 0 0,-2-1-104 0 0,-1 0-156 0 0,-1-2-191 0 0,-1 0-400 0 0,1-2-643 0 0,1 0-619 0 0,0-2-1160 0 0,3 0-2125 0 0,1-2-3549 0 0,5-1 7938 0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4:24.12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7249E6"/>
      <inkml:brushProperty name="anchorY" value="-1.5653E6"/>
      <inkml:brushProperty name="scaleFactor" value="0.5"/>
    </inkml:brush>
  </inkml:definitions>
  <inkml:trace contextRef="#ctx0" brushRef="#br0">17 259 3252 0 0,'-7'-4'10837'0'0,"4"2"-8917"0"0,-2-1 2582 0 0,4 0-3194 0 0,0 1-249 0 0,2-2-87 0 0,0 0-202 0 0,3-1-11 0 0,2 0-240 0 0,2-1 67 0 0,3-1-204 0 0,2 0 32 0 0,3-1-164 0 0,3 0 25 0 0,4-2-176 0 0,2 0 76 0 0,3 0-237 0 0,2-1-16 0 0,2 0-277 0 0,2-1 9 0 0,2 1-334 0 0,-1-1 90 0 0,0 0-328 0 0,-1 0-86 0 0,-1 1-239 0 0,-1-1-309 0 0,-2 1-55 0 0,-3 1-193 0 0,-1 0-601 0 0,-3 0-2836 0 0,-2 1-3119 0 0,-6 2 7477 0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4:24.50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7434E6"/>
      <inkml:brushProperty name="anchorY" value="-1.56631E6"/>
      <inkml:brushProperty name="scaleFactor" value="0.5"/>
    </inkml:brush>
  </inkml:definitions>
  <inkml:trace contextRef="#ctx0" brushRef="#br0">22 92 2940 0 0,'-1'-4'5198'0'0,"-1"0"-2879"0"0,0 1-428 0 0,0-2 6 0 0,0 0-163 0 0,0 0 11 0 0,0 1-67 0 0,0-1-89 0 0,0 0-183 0 0,1 2-242 0 0,0-1-227 0 0,0 0-222 0 0,0 1-171 0 0,1 2-156 0 0,0-1-77 0 0,0 2 280 0 0,2 0-480 0 0,2 4 4 0 0,1 1-24 0 0,2 3 74 0 0,1 3-121 0 0,2 4 75 0 0,2 3-122 0 0,2 3 37 0 0,2 3-126 0 0,3 2 74 0 0,2 2-94 0 0,2 1 12 0 0,1 0 8 0 0,2-1 3 0 0,-1 1 51 0 0,2-2 5 0 0,-2-2 26 0 0,-1-3-14 0 0,-2-2 48 0 0,-2-2 34 0 0,-2-3-17 0 0,-2-3 150 0 0,-2-2-52 0 0,-3-2 28 0 0,0-3-49 0 0,-3-2-14 0 0,1-3-13 0 0,-1-2-38 0 0,-1-3 75 0 0,0-3-90 0 0,-2-3 61 0 0,0-3-107 0 0,-1-4 95 0 0,0-3-134 0 0,-1-3 62 0 0,-1-3-17 0 0,0-3-25 0 0,0-1 22 0 0,0-1-36 0 0,-1 2 47 0 0,0 0-122 0 0,0 2-47 0 0,0 3-156 0 0,1 1-184 0 0,-2 4-343 0 0,2 1-175 0 0,0 2-416 0 0,1 2-365 0 0,1 3-156 0 0,1 1-314 0 0,-1 3-885 0 0,3 2-1699 0 0,4 0-4238 0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4:24.92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761E6"/>
      <inkml:brushProperty name="anchorY" value="-1.56749E6"/>
      <inkml:brushProperty name="scaleFactor" value="0.5"/>
    </inkml:brush>
  </inkml:definitions>
  <inkml:trace contextRef="#ctx0" brushRef="#br0">68 407 1892 0 0,'6'6'10104'0'0,"-3"-4"-8381"0"0,-1 0-147 0 0,1-1-171 0 0,2-1-111 0 0,-1-1-14 0 0,2-2-479 0 0,1-2 102 0 0,0 0-428 0 0,2-1 144 0 0,0-1-359 0 0,2-1 183 0 0,0 1-325 0 0,1-2 185 0 0,2 1-303 0 0,0-1 231 0 0,0 0-291 0 0,1-1 251 0 0,0 1-275 0 0,0 0 257 0 0,-1 0-283 0 0,0 0 293 0 0,-1 1-285 0 0,0 0 254 0 0,-1 0-244 0 0,0 0 287 0 0,-1 0-207 0 0,0-1 275 0 0,-1 0-184 0 0,-1 0 266 0 0,-1-1-191 0 0,-1 0 249 0 0,-1 0-74 0 0,-1 0 65 0 0,-2-1-184 0 0,0 0 59 0 0,-2 0-124 0 0,-2-1 62 0 0,-2-1-140 0 0,-2 0 107 0 0,-2-1-134 0 0,-2 0 141 0 0,-3 0-193 0 0,-1 0 123 0 0,-2 1-157 0 0,-2 0 42 0 0,-2 2-6 0 0,0 2-8 0 0,-2 2-2 0 0,-1 2 19 0 0,0 2 18 0 0,0 4-9 0 0,-1 2 46 0 0,0 3-7 0 0,0 3 19 0 0,0 4-28 0 0,1 3 24 0 0,2 3 1 0 0,2 3 0 0 0,2 2 5 0 0,4 3 4 0 0,4 2 46 0 0,3 2-87 0 0,4 0 88 0 0,4 3-139 0 0,5 0 72 0 0,3 1-85 0 0,4-1 82 0 0,4 0-81 0 0,3-1-23 0 0,3-3-27 0 0,1-1-63 0 0,3-4-51 0 0,1-3-154 0 0,0-3-79 0 0,0-4-149 0 0,0-3-158 0 0,0-5-376 0 0,0-3-176 0 0,-1-3-276 0 0,1-5-113 0 0,-2-2-295 0 0,1-4-367 0 0,-2-3-2916 0 0,0-3-3079 0 0,-6 1 7450 0 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4:25.54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7784E6"/>
      <inkml:brushProperty name="anchorY" value="-1.56889E6"/>
      <inkml:brushProperty name="scaleFactor" value="0.5"/>
    </inkml:brush>
  </inkml:definitions>
  <inkml:trace contextRef="#ctx0" brushRef="#br0">415 222 2772 0 0,'1'-2'3041'0'0,"0"-3"-650"0"0,-1-2-75 0 0,1-2-397 0 0,-1-1-213 0 0,1-1-62 0 0,-1 0-141 0 0,0-1 79 0 0,-1-1-193 0 0,0 1 124 0 0,-1 0-216 0 0,0 0-112 0 0,-2 0-252 0 0,0 0-146 0 0,0 1-76 0 0,-2 1-170 0 0,1 0 36 0 0,-1 0-175 0 0,-1 1-3 0 0,0 1-162 0 0,-1 1 18 0 0,-1 0-128 0 0,-2 3 52 0 0,1 0-134 0 0,-4 3 72 0 0,-2 1-96 0 0,-3 4 90 0 0,-2 2-126 0 0,-4 5 97 0 0,-2 3-100 0 0,0 4 98 0 0,-2 4-105 0 0,0 5 102 0 0,2 2 1 0 0,1 5-12 0 0,4 3 8 0 0,3 3-30 0 0,4 3-48 0 0,5 2 68 0 0,5 5-99 0 0,5 3 100 0 0,4 4-83 0 0,6 2 58 0 0,5 4-147 0 0,4 3 74 0 0,5 1-27 0 0,1-1-10 0 0,2-3-38 0 0,0-2-112 0 0,0-4 30 0 0,-1-3-60 0 0,-3-3-2 0 0,-1-4-21 0 0,-2-4-52 0 0,-3-5-62 0 0,-3-3-94 0 0,-2-5-129 0 0,-3-4-43 0 0,-1-3-131 0 0,-1-3-268 0 0,-3-3-237 0 0,-1-5-320 0 0,-3 0 42 0 0,-1-5-270 0 0,-3 0 201 0 0,0-2-334 0 0,-5-3 109 0 0,-2-3-326 0 0,-3-2-1279 0 0,-4-3-1350 0 0,3-1 3048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8:48.2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99 3104 0 0,'-14'-43'12930'0'0,"1"18"-6465"0"0,10 15-3534 0 0,24 137-2611 0 0,6-2 0 0 0,44 127 0 0 0,-55-197-225 0 0,5 1 63 0 0,-14-40 446 0 0,-1 0 0 0 0,6 27 0 0 0,-12-42-583 0 0,0-1 0 0 0,1 0 0 0 0,-1 1 0 0 0,0-1 0 0 0,0 1 0 0 0,0-1 0 0 0,0 0 0 0 0,0 1 0 0 0,1-1 0 0 0,-1 0 0 0 0,0 1 0 0 0,0-1 0 0 0,0 0 1 0 0,1 0-1 0 0,-1 1 0 0 0,0-1 0 0 0,1 0 0 0 0,-1 0 0 0 0,0 1 0 0 0,0-1 0 0 0,1 0 0 0 0,-1 0 0 0 0,0 0 0 0 0,1 1 0 0 0,-1-1 0 0 0,0 0 0 0 0,1 0 0 0 0,-1 0 0 0 0,1 0 0 0 0,-1 0 0 0 0,0 0 0 0 0,1 0 0 0 0,-1 0 0 0 0,0 0 0 0 0,1 0 0 0 0,-1 0 0 0 0,1 0 0 0 0,-1 0 0 0 0,0 0 0 0 0,1 0 0 0 0,-1 0 0 0 0,1-1 0 0 0,14-9 231 0 0,8-18-98 0 0,-3-1 0 0 0,31-57 0 0 0,-11 19-219 0 0,175-260-149 0 0,-115 192-3188 0 0,-70 99-719 0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4:25.69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7642E6"/>
      <inkml:brushProperty name="anchorY" value="-1.5688E6"/>
      <inkml:brushProperty name="scaleFactor" value="0.5"/>
    </inkml:brush>
  </inkml:definitions>
  <inkml:trace contextRef="#ctx0" brushRef="#br0">132 556 1608 0 0,'0'0'0'0'0,"-4"-3"2956"0"0,-6-4-499 0 0,-4-3-20 0 0,-1-1-259 0 0,-2-2-36 0 0,1-1-342 0 0,0 0 98 0 0,3-1-398 0 0,2 1 121 0 0,3-1-280 0 0,2 1-31 0 0,4-2-368 0 0,4 0-31 0 0,5-2-316 0 0,4 0-12 0 0,6-2-258 0 0,6-2-45 0 0,7-2-304 0 0,6-2 0 0 0,5 0-353 0 0,3 0-140 0 0,4-1-524 0 0,2 0-354 0 0,1-1-319 0 0,1 1-296 0 0,-2 0-677 0 0,0 0-3147 0 0,-2-1-3667 0 0,-11 5 8895 0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4:26.04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7815E6"/>
      <inkml:brushProperty name="anchorY" value="-1.56952E6"/>
      <inkml:brushProperty name="scaleFactor" value="0.5"/>
    </inkml:brush>
  </inkml:definitions>
  <inkml:trace contextRef="#ctx0" brushRef="#br0">147 200 16 0 0,'-1'-2'3300'0'0,"-2"-3"-998"0"0,-2-3-233 0 0,0-1-102 0 0,-1-2-385 0 0,1 0 111 0 0,-1-1-127 0 0,1-1-4 0 0,0 0-11 0 0,1 0 106 0 0,0 0-219 0 0,0 1 22 0 0,0 1-321 0 0,1 1-49 0 0,1 0-208 0 0,0 3-36 0 0,-1-1-171 0 0,1 2 9 0 0,0 0-184 0 0,0 1-31 0 0,0 0-184 0 0,0 0 27 0 0,1 2-148 0 0,0 1 155 0 0,-1 2-6 0 0,-1 4 23 0 0,0 2-50 0 0,-1 6-38 0 0,0 4-62 0 0,-1 6-30 0 0,-1 6-17 0 0,-1 8-14 0 0,0 8-55 0 0,0 5 37 0 0,0 6-42 0 0,2 4 6 0 0,1 4-16 0 0,2 0 3 0 0,0 2-53 0 0,3 0 51 0 0,0-1-22 0 0,1-1-21 0 0,2-4 2 0 0,0-2-11 0 0,0-5-18 0 0,0-4-56 0 0,0-4-4 0 0,0-5-64 0 0,-1-3-69 0 0,0-5-88 0 0,0-4-94 0 0,-1-3-137 0 0,0-4-336 0 0,-1-3-245 0 0,-1-5 9 0 0,1-4-486 0 0,-2-2-151 0 0,0-2-247 0 0,-6-17-8719 0 0,5 0 1390 0 0,-1 0 8653 0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4:26.63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7677E6"/>
      <inkml:brushProperty name="anchorY" value="-1.56921E6"/>
      <inkml:brushProperty name="scaleFactor" value="0.5"/>
    </inkml:brush>
  </inkml:definitions>
  <inkml:trace contextRef="#ctx0" brushRef="#br0">41 91 1992 0 0,'0'-2'3148'0'0,"-2"-2"-699"0"0,0-2-156 0 0,-1-1-367 0 0,0-1-169 0 0,0 1-124 0 0,0-1 58 0 0,0 1-347 0 0,0 0 143 0 0,0 0-370 0 0,1 0-53 0 0,0 2-395 0 0,-1 0 16 0 0,2 1-319 0 0,-1 1 99 0 0,1 1-203 0 0,1 1 146 0 0,-1 2-166 0 0,0 3 116 0 0,-1 3-157 0 0,2 4 72 0 0,0 4-81 0 0,1 4-12 0 0,0 4-9 0 0,3 4-34 0 0,0 5-30 0 0,2 3-8 0 0,2 4-141 0 0,1 2 160 0 0,2 3-154 0 0,2 1 121 0 0,-1 0-171 0 0,1-1 152 0 0,0-2-170 0 0,0-2 157 0 0,-1-2-179 0 0,-1-4 169 0 0,-1-3-154 0 0,-1-4 78 0 0,-1-4-66 0 0,-1-3 120 0 0,-2-3-185 0 0,0-2 151 0 0,-1-5-175 0 0,-1-1 186 0 0,0-2-142 0 0,-2-3 198 0 0,0-2-172 0 0,0-1 436 0 0,-2-4-302 0 0,1 1 282 0 0,-1-4-77 0 0,0-2 161 0 0,-1 0-13 0 0,0-1 114 0 0,0-2-58 0 0,-1 0 52 0 0,1-1-27 0 0,0 0-6 0 0,-1-1-64 0 0,1 0-43 0 0,-1-2-62 0 0,1 1-31 0 0,0-1 86 0 0,1 0-245 0 0,0 0 186 0 0,1-1-259 0 0,0 1 198 0 0,1 0-269 0 0,0 0 197 0 0,2-1-292 0 0,0 0 148 0 0,2 1-154 0 0,1 0-3 0 0,1 1-36 0 0,2 1-52 0 0,1 1-31 0 0,0 1-6 0 0,2 1-77 0 0,0 2 118 0 0,2 2-44 0 0,0 2 2 0 0,1 3 7 0 0,2 2 30 0 0,0 2 1 0 0,1 3 58 0 0,0 4-48 0 0,0 1 134 0 0,0 3-89 0 0,-1 1 158 0 0,-2 3-110 0 0,-2 0 140 0 0,-2 1-52 0 0,-1 1 83 0 0,-4 0-86 0 0,-1 0 187 0 0,-4 0-106 0 0,-1 0 136 0 0,-3 0-134 0 0,-2-1 121 0 0,-2-1-144 0 0,-3-1 108 0 0,-2-2-165 0 0,-1-1 112 0 0,-2-2-163 0 0,-2-2 175 0 0,-1-1-157 0 0,0-2 136 0 0,-1-1-151 0 0,1-2 114 0 0,0-1-237 0 0,1-2 82 0 0,0-1-332 0 0,1 0 64 0 0,-1-1-306 0 0,2-1 213 0 0,2 1-386 0 0,0-2-93 0 0,3 1-341 0 0,-1 0-338 0 0,3 0-447 0 0,-2-1-733 0 0,3 2-2308 0 0,-6-3-4190 0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9:45.37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9486E6"/>
      <inkml:brushProperty name="anchorY" value="-1.22474E6"/>
      <inkml:brushProperty name="scaleFactor" value="0.5"/>
    </inkml:brush>
  </inkml:definitions>
  <inkml:trace contextRef="#ctx0" brushRef="#br0">292 261 1772 0 0,'0'0'15341'0'0,"0"-2"-15320"0"0,0 0-68 0 0,0-2 114 0 0,1 1-133 0 0,0-2 82 0 0,0 1-129 0 0,1-2 101 0 0,-1 1-155 0 0,1-1 143 0 0,-1 0-88 0 0,1-1 119 0 0,-1 2-121 0 0,1-3 141 0 0,-1 2-116 0 0,0 0 106 0 0,0 0-106 0 0,0-1 97 0 0,-1 1-95 0 0,1 0 103 0 0,-1 0-77 0 0,-1 0 84 0 0,1 1-122 0 0,-1-1 135 0 0,0 2-116 0 0,0-2 100 0 0,0 2-104 0 0,1 1 96 0 0,-2-2-90 0 0,0 2 87 0 0,0-1-72 0 0,0 1 73 0 0,-2-1-82 0 0,2 1 76 0 0,-3 0-56 0 0,1 0 72 0 0,-2 1-80 0 0,1 1 90 0 0,-2-1-93 0 0,0 1 98 0 0,-1 1-103 0 0,1 0 86 0 0,-3 1-72 0 0,3 0 118 0 0,-4 1-90 0 0,0 1 100 0 0,-2 0-84 0 0,1 2 73 0 0,-2 0-73 0 0,2 0 77 0 0,-1 1-83 0 0,2 1 80 0 0,0 1-84 0 0,1 0 90 0 0,0 1-74 0 0,1 0 78 0 0,1 0-92 0 0,1 2 112 0 0,1-1-94 0 0,1 1 94 0 0,1 0-102 0 0,2 1 133 0 0,1-1-109 0 0,1 0 104 0 0,2 1-110 0 0,1-1 118 0 0,1 0-120 0 0,2-1 92 0 0,1 0-98 0 0,2-1 98 0 0,-1 0-170 0 0,2-2 190 0 0,1-1-144 0 0,-1-1 118 0 0,-1-1-130 0 0,2-1 122 0 0,-2-2-113 0 0,3 0 90 0 0,-3 0-163 0 0,3-2 122 0 0,0-1-106 0 0,-1-1 58 0 0,1-2-51 0 0,-1-1 70 0 0,0 0-82 0 0,-1-2 114 0 0,0 0-113 0 0,-1-1 110 0 0,0-1-84 0 0,-1 1 100 0 0,-1-2-126 0 0,0 1 164 0 0,0-1-106 0 0,-1 0 127 0 0,-1 0-118 0 0,-1 0 135 0 0,0 0-106 0 0,0 0 85 0 0,-2 0-113 0 0,0 1 107 0 0,-1 0-103 0 0,0 0 86 0 0,-1 0-87 0 0,-1 0 114 0 0,0 0-155 0 0,-1 1 150 0 0,-1-1-135 0 0,-1 1 91 0 0,0 0-74 0 0,0 0 119 0 0,-1 0-133 0 0,-1 1 107 0 0,0-1-116 0 0,0 3 103 0 0,-1-1-116 0 0,-1 0 90 0 0,1 2-94 0 0,-1 0 121 0 0,1 1-125 0 0,-3-1 118 0 0,2 2-124 0 0,-2 0 135 0 0,1 1-116 0 0,-4 2 106 0 0,-2 1-111 0 0,1 0 113 0 0,-1 2-104 0 0,-1 1 110 0 0,1 2-121 0 0,0 0 135 0 0,1 2-135 0 0,-1 1 121 0 0,1 1-120 0 0,0 1 147 0 0,2 0-138 0 0,0 1 109 0 0,2 1-79 0 0,1 0 97 0 0,2 0-125 0 0,1 1 164 0 0,2 0-153 0 0,1 0 141 0 0,1 1-135 0 0,2-1 148 0 0,2 0-142 0 0,1 0 127 0 0,1 0-104 0 0,2-2 97 0 0,1 0-108 0 0,2 0 117 0 0,1-2-120 0 0,2-2 115 0 0,0 0-132 0 0,2-2 146 0 0,0-1-152 0 0,0-2 163 0 0,1-1-146 0 0,1-1 128 0 0,-1-2-197 0 0,0-1 230 0 0,0-1-197 0 0,-1-2 158 0 0,0 0-116 0 0,0-2 99 0 0,-2-1-131 0 0,0 0 137 0 0,0-2-137 0 0,-1 0 126 0 0,-1-1-90 0 0,0-1 126 0 0,-1 0-130 0 0,0 0 130 0 0,-2-1-118 0 0,1 1 143 0 0,-2 1-131 0 0,0-1 143 0 0,-1 0-158 0 0,-1 1 118 0 0,-1 0-135 0 0,-1 1 112 0 0,0-1-109 0 0,-2 1 120 0 0,0 1-161 0 0,0 0 132 0 0,-2 0-136 0 0,0 1 133 0 0,-2-1-171 0 0,-1 1 158 0 0,-2 1-138 0 0,0 0 139 0 0,-3 0-149 0 0,0 2 144 0 0,-2 0-147 0 0,-1 1 123 0 0,-1 2-93 0 0,-1 0 106 0 0,0 1-119 0 0,-2 2 121 0 0,1 0-131 0 0,-1 2 166 0 0,-1 2-172 0 0,0 1 152 0 0,0 1-107 0 0,0 2 120 0 0,1 2-136 0 0,2 0 163 0 0,1 2-157 0 0,2 1 170 0 0,2 2-153 0 0,2 1 168 0 0,2-1-157 0 0,2 1 128 0 0,2 1-127 0 0,3 0 135 0 0,1 0-111 0 0,2 0 118 0 0,2 0-114 0 0,2 0 115 0 0,2-2-128 0 0,2 0 137 0 0,2-1-168 0 0,2-2 162 0 0,0-1-139 0 0,2-2 135 0 0,1-2-123 0 0,0-1 125 0 0,-1-2-148 0 0,1-2 104 0 0,0-2-98 0 0,-2-2 121 0 0,1-2-130 0 0,-1-1 111 0 0,-1-3-118 0 0,0-2 113 0 0,-1-1-151 0 0,-1-2 166 0 0,-1-1-140 0 0,-1-2 117 0 0,-1-1-117 0 0,-1 0 108 0 0,-2 0-126 0 0,-1-1 98 0 0,-2 1-100 0 0,-1 0 144 0 0,-1 1-117 0 0,-2 0 126 0 0,-1-1-171 0 0,-1 2 28 0 0,-2-1 34 0 0,0 1 77 0 0,-2 2-123 0 0,-1-1 136 0 0,-1 2-139 0 0,-1 0 134 0 0,-1 1-134 0 0,-2 2 120 0 0,-1 0-120 0 0,-2 2 123 0 0,0 0-125 0 0,-1 2 126 0 0,-1 1-117 0 0,-1 2 106 0 0,-1 1-93 0 0,-2 2 112 0 0,0 2-113 0 0,-1 2 124 0 0,0 1-111 0 0,1 1 122 0 0,1 3-138 0 0,1 0 168 0 0,1 2-168 0 0,2 1 159 0 0,2 1-136 0 0,2 1 134 0 0,3 2-137 0 0,1-1 129 0 0,3 1-113 0 0,1 0 136 0 0,3-1-142 0 0,3 0 137 0 0,1 0-135 0 0,2 0 134 0 0,3-1-148 0 0,2-1 157 0 0,2-1-151 0 0,2-2 148 0 0,1-1-137 0 0,3-2 130 0 0,0-2-136 0 0,1-2 49 0 0,0-1 2 0 0,-1-2 76 0 0,0-2-100 0 0,-1-1 95 0 0,-1-3-122 0 0,0-2 134 0 0,-1-1-154 0 0,-2-3 148 0 0,-1-2-152 0 0,-1-1 120 0 0,-3-2-139 0 0,-1-1 63 0 0,-1-1-129 0 0,-2-1 142 0 0,-3 0-144 0 0,0 0 159 0 0,-2 0-168 0 0,-2 0 164 0 0,-1 1-144 0 0,-1 0 123 0 0,-3 1-97 0 0,0 2 127 0 0,-1 0-154 0 0,-2 2 146 0 0,-1 2-101 0 0,-1 0 114 0 0,-1 3-149 0 0,0 1 172 0 0,-2 2-119 0 0,0 1 117 0 0,0 3-112 0 0,-1 1 119 0 0,1 2-116 0 0,-1 1 96 0 0,2 2-98 0 0,0 1 112 0 0,1 1-104 0 0,2 1 111 0 0,1 0-112 0 0,2 1 133 0 0,2-1-152 0 0,2 1 158 0 0,2-2-123 0 0,2 0 122 0 0,1 0-133 0 0,1-1 152 0 0,3-1-140 0 0,-1 0 132 0 0,2-2-136 0 0,0 0 142 0 0,2-2-131 0 0,-1 0 138 0 0,1-1-135 0 0,-1-1 154 0 0,1-1-163 0 0,-2 0 166 0 0,0-1-133 0 0,-1 0 128 0 0,0-2-120 0 0,-1 1 101 0 0,-1 1-152 0 0,0-1 124 0 0,-1 0-148 0 0,-1 1 127 0 0,0 0-152 0 0,0 1-17 0 0,-1 1-31 0 0,-2 1-125 0 0,-2 2-366 0 0,0 3-269 0 0,-2 1-236 0 0,0 4-784 0 0,-1 3-2482 0 0,1 2-2405 0 0,0-2 5582 0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0:57.97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2183E6"/>
      <inkml:brushProperty name="anchorY" value="-1.2431E6"/>
      <inkml:brushProperty name="scaleFactor" value="0.5"/>
    </inkml:brush>
  </inkml:definitions>
  <inkml:trace contextRef="#ctx0" brushRef="#br0">153 616 1116 0 0,'-1'-2'2484'0'0,"0"-3"-601"0"0,-2-2-170 0 0,0-2-161 0 0,-1-2-246 0 0,-1-2-146 0 0,0-2-4 0 0,-1 0-170 0 0,0-2 35 0 0,-1-1 82 0 0,1-1-25 0 0,-1 1-154 0 0,0-1-134 0 0,0 1-38 0 0,1 0 31 0 0,-1 0-272 0 0,0 1 124 0 0,1 1-283 0 0,0 1 246 0 0,0 1-312 0 0,1 1 231 0 0,0 1-269 0 0,1 0 57 0 0,-1 2-83 0 0,2 0 15 0 0,0 3-74 0 0,0-1-19 0 0,1 3 29 0 0,-1-2-143 0 0,1 2 17 0 0,0-1-68 0 0,0 1 13 0 0,0 0-8 0 0,0 2-14 0 0,0 0 4 0 0,1 1 157 0 0,1 1-209 0 0,-1 0 223 0 0,2 4-207 0 0,1 2 207 0 0,1 2-216 0 0,1 4 275 0 0,1 3-180 0 0,1 3 166 0 0,0 3-130 0 0,2 3 138 0 0,1 5-156 0 0,0 3 196 0 0,1 3-120 0 0,1 3 29 0 0,0 3 13 0 0,1 1-11 0 0,1 2 13 0 0,-1 1 15 0 0,1 0 132 0 0,0 0-139 0 0,0-1 90 0 0,0-1-100 0 0,1-1 129 0 0,-1-1-161 0 0,-1-1 120 0 0,0-3-146 0 0,0-1 98 0 0,-1-3-116 0 0,-1-2 83 0 0,0-2-124 0 0,0-2 114 0 0,-1-3-41 0 0,-1-1-20 0 0,0-2 9 0 0,-1-2-5 0 0,-1-1 0 0 0,0-2-28 0 0,0-2 50 0 0,-1-2-16 0 0,0 0 80 0 0,-1-2 40 0 0,0-1 50 0 0,-1-1 52 0 0,0 0 48 0 0,0-2-13 0 0,0 0-46 0 0,0-1-78 0 0,-1-1-43 0 0,2-3-32 0 0,0-2-27 0 0,2-4-44 0 0,0-4-13 0 0,1-4-24 0 0,1-4 59 0 0,1-5-140 0 0,1-5 56 0 0,1-6-91 0 0,1-5 59 0 0,1-5-95 0 0,0-3 32 0 0,1-4-22 0 0,0-1-2 0 0,-1-2-32 0 0,1 1 56 0 0,-1-1-47 0 0,0 0 10 0 0,-1 1 21 0 0,0 2-40 0 0,-1 1 41 0 0,-1 2 15 0 0,0 3 24 0 0,0 0-41 0 0,0 3 61 0 0,-2 2-42 0 0,1 3 46 0 0,-2 2-50 0 0,0 3 52 0 0,0 3-38 0 0,-1 2 58 0 0,-1 3-54 0 0,0 4 17 0 0,-1 1-33 0 0,0 2 12 0 0,-1 3-42 0 0,0 1-54 0 0,0 1-61 0 0,-1 3-63 0 0,1 0-83 0 0,-2 3-86 0 0,1-2-36 0 0,-1 3-27 0 0,0-2-24 0 0,0 2-48 0 0,0 2-82 0 0,-1 0-121 0 0,0 2-61 0 0,2 10-5522 0 0,-3-2 4442 0 0,0 1-762 0 0,0 2-1930 0 0,-1 1-2879 0 0,0-1 6386 0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1:43.02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6053E6"/>
      <inkml:brushProperty name="anchorY" value="-1.28239E6"/>
      <inkml:brushProperty name="scaleFactor" value="0.5"/>
    </inkml:brush>
  </inkml:definitions>
  <inkml:trace contextRef="#ctx0" brushRef="#br0">71 0 616 0 0,'0'0'7249'0'0,"-1"1"-6966"0"0,-1 0-22 0 0,0-1-26 0 0,0 1 1 0 0,0 0 1335 0 0,1 0-1522 0 0,-1 0 79 0 0,1 1-74 0 0,0-1 63 0 0,-1 1-33 0 0,1 0 33 0 0,0-1-45 0 0,0 0 4 0 0,-1 2 20 0 0,1-1-26 0 0,0 0-28 0 0,0-1 16 0 0,0 2-21 0 0,0-1-14 0 0,0 0 27 0 0,0 0 5 0 0,0 1 8 0 0,0 0-14 0 0,0-1 70 0 0,0 2-67 0 0,0-1 42 0 0,1-1-27 0 0,-2 2 35 0 0,2-1-57 0 0,-1 0 51 0 0,-1 1-92 0 0,0-1 74 0 0,1 0-72 0 0,0 0 68 0 0,0 0-77 0 0,0-1 79 0 0,0 2-57 0 0,0 0 116 0 0,0-1-140 0 0,-1 1 166 0 0,1 0-125 0 0,0-1 76 0 0,0 1-87 0 0,0 0 66 0 0,0-1-91 0 0,-1 2 59 0 0,2-1-57 0 0,-1-1 71 0 0,0 1-67 0 0,0 0 67 0 0,0-1-66 0 0,0 2 57 0 0,1-1-106 0 0,0 0 124 0 0,-1 0-114 0 0,1 0 95 0 0,0 0-84 0 0,-1 0 81 0 0,0 0-89 0 0,1-1 54 0 0,0-1-45 0 0,-1 2 59 0 0,0-1-64 0 0,1-1 66 0 0,0-1-76 0 0,-1 3 89 0 0,1-1-88 0 0,0-1 87 0 0,0 0-91 0 0,0 2 83 0 0,0-2-62 0 0,0 1 65 0 0,0-2-98 0 0,0 1 104 0 0,0-2-84 0 0,0 3 81 0 0,0-1-65 0 0,-1 0 62 0 0,1-1-69 0 0,0 0 86 0 0,0 0-59 0 0,-1 1 65 0 0,1 0-64 0 0,-1-1 57 0 0,1 1-46 0 0,0-2 42 0 0,0 1-54 0 0,0-1 198 0 0,0 0-95 0 0,0 2-80 0 0,0-1 16 0 0,1 1-38 0 0,-1-1 47 0 0,1 1 1324 0 0,-1-4-1238 0 0,0 0-136 0 0,1-2 68 0 0,0 0-52 0 0,0-2 31 0 0,0-1-80 0 0,1 0 70 0 0,0-1-150 0 0,0-1-13 0 0,-1-1-39 0 0,1 0 72 0 0,0-1-57 0 0,0-1 79 0 0,1 0-120 0 0,-1 0 93 0 0,0 0-44 0 0,0 0 68 0 0,0 1-27 0 0,0 0 66 0 0,-1 3-73 0 0,0-1 52 0 0,0 2-226 0 0,0 0-57 0 0,0 1-220 0 0,-1-1-331 0 0,1 1-78 0 0,-1 2-425 0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2:01.85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5923E6"/>
      <inkml:brushProperty name="anchorY" value="-1.28112E6"/>
      <inkml:brushProperty name="scaleFactor" value="0.5"/>
    </inkml:brush>
  </inkml:definitions>
  <inkml:trace contextRef="#ctx0" brushRef="#br0">86 511 468 0 0,'-1'-2'2764'0'0,"-1"-2"-933"0"0,-1-2-163 0 0,-2-3-402 0 0,0-2-268 0 0,0-1-85 0 0,-1 0-17 0 0,1-1 120 0 0,-1-1 17 0 0,1 0-15 0 0,0 0 22 0 0,0 1-118 0 0,1-1-77 0 0,0 0-172 0 0,-1 0-149 0 0,2 0-29 0 0,-1 0-95 0 0,1 1-8 0 0,1 1-18 0 0,-1 1 70 0 0,1 1-176 0 0,1-1 101 0 0,0 1-181 0 0,1 3 156 0 0,-1-2-233 0 0,1 2 160 0 0,1-1-201 0 0,-1 2 97 0 0,1-1-126 0 0,0 1 139 0 0,0 0-188 0 0,1 2 211 0 0,-1 0-205 0 0,3 2 239 0 0,0 0-247 0 0,2 1 252 0 0,0 1-266 0 0,3 3 340 0 0,0 3-232 0 0,1 2 262 0 0,1 4-185 0 0,1 3 195 0 0,0 4-228 0 0,1 5 129 0 0,0 3-60 0 0,1 5-10 0 0,-1 3 4 0 0,0 3-12 0 0,0 2 16 0 0,-1 3-37 0 0,0 2 1 0 0,0 0-2 0 0,-1 1-66 0 0,0 0 42 0 0,0 1-21 0 0,0 0 9 0 0,0-1 106 0 0,-1-1-105 0 0,1-1 106 0 0,1-2-128 0 0,-1-1 113 0 0,1-1-157 0 0,1-2 115 0 0,-1-1-88 0 0,1-3 53 0 0,1-2-72 0 0,-1-2 52 0 0,1-2-12 0 0,0-3 41 0 0,1-2 13 0 0,0-1-15 0 0,-1-4 30 0 0,1-1-8 0 0,1-2 21 0 0,-1-2 19 0 0,-1-3 42 0 0,1-1-75 0 0,-3-3 40 0 0,3-2-80 0 0,0-4 17 0 0,1-2-83 0 0,2-4 72 0 0,0-3-53 0 0,1-5-65 0 0,1-4 38 0 0,0-5-77 0 0,2-6 38 0 0,-1-5-83 0 0,0-6-2 0 0,-1-6 16 0 0,0-3-4 0 0,-1-5 25 0 0,-2-2 36 0 0,0-3-65 0 0,-2-1 110 0 0,-1-1-102 0 0,-2 1 102 0 0,-1 3-26 0 0,-2 3 14 0 0,-2 2 46 0 0,-1 4-87 0 0,-2 3 116 0 0,-2 3-91 0 0,-1 3 93 0 0,-1 2-59 0 0,-1 2 42 0 0,-2 0-49 0 0,0 2 38 0 0,-2 1-59 0 0,0 1 59 0 0,-3 1-52 0 0,0 1 58 0 0,-1 2-92 0 0,-1 3 33 0 0,-1 1-27 0 0,0 2-18 0 0,-1 3-10 0 0,0 2-27 0 0,0 4 15 0 0,-2 2-34 0 0,1 5 13 0 0,-2 3 10 0 0,-1 4 61 0 0,-2 5-72 0 0,0 4 67 0 0,0 7-48 0 0,-1 4 42 0 0,0 6-45 0 0,1 3 70 0 0,1 3-91 0 0,2 2 51 0 0,2 1 2 0 0,3 0-6 0 0,2-1 22 0 0,4 0-15 0 0,2-1 43 0 0,3-1-17 0 0,3-1 16 0 0,2 0 25 0 0,4-3 7 0 0,1-1-19 0 0,4-3 22 0 0,2-3 26 0 0,3-3-45 0 0,3-4 34 0 0,2-3 31 0 0,3-5-93 0 0,2-3-21 0 0,4-4-12 0 0,3-5-59 0 0,2-4-42 0 0,3-4-104 0 0,2-4-32 0 0,1-4-168 0 0,-1-5-26 0 0,0-2-224 0 0,-2-3 124 0 0,-2-1-258 0 0,-4 0 214 0 0,-4 1-220 0 0,-4 2 236 0 0,-4 2-234 0 0,-4 3-59 0 0,-2 3-314 0 0,-4 4-181 0 0,-2 3-66 0 0,-3 4-86 0 0,-2 2-351 0 0,-1 3-654 0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2:02.74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618E6"/>
      <inkml:brushProperty name="anchorY" value="-1.28215E6"/>
      <inkml:brushProperty name="scaleFactor" value="0.5"/>
    </inkml:brush>
  </inkml:definitions>
  <inkml:trace contextRef="#ctx0" brushRef="#br0">64 263 2212 0 0,'0'-1'2056'0'0,"-1"-3"-368"0"0,0-1-143 0 0,0 0-51 0 0,-1-3-249 0 0,0 0 126 0 0,0-1-127 0 0,0-1 180 0 0,0 0-138 0 0,1 0-121 0 0,-1 2-63 0 0,1-1-160 0 0,-1 0-106 0 0,1 1-115 0 0,0-1-47 0 0,0 0-52 0 0,0 1-60 0 0,0 0-17 0 0,0-1 13 0 0,1 1-12 0 0,0 0-7 0 0,0 2-44 0 0,-1-2-87 0 0,1 2-48 0 0,0 0-68 0 0,-1 1-46 0 0,1 1-68 0 0,0-1-25 0 0,0 1 0 0 0,0 0-84 0 0,-1 0 18 0 0,0 1-15 0 0,1 1-32 0 0,-1 0-6 0 0,1-1 10 0 0,-1 1-38 0 0,1-1 1 0 0,0 2 3 0 0,0 0-12 0 0,0 0 3 0 0,0-1-1 0 0,0-1 10 0 0,0 1-32 0 0,0 0 29 0 0,0 1 0 0 0,0 0-5 0 0,0 1 26 0 0,0-1-12 0 0,0 1-16 0 0,0 1 5 0 0,0-3 3 0 0,0 0 4 0 0,0 1-10 0 0,0-2 1648 0 0,1 1-1473 0 0,0 0-57 0 0,0 0 23 0 0,-1 0-12 0 0,1 1-8 0 0,-1 0-2 0 0,0 1 234 0 0,0 0-285 0 0,0 0-30 0 0,0 0 96 0 0,-1 2-66 0 0,0 0 23 0 0,-1 3-23 0 0,0 2 46 0 0,-1 3-23 0 0,-1 1 41 0 0,1 2-57 0 0,0 3 32 0 0,-1 2-6 0 0,1 1 0 0 0,0 3 15 0 0,1 2-9 0 0,0 1 41 0 0,0 2-44 0 0,1 1 48 0 0,1 2-57 0 0,0 1 31 0 0,2 1-89 0 0,1 0 52 0 0,1 1-52 0 0,1-1 93 0 0,1-1-162 0 0,2-1 96 0 0,1-2-150 0 0,2 0-43 0 0,1-3-175 0 0,2 0-156 0 0,1-3-166 0 0,1-2-276 0 0,0-2-253 0 0,1-4-164 0 0,0-2-340 0 0,0-4-391 0 0,0-2-249 0 0,0-3-369 0 0,1-4-596 0 0,-1-2-1823 0 0,1-3-3424 0 0,-4 1 7631 0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2:03.09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6328E6"/>
      <inkml:brushProperty name="anchorY" value="-1.28384E6"/>
      <inkml:brushProperty name="scaleFactor" value="0.5"/>
    </inkml:brush>
  </inkml:definitions>
  <inkml:trace contextRef="#ctx0" brushRef="#br0">47 24 228 0 0,'-2'-1'2796'0'0,"-2"-2"-849"0"0,1 1-425 0 0,-3-1-243 0 0,0 0-296 0 0,2 0-17 0 0,-2 1-129 0 0,2-1 111 0 0,0 2-97 0 0,1 0-8 0 0,0 0 1308 0 0,3 3-1890 0 0,-1-1 72 0 0,1 1-177 0 0,0 1 100 0 0,0 1-152 0 0,1-2 111 0 0,1 2-163 0 0,0-1 125 0 0,0-1-185 0 0,0 1 169 0 0,1 0-156 0 0,-1-1 158 0 0,-1-1-99 0 0,1 1 209 0 0,-1 1-119 0 0,1 1 2510 0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2:11.56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6737E6"/>
      <inkml:brushProperty name="anchorY" value="-1.28626E6"/>
      <inkml:brushProperty name="scaleFactor" value="0.5"/>
    </inkml:brush>
  </inkml:definitions>
  <inkml:trace contextRef="#ctx0" brushRef="#br0">2 348 1176 0 0,'0'0'0'0'0,"-1"-3"1448"0"0,1-4-116 0 0,-1-3-341 0 0,1-3 86 0 0,1-1-206 0 0,0-2 80 0 0,0-1-4 0 0,1-1-120 0 0,1 0 103 0 0,0-1-138 0 0,1 0 81 0 0,0 0-195 0 0,0 0 143 0 0,0 0-87 0 0,0 2 159 0 0,0 1-203 0 0,0 0 153 0 0,0 2-229 0 0,-1 1 50 0 0,0 1-125 0 0,-1 2-98 0 0,0 2-87 0 0,1 0-108 0 0,-2 2-4 0 0,1 0 18 0 0,0 1-17 0 0,-1 2 104 0 0,0 1 120 0 0,0 4 145 0 0,0 3 69 0 0,0 3-115 0 0,0 6 121 0 0,0 4-192 0 0,1 5 51 0 0,-1 4-22 0 0,0 7-60 0 0,0 6 58 0 0,0 4-29 0 0,1 5-15 0 0,0 6-8 0 0,1 3-33 0 0,0 3-53 0 0,0 3 17 0 0,1 0-56 0 0,1 1 18 0 0,1 0-45 0 0,0 1 7 0 0,1-1-51 0 0,0 1 3 0 0,2-1-12 0 0,-1-1 19 0 0,1 0-44 0 0,1-1-1 0 0,-1 0-29 0 0,1-2 1 0 0,-1-1-39 0 0,1-1 0 0 0,-1-4-176 0 0,0-2 26 0 0,-1-4-19 0 0,0-2-3 0 0,0-2 0 0 0,0-2 0 0 0,-1-3 0 0 0,0-3 0 0 0,-2-3 0 0 0,1-4 0 0 0,-2-2 0 0 0,1-4 0 0 0,-2-4 0 0 0,0-1 0 0 0,0-3 0 0 0,0-2-210 0 0,0-2-225 0 0,-2-3-270 0 0,1 0-304 0 0,-1-3-257 0 0,-1-2-148 0 0,0-2-146 0 0,-10-17-7180 0 0,4 1 5587 0 0,-1-3-1489 0 0,-3-6-3079 0 0,2 3 6651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8:49.7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 1596 0 0,'0'0'13721'0'0,"4"0"-13246"0"0,253-5 1876 0 0,-155 6-2175 0 0,778 15 163 0 0,-822-14-731 0 0,78 1-89 0 0,-92-4-3051 0 0,-1-3-3330 0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2:12.78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6889E6"/>
      <inkml:brushProperty name="anchorY" value="-1.28908E6"/>
      <inkml:brushProperty name="scaleFactor" value="0.5"/>
    </inkml:brush>
  </inkml:definitions>
  <inkml:trace contextRef="#ctx0" brushRef="#br0">154 147 1368 0 0,'0'0'1128'0'0,"1"-1"-270"0"0,0-2 16 0 0,0 0-73 0 0,0-1-138 0 0,2-1-69 0 0,-1 1-304 0 0,0-1 243 0 0,0 1-392 0 0,0-1 222 0 0,-1 2-341 0 0,2-2 283 0 0,-2 1-358 0 0,1 1 313 0 0,-1 0-332 0 0,1 0 303 0 0,0-1-218 0 0,-1 1 298 0 0,0 0-248 0 0,1 0 291 0 0,0 0-210 0 0,-1 1 197 0 0,2-2-89 0 0,-1 2 80 0 0,1-2-14 0 0,-1 1 0 0 0,0 1 59 0 0,2-1-40 0 0,-2 0 75 0 0,1 1-86 0 0,0-2 97 0 0,0 1-127 0 0,-1 1 76 0 0,0-2-110 0 0,0 1 86 0 0,0 0-88 0 0,-1 1 57 0 0,1 0-102 0 0,0 0 71 0 0,0 0-103 0 0,-1 1 70 0 0,0 0-83 0 0,0-1 83 0 0,0 0-175 0 0,1 1 210 0 0,-1-2 1380 0 0,-1 6-1326 0 0,0 2 47 0 0,-1 3-20 0 0,-1 2 13 0 0,-1 3-16 0 0,-1 2 130 0 0,-1 4-117 0 0,-1 2 194 0 0,0 5-251 0 0,-2 2 45 0 0,-1 4-32 0 0,-1 3-94 0 0,-1 3 47 0 0,0 1-24 0 0,0 2-14 0 0,-1 1 14 0 0,0 1 14 0 0,1-1-33 0 0,0-1 7 0 0,1-1 29 0 0,1-1-19 0 0,0-2-25 0 0,0-2-21 0 0,2-1 14 0 0,0-2 16 0 0,1-3-29 0 0,0-1-4 0 0,1-2-41 0 0,1-2-22 0 0,0-2-16 0 0,1-2-23 0 0,-1-2-14 0 0,2-2 11 0 0,-1-1-15 0 0,0-1 0 0 0,1-1 55 0 0,0-4 17 0 0,0 1 45 0 0,0-2 43 0 0,1 0 20 0 0,0-2-25 0 0,0-2-40 0 0,1 1-49 0 0,-1-1-14 0 0,1-1-53 0 0,-1-1-7 0 0,2-4-16 0 0,0-3-41 0 0,1-2 47 0 0,1-3-82 0 0,0-2 25 0 0,1-3-29 0 0,0-2 1 0 0,1-2-39 0 0,1-3 20 0 0,0-2-8 0 0,1-3 10 0 0,0 0-12 0 0,1-2 37 0 0,0-1-43 0 0,0 0 14 0 0,0 0 9 0 0,-1 0 66 0 0,1 1-98 0 0,0-1 108 0 0,0 0-93 0 0,0 0 93 0 0,-1 0-93 0 0,1 1 103 0 0,-1-1-96 0 0,1 1 95 0 0,-1 0-108 0 0,0 1 33 0 0,-1 0 11 0 0,0 2 3 0 0,-1 0 1 0 0,0 1-9 0 0,0 1 32 0 0,-1 1 64 0 0,0 1 35 0 0,0 1 5 0 0,0 2 0 0 0,-1 1-44 0 0,0 2 13 0 0,0 0 35 0 0,0 2 30 0 0,-1 0-11 0 0,1 2 31 0 0,-1 1-26 0 0,0 1-24 0 0,-1 2-3 0 0,0-1-20 0 0,1 3-33 0 0,-1-2-21 0 0,1 2-34 0 0,0 0 25 0 0,-1 0-30 0 0,0 2 9 0 0,2 1 16 0 0,0 0 17 0 0,-1 1 11 0 0,3 2-43 0 0,0 2 33 0 0,2 3-21 0 0,0 1 19 0 0,1 2 4 0 0,2 2 0 0 0,0 2 76 0 0,1 2-101 0 0,1 2 52 0 0,1 2-36 0 0,1 2 37 0 0,0 1 22 0 0,1 2-81 0 0,2 1 88 0 0,0 2-90 0 0,2 1 88 0 0,0 2-92 0 0,0 0 106 0 0,1 0-106 0 0,-1 1 84 0 0,0 0-132 0 0,0-1 37 0 0,-1 0-15 0 0,-1-1 0 0 0,-1-1 0 0 0,0-1 0 0 0,-1 0 0 0 0,-1-1 0 0 0,-1 0 0 0 0,0-1 0 0 0,-1 0 0 0 0,-1-1 0 0 0,0 0 0 0 0,0-2 0 0 0,-1-1 0 0 0,-1-1 0 0 0,0 0 0 0 0,-1-3 0 0 0,0 0 0 0 0,-1-2 0 0 0,0-1 0 0 0,-1-1 0 0 0,0-1 0 0 0,-1-1 0 0 0,-1-3 0 0 0,0 1 0 0 0,-1-2 0 0 0,0 1 0 0 0,0-2 0 0 0,0 1 0 0 0,-1-1 0 0 0,1 0 0 0 0,-1-1 0 0 0,0-1 0 0 0,-1-2 0 0 0,0 0 0 0 0,-1 0 0 0 0,0-1 0 0 0,3-1 0 0 0,0-1-831 0 0,1-1-313 0 0,-1 0-321 0 0,0-2-199 0 0,-1 0-619 0 0,1-3-420 0 0,0 0-773 0 0,0 0-2981 0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2:14.33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7086E6"/>
      <inkml:brushProperty name="anchorY" value="-1.29107E6"/>
      <inkml:brushProperty name="scaleFactor" value="0.5"/>
    </inkml:brush>
  </inkml:definitions>
  <inkml:trace contextRef="#ctx0" brushRef="#br0">20 491 460 0 0,'0'-1'2256'0'0,"-2"-3"-658"0"0,0-1-31 0 0,-1-3-227 0 0,0-1-79 0 0,0-1-82 0 0,0-1-257 0 0,1-2 195 0 0,1 0-188 0 0,0-2 229 0 0,2 0-82 0 0,0 0-44 0 0,1-2-9 0 0,0-1 48 0 0,2-1-252 0 0,1-1 70 0 0,2 0-200 0 0,0-1 140 0 0,1 1-335 0 0,2 0 207 0 0,0 0-218 0 0,0 0-96 0 0,1 2-42 0 0,1-1-46 0 0,0 2-43 0 0,0 0-3 0 0,1 1-32 0 0,-1 1-25 0 0,0 2-38 0 0,-1 0-20 0 0,1 2-26 0 0,-1 1-28 0 0,1 2-42 0 0,-1 0 13 0 0,-3 3-17 0 0,3 1 13 0 0,-2 2 0 0 0,1 3 19 0 0,2 2 0 0 0,0 5 85 0 0,0 3-60 0 0,1 6 106 0 0,0 5-141 0 0,-1 6 49 0 0,-1 6-27 0 0,1 7-25 0 0,-1 5 40 0 0,0 5-51 0 0,-1 5-8 0 0,0 1 6 0 0,0 3 5 0 0,0 0-3 0 0,0 0 16 0 0,2-2 10 0 0,0-1-20 0 0,1-2 100 0 0,1-2-57 0 0,1-4 105 0 0,0-4-112 0 0,1-3 96 0 0,1-3-89 0 0,0-4 124 0 0,1-3-121 0 0,0-3 126 0 0,-1-3-111 0 0,2-3 108 0 0,-1-3-78 0 0,1-2 84 0 0,0-4-65 0 0,0-2 66 0 0,0-4-98 0 0,1-2 48 0 0,0-4-100 0 0,2-3 63 0 0,0-3-120 0 0,3-4 93 0 0,1-5-105 0 0,2-4 72 0 0,1-5-98 0 0,2-5 23 0 0,0-5-14 0 0,1-4 19 0 0,-1-3-10 0 0,-1-3-1 0 0,-2-3-4 0 0,-1-2 10 0 0,-3-1-8 0 0,-3 1 12 0 0,-4 1 34 0 0,-1 2-14 0 0,-4 0 77 0 0,-1 1-82 0 0,-2 1 121 0 0,-2 2-82 0 0,-1 1-11 0 0,-2 2 28 0 0,-1 1-45 0 0,-2 2 36 0 0,-2 1-39 0 0,-1 1 25 0 0,-2 1-55 0 0,-1 1 44 0 0,-2 0-66 0 0,-1 2 46 0 0,-2 2-66 0 0,-2 1 41 0 0,-2 2-60 0 0,-2 3 7 0 0,0 2 6 0 0,-2 3-18 0 0,-1 3 9 0 0,-2 3-21 0 0,-1 3 34 0 0,-1 3 17 0 0,-2 4-28 0 0,-2 4 44 0 0,-1 4-87 0 0,-1 3 114 0 0,0 5-110 0 0,2 2 85 0 0,0 4-114 0 0,4 2 56 0 0,3 0-24 0 0,4 2 23 0 0,3 1 18 0 0,4-1 19 0 0,4 0-8 0 0,3-1 23 0 0,4-1 13 0 0,4-1-2 0 0,3 0 11 0 0,4-3 2 0 0,3-1 19 0 0,4-3-46 0 0,3-3-5 0 0,3-4-24 0 0,1-2-23 0 0,4-4-10 0 0,2-4-24 0 0,4-3 1 0 0,2-3-16 0 0,1-3-25 0 0,2-4-8 0 0,0-2-28 0 0,0-4-172 0 0,0-3 24 0 0,-2-3-158 0 0,-2-2 64 0 0,-4-1-145 0 0,-3-1 121 0 0,-3 0 35 0 0,-4 2 14 0 0,-3 1-99 0 0,-3 3-126 0 0,-2 3-227 0 0,-3 2-177 0 0,-3 3-312 0 0,-3 4-29 0 0,0 1-166 0 0,-3 4-131 0 0,-2 2-153 0 0,-14 25-12357 0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2:14.87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7365E6"/>
      <inkml:brushProperty name="anchorY" value="-1.29192E6"/>
      <inkml:brushProperty name="scaleFactor" value="0.5"/>
    </inkml:brush>
  </inkml:definitions>
  <inkml:trace contextRef="#ctx0" brushRef="#br0">99 139 1600 0 0,'0'-2'1448'0'0,"-1"0"-116"0"0,0 1-224 0 0,0-4 99 0 0,1 1-194 0 0,0-1-74 0 0,0 1 24 0 0,2-2-90 0 0,-1 2 119 0 0,1-2-131 0 0,-1 1 87 0 0,1-1-176 0 0,0 1 115 0 0,0-2-232 0 0,-1 2 139 0 0,1-1-188 0 0,0 2 143 0 0,0-2-196 0 0,-1 1 89 0 0,1-1-82 0 0,-1 2-50 0 0,0 1-67 0 0,1-2-53 0 0,-1 2-26 0 0,-1 0-97 0 0,1-1 42 0 0,0 0-71 0 0,0 2 3 0 0,-1 0-73 0 0,0-2 9 0 0,0 2 1 0 0,-1 0-36 0 0,1 0-31 0 0,0 1-16 0 0,0 0-33 0 0,-2 0-21 0 0,0 1 8 0 0,0-1 17 0 0,-3 1 18 0 0,1 1 39 0 0,-3 2-84 0 0,-1 1 89 0 0,-2 1 60 0 0,1 2 44 0 0,-1 3 42 0 0,0 0 103 0 0,0 3-179 0 0,0 2 130 0 0,1 0-186 0 0,1 2 36 0 0,1 2-48 0 0,1-1 86 0 0,2 1-154 0 0,2 0 128 0 0,3 1-144 0 0,1-1 12 0 0,4 1-34 0 0,2-2-47 0 0,4 0-41 0 0,2 0-77 0 0,4-3-67 0 0,2-1-39 0 0,2-2-44 0 0,0-3-13 0 0,2-2-2 0 0,1-3 157 0 0,0-3-223 0 0,-1-1 232 0 0,0-4-169 0 0,-1-1 317 0 0,-2-4-272 0 0,-1-2 300 0 0,-2-3-263 0 0,-2-2 122 0 0,-1-4-14 0 0,-3-1 42 0 0,-3-1 80 0 0,-2 0 195 0 0,-2-1 40 0 0,-3 1 15 0 0,-2 2 42 0 0,-3 0-12 0 0,-2 1 10 0 0,-2 1-48 0 0,-2 2-52 0 0,-2 1-6 0 0,-2 2-65 0 0,-1 2-32 0 0,-1 1-38 0 0,0 3-22 0 0,-1 2-156 0 0,0 2-244 0 0,-1 1-254 0 0,0 3-409 0 0,0 2-549 0 0,1 2-373 0 0,0 3-684 0 0,2 1-3249 0 0,2 2-3692 0 0,4-1 8995 0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2:15.46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7497E6"/>
      <inkml:brushProperty name="anchorY" value="-1.29311E6"/>
      <inkml:brushProperty name="scaleFactor" value="0.5"/>
    </inkml:brush>
  </inkml:definitions>
  <inkml:trace contextRef="#ctx0" brushRef="#br0">121 171 3692 0 0,'0'0'0'0'0,"-1"-4"3313"0"0,-2-5-813 0 0,-1-2-169 0 0,-1-3-394 0 0,0-2-276 0 0,0 1-209 0 0,0-1-266 0 0,-1 2-204 0 0,0 0-120 0 0,0 2-99 0 0,1 1-99 0 0,1 3-74 0 0,0 0-64 0 0,0 2-24 0 0,0 0-34 0 0,0 2 99 0 0,1 1 33 0 0,-2 4-24 0 0,1 3-70 0 0,-1 3 13 0 0,0 5-70 0 0,0 3 15 0 0,0 6 44 0 0,0 3-132 0 0,2 5 50 0 0,-1 5 41 0 0,1 4-109 0 0,1 3 73 0 0,2 4-48 0 0,0 2 17 0 0,2 5 80 0 0,1 2-206 0 0,0 3 139 0 0,2 2-169 0 0,1 0 134 0 0,1 2-202 0 0,0-2 185 0 0,0 1-432 0 0,1-4 124 0 0,-1-2-53 0 0,1-2 0 0 0,-1-3 0 0 0,0-3 0 0 0,0-1 0 0 0,0-2 0 0 0,0-3 0 0 0,-1-2 0 0 0,0-3 0 0 0,-1-3 0 0 0,0-2 0 0 0,1-2 0 0 0,-1-3 0 0 0,-1-2 0 0 0,0-3 0 0 0,0-1 0 0 0,-1-3 0 0 0,0-1 0 0 0,-1-1 0 0 0,1-3 0 0 0,-1-2 0 0 0,0 0 0 0 0,-1-2 0 0 0,1 1-229 0 0,-1-2-522 0 0,0-2 9 0 0,0 1-398 0 0,0-1 77 0 0,-1-1-305 0 0,0-1 72 0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2:15.92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7628E6"/>
      <inkml:brushProperty name="anchorY" value="-1.29572E6"/>
      <inkml:brushProperty name="scaleFactor" value="0.5"/>
    </inkml:brush>
  </inkml:definitions>
  <inkml:trace contextRef="#ctx0" brushRef="#br0">108 174 864 0 0,'-1'-2'2432'0'0,"-3"-2"-634"0"0,0-1-85 0 0,-2-2-193 0 0,0-1-56 0 0,0 0-188 0 0,-1-1 126 0 0,1 0-152 0 0,0 0 138 0 0,0 1-116 0 0,0 0-73 0 0,1 0-180 0 0,1 2-66 0 0,0-1-114 0 0,1 1-29 0 0,-1-1-106 0 0,1 2 51 0 0,0-2-140 0 0,0 2 6 0 0,1-1-23 0 0,0 1-9 0 0,-1 0-65 0 0,1 1-57 0 0,0 1-59 0 0,0-1-27 0 0,1 1-32 0 0,0 0-66 0 0,0 1-37 0 0,0-1-46 0 0,0 1-34 0 0,0 0 4 0 0,1 0-2 0 0,-1 1-10 0 0,1 1 236 0 0,1 1-181 0 0,1 2-45 0 0,1 1 1 0 0,1 3 1 0 0,1 1 16 0 0,2 2 5 0 0,0 1-61 0 0,1 2 37 0 0,1 1-97 0 0,0 2 49 0 0,2 0-65 0 0,0 2 54 0 0,2 1-78 0 0,1 1 74 0 0,0 0-93 0 0,1 0 92 0 0,0 1-37 0 0,1-1-36 0 0,0-1 36 0 0,-1-1-50 0 0,0 0 41 0 0,-2-2-46 0 0,1-2 28 0 0,-2 0-23 0 0,0-2 29 0 0,-2-1-13 0 0,-1-1 28 0 0,-1-1 2 0 0,-2-3 15 0 0,1 1 86 0 0,-2-2-155 0 0,1-1 42 0 0,-1 0-12 0 0,-2-2 6 0 0,3-2-29 0 0,0 0 14 0 0,1-4 22 0 0,0-1-58 0 0,1-3 32 0 0,0-2-53 0 0,0-3 9 0 0,1-2-46 0 0,1-2-40 0 0,1-4-48 0 0,0-2-28 0 0,1-2-59 0 0,0 0-6 0 0,1-1-27 0 0,-1 0-19 0 0,0 1-169 0 0,0 2-206 0 0,0 2-308 0 0,-2 2-191 0 0,1 1-276 0 0,-1 2-526 0 0,-1 2-298 0 0,0 2-490 0 0,0 2-3652 0 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2:20.30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7801E6"/>
      <inkml:brushProperty name="anchorY" value="-1.29684E6"/>
      <inkml:brushProperty name="scaleFactor" value="0.5"/>
    </inkml:brush>
  </inkml:definitions>
  <inkml:trace contextRef="#ctx0" brushRef="#br0">1 177 2860 0 0,'0'-2'2316'0'0,"0"-2"-443"0"0,1-1-23 0 0,0-2-421 0 0,1-1-1 0 0,-1 1-231 0 0,1-1 20 0 0,-1-2-12 0 0,1 3-39 0 0,0-3-36 0 0,0 1-131 0 0,0 1 47 0 0,1 0-379 0 0,-2 1 109 0 0,1-1-370 0 0,0 2 133 0 0,0-1-318 0 0,0 2 85 0 0,2-1-202 0 0,-1 1 201 0 0,2 0-291 0 0,0 1 231 0 0,3 1-270 0 0,3-1 222 0 0,2 1-280 0 0,1 0 258 0 0,3 1-295 0 0,1 0 92 0 0,0 0-70 0 0,2 1-17 0 0,0 0-44 0 0,1 1-69 0 0,0-1-46 0 0,-1 0 2 0 0,0 1-77 0 0,-1-1-28 0 0,-1 0-85 0 0,-3 1-140 0 0,1 0 75 0 0,-3-1-213 0 0,1 0 48 0 0,-3 1-167 0 0,0-1-7 0 0,-2 0-152 0 0,-2 1-64 0 0,1-1 69 0 0,-1 1-331 0 0,-2 0 356 0 0,-1 0-33 0 0,-2 0 97 0 0,-1 0 76 0 0,-1 1 95 0 0,-2 1 75 0 0,-1 0 133 0 0,0 0-13 0 0,-3 1 146 0 0,1 0 68 0 0,-2 0 157 0 0,1 0 238 0 0,-2 1 198 0 0,1-2 229 0 0,-1 1 133 0 0,2-1-77 0 0,-2 0 277 0 0,2-1-72 0 0,2 0 33 0 0,-3 0 28 0 0,1 0-17 0 0,2 0 90 0 0,-3-1-58 0 0,2 1 125 0 0,0 0-133 0 0,2-1 99 0 0,1 0-240 0 0,-3 0 64 0 0,1 0-71 0 0,0 0-143 0 0,1 0-65 0 0,1 0-118 0 0,-1 1-7 0 0,0-1-6 0 0,0 1 0 0 0,-1 2 79 0 0,1 0-31 0 0,1 2-15 0 0,-1 3-26 0 0,1 1-59 0 0,0 2 8 0 0,0 2 12 0 0,0 1-44 0 0,0 2-1 0 0,0 1-10 0 0,1 3 28 0 0,-1 1-46 0 0,1 2-19 0 0,0 1-9 0 0,0 1-1 0 0,0 2-62 0 0,1 0 119 0 0,0 1-201 0 0,1 0 197 0 0,1 1-268 0 0,0 1 237 0 0,1 0-215 0 0,0-1 166 0 0,0-1-166 0 0,0 0 141 0 0,0-1-170 0 0,0-1 190 0 0,-1 0-230 0 0,2-1 199 0 0,-2-1-197 0 0,1-2 193 0 0,0 0-166 0 0,-1-2 153 0 0,-1-2-199 0 0,1-1 241 0 0,-1-1-209 0 0,-1-1 200 0 0,-1 0-175 0 0,0-2 178 0 0,-1 1-196 0 0,-2-2 203 0 0,0 0-216 0 0,-1-1 233 0 0,-2-1-205 0 0,0 1 179 0 0,-1-2-160 0 0,-1 0 201 0 0,0 0-161 0 0,-1-1 172 0 0,1-1-157 0 0,-1 0 179 0 0,2-1-113 0 0,1-1 147 0 0,-1 0-119 0 0,3-1 94 0 0,-1 0-148 0 0,1-1 80 0 0,1-1-103 0 0,2 0 92 0 0,2 1-113 0 0,0-1 121 0 0,5 1-172 0 0,1-1 112 0 0,6 0-139 0 0,5-2 52 0 0,4-1-239 0 0,5-1 14 0 0,3 0-278 0 0,3-1 77 0 0,2-2-339 0 0,2 0 82 0 0,0-1-270 0 0,1 0-155 0 0,-2-1-26 0 0,-1-1-220 0 0,-2 1-95 0 0,-3-1-169 0 0,-2 1-310 0 0,-3 0 48 0 0,-2 0-2642 0 0,-3-1-2284 0 0,-5 2 5552 0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2:21.00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7997E6"/>
      <inkml:brushProperty name="anchorY" value="-1.29882E6"/>
      <inkml:brushProperty name="scaleFactor" value="0.5"/>
    </inkml:brush>
  </inkml:definitions>
  <inkml:trace contextRef="#ctx0" brushRef="#br0">1 167 460 0 0,'0'0'2940'0'0,"0"-3"-872"0"0,1 0 29 0 0,-1-3-322 0 0,0 0-121 0 0,1-3-234 0 0,-1 2 61 0 0,1-3-127 0 0,1 1-1 0 0,-1-1-285 0 0,1 0-176 0 0,0 0-188 0 0,1 1-136 0 0,1 0-129 0 0,1 1-89 0 0,-1 1-75 0 0,1 0-75 0 0,0 1-165 0 0,1 0 159 0 0,-1 2-115 0 0,2-1 5 0 0,-2 2-42 0 0,2 2-1 0 0,-1 1-32 0 0,0 2-21 0 0,1 3 51 0 0,0 2-32 0 0,0 3 6 0 0,-1 1 79 0 0,1 1-177 0 0,-1 2 148 0 0,1 1-188 0 0,-1 2 202 0 0,0 0-151 0 0,0 0 131 0 0,0 0-121 0 0,-1-1 120 0 0,-1 0-101 0 0,0-1 72 0 0,0-1-63 0 0,-1 0 111 0 0,0-2-116 0 0,-1-1 182 0 0,0-3-180 0 0,-1 0 248 0 0,1-2-203 0 0,0 0 233 0 0,-1-1-207 0 0,0-2 297 0 0,0-1-249 0 0,0-1 289 0 0,-1 0-148 0 0,2-3 249 0 0,0-1-239 0 0,0-1 175 0 0,2-3-131 0 0,0 0 200 0 0,0-2-152 0 0,1-1 134 0 0,0-2-144 0 0,1 0 145 0 0,1 0-194 0 0,0-2 48 0 0,1 0-154 0 0,1-2-14 0 0,1 0 52 0 0,0 0-155 0 0,1 0 27 0 0,0 0-32 0 0,2 0-11 0 0,0 1-27 0 0,1 1-22 0 0,-1 1-15 0 0,1 0-40 0 0,0 2-15 0 0,0 1-50 0 0,0 2 16 0 0,-1 2-23 0 0,-2 2-9 0 0,1 1-7 0 0,-2 1-9 0 0,2 3-3 0 0,0 2 18 0 0,-1 1-66 0 0,1 3 103 0 0,-2 0-162 0 0,0 3 193 0 0,-1 1-167 0 0,0 2 196 0 0,-1 1-183 0 0,0 0 235 0 0,-1 2-219 0 0,-1 0 269 0 0,0 0-228 0 0,-1-1 253 0 0,0 0-292 0 0,-1 0 294 0 0,0-1-212 0 0,-1-2 251 0 0,0 0-220 0 0,-1-3 270 0 0,1 0-233 0 0,-1-2 246 0 0,0 0-240 0 0,0-1 227 0 0,-1-2-236 0 0,0-2 243 0 0,0 0-228 0 0,-1-1 233 0 0,0-1-168 0 0,2-2 197 0 0,0-1-186 0 0,0-2 314 0 0,1-2-194 0 0,0-1 224 0 0,-1-2-60 0 0,1-2 70 0 0,0 0-130 0 0,1 0 100 0 0,-1-2-164 0 0,2 1 18 0 0,-1-1 26 0 0,2 0-52 0 0,0-1-11 0 0,0 2-50 0 0,0-1 2 0 0,1 1-28 0 0,-1 1-22 0 0,2 1-6 0 0,-1 1-42 0 0,0 1 5 0 0,-1 2-23 0 0,1 0 9 0 0,-1 3-3 0 0,1 0-14 0 0,-1 2 8 0 0,2 2 12 0 0,1 2-37 0 0,0 2 100 0 0,1 3-104 0 0,1 2 122 0 0,0 2-171 0 0,0 2 38 0 0,0 2-180 0 0,0 1 27 0 0,1 1-158 0 0,0 1 36 0 0,0 0-299 0 0,-1 1 150 0 0,1-1-358 0 0,-1 1 80 0 0,1-2-285 0 0,-1 0-151 0 0,-1-2-155 0 0,0-1-143 0 0,-1-1-95 0 0,0-3-448 0 0,0-1-91 0 0,-3-2-2443 0 0,3-2-2498 0 0,-3-3 5872 0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2:21.22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8223E6"/>
      <inkml:brushProperty name="anchorY" value="-1.30024E6"/>
      <inkml:brushProperty name="scaleFactor" value="0.5"/>
    </inkml:brush>
  </inkml:definitions>
  <inkml:trace contextRef="#ctx0" brushRef="#br0">28 110 372 0 0,'0'-1'2988'0'0,"-1"-3"-536"0"0,0-1-221 0 0,0 0-109 0 0,0-3-397 0 0,0 2 72 0 0,-1-2-214 0 0,-1 1-114 0 0,1-1-216 0 0,0 2-184 0 0,0-1-169 0 0,1 1-152 0 0,-1 0-170 0 0,1 2-200 0 0,0 0 44 0 0,0 0-142 0 0,0 0-62 0 0,0 1-92 0 0,0 1 17 0 0,1-1-57 0 0,-1 1-7 0 0,1-1-28 0 0,-1 2-9 0 0,1 0-28 0 0,0 0-31 0 0,0 1 1 0 0,6 4-4899 0 0,-4-1 3178 0 0,0 0-393 0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2:21.91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8094E6"/>
      <inkml:brushProperty name="anchorY" value="-1.29888E6"/>
      <inkml:brushProperty name="scaleFactor" value="0.5"/>
    </inkml:brush>
  </inkml:definitions>
  <inkml:trace contextRef="#ctx0" brushRef="#br0">39 253 328 0 0,'0'0'2216'0'0,"-3"-2"-485"0"0,1 0-188 0 0,-1-1-214 0 0,-1 1 7 0 0,0-2-165 0 0,0 0-15 0 0,0 0-126 0 0,1-1 51 0 0,0 1-207 0 0,0 0 80 0 0,1-2-169 0 0,0 2 164 0 0,1-1-101 0 0,0 1-67 0 0,1-1-17 0 0,0 1-96 0 0,1-2-11 0 0,0 2-83 0 0,0-1 17 0 0,1 1-44 0 0,-1 0-23 0 0,1 0-28 0 0,-1 1 0 0 0,0 0-129 0 0,1-1-16 0 0,0 2-83 0 0,-1-1 11 0 0,0 2-53 0 0,1-2 31 0 0,-1 2-16 0 0,0-1 87 0 0,0 1-24 0 0,2 2 40 0 0,-1 0 6 0 0,1 2-23 0 0,1 1-52 0 0,1 2 0 0 0,-1 2 37 0 0,2 1-122 0 0,-1 2 61 0 0,2 1-130 0 0,0 2 86 0 0,0 1-124 0 0,1 2 81 0 0,0 2-106 0 0,2 1 58 0 0,0 1-72 0 0,1 0 80 0 0,1 1-118 0 0,0 0 106 0 0,1-1-118 0 0,-1-1 80 0 0,1 0-57 0 0,-1-1 72 0 0,0-1-87 0 0,-1-1 121 0 0,0-1-92 0 0,-1-1 113 0 0,0-2-60 0 0,-2-1 122 0 0,0-1-9 0 0,0-1 110 0 0,-2-2 17 0 0,-1-1-101 0 0,1-2 27 0 0,-1-1-106 0 0,-1-1 6 0 0,3-3-40 0 0,0 0-7 0 0,1-3-29 0 0,1-2-17 0 0,1-3-3 0 0,0-3-24 0 0,1-2-4 0 0,0-4-1 0 0,0-3 22 0 0,0-3-57 0 0,0-2 50 0 0,0-2-12 0 0,1-3-39 0 0,0-1-6 0 0,-1 0 47 0 0,0 0-92 0 0,-1 1 80 0 0,-1 0-48 0 0,-1 3 46 0 0,0 1-46 0 0,0 2 29 0 0,-2 1-60 0 0,0 3 77 0 0,0 1-48 0 0,0 1 62 0 0,-1 2-115 0 0,-1 2 12 0 0,1 0-87 0 0,-1 2-149 0 0,-1 2-98 0 0,-1 1-80 0 0,1 2-66 0 0,-1 1-137 0 0,0 2-133 0 0,-1 2-160 0 0,-1 14-7102 0 0,-2-3 5074 0 0,0 3-2544 0 0,0 1-3654 0 0,0-2 8518 0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2:22.09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8273E6"/>
      <inkml:brushProperty name="anchorY" value="-1.29995E6"/>
      <inkml:brushProperty name="scaleFactor" value="0.5"/>
    </inkml:brush>
  </inkml:definitions>
  <inkml:trace contextRef="#ctx0" brushRef="#br0">28 23 3172 0 0,'-5'4'12507'0'0,"1"-3"-10282"0"0,1 0-507 0 0,0 0-15 0 0,1 0-295 0 0,-1-2-181 0 0,1 0-277 0 0,1-1-277 0 0,-1 0-76 0 0,1-1-347 0 0,0 1-430 0 0,1-2-263 0 0,0 1-516 0 0,2-1-492 0 0,-1 0-547 0 0,3 0-659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1:14.7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12 120 40 0 0,'-11'-5'14089'0'0,"12"2"-13837"0"0,0 1 0 0 0,0-1 0 0 0,1 1-1 0 0,0-1 1 0 0,-1 1 0 0 0,1 0-1 0 0,0 0 1 0 0,0 0 0 0 0,0 0 0 0 0,0 0-1 0 0,0 0 1 0 0,1 1 0 0 0,-1-1 0 0 0,0 1-1 0 0,5-3 1 0 0,47-17 2 0 0,-29 13-43 0 0,75-23-1969 0 0,-36 17-2743 0 0,-61 13 3416 0 0,8-3-792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8:50.0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19 740 0 0,'3'-1'1955'0'0,"91"-12"8625"0"0,7 8-6560 0 0,105 8-3966 0 0,-149-1 575 0 0,28 0-576 0 0,333 6 15 0 0,-414-8-255 0 0,0 0-70 0 0,26 2-1949 0 0,-27-2 1394 0 0,0 0-170 0 0,1 0 498 0 0,2 0 2 0 0,20-2-9803 0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2:23.93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8145E6"/>
      <inkml:brushProperty name="anchorY" value="-1.29864E6"/>
      <inkml:brushProperty name="scaleFactor" value="0.5"/>
    </inkml:brush>
  </inkml:definitions>
  <inkml:trace contextRef="#ctx0" brushRef="#br0">302 349 2692 0 0,'2'-2'3005'0'0,"0"-1"-916"0"0,2-2-195 0 0,-1 1-547 0 0,3-3-110 0 0,0 1-206 0 0,-1 0 159 0 0,1-1-168 0 0,1 1 114 0 0,-1 0-201 0 0,1 0-167 0 0,0 0-152 0 0,0 0-135 0 0,-1 0-94 0 0,1 1-47 0 0,1-1-70 0 0,-1 1-39 0 0,0 0-61 0 0,0 0-17 0 0,0-1-38 0 0,-1 2 1 0 0,1-2-31 0 0,-2 1-2 0 0,1 0-25 0 0,1-2 24 0 0,-2 2 28 0 0,1-2-91 0 0,-2 2 206 0 0,0-1-62 0 0,0 1 20 0 0,-1-2-21 0 0,0 1 61 0 0,0-1 88 0 0,-1 1 99 0 0,0-2-33 0 0,0 2-63 0 0,-1-2-62 0 0,0 2-34 0 0,-1-3 19 0 0,0 2-49 0 0,-1-2 46 0 0,-1 0-47 0 0,0-1-15 0 0,-2 0-10 0 0,0 1-9 0 0,-1-1 10 0 0,-2 2-19 0 0,0-1-3 0 0,-2 1-56 0 0,-2 1 15 0 0,0 0-31 0 0,-2 1 2 0 0,-1 1-35 0 0,-3 3-1 0 0,-1 1-6 0 0,-3 2-19 0 0,-2 2 51 0 0,-3 3-30 0 0,-3 4 49 0 0,-1 3-32 0 0,-1 3 1 0 0,0 4 0 0 0,0 2-10 0 0,3 2 12 0 0,2 2-5 0 0,3 1 82 0 0,3 0-117 0 0,4 2 90 0 0,3-1-145 0 0,5 0 69 0 0,2 0-189 0 0,4-1 121 0 0,2-1-173 0 0,3-1 144 0 0,3-2-181 0 0,1-1 150 0 0,3-1-163 0 0,1-3 210 0 0,2-1-171 0 0,1-2 204 0 0,1-3-124 0 0,1-2 171 0 0,0-3-154 0 0,-4-3 203 0 0,3-2-180 0 0,1-3 192 0 0,-1-3-131 0 0,1-3 129 0 0,-1-1-68 0 0,-1-4 180 0 0,0-1-162 0 0,0-2 102 0 0,-1-1 31 0 0,0-1 13 0 0,-1-1 6 0 0,0 0 82 0 0,-1 0-23 0 0,0 1 8 0 0,-2 1-41 0 0,0 1-27 0 0,0 2-46 0 0,-1 0-93 0 0,-1 2-6 0 0,0 2-40 0 0,-2 2-4 0 0,0 0-11 0 0,-1 2-3 0 0,-1 2 4 0 0,-1 1-1 0 0,2 2 0 0 0,-1 1-38 0 0,2 4 35 0 0,-1 1-208 0 0,1 3 82 0 0,0 2-170 0 0,0 2 136 0 0,0 2-182 0 0,1 2 160 0 0,0 0-186 0 0,1 1 222 0 0,0 0-43 0 0,1 1-68 0 0,-1-1 229 0 0,1 0-172 0 0,0-1 230 0 0,-1-2-204 0 0,0-1 285 0 0,-1-1-200 0 0,0-2 218 0 0,1-2-158 0 0,-2-2 162 0 0,1-1-167 0 0,-1-2 167 0 0,2-3-144 0 0,-2 0 183 0 0,3-3-141 0 0,0-3 189 0 0,1-1-198 0 0,1-4 164 0 0,0-1-185 0 0,1-3 137 0 0,0-1-145 0 0,1-3 87 0 0,1-1 10 0 0,1-1 23 0 0,-1-2 36 0 0,1 1 67 0 0,0-1-72 0 0,0 2-15 0 0,-1 1-14 0 0,-1 2-30 0 0,0 1-31 0 0,-2 2-26 0 0,0 1-20 0 0,-2 3-40 0 0,0 1 28 0 0,-2 2-16 0 0,0 2-6 0 0,0 1-12 0 0,0 3-1 0 0,0 1-48 0 0,0 3-67 0 0,0 3-21 0 0,0 2-38 0 0,-1 3 85 0 0,-1 2-253 0 0,-1 2 235 0 0,0 1-260 0 0,-1 1 281 0 0,0 2-268 0 0,0 1 306 0 0,-1 0-230 0 0,0 1 273 0 0,-1-2-241 0 0,0 0 271 0 0,0-1-186 0 0,0 0 277 0 0,0-3-208 0 0,-1 0 270 0 0,0-3-194 0 0,1-2 352 0 0,-1-1-248 0 0,0-2 354 0 0,0 0-215 0 0,0-1 211 0 0,0-3-191 0 0,1 0 217 0 0,0-2-149 0 0,-1-1 122 0 0,1-3-216 0 0,0 0 171 0 0,0-3-170 0 0,1-3 109 0 0,2-1-160 0 0,0-2-1 0 0,1-1 41 0 0,1-1 4 0 0,1-2-33 0 0,2-1 3 0 0,2-1 8 0 0,0-2-46 0 0,2 0-15 0 0,1-1-8 0 0,1 1-14 0 0,0 1-26 0 0,0 0-22 0 0,0 2-1 0 0,-1 2-40 0 0,1 0 25 0 0,-1 2-90 0 0,-1 1-30 0 0,0 3-43 0 0,-1 1-18 0 0,-2 2 24 0 0,1 2-6 0 0,-2 1 40 0 0,1 2-11 0 0,-1 2-3 0 0,1 1-12 0 0,0 3 3 0 0,0 2-39 0 0,-1 1-22 0 0,0 2-20 0 0,-1 2-2 0 0,0 0 165 0 0,-1 1-262 0 0,-1 1 308 0 0,1 0-248 0 0,-1 0 286 0 0,0 0-250 0 0,0 0 200 0 0,0-1-134 0 0,0-1 206 0 0,-1 0-198 0 0,0-3 312 0 0,-1 0-274 0 0,-1-2 303 0 0,1 0-246 0 0,-1-1 215 0 0,0 0-225 0 0,0-2 220 0 0,-1 0-249 0 0,0-2 266 0 0,0-1-254 0 0,2-2 249 0 0,0 0-279 0 0,1-2 284 0 0,0-1-255 0 0,1-2 73 0 0,0-2 18 0 0,-1 0-26 0 0,1-2 29 0 0,1-1 11 0 0,-1 0 39 0 0,1-2-27 0 0,1 0 1 0 0,-1 0 33 0 0,1-1-25 0 0,-1 1 23 0 0,0 0-29 0 0,0 1 32 0 0,0 1-15 0 0,0 0-24 0 0,0 1-10 0 0,-1 0 0 0 0,-1 3-6 0 0,1-1-37 0 0,-1 2 29 0 0,1-1-39 0 0,-1 2-35 0 0,1-1-48 0 0,-1 2-22 0 0,2-1 0 0 0,-1 2-23 0 0,-1 0-50 0 0,2 2 18 0 0,-1 0 32 0 0,2 1-2 0 0,-2 1 27 0 0,2 2-28 0 0,-1 1 4 0 0,1 1 13 0 0,-1 1-47 0 0,1 0 159 0 0,-1 2-43 0 0,-1 1 33 0 0,1-1 20 0 0,-1 2 15 0 0,0 0-12 0 0,0 0 47 0 0,0 0-18 0 0,-1-1 27 0 0,1 1-7 0 0,-1-1 17 0 0,1 0 10 0 0,-2-2 21 0 0,2 0 19 0 0,-1-1 188 0 0,2 0-238 0 0,-1-1 212 0 0,3-1-219 0 0,-2 0 226 0 0,3-1-292 0 0,-1-1 292 0 0,3-1-314 0 0,0-2 280 0 0,1-1-245 0 0,0-1 302 0 0,1-2-350 0 0,-1 0 270 0 0,1-2 10 0 0,-1 0 119 0 0,-1-1 38 0 0,0 0 42 0 0,0-1-31 0 0,-1 0 80 0 0,0-1 46 0 0,-1 1 9 0 0,-1-1-66 0 0,0 0 19 0 0,-1 1-9 0 0,0 0-20 0 0,0 0-64 0 0,-1 1-44 0 0,-2 1-76 0 0,1 0-60 0 0,-1 1-56 0 0,1 0-57 0 0,-2 2-46 0 0,-1 0-22 0 0,1 1-28 0 0,0 0 32 0 0,-1 1-12 0 0,-1 3 8 0 0,0 0-19 0 0,-1 5 20 0 0,0 2 53 0 0,-2 5-56 0 0,0 3 66 0 0,0 4-98 0 0,-1 2 104 0 0,1 3-14 0 0,0 3 1 0 0,0 4-71 0 0,2 2 86 0 0,0 2-85 0 0,0 3 95 0 0,1 2-94 0 0,0 2 118 0 0,1 1-128 0 0,0 0 58 0 0,0-2-37 0 0,0-1 17 0 0,0-2-5 0 0,0-2-4 0 0,0-3 20 0 0,-1-3-19 0 0,0-2 10 0 0,-1-4 40 0 0,1-3 11 0 0,-1-2 56 0 0,0-3 10 0 0,0-3-78 0 0,-1-4 59 0 0,1-2-72 0 0,0-2 34 0 0,-1-2-96 0 0,0-4 82 0 0,0-4-112 0 0,0-3-1 0 0,-1-4-156 0 0,1-5 53 0 0,-1-4-59 0 0,1-4 119 0 0,1-5 11 0 0,0-2 21 0 0,1-3-45 0 0,1-4 114 0 0,0-1-17 0 0,0-2 126 0 0,1-2-54 0 0,0 1 89 0 0,1 0 6 0 0,-1 1 85 0 0,1 2-44 0 0,0 0 10 0 0,-1 1 19 0 0,0 1 25 0 0,1 0-77 0 0,0 1 53 0 0,0 0-88 0 0,0 1 85 0 0,0 0-154 0 0,0 2 64 0 0,0 3-99 0 0,1 1 58 0 0,-1 4-105 0 0,0 1 38 0 0,0 4-89 0 0,0 2 32 0 0,0 2-55 0 0,1 2-10 0 0,1 3-42 0 0,-1 3-98 0 0,3 2-69 0 0,-2 2-82 0 0,4 3-29 0 0,1 4-34 0 0,2 2-24 0 0,1 3 54 0 0,2 3-42 0 0,-1 3 71 0 0,1 3 26 0 0,0 2 84 0 0,-1 2 47 0 0,-1 1 31 0 0,-2 1 31 0 0,-2 0 57 0 0,-2 0 43 0 0,-3 0 17 0 0,-3 0 136 0 0,-3 0-54 0 0,-3-2 197 0 0,-2 1-89 0 0,-3-1 180 0 0,-3 0-154 0 0,-2-2 70 0 0,-2-1-104 0 0,-1-1 82 0 0,0-2-145 0 0,-1-1 79 0 0,0-2-51 0 0,1-1-216 0 0,0-1-148 0 0,1-2-407 0 0,2 0-47 0 0,3-3-487 0 0,0 0-434 0 0,3-1-484 0 0,-1-1-652 0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2:24.13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8422E6"/>
      <inkml:brushProperty name="anchorY" value="-1.30006E6"/>
      <inkml:brushProperty name="scaleFactor" value="0.5"/>
    </inkml:brush>
  </inkml:definitions>
  <inkml:trace contextRef="#ctx0" brushRef="#br0">37 59 4964 0 0,'-2'-3'6681'0'0,"0"0"-3992"0"0,0-1-461 0 0,-1-1-483 0 0,0 0-321 0 0,0-1-227 0 0,0 1-165 0 0,-1-1-187 0 0,2 2-192 0 0,-1-2-226 0 0,1 1-429 0 0,1 2-234 0 0,0 1-290 0 0,1 0-256 0 0,-6 28-20580 0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2:24.28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8292E6"/>
      <inkml:brushProperty name="anchorY" value="-1.29876E6"/>
      <inkml:brushProperty name="scaleFactor" value="0.5"/>
    </inkml:brush>
  </inkml:definitions>
  <inkml:trace contextRef="#ctx0" brushRef="#br0">24 0 1148 0 0,'-1'2'3208'0'0,"0"2"-970"0"0,-1 0-139 0 0,0 2-355 0 0,0-1-123 0 0,0 2 40 0 0,0-1 54 0 0,0 0 163 0 0,0-1-404 0 0,0 0 130 0 0,0 0-397 0 0,1-2-93 0 0,0 1-317 0 0,0-1-37 0 0,0-1-368 0 0,1 0-147 0 0,0-1-460 0 0,0 1-93 0 0,1 0-586 0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2:25.10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8164E6"/>
      <inkml:brushProperty name="anchorY" value="-1.29756E6"/>
      <inkml:brushProperty name="scaleFactor" value="0.5"/>
    </inkml:brush>
  </inkml:definitions>
  <inkml:trace contextRef="#ctx0" brushRef="#br0">8 534 60 0 0,'-8'6'16558'0'0,"9"-8"-15408"0"0,0-2-211 0 0,1-2-166 0 0,2-1-44 0 0,1-2-133 0 0,1 0-36 0 0,2-2-50 0 0,2-1-70 0 0,0-2-13 0 0,2-1 25 0 0,2-3-115 0 0,0-1 137 0 0,1-1-82 0 0,0-2-63 0 0,1-1 108 0 0,1 0-89 0 0,-1-1 121 0 0,0-1-25 0 0,0 0 155 0 0,0 0-175 0 0,-1 1 46 0 0,0 0-96 0 0,-2 1 64 0 0,0 2-127 0 0,-2 1 8 0 0,-1 1-77 0 0,-1 1 20 0 0,-1 3-48 0 0,-1 1-49 0 0,0 2-44 0 0,-2 1-68 0 0,-1 3-75 0 0,0 1 85 0 0,-2 2-99 0 0,0 1 95 0 0,-2 2-89 0 0,1 4 73 0 0,-1 4-59 0 0,-2 3 41 0 0,0 5-45 0 0,-1 4 17 0 0,-1 5 4 0 0,-1 3 2 0 0,1 5 10 0 0,0 4-12 0 0,0 3 0 0 0,0 4 0 0 0,2 2 45 0 0,0 2-101 0 0,2 1 69 0 0,0 0-117 0 0,1 0 103 0 0,1 0-34 0 0,0-2-42 0 0,1-1 81 0 0,0-3-87 0 0,0-2 111 0 0,0-2-108 0 0,-1-3 108 0 0,0-3-97 0 0,0-2 86 0 0,0-2-68 0 0,-1-2 90 0 0,-1-3-101 0 0,0-2 106 0 0,-1-1-87 0 0,1-3 114 0 0,-2 0-84 0 0,0-3 98 0 0,-1 0-94 0 0,0-1 90 0 0,-2-2-73 0 0,0 1 54 0 0,-1-2-15 0 0,0-1 36 0 0,-1 0-74 0 0,1-2 75 0 0,-1 1-76 0 0,1-2 60 0 0,-1 0-84 0 0,1 0 67 0 0,0-1-36 0 0,1 0 75 0 0,0 1-34 0 0,1-2 55 0 0,0 1-9 0 0,1-1-24 0 0,1-1 51 0 0,-1 1-63 0 0,1 0 6 0 0,1-1-8 0 0,2 1-33 0 0,1 0-24 0 0,4-1-149 0 0,0 1-78 0 0,4-2-166 0 0,4 1-152 0 0,2-1-238 0 0,4 0-241 0 0,2-1-113 0 0,4-1-193 0 0,2 0-306 0 0,3-2-459 0 0,2 0-248 0 0,1-1-484 0 0,3-3-3027 0 0,0-1-3698 0 0,-6 1 8942 0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2:25.79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8348E6"/>
      <inkml:brushProperty name="anchorY" value="-1.29939E6"/>
      <inkml:brushProperty name="scaleFactor" value="0.5"/>
    </inkml:brush>
  </inkml:definitions>
  <inkml:trace contextRef="#ctx0" brushRef="#br0">325 395 1444 0 0,'-1'-2'2644'0'0,"1"0"-690"0"0,0-4-373 0 0,0-1-173 0 0,0 1-434 0 0,1-4 63 0 0,1-1-21 0 0,0 0 137 0 0,1-2-76 0 0,1 0 9 0 0,0 0-241 0 0,1-1 33 0 0,1 1-226 0 0,-1 0 62 0 0,2 0-125 0 0,-2 1 47 0 0,1-1 19 0 0,0 1-3 0 0,-1 1 12 0 0,0-1 4 0 0,0 1-66 0 0,-1 0-18 0 0,-1-1 15 0 0,0 2-4 0 0,-1-1-23 0 0,-1 1-100 0 0,0 0-75 0 0,-2 0-29 0 0,0 0-34 0 0,-2-1-49 0 0,-2 1-27 0 0,-1 0 36 0 0,-1 0-10 0 0,-2 1-52 0 0,-2 0-26 0 0,-1 1-34 0 0,-3 0-13 0 0,-2 2-5 0 0,-2 1-6 0 0,-2 1-18 0 0,-2 2-5 0 0,-1 2-18 0 0,-2 2-15 0 0,0 2-7 0 0,-1 2-4 0 0,1 3-10 0 0,0 1 17 0 0,2 3-30 0 0,3 3 19 0 0,2 2-25 0 0,4 2 7 0 0,2 2-36 0 0,5 1-4 0 0,5 3-99 0 0,3 2-100 0 0,5 3-95 0 0,4 3-82 0 0,5 2-50 0 0,3 3-24 0 0,5 2 115 0 0,3 1-74 0 0,2 0 163 0 0,3 0-87 0 0,0-2 186 0 0,0-1-120 0 0,-1-4 168 0 0,-1-1-130 0 0,-3-5 89 0 0,-2-1-2 0 0,-3-4-15 0 0,-3-2 78 0 0,-3-2 30 0 0,-2-1 41 0 0,-4-3 50 0 0,-1-1 47 0 0,-3-1 34 0 0,-3-1-8 0 0,-3 0 16 0 0,-2-2 20 0 0,-2 0-24 0 0,-4-1 4 0 0,-2-1-11 0 0,-2 0-11 0 0,-2-1-8 0 0,-2-1-26 0 0,-2-1 10 0 0,1-1 10 0 0,-1-1-42 0 0,0-1 18 0 0,0-1-11 0 0,2-2-3 0 0,1 0-9 0 0,0-2-2 0 0,2-1-10 0 0,1-2 45 0 0,1-1-108 0 0,2-1 113 0 0,1-2-167 0 0,3-2 35 0 0,2-2-137 0 0,2-2 57 0 0,4-3-183 0 0,3-3 44 0 0,2-5-21 0 0,3-3 17 0 0,3-4 23 0 0,3-4 42 0 0,1-1 37 0 0,2-1 26 0 0,1 1 39 0 0,1 0 26 0 0,-1 1 43 0 0,-1 2 47 0 0,0 3 33 0 0,-2 2 48 0 0,-1 2-14 0 0,-2 1 36 0 0,0 3 104 0 0,-2 1 5 0 0,-1 1 2 0 0,-2 2-8 0 0,0 2-2 0 0,-1 2-19 0 0,-1 0-37 0 0,-1 3-43 0 0,0 0-37 0 0,0 1-13 0 0,-2 2-43 0 0,0 0-19 0 0,0 2-22 0 0,0 1-20 0 0,-2-1-38 0 0,1 3-109 0 0,-1-2-117 0 0,-1 2-115 0 0,1 1-103 0 0,-1 0-83 0 0,0 0-110 0 0,0 1-68 0 0,0 1-184 0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2:26.39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8481E6"/>
      <inkml:brushProperty name="anchorY" value="-1.3004E6"/>
      <inkml:brushProperty name="scaleFactor" value="0.5"/>
    </inkml:brush>
  </inkml:definitions>
  <inkml:trace contextRef="#ctx0" brushRef="#br0">195 166 1788 0 0,'0'0'2244'0'0,"0"-2"-643"0"0,0 0-125 0 0,1-3-373 0 0,0 1-8 0 0,1-2-182 0 0,0 0 139 0 0,2-1-60 0 0,-1 1 69 0 0,1-1-189 0 0,-1 0 47 0 0,2 0-232 0 0,-2 2 88 0 0,1-2-203 0 0,-1 2 126 0 0,0-1-142 0 0,-1 1 98 0 0,1 0-72 0 0,-1 1-22 0 0,0 1-64 0 0,-1-2-84 0 0,-1 2-43 0 0,1 0-66 0 0,0-1-45 0 0,-1 1-50 0 0,1 1-43 0 0,0 0-59 0 0,0 0 2 0 0,0-1 2 0 0,-1 1-26 0 0,1 1 40 0 0,-1 0-83 0 0,1 1 160 0 0,-1 0-90 0 0,-4 0 8 0 0,0 0 89 0 0,-3 2-38 0 0,0-1 34 0 0,-2 3 115 0 0,-1 1 14 0 0,-1 1-42 0 0,-2 3 57 0 0,0 2-27 0 0,-2 2 32 0 0,-1 3-60 0 0,0 3 14 0 0,-1 2-49 0 0,0 3 45 0 0,0 2-25 0 0,1 4 8 0 0,2 2-30 0 0,0 1-25 0 0,3 1 15 0 0,2 0-105 0 0,3 1 57 0 0,2-1-111 0 0,3 0 76 0 0,3 0-44 0 0,3 0-72 0 0,2 1 44 0 0,3-1-186 0 0,3 0-1 0 0,2-1-55 0 0,2-3-78 0 0,2-1-58 0 0,1-4-42 0 0,1-2 19 0 0,1-4-40 0 0,0-3 9 0 0,2-4-26 0 0,-1-3-8 0 0,0-3 85 0 0,-1-2 16 0 0,0-3 75 0 0,0-3 120 0 0,-1-3-164 0 0,0-3 180 0 0,0-3-199 0 0,-1-4 49 0 0,0-5 6 0 0,-1-3-13 0 0,-1-6 23 0 0,-1-3 18 0 0,-2-3 42 0 0,-1-2 144 0 0,-3-1-74 0 0,-2 0 182 0 0,-3 0-77 0 0,-3 1 133 0 0,-2 2 69 0 0,-3 0 116 0 0,-3 1 33 0 0,-2 2 55 0 0,-2 0-40 0 0,-2 2 7 0 0,-1 1-6 0 0,-2 1-75 0 0,-1 2-54 0 0,-1 1-50 0 0,0 1-49 0 0,-1 2-35 0 0,1 2-38 0 0,0 1-32 0 0,1 3-36 0 0,1 2-78 0 0,2 1-174 0 0,0 3-208 0 0,0 1-241 0 0,4 3-141 0 0,-2 1-202 0 0,3 2-222 0 0,-2 2-434 0 0,2 0-199 0 0,-1 4-276 0 0,0 1-697 0 0,2 2-2202 0 0,-2 8-4139 0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2:26.86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8612E6"/>
      <inkml:brushProperty name="anchorY" value="-1.30154E6"/>
      <inkml:brushProperty name="scaleFactor" value="0.5"/>
    </inkml:brush>
  </inkml:definitions>
  <inkml:trace contextRef="#ctx0" brushRef="#br0">214 169 1608 0 0,'0'-2'2308'0'0,"0"-4"-625"0"0,0-3-241 0 0,0-1-176 0 0,0-2-243 0 0,0 0 49 0 0,0 0 0 0 0,0 0 173 0 0,0 3-121 0 0,0-1 79 0 0,0 0-188 0 0,0 2-175 0 0,0-1-160 0 0,0 3-153 0 0,-1-2-71 0 0,1 3-68 0 0,0-2-120 0 0,-1 2 133 0 0,0 0-86 0 0,0 1 74 0 0,0 0 27 0 0,-3 2 114 0 0,0 1-274 0 0,-3 0 297 0 0,-2 3-240 0 0,-1 1 203 0 0,-3 1-283 0 0,-1 2 74 0 0,-1 2-62 0 0,-1 2 3 0 0,-1 1-41 0 0,1 2-8 0 0,0 1-38 0 0,0 2-15 0 0,2 2 20 0 0,2 0-55 0 0,2 2-3 0 0,2 2-53 0 0,3 0-48 0 0,3 0-37 0 0,3 1-117 0 0,3 0-18 0 0,3 0-51 0 0,3 0-40 0 0,2-2-8 0 0,2-2-2 0 0,2-2 68 0 0,1-2-34 0 0,0-4 107 0 0,-1-2-14 0 0,0-3 70 0 0,0-3 3 0 0,0-2 50 0 0,-1-3 12 0 0,-1-1-4 0 0,0-3 42 0 0,-1-3 82 0 0,0-1-16 0 0,-1-3-3 0 0,-1-2 66 0 0,-1-2 8 0 0,-2-1 183 0 0,-1-1-104 0 0,-2 0 210 0 0,-2 0-168 0 0,-1 1 61 0 0,-2 0-209 0 0,-1 1 121 0 0,-2 2-196 0 0,-1 0 6 0 0,-2 1-27 0 0,0 1 31 0 0,-2 2-301 0 0,-1 1-95 0 0,0 2-460 0 0,-1 2-261 0 0,1 1-493 0 0,-2 2-489 0 0,-2 3-608 0 0,0 1-3338 0 0,0 2-3767 0 0,2 0 9187 0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2:28.54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848E6"/>
      <inkml:brushProperty name="anchorY" value="-1.3002E6"/>
      <inkml:brushProperty name="scaleFactor" value="0.5"/>
    </inkml:brush>
  </inkml:definitions>
  <inkml:trace contextRef="#ctx0" brushRef="#br0">164 266 2616 0 0,'0'0'5571'0'0,"0"-2"-4801"0"0,0 0-56 0 0,0-1 53 0 0,-1 4-112 0 0,0 0 206 0 0,-1 3-95 0 0,-1 4 35 0 0,-1 3-159 0 0,0 3 86 0 0,0 3-188 0 0,-1 4 97 0 0,0 5-161 0 0,-1 4 107 0 0,0 4-209 0 0,0 4 147 0 0,-1 3-217 0 0,0 2 120 0 0,1 2-171 0 0,-1 0 74 0 0,1 2-130 0 0,0-1 99 0 0,0 0-159 0 0,0-3 162 0 0,1-1-127 0 0,0-4 67 0 0,1-1-52 0 0,0-3 5 0 0,0-2 6 0 0,1-3-17 0 0,0-3-23 0 0,0-2 1 0 0,1-3-25 0 0,0-2 5 0 0,0-2 53 0 0,0-2 54 0 0,0-1 39 0 0,0-4-41 0 0,1 0-48 0 0,0-3-15 0 0,0-2-52 0 0,0-2 1 0 0,1-1-37 0 0,0-1-11 0 0,-1-3-14 0 0,-1-2-44 0 0,1-1 62 0 0,-1-4 114 0 0,0-2-186 0 0,0-3 204 0 0,0-3-197 0 0,0-3 194 0 0,0-3-213 0 0,1-3 256 0 0,0-3-264 0 0,1-3 262 0 0,0-3-227 0 0,1-3 101 0 0,0-3-26 0 0,1-2 36 0 0,1-2-23 0 0,0-1 84 0 0,1-1-140 0 0,1-1 34 0 0,0 0-4 0 0,1 0-19 0 0,1 1 2 0 0,1 0 110 0 0,0 0-228 0 0,1 2 240 0 0,1 1-262 0 0,0 2 254 0 0,2 2-278 0 0,0 3 260 0 0,0 3-332 0 0,1 3 322 0 0,0 3-310 0 0,3 3 246 0 0,-1 2-237 0 0,2 3 241 0 0,0 2-259 0 0,1 3 315 0 0,0 3-341 0 0,1 3 249 0 0,1 3-273 0 0,-1 2 189 0 0,2 4-242 0 0,-1 3 218 0 0,1 2-247 0 0,1 4 240 0 0,-2 2-222 0 0,1 4 24 0 0,-1 1-46 0 0,-1 4 46 0 0,-2 0 30 0 0,-3 3 25 0 0,-2 0 30 0 0,-3 0 28 0 0,-3 1 19 0 0,-3 0 16 0 0,-3 0-49 0 0,-2 1 87 0 0,-4-1-46 0 0,-2 0 67 0 0,-3 0-3 0 0,-2-1-2 0 0,-3-2 27 0 0,-1 0 7 0 0,-2-2-20 0 0,0-3 41 0 0,-1-2-27 0 0,0-2 23 0 0,1-2 8 0 0,-1-2-30 0 0,1-2-65 0 0,0-3-94 0 0,2 0-68 0 0,0-2-181 0 0,0-2-66 0 0,2-1-226 0 0,0 0-94 0 0,2-2-332 0 0,3 1-133 0 0,-1-1-330 0 0,3 0-586 0 0,1 0-333 0 0,3 0-1210 0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2:29.16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8353E6"/>
      <inkml:brushProperty name="anchorY" value="-1.29913E6"/>
      <inkml:brushProperty name="scaleFactor" value="0.5"/>
    </inkml:brush>
  </inkml:definitions>
  <inkml:trace contextRef="#ctx0" brushRef="#br0">4 457 2360 0 0,'0'0'0'0'0,"0"-4"2064"0"0,0-8-438 0 0,0-4 115 0 0,0-5-176 0 0,1-3-248 0 0,-1-2-12 0 0,1-2 104 0 0,1-1-98 0 0,1 1 0 0 0,-1 0-87 0 0,2 0-129 0 0,0 2 147 0 0,0 0-390 0 0,0 3 56 0 0,1 0-163 0 0,0 3 63 0 0,-1 1-276 0 0,0 2 57 0 0,0 2-245 0 0,-1 2 63 0 0,0 3-223 0 0,0 1 41 0 0,-1 3 1 0 0,0 2-5 0 0,1 2-2 0 0,-1 5-27 0 0,0 3 13 0 0,0 6-48 0 0,-1 5 181 0 0,0 6-296 0 0,-1 6 223 0 0,-1 5-258 0 0,-1 6 225 0 0,0 7-266 0 0,-1 4 83 0 0,0 5-20 0 0,-1 1-7 0 0,0 3-2 0 0,0-1 75 0 0,0 1-101 0 0,0-2 38 0 0,0-2-12 0 0,0-4-5 0 0,-1-2-3 0 0,1-4 19 0 0,0-4-15 0 0,1-2-27 0 0,-1-5 180 0 0,1-4-212 0 0,1-3 121 0 0,0-4 79 0 0,0-2 110 0 0,1-4 62 0 0,-1-2-38 0 0,1-5-30 0 0,0-1-41 0 0,1-3-39 0 0,-1-3-36 0 0,1-1-33 0 0,1-3-13 0 0,1-4-14 0 0,2-2-46 0 0,0-3 72 0 0,1-2-70 0 0,2-4 54 0 0,1-2-29 0 0,2-3-11 0 0,1-2-1 0 0,1-2-6 0 0,2 0-23 0 0,1-2 16 0 0,1-1-2 0 0,1-1-23 0 0,0 1-2 0 0,1 1 224 0 0,-1 0-351 0 0,0 2 342 0 0,1 1-381 0 0,-2 2 378 0 0,0 2-429 0 0,-1 2 375 0 0,-1 2-395 0 0,-1 3 325 0 0,-1 2-301 0 0,-3 3 316 0 0,2 2-331 0 0,-3 2 319 0 0,1 3-302 0 0,0 3 315 0 0,-1 2-304 0 0,0 4 96 0 0,-1 3-26 0 0,0 4 0 0 0,-1 1 9 0 0,-1 3 12 0 0,0 2-45 0 0,-1 2-33 0 0,1 2-39 0 0,0 1-35 0 0,0 1-70 0 0,0 0 123 0 0,1 0-317 0 0,0-1 118 0 0,1-1-327 0 0,-1-2 66 0 0,1-1-180 0 0,0-3-158 0 0,2-1-29 0 0,1-3-327 0 0,0-2-143 0 0,1-2-173 0 0,2-3 19 0 0,0-2-302 0 0,1-3-20 0 0,1-3-100 0 0,2-2-1729 0 0,1-3-1616 0 0,-4-1 3801 0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2:30.29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8539E6"/>
      <inkml:brushProperty name="anchorY" value="-1.30104E6"/>
      <inkml:brushProperty name="scaleFactor" value="0.5"/>
    </inkml:brush>
  </inkml:definitions>
  <inkml:trace contextRef="#ctx0" brushRef="#br0">199 382 616 0 0,'2'-2'2652'0'0,"2"-1"-681"0"0,1-2-328 0 0,0 1-88 0 0,2-2-264 0 0,-1 0 4 0 0,0 0-82 0 0,0-1 45 0 0,0 0-285 0 0,-1 1 58 0 0,0-1-274 0 0,-1 1 0 0 0,1-1-286 0 0,-1 1 68 0 0,1-2-217 0 0,0 0-18 0 0,-1 1 40 0 0,1-1-8 0 0,0 0-78 0 0,0 0 49 0 0,-1 0-139 0 0,2-1 65 0 0,-1 0-104 0 0,1-1 129 0 0,-1 1-41 0 0,1 0 38 0 0,-1-1-6 0 0,0 1 45 0 0,1-1 123 0 0,-2 0-125 0 0,1 1 236 0 0,-1-1-216 0 0,-1 1 153 0 0,0 0-301 0 0,-1 0 215 0 0,-1 1-284 0 0,0-1 182 0 0,-1 0-265 0 0,-1-1 209 0 0,-1 0-251 0 0,-2 0 226 0 0,-2 0-256 0 0,-1 1 247 0 0,-2 1-272 0 0,-2 1 259 0 0,-2 1-257 0 0,-2 3 240 0 0,-3 1-255 0 0,-3 2 263 0 0,-1 3-243 0 0,-3 2 241 0 0,-1 3-253 0 0,0 2 286 0 0,-1 3-296 0 0,2 2 118 0 0,2 3-38 0 0,1 1 9 0 0,4 2-11 0 0,2 1-57 0 0,3 1-50 0 0,4 1-64 0 0,3 0-49 0 0,3-1-110 0 0,3 0 52 0 0,3-1-66 0 0,3-1-35 0 0,2-1 69 0 0,3-2 92 0 0,2-2-25 0 0,1-2 124 0 0,1-3 17 0 0,0-2 48 0 0,0-3-2 0 0,1-3 24 0 0,-1-1 18 0 0,-1-4 72 0 0,1-2 28 0 0,-1-2 6 0 0,0-3 0 0 0,0-3-20 0 0,-1-2 10 0 0,0-3 14 0 0,-1-2 32 0 0,0-1 54 0 0,-1 0 90 0 0,-1-1-114 0 0,0 1 158 0 0,-1 1-206 0 0,-1 1 143 0 0,-1 1-271 0 0,-1 3 244 0 0,0 1-294 0 0,-1 1 136 0 0,0 2-158 0 0,-2 3 190 0 0,0 1-200 0 0,-1 2 174 0 0,0 1-187 0 0,-1 1 138 0 0,0 4-216 0 0,0 2 76 0 0,-1 3-85 0 0,-1 3 79 0 0,1 2-49 0 0,-1 1-46 0 0,2 2 38 0 0,-1 2-20 0 0,2 1-70 0 0,1 2-100 0 0,0 0 140 0 0,1 0-135 0 0,0 1 190 0 0,2-1-138 0 0,0-1 208 0 0,1-1-114 0 0,-1-2 197 0 0,1-1-136 0 0,1-2 167 0 0,0-2-158 0 0,1-2 193 0 0,-2-3-154 0 0,3-1 160 0 0,-3-2-144 0 0,4-2 165 0 0,0-3-146 0 0,1-1 180 0 0,0-4-169 0 0,1-1 221 0 0,0-3-51 0 0,0-1 206 0 0,1-3-106 0 0,-1-1 229 0 0,1-1-53 0 0,0-2 48 0 0,-1-1 112 0 0,1-1-45 0 0,-2 0 133 0 0,0-1-160 0 0,-1 2 188 0 0,-1-1-268 0 0,-1 2 318 0 0,0-1-378 0 0,-2 2 175 0 0,0 2-324 0 0,-2-1 174 0 0,0 2-316 0 0,-1 1 230 0 0,-1 1-283 0 0,-1 1 219 0 0,0 1-279 0 0,-1 3 253 0 0,0-1-327 0 0,-1 2 259 0 0,1 0-45 0 0,-1 2-263 0 0,0 1 271 0 0,0 1-251 0 0,0 1 239 0 0,0 2-228 0 0,0 2 185 0 0,1 3-308 0 0,1 2 159 0 0,2 3-233 0 0,1 2 42 0 0,3 3-142 0 0,2 2-33 0 0,2 2 71 0 0,3 2-71 0 0,1 2 143 0 0,3 2-91 0 0,1 1 134 0 0,0 2-107 0 0,0-1 231 0 0,-1-1-117 0 0,-1 0 210 0 0,-2-2-130 0 0,-2-1 93 0 0,-3-1 26 0 0,-2-3 58 0 0,-2 0 40 0 0,-3-2 42 0 0,-1-1 7 0 0,-3-1 78 0 0,-2 0 55 0 0,-2-2 106 0 0,-2-1-51 0 0,-2-1 81 0 0,-1-1 22 0 0,-1-1 61 0 0,-1-1 72 0 0,0 0-150 0 0,0-2 218 0 0,2-1-212 0 0,-1 0 286 0 0,3-1-262 0 0,-1 0 213 0 0,2-1-296 0 0,1-1 160 0 0,2-1-302 0 0,1-1 189 0 0,2 1-244 0 0,-2-3 155 0 0,1 1-270 0 0,4-3 248 0 0,2 0-258 0 0,4-2 220 0 0,3-1-235 0 0,3-2 69 0 0,3 0-14 0 0,3-3 34 0 0,3 0-10 0 0,1-1 146 0 0,3-2-222 0 0,1-1 254 0 0,1-1-204 0 0,0 0 235 0 0,0-1-133 0 0,-2 1 244 0 0,-1-1-165 0 0,-2 0 263 0 0,-1 0-190 0 0,-1 0 301 0 0,-1 0-300 0 0,-1 0 268 0 0,-2 0-345 0 0,-2 1 333 0 0,-1 0-389 0 0,-2 1 343 0 0,-1 0-427 0 0,-1 1 352 0 0,-3 0-437 0 0,-1 0 373 0 0,-1 2-430 0 0,-2-1 344 0 0,-3 2-359 0 0,-2-1 317 0 0,-3 2-316 0 0,-3 0 304 0 0,-2 1-321 0 0,-3 1 362 0 0,-1 2-375 0 0,-3 2 338 0 0,-1 1-331 0 0,-1 2 331 0 0,-1 3-328 0 0,-1 2 332 0 0,0 2-333 0 0,2 4 325 0 0,1 3-304 0 0,2 3 339 0 0,2 2-334 0 0,3 2 126 0 0,2 3-8 0 0,5 3 18 0 0,3 1 2 0 0,5 3 213 0 0,4 2-294 0 0,5 1 354 0 0,5 1-382 0 0,5 1 307 0 0,4-1-374 0 0,3 0 223 0 0,3-3-436 0 0,1-3 92 0 0,1-4-203 0 0,1-2-187 0 0,0-4-37 0 0,0-2-248 0 0,-1-4-3 0 0,-1-2-181 0 0,-2-3-111 0 0,-2-3-228 0 0,-1-3-282 0 0,-3-2-25 0 0,-2-2-640 0 0,-2-2-2910 0 0,-2-3-3229 0 0,-5 1 7775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8:50.4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 2484 0 0,'0'0'2054'0'0,"18"-2"3582"0"0,140-5 1244 0 0,85 15-6010 0 0,-8 0-1096 0 0,209-27-46 0 0,-387 18-4460 0 0,-36 5-1709 0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2:31.24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883E6"/>
      <inkml:brushProperty name="anchorY" value="-1.30247E6"/>
      <inkml:brushProperty name="scaleFactor" value="0.5"/>
    </inkml:brush>
  </inkml:definitions>
  <inkml:trace contextRef="#ctx0" brushRef="#br0">287 112 1712 0 0,'0'0'1780'0'0,"1"-2"-284"0"0,1 0-279 0 0,2-2-17 0 0,-1 0 0 0 0,2-1-85 0 0,-1 1 83 0 0,1-2-102 0 0,-1 2 69 0 0,1-2-214 0 0,-1 1 60 0 0,-1 0-302 0 0,0 1 107 0 0,-1-1-244 0 0,0 0-10 0 0,-2 0-218 0 0,0 0 87 0 0,-3 0-92 0 0,0-1-54 0 0,-3 0 60 0 0,-2 1-33 0 0,-2 0 5 0 0,-2 1 0 0 0,-1 0-62 0 0,-3 1-5 0 0,-1 1-92 0 0,-2 2 65 0 0,-2 1-34 0 0,0 1-25 0 0,-1 1 14 0 0,0 2-35 0 0,-1 0 14 0 0,2 3-39 0 0,0 0-8 0 0,2 1-13 0 0,2 2-4 0 0,2 2-5 0 0,4 0-55 0 0,3 3 10 0 0,3 0-71 0 0,5 3-48 0 0,4 1-38 0 0,4 3-98 0 0,5 2 46 0 0,5 2-86 0 0,4 2 77 0 0,4 2-34 0 0,5 1 127 0 0,2 0-82 0 0,2 1 106 0 0,1-1-71 0 0,-2-2 116 0 0,-2-2-111 0 0,-2-1 142 0 0,-4-3-97 0 0,-4-3 138 0 0,-4-1 37 0 0,-3-1 114 0 0,-4-3 24 0 0,-4 0-6 0 0,-3-2 32 0 0,-3 0-7 0 0,-4-2 3 0 0,-4 0-56 0 0,-2 0 44 0 0,-5-2-39 0 0,-2 0-13 0 0,-2-1-6 0 0,-2 0-33 0 0,-1-1-35 0 0,-2-1 4 0 0,0-1-6 0 0,0 0-65 0 0,-1-2-61 0 0,2 0-173 0 0,0-1-5 0 0,1-2-182 0 0,2 0-215 0 0,2-1-267 0 0,0-2-166 0 0,2-1-483 0 0,2-2-242 0 0,1-2-540 0 0,3-2-2945 0 0,3-1-3067 0 0,1 0 7405 0 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2:31.99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8679E6"/>
      <inkml:brushProperty name="anchorY" value="-1.3018E6"/>
      <inkml:brushProperty name="scaleFactor" value="0.5"/>
    </inkml:brush>
  </inkml:definitions>
  <inkml:trace contextRef="#ctx0" brushRef="#br0">11 176 876 0 0,'0'-2'3520'0'0,"0"-4"-1003"0"0,-1-2-138 0 0,0-3-470 0 0,0-1-203 0 0,0-2-109 0 0,0 1-134 0 0,0-1-106 0 0,0 2-109 0 0,0-1 60 0 0,1 2-268 0 0,-1 0 111 0 0,0 3-417 0 0,1-1 55 0 0,0 2-429 0 0,0-1 165 0 0,-1 2-363 0 0,1 1 208 0 0,0 2-327 0 0,0 1 281 0 0,0 2-320 0 0,1 2 218 0 0,0 4-240 0 0,0 4 62 0 0,0 4-33 0 0,1 5 26 0 0,-2 4 1 0 0,1 4-18 0 0,0 5-17 0 0,0 4 168 0 0,-1 5-223 0 0,1 4 231 0 0,0 2-270 0 0,1 2 261 0 0,-2 1-266 0 0,2 1 232 0 0,-1-1-261 0 0,0 0 282 0 0,0-1-273 0 0,-1-3 236 0 0,1-2-214 0 0,-1-3 221 0 0,0-3-234 0 0,0-3 67 0 0,0-3 14 0 0,0-4 2 0 0,0-3 30 0 0,0-3 22 0 0,0-2 76 0 0,0-3 83 0 0,0-2 80 0 0,0-1-22 0 0,0-4 26 0 0,0-1 5 0 0,0-2 27 0 0,0-2-40 0 0,0-3 205 0 0,0 0 315 0 0,2-3-349 0 0,1-1-360 0 0,1-2 356 0 0,0-3-372 0 0,1-2 364 0 0,0-2-428 0 0,1-3 413 0 0,1-1-483 0 0,1-2 134 0 0,1-1-30 0 0,0-2-35 0 0,2 0 11 0 0,1-2-13 0 0,1 0 2 0 0,1-1-10 0 0,1 1 16 0 0,0 0 14 0 0,0 1-46 0 0,0 1 5 0 0,0 2-25 0 0,-1 2-34 0 0,0 1-29 0 0,-1 2-36 0 0,-1 1-41 0 0,0 2-11 0 0,-2 1 185 0 0,-2 3-256 0 0,2 1 266 0 0,-1 2-273 0 0,-1 3 282 0 0,1 1-234 0 0,0 4 254 0 0,-1 2-233 0 0,0 3 207 0 0,0 3-253 0 0,0 2 224 0 0,-1 2-262 0 0,0 2 254 0 0,1 0-242 0 0,0 2 245 0 0,-1 0-245 0 0,2 1 284 0 0,-1-1-221 0 0,1-1 270 0 0,0-1-240 0 0,0 0 267 0 0,0-2-223 0 0,0-2 255 0 0,0-1-218 0 0,0-1 222 0 0,0-3-238 0 0,1-2 244 0 0,-3-2-293 0 0,3-2 260 0 0,-2-1-248 0 0,3-4 258 0 0,0-2-324 0 0,2-2 373 0 0,0-2-287 0 0,0-3 270 0 0,1-2-258 0 0,0-2 256 0 0,-1-1-246 0 0,1-2 257 0 0,-1-1-250 0 0,-1 0 304 0 0,-1-1-239 0 0,1 1 262 0 0,-2 1-252 0 0,-1 1 236 0 0,0 1-276 0 0,-2 1 264 0 0,0 2-302 0 0,-1 2 248 0 0,-1 2-291 0 0,0 1 275 0 0,-2 2-267 0 0,-1 2 261 0 0,0 1-242 0 0,1 2 256 0 0,0 3-277 0 0,0 0 303 0 0,1 4-269 0 0,-2 3 260 0 0,1 2-296 0 0,0 2 196 0 0,0 3-300 0 0,1 1 138 0 0,1 1-473 0 0,2 2 68 0 0,0-1-272 0 0,2 1-107 0 0,1-2-23 0 0,0 0-340 0 0,2-1-46 0 0,0-3-294 0 0,1-1-40 0 0,0-4-240 0 0,-2-2-62 0 0,3-3-98 0 0,-1-3-1888 0 0,1-3-1762 0 0,-3-1 4163 0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2:32.11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8899E6"/>
      <inkml:brushProperty name="anchorY" value="-1.30386E6"/>
      <inkml:brushProperty name="scaleFactor" value="0.5"/>
    </inkml:brush>
  </inkml:definitions>
  <inkml:trace contextRef="#ctx0" brushRef="#br0">133 190 820 0 0,'0'0'0'0'0,"-2"-5"2464"0"0,-3-5-695 0 0,-3-4-287 0 0,-2-3-189 0 0,-1-1-317 0 0,-1-1-78 0 0,-1 2-240 0 0,1 0 28 0 0,0 1-284 0 0,1 2 24 0 0,2 2-247 0 0,0 2-22 0 0,3 3-201 0 0,0 0-214 0 0,2 3-247 0 0,1 1-485 0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2:32.62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876E6"/>
      <inkml:brushProperty name="anchorY" value="-1.3024E6"/>
      <inkml:brushProperty name="scaleFactor" value="0.5"/>
    </inkml:brush>
  </inkml:definitions>
  <inkml:trace contextRef="#ctx0" brushRef="#br0">675 203 2200 0 0,'1'-2'2736'0'0,"1"-4"-471"0"0,0-2 135 0 0,1-1-507 0 0,0-2-107 0 0,0-2-267 0 0,-1 0 43 0 0,0-1-154 0 0,-1 0-229 0 0,-2 0-53 0 0,0-1-351 0 0,-2 1 63 0 0,0 1-342 0 0,-2 0 92 0 0,-1 2-302 0 0,-2 1 150 0 0,-1 1-283 0 0,1 2 215 0 0,-4 3-235 0 0,-2 2 262 0 0,-2 3-321 0 0,-3 3 264 0 0,0 4-175 0 0,-3 5 27 0 0,-1 6-16 0 0,0 4-19 0 0,0 7-25 0 0,0 6 156 0 0,3 6-286 0 0,2 6 240 0 0,2 4-218 0 0,3 6 156 0 0,4 2-234 0 0,1 4 239 0 0,4 2-272 0 0,2 1 226 0 0,2 2-256 0 0,1 0 129 0 0,2-1-51 0 0,2 0 10 0 0,0-2 144 0 0,1 0-238 0 0,0-3 222 0 0,0-2-270 0 0,0-4 259 0 0,0-4-308 0 0,-1-5 165 0 0,0-5-371 0 0,-2-5 13 0 0,0-5-287 0 0,0-4-104 0 0,-2-4-55 0 0,0-4-188 0 0,-3-4-195 0 0,-1-4-66 0 0,0-4-63 0 0,-5-3 81 0 0,-1-4 104 0 0,-5-4-65 0 0,-3-3 68 0 0,-4-5-96 0 0,-4-4 121 0 0,-2-3 252 0 0,-3-4 262 0 0,-1-2 399 0 0,0-2 343 0 0,1-1 266 0 0,0-1 71 0 0,2 0 203 0 0,2 0 278 0 0,3 2 194 0 0,2 0 102 0 0,4 1 65 0 0,3 1-113 0 0,3 0 145 0 0,4 1-181 0 0,4 1-26 0 0,4-1 102 0 0,3 1-343 0 0,5-1 81 0 0,5-1-378 0 0,5 0 119 0 0,6-1-369 0 0,4 0 181 0 0,6 0-359 0 0,5 0 161 0 0,3 1-471 0 0,4 0 52 0 0,2 1-360 0 0,3 0-203 0 0,1 2-183 0 0,1 0-222 0 0,0 1-204 0 0,0 0-175 0 0,0 2-13 0 0,-3 0-369 0 0,-3 1-259 0 0,-3 0-2382 0 0,-3 0-2467 0 0,-9 3 5744 0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2:32.90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8905E6"/>
      <inkml:brushProperty name="anchorY" value="-1.30412E6"/>
      <inkml:brushProperty name="scaleFactor" value="0.5"/>
    </inkml:brush>
  </inkml:definitions>
  <inkml:trace contextRef="#ctx0" brushRef="#br0">68 172 2332 0 0,'-2'-2'2556'0'0,"0"-4"-485"0"0,-2-2-20 0 0,-1-2-383 0 0,1-2-145 0 0,-1 0 93 0 0,0-1 38 0 0,1 1 13 0 0,0-1 0 0 0,1 1-363 0 0,1 0 49 0 0,0 1-462 0 0,1 2 100 0 0,0 0-523 0 0,1 2 121 0 0,0-1-372 0 0,0 2 181 0 0,0 1-314 0 0,0 2 204 0 0,0 2-266 0 0,-1 3 196 0 0,0 4-236 0 0,-1 4 76 0 0,0 5-18 0 0,-1 5 115 0 0,-1 5-232 0 0,0 6 213 0 0,1 5-273 0 0,1 6 195 0 0,1 5-119 0 0,1 6-41 0 0,3 3-174 0 0,2 2 117 0 0,3 2-258 0 0,1-1 109 0 0,3 0-112 0 0,2-2-6 0 0,0-3 45 0 0,1-4-27 0 0,1-5 9 0 0,-1-4-146 0 0,-1-6 5 0 0,0-4-319 0 0,-1-5-141 0 0,0-5-424 0 0,-2-4-86 0 0,0-5-512 0 0,-3-3-247 0 0,-3-4-1815 0 0,7-5-3534 0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2:33.06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9046E6"/>
      <inkml:brushProperty name="anchorY" value="-1.3062E6"/>
      <inkml:brushProperty name="scaleFactor" value="0.5"/>
    </inkml:brush>
  </inkml:definitions>
  <inkml:trace contextRef="#ctx0" brushRef="#br0">107 89 1156 0 0,'0'0'0'0'0,"-5"-3"3600"0"0,-5-3-1045 0 0,-3-2-256 0 0,-3-2-463 0 0,0 0-127 0 0,1 0-360 0 0,4 2-21 0 0,1 1-4 0 0,3 1-144 0 0,4 0-84 0 0,3 2-323 0 0,5 0 10 0 0,6 1-309 0 0,5 1 37 0 0,5 0-231 0 0,5 2 11 0 0,5 1-292 0 0,4 0-129 0 0,5 0-144 0 0,4 2-286 0 0,2-1-264 0 0,2 0-304 0 0,-1 1-337 0 0,-1 0-430 0 0,-4-1-773 0 0,-2-1-1772 0 0,-5 1-2773 0 0,-9-2 6038 0 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2:34.95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9219E6"/>
      <inkml:brushProperty name="anchorY" value="-1.3074E6"/>
      <inkml:brushProperty name="scaleFactor" value="0.5"/>
    </inkml:brush>
  </inkml:definitions>
  <inkml:trace contextRef="#ctx0" brushRef="#br0">899 75 1184 0 0,'-2'-2'3044'0'0,"-1"-3"-942"0"0,-3-1-263 0 0,-1-2-450 0 0,-3 0-339 0 0,0-1-172 0 0,-3 0-186 0 0,0 1-51 0 0,-2 1 21 0 0,-1 2-36 0 0,-1 1 237 0 0,-1 1-184 0 0,-2 2 266 0 0,-3 3-171 0 0,-1 2-5 0 0,-4 4-34 0 0,-3 6-44 0 0,-4 6 8 0 0,-4 6-105 0 0,-3 7 121 0 0,-3 9-269 0 0,-3 7 168 0 0,-1 8-274 0 0,-1 6 299 0 0,1 6-347 0 0,1 4 221 0 0,4 4-256 0 0,3 3 93 0 0,4 2-48 0 0,5 1 190 0 0,4 3-306 0 0,7 0 238 0 0,5-2-267 0 0,5-2 205 0 0,5-2-93 0 0,5-2-173 0 0,5 0 165 0 0,4 0-239 0 0,5 0 212 0 0,3-3-262 0 0,4-4 57 0 0,2-4-22 0 0,2-4-31 0 0,2-5-86 0 0,1-4 0 0 0,1-5-445 0 0,1-4 33 0 0,-1-5-327 0 0,0-5-242 0 0,-2-6-233 0 0,-1-4-249 0 0,-1-6-276 0 0,-2-4-61 0 0,0-4-570 0 0,-3-4-2746 0 0,0-3-3136 0 0,-5-2 7481 0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2:36.67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9046E6"/>
      <inkml:brushProperty name="anchorY" value="-1.30824E6"/>
      <inkml:brushProperty name="scaleFactor" value="0.5"/>
    </inkml:brush>
  </inkml:definitions>
  <inkml:trace contextRef="#ctx0" brushRef="#br0">2 452 1088 0 0,'0'0'0'0'0,"-1"-2"2264"0"0,1-2-611 0 0,0-3-241 0 0,0-1-48 0 0,1-1-31 0 0,0-2-168 0 0,1 0 73 0 0,1-2-34 0 0,1 0 23 0 0,1 0-90 0 0,1-1 4 0 0,1 0-117 0 0,1-2-136 0 0,0 1-24 0 0,1-1-111 0 0,-1 0-25 0 0,2 0-183 0 0,-1 1 124 0 0,0 0-202 0 0,0 2 153 0 0,0 1-377 0 0,-1 1 225 0 0,-1 2-356 0 0,-1 1 193 0 0,0 2-230 0 0,-1 2 186 0 0,-2 0-236 0 0,2 3 241 0 0,0 3-210 0 0,0 2 259 0 0,-1 4-275 0 0,0 4 234 0 0,0 3-272 0 0,-2 5 83 0 0,0 4-34 0 0,-1 3 137 0 0,-1 5-236 0 0,1 3 268 0 0,-1 3-266 0 0,1 4 225 0 0,0 1-68 0 0,1 3-25 0 0,2 0-16 0 0,0 0 72 0 0,2-1-112 0 0,0 0 30 0 0,2-2-7 0 0,0-1 22 0 0,2-4-35 0 0,0-2 31 0 0,1-3-10 0 0,0-4 8 0 0,1-3-2 0 0,0-3-8 0 0,2-3 2 0 0,0-3-5 0 0,1-3 0 0 0,0-3-28 0 0,1-3-1 0 0,0-3-6 0 0,3-3-5 0 0,0-3-9 0 0,2-4-44 0 0,2-3-21 0 0,2-5-21 0 0,1-5-16 0 0,2-4-148 0 0,0-6 255 0 0,2-5-232 0 0,0-3 232 0 0,-1-5-207 0 0,-1-2 129 0 0,-1-1-26 0 0,-1-3 156 0 0,-2 0-168 0 0,-3-1 268 0 0,-1 2-227 0 0,-2 1 315 0 0,-3 2-161 0 0,-2 1 228 0 0,-3 2-228 0 0,-1 3 274 0 0,-2 1-263 0 0,-2 1 318 0 0,-1 2-192 0 0,-2 2 220 0 0,-1 2-320 0 0,-1 1 228 0 0,-2 2-340 0 0,-1 2 238 0 0,-1 2-293 0 0,-1 2 217 0 0,-2 3-284 0 0,-1 2 258 0 0,-1 3-273 0 0,-2 3 249 0 0,-2 3-249 0 0,0 3 270 0 0,-3 4-277 0 0,1 3 303 0 0,-1 3-291 0 0,0 3 285 0 0,0 3-281 0 0,2 2 308 0 0,2 3-316 0 0,1 2 282 0 0,3 0-276 0 0,2 3 287 0 0,4 0-296 0 0,3 0 121 0 0,2 0-29 0 0,4 0 16 0 0,2-1 1 0 0,4-1-3 0 0,2-1 6 0 0,1-2-39 0 0,3-3-2 0 0,1-2-21 0 0,2-3 8 0 0,1-2 141 0 0,1-2-236 0 0,1-4 244 0 0,1-2-277 0 0,2-2 287 0 0,-1-3-293 0 0,2-2 219 0 0,-1-3-276 0 0,0-2 241 0 0,0-4-188 0 0,-1-3-34 0 0,0-2-23 0 0,-1-3 11 0 0,-1-2 0 0 0,-2 0-61 0 0,-2-1 9 0 0,-2 2-62 0 0,-2 1-22 0 0,-2 2-245 0 0,-2 2-112 0 0,-2 3-227 0 0,-1 3-102 0 0,-2 1-48 0 0,-2 4-61 0 0,-2 2-137 0 0,-1 2-265 0 0,-1 2 69 0 0,-7 16-6725 0 0,1-2 2546 0 0,-1 0 4136 0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2:37.01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9304E6"/>
      <inkml:brushProperty name="anchorY" value="-1.3091E6"/>
      <inkml:brushProperty name="scaleFactor" value="0.5"/>
    </inkml:brush>
  </inkml:definitions>
  <inkml:trace contextRef="#ctx0" brushRef="#br0">28 142 2108 0 0,'-2'-3'6185'0'0,"0"-1"-4716"0"0,1 0-51 0 0,0-2-26 0 0,1-2-62 0 0,0 1 65 0 0,2-2 76 0 0,-1 0-199 0 0,2-1 38 0 0,0 1-219 0 0,0-1 189 0 0,0 0-408 0 0,0 3 178 0 0,0-1-403 0 0,-1 2 166 0 0,1-1-383 0 0,-1 1 132 0 0,0 0-330 0 0,0 1 186 0 0,-1 2-143 0 0,0 0 12 0 0,0 2-59 0 0,-1 1-2 0 0,-2 1-14 0 0,0 3-8 0 0,-2 3-54 0 0,-1 3 4 0 0,-1 2-37 0 0,0 3-20 0 0,-1 2-21 0 0,1 3-15 0 0,0 0 2 0 0,1 2-8 0 0,1 1 2 0 0,2 0-48 0 0,1 1-24 0 0,1-1-289 0 0,2 0 134 0 0,2 0-264 0 0,2-1-133 0 0,2-1-290 0 0,2-1-96 0 0,2-2-248 0 0,2-3-251 0 0,1-2-192 0 0,1-2-183 0 0,0-3-134 0 0,2-3-199 0 0,-1-2-288 0 0,2-3-1856 0 0,0-4-2429 0 0,-3 1 5444 0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2:37.16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9447E6"/>
      <inkml:brushProperty name="anchorY" value="-1.31062E6"/>
      <inkml:brushProperty name="scaleFactor" value="0.5"/>
    </inkml:brush>
  </inkml:definitions>
  <inkml:trace contextRef="#ctx0" brushRef="#br0">178 126 92 0 0,'-3'-3'3972'0'0,"-4"-3"-1273"0"0,-2-3-323 0 0,-4-2-569 0 0,-2-1-273 0 0,-1 0-181 0 0,-1 1 17 0 0,1 0-242 0 0,1 2 11 0 0,1 0-235 0 0,1 1-117 0 0,2 1-216 0 0,2 2-139 0 0,1 0-271 0 0,3 2-219 0 0,1 0-514 0 0,1 2-381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8:50.7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 1992 0 0,'0'0'5868'0'0,"18"2"1747"0"0,46-5-6463 0 0,75 6 0 0 0,-21 1-1685 0 0,419-1 893 0 0,-516-3-297 0 0,35 1-5620 0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2:37.85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9303E6"/>
      <inkml:brushProperty name="anchorY" value="-1.30922E6"/>
      <inkml:brushProperty name="scaleFactor" value="0.5"/>
    </inkml:brush>
  </inkml:definitions>
  <inkml:trace contextRef="#ctx0" brushRef="#br0">516 1324 1956 0 0,'4'3'9086'0'0,"0"-2"-7554"0"0,0 0-96 0 0,-1 0-19 0 0,-1 0-11 0 0,3-1-11 0 0,-1-1-63 0 0,2-1-155 0 0,-1 0-105 0 0,0-2-174 0 0,-1 1-158 0 0,2-3-103 0 0,-1-1-84 0 0,0-1-104 0 0,0 0-74 0 0,0-2-18 0 0,-1-1-93 0 0,1-1-17 0 0,-1-1 22 0 0,-1-1-64 0 0,0-2-33 0 0,-1-3-11 0 0,-1-1-49 0 0,-2-2-17 0 0,-1-3-32 0 0,-1-2 1 0 0,-3-4-36 0 0,-2-3-5 0 0,-3-4-165 0 0,-2-4 218 0 0,-3-2-212 0 0,-2-3 213 0 0,-1-1-48 0 0,-1-1-2 0 0,-1 0 3 0 0,0-1-20 0 0,0 0-9 0 0,1 1 19 0 0,1-1-6 0 0,1 3-17 0 0,2 2-4 0 0,1 1 19 0 0,3 3-44 0 0,2 2-28 0 0,3 3 6 0 0,2 4-2 0 0,3 2-29 0 0,3 2-42 0 0,3 1-4 0 0,4 2-26 0 0,3 2-28 0 0,3 2-9 0 0,4 1-14 0 0,3 3-21 0 0,2 3-47 0 0,2 3 11 0 0,2 2-91 0 0,-1 3-22 0 0,1 3-23 0 0,-1 2-9 0 0,-2 2 60 0 0,-2 3 9 0 0,-2 2 99 0 0,-3 1 9 0 0,-5 3 60 0 0,-4 2 31 0 0,-5 2 52 0 0,-6 2 4 0 0,-7 3 23 0 0,-6 3 52 0 0,-8 3-32 0 0,-7 3 79 0 0,-6 2 49 0 0,-7 1 3 0 0,-4 3 95 0 0,-3-1-57 0 0,-1 1 172 0 0,1 0-136 0 0,2-1 299 0 0,3-1-201 0 0,5-1 180 0 0,5-3-253 0 0,5-1 238 0 0,6-2-273 0 0,5-2 276 0 0,6-1-154 0 0,5-2 6 0 0,5-1-63 0 0,5-1-44 0 0,5 0-35 0 0,6-1-28 0 0,6-1-30 0 0,5 0-84 0 0,7-2-59 0 0,5-1-125 0 0,5-3 18 0 0,4-1-250 0 0,3-3 5 0 0,4-2-171 0 0,1-3-48 0 0,3-3-26 0 0,1-2-97 0 0,2-2-179 0 0,0-3-123 0 0,-2-2-201 0 0,-2-2-203 0 0,-4 0-98 0 0,-4-2-392 0 0,-4 0-360 0 0,-4 0-1756 0 0,-4 0-2141 0 0,-9 3 4793 0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2:38.54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9472E6"/>
      <inkml:brushProperty name="anchorY" value="-1.3098E6"/>
      <inkml:brushProperty name="scaleFactor" value="0.5"/>
    </inkml:brush>
  </inkml:definitions>
  <inkml:trace contextRef="#ctx0" brushRef="#br0">5 308 4328 0 0,'0'-3'2965'0'0,"-1"-5"-682"0"0,0-2-310 0 0,0-3-289 0 0,0-1-354 0 0,1-1-178 0 0,1-1-144 0 0,0 1 118 0 0,2 0-156 0 0,0 0 147 0 0,1 0-136 0 0,1 1-119 0 0,2 0-168 0 0,-1 1-147 0 0,2 1-94 0 0,1 0-122 0 0,0 0-55 0 0,1 2-49 0 0,0 1-70 0 0,0 1-52 0 0,-1 2-48 0 0,1 0 17 0 0,-2 2-68 0 0,1 2 28 0 0,-1 2-12 0 0,1 2-40 0 0,-1 3 8 0 0,-1 3 13 0 0,-1 3-20 0 0,-1 3 7 0 0,-1 4-100 0 0,-2 3 192 0 0,0 4-234 0 0,-2 3 240 0 0,-1 4-86 0 0,0 3 38 0 0,0 3-15 0 0,0 2 0 0 0,0 2 23 0 0,2 2-36 0 0,0 0 12 0 0,2 1 6 0 0,1 0 6 0 0,1-2 40 0 0,2-1 37 0 0,2-3 39 0 0,1-4 12 0 0,2-2 29 0 0,1-4 5 0 0,1-2-28 0 0,1-4 15 0 0,1-3-34 0 0,2-3-37 0 0,-1-3-10 0 0,1-3 8 0 0,0-4-66 0 0,1-3 32 0 0,0-3 12 0 0,1-4-6 0 0,1-3 121 0 0,1-3-202 0 0,2-5 51 0 0,1-4-6 0 0,2-5-24 0 0,1-5 11 0 0,0-5 53 0 0,2-3 12 0 0,-2-3-117 0 0,0-2 318 0 0,-1-2-116 0 0,-3 1 106 0 0,-2 1 23 0 0,-2 1-14 0 0,-2 1-14 0 0,-4 2-32 0 0,-1 1-30 0 0,-3 2 15 0 0,-3 1 29 0 0,-1 3-42 0 0,-3 0-23 0 0,-1 2-12 0 0,-2 2-66 0 0,-3 0-25 0 0,0 3-45 0 0,-3 0-15 0 0,0 2-20 0 0,-1 2 12 0 0,-1 1-38 0 0,-2 4 67 0 0,-1 1-91 0 0,1 3 37 0 0,1 3-26 0 0,-3 3 10 0 0,1 3 19 0 0,-1 2-24 0 0,-1 3 32 0 0,1 3-37 0 0,1 3 48 0 0,0 3-37 0 0,2 2 16 0 0,2 2-211 0 0,2 1 322 0 0,2 2-333 0 0,4 0 374 0 0,1 2-345 0 0,3 0 382 0 0,2 0-402 0 0,3-1 370 0 0,3 0-392 0 0,2 0 306 0 0,2-2-356 0 0,1-3 289 0 0,3-1-193 0 0,0-2 23 0 0,2-3-103 0 0,2-2 83 0 0,0-2-7 0 0,1-3 48 0 0,1-1-98 0 0,0-1-85 0 0,1-3-45 0 0,0-1-72 0 0,1-2-142 0 0,1-1-112 0 0,0-2-195 0 0,-1-1-62 0 0,0-1-6 0 0,-2-2-131 0 0,-1 0-125 0 0,-3 0-41 0 0,-2 1-325 0 0,-2 0 180 0 0,-2 2-462 0 0,-5 2-5 0 0,-1 0-196 0 0,-3 3-1872 0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2:39.06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973E6"/>
      <inkml:brushProperty name="anchorY" value="-1.31098E6"/>
      <inkml:brushProperty name="scaleFactor" value="0.5"/>
    </inkml:brush>
  </inkml:definitions>
  <inkml:trace contextRef="#ctx0" brushRef="#br0">110 144 1812 0 0,'0'0'2814'0'0,"1"-1"-1643"0"0,0-1 113 0 0,1-2-454 0 0,0 0 263 0 0,2-2-133 0 0,0 0 155 0 0,0 1-148 0 0,1-2 109 0 0,1 0-112 0 0,-1 1-15 0 0,0-1-64 0 0,0 1-43 0 0,0-1-97 0 0,-1 2-6 0 0,1-2-147 0 0,-1 2 106 0 0,-1-1-236 0 0,0 1 150 0 0,0-1-299 0 0,-1 2 21 0 0,1-1-101 0 0,-2 1-27 0 0,1 1-56 0 0,0 0-18 0 0,-1 0-42 0 0,0 0-34 0 0,0 1 29 0 0,0-1-45 0 0,-1 1-1 0 0,0 0-6 0 0,0 0 0 0 0,-2 0-15 0 0,0 0-10 0 0,0 1 193 0 0,-4 1-247 0 0,1 0 123 0 0,-3 2 12 0 0,-2 2 29 0 0,-1 1 44 0 0,-2 3 84 0 0,-1 1 121 0 0,0 2-223 0 0,-1 2 268 0 0,0 3-247 0 0,0 0 196 0 0,2 2-259 0 0,0 0 228 0 0,2 1-310 0 0,1 1 263 0 0,3 0-266 0 0,1 1 194 0 0,3 0-251 0 0,3 0 165 0 0,2 0-339 0 0,4 1 155 0 0,3-1-310 0 0,3-1 221 0 0,4-1-365 0 0,2-2 210 0 0,4-1-213 0 0,1-3 224 0 0,1-2-143 0 0,1-3 219 0 0,1-3-89 0 0,-1-2 178 0 0,0-2-27 0 0,-1-3 48 0 0,0-2 35 0 0,-2-3 2 0 0,-1-2-66 0 0,-2-4 138 0 0,-1-3-44 0 0,-2-2-53 0 0,-3-2 225 0 0,-2-2-35 0 0,-4 0 313 0 0,-1 0-261 0 0,-4 0 99 0 0,-2 1-23 0 0,-3 1-76 0 0,-2 1 23 0 0,-3 0-25 0 0,-3 2-57 0 0,-1 2 7 0 0,-2 1-26 0 0,-1 1-14 0 0,-2 2-1 0 0,0 2-68 0 0,0 2-211 0 0,1 2-246 0 0,3 1-269 0 0,-2 2-399 0 0,0 2-506 0 0,0 2 48 0 0,2 2-937 0 0,0 2-2606 0 0,3 1-3156 0 0,3-1 7398 0 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2:39.52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9864E6"/>
      <inkml:brushProperty name="anchorY" value="-1.3122E6"/>
      <inkml:brushProperty name="scaleFactor" value="0.5"/>
    </inkml:brush>
  </inkml:definitions>
  <inkml:trace contextRef="#ctx0" brushRef="#br0">1018 69 744 0 0,'-1'-3'3284'0'0,"-2"-4"-1087"0"0,0-1-371 0 0,-1-2-417 0 0,0 0-365 0 0,1 2-189 0 0,0-1-199 0 0,1 3-91 0 0,1 1 23 0 0,0 2 758 0 0,1 7-657 0 0,1 4-63 0 0,0 5-61 0 0,0 5-83 0 0,0 6-68 0 0,0 6-112 0 0,-1 6-42 0 0,0 7-12 0 0,-1 6-72 0 0,0 6-34 0 0,-2 5-27 0 0,-2 5 11 0 0,-2 6 11 0 0,-1 5 43 0 0,-4 3 36 0 0,-2 4 40 0 0,-3 1-58 0 0,-3 1 92 0 0,-4-1-56 0 0,-3-2 65 0 0,-4-3 15 0 0,-3-2 67 0 0,-1-4-1 0 0,-3-3 25 0 0,-1-3 215 0 0,0-6-292 0 0,0-5 176 0 0,-1-6-265 0 0,0-3 202 0 0,-1-4-338 0 0,0-4 245 0 0,0-3-343 0 0,0-4 176 0 0,1-2-467 0 0,1-4 35 0 0,1-3-475 0 0,3-3-204 0 0,3-4-281 0 0,1-3-405 0 0,2-2-178 0 0,2-2-446 0 0,1-3-593 0 0,2-1-1311 0 0,2-3-2547 0 0,6-1 5376 0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2:44.56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9635E6"/>
      <inkml:brushProperty name="anchorY" value="-1.3128E6"/>
      <inkml:brushProperty name="scaleFactor" value="0.5"/>
    </inkml:brush>
  </inkml:definitions>
  <inkml:trace contextRef="#ctx0" brushRef="#br0">143 1434 152 0 0,'0'0'3064'0'0,"-4"0"-1031"0"0,0 1-279 0 0,-3 0-260 0 0,0 1-175 0 0,-3-1-41 0 0,2-1-81 0 0,-2 1 4 0 0,1 0-59 0 0,2-1-169 0 0,-1 1-108 0 0,1-1-95 0 0,2 0-177 0 0,-2 1 66 0 0,2-1-147 0 0,2 1 124 0 0,0-1-171 0 0,2 1 176 0 0,-3-2-298 0 0,1 1 340 0 0,0-1-312 0 0,1 1 285 0 0,0-1-204 0 0,1 1 229 0 0,-1-1-177 0 0,0 0 159 0 0,0 0-190 0 0,1 0 93 0 0,0 0-144 0 0,-1 0 94 0 0,1-1-153 0 0,-1 1 75 0 0,1-2-110 0 0,0 0 93 0 0,0-1-119 0 0,1 0 44 0 0,-1-1-109 0 0,0 1 43 0 0,0-2-140 0 0,1 2 56 0 0,-1-3-64 0 0,0 2 51 0 0,1-3-63 0 0,-1 0 9 0 0,1-2-50 0 0,0 0 21 0 0,0-2-37 0 0,1-1 28 0 0,1-2-43 0 0,0 0-24 0 0,1-2 38 0 0,-1-2 41 0 0,2-2-128 0 0,0-1 61 0 0,1-3-42 0 0,1-3 14 0 0,0-1 0 0 0,1-3 13 0 0,1-3-45 0 0,1-1 42 0 0,-1-3-28 0 0,1-1 3 0 0,1-2 9 0 0,0 0-12 0 0,0 0 12 0 0,0-1-36 0 0,0 0 53 0 0,1 1-54 0 0,-1 0 53 0 0,1 1-34 0 0,0 0 30 0 0,-1 2-65 0 0,0 2 38 0 0,0 3 9 0 0,-1 2-17 0 0,0 2 21 0 0,0 2-6 0 0,0 2-7 0 0,0 2 21 0 0,-1 2-30 0 0,0 0 4 0 0,1 2 4 0 0,-1 0-12 0 0,1 2 22 0 0,0 0-2 0 0,1 2 1 0 0,0 0-13 0 0,0 2 18 0 0,0 1-15 0 0,1 0-5 0 0,1 0 20 0 0,0 2-7 0 0,1 0-2 0 0,1 1 25 0 0,-1 1-30 0 0,0 1-10 0 0,0 0 26 0 0,0 0 10 0 0,0 1-17 0 0,1 1 2 0 0,-1 0-5 0 0,0 1-4 0 0,-1 0-8 0 0,-2 1 20 0 0,0-1-17 0 0,-1 2-3 0 0,0 0 11 0 0,-1 0 10 0 0,2 1-13 0 0,-2 0 6 0 0,3 0-26 0 0,-2 1 31 0 0,3 0-6 0 0,-2 1 3 0 0,2 0 4 0 0,1 1-24 0 0,0 1 12 0 0,0 0 14 0 0,1 2-23 0 0,-2 1 17 0 0,1 1-1 0 0,-1 2 5 0 0,0 2-10 0 0,0 1 18 0 0,0 2 8 0 0,0 1-16 0 0,0 2 1 0 0,0 1 42 0 0,0 1 1 0 0,-1 2-8 0 0,1 2 53 0 0,-1 2-39 0 0,0 0 55 0 0,-1 2-43 0 0,0 1 33 0 0,0 1 97 0 0,-1 0-116 0 0,-1 1 64 0 0,0 1-19 0 0,0 0 17 0 0,-1 1 29 0 0,-1 0 48 0 0,0 1-20 0 0,0 0 38 0 0,-1 1-270 0 0,0 0 73 0 0,-1-1-35 0 0,1 1-1 0 0,-1-1 0 0 0,0 0 0 0 0,0 0 0 0 0,-1-1 0 0 0,0 1 0 0 0,1-1 0 0 0,-1-1 0 0 0,0 0 0 0 0,-1-2 0 0 0,1 0 0 0 0,0-1 0 0 0,0-1 0 0 0,-1 0 0 0 0,1 0 0 0 0,0-1 0 0 0,0 0 0 0 0,0-1 0 0 0,-1 1 0 0 0,1 0 0 0 0,0-1 0 0 0,-1 1 0 0 0,1-1 0 0 0,-1 0 0 0 0,0 0 0 0 0,0-1 0 0 0,1 0 0 0 0,-1-1 0 0 0,0 0 0 0 0,0-1 0 0 0,1-1 0 0 0,-1-1 0 0 0,0 0 0 0 0,-1-1 0 0 0,1 0 0 0 0,0 0 0 0 0,-1 1 0 0 0,1-1 0 0 0,0 1 0 0 0,-1-1 0 0 0,1 0 0 0 0,1 0 0 0 0,-1 0 0 0 0,1-1 0 0 0,0 0 0 0 0,0 0 0 0 0,-1 1 0 0 0,1-1 0 0 0,0-1 0 0 0,0 2 0 0 0,1-2 0 0 0,1 2 0 0 0,-1-1 0 0 0,0 0 0 0 0,1 0 0 0 0,1 0 0 0 0,-1-2 0 0 0,0 0 0 0 0,1 0 0 0 0,-1 0 0 0 0,0-1 0 0 0,1 1 0 0 0,0-1 0 0 0,-1 0 0 0 0,1 1 0 0 0,0-1 0 0 0,0 0 0 0 0,0 0 0 0 0,-1-1 0 0 0,0 0 0 0 0,1 0 0 0 0,-1-1 0 0 0,0 1 0 0 0,1 0 0 0 0,0 0 0 0 0,0 0 0 0 0,0 1 0 0 0,0-1 0 0 0,1 0 0 0 0,0 0 0 0 0,0 0 0 0 0,0-1 0 0 0,1 0 0 0 0,-1 0 0 0 0,0-1 0 0 0,0-1 0 0 0,0 1 0 0 0,0-2 0 0 0,1 1 0 0 0,-1-1 0 0 0,0 0 0 0 0,0 0 0 0 0,1-1 0 0 0,-1 0 0 0 0,0-1 0 0 0,0 0 0 0 0,-1-1 0 0 0,1 0 0 0 0,0-1 0 0 0,-1 0 0 0 0,1 0 0 0 0,-1-1 0 0 0,2 0 0 0 0,-1 0 0 0 0,2 0 0 0 0,-2 0 0 0 0,3-1 0 0 0,-2 1 0 0 0,2-1 0 0 0,-2-1 0 0 0,2 0 0 0 0,-1-1 0 0 0,2-1 0 0 0,-2 0 0 0 0,3 0 0 0 0,-2 0 0 0 0,1-1 0 0 0,-2 0 0 0 0,2-2 0 0 0,0 0 0 0 0,0-1 0 0 0,1 0 0 0 0,-1-1 0 0 0,0-1 0 0 0,-1-1 0 0 0,1-1 0 0 0,-1 0 0 0 0,1-2 0 0 0,0-1 0 0 0,-1-1 0 0 0,1-1 0 0 0,0-2 0 0 0,-1 0 0 0 0,0-1 0 0 0,-1-1 0 0 0,1 0 0 0 0,-1-1 0 0 0,0 0 0 0 0,-1-1 0 0 0,1 0 0 0 0,-2 0 0 0 0,2 0 0 0 0,-2-1 0 0 0,1 1 0 0 0,0-1 0 0 0,-1 1 0 0 0,1-1 0 0 0,-1 1 0 0 0,0 0 0 0 0,0-1 0 0 0,0 1 0 0 0,0 1 0 0 0,0-1 0 0 0,-1 2 0 0 0,0 0 0 0 0,1 1 0 0 0,-1 0 0 0 0,-1 2 0 0 0,0 0 0 0 0,0 0 0 0 0,0 1 0 0 0,-1 1 0 0 0,1 0 0 0 0,-1 0 0 0 0,0 1 0 0 0,0 1 0 0 0,0 0 0 0 0,0 1 0 0 0,-1 0 0 0 0,1 0 0 0 0,-2 2 0 0 0,1 0 0 0 0,-1 1 0 0 0,0-1 0 0 0,-1 2 0 0 0,1-1 0 0 0,0 1 0 0 0,0 0 0 0 0,0 1 0 0 0,0-1 0 0 0,0 2 0 0 0,-1 0 0 0 0,0-1 0 0 0,0 2 0 0 0,0-1 0 0 0,-1 2 0 0 0,1-2 0 0 0,0 0 0 0 0,0 0 0 0 0,-1 0 0 0 0,1 0 0 0 0,0 0 0 0 0,-1 2 0 0 0,1-2 0 0 0,0 1 0 0 0,0 0 0 0 0,0 0 0 0 0,-1 2 0 0 0,1-3 0 0 0,-1 1 0 0 0,0 1 0 0 0,1-1 0 0 0,-1 2 0 0 0,0-1 0 0 0,0 1 0 0 0,0 0 0 0 0,1-2 0 0 0,0 0 0 0 0,-1 0 0 0 0,1 0 0 0 0,-1 1 0 0 0,1 0 0 0 0,-1 1 0 0 0,0 0 0 0 0,0 0 0 0 0,0 0 0 0 0,0 0 0 0 0,0 0 0 0 0,0 0 0 0 0,0 0 0 0 0,0 0 0 0 0,0 0 0 0 0,0 0 0 0 0,0 0 0 0 0,0 0 0 0 0,0 0 0 0 0,0 0 0 0 0,0 0 0 0 0,0 0 0 0 0,0 0 0 0 0,0 0 0 0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3:16.23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1683E6"/>
      <inkml:brushProperty name="anchorY" value="-1.32625E6"/>
      <inkml:brushProperty name="scaleFactor" value="0.5"/>
    </inkml:brush>
  </inkml:definitions>
  <inkml:trace contextRef="#ctx0" brushRef="#br0">328 92 1348 0 0,'0'0'0'0'0,"1"-2"1336"0"0,1 0-298 0 0,2-2-252 0 0,0 1 12 0 0,0-2-222 0 0,0 1 149 0 0,2-1-219 0 0,-1 1 230 0 0,2-1-82 0 0,-2 1 0 0 0,2-1-92 0 0,-1 2-55 0 0,1-2-6 0 0,-2 1-44 0 0,1-1 3 0 0,-2 2-31 0 0,2-1-7 0 0,-2 0-14 0 0,0 2-54 0 0,-1-1-18 0 0,-1 0 14 0 0,0 1-36 0 0,-1 1-41 0 0,1-2-32 0 0,0 1-32 0 0,-1 0 28 0 0,1 1-101 0 0,-1-1 959 0 0,-4 3-891 0 0,0 0-13 0 0,-3 2 31 0 0,-2 1-42 0 0,-1 2 106 0 0,-2 3-92 0 0,-1 1 105 0 0,-3 4-118 0 0,-2 1 134 0 0,-2 4-144 0 0,-2 3 151 0 0,-4 4-106 0 0,-1 4 89 0 0,-2 4-53 0 0,-1 4 21 0 0,0 5 3 0 0,1 2 60 0 0,1 3-3 0 0,2 3 108 0 0,2 1-168 0 0,2 2 153 0 0,4 1-123 0 0,3 2 199 0 0,4-1-244 0 0,4 1 269 0 0,4 0-288 0 0,4 1 180 0 0,4 0-290 0 0,3 1 188 0 0,6-2-97 0 0,3-1-32 0 0,3 0-39 0 0,5-3-45 0 0,2-1-30 0 0,2-2-85 0 0,3-4-23 0 0,0-1-88 0 0,1-4-84 0 0,-1-4-91 0 0,-1-3-110 0 0,0-5-128 0 0,-4-3-93 0 0,-1-3-104 0 0,-3-4-72 0 0,-2-2-131 0 0,-2-3-48 0 0,-1-2-255 0 0,-2-2 109 0 0,-1-1-362 0 0,-2-2 81 0 0,-1-1-422 0 0,-3-2-319 0 0,0-1-1365 0 0,-1-1-1448 0 0,-3-1 3234 0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3:16.64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1836E6"/>
      <inkml:brushProperty name="anchorY" value="-1.32912E6"/>
      <inkml:brushProperty name="scaleFactor" value="0.5"/>
    </inkml:brush>
  </inkml:definitions>
  <inkml:trace contextRef="#ctx0" brushRef="#br0">45 161 1740 0 0,'0'0'1856'0'0,"-2"-2"-368"0"0,-1 1-208 0 0,-1-2-131 0 0,1 1-35 0 0,-1 0 30 0 0,0-1 75 0 0,0 0 59 0 0,1 1 1 0 0,-1 0-49 0 0,1 0-80 0 0,0 0-63 0 0,1 1-169 0 0,0-2-58 0 0,0 1-120 0 0,1 0-81 0 0,1-1 26 0 0,0 1-178 0 0,0-1 109 0 0,3 0-204 0 0,1 0 125 0 0,2 0-239 0 0,2-1 169 0 0,3-1-333 0 0,3 1 224 0 0,1-1-291 0 0,4 0 201 0 0,1 0-257 0 0,2 0 184 0 0,2-1-287 0 0,1 1 192 0 0,0 0-297 0 0,1-1 96 0 0,1 1-209 0 0,-1 0 55 0 0,0 0-73 0 0,-1 0-27 0 0,0 0-51 0 0,-3 0 24 0 0,-1 1-40 0 0,-2 0 24 0 0,-2 1-41 0 0,-5 0-35 0 0,2 1-89 0 0,-4 0-91 0 0,0 0-132 0 0,-2 1 18 0 0,-2 0-102 0 0,1 0-77 0 0,-1 0-25 0 0,-1 0-123 0 0,-2 0-317 0 0,-1 1-255 0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3:17.04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201E6"/>
      <inkml:brushProperty name="anchorY" value="-1.33023E6"/>
      <inkml:brushProperty name="scaleFactor" value="0.5"/>
    </inkml:brush>
  </inkml:definitions>
  <inkml:trace contextRef="#ctx0" brushRef="#br0">1 215 940 0 0,'0'-3'2736'0'0,"0"-3"-797"0"0,1-3-58 0 0,-1-3-256 0 0,0-1-47 0 0,0-2-287 0 0,1-1 78 0 0,0 0 4 0 0,0-1-133 0 0,0 1-52 0 0,0 1-126 0 0,0 0-100 0 0,0 2-264 0 0,0 1-115 0 0,0 3-149 0 0,0 0-96 0 0,0 3-59 0 0,2 0-62 0 0,-1 2-104 0 0,2 1 107 0 0,1 4-96 0 0,0 2-9 0 0,2 3-12 0 0,0 4-29 0 0,2 3-17 0 0,1 4 25 0 0,1 2-4 0 0,1 4-50 0 0,2 3 94 0 0,1 2-29 0 0,0 2 95 0 0,2 0-155 0 0,1 1 199 0 0,0 1-136 0 0,0-3 221 0 0,0 0-221 0 0,0-3 271 0 0,0-1-322 0 0,-2-3 331 0 0,-1-1-209 0 0,-1-3 298 0 0,-1-1-232 0 0,-1-3 333 0 0,-2-1-249 0 0,0-1 263 0 0,-1-3-335 0 0,-2-2 236 0 0,1-1-310 0 0,-2-2 208 0 0,2-3-288 0 0,1-2 239 0 0,1-3-342 0 0,0-4 238 0 0,1-2-279 0 0,0-4 176 0 0,1-3-211 0 0,0-4-82 0 0,1-4-118 0 0,1-2-27 0 0,0-4-6 0 0,0-1-49 0 0,1-1-40 0 0,-2 2-93 0 0,0 0-7 0 0,-1 2-80 0 0,0 3-138 0 0,-1 2-222 0 0,-1 2-174 0 0,-1 3-205 0 0,0 3-195 0 0,-1 2-5 0 0,0 2-227 0 0,-1 4-105 0 0,2 2-167 0 0,-2 1-2215 0 0,2 3-2105 0 0,-1 1 4978 0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3:17.49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2204E6"/>
      <inkml:brushProperty name="anchorY" value="-1.33134E6"/>
      <inkml:brushProperty name="scaleFactor" value="0.5"/>
    </inkml:brush>
  </inkml:definitions>
  <inkml:trace contextRef="#ctx0" brushRef="#br0">55 414 3040 0 0,'2'2'4471'0'0,"0"0"-2782"0"0,2 1-371 0 0,0 0-97 0 0,2 0-5 0 0,-1 0 21 0 0,-1-1-21 0 0,2 0-135 0 0,0-1-175 0 0,2-1-193 0 0,-1 0-94 0 0,2-2-122 0 0,-1 1-95 0 0,3-1-84 0 0,2 0-35 0 0,0-1-70 0 0,2-1-38 0 0,-1 1-47 0 0,2-2-16 0 0,0 0-24 0 0,0 0-25 0 0,1 0 0 0 0,0-1-11 0 0,0 0-36 0 0,0-1 0 0 0,0 0-17 0 0,0 0-44 0 0,-1-1 3 0 0,0-1 4 0 0,-1 0 6 0 0,-1 0 8 0 0,0-1 8 0 0,-1-1 8 0 0,-1 0 18 0 0,-1 0-10 0 0,-1-1 61 0 0,-1 1 6 0 0,-1-2 25 0 0,-1 0-26 0 0,-1 0 46 0 0,-2 0 15 0 0,-1-1-3 0 0,-1 0 116 0 0,-3-1-69 0 0,0 1 3 0 0,-2-1 1 0 0,-1 0-50 0 0,-2 0 14 0 0,-2 0-35 0 0,-1 0 3 0 0,-2 1 7 0 0,-1 0-22 0 0,-2 2 7 0 0,-2 0-36 0 0,-2 2 38 0 0,-1 2-4 0 0,-2 2 39 0 0,-2 3 47 0 0,-2 3 50 0 0,-1 2 32 0 0,-1 4 30 0 0,-2 4 52 0 0,-1 3-6 0 0,0 3-22 0 0,1 4 19 0 0,1 3-50 0 0,2 2 14 0 0,3 2-169 0 0,4 2 214 0 0,3 1-276 0 0,4 0 232 0 0,3 1-245 0 0,4 1 239 0 0,4 0-283 0 0,4 0 205 0 0,4 0-41 0 0,4 1-22 0 0,4-1-53 0 0,4 0-9 0 0,4-2-35 0 0,3-1-64 0 0,4-2-144 0 0,2-3-137 0 0,4-3-123 0 0,1-3-178 0 0,3-3-170 0 0,1-4-161 0 0,-1-3-189 0 0,1-3-140 0 0,-1-4-153 0 0,1-3-162 0 0,1-2-83 0 0,-1-5-317 0 0,0-2-564 0 0,0-3-2080 0 0,-1-3-2785 0 0,-8 2 6267 0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3:17.93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2398E6"/>
      <inkml:brushProperty name="anchorY" value="-1.3328E6"/>
      <inkml:brushProperty name="scaleFactor" value="0.5"/>
    </inkml:brush>
  </inkml:definitions>
  <inkml:trace contextRef="#ctx0" brushRef="#br0">497 126 2368 0 0,'-1'-2'2372'0'0,"-3"-3"-536"0"0,0-2-109 0 0,-2-2-244 0 0,-1 0-164 0 0,-1-1-231 0 0,-1 0-26 0 0,-1 0-62 0 0,-1 0 49 0 0,-1 0-230 0 0,-2 0 26 0 0,1 2-248 0 0,-2 0 4 0 0,0 2-227 0 0,-1 0 56 0 0,-1 2-180 0 0,-1 3 100 0 0,0 1-104 0 0,-2 3 47 0 0,-2 3 40 0 0,-1 5-41 0 0,-1 4 67 0 0,-2 5-69 0 0,1 5 21 0 0,-1 5-114 0 0,1 6 58 0 0,1 5-32 0 0,2 5 76 0 0,3 3-7 0 0,4 4 6 0 0,3 3-63 0 0,4 3-117 0 0,2 1 169 0 0,5 1-231 0 0,2 0 227 0 0,2 2-284 0 0,2-1 195 0 0,0 0-94 0 0,2-1-41 0 0,0-1-56 0 0,-1-3-63 0 0,-1-3-120 0 0,0-3-100 0 0,-1-3-66 0 0,-1-4-153 0 0,-2-3-87 0 0,0-3-208 0 0,-2-2-174 0 0,-1-3-147 0 0,0-3-357 0 0,-3-3 231 0 0,1-4-428 0 0,-2-2-112 0 0,-1-4-212 0 0,-1-4-1903 0 0,-1-3-1734 0 0,2-4 4078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8:51.1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64 464 0 0,'0'0'5201'0'0,"19"-2"-2561"0"0,333-21 1882 0 0,-279 20-3891 0 0,490-31 800 0 0,-431 33-2281 0 0,-128 1 675 0 0,-1 0-33 0 0,17 0-1621 0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3:18.09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2221E6"/>
      <inkml:brushProperty name="anchorY" value="-1.33289E6"/>
      <inkml:brushProperty name="scaleFactor" value="0.5"/>
    </inkml:brush>
  </inkml:definitions>
  <inkml:trace contextRef="#ctx0" brushRef="#br0">15 376 2096 0 0,'-2'-3'3144'0'0,"-1"-5"-774"0"0,0-1-92 0 0,-1-3-530 0 0,2-2-169 0 0,1 0-160 0 0,3-2-136 0 0,2 0-62 0 0,4-1-170 0 0,2-1-60 0 0,4 1-273 0 0,4-1-51 0 0,5 0-141 0 0,3-1-184 0 0,5 2-250 0 0,4 0-115 0 0,5 0-212 0 0,4 1-223 0 0,4 1-186 0 0,3 0-219 0 0,0 1-339 0 0,0 1-148 0 0,-1 2-411 0 0,-1 0-555 0 0,-3 0-1864 0 0,-1 0-2306 0 0,-10 3 5140 0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3:18.42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2415E6"/>
      <inkml:brushProperty name="anchorY" value="-1.33378E6"/>
      <inkml:brushProperty name="scaleFactor" value="0.5"/>
    </inkml:brush>
  </inkml:definitions>
  <inkml:trace contextRef="#ctx0" brushRef="#br0">685 183 288 0 0,'0'-3'3352'0'0,"-4"-5"-900"0"0,0-3-271 0 0,-2-2-364 0 0,-1-2-344 0 0,0-1-203 0 0,0 1-159 0 0,0 0 10 0 0,0 0 55 0 0,1 2-93 0 0,-1 0-128 0 0,1 2-160 0 0,-1 1-187 0 0,1 1-104 0 0,2 2-104 0 0,-2 2-7 0 0,1 2-57 0 0,-3 3 109 0 0,-1 4-184 0 0,-2 6 187 0 0,-3 5-204 0 0,-3 8 52 0 0,-4 8-103 0 0,-1 9 121 0 0,-4 9-217 0 0,-2 9 190 0 0,-1 7-47 0 0,0 7 14 0 0,0 3 12 0 0,1 3-27 0 0,1 1-150 0 0,1 0 242 0 0,2 0-248 0 0,1-5 241 0 0,1-2-268 0 0,1-5 230 0 0,2-3-104 0 0,0-4-21 0 0,1-3-36 0 0,0-3-4 0 0,2-4-46 0 0,2-5-87 0 0,1-5-216 0 0,1-5-235 0 0,1-4-241 0 0,2-5-187 0 0,2-3-243 0 0,0-5-497 0 0,2-4-281 0 0,1-4-318 0 0,1-4-478 0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3:18.98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2219E6"/>
      <inkml:brushProperty name="anchorY" value="-1.33384E6"/>
      <inkml:brushProperty name="scaleFactor" value="0.5"/>
    </inkml:brush>
  </inkml:definitions>
  <inkml:trace contextRef="#ctx0" brushRef="#br0">89 145 112 0 0,'1'-4'3376'0'0,"2"-4"-942"0"0,1-2 31 0 0,1-2-445 0 0,0-2-94 0 0,0 1-286 0 0,-1-1-14 0 0,0 1-155 0 0,-1 1-135 0 0,-1 3-206 0 0,0 0-217 0 0,-1 2-170 0 0,0 0-192 0 0,0 1-33 0 0,0 2-69 0 0,-1 2 737 0 0,-1 5-716 0 0,-1 3 185 0 0,-1 4-296 0 0,-2 6 163 0 0,0 5-142 0 0,-1 6-62 0 0,-1 5-44 0 0,0 6-49 0 0,0 4-40 0 0,1 3-27 0 0,1 4-30 0 0,1 1-173 0 0,2 4 210 0 0,2 0-226 0 0,0 1 71 0 0,1-3 132 0 0,1 0-226 0 0,-1-3 232 0 0,1-3-238 0 0,0-3 233 0 0,0-3-89 0 0,0-3 19 0 0,-1-4-13 0 0,1-4-3 0 0,-1-2 37 0 0,0-5-25 0 0,-1-2 23 0 0,1-2 3 0 0,0-5-52 0 0,-1-1 7 0 0,0-3-144 0 0,-1-3 210 0 0,0 0-255 0 0,1-3 269 0 0,-1-1-263 0 0,-1-3 251 0 0,0 0-168 0 0,0-5 262 0 0,0-2-210 0 0,0-1 322 0 0,0-3-214 0 0,0-1 319 0 0,0-2-210 0 0,1 0 439 0 0,0-2-505 0 0,0 0 503 0 0,0 0-424 0 0,1-1 472 0 0,1 0-604 0 0,0-1 360 0 0,1-1-546 0 0,0 0 147 0 0,2-1-61 0 0,0 1 0 0 0,1 0 0 0 0,0 0 0 0 0,1 0 0 0 0,1 1 0 0 0,1 1 0 0 0,1 1 0 0 0,1 0 0 0 0,1 1 0 0 0,1 1-112 0 0,1 2-290 0 0,1 1-59 0 0,1 2-139 0 0,0 2 84 0 0,1 3-70 0 0,0 1 51 0 0,1 3 85 0 0,-1 3-10 0 0,1 3 19 0 0,-1 3 65 0 0,0 4 53 0 0,-1 2 58 0 0,-2 4 47 0 0,0 3-108 0 0,-3 2 270 0 0,-2 2-198 0 0,-3 1 281 0 0,-3 0-180 0 0,-2 2 311 0 0,-3 0-156 0 0,-2 0 271 0 0,-4 0-67 0 0,-2-1 99 0 0,-2-1-42 0 0,-3-2 3 0 0,-1-1-61 0 0,-2-2-8 0 0,-2-2-39 0 0,0-3-188 0 0,-1-2 222 0 0,1-3-277 0 0,-1-3 194 0 0,0-2-341 0 0,2-2 54 0 0,0-2-462 0 0,1-2-125 0 0,0-2-282 0 0,2-2-591 0 0,0-2-298 0 0,2-2-311 0 0,1-2-789 0 0,2-2-2601 0 0,3-1-3709 0 0,2 1 8688 0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3:19.39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2083E6"/>
      <inkml:brushProperty name="anchorY" value="-1.33339E6"/>
      <inkml:brushProperty name="scaleFactor" value="0.5"/>
    </inkml:brush>
  </inkml:definitions>
  <inkml:trace contextRef="#ctx0" brushRef="#br0">372 195 2712 0 0,'0'0'0'0'0,"-2"-4"2929"0"0,-4-7-585 0 0,-1-3-224 0 0,-2-3-364 0 0,-1-3-172 0 0,1 1-127 0 0,-1 0-50 0 0,1 1-77 0 0,1 2-169 0 0,1 1-67 0 0,1 3-372 0 0,1 1 41 0 0,2 3-343 0 0,1 2 65 0 0,0 3-240 0 0,2 1 89 0 0,3 4-212 0 0,2 2 102 0 0,2 5-216 0 0,2 5 34 0 0,3 5-164 0 0,1 8-3 0 0,4 7-65 0 0,0 8 38 0 0,2 5-21 0 0,1 7 25 0 0,1 6-77 0 0,-1 4 84 0 0,-1 3-23 0 0,-3 3 35 0 0,-1 1 26 0 0,-3 0 22 0 0,-3 0 72 0 0,-3 0 24 0 0,-4-2 158 0 0,-3-1 123 0 0,-3-1-4 0 0,-4-1 260 0 0,-4-3 45 0 0,-3-1 87 0 0,-4-3 34 0 0,-2-2 10 0 0,-3-2-12 0 0,-2-4 30 0 0,-1-2-42 0 0,-1-4-39 0 0,0-4-78 0 0,0-4-108 0 0,1-3-89 0 0,1-5-84 0 0,2-4-124 0 0,1-3-180 0 0,2-3-217 0 0,1-4-316 0 0,1-1-423 0 0,0-3-388 0 0,2-2-490 0 0,-1-1-875 0 0,1-2-331 0 0,0-2-3683 0 0,1-1-4671 0 0,2-2 11246 0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3:21.91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1919E6"/>
      <inkml:brushProperty name="anchorY" value="-1.33371E6"/>
      <inkml:brushProperty name="scaleFactor" value="0.5"/>
    </inkml:brush>
  </inkml:definitions>
  <inkml:trace contextRef="#ctx0" brushRef="#br0">144 2639 392 0 0,'0'0'0'0'0,"-4"1"1376"0"0,-5 3-578 0 0,-3 2-218 0 0,-4 1-193 0 0,0 0-108 0 0,0 1-92 0 0,1-2-144 0 0,1 1 204 0 0,3-2-118 0 0,1 1-5 0 0,3-2-26 0 0,1 1 16 0 0,2-1-59 0 0,2 1 96 0 0,1-1-31 0 0,2 1 138 0 0,0-1 35 0 0,2 2 90 0 0,0-2-58 0 0,2 2 193 0 0,-1-1 20 0 0,2 0 64 0 0,1 1 68 0 0,-1-1 16 0 0,1 2 2 0 0,0-1 41 0 0,1 1-71 0 0,0 0 98 0 0,1 0 2 0 0,0-1 25 0 0,0 1-12 0 0,1-1-36 0 0,0 0-40 0 0,0-1 55 0 0,1-1-72 0 0,1 0 8 0 0,1-1-102 0 0,1-1-7 0 0,2-1-130 0 0,4-3 3 0 0,3-1-141 0 0,5-2 25 0 0,4-3-78 0 0,7-3-2 0 0,6-4-40 0 0,8-4-21 0 0,7-5-44 0 0,7-5-23 0 0,6-4-109 0 0,7-6 74 0 0,10-6-95 0 0,8-7 30 0 0,8-8-86 0 0,6-5 42 0 0,5-8-73 0 0,3-4 61 0 0,4-5-71 0 0,1-4 90 0 0,2-2-18 0 0,0-1 13 0 0,1 1-6 0 0,-1 1-6 0 0,-2 2-32 0 0,-3 2 46 0 0,-3 3 74 0 0,-4 4-63 0 0,-7 6 90 0 0,-7 4-47 0 0,-5 5 43 0 0,-6 4-34 0 0,-4 4 38 0 0,-4 2 162 0 0,-3 4-200 0 0,-4 3 46 0 0,-3 2-2 0 0,-6 4-40 0 0,-6 3-2 0 0,-5 3 36 0 0,-4 2-40 0 0,-3 2 27 0 0,-5 3-45 0 0,-3 2 40 0 0,-4 2-8 0 0,-2 1-21 0 0,-4 2-7 0 0,-1 0 1 0 0,-2 2 124 0 0,-1 0-241 0 0,-2 1 249 0 0,0 0-233 0 0,-1 1 237 0 0,-1 0-252 0 0,-1 1 244 0 0,-1 1-261 0 0,-1 1 237 0 0,-3 0-260 0 0,0 1 264 0 0,-1 0-235 0 0,-1 1 267 0 0,0 1-269 0 0,-2-1 264 0 0,0 1-261 0 0,0 0 92 0 0,0 0-16 0 0,0-1 7 0 0,0 1 5 0 0,0-1 18 0 0,0 1-42 0 0,0-2 41 0 0,0 0-8 0 0,2 0 2 0 0,-1 0 53 0 0,2-1-30 0 0,1 0 31 0 0,0 0 6 0 0,0 0-19 0 0,1-1 2 0 0,0 1-6 0 0,0-1 98 0 0,0 1-149 0 0,0-1 202 0 0,-1 1-191 0 0,0-1 212 0 0,0 1-216 0 0,-1 0 197 0 0,-1-1-209 0 0,0 2 201 0 0,0-1-224 0 0,-2 1 253 0 0,-1 0-259 0 0,0 1 233 0 0,-1-1-261 0 0,-1 1 212 0 0,0 0-239 0 0,-1 1 204 0 0,-1-1-213 0 0,0 1 216 0 0,0 1-214 0 0,-2 0 209 0 0,1 1-221 0 0,-2 0 229 0 0,2 0-219 0 0,-2 1 206 0 0,1-1-219 0 0,0 2 228 0 0,0-2-224 0 0,-1 2 232 0 0,1-2-252 0 0,-1 2 282 0 0,1-1-263 0 0,-2 2 234 0 0,1-2-213 0 0,-1 2 179 0 0,-1 0-273 0 0,1 0 191 0 0,-1 0-338 0 0,-1 1 94 0 0,0 0-151 0 0,1-1-150 0 0,-1 1-85 0 0,-1 0-141 0 0,-1-1 25 0 0,0 0-282 0 0,0 1-150 0 0,-3 0-67 0 0,-1 1-56 0 0,-2 0-78 0 0,0 0-59 0 0,-3 2 23 0 0,0 0 70 0 0,-2 2 20 0 0,0-1 46 0 0,-1 1-156 0 0,1 1-912 0 0,-1 0-78 0 0,3-1 83 0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3:22.29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2492E6"/>
      <inkml:brushProperty name="anchorY" value="-1.33236E6"/>
      <inkml:brushProperty name="scaleFactor" value="0.5"/>
    </inkml:brush>
  </inkml:definitions>
  <inkml:trace contextRef="#ctx0" brushRef="#br0">267 15 2628 0 0,'0'0'0'0'0,"-3"1"624"0"0,-2 1 52 0 0,-3 0 92 0 0,1 0 9 0 0,-3 1-35 0 0,0 0 16 0 0,-2 1-16 0 0,0 0-6 0 0,2-2-68 0 0,-3 2-85 0 0,1-1 1 0 0,-1 0-93 0 0,0 0 63 0 0,2-1-47 0 0,-1 0 77 0 0,3 0-81 0 0,-2 1 53 0 0,2-1-86 0 0,-2 0 71 0 0,2 0-122 0 0,-1 0 133 0 0,2 0-154 0 0,-1-1 112 0 0,3 0-161 0 0,1 0 157 0 0,-2 1-148 0 0,2-1 198 0 0,1 1-166 0 0,1-1 128 0 0,-1 1-41 0 0,2 0 17 0 0,0-1-8 0 0,1 0-44 0 0,2 2 8 0 0,0-1-47 0 0,5 0-64 0 0,-1 0-21 0 0,5 0 4 0 0,3-1-58 0 0,2 0-50 0 0,4-1 90 0 0,2-1-199 0 0,3 0 167 0 0,1 0-228 0 0,3-1 186 0 0,3-2-256 0 0,1 1 214 0 0,2-2-226 0 0,0 0 209 0 0,0-1-260 0 0,-1 0 245 0 0,0 0-225 0 0,-2-1 206 0 0,-3 1-215 0 0,-2 0 232 0 0,-3 0-214 0 0,-2 1 274 0 0,-3 1-206 0 0,-2 0 230 0 0,-3 1-210 0 0,-2 0 237 0 0,0 1-228 0 0,-3 0 261 0 0,1 0-297 0 0,-2 0 240 0 0,1 0-294 0 0,-3 0 243 0 0,0 1-263 0 0,-3 1 243 0 0,3-1-209 0 0,-2 2 324 0 0,0 1-174 0 0,-1 2 256 0 0,-3 2-230 0 0,-1 2 261 0 0,-3 3-212 0 0,-3 4 80 0 0,-2 2-48 0 0,-3 5-9 0 0,-2 3-3 0 0,-3 6 8 0 0,-2 3-129 0 0,-2 6 13 0 0,-2 3-85 0 0,0 3-225 0 0,-1 3-217 0 0,0 2-123 0 0,1 2-520 0 0,1 1-199 0 0,1 2-678 0 0,1 1-511 0 0,3 2-1132 0 0,2 0-2182 0 0,1 0-4155 0 0,4-12 9394 0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2:58.67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0577E6"/>
      <inkml:brushProperty name="anchorY" value="-1.31717E6"/>
      <inkml:brushProperty name="scaleFactor" value="0.5"/>
    </inkml:brush>
  </inkml:definitions>
  <inkml:trace contextRef="#ctx0" brushRef="#br0">12 103 1204 0 0,'-1'-2'2828'0'0,"-1"-3"-849"0"0,-1-3-303 0 0,1-1-344 0 0,0 1-339 0 0,0-2-209 0 0,2 1-133 0 0,0 1-161 0 0,2-1 54 0 0,-1 2-120 0 0,1-1 70 0 0,0 2-122 0 0,1 0 62 0 0,0 2-87 0 0,2 1-62 0 0,-1 2-3 0 0,2 4-36 0 0,1 3-40 0 0,0 3-24 0 0,1 5-44 0 0,-1 3 13 0 0,1 4-110 0 0,-1 3 104 0 0,-1 4-157 0 0,1 4 162 0 0,0 4-139 0 0,0 3 126 0 0,-1 2-135 0 0,1 1 138 0 0,0 2-131 0 0,1-1 142 0 0,-1 0-111 0 0,1-2 202 0 0,0-1-35 0 0,0-3 88 0 0,1-3 20 0 0,-1-1 4 0 0,1-4 42 0 0,1-2-38 0 0,-1-3 8 0 0,2-3-16 0 0,-1-3 31 0 0,1-2 41 0 0,0-3-187 0 0,1-2 192 0 0,1-4-236 0 0,1-1 190 0 0,1-3-218 0 0,0-3 30 0 0,1-2-50 0 0,1-3-37 0 0,1-3 7 0 0,2-4-6 0 0,0-2 28 0 0,0-3 6 0 0,1-4 5 0 0,-1-2 75 0 0,1-2 7 0 0,-1-3 40 0 0,0 0 22 0 0,-2-1 207 0 0,-1 1-247 0 0,-2 0 229 0 0,-1 1-181 0 0,-1 1 296 0 0,-2 0-207 0 0,-2 1 130 0 0,0 1-128 0 0,-2 2 59 0 0,-1-1-86 0 0,-2 2 60 0 0,0 0-104 0 0,-2 1 71 0 0,-2 1-71 0 0,0 0-41 0 0,-2 1-69 0 0,-1 0 103 0 0,0 0-148 0 0,-2 1 81 0 0,-1 0-134 0 0,-2 1 69 0 0,0 1-127 0 0,0 1 66 0 0,-2 1-103 0 0,0 2 70 0 0,-1 0-90 0 0,0 3 54 0 0,-1 1-74 0 0,0 1 71 0 0,2 3-111 0 0,-3 1 98 0 0,1 1-13 0 0,-1 3-70 0 0,1 2 94 0 0,1 3-101 0 0,1 1 114 0 0,0 2-95 0 0,3 2 109 0 0,1 1-87 0 0,3 2 87 0 0,1 1-80 0 0,3 0 89 0 0,3 1-101 0 0,3 1 49 0 0,1-1-1 0 0,4 0-7 0 0,3 0-24 0 0,3-1 109 0 0,2-2-121 0 0,2-2 35 0 0,1-3 26 0 0,2-1-142 0 0,1-2 89 0 0,0-3-171 0 0,0-2 78 0 0,1-2-112 0 0,-1-2 116 0 0,-1-2-125 0 0,0-2 28 0 0,-1-2-187 0 0,0-2 3 0 0,-2-1-153 0 0,-1-2 123 0 0,0-3-265 0 0,-2 0 113 0 0,-2 0-304 0 0,-2 0 122 0 0,-1 0-152 0 0,-2 2-193 0 0,-2 1-313 0 0,-1 1-261 0 0,-3 3-316 0 0,0 2 18 0 0,-3 2-550 0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2:58.94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0803E6"/>
      <inkml:brushProperty name="anchorY" value="-1.31844E6"/>
      <inkml:brushProperty name="scaleFactor" value="0.5"/>
    </inkml:brush>
  </inkml:definitions>
  <inkml:trace contextRef="#ctx0" brushRef="#br0">32 1 1288 0 0,'0'0'17396'0'0,"1"2"-16926"0"0,-1 2-63 0 0,-1 2-1 0 0,0 2-41 0 0,-2 1 93 0 0,0 3-259 0 0,-1 2 204 0 0,-1 1-279 0 0,1 3 199 0 0,0 1-283 0 0,0 1 228 0 0,2 0-320 0 0,1 1 273 0 0,0-1-162 0 0,2 1-139 0 0,2-1-288 0 0,1 0-194 0 0,2-1-258 0 0,2-3-394 0 0,0 0-69 0 0,1-3-430 0 0,1-3-343 0 0,1-1-195 0 0,-2-4-1743 0 0,2-2-1986 0 0,-1-1 4505 0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2:59.09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0936E6"/>
      <inkml:brushProperty name="anchorY" value="-1.32005E6"/>
      <inkml:brushProperty name="scaleFactor" value="0.5"/>
    </inkml:brush>
  </inkml:definitions>
  <inkml:trace contextRef="#ctx0" brushRef="#br0">119 122 1816 0 0,'-2'-3'3608'0'0,"-3"-4"-975"0"0,-2-3-426 0 0,-2-1-479 0 0,-1-1-334 0 0,-1 0-256 0 0,0 0-164 0 0,0 2-164 0 0,1 0-186 0 0,1 1-97 0 0,1 3-179 0 0,1 0-222 0 0,1 1-238 0 0,1 1-385 0 0,0 1-562 0 0,2 1-880 0 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2:57.46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0265E6"/>
      <inkml:brushProperty name="anchorY" value="-1.31576E6"/>
      <inkml:brushProperty name="scaleFactor" value="0.5"/>
    </inkml:brush>
  </inkml:definitions>
  <inkml:trace contextRef="#ctx0" brushRef="#br0">1 898 608 0 0,'0'0'7592'0'0,"2"-1"-6797"0"0,0 0-158 0 0,0 0 21 0 0,0 0-122 0 0,-1 0 46 0 0,0 1-96 0 0,0-2 90 0 0,0 1-75 0 0,0 0 110 0 0,0-2 1016 0 0,0 1-1117 0 0,0 0-1 0 0,-1 0-50 0 0,1 0-21 0 0,-1 1 3 0 0,1 0 334 0 0,-1-1-427 0 0,0 0 9 0 0,0 0-24 0 0,0-1 2607 0 0,1 4-2909 0 0,0 0 238 0 0,0 3-257 0 0,0-1 228 0 0,0 3-214 0 0,0 0 82 0 0,1 2-18 0 0,-1 0 10 0 0,1 2 8 0 0,0 1 4 0 0,0 1 46 0 0,0 2-50 0 0,0 0 3 0 0,1 1 9 0 0,-1 0 36 0 0,1 2 9 0 0,0 1 42 0 0,0 1-102 0 0,0 1 135 0 0,1 0-75 0 0,0 1 42 0 0,0-1-66 0 0,0 1 24 0 0,0 1 23 0 0,1-1-41 0 0,-1 0 18 0 0,1-1-15 0 0,-1 1-1 0 0,0-1-5 0 0,0 1-14 0 0,-1-1-5 0 0,1 0 0 0 0,0 0 4 0 0,-1-1-25 0 0,0 0 7 0 0,0 0-35 0 0,1-1 13 0 0,-1-1 41 0 0,0 0-68 0 0,0 0 68 0 0,0-1-81 0 0,0 0 84 0 0,-1 1-95 0 0,1-2 98 0 0,-1 1-105 0 0,1 0 116 0 0,0-1-129 0 0,0 0 100 0 0,0-1-105 0 0,-1 0 76 0 0,0 0-98 0 0,1 0 102 0 0,-1-1-101 0 0,1 0 104 0 0,0 0-49 0 0,-1-1 34 0 0,0 1-31 0 0,1-1-14 0 0,0 0-48 0 0,0 0 86 0 0,-1 0-112 0 0,0-1 90 0 0,1-1-89 0 0,0 0 100 0 0,-1 0-109 0 0,1-1 118 0 0,-1 0-111 0 0,1-1 104 0 0,0 1-111 0 0,-1 0 108 0 0,1-2-112 0 0,-1 1 113 0 0,1 0-114 0 0,0-1 114 0 0,0 0-114 0 0,0 1 109 0 0,0-2-112 0 0,0 2 43 0 0,0-1 0 0 0,0-1 71 0 0,1 2-88 0 0,-2-2 95 0 0,2 2-98 0 0,0-2 80 0 0,0 1-71 0 0,1 0 91 0 0,-1-1-111 0 0,-1 2 104 0 0,0-2-98 0 0,1 1 104 0 0,-1-1-114 0 0,1 0 108 0 0,-1-1-93 0 0,1 2 84 0 0,-1-3-95 0 0,2 2 93 0 0,-2-2-98 0 0,2 2 99 0 0,-1-2-100 0 0,0 1 104 0 0,0-1-91 0 0,1 1 74 0 0,-1 0-77 0 0,1 0 26 0 0,0 0 62 0 0,0 0-81 0 0,-1 0 28 0 0,2 0 5 0 0,-1 0-9 0 0,1 0 4 0 0,-1-1 41 0 0,0 1-64 0 0,0-1 31 0 0,0 1-6 0 0,0-2 15 0 0,1 1-18 0 0,-1-1 20 0 0,1 1-11 0 0,-1 0 8 0 0,1 0-1 0 0,-1-1 4 0 0,2 0-14 0 0,-2 0-1 0 0,2 1 0 0 0,-2-2 13 0 0,2 1-9 0 0,-2 0 4 0 0,2-1 3 0 0,-1 0-5 0 0,1 1 2 0 0,-1-1-6 0 0,2-1 6 0 0,-1 1-1 0 0,1-1-10 0 0,-2 0 13 0 0,3-1-18 0 0,-2 0 14 0 0,-1 1 5 0 0,2-1-1 0 0,-1 0-9 0 0,3-1 22 0 0,-3 1-20 0 0,3-1 15 0 0,-3 1-9 0 0,1-2 17 0 0,-1 1-24 0 0,1-1 8 0 0,-1 1 1 0 0,1-2-14 0 0,-2 0 4 0 0,2 0 7 0 0,-2 1-16 0 0,1-2 14 0 0,0 1-4 0 0,0-1 1 0 0,-1 1-5 0 0,1-2-8 0 0,0 0 7 0 0,1-1 2 0 0,-2 0 70 0 0,1 0-104 0 0,-1-1 99 0 0,1-1-105 0 0,0 1 40 0 0,-1-1-23 0 0,1-1 65 0 0,0-1-102 0 0,0 0 116 0 0,-1 0-111 0 0,1 0 113 0 0,-2-1-127 0 0,0 1 113 0 0,0-1-100 0 0,0 1 90 0 0,-1-2-101 0 0,0 1 109 0 0,0 0-99 0 0,0-1 101 0 0,0-1-100 0 0,0 1 100 0 0,-1-2-100 0 0,0 1 104 0 0,0-1-105 0 0,0 0 83 0 0,-1 0-77 0 0,1 0 32 0 0,-1 0-6 0 0,0-1 15 0 0,0 0-14 0 0,0 0 15 0 0,-1 0-4 0 0,1-1 5 0 0,0 1 0 0 0,0-1-5 0 0,0 1 11 0 0,0 0-3 0 0,-1 0 1 0 0,0 0 4 0 0,1 1-5 0 0,-1 0 48 0 0,1 0-41 0 0,-1 0-14 0 0,1 1 13 0 0,-1-1-6 0 0,1 1 5 0 0,-1 0-5 0 0,0 0 2 0 0,1 0 17 0 0,-1 0-18 0 0,1 0 6 0 0,0 0-7 0 0,0-1 30 0 0,0 0-37 0 0,-1 0 7 0 0,1-1-2 0 0,0-1 13 0 0,0 0-14 0 0,0-1 6 0 0,0 0 12 0 0,0-1-9 0 0,0 1-6 0 0,0-1-7 0 0,0 0 6 0 0,0 0 16 0 0,0 1-14 0 0,-1 0 1 0 0,1 0 4 0 0,0 0 27 0 0,0 1-41 0 0,0-1 28 0 0,-1 2-23 0 0,1-1 29 0 0,0 0-18 0 0,0 1-3 0 0,0-1 34 0 0,-1 1 13 0 0,1-1-63 0 0,0 0 77 0 0,0 1-105 0 0,-1-1 102 0 0,1 1-88 0 0,0-1 82 0 0,0 0-94 0 0,0 1 93 0 0,0-1-103 0 0,-1 1 105 0 0,1-1-97 0 0,-1 1 90 0 0,1 0-82 0 0,-1 0 14 0 0,1 0 5 0 0,-1 1-18 0 0,1 0 28 0 0,-1 0-22 0 0,0 0 39 0 0,0 1-15 0 0,0 1 6 0 0,1 0-11 0 0,-1 1 13 0 0,1 0 5 0 0,0 1-11 0 0,-1-1-5 0 0,1 1-3 0 0,-1 0 4 0 0,1 0 8 0 0,-1 1-12 0 0,1 2 23 0 0,-1-2-20 0 0,1-1 1 0 0,-1 3 9 0 0,1-3 34 0 0,-1 1-65 0 0,1 1 39 0 0,-1-1-17 0 0,0 1-1 0 0,1-1 10 0 0,0 0-13 0 0,-1 0 14 0 0,1 2-4 0 0,0-2-4 0 0,-1 2 11 0 0,1-2-22 0 0,-1 2 11 0 0,1-1 6 0 0,0 1-12 0 0,-1-3 9 0 0,1 3-7 0 0,0-2 11 0 0,-1-1-13 0 0,1 1 210 0 0,0 2-294 0 0,0-2 111 0 0,0 2-38 0 0,0-2 11 0 0,0 3-7 0 0,0-3 3 0 0,0 2 3 0 0,0-1 0 0 0,1 0 4 0 0,-1 1 4 0 0,0-1 154 0 0,0 0-236 0 0,1 1 288 0 0,-1 0-312 0 0,-1 0 252 0 0,1-1-263 0 0,0 2 85 0 0,0-2 8 0 0,0 2-9 0 0,0-1 196 0 0,0 1-269 0 0,0-1 93 0 0,1-1-13 0 0,-1 2-46 0 0,0-2 79 0 0,2 1-29 0 0,-1-1 11 0 0,0 1 8 0 0,0 1 7 0 0,-1 0-11 0 0,1 0 33 0 0,0 0-43 0 0,0 0 14 0 0,0 1 4 0 0,0-2-2 0 0,1 2-4 0 0,0-2 2 0 0,-1 2-1 0 0,2-2-5 0 0,-2 2 6 0 0,2-1 8 0 0,-2 1-2 0 0,1-1 1 0 0,-1 1 9 0 0,0-1-16 0 0,0 1 9 0 0,1 0-2 0 0,-2 0-5 0 0,2 0 11 0 0,-1 2-17 0 0,1-2 28 0 0,-1 1-36 0 0,0-1 11 0 0,0 1 5 0 0,1-1-2 0 0,-1 2-4 0 0,1-2 11 0 0,-1 1-8 0 0,1 1-11 0 0,0 0 7 0 0,-1-1 12 0 0,1 1-14 0 0,-1 0 6 0 0,1-1 2 0 0,0 1-5 0 0,-1 0 6 0 0,2-1-6 0 0,-1 1 11 0 0,1 0-13 0 0,-1 0 14 0 0,1 0 0 0 0,-1 0-13 0 0,2 0 8 0 0,-1 0 12 0 0,1-1-9 0 0,-2 1-1 0 0,2 0 10 0 0,-2 1-13 0 0,2-1-5 0 0,-1 1 2 0 0,1 0 2 0 0,-1-1-5 0 0,1 0 2 0 0,-1 0-1 0 0,1 0-10 0 0,-1 1 8 0 0,1-1 2 0 0,-1 1 4 0 0,1 0-5 0 0,0 0-3 0 0,0-1 15 0 0,-1 2-15 0 0,1-2 10 0 0,-1 2-2 0 0,-1 0-5 0 0,2-1 11 0 0,-1 1-3 0 0,-1-1 1 0 0,3 1 0 0 0,-1 0 0 0 0,2 1 0 0 0,-2-1-5 0 0,0 1 11 0 0,2 0-8 0 0,-1 0-7 0 0,-1 0 17 0 0,2 0-6 0 0,-2 0-3 0 0,0 0 2 0 0,2 0-11 0 0,-2 1 13 0 0,3-1-4 0 0,-1 1-9 0 0,0 0 18 0 0,-1 0-11 0 0,2 0-6 0 0,-2 0 17 0 0,1 0-25 0 0,-1 0 17 0 0,1 1-19 0 0,-2-1 14 0 0,3 0 0 0 0,-2 0-9 0 0,1 1 18 0 0,-1-1-6 0 0,1 1-17 0 0,-2 0 10 0 0,3 0-17 0 0,-2 0 13 0 0,1-1-4 0 0,-2 1-4 0 0,2 0 6 0 0,-2 1-6 0 0,1-1 6 0 0,-2 1 13 0 0,2 0-4 0 0,-2 0 48 0 0,2 0-68 0 0,-1 0 8 0 0,1 1 168 0 0,-1-1-246 0 0,1 2 248 0 0,-2-1-249 0 0,1 2 246 0 0,0 0-269 0 0,-2-1 243 0 0,2 2-233 0 0,0 0 232 0 0,-1 0-228 0 0,1 0 232 0 0,0 1-247 0 0,0 1 252 0 0,0 0-254 0 0,0 0 245 0 0,-1 0-247 0 0,1 1 242 0 0,-1 0-237 0 0,1-1 249 0 0,-1 1-242 0 0,0 1 264 0 0,-1-1-284 0 0,1 1 250 0 0,-1 0-244 0 0,1 0 253 0 0,-2 0-254 0 0,1 1 246 0 0,0 0-233 0 0,-1 0 228 0 0,0 0-221 0 0,0 0 234 0 0,0 0-248 0 0,-1 1 99 0 0,0-1 150 0 0,0 0-222 0 0,0 1 108 0 0,0 0-15 0 0,0-1 4 0 0,0 0 6 0 0,-1 1 9 0 0,0 0 44 0 0,0-1-16 0 0,0 0-6 0 0,0 1 3 0 0,-1-1-2 0 0,1 1-19 0 0,0-2-13 0 0,0 1 45 0 0,-1 0-15 0 0,1 0 1 0 0,-1-1 16 0 0,0 1 23 0 0,0 0 26 0 0,1 0 14 0 0,-1 0-38 0 0,1 0 51 0 0,0 0-100 0 0,0-2 80 0 0,0 2-96 0 0,0-1 87 0 0,0 1-87 0 0,0-1 58 0 0,0 0-73 0 0,-1 0 85 0 0,1 0-68 0 0,-1 0 44 0 0,0-1-40 0 0,1 1 62 0 0,-1-1-60 0 0,0 0 84 0 0,1 0-66 0 0,-1 0 63 0 0,0-1-79 0 0,0 1 47 0 0,1-3-48 0 0,-1 2 27 0 0,0-2-14 0 0,1 1 9 0 0,0-2-22 0 0,0 2 7 0 0,-1-2 86 0 0,1 1-105 0 0,0-1 35 0 0,-1 1-20 0 0,1-1 7 0 0,0 1-8 0 0,-1-2 40 0 0,1 2-62 0 0,0-2 28 0 0,0 1-14 0 0,-1-1 26 0 0,0 1-16 0 0,1-1-4 0 0,-1 1 29 0 0,1-2-46 0 0,0 1 23 0 0,1-1 2 0 0,-1-1-24 0 0,0 2 21 0 0,-1-1-2 0 0,1-1 14 0 0,-1 2 20 0 0,0-1-4 0 0,0 0-6 0 0,0 0 11 0 0,0 0-26 0 0,0-1 58 0 0,0 1-73 0 0,0 0 28 0 0,1-1-5 0 0,0 1-6 0 0,0-1-6 0 0,0 0 15 0 0,-1 1 14 0 0,1 0-41 0 0,-1-1 4 0 0,1 1 39 0 0,-1-1-46 0 0,0 0 39 0 0,1 1-20 0 0,0 0 5 0 0,-1-1-10 0 0,1 1 7 0 0,-1 0-8 0 0,1-2-34 0 0,0 2 9 0 0,-1-2-5 0 0,1 0 0 0 0,-1 2 0 0 0,1-2 0 0 0,0 1 0 0 0,-1-1 0 0 0,1 1 0 0 0,0 0 0 0 0,-1 0 0 0 0,1-1 0 0 0,0 1 0 0 0,-1 0 0 0 0,0-1 0 0 0,0 0 0 0 0,1 1 0 0 0,-1 0 0 0 0,1 0 0 0 0,0-1 0 0 0,-1-1 0 0 0,1 2 0 0 0,-1-1 0 0 0,1-1 0 0 0,-1 1 0 0 0,0-1 0 0 0,0-1 0 0 0,0 0 0 0 0,0 0 0 0 0,0 0 0 0 0,0 0 0 0 0,0 0 0 0 0,-3-8-5557 0 0,1 2 3742 0 0,-1-2-396 0 0,0-2-373 0 0,-2-2-438 0 0,0-2-2952 0 0,-1-1-3896 0 0,1 1 9341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9:21.6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150 110 16 0 0,'0'0'1031'0'0,"22"-13"1996"0"0,-19 8-3019 0 0,-3 4 1 0 0,-1-2 8 0 0,-1 1 0 0 0,0 0 1 0 0,0-1-1 0 0,0 1 0 0 0,-1 0 0 0 0,1 0 0 0 0,0 0 0 0 0,-1 0 1 0 0,1 1-1 0 0,-1-1 0 0 0,0 1 0 0 0,-17-15 7473 0 0,19 11-8041 0 0,1 3 959 0 0,4-41 4129 0 0,-53 156-2840 0 0,2 7-925 0 0,15-45-1024 0 0,32-73-9 0 0,-2-40-15472 0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3:00.13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0796E6"/>
      <inkml:brushProperty name="anchorY" value="-1.31866E6"/>
      <inkml:brushProperty name="scaleFactor" value="0.5"/>
    </inkml:brush>
  </inkml:definitions>
  <inkml:trace contextRef="#ctx0" brushRef="#br0">3 442 2828 0 0,'0'0'0'0'0,"0"-3"2861"0"0,-1-6-673 0 0,0-2-32 0 0,0-4-396 0 0,2-2-268 0 0,0-3-128 0 0,0 0-177 0 0,2-2-137 0 0,0 0 82 0 0,0-1-64 0 0,0 1-316 0 0,1 1 148 0 0,1 0-409 0 0,0 1 167 0 0,1 2-422 0 0,0 2 148 0 0,1 1-248 0 0,-1 2 199 0 0,0 1-319 0 0,0 4 251 0 0,0 0-306 0 0,0 3 246 0 0,0 3-307 0 0,1 1 313 0 0,0 4-330 0 0,0 3 280 0 0,0 4-272 0 0,0 4 281 0 0,-1 2-309 0 0,0 5 186 0 0,0 4-151 0 0,1 2 240 0 0,-1 3-272 0 0,0 2 288 0 0,1 2-353 0 0,0 2 329 0 0,1 0-69 0 0,-1 0-6 0 0,1-1-197 0 0,0-1 285 0 0,1-1-320 0 0,0-2 331 0 0,0-3-338 0 0,0-1 368 0 0,1-4-334 0 0,1-2 331 0 0,-1-3-285 0 0,2-2 260 0 0,0-3-273 0 0,1-2 287 0 0,0-3-303 0 0,-2-3 307 0 0,3-3-107 0 0,1-2 21 0 0,1-4-44 0 0,1-2-181 0 0,1-4 286 0 0,0-3-277 0 0,0-3 310 0 0,0-3-202 0 0,0-4 237 0 0,1-2-164 0 0,-1-3 329 0 0,-1-1-210 0 0,-2-1 278 0 0,-1-1-141 0 0,-2 1 193 0 0,-1-1-51 0 0,-1 0 49 0 0,-2 0-105 0 0,0 0 101 0 0,-2 2-114 0 0,-1 0 66 0 0,-2 1-128 0 0,0 2 59 0 0,-2 0-74 0 0,-1 2-14 0 0,-1 0-59 0 0,-1 2-11 0 0,-1 1-67 0 0,-1 1 6 0 0,0 2-67 0 0,-2 2-12 0 0,0 1-29 0 0,-1 3-10 0 0,-2 1-42 0 0,-1 2 19 0 0,1 3-31 0 0,-4 3 12 0 0,0 2-5 0 0,-2 2 10 0 0,-1 3-30 0 0,1 3 23 0 0,0 2-41 0 0,3 3 40 0 0,1 2-69 0 0,2 0 57 0 0,2 2-46 0 0,4 0 31 0 0,2 0-55 0 0,2 0 67 0 0,4 1-63 0 0,2-2 42 0 0,2 1-92 0 0,3-2 55 0 0,1 0-128 0 0,3-3 59 0 0,0-1-148 0 0,2-2 118 0 0,0-2-157 0 0,1-2 124 0 0,0-2-133 0 0,1-2 141 0 0,-1-2-145 0 0,2-2 142 0 0,-1-2-263 0 0,-1-1 185 0 0,0-2-240 0 0,-1-1 178 0 0,0 0-271 0 0,-2-1 202 0 0,-1-1-336 0 0,-2 2 118 0 0,-1 0-279 0 0,-2 1-93 0 0,-2 2-127 0 0,0 2-109 0 0,-1 1 16 0 0,-3 1-172 0 0,0 2-185 0 0,0 2-13 0 0,-1 2-469 0 0,-2 2-1913 0 0,0 3-1882 0 0,-1-1 4361 0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3:00.55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1008E6"/>
      <inkml:brushProperty name="anchorY" value="-1.31963E6"/>
      <inkml:brushProperty name="scaleFactor" value="0.5"/>
    </inkml:brush>
  </inkml:definitions>
  <inkml:trace contextRef="#ctx0" brushRef="#br0">76 76 1840 0 0,'1'-2'6373'0'0,"1"-2"-4820"0"0,-1 1-181 0 0,1-1 0 0 0,0 0-48 0 0,1-1-29 0 0,-1 1-18 0 0,1-2-273 0 0,0 2-41 0 0,0-2-263 0 0,-1 2 75 0 0,-1 0-316 0 0,1 0 183 0 0,0 0-312 0 0,0 1 234 0 0,-1-1-338 0 0,-1 0 226 0 0,1 2-313 0 0,-1 0 264 0 0,0 1-243 0 0,0 0 206 0 0,-1 1-215 0 0,-1 0 194 0 0,-2 0-228 0 0,-1 3 217 0 0,-2 2-170 0 0,0 1 190 0 0,-2 1-96 0 0,0 2-84 0 0,0 2 54 0 0,0 1-10 0 0,0 2-18 0 0,0 1-50 0 0,1 0-4 0 0,1 1-4 0 0,1 0-34 0 0,2 0-29 0 0,1 0 20 0 0,3-1-32 0 0,1 1-71 0 0,3-1-41 0 0,2-1-93 0 0,2-1-143 0 0,2 0 93 0 0,2-2-218 0 0,2-2 167 0 0,2-1-211 0 0,1-4 270 0 0,0-1-217 0 0,1-3 320 0 0,1-1-49 0 0,-1-3 71 0 0,0-2 25 0 0,0-2-180 0 0,-2-2 321 0 0,-1-3-227 0 0,-2 0 364 0 0,-1-2-153 0 0,-2-1 262 0 0,-2 1-71 0 0,-3-1 203 0 0,-1 2-176 0 0,-2-1 159 0 0,-2 2-186 0 0,-1 0 87 0 0,-3 1-202 0 0,-1 2 96 0 0,-1 0-187 0 0,-2 2 50 0 0,0 1-400 0 0,1 1-173 0 0,-2 2-495 0 0,1 1-335 0 0,-2 1-545 0 0,1 1-556 0 0,0 2-959 0 0,1 0-2410 0 0,-7 5-4552 0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3:02.19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1145E6"/>
      <inkml:brushProperty name="anchorY" value="-1.32088E6"/>
      <inkml:brushProperty name="scaleFactor" value="0.5"/>
    </inkml:brush>
  </inkml:definitions>
  <inkml:trace contextRef="#ctx0" brushRef="#br0">3 117 656 0 0,'0'0'1852'0'0,"-1"-2"-452"0"0,1 0-208 0 0,-1-2-201 0 0,1 1-93 0 0,0-3-175 0 0,0 2 122 0 0,0-2-21 0 0,0 1-215 0 0,0-1 117 0 0,1 1-227 0 0,0-1 82 0 0,0 1-177 0 0,1-1 45 0 0,0 1-175 0 0,0-1 82 0 0,0 2-57 0 0,0-1 59 0 0,0 1-77 0 0,0-1 98 0 0,0 2-109 0 0,-1 0 103 0 0,1-1-133 0 0,-1 1 104 0 0,0 0-169 0 0,0 1 114 0 0,0 0-169 0 0,0-1 107 0 0,1 1-143 0 0,-1 1 114 0 0,-1 0-153 0 0,1 0 396 0 0,1 3-367 0 0,1-1 228 0 0,0 3-197 0 0,1 2 145 0 0,-1 3-158 0 0,0 1 124 0 0,0 2-165 0 0,0 2 154 0 0,0 3-160 0 0,1 2 173 0 0,-1 3-188 0 0,-1 1 170 0 0,1 1-71 0 0,-1 2-16 0 0,-1 0-24 0 0,1 1 4 0 0,-2 0-5 0 0,1 0-19 0 0,-1 0 1 0 0,-1 0-11 0 0,1 0-2 0 0,-1-2 5 0 0,0-1-3 0 0,0-1-4 0 0,0-2-12 0 0,1-1 31 0 0,-1-3 13 0 0,0 0 59 0 0,1-3 27 0 0,0-1 58 0 0,-1-2 35 0 0,1-3 214 0 0,-1 1-284 0 0,0-3 242 0 0,1-1-369 0 0,-1 0 306 0 0,1-1-305 0 0,0-1 246 0 0,0-2-313 0 0,0 0 273 0 0,0-2-296 0 0,0-2 254 0 0,1-3-307 0 0,-1-2 282 0 0,1-3-252 0 0,0-1 252 0 0,0-1-275 0 0,0-2 143 0 0,0 0 6 0 0,-1-1 21 0 0,1-1 19 0 0,-2 1-11 0 0,1-1 89 0 0,0 0-29 0 0,-1-1-25 0 0,0 1-4 0 0,1 0 27 0 0,-1 0 14 0 0,0 1-18 0 0,-1 0-6 0 0,1 0-35 0 0,0 0-1 0 0,0 2 7 0 0,0 0-23 0 0,1 2-3 0 0,-1 0-28 0 0,1 1-7 0 0,-1 3-18 0 0,0-1-7 0 0,0 2-23 0 0,1-1-32 0 0,-1 1 3 0 0,1 0-23 0 0,0 2-10 0 0,0-1-21 0 0,0 1 14 0 0,0 1-2 0 0,0 2-42 0 0,0 1 83 0 0,0 0-30 0 0,0 1 6 0 0,0 0-4 0 0,0 3 28 0 0,0-1-59 0 0,0 4 9 0 0,0 2-14 0 0,0 2 15 0 0,0 2-5 0 0,0 1 44 0 0,0 1 26 0 0,0 1-52 0 0,0 1 126 0 0,0 0-140 0 0,0 0 142 0 0,0 0-158 0 0,0-1 149 0 0,0-1-162 0 0,0 0 169 0 0,0-2-164 0 0,0-3 158 0 0,0 2-150 0 0,0-4 175 0 0,0 2-140 0 0,0-2 160 0 0,0 1-162 0 0,0-3 175 0 0,0 0-182 0 0,0-2 138 0 0,0 0-163 0 0,0-1 163 0 0,0 0-181 0 0,0-1 86 0 0,0-3-32 0 0,1-1 10 0 0,-1-3 3 0 0,1-2 23 0 0,0-2-25 0 0,0-1 13 0 0,0-2-8 0 0,0-1 1 0 0,1-1 19 0 0,0-2-10 0 0,-1-1 13 0 0,2-1-27 0 0,-2 0 18 0 0,1 1-7 0 0,0-1 16 0 0,-1 2-22 0 0,0 0 20 0 0,1 1-10 0 0,-1 0-2 0 0,1 2 28 0 0,-1 2-26 0 0,1 2-6 0 0,-1 0-35 0 0,-1 2 22 0 0,1-1-51 0 0,0 3 24 0 0,-1-1-10 0 0,1 1 21 0 0,0 2-94 0 0,-1 1-103 0 0,0 2-158 0 0,1 2-50 0 0,1 2-179 0 0,1 2-270 0 0,0 4-198 0 0,1 2-428 0 0,0 3-190 0 0,1 3-503 0 0,1 4-3289 0 0,1 2-3216 0 0,-2-3 7942 0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3:03.87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1285E6"/>
      <inkml:brushProperty name="anchorY" value="-1.32226E6"/>
      <inkml:brushProperty name="scaleFactor" value="0.5"/>
    </inkml:brush>
  </inkml:definitions>
  <inkml:trace contextRef="#ctx0" brushRef="#br0">0 133 924 0 0,'0'0'1204'0'0,"0"-2"-602"0"0,0 1 233 0 0,1-3-468 0 0,0 1 379 0 0,1-2-328 0 0,-1 1 375 0 0,2-2-315 0 0,0 0 366 0 0,1 0-270 0 0,-1 0 67 0 0,1-1-14 0 0,-1 2-12 0 0,2-3-7 0 0,-2 3 48 0 0,1-2-15 0 0,-1 1-12 0 0,0 0-36 0 0,-1 0-14 0 0,1 0-4 0 0,-1 1 16 0 0,0-1-38 0 0,0 2-45 0 0,-1 1-76 0 0,2-2-77 0 0,-1 2-74 0 0,-1 0-35 0 0,1 1-13 0 0,-2 0-36 0 0,1 1 304 0 0,0 2-363 0 0,0 1 28 0 0,0 1-20 0 0,0 3-30 0 0,0 2 19 0 0,0 1-22 0 0,0 2-14 0 0,0 2-20 0 0,-1 1 19 0 0,1 2 1 0 0,-1 1-108 0 0,0 1 154 0 0,0 0-78 0 0,0 1 20 0 0,0 0-35 0 0,0 1 23 0 0,-1-1-42 0 0,0 0 26 0 0,1-1-37 0 0,-1-1 10 0 0,1 0-130 0 0,-1-2 185 0 0,1-2-42 0 0,0 0-21 0 0,0-4 98 0 0,0 1-26 0 0,0-3 12 0 0,0 1-14 0 0,0-2 23 0 0,0-2-22 0 0,0-1-30 0 0,0-2 55 0 0,0 0 84 0 0,2-2-67 0 0,0 0 37 0 0,0-4-13 0 0,1-1 101 0 0,-1-3-172 0 0,1-1 158 0 0,0-2-210 0 0,0-2 266 0 0,0-1-263 0 0,0 0 361 0 0,0-2-335 0 0,0-1 311 0 0,0 0-273 0 0,0 0 286 0 0,0-1-196 0 0,0 1 262 0 0,-1 1-111 0 0,0 0 175 0 0,1 2-185 0 0,-1 0 126 0 0,-1 2-189 0 0,1 1 71 0 0,-1 1-199 0 0,0 3 70 0 0,1 0-174 0 0,-1 1 109 0 0,0 0-170 0 0,-1 2 116 0 0,1 1-117 0 0,-1 1 102 0 0,1 2-115 0 0,-2 2 118 0 0,1 3-134 0 0,-1 2 106 0 0,-1 3-127 0 0,1 1 88 0 0,-1 3-248 0 0,1 1 126 0 0,-1 3-289 0 0,1-1 137 0 0,0 2-341 0 0,0 0 273 0 0,0 1-359 0 0,1-1 14 0 0,0 0-261 0 0,0-1-208 0 0,0 0-295 0 0,0-2-297 0 0,1-1-334 0 0,0-1-318 0 0,0-2-2350 0 0,1 3-3860 0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3:05.31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1424E6"/>
      <inkml:brushProperty name="anchorY" value="-1.32371E6"/>
      <inkml:brushProperty name="scaleFactor" value="0.5"/>
    </inkml:brush>
  </inkml:definitions>
  <inkml:trace contextRef="#ctx0" brushRef="#br0">1 148 872 0 0,'0'0'5075'0'0,"1"-1"-4150"0"0,5-4 3963 0 0,-5 4-4569 0 0,1 0 43 0 0,2-2 2757 0 0,-3 4-2894 0 0,1 1 14 0 0,-1-1-43 0 0,1 2-14 0 0,-1 0 6 0 0,1 3-9 0 0,-1-2-12 0 0,0 3-21 0 0,-1-1-46 0 0,1 1 21 0 0,0-1-34 0 0,0 3-24 0 0,-1-2-27 0 0,1 2 23 0 0,0 0-9 0 0,0-2-26 0 0,-1 2 31 0 0,1-3-38 0 0,-1 2 25 0 0,0-2-27 0 0,1 1 36 0 0,-1-2 3 0 0,0 1 9 0 0,1-2 70 0 0,-1 0 4 0 0,0-2-10 0 0,0 1-17 0 0,0 0 29 0 0,0-1-48 0 0,0 0 24 0 0,0-1-32 0 0,0-1 4 0 0,1-2-21 0 0,-1 0-9 0 0,1-2 10 0 0,0 1-42 0 0,-1-3 50 0 0,0 1-44 0 0,1-2-6 0 0,0 2 2 0 0,0-3 20 0 0,0 0 40 0 0,0 1-23 0 0,0-1 56 0 0,-1 0-19 0 0,1 1-16 0 0,0-2-3 0 0,0 3-47 0 0,-1-3 63 0 0,1 2-30 0 0,0-2 84 0 0,0 1-42 0 0,-1-1 54 0 0,1 0-27 0 0,-1-1-24 0 0,1 0 45 0 0,-1 0 22 0 0,0 2 4 0 0,1-1 17 0 0,0 1-17 0 0,-1-1 11 0 0,1 2-60 0 0,-1-1 36 0 0,1 1-23 0 0,-1-1-23 0 0,1 2-16 0 0,0-1-40 0 0,-1 1 14 0 0,0 2-73 0 0,1-2 103 0 0,-1 2-140 0 0,0 0 33 0 0,0 0-32 0 0,0 1 0 0 0,0 0 13 0 0,0 1-5 0 0,-1 1-7 0 0,1 0 11 0 0,0 1 165 0 0,0 2-220 0 0,0 1 223 0 0,0 1-258 0 0,0 1 271 0 0,0 2-260 0 0,0-1 237 0 0,-1 3-267 0 0,1 1 275 0 0,-1 1-266 0 0,1 0 257 0 0,-1 1-267 0 0,1 0 280 0 0,0-1-290 0 0,0 2 288 0 0,-1-2-316 0 0,1 2 310 0 0,-1 0-272 0 0,1-1 240 0 0,-1 0-239 0 0,1 0 258 0 0,-1-1-265 0 0,1 0 286 0 0,0-3-304 0 0,0 1 320 0 0,-1 0-284 0 0,0-2 302 0 0,1 0-299 0 0,-1-1 306 0 0,0 0-307 0 0,1-1 270 0 0,-1-1-277 0 0,1-2 277 0 0,0-1-289 0 0,0 0 310 0 0,0-2-177 0 0,0 1-128 0 0,-2-1 283 0 0,1-1-311 0 0,-1-2 312 0 0,1 0-319 0 0,0-2 291 0 0,1 0-279 0 0,-1-2 287 0 0,0 1-276 0 0,0-2 284 0 0,0-1-290 0 0,0 2 283 0 0,0-2-281 0 0,1 0 247 0 0,-1 2-223 0 0,0 0 247 0 0,1 1-278 0 0,-1-1 285 0 0,-1 2-330 0 0,1-1 314 0 0,1 1-358 0 0,-1 0 12 0 0,1 1-184 0 0,0 1-84 0 0,0 2-140 0 0,0 0-157 0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3:06.52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1554E6"/>
      <inkml:brushProperty name="anchorY" value="-1.32496E6"/>
      <inkml:brushProperty name="scaleFactor" value="0.5"/>
    </inkml:brush>
  </inkml:definitions>
  <inkml:trace contextRef="#ctx0" brushRef="#br0">1 138 156 0 0,'0'0'1820'0'0,"0"-2"-746"0"0,0 0 180 0 0,-1 0-541 0 0,1-2 207 0 0,0 1-298 0 0,1 0 212 0 0,-1-1-192 0 0,0 1 46 0 0,0 0-135 0 0,1-1-85 0 0,-1 1-81 0 0,0 0-40 0 0,2 0 9 0 0,-1 0-135 0 0,0 1 163 0 0,0 1-54 0 0,1-2 93 0 0,-1 1-13 0 0,0 0 70 0 0,0 0-59 0 0,0-1 91 0 0,1 1-119 0 0,-1 0 148 0 0,0 1-157 0 0,0-1 1044 0 0,0 1-962 0 0,-1-1-59 0 0,1 1 31 0 0,0 0-17 0 0,-1 0 812 0 0,1-1-1070 0 0,1 1 37 0 0,-1 0-52 0 0,0 0 18 0 0,0-1 510 0 0,0 5-632 0 0,0-1 16 0 0,0 3-19 0 0,0 0 5 0 0,0 3-11 0 0,-1 1-26 0 0,1 2-7 0 0,-1 0 42 0 0,0 0-42 0 0,1 1 23 0 0,-1 0-6 0 0,0 0 6 0 0,0 0-81 0 0,0-1 70 0 0,0 0 31 0 0,0-2-28 0 0,0 1 19 0 0,0-3 4 0 0,0 2 4 0 0,0-2-1 0 0,0 1-13 0 0,0-2 69 0 0,0-2-11 0 0,0 1 16 0 0,0-1-24 0 0,0-1-26 0 0,0-1 21 0 0,0 0-23 0 0,0-2 1 0 0,0-1-33 0 0,0-1 23 0 0,0-3-14 0 0,1 0-29 0 0,-1-3-5 0 0,0-2 27 0 0,1-1 158 0 0,0-2-235 0 0,0 0 237 0 0,-1-1-255 0 0,1-1 299 0 0,-1 1-225 0 0,0 0 308 0 0,1 1-260 0 0,-1 0 294 0 0,0 1-276 0 0,-1 1 257 0 0,1 2-212 0 0,0 0 208 0 0,0 1-215 0 0,0 0 191 0 0,0 1-202 0 0,-1 0 105 0 0,1 1-108 0 0,0-1 111 0 0,0 2-202 0 0,0 1 158 0 0,-1-1-196 0 0,1 0 124 0 0,-1 2-161 0 0,1-1 166 0 0,0 0-207 0 0,0 1 202 0 0,0 1-197 0 0,0 1 194 0 0,0 1-199 0 0,0-1 177 0 0,-1 4-142 0 0,1-1 172 0 0,0 3-185 0 0,-1 0 202 0 0,1 3-215 0 0,-1 0 201 0 0,0 2-188 0 0,0 0 173 0 0,0 1-168 0 0,0 0 171 0 0,0 0-178 0 0,0 0 157 0 0,1 0-141 0 0,0 0 167 0 0,0-3-231 0 0,0 2 215 0 0,0-3-203 0 0,0 2 218 0 0,0-2-209 0 0,0 1 227 0 0,0-2-184 0 0,0 1 220 0 0,0-2-194 0 0,0-1 163 0 0,0-1-230 0 0,0-2 235 0 0,0 0-209 0 0,0-1 202 0 0,0 0-213 0 0,0 0 214 0 0,0-4-210 0 0,0 1 184 0 0,0-3-172 0 0,0-2 181 0 0,0 0-203 0 0,0-1 225 0 0,0-1-209 0 0,0 2 209 0 0,0-1-206 0 0,0 1 187 0 0,0 0-191 0 0,0 1 196 0 0,-1-1-199 0 0,1 2 200 0 0,0-1-242 0 0,-1 1 240 0 0,1 0-232 0 0,0 1 176 0 0,0 1-203 0 0,0 0 222 0 0,0 0-213 0 0,0 1 204 0 0,0 1-200 0 0,0 0 163 0 0,0 2-320 0 0,-1 1 175 0 0,0 1-374 0 0,1 3-82 0 0,-1 1-361 0 0,0 3-321 0 0,0 1-401 0 0,0 2-369 0 0,0 1-583 0 0,0 2-2334 0 0,0 2-3059 0 0,0-3 7040 0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9:20.28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6184E6"/>
      <inkml:brushProperty name="anchorY" value="-1.20286E6"/>
      <inkml:brushProperty name="scaleFactor" value="0.5"/>
    </inkml:brush>
  </inkml:definitions>
  <inkml:trace contextRef="#ctx0" brushRef="#br0">121 621 136 0 0,'0'0'4425'0'0,"-3"-1"-3854"0"0,0 0 12 0 0,1 0 37 0 0,0 1-20 0 0,-3-2-102 0 0,1 1-50 0 0,1 0 17 0 0,-3 0-52 0 0,1 1-155 0 0,0-1 14 0 0,-1 1 26 0 0,0-1-105 0 0,2 1 79 0 0,1 0-106 0 0,-4 0 20 0 0,1 0-102 0 0,2 0 44 0 0,0 0-75 0 0,1 1 52 0 0,-1-1-102 0 0,0 0 85 0 0,1 0-89 0 0,1 0-39 0 0,0 0 88 0 0,1 0 11 0 0,1 0-62 0 0,0 0 80 0 0,-3 0-48 0 0,0 0 23 0 0,0 1-182 0 0,1-1 280 0 0,0 0-128 0 0,1 0 80 0 0,1 0 309 0 0,-1 2-245 0 0,0 0-59 0 0,1-1 71 0 0,-1 1-124 0 0,1-1 1487 0 0,-2 1-1353 0 0,1-1-14 0 0,0 0 62 0 0,0 0-25 0 0,0 1 1018 0 0,2-1-1107 0 0,1 1 104 0 0,-1-1-114 0 0,1 0 74 0 0,-1 0-117 0 0,1 0 98 0 0,0 0-135 0 0,0 1 169 0 0,1 0-135 0 0,0 0 149 0 0,1 0-140 0 0,0 1 131 0 0,0-1-164 0 0,0 1 132 0 0,1-1-122 0 0,-1 0 204 0 0,2 0-135 0 0,-1 0 111 0 0,3 1-160 0 0,-2-1 135 0 0,4 0-160 0 0,-2 0 125 0 0,3 0-123 0 0,2 0 137 0 0,1 0-143 0 0,2 0 123 0 0,0-1-145 0 0,1 0 155 0 0,2 0-118 0 0,1-1 68 0 0,3 0-107 0 0,1-1 142 0 0,2 0-176 0 0,3-1 119 0 0,3 0-135 0 0,2-1 167 0 0,2 0-153 0 0,4-1 141 0 0,2 0-97 0 0,2-1 71 0 0,3 0-76 0 0,1-1 83 0 0,2 0-91 0 0,0 0 92 0 0,1 0-102 0 0,1 0 96 0 0,2-1-90 0 0,2 0-1 0 0,2 0 50 0 0,-1 0 33 0 0,0 0-68 0 0,-1 0 67 0 0,-1 0-96 0 0,-1 1 98 0 0,-1 0-26 0 0,-1 1-1 0 0,-1-1-58 0 0,-1 1 78 0 0,-1 0-92 0 0,-3 0 74 0 0,-1 0-70 0 0,-4 0 77 0 0,-1 1-28 0 0,-2 0 5 0 0,-2-1 1 0 0,-1 2-24 0 0,-3-1-101 0 0,-2 1 102 0 0,-2 0 14 0 0,-2 1-8 0 0,-1-1-19 0 0,-2 0 2 0 0,-1 1-2 0 0,-3 0-24 0 0,-1 0-3 0 0,-1 0 41 0 0,-5 1-32 0 0,2 0 12 0 0,-3 0-8 0 0,0 0 7 0 0,-1 1-12 0 0,0-1-16 0 0,-1 1 42 0 0,-3-1-13 0 0,2 1-18 0 0,-1-1 15 0 0,-2 1-28 0 0,3-1 26 0 0,-2 0-37 0 0,0 1 62 0 0,0 0-37 0 0,0-1 13 0 0,-2 1 2 0 0,2 0-25 0 0,-1 0 21 0 0,-1-1-7 0 0,-2 1 7 0 0,0 0 3 0 0,2-1-6 0 0,0 1 12 0 0,-1 0-36 0 0,0-1 2 0 0,-1 1 48 0 0,-1 0-15 0 0,-1 0 2 0 0,4 0 2 0 0,-1 0-1 0 0,0 0-14 0 0,0 0-5 0 0,-1 0 51 0 0,-1 0-29 0 0,-1 0-3 0 0,1 0 31 0 0,-1 0-131 0 0,-1 0 124 0 0,1 0-22 0 0,0 0 12 0 0,0 0 76 0 0,3 1-76 0 0,0-1 14 0 0,0 1-15 0 0,3 0 4432 0 0,-6-3-4322 0 0,1 0-7 0 0,0-2-20 0 0,1 0-30 0 0,0-2-3 0 0,-1 1-16 0 0,2-1-11 0 0,0-2-49 0 0,0 0 40 0 0,1-1-24 0 0,0-1 7 0 0,0-1-17 0 0,0-1 5 0 0,1-1-30 0 0,1-2 9 0 0,0 0 8 0 0,0-1 138 0 0,0-1-226 0 0,1 0 251 0 0,0-1-250 0 0,-1 1 224 0 0,0 0-263 0 0,0 0 273 0 0,0 1-248 0 0,0 2 239 0 0,-1 0-248 0 0,0 2 243 0 0,0 0-266 0 0,-1 0 262 0 0,0 2-248 0 0,0 0 242 0 0,0 0-245 0 0,-1 1 260 0 0,0 3-245 0 0,1-2 237 0 0,-2 3-248 0 0,1-2 243 0 0,-1 2-242 0 0,0-1 226 0 0,0 1-241 0 0,0 0 230 0 0,0 1-256 0 0,-1 1 225 0 0,0 0-251 0 0,0 0 250 0 0,0 1-231 0 0,0 1 243 0 0,1-1-249 0 0,1 1 271 0 0,0 1-211 0 0,1 1 200 0 0,1 3-202 0 0,1 1 271 0 0,1 3-236 0 0,1 2 248 0 0,2 1-216 0 0,0 3 136 0 0,1 2 15 0 0,1 2 64 0 0,1 2-26 0 0,1 3 28 0 0,1 2-39 0 0,1 2 7 0 0,2 2-8 0 0,-1 1 164 0 0,2 2-187 0 0,-1 1 259 0 0,1 2-314 0 0,0-1 287 0 0,0 1-317 0 0,0 1 303 0 0,-1 0-322 0 0,0 0 329 0 0,0-2-342 0 0,-2 1 411 0 0,1-1-445 0 0,-1-2 168 0 0,-2-1-36 0 0,1-2 19 0 0,-2-1-46 0 0,0-1 48 0 0,-1-1-11 0 0,-2-2-6 0 0,0-2-11 0 0,0-1-11 0 0,-1-2 7 0 0,-1-1-13 0 0,-1-3 26 0 0,0 0-58 0 0,-1-2 40 0 0,0-1-8 0 0,-1-1 24 0 0,0-2 0 0 0,-2-2 20 0 0,1 1 56 0 0,0-2 22 0 0,-1 0-62 0 0,0-1-14 0 0,0 0-125 0 0,-1-1 31 0 0,0-1-18 0 0,-1-1 0 0 0,3-2 0 0 0,-1 0 0 0 0,3-4 0 0 0,0-2 0 0 0,1-4 0 0 0,1-4 0 0 0,1-3 0 0 0,0-4 0 0 0,2-5 0 0 0,1-4 0 0 0,1-5 0 0 0,0-4 0 0 0,2-3 0 0 0,0-3 0 0 0,0-1 0 0 0,0 1 0 0 0,0 2 0 0 0,-1 0 0 0 0,0 3 0 0 0,-1 1 0 0 0,-1 3 0 0 0,0 2-33 0 0,-1 1 38 0 0,0 3-41 0 0,-1 1 26 0 0,0 1 29 0 0,0 2-45 0 0,-1 1 6 0 0,0 1 6 0 0,-1 2-3 0 0,0 0 24 0 0,0 2-29 0 0,-1 0-5 0 0,-1 2 15 0 0,1 2-6 0 0,-2 0-7 0 0,1 3 11 0 0,-1 0-17 0 0,-1 2 42 0 0,0 0-21 0 0,-1 4-49 0 0,0-1-4 0 0,-1 2 17 0 0,1-1 318 0 0,-1 2-502 0 0,0-1 506 0 0,0 2-554 0 0,0-1 466 0 0,0 1-521 0 0,-1 2 566 0 0,0 0-508 0 0,-1 1 491 0 0,3 1-475 0 0,0 2 184 0 0,1 2-12 0 0,1 3 1 0 0,0 2 19 0 0,1 2 2 0 0,1 3 56 0 0,0 3-1 0 0,0 2-5 0 0,2 2 23 0 0,0 3 12 0 0,0 3-8 0 0,2 2 19 0 0,0 4 37 0 0,1 1-19 0 0,0 2-25 0 0,1 2 14 0 0,0 1 21 0 0,1 1 7 0 0,0 0-9 0 0,-1 0 13 0 0,1 0 25 0 0,0 0 2 0 0,0-1-3 0 0,0 0 8 0 0,0-1-8 0 0,-1-1-39 0 0,0-2-59 0 0,0-1 14 0 0,-1-3-10 0 0,0-1 0 0 0,0-2 0 0 0,0-2 0 0 0,-1-2 0 0 0,0-2 0 0 0,-1-1 0 0 0,0-2 0 0 0,0-2 0 0 0,-1-1 0 0 0,-1-2 0 0 0,0-1 0 0 0,-1-1 0 0 0,-1-2 0 0 0,0 0 0 0 0,-1-3 0 0 0,-1 0 0 0 0,0-1 0 0 0,1-1 0 0 0,-1-1 0 0 0,-1-2 0 0 0,3-1 0 0 0,1-1 0 0 0,1-3 0 0 0,1-2 0 0 0,0-3 0 0 0,2-4 0 0 0,0-3 0 0 0,1-3 0 0 0,1-5 0 0 0,0-6 0 0 0,1-3 0 0 0,0-6 0 0 0,1-3 0 0 0,1-4 0 0 0,-1-2 0 0 0,1-1 0 0 0,0 0 0 0 0,-1 1 0 0 0,-1 2 0 0 0,0 1 0 0 0,-1 2 0 0 0,0 1 0 0 0,0 2 0 0 0,-1 2 0 0 0,0 1 0 0 0,0 2 0 0 0,-1 1 0 0 0,0 2 0 0 0,-1 2 0 0 0,0 0 0 0 0,-1 3 0 0 0,0 2 0 0 0,0 1 0 0 0,0 2 0 0 0,-1 1 0 0 0,0 2 0 0 0,-1 2 0 0 0,-1 1 0 0 0,0 2 0 0 0,-1 2 0 0 0,0 1 0 0 0,-1 3 0 0 0,1 0 0 0 0,-1 2 0 0 0,2 3 0 0 0,0 1 0 0 0,2 3 0 0 0,1 4 0 0 0,0 2 0 0 0,1 5 0 0 0,1 3 0 0 0,0 4 0 0 0,1 5 0 0 0,1 5 0 0 0,1 6 0 0 0,1 4 0 0 0,1 4 0 0 0,0 3 0 0 0,1 1 0 0 0,1 2 0 0 0,0 1 0 0 0,0 0 0 0 0,0-1 0 0 0,0-1 0 0 0,0-2 0 0 0,-1-3 0 0 0,0-2 0 0 0,0-2 0 0 0,-1-2 0 0 0,0-1 0 0 0,-1-3 0 0 0,0-3 0 0 0,-1-1 0 0 0,-1-3 0 0 0,0-2 0 0 0,-2-2 0 0 0,0-2 0 0 0,-1-2 0 0 0,-1-3 0 0 0,-1-1 0 0 0,0-1 0 0 0,-1-3 0 0 0,-1-1 0 0 0,0-1 0 0 0,-2-2 0 0 0,1-1 0 0 0,-1-2 0 0 0,2-1 0 0 0,-1-1 0 0 0,2-4 0 0 0,1-3 0 0 0,0-2 0 0 0,2-3 0 0 0,-1-3 0 0 0,1-2 0 0 0,1-4 0 0 0,0-3 0 0 0,1-3 0 0 0,1-3 0 0 0,-1-3 0 0 0,1-3 0 0 0,0-2 0 0 0,1-2 0 0 0,-1-1 0 0 0,0 0 0 0 0,0 0 0 0 0,-1 1 0 0 0,0 2 0 0 0,0 3 0 0 0,-2 2 0 0 0,0 4 0 0 0,-1 2 0 0 0,-1 3 0 0 0,-2 2 0 0 0,0 3 0 0 0,0 2 0 0 0,-2 1 0 0 0,0 2 0 0 0,0 1 0 0 0,0 2 0 0 0,-2 1 0 0 0,1 1 0 0 0,-1 1 0 0 0,0-1 0 0 0,0 2 0 0 0,0-1 0 0 0,0 2 0 0 0,0 0 0 0 0,-1 0 0 0 0,1 2 0 0 0,-1 0 0 0 0,0 0 0 0 0,-1 2 0 0 0,0-1 0 0 0,1 1 0 0 0,2 1 0 0 0,0-1 0 0 0,2 2 0 0 0,0-1 0 0 0,1 2 0 0 0,-1-1 0 0 0,3 1 0 0 0,1 1 0 0 0,2 0 0 0 0,1 0 0 0 0,4 0 0 0 0,1 0 0 0 0,4-1 0 0 0,3 1 0 0 0,4-1 0 0 0,4-1 0 0 0,4 1 0 0 0,5-2 0 0 0,5-1 0 0 0,7 0 0 0 0,6-1 0 0 0,5 0 0 0 0,6-1 0 0 0,2 0 0 0 0,4 0 0 0 0,1 0 0 0 0,2-1 0 0 0,0 1 0 0 0,1 0 0 0 0,-1 0 0 0 0,1-1 0 0 0,-2 1 0 0 0,0-1 0 0 0,-2 1 0 0 0,-1 0 0 0 0,-1 0 0 0 0,-5 1 0 0 0,-4-1 0 0 0,-4 1 0 0 0,-3 0 0 0 0,-5 0 0 0 0,-5 0 0 0 0,-3 0 0 0 0,-6 0 0 0 0,-3 0 0 0 0,-5 0 0 0 0,-3 0 0 0 0,-4 0 0 0 0,-3 1 0 0 0,-5-1 0 0 0,1 1 0 0 0,-5-1-406 0 0,1 0-19 0 0,-3 0-417 0 0,-1-2-279 0 0,-2 1-267 0 0,-3-1-196 0 0,-2-1-445 0 0,-6-1-573 0 0,-4-1-752 0 0,-6-1-3051 0 0,-6-1-4567 0 0,1 1 10710 0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9:21.44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7035E6"/>
      <inkml:brushProperty name="anchorY" value="-1.20383E6"/>
      <inkml:brushProperty name="scaleFactor" value="0.5"/>
    </inkml:brush>
  </inkml:definitions>
  <inkml:trace contextRef="#ctx0" brushRef="#br0">1 336 1556 0 0,'1'-2'2380'0'0,"1"-4"-368"0"0,0-1-227 0 0,1-2-102 0 0,1 0-342 0 0,-1 0-9 0 0,0 1-117 0 0,0 0-9 0 0,-1 2-58 0 0,0-1-133 0 0,1 1-167 0 0,0-1-187 0 0,-1 2-147 0 0,-1 1-130 0 0,0 2-34 0 0,0 0-34 0 0,2 3 0 0 0,2 2 1 0 0,0 2 7 0 0,2 3-34 0 0,0 4 34 0 0,1 4 36 0 0,0 3-118 0 0,-1 4 102 0 0,0 4-108 0 0,0 2 148 0 0,0 4-180 0 0,-1 3 78 0 0,0 3-76 0 0,0 2-15 0 0,-1 2 155 0 0,-1 1-258 0 0,0 0 283 0 0,0 1-354 0 0,-2-1 250 0 0,0-1-248 0 0,0-2 237 0 0,-1-3-249 0 0,0-1 252 0 0,0-2-249 0 0,0-3 261 0 0,-1-2-246 0 0,0-1 262 0 0,0-4-274 0 0,0-2 237 0 0,0-2-263 0 0,0-2 258 0 0,0-1-265 0 0,0-3 274 0 0,0-1-240 0 0,-1-2 278 0 0,1 0-189 0 0,-1-4 275 0 0,1 1-193 0 0,0-2 278 0 0,0 0-334 0 0,0-2 216 0 0,0-1-293 0 0,0-1 224 0 0,0-2-292 0 0,-1-1 228 0 0,-1-3-282 0 0,0-3 215 0 0,-2-3-255 0 0,0-4 222 0 0,0-3-251 0 0,-1-4 73 0 0,0-4-17 0 0,0-4-26 0 0,0-2 46 0 0,0-3-10 0 0,-1-2 168 0 0,1-1-214 0 0,0-1 239 0 0,-1 0-245 0 0,1 1 242 0 0,0 0-97 0 0,-1 0 8 0 0,1 1 18 0 0,1 1-4 0 0,0 1 30 0 0,0 0-18 0 0,0 0-2 0 0,1 0-12 0 0,1 1-12 0 0,-1 1 25 0 0,2 1-32 0 0,0 1 1 0 0,1 0 4 0 0,1 1 16 0 0,1 0 10 0 0,0 2-2 0 0,2-1-17 0 0,1 1-36 0 0,1 0 18 0 0,3 1-8 0 0,0 0-27 0 0,2 1-2 0 0,2 0-24 0 0,1 1 48 0 0,1 2-44 0 0,1 0 23 0 0,2 2-20 0 0,0 1 0 0 0,0 1 0 0 0,1 2 13 0 0,0 2-9 0 0,0 2-6 0 0,0 1 35 0 0,0 1-52 0 0,1 3-8 0 0,-1 1 25 0 0,0 2-6 0 0,0 2 7 0 0,0 2-10 0 0,1 2 27 0 0,-1 3-8 0 0,1 3 3 0 0,-1 3-5 0 0,0 2 2 0 0,0 4-20 0 0,-2 2-18 0 0,0 3-9 0 0,-2 1-5 0 0,-2 2-10 0 0,-3 2 12 0 0,-1 1 0 0 0,-3 1-13 0 0,-2-1-20 0 0,-3 1 20 0 0,-2 0 38 0 0,-3-1-155 0 0,-2 0 244 0 0,-2-1-222 0 0,-2-1 270 0 0,-2-2-250 0 0,-2-1 288 0 0,-1-1-244 0 0,-1-2 244 0 0,-1-3-211 0 0,0-1 227 0 0,0-2-258 0 0,0-2 270 0 0,0-1-274 0 0,1-1 260 0 0,0-2-246 0 0,1-2 255 0 0,1 0-235 0 0,1-1 230 0 0,3-1-259 0 0,-1-1 269 0 0,3-1-255 0 0,-1 1 235 0 0,2-1-242 0 0,-1 0 235 0 0,3 0-272 0 0,-2 1 249 0 0,2-1-255 0 0,0-1 174 0 0,1 0-223 0 0,0 0 236 0 0,2 0-190 0 0,-1 2 221 0 0,1-1-190 0 0,3 2 214 0 0,0 2-211 0 0,3 1 74 0 0,2 1-1 0 0,1 3 167 0 0,2 1-209 0 0,2 1 230 0 0,3 3-227 0 0,3 2 235 0 0,2 2-242 0 0,4 2 268 0 0,2 2-280 0 0,2 1 262 0 0,3 0-248 0 0,0 2 233 0 0,1-1-247 0 0,1-1 232 0 0,-1 0-355 0 0,-1-1 150 0 0,-2-2-413 0 0,-2-1 72 0 0,-1-1-297 0 0,-2-2-152 0 0,-3-3-53 0 0,0 0-298 0 0,-3-3-134 0 0,-1-1-151 0 0,-2-2-89 0 0,-1-2-431 0 0,-3-2-376 0 0,2-2-1992 0 0,0-3-2548 0 0,-2 0 5714 0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9:21.76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7247E6"/>
      <inkml:brushProperty name="anchorY" value="-1.206E6"/>
      <inkml:brushProperty name="scaleFactor" value="0.5"/>
    </inkml:brush>
  </inkml:definitions>
  <inkml:trace contextRef="#ctx0" brushRef="#br0">221 156 1912 0 0,'0'-2'2280'0'0,"0"-1"-517"0"0,0-3-236 0 0,0-2-235 0 0,0-1-112 0 0,0-1-38 0 0,-1 0 10 0 0,0 0-53 0 0,-1 0-125 0 0,0 0-124 0 0,0 0-130 0 0,0 1-113 0 0,-1 1-128 0 0,0 1-90 0 0,0-1-106 0 0,1 2-48 0 0,-2-1-77 0 0,2 1-33 0 0,-3 1-8 0 0,1 1-41 0 0,-2 0-9 0 0,1 2 0 0 0,-4 1-22 0 0,0 1-22 0 0,-2 2-9 0 0,0 3 18 0 0,-2 2 26 0 0,1 3 12 0 0,-1 3 98 0 0,0 3-106 0 0,0 3 140 0 0,0 4-180 0 0,0 4 147 0 0,2 5-154 0 0,1 3 138 0 0,2 3-164 0 0,1 3 77 0 0,2 3-50 0 0,3 2 12 0 0,1 1-9 0 0,3 2 67 0 0,1 0-206 0 0,2 0 91 0 0,1-1-175 0 0,1 0 39 0 0,1-2-224 0 0,0-2 87 0 0,-1-3-216 0 0,0-2-47 0 0,0-3-225 0 0,-2-4 41 0 0,-1-2-114 0 0,-1-4-182 0 0,-1-2 28 0 0,-2-3-445 0 0,-1-3-195 0 0,-1-2-1683 0 0,-2-3-974 0 0,1-3 2437 0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9:21.93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7105E6"/>
      <inkml:brushProperty name="anchorY" value="-1.20562E6"/>
      <inkml:brushProperty name="scaleFactor" value="0.5"/>
    </inkml:brush>
  </inkml:definitions>
  <inkml:trace contextRef="#ctx0" brushRef="#br0">2 238 1988 0 0,'-1'-3'2952'0'0,"1"-4"-713"0"0,0-3-170 0 0,0-2-528 0 0,2-2-246 0 0,2 0-164 0 0,2-1-132 0 0,3 0-81 0 0,3 1-21 0 0,3 0-252 0 0,3 0-17 0 0,3 1-232 0 0,4 1 38 0 0,2 0-220 0 0,5 2-40 0 0,3 0-397 0 0,3 1-227 0 0,3 0-234 0 0,1 2-376 0 0,1 1-160 0 0,-1 1-531 0 0,-1 1-697 0 0,-1 1-1010 0 0,-1 0-1627 0 0,-8 0 3375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9:23.7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6414 1 1012 0 0,'0'0'1071'0'0,"-9"19"4453"0"0,-30 93-251 0 0,-7 18-3553 0 0,20-43-1029 0 0,25-86-668 0 0,-6 46 992 0 0,5-46-920 0 0,0 1 0 0 0,0-1 0 0 0,0 0 0 0 0,0 0 0 0 0,0 0 0 0 0,-1-1-1 0 0,1 1 1 0 0,0 0 0 0 0,0-1 0 0 0,0 0 0 0 0,-1 1 0 0 0,1-1 0 0 0,-3 0-1 0 0,-3 1-75 0 0,-52 7 780 0 0,-106-1 0 0 0,-61 2-434 0 0,-51-1-61 0 0,79-11-310 0 0,-16-4-3 0 0,205 7 3 0 0,-185-3 1 0 0,183 2 15 0 0,-438-27 51 0 0,77 15-306 0 0,50 4 336 0 0,23 3-62 0 0,42 2-29 0 0,-334-5-313 0 0,-102 63 551 0 0,396-21-169 0 0,-528 26 98 0 0,469-48 57 0 0,250-1-218 0 0,99-9 6 0 0,-62 4 13 0 0,-12 1 68 0 0,79-5-24 0 0,-1-1 3 0 0,-12 1-5 0 0,12 0-12 0 0,1-1-15 0 0,-83 1 1219 0 0,82-1-1105 0 0,1 0-156 0 0,-2 1-663 0 0,-11-2-4916 0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0:13.53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047E6"/>
      <inkml:brushProperty name="anchorY" value="-1.23441E6"/>
      <inkml:brushProperty name="scaleFactor" value="0.5"/>
    </inkml:brush>
  </inkml:definitions>
  <inkml:trace contextRef="#ctx0" brushRef="#br0">6175 1021 2556 0 0,'4'10'16135'0'0,"-4"-12"-16048"0"0,0 0 109 0 0,-1-3-153 0 0,0 1 112 0 0,0-2-168 0 0,-2-3 132 0 0,0 0-179 0 0,-1-3 178 0 0,0 0-164 0 0,-1-2 115 0 0,-1-1-123 0 0,-1-1 133 0 0,-1-1-149 0 0,-1-2 106 0 0,0-1-93 0 0,-2-2 114 0 0,-1-1-108 0 0,-1-1 94 0 0,-1 0-130 0 0,0-1 42 0 0,-2 0-1 0 0,0-1 42 0 0,-1-1-20 0 0,-2 0 28 0 0,0 0 26 0 0,-2 0-6 0 0,-1 0 22 0 0,-2 1 0 0 0,-1 1-8 0 0,-1 0-10 0 0,-3 1-17 0 0,-1 0-1 0 0,-3 0 8 0 0,-4 0 29 0 0,-2 0-12 0 0,-3 1-22 0 0,-2-1 39 0 0,-2 1 6 0 0,-1 0 0 0 0,-2 1-22 0 0,0 1 22 0 0,-1 0-8 0 0,0 1 11 0 0,0 2-7 0 0,1 0-16 0 0,2 2-9 0 0,1 1-8 0 0,1 1-5 0 0,1 1-4 0 0,1 0 24 0 0,0 2-12 0 0,0 0-9 0 0,0 1 3 0 0,0 1-7 0 0,-1 1 2 0 0,-1 1-10 0 0,1 0 7 0 0,-2 2 6 0 0,0 0-20 0 0,1 1 21 0 0,-1 1-21 0 0,1 1-8 0 0,0 1 25 0 0,-3 0-17 0 0,0 1 10 0 0,-3 0-8 0 0,0 2 8 0 0,-2 0-22 0 0,-1 1 16 0 0,0 0-5 0 0,-1 1 6 0 0,-2 0 3 0 0,0 1 13 0 0,-1 0-3 0 0,-2 0-35 0 0,0 1 33 0 0,1 1-16 0 0,1 0 5 0 0,2 0 13 0 0,0 0-4 0 0,-1 2-7 0 0,0 0-12 0 0,1 1 17 0 0,-1 0 13 0 0,0 2-18 0 0,1-1 2 0 0,-1 2 5 0 0,2 0-3 0 0,0 0-36 0 0,1 0 47 0 0,1 0-6 0 0,3 0-6 0 0,1 0-6 0 0,0 1 6 0 0,2-1-3 0 0,0 1-18 0 0,1 0 11 0 0,0 1 14 0 0,0 0-10 0 0,2 1 5 0 0,-1 0 4 0 0,0 1-11 0 0,0 1 8 0 0,2 0 6 0 0,-1 1 64 0 0,1 0-92 0 0,1 1 68 0 0,1 0-54 0 0,1 0 57 0 0,1 0-73 0 0,2 0 8 0 0,0 0 89 0 0,0 1-56 0 0,1 1 26 0 0,0 0-71 0 0,1 0 70 0 0,0 1-70 0 0,0 1 77 0 0,0-1-79 0 0,-1 2 57 0 0,-1 1-46 0 0,0 0 69 0 0,-2 2-90 0 0,1 0 65 0 0,0 1-39 0 0,0-1 81 0 0,0 1-102 0 0,1 0 88 0 0,1 0-69 0 0,-1 1 57 0 0,2-1-53 0 0,1-1 48 0 0,2 0-48 0 0,0-1 57 0 0,1-1-59 0 0,1 1 55 0 0,0 0-81 0 0,0 0 79 0 0,1 1-6 0 0,0 0 49 0 0,-2 2-44 0 0,2 0 54 0 0,-1 1-15 0 0,1 0-4 0 0,0 0-40 0 0,0 1 44 0 0,0 0 54 0 0,0 2-90 0 0,0 0 4 0 0,0 2-17 0 0,1 0 14 0 0,-1 1-1 0 0,2 0-9 0 0,0 2 17 0 0,1 0-33 0 0,-1 1 19 0 0,1 0-48 0 0,0 1 8 0 0,1 1 38 0 0,0 1-13 0 0,1 0 1 0 0,0 1 25 0 0,1 0-16 0 0,1 0 5 0 0,1 1-1 0 0,0 1 37 0 0,1 0-24 0 0,0 0 163 0 0,1 2-242 0 0,1-1 274 0 0,-1 1-266 0 0,1 0 248 0 0,0 1-251 0 0,1-1 265 0 0,1 1-242 0 0,1-2 40 0 0,2 0 38 0 0,1-1-19 0 0,1 0 72 0 0,1-1-41 0 0,2 0 39 0 0,1 0-11 0 0,1 0 51 0 0,1 0 56 0 0,1 0-97 0 0,1 0 179 0 0,1-1-170 0 0,1-1 151 0 0,1 1-179 0 0,1-1 174 0 0,-1 1-213 0 0,1 1 179 0 0,0 0-51 0 0,1 0-87 0 0,-1 1 109 0 0,1 0-159 0 0,0 0 121 0 0,0-1-109 0 0,0 2 120 0 0,0-1-129 0 0,0 1 109 0 0,0 1-107 0 0,1-1 115 0 0,-1 0-91 0 0,1 1 46 0 0,0-1-59 0 0,0-1 123 0 0,1 0-107 0 0,0-1 109 0 0,2 0-16 0 0,1-1 1 0 0,1 0 27 0 0,0 0-12 0 0,2-1-9 0 0,0 0-81 0 0,3 0 110 0 0,0 2-64 0 0,3-2-22 0 0,-1-1 40 0 0,2 0-47 0 0,-1 0 32 0 0,1 0-23 0 0,1 1 1 0 0,0 0-28 0 0,0 0-26 0 0,-1 0 6 0 0,1-1-5 0 0,0 1-14 0 0,-1 0-5 0 0,0-2-33 0 0,1 0 14 0 0,-2-1 7 0 0,1-1-17 0 0,-1-1 1 0 0,0 0 131 0 0,1 0-174 0 0,-1-1 188 0 0,0 0-216 0 0,0 0 242 0 0,0-1-227 0 0,0 0 228 0 0,-1 0-63 0 0,1 0 26 0 0,0-1-20 0 0,0 0-35 0 0,1 1-136 0 0,0-1 36 0 0,0 0-21 0 0,0 1 0 0 0,0-1 0 0 0,1 1 0 0 0,0 0 0 0 0,1 0 0 0 0,0 1 0 0 0,1 2 0 0 0,1 1 0 0 0,0 1 0 0 0,1 0 0 0 0,0 1 0 0 0,0 0 0 0 0,1 0 0 0 0,1 0 0 0 0,-1 0 0 0 0,1 0 0 0 0,1-1 0 0 0,0 0 0 0 0,0 0 0 0 0,1-1 0 0 0,0 0 0 0 0,1 0 0 0 0,0-1 0 0 0,1 1 0 0 0,1-2 0 0 0,2 1 0 0 0,0 0 0 0 0,1-1 0 0 0,1 0 0 0 0,2-1 0 0 0,0 1 0 0 0,2-1 0 0 0,1 0 0 0 0,2 1 0 0 0,0-1 0 0 0,2 0 0 0 0,1 1 0 0 0,1-1 0 0 0,2 1 0 0 0,2 0 0 0 0,2 1 0 0 0,0-1 0 0 0,1-1 0 0 0,0-1 0 0 0,3 1 0 0 0,0-2 0 0 0,1 0 0 0 0,1-3 0 0 0,2 0 0 0 0,1-1 0 0 0,1-2 0 0 0,1-1 0 0 0,3-1 0 0 0,1-2 0 0 0,2-1 0 0 0,-1 0 0 0 0,2-3 0 0 0,-1 0 0 0 0,2-2 0 0 0,0 0 0 0 0,0-2 0 0 0,0-1 0 0 0,0-1 0 0 0,1 0 0 0 0,-1-2 0 0 0,-1-1 0 0 0,0-1 0 0 0,1-2 0 0 0,-1 0 0 0 0,0-1 0 0 0,0-2 0 0 0,1-1 0 0 0,0-1 0 0 0,0-3 0 0 0,0 0 0 0 0,0-3 0 0 0,0-3 0 0 0,0-1 0 0 0,-1-2 0 0 0,1-1 0 0 0,-1-2 0 0 0,0-1 0 0 0,-1-2 0 0 0,0 0 0 0 0,-1-2 0 0 0,-1-1 0 0 0,-1-1 0 0 0,0-1 0 0 0,-2-1 0 0 0,0-2 0 0 0,-2 0 0 0 0,1-1 0 0 0,-2-2 0 0 0,2-2 0 0 0,-2-2 0 0 0,2-2 0 0 0,-2-2 0 0 0,0-1 0 0 0,1-2 0 0 0,-3-1 0 0 0,1-1 0 0 0,-4-1 0 0 0,1-1 0 0 0,-3 0 0 0 0,1-1 0 0 0,-3-1 0 0 0,1-1 0 0 0,-1-2 0 0 0,-1 1 0 0 0,0-1 0 0 0,1-2 0 0 0,-3 0 0 0 0,-2 1 0 0 0,0-3 0 0 0,-2 1 0 0 0,-2 0 0 0 0,0-3 0 0 0,-3 0 0 0 0,1-2 0 0 0,-3 0 0 0 0,0-3 0 0 0,-2 0 0 0 0,-1-3 0 0 0,-3 1 0 0 0,-1-2 0 0 0,-1 1 0 0 0,-3-1 0 0 0,-1 0 0 0 0,-1-1 0 0 0,-2 0 0 0 0,-1 0 0 0 0,-1-1 0 0 0,-1 1 0 0 0,0-2 0 0 0,-3 0 0 0 0,0 0 0 0 0,-2 0 0 0 0,0 0 0 0 0,-1 1 0 0 0,-1-1 0 0 0,-1 0 0 0 0,-2 0 0 0 0,-1 0 0 0 0,-1 0 0 0 0,-1 1 0 0 0,-1-1 0 0 0,-1 1 0 0 0,-1-1 0 0 0,0 1 0 0 0,-2-1 0 0 0,0 1 0 0 0,0 1 0 0 0,-1 1 0 0 0,1 2 0 0 0,-1 2 0 0 0,1 1 0 0 0,1 1 0 0 0,-1 1 0 0 0,1 0 0 0 0,0 1 0 0 0,0 0 0 0 0,0 0 0 0 0,-1 1 0 0 0,1 0-42 0 0,-1 0-7 0 0,0 1 93 0 0,-1 0-127 0 0,-1 1 125 0 0,0 1-141 0 0,-1-1 149 0 0,-1 2-138 0 0,0 0 116 0 0,-1 1-82 0 0,-2 0 86 0 0,0 1-86 0 0,-1 2 102 0 0,-1-1-96 0 0,0 2 52 0 0,-2-1-48 0 0,1 2 83 0 0,-1 0-76 0 0,1 2 99 0 0,-1-1-122 0 0,0 2 51 0 0,0 0-17 0 0,1 1 25 0 0,0 2-34 0 0,0 1 39 0 0,1 2 39 0 0,0 0-66 0 0,0 1 79 0 0,0 0-80 0 0,1 0 66 0 0,-1 1-85 0 0,1 0 136 0 0,-1 1-144 0 0,0-1 111 0 0,1 2-89 0 0,-1-1 81 0 0,0 2-43 0 0,0 0 19 0 0,0 1 23 0 0,0 1-58 0 0,1 1 27 0 0,-1 1-32 0 0,1 1 21 0 0,0 1-26 0 0,1 1 31 0 0,0 0-18 0 0,0 0 14 0 0,0 1-8 0 0,0-1-20 0 0,0 1-9 0 0,0-1 43 0 0,-1 1 19 0 0,1-1-55 0 0,0 1 10 0 0,-1-1 9 0 0,1 0-19 0 0,-2 0-3 0 0,1 1 33 0 0,-1-1-30 0 0,1 1 25 0 0,-1-1-54 0 0,0 1-12 0 0,0 0 34 0 0,0 0 51 0 0,0 0-69 0 0,0 0 72 0 0,1 1-69 0 0,-1 0 68 0 0,0 0-54 0 0,1 0 22 0 0,0 1-21 0 0,1 1 75 0 0,-1 1-97 0 0,1 0 88 0 0,1 1-78 0 0,0 1 73 0 0,1 1-82 0 0,0 0 86 0 0,0 1-83 0 0,0 0 100 0 0,1 0-67 0 0,-1 0 77 0 0,0 1-96 0 0,1-1 86 0 0,-1 1-97 0 0,1-1 84 0 0,-1-1-68 0 0,1 2 95 0 0,-1-1-131 0 0,1 0 120 0 0,0 1-65 0 0,-1-1 61 0 0,1 2-114 0 0,0-1 99 0 0,1 1-83 0 0,-1-1 56 0 0,0 1-64 0 0,1 0 112 0 0,-1-1-103 0 0,1 1 80 0 0,0-1-75 0 0,0 1 63 0 0,0 0-38 0 0,1-1 45 0 0,-1 1-22 0 0,0 0-21 0 0,1-1 12 0 0,-1 1 111 0 0,0 0-192 0 0,0 0 110 0 0,0 0-37 0 0,1 1 7 0 0,-1-1 14 0 0,1 0-13 0 0,-1 0-1 0 0,0-1 1 0 0,0 1-20 0 0,1-1 43 0 0,-1-1-50 0 0,1 1 20 0 0,-1 0 2 0 0,1-1-24 0 0,0 0 26 0 0,0 0-14 0 0,0 0 19 0 0,1-1-14 0 0,-1 1 9 0 0,1-1 2 0 0,-1 1-6 0 0,1 0-2 0 0,0 0 1 0 0,-1 0-1 0 0,1-1 0 0 0,0 0 5 0 0,-1 0 3 0 0,1 0-15 0 0,-1 0 14 0 0,1 0 5 0 0,0 0-10 0 0,-1-1 12 0 0,0 1-3 0 0,1-1-13 0 0,-1 1-15 0 0,0-1 9 0 0,1 0 28 0 0,-1-1-42 0 0,1 1 29 0 0,-1 0-4 0 0,0 0 5 0 0,0 0-29 0 0,0 1 14 0 0,0-1 8 0 0,0 0 2 0 0,-1 0 0 0 0,1 0 10 0 0,0 0-16 0 0,0 1 19 0 0,-1 0-1 0 0,1 0-28 0 0,-1 0 46 0 0,0 1-51 0 0,0-1 15 0 0,0 1-24 0 0,0 0 15 0 0,-1 0 28 0 0,1-1-32 0 0,-2 1-3 0 0,1-1 24 0 0,-1 1-17 0 0,1 1-14 0 0,-1-1 33 0 0,0 1-20 0 0,1 0 11 0 0,-1 1-17 0 0,0 1 5 0 0,0 0 3 0 0,0 0-11 0 0,0 1-44 0 0,0 0-66 0 0,-1-1 1 0 0,0 1-21 0 0,1 0-77 0 0,1 2-172 0 0,-2-2-235 0 0,2 2-354 0 0,-3 0-354 0 0,2 0-350 0 0,-2 1-577 0 0,2 1-355 0 0,-2 1-650 0 0,-12 5-13440 0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0:14.34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0331E6"/>
      <inkml:brushProperty name="anchorY" value="-1.23288E6"/>
      <inkml:brushProperty name="scaleFactor" value="0.5"/>
    </inkml:brush>
  </inkml:definitions>
  <inkml:trace contextRef="#ctx0" brushRef="#br0">49 117 4608 0 0,'-2'1'2957'0'0,"-2"1"-589"0"0,-2 0-345 0 0,1 0-241 0 0,0 0-197 0 0,-1 0-342 0 0,0-1 143 0 0,2 1-422 0 0,1-2 241 0 0,-1 1 1179 0 0,3-2-1670 0 0,-1 0-310 0 0,3-2 112 0 0,3 0-268 0 0,2-2 114 0 0,4 1-231 0 0,3-1 120 0 0,3-1-212 0 0,3 0 151 0 0,2 0-220 0 0,2 0 16 0 0,2-1-72 0 0,1 1 85 0 0,1-1-277 0 0,1 1 221 0 0,-1 0-345 0 0,0 0 250 0 0,-1 1-404 0 0,-2-1 277 0 0,0 1-297 0 0,-2 0 118 0 0,-2 1-137 0 0,-2 0-74 0 0,-2 0-175 0 0,-4 1-302 0 0,0-1-200 0 0,-4 2-359 0 0,1-2 21 0 0,-3 2-503 0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0:14.83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0501E6"/>
      <inkml:brushProperty name="anchorY" value="-1.23403E6"/>
      <inkml:brushProperty name="scaleFactor" value="0.5"/>
    </inkml:brush>
  </inkml:definitions>
  <inkml:trace contextRef="#ctx0" brushRef="#br0">56 0 2996 0 0,'-3'1'2260'0'0,"0"-1"-569"0"0,1 0-169 0 0,-3 1-163 0 0,0 0-96 0 0,1 0 22 0 0,1 0-24 0 0,-2-1-62 0 0,1 1-70 0 0,1-1-40 0 0,0 1-371 0 0,2-1 6 0 0,-3 1-222 0 0,1-1 60 0 0,0 1-177 0 0,1 0 137 0 0,1 1-182 0 0,-1 0 182 0 0,2 2-202 0 0,1 1 201 0 0,1 2-280 0 0,0 2 320 0 0,2 3-206 0 0,0 3 158 0 0,1 2-197 0 0,1 4 194 0 0,0 3-52 0 0,0 3-58 0 0,1 3-10 0 0,0 4-76 0 0,0 1-2 0 0,1 4-57 0 0,0 0-2 0 0,1 3-26 0 0,-1-1-47 0 0,1 1-7 0 0,-1-1-35 0 0,0 1-17 0 0,-1-3-16 0 0,1-1-26 0 0,-2-2 0 0 0,1-2-21 0 0,-1-1-9 0 0,-1-3-27 0 0,-1-1 24 0 0,0-4-8 0 0,-1-1 6 0 0,0-3-33 0 0,-1-3 42 0 0,0-1 1 0 0,-1-1 0 0 0,1-3 20 0 0,-2 0 0 0 0,0-2-3 0 0,0-1-3 0 0,-2 0 47 0 0,-1 0 33 0 0,0-1 59 0 0,-3 0-22 0 0,1 0 13 0 0,-2 0 12 0 0,0-1 0 0 0,-1 0-3 0 0,0 0-54 0 0,0-1 5 0 0,1-1-32 0 0,-1 0 25 0 0,1-1 23 0 0,0 0-7 0 0,1-1-18 0 0,-1 0-31 0 0,1-1-7 0 0,1 0-20 0 0,1 0-33 0 0,1 0-2 0 0,-1-1-22 0 0,1 0 0 0 0,1-1-10 0 0,0 0 113 0 0,6-1-327 0 0,2-2-7 0 0,3-1-105 0 0,4-1-59 0 0,3-1-49 0 0,2-1-50 0 0,3-1-76 0 0,2-1-59 0 0,3 0-88 0 0,2-1-235 0 0,2 0 146 0 0,0 0-317 0 0,1-1-87 0 0,0 1-128 0 0,-1-1-166 0 0,0 0-15 0 0,-3 0-134 0 0,-1 0-307 0 0,-1 0-165 0 0,-3 0-208 0 0,-2-1-1751 0 0,-2 0-2062 0 0,-4 2 4670 0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0:15.67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0677E6"/>
      <inkml:brushProperty name="anchorY" value="-1.2362E6"/>
      <inkml:brushProperty name="scaleFactor" value="0.5"/>
    </inkml:brush>
  </inkml:definitions>
  <inkml:trace contextRef="#ctx0" brushRef="#br0">125 515 1628 0 0,'-2'-2'4501'0'0,"-1"1"-2569"0"0,-1-3-299 0 0,-3 0 13 0 0,0-1-43 0 0,1 0 23 0 0,-2 0 149 0 0,0-1-139 0 0,0 0-90 0 0,1-1-109 0 0,-1 1-178 0 0,1 0-136 0 0,-1-1-155 0 0,2 0-82 0 0,-1 0-186 0 0,1-1-87 0 0,1 0-117 0 0,0 0-93 0 0,2 1-62 0 0,-1-2-69 0 0,2-1-69 0 0,0 1-39 0 0,0 1-52 0 0,2-2-34 0 0,0 1-34 0 0,0 2-50 0 0,2-2-4 0 0,0 0-56 0 0,1 2-52 0 0,2 1-49 0 0,-1 1 3 0 0,3 0-40 0 0,-1 2-43 0 0,2 1-13 0 0,2 2 46 0 0,0 2 16 0 0,2 2-17 0 0,0 2 23 0 0,1 2 32 0 0,0 3 18 0 0,1 2 22 0 0,-1 2 15 0 0,1 1 8 0 0,-1 1 32 0 0,-1 1 20 0 0,0 1-138 0 0,-1 1 234 0 0,-1-1-210 0 0,-1 0 216 0 0,-1 0-203 0 0,-1-1 226 0 0,0-1-184 0 0,-2-1 210 0 0,0-2-167 0 0,-1-1 202 0 0,-1-2-124 0 0,1-1 213 0 0,-2-2-175 0 0,0 0 127 0 0,0-3-194 0 0,-1 0 166 0 0,0-3-175 0 0,-1 0 181 0 0,1-1 112 0 0,-2-4-214 0 0,0-2 87 0 0,-1 0-40 0 0,1-3-6 0 0,0-2-29 0 0,1-2-3 0 0,-1-2-16 0 0,1-1 55 0 0,1-2-64 0 0,1-1-12 0 0,1-1-25 0 0,0-2 26 0 0,2 0-20 0 0,0 0-31 0 0,1-1 24 0 0,1 0-20 0 0,1 0-4 0 0,0 1-26 0 0,1 0 6 0 0,1 2-9 0 0,0 1 11 0 0,0 1-8 0 0,1 2-7 0 0,-1 1-21 0 0,1 3 24 0 0,-1 2-4 0 0,-1 2-3 0 0,1 3 15 0 0,-2 1 20 0 0,2 3-6 0 0,1 2 0 0 0,-1 3 5 0 0,1 2-2 0 0,0 2 29 0 0,-1 3-3 0 0,1 1-2 0 0,-1 2 11 0 0,1 1-8 0 0,-1 2 7 0 0,0-1-16 0 0,0 1 19 0 0,0 0-15 0 0,1 0 14 0 0,-2-1-23 0 0,1-2 20 0 0,0-1-1 0 0,-1-1-9 0 0,1-2-15 0 0,-1-1-6 0 0,1-2-107 0 0,-2-2 71 0 0,2-2-139 0 0,-2-2 62 0 0,2-2-56 0 0,1-2 12 0 0,1-2 1 0 0,0-3-72 0 0,0-3 91 0 0,1-2-90 0 0,0-2 157 0 0,-1-2-18 0 0,1-3 11 0 0,-1-3 98 0 0,0 0-70 0 0,-1-1 138 0 0,-1 0 60 0 0,-1 0 35 0 0,-1 0-74 0 0,-2 2 270 0 0,-1 0-150 0 0,0 1 130 0 0,-1 0-41 0 0,-2 2 116 0 0,0 0-87 0 0,-1 2-48 0 0,-1 0-32 0 0,0 0 2 0 0,0 2-21 0 0,-1 1-43 0 0,-1 0-44 0 0,-1 2-38 0 0,1 1-50 0 0,-1 3-29 0 0,-1-2-15 0 0,1 3-103 0 0,-1-1 92 0 0,0 2-103 0 0,1 2 89 0 0,0 1-45 0 0,-1 1-42 0 0,0 1-67 0 0,-1 2-8 0 0,2 1-84 0 0,1 2-27 0 0,1 2 6 0 0,1 2-36 0 0,4 1-56 0 0,1 1-51 0 0,2 2 70 0 0,3 0-45 0 0,3 2 65 0 0,2 0 62 0 0,2 2 54 0 0,2 1 44 0 0,2 0-160 0 0,0 1 220 0 0,0 1-112 0 0,1 0 288 0 0,-2 0-17 0 0,0 0 23 0 0,-2-1 77 0 0,-2 1 98 0 0,-3-1 4 0 0,-2 0-14 0 0,-2-2 38 0 0,-2 0-6 0 0,-3-1 21 0 0,-2 0-47 0 0,-2-1-31 0 0,-2-1-22 0 0,-2-1-44 0 0,-1 0-29 0 0,-2-2-117 0 0,0-1-73 0 0,-3 0-96 0 0,0-2-142 0 0,1-2-162 0 0,-2-1-313 0 0,3-2-391 0 0,-3-2-239 0 0,2-1-488 0 0,0-2-6 0 0,0-2-626 0 0,1-2-2565 0 0,-3-9-4019 0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0:15.89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0888E6"/>
      <inkml:brushProperty name="anchorY" value="-1.23743E6"/>
      <inkml:brushProperty name="scaleFactor" value="0.5"/>
    </inkml:brush>
  </inkml:definitions>
  <inkml:trace contextRef="#ctx0" brushRef="#br0">0 37 2344 0 0,'0'0'2500'0'0,"3"-2"-704"0"0,-1 1-177 0 0,2-2-86 0 0,0 1 14 0 0,2-2 115 0 0,-2 2 78 0 0,2-2-222 0 0,-2 1 35 0 0,1 0-383 0 0,-1 0-224 0 0,0 2-235 0 0,0-2 97 0 0,-1 1-379 0 0,0 1 166 0 0,-2 0-255 0 0,0 0-138 0 0,0 1 246 0 0,1 1-72 0 0,0 0-40 0 0,-1 4-49 0 0,1 2-91 0 0,-1 3 4 0 0,0 2-28 0 0,0 2-30 0 0,1 2-50 0 0,0 2-53 0 0,2 1-125 0 0,1 1-195 0 0,1 0-188 0 0,3 1-218 0 0,1-1-264 0 0,1-1-305 0 0,2 0-193 0 0,2-3-381 0 0,1-2-639 0 0,0-3-2891 0 0,1-2-3276 0 0,-3-4 7824 0 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0:16.04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1036E6"/>
      <inkml:brushProperty name="anchorY" value="-1.23895E6"/>
      <inkml:brushProperty name="scaleFactor" value="0.5"/>
    </inkml:brush>
  </inkml:definitions>
  <inkml:trace contextRef="#ctx0" brushRef="#br0">169 70 3444 0 0,'-4'-2'3657'0'0,"-5"-3"-953"0"0,-4-1-573 0 0,-2-2-365 0 0,-1 0-341 0 0,0 0-429 0 0,-1 1-43 0 0,1 0-157 0 0,2 1-248 0 0,3 2-82 0 0,0 0-344 0 0,3 2-289 0 0,2 0-528 0 0,-1 2-543 0 0,2 0-919 0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0:16.97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0891E6"/>
      <inkml:brushProperty name="anchorY" value="-1.23761E6"/>
      <inkml:brushProperty name="scaleFactor" value="0.5"/>
    </inkml:brush>
  </inkml:definitions>
  <inkml:trace contextRef="#ctx0" brushRef="#br0">285 612 2412 0 0,'0'0'5811'0'0,"3"1"-3622"0"0,0-1-491 0 0,0 0-150 0 0,2 0-79 0 0,0-1-267 0 0,0-2 221 0 0,0 1-343 0 0,2-2-94 0 0,-2 0-215 0 0,1-1-158 0 0,-1 0-94 0 0,1-1-125 0 0,-1 1-240 0 0,1-1 64 0 0,0-1 45 0 0,-1 2-261 0 0,0-1 267 0 0,0 0-307 0 0,0 0 318 0 0,-2 1-302 0 0,1-1 301 0 0,0 1-299 0 0,-1-1 277 0 0,0 2-298 0 0,-1-2 265 0 0,0 2-352 0 0,-2-1 364 0 0,0 0-268 0 0,-2 0 269 0 0,1 2-267 0 0,-4-2 259 0 0,1 1-177 0 0,-3 0 232 0 0,1 1-187 0 0,-4-1 191 0 0,-2 1-190 0 0,-2 0 155 0 0,-2 2-182 0 0,-1 0 160 0 0,-2 1-111 0 0,-1 1 149 0 0,0 2-149 0 0,-2 1 99 0 0,-1 1-143 0 0,0 1 134 0 0,0 2-132 0 0,1 0 104 0 0,-1 3-83 0 0,2 1 43 0 0,1 1-45 0 0,3 1 2 0 0,1 1-6 0 0,3 1 0 0 0,2 1-25 0 0,4 0-6 0 0,2 0-52 0 0,4 2-10 0 0,3-1-98 0 0,3 1-23 0 0,3 0-52 0 0,3-1 13 0 0,3 0-23 0 0,3-1 10 0 0,0-3-74 0 0,3-1 54 0 0,0-1-10 0 0,1-4 62 0 0,1-2-16 0 0,-1-2 75 0 0,1-3-57 0 0,-1-4 100 0 0,0-1-15 0 0,1-4 8 0 0,-1-4 35 0 0,0-2 32 0 0,-2-4-25 0 0,0-4-134 0 0,-1-4 155 0 0,-2-4-110 0 0,-1-3 243 0 0,-2-4-110 0 0,-1-1 285 0 0,-3-1-90 0 0,-1 0 207 0 0,-3 1 6 0 0,-2 1 88 0 0,-1 1 129 0 0,-1 1-48 0 0,-2 1-68 0 0,-1 2 15 0 0,-1 2 125 0 0,-1 1-236 0 0,-1 2 94 0 0,0 2 97 0 0,-1 2-259 0 0,0 1-426 0 0,0 2 114 0 0,1 2-73 0 0,-1 2 0 0 0,2 2 0 0 0,-1 2 0 0 0,1 1 0 0 0,1 2 0 0 0,0 1 0 0 0,0 2 0 0 0,1 2 0 0 0,0 1 0 0 0,0 4 0 0 0,-1 2 0 0 0,1 5 0 0 0,0 2 0 0 0,0 4 0 0 0,2 3 0 0 0,0 5 0 0 0,1 3 0 0 0,2 4 0 0 0,2 3 0 0 0,2 3 0 0 0,2 3 0 0 0,1 2 0 0 0,4 1 0 0 0,2 2-5 0 0,1 0-241 0 0,2-1-43 0 0,0-2 114 0 0,1-2-134 0 0,1-4 195 0 0,-1-3-140 0 0,0-3 153 0 0,0-3-145 0 0,1-3 26 0 0,-1-4-51 0 0,0-4-5 0 0,0-3-2 0 0,1-3 7 0 0,0-4 54 0 0,0-2 45 0 0,1-2 29 0 0,1-4 16 0 0,1-2 57 0 0,0-2 23 0 0,1-2 49 0 0,0-3 75 0 0,0-1-3 0 0,0-2 134 0 0,-1-1-2 0 0,-1 0 94 0 0,-1-2 40 0 0,-2 0 33 0 0,-1 0 2 0 0,0 0 47 0 0,-2 0 203 0 0,-1 1-131 0 0,-2 1-194 0 0,-2 0-319 0 0,-1 1 73 0 0,-1 1-54 0 0,-2 0 0 0 0,-2 2 0 0 0,0-1 0 0 0,-1 2 0 0 0,-2 0 0 0 0,-2 1 0 0 0,-1 0 0 0 0,-3 1 0 0 0,-2-1 0 0 0,-3 2 0 0 0,-1 0 0 0 0,-3 1 0 0 0,-2 2 0 0 0,-3 2 0 0 0,-1 1 0 0 0,-2 2 0 0 0,-2 3 0 0 0,-2 2 0 0 0,0 3 0 0 0,-1 2 0 0 0,1 3 0 0 0,2 2 0 0 0,1 3 0 0 0,2 1 0 0 0,3 3 0 0 0,5 0 0 0 0,3 1 0 0 0,4 1 0 0 0,4 1 0 0 0,4 1 0 0 0,4 0 0 0 0,3 1-19 0 0,5 0-302 0 0,2-1 239 0 0,3 1-172 0 0,2-2 116 0 0,2-3-121 0 0,0-1 78 0 0,2-4-156 0 0,1-1-17 0 0,0-4-141 0 0,0-2-226 0 0,1-4-12 0 0,-1-2-55 0 0,1-4-69 0 0,1-2-69 0 0,0-3 61 0 0,0-1-100 0 0,0-3-34 0 0,-1 0-244 0 0,1-2-114 0 0,-2-1-140 0 0,-2 1-257 0 0,-2 0-507 0 0,-3 0-2968 0 0,-2 3-3049 0 0,-5 1 7385 0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0:17.79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1138E6"/>
      <inkml:brushProperty name="anchorY" value="-1.23891E6"/>
      <inkml:brushProperty name="scaleFactor" value="0.5"/>
    </inkml:brush>
  </inkml:definitions>
  <inkml:trace contextRef="#ctx0" brushRef="#br0">262 92 1088 0 0,'3'-3'4725'0'0,"-2"0"-2863"0"0,1 0-201 0 0,0-1-263 0 0,0 1-152 0 0,0-2-130 0 0,-1 1 4 0 0,0-2-89 0 0,0 1-60 0 0,1 0-81 0 0,-2 1-185 0 0,1-2-40 0 0,0 2-173 0 0,0 1 8 0 0,-1-2-128 0 0,1 2 61 0 0,0 0-68 0 0,-1 1-25 0 0,0-1-41 0 0,1 1-11 0 0,-1-1-85 0 0,1 2 21 0 0,-1 0-26 0 0,0 0-38 0 0,0-1-4 0 0,-1 0-53 0 0,1 0 31 0 0,0 0-32 0 0,-1 1-19 0 0,1 1 0 0 0,0-1 12 0 0,-4 1 28 0 0,1 1-45 0 0,-4 0 38 0 0,0 1-174 0 0,-2 1 301 0 0,-1 1-202 0 0,-1 2 290 0 0,-2 0-102 0 0,0 2 183 0 0,-2 3-180 0 0,-1 2 195 0 0,-1 3-124 0 0,-1 4 192 0 0,-1 4-137 0 0,-1 3 51 0 0,1 3-126 0 0,1 4 71 0 0,1 2-149 0 0,2 3 87 0 0,1 1-147 0 0,5 1 86 0 0,2-1-62 0 0,4 1-26 0 0,4-1 7 0 0,4 1-39 0 0,4-2-9 0 0,4 1-41 0 0,5 0-24 0 0,5-3-104 0 0,3-1-85 0 0,3-4-96 0 0,3-4 16 0 0,2-4-91 0 0,1-4-62 0 0,0-5-90 0 0,1-4 27 0 0,0-5 38 0 0,-1-3 42 0 0,1-5 48 0 0,-1-3 39 0 0,0-5 18 0 0,-2-3 102 0 0,0-4-152 0 0,-3-4 341 0 0,-3-3-246 0 0,-2-4 316 0 0,-4-2-274 0 0,-3-3 390 0 0,-3 0-165 0 0,-4-2 394 0 0,-4 2-121 0 0,-2 0 169 0 0,-2 2-40 0 0,-4 2 13 0 0,-1 1 19 0 0,-2 1-85 0 0,-2 0 58 0 0,-3 2-95 0 0,-1 0-40 0 0,-2 2-15 0 0,-2 1-40 0 0,-2 2-30 0 0,-1 1-50 0 0,-2 1-42 0 0,-1 2-25 0 0,-1 2-40 0 0,0 2-26 0 0,-1 0-113 0 0,-1 3-46 0 0,1 1-47 0 0,-1 1-98 0 0,0 2-132 0 0,0 0-265 0 0,1 1-78 0 0,1 1-339 0 0,2 1-91 0 0,0 0-401 0 0,5 1-321 0 0,-1 1-182 0 0,4 0-353 0 0,-2 0-702 0 0,3 1-1684 0 0,-2 0-4198 0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0:18.61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1009E6"/>
      <inkml:brushProperty name="anchorY" value="-1.2377E6"/>
      <inkml:brushProperty name="scaleFactor" value="0.5"/>
    </inkml:brush>
  </inkml:definitions>
  <inkml:trace contextRef="#ctx0" brushRef="#br0">151 188 4756 0 0,'0'-10'17988'0'0,"-1"14"-17310"0"0,1 2-275 0 0,0 4 98 0 0,0 3-190 0 0,1 5 51 0 0,0 3-228 0 0,1 3 162 0 0,0 5-110 0 0,1 3-27 0 0,1 4-5 0 0,1 3-22 0 0,1 1-44 0 0,0 3 20 0 0,0 0-42 0 0,1 1-4 0 0,1 0-14 0 0,-1-1-21 0 0,0-3 4 0 0,-1-1 2 0 0,0-3-6 0 0,-1-3-8 0 0,-1-3-26 0 0,0-3 45 0 0,0-3 12 0 0,-2-3-30 0 0,1-3 54 0 0,-1-3-86 0 0,-1-4-62 0 0,0-2 10 0 0,-1-2-7 0 0,0-3 26 0 0,0-2-2 0 0,-2-4 26 0 0,0-2-7 0 0,-2-4 18 0 0,0-3 85 0 0,-1-2 32 0 0,0-3 81 0 0,-1-2 124 0 0,0-1 94 0 0,-1-2 59 0 0,-1-3-50 0 0,0-1 117 0 0,-1-2 18 0 0,0-1-15 0 0,-1 0 57 0 0,0-2 56 0 0,-1-2-205 0 0,0-1 139 0 0,-1-1-35 0 0,0-1-642 0 0,0-1 188 0 0,0 1-93 0 0,1-1 0 0 0,0 0 0 0 0,0 0 0 0 0,1 2 0 0 0,0 0 0 0 0,2 2 0 0 0,0 1 0 0 0,2 1 0 0 0,1 1 0 0 0,1 3 0 0 0,2 1 0 0 0,1 3 0 0 0,1 1 0 0 0,2 1 0 0 0,1 2 0 0 0,3 2 0 0 0,1 1 0 0 0,4 2-434 0 0,1 2-142 0 0,2 2-51 0 0,1 3-34 0 0,3 2-75 0 0,1 4 148 0 0,2 3-140 0 0,1 2 195 0 0,2 3 9 0 0,0 3 217 0 0,1 3-159 0 0,-1 2 304 0 0,-2 2-155 0 0,-2 1 270 0 0,-3 1-179 0 0,-3 1 253 0 0,-2-1-145 0 0,-4 1 230 0 0,-2-1-150 0 0,-3-1 209 0 0,-3 0-109 0 0,-2-1 145 0 0,-2-1-183 0 0,-3 0 140 0 0,-2-2-137 0 0,-1 0 113 0 0,-2-2-170 0 0,-2 0 40 0 0,0-3-269 0 0,0-1 39 0 0,0-1-448 0 0,0-2-42 0 0,2-2-483 0 0,0-1-383 0 0,2-1-266 0 0,-1-1-547 0 0,3 0-726 0 0,-1-1-1647 0 0,-2-2-4212 0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0:18.80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1137E6"/>
      <inkml:brushProperty name="anchorY" value="-1.23917E6"/>
      <inkml:brushProperty name="scaleFactor" value="0.5"/>
    </inkml:brush>
  </inkml:definitions>
  <inkml:trace contextRef="#ctx0" brushRef="#br0">1 101 3444 0 0,'5'3'9401'0'0,"0"-1"-7437"0"0,-1 0 93 0 0,-1 0-472 0 0,3-2 106 0 0,0 0-456 0 0,1-1-101 0 0,2-2-378 0 0,0 0 9 0 0,3-1-343 0 0,1-2-178 0 0,2 0-228 0 0,2 0-43 0 0,1-2-429 0 0,3 1 5 0 0,1-1-358 0 0,1-1-373 0 0,2 1-197 0 0,-1 0-335 0 0,0 0-570 0 0,0 1-767 0 0,-1 0-1224 0 0,-1 1-2853 0 0,-5 2 5916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1:14.2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0 153 1500 0 0,'10'6'9166'0'0,"-1"-4"-8275"0"0,18 2 6925 0 0,-15-5-7887 0 0,-10 0 270 0 0,5-4 19 0 0,0 0-1 0 0,0-1 1 0 0,9-11 0 0 0,62-76 3160 0 0,-67 76-2359 0 0,1 0-594 0 0,-12 17-423 0 0,0 0 0 0 0,0 0 1 0 0,1 0-1 0 0,-1-1 0 0 0,0 1 1 0 0,0 0-1 0 0,0 0 1 0 0,0 0-1 0 0,0 0 0 0 0,1 0 1 0 0,-1-1-1 0 0,0 1 0 0 0,0 0 1 0 0,0 0-1 0 0,1 0 1 0 0,-1 0-1 0 0,0 0 0 0 0,0 0 1 0 0,0 0-1 0 0,1 0 1 0 0,-1 0-1 0 0,0 0 0 0 0,0 0 1 0 0,0 0-1 0 0,1 0 0 0 0,-1 0 1 0 0,0 0-1 0 0,0 0 1 0 0,0 0-1 0 0,1 0 0 0 0,-1 0 1 0 0,0 0-1 0 0,0 0 1 0 0,0 0-1 0 0,1 0 0 0 0,-1 0 1 0 0,0 1-1 0 0,0-1 0 0 0,0 0 1 0 0,0 0-1 0 0,1 0 1 0 0,-1 0-1 0 0,0 0 0 0 0,0 1 1 0 0,0-1-1 0 0,0 0 0 0 0,0 0 1 0 0,1 0-1 0 0,-1 0 1 0 0,0 1-1 0 0,0-1 0 0 0,0 0 1 0 0,0 0-1 0 0,0 0 1 0 0,0 1-1 0 0,0 3 16 0 0,1 1 0 0 0,-1-1 0 0 0,-1 1 0 0 0,1-1 0 0 0,-1 0 0 0 0,0 1 0 0 0,0-1 0 0 0,-2 7 1 0 0,0 0 16 0 0,-5 47 194 0 0,0 74 1 0 0,-1 10-122 0 0,2-55-59 0 0,5-49-1 0 0,-6 39 1 0 0,2-19 23 0 0,4-55-87 0 0,0 0 0 0 0,0 0 0 0 0,0 0 0 0 0,0 0 0 0 0,-1 0 0 0 0,1-1 1 0 0,-1 1-1 0 0,0-1 0 0 0,1 0 0 0 0,-1 1 0 0 0,0-1 0 0 0,-4 2 0 0 0,4-2 19 0 0,-33 21 39 0 0,35-21 113 0 0,1-2-153 0 0,0 0-1 0 0,0 1 1 0 0,0-1-1 0 0,0 1 1 0 0,0-1 0 0 0,0 0-1 0 0,0 1 1 0 0,0-1-1 0 0,0 1 1 0 0,0-1 0 0 0,0 0-1 0 0,1 1 1 0 0,-1-1-1 0 0,0 0 1 0 0,0 1 0 0 0,0-1-1 0 0,1 0 1 0 0,-1 1-1 0 0,0-1 1 0 0,0 0 0 0 0,1 1-1 0 0,-1-1 1 0 0,0 0-1 0 0,0 0 1 0 0,1 1 0 0 0,-1-1-1 0 0,23 4-480 0 0,0-1 0 0 0,42 0 0 0 0,13-5-3449 0 0,-13 0-3908 0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0:20.75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13E6"/>
      <inkml:brushProperty name="anchorY" value="-1.24033E6"/>
      <inkml:brushProperty name="scaleFactor" value="0.5"/>
    </inkml:brush>
  </inkml:definitions>
  <inkml:trace contextRef="#ctx0" brushRef="#br0">512 699 3204 0 0,'-3'-4'8296'0'0,"1"-1"-6659"0"0,0 1-360 0 0,0-1-228 0 0,0-1-67 0 0,1-1-116 0 0,0 1 35 0 0,1-1-257 0 0,1-2 46 0 0,0 1-348 0 0,0 1 144 0 0,1-2-272 0 0,0 0 119 0 0,1 0-221 0 0,0 0 108 0 0,-1 1-156 0 0,0 0 125 0 0,1-1 15 0 0,-1 3-13 0 0,0-3 33 0 0,-1 0-2 0 0,0 1-41 0 0,-1 0 111 0 0,0-1-43 0 0,0 0 63 0 0,-2 0 88 0 0,0 0-9 0 0,-1 0-45 0 0,-1-1 42 0 0,-1 1 31 0 0,-1-1-70 0 0,-1 0-5 0 0,-1 1-4 0 0,0-1-32 0 0,-3 0 41 0 0,0 1-51 0 0,-3-1-54 0 0,-1 1-5 0 0,-2 1-37 0 0,-1 0-54 0 0,-2 2-48 0 0,-2 1 18 0 0,-1 1-35 0 0,-2 2-19 0 0,-2 2-6 0 0,0 2 4 0 0,-2 3-7 0 0,0 2 2 0 0,0 3-20 0 0,1 2-27 0 0,1 3 30 0 0,3 2-7 0 0,2 2-16 0 0,3 2-36 0 0,3 2-117 0 0,4 2-3 0 0,3-1-162 0 0,4 1 85 0 0,5 0-198 0 0,2 1 72 0 0,4-1-197 0 0,2 0 191 0 0,3-1 11 0 0,2-1-198 0 0,1-3 287 0 0,1-2-292 0 0,2-3 368 0 0,-1-2-290 0 0,2-4 335 0 0,-1-2-222 0 0,-1-3 309 0 0,1-3-221 0 0,0-3 352 0 0,-1-2-220 0 0,0-3 303 0 0,-1-1-120 0 0,-1-4 267 0 0,0 0-171 0 0,0-2 284 0 0,-2-2-213 0 0,-1 1 276 0 0,0-2-97 0 0,-1-1-59 0 0,-1 1-4 0 0,0-1-23 0 0,-1 0-9 0 0,-1 2-37 0 0,0 0-51 0 0,-1 2-35 0 0,0 2-79 0 0,-2 1-35 0 0,0 2-57 0 0,-1 1-42 0 0,0 2-7 0 0,0 0 5 0 0,-1 1-46 0 0,0 2 3 0 0,-1 1-77 0 0,2 2-55 0 0,-1 2-214 0 0,1 2 92 0 0,2 3-263 0 0,-1 2 152 0 0,2 3-120 0 0,0 1 208 0 0,2 1-233 0 0,0 2 149 0 0,2 1-60 0 0,1 0 122 0 0,1 0-27 0 0,1 0 106 0 0,0 0-11 0 0,-1-2 107 0 0,1-2 2 0 0,-2-1 160 0 0,0-2-129 0 0,0-1 174 0 0,-3-3-86 0 0,1 0 117 0 0,-2-3-73 0 0,2-2 118 0 0,-1-2 29 0 0,1-3 116 0 0,-1-2-95 0 0,0-1 298 0 0,-1-3-313 0 0,1 0 313 0 0,-1-2-238 0 0,0-2 371 0 0,0 0-284 0 0,0-2 294 0 0,0-1-106 0 0,0-1 40 0 0,0 0-56 0 0,0-1-50 0 0,0 0-40 0 0,0 0-41 0 0,1 1-55 0 0,-1 0-27 0 0,0 1-77 0 0,-1 1-29 0 0,0 3-54 0 0,0 0-47 0 0,-1 2-30 0 0,-1 2-24 0 0,1 2-26 0 0,-2 1-81 0 0,2 1-44 0 0,-1 2-22 0 0,1 2-52 0 0,0 1-97 0 0,0 3-37 0 0,1 3-13 0 0,0 2-162 0 0,0 3 229 0 0,1 1-225 0 0,-1 3 205 0 0,1 1-89 0 0,0 2 182 0 0,0 1-85 0 0,0 1 205 0 0,0 0-139 0 0,0-1 194 0 0,-1 1-115 0 0,1-2 184 0 0,-2-1-121 0 0,0-1 204 0 0,-2-2-149 0 0,0-1 231 0 0,0-4-121 0 0,-2 1 219 0 0,0-3-259 0 0,-1 1 260 0 0,0-2-294 0 0,-1-2 278 0 0,1-2-318 0 0,0 0 350 0 0,-3-4-280 0 0,0 1 288 0 0,-1-5-316 0 0,1-1 324 0 0,-1-2-239 0 0,1-2 311 0 0,1-2-246 0 0,1-2 265 0 0,1 0-66 0 0,1-2 135 0 0,2-1-174 0 0,0-1 98 0 0,2-1-27 0 0,1 0 4 0 0,1-1-78 0 0,0 1-62 0 0,2-1-19 0 0,-1 1-41 0 0,1 0-31 0 0,1 2-13 0 0,1 0-47 0 0,0 1 1 0 0,1 1-31 0 0,0 1-18 0 0,0 2-24 0 0,0 2 8 0 0,0 1-18 0 0,0 2-34 0 0,1 2-84 0 0,-3 1 35 0 0,2 1-40 0 0,-3 2-132 0 0,3 2 163 0 0,0 3-191 0 0,0 1 84 0 0,0 2-55 0 0,-1 2-11 0 0,0 2 49 0 0,-2 1-35 0 0,0 1 35 0 0,-2 1 14 0 0,0 1 43 0 0,-1 0 23 0 0,-1 1 44 0 0,-1 0 10 0 0,0-1 15 0 0,-2 0 9 0 0,1 0 26 0 0,-1-1 8 0 0,0-2-19 0 0,-1 0 78 0 0,0-3-4 0 0,1 1 14 0 0,-1-3 27 0 0,0 2 4 0 0,0-3-9 0 0,0-1-38 0 0,0 0 49 0 0,0 0-4 0 0,0-2 26 0 0,0 0 50 0 0,-1-2 2 0 0,2-1-19 0 0,0 0 41 0 0,1-3 53 0 0,1-2 32 0 0,-1-1 20 0 0,1-2 51 0 0,0-1-16 0 0,0 0-29 0 0,0-2 76 0 0,1-1 8 0 0,1-1-18 0 0,0 0 47 0 0,0-2 1 0 0,0 0-51 0 0,1-1-24 0 0,1 0-118 0 0,-1 0 81 0 0,1-1-79 0 0,0 1-7 0 0,0 1-37 0 0,0 0-44 0 0,1 1-32 0 0,-1 0 18 0 0,0 2-29 0 0,0 1-20 0 0,-1 1-33 0 0,-1 1-20 0 0,-1 3-17 0 0,0-1-40 0 0,-1 3 51 0 0,0-1-9 0 0,0 3 18 0 0,-1 0-8 0 0,1 2-1 0 0,1 1-18 0 0,0 3 51 0 0,0 2-6 0 0,1 1 4 0 0,0 3 5 0 0,1 1-5 0 0,-1 1-17 0 0,0 2-28 0 0,0 1 49 0 0,0 0-59 0 0,1 2 13 0 0,0 0 0 0 0,0 1 17 0 0,1-1-9 0 0,-1 0 22 0 0,1-1-15 0 0,0-1-32 0 0,0 0-14 0 0,-1-2-31 0 0,1-1 6 0 0,0-1-1 0 0,0-1 28 0 0,0-1-22 0 0,0-3 26 0 0,1 0-53 0 0,-2-1 20 0 0,3-2 7 0 0,1-2-4 0 0,1-1 20 0 0,1-1 33 0 0,0-2-4 0 0,1-2 14 0 0,0-2 16 0 0,0-1-13 0 0,1-2 29 0 0,-1-1 1 0 0,1-2 47 0 0,-2-1 12 0 0,0 0 70 0 0,-1-1 29 0 0,0 0-40 0 0,-2-1 111 0 0,-1 0 5 0 0,0 0 31 0 0,-1 0 53 0 0,-1 0 11 0 0,0 1 2 0 0,-2 0 35 0 0,0 0-55 0 0,-1 1-1 0 0,0 0 32 0 0,-1 1-8 0 0,0-1-44 0 0,-1 1 43 0 0,0 0-99 0 0,0 1-79 0 0,-1 0-169 0 0,0 1 39 0 0,0 1-27 0 0,-1 1 0 0 0,0 2 0 0 0,0-1 0 0 0,0 3 0 0 0,0-1 0 0 0,0 1 0 0 0,0 2 0 0 0,0 1 0 0 0,0 1 0 0 0,0 3 0 0 0,2 4 0 0 0,-1 2 0 0 0,0 4 0 0 0,2 3 0 0 0,0 5 0 0 0,1 4 0 0 0,1 4 0 0 0,2 3 0 0 0,1 5 0 0 0,1 3 0 0 0,3 3 0 0 0,0 5 0 0 0,0 0 0 0 0,1 2 0 0 0,0-1 0 0 0,0-2 0 0 0,0 0 0 0 0,-1-3 0 0 0,-2-3 0 0 0,1-3 0 0 0,-3-4 0 0 0,0-2 0 0 0,0-4 0 0 0,-2-3 0 0 0,0-4 0 0 0,-2-2 0 0 0,1-2 0 0 0,-2-5 0 0 0,-1-1 0 0 0,0-2 0 0 0,-1-3 0 0 0,0-2 0 0 0,-1-1 0 0 0,-1-3 0 0 0,0-2 0 0 0,-1-2 0 0 0,1-3 0 0 0,-2-1 0 0 0,0-2 0 0 0,-1-2 0 0 0,-1-1 0 0 0,0-2 0 0 0,-1-2 0 0 0,0 0 0 0 0,-1-1 0 0 0,1 0 0 0 0,-2-2 0 0 0,1 0 0 0 0,-2-1 0 0 0,1-1 0 0 0,-1-1 0 0 0,-1 0 0 0 0,0-1 0 0 0,0-1 0 0 0,0 0 0 0 0,0 0 0 0 0,0 0 0 0 0,-1 0 0 0 0,1-1 0 0 0,0 1 0 0 0,0 1 0 0 0,-1-1 0 0 0,2 2 0 0 0,-1 0 0 0 0,2 2 0 0 0,0 1 0 0 0,1 1 0 0 0,1 1 0 0 0,0 2 0 0 0,1 0 0 0 0,0 3 0 0 0,2 0 0 0 0,0 2 0 0 0,1 0 0 0 0,1 2 0 0 0,2 1 0 0 0,1 1 0 0 0,2 2 0 0 0,0 2 0 0 0,4 0 0 0 0,-1 2 0 0 0,7 2 0 0 0,2 1 0 0 0,3 2 0 0 0,2 1 0 0 0,2 2 0 0 0,1 2 0 0 0,2 1 0 0 0,0 1 0 0 0,0 1 0 0 0,0 2 0 0 0,-2 0 0 0 0,-1 0 0 0 0,-2 1 0 0 0,-1 0 0 0 0,-4 0 0 0 0,-1 0 0 0 0,-2 1 0 0 0,-2 0 0 0 0,-3-1 0 0 0,-2 0 0 0 0,-3 0 0 0 0,-2-1 0 0 0,-2 1 0 0 0,-4 0 0 0 0,-2 0 0 0 0,-3 0 0 0 0,-3 0 0 0 0,-3 1 0 0 0,-3 0 0 0 0,-1-1 0 0 0,-2 1 0 0 0,-1-2 0 0 0,1 0 0 0 0,0-1-233 0 0,2-2-368 0 0,2 0-68 0 0,0-2-320 0 0,3 1-145 0 0,1-2-64 0 0,3-1-249 0 0,1 0-162 0 0,3-1-439 0 0,1 2-98 0 0,1-2-602 0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0:20.94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1567E6"/>
      <inkml:brushProperty name="anchorY" value="-1.24135E6"/>
      <inkml:brushProperty name="scaleFactor" value="0.5"/>
    </inkml:brush>
  </inkml:definitions>
  <inkml:trace contextRef="#ctx0" brushRef="#br0">1 46 5625 0 0,'11'2'21352'0'0,"-7"-2"-19042"0"0,0 0-343 0 0,-1-1-541 0 0,1-1-1581 0 0,0 0 397 0 0,0-2-242 0 0,0 2 0 0 0,1-3 0 0 0,-1 1 0 0 0,1 0 0 0 0,-1 0 0 0 0,2 0 0 0 0,-2 0 0 0 0,2 0 0 0 0,-2 0-1834 0 0,1 0-1679 0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9:37.85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8308E6"/>
      <inkml:brushProperty name="anchorY" value="-1.21411E6"/>
      <inkml:brushProperty name="scaleFactor" value="0.5"/>
    </inkml:brush>
  </inkml:definitions>
  <inkml:trace contextRef="#ctx0" brushRef="#br0">81 68 2500 0 0,'0'0'2484'0'0,"-3"-1"-765"0"0,1 0-145 0 0,-2-1-398 0 0,1 1-108 0 0,-3-2-106 0 0,2 1 102 0 0,0 0-98 0 0,-1-1 86 0 0,0 1-201 0 0,2 1 44 0 0,-1-1-319 0 0,1 0 50 0 0,0 1-299 0 0,2 0 94 0 0,0 0-231 0 0,-1 0 127 0 0,0 0-178 0 0,1 0 122 0 0,0 0-179 0 0,3 0 115 0 0,1 0-150 0 0,3 0 115 0 0,1 0-153 0 0,4 0 132 0 0,1 0-163 0 0,3 0 127 0 0,1 0-152 0 0,0 0 117 0 0,2-1-97 0 0,0 1 121 0 0,1-1-143 0 0,0 0 138 0 0,1 0-136 0 0,-1 1 116 0 0,1-1-120 0 0,-1 1 138 0 0,-1-1-150 0 0,-1 1 154 0 0,-1-1-139 0 0,-3 1 130 0 0,0-1-160 0 0,-3 1 150 0 0,1 0-112 0 0,-2 0 122 0 0,0 0-156 0 0,-2 0 131 0 0,-1 0-162 0 0,0 0 139 0 0,0 1-155 0 0,-2-1 143 0 0,-1 1-161 0 0,-1 0 160 0 0,-1 0-171 0 0,-5 0 159 0 0,0 0-156 0 0,-5 1 135 0 0,-3 1-148 0 0,-2 0 198 0 0,-2 1-163 0 0,-2 0 154 0 0,0 0-127 0 0,-3 0 145 0 0,0 0-136 0 0,0 1 159 0 0,-2 0-149 0 0,1 0 144 0 0,-1 1-132 0 0,2-2 161 0 0,0 1-75 0 0,2-1 39 0 0,2 1-27 0 0,1-1 22 0 0,4-1-17 0 0,-2 1 10 0 0,4-1-2 0 0,-1 0-33 0 0,3-1 38 0 0,-1 2-9 0 0,2-2-1 0 0,2 1 2 0 0,-1-1 22 0 0,1 0-2 0 0,1 0-39 0 0,2-1-96 0 0,1 0 156 0 0,3 1-57 0 0,2 0-83 0 0,3-1 122 0 0,4 0-163 0 0,2-1 128 0 0,2 0-157 0 0,3 0 175 0 0,1-1-193 0 0,2 0 165 0 0,2 0-162 0 0,0 0 187 0 0,1-1-173 0 0,0 0 161 0 0,-1 1-127 0 0,-2-1 160 0 0,-1 1-144 0 0,-2-1 161 0 0,-5 1-158 0 0,1 1 146 0 0,-4-1-194 0 0,1 1 109 0 0,-2 0-228 0 0,0-1 49 0 0,-3 1-155 0 0,-1 0 110 0 0,-1 0-184 0 0,-3 1 0 0 0,-1-1-155 0 0,-1 0 3 0 0,-3-1-279 0 0,-1 1-138 0 0,-4 1-262 0 0,1-1-505 0 0,-4 2-2090 0 0,1-1-1627 0 0,2 1 3896 0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9:23.43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7288E6"/>
      <inkml:brushProperty name="anchorY" value="-1.20665E6"/>
      <inkml:brushProperty name="scaleFactor" value="0.5"/>
    </inkml:brush>
  </inkml:definitions>
  <inkml:trace contextRef="#ctx0" brushRef="#br0">193 39 1316 0 0,'0'0'1930'0'0,"-1"-1"-956"0"0,0-1-364 0 0,0 0 233 0 0,-1-1-252 0 0,1 1 224 0 0,0-1-130 0 0,0 2 2 0 0,0-2-161 0 0,0 0 5 0 0,0 1-126 0 0,0 1-80 0 0,1 0 28 0 0,-1-1-70 0 0,1 0 21 0 0,-1 0-70 0 0,1-1 1723 0 0,-1 2-1881 0 0,-1 0 105 0 0,1 0 8 0 0,0 0 86 0 0,1 0-29 0 0,-1 2 123 0 0,0 1-117 0 0,1 2 222 0 0,0 0-129 0 0,1 4 100 0 0,-1 1-108 0 0,1 2 110 0 0,0 2-142 0 0,1 3 159 0 0,0 3-137 0 0,1 4 154 0 0,0 2-143 0 0,1 6 95 0 0,0 4-112 0 0,1 3 106 0 0,1 5-1 0 0,0 2-55 0 0,1 3 30 0 0,-1 4-38 0 0,1 1-56 0 0,-1 2 61 0 0,1 2 117 0 0,1 0-234 0 0,-1 0 237 0 0,1 1-177 0 0,1 0 19 0 0,0 0-52 0 0,0 1 27 0 0,0-1-12 0 0,0 0-29 0 0,1 0-29 0 0,1-1-12 0 0,-1 0-24 0 0,1 0 18 0 0,0-2-2 0 0,0-1-60 0 0,-1-4 3 0 0,1-2 80 0 0,0-1-128 0 0,0-3 106 0 0,0-2-89 0 0,0 0 113 0 0,0 0-107 0 0,-1-1 108 0 0,1-2-59 0 0,-1-3 13 0 0,0-1-12 0 0,-1-3-2 0 0,-1 0-103 0 0,1-2 117 0 0,-1-2-119 0 0,0-1 106 0 0,0-1-102 0 0,-1-1 81 0 0,0-2-104 0 0,-1 0 87 0 0,-1-2-94 0 0,1-1 88 0 0,-1 0-110 0 0,0-2 83 0 0,0-1-101 0 0,-1-2 75 0 0,1-1-89 0 0,-1 0 77 0 0,0-2-90 0 0,-1-1 92 0 0,0-2-108 0 0,0 0 93 0 0,-1-2-75 0 0,1 1 68 0 0,-1-1-80 0 0,0 1 89 0 0,0-2-88 0 0,-1 1 78 0 0,0-1-93 0 0,0-1 69 0 0,0 0-64 0 0,-1-2 83 0 0,1 1-99 0 0,-1 0 91 0 0,1-1-93 0 0,-1-1 98 0 0,0 1-82 0 0,0-1 86 0 0,-2 2-99 0 0,0-1 90 0 0,-2 1-111 0 0,-1-1 69 0 0,-2 0-46 0 0,0 1 69 0 0,-4-1-95 0 0,-1 1 104 0 0,-1 0-115 0 0,-3 0 80 0 0,-1 0-90 0 0,-1 1 105 0 0,-2 0-112 0 0,-1 0 123 0 0,-1 1-116 0 0,-1 0 129 0 0,-1-1-122 0 0,-1 0 102 0 0,1 1-72 0 0,0-1 105 0 0,0 0-119 0 0,0 0 126 0 0,1-1-117 0 0,1 0 115 0 0,0 1-109 0 0,2-1 107 0 0,2 0-111 0 0,0-1 104 0 0,2 0-93 0 0,1 0 84 0 0,3-1-95 0 0,0 1 107 0 0,2-1-102 0 0,0 0 105 0 0,2 0-105 0 0,-1 0 111 0 0,2-1-113 0 0,-1 1 81 0 0,2-1-62 0 0,2-1 92 0 0,-2 1-110 0 0,1 0 104 0 0,1-1-116 0 0,1 1 80 0 0,-1-1-164 0 0,0 0 50 0 0,1 1-207 0 0,0-1 12 0 0,2 0-305 0 0,0 0-11 0 0,-2 0-325 0 0,-1 0 62 0 0,2 0-408 0 0,-1 0-183 0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9:23.77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714E6"/>
      <inkml:brushProperty name="anchorY" value="-1.20783E6"/>
      <inkml:brushProperty name="scaleFactor" value="0.5"/>
    </inkml:brush>
  </inkml:definitions>
  <inkml:trace contextRef="#ctx0" brushRef="#br0">83 22 288 0 0,'0'0'2516'0'0,"-3"-1"-728"0"0,0 1-169 0 0,1-1-189 0 0,-3-1-124 0 0,1 0-118 0 0,0 1 4 0 0,0-1 9 0 0,0 0-68 0 0,1 1-23 0 0,0 0 1665 0 0,0 0-2088 0 0,0 0 42 0 0,1 1-235 0 0,0-1 172 0 0,0 1-277 0 0,2 0 148 0 0,-1 0-308 0 0,-1-1 233 0 0,0 0-336 0 0,1 0 221 0 0,-1 0-283 0 0,1 0 195 0 0,0 1-279 0 0,1 0 242 0 0,0 0-146 0 0,-2 1-159 0 0,1 0 262 0 0,-1 0-288 0 0,-1 2 264 0 0,1 0-262 0 0,-1 2 245 0 0,1 0-251 0 0,0 2 261 0 0,0-2-266 0 0,0 3 282 0 0,1-1-290 0 0,-1 2 320 0 0,1 0-310 0 0,0 1 319 0 0,1 0-310 0 0,1 1 313 0 0,0-1-298 0 0,1 1 346 0 0,1 0-308 0 0,0 0 296 0 0,2 0-325 0 0,1 0 298 0 0,1 1-297 0 0,1-1 255 0 0,2 1-273 0 0,1 0 202 0 0,2 0-409 0 0,3 0 135 0 0,2 0-414 0 0,3-1-198 0 0,2 0-348 0 0,4 0-293 0 0,1-1-213 0 0,2 0-658 0 0,2-1-286 0 0,2-1-1665 0 0,1-1-2492 0 0,-7-2 5444 0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9:26.70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7295E6"/>
      <inkml:brushProperty name="anchorY" value="-1.20941E6"/>
      <inkml:brushProperty name="scaleFactor" value="0.5"/>
    </inkml:brush>
  </inkml:definitions>
  <inkml:trace contextRef="#ctx0" brushRef="#br0">30 734 184 0 0,'0'0'2715'0'0,"-2"-1"-2310"0"0,-1 0 30 0 0,1 0 1 0 0,0 0 2 0 0,-1-1-69 0 0,0 1-7 0 0,-11-7 11638 0 0,17 8-11454 0 0,1-1-65 0 0,4 1-79 0 0,3-1-22 0 0,3-1-17 0 0,2 1-43 0 0,3-1-153 0 0,3 1 124 0 0,3-1-140 0 0,5 0 38 0 0,3-1-60 0 0,2 1 89 0 0,5-1-155 0 0,3 0 98 0 0,3-1-79 0 0,2 1 105 0 0,2-1-110 0 0,0 1 174 0 0,2-1-186 0 0,1 0 193 0 0,0 0-262 0 0,0 0 245 0 0,0 1-250 0 0,-1-1 233 0 0,0 1-239 0 0,0 1 211 0 0,-2-1-255 0 0,-2 0 223 0 0,-2 0-242 0 0,-3 1 248 0 0,-1 0-266 0 0,-2 0 228 0 0,-2 0-260 0 0,-2 1 276 0 0,-1 0-253 0 0,-3 0 208 0 0,-1 1-193 0 0,-1 0 220 0 0,-2 0-228 0 0,0 0 237 0 0,-2 0-272 0 0,0 0 297 0 0,-3 0-282 0 0,0 0 253 0 0,-2 0-248 0 0,-1 1 247 0 0,-1-1-262 0 0,-2 1 270 0 0,0 1-254 0 0,-5-1 268 0 0,2 0-284 0 0,-3 0 267 0 0,1 0-282 0 0,-2-1 289 0 0,2 0-274 0 0,-3 0 237 0 0,1 1-216 0 0,-1-1 255 0 0,-3 0-276 0 0,3 1 267 0 0,-2-1-277 0 0,-2 0 297 0 0,3 0-286 0 0,-2 1 269 0 0,-2-1-253 0 0,3 1 267 0 0,-1-1-261 0 0,-1 0 238 0 0,1 1-226 0 0,-1 0 258 0 0,-1-1-263 0 0,2 1 258 0 0,-2-1-292 0 0,0 1 311 0 0,-2-1-277 0 0,3 1 271 0 0,-2 0-271 0 0,1-1 268 0 0,-2 1-268 0 0,0-1 259 0 0,1 1-266 0 0,0 0 295 0 0,0 0-289 0 0,-1-1 269 0 0,-1 1-248 0 0,0-1 224 0 0,0 0-86 0 0,1 0 0 0 0,1 1-145 0 0,0-1 240 0 0,3 1 4149 0 0,-5-2-4033 0 0,1 0-103 0 0,1-2 44 0 0,-1 0-126 0 0,1-1 80 0 0,-1 0-131 0 0,2-3 101 0 0,-1 0-99 0 0,2-1 15 0 0,-1-2-11 0 0,0-1-14 0 0,2-1 3 0 0,-1-2-12 0 0,1-1 8 0 0,1-2-12 0 0,-1-1-6 0 0,1 0 11 0 0,0-2 0 0 0,0-1-4 0 0,0 1 244 0 0,-1-1-256 0 0,1 1 97 0 0,-1 0-20 0 0,0 1-1 0 0,-1 1 38 0 0,1 1 13 0 0,-2 1 17 0 0,1 1 36 0 0,-1 1-31 0 0,0 0-31 0 0,-1 2-5 0 0,1 1-30 0 0,-1 0 15 0 0,0 2 41 0 0,0 2-102 0 0,-1-1 38 0 0,1 2-24 0 0,-1-1-11 0 0,1 2-6 0 0,-1-1-23 0 0,0 2 14 0 0,0 0-47 0 0,-1 0-10 0 0,1 1-14 0 0,-1 0 20 0 0,-1 1-3 0 0,1 1 10 0 0,-1 0 22 0 0,3 2 0 0 0,2 1 15 0 0,1 3 2 0 0,1 2 0 0 0,2 3-8 0 0,1 3 49 0 0,0 3-48 0 0,1 3 22 0 0,1 3 30 0 0,1 2-70 0 0,0 2 65 0 0,2 3-68 0 0,1 2 81 0 0,0 2-95 0 0,2 1 90 0 0,0 0-93 0 0,0 0 78 0 0,0 1-74 0 0,-1 0 96 0 0,1-1-90 0 0,-1 0 104 0 0,0-1-115 0 0,-1-1 96 0 0,-1-1-53 0 0,-1-3 24 0 0,0-1 9 0 0,-1-1-40 0 0,-1-2 21 0 0,-1-3-7 0 0,-1-1 1 0 0,-1-1 19 0 0,0-3-57 0 0,-2-2 17 0 0,0-1-7 0 0,-2-1 0 0 0,1-2 0 0 0,-2-2 0 0 0,0 0 0 0 0,0-1 0 0 0,-1-1 0 0 0,0 0 0 0 0,0-1 0 0 0,-1-2 0 0 0,1 0 0 0 0,0-1 0 0 0,2-2 0 0 0,0-3 0 0 0,2-2 0 0 0,0-3 0 0 0,0-4 0 0 0,2-2 0 0 0,0-4 0 0 0,2-4 0 0 0,0-2 0 0 0,1-3 0 0 0,0-2 0 0 0,0-2 0 0 0,1-3 0 0 0,0-1 0 0 0,1-1 0 0 0,-1 0 0 0 0,0-2 0 0 0,0 1-37 0 0,0-1 24 0 0,0-1 0 0 0,0 1-5 0 0,-1 1 3 0 0,0-1-10 0 0,-1 3 11 0 0,0 0-8 0 0,-1 1 12 0 0,-1 1 39 0 0,0 1-25 0 0,-1 2 47 0 0,-1 2-31 0 0,0 2 11 0 0,0 2-45 0 0,-2 2 40 0 0,0 3-5 0 0,0 2-59 0 0,0 2 5 0 0,-1 1-19 0 0,-1 2-17 0 0,0 1-24 0 0,-1 3 5 0 0,1 0-4 0 0,-1 2 23 0 0,0 2 8 0 0,2 0 13 0 0,-1 1-7 0 0,2 3 41 0 0,1 3-6 0 0,0 3 12 0 0,2 3-1 0 0,0 3-4 0 0,1 4 21 0 0,1 4 16 0 0,0 2-31 0 0,1 5 44 0 0,1 3-42 0 0,0 2-10 0 0,1 3 16 0 0,0 2-16 0 0,0 0 23 0 0,0 2 21 0 0,0 1 0 0 0,0 0-45 0 0,-1 1 66 0 0,1-1-44 0 0,-1 0 69 0 0,0 0-66 0 0,1 0 129 0 0,-1-2-149 0 0,0 0 126 0 0,-1-2-94 0 0,0-2 106 0 0,0-1-133 0 0,0-3 153 0 0,-1-1-150 0 0,-1-3 13 0 0,0-1-5 0 0,0-3-5 0 0,-1-1 0 0 0,-1-2 0 0 0,1-1 0 0 0,-1-3 0 0 0,-1-1 0 0 0,0-1 0 0 0,-1-2 0 0 0,0-1 0 0 0,-1-2 0 0 0,-1-1 0 0 0,1 0 0 0 0,-2-2 0 0 0,2 1 0 0 0,-1-1 0 0 0,-1-2 0 0 0,2 0 0 0 0,0-2 0 0 0,2-1 0 0 0,1-3 0 0 0,0-1 0 0 0,1-2 0 0 0,0-2 0 0 0,0-1 0 0 0,1-2 0 0 0,0-2 0 0 0,1-2 0 0 0,0-3 0 0 0,0-2 0 0 0,2-2 0 0 0,-1-2 0 0 0,0-4 0 0 0,1-2 0 0 0,1-2 0 0 0,-1-3 0 0 0,1-3 0 0 0,0-1 0 0 0,-1-2 0 0 0,0-1 0 0 0,0-1 0 0 0,-1-1 0 0 0,1 0 0 0 0,-2 1 0 0 0,1 0 0 0 0,-1 2 0 0 0,0 2 0 0 0,-1 2 0 0 0,0 3 0 0 0,-1 3 0 0 0,-1 3 0 0 0,-1 3 0 0 0,0 3 0 0 0,0 3 0 0 0,-2 1 0 0 0,0 3 0 0 0,0 1 0 0 0,0 2 0 0 0,-1 2 0 0 0,0 2 0 0 0,-1 1 0 0 0,0 2 0 0 0,0 1 0 0 0,2 3 0 0 0,1 3 0 0 0,1 2 0 0 0,0 5 0 0 0,2 3 0 0 0,0 5 0 0 0,0 4 0 0 0,1 4 0 0 0,0 4 0 0 0,1 4 0 0 0,1 3 0 0 0,0 3 0 0 0,1 3 0 0 0,0 1 0 0 0,0 3 0 0 0,1-1 0 0 0,-1 1 0 0 0,0-1 0 0 0,0-1 0 0 0,0-1 0 0 0,1-1 0 0 0,-2-1 0 0 0,1-2 0 0 0,0-2 0 0 0,-1-2 0 0 0,0-2 0 0 0,-1-3 0 0 0,-1-2 0 0 0,0-3 0 0 0,0-2 0 0 0,-1-2 0 0 0,-1-2 0 0 0,0-2 0 0 0,-1-2 0 0 0,0-2 0 0 0,-1-1 0 0 0,1-2 0 0 0,-2-2 0 0 0,0 0 0 0 0,0-2 0 0 0,1 0 0 0 0,-1-1 0 0 0,1-1 0 0 0,0-1 0 0 0,-1-1 0 0 0,3-2 0 0 0,-2 0 0 0 0,3-2 0 0 0,1-1 0 0 0,1-1 0 0 0,0-2 0 0 0,-1-1 0 0 0,1-2 0 0 0,-1-1 0 0 0,1-1 0 0 0,0-1 0 0 0,-1-3 0 0 0,1 0 0 0 0,-1-3 0 0 0,0 0 0 0 0,-1-2 0 0 0,1-2 0 0 0,0-1 0 0 0,-1-1 0 0 0,0-1 0 0 0,0-2 0 0 0,-1 2 0 0 0,1-1 0 0 0,-1 2 0 0 0,-1 0 0 0 0,1 2 0 0 0,-1 1 0 0 0,0 1 0 0 0,-1 2 0 0 0,0 2 0 0 0,-1 1 0 0 0,0 3 0 0 0,-1 1 0 0 0,0 2 0 0 0,0 1 0 0 0,-1 1 0 0 0,0 1 0 0 0,1-1 0 0 0,-1 2 0 0 0,1 0 0 0 0,0 2 0 0 0,-1 0 0 0 0,4 1 0 0 0,-1 1 0 0 0,4 0 0 0 0,1 2 0 0 0,3-1 0 0 0,3 2 0 0 0,1-1 0 0 0,4 0 0 0 0,2 1 0 0 0,4-1 0 0 0,3 0 0 0 0,5 0 0 0 0,3 0 0 0 0,3-1 0 0 0,5 0 0 0 0,3-1 0 0 0,2 0 0 0 0,1 0 0 0 0,2-1 0 0 0,0 1 0 0 0,1-2 0 0 0,-2 1 0 0 0,0-1 0 0 0,-1-1 0 0 0,-1 0 0 0 0,-3 0 0 0 0,-2 0 0 0 0,-3 0 0 0 0,-3-1 0 0 0,-3 1 0 0 0,-4 0 0 0 0,-2 1 0 0 0,-5 0 0 0 0,-2 0 0 0 0,-4 0 0 0 0,-2 1 0 0 0,-2-1 0 0 0,-3 2-219 0 0,-1-1-311 0 0,-3 0-88 0 0,1 0-315 0 0,-2 0-248 0 0,0-1-206 0 0,-2 0-268 0 0,-1-1-501 0 0,-2 1-441 0 0,-4-2-625 0 0,-21-14-13759 0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9:27.85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7983E6"/>
      <inkml:brushProperty name="anchorY" value="-1.2104E6"/>
      <inkml:brushProperty name="scaleFactor" value="0.5"/>
    </inkml:brush>
  </inkml:definitions>
  <inkml:trace contextRef="#ctx0" brushRef="#br0">17 59 3164 0 0,'0'-2'2473'0'0,"2"-2"-599"0"0,-1 1-267 0 0,1-3-445 0 0,0 0-210 0 0,0 0-211 0 0,0 0-150 0 0,0 0-126 0 0,0 1-3 0 0,-1 1-104 0 0,1-1-57 0 0,-1 2 38 0 0,-1 1 28 0 0,1 2-52 0 0,0 3-41 0 0,0 2-32 0 0,1 5-28 0 0,-1 4-58 0 0,1 5 22 0 0,-1 4-58 0 0,1 5-23 0 0,-1 5-9 0 0,1 5-2 0 0,-1 4-2 0 0,0 2 70 0 0,0 3-132 0 0,-1 1 135 0 0,1 0-136 0 0,-1 1 92 0 0,1-1-117 0 0,-2-2 121 0 0,1-2-135 0 0,0-3 114 0 0,-1-1-132 0 0,1-3 136 0 0,0-2-145 0 0,-1-3 132 0 0,0-3-156 0 0,0-2 172 0 0,0-3-128 0 0,1-3 138 0 0,-1-2-109 0 0,1-2 150 0 0,-1-3-103 0 0,1-1 225 0 0,0-1-189 0 0,0-4 133 0 0,-1 0-183 0 0,0-3 108 0 0,1-1-140 0 0,-1-2 140 0 0,0-2-216 0 0,-1-3 194 0 0,-1-3-178 0 0,0-2 140 0 0,1-4-125 0 0,-2-2 129 0 0,2-3-155 0 0,-1-3 126 0 0,0-1-81 0 0,1-3 88 0 0,0-1 106 0 0,-1-2 1 0 0,1-1 66 0 0,0-1 11 0 0,0 0 21 0 0,1-1 48 0 0,-1 1-34 0 0,1 0-6 0 0,0-1 22 0 0,0 2-23 0 0,0-1-12 0 0,1 1 4 0 0,0-1-134 0 0,0 0 57 0 0,1 0-109 0 0,1-1 22 0 0,1-1-80 0 0,0 0 61 0 0,1 1-83 0 0,0 1 57 0 0,2 0-56 0 0,1 1 15 0 0,1 1-38 0 0,2 1-9 0 0,0 3-18 0 0,0 2 12 0 0,1 1-47 0 0,1 2-15 0 0,1 2 2 0 0,1 2-97 0 0,1 2 31 0 0,1 1 18 0 0,1 3-28 0 0,1 2 30 0 0,0 2-4 0 0,2 2 29 0 0,1 3 7 0 0,0 2 5 0 0,2 2 33 0 0,1 2-9 0 0,0 3 10 0 0,0 2 17 0 0,0 2-14 0 0,-2 1-18 0 0,0 1 0 0 0,-3 1-10 0 0,-2 0 15 0 0,-2 1 9 0 0,-3 0 17 0 0,-2 0-9 0 0,-2 1 0 0 0,-3 0 29 0 0,-2-1-4 0 0,-3 0 21 0 0,-3 0-19 0 0,-3 0 7 0 0,-4 0 17 0 0,-2 0-11 0 0,-3 0 5 0 0,-3 0 8 0 0,-1-2 17 0 0,-1-1 4 0 0,-1-2 1 0 0,0-1 1 0 0,0-2-19 0 0,0 0 29 0 0,1-2 5 0 0,0-2-15 0 0,1-1-3 0 0,0-1 0 0 0,1-1 4 0 0,2 0-7 0 0,2-1 12 0 0,0-1-8 0 0,2 0 8 0 0,0 0 6 0 0,2-1-10 0 0,0 1-11 0 0,1 0-6 0 0,3-1 9 0 0,-2 1-12 0 0,1-1 3 0 0,1 1-24 0 0,3-1 11 0 0,-3 0 0 0 0,2 1-20 0 0,0-1 16 0 0,2 1 4 0 0,0-1-15 0 0,3 1 19 0 0,0 1 8 0 0,1 1-7 0 0,3 2 107 0 0,2 0-101 0 0,1 2 133 0 0,1 2-131 0 0,2 1 105 0 0,2 1-106 0 0,1 3 96 0 0,1 1-76 0 0,2 2 93 0 0,2 2 34 0 0,1 1-41 0 0,1 2-23 0 0,3 1-2 0 0,0 2-79 0 0,2 0 91 0 0,0 1-92 0 0,0 0 79 0 0,-1-1-102 0 0,-1-2 108 0 0,-2-1-108 0 0,-1-1 61 0 0,-2-1-33 0 0,-2-2 22 0 0,-1-2-39 0 0,-2 0 59 0 0,-1-3-154 0 0,-2-1 3 0 0,-1-1-180 0 0,0-2 25 0 0,-2 0-308 0 0,-1-3-29 0 0,0 0-271 0 0,-2-1-337 0 0,1-1-275 0 0,-2 0-427 0 0,0-2-439 0 0,2-2-1523 0 0,3-1-3479 0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9:28.12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8172E6"/>
      <inkml:brushProperty name="anchorY" value="-1.21262E6"/>
      <inkml:brushProperty name="scaleFactor" value="0.5"/>
    </inkml:brush>
  </inkml:definitions>
  <inkml:trace contextRef="#ctx0" brushRef="#br0">23 33 1348 0 0,'0'-2'4891'0'0,"-1"0"-2852"0"0,1-1-329 0 0,-1-1-24 0 0,1 1-195 0 0,0 0 51 0 0,0 0 1060 0 0,0 0-1638 0 0,0 0-161 0 0,0 0-197 0 0,0 2-96 0 0,0-1-173 0 0,0 1 450 0 0,0 1-738 0 0,-1 3 80 0 0,-2 1-30 0 0,1 3 15 0 0,-1 2-45 0 0,0 3-1 0 0,0 2-25 0 0,1 1-15 0 0,0 3 40 0 0,1 0-74 0 0,0 3 37 0 0,2 0-8 0 0,1 2-56 0 0,0 0-165 0 0,2-1-21 0 0,0 0-321 0 0,1 0 44 0 0,1-2-315 0 0,0-1-61 0 0,0-1-150 0 0,1-3-191 0 0,-1-2-231 0 0,1-3-495 0 0,-2-3-491 0 0,2-2-1089 0 0,2 0-3333 0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9:28.28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8304E6"/>
      <inkml:brushProperty name="anchorY" value="-1.21422E6"/>
      <inkml:brushProperty name="scaleFactor" value="0.5"/>
    </inkml:brush>
  </inkml:definitions>
  <inkml:trace contextRef="#ctx0" brushRef="#br0">89 113 2120 0 0,'-2'-3'3365'0'0,"-3"-4"-986"0"0,-2-2-325 0 0,-1-1-508 0 0,0-1-241 0 0,-1 0-185 0 0,1 0-62 0 0,1 2-82 0 0,0 1-111 0 0,1 1-190 0 0,1 0-190 0 0,1 1-136 0 0,-1 1-232 0 0,2 1-173 0 0,1 1-224 0 0,0 2-399 0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9:28.55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8169E6"/>
      <inkml:brushProperty name="anchorY" value="-1.21284E6"/>
      <inkml:brushProperty name="scaleFactor" value="0.5"/>
    </inkml:brush>
  </inkml:definitions>
  <inkml:trace contextRef="#ctx0" brushRef="#br0">38 0 328 0 0,'-2'1'9662'0'0,"0"0"-8381"0"0,-3 1 2636 0 0,3 0-2826 0 0,0-1-99 0 0,1 0-317 0 0,0 0-67 0 0,0 0-251 0 0,0-1 45 0 0,0 2-206 0 0,0-1 77 0 0,0 1-169 0 0,-1 2 95 0 0,1 0-127 0 0,-1 2 103 0 0,0 3-56 0 0,0 2-3 0 0,0 1-104 0 0,0 2 97 0 0,0 2-100 0 0,1 2 93 0 0,0 0-139 0 0,0 2 111 0 0,2 2-69 0 0,-1-1 71 0 0,3 1-122 0 0,-1 0 32 0 0,2 0-181 0 0,0-2-14 0 0,1-1-324 0 0,0-3-95 0 0,0 0-489 0 0,2-3-281 0 0,-1-2-392 0 0,0-3-403 0 0,1-2-2061 0 0,5 0-3613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1:15.3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722 292 464 0 0,'-7'-34'9862'0'0,"-9"-25"839"0"0,15 57-10510 0 0,-19-29 867 0 0,-1-4-734 0 0,16 25-226 0 0,-1 0 0 0 0,-1 0 1 0 0,1 0-1 0 0,-2 1 1 0 0,-10-12-1 0 0,11 15 6 0 0,-1-1-1 0 0,0 1 1 0 0,0 1-1 0 0,0 0 1 0 0,-1 0-1 0 0,0 0 1 0 0,0 1-1 0 0,0 0 0 0 0,0 1 1 0 0,-1 0-1 0 0,-15-2 1 0 0,11 3-17 0 0,0 1 0 0 0,0 1 1 0 0,0 1-1 0 0,0 0 0 0 0,0 0 0 0 0,0 1 0 0 0,-22 7 1 0 0,18-3 44 0 0,0 0-1 0 0,0 1 1 0 0,1 2 0 0 0,-1-1 0 0 0,2 2 0 0 0,-1 0 0 0 0,2 1 0 0 0,-1 1 0 0 0,1 0 0 0 0,1 1-1 0 0,1 0 1 0 0,-1 2 0 0 0,2-1 0 0 0,-14 22 0 0 0,11-13 93 0 0,2 0 0 0 0,1 0 1 0 0,0 1-1 0 0,2 1 0 0 0,1 0 0 0 0,1 0 0 0 0,1 1 1 0 0,1 0-1 0 0,-5 49 0 0 0,8-22-166 0 0,3 1 0 0 0,1-1-1 0 0,3 0 1 0 0,20 96 0 0 0,-15-112-63 0 0,1-1 0 0 0,1-1-1 0 0,3 0 1 0 0,0-1 0 0 0,3 0 0 0 0,0-1 0 0 0,40 55 0 0 0,-48-76-39 0 0,1 0 1 0 0,1-1 0 0 0,-1 0 0 0 0,2 0-1 0 0,0-1 1 0 0,0 0 0 0 0,0-1 0 0 0,1-1 0 0 0,1 0-1 0 0,27 12 1 0 0,-29-17-47 0 0,0-1-1 0 0,0 0 1 0 0,0-1-1 0 0,0 0 1 0 0,0-1-1 0 0,0 0 1 0 0,0-1-1 0 0,0 0 1 0 0,0-1-1 0 0,0 0 1 0 0,-1-1-1 0 0,1 0 1 0 0,-1-1-1 0 0,0-1 1 0 0,14-6-1 0 0,-6 1 3 0 0,0-1 0 0 0,-1 0 1 0 0,0-1-1 0 0,-1-1 0 0 0,0-1 0 0 0,-1-1 0 0 0,23-26 0 0 0,-25 22 151 0 0,0-2-1 0 0,0 1 1 0 0,17-40 0 0 0,22-71-33 0 0,1-26-96 0 0,-45 128 157 0 0,-2 0-1 0 0,0 0 1 0 0,-2 0-1 0 0,-1 0 0 0 0,-2-1 1 0 0,-1 1-1 0 0,-1-1 0 0 0,-1 0 1 0 0,-6-29-1 0 0,-2 12-93 0 0,-2 0 1 0 0,-3 1-1 0 0,-21-51 1 0 0,31 90-19 0 0,0 0-1 0 0,0 0 1 0 0,0 1 0 0 0,-1 0-1 0 0,0 0 1 0 0,0 0 0 0 0,-1 0-1 0 0,1 1 1 0 0,-1 0 0 0 0,0 0-1 0 0,-9-5 1 0 0,0 1-502 0 0,1 0 0 0 0,-2 1-1 0 0,-29-10 1 0 0,25 13-668 0 0,-31-5-7152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9:28.71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8299E6"/>
      <inkml:brushProperty name="anchorY" value="-1.21448E6"/>
      <inkml:brushProperty name="scaleFactor" value="0.5"/>
    </inkml:brush>
  </inkml:definitions>
  <inkml:trace contextRef="#ctx0" brushRef="#br0">113 93 2060 0 0,'-2'-2'3489'0'0,"-3"-4"-963"0"0,-2-2-452 0 0,-2-1-467 0 0,0 0-332 0 0,-1-1-249 0 0,1 1-132 0 0,0 0-159 0 0,3 3-69 0 0,-2-1-164 0 0,3 2-92 0 0,0 0-77 0 0,1 2-72 0 0,1 0-227 0 0,2 1-383 0 0,-3 3-529 0 0,1 0-380 0 0,-1 2-792 0 0,-5 12-10562 0 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9:30.36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816E6"/>
      <inkml:brushProperty name="anchorY" value="-1.21314E6"/>
      <inkml:brushProperty name="scaleFactor" value="0.5"/>
    </inkml:brush>
  </inkml:definitions>
  <inkml:trace contextRef="#ctx0" brushRef="#br0">165 140 1540 0 0,'0'0'3254'0'0,"3"0"-2147"0"0,-1 1-92 0 0,6 0 4403 0 0,-8-1-5416 0 0,1-1 68 0 0,1 0-80 0 0,-1 0 36 0 0,0 0 3 0 0,0 0-8 0 0,0 1 9 0 0,-1 0-8 0 0,0-1 26 0 0,1 0-26 0 0,0-1-5 0 0,-1 1 52 0 0,1-1 40 0 0,-1 1-37 0 0,2-1 16 0 0,0 0 15 0 0,-1 0-29 0 0,1-1-47 0 0,0 1 13 0 0,-1-1-8 0 0,1 0-65 0 0,-1 0 42 0 0,1 0 7 0 0,-1 0-8 0 0,1-1 4 0 0,0 0 10 0 0,-1 2-18 0 0,1-2 11 0 0,-1 1-4 0 0,1 0 62 0 0,0 0 20 0 0,0 0 30 0 0,-1 1 20 0 0,1-1 11 0 0,-1 0 38 0 0,1 1 14 0 0,-2 0 12 0 0,1-1 42 0 0,0 1 28 0 0,-1 0 8 0 0,1 0 12 0 0,-1 1 17 0 0,0 1-4 0 0,0-2-20 0 0,0 0 21 0 0,1 1-78 0 0,-1 0-39 0 0,0 0-53 0 0,0-2-5 0 0,-1 1-57 0 0,0 0 18 0 0,1 0-8 0 0,-2 0-38 0 0,1 0-2 0 0,-1 0-30 0 0,1 1 1 0 0,-2-1-12 0 0,0 1-25 0 0,0-1 20 0 0,1 1-4 0 0,-4 1-3 0 0,1 0 11 0 0,-3 0 6 0 0,1 1-11 0 0,-3 1 0 0 0,1 1 126 0 0,-1 2-79 0 0,0 0 104 0 0,-1 2-124 0 0,1 1 122 0 0,0 1-127 0 0,0 2 52 0 0,-1 0-17 0 0,1 1 114 0 0,1 2-149 0 0,1 0 138 0 0,0 1-60 0 0,3 0 8 0 0,0 1 1 0 0,2 0-26 0 0,1 0-11 0 0,1 0 16 0 0,3 0-16 0 0,0-1 9 0 0,3-1-87 0 0,1 0 109 0 0,2 0-111 0 0,2-2 113 0 0,2-1-42 0 0,1-1 4 0 0,2-2-27 0 0,1-1-44 0 0,2-2 52 0 0,0-1-66 0 0,1-3 11 0 0,0-1-10 0 0,2-2 1 0 0,-1-2-62 0 0,1-1-38 0 0,-2-3 100 0 0,0-1-99 0 0,-2-2 110 0 0,-2-1-115 0 0,-1-3 119 0 0,-2-1-115 0 0,-3-1 104 0 0,-2 0-92 0 0,-3-1 140 0 0,-2 0-144 0 0,-3 0 83 0 0,-2 0-25 0 0,-3 0 66 0 0,-3 1 10 0 0,-3-1 24 0 0,-2 2 7 0 0,-2 1-13 0 0,-2 1 14 0 0,0 1-27 0 0,-2 1-2 0 0,0 1 46 0 0,-1 2-104 0 0,1 1 80 0 0,-1 2-60 0 0,2 2-2 0 0,-1 1-167 0 0,2 2 36 0 0,-1 2-237 0 0,1 3-79 0 0,1 2-355 0 0,0 1-234 0 0,3 4-273 0 0,0 2-652 0 0,3 2-331 0 0,2 2-1716 0 0,4 1-2097 0 0,2-4 4658 0 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9:31.38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8017E6"/>
      <inkml:brushProperty name="anchorY" value="-1.21183E6"/>
      <inkml:brushProperty name="scaleFactor" value="0.5"/>
    </inkml:brush>
  </inkml:definitions>
  <inkml:trace contextRef="#ctx0" brushRef="#br0">29 271 3080 0 0,'0'0'4888'0'0,"-3"0"-2781"0"0,0-1-464 0 0,-1 0-20 0 0,0-1-283 0 0,0 1 112 0 0,0-3 107 0 0,1 1-313 0 0,1-2-127 0 0,1 0-189 0 0,1-1-209 0 0,1 1 42 0 0,2-2-381 0 0,2 0 197 0 0,1 0-394 0 0,2-1 179 0 0,2 1-272 0 0,0 0 172 0 0,1 1-250 0 0,2 0 200 0 0,0 1-275 0 0,0 1 191 0 0,2 0-220 0 0,0 2 163 0 0,0 1-206 0 0,1 2 176 0 0,0 2-219 0 0,0 1 49 0 0,0 3-28 0 0,1 1 10 0 0,-2 3-51 0 0,0 2 23 0 0,-2 3 216 0 0,-2 1-236 0 0,-2 3 110 0 0,-2 1-38 0 0,-2 2 48 0 0,-3 0-22 0 0,-3 3-43 0 0,-3 0 74 0 0,-1 1-2 0 0,-3 1 31 0 0,-2 0 4 0 0,-2-1 16 0 0,0 0 2 0 0,-2-1-5 0 0,0-2-6 0 0,0-1 43 0 0,1-2-4 0 0,-1-1-1 0 0,1-3-11 0 0,0-2-81 0 0,0-2 185 0 0,1-1-67 0 0,1-2 44 0 0,1-1-2 0 0,0-2 62 0 0,3-1-59 0 0,-1-2 35 0 0,2 0-10 0 0,1-2 81 0 0,0-1-12 0 0,0 0-2 0 0,1-4-52 0 0,0 0 15 0 0,3-3-40 0 0,1-2 4 0 0,3-3-41 0 0,3-2 20 0 0,2-3 5 0 0,4-3-48 0 0,3-2 61 0 0,2-4-76 0 0,5-1-23 0 0,2-3 46 0 0,4-2-22 0 0,1-1-22 0 0,3-1-10 0 0,0 0 196 0 0,0 0-272 0 0,-1 2 242 0 0,0 1-223 0 0,-2 1 242 0 0,-1 1-245 0 0,-1 2 256 0 0,-1 2-239 0 0,-2 1 245 0 0,-2 2-227 0 0,-1 1 237 0 0,-2 2-242 0 0,-2 2 282 0 0,-1 2-242 0 0,-2 1 266 0 0,-1 1-241 0 0,-2 1 280 0 0,-1 2-246 0 0,-1 0 226 0 0,0 1-258 0 0,-3 3 226 0 0,1-2-267 0 0,-2 3 228 0 0,0-2-258 0 0,0 2 219 0 0,0 0-263 0 0,-2 0 244 0 0,1 0-254 0 0,-1 1 230 0 0,-1 1-276 0 0,0-1 231 0 0,0 1-236 0 0,0 0 237 0 0,0 1-264 0 0,-2 0 252 0 0,1 1-259 0 0,-4-1 288 0 0,1 0-284 0 0,-5 2 283 0 0,-2 2-242 0 0,-2 1 226 0 0,-2 2-220 0 0,-2 2 239 0 0,-2 2-254 0 0,-2 3 273 0 0,-1 2-250 0 0,-1 2 156 0 0,-1 2-15 0 0,0 2-7 0 0,1 3 35 0 0,1 1 43 0 0,1 2 73 0 0,2 1-83 0 0,2 0 55 0 0,2 1 21 0 0,3 1-7 0 0,4-2 37 0 0,2 1 15 0 0,3-1-7 0 0,4 1 5 0 0,2-1-34 0 0,4 0 5 0 0,3 0-17 0 0,4 0 7 0 0,3 0-49 0 0,3-2-28 0 0,4-2 5 0 0,1-2-39 0 0,2-2-46 0 0,1-3-106 0 0,1-2-105 0 0,0-3-129 0 0,1-2-167 0 0,0-2-144 0 0,0-2-163 0 0,-3-1-94 0 0,1-2-192 0 0,-2-2-297 0 0,0-1-142 0 0,-1 0-436 0 0,0-2-159 0 0,0 0-476 0 0,-1-1-2651 0 0,-1 0-3208 0 0,-5 1 7602 0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9:54.22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9346E6"/>
      <inkml:brushProperty name="anchorY" value="-1.22342E6"/>
      <inkml:brushProperty name="scaleFactor" value="0.5"/>
    </inkml:brush>
  </inkml:definitions>
  <inkml:trace contextRef="#ctx0" brushRef="#br0">248 78 1036 0 0,'5'-6'17113'0'0,"-3"5"-17110"0"0,-1-1 123 0 0,1 1-141 0 0,-1 0 144 0 0,2-1-113 0 0,0 1 118 0 0,0 0-95 0 0,3 0 95 0 0,-1 0-163 0 0,-1 0 151 0 0,3 0-114 0 0,-2 0 141 0 0,3-1-157 0 0,-2 1 161 0 0,2 0-166 0 0,-1 0 166 0 0,2-1-82 0 0,-2 1 133 0 0,3-1-119 0 0,-2 1 99 0 0,1-1-117 0 0,-1 1 99 0 0,1 0-115 0 0,-2-1 112 0 0,1 1-99 0 0,-1-1 94 0 0,2 1-106 0 0,-2-1 68 0 0,0 1-100 0 0,0 0 55 0 0,-3 0-75 0 0,3 0 85 0 0,-1 0-110 0 0,-2 1 103 0 0,3-1-111 0 0,-2 0 93 0 0,-1 0-94 0 0,2 0 92 0 0,0 0-106 0 0,1-1 110 0 0,-1 1-103 0 0,-1 0 87 0 0,2 0-77 0 0,-1 0 92 0 0,1 0-102 0 0,0 0 93 0 0,1 0-99 0 0,-1 0 99 0 0,1 0-123 0 0,-2 0 134 0 0,2-1-111 0 0,-2 1 113 0 0,2 0-116 0 0,-2 0 96 0 0,-1 0-81 0 0,2 1 70 0 0,-1-1-77 0 0,-2 0 98 0 0,3 1-109 0 0,-2-1 103 0 0,-1 1-115 0 0,-1 0 123 0 0,2-1-131 0 0,-1 1 100 0 0,-1-1-64 0 0,-1 1 70 0 0,0 0-84 0 0,-1 0 100 0 0,-1 0-101 0 0,3 0 101 0 0,1 0-105 0 0,-1 0 107 0 0,0 0-98 0 0,-2 0 90 0 0,1 0-97 0 0,-2 0 108 0 0,0 0-102 0 0,3-1 64 0 0,-1 1-39 0 0,1 0 90 0 0,-1-1-118 0 0,0 1 1256 0 0,0 1-1235 0 0,0 0 48 0 0,0 0 3 0 0,-1 0 27 0 0,1 2-2 0 0,-2-1-3 0 0,1 3 31 0 0,0-1 38 0 0,-1 2-29 0 0,0 0 27 0 0,1 2-26 0 0,-1 1 78 0 0,1 1 182 0 0,-1 1-216 0 0,0 1 49 0 0,-1 1-34 0 0,1 1-9 0 0,-1 0 14 0 0,1 2 33 0 0,-1 0-5 0 0,1 2-28 0 0,0 0 28 0 0,-1 0 28 0 0,1 2 71 0 0,0 0-22 0 0,0 1-34 0 0,0 1 50 0 0,0 1-41 0 0,0 0 3 0 0,0-1 9 0 0,1 1 28 0 0,0 0-50 0 0,-1 0 27 0 0,1-1-5 0 0,1 0-60 0 0,-1 0 18 0 0,1 0-33 0 0,0 0-11 0 0,0-1-3 0 0,-1-1-6 0 0,2 0-4 0 0,-2-1-23 0 0,1-1 11 0 0,0-1-28 0 0,0 0-11 0 0,-1-1-22 0 0,1-1 5 0 0,-1-1-9 0 0,1 0-22 0 0,0-2 2 0 0,-1 0-12 0 0,1-1 3 0 0,0 0-7 0 0,-1-2-3 0 0,1-2 10 0 0,-1 2-13 0 0,0-2 5 0 0,0 1-7 0 0,0-2-3 0 0,0 2 15 0 0,0-2-24 0 0,1 1 8 0 0,-1-1 15 0 0,0 1-28 0 0,0-2 10 0 0,0 1 38 0 0,0-1-54 0 0,0 0 27 0 0,0 0-13 0 0,0 0 3 0 0,-1 0-6 0 0,2 0 6 0 0,0-1-1 0 0,-1 0 0 0 0,0 0 4 0 0,0-1-5 0 0,0 0 2 0 0,0-1-11 0 0,-1 1 13 0 0,0 0-9 0 0,0-1 3 0 0,0 0-1 0 0,0-1 4 0 0,0-1 28 0 0,0 2-36 0 0,1 0-2 0 0,-1 0 18 0 0,0 0-2 0 0,1-1-3 0 0,-1 0 30 0 0,0-1-33 0 0,0 0 12 0 0,0 2 0 0 0,0 0 4 0 0,1 0-10 0 0,-1 0 18 0 0,0-1-20 0 0,0-1 6 0 0,1 1 12 0 0,-1-1-4 0 0,0 0 14 0 0,0 0-8 0 0,0 0-15 0 0,0 0 102 0 0,0 1-85 0 0,0 1-23 0 0,1-1 26 0 0,-1 1-3 0 0,0 0 946 0 0,2-1-857 0 0,-1 0 56 0 0,1 0-87 0 0,-1-1 152 0 0,0 1-97 0 0,-1-1 121 0 0,1 1-182 0 0,-1-1-69 0 0,2 1-21 0 0,-1 0 0 0 0,1 0 0 0 0,0-1 0 0 0,-1 1 0 0 0,-1-1 0 0 0,1 1 0 0 0,-1-1 0 0 0,0 0 0 0 0,0 0 0 0 0,0 0 0 0 0,0 0 0 0 0,0 0 0 0 0,0-1 0 0 0,0 1 0 0 0,0 0 0 0 0,0 0 0 0 0,0 0 0 0 0,0 0 0 0 0,0 0 0 0 0,0 0 0 0 0,0 0 0 0 0,0 0 0 0 0,0 0 0 0 0,0 0 0 0 0,0 0 0 0 0,-3 0 0 0 0,0 0 0 0 0,1-1 0 0 0,0 1 0 0 0,0 0 0 0 0,-2 0 0 0 0,0-1 0 0 0,1 1 0 0 0,-3-1 0 0 0,1 1 0 0 0,1-1 0 0 0,-2 1 0 0 0,0 0 0 0 0,2 1 0 0 0,-4-1 0 0 0,2 1 0 0 0,-3 0 0 0 0,1 0 0 0 0,-1 0 0 0 0,1 1 0 0 0,-3-1 0 0 0,-1 1 0 0 0,-1 0 0 0 0,0 1 0 0 0,0 0 0 0 0,-1 0 0 0 0,1 1 0 0 0,-1 0 0 0 0,0 1 0 0 0,0 1 0 0 0,-1 0 0 0 0,-1 2 0 0 0,-1 0 0 0 0,0 1 0 0 0,-1 2 0 0 0,-1 1 0 0 0,0 1 0 0 0,0 1 0 0 0,-2 2 0 0 0,1 2 0 0 0,0 1 0 0 0,-1 1 0 0 0,0 1 0 0 0,0 3 0 0 0,-1 0 0 0 0,0 2 0 0 0,1 2 0 0 0,1 0 0 0 0,0 2 0 0 0,1 1 0 0 0,1 1 0 0 0,0 1 0 0 0,2 1 0 0 0,0 0 0 0 0,2 0 0 0 0,0 0 0 0 0,2-1 0 0 0,2 0 0 0 0,1 1 0 0 0,2-1 0 0 0,2 0 0 0 0,1 0 0 0 0,1 0 0 0 0,3 1 0 0 0,1 0 0 0 0,2 0 0 0 0,1 1 0 0 0,3 1 0 0 0,2 0 0 0 0,2 1 0 0 0,2 0 0 0 0,2-1 0 0 0,2 0 0 0 0,3 1 0 0 0,3-1 0 0 0,2 0 0 0 0,2 1 0 0 0,3-2 0 0 0,2-1 0 0 0,0-2 0 0 0,1-2 0 0 0,0-1 0 0 0,1-2 0 0 0,0-1 0 0 0,-1-1 0 0 0,1-2 0 0 0,0-1 0 0 0,0-1 0 0 0,0-1 0 0 0,1-1 0 0 0,0-1 0 0 0,0-1 0 0 0,-1-2 0 0 0,-2-1 0 0 0,1-2 0 0 0,-2 0 0 0 0,0-2 0 0 0,-1-1 0 0 0,0-1 0 0 0,-1-1 0 0 0,-1-1 0 0 0,0-1 0 0 0,-1-1 0 0 0,0-2 0 0 0,-1 0 0 0 0,0-2 0 0 0,-1 0 0 0 0,1-1 0 0 0,-1 0 0 0 0,0-3 0 0 0,-1 0 0 0 0,-1-1 0 0 0,0-1 0 0 0,-1-2 0 0 0,0 0 0 0 0,-1-2 0 0 0,-2 0 0 0 0,1-2 0 0 0,0-2 0 0 0,-1-1 0 0 0,0-1 0 0 0,0-2 0 0 0,-2-2-191 0 0,0-1-161 0 0,-1-1 26 0 0,-1-2 22 0 0,-2 0 22 0 0,0-2 16 0 0,-1-2-48 0 0,-1 1 124 0 0,-1-1-70 0 0,-2-1 146 0 0,1 1-86 0 0,-2 0 129 0 0,1 0-87 0 0,-2 1 62 0 0,-1 0 7 0 0,-1 1 40 0 0,0 0-23 0 0,0 0 47 0 0,-2 1-36 0 0,0 0 27 0 0,0-1 6 0 0,-1 1-7 0 0,-1-1-1 0 0,0-1 10 0 0,-1 0-3 0 0,0-1-13 0 0,-1 0 18 0 0,-1-1 3 0 0,0 0-5 0 0,-1-1 17 0 0,-1 1-10 0 0,0-1 4 0 0,-1 2 3 0 0,1 0 4 0 0,-2 1 0 0 0,1 1 0 0 0,-1 1-5 0 0,0 1 2 0 0,1 1-6 0 0,-1 0 2 0 0,1 1 92 0 0,-1 1-96 0 0,1 0 84 0 0,0 1-118 0 0,-1 0 105 0 0,0 1-109 0 0,0 0 83 0 0,1 1-63 0 0,0 0 84 0 0,-1 0-113 0 0,1 0 105 0 0,-1 1-103 0 0,0 1 104 0 0,1 1-96 0 0,-1 0 95 0 0,0 0-98 0 0,1 2 33 0 0,-1-1-6 0 0,0 1-5 0 0,0 1 2 0 0,1 0-29 0 0,-1 0 78 0 0,0 1-29 0 0,0 0 21 0 0,-1 0-8 0 0,1 1-11 0 0,-1-1-11 0 0,1 1 20 0 0,-1 0-20 0 0,0 0 10 0 0,-1 0-7 0 0,0 0-8 0 0,0 1 12 0 0,0-1 0 0 0,0 1-18 0 0,0 0 10 0 0,-1 0-3 0 0,1 1 46 0 0,-1 0-68 0 0,1 1 3 0 0,-1 0 16 0 0,0 0 7 0 0,0 0 7 0 0,0 1-5 0 0,0 0-7 0 0,0 0 7 0 0,0 0-7 0 0,0 1 16 0 0,0-1 4 0 0,0 1-5 0 0,0 0 3 0 0,0 0-6 0 0,0 0-17 0 0,-1 0 23 0 0,1 0-7 0 0,-1 0 11 0 0,0 0-7 0 0,0 1-16 0 0,0-1 23 0 0,-1 1-49 0 0,1-1 23 0 0,-1 1 1 0 0,-1 0 17 0 0,1 0-8 0 0,-1 0-6 0 0,0 1-16 0 0,1-1-1 0 0,-1 1-15 0 0,-1 0 7 0 0,1 1-44 0 0,-1-1-7 0 0,0 1-19 0 0,0 1-35 0 0,3-1 13 0 0,-4 1-72 0 0,4 0 1 0 0,-3 0-61 0 0,2 0-9 0 0,-1 1-86 0 0,2-1-25 0 0,-2 1-98 0 0,2-1-38 0 0,-2 1-91 0 0,2 0-197 0 0,-1 0-63 0 0,2 0-382 0 0,-1 0-154 0 0,2 1-221 0 0,0 0-669 0 0,2 0-388 0 0,-1 1-1361 0 0,-3 1-3746 0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9:54.71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9515E6"/>
      <inkml:brushProperty name="anchorY" value="-1.22552E6"/>
      <inkml:brushProperty name="scaleFactor" value="0.5"/>
    </inkml:brush>
  </inkml:definitions>
  <inkml:trace contextRef="#ctx0" brushRef="#br0">54 16 24 0 0,'-3'1'5786'0'0,"0"-1"-3739"0"0,1 1-138 0 0,-3 0-337 0 0,1 0 139 0 0,0 0-99 0 0,2 0-92 0 0,-3 0-107 0 0,1 0-29 0 0,1 0-364 0 0,0-1 59 0 0,0 1 961 0 0,0-1-1452 0 0,1 1-307 0 0,-1-1 168 0 0,1 0-271 0 0,1 0 132 0 0,0 1-191 0 0,1-1 115 0 0,3 0-198 0 0,1 0 148 0 0,4 0-194 0 0,-1 0 152 0 0,4-1-216 0 0,-1 1 142 0 0,5 0-258 0 0,2-1 166 0 0,2 1-263 0 0,0 0 175 0 0,1 0-306 0 0,1 0 235 0 0,-1-1-340 0 0,1 1 185 0 0,-1-1-161 0 0,0-1 36 0 0,-1 1-49 0 0,-2-1-61 0 0,0 0-27 0 0,-3 0-73 0 0,0 0-180 0 0,-3 1-86 0 0,0-1-275 0 0,-1 1-241 0 0,0-1-47 0 0,-3 0-432 0 0,1-1-72 0 0,-2 1-1442 0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9:55.01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9676E6"/>
      <inkml:brushProperty name="anchorY" value="-1.22677E6"/>
      <inkml:brushProperty name="scaleFactor" value="0.5"/>
    </inkml:brush>
  </inkml:definitions>
  <inkml:trace contextRef="#ctx0" brushRef="#br0">66 70 2436 0 0,'0'0'2320'0'0,"-3"-2"-503"0"0,0 1 31 0 0,-1-2-334 0 0,-1 0 35 0 0,0-1-162 0 0,1 1 148 0 0,-1-2-187 0 0,0 2 28 0 0,1-1-185 0 0,0 0-127 0 0,1 0-110 0 0,0 0-118 0 0,0 0-79 0 0,1 1-66 0 0,0 0-53 0 0,0-1-109 0 0,1 1-33 0 0,0 1-98 0 0,-1-1-96 0 0,1 0-80 0 0,-1 1-67 0 0,1 1-57 0 0,1 0-7 0 0,-1 1 42 0 0,1 0-11 0 0,0 3 1 0 0,0 2-31 0 0,2 3 13 0 0,0 3-48 0 0,0 1 111 0 0,2 3-164 0 0,0 2 153 0 0,0 2-164 0 0,2 1 136 0 0,0 3-182 0 0,0 2 30 0 0,1 0-210 0 0,0 2-17 0 0,0 0-227 0 0,-1 1 90 0 0,0-1-439 0 0,-1-1-176 0 0,0-1-350 0 0,0-2-433 0 0,0-1-407 0 0,-1-1-672 0 0,1-2-2182 0 0,-1-2-3237 0 0,-1-4 7366 0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9:55.99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9806E6"/>
      <inkml:brushProperty name="anchorY" value="-1.22843E6"/>
      <inkml:brushProperty name="scaleFactor" value="0.5"/>
    </inkml:brush>
  </inkml:definitions>
  <inkml:trace contextRef="#ctx0" brushRef="#br0">48 58 836 0 0,'0'0'1164'0'0,"-1"-2"-275"0"0,0 1-34 0 0,-2-1-53 0 0,1 0 6 0 0,-1-2-75 0 0,0 1-35 0 0,1 1-50 0 0,-1-2-76 0 0,1 1 72 0 0,0 0-51 0 0,-1 0-51 0 0,1 0-13 0 0,0 1-71 0 0,0-1 39 0 0,0 1-81 0 0,0-1 30 0 0,1 2-53 0 0,1 0 37 0 0,-2-1-65 0 0,1 1 28 0 0,0-1-95 0 0,0 1 50 0 0,0 0 439 0 0,0 0-462 0 0,-3-4 3262 0 0,4 7-3272 0 0,0 0 130 0 0,0 2-128 0 0,2 2 180 0 0,-1 3-44 0 0,1 2 4 0 0,0 2-65 0 0,1 3-52 0 0,0 3-107 0 0,1 2 85 0 0,0 4-68 0 0,0 3 159 0 0,0 2-241 0 0,2 3 207 0 0,-1 2-276 0 0,1 2 210 0 0,1 1-236 0 0,-1 2 170 0 0,1 0-222 0 0,0-1 171 0 0,0 0-196 0 0,0-3 136 0 0,0-1-146 0 0,-1-1 26 0 0,1-2 23 0 0,-1-1-26 0 0,-1-2 9 0 0,1-2-6 0 0,-2-2-4 0 0,1-2 14 0 0,-2-2-27 0 0,0-3 36 0 0,0-1-1 0 0,0-2-14 0 0,-1-1-8 0 0,0-2-35 0 0,0-1-76 0 0,-1-3-97 0 0,1 1-110 0 0,-2-3-152 0 0,1 1-287 0 0,0-2-293 0 0,0-1-302 0 0,-1-2-15 0 0,-1 1-204 0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9:56.27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9943E6"/>
      <inkml:brushProperty name="anchorY" value="-1.23055E6"/>
      <inkml:brushProperty name="scaleFactor" value="0.5"/>
    </inkml:brush>
  </inkml:definitions>
  <inkml:trace contextRef="#ctx0" brushRef="#br0">61 72 3136 0 0,'-3'1'3189'0'0,"1"0"-944"0"0,-5 0-239 0 0,1 1-507 0 0,-2 0 33 0 0,1 0-174 0 0,2-1-34 0 0,-2 1-41 0 0,1 0-53 0 0,2-1-387 0 0,1 0 106 0 0,1-1-426 0 0,6 0 106 0 0,3-1-328 0 0,5 0 185 0 0,3-1-340 0 0,5 0 219 0 0,5-1-327 0 0,5 0 239 0 0,4 0-335 0 0,4 0 104 0 0,5 0-109 0 0,4-1 110 0 0,3 0-241 0 0,1 0 38 0 0,2 1-42 0 0,-1-1-55 0 0,-1-1-34 0 0,-3 1-36 0 0,-2 0-46 0 0,-4 0-39 0 0,-3 0-68 0 0,-3 1-92 0 0,-3-1-42 0 0,-3 1-175 0 0,-4-1 5 0 0,-3 1-196 0 0,-3 1-39 0 0,-2-1-89 0 0,-5 2-445 0 0,-1-1 81 0 0,-3 1-321 0 0,-2 1-1595 0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9:56.48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0158E6"/>
      <inkml:brushProperty name="anchorY" value="-1.23175E6"/>
      <inkml:brushProperty name="scaleFactor" value="0.5"/>
    </inkml:brush>
  </inkml:definitions>
  <inkml:trace contextRef="#ctx0" brushRef="#br0">54 1 3572 0 0,'-3'1'3037'0'0,"-2"3"-753"0"0,-3 1-419 0 0,1 1-267 0 0,0 0-91 0 0,0-1 54 0 0,1 0-157 0 0,1-2 46 0 0,2 0-490 0 0,1 0 61 0 0,2-1-452 0 0,4 0 105 0 0,0 0-371 0 0,7-1 160 0 0,3 0-401 0 0,5-1 157 0 0,2 0-426 0 0,4 0-57 0 0,2-1-326 0 0,2 0-259 0 0,2 0-260 0 0,0 1-286 0 0,0-1-328 0 0,0 0-159 0 0,-1 0-602 0 0,-3 1-1458 0 0,-3-1-2112 0 0,-6 1 4591 0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9:56.66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0317E6"/>
      <inkml:brushProperty name="anchorY" value="-1.23306E6"/>
      <inkml:brushProperty name="scaleFactor" value="0.5"/>
    </inkml:brush>
  </inkml:definitions>
  <inkml:trace contextRef="#ctx0" brushRef="#br0">38 1 408 0 0,'-2'1'3564'0'0,"-2"3"-1105"0"0,-1 1-297 0 0,0 0-458 0 0,-1 1-167 0 0,1-1-15 0 0,0 1-99 0 0,2-1-23 0 0,0-1-58 0 0,3 1-503 0 0,1-2 106 0 0,4 1-414 0 0,2-1 100 0 0,3 1-402 0 0,2-2 218 0 0,2 1-369 0 0,3-1-55 0 0,3 1-361 0 0,2-1-263 0 0,2-1-234 0 0,1 1-445 0 0,2-1-446 0 0,2 0-664 0 0,0-1-2285 0 0,1-1-2804 0 0,-6 1 6382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1:46.4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1416 0 344 0 0,'0'0'7553'0'0,"-25"10"-6481"0"0,-28 23 442 0 0,51-32-1421 0 0,-46 21 408 0 0,46-21-473 0 0,-12 5 40 0 0,7-3-80 0 0,-13 3 86 0 0,-25 4-55 0 0,-20 0 53 0 0,-72 7 68 0 0,134-17-135 0 0,-15 2-8 0 0,-28 5-7 0 0,15-2 30 0 0,-286 9-201 0 0,314-14 200 0 0,-1 0-54 0 0,-33 0 30 0 0,33 0 31 0 0,0 0-50 0 0,-33 0 294 0 0,34 0-276 0 0,-1 0 64 0 0,-59-2 32 0 0,6 4-77 0 0,55-2-25 0 0,-3 0 73 0 0,-35-1-76 0 0,36 0 40 0 0,0 2-62 0 0,-38 0 106 0 0,38-1-119 0 0,0 0 75 0 0,-10 0-64 0 0,10 0 85 0 0,1 0 9 0 0,-11 0-90 0 0,-131 7 202 0 0,141-7-195 0 0,0 0 3 0 0,-55 0-727 0 0,56 0 524 0 0,-9 0-1550 0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1:04.14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2231E6"/>
      <inkml:brushProperty name="anchorY" value="-1.24254E6"/>
      <inkml:brushProperty name="scaleFactor" value="0.5"/>
    </inkml:brush>
  </inkml:definitions>
  <inkml:trace contextRef="#ctx0" brushRef="#br0">53 14 372 0 0,'0'0'2310'0'0,"-3"-1"-1528"0"0,1 1-122 0 0,-1 0-65 0 0,-1-1 22 0 0,0 0-217 0 0,1 0 275 0 0,0 1-262 0 0,0-2 280 0 0,-1 1-226 0 0,2 0 135 0 0,0 0-133 0 0,1 0 9 0 0,0 1-62 0 0,-1-1-2 0 0,0 0 38 0 0,-3 0 2857 0 0,3 1-2845 0 0,0 1-84 0 0,0 2 57 0 0,1-1-45 0 0,0 4 199 0 0,1 1-165 0 0,1 3 146 0 0,0 2-68 0 0,1 2-78 0 0,1 3 19 0 0,-1 2-40 0 0,1 1-7 0 0,1 3 145 0 0,-1 1-193 0 0,2 3 194 0 0,-1 1-297 0 0,1 0 241 0 0,1 2-125 0 0,-1 0-6 0 0,1 1-14 0 0,0 0-201 0 0,0 0 200 0 0,0-1-295 0 0,1 0 253 0 0,-1-2-215 0 0,0 0 207 0 0,0-2-177 0 0,0-2 212 0 0,0-1-253 0 0,-1-1 199 0 0,0-2-217 0 0,0-1 146 0 0,-1-2-228 0 0,0-1 209 0 0,0-2-208 0 0,-1-2 169 0 0,-1 0-173 0 0,0-2 176 0 0,1 0-183 0 0,-1-3 157 0 0,0 1-127 0 0,-1-2 135 0 0,1 1-155 0 0,0-2 149 0 0,-1 0-218 0 0,0 0 68 0 0,-1-2-315 0 0,0-1 153 0 0,0-1-350 0 0,-1-9-4134 0 0,0 2 3633 0 0,0-2-78 0 0,-1-1-122 0 0,0-2-234 0 0,-1 0 335 0 0,0 0-38 0 0,-1-2 37 0 0,1 1 33 0 0,-1-1-56 0 0,1-1-90 0 0,-1 1-69 0 0,0-1-899 0 0,1 1 112 0 0,0 2-306 0 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1:04.86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2364E6"/>
      <inkml:brushProperty name="anchorY" value="-1.24441E6"/>
      <inkml:brushProperty name="scaleFactor" value="0.5"/>
    </inkml:brush>
  </inkml:definitions>
  <inkml:trace contextRef="#ctx0" brushRef="#br0">66 464 152 0 0,'0'0'0'0'0,"-1"-2"1212"0"0,0-1-74 0 0,0-1-348 0 0,0 0 248 0 0,0 0-436 0 0,-1 0 231 0 0,1 1-319 0 0,0-2 219 0 0,-1 1-212 0 0,0-1 157 0 0,1 1-198 0 0,-1 0 100 0 0,0 0-146 0 0,1-1-4 0 0,0 1 5 0 0,-1 0-22 0 0,1 0 70 0 0,-1-1-53 0 0,0 1 61 0 0,0-1-63 0 0,0 1 14 0 0,0-1-90 0 0,0 1 66 0 0,1-1-84 0 0,-1 0 120 0 0,0-1-124 0 0,0 1 113 0 0,0-2-192 0 0,0 1 65 0 0,0-2-138 0 0,-1 0 142 0 0,1-1-89 0 0,0 0 111 0 0,0 0-68 0 0,0 0-28 0 0,0 0-28 0 0,1-1 8 0 0,-1 1-16 0 0,1 0-48 0 0,1-1-38 0 0,-1 0 45 0 0,1 0-14 0 0,1 0-33 0 0,0 0-2 0 0,1-1-21 0 0,1 0-15 0 0,-1 0-2 0 0,1 0-20 0 0,1-1 5 0 0,0 1-50 0 0,2 0 37 0 0,-1-1-18 0 0,2 1-5 0 0,0 0-21 0 0,1 0 20 0 0,1 0-27 0 0,1 1-34 0 0,1 1 55 0 0,-1 0-60 0 0,2 0 46 0 0,1 2-33 0 0,-1 0-98 0 0,2 2 141 0 0,-4 2-81 0 0,4 0 21 0 0,1 2-13 0 0,0 2-21 0 0,0 2-106 0 0,0 2 126 0 0,0 3-147 0 0,-1 1 128 0 0,0 2-128 0 0,-2 3 145 0 0,-1 1-118 0 0,-1 1 135 0 0,-2 2-105 0 0,-2 0 146 0 0,-2 1-145 0 0,-1-1 167 0 0,-3 1-110 0 0,0 0 105 0 0,-2 1-113 0 0,-1 0 155 0 0,-2-1-65 0 0,-1 0 18 0 0,-1-1-6 0 0,-2 0 1 0 0,0-1 8 0 0,-2-1-26 0 0,1-2 60 0 0,-1-1-46 0 0,0-1 15 0 0,0-2 14 0 0,-1-1-4 0 0,1-1-3 0 0,0-1-3 0 0,0-1 33 0 0,3-2 5 0 0,-1 1 18 0 0,2-2-16 0 0,-1 0 10 0 0,1 0-26 0 0,0 0-2 0 0,2-1-10 0 0,-2 1-45 0 0,2-2 30 0 0,1 1-25 0 0,-1 0-8 0 0,1-1-22 0 0,1 0 15 0 0,1 0 12 0 0,-1 1-31 0 0,0-1 28 0 0,2 0-13 0 0,-1 0 22 0 0,2 2-1 0 0,-1-1 6 0 0,1 1 9 0 0,2 1-156 0 0,1-1 269 0 0,1 0-96 0 0,0 1 78 0 0,3 0 4 0 0,0 1 20 0 0,1 1 7 0 0,2 0-24 0 0,0 1 18 0 0,0 0-20 0 0,2 1-33 0 0,0 1 10 0 0,2 1-6 0 0,0 0-75 0 0,1 1 68 0 0,0 1-47 0 0,1 1 46 0 0,0 0-59 0 0,0 1 37 0 0,0 0-32 0 0,1 1 32 0 0,-1 0-46 0 0,0 0 27 0 0,0 1-46 0 0,0-1 45 0 0,-1-1-29 0 0,0 1 14 0 0,0-1-65 0 0,-2-1 61 0 0,0 0-133 0 0,-2-1-70 0 0,0-2-152 0 0,-1 0-118 0 0,-1-1-209 0 0,-1-1-82 0 0,-1-1-184 0 0,-2-2-165 0 0,1 0-376 0 0,-1-1-173 0 0,1 0-2621 0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1:05.13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2539E6"/>
      <inkml:brushProperty name="anchorY" value="-1.24607E6"/>
      <inkml:brushProperty name="scaleFactor" value="0.5"/>
    </inkml:brush>
  </inkml:definitions>
  <inkml:trace contextRef="#ctx0" brushRef="#br0">16 17 252 0 0,'0'0'8549'0'0,"-1"-2"-7288"0"0,1 1-153 0 0,-1-3 2165 0 0,0 1-2309 0 0,1 1-136 0 0,0 0-151 0 0,-1-1 1653 0 0,-1 5-2156 0 0,0-1 6 0 0,0 3-91 0 0,-1 2 89 0 0,2 1-87 0 0,-1 3 53 0 0,2 1-86 0 0,1 1 61 0 0,0 2-85 0 0,2 1 56 0 0,0 1-80 0 0,1 1 46 0 0,1 0-113 0 0,1 1-81 0 0,1 1-108 0 0,1-2-148 0 0,0 1-213 0 0,2-2-253 0 0,0 0-173 0 0,1-2-348 0 0,0-2-328 0 0,0-1-181 0 0,1-2-2209 0 0,-3-3-1906 0 0,-2-2 4552 0 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1:05.32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2677E6"/>
      <inkml:brushProperty name="anchorY" value="-1.24762E6"/>
      <inkml:brushProperty name="scaleFactor" value="0.5"/>
    </inkml:brush>
  </inkml:definitions>
  <inkml:trace contextRef="#ctx0" brushRef="#br0">123 73 2340 0 0,'-2'-1'3313'0'0,"-5"-2"-1033"0"0,-2-2-180 0 0,-2-1-628 0 0,-1-1-139 0 0,1 1-405 0 0,0-1 52 0 0,2 2-179 0 0,0 0 104 0 0,2 1-203 0 0,0-1-129 0 0,1 2-157 0 0,1-1-197 0 0,1 1-192 0 0,1 1-344 0 0,-1-1-98 0 0,1 1-443 0 0,1 0-282 0 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1:06.21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2537E6"/>
      <inkml:brushProperty name="anchorY" value="-1.24627E6"/>
      <inkml:brushProperty name="scaleFactor" value="0.5"/>
    </inkml:brush>
  </inkml:definitions>
  <inkml:trace contextRef="#ctx0" brushRef="#br0">19 155 2412 0 0,'0'0'2088'0'0,"-1"-1"-531"0"0,-1 0-59 0 0,-1-2-208 0 0,0 0-142 0 0,1 1-157 0 0,0-2 68 0 0,0 1-27 0 0,0 1-58 0 0,1-2-52 0 0,0 1-90 0 0,2-1-112 0 0,0 0-75 0 0,1 0-94 0 0,1 1-96 0 0,3-2-63 0 0,2 1-11 0 0,2-1-118 0 0,2 0 19 0 0,0 0-96 0 0,2 0 8 0 0,2 0-83 0 0,1-1 15 0 0,2 1-65 0 0,1-1-8 0 0,0 1-16 0 0,2-1-8 0 0,0 1-5 0 0,0-1-74 0 0,0 1-58 0 0,0 1-69 0 0,0-1-85 0 0,-2 1-92 0 0,-1 0-38 0 0,-2 1-98 0 0,-1-1-92 0 0,-4 2-80 0 0,1 0-114 0 0,-3 0-95 0 0,1 0-143 0 0,-2 1-172 0 0,0 0-13 0 0,-2 0-439 0 0,-1 1-109 0 0,0 0-1192 0 0,-1 0-661 0 0,-1 0 1539 0 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1:06.50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2708E6"/>
      <inkml:brushProperty name="anchorY" value="-1.24739E6"/>
      <inkml:brushProperty name="scaleFactor" value="0.5"/>
    </inkml:brush>
  </inkml:definitions>
  <inkml:trace contextRef="#ctx0" brushRef="#br0">27 57 1516 0 0,'-2'1'2400'0'0,"0"1"-704"0"0,-2 1-280 0 0,1 0-276 0 0,-2 0-58 0 0,2 0-168 0 0,0-1 152 0 0,1 0-50 0 0,0 1 71 0 0,2-1-141 0 0,-1 0-91 0 0,5 1-120 0 0,-1-2-114 0 0,4 0-107 0 0,-1 0-82 0 0,4-1-84 0 0,1-1-66 0 0,3-1-23 0 0,1 1-54 0 0,1-2-41 0 0,1 1-34 0 0,1-1-57 0 0,2 0 35 0 0,1-1-53 0 0,1 1-13 0 0,1-1-22 0 0,1-1-155 0 0,1 1 74 0 0,0 0-213 0 0,-1-1 70 0 0,1 0-245 0 0,-1 0 50 0 0,-1 1-195 0 0,-1-1-20 0 0,0 1-163 0 0,-1 0 26 0 0,-2 1-150 0 0,0-1-235 0 0,-2 1 77 0 0,-1 1-273 0 0,-4 0-235 0 0,2 0-1429 0 0,-3 1-615 0 0,-3 0 1562 0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1:07.60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2888E6"/>
      <inkml:brushProperty name="anchorY" value="-1.2486E6"/>
      <inkml:brushProperty name="scaleFactor" value="0.5"/>
    </inkml:brush>
  </inkml:definitions>
  <inkml:trace contextRef="#ctx0" brushRef="#br0">46 279 1068 0 0,'0'0'2462'0'0,"-4"0"-1660"0"0,0 0 240 0 0,1 0-328 0 0,-5 0 4616 0 0,6-1-4860 0 0,-1 0-70 0 0,1 1-34 0 0,0-1-4 0 0,0 1-14 0 0,1-1-27 0 0,0 1 195 0 0,0-1-274 0 0,-1 0 18 0 0,0 0-6 0 0,1 0 7 0 0,0 1-62 0 0,-1-2 50 0 0,1 0-4 0 0,0 0-3 0 0,0-1-30 0 0,0-1-24 0 0,1 0-33 0 0,0 0 35 0 0,0-2 37 0 0,0 1-29 0 0,1-2 64 0 0,0 2-8 0 0,1-3-28 0 0,1 0-17 0 0,0-1-16 0 0,1 1-31 0 0,0-2-59 0 0,1 1 19 0 0,1 0-20 0 0,-1-1-1 0 0,2 1-38 0 0,-1 0 20 0 0,1 1-41 0 0,0-1 11 0 0,1 1-29 0 0,-2 2-11 0 0,2-1-3 0 0,0 0-34 0 0,-1 2 46 0 0,2 0-43 0 0,-2 1-15 0 0,2 0 22 0 0,-2 0 6 0 0,3 1-2 0 0,-3 2-8 0 0,3 0 22 0 0,-2 0-20 0 0,2 2-4 0 0,-2 0 25 0 0,2 2-13 0 0,1 0 14 0 0,0 2-13 0 0,0 0-9 0 0,0 0 39 0 0,-1 1-45 0 0,1-1 43 0 0,-2 1-9 0 0,1-1 13 0 0,-3-1-16 0 0,2 0 9 0 0,-2 0 16 0 0,2 0-32 0 0,-2-1 52 0 0,2 1-12 0 0,-2-1-4 0 0,2-1 13 0 0,-1 0-18 0 0,1-1 0 0 0,-2 0-33 0 0,3-2 37 0 0,-3 1-9 0 0,2-3-1 0 0,-1 0-3 0 0,0 0-18 0 0,0-2 14 0 0,0-1-5 0 0,0-1-23 0 0,-1-1 8 0 0,0 0-9 0 0,-1-1-82 0 0,-1 1 135 0 0,0 0-147 0 0,-1 1 153 0 0,0 0-162 0 0,-2 1 165 0 0,2-1-217 0 0,-2 1 96 0 0,2-1-219 0 0,-2 2 11 0 0,1-1-261 0 0,0 2-113 0 0,-1-1-372 0 0,0 1-115 0 0,-1 1-97 0 0,2 0-471 0 0,-1 0-104 0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1:08.75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3061E6"/>
      <inkml:brushProperty name="anchorY" value="-1.24959E6"/>
      <inkml:brushProperty name="scaleFactor" value="0.5"/>
    </inkml:brush>
  </inkml:definitions>
  <inkml:trace contextRef="#ctx0" brushRef="#br0">288 71 744 0 0,'0'0'1292'0'0,"0"-2"-373"0"0,0 0-57 0 0,0 0-21 0 0,0 0-247 0 0,0-1 263 0 0,0 0-327 0 0,0 1 245 0 0,0 0-272 0 0,0-1 123 0 0,0 0-218 0 0,0 1 91 0 0,0 0-83 0 0,0 1-9 0 0,0-2 20 0 0,0 1-71 0 0,0 0 58 0 0,0 0-112 0 0,0 1 101 0 0,0 1-126 0 0,0-2 102 0 0,0 0-70 0 0,0 0 100 0 0,0 1-117 0 0,0 0 97 0 0,-1-1-114 0 0,0 0 80 0 0,-1 0-100 0 0,1 1 97 0 0,1 0-137 0 0,-1 0 101 0 0,0 0-145 0 0,-1 0 154 0 0,1 0-157 0 0,-1 0 146 0 0,2 1-189 0 0,-3-1 163 0 0,0 0-196 0 0,0 0 141 0 0,1 1-134 0 0,0 0 136 0 0,-2 0-144 0 0,0 0 165 0 0,0 0-101 0 0,-3 2 112 0 0,2-1-100 0 0,-2 2 115 0 0,-1 1-39 0 0,1-1-10 0 0,-1 1-21 0 0,-1 2 27 0 0,0 0-15 0 0,-2 2 47 0 0,1 1-69 0 0,-2 2 22 0 0,0 1 95 0 0,-1 1-198 0 0,-1 2 222 0 0,0 3-243 0 0,0 2 218 0 0,0 2-305 0 0,0 1 271 0 0,2 2-319 0 0,0 1 339 0 0,2 2-280 0 0,1 1 272 0 0,2 0-261 0 0,1 1 60 0 0,2 0-6 0 0,1 0-16 0 0,3-1-10 0 0,1 1-11 0 0,3 0 2 0 0,0-1 3 0 0,3-1-2 0 0,1 0-31 0 0,2-1 18 0 0,1-1-3 0 0,2-1 14 0 0,2-2-35 0 0,1-2 188 0 0,1-1-275 0 0,1-2 252 0 0,0-3-247 0 0,1-1 226 0 0,0-3-236 0 0,0-1 210 0 0,0-2-269 0 0,-1-1 260 0 0,0-3-272 0 0,0-1 244 0 0,-1-1-261 0 0,0-2 254 0 0,0-1-269 0 0,-1-1 220 0 0,0-3-286 0 0,0-1 330 0 0,-1-2-322 0 0,0-1 224 0 0,-1-2-118 0 0,-1-2 214 0 0,0 0-241 0 0,-2-1 288 0 0,0-1-282 0 0,-1-1 287 0 0,-1 0-301 0 0,-1 0 301 0 0,-1 0-310 0 0,-1 0 326 0 0,0 0-234 0 0,0 1 250 0 0,-2 1-248 0 0,0-1 258 0 0,0 1-273 0 0,-1 0 250 0 0,0 0-262 0 0,-1 1 268 0 0,-1-1-254 0 0,1 1 254 0 0,-1-1-281 0 0,-1 2 285 0 0,1-1-311 0 0,-2 1 266 0 0,1 0-236 0 0,0 0 256 0 0,-1 0-248 0 0,-1 0 243 0 0,0 0-263 0 0,1 1 256 0 0,-2 0-275 0 0,1 0 302 0 0,0 1-386 0 0,0 0 410 0 0,-1 0-326 0 0,0 0 290 0 0,0 0-280 0 0,0 0 168 0 0,0 1-117 0 0,-1-1 212 0 0,0 0-257 0 0,0 1 274 0 0,-1-1-289 0 0,0 1 296 0 0,1 0-271 0 0,-1 0 260 0 0,1 1-283 0 0,-1 0 280 0 0,1 1-253 0 0,0 0 235 0 0,0 1-270 0 0,0-1 289 0 0,0 1-274 0 0,0-1 278 0 0,1 2-264 0 0,-2-2 262 0 0,2 2-269 0 0,-2-2 239 0 0,1 2-227 0 0,0-1 86 0 0,-1 0-23 0 0,2 1 1 0 0,-1-1-8 0 0,0 2 44 0 0,1-1-22 0 0,0 1 8 0 0,-1-2 23 0 0,1 2-8 0 0,-2-2 27 0 0,2 2-57 0 0,-1-1 50 0 0,0 0-3 0 0,-1 0-4 0 0,2 1-85 0 0,-1-1 142 0 0,1 1-52 0 0,-1 0 0 0 0,1 0 10 0 0,1 1-10 0 0,-2-1 17 0 0,2 1-24 0 0,-1 1 8 0 0,0-1-36 0 0,1 1 38 0 0,0 0-4 0 0,-1-1 11 0 0,1 1-20 0 0,0 0-2 0 0,1 0-1 0 0,-1-1-48 0 0,0 1 56 0 0,0 0-19 0 0,0 1 11 0 0,-1-1-11 0 0,1 1-11 0 0,0 0 22 0 0,0 1-3 0 0,1-1-18 0 0,-2 0 44 0 0,0 1-144 0 0,0-1 169 0 0,1 1-36 0 0,1-1-30 0 0,0 1 43 0 0,0 0-19 0 0,-1-1 34 0 0,0 1-46 0 0,0-1 19 0 0,0 0-16 0 0,1 1-11 0 0,0 0 31 0 0,1 0-10 0 0,-1 0 18 0 0,2 0-35 0 0,-1 0 12 0 0,0 0-22 0 0,-3 0-1572 0 0,0 1 1336 0 0,0-1-91 0 0,1 0-176 0 0,0 0 33 0 0,1 0-273 0 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1:27.97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5038E6"/>
      <inkml:brushProperty name="anchorY" value="-1.26796E6"/>
      <inkml:brushProperty name="scaleFactor" value="0.5"/>
    </inkml:brush>
  </inkml:definitions>
  <inkml:trace contextRef="#ctx0" brushRef="#br0">20 334 800 0 0,'-1'-2'5153'0'0,"-1"-2"-3128"0"0,0 0-226 0 0,-1-1-182 0 0,1-1-71 0 0,-1-1-52 0 0,1 1-111 0 0,0-2 58 0 0,1 1-427 0 0,0-2 185 0 0,1 0-384 0 0,0-1 158 0 0,1 0-342 0 0,2 0 84 0 0,-1 1-243 0 0,2-1 127 0 0,0 1-235 0 0,0-1 151 0 0,0 2-248 0 0,0 1 135 0 0,1 0-248 0 0,-1 2 118 0 0,2-1-202 0 0,-2 2 141 0 0,0 1-188 0 0,3 1 151 0 0,-2 2-164 0 0,3 3 149 0 0,0 2-181 0 0,1 4 147 0 0,0 3-51 0 0,-1 3-4 0 0,2 3 9 0 0,-1 3-46 0 0,0 3 27 0 0,1 3-117 0 0,0 1 158 0 0,1 3-181 0 0,0 1 171 0 0,1 1-145 0 0,0 0 123 0 0,0-1-125 0 0,1-1 130 0 0,-1-2-142 0 0,0 0 154 0 0,0-3-162 0 0,0-1 160 0 0,0-3-127 0 0,-1-2 155 0 0,0-2-166 0 0,0-3 210 0 0,-1-2-179 0 0,1-1 158 0 0,-1-4-139 0 0,-1-2 125 0 0,1-3-149 0 0,2-2 100 0 0,0-3-111 0 0,2-2 110 0 0,0-4-175 0 0,1-4 132 0 0,1-2-202 0 0,1-5 98 0 0,1-5-29 0 0,0-2 0 0 0,0-4-83 0 0,-1-2 160 0 0,1-2-112 0 0,-2-1 172 0 0,0 0-192 0 0,-2 1 336 0 0,-2 1-109 0 0,-1 2 117 0 0,-2 1 1 0 0,-2 3 59 0 0,-1 2 35 0 0,-2 0 4 0 0,-1 2-38 0 0,-2 1-11 0 0,0 1 2 0 0,-1 1 5 0 0,-2 1-77 0 0,0 0-1 0 0,-1 1-45 0 0,-1 1-25 0 0,-1 1-24 0 0,-2 1-30 0 0,0 1-22 0 0,-1 2-16 0 0,-1 1-12 0 0,-2 1-4 0 0,0 2-10 0 0,-1 2 7 0 0,1 2-12 0 0,-3 2-1 0 0,-1 2 0 0 0,0 2-1 0 0,-2 3 56 0 0,0 1-128 0 0,1 3 96 0 0,1 1-112 0 0,1 3 102 0 0,1 0-130 0 0,2 2 98 0 0,2 1-138 0 0,2-1 128 0 0,2 1-92 0 0,2 0 126 0 0,2-1-111 0 0,3 0 134 0 0,2 0-91 0 0,3-1 132 0 0,2-1-120 0 0,4-2 117 0 0,2 0-104 0 0,4-2 110 0 0,2-3-130 0 0,2-1 118 0 0,2-3-153 0 0,2-2 110 0 0,1-2-185 0 0,0-2 174 0 0,1-2-252 0 0,0-2 138 0 0,0-3-275 0 0,-2-1 140 0 0,-1-2-252 0 0,-1-1 20 0 0,-2-2-62 0 0,-2-2 20 0 0,-2 0-14 0 0,-1 0-31 0 0,-3 1-4 0 0,-2 1-71 0 0,-1 1-281 0 0,-3 2-176 0 0,-1 2-237 0 0,-2 3-110 0 0,-3 3-74 0 0,0 2-353 0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1:28.46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5255E6"/>
      <inkml:brushProperty name="anchorY" value="-1.26891E6"/>
      <inkml:brushProperty name="scaleFactor" value="0.5"/>
    </inkml:brush>
  </inkml:definitions>
  <inkml:trace contextRef="#ctx0" brushRef="#br0">1 218 2120 0 0,'-1'-2'4904'0'0,"1"-1"-2953"0"0,0-1-444 0 0,0 1-181 0 0,1-3-7 0 0,0 1 98 0 0,1-2-100 0 0,0-1 31 0 0,0 0-343 0 0,2-1 95 0 0,0-1-431 0 0,0 1 227 0 0,1-1-364 0 0,0 0 198 0 0,0 0-190 0 0,0 0 212 0 0,0 0-221 0 0,0 0 114 0 0,0 1-115 0 0,0 0 76 0 0,-1 0-160 0 0,-1 2 83 0 0,1 0-180 0 0,-1 1 44 0 0,0 0-174 0 0,-1 1 57 0 0,1-1-171 0 0,0 2 58 0 0,-1 0-161 0 0,0 0 102 0 0,0 2-148 0 0,-1-1 128 0 0,0 2-115 0 0,-1 0 76 0 0,1 3 14 0 0,-1 3-32 0 0,0 2 8 0 0,-1 2-12 0 0,0 2-7 0 0,0 2-17 0 0,0 2-43 0 0,0 1 57 0 0,1 2-169 0 0,1 2 50 0 0,0 1-218 0 0,0 1 42 0 0,1 1-118 0 0,1 0 217 0 0,0 0-153 0 0,0 1 174 0 0,1-1-174 0 0,-1-1 232 0 0,0-1-158 0 0,0-1 214 0 0,0-2-204 0 0,0-1 232 0 0,-2-1-194 0 0,1-2 247 0 0,-1-2-188 0 0,-1-1 209 0 0,0 0-181 0 0,-1-4 215 0 0,-1 2-161 0 0,-1-3 261 0 0,0 1-130 0 0,0-1 238 0 0,-2 0-180 0 0,0-1 219 0 0,0 1-132 0 0,1-2 151 0 0,-1 1-135 0 0,1-2 94 0 0,1 0-131 0 0,0 1 107 0 0,0-1-171 0 0,0-1 68 0 0,2-1-122 0 0,0 0 67 0 0,0 0-164 0 0,4-1-44 0 0,1 0-246 0 0,4 0-30 0 0,3-2-365 0 0,2 0 60 0 0,2-2-331 0 0,3 0-150 0 0,1-1-308 0 0,2-1-307 0 0,1-2-403 0 0,1-1-519 0 0,1-1-2676 0 0,0-2-3347 0 0,-4 2 7893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1:48.1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526 41 48 0 0,'0'0'2949'0'0,"-28"-18"4216"0"0,-1 13-6255 0 0,26 5-776 0 0,-27-3 359 0 0,-8-2 156 0 0,5 1 31 0 0,-38 0 0 0 0,68 4-613 0 0,-1 0 1 0 0,-13-1 23 0 0,13 1 15 0 0,-17 0 172 0 0,-80 3 726 0 0,85-3-837 0 0,13 0-81 0 0,-52 2 476 0 0,51-2-500 0 0,-17 2 121 0 0,-9 1 68 0 0,27-3-169 0 0,1 0 268 0 0,-8 1-1891 0 0,12 5-888 0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1:28.78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5412E6"/>
      <inkml:brushProperty name="anchorY" value="-1.27041E6"/>
      <inkml:brushProperty name="scaleFactor" value="0.5"/>
    </inkml:brush>
  </inkml:definitions>
  <inkml:trace contextRef="#ctx0" brushRef="#br0">523 65 4412 0 0,'-4'-2'3449'0'0,"-5"-2"-869"0"0,-3-3-373 0 0,-3 0-450 0 0,0 0-323 0 0,0 0-61 0 0,0 1-219 0 0,3-1-75 0 0,2 2-87 0 0,1 0-108 0 0,2 1-161 0 0,2 2-124 0 0,2 0 291 0 0,6 5-602 0 0,2 2-85 0 0,4 3 2 0 0,3 3-96 0 0,2 5-19 0 0,3 4-65 0 0,2 5-39 0 0,2 5 122 0 0,1 5-283 0 0,1 5 207 0 0,0 4-294 0 0,-1 4 292 0 0,0 3-311 0 0,-3 3 298 0 0,-2 3-310 0 0,-3 1 335 0 0,-3 1-246 0 0,-5 2 245 0 0,-3-1-223 0 0,-5 0 306 0 0,-3-2-295 0 0,-5-1 325 0 0,-2-2-324 0 0,-5-2 360 0 0,-3-3-340 0 0,-3-2 299 0 0,-5-3-360 0 0,-4-2 83 0 0,-3-4-392 0 0,-4-2-176 0 0,-3-3-192 0 0,-4-4-295 0 0,-2-4-224 0 0,-3-2-296 0 0,-3-4-338 0 0,-1-3 28 0 0,0-3-2254 0 0,0-5-2099 0 0,10-2 4999 0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1:29.32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5233E6"/>
      <inkml:brushProperty name="anchorY" value="-1.27049E6"/>
      <inkml:brushProperty name="scaleFactor" value="0.5"/>
    </inkml:brush>
  </inkml:definitions>
  <inkml:trace contextRef="#ctx0" brushRef="#br0">38 11 1508 0 0,'1'-1'4737'0'0,"0"0"-3582"0"0,0-2 917 0 0,1 2-1048 0 0,0-1-122 0 0,0 1-9 0 0,-1 0-180 0 0,0 0-2 0 0,1 2-241 0 0,1-1 63 0 0,-1 1-197 0 0,1 1 85 0 0,0-1-184 0 0,-2 1 137 0 0,1 2-149 0 0,-1-1 107 0 0,1 2-155 0 0,-1-1 133 0 0,0 1-206 0 0,0 0 153 0 0,1 1-195 0 0,-2-1 139 0 0,1 0-176 0 0,0 0 134 0 0,0 0-169 0 0,0-1 132 0 0,0 2-145 0 0,0-2 135 0 0,-1 0-149 0 0,1 1 124 0 0,-1-1-122 0 0,0 1 142 0 0,0 0-173 0 0,0 1 253 0 0,0 0-155 0 0,0 1 196 0 0,-1 2-150 0 0,-1 0 178 0 0,0 2 34 0 0,-1 2-16 0 0,-1 0 48 0 0,0 2-10 0 0,0 2 41 0 0,-2 2 186 0 0,1 3-275 0 0,-1 2 330 0 0,-1 3-324 0 0,0 4 313 0 0,0 4-271 0 0,1 2 245 0 0,0 4-180 0 0,1 1 232 0 0,2 3-207 0 0,2 2 122 0 0,2 1-194 0 0,4 3 90 0 0,3 1-188 0 0,3 2 92 0 0,4-1-164 0 0,4 1 66 0 0,3-2-119 0 0,4-1 68 0 0,3-2-43 0 0,4-1-31 0 0,4-3-89 0 0,2-3-95 0 0,3-2-167 0 0,4-3-178 0 0,2-2-334 0 0,2-4-10 0 0,3-4-504 0 0,1-2-319 0 0,1-5-292 0 0,0-3-612 0 0,-1-3-901 0 0,-1-5-1387 0 0,-2-3-3372 0 0,-10-3 7189 0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9:39.63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8458E6"/>
      <inkml:brushProperty name="anchorY" value="-1.21535E6"/>
      <inkml:brushProperty name="scaleFactor" value="0.5"/>
    </inkml:brush>
  </inkml:definitions>
  <inkml:trace contextRef="#ctx0" brushRef="#br0">40 34 1324 0 0,'0'0'2921'0'0,"-3"0"-1828"0"0,0-1 76 0 0,0 0-159 0 0,0 1-68 0 0,-2-1-25 0 0,1 0-195 0 0,0 0 77 0 0,1 0-30 0 0,-1 1 1712 0 0,2-1-1763 0 0,0 0 71 0 0,1 1-30 0 0,-1-1-88 0 0,1 1-20 0 0,5-1-112 0 0,0 1-64 0 0,5-1-70 0 0,2 0-36 0 0,4 1-82 0 0,1-1-44 0 0,3 1-3 0 0,3-1-49 0 0,2 0-45 0 0,3 1-13 0 0,2-1-39 0 0,2 0-16 0 0,2 0-41 0 0,2 0-10 0 0,2 0-65 0 0,0 0-125 0 0,-1 1 3 0 0,0-1-96 0 0,-2 0-97 0 0,-2 0-114 0 0,-1 1-57 0 0,-3-1-34 0 0,-2 0-80 0 0,-3 0 8 0 0,-2 0-242 0 0,-2 0-42 0 0,-6 0-269 0 0,1 0 173 0 0,-5 0-359 0 0,-2 0 177 0 0,-3 1-432 0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9:39.92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865E6"/>
      <inkml:brushProperty name="anchorY" value="-1.21658E6"/>
      <inkml:brushProperty name="scaleFactor" value="0.5"/>
    </inkml:brush>
  </inkml:definitions>
  <inkml:trace contextRef="#ctx0" brushRef="#br0">25 89 2128 0 0,'-1'-2'2144'0'0,"0"-2"-382"0"0,0-1-209 0 0,-1-2-206 0 0,0-1-242 0 0,0 1-146 0 0,0-1 63 0 0,0 2-73 0 0,0-2-64 0 0,1 3-112 0 0,-1-1-157 0 0,0 1-134 0 0,1 1-122 0 0,0 0-63 0 0,0 0-72 0 0,0 1-28 0 0,1 2-23 0 0,0 0 34 0 0,0 2-17 0 0,0 1-55 0 0,0 4 63 0 0,1 3-77 0 0,0 3-39 0 0,0 4 89 0 0,0 3-153 0 0,1 5 140 0 0,-1 3-156 0 0,1 3 133 0 0,1 3-176 0 0,0 3 145 0 0,0 3-121 0 0,0 0 114 0 0,0 1-141 0 0,1 0 145 0 0,-1-2-54 0 0,-1 0-48 0 0,1-2-10 0 0,-1-2-86 0 0,0-1-55 0 0,0-2-144 0 0,0-3-140 0 0,0-2-178 0 0,-1-2-246 0 0,0-2-121 0 0,1-3-337 0 0,-1-1-38 0 0,1-2-460 0 0,-1-3-1799 0 0,2-1-1366 0 0,-2-3 3271 0 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9:41.02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878E6"/>
      <inkml:brushProperty name="anchorY" value="-1.21854E6"/>
      <inkml:brushProperty name="scaleFactor" value="0.5"/>
    </inkml:brush>
  </inkml:definitions>
  <inkml:trace contextRef="#ctx0" brushRef="#br0">38 103 1484 0 0,'0'0'5071'0'0,"-3"0"-3867"0"0,0 0-20 0 0,0-1-134 0 0,1 1 68 0 0,-2 0-51 0 0,0-1 73 0 0,1 1-170 0 0,0-1 19 0 0,2 1-190 0 0,-2-1 14 0 0,0-1-208 0 0,1 1-5 0 0,0 0-138 0 0,1 0-70 0 0,1-1-51 0 0,0 1-66 0 0,3-2-59 0 0,0 1-4 0 0,3-1-25 0 0,2 0-61 0 0,3-1-18 0 0,1 0-18 0 0,2 0-22 0 0,3 1-53 0 0,1-1 46 0 0,3 1-27 0 0,1-1-21 0 0,1 1 21 0 0,1-1-22 0 0,1 1 6 0 0,0-1-30 0 0,2 1 41 0 0,0 0-28 0 0,0 0 9 0 0,-1 0-7 0 0,1 1-3 0 0,-2 0 20 0 0,-1-1-16 0 0,-1 1-4 0 0,-2 0 10 0 0,-2 0-8 0 0,0 1 12 0 0,-3 0-31 0 0,-3 0 4 0 0,0 0 31 0 0,-3 0-6 0 0,2 0-2 0 0,-3 0 17 0 0,2 0 0 0 0,-3 0 5 0 0,1 0-1 0 0,-2 1 52 0 0,-2-1 28 0 0,2 1 14 0 0,-1 0-14 0 0,-2 0 12 0 0,0 0-4 0 0,1-1-13 0 0,-1 1 18 0 0,0 0-11 0 0,-1 0-38 0 0,-1-1 16 0 0,2 1-55 0 0,0 0 6 0 0,-1-1-75 0 0,0 1 66 0 0,-1 0-145 0 0,1 0 153 0 0,0 1-12 0 0,1 1-27 0 0,-1 0 43 0 0,0 2-4 0 0,-1 2-17 0 0,0 3 7 0 0,1 1 16 0 0,0 3 22 0 0,-1 2 18 0 0,0 3 45 0 0,1 2 8 0 0,-2 3-4 0 0,1 2 0 0 0,1 2 141 0 0,-1 2-204 0 0,0 2 248 0 0,1 2-191 0 0,-1 1 189 0 0,1 1-166 0 0,1 1 154 0 0,0 1-111 0 0,1 2 19 0 0,0 0-117 0 0,1 1 194 0 0,0-1-194 0 0,0-1 177 0 0,-1-1-159 0 0,1-1 136 0 0,-1-2-171 0 0,0 0 133 0 0,0-1-112 0 0,0-1 74 0 0,0-1-115 0 0,-1 0 88 0 0,1-2-103 0 0,-1-2 84 0 0,0 0-161 0 0,-1-2 158 0 0,0-1-130 0 0,-1-1 99 0 0,1-1-108 0 0,-1-2 120 0 0,0-1-148 0 0,0-2 128 0 0,0-2-134 0 0,1-2 128 0 0,-1 0-118 0 0,0-2 82 0 0,-1-2-178 0 0,0 0 68 0 0,0-2-199 0 0,0 1 75 0 0,-1-2-260 0 0,1 1 82 0 0,-1-1-339 0 0,0 0-5 0 0,1-1-409 0 0,-1-2-349 0 0,0-1-329 0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9:41.30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8987E6"/>
      <inkml:brushProperty name="anchorY" value="-1.22093E6"/>
      <inkml:brushProperty name="scaleFactor" value="0.5"/>
    </inkml:brush>
  </inkml:definitions>
  <inkml:trace contextRef="#ctx0" brushRef="#br0">65 93 408 0 0,'-3'0'3392'0'0,"0"1"-1012"0"0,-4 0-327 0 0,0 0-333 0 0,-1 0-427 0 0,1 0 51 0 0,1 0-206 0 0,-1 0 147 0 0,1 0-113 0 0,2 0-135 0 0,1-1-153 0 0,-1 1 1097 0 0,9-3-1518 0 0,3 1 59 0 0,5-2-308 0 0,4 0 170 0 0,5 0-251 0 0,4 0 159 0 0,5-1-286 0 0,4 0 186 0 0,4 0-278 0 0,4-1-77 0 0,3 0-34 0 0,1 0-92 0 0,2-1-67 0 0,1 1-21 0 0,-2-1-81 0 0,-2 0-142 0 0,-3 0 95 0 0,-3 1-91 0 0,-4 0 154 0 0,-5 1-105 0 0,-3 0 54 0 0,-3 0-186 0 0,-4 1-28 0 0,-3 1-151 0 0,-5 0-193 0 0,1 1 53 0 0,-3-1-405 0 0,-1 2 234 0 0,-2 0-505 0 0,-3 0-1216 0 0,0 2-592 0 0,-1-1 1399 0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9:41.51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9191E6"/>
      <inkml:brushProperty name="anchorY" value="-1.22211E6"/>
      <inkml:brushProperty name="scaleFactor" value="0.5"/>
    </inkml:brush>
  </inkml:definitions>
  <inkml:trace contextRef="#ctx0" brushRef="#br0">73 0 1636 0 0,'-3'2'2928'0'0,"-3"3"-863"0"0,-2-1-267 0 0,-1 2-354 0 0,-1 1-134 0 0,3-2 87 0 0,-2 1 44 0 0,3-2 46 0 0,0 1-246 0 0,1-1-39 0 0,2-2-487 0 0,3 1 165 0 0,1-1-427 0 0,5 1 132 0 0,4-2-314 0 0,2 1 73 0 0,2-1-348 0 0,4-1-60 0 0,1 0-297 0 0,2 1-231 0 0,2-2-210 0 0,2 1-204 0 0,-1 1-146 0 0,1-1-221 0 0,-1 0-195 0 0,-2 0 30 0 0,-1-1-370 0 0,-5 1-1734 0 0,-1 1-1410 0 0,-3-1 3357 0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9:41.71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9342E6"/>
      <inkml:brushProperty name="anchorY" value="-1.22344E6"/>
      <inkml:brushProperty name="scaleFactor" value="0.5"/>
    </inkml:brush>
  </inkml:definitions>
  <inkml:trace contextRef="#ctx0" brushRef="#br0">6 1 2360 0 0,'0'0'2036'0'0,"-1"2"-475"0"0,-1 0-61 0 0,1 1-204 0 0,0 0-70 0 0,1 1-42 0 0,-1-1-123 0 0,3 0-98 0 0,0-1-167 0 0,1 0-134 0 0,3-1-127 0 0,0 0-108 0 0,4-1-101 0 0,-1 0-74 0 0,3 0-155 0 0,-2-1-152 0 0,3 1-181 0 0,0-1-129 0 0,-2-1-156 0 0,2 1-213 0 0,-3 0-245 0 0,1 1-78 0 0,-2 0 65 0 0,0 1-416 0 0,-1 0-302 0 0,-1 0-994 0 0,0 1-522 0 0,-3 0 1075 0 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1:26.13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4655E6"/>
      <inkml:brushProperty name="anchorY" value="-1.26544E6"/>
      <inkml:brushProperty name="scaleFactor" value="0.5"/>
    </inkml:brush>
  </inkml:definitions>
  <inkml:trace contextRef="#ctx0" brushRef="#br0">15 198 1184 0 0,'0'0'2840'0'0,"-1"-2"-905"0"0,-1 0-255 0 0,1-3-407 0 0,-1 0-274 0 0,0-1-282 0 0,0 0-59 0 0,0 0-164 0 0,1 0 50 0 0,0-1-97 0 0,0 1 23 0 0,1-1-24 0 0,1 2 46 0 0,1-3-182 0 0,1 1 101 0 0,2 0-178 0 0,1 1 117 0 0,0-1-82 0 0,1 2-15 0 0,1 0-42 0 0,-2 1 26 0 0,3 0-21 0 0,-3 1-8 0 0,3 0-12 0 0,-1 1 39 0 0,1 2 30 0 0,-1 0-12 0 0,0 3 59 0 0,1 2-39 0 0,-1 3 15 0 0,0 2-32 0 0,-1 3-30 0 0,0 2-11 0 0,-1 3 0 0 0,-1 1-31 0 0,0 3 45 0 0,0 1-89 0 0,-1 1 74 0 0,1 2-128 0 0,0 0 84 0 0,1 0-211 0 0,-1 0 274 0 0,1-1-228 0 0,1 0 197 0 0,0-3-154 0 0,0 0 153 0 0,0-2-91 0 0,0-1 34 0 0,1-1-9 0 0,0-2-8 0 0,0-1 11 0 0,1-2 2 0 0,-1-1-1 0 0,1-2 6 0 0,0-2-53 0 0,-1-2 6 0 0,1-2 9 0 0,-2-2-33 0 0,4 0-4 0 0,-1-3-201 0 0,2-3 257 0 0,1-1-260 0 0,0-3 238 0 0,0-2-188 0 0,1-3 192 0 0,0-2-214 0 0,0-2 261 0 0,1-2-270 0 0,-1-1 311 0 0,0-2-252 0 0,-1-1 312 0 0,0 0-290 0 0,-1 0 324 0 0,-1 1-272 0 0,-1 0 401 0 0,-1 1-257 0 0,-1 0 208 0 0,-2 0-205 0 0,0 0 266 0 0,-1 2-174 0 0,0 0 108 0 0,-2 1-211 0 0,0 0 130 0 0,-2 1-125 0 0,-1 1 102 0 0,0 1-152 0 0,-2-1 96 0 0,-1 2-140 0 0,-1 0 80 0 0,-1 2-153 0 0,0 0 126 0 0,-1 1-172 0 0,-1 1 137 0 0,-1 2-151 0 0,1 2 137 0 0,-2 1-159 0 0,1 1 163 0 0,-3 2-162 0 0,0 2 157 0 0,0 2-155 0 0,0 1 130 0 0,0 3-123 0 0,1 2 148 0 0,1 1-170 0 0,1 2 155 0 0,3 1-155 0 0,1 2 97 0 0,2 1-45 0 0,1 0 87 0 0,3 2-122 0 0,2-1 142 0 0,2 1-156 0 0,2 0 141 0 0,3-2-118 0 0,2-1 142 0 0,2-1-196 0 0,3-2 172 0 0,1-1-198 0 0,3-3 94 0 0,2-1-232 0 0,0-2 202 0 0,1-3-222 0 0,1-2 232 0 0,0-1-266 0 0,0-3 244 0 0,-1-2-276 0 0,-1-1 248 0 0,0-3-332 0 0,-1-1 213 0 0,-1-3-285 0 0,-1-1 177 0 0,-2-2-185 0 0,-1 0 27 0 0,-2-1 77 0 0,-2 0-29 0 0,-1 1-108 0 0,-1 1-120 0 0,-2 2-225 0 0,-2 0-193 0 0,0 2-232 0 0,-3 4-314 0 0,1 0 63 0 0,-3 3-535 0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1:26.64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4876E6"/>
      <inkml:brushProperty name="anchorY" value="-1.2665E6"/>
      <inkml:brushProperty name="scaleFactor" value="0.5"/>
    </inkml:brush>
  </inkml:definitions>
  <inkml:trace contextRef="#ctx0" brushRef="#br0">18 163 2432 0 0,'-3'-2'6303'0'0,"1"-1"-4789"0"0,-1-1-59 0 0,1 0-271 0 0,-1-1 58 0 0,1-1-39 0 0,1 1-134 0 0,0-3-73 0 0,0 2-287 0 0,1-2-19 0 0,1-1-185 0 0,2 0-17 0 0,0 0-204 0 0,2-1 62 0 0,0 1-205 0 0,2 0 103 0 0,1 0-174 0 0,0 1 68 0 0,2 0-128 0 0,0 0 61 0 0,1 2-154 0 0,0 0 65 0 0,-1 2-160 0 0,1 1 102 0 0,-1 0-65 0 0,1 2 40 0 0,-2 1-57 0 0,2 1 40 0 0,-1 2-8 0 0,0 3 38 0 0,-2 1 14 0 0,-1 1 8 0 0,-1 2 15 0 0,-2 2 25 0 0,-2 0-16 0 0,-2 2 50 0 0,-2 2-47 0 0,-2 0 62 0 0,-2 2-31 0 0,-3 0 24 0 0,-2 2 8 0 0,-2 0 77 0 0,-1 0-6 0 0,-1-1 82 0 0,0 0-67 0 0,0-2 72 0 0,1-1-105 0 0,1-2 115 0 0,1-1-139 0 0,1-1 131 0 0,2-1-60 0 0,1-2 182 0 0,2-2-198 0 0,0 0 233 0 0,3-2-106 0 0,1 0-3 0 0,0 0-37 0 0,4 0-30 0 0,-1-1-33 0 0,5-1-32 0 0,0 0-14 0 0,5-1-78 0 0,2-2 5 0 0,3 0-82 0 0,3 0-106 0 0,1-2-208 0 0,2 0 34 0 0,2 0-183 0 0,0 0-84 0 0,1-1-28 0 0,0 1-258 0 0,0-1-74 0 0,0 1-216 0 0,-2 1-391 0 0,-1-1-443 0 0,-2 1-2519 0 0,-1-1-2499 0 0,-4 2 5852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1:15.2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100 0 1008 0 0,'-3'0'2960'0'0,"-12"0"2165"0"0,4 5-2369 0 0,14 5-2108 0 0,-1 0-1 0 0,0 0 1 0 0,-1 0-1 0 0,0 1 1 0 0,-1-1 0 0 0,-1 17-1 0 0,1-4-111 0 0,-3 217 789 0 0,-18 121 265 0 0,21-354-1475 0 0,-1 1 0 0 0,0 0 0 0 0,-1 0 0 0 0,0-1-1 0 0,0 1 1 0 0,0-1 0 0 0,-1 1 0 0 0,0-1 0 0 0,-1 0 0 0 0,1 0 0 0 0,-1 0-1 0 0,-1-1 1 0 0,1 1 0 0 0,-7 6 0 0 0,10-12-25 0 0,-6 22 624 0 0,8-22-670 0 0,18 1 27 0 0,16-1-558 0 0,0 0 0 0 0,35-6 0 0 0,19-6-4175 0 0,-46-1-2506 0 0,-24 7 388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1:48.8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584 7 184 0 0,'-27'-4'6614'0'0,"16"2"-6426"0"0,9 1-117 0 0,-135 9 687 0 0,4 0-202 0 0,110-8-376 0 0,-224-6 1151 0 0,244 5-1328 0 0,5 2-14 0 0,168 5 142 0 0,-43-3-170 0 0,-82-1 373 0 0,-42-2-252 0 0,0 0-58 0 0,5-3-561 0 0,-23-1 364 0 0,-30-1 74 0 0,-26 0-265 0 0,-21 1-2518 0 0,77 4 1765 0 0,11 0-391 0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1:30.38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544E6"/>
      <inkml:brushProperty name="anchorY" value="-1.27318E6"/>
      <inkml:brushProperty name="scaleFactor" value="0.5"/>
    </inkml:brush>
  </inkml:definitions>
  <inkml:trace contextRef="#ctx0" brushRef="#br0">337 21 36 0 0,'-4'-2'4260'0'0,"3"1"-2990"0"0,-3-2 43 0 0,1 1-513 0 0,1 0 278 0 0,-3-1-353 0 0,1 1 271 0 0,1 0-57 0 0,-2 1-16 0 0,1-1-163 0 0,0 2 45 0 0,-1 0-197 0 0,0 0 11 0 0,-2 2-107 0 0,-1 1 105 0 0,0 2-64 0 0,0 0 28 0 0,-1 3-34 0 0,-1 1-29 0 0,0 2 22 0 0,-1 2-118 0 0,-1 3 108 0 0,-2 3-153 0 0,0 4 165 0 0,-2 3-280 0 0,-1 6 242 0 0,-1 5-266 0 0,0 3 198 0 0,-1 4-112 0 0,2 2 8 0 0,0 2-15 0 0,2 1-60 0 0,2-1-91 0 0,2-1 101 0 0,3 0-174 0 0,3-1 102 0 0,2 0-72 0 0,4 0-10 0 0,3 2-11 0 0,4 0-42 0 0,3 1-13 0 0,3 0-23 0 0,4-1-76 0 0,3-1-93 0 0,3-2-128 0 0,3-2-90 0 0,3-2-232 0 0,1-4-179 0 0,4-2-202 0 0,-1-3-200 0 0,1-5-247 0 0,0-3-271 0 0,0-5-546 0 0,-1-3-468 0 0,0-5-1283 0 0,0-4-2298 0 0,-8-2 4875 0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1:30.83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5583E6"/>
      <inkml:brushProperty name="anchorY" value="-1.27577E6"/>
      <inkml:brushProperty name="scaleFactor" value="0.5"/>
    </inkml:brush>
  </inkml:definitions>
  <inkml:trace contextRef="#ctx0" brushRef="#br0">47 71 2676 0 0,'-2'-3'2861'0'0,"-2"-2"-799"0"0,-1-1-271 0 0,-1-2-425 0 0,1 1-249 0 0,-1-1-182 0 0,2 2-23 0 0,-1-1 47 0 0,2 2 50 0 0,0 1-53 0 0,1 0-48 0 0,1 0-238 0 0,1 2 43 0 0,3 1-273 0 0,2 2 39 0 0,3 3-92 0 0,2 2-65 0 0,2 4-48 0 0,3 3-170 0 0,1 3 125 0 0,2 4-184 0 0,2 4 125 0 0,1 4-162 0 0,1 3 138 0 0,1 4-178 0 0,-1 2 140 0 0,1 3-148 0 0,-3 3 132 0 0,0 1-125 0 0,-3 0 172 0 0,-2-1-148 0 0,-2 1 234 0 0,-4-1-35 0 0,-2 0 22 0 0,-3-1 87 0 0,-3 0 14 0 0,-3 1 25 0 0,-3-1 65 0 0,-1 1-12 0 0,-3-1 41 0 0,-2 0 5 0 0,-2-1-31 0 0,-1 0-50 0 0,-2-3-39 0 0,-1 0-64 0 0,-1-3-33 0 0,0-1-40 0 0,0-3-82 0 0,1-2-33 0 0,0-3-142 0 0,1-2-158 0 0,1-4-171 0 0,1-1-211 0 0,1-3-423 0 0,1-2-415 0 0,0-2-639 0 0,1-2-376 0 0,0-2-3920 0 0,-3 3-4413 0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1:32.07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5454E6"/>
      <inkml:brushProperty name="anchorY" value="-1.27575E6"/>
      <inkml:brushProperty name="scaleFactor" value="0.5"/>
    </inkml:brush>
  </inkml:definitions>
  <inkml:trace contextRef="#ctx0" brushRef="#br0">1 45 1168 0 0,'0'0'0'0'0,"0"-2"1600"0"0,0-1-569 0 0,0-2 223 0 0,1 1-420 0 0,-1 0 221 0 0,0-1-211 0 0,1 1 8 0 0,-1 1-140 0 0,0-2-174 0 0,0 2 6 0 0,0 0-61 0 0,0 1 138 0 0,0 0 455 0 0,1 4-643 0 0,0 1 69 0 0,1 3-14 0 0,0 2-21 0 0,1 3 8 0 0,1 3-3 0 0,1 2-56 0 0,0 3-49 0 0,0 3 1 0 0,1 2-11 0 0,1 4 42 0 0,0 2-83 0 0,2 4-30 0 0,-1 1 10 0 0,2 3-50 0 0,-1 0-35 0 0,1 1-44 0 0,-1 0-15 0 0,0-1-33 0 0,0-2-18 0 0,-1-1-2 0 0,0-2-26 0 0,-1-2-59 0 0,0-2 76 0 0,-1-2-40 0 0,-2-2-40 0 0,1-2 46 0 0,-2-3-16 0 0,1-1 4 0 0,-1-3-14 0 0,-1 0 4 0 0,0-3 7 0 0,0-1-40 0 0,-1-1 50 0 0,0-3-12 0 0,0 1-103 0 0,0-3-183 0 0,0 1-202 0 0,0-2-272 0 0,0-1-301 0 0,0-2-172 0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1:32.68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5599E6"/>
      <inkml:brushProperty name="anchorY" value="-1.27779E6"/>
      <inkml:brushProperty name="scaleFactor" value="0.5"/>
    </inkml:brush>
  </inkml:definitions>
  <inkml:trace contextRef="#ctx0" brushRef="#br0">242 112 888 0 0,'0'0'2776'0'0,"0"-2"-1419"0"0,0 1-413 0 0,-1-1 142 0 0,1 1-178 0 0,-1-2-94 0 0,0 1-109 0 0,0 0-159 0 0,0-2 1860 0 0,-2 5-1931 0 0,0-1-92 0 0,-2 2 58 0 0,0 1-101 0 0,-1 1 126 0 0,0 2 2 0 0,-1 2 35 0 0,-1 0-50 0 0,0 2 22 0 0,0 1-59 0 0,-1 1 11 0 0,-1 1-95 0 0,0 1 11 0 0,-1 2-42 0 0,1 0-34 0 0,-1 1 7 0 0,0 0-67 0 0,1 1-20 0 0,0-1-30 0 0,1 1-29 0 0,0-1-33 0 0,1-1 2 0 0,0-1-28 0 0,0-1-17 0 0,2-1 8 0 0,0 0-18 0 0,1-3 18 0 0,0 0 22 0 0,1-1-11 0 0,1-2 81 0 0,-1 0 5 0 0,2-2 8 0 0,-1 0-17 0 0,1-1 77 0 0,1-1-168 0 0,0-1 113 0 0,0-2-123 0 0,1 1 117 0 0,0-4-148 0 0,1-2 137 0 0,0-3-154 0 0,2-3 138 0 0,1-3-205 0 0,1-2 180 0 0,2-3-164 0 0,0-4 47 0 0,1-1 13 0 0,0-3 6 0 0,1 0 51 0 0,-1 0 81 0 0,0 2-5 0 0,-1 0 0 0 0,0 2 46 0 0,0 1 6 0 0,-1 1 56 0 0,-1 2 52 0 0,0 2 27 0 0,0 2-1 0 0,-1 1-41 0 0,0 1-67 0 0,-1 2-35 0 0,1 1-39 0 0,-2 3-32 0 0,1-1-10 0 0,0 2-33 0 0,0 0-12 0 0,0 2-46 0 0,-1 1 38 0 0,4 1-23 0 0,-1 0-17 0 0,3 4 33 0 0,2 1-25 0 0,1 1 111 0 0,2 3-209 0 0,1 1 182 0 0,1 2-241 0 0,2 2 139 0 0,1 1-237 0 0,1 2 162 0 0,1 0-255 0 0,1 2 238 0 0,0 0-318 0 0,-1 1 251 0 0,0-1-122 0 0,-1 0-152 0 0,-1 0 62 0 0,-1-2-190 0 0,-1 0-162 0 0,-2-1-126 0 0,0-1-199 0 0,-1-1-181 0 0,0 0-285 0 0,-2-1-440 0 0,0 0-230 0 0,-1-1-2040 0 0,0 0-2220 0 0,-3-3 5091 0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1:33.49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5757E6"/>
      <inkml:brushProperty name="anchorY" value="-1.27927E6"/>
      <inkml:brushProperty name="scaleFactor" value="0.5"/>
    </inkml:brush>
  </inkml:definitions>
  <inkml:trace contextRef="#ctx0" brushRef="#br0">1 22 3116 0 0,'0'0'4273'0'0,"0"-2"-2622"0"0,0 0-77 0 0,0-2 1398 0 0,0 1-1439 0 0,0 0-68 0 0,0-5 4188 0 0,1 10-5023 0 0,1 0-75 0 0,0 4 18 0 0,-1 2-70 0 0,1 2-39 0 0,-1 2-20 0 0,1 3-56 0 0,0 3 3 0 0,-1 1-80 0 0,1 3-65 0 0,0 1-9 0 0,0 2-29 0 0,0 1-20 0 0,0 1-136 0 0,0 1 171 0 0,0 0-110 0 0,1 1 35 0 0,-1 0-50 0 0,0 0-2 0 0,1-1-35 0 0,-1-1 8 0 0,0 0-10 0 0,1-2-22 0 0,0-1 11 0 0,-1-1-9 0 0,-1-2 6 0 0,1-2-11 0 0,0 0 8 0 0,-1-2-21 0 0,1-1 15 0 0,-1-2-15 0 0,0-1 5 0 0,0-2-2 0 0,0-2-5 0 0,-1 0 6 0 0,1-2-39 0 0,0 2 58 0 0,-1-3-32 0 0,0 1 0 0 0,1-2-22 0 0,-1 1-22 0 0,1-2-57 0 0,0 1-42 0 0,-1-1-63 0 0,1-1-77 0 0,-1 2-92 0 0,1-2-84 0 0,-1-1-113 0 0,0 0-48 0 0,0-1-142 0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1:34.00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5891E6"/>
      <inkml:brushProperty name="anchorY" value="-1.28124E6"/>
      <inkml:brushProperty name="scaleFactor" value="0.5"/>
    </inkml:brush>
  </inkml:definitions>
  <inkml:trace contextRef="#ctx0" brushRef="#br0">68 127 520 0 0,'0'0'5173'0'0,"-2"-2"-4029"0"0,1 0 254 0 0,-1 1-174 0 0,0-2-52 0 0,0 1-38 0 0,0 0-142 0 0,0-2-24 0 0,0 1-60 0 0,1 1 4 0 0,-2-2-63 0 0,2 1-27 0 0,-2-1 18 0 0,1 1-188 0 0,-1-2 138 0 0,0 2-251 0 0,1-2 238 0 0,0 1-110 0 0,-1 0 1 0 0,1 0-177 0 0,-1 0 33 0 0,2 0 58 0 0,-2 0-82 0 0,2 0-18 0 0,-1 0-24 0 0,0 1-16 0 0,0-1-32 0 0,0 0-45 0 0,0 0-18 0 0,1 0-22 0 0,0 1-16 0 0,-1-1-45 0 0,1 1 1 0 0,0 0-59 0 0,0 2 14 0 0,0-3-41 0 0,1 2-32 0 0,-1-1-31 0 0,1 1-18 0 0,0 1-3 0 0,0 0 520 0 0,2 2-543 0 0,1 0-9 0 0,1 2 42 0 0,1 3-15 0 0,0 0-4 0 0,1 3-20 0 0,1 1-4 0 0,0 1 46 0 0,1 2-117 0 0,1 0 120 0 0,0 2-123 0 0,1 0 87 0 0,0 0-101 0 0,0 0 122 0 0,0 0-135 0 0,-1-1 111 0 0,1 0-123 0 0,-2-2 110 0 0,1 0-117 0 0,-1-1 122 0 0,0-2-106 0 0,-3-1 97 0 0,1 0-80 0 0,0-1 123 0 0,-2-2-120 0 0,2 1 145 0 0,-2-1-168 0 0,2-2 186 0 0,-2 0-182 0 0,0-1 134 0 0,2-2-143 0 0,0-1 139 0 0,2-3-151 0 0,1-1 4 0 0,0-2 10 0 0,1-1-10 0 0,-1-2-36 0 0,1-1 12 0 0,0-1-62 0 0,1-2 39 0 0,0-1-70 0 0,0 0-84 0 0,0-1-72 0 0,0 1-132 0 0,-1-1-346 0 0,0 1 26 0 0,0 0-391 0 0,-1 0-206 0 0,1 1-526 0 0,-2 1-456 0 0,1 1-864 0 0,-1 0-2606 0 0,7-7-4525 0 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9:09.72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4845E6"/>
      <inkml:brushProperty name="anchorY" value="-1.19343E6"/>
      <inkml:brushProperty name="scaleFactor" value="0.5"/>
    </inkml:brush>
  </inkml:definitions>
  <inkml:trace contextRef="#ctx0" brushRef="#br0">451 143 512 0 0,'1'-2'2116'0'0,"0"-2"-513"0"0,0-2-255 0 0,0-1-126 0 0,1-1-20 0 0,0 1-99 0 0,0-2-27 0 0,0 1-76 0 0,0-1 1 0 0,0 2-109 0 0,-1-2 68 0 0,1 1-198 0 0,-1-1 45 0 0,1 2-208 0 0,0 0 28 0 0,-1 1-197 0 0,0 1-13 0 0,0 0-176 0 0,0 1 57 0 0,-1 1-220 0 0,1-1 114 0 0,-1 0-147 0 0,1 2 164 0 0,0 0-89 0 0,0 3 146 0 0,1 3-104 0 0,0 4 106 0 0,1 2-26 0 0,-1 3 1 0 0,1 4-35 0 0,1 2-10 0 0,-1 3-27 0 0,1 2 94 0 0,0 3-105 0 0,0 3 119 0 0,1 3-133 0 0,0 4 147 0 0,0 2-207 0 0,1 3 24 0 0,0 1 10 0 0,1 3-25 0 0,0 2 16 0 0,1 1-37 0 0,0-1 184 0 0,0 0-181 0 0,0 0 206 0 0,0-2-214 0 0,1-1 247 0 0,0-2-195 0 0,0-2 233 0 0,0 0-249 0 0,0-3 231 0 0,0-2-224 0 0,-1-3 183 0 0,0 0-163 0 0,0-3 173 0 0,0 0-186 0 0,-1-3 98 0 0,1-1-147 0 0,-1-2 132 0 0,-1-1-165 0 0,0-1 146 0 0,0-2-73 0 0,-1-1-24 0 0,-1-2-6 0 0,1-1-11 0 0,-1-1-14 0 0,1-1 3 0 0,-1-1-11 0 0,0-1 2 0 0,-1-1-24 0 0,1 0 25 0 0,-2-1-13 0 0,0-2-6 0 0,1 1 7 0 0,-1-3-7 0 0,1 2 6 0 0,-1-2 3 0 0,-1 0-15 0 0,1 0 5 0 0,0-1 22 0 0,-1 0-12 0 0,0-1-61 0 0,0 0 70 0 0,1 0 13 0 0,-1-2-27 0 0,0 2 12 0 0,0-2 2 0 0,0 1-2 0 0,0-2-3 0 0,-1 0 5 0 0,1 1-15 0 0,-1 0-1 0 0,1 0 9 0 0,-1-1-3 0 0,0 0 10 0 0,0-1 357 0 0,-1-1-358 0 0,0 0 3 0 0,0 0-1 0 0,0 1-8 0 0,-1-3 22 0 0,0 1-2 0 0,0-1-22 0 0,0 0-16 0 0,0 1 4 0 0,0 0-28 0 0,-1-1 31 0 0,1 0 8 0 0,-1 1-15 0 0,-1-1 10 0 0,0 0-2 0 0,-1 0-28 0 0,0 1-2 0 0,-1 0 37 0 0,1 0 6 0 0,-2 0 15 0 0,2 0-21 0 0,-4 1-6 0 0,2 0-4 0 0,-3 1-10 0 0,1 1 12 0 0,-3-1-18 0 0,-1 1 37 0 0,-1 1-24 0 0,-1 1 12 0 0,-1 0-16 0 0,0 1 13 0 0,-2 0-9 0 0,0 2-86 0 0,-1 1 146 0 0,-2 0-66 0 0,0 2-43 0 0,-2 1 82 0 0,-1 2-94 0 0,0 1 66 0 0,0 1-30 0 0,0 2 79 0 0,-1 1-74 0 0,1 1 86 0 0,-1 3-57 0 0,0 2 116 0 0,0 2-80 0 0,0 2 107 0 0,1 2-71 0 0,0 2 74 0 0,-1 4-44 0 0,1 2 94 0 0,2 1 34 0 0,1 1-108 0 0,1 0 24 0 0,3 1-34 0 0,2 1-19 0 0,1 0-6 0 0,3 0-20 0 0,2 1 19 0 0,2-1 133 0 0,3 1-187 0 0,2-1 207 0 0,3 1-226 0 0,2 0 76 0 0,2 1 8 0 0,5 1-4 0 0,3 1 26 0 0,4 1-140 0 0,3 0-1 0 0,3 0-7 0 0,4-1-6 0 0,3-1 0 0 0,3-1 0 0 0,3-1 0 0 0,2-3 0 0 0,3-1 0 0 0,1-2 0 0 0,3-2 0 0 0,2-2 0 0 0,2-2 0 0 0,0-2 0 0 0,1-1 0 0 0,0-3 0 0 0,1-2 0 0 0,-2-3 0 0 0,-2-2 0 0 0,-2-2 0 0 0,-1-3 0 0 0,-2-2 0 0 0,-1-2 0 0 0,-2-2 0 0 0,-1-3 0 0 0,-1-1 0 0 0,0-2 0 0 0,0-3 0 0 0,0-1 0 0 0,-1-1 0 0 0,0-3 0 0 0,1-1 0 0 0,0-3 0 0 0,-1 0 0 0 0,-1-3 0 0 0,0-1 0 0 0,-3-1 0 0 0,-1-2 0 0 0,-1-1 0 0 0,-3-2 0 0 0,-1 0 0 0 0,-3-2 0 0 0,-2-1 0 0 0,-2-1 0 0 0,-1-2 0 0 0,-1-1 0 0 0,-2 0 0 0 0,-2 0 0 0 0,0 0 0 0 0,-2 0 0 0 0,0 0 0 0 0,-2 1 0 0 0,0-1 0 0 0,-2 1 0 0 0,-1 1 0 0 0,-1 0 0 0 0,-1 1 0 0 0,0 0 0 0 0,-2 1 0 0 0,0 0 0 0 0,-2-1 0 0 0,0 1 0 0 0,-1-1 0 0 0,-1 0 0 0 0,-1-1 0 0 0,-1-1 0 0 0,0 0 0 0 0,-1-1 0 0 0,-1 1 0 0 0,0-1 0 0 0,-1 1-56 0 0,-1 0 11 0 0,1 0-11 0 0,-2 2 20 0 0,1 0-21 0 0,-1 0 35 0 0,1 2-5 0 0,0 1 2 0 0,-1 1-4 0 0,1 0 2 0 0,0 1-66 0 0,-1 1 46 0 0,0 0-8 0 0,0 1-17 0 0,0 0 26 0 0,0 0-51 0 0,-1 1 48 0 0,-1 0-58 0 0,1 1 50 0 0,0 0 12 0 0,-1 0 30 0 0,-1 0-29 0 0,1 1 30 0 0,0 0-28 0 0,0 1 37 0 0,0 1-11 0 0,-1 0 4 0 0,1 0-9 0 0,0 0-7 0 0,0 1-8 0 0,-1 0-36 0 0,1 1-52 0 0,0-1 120 0 0,0 2-44 0 0,0 0 22 0 0,1 0-12 0 0,-1 1 3 0 0,0 0-6 0 0,0 1-17 0 0,0-1 56 0 0,0 1-17 0 0,0 0 7 0 0,0 1 9 0 0,1 0-72 0 0,-1 0 68 0 0,1 0-62 0 0,0 0 79 0 0,-1 1-78 0 0,1 0 84 0 0,-2 0-80 0 0,1 0 80 0 0,0 1-80 0 0,0 0 61 0 0,-1 0-93 0 0,1 0 101 0 0,-1 0-73 0 0,-1 0 64 0 0,1 1-79 0 0,-1 0 89 0 0,0 0-97 0 0,-1 0 103 0 0,0 1-100 0 0,-1-1 81 0 0,0 2-94 0 0,0-1 55 0 0,-1 0-56 0 0,0 0 90 0 0,-1 1-101 0 0,0-1 102 0 0,-1 1-111 0 0,0 1 118 0 0,0 0-64 0 0,0-1 20 0 0,0 2-121 0 0,0 0 57 0 0,1 0-89 0 0,-1 0 74 0 0,0 1-174 0 0,0 1 83 0 0,0 0-198 0 0,0 0-14 0 0,1 1-289 0 0,0 0 95 0 0,1 2-388 0 0,0 0-240 0 0,1 1-297 0 0,0 2-309 0 0,0 2-349 0 0,1 1-836 0 0,2 2-2055 0 0,0 2-3372 0 0,3-2 7593 0 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9:10.60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4988E6"/>
      <inkml:brushProperty name="anchorY" value="-1.19593E6"/>
      <inkml:brushProperty name="scaleFactor" value="0.5"/>
    </inkml:brush>
  </inkml:definitions>
  <inkml:trace contextRef="#ctx0" brushRef="#br0">6 209 2248 0 0,'0'-5'6537'0'0,"0"2"-4743"0"0,-1 0-90 0 0,1 0-120 0 0,0 1 9 0 0,-1-1-235 0 0,0 0-32 0 0,0 1-415 0 0,0-3 85 0 0,1 2-403 0 0,0-1 111 0 0,-1-1-381 0 0,1 1 175 0 0,1-1-340 0 0,1 0 224 0 0,1 0-343 0 0,0 0 240 0 0,3-1-285 0 0,2 0 219 0 0,1 0-288 0 0,3 0 259 0 0,0 1-268 0 0,2-1 238 0 0,2 0-330 0 0,3 1 242 0 0,1-1-280 0 0,2 1 126 0 0,1 0-225 0 0,1 0 82 0 0,1 0-177 0 0,0 0 8 0 0,0 1-62 0 0,-1-1-108 0 0,0 1-39 0 0,-1 1-105 0 0,-2-1-44 0 0,-1 0-99 0 0,-2 0-27 0 0,-2 0-170 0 0,-1 0-252 0 0,-1 0-56 0 0,-1 0-351 0 0,0-1 12 0 0,-2-1-1579 0 0,-1 0-883 0 0,-3 1 2246 0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9:10.88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5164E6"/>
      <inkml:brushProperty name="anchorY" value="-1.19699E6"/>
      <inkml:brushProperty name="scaleFactor" value="0.5"/>
    </inkml:brush>
  </inkml:definitions>
  <inkml:trace contextRef="#ctx0" brushRef="#br0">119 55 1244 0 0,'-2'-1'2072'0'0,"-3"-1"-373"0"0,-1-1-215 0 0,0 0-130 0 0,-2-1 11 0 0,0 1-82 0 0,0-2 204 0 0,1 2-188 0 0,-1-2 21 0 0,2 1-337 0 0,-2 0-28 0 0,2 1-215 0 0,0-1-244 0 0,1 1-3 0 0,2 1-212 0 0,-2 0 46 0 0,2 0-200 0 0,1 1 96 0 0,0 0-75 0 0,-1 2 200 0 0,-1-1-58 0 0,1 4-44 0 0,1 1-69 0 0,0 4 2 0 0,2 2 14 0 0,0 2 39 0 0,1 4-146 0 0,1 2 138 0 0,1 4-176 0 0,1 2 98 0 0,0 3-154 0 0,1 2 130 0 0,-1 3-155 0 0,2 2-20 0 0,-1 2-96 0 0,1 2-70 0 0,0 1-91 0 0,0 1-137 0 0,-1-1-303 0 0,1-1-183 0 0,-1-1-324 0 0,0-1-292 0 0,0-1-401 0 0,-1-2-2797 0 0,0-1-2593 0 0,-2-8 6225 0 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9:11.71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5034E6"/>
      <inkml:brushProperty name="anchorY" value="-1.19636E6"/>
      <inkml:brushProperty name="scaleFactor" value="0.5"/>
    </inkml:brush>
  </inkml:definitions>
  <inkml:trace contextRef="#ctx0" brushRef="#br0">58 4 152 0 0,'0'0'0'0'0,"-3"0"2192"0"0,-1 0-592 0 0,0 0-387 0 0,1 0-19 0 0,1 0-169 0 0,-3 0-46 0 0,1-1 36 0 0,1 1-174 0 0,0 0-12 0 0,-1-1 1739 0 0,1 1-2115 0 0,1 0-103 0 0,-1-1 84 0 0,0 1-124 0 0,0 0 1817 0 0,1 1-1763 0 0,0 0-15 0 0,0 0 9 0 0,0 0 8 0 0,2 1-3 0 0,0 0-9 0 0,2 2-29 0 0,1 1 8 0 0,1 1 9 0 0,1 2 145 0 0,-1 1-157 0 0,1 2 176 0 0,0 2-238 0 0,1 3 262 0 0,0 2-188 0 0,0 3 174 0 0,0 3-245 0 0,1 3 162 0 0,0 3-222 0 0,0 1 169 0 0,0 3-210 0 0,0 3 135 0 0,0 1-179 0 0,0 1 208 0 0,-1 2-205 0 0,1 0 119 0 0,-1-1-162 0 0,-1-1 133 0 0,0-1-216 0 0,0-2 141 0 0,0-1-99 0 0,-1-1 106 0 0,0-2-161 0 0,0-2 132 0 0,0-1-116 0 0,-1-3 93 0 0,0-2-130 0 0,0-2 140 0 0,0-2-151 0 0,-1-2 92 0 0,0-2-192 0 0,0-2 67 0 0,0-1-251 0 0,-1-1 99 0 0,1-2-340 0 0,-2-2 61 0 0,1 0-524 0 0,0-2-237 0 0,0-2-323 0 0,-1-2-124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1:49.4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9 872 0 0,'2'-9'11564'0'0,"-6"78"-9880"0"0,-3 0-1 0 0,-18 73 1 0 0,13-73-1205 0 0,-17 132 288 0 0,10 1 1 0 0,6 223-1 0 0,13-422-1130 0 0,-1 7-812 0 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9:11.99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5173E6"/>
      <inkml:brushProperty name="anchorY" value="-1.19859E6"/>
      <inkml:brushProperty name="scaleFactor" value="0.5"/>
    </inkml:brush>
  </inkml:definitions>
  <inkml:trace contextRef="#ctx0" brushRef="#br0">55 110 1320 0 0,'-2'1'3420'0'0,"-4"2"-1082"0"0,1-1-288 0 0,-2 2-559 0 0,0-1-154 0 0,0 1 26 0 0,1 0 91 0 0,0 0 130 0 0,1-1-265 0 0,2-1 91 0 0,2 1-393 0 0,1 0 88 0 0,5-2-402 0 0,4 1 53 0 0,4-2-233 0 0,5-1-25 0 0,5-1-218 0 0,5-1 83 0 0,5-1-259 0 0,6-2 165 0 0,4 0-227 0 0,4-1 160 0 0,4 0-206 0 0,3-2 128 0 0,2 0-256 0 0,1-1 173 0 0,-3 1-298 0 0,-1-1 233 0 0,-3 1-330 0 0,-3 0 220 0 0,-5 1-291 0 0,-4 1 61 0 0,-4 0-212 0 0,-3 1-52 0 0,-5 1-174 0 0,-3 0-128 0 0,-4 1-189 0 0,-4 1-183 0 0,-2 2-134 0 0,-3 0-311 0 0,-4 0 18 0 0,-1 2-667 0 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9:12.17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5388E6"/>
      <inkml:brushProperty name="anchorY" value="-1.19976E6"/>
      <inkml:brushProperty name="scaleFactor" value="0.5"/>
    </inkml:brush>
  </inkml:definitions>
  <inkml:trace contextRef="#ctx0" brushRef="#br0">38 0 1532 0 0,'-2'2'3460'0'0,"-2"1"-1115"0"0,-1 1-255 0 0,-1 0-584 0 0,0 1-49 0 0,1-1-97 0 0,1-1-33 0 0,1 1-26 0 0,1-1-296 0 0,2 0-54 0 0,3 0-223 0 0,1-1-222 0 0,5-1 11 0 0,4 0-359 0 0,3 0-32 0 0,4-2-321 0 0,2 1-233 0 0,3-1-362 0 0,1-1-232 0 0,1 1-376 0 0,0-1-423 0 0,1 1-290 0 0,-2-1-2097 0 0,-1 1-2174 0 0,-5 0 5017 0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9:12.36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5541E6"/>
      <inkml:brushProperty name="anchorY" value="-1.20106E6"/>
      <inkml:brushProperty name="scaleFactor" value="0.5"/>
    </inkml:brush>
  </inkml:definitions>
  <inkml:trace contextRef="#ctx0" brushRef="#br0">19 1 404 0 0,'-2'1'3548'0'0,"-1"3"-1185"0"0,-1 0-259 0 0,0 1-329 0 0,1 0-155 0 0,1 0-108 0 0,2 0-35 0 0,2 0-213 0 0,1-1-67 0 0,4 0-350 0 0,4-2-19 0 0,2 0-278 0 0,2 0 36 0 0,3-1-288 0 0,2-1 118 0 0,3 0-256 0 0,2 0 42 0 0,1-1-354 0 0,2 0-110 0 0,-1 0-302 0 0,1-1-401 0 0,-1 0-198 0 0,-1-1-568 0 0,-2-1-611 0 0,0 1-2300 0 0,-3-2-2762 0 0,-4 0 6289 0 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9:13.76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5705E6"/>
      <inkml:brushProperty name="anchorY" value="-1.20235E6"/>
      <inkml:brushProperty name="scaleFactor" value="0.5"/>
    </inkml:brush>
  </inkml:definitions>
  <inkml:trace contextRef="#ctx0" brushRef="#br0">70 523 2320 0 0,'-1'-1'2352'0'0,"-3"-3"-569"0"0,-1-1-5 0 0,0-3-356 0 0,-1-1-207 0 0,0-1-145 0 0,-1 0 105 0 0,2-2-95 0 0,-1 0-109 0 0,1 0 0 0 0,1-1-99 0 0,0 0-138 0 0,1-1-37 0 0,1 1-148 0 0,0-1 18 0 0,0 1-223 0 0,1 1-63 0 0,0-1 93 0 0,1 2 36 0 0,0 1-205 0 0,1 2 132 0 0,-1-1-261 0 0,1 2 76 0 0,0 0-187 0 0,-1 1 297 0 0,2-1-243 0 0,-2 3 213 0 0,1 0-180 0 0,0 2 254 0 0,3 1-257 0 0,1 3 268 0 0,1 3-299 0 0,2 3 280 0 0,2 5-290 0 0,0 3 160 0 0,3 4-149 0 0,0 5 203 0 0,2 3-258 0 0,1 3 262 0 0,2 1-304 0 0,0 2 319 0 0,1 1-219 0 0,0 1 226 0 0,1-1-207 0 0,0 0 213 0 0,1-1-208 0 0,1-1 249 0 0,-1-2-228 0 0,0-1 188 0 0,-1-3-168 0 0,-1-2 161 0 0,0-2-178 0 0,-2-3 160 0 0,0-2-148 0 0,-2-3 156 0 0,0-2-167 0 0,-2-2 181 0 0,0-2-120 0 0,-1-1 89 0 0,-3-3-146 0 0,3-3 98 0 0,-1-2-149 0 0,2-4 96 0 0,0-3-148 0 0,0-3 45 0 0,1-5-139 0 0,0-4 87 0 0,0-4-121 0 0,0-5 112 0 0,0-4-115 0 0,-1-3 160 0 0,-1-4-154 0 0,-1-1 142 0 0,-1-1-131 0 0,0-2 169 0 0,-2 0-138 0 0,-1 1 151 0 0,-1 1-114 0 0,-2 2 186 0 0,0 3-184 0 0,-2 2 189 0 0,-2 2-116 0 0,1 3 203 0 0,-2 2-172 0 0,-1 1 159 0 0,0 1-153 0 0,-1 2 111 0 0,-1 1-142 0 0,-1 0 78 0 0,-1 2-92 0 0,0 1 108 0 0,-1 1-149 0 0,0 1 91 0 0,-1 3-104 0 0,0 1 83 0 0,0 1-152 0 0,-1 2 156 0 0,-1 3-176 0 0,2 1 169 0 0,-2 2-140 0 0,-1 3 149 0 0,-1 2-151 0 0,0 2 168 0 0,0 3-32 0 0,0 3-109 0 0,0 2 131 0 0,2 2-110 0 0,0 2 144 0 0,2 1-162 0 0,2 0 153 0 0,1 1-149 0 0,3 0 160 0 0,1-1-150 0 0,1 1 157 0 0,2-2-158 0 0,1 1 207 0 0,3-2-174 0 0,0-1 181 0 0,3-1-173 0 0,1-1 155 0 0,3-2-131 0 0,1-3 95 0 0,3-1-135 0 0,2-3 118 0 0,2-2-202 0 0,3-3 100 0 0,1-2-203 0 0,2-2 45 0 0,1-3-306 0 0,0-2 177 0 0,1-1-128 0 0,-2-3-217 0 0,0 0 53 0 0,-1-2-178 0 0,-2 0-24 0 0,-2 0-3 0 0,-2 1-102 0 0,-3 2-189 0 0,-1 1-129 0 0,-3 2-213 0 0,-1 2-136 0 0,-3 3 237 0 0,-4 3-318 0 0,2 1 89 0 0,-1 2-1991 0 0,-1 3-1126 0 0,0 0 2926 0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9:14.22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5925E6"/>
      <inkml:brushProperty name="anchorY" value="-1.20315E6"/>
      <inkml:brushProperty name="scaleFactor" value="0.5"/>
    </inkml:brush>
  </inkml:definitions>
  <inkml:trace contextRef="#ctx0" brushRef="#br0">97 30 1324 0 0,'0'0'5790'0'0,"-1"-2"-4594"0"0,0 0-98 0 0,-1 1-191 0 0,0-2 87 0 0,1 1-51 0 0,-1 0 48 0 0,1 0-97 0 0,-1 0-96 0 0,1 0-125 0 0,-1 0-102 0 0,1 0-92 0 0,1 1-1 0 0,-2-1-45 0 0,1 1-39 0 0,0-1 13 0 0,0 1-49 0 0,0 0 684 0 0,-2 2-892 0 0,0 0 6 0 0,-2 1 12 0 0,-1 1-86 0 0,0 2 157 0 0,-1 1-17 0 0,1 2 9 0 0,-1 1 14 0 0,0 1 129 0 0,1 1-205 0 0,1 2 198 0 0,0 1-272 0 0,1 2 284 0 0,1 0-284 0 0,2 1 244 0 0,1 1-279 0 0,1 1 230 0 0,3 1-258 0 0,1 0 220 0 0,2 0-260 0 0,1 0 229 0 0,2-2-253 0 0,2-1 228 0 0,2-1-303 0 0,2-2 228 0 0,0-2-157 0 0,3-1-217 0 0,-1-3 235 0 0,1-2-278 0 0,0-2 228 0 0,0-3-195 0 0,-1-2 216 0 0,0-3-260 0 0,-2-2 200 0 0,0-3-146 0 0,-2-2 181 0 0,-3-2-122 0 0,-1-2 161 0 0,-2-2-123 0 0,-3-2 146 0 0,-3 0-64 0 0,-2-1 245 0 0,-3-2-207 0 0,-2 1 338 0 0,-2 1-273 0 0,-2 0 298 0 0,-2 2-276 0 0,-1 1 224 0 0,-2 2-305 0 0,0 1 247 0 0,-1 2-299 0 0,0 2 202 0 0,0 1-359 0 0,1 2-34 0 0,-1 1-391 0 0,4 3-352 0 0,-1 0-545 0 0,3 2-485 0 0,-2 1-901 0 0,3 1-1798 0 0,-6 4-4152 0 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9:16.87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5797E6"/>
      <inkml:brushProperty name="anchorY" value="-1.20188E6"/>
      <inkml:brushProperty name="scaleFactor" value="0.5"/>
    </inkml:brush>
  </inkml:definitions>
  <inkml:trace contextRef="#ctx0" brushRef="#br0">71 531 1204 0 0,'0'0'9764'0'0,"-3"1"-9638"0"0,1-1-32 0 0,-1 0 2 0 0,1 1-36 0 0,0-1 18 0 0,1 0-44 0 0,1 0 6 0 0,0 0 11 0 0,-2 1-38 0 0,1 1 3 0 0,-1-1-3 0 0,1 0-38 0 0,-1 1 1 0 0,0 0-40 0 0,0 0 37 0 0,1-1-46 0 0,-1 1 33 0 0,0 1-58 0 0,1-2 87 0 0,0 1-83 0 0,0-1 101 0 0,0 1-72 0 0,-1 0 74 0 0,1 0-71 0 0,-1-1 35 0 0,2 0-20 0 0,-2 1 83 0 0,1-1-93 0 0,-1 1 101 0 0,2-1-58 0 0,-1 0 46 0 0,1-1-59 0 0,-1 0 131 0 0,0 1-67 0 0,0 1-100 0 0,0-1 228 0 0,0 0-54 0 0,0 1 919 0 0,0-1-810 0 0,-1 0-85 0 0,1 0 100 0 0,0-1-81 0 0,0 1 77 0 0,0 0 339 0 0,-2-1-298 0 0,1 0-54 0 0,-1 1 46 0 0,-2-1 2949 0 0,8 1-2936 0 0,-1-1 146 0 0,5 1-189 0 0,4-1 120 0 0,2 0-169 0 0,4 0 83 0 0,4-1-165 0 0,5 0 105 0 0,4-1-162 0 0,5-1 72 0 0,5-1-91 0 0,4 0 73 0 0,4-1-102 0 0,3 1 90 0 0,3-2-127 0 0,3 0 121 0 0,1 0-103 0 0,2-1 30 0 0,0 0-23 0 0,-3 0 79 0 0,-2 0-113 0 0,-1 0 130 0 0,-3 1-118 0 0,-2-1 82 0 0,-3 1-90 0 0,-2 1 114 0 0,-3-1-128 0 0,-2 1 137 0 0,-3 1-162 0 0,-3-1 123 0 0,-2 2-86 0 0,-3-1 104 0 0,-2 1-104 0 0,-3 0 108 0 0,-1 1-126 0 0,-3 0 112 0 0,-1-1-110 0 0,-5 2 112 0 0,2 0-112 0 0,-4 0 117 0 0,2-1-86 0 0,-3 1 82 0 0,1 0-135 0 0,-2 0 143 0 0,1 0-107 0 0,-2 1 122 0 0,1-1-133 0 0,-1 1 111 0 0,-2-1-90 0 0,2 1 87 0 0,-1-1-101 0 0,-1 1 101 0 0,1-1-96 0 0,-1 1 107 0 0,-1-1-110 0 0,2 1 108 0 0,-1 0-103 0 0,-2 0 22 0 0,3-1 20 0 0,-1 1 61 0 0,-2 0-100 0 0,-1-1 123 0 0,2 1-159 0 0,-1 0 173 0 0,0 0-137 0 0,-2 0 107 0 0,0 0-95 0 0,2 0 106 0 0,0-1-96 0 0,-1 1 99 0 0,0 0-80 0 0,-1 0 122 0 0,-1 0-100 0 0,-1-1 116 0 0,3 1-112 0 0,-1-1 123 0 0,1 0-93 0 0,-1 1 80 0 0,-1 0-31 0 0,0-1 32 0 0,0 1-72 0 0,1-1 72 0 0,-1-1-60 0 0,1 1 50 0 0,0 0 27 0 0,0-1-16 0 0,0 0-29 0 0,0 1 4 0 0,0-2-26 0 0,-1 1-14 0 0,1-2-6 0 0,-1 1-34 0 0,1-2 56 0 0,-1 0-19 0 0,1-1 2 0 0,-1 1-21 0 0,0-2-32 0 0,1 0 58 0 0,0-2 14 0 0,-1 0 53 0 0,1 1-20 0 0,-1-2-27 0 0,1 1-10 0 0,-1-2 67 0 0,0 1-121 0 0,0-1 155 0 0,0-1-24 0 0,1 0 19 0 0,-1 1-60 0 0,0-1 0 0 0,1 0-4 0 0,-1 0-6 0 0,1 1 47 0 0,-1 0 33 0 0,0 0 7 0 0,1 0 3 0 0,-1 1 2 0 0,1 1-51 0 0,-1 1 10 0 0,0 0-7 0 0,0 0 38 0 0,0 1-40 0 0,0-1 10 0 0,0 2-13 0 0,-1-1-30 0 0,1 1 7 0 0,0-1-13 0 0,-1 2-7 0 0,1 0-3 0 0,0 1-5 0 0,0 0-9 0 0,0 0-16 0 0,0 1-1 0 0,-1 0-25 0 0,1-1 2 0 0,0 0-30 0 0,-1 2 2 0 0,1 0-21 0 0,-1 1-5 0 0,0-2-18 0 0,1 1-24 0 0,-1 1 5 0 0,0-1-18 0 0,0 2 32 0 0,1-1-10 0 0,0 2 41 0 0,0 0 50 0 0,1 2-44 0 0,2 2 18 0 0,-1 1-5 0 0,2 1 37 0 0,1 2-15 0 0,1 1 25 0 0,1 2-1 0 0,0 2-8 0 0,1 1-10 0 0,1 1 16 0 0,0 2 152 0 0,2 3-248 0 0,0 0 236 0 0,0 2-242 0 0,1 0 70 0 0,0 1-1 0 0,-1 1-16 0 0,0 0 16 0 0,1 0 19 0 0,-1-1 13 0 0,1 1-15 0 0,-1-1 1 0 0,-1-1-5 0 0,0-1 10 0 0,-1-1 29 0 0,0-1-21 0 0,-1 0 17 0 0,0-2-4 0 0,0 0 10 0 0,-1 0-44 0 0,0-2 31 0 0,-2-1-24 0 0,1-2 1 0 0,-2 0-5 0 0,0-2 5 0 0,0-1-6 0 0,-1 0-8 0 0,0-3 12 0 0,0 1-9 0 0,-1-3-2 0 0,0 2 10 0 0,0-2-3 0 0,0 0-4 0 0,-1 0 16 0 0,1 0-1 0 0,0-1 6 0 0,0 0 18 0 0,-1 0 14 0 0,-1-1 44 0 0,0 0-10 0 0,1-1 90 0 0,-1 0-19 0 0,-1 0 85 0 0,0-2-124 0 0,2 2 27 0 0,0-1-62 0 0,0 0 12 0 0,0-2-91 0 0,0 0 52 0 0,1-3-20 0 0,-1-2-15 0 0,2-2-13 0 0,-1-1-6 0 0,1-3-66 0 0,0-1-34 0 0,0-2 19 0 0,1-2-11 0 0,-1-2-3 0 0,1-3 7 0 0,1-1-22 0 0,-1-2 21 0 0,1-1-26 0 0,-1-1 17 0 0,1 0 0 0 0,-1 1 27 0 0,0 0-2 0 0,0 2 2 0 0,-1 1 15 0 0,0 0 1 0 0,0 2 5 0 0,0 0-1 0 0,0 1-22 0 0,0 1 11 0 0,0 2-5 0 0,-1-1-8 0 0,0 2 16 0 0,1 0 14 0 0,-1 1-27 0 0,0 0 28 0 0,0 1-28 0 0,0 1 28 0 0,0 0-18 0 0,0 1 10 0 0,-1 1-12 0 0,1 1 22 0 0,-2 2-40 0 0,2 0 41 0 0,-2 1-13 0 0,1 0 4 0 0,0 1 5 0 0,-1-1-11 0 0,1 2 22 0 0,-1-1-30 0 0,1 1 18 0 0,-1 0 4 0 0,0 1-6 0 0,0 0-16 0 0,0 0 33 0 0,0 1-34 0 0,0 0 19 0 0,0 1 0 0 0,0 0-10 0 0,-1-1-34 0 0,1 1 37 0 0,-1 1-27 0 0,0 0 22 0 0,0 1-43 0 0,1-2 54 0 0,-1 0-59 0 0,0 0 55 0 0,1 0-58 0 0,-1 1 68 0 0,0 0-57 0 0,0 1 36 0 0,0 0-11 0 0,0 0-46 0 0,1-2 25 0 0,-1 1 41 0 0,1-1-60 0 0,0 1 69 0 0,-1 0-44 0 0,0 0 60 0 0,2 3-50 0 0,-1 0 3 0 0,1 2 31 0 0,2 2-10 0 0,0 1-1 0 0,0 1 7 0 0,1 2-8 0 0,2 1 17 0 0,0 2-28 0 0,1 2 87 0 0,2 1-90 0 0,0 3 15 0 0,1 1 18 0 0,1 2 1 0 0,1 2-32 0 0,1 1 48 0 0,-1 1 60 0 0,1 1-124 0 0,0-1 50 0 0,-1 1-3 0 0,1-1 2 0 0,0 0-5 0 0,0-1 12 0 0,-1-1-17 0 0,0-1 14 0 0,-1-1 1 0 0,0-1 4 0 0,-1-2-20 0 0,0-1 26 0 0,-2-2 0 0 0,0 0-27 0 0,-1-3 23 0 0,0 0-8 0 0,-1-2 25 0 0,-1-1-1 0 0,-2-3 6 0 0,1 1 4 0 0,-2-3-6 0 0,2 2 12 0 0,-2-2 34 0 0,1 1-28 0 0,-1-2 11 0 0,1 1 34 0 0,-1-1-57 0 0,-1-2 154 0 0,0 2-194 0 0,1-1 80 0 0,-2-1-88 0 0,1-1 16 0 0,-1 0 44 0 0,2-2-80 0 0,0 0 53 0 0,1-3-40 0 0,1-1 33 0 0,0-1-9 0 0,0-1-30 0 0,-1-1 10 0 0,1-1-5 0 0,0-2-14 0 0,-1 0 9 0 0,0-1-9 0 0,1-1 8 0 0,-1 0 2 0 0,0-1-24 0 0,0 0-2 0 0,0 0 4 0 0,-1-1-17 0 0,1 0 14 0 0,-1 1 1 0 0,0-1 36 0 0,0 0-28 0 0,0 2 11 0 0,0-1 2 0 0,-1 0-11 0 0,1 2-6 0 0,-1 0 20 0 0,0 2-21 0 0,-1 0 12 0 0,1 2-4 0 0,-1 0 6 0 0,0 2-2 0 0,1-2-13 0 0,-1 2 27 0 0,0 0-31 0 0,1 1 0 0 0,-1-1 18 0 0,0 1-12 0 0,0 2-14 0 0,0-2 14 0 0,0 1 23 0 0,-1 1-35 0 0,1 0 7 0 0,-1 0 21 0 0,1 0-7 0 0,-1 2-11 0 0,1-2 18 0 0,-1 1-1 0 0,1 0-5 0 0,-1 1 3 0 0,0 0 13 0 0,0 0-23 0 0,0 1 22 0 0,0 0 7 0 0,0 0-30 0 0,0-2 10 0 0,0 0-9 0 0,0 0-21 0 0,0 1-37 0 0,0 0-61 0 0,0 0-24 0 0,0 1-110 0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9:36.12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8245E6"/>
      <inkml:brushProperty name="anchorY" value="-1.21355E6"/>
      <inkml:brushProperty name="scaleFactor" value="0.5"/>
    </inkml:brush>
  </inkml:definitions>
  <inkml:trace contextRef="#ctx0" brushRef="#br0">1 503 860 0 0,'1'-2'2280'0'0,"1"-4"-662"0"0,1-2-157 0 0,0-1-243 0 0,1-2-11 0 0,1 0-119 0 0,0-1 26 0 0,-1 1-57 0 0,1 0 69 0 0,0 1-241 0 0,0-1 126 0 0,0 0-70 0 0,0 1 24 0 0,-1-1-184 0 0,1 1-13 0 0,-1 1-132 0 0,-1 2-133 0 0,0-1-52 0 0,0 2-69 0 0,0-1-90 0 0,-1 1-71 0 0,1 0-53 0 0,-1 2-46 0 0,-1 0-14 0 0,1 1-43 0 0,0 0 4 0 0,-1 2 43 0 0,2 2-29 0 0,-1 2 25 0 0,0 4-25 0 0,1 3 27 0 0,0 3 33 0 0,0 4-116 0 0,-1 3 27 0 0,1 4-13 0 0,0 3 8 0 0,-1 3-35 0 0,1 1 16 0 0,0 2 2 0 0,-1 1 4 0 0,1 0-24 0 0,1 0 208 0 0,-1 1-271 0 0,0-1 89 0 0,0-1-49 0 0,1-2 43 0 0,-1-1-36 0 0,0-2 44 0 0,1-2-27 0 0,-1-3 4 0 0,0-2-19 0 0,0-3 19 0 0,-1-1 30 0 0,0-2-17 0 0,0-1 35 0 0,0-2-4 0 0,-1-1 128 0 0,0-3 16 0 0,0 1 46 0 0,0-2 23 0 0,0 0-34 0 0,0-1-30 0 0,-1-2-52 0 0,0-2 52 0 0,0 0-15 0 0,0-1 40 0 0,-1-3-283 0 0,-1 0 212 0 0,-1-3-236 0 0,0-2 241 0 0,0-3-265 0 0,-1 0 243 0 0,1-3-243 0 0,-1 0 212 0 0,1-1-227 0 0,0-1 286 0 0,0 0-269 0 0,1-1 257 0 0,-1-1-155 0 0,1-1 220 0 0,0 0-238 0 0,0-3 295 0 0,0 0-261 0 0,1-1 202 0 0,0 0-209 0 0,0-2 200 0 0,0-1-243 0 0,0-1 240 0 0,0-1-288 0 0,0-2 103 0 0,1-2-40 0 0,0-2 8 0 0,0-1 22 0 0,1 0-35 0 0,0-1 157 0 0,0 0-218 0 0,1 0 205 0 0,0 0-250 0 0,0 0 250 0 0,1 2-115 0 0,0 1-1 0 0,0 3 38 0 0,0 2-5 0 0,0 2-69 0 0,0 3 18 0 0,0 3-28 0 0,1 1 14 0 0,0 2-1 0 0,1 3 10 0 0,0 0-17 0 0,2 2-3 0 0,-1 1 24 0 0,0 2-32 0 0,1 1-8 0 0,0 1 20 0 0,-2 1-8 0 0,3 1 31 0 0,-1 1-8 0 0,1 0 14 0 0,0 1-18 0 0,1 1 11 0 0,-1 1-4 0 0,3 1-162 0 0,0 2 298 0 0,1 1-323 0 0,0 1 282 0 0,1 1-252 0 0,-1 2 270 0 0,-1 0-271 0 0,1 1 278 0 0,-1 2-241 0 0,1 1 231 0 0,-1 0-254 0 0,0 3 211 0 0,-2 0-257 0 0,0 2 200 0 0,-1 0-245 0 0,-1 1 192 0 0,-2 1-202 0 0,-2 0 212 0 0,-1 1-213 0 0,-1-1 209 0 0,-2 1-179 0 0,-1 1 245 0 0,-2-1-221 0 0,-2 0 220 0 0,-1 0-186 0 0,-2-1 206 0 0,-1-1-219 0 0,-1 0 192 0 0,-1-1-188 0 0,0-1 143 0 0,0-1-114 0 0,1-2 159 0 0,-1-1-139 0 0,1-2 180 0 0,1 0-174 0 0,0-2 166 0 0,3-1-142 0 0,-1-1 131 0 0,2-1-151 0 0,0 1 143 0 0,2-1-147 0 0,-2 0 170 0 0,2 0-177 0 0,0-1 96 0 0,1-1-77 0 0,0 2 109 0 0,1-2-108 0 0,0 0 100 0 0,0 0-52 0 0,1 0 76 0 0,0 0-72 0 0,1 1 102 0 0,0-1-104 0 0,2 2 89 0 0,-1-2-97 0 0,3 3 117 0 0,-1-2-120 0 0,1 2 140 0 0,1 1-112 0 0,1 0 96 0 0,0 2-173 0 0,2 0 191 0 0,0 2-94 0 0,2 2 72 0 0,0 1-78 0 0,1 2 99 0 0,2 2-110 0 0,1 1 145 0 0,1 2-178 0 0,2 1 189 0 0,1 0-178 0 0,1 1 128 0 0,0 0-114 0 0,1 0 108 0 0,0 1-108 0 0,0-1 0 0 0,0-2-90 0 0,-1 0-142 0 0,-1-1-98 0 0,-1-3-181 0 0,-2-1-61 0 0,-1-2-257 0 0,-2-1-94 0 0,-1-3-185 0 0,-1 0-32 0 0,-1-1-387 0 0,-3-3-643 0 0,2-1-2190 0 0,1 1-3737 0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49:36.64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28438E6"/>
      <inkml:brushProperty name="anchorY" value="-1.21538E6"/>
      <inkml:brushProperty name="scaleFactor" value="0.5"/>
    </inkml:brush>
  </inkml:definitions>
  <inkml:trace contextRef="#ctx0" brushRef="#br0">161 58 1916 0 0,'-1'-2'3300'0'0,"1"1"-2048"0"0,-1-1-107 0 0,0-1-145 0 0,-1 0-83 0 0,1 1-41 0 0,0-2-76 0 0,0 1-78 0 0,1 0-116 0 0,-1 1-68 0 0,1 1-86 0 0,-1-1-47 0 0,0-1-29 0 0,1 1-4 0 0,-1 1-18 0 0,1 0 23 0 0,0 0-12 0 0,-1-1 13 0 0,0 0-31 0 0,0 1-19 0 0,0-2 1750 0 0,0 1-1795 0 0,0 0-10 0 0,1 0-9 0 0,-1 0-17 0 0,1 1-33 0 0,-1 0-26 0 0,1 1 221 0 0,-3-1-368 0 0,0 1-21 0 0,0-1-16 0 0,1 0-2 0 0,-3 1-20 0 0,1-1 14 0 0,-2 1-33 0 0,0 1 28 0 0,-2 1-29 0 0,-1 2 23 0 0,-1 1 30 0 0,0 2-3 0 0,0 2 22 0 0,-1 3 4 0 0,1 2 10 0 0,1 1-6 0 0,0 2 45 0 0,1 2 38 0 0,2 2-36 0 0,2 0 34 0 0,1 1-61 0 0,2 1 68 0 0,1 0-68 0 0,3 0 54 0 0,1-1-8 0 0,3 0-16 0 0,1-1 2 0 0,2-1 8 0 0,2-2-36 0 0,2-1-8 0 0,1-2-8 0 0,2-2-6 0 0,0-2 6 0 0,1-3 2 0 0,-1-2-76 0 0,0-3 14 0 0,0-2-84 0 0,-1-2 2 0 0,-1-3-5 0 0,-1-2 39 0 0,-1-4-68 0 0,-2-2 55 0 0,-1-3-60 0 0,-2-2 40 0 0,-2-3-77 0 0,-1-1 58 0 0,-2-2 42 0 0,-2-1-4 0 0,-2 0 35 0 0,-1-1 2 0 0,-1 2-21 0 0,-2 0 44 0 0,-1 2-22 0 0,-1 1 2 0 0,0 3-8 0 0,-1 1-4 0 0,-1 2-22 0 0,1 1-4 0 0,-1 3-127 0 0,0 2-128 0 0,1 2-248 0 0,-1 1-256 0 0,2 3-370 0 0,-3 2-220 0 0,-1 2-581 0 0,0 4-2824 0 0,0 2-2687 0 0,1-1 6438 0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0:43.27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1703E6"/>
      <inkml:brushProperty name="anchorY" value="-1.24257E6"/>
      <inkml:brushProperty name="scaleFactor" value="0.5"/>
    </inkml:brush>
  </inkml:definitions>
  <inkml:trace contextRef="#ctx0" brushRef="#br0">89 2501 508 0 0,'0'0'4068'0'0,"-4"1"-2470"0"0,0 0-521 0 0,1-1 247 0 0,-4 2-171 0 0,2-1-7 0 0,0 0 19 0 0,-1 0-109 0 0,0 0 35 0 0,2 0-128 0 0,-1 1-41 0 0,1-1-98 0 0,0 0-98 0 0,2 0-23 0 0,-2 1-103 0 0,1-1 64 0 0,0-1-171 0 0,1 1 137 0 0,1-1-103 0 0,0 1 450 0 0,-2-1-572 0 0,0 1-52 0 0,0 0-62 0 0,1-1-50 0 0,0 0-34 0 0,0 1 644 0 0,2-3-732 0 0,0 0-2 0 0,1-2 17 0 0,0 0 14 0 0,3-3-31 0 0,2-2-17 0 0,1-3-136 0 0,4-2 130 0 0,2-5-146 0 0,5-4 136 0 0,3-4-154 0 0,3-4 154 0 0,4-4-164 0 0,3-3 174 0 0,2-3-187 0 0,3-2 168 0 0,2-3-158 0 0,1-2 158 0 0,2-2-149 0 0,0 0 133 0 0,1-1-138 0 0,-1 1 167 0 0,1-2-185 0 0,-1 2 206 0 0,-1 0-81 0 0,-1 1-100 0 0,-1 1 128 0 0,-1 1-130 0 0,0 0 146 0 0,-1 1-160 0 0,-1-1 151 0 0,0 1-158 0 0,0 1 38 0 0,-2-1 14 0 0,1 2-9 0 0,-1-1 18 0 0,0 2 15 0 0,-2-1-4 0 0,0 2-6 0 0,0 0-2 0 0,-1 1 41 0 0,-1 1-35 0 0,0 0 31 0 0,-1 2-18 0 0,-1 2 10 0 0,-2 2 109 0 0,0 0-166 0 0,-1 2 143 0 0,-1 1-110 0 0,-1 0 120 0 0,-1 2-170 0 0,0 1 154 0 0,-2 1-189 0 0,0 2 191 0 0,-2 2-167 0 0,-1 1 167 0 0,0 1-161 0 0,-1 1 166 0 0,-1 1-152 0 0,-1 2 115 0 0,-1 0-104 0 0,0 1 138 0 0,-2 2-172 0 0,1-1 164 0 0,-1 1-166 0 0,-1 1 170 0 0,1 0-164 0 0,-1 1 148 0 0,0 0-165 0 0,-1 0 188 0 0,1 0-178 0 0,-1 1 185 0 0,0-1-204 0 0,0 1 99 0 0,0 0-19 0 0,-1 0-30 0 0,0 1 160 0 0,0 1-169 0 0,-1 0 84 0 0,0 1-57 0 0,-1 2 54 0 0,-1 0-44 0 0,0 1 42 0 0,0-1-30 0 0,-1 2 8 0 0,1-2-25 0 0,-1 2 58 0 0,0-1 5 0 0,0 1-56 0 0,0-1 48 0 0,0 1-34 0 0,0-1 22 0 0,0 1-38 0 0,1-2 57 0 0,-1 2-41 0 0,1-2 23 0 0,-1 1 3 0 0,1-1-16 0 0,0 1 30 0 0,1-1-56 0 0,-1 0 77 0 0,0 0-56 0 0,1-1 50 0 0,-2 2-42 0 0,2-2 4 0 0,-2 1-16 0 0,2 0 22 0 0,0 0-17 0 0,-1 0-4 0 0,0 0 15 0 0,1-1-14 0 0,-1 2 0 0 0,1-2-1 0 0,-1 2 14 0 0,1-2-8 0 0,-2 2 7 0 0,1-1-16 0 0,0 2 24 0 0,0-1-8 0 0,-2 1 8 0 0,2-1 3 0 0,-2 2-5 0 0,0 0-3 0 0,0 0 0 0 0,0 0 5 0 0,0 1-25 0 0,0-1 21 0 0,0 0-11 0 0,-1 2-16 0 0,0-1 9 0 0,0 2-18 0 0,0-2-13 0 0,0 0-77 0 0,1 1 2 0 0,-2 0-30 0 0,1 0-61 0 0,-1 1-17 0 0,-27 11-21236 0 0,20-8 19499 0 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0:44.19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2008E6"/>
      <inkml:brushProperty name="anchorY" value="-1.24135E6"/>
      <inkml:brushProperty name="scaleFactor" value="0.5"/>
    </inkml:brush>
  </inkml:definitions>
  <inkml:trace contextRef="#ctx0" brushRef="#br0">63 250 992 0 0,'0'0'2676'0'0,"-2"0"-1372"0"0,0 1-417 0 0,0 0 177 0 0,0-1-216 0 0,-1 2 26 0 0,0 0-75 0 0,0-1-201 0 0,-2 1 100 0 0,2 1-185 0 0,0-2 84 0 0,-1 2-81 0 0,0-1 5 0 0,1-1-77 0 0,0 0 4 0 0,0 1-94 0 0,0 0 46 0 0,1-1-108 0 0,0 0 70 0 0,1 0-122 0 0,-1 0 100 0 0,0 0-99 0 0,-3 1 3165 0 0,8-3-3220 0 0,0 0 2 0 0,2 0-2 0 0,-1-1-26 0 0,3-1-20 0 0,1-1-33 0 0,1-1-27 0 0,1 0-4 0 0,1-2-3 0 0,0 1-29 0 0,1-2-1 0 0,1 1-2 0 0,0-2-104 0 0,1 2 105 0 0,-1-2-74 0 0,1 1 77 0 0,0 0-77 0 0,-1 0 80 0 0,0 0-80 0 0,-1 0 94 0 0,-1 1-98 0 0,0 1 91 0 0,0-1-93 0 0,-1 1 69 0 0,0 0-58 0 0,0 0 49 0 0,-3 2-57 0 0,1-1 45 0 0,-2 2-37 0 0,1-2 61 0 0,0 1-68 0 0,0 0 82 0 0,0 1-104 0 0,0-2 110 0 0,-1 2-103 0 0,1-2 96 0 0,-1 2-93 0 0,1-1 88 0 0,-1 1-78 0 0,1-1 79 0 0,-1 1-79 0 0,2 0 85 0 0,-2 0-87 0 0,1-1 88 0 0,-1 1-97 0 0,0 0 99 0 0,0 0-105 0 0,0 0 69 0 0,-1 1-35 0 0,1-2 60 0 0,-1 1-72 0 0,2 0 84 0 0,-1 1-82 0 0,-1-1 72 0 0,-1 0-73 0 0,1 1 86 0 0,0-1-95 0 0,0 0 94 0 0,-1 1-93 0 0,-1 0 78 0 0,1-1-70 0 0,0 2 40 0 0,-1-1-27 0 0,-1 1 72 0 0,1 0-90 0 0,0 0 90 0 0,0 0-98 0 0,-1 1 104 0 0,-1-1-88 0 0,1 0 78 0 0,0 0-50 0 0,0 0 62 0 0,0 0-60 0 0,-1 0 843 0 0,0 3-836 0 0,0-1 13 0 0,-1 2-4 0 0,0 0-69 0 0,-2 1 90 0 0,1 1-2 0 0,-2 1-7 0 0,0 2 29 0 0,0 1 30 0 0,0 1-12 0 0,-1 2 16 0 0,0 1-40 0 0,1 1 58 0 0,1 1 154 0 0,0 2-183 0 0,0 0 238 0 0,0 2-201 0 0,1 0 236 0 0,0 1-199 0 0,1 2 173 0 0,1 0-148 0 0,-1 1 138 0 0,1 0-149 0 0,1 0 133 0 0,-1 0-139 0 0,2 1 158 0 0,-1-2-188 0 0,1 0 104 0 0,0-1-164 0 0,0 0 141 0 0,0-2-139 0 0,0 0 73 0 0,0-1-65 0 0,0-1 87 0 0,0-1-138 0 0,0 0 75 0 0,-1-1-54 0 0,1-1 51 0 0,0 0-72 0 0,0-1 69 0 0,-1-2-115 0 0,0 1 94 0 0,1-2-96 0 0,-1-3 27 0 0,-1 2 57 0 0,1-3-90 0 0,-1 2 105 0 0,0-2-115 0 0,0 1 99 0 0,0-2-49 0 0,0 2-32 0 0,0-2 90 0 0,0-2-85 0 0,0 2 78 0 0,0-1-88 0 0,0-2 111 0 0,-1 0-132 0 0,1 1 49 0 0,-1 0-189 0 0,1-1 13 0 0,-1 0-294 0 0,0-1-9 0 0,1 1-1426 0 0,-1 1 423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1:50.0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9 242 696 0 0,'-8'15'8422'0'0,"13"-17"-8242"0"0,0-1 0 0 0,0 1 0 0 0,0-1 0 0 0,0 0 1 0 0,-1 0-1 0 0,1-1 0 0 0,-1 1 0 0 0,8-9 1 0 0,34-43 601 0 0,-19 23-350 0 0,7-7-90 0 0,49-51 2129 0 0,-82 88-2411 0 0,10-1 308 0 0,-6 13-196 0 0,0 0 0 0 0,0 0 0 0 0,-1 1 0 0 0,2 11 0 0 0,7 15 9 0 0,78 156 172 0 0,-48-114-5703 0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1:16.31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2932E6"/>
      <inkml:brushProperty name="anchorY" value="-1.24825E6"/>
      <inkml:brushProperty name="scaleFactor" value="0.5"/>
    </inkml:brush>
  </inkml:definitions>
  <inkml:trace contextRef="#ctx0" brushRef="#br0">0 375 228 0 0,'0'0'9945'0'0,"0"-2"-9212"0"0,1 0-128 0 0,0-2 67 0 0,-1 1 69 0 0,1-2-19 0 0,0 0-10 0 0,1-1-81 0 0,0 1 115 0 0,1-2-63 0 0,-1 2-68 0 0,0-3-20 0 0,0 2-137 0 0,0-1-22 0 0,1-1-23 0 0,-1-1-26 0 0,1 2-33 0 0,0-1 50 0 0,0 0-135 0 0,-1 1 133 0 0,1 0-150 0 0,-1 0 160 0 0,0 0-245 0 0,0 1 204 0 0,0 0-276 0 0,-1 1 224 0 0,1 0-310 0 0,-1 1 248 0 0,0 0-281 0 0,1 0 207 0 0,-1 1-294 0 0,0 0 303 0 0,0 1-305 0 0,-1 1 245 0 0,0-1-251 0 0,0 0 249 0 0,0 1-234 0 0,0-1 244 0 0,0 4-260 0 0,0 2 280 0 0,0 0-244 0 0,0 4 262 0 0,0 3-245 0 0,-1 3 280 0 0,0 3-77 0 0,-1 3-6 0 0,0 3 6 0 0,0 2-222 0 0,0 3 276 0 0,-1 2-303 0 0,0 2 283 0 0,1 1-286 0 0,0 1 299 0 0,0 0-281 0 0,0 0 263 0 0,0 0-270 0 0,1-2 281 0 0,0 0-271 0 0,-1-2 175 0 0,1-2-142 0 0,0 0 216 0 0,1-3-264 0 0,-1-1 274 0 0,0-2-312 0 0,1-3 293 0 0,-1-1-239 0 0,1-2 272 0 0,-1-2-228 0 0,1-1 267 0 0,0-3-184 0 0,0 0 282 0 0,0-2-219 0 0,0 0 133 0 0,0-2-196 0 0,0-1 63 0 0,0-2-68 0 0,0-1 112 0 0,1-4-174 0 0,-1 1 180 0 0,2-6-233 0 0,-1-2 213 0 0,0-4-221 0 0,0-4 187 0 0,0-3-258 0 0,0-4 186 0 0,-1-2-8 0 0,1-4 0 0 0,0-2-1 0 0,-1-2-133 0 0,1-2 187 0 0,0 0-198 0 0,0-2 214 0 0,0 1-151 0 0,0 0 210 0 0,1 0-120 0 0,-1 1 162 0 0,1 1-165 0 0,-1 0 211 0 0,0 2-67 0 0,1 1 84 0 0,-1 3-158 0 0,0 0 129 0 0,0 2-170 0 0,1 0 151 0 0,-1 2-127 0 0,1 1 131 0 0,-1 2-85 0 0,1 2 106 0 0,-1 1-146 0 0,1 3 59 0 0,-1 1-105 0 0,0 1 82 0 0,1 2-145 0 0,-1 3 130 0 0,1 0-135 0 0,-1 2 119 0 0,1 0-120 0 0,0 2 133 0 0,3 0-129 0 0,-2 2 128 0 0,3 2-117 0 0,2 3 96 0 0,0 2-75 0 0,1 4 92 0 0,2 2-111 0 0,1 5 99 0 0,0 2-49 0 0,2 4 108 0 0,1 4-99 0 0,0 2 93 0 0,1 3-31 0 0,1 2 0 0 0,1 1-7 0 0,-1 1-26 0 0,1 1 10 0 0,-1 0-18 0 0,1-1-20 0 0,-1 1 1 0 0,0-2-82 0 0,0 0 111 0 0,-1-1-125 0 0,0-3 131 0 0,-1 0-123 0 0,-1-2 116 0 0,-1-3-123 0 0,-1-1 93 0 0,-1-2-81 0 0,0-1 112 0 0,-2-3-116 0 0,0 0 87 0 0,-2-3-180 0 0,0 0 4 0 0,-1-3-181 0 0,-1 0 33 0 0,0-2-273 0 0,-2-2 23 0 0,1 0-373 0 0,-1-1 20 0 0,-2-2-422 0 0,1-2-99 0 0,-19-6-12735 0 0,6 0 7735 0 0,2-1 5039 0 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1:16.49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3108E6"/>
      <inkml:brushProperty name="anchorY" value="-1.24992E6"/>
      <inkml:brushProperty name="scaleFactor" value="0.5"/>
    </inkml:brush>
  </inkml:definitions>
  <inkml:trace contextRef="#ctx0" brushRef="#br0">21 141 3360 0 0,'-2'-1'4785'0'0,"-3"-3"-3683"0"0,1 0 828 0 0,0-1-616 0 0,0 1 17 0 0,3-2-33 0 0,0 2-179 0 0,3-2-79 0 0,2 0-311 0 0,1 0-2 0 0,3 0-272 0 0,1-1 14 0 0,2 1-223 0 0,2-1-42 0 0,2 0-246 0 0,2 0-153 0 0,0 0-213 0 0,2 1-121 0 0,1-1-208 0 0,0 1-165 0 0,-1 0-192 0 0,1 1-293 0 0,-2 1-303 0 0,0 0-166 0 0,-1 0-1948 0 0,0 1-1554 0 0,-4 1 3740 0 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1:17.11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3261E6"/>
      <inkml:brushProperty name="anchorY" value="-1.25105E6"/>
      <inkml:brushProperty name="scaleFactor" value="0.5"/>
    </inkml:brush>
  </inkml:definitions>
  <inkml:trace contextRef="#ctx0" brushRef="#br0">110 60 2212 0 0,'0'0'3961'0'0,"1"-2"-3014"0"0,0 0-33 0 0,-1 0 12 0 0,1 0-32 0 0,0 0-112 0 0,1-1 22 0 0,-1 1-132 0 0,0 1-74 0 0,0-2-66 0 0,1 1-35 0 0,-1 0-8 0 0,-1 0 15 0 0,1 1 501 0 0,0-1-529 0 0,-1 0-33 0 0,1 1-63 0 0,0-2 2215 0 0,-1 1-2390 0 0,0 0 152 0 0,0-2 2521 0 0,-2 3-2990 0 0,0 0 324 0 0,0 1-306 0 0,0-1 278 0 0,1 1-284 0 0,-3 0 281 0 0,0 1-244 0 0,-1 0 317 0 0,0 1-317 0 0,-2 0 300 0 0,0 2-276 0 0,0 1 263 0 0,-1 0-297 0 0,0 1 275 0 0,0 1-108 0 0,0 1 47 0 0,0 1-30 0 0,1 1 8 0 0,0 1-54 0 0,1 1 80 0 0,0 1-73 0 0,1 0-6 0 0,2 1 30 0 0,0 0-40 0 0,2 1-132 0 0,2 0 195 0 0,2-1-257 0 0,1 1 250 0 0,2 0-301 0 0,3 0 285 0 0,1-1-344 0 0,2-1 245 0 0,1-1-129 0 0,1-1 7 0 0,1-2-232 0 0,1-2 277 0 0,0-1-109 0 0,1-3-12 0 0,-1 0-16 0 0,0-3 15 0 0,-1 0 20 0 0,0-3 45 0 0,-1-1-24 0 0,-1-2 72 0 0,-2-2 13 0 0,0-1 4 0 0,-2-2 26 0 0,-2-1 23 0 0,-1-2-19 0 0,-1 0 171 0 0,-2-2-179 0 0,-1 0 271 0 0,-2 0-158 0 0,0 0 332 0 0,-2 0-306 0 0,0 0 247 0 0,-2 1-292 0 0,0 0 242 0 0,-1 0-273 0 0,0 1 201 0 0,-2 1-269 0 0,0 1 202 0 0,-1 1-270 0 0,0 0 165 0 0,0 2-381 0 0,1 2 105 0 0,-1 1-345 0 0,1 1-157 0 0,-2 1-244 0 0,2 2-261 0 0,-2 0-259 0 0,1 1-386 0 0,0 2-397 0 0,1 1-303 0 0,1 1-1234 0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1:17.90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339E6"/>
      <inkml:brushProperty name="anchorY" value="-1.25227E6"/>
      <inkml:brushProperty name="scaleFactor" value="0.5"/>
    </inkml:brush>
  </inkml:definitions>
  <inkml:trace contextRef="#ctx0" brushRef="#br0">224 565 1680 0 0,'0'0'4069'0'0,"3"-1"-2915"0"0,0 1-61 0 0,0 0-47 0 0,0-1-108 0 0,-1 1-85 0 0,2 0-116 0 0,-1-1-104 0 0,0 1-53 0 0,0 0-49 0 0,0-1 4 0 0,0 0 7 0 0,0 0-22 0 0,0-1-54 0 0,-1 1-60 0 0,0-1-48 0 0,1-1-49 0 0,-1-1 2 0 0,-1 2 36 0 0,0-3-4 0 0,0 1-48 0 0,0-1-30 0 0,-1 1-88 0 0,1 0 67 0 0,-1-1-40 0 0,0 1 42 0 0,0 0 8 0 0,0-1 14 0 0,-1 1-44 0 0,1 0-5 0 0,-1 0 42 0 0,0 0 13 0 0,0 1 138 0 0,-1 0-139 0 0,1 0 171 0 0,-2-1-301 0 0,1 1 38 0 0,-1-1-22 0 0,0 0 100 0 0,-1 1-189 0 0,0 0 266 0 0,-1-1-300 0 0,0 2 278 0 0,-2-1-337 0 0,1 1 272 0 0,-4 0-305 0 0,2 1 260 0 0,-4 1-268 0 0,0 0 219 0 0,-1 2-240 0 0,-1 0 266 0 0,0 2-291 0 0,-1 1 294 0 0,0 1-328 0 0,0 1 294 0 0,0 2-253 0 0,1 0 280 0 0,0 2-270 0 0,1 1 266 0 0,1 0-97 0 0,2 2 21 0 0,2 0-51 0 0,2 0 46 0 0,2 1-40 0 0,1 0-3 0 0,2 1-13 0 0,2-1-35 0 0,2 1 22 0 0,2 0-32 0 0,3-1-20 0 0,0-1-233 0 0,3 0 270 0 0,0-1-285 0 0,1-2 271 0 0,2-2-109 0 0,0-2 63 0 0,1-1-12 0 0,-3-2 13 0 0,3-3 17 0 0,1-2-14 0 0,0-1 5 0 0,1-3 36 0 0,-1-1-24 0 0,0-3-266 0 0,0-2 365 0 0,-2-2-242 0 0,-1-3 215 0 0,-1-3-234 0 0,-1-3 317 0 0,-1-3-230 0 0,0-2 320 0 0,-2-1-164 0 0,-1-1 342 0 0,-2 0-219 0 0,0 1 306 0 0,-2 0 24 0 0,-1 1 67 0 0,-1 1 57 0 0,-1 0-101 0 0,-1 1 115 0 0,-1 0-116 0 0,0 1 39 0 0,-1 0-96 0 0,-1 1 33 0 0,0 1-80 0 0,-1 1-12 0 0,0 1-80 0 0,-1 0-33 0 0,0 2-20 0 0,-1 0-28 0 0,1 2 9 0 0,0 1-81 0 0,0 1 4 0 0,1 2-80 0 0,0 0 24 0 0,0 2-74 0 0,1 0 19 0 0,1 2-56 0 0,0 0-5 0 0,0 2-43 0 0,0 0 37 0 0,0 0-103 0 0,1 2 44 0 0,0 0 16 0 0,0 1-27 0 0,1 1 44 0 0,-1 4-27 0 0,1 3 23 0 0,1 2 17 0 0,1 4-9 0 0,1 3-23 0 0,1 3 35 0 0,1 4-26 0 0,1 3 22 0 0,1 3-34 0 0,2 3 33 0 0,1 3-10 0 0,1 1 22 0 0,2 2-11 0 0,0 1 10 0 0,2 0-22 0 0,0-1 40 0 0,2 0-22 0 0,-1-1 16 0 0,0-3 2 0 0,-1-2-20 0 0,-1-1 7 0 0,1-3-22 0 0,-2-2-31 0 0,-1-3-35 0 0,0-2-96 0 0,-1-2-93 0 0,0-2-75 0 0,-2-1-55 0 0,-1-2-64 0 0,0-1-121 0 0,-1-2-117 0 0,-1-2-239 0 0,0 0-454 0 0,-1-1-373 0 0,-1-2-412 0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1:19.08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3547E6"/>
      <inkml:brushProperty name="anchorY" value="-1.2537E6"/>
      <inkml:brushProperty name="scaleFactor" value="0.5"/>
    </inkml:brush>
  </inkml:definitions>
  <inkml:trace contextRef="#ctx0" brushRef="#br0">32 15 612 0 0,'-2'-1'5325'0'0,"0"0"-3509"0"0,0 0-325 0 0,-2-1-425 0 0,1 0-44 0 0,0 1-113 0 0,-1-1 82 0 0,0 0-169 0 0,1 1 7 0 0,-1-1 2452 0 0,4 5-2923 0 0,0-1-37 0 0,2 3-50 0 0,1 2-24 0 0,2 1 6 0 0,1 1-80 0 0,1 1-6 0 0,2 1-54 0 0,1 1 1 0 0,0 1-150 0 0,2 1 134 0 0,1 0-24 0 0,1 1-7 0 0,1 1-16 0 0,1 0-5 0 0,1 1-20 0 0,0 1 14 0 0,0 0-117 0 0,1 0 154 0 0,-1-1-8 0 0,0 0-70 0 0,-1-1 70 0 0,-1 0-107 0 0,0-1 114 0 0,0-1-148 0 0,-2 0 63 0 0,1-1-92 0 0,-2-1-10 0 0,0-1-84 0 0,-2-1-65 0 0,1-1-30 0 0,-2-1-70 0 0,-1 0-98 0 0,-1-3-254 0 0,-1 1-286 0 0,-1-1-426 0 0,-2-2-307 0 0,1 0 118 0 0,-1-1-727 0 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1:19.36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3712E6"/>
      <inkml:brushProperty name="anchorY" value="-1.25539E6"/>
      <inkml:brushProperty name="scaleFactor" value="0.5"/>
    </inkml:brush>
  </inkml:definitions>
  <inkml:trace contextRef="#ctx0" brushRef="#br0">141 62 932 0 0,'-1'-1'2972'0'0,"-1"-2"-886"0"0,0 0-107 0 0,-1-2-359 0 0,0 0-96 0 0,-1-1-181 0 0,1 1 86 0 0,-1 0-129 0 0,1 0-112 0 0,0 0-214 0 0,0 1-245 0 0,1 1-101 0 0,0 0-162 0 0,0 0-105 0 0,0 1-98 0 0,1 0-43 0 0,1 1-23 0 0,-1 1-86 0 0,-1 1 58 0 0,0 0-45 0 0,-1 3-8 0 0,1 3-16 0 0,-1 2-20 0 0,0 3-72 0 0,1 3 145 0 0,-2 1-52 0 0,1 3-8 0 0,0 2-2 0 0,-1 2-11 0 0,0 1-50 0 0,0 1 36 0 0,0 1 76 0 0,-1 0-154 0 0,1 0 172 0 0,0 0-212 0 0,0-1-72 0 0,-1 0-274 0 0,1-1-226 0 0,0-1-202 0 0,0 0-251 0 0,0-2-282 0 0,0 0-521 0 0,0-2-432 0 0,0-2-2045 0 0,1-1-2483 0 0,0-3 5584 0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1:20.12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3571E6"/>
      <inkml:brushProperty name="anchorY" value="-1.25457E6"/>
      <inkml:brushProperty name="scaleFactor" value="0.5"/>
    </inkml:brush>
  </inkml:definitions>
  <inkml:trace contextRef="#ctx0" brushRef="#br0">197 12 2028 0 0,'0'0'5655'0'0,"0"-2"-4612"0"0,0-6 6004 0 0,-2 8-6396 0 0,-1-1 0 0 0,-1 2 5 0 0,1 0-29 0 0,-2 1 27 0 0,-1 2 104 0 0,0 1-221 0 0,-1 1 243 0 0,-1 3-320 0 0,-2 2 216 0 0,0 2-190 0 0,-2 4 168 0 0,-1 2-83 0 0,0 4-40 0 0,-2 3-65 0 0,1 5 4 0 0,0 2-79 0 0,1 3-65 0 0,1 3-65 0 0,2 1 71 0 0,2 3-183 0 0,3 0 86 0 0,2 2-120 0 0,3 0 39 0 0,2 1-85 0 0,4 0 81 0 0,3 2-134 0 0,2 1 63 0 0,3-1-120 0 0,3 0-123 0 0,2-3-111 0 0,1-1-93 0 0,1-4-90 0 0,1-2-95 0 0,1-4-222 0 0,0-3-306 0 0,1-3-203 0 0,-2-4-332 0 0,1-2-119 0 0,-2-4-578 0 0,-1-4-239 0 0,0-3-2275 0 0,-2-3-2906 0 0,-4-4 6689 0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1:20.82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3713E6"/>
      <inkml:brushProperty name="anchorY" value="-1.25696E6"/>
      <inkml:brushProperty name="scaleFactor" value="0.5"/>
    </inkml:brush>
  </inkml:definitions>
  <inkml:trace contextRef="#ctx0" brushRef="#br0">114 332 2556 0 0,'-2'-2'2308'0'0,"-4"-4"-643"0"0,-2-2-237 0 0,-2-2-266 0 0,0-1-307 0 0,-1 0-23 0 0,1-1 222 0 0,1 0 92 0 0,0 1 13 0 0,1 0-76 0 0,2 0-147 0 0,0 1-168 0 0,1 0-116 0 0,1 3-164 0 0,1-2 72 0 0,1 3-136 0 0,0-2 80 0 0,1 2-148 0 0,0-1 126 0 0,1 1-224 0 0,0 0 181 0 0,0 1-256 0 0,0 1 185 0 0,0 2-270 0 0,3 0 225 0 0,0 0-310 0 0,2 3 248 0 0,0 2-108 0 0,2 1-2 0 0,0 3-22 0 0,1 2-25 0 0,0 2-19 0 0,0 2-12 0 0,1 2-18 0 0,1 2-10 0 0,0 1-13 0 0,1 2 11 0 0,0 2-9 0 0,1 0-39 0 0,1 1 30 0 0,-1 0-185 0 0,1 0 254 0 0,-1-1-265 0 0,0-1 263 0 0,0-1-246 0 0,0-2 261 0 0,-2-1-274 0 0,1-1 293 0 0,-1-2-275 0 0,0-1 261 0 0,0-2-259 0 0,1-2 264 0 0,-3-3-127 0 0,2-1-1 0 0,-2-2-23 0 0,2-1-54 0 0,1-2 17 0 0,0-2-61 0 0,0-2-13 0 0,1-2-13 0 0,-2-2 33 0 0,1-2 58 0 0,0-1 32 0 0,0-1 38 0 0,-1-2 23 0 0,0 0 45 0 0,-1-2 4 0 0,-1 1 92 0 0,0-2 13 0 0,-1 1 12 0 0,0 0 26 0 0,-2 0 18 0 0,0 0 25 0 0,0 0 23 0 0,-2 0 20 0 0,0 1-4 0 0,-2-1 23 0 0,0 1-104 0 0,-1-1 148 0 0,-1 1-90 0 0,0 0-45 0 0,-1 0 89 0 0,-1 1-176 0 0,-1 0 126 0 0,0 0-112 0 0,-1 2 115 0 0,-1-1-178 0 0,0 1 146 0 0,0 1-155 0 0,-1 0 105 0 0,0 1-158 0 0,0 1 109 0 0,-1 1-158 0 0,2 2 105 0 0,-2 0-132 0 0,2 2 115 0 0,-2 0-125 0 0,2 1 149 0 0,-2 1-171 0 0,2 1 131 0 0,-1 2-124 0 0,2 2 128 0 0,0 1-52 0 0,0 3 12 0 0,2 1-5 0 0,2 1-41 0 0,2 2-45 0 0,1 1-37 0 0,2 0-32 0 0,2 0-28 0 0,1 1-39 0 0,3-1-29 0 0,1 1-61 0 0,2-1 23 0 0,2-1-41 0 0,0-1-46 0 0,0-1 26 0 0,1-2-49 0 0,1-1-6 0 0,-1-3-57 0 0,2 0-65 0 0,-2-3-19 0 0,1-1-6 0 0,0-3 76 0 0,-1-1-42 0 0,-1-1-39 0 0,0-3 64 0 0,0-1-13 0 0,-2-3-121 0 0,-1-1-113 0 0,-1-2 91 0 0,0-2-40 0 0,-2 0 69 0 0,-1 0 11 0 0,0 1 99 0 0,-2 0-84 0 0,0 2 58 0 0,-1 1-142 0 0,-1 2-188 0 0,0 2 18 0 0,-1 1-309 0 0,-1 3 129 0 0,-1 2-643 0 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1:21.27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39E6"/>
      <inkml:brushProperty name="anchorY" value="-1.2579E6"/>
      <inkml:brushProperty name="scaleFactor" value="0.5"/>
    </inkml:brush>
  </inkml:definitions>
  <inkml:trace contextRef="#ctx0" brushRef="#br0">46 111 464 0 0,'0'0'5848'0'0,"-3"0"-3629"0"0,0 0-491 0 0,-1 0-115 0 0,-1-1-184 0 0,0 1 9 0 0,2-1 144 0 0,-2-1-133 0 0,0 0-191 0 0,2-1-215 0 0,0 0-222 0 0,0-1-117 0 0,1 0-111 0 0,1-1-95 0 0,1 1-104 0 0,0-1-70 0 0,1 0-70 0 0,1-2-89 0 0,0 1 3 0 0,1-1-70 0 0,1 0-23 0 0,1 0-35 0 0,0 2-69 0 0,1-1-50 0 0,-1 1-1 0 0,3-1-49 0 0,-2 2-87 0 0,4 0-53 0 0,-2 0-39 0 0,2 2 17 0 0,-2 0 36 0 0,1 3-21 0 0,-1-1 60 0 0,1 4 13 0 0,-1 0-10 0 0,-1 3 104 0 0,-1 2-52 0 0,-1 1 113 0 0,-1 1-104 0 0,-2 3 175 0 0,-2 0-98 0 0,-2 2 141 0 0,-1 2-37 0 0,-1 1 248 0 0,-2 0-169 0 0,0 1 217 0 0,-2 1-199 0 0,1-1 281 0 0,-1 0-287 0 0,0-1 252 0 0,1-1-322 0 0,-1-1 270 0 0,2-1-281 0 0,0-2 277 0 0,1 0-266 0 0,1-2 244 0 0,1-4-242 0 0,1 2 226 0 0,1-2-254 0 0,1 0 214 0 0,1-2-248 0 0,3 1 203 0 0,0-1-288 0 0,4-1 181 0 0,-1-1-340 0 0,5-1 202 0 0,2 0-375 0 0,3-2 182 0 0,1-1-492 0 0,1-1 92 0 0,1-1-189 0 0,0-1-92 0 0,1 0-162 0 0,1-2-153 0 0,0 0-234 0 0,-1-1-339 0 0,0-2-95 0 0,0 0-2532 0 0,-1 0-2275 0 0,-4 0 5444 0 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1:21.49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4058E6"/>
      <inkml:brushProperty name="anchorY" value="-1.25941E6"/>
      <inkml:brushProperty name="scaleFactor" value="0.5"/>
    </inkml:brush>
  </inkml:definitions>
  <inkml:trace contextRef="#ctx0" brushRef="#br0">50 108 3588 0 0,'0'0'0'0'0,"-4"0"2649"0"0,-1-1-547 0 0,-1 0-325 0 0,0-1-211 0 0,-1 1-177 0 0,1-1 4 0 0,1 1 51 0 0,1-1-144 0 0,0-1-216 0 0,2 1-213 0 0,2-2-203 0 0,0 1-109 0 0,4-3-121 0 0,2 1-119 0 0,2-1-190 0 0,1 0-43 0 0,2 1-244 0 0,2-1-210 0 0,0 0-299 0 0,1 0-85 0 0,1 1-390 0 0,0-1-19 0 0,0 1-542 0 0,1 0-44 0 0,0 0-369 0 0,-1 0-1738 0 0,0 0-1753 0 0,-4 2 4044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1:51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0 307 1272 0 0,'2'-12'1721'0'0,"0"0"-1"0"0,1 0 0 0 0,0 0 1 0 0,1 0-1 0 0,0 1 1 0 0,10-20-1 0 0,-1 3 1564 0 0,7-20 83 0 0,-19 46-2900 0 0,1 8-345 0 0,-1 0 0 0 0,0 0 1 0 0,0-1-1 0 0,-1 1 1 0 0,0 0-1 0 0,0 0 1 0 0,0 0-1 0 0,-1 0 1 0 0,-1 8-1 0 0,0 5 34 0 0,-19 518 3237 0 0,17-350 848 0 0,4-185-3607 0 0,-1-6-624 0 0,-1-1 0 0 0,1 1 0 0 0,0 0 0 0 0,1-1 0 0 0,-1 1 0 0 0,1-6 0 0 0,0 9-6 0 0,-2-399-174 0 0,6 300 657 0 0,-2 61-164 0 0,0-165 1649 0 0,1 193-1972 0 0,3 12 0 0 0,3 10 0 0 0,23 44 0 0 0,42 56 0 0 0,-31-50 0 0 0,183 257 0 0 0,-94-137 0 0 0,-109-150 0 0 0,-23-31 0 0 0,0 1 0 0 0,1-1 0 0 0,-1 1 0 0 0,1 0 0 0 0,-1-1 0 0 0,0 1 0 0 0,1-1 0 0 0,-1 1 0 0 0,1-1 0 0 0,-1 1 0 0 0,1-1 0 0 0,-1 1 0 0 0,1-1 0 0 0,0 0 0 0 0,-1 1 0 0 0,1-1 0 0 0,0 0 0 0 0,-1 1 0 0 0,1-1 0 0 0,-1 0 0 0 0,1 0 0 0 0,0 0 0 0 0,0 0 0 0 0,-1 0 0 0 0,1 1 0 0 0,0-1 0 0 0,-1 0 0 0 0,1 0 0 0 0,0-1 0 0 0,-1 1 0 0 0,2 0 0 0 0,3-5 0 0 0,-3 0 0 0 0,0 0 0 0 0,0 0 0 0 0,0 0 0 0 0,-1 0 0 0 0,0-1 0 0 0,0 1 0 0 0,0 0 0 0 0,-1 0 0 0 0,1-1 0 0 0,-2-6 0 0 0,2-5 0 0 0,13-224-113 0 0,-14-123 66 0 0,-2 154-3309 0 0,2 209 3047 0 0,0 0 0 0 0,0 0-1 0 0,0 0 1 0 0,0 0 0 0 0,0 0-1 0 0,0-1 1 0 0,0 1-1 0 0,0 0 1 0 0,0 0 0 0 0,0 0-1 0 0,1 0 1 0 0,-1 0 0 0 0,0 0-1 0 0,1 0 1 0 0,-1 0-1 0 0,1 0 1 0 0,-1 0 0 0 0,1 0-1 0 0,0 0 1 0 0,-1 1 0 0 0,1-1-1 0 0,1-1 1 0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1:22.13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4199E6"/>
      <inkml:brushProperty name="anchorY" value="-1.26057E6"/>
      <inkml:brushProperty name="scaleFactor" value="0.5"/>
    </inkml:brush>
  </inkml:definitions>
  <inkml:trace contextRef="#ctx0" brushRef="#br0">96 278 2524 0 0,'-2'-1'3017'0'0,"-2"-3"-673"0"0,-2-1-237 0 0,0-1-352 0 0,-1-1-102 0 0,-1-1-124 0 0,1 0 2 0 0,0 1 159 0 0,1-1-424 0 0,0 0 113 0 0,1 1-351 0 0,1 1 32 0 0,0-1-314 0 0,0 1 33 0 0,1-1-248 0 0,1 2 19 0 0,-1 0-235 0 0,0 0 32 0 0,2 2-182 0 0,-2-1 79 0 0,1 2-146 0 0,1-1 122 0 0,0 2-138 0 0,0 3 45 0 0,2 2-86 0 0,0 3 91 0 0,1 3-146 0 0,2 2 122 0 0,1 3-142 0 0,1 1 111 0 0,1 2-208 0 0,2 3 167 0 0,1 0-130 0 0,1 3-76 0 0,2-1 74 0 0,0 2-50 0 0,2-1 12 0 0,0-1 17 0 0,0 0 13 0 0,0-2-17 0 0,-1-1 40 0 0,1-2-26 0 0,-1-2 47 0 0,-1-2-42 0 0,0-2 38 0 0,-1-2-58 0 0,0-2 16 0 0,-3-2-20 0 0,2-2-19 0 0,-3-2 32 0 0,3-2-11 0 0,0-2 28 0 0,1-2 6 0 0,-1-2-158 0 0,0-2 261 0 0,0-2-200 0 0,-1-1 236 0 0,0-2-173 0 0,-1-1 298 0 0,0-2-183 0 0,0 0 231 0 0,-2-1-99 0 0,0-1 254 0 0,-1 1-59 0 0,-1-1 201 0 0,0 1-188 0 0,-1 0 107 0 0,-1-1-78 0 0,-1 1 131 0 0,0 1-91 0 0,-1-1 125 0 0,-2 0-156 0 0,0 0 11 0 0,0 0-128 0 0,-2 0 30 0 0,0 0-112 0 0,-1 0 28 0 0,0-1-14 0 0,-2 1-47 0 0,-1 0-14 0 0,0 0-36 0 0,-1 1-41 0 0,0 2 14 0 0,-1 0-51 0 0,1 1 8 0 0,0 2-27 0 0,-1 1 0 0 0,1 1-62 0 0,0 2 40 0 0,2 1-29 0 0,-2 1 35 0 0,1 2-76 0 0,0 1 84 0 0,1 1-129 0 0,-2 3 56 0 0,3 1-103 0 0,-1 2 105 0 0,0 2-179 0 0,2 2 123 0 0,2 1-125 0 0,1 1 71 0 0,2 1-148 0 0,1 0 148 0 0,2 0-90 0 0,2 0 111 0 0,1 0-119 0 0,1 0 98 0 0,2-1-95 0 0,1 0 121 0 0,1-2-181 0 0,1 0 124 0 0,1-2-273 0 0,0-2 198 0 0,1-1-381 0 0,0-3 302 0 0,1 0-347 0 0,0-2 19 0 0,0-2-69 0 0,0-2-107 0 0,0-1-88 0 0,-1-2-232 0 0,0-2-140 0 0,-1-1 104 0 0,0-2-314 0 0,-1 0 381 0 0,-2 0-448 0 0,0 0 299 0 0,-2 1-368 0 0,0 0-1575 0 0,-2 2-876 0 0,-2 2 2228 0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1:23.00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4375E6"/>
      <inkml:brushProperty name="anchorY" value="-1.2616E6"/>
      <inkml:brushProperty name="scaleFactor" value="0.5"/>
    </inkml:brush>
  </inkml:definitions>
  <inkml:trace contextRef="#ctx0" brushRef="#br0">1 186 128 0 0,'0'0'11377'0'0,"1"-2"-10795"0"0,1 0-6 0 0,-1 0-6 0 0,1-2 86 0 0,0 1-52 0 0,0-2-92 0 0,-1 1-56 0 0,1-2-29 0 0,-1 2 54 0 0,1-3 36 0 0,0 2-28 0 0,0-2-47 0 0,1-1-60 0 0,-1 0-62 0 0,1-1 11 0 0,0 1 68 0 0,0-1 38 0 0,0 1-155 0 0,0 0 169 0 0,0-1-196 0 0,-1 3 206 0 0,1-2-249 0 0,-1 2 220 0 0,0-1-284 0 0,-1 1 246 0 0,1 0-334 0 0,-1 1 246 0 0,1-1-340 0 0,-1 1 249 0 0,0 2-314 0 0,0 1 251 0 0,-1-1-233 0 0,1 0 249 0 0,-1 1-275 0 0,0 3 289 0 0,1 0-292 0 0,-1 2 278 0 0,1 3-298 0 0,0 1 308 0 0,0 2-312 0 0,0 1 298 0 0,0 2-336 0 0,0 0 365 0 0,0 1-139 0 0,1 2 18 0 0,0 0-24 0 0,0 0 18 0 0,1 0-45 0 0,0 1 3 0 0,1-1-36 0 0,-1 0 18 0 0,0 0-40 0 0,0-1 6 0 0,-1 0-12 0 0,1-2-4 0 0,-1 0-22 0 0,0-1 38 0 0,-1-3-4 0 0,1 1 17 0 0,-1-2-3 0 0,-1 1 21 0 0,0-1-6 0 0,-1 0-20 0 0,1-1 48 0 0,-2 0-10 0 0,0-1 60 0 0,0 0 41 0 0,0 0 34 0 0,0-2 20 0 0,-1 1 22 0 0,1-1-18 0 0,1 0-6 0 0,-2 1-7 0 0,2-1-14 0 0,-1-1-39 0 0,1 0 34 0 0,0 1 0 0 0,0-1 0 0 0,0 0-30 0 0,0 0-6 0 0,1-1-37 0 0,0-1-1 0 0,-1 0-31 0 0,1 0-58 0 0,4 0-126 0 0,0 0-141 0 0,3-1-98 0 0,2-2-118 0 0,2 0-215 0 0,1-1-181 0 0,1-1-140 0 0,0-1-398 0 0,2-1-71 0 0,-1 0-604 0 0,2-1-405 0 0,-1-2-2089 0 0,1-1-2783 0 0,-4 1 6263 0 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1:23.37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4526E6"/>
      <inkml:brushProperty name="anchorY" value="-1.26297E6"/>
      <inkml:brushProperty name="scaleFactor" value="0.5"/>
    </inkml:brush>
  </inkml:definitions>
  <inkml:trace contextRef="#ctx0" brushRef="#br0">102 64 1576 0 0,'-3'-1'3528'0'0,"-5"-2"-1021"0"0,-3-1-260 0 0,-1-1-417 0 0,0 0-358 0 0,0 0-171 0 0,0-1-7 0 0,3 1-55 0 0,1 0-23 0 0,3 0-206 0 0,0 0-336 0 0,3 1 91 0 0,0 1-431 0 0,3 0 214 0 0,0 0-372 0 0,4 1 214 0 0,3 3-322 0 0,1 1 204 0 0,2 3-260 0 0,3 3 202 0 0,0 4-294 0 0,4 3 239 0 0,0 5-348 0 0,3 4 207 0 0,1 4 90 0 0,2 5-227 0 0,0 3 275 0 0,0 3-247 0 0,0 2 209 0 0,-2 3-201 0 0,-1-1 241 0 0,-3 0-268 0 0,-3 1 283 0 0,-2-2-95 0 0,-3 0 96 0 0,-3-2 23 0 0,-3-1 30 0 0,-3 0-4 0 0,-1 0 10 0 0,-3 0 40 0 0,-2 0-104 0 0,-2 0 163 0 0,-2 0-214 0 0,-1-1 182 0 0,-2-1-248 0 0,0-1 151 0 0,-1-2-163 0 0,0-2 147 0 0,0-2-256 0 0,-1-3 159 0 0,1-2-212 0 0,1-3 84 0 0,1-1-454 0 0,0-3 213 0 0,0-1-403 0 0,2-2-140 0 0,0-1-283 0 0,1-3-306 0 0,0 0-213 0 0,1-2-505 0 0,0 0-508 0 0,1-3-2125 0 0,-5 3-3999 0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2:06.84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6199E6"/>
      <inkml:brushProperty name="anchorY" value="-1.28259E6"/>
      <inkml:brushProperty name="scaleFactor" value="0.5"/>
    </inkml:brush>
  </inkml:definitions>
  <inkml:trace contextRef="#ctx0" brushRef="#br0">6 392 700 0 0,'0'-3'3304'0'0,"-1"-5"-961"0"0,0-3-351 0 0,0-2-238 0 0,-1-2-472 0 0,1-1-127 0 0,1 0-223 0 0,1-1-141 0 0,0 2-15 0 0,1-1-2 0 0,0 1-40 0 0,2 0 15 0 0,0 1-127 0 0,0 0-86 0 0,0 2-118 0 0,0 0-81 0 0,0 4-65 0 0,0-1-110 0 0,0 3 27 0 0,1 1-50 0 0,-1 2-9 0 0,2 1-32 0 0,1 4 12 0 0,0 4-21 0 0,0 3-32 0 0,1 4 36 0 0,-1 5-13 0 0,1 5 4 0 0,-1 3-23 0 0,1 5 95 0 0,-1 3-136 0 0,1 4 127 0 0,0 1-123 0 0,0 2 101 0 0,0 1-44 0 0,2-1-1 0 0,-1 1 25 0 0,1-2-181 0 0,1-2 202 0 0,0-1-160 0 0,1-3 173 0 0,-1-3-166 0 0,1-3 206 0 0,0-1-220 0 0,1-4 348 0 0,-1-3-47 0 0,0-3 19 0 0,0-2-13 0 0,-1-3-32 0 0,2-3-35 0 0,-1-3-7 0 0,1-2-11 0 0,1-4-46 0 0,1-2-7 0 0,0-3-11 0 0,1-3-42 0 0,0-4-54 0 0,0-3 36 0 0,1-5-208 0 0,0-3 278 0 0,1-5-310 0 0,-1-3 202 0 0,-1-3-67 0 0,0-2 287 0 0,-2-2-190 0 0,0 0 281 0 0,-2-1-211 0 0,-1-1 222 0 0,-2 2-161 0 0,-1 1 181 0 0,-2 2-89 0 0,-1 1 155 0 0,-2 1-181 0 0,-1 2 142 0 0,-2-1-114 0 0,-1 3 47 0 0,0 0-155 0 0,-3 2 51 0 0,0 1-116 0 0,-2 2 66 0 0,0 1-76 0 0,-2 2-3 0 0,0 2-122 0 0,-1 1 97 0 0,-1 1-139 0 0,0 3 127 0 0,0 1-147 0 0,-2 3 123 0 0,3 3-122 0 0,-3 2 105 0 0,0 3-121 0 0,-1 3 138 0 0,1 3-116 0 0,-1 2 106 0 0,0 4-125 0 0,2 2 126 0 0,0 3-122 0 0,2 1 106 0 0,2 3-84 0 0,1 0 124 0 0,2 2-130 0 0,3 0 130 0 0,2 0-99 0 0,3-1 123 0 0,3 1-110 0 0,2-2 128 0 0,2-2-131 0 0,3-1 125 0 0,1-2-127 0 0,3-3 98 0 0,2-2-193 0 0,1-3 121 0 0,2-3-178 0 0,0-2 133 0 0,1-3-227 0 0,1-3 182 0 0,0-2-172 0 0,1-2 87 0 0,-1-3-219 0 0,-1-1 210 0 0,0-4-355 0 0,-2-1 275 0 0,-1-1-342 0 0,-1-2 298 0 0,-1-1-169 0 0,-2 1 144 0 0,-1 0-107 0 0,-2 2 52 0 0,-2 1-189 0 0,0 3-236 0 0,-3 1-97 0 0,0 2-67 0 0,-3 4-35 0 0,-2 2-112 0 0,-2 3-282 0 0,2 2-90 0 0,-2 2-773 0 0,1 3-1509 0 0,-2 3-1892 0 0,-1-1 4148 0 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2:07.11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6418E6"/>
      <inkml:brushProperty name="anchorY" value="-1.28351E6"/>
      <inkml:brushProperty name="scaleFactor" value="0.5"/>
    </inkml:brush>
  </inkml:definitions>
  <inkml:trace contextRef="#ctx0" brushRef="#br0">31 11 2596 0 0,'0'0'11517'0'0,"0"-2"-10269"0"0,0 0-120 0 0,0 0-168 0 0,0-2 2496 0 0,-2 7-3039 0 0,1 1-266 0 0,-2 3 223 0 0,0 3-309 0 0,-1 1 248 0 0,0 4-113 0 0,0 2-4 0 0,1 1-93 0 0,0 2 65 0 0,1 2-63 0 0,1 0-12 0 0,1 1-16 0 0,2 0-54 0 0,1 1-122 0 0,2-1-147 0 0,1-1-240 0 0,2-2-124 0 0,1 0-199 0 0,2-3-362 0 0,1-1-89 0 0,1-3-362 0 0,1-3-390 0 0,1-2-184 0 0,1-4-2030 0 0,-1-3-2217 0 0,-2-1 5089 0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2:07.26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6557E6"/>
      <inkml:brushProperty name="anchorY" value="-1.28514E6"/>
      <inkml:brushProperty name="scaleFactor" value="0.5"/>
    </inkml:brush>
  </inkml:definitions>
  <inkml:trace contextRef="#ctx0" brushRef="#br0">179 102 2504 0 0,'0'0'0'0'0,"-3"-3"3201"0"0,-7-3-883 0 0,-2-3-364 0 0,-3-1-463 0 0,-2-1-287 0 0,0 0-241 0 0,-1 1-178 0 0,1 0-96 0 0,2 2-113 0 0,1 2-128 0 0,3 1-92 0 0,0 0-90 0 0,3 2-127 0 0,3 0-325 0 0,1 2-425 0 0,2 0-516 0 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2:07.66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6412E6"/>
      <inkml:brushProperty name="anchorY" value="-1.28377E6"/>
      <inkml:brushProperty name="scaleFactor" value="0.5"/>
    </inkml:brush>
  </inkml:definitions>
  <inkml:trace contextRef="#ctx0" brushRef="#br0">57 41 2672 0 0,'0'0'3249'0'0,"-3"0"-767"0"0,-1 0-279 0 0,0 0-369 0 0,-3 0-255 0 0,1 0-43 0 0,1 0-101 0 0,0 0 59 0 0,-1 0-356 0 0,1 0 79 0 0,0 0-439 0 0,2 0 13 0 0,1 0-323 0 0,0 0 812 0 0,5-1-1001 0 0,0 0-224 0 0,4-1 164 0 0,-1 1-217 0 0,5 0 122 0 0,2-1-232 0 0,2 0 82 0 0,1-1-313 0 0,1 0 191 0 0,1 1-324 0 0,0-2 65 0 0,0 1-203 0 0,1 0-79 0 0,0 1-92 0 0,0-1-133 0 0,-1 1-118 0 0,-3 1-157 0 0,1-1-53 0 0,-4 1-227 0 0,3 1 67 0 0,-4-1-325 0 0,2 1 154 0 0,-3 0-2105 0 0,0 0-1203 0 0,-3 1 3152 0 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2:07.91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36566E6"/>
      <inkml:brushProperty name="anchorY" value="-1.28501E6"/>
      <inkml:brushProperty name="scaleFactor" value="0.5"/>
    </inkml:brush>
  </inkml:definitions>
  <inkml:trace contextRef="#ctx0" brushRef="#br0">25 18 2104 0 0,'-3'2'4451'0'0,"-1"0"-2742"0"0,0 1-305 0 0,1-1-75 0 0,-1 2-4 0 0,1-1-36 0 0,1 0-69 0 0,1-1-122 0 0,3 0-147 0 0,1-1-212 0 0,4 0-87 0 0,-1-1-193 0 0,6 0-24 0 0,1-1-141 0 0,3 0-4 0 0,1-1-140 0 0,2-1 56 0 0,1 1-118 0 0,1-1 48 0 0,2 0-94 0 0,0 0 62 0 0,1 0-100 0 0,0 1 55 0 0,0 0-122 0 0,-1 0-27 0 0,0 0-128 0 0,-1 1-41 0 0,-2-1-177 0 0,0 0-192 0 0,-3 1-215 0 0,-3 0-231 0 0,1-1-263 0 0,-4 1-246 0 0,2 0-262 0 0,-4 1-2262 0 0,2-1-1904 0 0,-2 0 4563 0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3:45.13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2622E6"/>
      <inkml:brushProperty name="anchorY" value="-1.33447E6"/>
      <inkml:brushProperty name="scaleFactor" value="0.5"/>
    </inkml:brush>
  </inkml:definitions>
  <inkml:trace contextRef="#ctx0" brushRef="#br0">7 89 1040 0 0,'0'0'2121'0'0,"2"-1"-1071"0"0,1 0-436 0 0,-1 0 212 0 0,2-1-347 0 0,-1 0 306 0 0,2-1-258 0 0,-2 1 136 0 0,1-1-2 0 0,-1 0 26 0 0,2-1-87 0 0,-2 1 19 0 0,2-1-33 0 0,-1 1 0 0 0,1-1-43 0 0,-1 1-17 0 0,1-1-96 0 0,-1 0 57 0 0,1 0-75 0 0,-1 1-18 0 0,1-1-34 0 0,0 1-4 0 0,0-1 2 0 0,-2 2 11 0 0,0-1-7 0 0,1 1-2 0 0,-1-1-23 0 0,0 2-31 0 0,0-2-67 0 0,-1 1 11 0 0,0 0-79 0 0,-1 1 28 0 0,1 0-50 0 0,1 0 31 0 0,-1 0-24 0 0,1 0 1414 0 0,-3 2-1293 0 0,0 1-132 0 0,-2 3 171 0 0,0 1-204 0 0,-2 2 305 0 0,0 2-386 0 0,-1 3 436 0 0,-1 1-375 0 0,-1 3 353 0 0,-1 3-271 0 0,-1 2 273 0 0,0 4-96 0 0,-1 2 45 0 0,1 4 8 0 0,-1 4-58 0 0,0 3-33 0 0,1 2-50 0 0,1 3-42 0 0,2 2-40 0 0,0 1-37 0 0,3 2-36 0 0,2 0-31 0 0,1 1-10 0 0,3 0-57 0 0,2 2-88 0 0,2 0-101 0 0,2-2-45 0 0,2-2-59 0 0,0-2-165 0 0,3-2-132 0 0,0-4-256 0 0,2-4-103 0 0,0-3-153 0 0,1-3-332 0 0,-1-5-57 0 0,0-3-469 0 0,-1-4-379 0 0,1-4-2473 0 0,-2-4-2805 0 0,-2-3 6542 0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3:45.73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2769E6"/>
      <inkml:brushProperty name="anchorY" value="-1.33683E6"/>
      <inkml:brushProperty name="scaleFactor" value="0.5"/>
    </inkml:brush>
  </inkml:definitions>
  <inkml:trace contextRef="#ctx0" brushRef="#br0">216 152 2104 0 0,'0'-2'2124'0'0,"-1"-2"-583"0"0,0-2-207 0 0,0-2-238 0 0,-1 1-193 0 0,1-1-111 0 0,1 0 26 0 0,-1-1-30 0 0,0 2 19 0 0,1-2-56 0 0,-1 3-96 0 0,2-2-96 0 0,-1 2-84 0 0,0 0-82 0 0,1 1-39 0 0,-1-1-41 0 0,0 2 5 0 0,0 1-15 0 0,1-2 7 0 0,0 2-21 0 0,-1 0 20 0 0,1 2-17 0 0,-1-3-41 0 0,1 1 21 0 0,-1 1-19 0 0,0 0 5 0 0,0 1-7 0 0,0 0-12 0 0,-1-1-16 0 0,1-1 4 0 0,0 2-59 0 0,-1-1 53 0 0,1 1-83 0 0,0 0 74 0 0,0 1 106 0 0,-1-1-222 0 0,0 0 120 0 0,-1 0-130 0 0,2 0 142 0 0,-1 1-155 0 0,1-1 168 0 0,-4 2-223 0 0,1-1 254 0 0,-2 2-196 0 0,1 0 257 0 0,-3 2-297 0 0,-1 2 316 0 0,-2 0-297 0 0,0 2 356 0 0,-2 2-240 0 0,0 2 254 0 0,-1 2-192 0 0,-1 3 182 0 0,-1 3-123 0 0,1 2 136 0 0,-1 3-159 0 0,2 1 58 0 0,0 2-105 0 0,2 1-11 0 0,2 1-95 0 0,2 0 12 0 0,2 0-15 0 0,4-1-19 0 0,2 1-33 0 0,4-1-57 0 0,3-1-15 0 0,4 0-61 0 0,4 0-53 0 0,2-3-27 0 0,3-1-64 0 0,3-3-43 0 0,1-3-7 0 0,1-3-22 0 0,0-3-180 0 0,0-3 251 0 0,0-4-32 0 0,0-2 65 0 0,-1-3 34 0 0,-1-3-172 0 0,-2-2 283 0 0,-1-4-67 0 0,-1-3 32 0 0,-2-4 6 0 0,-1-2 8 0 0,-2-5 4 0 0,-1-2-174 0 0,-2-3 368 0 0,-3-3-190 0 0,-1-1 366 0 0,-3 0-228 0 0,-2-1 324 0 0,-3 1-149 0 0,-2 0 149 0 0,-3 2-110 0 0,-3 2 76 0 0,-2 1-180 0 0,-2 3 116 0 0,-2 3-191 0 0,-1 1 90 0 0,-1 2-168 0 0,-2 2 114 0 0,1 2-188 0 0,-1 2 118 0 0,0 1-293 0 0,0 1 68 0 0,2 3-410 0 0,0 0 139 0 0,4 3-316 0 0,-1 1-91 0 0,3 1-235 0 0,-1 1-239 0 0,2 0-159 0 0,0 3-215 0 0,2 0-434 0 0,1 1-263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1:52.2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213 94 2892 0 0,'32'-3'10595'0'0,"-11"-10"-9009"0"0,-19 11-1364 0 0,12-4 285 0 0,20-15 3946 0 0,-31 15-3797 0 0,-2 3-216 0 0,-1 1 452 0 0,-1 1-853 0 0,1 0-1 0 0,0 0 1 0 0,0 0-1 0 0,-1 0 0 0 0,1 0 1 0 0,-1 0-1 0 0,1 0 0 0 0,-1 0 1 0 0,1 0-1 0 0,-1 0 1 0 0,1 0-1 0 0,-1 0 0 0 0,0 1 1 0 0,0-1-1 0 0,-1-1 0 0 0,0 1 114 0 0,-18-5 157 0 0,4 5-256 0 0,7 1-20 0 0,-1 0-1 0 0,1 1 0 0 0,0 0 0 0 0,0 1 0 0 0,0 0 0 0 0,0 0 0 0 0,0 1 0 0 0,0 0 0 0 0,1 1 0 0 0,0 0 0 0 0,-1 0 0 0 0,1 1 0 0 0,-10 8 0 0 0,3-3 26 0 0,1 2 1 0 0,1 0-1 0 0,0 0 0 0 0,1 1 0 0 0,-19 25 1 0 0,26-31-50 0 0,0 1 1 0 0,1 0-1 0 0,-1 0 1 0 0,2 0-1 0 0,-1 1 1 0 0,1-1 0 0 0,0 1-1 0 0,1 0 1 0 0,0 0-1 0 0,0 0 1 0 0,1 0 0 0 0,0 0-1 0 0,1 0 1 0 0,0 0-1 0 0,0 0 1 0 0,1 0 0 0 0,3 14-1 0 0,-2-17-22 0 0,0 1-1 0 0,0 0 0 0 0,1-1 1 0 0,0 0-1 0 0,0 0 0 0 0,0 0 1 0 0,1 0-1 0 0,0 0 1 0 0,0 0-1 0 0,1-1 0 0 0,-1 0 1 0 0,1 0-1 0 0,0 0 1 0 0,1-1-1 0 0,-1 0 0 0 0,1 0 1 0 0,0 0-1 0 0,0 0 1 0 0,0-1-1 0 0,0 0 0 0 0,1-1 1 0 0,-1 1-1 0 0,9 1 1 0 0,-7-2-16 0 0,0 0 1 0 0,0 0 0 0 0,0-1 0 0 0,0 0 0 0 0,0-1 0 0 0,0 0 0 0 0,1 0 0 0 0,-1 0 0 0 0,0-1 0 0 0,0 0 0 0 0,0-1 0 0 0,0 0 0 0 0,0 0 0 0 0,0-1 0 0 0,-1 0 0 0 0,1 0 0 0 0,-1-1-1 0 0,0 0 1 0 0,10-7 0 0 0,-8 3 24 0 0,0 1 0 0 0,-1-1-1 0 0,0-1 1 0 0,-1 0-1 0 0,0 0 1 0 0,0 0 0 0 0,-1-1-1 0 0,0 0 1 0 0,-1 0-1 0 0,0 0 1 0 0,0-1 0 0 0,-1 0-1 0 0,3-13 1 0 0,-3 3 264 0 0,-1 0 0 0 0,-1 0 0 0 0,0 0 0 0 0,-2 0 0 0 0,0 0 0 0 0,-6-37 1 0 0,3 30 155 0 0,4-3-373 0 0,-1 30-56 0 0,0 0 1 0 0,1 0-1 0 0,-1-1 0 0 0,1 1 0 0 0,-1 0 0 0 0,1 0 0 0 0,-1 0 0 0 0,1 0 1 0 0,-1 0-1 0 0,1 0 0 0 0,0 1 0 0 0,0-1 0 0 0,-1 0 0 0 0,1 0 0 0 0,0 0 0 0 0,0 1 1 0 0,0-1-1 0 0,0 0 0 0 0,0 1 0 0 0,0-1 0 0 0,0 1 0 0 0,0-1 0 0 0,0 1 1 0 0,2-1-1 0 0,6-1-66 0 0,0 1 0 0 0,1 1 0 0 0,-1-1 0 0 0,0 1 0 0 0,1 1 0 0 0,-1 0 0 0 0,0 0 0 0 0,1 1 0 0 0,-1 0 0 0 0,0 0 0 0 0,0 1 0 0 0,-1 1 0 0 0,1-1 0 0 0,0 1 0 0 0,7 6 0 0 0,0-1 45 0 0,0 1 0 0 0,-1 0 0 0 0,0 1 0 0 0,-1 1 1 0 0,-1 1-1 0 0,24 27 0 0 0,-28-28 47 0 0,-1 0 0 0 0,-1 1 0 0 0,0 0 1 0 0,0 1-1 0 0,-1 0 0 0 0,-1 0 0 0 0,-1 0 0 0 0,0 0 0 0 0,0 1 1 0 0,1 20-1 0 0,-2 3 107 0 0,-1 0 0 0 0,-7 71 0 0 0,5-105-27 0 0,-1 24 823 0 0,3-27-541 0 0,5-14-235 0 0,5-17 116 0 0,3-10 458 0 0,1 1 1 0 0,2 1 0 0 0,2 0 0 0 0,40-57-1 0 0,-55 89-708 0 0,-1 0-1 0 0,1-1 0 0 0,1 2 1 0 0,-1-1-1 0 0,1 1 0 0 0,0 0 0 0 0,0 0 1 0 0,0 0-1 0 0,1 1 0 0 0,0 0 1 0 0,0 0-1 0 0,0 1 0 0 0,10-4 0 0 0,-15 7-7 0 0,0 0-1 0 0,0 0 0 0 0,0-1 0 0 0,0 2 1 0 0,0-1-1 0 0,0 0 0 0 0,1 0 0 0 0,-1 1 1 0 0,-1-1-1 0 0,1 1 0 0 0,0 0 0 0 0,0-1 1 0 0,0 1-1 0 0,0 0 0 0 0,0 0 0 0 0,-1 0 1 0 0,1 0-1 0 0,0 1 0 0 0,-1-1 0 0 0,3 3 1 0 0,27 32-235 0 0,-25-28 122 0 0,9 15-182 0 0,-1 1-1 0 0,-2-1 1 0 0,0 2 0 0 0,12 37 0 0 0,14 30-2096 0 0,-28-70 1233 0 0,24 42-2560 0 0,-32-60 2924 0 0,0-1 0 0 0,1 0 0 0 0,-1 0 0 0 0,1 0 0 0 0,0 0 0 0 0,0 0 0 0 0,0 0 0 0 0,0-1 0 0 0,0 0 0 0 0,1 1 0 0 0,-1-1 0 0 0,1 0 0 0 0,-1-1 0 0 0,7 3 0 0 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3:46.14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2639E6"/>
      <inkml:brushProperty name="anchorY" value="-1.33547E6"/>
      <inkml:brushProperty name="scaleFactor" value="0.5"/>
    </inkml:brush>
  </inkml:definitions>
  <inkml:trace contextRef="#ctx0" brushRef="#br0">10 244 4652 0 0,'0'-3'3325'0'0,"-2"-4"-668"0"0,1-1-365 0 0,-1 0-137 0 0,1-2-648 0 0,0 0 67 0 0,0-1-356 0 0,0 1 273 0 0,1-1-193 0 0,0 1 32 0 0,0 1-212 0 0,0 0-215 0 0,0 2-172 0 0,0 0-200 0 0,1 0-69 0 0,-1 3-120 0 0,1-1-47 0 0,0 1-58 0 0,-1 1-34 0 0,2 4-35 0 0,0 1-50 0 0,2 5-65 0 0,-1 2 65 0 0,2 3-44 0 0,1 3-15 0 0,2 4-9 0 0,0 2-24 0 0,2 3-8 0 0,2 2-19 0 0,1 2-43 0 0,1 1 6 0 0,1 1-15 0 0,2 1 7 0 0,-1 0-12 0 0,0-3 41 0 0,0-1-12 0 0,-1-4 14 0 0,-2-2 7 0 0,0-2 27 0 0,-2-3 21 0 0,-1-2 75 0 0,-1-2 42 0 0,-1-2 46 0 0,-2-3-58 0 0,1-1 60 0 0,-1-3-51 0 0,1-2 61 0 0,-1-3 62 0 0,1-3-49 0 0,1-3-26 0 0,-1-3-29 0 0,1-3-56 0 0,0-4-2 0 0,1-4-33 0 0,-1-4-50 0 0,1-4-21 0 0,1-3-26 0 0,0-4 3 0 0,0 0-27 0 0,1-1-17 0 0,-1 2-30 0 0,0 1-105 0 0,-1 4-104 0 0,0 1-174 0 0,-2 4 13 0 0,1 3-291 0 0,-2 2-38 0 0,1 2-390 0 0,-1 3-61 0 0,1 2-252 0 0,-1 2-164 0 0,-1 3-170 0 0,2 1-240 0 0,-2 3-447 0 0,2 1-284 0 0,-2 1-1542 0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3:46.48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2816E6"/>
      <inkml:brushProperty name="anchorY" value="-1.33649E6"/>
      <inkml:brushProperty name="scaleFactor" value="0.5"/>
    </inkml:brush>
  </inkml:definitions>
  <inkml:trace contextRef="#ctx0" brushRef="#br0">9 24 8357 0 0,'-4'-4'8319'0'0,"3"1"-6302"0"0,-1 0-370 0 0,1 1-259 0 0,0 1-175 0 0,1-2-48 0 0,0 0-260 0 0,1 1-124 0 0,-1 0-179 0 0,4 1-96 0 0,0 1-122 0 0,4 2-56 0 0,3 2-114 0 0,2 3-29 0 0,3 3-132 0 0,3 5-78 0 0,2 3-197 0 0,3 6 90 0 0,1 6-168 0 0,2 4 32 0 0,1 4-117 0 0,0 4 200 0 0,-1 3-152 0 0,0 2 208 0 0,-2 3-118 0 0,-2 0 207 0 0,-2 1-32 0 0,-4 0 44 0 0,-3-2 43 0 0,-4 0 4 0 0,-4-3 153 0 0,-3-2 10 0 0,-4 0 72 0 0,-2-2 86 0 0,-4 0-55 0 0,-3-1 81 0 0,-3-2-27 0 0,-1-1-4 0 0,-4-2-30 0 0,0-2-114 0 0,-2-3 68 0 0,-2-2-89 0 0,1-3-10 0 0,-1-2-51 0 0,1-4-115 0 0,1-2-187 0 0,-1-3-120 0 0,2-3-161 0 0,0-3-434 0 0,1-2 17 0 0,1-3-652 0 0,1-2-454 0 0,1-3-574 0 0,1-3-1112 0 0,1-2-1755 0 0,0-4-3959 0 0,4 1 8725 0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3:48.19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2944E6"/>
      <inkml:brushProperty name="anchorY" value="-1.33893E6"/>
      <inkml:brushProperty name="scaleFactor" value="0.5"/>
    </inkml:brush>
  </inkml:definitions>
  <inkml:trace contextRef="#ctx0" brushRef="#br0">291 142 1464 0 0,'0'0'3122'0'0,"0"-2"-1868"0"0,1 0-247 0 0,-1 1 30 0 0,1-3 0 0 0,1 1-149 0 0,-1 1-26 0 0,0-2-149 0 0,0 0-71 0 0,1 0-136 0 0,-1 0-47 0 0,0 1-108 0 0,1-1 123 0 0,-1 1-31 0 0,1-2 147 0 0,-1 1-122 0 0,0 1 138 0 0,1-1-72 0 0,0 0 4 0 0,0-1-4 0 0,-1 1-57 0 0,0 1 52 0 0,1-1-28 0 0,-1 1-10 0 0,0 0-1 0 0,-1 0-90 0 0,1 0 20 0 0,-1 1-100 0 0,0-2 6 0 0,0 1-2 0 0,0 0-24 0 0,0 2 7 0 0,0-3-78 0 0,0 0 120 0 0,0 1-39 0 0,0 1 33 0 0,0-1-48 0 0,0 0 11 0 0,0 0-34 0 0,0 2-29 0 0,0 0-17 0 0,0 0-8 0 0,-1-1-47 0 0,0 0-45 0 0,1 1-13 0 0,-1-1-25 0 0,1 2 17 0 0,-3-2-25 0 0,0 1 20 0 0,0 0-29 0 0,-3 0 13 0 0,1 1-33 0 0,-4 0 159 0 0,1 1-141 0 0,-2 0 132 0 0,-1 1-111 0 0,0 0 107 0 0,-2 1-139 0 0,-1 1 139 0 0,0 1-122 0 0,0 0 144 0 0,-1 2-103 0 0,0 1 117 0 0,-1 2-99 0 0,0 1 74 0 0,-1 2-18 0 0,1 2 62 0 0,0 3-2 0 0,0 3-43 0 0,2 1 11 0 0,0 3-24 0 0,3 1-33 0 0,1 2 4 0 0,2 1-51 0 0,2 2-1 0 0,3 1-3 0 0,2 0-40 0 0,2 0-2 0 0,3 0-16 0 0,2 0 62 0 0,3 1-93 0 0,2-1 81 0 0,2-1-53 0 0,3-1 24 0 0,2-2-44 0 0,1-3 36 0 0,2-1-50 0 0,1-4 61 0 0,1-2-74 0 0,2-2 64 0 0,-1-4-57 0 0,1-2 49 0 0,1-4-52 0 0,-1-1 20 0 0,1-4-2 0 0,0-2-38 0 0,-1-2-3 0 0,1-2 4 0 0,-1-3-13 0 0,1-3-2 0 0,-1-1 1 0 0,-1-2-1 0 0,-1-2-19 0 0,-1-2 43 0 0,-1 0-23 0 0,-1-2 37 0 0,-3 1-29 0 0,-1-1 10 0 0,-2 0-8 0 0,-1 1 20 0 0,-2 0-43 0 0,-2 1 32 0 0,0-1 13 0 0,-2 0-14 0 0,0 0 7 0 0,-2 0 12 0 0,-1 1-4 0 0,-1 0 2 0 0,0 0 23 0 0,-2 0-39 0 0,0 1 74 0 0,0 0-65 0 0,-2 1 53 0 0,0 0-84 0 0,-1 0 66 0 0,-1 0-45 0 0,-1 0 26 0 0,0 0-35 0 0,-2 0 52 0 0,-1 0-63 0 0,-1 2 43 0 0,0 0-50 0 0,0 1 22 0 0,-1 1-35 0 0,1 0 37 0 0,-1 2-31 0 0,0 0 19 0 0,1 0-1 0 0,-1 1-32 0 0,0 0 38 0 0,1 2-9 0 0,1 1-6 0 0,-1-1-1 0 0,1 3-33 0 0,-1-2-1 0 0,0 1 22 0 0,1 1-13 0 0,-2-1 5 0 0,2 2 22 0 0,-3-1-25 0 0,3 2-19 0 0,-3-1-65 0 0,1 0 11 0 0,-1 1-4 0 0,1 0-1 0 0,-2 1-14 0 0,2 0-85 0 0,-2-1-9 0 0,1 2-13 0 0,-1-2-25 0 0,2 1-36 0 0,-1 0-48 0 0,2 0-60 0 0,2 1-77 0 0,-2-1-64 0 0,2 0-50 0 0,1 1-41 0 0,-1-1-84 0 0,1 0-141 0 0,1 0-185 0 0,1 0-143 0 0,1 1-152 0 0,-2 0-1798 0 0,1 1 808 0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3:48.72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3075E6"/>
      <inkml:brushProperty name="anchorY" value="-1.34006E6"/>
      <inkml:brushProperty name="scaleFactor" value="0.5"/>
    </inkml:brush>
  </inkml:definitions>
  <inkml:trace contextRef="#ctx0" brushRef="#br0">35 41 3536 0 0,'-2'-3'7494'0'0,"-1"-1"-5507"0"0,1 1-185 0 0,0-2-181 0 0,-1 2-101 0 0,1 0-139 0 0,-1-1-139 0 0,1 1-194 0 0,0 0-190 0 0,0 1-170 0 0,0 0-152 0 0,0 0-100 0 0,0 0-117 0 0,1 1-51 0 0,0 0 2 0 0,0 2 140 0 0,-1 0-72 0 0,1 4 54 0 0,1 2-35 0 0,1 3-22 0 0,2 3-37 0 0,0 4-38 0 0,2 3-40 0 0,0 3-21 0 0,2 3-23 0 0,2 3-29 0 0,1 4-8 0 0,1 2-34 0 0,0 1-16 0 0,1 2-16 0 0,1 0 2 0 0,-1 0-17 0 0,1 0 46 0 0,-1-1-94 0 0,0-3 34 0 0,-1-1-17 0 0,0-2 76 0 0,-2-3-54 0 0,0-1 108 0 0,0-3-99 0 0,-1-2 106 0 0,-1-2-105 0 0,-1-3 148 0 0,0-1 17 0 0,0-3 102 0 0,-1 0 64 0 0,-1-2 37 0 0,0-1 45 0 0,-1-3-82 0 0,1-1-60 0 0,-1-1-46 0 0,-1-1-79 0 0,2-4-172 0 0,0-2-14 0 0,1-4-11 0 0,1-4-8 0 0,0-3 0 0 0,0-5 0 0 0,1-5 0 0 0,0-5 0 0 0,1-6 0 0 0,0-3 0 0 0,0-4 0 0 0,-1-1 0 0 0,1 0 0 0 0,0 1 0 0 0,-1 1 0 0 0,-1 3 0 0 0,0 2 0 0 0,0 3 0 0 0,0 2 0 0 0,-1 3 0 0 0,0 2 0 0 0,0 2 0 0 0,-1 4 0 0 0,0 1 0 0 0,-1 2 0 0 0,0 1-448 0 0,0 2-353 0 0,-1 2-178 0 0,0 2-291 0 0,0 0-64 0 0,-1 3-179 0 0,1-1-233 0 0,0 2-373 0 0,-1 2-252 0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3:49.41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324E6"/>
      <inkml:brushProperty name="anchorY" value="-1.34134E6"/>
      <inkml:brushProperty name="scaleFactor" value="0.5"/>
    </inkml:brush>
  </inkml:definitions>
  <inkml:trace contextRef="#ctx0" brushRef="#br0">102 86 1928 0 0,'-1'-1'2652'0'0,"-1"-3"-564"0"0,0-1-54 0 0,-1-1-271 0 0,0 0-85 0 0,-1-2-32 0 0,1 2-42 0 0,0-1-163 0 0,0 1-195 0 0,0-1-148 0 0,0 2-319 0 0,1-1-9 0 0,0 2-312 0 0,1 0 132 0 0,0 2-372 0 0,1-1 174 0 0,1 0-230 0 0,0 1 94 0 0,3 1-192 0 0,2 3 140 0 0,1 3-161 0 0,3 3 120 0 0,1 2-155 0 0,2 5 129 0 0,1 3-162 0 0,1 4 79 0 0,0 5-18 0 0,1 4-2 0 0,1 5 12 0 0,-1 4-50 0 0,0 4 15 0 0,-1 3-12 0 0,-1 2 30 0 0,-2 1-23 0 0,-1-2 18 0 0,-3 1-1 0 0,-1-2 0 0 0,-2 0 20 0 0,-1-2 27 0 0,-3-2-25 0 0,0-2 112 0 0,-2-1 71 0 0,-1-2 32 0 0,-1-1 39 0 0,-1-2 93 0 0,-1-1-22 0 0,-2-1 5 0 0,0-2 30 0 0,-2-1 52 0 0,0-2-98 0 0,-1 0 62 0 0,-1-3-133 0 0,0-2 36 0 0,0-2-86 0 0,0-2 52 0 0,-1-1-121 0 0,0-1 1 0 0,-1-2-57 0 0,0 0 25 0 0,0-2-96 0 0,1-1-40 0 0,-1 0-296 0 0,0-2-62 0 0,1 0-382 0 0,-1-1-29 0 0,1-1-473 0 0,0-1-256 0 0,0 0-581 0 0,1-2-462 0 0,2 0-677 0 0,0-1-2328 0 0,-4 0-4421 0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3:50.35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3103E6"/>
      <inkml:brushProperty name="anchorY" value="-1.3413E6"/>
      <inkml:brushProperty name="scaleFactor" value="0.5"/>
    </inkml:brush>
  </inkml:definitions>
  <inkml:trace contextRef="#ctx0" brushRef="#br0">165 149 1080 0 0,'0'0'1540'0'0,"1"-2"-284"0"0,-1 0-8 0 0,1-2-132 0 0,0 0-17 0 0,-1 1-19 0 0,1-2-86 0 0,0 1-43 0 0,-1 1-64 0 0,1-1-26 0 0,0 0-130 0 0,-1 1 31 0 0,0 1-162 0 0,1-1 106 0 0,-1 0-161 0 0,0 1 96 0 0,0 1-172 0 0,0 0 89 0 0,0 0-205 0 0,0-1 74 0 0,0 0-179 0 0,0 0 120 0 0,0 0-173 0 0,0 1 122 0 0,0 0-161 0 0,0 1 102 0 0,0-2-137 0 0,0 0 89 0 0,1 0-141 0 0,-1 1 95 0 0,0-1-144 0 0,0 2 96 0 0,1-1-149 0 0,-1 1 126 0 0,0-1-153 0 0,1-1 95 0 0,0 0-91 0 0,-1 1 72 0 0,2-1-177 0 0,-1 0 107 0 0,1 0-192 0 0,0-1 98 0 0,-1 1-156 0 0,1 0 191 0 0,0-1-126 0 0,1 0 73 0 0,-1 1-14 0 0,0-2 13 0 0,1 2 7 0 0,0-2-57 0 0,0 1 63 0 0,1-1 8 0 0,-1 1 49 0 0,0 0-10 0 0,0 0 39 0 0,0 0 10 0 0,0 1 0 0 0,-1-1 30 0 0,0 1 10 0 0,1 0 14 0 0,-1 0 30 0 0,0 0 59 0 0,0 1 23 0 0,0-1 17 0 0,-1 0 57 0 0,2-2 2301 0 0,-5 6-2240 0 0,-2 2-43 0 0,-1 2 103 0 0,-3 1-37 0 0,0 3 76 0 0,-3 2 0 0 0,-1 3-2 0 0,-1 3-28 0 0,-3 4 9 0 0,-1 3 46 0 0,0 4 5 0 0,-1 3-55 0 0,0 3-4 0 0,1 3-6 0 0,1 2-45 0 0,1 2-20 0 0,2 2 2 0 0,2 0-18 0 0,2 1 14 0 0,2 1-29 0 0,3 0-24 0 0,3-1-23 0 0,2 0-38 0 0,2 0-20 0 0,3 0-2 0 0,3-1-55 0 0,2-1 94 0 0,4 0-147 0 0,1-1 119 0 0,3 0-252 0 0,2-1 39 0 0,2-2-255 0 0,1-2 67 0 0,1-3-403 0 0,2-2 129 0 0,1-2-484 0 0,1-2-207 0 0,0-3-363 0 0,2-3-344 0 0,1-3-724 0 0,-1-2-2849 0 0,1-4-3484 0 0,-7-3 8289 0 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3:53.12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3257E6"/>
      <inkml:brushProperty name="anchorY" value="-1.34373E6"/>
      <inkml:brushProperty name="scaleFactor" value="0.5"/>
    </inkml:brush>
  </inkml:definitions>
  <inkml:trace contextRef="#ctx0" brushRef="#br0">6 865 744 0 0,'0'0'5281'0'0,"-5"8"1054"0"0,5-10-6320 0 0,0 0 8 0 0,1-1-9 0 0,0-1-34 0 0,1-1 42 0 0,-1 1-52 0 0,2-1 52 0 0,0 0-6 0 0,0-1 3 0 0,1-1-4 0 0,1-1 2 0 0,1 0-6 0 0,0-1 35 0 0,1 0-6 0 0,0-1 64 0 0,2-1 7 0 0,1 1-27 0 0,1-2-25 0 0,1 1 16 0 0,1-1-13 0 0,1-1-16 0 0,1 1 4 0 0,0-1-20 0 0,1 1 9 0 0,1-1 10 0 0,0 1-12 0 0,0-2 23 0 0,1 1-21 0 0,0 0 17 0 0,-1 1-43 0 0,1-1 12 0 0,-1 1 23 0 0,0 1-8 0 0,0-1 4 0 0,-1 0 42 0 0,0 1-72 0 0,0-1 64 0 0,-1 1-85 0 0,0 0 118 0 0,0 0-107 0 0,0 0 67 0 0,0 0-71 0 0,0-1 61 0 0,0 1-70 0 0,1-1 48 0 0,0 0-52 0 0,1 1 66 0 0,0-1-63 0 0,0 0 67 0 0,0 1-99 0 0,1-1 127 0 0,1 1-104 0 0,-1 0 93 0 0,1 0-92 0 0,1 0 88 0 0,-1 1-73 0 0,1 0 63 0 0,0 0-55 0 0,0 0 44 0 0,0 1-69 0 0,0 0 58 0 0,0 0-38 0 0,0 0 43 0 0,0 1-54 0 0,0 0 55 0 0,0-1-50 0 0,0 1 33 0 0,0 1-24 0 0,1-1 45 0 0,-1 0-46 0 0,1 1 56 0 0,0-1-72 0 0,0 1 74 0 0,0-1-70 0 0,1 2 95 0 0,0-2-88 0 0,1 2 69 0 0,0-1-62 0 0,0 1 65 0 0,1-1-80 0 0,1 1 65 0 0,-1 0-57 0 0,2-1 68 0 0,1 1-67 0 0,0 0 81 0 0,1 0-150 0 0,-1 0 176 0 0,2 1-98 0 0,-1 0 111 0 0,2 0-95 0 0,0 0 82 0 0,0 1-76 0 0,1 0 13 0 0,0 1 0 0 0,2-1-26 0 0,0 0 45 0 0,0 1-29 0 0,2 0 1 0 0,0 0 24 0 0,0 0-32 0 0,2 0 24 0 0,0 1-25 0 0,0 0 30 0 0,2-1-14 0 0,0 1 18 0 0,1 0-27 0 0,-1 0 22 0 0,1 1-7 0 0,0 0-26 0 0,0 0 36 0 0,0 0-12 0 0,0 1 0 0 0,1 1-9 0 0,0-1 77 0 0,0 2-106 0 0,0 0 108 0 0,0 0-135 0 0,0 0 128 0 0,-1 0-147 0 0,2 2 132 0 0,0-1-68 0 0,2 2 94 0 0,0 0-118 0 0,1 0 126 0 0,1 0-113 0 0,0 0 150 0 0,0 1-113 0 0,0 0 152 0 0,1 1-201 0 0,0-1 160 0 0,1 1-173 0 0,0 0 148 0 0,0 1-154 0 0,0 0 111 0 0,0 0-128 0 0,1 0 116 0 0,0 1-106 0 0,-1 0 96 0 0,0 1-126 0 0,0 0 125 0 0,0 1-132 0 0,-1 0 128 0 0,0 1-146 0 0,-1 0 165 0 0,-1 0-167 0 0,0 1 69 0 0,0 0-21 0 0,-1 1 11 0 0,-1 0 12 0 0,-1-1-27 0 0,1 1 28 0 0,-1 0-4 0 0,-1-1-8 0 0,-1 1-24 0 0,0 0 10 0 0,-1-1-9 0 0,-1 1-31 0 0,-2-1 51 0 0,-1 0-22 0 0,-1-1 17 0 0,-2 0-3 0 0,-1-1-18 0 0,-1 0-4 0 0,0-1-51 0 0,-1-1 42 0 0,0 0-7 0 0,-1 0 20 0 0,0-2-8 0 0,-2 0 32 0 0,-1 0-19 0 0,-1-1 3 0 0,0 0 32 0 0,-1-1-5 0 0,-1 0-1 0 0,0 0-3 0 0,-2 0 10 0 0,0-1 1 0 0,-1 0-4 0 0,-1 0 30 0 0,-1 0-28 0 0,0-1 0 0 0,0 1-13 0 0,-1 0 34 0 0,0 0-1 0 0,1 0-78 0 0,-2 0 81 0 0,1 0-14 0 0,0 1 4 0 0,0-1-3 0 0,0 1 2 0 0,-1-1 13 0 0,1 1-14 0 0,0-1 6 0 0,0 1 12 0 0,1 0-18 0 0,0-1-13 0 0,0 1 41 0 0,0-1-23 0 0,0 0 27 0 0,1 1-16 0 0,0-1 15 0 0,-1-1-28 0 0,0 1 23 0 0,0-1-32 0 0,0-1-4 0 0,-1 1 37 0 0,-4-1 16 0 0,1 1 25 0 0,-2-2 10 0 0,0 1-10 0 0,-3 0 6 0 0,2 0-40 0 0,-2-1 40 0 0,0 1-14 0 0,-1-1 4 0 0,-1-1-10 0 0,0 1-20 0 0,0 0-13 0 0,-2 0-50 0 0,2 0 45 0 0,-2-1-21 0 0,0 1-22 0 0,-2-1-40 0 0,3 1-65 0 0,0-1-60 0 0,-1 1-87 0 0,-1-1-49 0 0,2 0-83 0 0,0 0-115 0 0,-1-1-60 0 0,1 1 20 0 0,0-1-114 0 0,2 0-236 0 0,-2 1-288 0 0,2-2-400 0 0,-1 1-1720 0 0,1-1-965 0 0,-2 0 2410 0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3:54.24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3934E6"/>
      <inkml:brushProperty name="anchorY" value="-1.3448E6"/>
      <inkml:brushProperty name="scaleFactor" value="0.5"/>
    </inkml:brush>
  </inkml:definitions>
  <inkml:trace contextRef="#ctx0" brushRef="#br0">225 79 1320 0 0,'0'0'2700'0'0,"-1"-2"-1522"0"0,1 1-135 0 0,-1-1-78 0 0,1-1-195 0 0,-1 0-83 0 0,1 0 16 0 0,0-2-43 0 0,0 1-12 0 0,0 0 8 0 0,0-1-5 0 0,0 2-8 0 0,1 0-16 0 0,-1 1-29 0 0,0-1 25 0 0,0 0-33 0 0,0 0 84 0 0,0 2-197 0 0,-1-3 106 0 0,1 2-210 0 0,0-1 88 0 0,-1 2-159 0 0,1-1 96 0 0,0 2-132 0 0,-1-2 115 0 0,1 0-144 0 0,0 1 61 0 0,-1-1-86 0 0,1 1 55 0 0,0 0 369 0 0,0 2-591 0 0,0-3 24 0 0,-1 0-68 0 0,1 1 62 0 0,0-1-120 0 0,-1 1 96 0 0,1 1-125 0 0,0 0 156 0 0,-1 1-122 0 0,-1 1 114 0 0,-1 3-98 0 0,0 1 104 0 0,-1 3-110 0 0,-2 0 98 0 0,0 3-90 0 0,-1 2 102 0 0,-1 1-96 0 0,-1 1 85 0 0,0 1-95 0 0,-2 1 89 0 0,1 0-112 0 0,-2 1 103 0 0,1 0-83 0 0,0-1 113 0 0,0 1-117 0 0,0-1 98 0 0,1 0-86 0 0,0 0 81 0 0,1-1-75 0 0,0-1 97 0 0,2-1-108 0 0,0 0 112 0 0,1-2-103 0 0,1 0 115 0 0,1-1-104 0 0,0-3 102 0 0,1 1-91 0 0,1-3 121 0 0,0 2-86 0 0,0 0 111 0 0,1-2-106 0 0,1 1 123 0 0,0-2-70 0 0,1 1 74 0 0,0-1 9 0 0,3 0-62 0 0,2-1 125 0 0,2 1-11 0 0,3-2-63 0 0,3 1 10 0 0,3-2-15 0 0,3 0-65 0 0,3-1 31 0 0,3 0-60 0 0,2-1 11 0 0,4-1-103 0 0,2 0-113 0 0,5-2-263 0 0,2 0-321 0 0,4-1-318 0 0,1 0-515 0 0,1-2-190 0 0,1 0-958 0 0,-1-1-2274 0 0,-1-1-3160 0 0,-10 1 7202 0 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3:55.20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4101E6"/>
      <inkml:brushProperty name="anchorY" value="-1.34644E6"/>
      <inkml:brushProperty name="scaleFactor" value="0.5"/>
    </inkml:brush>
  </inkml:definitions>
  <inkml:trace contextRef="#ctx0" brushRef="#br0">77 100 2804 0 0,'-1'-3'3189'0'0,"-3"-3"-678"0"0,-2-1-506 0 0,0-2-214 0 0,-2-1-467 0 0,1 0-41 0 0,0 1-211 0 0,1 1 30 0 0,0 0-235 0 0,2 2-25 0 0,-1 0-184 0 0,1 1-170 0 0,1 1-59 0 0,-1 0-116 0 0,2 1-23 0 0,-1 1-51 0 0,3 4-15 0 0,1 3-99 0 0,1 4 30 0 0,3 4-53 0 0,0 5-3 0 0,2 3-43 0 0,3 5 10 0 0,1 4-20 0 0,1 4 13 0 0,3 5-9 0 0,2 2 3 0 0,1 4-6 0 0,1 2 7 0 0,2 1-17 0 0,0-1 24 0 0,0 1 146 0 0,1-2-228 0 0,-2-1 253 0 0,1-3-226 0 0,-2-3 282 0 0,-1-3-223 0 0,-2-2 262 0 0,0-3-181 0 0,-2-3 90 0 0,-2-3 162 0 0,0-3-170 0 0,-2-1 94 0 0,-1-4 132 0 0,-1-2-8 0 0,0-1 135 0 0,-2-1 119 0 0,-1-4-151 0 0,0 0-23 0 0,-1-3-181 0 0,-1-1 23 0 0,2-3-138 0 0,0-1 115 0 0,1-3-65 0 0,1-4 6 0 0,1-4-108 0 0,0-3-3 0 0,2-5-62 0 0,0-4-13 0 0,1-7-14 0 0,1-5-47 0 0,1-6 236 0 0,1-6-361 0 0,1-3 373 0 0,0-3-452 0 0,2-2 436 0 0,-1-1-437 0 0,0 2 390 0 0,-2 2-406 0 0,0 3 138 0 0,-1 3-38 0 0,-1 4 24 0 0,-1 4 4 0 0,-1 3-9 0 0,0 5 14 0 0,-2 2-70 0 0,0 4-101 0 0,-1 1-142 0 0,-1 4-227 0 0,0 1-277 0 0,-1 2-167 0 0,0 3-91 0 0,0 1-187 0 0,-1 4-70 0 0,1 0-304 0 0,0 4-226 0 0,1 2-178 0 0,1 3-768 0 0,0 4-2210 0 0,8 12-4152 0 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3:55.49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4299E6"/>
      <inkml:brushProperty name="anchorY" value="-1.34764E6"/>
      <inkml:brushProperty name="scaleFactor" value="0.5"/>
    </inkml:brush>
  </inkml:definitions>
  <inkml:trace contextRef="#ctx0" brushRef="#br0">39 53 2480 0 0,'-3'-1'5833'0'0,"0"0"-3812"0"0,1 1-246 0 0,-2-2-473 0 0,1 0-102 0 0,0 1-214 0 0,0-3 255 0 0,1 0-47 0 0,0 1-64 0 0,1-1 7 0 0,1 0-333 0 0,0 1 138 0 0,0-1-458 0 0,0 0 149 0 0,0 2-256 0 0,0 0 198 0 0,0-1-258 0 0,0 0 163 0 0,0 1-319 0 0,0 0 178 0 0,0 1-334 0 0,0 0 225 0 0,0 1-90 0 0,-1 2-178 0 0,-1 1 78 0 0,-1 3-49 0 0,1 2 18 0 0,0 3-7 0 0,0 2 2 0 0,1 3 10 0 0,1 2 85 0 0,1 2-178 0 0,1 1-41 0 0,2 1-232 0 0,1 2 176 0 0,1 0-373 0 0,3 1-82 0 0,0-1-145 0 0,3 0-225 0 0,0-2-302 0 0,1-1-173 0 0,0-3-43 0 0,1-2-581 0 0,-1-3-156 0 0,2-3-2274 0 0,-4-3-2557 0 0,-2-3 5894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4:51:52.6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70 1308,'0'-1'3767,"4"-10"1126,10-17 5958,-12 26-10695,-1 1-1,1-1 0,0 1 0,-1-1 1,1 1-1,0 0 0,0 0 1,0 0-1,0 0 0,0 0 1,0 0-1,0 0 0,4 0 0,22-4-898,-1 1 0,48 0-1,15 5-4612,-25 0-2322,-47-1 2353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3:55.63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4437E6"/>
      <inkml:brushProperty name="anchorY" value="-1.34923E6"/>
      <inkml:brushProperty name="scaleFactor" value="0.5"/>
    </inkml:brush>
  </inkml:definitions>
  <inkml:trace contextRef="#ctx0" brushRef="#br0">119 156 1292 0 0,'-2'-4'3436'0'0,"-3"-5"-1017"0"0,-2-2-302 0 0,-2-3-536 0 0,-2-2-303 0 0,0 1-280 0 0,-1 0-176 0 0,1 1-166 0 0,0 2-122 0 0,2 0-149 0 0,0 3-226 0 0,2 1-399 0 0,0 1-402 0 0,2 2-302 0 0,2 1-760 0 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3:56.05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4297E6"/>
      <inkml:brushProperty name="anchorY" value="-1.3478E6"/>
      <inkml:brushProperty name="scaleFactor" value="0.5"/>
    </inkml:brush>
  </inkml:definitions>
  <inkml:trace contextRef="#ctx0" brushRef="#br0">59 133 5236 0 0,'-3'0'3289'0'0,"-1"0"-678"0"0,-2-1-244 0 0,1 1-402 0 0,-2-2-275 0 0,1 0-260 0 0,0-2 8 0 0,1 1-1 0 0,0-2 19 0 0,2 1-173 0 0,0-3-161 0 0,1 2-216 0 0,0-1-191 0 0,1 0-147 0 0,0 0-94 0 0,2 0-144 0 0,0 0-84 0 0,0 1-60 0 0,2 0-38 0 0,0 2-59 0 0,1-1-49 0 0,0 2-155 0 0,2 1-41 0 0,1 1-66 0 0,2 3-39 0 0,0 2-10 0 0,1 2-13 0 0,1 2-115 0 0,1 4-34 0 0,1 2-21 0 0,0 4 156 0 0,1 1-254 0 0,0 3 352 0 0,0 2-237 0 0,1 0 127 0 0,-2 1 46 0 0,0 0 59 0 0,-2-1 28 0 0,-1-1 9 0 0,-1-2 72 0 0,-1-1 43 0 0,-2-2 34 0 0,-1-2 77 0 0,-1-2 146 0 0,0-1 174 0 0,-1-2 76 0 0,-1-4 73 0 0,0 0-127 0 0,-1-2 73 0 0,-1-2 50 0 0,1-1 80 0 0,-2-2 497 0 0,1-3-665 0 0,1-2-17 0 0,0-4-37 0 0,0-1-71 0 0,2-4-81 0 0,1-2-7 0 0,2-3-104 0 0,1-3-46 0 0,2-2-88 0 0,2-2-85 0 0,0-2-92 0 0,2 0 77 0 0,1 0-382 0 0,1 0 117 0 0,1 2-496 0 0,-1 0-11 0 0,2 1-244 0 0,0 2-241 0 0,1 1-175 0 0,1 2-247 0 0,0 2-48 0 0,0 1-170 0 0,2 3-370 0 0,-1 2-286 0 0,1 1-1494 0 0,0 1-2399 0 0,-4 3 5219 0 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3:56.39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4477E6"/>
      <inkml:brushProperty name="anchorY" value="-1.34894E6"/>
      <inkml:brushProperty name="scaleFactor" value="0.5"/>
    </inkml:brush>
  </inkml:definitions>
  <inkml:trace contextRef="#ctx0" brushRef="#br0">39 277 3036 0 0,'-1'-3'3213'0'0,"-2"-3"-473"0"0,0-1-195 0 0,-1-3-300 0 0,0-2-207 0 0,0 0-286 0 0,-1-2 267 0 0,2 0-264 0 0,-1-1 193 0 0,1 0-449 0 0,1 0 199 0 0,1-1-715 0 0,0 1 11 0 0,1 0-115 0 0,0 1-256 0 0,0 0-98 0 0,1 1-97 0 0,0 3-86 0 0,-1 0-87 0 0,1 2-50 0 0,-1-1-89 0 0,0 3-86 0 0,1-2-39 0 0,-1 2-106 0 0,0 2 41 0 0,1 1 287 0 0,-1 1-449 0 0,0 1 283 0 0,0 5-440 0 0,1 3 254 0 0,-1 6-331 0 0,0 4 168 0 0,0 6-244 0 0,0 5 261 0 0,0 4-284 0 0,0 5 132 0 0,1 5-4 0 0,0 3 24 0 0,1 5 174 0 0,1 3-117 0 0,1 2 60 0 0,2 2 80 0 0,1-1-49 0 0,1-1 6 0 0,0-3-27 0 0,2-3 11 0 0,0-3-34 0 0,1-3-33 0 0,0-3-24 0 0,1-4-63 0 0,0-3-131 0 0,0-4-84 0 0,0-4-202 0 0,0-3-333 0 0,-1-4-227 0 0,1-4-228 0 0,-3-5-669 0 0,3-3-140 0 0,-1-4-1825 0 0,0-3-2428 0 0,-2-2 5400 0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3:56.94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4623E6"/>
      <inkml:brushProperty name="anchorY" value="-1.35093E6"/>
      <inkml:brushProperty name="scaleFactor" value="0.5"/>
    </inkml:brush>
  </inkml:definitions>
  <inkml:trace contextRef="#ctx0" brushRef="#br0">82 161 2388 0 0,'-3'-1'3325'0'0,"-5"-2"-837"0"0,-3 0-553 0 0,-1-2-323 0 0,1 1-504 0 0,-1-1 67 0 0,3 2-223 0 0,1-2 140 0 0,2 1-292 0 0,4 0-53 0 0,5-1-308 0 0,3 0-42 0 0,5 1-401 0 0,4 0-12 0 0,4 0-351 0 0,4 0 8 0 0,3 0-102 0 0,2 0 2 0 0,3 0-12 0 0,2 1 88 0 0,0-1-2 0 0,0 1 141 0 0,-1 0-40 0 0,-2 0 165 0 0,-1-1-32 0 0,-2 1 199 0 0,-1 0 123 0 0,-2-1 247 0 0,-3 1-90 0 0,-1-1 222 0 0,-3 1-87 0 0,-1-1 141 0 0,-2 0-227 0 0,-1 0 164 0 0,-2 0-148 0 0,-2 0 139 0 0,1 0-154 0 0,-3 1 36 0 0,0 0-175 0 0,0 0 25 0 0,-1 0-78 0 0,-1 1-46 0 0,0-1-89 0 0,-1 1 56 0 0,-1 1-80 0 0,0-1 77 0 0,-1 3-57 0 0,0-1 55 0 0,-2 4-76 0 0,1 1 74 0 0,-2 2-32 0 0,0 2 0 0 0,0 2-27 0 0,-1 2 7 0 0,1 1-111 0 0,1 2 109 0 0,1 2 10 0 0,0 1-185 0 0,2 2-58 0 0,3 1-6 0 0,1 2-36 0 0,3 0-5 0 0,0 1-62 0 0,2-1 176 0 0,1 0-116 0 0,1-2 209 0 0,0-2-151 0 0,1-2 187 0 0,-1-2-108 0 0,0-2 175 0 0,1-2-151 0 0,-2-3 157 0 0,1-1-139 0 0,-3-3 99 0 0,3-3 156 0 0,-1-2-53 0 0,1-3 56 0 0,0-2 66 0 0,0-2-18 0 0,-1-2-36 0 0,0-3 23 0 0,-2-1-32 0 0,0-2 114 0 0,0-1 32 0 0,-2-2 16 0 0,-1-1 26 0 0,0 0 352 0 0,-1 0-215 0 0,-2 0 191 0 0,0 1-323 0 0,-1 0 258 0 0,-2 2-283 0 0,0 1 155 0 0,0 2-330 0 0,-1 1 157 0 0,0 1-339 0 0,0 3 224 0 0,0 0-279 0 0,-1 2 226 0 0,0 2-244 0 0,0 1 234 0 0,0 2-249 0 0,-1 2 61 0 0,0 0-32 0 0,-1 4-59 0 0,1 3-36 0 0,0 2-105 0 0,1 2 103 0 0,2 3-179 0 0,0 2-27 0 0,3 3-147 0 0,2 3-39 0 0,1 1-38 0 0,1 1-46 0 0,2 0 12 0 0,1 1-87 0 0,1-1 42 0 0,0-1-157 0 0,0-1 10 0 0,0-2-234 0 0,-1-3-30 0 0,1-1-296 0 0,1-3-480 0 0,-1-1-155 0 0,0-3-2541 0 0,2-3-2439 0 0,-3-2 5761 0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3:57.76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4859E6"/>
      <inkml:brushProperty name="anchorY" value="-1.35252E6"/>
      <inkml:brushProperty name="scaleFactor" value="0.5"/>
    </inkml:brush>
  </inkml:definitions>
  <inkml:trace contextRef="#ctx0" brushRef="#br0">307 717 864 0 0,'2'-1'4694'0'0,"-1"0"-3065"0"0,3-1-52 0 0,-1 1-211 0 0,2-2 38 0 0,-1 0-127 0 0,0-1-209 0 0,-1 1-188 0 0,1-1-176 0 0,0 0-244 0 0,0-1 23 0 0,0 1-223 0 0,1-3 75 0 0,0 1-216 0 0,0-1 73 0 0,1 0-166 0 0,0 0 107 0 0,0 0-136 0 0,0 0 125 0 0,0 0-127 0 0,0 1 145 0 0,0-1-123 0 0,-1 1 197 0 0,-1 1-89 0 0,1-2 200 0 0,-1 1-119 0 0,-1 0 216 0 0,1 0-110 0 0,-2 1 77 0 0,1-2-149 0 0,-2 1 80 0 0,0 0-99 0 0,-1 1 104 0 0,0-3-46 0 0,-1 3-18 0 0,-3-2-15 0 0,0 0-8 0 0,-3 0 4 0 0,-2 1-78 0 0,-1 0 28 0 0,-3 1-32 0 0,-1 0-21 0 0,-3 1-32 0 0,-1 1-8 0 0,-3 1 27 0 0,-2 1-47 0 0,-1 2 9 0 0,-2 0-17 0 0,-1 3-20 0 0,-1 1-5 0 0,0 2-34 0 0,1 1 37 0 0,0 3-4 0 0,3 2-26 0 0,2 2 0 0 0,2 1-7 0 0,4 2-64 0 0,4 1-81 0 0,3 2-9 0 0,4 0-71 0 0,4 2-19 0 0,3 0 15 0 0,4 1 19 0 0,3 0 17 0 0,2 0 59 0 0,2-2 13 0 0,1-1 34 0 0,1-2 41 0 0,0-2 126 0 0,1-3-40 0 0,-1-2 40 0 0,0-3-82 0 0,0-2 216 0 0,-3-3 56 0 0,2-2-58 0 0,0-3-2 0 0,0-2-53 0 0,1-2 16 0 0,-1-3-52 0 0,1-2 9 0 0,-1-2 102 0 0,0-3-228 0 0,1-1 264 0 0,-2-1-200 0 0,0 0 79 0 0,0 0-3 0 0,-2 1 81 0 0,0 2-95 0 0,-2 0-14 0 0,0 3-49 0 0,-1 0-48 0 0,-1 2-33 0 0,-2 2-56 0 0,1 1 57 0 0,-3 1-22 0 0,0 1 31 0 0,-1 2-36 0 0,-1 0 45 0 0,3 3-242 0 0,-1 0 200 0 0,2 4-247 0 0,0 1 97 0 0,-1 3-75 0 0,1 2 21 0 0,0 2 11 0 0,1 2 9 0 0,1 1 13 0 0,1 1 17 0 0,1 1 33 0 0,0 0-26 0 0,2-1 62 0 0,0 1 34 0 0,1-2 16 0 0,1-1 62 0 0,-1-2-1 0 0,1-1-46 0 0,0-2 133 0 0,0-2-13 0 0,1-3 14 0 0,0-2-17 0 0,1-1 16 0 0,1-4-24 0 0,1-2 35 0 0,1-2 8 0 0,0-4-30 0 0,2-3-22 0 0,1-3 11 0 0,2-4 133 0 0,0-3-240 0 0,1-5 55 0 0,2-5-27 0 0,0-3 95 0 0,0-5-107 0 0,1-2 242 0 0,-2-2-159 0 0,0-1 386 0 0,-3-1-210 0 0,-2 1 319 0 0,-2 2-154 0 0,-3 0 13 0 0,-3 4-26 0 0,-3 2-21 0 0,-2 2-194 0 0,-2 2 203 0 0,-3 3-263 0 0,-2 1 165 0 0,-3 2-286 0 0,-1 2 243 0 0,-3 2-318 0 0,-1 2 249 0 0,-3 4-270 0 0,-2 2 213 0 0,-2 4-244 0 0,-1 3 253 0 0,-3 5-120 0 0,-1 5 5 0 0,-2 5-57 0 0,-1 6-169 0 0,-1 5 178 0 0,0 8-223 0 0,-1 6 289 0 0,2 7-288 0 0,2 5 136 0 0,4 5-14 0 0,2 4 51 0 0,5 4 30 0 0,4 2 1 0 0,3 2 37 0 0,5 0 24 0 0,3 1 28 0 0,4-2 23 0 0,4-1 25 0 0,3-3 104 0 0,4-2 131 0 0,3-3-221 0 0,4-4 73 0 0,3-4-64 0 0,3-4-41 0 0,1-5-200 0 0,3-5-252 0 0,1-5-377 0 0,1-5-171 0 0,1-5-466 0 0,0-4-283 0 0,2-6-126 0 0,1-5-287 0 0,1-5-761 0 0,3-6-2266 0 0,1-6-3307 0 0,-10 2 7566 0 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3:58.60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5095E6"/>
      <inkml:brushProperty name="anchorY" value="-1.35411E6"/>
      <inkml:brushProperty name="scaleFactor" value="0.5"/>
    </inkml:brush>
  </inkml:definitions>
  <inkml:trace contextRef="#ctx0" brushRef="#br0">703 71 592 0 0,'0'0'2704'0'0,"0"-3"-1059"0"0,1 1 158 0 0,0-3-367 0 0,0 0 48 0 0,0-1-212 0 0,0 1 82 0 0,0-1-72 0 0,-1 0-83 0 0,1 3-98 0 0,-1-2-152 0 0,0 1-183 0 0,0 1-183 0 0,0-1-79 0 0,0 1-136 0 0,-1 0-23 0 0,-1 1-39 0 0,-1-1-30 0 0,-3 1-4 0 0,-2 2 11 0 0,-3 0 4 0 0,-4 2-23 0 0,-2 1-35 0 0,-4 2-10 0 0,-4 1-33 0 0,-4 3-2 0 0,-6 2-26 0 0,-4 4 10 0 0,-6 4-42 0 0,-3 2 34 0 0,-2 3-62 0 0,0 3 92 0 0,-1 3-122 0 0,3 3 121 0 0,2 2-121 0 0,5 2 17 0 0,5 3 50 0 0,5 2-66 0 0,8 2 8 0 0,6 0-12 0 0,7 2-47 0 0,8 1-20 0 0,8 3-81 0 0,6 0-46 0 0,8 2-41 0 0,7 1-32 0 0,4-2-67 0 0,5-1 71 0 0,4-4-21 0 0,1-3-31 0 0,3-5 76 0 0,0-3-112 0 0,-1-6 63 0 0,-1-6-180 0 0,-3-4 157 0 0,-1-5-95 0 0,-4-5 190 0 0,-1-4-155 0 0,-3-4 118 0 0,-2-4 97 0 0,-2-4-125 0 0,-1-3 60 0 0,-4-4 80 0 0,-1-2-120 0 0,-4-4 158 0 0,-3-2-126 0 0,-3-1 189 0 0,-4-2-148 0 0,-4-1 282 0 0,-5-1 4 0 0,-5-1 261 0 0,-4-1 52 0 0,-4 0 23 0 0,-4 0-60 0 0,-2 1-61 0 0,0 2-56 0 0,-1 3-81 0 0,1 1-31 0 0,2 3 1 0 0,2 2-16 0 0,2 2 11 0 0,2 2-22 0 0,2 2-54 0 0,3 1-83 0 0,3 2-79 0 0,1 0-33 0 0,3 2-93 0 0,3-2-102 0 0,4 1-142 0 0,4 1 141 0 0,4 0-134 0 0,3 1 159 0 0,4 1-120 0 0,2 1 221 0 0,3 1-124 0 0,0 2 198 0 0,1 2-123 0 0,0 0 154 0 0,0 2-103 0 0,-2 2 174 0 0,-2 0-115 0 0,-2 1 208 0 0,-2 3 3 0 0,-3 0 141 0 0,-2 2-34 0 0,-3 1 63 0 0,-3 2-83 0 0,-2 2 35 0 0,-2 1-68 0 0,-2 3-11 0 0,-1 2 9 0 0,-2 1-85 0 0,0 1 42 0 0,-1 1-96 0 0,1 0 44 0 0,-1 1-59 0 0,1-1-18 0 0,2 1-122 0 0,0-2-165 0 0,1 0-9 0 0,2-1-243 0 0,0-2-25 0 0,1-2-341 0 0,0-1 23 0 0,1-2-184 0 0,0-3-241 0 0,1-2-139 0 0,0-3-53 0 0,-1-2-59 0 0,3-4 55 0 0,-2-1-21 0 0,3-3-1697 0 0,0-3-656 0 0,-1 0 1875 0 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3:59.03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5241E6"/>
      <inkml:brushProperty name="anchorY" value="-1.3564E6"/>
      <inkml:brushProperty name="scaleFactor" value="0.5"/>
    </inkml:brush>
  </inkml:definitions>
  <inkml:trace contextRef="#ctx0" brushRef="#br0">1 212 4392 0 0,'0'0'0'0'0,"1"-2"2081"0"0,2-5 13 0 0,1-1-144 0 0,1-3 135 0 0,0 0-204 0 0,0-2-97 0 0,0 1-159 0 0,1 0 47 0 0,-1 0 26 0 0,-1 0 14 0 0,0 2-107 0 0,0 0-120 0 0,-1 1-213 0 0,1 0-243 0 0,-2 2-96 0 0,1 0-276 0 0,-1 2 17 0 0,1-2-308 0 0,0 2 27 0 0,1-1-213 0 0,-1 2 38 0 0,1-1-156 0 0,0 1 74 0 0,-2 2-52 0 0,3 1-101 0 0,0 0-69 0 0,1 3-95 0 0,1 2-63 0 0,0 2-44 0 0,1 3-67 0 0,0 2-53 0 0,0 3-266 0 0,0 2 163 0 0,0 2-309 0 0,0 3 153 0 0,0 2-205 0 0,-1 0 91 0 0,0 1 33 0 0,0 0 66 0 0,-2 0 112 0 0,0 0 84 0 0,-1-1 145 0 0,0-2 7 0 0,-1-1 120 0 0,-2-2-11 0 0,1-2 132 0 0,-1-2 47 0 0,0-3 74 0 0,0-1 50 0 0,0-2 12 0 0,-1-3 157 0 0,0-2-27 0 0,0-1 973 0 0,-1-5-1017 0 0,1-2 209 0 0,1-3-251 0 0,1-3 231 0 0,1-2-221 0 0,1-3 261 0 0,2-3-170 0 0,2-2 134 0 0,1-2-200 0 0,3-1 68 0 0,0-2 57 0 0,2 0-35 0 0,1 0 38 0 0,1 1-50 0 0,0 1-41 0 0,1 1-42 0 0,0 1-25 0 0,0 1-64 0 0,-1 3-23 0 0,0 2-36 0 0,-2 3 1 0 0,-1 2-42 0 0,-3 3-17 0 0,1 2 11 0 0,-3 2-6 0 0,2 3 15 0 0,-2 3-14 0 0,-1 2 10 0 0,0 4-49 0 0,-2 2-19 0 0,0 3-67 0 0,-2 3 122 0 0,0 2-320 0 0,-1 2 141 0 0,-1 3-356 0 0,0 0 93 0 0,0 2-239 0 0,1 1 14 0 0,0 0-62 0 0,-1-1-115 0 0,1 0 23 0 0,1-1-272 0 0,1-1-95 0 0,0-2-274 0 0,1-1-376 0 0,1-2-226 0 0,0-2-2890 0 0,2-2-2790 0 0,-1-4 6771 0 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3:59.73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5427E6"/>
      <inkml:brushProperty name="anchorY" value="-1.35787E6"/>
      <inkml:brushProperty name="scaleFactor" value="0.5"/>
    </inkml:brush>
  </inkml:definitions>
  <inkml:trace contextRef="#ctx0" brushRef="#br0">385 910 164 0 0,'1'-2'8964'0'0,"1"1"-7722"0"0,0-1-149 0 0,1-1-126 0 0,0 0-104 0 0,1-2-75 0 0,-1 1-164 0 0,1-1-113 0 0,0 0-98 0 0,0 0-82 0 0,0 0-64 0 0,1 0-58 0 0,-1 0-38 0 0,0 0-10 0 0,0 0 11 0 0,1 0 64 0 0,-1 0 33 0 0,1-1 122 0 0,-2 2-90 0 0,1-1 162 0 0,0 1-111 0 0,-1-1 117 0 0,-1 1-112 0 0,0-1 44 0 0,0 1-42 0 0,-2-1 28 0 0,1 0-43 0 0,-2 0 36 0 0,0 1 64 0 0,-2-2-210 0 0,-1 1 102 0 0,-2-2-14 0 0,-1 1-10 0 0,-2 0 0 0 0,-2 0-59 0 0,-1 0-8 0 0,-2 0-76 0 0,-2 1 31 0 0,-2 0-60 0 0,-2 1-14 0 0,-2 0-21 0 0,-1 1-21 0 0,-1 2-15 0 0,0 0-27 0 0,-1 1 20 0 0,0 2 25 0 0,0 2 62 0 0,0 1-215 0 0,2 3 85 0 0,0 2 116 0 0,2 2-213 0 0,1 2 220 0 0,2 3-254 0 0,3 2 158 0 0,2 1-222 0 0,4 1 219 0 0,2 1-261 0 0,2 1 175 0 0,4 1-232 0 0,2 0 195 0 0,3 0-156 0 0,3 0 162 0 0,2-1-107 0 0,3 0 164 0 0,1-3-116 0 0,2-2 170 0 0,1-2-127 0 0,2-3 172 0 0,1-3-142 0 0,0-2 209 0 0,0-4-98 0 0,1-1 216 0 0,0-3-243 0 0,1-4 251 0 0,-1-2-267 0 0,2-4 271 0 0,0-4-246 0 0,1-5 140 0 0,1-5-281 0 0,2-6 200 0 0,0-6-312 0 0,0-5 54 0 0,0-6 100 0 0,1-7-156 0 0,-1-4 377 0 0,-1-2 128 0 0,-2-1 157 0 0,-3 1 71 0 0,-2 2-14 0 0,-3 3-20 0 0,-4 4-10 0 0,-2 5 42 0 0,-4 3-15 0 0,-1 4 104 0 0,-3 3-5 0 0,-2 1-179 0 0,0 4 491 0 0,-2 2-622 0 0,-1 2 467 0 0,0 2-663 0 0,-1 1 500 0 0,1 3-603 0 0,0 2 176 0 0,0 2-177 0 0,0 2 33 0 0,1 4-21 0 0,0 2 11 0 0,-1 3-8 0 0,0 4 3 0 0,-1 3-1 0 0,0 4 0 0 0,0 6 0 0 0,-1 5 0 0 0,1 5 0 0 0,0 7 0 0 0,-1 6 0 0 0,0 5-201 0 0,0 7 63 0 0,-1 7-64 0 0,2 4 11 0 0,0 5 14 0 0,0 3 358 0 0,2 2-437 0 0,0 0 489 0 0,2 1-468 0 0,0 0 519 0 0,2-2-518 0 0,0-3 186 0 0,2-3-23 0 0,1-4 41 0 0,1-3 19 0 0,1-5 8 0 0,1-4 7 0 0,0-5-1 0 0,0-4 24 0 0,1-2-11 0 0,0-5 10 0 0,0-3-190 0 0,1-4-150 0 0,1-2-319 0 0,0-3-405 0 0,0-3-292 0 0,2-3-241 0 0,1-2-397 0 0,0-2-205 0 0,-3-3-258 0 0,3 0-647 0 0,0-3-2673 0 0,1-1-3779 0 0,-3 0 8915 0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3:59.93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5584E6"/>
      <inkml:brushProperty name="anchorY" value="-1.35959E6"/>
      <inkml:brushProperty name="scaleFactor" value="0.5"/>
    </inkml:brush>
  </inkml:definitions>
  <inkml:trace contextRef="#ctx0" brushRef="#br0">22 0 4308 0 0,'-7'8'28354'0'0,"7"-7"-28249"0"0,-3-1-105 0 0,0-1 0 0 0,0 1 0 0 0,1-1 0 0 0,0 1 0 0 0,1 0 0 0 0,0 0 0 0 0,1 0 0 0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4:02.25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5453E6"/>
      <inkml:brushProperty name="anchorY" value="-1.35832E6"/>
      <inkml:brushProperty name="scaleFactor" value="0.5"/>
    </inkml:brush>
  </inkml:definitions>
  <inkml:trace contextRef="#ctx0" brushRef="#br0">4 1 320 0 0,'-4'7'18811'0'0,"7"-7"-18492"0"0,-1 2-101 0 0,4-1 74 0 0,-1 0-120 0 0,6 1 62 0 0,2 0-59 0 0,5 1 42 0 0,2-1-88 0 0,2 2 54 0 0,3-1-98 0 0,3 1 31 0 0,2 1-32 0 0,5 0 7 0 0,3 1-45 0 0,4 0 40 0 0,2 0-51 0 0,3 1 47 0 0,1-1-38 0 0,2 1-12 0 0,3 1 40 0 0,2 0 6 0 0,3 0 8 0 0,1 0 15 0 0,2 1 20 0 0,3 1 10 0 0,-1 0 92 0 0,2 0-122 0 0,1 1 46 0 0,1 1-25 0 0,1-1 101 0 0,1 1-150 0 0,1 0 174 0 0,1 0-170 0 0,2 1 141 0 0,3 0-192 0 0,1 1 167 0 0,1 0-183 0 0,-1 0 57 0 0,-1-1-15 0 0,-1 0-5 0 0,-1 0 11 0 0,-1 0-4 0 0,-2-1-35 0 0,-2 0 29 0 0,-1 0-1 0 0,-2-1-15 0 0,-2 0 6 0 0,-2-1-2 0 0,-1 1 10 0 0,-2-2-27 0 0,-4 0 22 0 0,-1 0-49 0 0,-2-1 47 0 0,-1 1-6 0 0,0-2-22 0 0,0 1 4 0 0,-1-1 21 0 0,1 1-17 0 0,0-1-26 0 0,0 0 21 0 0,1 0-3 0 0,-1 0-9 0 0,1 0-20 0 0,1 0 38 0 0,1 0 104 0 0,1 0-197 0 0,2 0 219 0 0,2 1-222 0 0,0 0 80 0 0,1 0-49 0 0,1 1 36 0 0,-1-1-6 0 0,0 1-40 0 0,1 1 9 0 0,0-1 41 0 0,1 0-4 0 0,0 0-11 0 0,2 1 11 0 0,0-1-8 0 0,1 1 11 0 0,1 0-18 0 0,0 0-12 0 0,2 0-21 0 0,1 1 28 0 0,1 0-15 0 0,1 1-56 0 0,2 0 30 0 0,3 1 124 0 0,4 0-206 0 0,2 0 143 0 0,2 1-181 0 0,-2 0 147 0 0,2-1-145 0 0,-2 0 80 0 0,-2 0-73 0 0,-1-1 39 0 0,-2 0-36 0 0,0 0-33 0 0,-2-1 56 0 0,0-1-15 0 0,0 1 14 0 0,0 0-34 0 0,3 0 48 0 0,3 0-29 0 0,3 2 51 0 0,2 0-33 0 0,2 1 35 0 0,1 0-18 0 0,0 1 52 0 0,1 0 4 0 0,-1 0 43 0 0,1 0-46 0 0,-1 0 39 0 0,0 1-34 0 0,1-1 84 0 0,0 1-25 0 0,1 0 20 0 0,1 0 12 0 0,0 0-17 0 0,0 1 1 0 0,0-1 5 0 0,0 0 11 0 0,-1 0-8 0 0,-3-1 51 0 0,-3-1-85 0 0,-4-1 74 0 0,-3-1-89 0 0,-2 0 20 0 0,-1-2-7 0 0,-2 0-24 0 0,-1-2 6 0 0,-2 0 25 0 0,-2-1-50 0 0,-4-1 25 0 0,-3-1-3 0 0,-3-1 13 0 0,-4-1 2 0 0,-3 0-5 0 0,-4-1 17 0 0,-4 0 4 0 0,-3 0 9 0 0,-3-1 22 0 0,-2 0-5 0 0,-5 0 45 0 0,-2 0 11 0 0,-4 0 19 0 0,-2-1 11 0 0,-6 0 55 0 0,2 1 23 0 0,-5-1-39 0 0,2 1-4 0 0,-4-1-32 0 0,1 0-7 0 0,-2 0-24 0 0,-3 0-43 0 0,2 0 34 0 0,-1 0 10 0 0,-3 0-96 0 0,3 0 15 0 0,-3 0-28 0 0,0 0-66 0 0,-2 0-39 0 0,-1 0-78 0 0,3 0-77 0 0,-1 0-93 0 0,-1-1-76 0 0,0 1-153 0 0,-1 0-208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1:53.0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109 169 1480 0 0,'-9'-21'5211'0'0,"1"0"-1"0"0,-7-28 1 0 0,-10-28 3421 0 0,24 76-8322 0 0,-10 23-32 0 0,0 16-236 0 0,2 0 1 0 0,2 1 0 0 0,1 0 0 0 0,2 0-1 0 0,2 1 1 0 0,2-1 0 0 0,6 54-1 0 0,4-14-231 0 0,4-2 0 0 0,39 130 0 0 0,-52-202-3 0 0,1 0 0 0 0,-1-1 0 0 0,1 1 0 0 0,0 0 0 0 0,0-1 0 0 0,1 0 0 0 0,-1 1 0 0 0,1-1 0 0 0,0 0-1 0 0,0 0 1 0 0,0-1 0 0 0,0 1 0 0 0,1-1 0 0 0,0 1 0 0 0,7 4 0 0 0,-7-6-32 0 0,-1-1 0 0 0,1 0 0 0 0,0 0 0 0 0,0 0 0 0 0,0 0 0 0 0,0-1 0 0 0,0 0 0 0 0,0 1 0 0 0,0-2 0 0 0,0 1 0 0 0,1 0 0 0 0,-1-1 0 0 0,0 1 0 0 0,0-1 0 0 0,-1-1 1 0 0,1 1-1 0 0,0 0 0 0 0,0-1 0 0 0,6-3 0 0 0,16-9-154 0 0,0-1 0 0 0,-1-1 0 0 0,0-1 1 0 0,-2-1-1 0 0,30-29 0 0 0,-13 7 4804 0 0,62-84 0 0 0,-93 118-4050 0 0,-6 16-233 0 0,-6 29-227 0 0,1-23 20 0 0,3 5-386 0 0,0-1 1 0 0,0 0-1 0 0,2 0 1 0 0,6 22-1 0 0,-6-31-407 0 0,1 1 0 0 0,0-1-1 0 0,1 0 1 0 0,12 19 0 0 0,4-8-2416 0 0,-19-21 2856 0 0,-1 0 0 0 0,0 0 0 0 0,0-1 0 0 0,1 1 0 0 0,-1 0 0 0 0,0 0 0 0 0,1-1 1 0 0,-1 1-1 0 0,1-1 0 0 0,-1 0 0 0 0,1 1 0 0 0,-1-1 0 0 0,1 0 0 0 0,-1 0 0 0 0,1 0 0 0 0,-1 0 0 0 0,1 0 0 0 0,-1 0 0 0 0,1 0 0 0 0,1-1 0 0 0,15-6-4126 0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4:05.61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6509E6"/>
      <inkml:brushProperty name="anchorY" value="-1.36096E6"/>
      <inkml:brushProperty name="scaleFactor" value="0.5"/>
    </inkml:brush>
  </inkml:definitions>
  <inkml:trace contextRef="#ctx0" brushRef="#br0">26 1735 744 0 0,'13'13'21397'0'0,"-14"-15"-21239"0"0,0-1-39 0 0,-1-2-10 0 0,1-1-31 0 0,-1-2-16 0 0,0-2-18 0 0,-1-1 17 0 0,0-2-68 0 0,0-1 11 0 0,-1-2 30 0 0,1-3-30 0 0,0-1-12 0 0,0-3 22 0 0,0-3-46 0 0,1-2 8 0 0,1-2 62 0 0,0-3-70 0 0,1-2-19 0 0,1-3-23 0 0,1-2-12 0 0,1-2 19 0 0,0-2-8 0 0,1-1 40 0 0,0-1-85 0 0,0 1 64 0 0,1 0-12 0 0,-1-1 3 0 0,0 2 20 0 0,0-1 3 0 0,0 2 15 0 0,-2 2-12 0 0,1 1 18 0 0,-1 1-5 0 0,0 2 7 0 0,1 2 7 0 0,-1 0 4 0 0,0 2-24 0 0,0 2 21 0 0,0 1 40 0 0,0 3-59 0 0,-1 0 54 0 0,2 2-45 0 0,-2 1 41 0 0,1 1-21 0 0,0 1-78 0 0,0 1 102 0 0,-1 1-29 0 0,1 0-19 0 0,0 2 32 0 0,0 0-52 0 0,-1 1 48 0 0,0 1-7 0 0,1 0 12 0 0,-1 1-10 0 0,0 1-2 0 0,0 1 6 0 0,0 1-12 0 0,-1 0 3 0 0,1 2 4 0 0,-1 1-7 0 0,0 0 17 0 0,0 1-14 0 0,0-1 13 0 0,0 3-22 0 0,1-3 26 0 0,-1 3 10 0 0,0-2-17 0 0,0 3 2 0 0,0-2 0 0 0,0 2-6 0 0,0 0 7 0 0,0 0-22 0 0,-1 2 30 0 0,1-2-9 0 0,0 1-6 0 0,0 0 2 0 0,0 2-6 0 0,-1-2 25 0 0,1 1-40 0 0,1 0 55 0 0,-1 0-45 0 0,0-1 5 0 0,0 2 12 0 0,0 0-10 0 0,0-2 4 0 0,0 2-1 0 0,0-1 5 0 0,0 2 12 0 0,0-3-8 0 0,0 1 23 0 0,0 0-2 0 0,0 1-22 0 0,0-2 2 0 0,0 0-24 0 0,0 2 24 0 0,0-3-14 0 0,0 1 5 0 0,-1-1-15 0 0,1 0 32 0 0,-1 1-10 0 0,1 0-5 0 0,-1 0 21 0 0,1 0-26 0 0,-1 0-10 0 0,0 0 3 0 0,1 1 6 0 0,-1 1-16 0 0,1 0-14 0 0,0 0 13 0 0,-1-1-24 0 0,1 1 7 0 0,0 1-8 0 0,-1 0 16 0 0,1 0-5 0 0,1-1-17 0 0,-1 0 34 0 0,0 0-11 0 0,1 0 27 0 0,-1 1 8 0 0,0 1-1 0 0,0-1 11 0 0,3 2-21 0 0,-1 0 21 0 0,1-1-16 0 0,2 2 9 0 0,-1-1-8 0 0,3 0 8 0 0,-1 0-3 0 0,1 0-13 0 0,0 0 37 0 0,2 0-35 0 0,-1 1-3 0 0,3-1 6 0 0,1 1 5 0 0,2-1 8 0 0,2 2-34 0 0,2-1 48 0 0,1 0-24 0 0,2 1 2 0 0,1 1-13 0 0,4-1 8 0 0,2 1-9 0 0,3 0-2 0 0,2 0 1 0 0,3-1 13 0 0,3 2-4 0 0,3-1 2 0 0,3 0-14 0 0,2 1 23 0 0,1 0-17 0 0,2 0-23 0 0,1 0 58 0 0,1 0-32 0 0,1 1 2 0 0,1-1-5 0 0,1 1 15 0 0,1-1 4 0 0,1 1-5 0 0,2 0 12 0 0,1 1-12 0 0,1 1-2 0 0,1 0-8 0 0,1 1 24 0 0,0-1-26 0 0,1 1 14 0 0,-1-1-5 0 0,-1 1 6 0 0,0-1 7 0 0,1 1 46 0 0,-2 0-60 0 0,1-1 16 0 0,-1 1 4 0 0,-1-1 2 0 0,1 1-10 0 0,-1-1 12 0 0,1 0-22 0 0,-3-1 21 0 0,1 1-35 0 0,0-1 24 0 0,-1 0-22 0 0,2 0 25 0 0,0 1-17 0 0,1-1 14 0 0,1 0-12 0 0,0 0 8 0 0,1 0-26 0 0,-1 1 21 0 0,1-1-2 0 0,1 0 9 0 0,0 0-15 0 0,-1 0-4 0 0,1-1 9 0 0,0 1-12 0 0,-1-1 157 0 0,0 0-222 0 0,-1 0 91 0 0,-1-1-17 0 0,-1 1 41 0 0,-2-2-80 0 0,1 1 45 0 0,1 0-21 0 0,-1-1 0 0 0,0 0 6 0 0,1 1 6 0 0,0-1-6 0 0,-1 1-6 0 0,1-1-4 0 0,-1 1 15 0 0,0-1-10 0 0,-2 0 23 0 0,0 0-12 0 0,-1 1-9 0 0,-1-1 31 0 0,2 1-29 0 0,1-1 33 0 0,1 1-28 0 0,2 0 9 0 0,1 1-3 0 0,0-1 5 0 0,1 1-7 0 0,0 0-2 0 0,-1-1 15 0 0,0 1 112 0 0,1 0-181 0 0,-1 0 82 0 0,0 0 122 0 0,-1 0-188 0 0,-1 1 63 0 0,1-1-44 0 0,0 1 48 0 0,0 0-15 0 0,0 0-3 0 0,-1 0 11 0 0,-2 0 6 0 0,-2-1 111 0 0,1 0-199 0 0,-1 0 213 0 0,-1 0-220 0 0,0-1 224 0 0,-2 0-241 0 0,0-1 199 0 0,-1 0-201 0 0,-1-1 198 0 0,-1 0-205 0 0,-2 0 197 0 0,-2-1-190 0 0,-2 1 197 0 0,-2-1-227 0 0,-1-1 259 0 0,-2 1-209 0 0,-2-1 130 0 0,0 0-168 0 0,-1 1 201 0 0,-1-1-222 0 0,1 1 231 0 0,-1 1-209 0 0,1-1 203 0 0,-1 1-200 0 0,0 0 214 0 0,0 0-227 0 0,0 1 227 0 0,1-1-214 0 0,-1 1 214 0 0,0-1-208 0 0,-1 0 203 0 0,-1 0-210 0 0,-1-1 216 0 0,0 0-182 0 0,0 0 187 0 0,-1-1-204 0 0,0 0 182 0 0,1 0-181 0 0,-1-1 193 0 0,0 0-217 0 0,-1 0 206 0 0,1-1-189 0 0,-2 0 201 0 0,1-1-209 0 0,-2 1 184 0 0,1-1-181 0 0,-1 0 170 0 0,-1 0-173 0 0,1 1 186 0 0,-1-1-200 0 0,0 1 210 0 0,1 0-189 0 0,-1-1 183 0 0,0 1-189 0 0,0 0 191 0 0,0 0-169 0 0,-1 0 158 0 0,-1 0-163 0 0,1 0 170 0 0,-1 0-186 0 0,-1 0 200 0 0,1 0-224 0 0,-2 0 258 0 0,-1 1-254 0 0,1-1 212 0 0,-2 1-198 0 0,0 0 197 0 0,0 1-180 0 0,0-1 166 0 0,-1 1-180 0 0,-1 0 213 0 0,1-1-224 0 0,-2 0 228 0 0,0 1-228 0 0,0-1 195 0 0,-4 1-180 0 0,3-1 173 0 0,-1 1-163 0 0,-2-1 189 0 0,2 1-196 0 0,-3-1 186 0 0,3 1-168 0 0,-4-1 176 0 0,3 0-192 0 0,-3 0 217 0 0,3 0-234 0 0,-4 0 211 0 0,3 0-185 0 0,-2 0 185 0 0,2 0-167 0 0,-2 0 154 0 0,2-1-177 0 0,-2 1 212 0 0,1 0-242 0 0,-2-1 218 0 0,2 0-146 0 0,-2 1 141 0 0,2-1-165 0 0,-3-1 181 0 0,1 1-191 0 0,-1 0 197 0 0,0 0-208 0 0,-2 0 211 0 0,1 0-236 0 0,-2 0 253 0 0,2 0-254 0 0,-2 0 235 0 0,2 0-220 0 0,-2 0 196 0 0,2 0-190 0 0,-2 0 197 0 0,3 0-204 0 0,-3 0 202 0 0,-1 0-206 0 0,2 0 221 0 0,-2 0-207 0 0,0 0 217 0 0,1 1-213 0 0,0 0 190 0 0,-2 0-216 0 0,3 0 209 0 0,-2 0-177 0 0,0 0 156 0 0,1 0-149 0 0,0-1 148 0 0,-2 1-166 0 0,2 0 175 0 0,-2 0-174 0 0,0 0 225 0 0,1 1-235 0 0,-1-1 148 0 0,-1 1-125 0 0,2 0 154 0 0,-2 0-176 0 0,0 1 181 0 0,2-1-162 0 0,-1 0 160 0 0,1 1-173 0 0,-2-1 206 0 0,2 2-225 0 0,-2-1 189 0 0,1 1-202 0 0,-1-1 185 0 0,1 1-164 0 0,-1-1 174 0 0,1 2-121 0 0,-1-2 127 0 0,0 2-199 0 0,-1 0 204 0 0,1 1-154 0 0,0-1 145 0 0,-1 3-158 0 0,0 0 155 0 0,0 0-159 0 0,0 2 154 0 0,-1 0-149 0 0,0 1 171 0 0,0 1-163 0 0,-1 0 176 0 0,0 2-183 0 0,0 1 196 0 0,-2 1-190 0 0,0 2 193 0 0,-1 1-216 0 0,-1 1 256 0 0,-1 2-231 0 0,-1 2 146 0 0,-1 2-16 0 0,-2 2 36 0 0,0 1 13 0 0,-1 1-29 0 0,-1 2 132 0 0,-1 2-164 0 0,0 2 137 0 0,0 2-47 0 0,-1 0 9 0 0,0 2-18 0 0,1 0-9 0 0,0 0-8 0 0,0 2-23 0 0,0-1-18 0 0,0 1-1 0 0,1 0-35 0 0,0 0 36 0 0,1 0-35 0 0,-1 0 15 0 0,1-1-19 0 0,1-1 5 0 0,0-2 22 0 0,0-1-54 0 0,0-2 72 0 0,1-1-64 0 0,1-1-78 0 0,0 0 153 0 0,0-2-187 0 0,0 0 207 0 0,1-2-179 0 0,0 0 166 0 0,1-2-183 0 0,0-1 213 0 0,-1 0-186 0 0,2-2 67 0 0,0 1 105 0 0,-1-1-160 0 0,2-1 143 0 0,0 0-123 0 0,0 0 147 0 0,0 0-197 0 0,1-2 200 0 0,-1-1-197 0 0,1 0 226 0 0,0 0-230 0 0,0-1 201 0 0,1-1-201 0 0,-1 1 190 0 0,0-1-188 0 0,1-1 177 0 0,-1 0-180 0 0,1 0 204 0 0,0 0-234 0 0,-1 0 262 0 0,1 0-238 0 0,0-1 222 0 0,0 1-224 0 0,1-1 206 0 0,-1 1-192 0 0,1-1 187 0 0,0 1-60 0 0,0 0 5 0 0,1 0 65 0 0,-1 0-113 0 0,1-1 49 0 0,0 1-49 0 0,-1 0 6 0 0,1 0 10 0 0,0 0-27 0 0,-1-1 27 0 0,1 1-41 0 0,-1-1 35 0 0,1 0-2 0 0,-1-1-4 0 0,0 0 21 0 0,0 0 41 0 0,0 0-81 0 0,0-1-127 0 0,1 0 212 0 0,-1-1-190 0 0,1-1 198 0 0,-1 0-219 0 0,0 0 230 0 0,1-1-225 0 0,-1-1 236 0 0,0 1-205 0 0,0-1 207 0 0,1 0-215 0 0,-1-2 219 0 0,1 2-210 0 0,0-2 202 0 0,-1 2-190 0 0,1-2 210 0 0,-1 2-234 0 0,1-3 220 0 0,-1 2-189 0 0,1-1 280 0 0,0 0-347 0 0,0-1 295 0 0,0 1-264 0 0,0-1 229 0 0,0 0-194 0 0,-1-1 208 0 0,1 0-239 0 0,0-1 245 0 0,-1-1-215 0 0,1 2 205 0 0,-1-2-209 0 0,1 0 230 0 0,-1 1-227 0 0,1-1 227 0 0,-1-1-226 0 0,0 0 217 0 0,1 0-220 0 0,-1 0 230 0 0,1 0-228 0 0,-1 0 246 0 0,0-1-246 0 0,1 1 210 0 0,-1 0-218 0 0,0-1 223 0 0,0 1-222 0 0,0-2 217 0 0,0 2-220 0 0,1-1 244 0 0,0 0-256 0 0,-1 0 265 0 0,0 0-285 0 0,-1-1 281 0 0,0 0-146 0 0,0 0 16 0 0,0 0 143 0 0,1 1-83 0 0,0 1-166 0 0,0-1 230 0 0,0 0-256 0 0,0 0 248 0 0,-1-1-272 0 0,1 1 268 0 0,-1-1-114 0 0,0 0-25 0 0,0-1 20 0 0,-1 0-41 0 0,0 0-110 0 0,0-1 249 0 0,1 1-225 0 0,-1 1 227 0 0,1-1-235 0 0,0 1 239 0 0,0 0-110 0 0,0 0-28 0 0,0 0-30 0 0,-1-2-156 0 0,0 1 140 0 0,1-1-248 0 0,-1 1-52 0 0,0-2-136 0 0,-1 1-139 0 0,1 1-142 0 0,-1-2-157 0 0,1 0-420 0 0,-1 0-304 0 0,0 0-583 0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4:08.32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7493E6"/>
      <inkml:brushProperty name="anchorY" value="-1.36357E6"/>
      <inkml:brushProperty name="scaleFactor" value="0.5"/>
    </inkml:brush>
  </inkml:definitions>
  <inkml:trace contextRef="#ctx0" brushRef="#br0">453 62 1132 0 0,'0'0'3415'0'0,"0"-2"-3018"0"0,0 0 45 0 0,0 0-121 0 0,0 1 80 0 0,0 0-94 0 0,0-2 64 0 0,0 0-104 0 0,0 1 113 0 0,0 1-218 0 0,0-1 222 0 0,0 1 119 0 0,0 0-360 0 0,0-1 197 0 0,0 0-261 0 0,0 1 246 0 0,0-1 707 0 0,0 1-1075 0 0,-1-1 229 0 0,0 1-279 0 0,1-1 260 0 0,-1 1-271 0 0,1 1 261 0 0,-2-2-298 0 0,1 0 205 0 0,-1 0-144 0 0,1 1 221 0 0,-2-1-259 0 0,0 0 269 0 0,1 1-292 0 0,-2 0 306 0 0,0-1-307 0 0,1 1 308 0 0,-2 0-294 0 0,1-1 280 0 0,1 1-288 0 0,-3 0 295 0 0,1 0-322 0 0,1 0 315 0 0,-3 0-272 0 0,2 1 286 0 0,0-1-274 0 0,-1 1 274 0 0,1-1-263 0 0,0 1 284 0 0,-2 0-294 0 0,1 0 299 0 0,2 0-300 0 0,-4 1 300 0 0,2-1-291 0 0,-2 0 251 0 0,1 1-262 0 0,-1-1 287 0 0,1 1-283 0 0,-2 0 221 0 0,3 0-187 0 0,-3-1 244 0 0,1 1-253 0 0,0 0 261 0 0,1 0-274 0 0,2 0 283 0 0,-2-1-296 0 0,1 1 299 0 0,2-1-309 0 0,-3 1 288 0 0,1 0-292 0 0,1 0 287 0 0,-1 0-316 0 0,1 0 324 0 0,1-1-300 0 0,-1 1 324 0 0,0 1-310 0 0,-1-1 296 0 0,1 1-308 0 0,1-1 306 0 0,-1 1-317 0 0,1 0 296 0 0,0-1-309 0 0,-1 1 324 0 0,1 0-307 0 0,1-1 312 0 0,-2 1-302 0 0,1-1 259 0 0,1 1-227 0 0,-1 0 234 0 0,0 0-265 0 0,1 0 290 0 0,-1 0-289 0 0,1-1 275 0 0,1 0-228 0 0,-3 1 237 0 0,2 0-270 0 0,-1 0 269 0 0,-1 0-260 0 0,1-1 245 0 0,1 1-292 0 0,-2 0 277 0 0,1 0-220 0 0,1 0 219 0 0,-1 0-250 0 0,2 0 272 0 0,-1-1-260 0 0,0 1 246 0 0,0 0-166 0 0,1-1 199 0 0,0 0-214 0 0,-1 1 193 0 0,1 0-77 0 0,-2 1-6 0 0,1-1 6 0 0,0 2 94 0 0,1-1 33 0 0,-1 1-46 0 0,0 0 17 0 0,1 1-66 0 0,0-1 16 0 0,-1 3-31 0 0,1-2 118 0 0,-1 3-16 0 0,0 0-46 0 0,1-1-9 0 0,-1 2-18 0 0,0 0-14 0 0,0 2 40 0 0,1 0 0 0 0,-1 0-21 0 0,1 1-29 0 0,0 0 12 0 0,1 0-35 0 0,0 0 23 0 0,0 1-40 0 0,0-1 66 0 0,0 1-29 0 0,0 0 1 0 0,1 0 25 0 0,0 0-8 0 0,-1-1-44 0 0,1 1-19 0 0,0-1 110 0 0,0 1 39 0 0,0 0-57 0 0,0 1 35 0 0,1-1-52 0 0,-1 1 3 0 0,1 0-54 0 0,0 0 37 0 0,0 0 60 0 0,0 0-36 0 0,0 0 20 0 0,0 0-27 0 0,1 0-39 0 0,0 0 0 0 0,0 0-31 0 0,0-1-13 0 0,0 1 34 0 0,0-1-16 0 0,0 0 6 0 0,1 0-6 0 0,-1 0-26 0 0,0 0 30 0 0,0-1-57 0 0,0 1 35 0 0,0-1-44 0 0,0 0 54 0 0,0 1-3 0 0,0 0 11 0 0,-1 0-14 0 0,0 0-5 0 0,1 0 16 0 0,-1 0-39 0 0,0 0 7 0 0,0 0-8 0 0,0-1 5 0 0,0 0 3 0 0,-1 0-5 0 0,1 0 6 0 0,0 0 17 0 0,0 1-18 0 0,0-1 10 0 0,0 1-2 0 0,0 0 0 0 0,0-1-10 0 0,0 0-1 0 0,-1-1 23 0 0,1 1-12 0 0,0-2 14 0 0,0 1 57 0 0,-1 0-85 0 0,0-1 135 0 0,1 1-119 0 0,-1-1 93 0 0,1 0-46 0 0,-1 1 56 0 0,0-1-90 0 0,0 0 42 0 0,1 0-29 0 0,-1 0 81 0 0,0 0-66 0 0,1 0 51 0 0,-1 0-70 0 0,1 0 81 0 0,-1 0-31 0 0,0 0 2 0 0,1 0-13 0 0,0 0 12 0 0,0 0-41 0 0,1 0 20 0 0,-1 0-7 0 0,1 0-32 0 0,-1 0 5 0 0,0 0-8 0 0,1 0-22 0 0,-1-1 5 0 0,-1-1-17 0 0,1 1-1 0 0,-1-2-14 0 0,1 2 26 0 0,0-2 29 0 0,-1 2-26 0 0,1-1 16 0 0,-1 1-19 0 0,1-1-4 0 0,0 1 23 0 0,-1-2-30 0 0,1 2 4 0 0,-1-2-15 0 0,1 1 134 0 0,-1 0-175 0 0,0 0 57 0 0,1-2-24 0 0,-1 2-3 0 0,0-1 6 0 0,1 0-3 0 0,-1-2 1 0 0,1 2 5 0 0,0-2 3 0 0,-1 0 22 0 0,1 0-19 0 0,-1-1-2 0 0,0 1-19 0 0,0-1 28 0 0,1 1-23 0 0,0-1 16 0 0,-1 2 19 0 0,1-2-28 0 0,0 2-10 0 0,-1-2 45 0 0,1 1-62 0 0,0 0 57 0 0,0 0-22 0 0,-1-1-7 0 0,1 1 3 0 0,-1-1-2 0 0,1 1-9 0 0,0-1 16 0 0,0 1-28 0 0,-1-1 50 0 0,1 2-57 0 0,-1-2 60 0 0,1 1-23 0 0,0 0 3 0 0,0-2-8 0 0,0 2 20 0 0,0-1-26 0 0,0 0 14 0 0,-1 0-38 0 0,1 0 44 0 0,-1-2-15 0 0,1 2 38 0 0,0-1-61 0 0,-1-1 42 0 0,1 2-60 0 0,0-1 78 0 0,0-1-62 0 0,0 0 42 0 0,-1 1-25 0 0,1-1-54 0 0,-1 0 49 0 0,0 0 37 0 0,0 0-48 0 0,0 1 55 0 0,1-1-24 0 0,-1 0 16 0 0,1 1-50 0 0,0 0 62 0 0,0-1-40 0 0,0 1 32 0 0,0 0-70 0 0,0 0 77 0 0,0-2 8 0 0,0 2-49 0 0,0 0 10 0 0,0-1 23 0 0,0 1-46 0 0,0 0 42 0 0,0-1-74 0 0,1 2 87 0 0,0-1-78 0 0,-1 0 56 0 0,1 1-40 0 0,-1-1 53 0 0,1-1-29 0 0,-1 2 29 0 0,1 0-27 0 0,0 0 14 0 0,1-1-28 0 0,-1 1 40 0 0,0 0-50 0 0,0-2 38 0 0,0 2-25 0 0,0-1 58 0 0,-1-1-86 0 0,1 1 41 0 0,1 0-28 0 0,-2-1 25 0 0,1 0-78 0 0,0 0-136 0 0,1 0-76 0 0,-1-1-243 0 0,1 1-191 0 0,0 0-526 0 0,0-1-398 0 0,3 0-799 0 0,11-1-11409 0 0,-7-1 13023 0 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4:10.46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7342E6"/>
      <inkml:brushProperty name="anchorY" value="-1.36394E6"/>
      <inkml:brushProperty name="scaleFactor" value="0.5"/>
    </inkml:brush>
  </inkml:definitions>
  <inkml:trace contextRef="#ctx0" brushRef="#br0">280 2468 340 0 0,'0'0'7149'0'0,"2"1"-6676"0"0,0 0-235 0 0,0 0 229 0 0,1 1 2217 0 0,-2-1-2561 0 0,0 0-27 0 0,1 0-2 0 0,-1 0-1 0 0,-1 0-43 0 0,2 0 7 0 0,1 0-191 0 0,-2 0 286 0 0,1 0-116 0 0,-1 0 20 0 0,2 0 3 0 0,-1 0-45 0 0,1 0 77 0 0,-1 0 4 0 0,-1-1 6 0 0,0 1 35 0 0,-1-1 105 0 0,2 1-77 0 0,7 1 5695 0 0,-8-3-5525 0 0,0-1-58 0 0,1 1-47 0 0,0-2-25 0 0,-1 0-60 0 0,0-1-20 0 0,1 0 48 0 0,-1-2 23 0 0,0 0-75 0 0,1-2 7 0 0,-1-1-60 0 0,-1-2-1 0 0,1-2 15 0 0,-1-1-50 0 0,0-1 20 0 0,0-2-41 0 0,0-3 11 0 0,0-2 0 0 0,-1-1-35 0 0,1-4 16 0 0,-1-2 7 0 0,1-2 34 0 0,0-2-64 0 0,0-3 7 0 0,0 0 1 0 0,0-2 15 0 0,0-2 18 0 0,0-2-17 0 0,0-1-35 0 0,0-3 24 0 0,1-1-1 0 0,-1-1 0 0 0,0-1 104 0 0,1 0-133 0 0,-1-2 120 0 0,0 1-88 0 0,0-1 118 0 0,0 0-145 0 0,-1 0 120 0 0,0 1-127 0 0,-1 0 135 0 0,0 1-134 0 0,-1 0 45 0 0,0 1-1 0 0,1 1 30 0 0,-1 2 57 0 0,0 3-22 0 0,1 2-3 0 0,0 3 45 0 0,1 2-19 0 0,-1 1-15 0 0,1 3-4 0 0,0 1 41 0 0,1 1-27 0 0,-1 2 10 0 0,1 0-35 0 0,1 2 19 0 0,-1 0-2 0 0,1 1 78 0 0,-1 1 68 0 0,0 1-99 0 0,1 1 9 0 0,-1 1-37 0 0,0 1 141 0 0,0 0-239 0 0,0 0 309 0 0,0 0-236 0 0,0 1 182 0 0,0 1-257 0 0,0-1 224 0 0,0 2-259 0 0,-1 0 205 0 0,1 1-241 0 0,-1 0 219 0 0,0 1-265 0 0,0 0 307 0 0,0 1-299 0 0,0 0 203 0 0,0 1-145 0 0,1 0 143 0 0,-1 1-98 0 0,0-1 73 0 0,0 0-169 0 0,-1 0 207 0 0,1 1-221 0 0,-1 0 268 0 0,0 0-243 0 0,0 1 211 0 0,1 2-91 0 0,-1 0-98 0 0,1 1 163 0 0,0 0-84 0 0,0 0-117 0 0,0 0 190 0 0,0 1-199 0 0,0-1 224 0 0,0 1-221 0 0,-1-1 222 0 0,1 1-98 0 0,0-1 7 0 0,-1-1 35 0 0,1 2-45 0 0,-1-2-15 0 0,0 0-108 0 0,0 0 168 0 0,0 1-60 0 0,0-1 20 0 0,0 2-18 0 0,-1-1-140 0 0,1 1 216 0 0,-1 0-226 0 0,0 1 238 0 0,1-2-210 0 0,-1 2 200 0 0,1-1-200 0 0,0 1 200 0 0,0-1-181 0 0,0 1 185 0 0,-1 0-185 0 0,1 0 191 0 0,0 0-207 0 0,-1 1 207 0 0,1 0-226 0 0,0 1 259 0 0,0 0-195 0 0,0 0 126 0 0,0 1-185 0 0,0-1 216 0 0,-1 0-204 0 0,1 1 198 0 0,0 0-222 0 0,0-1 234 0 0,0 1-215 0 0,0 0 228 0 0,1 1-250 0 0,-1 0 235 0 0,0-1-244 0 0,1 0 277 0 0,0 1-303 0 0,1 1 307 0 0,-1-1-242 0 0,1 1 255 0 0,-1-1-283 0 0,0-1 273 0 0,0 1-261 0 0,0 0 231 0 0,1 0-195 0 0,-1 1 198 0 0,1 0-111 0 0,0 0 6 0 0,0 0-13 0 0,0 0-35 0 0,-1-1-65 0 0,-1-1 185 0 0,1 1-204 0 0,-1 0 205 0 0,2 0-222 0 0,-1 0 230 0 0,1 1-172 0 0,0 0 81 0 0,0 0 34 0 0,-4 0 11 0 0,0 0-144 0 0,1 0 222 0 0,-2 1-223 0 0,0 0 216 0 0,2-1-227 0 0,-3 2 207 0 0,1-1-240 0 0,0 0 243 0 0,0 1-224 0 0,0 0 221 0 0,0 1-280 0 0,0-1 238 0 0,-1 1-196 0 0,1 0 177 0 0,-1 0-186 0 0,0-1 204 0 0,0 2-89 0 0,0-1 29 0 0,0 1-4 0 0,2-1-5 0 0,-2 1-26 0 0,2-1 12 0 0,-1 0-34 0 0,1-1-10 0 0,1 0-17 0 0,-1 1-16 0 0,0-1-44 0 0,1 0-36 0 0,0 1-49 0 0,0-1-47 0 0,1 0-53 0 0,-2 0-69 0 0,2 0-43 0 0,-1-1-89 0 0,2-1-50 0 0,0 1-102 0 0,-2 0-128 0 0,1 1-131 0 0,0-1-37 0 0,1 0-29 0 0,-3 0-100 0 0,1 0-180 0 0,0 0-329 0 0,-2 1-1734 0 0,-2 1-2869 0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7:09.23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9156E6"/>
      <inkml:brushProperty name="anchorY" value="-1.37944E6"/>
      <inkml:brushProperty name="scaleFactor" value="0.5"/>
    </inkml:brush>
  </inkml:definitions>
  <inkml:trace contextRef="#ctx0" brushRef="#br0">8 491 3004 0 0,'0'0'0'0'0,"-1"-4"2192"0"0,0-4-503 0 0,0-3-245 0 0,0-2 3 0 0,0-3-340 0 0,0-2 93 0 0,0 1-176 0 0,1-2-125 0 0,-1 1-79 0 0,2-1-95 0 0,-1 1 60 0 0,1 0-135 0 0,1 1-60 0 0,-1 0-110 0 0,1 1-39 0 0,0 1-75 0 0,0 1-67 0 0,0 1-29 0 0,0 4-38 0 0,-1-1-32 0 0,0 2-41 0 0,1-1-29 0 0,-1 3-48 0 0,0-2-47 0 0,0 3 9 0 0,-1 0 6 0 0,0 3 57 0 0,0 0 49 0 0,2 3-46 0 0,-1 3 0 0 0,0 4 20 0 0,0 4-93 0 0,0 3 32 0 0,0 5-33 0 0,0 4-7 0 0,0 3-18 0 0,2 4 18 0 0,0 2 12 0 0,2 3 38 0 0,1 1-70 0 0,2 1 10 0 0,2 1 18 0 0,1 0-27 0 0,1-1-5 0 0,2-1 24 0 0,0-1-13 0 0,2-1-4 0 0,0-3 15 0 0,0-2-5 0 0,0-3-3 0 0,1-2 11 0 0,-1-2 39 0 0,0-3-39 0 0,-1-2 37 0 0,0-2 27 0 0,0-3-16 0 0,0-2 2 0 0,0-2 20 0 0,0-2-21 0 0,-4-3-16 0 0,4-2-15 0 0,1-2 17 0 0,1-4-30 0 0,1-2-20 0 0,1-3-32 0 0,1-4 11 0 0,0-4-30 0 0,1-4 2 0 0,0-4-38 0 0,1-3 4 0 0,-1-4 16 0 0,1-2 16 0 0,0-3-22 0 0,-2-1 23 0 0,-1-1 16 0 0,-1-1-9 0 0,-2 0 28 0 0,-1 0 12 0 0,-2 1 67 0 0,-1 1-64 0 0,-3 3 61 0 0,0 1-22 0 0,-3 2 16 0 0,0 2-31 0 0,-3 2 46 0 0,0 1-28 0 0,-2 2 18 0 0,-1 1-37 0 0,-1 2 44 0 0,-1 1-52 0 0,-1 1 15 0 0,-1 2-42 0 0,0 1 52 0 0,-2 2-64 0 0,0 2 25 0 0,-1 1-23 0 0,-1 1 0 0 0,-1 3-47 0 0,2 2 92 0 0,-4 2-85 0 0,0 3 55 0 0,-2 4-11 0 0,-2 2-7 0 0,0 3-30 0 0,0 5 18 0 0,0 2 12 0 0,0 3-47 0 0,2 2 38 0 0,1 2-7 0 0,3 0 15 0 0,1 1 2 0 0,2 1-9 0 0,3 0 17 0 0,1-1 9 0 0,2 1-2 0 0,1-1-3 0 0,3 0 30 0 0,1-1-9 0 0,3-1-5 0 0,2-2-40 0 0,2-1 30 0 0,3-2-54 0 0,1-2-69 0 0,2-3-52 0 0,3-2-99 0 0,0-3-120 0 0,1-3-82 0 0,2-2-247 0 0,0-4-16 0 0,2-2-333 0 0,0-4-55 0 0,-1-3-268 0 0,1-4 181 0 0,-1-2-283 0 0,-1-2 55 0 0,-2-1-47 0 0,-1 0-114 0 0,-3 0-1411 0 0,-1 1-586 0 0,-4 5 1536 0 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7:09.57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9378E6"/>
      <inkml:brushProperty name="anchorY" value="-1.38047E6"/>
      <inkml:brushProperty name="scaleFactor" value="0.5"/>
    </inkml:brush>
  </inkml:definitions>
  <inkml:trace contextRef="#ctx0" brushRef="#br0">10 91 908 0 0,'1'-2'2440'0'0,"2"0"-718"0"0,-2-2-267 0 0,1 0-205 0 0,-1-3-140 0 0,0 1 53 0 0,-1-2-1 0 0,0 2-92 0 0,-1-2-76 0 0,1 1-174 0 0,0 1-171 0 0,-1 0-88 0 0,1 4-389 0 0,0-2 53 0 0,-1 0 87 0 0,1 0-80 0 0,-1 0-15 0 0,1 1-15 0 0,-1 1 65 0 0,1 0-30 0 0,-1 4-6 0 0,0 2-85 0 0,-1 2 27 0 0,0 4-27 0 0,0 2-48 0 0,0 2 65 0 0,1 3-111 0 0,0 3-5 0 0,0 2 27 0 0,1 2-38 0 0,0 1 2 0 0,0 2-28 0 0,2 0 34 0 0,0 2-8 0 0,1 0-15 0 0,1-1-4 0 0,1-1-18 0 0,0-1-141 0 0,1-2-64 0 0,0-2-141 0 0,1-2-121 0 0,-1-2-156 0 0,1-2-419 0 0,0-2 187 0 0,1-3-596 0 0,-2-3-381 0 0,2-2-2032 0 0,-2-2-1714 0 0,-1-2 4021 0 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7:09.73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9514E6"/>
      <inkml:brushProperty name="anchorY" value="-1.38214E6"/>
      <inkml:brushProperty name="scaleFactor" value="0.5"/>
    </inkml:brush>
  </inkml:definitions>
  <inkml:trace contextRef="#ctx0" brushRef="#br0">106 63 2932 0 0,'-2'-2'2581'0'0,"-4"-2"-748"0"0,-2-1-272 0 0,0-1-350 0 0,-3 0-245 0 0,1 0-71 0 0,2 1-139 0 0,-2-1-71 0 0,3 2-160 0 0,-1-1-119 0 0,1 2-134 0 0,0-1-146 0 0,2 1-202 0 0,1 1-342 0 0,1 1-218 0 0,2 0-460 0 0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7:10.47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9376E6"/>
      <inkml:brushProperty name="anchorY" value="-1.38081E6"/>
      <inkml:brushProperty name="scaleFactor" value="0.5"/>
    </inkml:brush>
  </inkml:definitions>
  <inkml:trace contextRef="#ctx0" brushRef="#br0">218 76 2332 0 0,'0'-1'2096'0'0,"-1"-3"-251"0"0,0 0-107 0 0,0-2-12 0 0,0 0-228 0 0,-1-1-28 0 0,1 1-132 0 0,0-1-162 0 0,0 1-204 0 0,-1-1-172 0 0,2 2-179 0 0,-2 0-139 0 0,1 0-113 0 0,0 2-80 0 0,0 1-80 0 0,1 1 63 0 0,0 1 15 0 0,-2 2 88 0 0,0 4 3 0 0,0 3-16 0 0,-1 5-33 0 0,1 5-89 0 0,1 4-1 0 0,-1 4-41 0 0,1 4-58 0 0,0 3-24 0 0,1 3-4 0 0,0 0-59 0 0,1 1 20 0 0,0 1-33 0 0,0 1 44 0 0,1 0-69 0 0,0-1 16 0 0,1 0 3 0 0,-1-1 6 0 0,1-1-15 0 0,-1-1-42 0 0,0-2 31 0 0,0-3 29 0 0,0-2-37 0 0,0-1 28 0 0,-1-3-41 0 0,1-2 45 0 0,-2-2-146 0 0,1-2-32 0 0,-1-1 45 0 0,1-3-177 0 0,-1-1-25 0 0,0-2-191 0 0,0-3-237 0 0,-1 0-101 0 0,-1-2-309 0 0,0-1 54 0 0,-1-1-261 0 0,1-1 295 0 0,0-2-169 0 0,-4-1 353 0 0,1 0-91 0 0,-2-3 200 0 0,-1-2 118 0 0,1-1 112 0 0,-1-1 116 0 0,0-1 219 0 0,0-1-30 0 0,1-1 406 0 0,-2 1-128 0 0,1-2 405 0 0,0 1-264 0 0,-1-1 431 0 0,1 0-68 0 0,0 1 370 0 0,0-1-28 0 0,1 0 147 0 0,0 0 13 0 0,0 0 85 0 0,0 1 48 0 0,0-1 53 0 0,1 1 21 0 0,1 0-14 0 0,0 3-62 0 0,0-2-70 0 0,2 3-88 0 0,-1-1-156 0 0,1 1-120 0 0,-1-1-120 0 0,2 2-103 0 0,-1-1-102 0 0,0 2-96 0 0,2 0-74 0 0,-1 1-79 0 0,1 1 432 0 0,2 3-511 0 0,0 3-21 0 0,0 1 4 0 0,2 3-32 0 0,1 0 3 0 0,2 2 2 0 0,0 2-29 0 0,1 1 26 0 0,2 1-22 0 0,0 0-4 0 0,1 1-31 0 0,0 0 26 0 0,0 0-5 0 0,1-1-12 0 0,-1-1-6 0 0,-1-1 2 0 0,0 0 30 0 0,-1-2-27 0 0,0 0 0 0 0,-1-2 33 0 0,-1-1 41 0 0,-1-1-10 0 0,-1-1 39 0 0,0 0 62 0 0,-1-1-21 0 0,1-1-81 0 0,0 0 30 0 0,-2-2-66 0 0,3-2-8 0 0,0-4-43 0 0,0-2-52 0 0,2-4-105 0 0,1-3 6 0 0,-1-2-109 0 0,2-3 25 0 0,0-3-42 0 0,0 0-44 0 0,1 0-82 0 0,0 0-64 0 0,1 0-135 0 0,0 1-176 0 0,0 1-144 0 0,1 2-210 0 0,0 0-263 0 0,0 2-330 0 0,2 2-232 0 0,1 1-207 0 0,0 3-638 0 0,1 2-2230 0 0,2 1-3188 0 0,-3 3 7304 0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7:13.38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9624E6"/>
      <inkml:brushProperty name="anchorY" value="-1.38321E6"/>
      <inkml:brushProperty name="scaleFactor" value="0.5"/>
    </inkml:brush>
  </inkml:definitions>
  <inkml:trace contextRef="#ctx0" brushRef="#br0">691 65 328 0 0,'0'0'1704'0'0,"-1"-3"-494"0"0,0 0 150 0 0,0-2-391 0 0,-1 1 205 0 0,0-2-214 0 0,0 1-33 0 0,-1-1-162 0 0,0 1-128 0 0,-1 0-118 0 0,1 0-6 0 0,-3 0 0 0 0,2 2-2 0 0,-2-1 51 0 0,0 1 25 0 0,-2 1-9 0 0,-2 1-31 0 0,-2 2 34 0 0,-1 1 6 0 0,-3 3-34 0 0,-2 2 30 0 0,-3 3 65 0 0,-3 3-182 0 0,-3 4 95 0 0,-4 5-72 0 0,-2 4 3 0 0,-3 6-49 0 0,-3 6-16 0 0,-2 6-22 0 0,-2 7-7 0 0,-1 5-43 0 0,1 6 39 0 0,2 3-5 0 0,4 4-87 0 0,4-1 181 0 0,6 0-220 0 0,5 0 222 0 0,7-1-277 0 0,6-1 185 0 0,6 1-130 0 0,6 2-16 0 0,9 3-61 0 0,6 2 161 0 0,9 1-305 0 0,7-1 197 0 0,9 0-378 0 0,8-2 164 0 0,8-2-398 0 0,8-3-123 0 0,6-4-119 0 0,7-3-171 0 0,5-4-226 0 0,6-5-371 0 0,4-4-253 0 0,4-4-258 0 0,3-6-660 0 0,2-5-2363 0 0,2-5-3010 0 0,-19-8 6935 0 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7:11.34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9523E6"/>
      <inkml:brushProperty name="anchorY" value="-1.38264E6"/>
      <inkml:brushProperty name="scaleFactor" value="0.5"/>
    </inkml:brush>
  </inkml:definitions>
  <inkml:trace contextRef="#ctx0" brushRef="#br0">22 408 832 0 0,'-1'-3'3528'0'0,"-1"-5"-1199"0"0,0-2-138 0 0,0-2-482 0 0,-1-2-268 0 0,1-1-217 0 0,-1 1-33 0 0,1-1-47 0 0,1 1 52 0 0,-1 0-75 0 0,1 1-75 0 0,1 0-111 0 0,0 1-144 0 0,0 3-186 0 0,0-1-139 0 0,1 2-102 0 0,0-1-70 0 0,0 3-126 0 0,0-1-15 0 0,0 2-21 0 0,-1 2 26 0 0,1 0-33 0 0,2 4 1 0 0,2 1-6 0 0,1 4-22 0 0,1 3-46 0 0,0 3-3 0 0,0 4-3 0 0,1 4-21 0 0,0 3-68 0 0,0 3 134 0 0,1 3-189 0 0,0 2 204 0 0,1 2-198 0 0,0 2 181 0 0,0 0-171 0 0,0-1 176 0 0,0 0-66 0 0,1-2 64 0 0,-1-1-65 0 0,0-1 39 0 0,0-2 11 0 0,0-2 149 0 0,0-2 26 0 0,-1-2 86 0 0,0-2 14 0 0,0-3 46 0 0,-1-1 44 0 0,0-3-33 0 0,0-2-42 0 0,0-2-52 0 0,-1-3-22 0 0,2-2-75 0 0,1-3-7 0 0,1-2-36 0 0,1-4-200 0 0,1-2 232 0 0,0-5-295 0 0,1-4 278 0 0,1-5-300 0 0,1-4 257 0 0,0-5-107 0 0,0-4 13 0 0,1-2 39 0 0,-1-2-32 0 0,-1-2 11 0 0,0 0-8 0 0,-1-1-22 0 0,-2 1 35 0 0,-2 1-12 0 0,-1 1-15 0 0,-2 2 10 0 0,-2 2 20 0 0,-1 1-160 0 0,-1 3 275 0 0,-2 1-334 0 0,-1 1 272 0 0,0 2-276 0 0,-2 2 248 0 0,-1 1-277 0 0,0 2 236 0 0,-1 2-265 0 0,0 2 283 0 0,-1 3-292 0 0,-2 2 271 0 0,2 4-78 0 0,-4 1 26 0 0,-2 5 0 0 0,-2 2-5 0 0,-2 5-8 0 0,0 3-7 0 0,-1 3 6 0 0,1 4 7 0 0,0 2-30 0 0,1 3 23 0 0,2 2-18 0 0,1 1-8 0 0,3 0 20 0 0,2 1-2 0 0,2 0 11 0 0,3-1 12 0 0,2 0-8 0 0,3-1 8 0 0,1-1-1 0 0,2-1 28 0 0,3-2-167 0 0,2-1 241 0 0,3-2-273 0 0,1-2 213 0 0,2-3-298 0 0,3-1 216 0 0,1-4-280 0 0,1-2 171 0 0,2-2-220 0 0,1-3-126 0 0,1-3-97 0 0,2-3-148 0 0,0-2-58 0 0,0-2-35 0 0,0-2 21 0 0,-1-1-30 0 0,-1-1-5 0 0,-2-1 10 0 0,-1 2-9 0 0,-3 0-58 0 0,-1 1-2 0 0,-4 2-302 0 0,-1 2 297 0 0,-4 3-118 0 0,-1 0 348 0 0,-3 3-246 0 0,-2 2 281 0 0,0 2-325 0 0,-2 1-28 0 0,-1 3-237 0 0,-2 3-394 0 0,-2 2-989 0 0,-2 3-408 0 0,0-2 821 0 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3T03:57:11.80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9737E6"/>
      <inkml:brushProperty name="anchorY" value="-1.38375E6"/>
      <inkml:brushProperty name="scaleFactor" value="0.5"/>
    </inkml:brush>
  </inkml:definitions>
  <inkml:trace contextRef="#ctx0" brushRef="#br0">47 77 1752,'0'0'3439,"1"-1"-2069,0-1-176,0 0-4,1-1-78,-1-1-77,1 0-89,0 0-95,-1-1-127,1 0-18,-1 0-96,1 1 9,-1 1-52,0-1-44,0 0-43,0 1-44,0-1-72,0 1-40,0 0-24,-1 1-52,1 1-35,-1-2-55,0 1-27,0 0-39,0 0-13,0 1-19,-1 1-11,1-1 108,-2 2-114,-1 0 49,-3 3 121,1 2-51,-2 2 81,0 2-98,1 1 86,0 1-64,0 1 23,1 2-58,0 0-13,1 1-32,0 0-3,2 1-3,1 1-48,1-1 28,1 0 3,1-1-11,2 0-5,1-2-22,1 0-60,1-2-27,2-2-34,0-2-85,-1-1 2,3-2-7,-3-2 39,4-3-26,0-1 24,0-3-25,0-3 41,0-2 10,-1-3 41,-1-2 80,0-2-99,-2-2 44,-1-2 71,-1 0 66,-1 1 56,-2 0 44,-1 1-46,-2 0 28,-2 2-8,0 1-22,-2 1-3,-1 2-38,-2 2-10,-1 1-27,1 2-14,-2 2-7,1 2-6,-3 1-232,0 2-84,-2 2-490,1 1-327,0 2-321,1 1-545,3-1-851,0 3-1362,-1 3-3933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1:53.4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173 144 2764 0 0,'-74'-79'9163'0'0,"59"65"-8604"0"0,0 2-1 0 0,-1 0 1 0 0,-23-13 0 0 0,37 24-1029 0 0,-4 6-2142 0 0,5-5 2563 0 0,1 0-1 0 0,0 0 1 0 0,0 0 0 0 0,-1 0 0 0 0,1 0-1 0 0,0 0 1 0 0,0 0 0 0 0,-1 0 0 0 0,1 0 0 0 0,0 0-1 0 0,0 1 1 0 0,0-1 0 0 0,-1 0 0 0 0,1 0-1 0 0,0 0 1 0 0,0 0 0 0 0,0 1 0 0 0,-1-1 0 0 0,1 0-1 0 0,0 0 1 0 0,0 0 0 0 0,0 1 0 0 0,0-1-1 0 0,0 0 1 0 0,-1 0 0 0 0,1 1 0 0 0,0-1 0 0 0,0 0-1 0 0,0 0 1 0 0,0 1 0 0 0,0-1 0 0 0,0 0-1 0 0,0 1 1 0 0,0-1 0 0 0,0 0 0 0 0,0 0 0 0 0,0 1-1 0 0,0-1 1 0 0,0 0 0 0 0,0 0 0 0 0,0 1-1 0 0,0-1 1 0 0,1 0 0 0 0,-1 0 0 0 0,0 1 0 0 0,0-1-1 0 0,0 0 1 0 0,0 0 0 0 0,0 0 0 0 0,1 1-1 0 0,-1-1 1 0 0,0 0 0 0 0,0 0 0 0 0,0 0 0 0 0,1 1-1 0 0,-1-1 1 0 0,0 0 0 0 0,0 0 0 0 0,0 0-1 0 0,1 0 1 0 0,-1 0 0 0 0,8 8-2459 0 0,0-1-608 0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7:12.17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961E6"/>
      <inkml:brushProperty name="anchorY" value="-1.38246E6"/>
      <inkml:brushProperty name="scaleFactor" value="0.5"/>
    </inkml:brush>
  </inkml:definitions>
  <inkml:trace contextRef="#ctx0" brushRef="#br0">114 87 2908 0 0,'-1'-2'2244'0'0,"-1"-3"-363"0"0,-1-2-187 0 0,0-1-178 0 0,0 0-225 0 0,0 0-39 0 0,-1 0-78 0 0,2 1-137 0 0,-1-1-193 0 0,0 2-161 0 0,0-1-160 0 0,1 2-93 0 0,0 1-82 0 0,0 2-1 0 0,2 0 0 0 0,-3 4 0 0 0,-1 2-83 0 0,0 4-14 0 0,0 3-42 0 0,0 3-46 0 0,0 4 5 0 0,0 3-25 0 0,0 2-18 0 0,2 2-2 0 0,0 3 27 0 0,0 2-116 0 0,2 2 95 0 0,-1 0-103 0 0,1 1 29 0 0,1-1-10 0 0,-1 1-5 0 0,0-1-12 0 0,1 0-2 0 0,0-1-5 0 0,0-1 15 0 0,-1-2-42 0 0,-1-1 31 0 0,1-1-25 0 0,-1-2 12 0 0,-1 0-32 0 0,0-2-108 0 0,1-2-7 0 0,-2-1-147 0 0,1-3-26 0 0,0-1-54 0 0,-1-2-143 0 0,1-1-170 0 0,0-4-326 0 0,-1 0-1 0 0,0-3-353 0 0,1-1 236 0 0,1-2-435 0 0,-3-2-169 0 0,-6-14-8577 0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7:12.66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9472E6"/>
      <inkml:brushProperty name="anchorY" value="-1.38183E6"/>
      <inkml:brushProperty name="scaleFactor" value="0.5"/>
    </inkml:brush>
  </inkml:definitions>
  <inkml:trace contextRef="#ctx0" brushRef="#br0">254 322 1020 0 0,'0'0'0'0'0,"-1"-3"2400"0"0,1-4-718 0 0,-1-3 149 0 0,-1-1-293 0 0,0-2 71 0 0,-1-1-125 0 0,0 0 53 0 0,0 0-203 0 0,0 1-149 0 0,0 1-177 0 0,0 1-199 0 0,0 2-174 0 0,2 0-123 0 0,0 2-108 0 0,0 0-89 0 0,0 0-63 0 0,-1 1-73 0 0,1 1-53 0 0,0 1-6 0 0,-1 0 55 0 0,0 1 8 0 0,-2 3-4 0 0,0 2-13 0 0,-2 2-51 0 0,1 2 8 0 0,-2 4-29 0 0,-1 2 0 0 0,0 2-52 0 0,-2 3 27 0 0,0 1-11 0 0,0 2-26 0 0,-2 1 22 0 0,0 1-8 0 0,1-1-7 0 0,0 1 16 0 0,0-1-19 0 0,1-1 29 0 0,0-1-36 0 0,1-2 62 0 0,0-1-32 0 0,1-1 62 0 0,1-2 31 0 0,0-1 91 0 0,1-2 166 0 0,1-1-166 0 0,1-2 161 0 0,1 0-261 0 0,0-2 151 0 0,1-2-197 0 0,1-1 135 0 0,0-1-230 0 0,1-2 200 0 0,0-3-117 0 0,1-3 2 0 0,2-2-31 0 0,1-3 18 0 0,2-3-73 0 0,1-4 20 0 0,3-1-27 0 0,1-3 23 0 0,2-1 2 0 0,1-3-1 0 0,1-1-49 0 0,1 0 56 0 0,1 0-51 0 0,0-1 33 0 0,-1 2-14 0 0,1 1-1 0 0,-2 1 38 0 0,0 3-58 0 0,-1 2 60 0 0,-2 1-32 0 0,0 3 1 0 0,-2 2 33 0 0,-1 2-183 0 0,0 0 221 0 0,-2 2-104 0 0,0 1 14 0 0,-2 3-4 0 0,0 0 12 0 0,0 3 20 0 0,2 0 8 0 0,-2 3 19 0 0,3 2 20 0 0,0 2-51 0 0,1 3 30 0 0,0 2-38 0 0,0 3 43 0 0,1 2-4 0 0,0 3-31 0 0,0 2-4 0 0,0 1 0 0 0,0 2-132 0 0,1 2 204 0 0,-1 0-224 0 0,0 0 222 0 0,-1 1-304 0 0,1-2 104 0 0,-2-1-164 0 0,0 0 10 0 0,-1-2-108 0 0,0-1-139 0 0,-1-2-80 0 0,-1-1-392 0 0,0-1-219 0 0,-1-2-280 0 0,-1-1-151 0 0,0-2-844 0 0,-2-1-2275 0 0,0 4-3960 0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7:14.07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9806E6"/>
      <inkml:brushProperty name="anchorY" value="-1.38643E6"/>
      <inkml:brushProperty name="scaleFactor" value="0.5"/>
    </inkml:brush>
  </inkml:definitions>
  <inkml:trace contextRef="#ctx0" brushRef="#br0">299 192 1380 0 0,'0'0'0'0'0,"-2"-4"2544"0"0,-3-4-751 0 0,-2-2-196 0 0,0-3-238 0 0,-1 0-398 0 0,-1-2-105 0 0,1 1-168 0 0,0 0 117 0 0,1 1 75 0 0,2 1 216 0 0,0 0-213 0 0,1 1-13 0 0,1 3-249 0 0,1-1-38 0 0,0 2-210 0 0,3-1 30 0 0,1 2-207 0 0,1 0 129 0 0,0 2-170 0 0,3 0 103 0 0,2 3-104 0 0,2 2 98 0 0,2 3-138 0 0,1 3 37 0 0,2 4 23 0 0,2 5-53 0 0,2 5-21 0 0,2 6-4 0 0,1 6-16 0 0,1 5 6 0 0,0 6-44 0 0,1 3-7 0 0,-1 4 5 0 0,-1 2-10 0 0,0 1-2 0 0,-3 3 10 0 0,-2 0 2 0 0,-2 0 83 0 0,-2 1-102 0 0,-4-1 34 0 0,-2-2 22 0 0,-3-2 27 0 0,-4-1 42 0 0,-2 0 187 0 0,-2 1-133 0 0,-4-1 61 0 0,-2 1 65 0 0,-2-1-21 0 0,-2-2 104 0 0,-3 0-3 0 0,-1-3 30 0 0,-1-2 2 0 0,-1-3-13 0 0,0-3-4 0 0,-2-2-32 0 0,1-3-30 0 0,-2-1-54 0 0,1-2-45 0 0,-1-2-24 0 0,0-2-37 0 0,1-3-31 0 0,0-3-37 0 0,0-1-11 0 0,1-1-44 0 0,1-3 34 0 0,1-1-84 0 0,0-2-130 0 0,2-2-134 0 0,-1 0-170 0 0,2-2-187 0 0,1-1-236 0 0,0-2-249 0 0,1 0-351 0 0,0-2-516 0 0,2-1 111 0 0,0-1-1004 0 0,0-2-2434 0 0,0-2-3384 0 0,3 1 7839 0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7:52.83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3536E6"/>
      <inkml:brushProperty name="anchorY" value="-1.40967E6"/>
      <inkml:brushProperty name="scaleFactor" value="0.5"/>
    </inkml:brush>
  </inkml:definitions>
  <inkml:trace contextRef="#ctx0" brushRef="#br0">13 176 1452 0 0,'0'0'4740'0'0,"2"-1"-4083"0"0,-1 0-73 0 0,1-1-58 0 0,-1 1-90 0 0,0 0-52 0 0,1 0-92 0 0,-1-1-33 0 0,1 1-65 0 0,-1-1-50 0 0,0 2-10 0 0,1-2-36 0 0,-1 0 2 0 0,0 1-78 0 0,1-2 44 0 0,0 1-12 0 0,-1 0-4 0 0,2-1 8 0 0,-2 0-3 0 0,1 1-13 0 0,0-2-33 0 0,0 1 31 0 0,0-2-2 0 0,-1 1-22 0 0,1-1 7 0 0,0 1 20 0 0,0-1-1 0 0,0 1 6 0 0,0-2 69 0 0,0 2-56 0 0,0-1 11 0 0,0 1-12 0 0,0-2 15 0 0,-1 1-56 0 0,1 0-3 0 0,0 0 41 0 0,0 0 64 0 0,-1 0-25 0 0,1 1-6 0 0,0 0 10 0 0,-1 1-28 0 0,0-1 100 0 0,0 0-80 0 0,0 1 27 0 0,0-1 49 0 0,0 1-77 0 0,0 0 115 0 0,0 1-105 0 0,0-1 122 0 0,-1 0-106 0 0,1 1 71 0 0,-1 0-92 0 0,0 1 59 0 0,0-1-108 0 0,0 0 57 0 0,-1 0-90 0 0,1 1 57 0 0,0 0-94 0 0,-2-1 81 0 0,0 1-124 0 0,0-1 111 0 0,0 1-82 0 0,-2 1 93 0 0,1 0-128 0 0,-3 1 108 0 0,1 0-90 0 0,-1 3 22 0 0,0 0 6 0 0,0 2 90 0 0,-1 1-100 0 0,1 1 44 0 0,1 1 0 0 0,-1 1-2 0 0,2 0-16 0 0,-1 0 18 0 0,2 0 88 0 0,0 1-105 0 0,1 0 50 0 0,0-1-24 0 0,1 1 65 0 0,1 0-182 0 0,1-1 200 0 0,-1-1-102 0 0,2 1 83 0 0,0-2-63 0 0,0-1 58 0 0,2 1-74 0 0,-1-2 74 0 0,1 0-112 0 0,0-1 126 0 0,2 0-100 0 0,-1-1 68 0 0,1-1-57 0 0,0 0-16 0 0,2-2 27 0 0,-2 0-16 0 0,2-2 4 0 0,-2 0-9 0 0,2-2 21 0 0,-1-1-11 0 0,0-1-20 0 0,0-1 39 0 0,-1-2-45 0 0,1 0 37 0 0,-1-2-12 0 0,-1 0 0 0 0,0 0 14 0 0,-1-1-22 0 0,0 0 86 0 0,-1 0-30 0 0,0 0 36 0 0,0 1-54 0 0,-2 2 49 0 0,1 0-39 0 0,-1 1 53 0 0,0-1-61 0 0,-1 2 56 0 0,1-2-74 0 0,-1 2 36 0 0,-1 0-54 0 0,0 1 33 0 0,-2-1-68 0 0,1 2 66 0 0,-2 0-45 0 0,1 1 27 0 0,-3 0-35 0 0,1 2 43 0 0,0 0-60 0 0,-2 1 73 0 0,1 0-82 0 0,-2 3 94 0 0,1-1-46 0 0,-1 2 0 0 0,0 0-12 0 0,1 1 2 0 0,-1 0-6 0 0,2 0 0 0 0,0 2 0 0 0,2-2 10 0 0,-1 2 6 0 0,1-1-20 0 0,1 1-31 0 0,1-1-52 0 0,1 1-54 0 0,0-1 38 0 0,2 0-143 0 0,0-1-44 0 0,2 0-50 0 0,-1-1-66 0 0,0-1-165 0 0,2-1-142 0 0,0 0-276 0 0,0 0-225 0 0,0-3-1921 0 0,1 0-569 0 0,-2 0 1716 0 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7:57.20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3669E6"/>
      <inkml:brushProperty name="anchorY" value="-1.41089E6"/>
      <inkml:brushProperty name="scaleFactor" value="0.5"/>
    </inkml:brush>
  </inkml:definitions>
  <inkml:trace contextRef="#ctx0" brushRef="#br0">18 487 408 0 0,'0'0'2136'0'0,"0"-3"-494"0"0,-1 1-293 0 0,1-4-162 0 0,0 0-98 0 0,-1-2-218 0 0,1 1-8 0 0,0-1-160 0 0,0-1 76 0 0,-1 1-56 0 0,1-1 129 0 0,-1 0-18 0 0,0 1-63 0 0,1 0-19 0 0,-1 0-68 0 0,0 0-79 0 0,1-1-100 0 0,-1 2-60 0 0,0-1-49 0 0,0 1-94 0 0,0-1 99 0 0,1 2-36 0 0,-1-1 1 0 0,1 2-20 0 0,-1-2 62 0 0,0 2-123 0 0,1-1 75 0 0,0 1-221 0 0,0-2 192 0 0,-1 2-206 0 0,1-1 115 0 0,0 2-185 0 0,-1-2 125 0 0,0 1-113 0 0,1-1 176 0 0,0 1-192 0 0,0 0 187 0 0,1 0-252 0 0,0-1 237 0 0,0 1-247 0 0,0 0 199 0 0,0 0-210 0 0,1-1 223 0 0,0 1-244 0 0,0-1 260 0 0,-1 2-242 0 0,1-2 255 0 0,-1 1-266 0 0,1 0 262 0 0,-1 1-275 0 0,1 0 255 0 0,0 0-260 0 0,-1 1 259 0 0,1 0-288 0 0,-1 0 282 0 0,1 0-273 0 0,-1 1 245 0 0,0-1-255 0 0,0 1 252 0 0,0 0-272 0 0,0 1 258 0 0,-1 0-251 0 0,0 0 224 0 0,1-1-277 0 0,0 0 263 0 0,0 0-236 0 0,-1 1 261 0 0,1 0-249 0 0,-1 0 250 0 0,0 1-234 0 0,0 0 197 0 0,0 0-81 0 0,0 0 14 0 0,0 0 116 0 0,1-1 22 0 0,-1-1-203 0 0,3-2 2947 0 0,-3 2-2904 0 0,0 0 109 0 0,1 0-121 0 0,-1 1 69 0 0,0 0-59 0 0,0 0 71 0 0,0 0-105 0 0,0 1 116 0 0,0 0-74 0 0,0 0-54 0 0,0 0 114 0 0,1 0-146 0 0,1-1 156 0 0,-1 0-136 0 0,0 0 124 0 0,-1 0-129 0 0,2 0 132 0 0,1-1-129 0 0,-2 1 122 0 0,2-2-134 0 0,0 2 143 0 0,-1-1-156 0 0,2 0 155 0 0,-2 0-118 0 0,1 0 83 0 0,1 0-98 0 0,-1 0 121 0 0,0 1-136 0 0,1-1 122 0 0,0 0-103 0 0,-1 1 114 0 0,2-1-159 0 0,-1 1 184 0 0,1-1-160 0 0,-1 0 142 0 0,0 1-149 0 0,1-1 133 0 0,-1 1-153 0 0,0 0 157 0 0,2-1-141 0 0,-2 1 117 0 0,0 0-133 0 0,-1 1 165 0 0,2-1-148 0 0,0 1 144 0 0,-2 0-116 0 0,3 0 114 0 0,-1 1-136 0 0,1 0 115 0 0,-1 0-92 0 0,2 1 111 0 0,-2-1-130 0 0,2 2 124 0 0,-1 0-122 0 0,1 0 144 0 0,-1 0-170 0 0,2 1 150 0 0,0 1-167 0 0,0 1 165 0 0,-2-2-139 0 0,1 2 125 0 0,0 1-157 0 0,0 0 177 0 0,-1 2-148 0 0,0 0 148 0 0,0 1-145 0 0,0 1 151 0 0,-2 1-144 0 0,0 1 124 0 0,0 1-89 0 0,-2 1-2 0 0,0 1 39 0 0,-1 1-6 0 0,0 2 16 0 0,-2 0-11 0 0,0 2 32 0 0,-1 1 15 0 0,-1 1-60 0 0,-1 1 34 0 0,-2 2 2 0 0,0 0 12 0 0,-1 2-20 0 0,-1-1 25 0 0,-1 0-31 0 0,-1 0 42 0 0,0-1-22 0 0,-2-1 26 0 0,1 0-35 0 0,-1-1-7 0 0,1-2 103 0 0,-1 0-116 0 0,0-2 114 0 0,1-1-136 0 0,0-1 147 0 0,0-2-176 0 0,1 0 169 0 0,0-3-150 0 0,2 0 125 0 0,0-2-122 0 0,2-1 134 0 0,-1-2-124 0 0,3-1 108 0 0,-1 0-106 0 0,1-1 119 0 0,0 0-143 0 0,1-1 146 0 0,-1 1-133 0 0,1-2 151 0 0,0 0-146 0 0,0 0 147 0 0,1-1-160 0 0,0 0 169 0 0,0 1-145 0 0,0-2 152 0 0,0 2-133 0 0,1-2 138 0 0,-1 0-175 0 0,1 0 183 0 0,0 0-117 0 0,0 0 124 0 0,0-1-104 0 0,0 0 80 0 0,1 0-94 0 0,0-1 88 0 0,-2 2-116 0 0,1-1 127 0 0,0 0-161 0 0,0 1 123 0 0,1-2-122 0 0,-1 1 113 0 0,1-1-60 0 0,0 0 11 0 0,0 0-4 0 0,0 0 8 0 0,0 1-65 0 0,-1 0 132 0 0,-1 3 2691 0 0,2-5-2772 0 0,0-1 63 0 0,1 0-95 0 0,0-1 83 0 0,0-1-88 0 0,2-1 49 0 0,0-1-53 0 0,1 0 75 0 0,0-2-92 0 0,1-1 93 0 0,1 0-103 0 0,0-2 87 0 0,2-2-69 0 0,0-1 71 0 0,1-3-95 0 0,2-2 1 0 0,1-3-87 0 0,1-2 34 0 0,2-4-63 0 0,1-2 90 0 0,2-2-79 0 0,1-1 110 0 0,1 0-74 0 0,0-1 98 0 0,1 1-87 0 0,0 0 88 0 0,0 1-86 0 0,0 1 142 0 0,-1 3-51 0 0,0 0 10 0 0,-1 2-59 0 0,0 2 95 0 0,-1 0-101 0 0,-1 2 115 0 0,0 2-104 0 0,-1 0 102 0 0,-1 1-82 0 0,-1 2 77 0 0,-1 1-106 0 0,0 0 124 0 0,-1 2-132 0 0,-1 0 92 0 0,-1 2-98 0 0,0 0 97 0 0,-1 1-96 0 0,-1 0 90 0 0,0 2-64 0 0,-1 0 94 0 0,-1 2-87 0 0,-1 0 88 0 0,0 2-86 0 0,0-1 82 0 0,-1 1-95 0 0,0-1 112 0 0,-1 2-109 0 0,1-1 99 0 0,-1 1-95 0 0,-1 1 99 0 0,1-1-114 0 0,-1 1 118 0 0,-1 1-116 0 0,1-1 101 0 0,0 0-100 0 0,0 1 94 0 0,-1 1-89 0 0,0-2 17 0 0,0 1-10 0 0,0 0 51 0 0,-1 1-81 0 0,1 0 92 0 0,-1 0-98 0 0,-2 0 80 0 0,0 0-71 0 0,1 0 91 0 0,-1 0-88 0 0,-2 1 74 0 0,-1 1-82 0 0,-1 1 117 0 0,-1 1-133 0 0,-1 1 143 0 0,-1 2-117 0 0,-1 2 129 0 0,-1 1-121 0 0,0 3 144 0 0,-2 2-145 0 0,-1 3 133 0 0,0 3-105 0 0,-2 3 102 0 0,0 2-96 0 0,-1 4 104 0 0,1 2-91 0 0,0 2-5 0 0,1 1 43 0 0,2 1-13 0 0,2-1 10 0 0,1 0 14 0 0,3 0-18 0 0,1 0 20 0 0,1-1-6 0 0,2 0 25 0 0,2-1 64 0 0,1-1-106 0 0,3 0 106 0 0,1-1-103 0 0,1 0 95 0 0,3-1-94 0 0,2-1 89 0 0,1-1-110 0 0,2-1 102 0 0,2-1-65 0 0,1-1 34 0 0,1-2-149 0 0,2-2 23 0 0,0-2-206 0 0,2-1 43 0 0,-1-3-216 0 0,1-1 81 0 0,-1-3-291 0 0,1-1 132 0 0,-1-2-266 0 0,0-2 17 0 0,0-1-156 0 0,0-2-121 0 0,-2-2-102 0 0,0 0-266 0 0,0-2-190 0 0,-1-1-365 0 0,-1-1-72 0 0,-1-1-2753 0 0,-1-1-2614 0 0,-2 1 6314 0 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7:58.33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3877E6"/>
      <inkml:brushProperty name="anchorY" value="-1.41261E6"/>
      <inkml:brushProperty name="scaleFactor" value="0.5"/>
    </inkml:brush>
  </inkml:definitions>
  <inkml:trace contextRef="#ctx0" brushRef="#br0">0 413 1464 0 0,'0'0'0'0'0,"0"-3"1960"0"0,0-5-410 0 0,0-4-191 0 0,0-2-214 0 0,0-4-100 0 0,1-2-232 0 0,0-1 85 0 0,1-2-80 0 0,0 0 94 0 0,1 0-41 0 0,0-1 169 0 0,0 1-260 0 0,0 0 26 0 0,0 1-102 0 0,0 0 96 0 0,0 3-175 0 0,0 0 65 0 0,0 3-164 0 0,-1 0-10 0 0,1 3-186 0 0,-1 0-3 0 0,-1 2-161 0 0,1 3 35 0 0,-1 0-91 0 0,0 3 123 0 0,0 1 16 0 0,1 3 13 0 0,0 3 37 0 0,1 4-55 0 0,0 4 24 0 0,0 6 10 0 0,0 4-52 0 0,1 6 166 0 0,-1 5-217 0 0,0 6 246 0 0,0 4-260 0 0,0 4 203 0 0,-1 3-206 0 0,1 4 189 0 0,-1 4-230 0 0,0 2 95 0 0,0 2-78 0 0,0-1 35 0 0,-1 0 12 0 0,0-3-89 0 0,1-2 24 0 0,-2-2 63 0 0,1-2-138 0 0,-1-3 118 0 0,0-3-145 0 0,0-3 121 0 0,0-3-137 0 0,0-3 78 0 0,-1-2-44 0 0,1-4 76 0 0,-1-2-129 0 0,0-3 134 0 0,1-2-145 0 0,0-3 164 0 0,-1-1-152 0 0,1-2 163 0 0,0-2-188 0 0,0-2 104 0 0,-1-3-253 0 0,1 0-43 0 0,0-2-447 0 0,0-2 150 0 0,0-2-323 0 0,0-1 15 0 0,-5-6-2971 0 0,2-2 2241 0 0,-1-2-146 0 0,1-4-460 0 0,-1-2 12 0 0,1-2-1785 0 0,-1-4-1858 0 0,1 3 4292 0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7:59.03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401E6"/>
      <inkml:brushProperty name="anchorY" value="-1.41466E6"/>
      <inkml:brushProperty name="scaleFactor" value="0.5"/>
    </inkml:brush>
  </inkml:definitions>
  <inkml:trace contextRef="#ctx0" brushRef="#br0">309 206 1812 0 0,'0'-2'1480'0'0,"-1"0"-256"0"0,0-3-100 0 0,1 0-188 0 0,-1-3 14 0 0,1 2-149 0 0,-1-3 38 0 0,1 2-95 0 0,0-2-89 0 0,0 1 2 0 0,0-1-150 0 0,0 2 70 0 0,0-1-76 0 0,0 1 55 0 0,0-1-78 0 0,0 3 46 0 0,0-2-128 0 0,0 1 78 0 0,0 2-196 0 0,0-1 101 0 0,0 1-201 0 0,0 0 67 0 0,0 0-171 0 0,0 0 103 0 0,0 2-121 0 0,0 0 172 0 0,0 1-122 0 0,-3 2 152 0 0,-2 3-145 0 0,-1 2 139 0 0,-2 3-135 0 0,-1 1 115 0 0,-2 4-137 0 0,0 2 194 0 0,-1 2-64 0 0,-1 3-14 0 0,-1 3-3 0 0,-1 1-12 0 0,0 2 11 0 0,-1 1-121 0 0,1 2 128 0 0,0-1-90 0 0,0 0 55 0 0,1-1-62 0 0,2-2 74 0 0,0 0-121 0 0,1-3 97 0 0,1-1-116 0 0,1-2 112 0 0,1-2-118 0 0,1-2 114 0 0,0-2-113 0 0,1 0 131 0 0,0-3-62 0 0,2 0 165 0 0,-1-2-134 0 0,2-2 271 0 0,0 0-254 0 0,1-2 245 0 0,1-1-267 0 0,0-1 219 0 0,0-2-264 0 0,1 0 175 0 0,3-3-39 0 0,1-2-219 0 0,2-2 193 0 0,0-4-251 0 0,2-4 222 0 0,2-3-234 0 0,0-4 50 0 0,2-5-28 0 0,1-3 14 0 0,1-3 0 0 0,0-2-9 0 0,0-2 8 0 0,0-1-31 0 0,0 2 56 0 0,-1 0-18 0 0,-1 2 7 0 0,-1 2 14 0 0,-1 3-4 0 0,-1 2 12 0 0,-1 2-18 0 0,-1 3 39 0 0,0 2-30 0 0,-1 2 14 0 0,0 2-32 0 0,0 2 0 0 0,-2 1-16 0 0,1 2 13 0 0,-1 2-43 0 0,0 1 31 0 0,0 2 17 0 0,-2 1-14 0 0,4 2 34 0 0,-2 1-41 0 0,3 4 59 0 0,-1 2-27 0 0,1 3 9 0 0,1 3 4 0 0,1 2-2 0 0,-1 4 1 0 0,1 2-74 0 0,1 2 123 0 0,0 3-63 0 0,0 1 185 0 0,0 1-102 0 0,0 0 34 0 0,-1 0-212 0 0,1 1 278 0 0,-1-1-275 0 0,-1 0 252 0 0,0-1-246 0 0,0-2 222 0 0,-1-1-231 0 0,0 0 204 0 0,-1-2-282 0 0,0-2 180 0 0,-1-1-348 0 0,0-1 91 0 0,0-2-258 0 0,0-1-14 0 0,-1-1-172 0 0,1-1-198 0 0,-1-2-177 0 0,0 0-268 0 0,0-3-366 0 0,0 0-638 0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8:09.50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5234E6"/>
      <inkml:brushProperty name="anchorY" value="-1.42497E6"/>
      <inkml:brushProperty name="scaleFactor" value="0.5"/>
    </inkml:brush>
  </inkml:definitions>
  <inkml:trace contextRef="#ctx0" brushRef="#br0">412 144 976 0 0,'0'0'1384'0'0,"1"-2"-373"0"0,1 0-43 0 0,2-3-132 0 0,-1 1-154 0 0,0-3-101 0 0,0 2-122 0 0,1-2 86 0 0,-1 1-104 0 0,0-2-9 0 0,0 2-96 0 0,-1-1-6 0 0,0 0-62 0 0,-1 0-72 0 0,-1 1-7 0 0,0-1-62 0 0,-1 1-20 0 0,-1-1 7 0 0,0 1 16 0 0,-1 0 0 0 0,-2-1-8 0 0,1 2-16 0 0,-2 0 24 0 0,2 1-23 0 0,-4 0 54 0 0,1 1 40 0 0,-4 1-18 0 0,2 0 52 0 0,-4 1-120 0 0,-2 2 129 0 0,-2 1-88 0 0,-2 1 88 0 0,-2 3-67 0 0,-2 2 110 0 0,-2 2-78 0 0,-1 4 30 0 0,-2 2-45 0 0,0 2 2 0 0,0 3-77 0 0,1 1 52 0 0,2 1-90 0 0,3 1 49 0 0,2 0-41 0 0,4 1 38 0 0,3-1-71 0 0,3 0 58 0 0,5-1-34 0 0,3 0-13 0 0,3 0-24 0 0,4-1-51 0 0,4-1-6 0 0,2 0-78 0 0,4-2 14 0 0,2-1-5 0 0,3-2-6 0 0,2-2-36 0 0,0-2 38 0 0,1-3-143 0 0,-1-3 171 0 0,-1-1-102 0 0,-1-3 134 0 0,-1-2-96 0 0,-1-3 157 0 0,-1-2 12 0 0,-1-3 68 0 0,-2-3 26 0 0,-2-2 17 0 0,-1-2 89 0 0,-1-2-69 0 0,-3-3 53 0 0,-1-2 33 0 0,-2-1 23 0 0,-1-1 105 0 0,-2 0 57 0 0,0 0 86 0 0,0-1-76 0 0,-1 2 17 0 0,-1 0-187 0 0,1 2 171 0 0,-1 1-102 0 0,0 2 71 0 0,0 1-107 0 0,0 1 32 0 0,0 2-121 0 0,0 2-19 0 0,0 0-49 0 0,1 2-16 0 0,0 2-85 0 0,0 0 44 0 0,1 1-97 0 0,0 0 53 0 0,1 2-80 0 0,3-1 78 0 0,-1 2-95 0 0,4 2 84 0 0,2 1-87 0 0,3 2 63 0 0,1 2-70 0 0,3 2 56 0 0,1 2-45 0 0,3 2 32 0 0,1 2-155 0 0,2 2 68 0 0,0 3-130 0 0,1 1 112 0 0,-1 3-149 0 0,1 2 122 0 0,-1 2-141 0 0,-2 1 153 0 0,-2 1-122 0 0,-2 1 150 0 0,-2-1-53 0 0,-2 0 57 0 0,-2 1 30 0 0,-2-1-21 0 0,-2-1 28 0 0,-2-2 17 0 0,-2 0-9 0 0,0-2 9 0 0,-2-2 27 0 0,0-1 10 0 0,-1-2 28 0 0,0-3 87 0 0,0 0 29 0 0,0-4 31 0 0,-1 1 22 0 0,-1-4 128 0 0,0 1-24 0 0,0-1-12 0 0,0-3 65 0 0,0 0-99 0 0,0-3 151 0 0,-1-1-362 0 0,1-4 280 0 0,0-3-86 0 0,0-3 42 0 0,2-2-33 0 0,1-3-36 0 0,1-3-13 0 0,1-3-52 0 0,1-4-3 0 0,3-2-82 0 0,1-4 11 0 0,1-2-74 0 0,3 0-48 0 0,0 0-10 0 0,2 1-45 0 0,0 2-112 0 0,2 3-135 0 0,0 3-102 0 0,1 2-8 0 0,0 2-270 0 0,1 4-153 0 0,1 2-263 0 0,1 4-186 0 0,1 2-292 0 0,1 2-484 0 0,1 3-2407 0 0,1 1-2508 0 0,-4 3 5824 0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8:01.09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4157E6"/>
      <inkml:brushProperty name="anchorY" value="-1.41628E6"/>
      <inkml:brushProperty name="scaleFactor" value="0.5"/>
    </inkml:brush>
  </inkml:definitions>
  <inkml:trace contextRef="#ctx0" brushRef="#br0">0 491 1056 0 0,'0'0'0'0'0,"1"-2"1868"0"0,0-4-317 0 0,1-2-245 0 0,1-3-198 0 0,0-1-79 0 0,1-2-156 0 0,1-1-64 0 0,-1 0-108 0 0,1-1 126 0 0,1 0 43 0 0,0 0-20 0 0,1 0-111 0 0,-1 1-7 0 0,0 0-202 0 0,1 1-6 0 0,1-1-161 0 0,0 2 58 0 0,0 0-243 0 0,1 1 111 0 0,-1 1-179 0 0,2 1 92 0 0,-1 1-168 0 0,1 2 106 0 0,-2 1-134 0 0,2 1 92 0 0,-2 2-124 0 0,3 2 120 0 0,0 2-118 0 0,1 4 92 0 0,-1 3-19 0 0,1 4 6 0 0,0 3-46 0 0,-1 5 60 0 0,0 4-24 0 0,0 4 8 0 0,-1 4-43 0 0,0 3 26 0 0,0 4-6 0 0,-1 3-110 0 0,0 0 139 0 0,0 2-177 0 0,1 0 202 0 0,0 0-155 0 0,0-1 156 0 0,2-1-54 0 0,-1-1 28 0 0,1-3-9 0 0,1-2 26 0 0,-1-3-7 0 0,2-3 54 0 0,0-3 51 0 0,0-2 7 0 0,1-3 56 0 0,-1-3-17 0 0,1-3 4 0 0,2-3-27 0 0,-1-3-31 0 0,1-2 22 0 0,1-3-62 0 0,1-4 22 0 0,1-3-97 0 0,2-3 54 0 0,1-4-26 0 0,1-4-22 0 0,1-5-12 0 0,0-4-87 0 0,1-4 107 0 0,-1-6-28 0 0,0-5-27 0 0,-1-4 39 0 0,-1-5-69 0 0,-2-3 29 0 0,0-2-5 0 0,-3-3 4 0 0,-1-1 22 0 0,-1 0 60 0 0,-3 1 78 0 0,-2 3 6 0 0,-3 3 26 0 0,-1 3 30 0 0,-2 4 7 0 0,-3 3-18 0 0,0 4-48 0 0,-2 3-29 0 0,-1 2-57 0 0,-2 3-25 0 0,-1 1-8 0 0,0 4-26 0 0,-2 0-28 0 0,-1 4-7 0 0,-1 3-10 0 0,-1 1 5 0 0,-2 5-36 0 0,-1 2 44 0 0,-1 4-1 0 0,-2 4-4 0 0,0 3 4 0 0,-1 3-29 0 0,0 3 36 0 0,0 3-26 0 0,2 2 17 0 0,0 1 75 0 0,3 2-110 0 0,1 1 140 0 0,3-1-174 0 0,2 0 151 0 0,2 0-126 0 0,3-1 162 0 0,3 0-173 0 0,2-2 180 0 0,3-1-180 0 0,3 0 171 0 0,3-3-281 0 0,3-2 111 0 0,2-3-125 0 0,3-1-37 0 0,2-3-36 0 0,2-2-11 0 0,2-3-81 0 0,2-1-73 0 0,1-4-219 0 0,2-2 31 0 0,0-2-241 0 0,1-4-92 0 0,0-3-286 0 0,-1-1-100 0 0,0-3 107 0 0,-3 0-44 0 0,-1-1 78 0 0,-3 3-129 0 0,-4 2-491 0 0,-1 2-751 0 0,-4 3-471 0 0,-5 4 833 0 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8:01.58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442E6"/>
      <inkml:brushProperty name="anchorY" value="-1.41712E6"/>
      <inkml:brushProperty name="scaleFactor" value="0.5"/>
    </inkml:brush>
  </inkml:definitions>
  <inkml:trace contextRef="#ctx0" brushRef="#br0">186 107 184 0 0,'0'0'3850'0'0,"-1"-2"-2534"0"0,0 0-106 0 0,1 0-273 0 0,-1-1 27 0 0,0 1-33 0 0,0 0-100 0 0,1 0 83 0 0,-1-1-137 0 0,0 0 24 0 0,0 0-174 0 0,0 1 44 0 0,0 0-186 0 0,0 0 18 0 0,0 0-187 0 0,1 1 35 0 0,-2-1-162 0 0,-1 1 44 0 0,1-1-124 0 0,-2 2 95 0 0,0 0-117 0 0,-3 1 145 0 0,-1 2-124 0 0,-1 2 133 0 0,-2 2-146 0 0,-1 3 185 0 0,-1 1-206 0 0,0 2 162 0 0,-1 3-176 0 0,0 2 152 0 0,1 2-182 0 0,1 0 133 0 0,2 1-42 0 0,1 0-55 0 0,2 0 43 0 0,3 0-26 0 0,1-1 25 0 0,3-2-6 0 0,2 1-12 0 0,3-3 18 0 0,3 0-72 0 0,2-2 59 0 0,3-3-25 0 0,2-1-7 0 0,2-2-25 0 0,1-3 15 0 0,1-1-6 0 0,2-4-41 0 0,0-1 54 0 0,0-3-37 0 0,0-3 21 0 0,0-2-24 0 0,0-3 21 0 0,-2-3-17 0 0,0-2-130 0 0,-2-3 234 0 0,-2-3-67 0 0,-2-2 100 0 0,-3-1 70 0 0,-1-1 63 0 0,-2 0 66 0 0,-2 1 73 0 0,-3 2-218 0 0,-1 2 154 0 0,-2 1-268 0 0,-2 1 158 0 0,-1 2-284 0 0,-1 1 176 0 0,-2 2-196 0 0,-1 3 10 0 0,-1 1-338 0 0,-1 3-225 0 0,2 2-386 0 0,-3 3-395 0 0,-1 2-322 0 0,-1 2-533 0 0,1 2-2818 0 0,0 3-2929 0 0,3-1 7014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1:53.8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1 836 0 0,'48'37'21994'0'0,"-12"-15"-18368"0"0,-8 7-3349 0 0,-20-17-609 0 0,0 0 0 0 0,-1 0 0 0 0,-1 0 0 0 0,6 16 0 0 0,14 40-331 0 0,29 114 0 0 0,-56-182 740 0 0,1 0 0 0 0,0 1 1 0 0,0-1-1 0 0,0 0 0 0 0,0 0 0 0 0,0 1 1 0 0,0-1-1 0 0,0 0 0 0 0,0 0 0 0 0,0 1 1 0 0,0-1-1 0 0,1 0 0 0 0,-1 0 0 0 0,0 1 1 0 0,0-1-1 0 0,0 0 0 0 0,0 0 1 0 0,0 1-1 0 0,0-1 0 0 0,0 0 0 0 0,1 0 1 0 0,-1 0-1 0 0,0 1 0 0 0,0-1 0 0 0,0 0 1 0 0,0 0-1 0 0,1 0 0 0 0,-1 0 0 0 0,0 1 1 0 0,0-1-1 0 0,0 0 0 0 0,1 0 0 0 0,-1 0 1 0 0,0 0-1 0 0,0 0 0 0 0,1 0 1 0 0,-1 0-1 0 0,0 0 0 0 0,0 0 0 0 0,1 0 1 0 0,-1 0-1 0 0,0 0 0 0 0,0 0 0 0 0,1 0 1 0 0,-1 0-1 0 0,0 0 0 0 0,0 0 0 0 0,1 0 1 0 0,10-14 1671 0 0,10-35-806 0 0,-17 40-451 0 0,10-20-589 0 0,0 1 0 0 0,2 1 0 0 0,1 1 0 0 0,2 0 0 0 0,0 1 0 0 0,37-37 0 0 0,-55 61 33 0 0,1-1 1 0 0,-1 1-1 0 0,0 0 0 0 0,0 0 1 0 0,1-1-1 0 0,-1 1 0 0 0,1 0 0 0 0,-1 0 1 0 0,1 1-1 0 0,-1-1 0 0 0,1 0 1 0 0,-1 0-1 0 0,1 1 0 0 0,0-1 0 0 0,0 1 1 0 0,-1 0-1 0 0,1-1 0 0 0,0 1 1 0 0,2 0-1 0 0,-2 0 16 0 0,-1 1 0 0 0,0-1 0 0 0,1 1 1 0 0,-1-1-1 0 0,0 1 0 0 0,1 0 0 0 0,-1 0 0 0 0,0 0 1 0 0,0 0-1 0 0,0-1 0 0 0,0 1 0 0 0,0 1 0 0 0,0-1 1 0 0,0 0-1 0 0,0 0 0 0 0,0 0 0 0 0,0 0 0 0 0,0 3 1 0 0,4 7-175 0 0,-1 0 1 0 0,0 1 0 0 0,0-1-1 0 0,2 20 1 0 0,-3-14-4 0 0,12 61-668 0 0,9 35-4645 0 0,-13-96 1377 0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8:01.95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4551E6"/>
      <inkml:brushProperty name="anchorY" value="-1.4183E6"/>
      <inkml:brushProperty name="scaleFactor" value="0.5"/>
    </inkml:brush>
  </inkml:definitions>
  <inkml:trace contextRef="#ctx0" brushRef="#br0">148 155 3712 0 0,'0'0'0'0'0,"0"-4"3177"0"0,-2-6-958 0 0,-1-2-258 0 0,1-2-377 0 0,-1-2-206 0 0,0 1-384 0 0,0 0-38 0 0,1 1-243 0 0,0 1 42 0 0,0 4-301 0 0,0-1 16 0 0,0 3-194 0 0,1 0 97 0 0,-1 2-41 0 0,1 2 101 0 0,-1 3-49 0 0,-1 5-23 0 0,-1 4-66 0 0,-1 5-31 0 0,-1 7-62 0 0,-1 4 109 0 0,-1 7-242 0 0,-1 5 245 0 0,-1 6-280 0 0,1 4 195 0 0,-1 5-248 0 0,1 3 238 0 0,1 2-252 0 0,1 0 51 0 0,1 0 4 0 0,2-1 5 0 0,0-2-1 0 0,1-2-12 0 0,1-1 167 0 0,1-2-230 0 0,1-2 229 0 0,0-2-257 0 0,1-2 239 0 0,0-3-246 0 0,1-2 208 0 0,0-4-357 0 0,0-3 89 0 0,0-2-327 0 0,-1-5-74 0 0,0-2-118 0 0,0-3-128 0 0,0-1-85 0 0,-1-3-240 0 0,1-3-243 0 0,0-2-441 0 0,-1-2-144 0 0,0-3-2443 0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8:02.48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4411E6"/>
      <inkml:brushProperty name="anchorY" value="-1.4181E6"/>
      <inkml:brushProperty name="scaleFactor" value="0.5"/>
    </inkml:brush>
  </inkml:definitions>
  <inkml:trace contextRef="#ctx0" brushRef="#br0">458 263 1596 0 0,'0'0'0'0'0,"-1"-3"2008"0"0,-1-5-396 0 0,0-2-186 0 0,0-2-233 0 0,-1 0-103 0 0,0-2-255 0 0,1 2 110 0 0,0 2-137 0 0,0-1-33 0 0,1 3-185 0 0,-1-1-81 0 0,1 2-191 0 0,0 0 52 0 0,0 2-106 0 0,1 1 88 0 0,-1 1-81 0 0,1 2 132 0 0,-1 2-109 0 0,-2 4 102 0 0,0 2-137 0 0,-3 4 78 0 0,-1 5-115 0 0,-1 3 82 0 0,-4 4-163 0 0,-1 4 117 0 0,-3 3-36 0 0,-1 5 0 0 0,-3 2-6 0 0,-3 2 11 0 0,-2 3-14 0 0,0 0 5 0 0,-3 0-54 0 0,2-1 11 0 0,0-3-2 0 0,1-2-95 0 0,2-4 102 0 0,3-2-58 0 0,1-5 8 0 0,3-2 9 0 0,3-4 57 0 0,1-3 62 0 0,1-1 183 0 0,2-3-148 0 0,2-2 226 0 0,0-1-282 0 0,2-2 189 0 0,2-3-355 0 0,1-2 272 0 0,1-1-330 0 0,2-2 238 0 0,1-3-328 0 0,4-4 275 0 0,2-5-312 0 0,4-4 211 0 0,4-7-257 0 0,3-6 80 0 0,3-7-62 0 0,4-5 2 0 0,2-5 44 0 0,1-2-34 0 0,2-3 74 0 0,-1-1-21 0 0,0 1 37 0 0,0 0 25 0 0,-2 3 8 0 0,-2 3 43 0 0,-2 5-33 0 0,-3 5 17 0 0,-2 4 65 0 0,-3 5-10 0 0,-2 4-6 0 0,-2 3-18 0 0,-2 3-47 0 0,-1 2-26 0 0,-1 3 3 0 0,-2 3 14 0 0,-1 2 45 0 0,-1 2 22 0 0,1 3-8 0 0,-1 3 54 0 0,0 3-20 0 0,-1 5-5 0 0,0 4-16 0 0,1 3-5 0 0,-1 5-15 0 0,0 4-20 0 0,0 4 23 0 0,0 2 10 0 0,2 3 142 0 0,0 4-258 0 0,2 1 247 0 0,1 2-298 0 0,2 0 208 0 0,1 1-366 0 0,0 0 179 0 0,2 0-261 0 0,0-2-22 0 0,0 0-226 0 0,0-2-140 0 0,-1-2-207 0 0,-1-2-213 0 0,0-3-251 0 0,-1-1-279 0 0,-1-3-686 0 0,-1-2-2165 0 0,0-3-2669 0 0,-3-5 6041 0 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8:10.41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5429E6"/>
      <inkml:brushProperty name="anchorY" value="-1.42617E6"/>
      <inkml:brushProperty name="scaleFactor" value="0.5"/>
    </inkml:brush>
  </inkml:definitions>
  <inkml:trace contextRef="#ctx0" brushRef="#br0">1 26 572 0 0,'0'0'5069'0'0,"3"0"-4475"0"0,0 0-111 0 0,0 0-56 0 0,3-1-103 0 0,-1 0-41 0 0,2-1-45 0 0,-1 0-33 0 0,2 0-9 0 0,-1 0-12 0 0,1-1 2 0 0,-1 1-72 0 0,1 0-8 0 0,-2 1-21 0 0,2-1-21 0 0,-1 1-16 0 0,-2 0-16 0 0,2 0 22 0 0,-1 0-70 0 0,-1 0 44 0 0,2 1-38 0 0,-1 0-19 0 0,-1 0-46 0 0,1 1-65 0 0,-1 0-32 0 0,0 1-86 0 0,0 0-65 0 0,0 2-139 0 0,-2-1-174 0 0,1 2-322 0 0,-1 0-1126 0 0,1 0 371 0 0,-2 0-787 0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8:11.62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5574E6"/>
      <inkml:brushProperty name="anchorY" value="-1.42745E6"/>
      <inkml:brushProperty name="scaleFactor" value="0.5"/>
    </inkml:brush>
  </inkml:definitions>
  <inkml:trace contextRef="#ctx0" brushRef="#br0">0 385 2472 0 0,'0'0'0'0'0,"0"-5"2244"0"0,0-5-662 0 0,0-5-31 0 0,1-4-325 0 0,-1-2-233 0 0,2-2-161 0 0,-1-1-132 0 0,0 1-80 0 0,1-1-83 0 0,0 2 72 0 0,1 0-20 0 0,-1 3-65 0 0,2 1-99 0 0,-1 1-106 0 0,1 2-65 0 0,1 2-78 0 0,0 0-20 0 0,1 2-41 0 0,0 2-31 0 0,0 2-4 0 0,3 3-17 0 0,0 1-15 0 0,2 3 7 0 0,0 4-88 0 0,2 3 81 0 0,0 4-65 0 0,2 5 74 0 0,-1 5-72 0 0,1 5 60 0 0,0 4-65 0 0,-1 5 93 0 0,0 4-93 0 0,0 5 118 0 0,-1 2-142 0 0,0 2 146 0 0,-1-1-114 0 0,-1 0 104 0 0,0 0-40 0 0,-1-2 14 0 0,0 0 30 0 0,0-1-27 0 0,0-2 33 0 0,0-1 5 0 0,1-1 41 0 0,0-3-20 0 0,0-2 14 0 0,-1-2-2 0 0,2-3 32 0 0,0-3 80 0 0,1-2 17 0 0,0-4 11 0 0,0-2-25 0 0,1-2 18 0 0,1-4-67 0 0,0-2 37 0 0,1-4 33 0 0,2-2-99 0 0,0-3 37 0 0,2-4-94 0 0,2-3 28 0 0,3-4-130 0 0,1-5 58 0 0,1-4-60 0 0,2-5 4 0 0,0-6-26 0 0,-1-5 0 0 0,0-6-10 0 0,-2-3-74 0 0,-2-4 128 0 0,-1-3-55 0 0,-2-1 56 0 0,-2-1 16 0 0,-1 0-22 0 0,-3 2 57 0 0,-2 2 39 0 0,-2 2 42 0 0,-3 4 139 0 0,0 2-110 0 0,-3 3 202 0 0,-1 2-230 0 0,-2 3 208 0 0,-1 2-292 0 0,-1 1 216 0 0,-2 3-286 0 0,0 1 226 0 0,-1 1-288 0 0,-2 2 214 0 0,-1 2-246 0 0,-1 1 195 0 0,-2 2-229 0 0,-1 2 206 0 0,-2 3-241 0 0,-3 3 266 0 0,-1 4-258 0 0,-2 2 269 0 0,-2 5-256 0 0,-2 4 240 0 0,-2 4-244 0 0,-1 4 241 0 0,-1 5-274 0 0,1 5 231 0 0,1 3-183 0 0,2 3 62 0 0,4 2-32 0 0,3 0 33 0 0,5-1-19 0 0,4-2 39 0 0,4 1-30 0 0,5-2 53 0 0,5-2-15 0 0,3-1 25 0 0,3-1-15 0 0,5-4-60 0 0,3-2-2 0 0,4-3-143 0 0,3-3 79 0 0,3-3-111 0 0,2-3 23 0 0,2-4-56 0 0,1-3-71 0 0,3-4 92 0 0,0-4-146 0 0,0-2 80 0 0,-2-3-260 0 0,-1-2 63 0 0,-2-2-217 0 0,-3-3-79 0 0,-3-2-69 0 0,-2-1 51 0 0,-4 1 22 0 0,-2 0 40 0 0,-3 1-72 0 0,-3 2-110 0 0,-2 3-456 0 0,-2 2 2 0 0,-3 4-1851 0 0,-1 2-748 0 0,-4 4 2066 0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8:12.06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5834E6"/>
      <inkml:brushProperty name="anchorY" value="-1.42851E6"/>
      <inkml:brushProperty name="scaleFactor" value="0.5"/>
    </inkml:brush>
  </inkml:definitions>
  <inkml:trace contextRef="#ctx0" brushRef="#br0">10 224 2892 0 0,'0'0'2781'0'0,"-1"-3"-753"0"0,-1 1-302 0 0,-1-4-417 0 0,1 2-271 0 0,0-4-190 0 0,2-1-36 0 0,1-2 44 0 0,1-1-90 0 0,1-1-89 0 0,2-1-121 0 0,1 0-92 0 0,3-1-99 0 0,0 1-83 0 0,3-1-86 0 0,0 2-19 0 0,2 0-112 0 0,0 1-62 0 0,1 1-74 0 0,0 1-55 0 0,-1 2-20 0 0,1 2-21 0 0,-4 1 20 0 0,2 2 16 0 0,-3 1 19 0 0,2 1 11 0 0,-1 3 17 0 0,0 2 16 0 0,-1 2 44 0 0,-2 3-38 0 0,-1 2 56 0 0,-2 3-40 0 0,-2 1 32 0 0,-3 4 1 0 0,-2 2-61 0 0,-3 3 145 0 0,-2 2-83 0 0,-2 2 184 0 0,-3 2-69 0 0,-1 1 200 0 0,-2 0-70 0 0,0-1 179 0 0,1-1-73 0 0,-1-2 159 0 0,1-2-138 0 0,1-3 46 0 0,2-2-28 0 0,1-3-19 0 0,1-2-15 0 0,2-2-2 0 0,1-2 64 0 0,2-3-14 0 0,2 2-49 0 0,0-4-62 0 0,3 2-61 0 0,1-3-40 0 0,4 1-72 0 0,3-3 113 0 0,4 0-342 0 0,3-3 109 0 0,3-1-288 0 0,4-2-27 0 0,2-1-170 0 0,4-2-155 0 0,2-1-240 0 0,4-1-229 0 0,2 0-141 0 0,2-2-203 0 0,1 1-683 0 0,1-1-125 0 0,-1-1-1645 0 0,0 0-1934 0 0,-8 2 4341 0 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8:12.46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6014E6"/>
      <inkml:brushProperty name="anchorY" value="-1.42999E6"/>
      <inkml:brushProperty name="scaleFactor" value="0.5"/>
    </inkml:brush>
  </inkml:definitions>
  <inkml:trace contextRef="#ctx0" brushRef="#br0">94 136 3568 0 0,'-2'-4'2993'0'0,"-4"-4"-771"0"0,-1-2-503 0 0,-1-3-245 0 0,0-1-401 0 0,-1 0-95 0 0,1 1-245 0 0,1 1 147 0 0,0 1-90 0 0,0 1-104 0 0,2 3-155 0 0,1 0-90 0 0,0 1-89 0 0,1 2 14 0 0,2 2-10 0 0,-2 2-38 0 0,1 3 35 0 0,0 3-68 0 0,1 5 98 0 0,2 5-133 0 0,-1 5 27 0 0,1 6-39 0 0,1 6-8 0 0,-1 5-37 0 0,1 6 41 0 0,-1 6-122 0 0,2 5 133 0 0,-1 3 102 0 0,2 2-215 0 0,0 2 234 0 0,1 1-255 0 0,1-1 243 0 0,0-1-214 0 0,2-1 190 0 0,-1-1-252 0 0,1-4 200 0 0,-1-2-194 0 0,0-4 124 0 0,0-3-178 0 0,0-3 158 0 0,-1-3-206 0 0,-1-4 121 0 0,1-3-100 0 0,-2-3 128 0 0,0-3-182 0 0,-1-4 116 0 0,0-2-252 0 0,-1-3 144 0 0,1-1-336 0 0,-1-3 147 0 0,-1-3-429 0 0,1-1-236 0 0,-1-2-401 0 0,0-3-81 0 0,-1-2-177 0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8:13.01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6143E6"/>
      <inkml:brushProperty name="anchorY" value="-1.43244E6"/>
      <inkml:brushProperty name="scaleFactor" value="0.5"/>
    </inkml:brush>
  </inkml:definitions>
  <inkml:trace contextRef="#ctx0" brushRef="#br0">347 152 660 0 0,'-1'-2'2212'0'0,"0"-2"-728"0"0,1 0-81 0 0,-1-3-320 0 0,0 1-124 0 0,0-2-84 0 0,0 2-63 0 0,0-1-102 0 0,1 2-2 0 0,-1 1-126 0 0,-1-1-72 0 0,1 1 83 0 0,0 1-63 0 0,0 1 23 0 0,1 0 691 0 0,-1 5-637 0 0,-2 1 3 0 0,0 3-102 0 0,-1 3-20 0 0,-1 2-81 0 0,-1 3-53 0 0,-2 2-53 0 0,0 4-6 0 0,-2 2-38 0 0,-1 2 3 0 0,-1 3-31 0 0,-1 2-21 0 0,-2 2-24 0 0,-1 2-34 0 0,-1 0-11 0 0,-1 1-28 0 0,0 1 89 0 0,-1-2-47 0 0,1 0 13 0 0,0-3-108 0 0,2-1 132 0 0,0-4-87 0 0,2-3-6 0 0,1-2 55 0 0,2-3 23 0 0,1-2 51 0 0,2-3 74 0 0,2-2 45 0 0,1-2-57 0 0,0-1-66 0 0,2-3-14 0 0,1-1-68 0 0,1-2-1 0 0,2-2-66 0 0,1-4-45 0 0,3-4 46 0 0,2-3-24 0 0,2-4-58 0 0,3-5-16 0 0,1-5-50 0 0,3-7 79 0 0,2-5-260 0 0,2-5 221 0 0,1-4-150 0 0,1-2 211 0 0,-1-2-152 0 0,1 0 288 0 0,-2 3-221 0 0,-1 2 261 0 0,-3 6-265 0 0,-1 4 142 0 0,-3 4-26 0 0,-1 5 31 0 0,-2 3-52 0 0,-2 4 32 0 0,0 2-20 0 0,-1 2-43 0 0,-1 2-20 0 0,0 2-2 0 0,-1 1-17 0 0,0 3 36 0 0,-2 2 119 0 0,-1 3-173 0 0,4 1 255 0 0,0 4-277 0 0,1 3 278 0 0,1 5-286 0 0,2 3 268 0 0,1 5-230 0 0,1 4 204 0 0,2 4-243 0 0,1 4 250 0 0,3 4-274 0 0,3 3 255 0 0,2 2-264 0 0,1 1 259 0 0,1-1-236 0 0,0-2 56 0 0,-1-1 127 0 0,-1-3-282 0 0,0-2 131 0 0,-2-4-326 0 0,-1-2 2 0 0,-2-3-151 0 0,-2-2-193 0 0,0-4-316 0 0,-2-1-275 0 0,-2-2-208 0 0,0-3-630 0 0,0-1-3163 0 0,2 1-3949 0 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8:14.27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6311E6"/>
      <inkml:brushProperty name="anchorY" value="-1.4342E6"/>
      <inkml:brushProperty name="scaleFactor" value="0.5"/>
    </inkml:brush>
  </inkml:definitions>
  <inkml:trace contextRef="#ctx0" brushRef="#br0">0 411 1956 0 0,'0'0'0'0'0,"2"-4"2468"0"0,1-5-653 0 0,1-3-89 0 0,2-5-289 0 0,1-2-261 0 0,2-3-233 0 0,1-2-14 0 0,1 1-184 0 0,0-1 93 0 0,1 0-159 0 0,0 2 108 0 0,0 1-205 0 0,-1 1 12 0 0,1 2-235 0 0,-1 2 47 0 0,-1 1-257 0 0,1 3 124 0 0,0 1-180 0 0,0 3 97 0 0,-2 2-159 0 0,3 3 122 0 0,1 3-78 0 0,1 4 4 0 0,2 4-19 0 0,0 4 12 0 0,1 6-24 0 0,1 5 11 0 0,0 5-8 0 0,0 7-22 0 0,1 5 2 0 0,-1 5-7 0 0,0 4 10 0 0,0 4-101 0 0,-1 1 136 0 0,0 2-40 0 0,0 0-13 0 0,0-1 59 0 0,0-1-14 0 0,0-2 30 0 0,1-2-16 0 0,0-2 81 0 0,0-4 38 0 0,0-4 8 0 0,0-2 181 0 0,1-3-155 0 0,-1-4 134 0 0,2-4-149 0 0,0-2 206 0 0,0-5-239 0 0,1-2 115 0 0,1-3-126 0 0,1-4 167 0 0,1-3-256 0 0,0-4 217 0 0,2-3-284 0 0,1-4 241 0 0,3-5-278 0 0,1-3 44 0 0,2-6-10 0 0,1-6-58 0 0,0-5 38 0 0,1-5-144 0 0,-2-6 92 0 0,-1-5 23 0 0,-1-4 84 0 0,-3-3-158 0 0,-1-3 221 0 0,-2-2-199 0 0,-2 0 197 0 0,-2 0-183 0 0,-3 0 200 0 0,-1 2-167 0 0,-4 2 88 0 0,-2 3-6 0 0,-2 4 64 0 0,-3 4-1 0 0,-1 3 10 0 0,-3 3-23 0 0,-1 2-12 0 0,-2 2-11 0 0,-2 2-36 0 0,-2 3-29 0 0,-1 1-4 0 0,-1 3-12 0 0,-3 1-32 0 0,0 4 28 0 0,-3 3-58 0 0,-2 3 64 0 0,-1 3-16 0 0,-2 5 10 0 0,-3 4 13 0 0,-2 4-17 0 0,-2 5-13 0 0,-1 3 181 0 0,0 5-254 0 0,1 2 265 0 0,2 3-254 0 0,4 2 211 0 0,3 1-259 0 0,4 0 252 0 0,4 0-255 0 0,4-1 266 0 0,3 1-247 0 0,4-1 243 0 0,4-1-240 0 0,3-1 282 0 0,4-2-294 0 0,3-1 286 0 0,3-4-277 0 0,3-2 217 0 0,3-4-224 0 0,2-2 219 0 0,3-4-244 0 0,1-4 221 0 0,1-2-254 0 0,3-4 159 0 0,1-3-182 0 0,1-3 97 0 0,1-4-243 0 0,2-3-222 0 0,-1-4 33 0 0,0-3-175 0 0,-1-2-61 0 0,0-3-76 0 0,-4 0 84 0 0,-2-1-56 0 0,-3 2 83 0 0,-3 3-163 0 0,-5 2-295 0 0,-3 5-24 0 0,-3 3-343 0 0,-5 6-2265 0 0,-2 2-1477 0 0,-3 5 3710 0 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8:14.78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662E6"/>
      <inkml:brushProperty name="anchorY" value="-1.4351E6"/>
      <inkml:brushProperty name="scaleFactor" value="0.5"/>
    </inkml:brush>
  </inkml:definitions>
  <inkml:trace contextRef="#ctx0" brushRef="#br0">177 64 488 0 0,'-1'-2'3730'0'0,"1"1"-2556"0"0,-1-1-121 0 0,-1-1-338 0 0,1 0 127 0 0,-1 0-17 0 0,1-1-120 0 0,0 1 101 0 0,0 0-114 0 0,0 1 31 0 0,0-1-114 0 0,0 1 26 0 0,0 0-108 0 0,0 0 82 0 0,0 1-117 0 0,0-1 116 0 0,1 0-120 0 0,-1 1 148 0 0,1-1-155 0 0,0 1 629 0 0,-1-1-636 0 0,0 0-64 0 0,1 1-40 0 0,-1-1-88 0 0,1 1-18 0 0,-4 0-40 0 0,1 1-27 0 0,-3 0-57 0 0,-1 1 8 0 0,-1 2-26 0 0,-1 2 103 0 0,-1 3-50 0 0,-1 1-8 0 0,-1 4 5 0 0,0 2-23 0 0,-1 2 99 0 0,0 3-197 0 0,1 2 192 0 0,0 0-258 0 0,3 1 206 0 0,1 1-187 0 0,3 0 184 0 0,3-1-55 0 0,3 1-23 0 0,3 0-7 0 0,4-1-159 0 0,4-1 146 0 0,3-1-193 0 0,2-2 186 0 0,3-2-263 0 0,2-3 226 0 0,1-3-230 0 0,0-2 240 0 0,1-3-199 0 0,0-3 201 0 0,-1-4-184 0 0,0-2 191 0 0,-1-3-177 0 0,-2-2 160 0 0,0-3-178 0 0,-3-3 104 0 0,0-4-14 0 0,-3-2 10 0 0,-1-3 15 0 0,-3-3 16 0 0,-2-1 89 0 0,-2 0 5 0 0,-2-1 122 0 0,-4 1-16 0 0,-2 1-1 0 0,-3 1-69 0 0,-2 1 11 0 0,-3 2-42 0 0,-1 1-14 0 0,-3 3-36 0 0,0 3-68 0 0,-2 1-118 0 0,0 4-160 0 0,-1 1-240 0 0,1 4-336 0 0,-1 2-396 0 0,1 2-229 0 0,1 2-255 0 0,0 2-805 0 0,2 3-2226 0 0,2 0-2936 0 0,3 0 6676 0 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8:15.29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6492E6"/>
      <inkml:brushProperty name="anchorY" value="-1.43378E6"/>
      <inkml:brushProperty name="scaleFactor" value="0.5"/>
    </inkml:brush>
  </inkml:definitions>
  <inkml:trace contextRef="#ctx0" brushRef="#br0">132 111 3248 0 0,'-1'-3'3041'0'0,"-1"-5"-855"0"0,0-2-195 0 0,-1-2-523 0 0,-1 0-188 0 0,1-1-384 0 0,0 2-73 0 0,0 2-257 0 0,0-1 30 0 0,0 3-113 0 0,0 0 277 0 0,0 2-201 0 0,1 2 210 0 0,-2 2-67 0 0,1 5-56 0 0,-1 3 3 0 0,0 4 59 0 0,0 5-296 0 0,0 4 171 0 0,-1 6-245 0 0,0 6 176 0 0,0 5-198 0 0,0 6 140 0 0,0 6-156 0 0,-1 4 110 0 0,0 4-17 0 0,0 2 23 0 0,1 2 7 0 0,-1 1-19 0 0,2 0-26 0 0,-1-2 58 0 0,2-2-113 0 0,0-3 53 0 0,1-3-158 0 0,1-1 42 0 0,0-4-118 0 0,1-3 51 0 0,0-2-62 0 0,0-4-23 0 0,1-1 10 0 0,-1-4-30 0 0,1-2-2 0 0,-1-3-19 0 0,1-3-15 0 0,0-3-105 0 0,-1-2 33 0 0,1-2-119 0 0,-1-2-106 0 0,1-2-22 0 0,-1-4-370 0 0,0 0-123 0 0,0-3-250 0 0,0-2-171 0 0,0-2-285 0 0,-1-13-6961 0 0,0-1 3373 0 0,-1-6-3131 0 0,0 2 7250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1:54.1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108 220 672 0 0,'-7'7'19005'0'0,"9"-6"-18870"0"0,0 0-1 0 0,0 0 1 0 0,0 0-1 0 0,-1 0 1 0 0,1 0-1 0 0,0 0 1 0 0,0 0-1 0 0,1-1 1 0 0,-1 1-1 0 0,0 0 1 0 0,0-1 0 0 0,0 0-1 0 0,0 0 1 0 0,0 0-1 0 0,4 0 1 0 0,47-5-74 0 0,-36 1-220 0 0,0-1 0 0 0,0 0 0 0 0,0-2 0 0 0,22-10 1 0 0,-33 14 352 0 0,-1 0-1 0 0,1-1 1 0 0,-1 1 0 0 0,1-1 0 0 0,-1 0 0 0 0,0 0 0 0 0,0-1 0 0 0,-1 1 0 0 0,1-1 0 0 0,-1 0 0 0 0,0-1 0 0 0,-1 1 0 0 0,1-1 0 0 0,-1 1 0 0 0,4-12 0 0 0,-6 14-109 0 0,0 1 0 0 0,-1-1 0 0 0,0 0 1 0 0,0 0-1 0 0,0 0 0 0 0,0 0 1 0 0,0 1-1 0 0,0-1 0 0 0,-1 0 1 0 0,0 0-1 0 0,1 1 0 0 0,-1-1 0 0 0,0 0 1 0 0,0 1-1 0 0,0-1 0 0 0,-1 1 1 0 0,1-1-1 0 0,-1 1 0 0 0,1-1 1 0 0,-1 1-1 0 0,0 0 0 0 0,0 0 0 0 0,0 0 1 0 0,0 0-1 0 0,0 0 0 0 0,0 1 1 0 0,-1-1-1 0 0,-3-2 0 0 0,-2-1 7 0 0,-1 0 0 0 0,0 1 1 0 0,0 0-1 0 0,0 0 0 0 0,-1 1 0 0 0,-16-4 0 0 0,14 5-75 0 0,0 0 1 0 0,0 1 0 0 0,-1 1-1 0 0,1 0 1 0 0,0 0-1 0 0,0 1 1 0 0,-1 1-1 0 0,1 0 1 0 0,0 1 0 0 0,1 0-1 0 0,-1 1 1 0 0,0 0-1 0 0,-12 7 1 0 0,18-8-39 0 0,1 0-1 0 0,-1 0 1 0 0,1 1 0 0 0,1 0 0 0 0,-1 0-1 0 0,0 0 1 0 0,1 0 0 0 0,0 1 0 0 0,0-1-1 0 0,0 1 1 0 0,0 0 0 0 0,1 0 0 0 0,0 1-1 0 0,0-1 1 0 0,0 1 0 0 0,1 0 0 0 0,0-1 0 0 0,0 1-1 0 0,0 0 1 0 0,1 0 0 0 0,0 0 0 0 0,0 0-1 0 0,1 0 1 0 0,-1 1 0 0 0,1-1 0 0 0,0 0-1 0 0,3 12 1 0 0,-1-8-93 0 0,1 1-1 0 0,0-1 1 0 0,1 0 0 0 0,0 0-1 0 0,1 0 1 0 0,0-1 0 0 0,1 1-1 0 0,-1-1 1 0 0,2-1 0 0 0,-1 1-1 0 0,1-1 1 0 0,1 0 0 0 0,10 9-1 0 0,1-1-400 0 0,1-1 0 0 0,0 0 0 0 0,1-2-1 0 0,38 19 1 0 0,-38-22-270 0 0,0-2-1 0 0,1-1 1 0 0,0 0-1 0 0,0-2 1 0 0,1-1 0 0 0,22 2-1 0 0,-22-4-1494 0 0,0-1 0 0 0,0-2 0 0 0,30-4-1 0 0,-18 0-3488 0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8:15.90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6352E6"/>
      <inkml:brushProperty name="anchorY" value="-1.43368E6"/>
      <inkml:brushProperty name="scaleFactor" value="0.5"/>
    </inkml:brush>
  </inkml:definitions>
  <inkml:trace contextRef="#ctx0" brushRef="#br0">516 86 1532 0 0,'0'0'0'0'0,"0"-3"1928"0"0,-1-1-340 0 0,0-2-375 0 0,0 1-109 0 0,-1-1-106 0 0,1 1-126 0 0,-1-1 92 0 0,1 2-113 0 0,0 0-10 0 0,0 0-172 0 0,1 1-68 0 0,-1 0-156 0 0,1 1-82 0 0,-1-1-117 0 0,0 1 25 0 0,0-1-29 0 0,1 2 148 0 0,-3 1-80 0 0,1 1 139 0 0,-2 3-163 0 0,-2 2 127 0 0,-2 3-77 0 0,-2 2 124 0 0,-2 3-142 0 0,-2 4 125 0 0,-2 2-29 0 0,-4 4-47 0 0,-2 4-30 0 0,-4 2 15 0 0,-2 4 66 0 0,-1 2-124 0 0,-2 1 78 0 0,1 1-156 0 0,1-1 29 0 0,2-1-24 0 0,2-1 28 0 0,2-2-23 0 0,2-3 115 0 0,3-1-233 0 0,1-4 17 0 0,2-1 15 0 0,3-3-30 0 0,1-3 22 0 0,1-2-15 0 0,2-2 32 0 0,1-1 70 0 0,2-4 57 0 0,0 0-53 0 0,1-2 0 0 0,2-2-46 0 0,1-1-28 0 0,2-1 74 0 0,1-2-141 0 0,2-2 108 0 0,3-3-190 0 0,1-3 157 0 0,2-3-201 0 0,2-4 197 0 0,3-4-257 0 0,2-5 114 0 0,3-5-208 0 0,3-6 36 0 0,1-4-20 0 0,2-4 54 0 0,1-3-20 0 0,0-2 64 0 0,0 0 17 0 0,-1 1 8 0 0,-1 2 11 0 0,-3 3 22 0 0,-2 4-1 0 0,-3 5-7 0 0,-3 4 41 0 0,-2 4-27 0 0,-1 4 20 0 0,-3 3-15 0 0,0 3-122 0 0,-1 1 119 0 0,-2 4-23 0 0,0 1 25 0 0,-1 3 67 0 0,-2 1 11 0 0,2 3-7 0 0,-1 4 2 0 0,0 3-10 0 0,1 4 40 0 0,-1 5-27 0 0,0 4 6 0 0,0 5 124 0 0,1 3-204 0 0,1 3 220 0 0,1 3-236 0 0,0 4 201 0 0,1 2-192 0 0,1 1 186 0 0,2 2-200 0 0,0 0 185 0 0,1-1-242 0 0,0-1 229 0 0,1-2-221 0 0,-1-2 196 0 0,-1-3-194 0 0,0-1 193 0 0,-1-4-217 0 0,0-3 13 0 0,-2-3-185 0 0,0-1 99 0 0,-1-3-330 0 0,-1-2-45 0 0,0-2-176 0 0,-1-2-272 0 0,-1-3-499 0 0,0 0-135 0 0,-1-3-503 0 0,0 1-884 0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7:23.88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9649E6"/>
      <inkml:brushProperty name="anchorY" value="-1.38673E6"/>
      <inkml:brushProperty name="scaleFactor" value="0.5"/>
    </inkml:brush>
  </inkml:definitions>
  <inkml:trace contextRef="#ctx0" brushRef="#br0">0 258 1308 0 0,'0'0'0'0'0,"1"-4"2004"0"0,-1-6-298 0 0,1-4-265 0 0,0-2-181 0 0,1-3 64 0 0,-1-1-275 0 0,1 1 151 0 0,-1 0-134 0 0,1 0 10 0 0,-1 2-233 0 0,0 2 15 0 0,0 0-225 0 0,0 2 15 0 0,0 2-266 0 0,0 2 28 0 0,0 0-225 0 0,-1 2 42 0 0,1-1-142 0 0,-1 2 88 0 0,1 2-89 0 0,-1 1 192 0 0,1 3 4 0 0,1 3 143 0 0,0 5-54 0 0,1 6-39 0 0,0 6-36 0 0,0 9 15 0 0,1 9 60 0 0,0 10-75 0 0,-1 9 59 0 0,1 8-9 0 0,0 9 22 0 0,0 6 112 0 0,0 7-157 0 0,2 3 142 0 0,0 4-282 0 0,1 1 273 0 0,1 1-248 0 0,0 0 180 0 0,2-1 44 0 0,-1-1-100 0 0,2-3 141 0 0,0-1-163 0 0,2-4 115 0 0,-1-3-111 0 0,1-6-2 0 0,0-4 8 0 0,0-3 44 0 0,1-4-37 0 0,-1-1-18 0 0,1-2-36 0 0,-1-1-17 0 0,0 0-26 0 0,0-2-34 0 0,-1-1 31 0 0,-1-2-40 0 0,-1-2-8 0 0,0-3-22 0 0,-2-2-23 0 0,-1-4-34 0 0,0-2 8 0 0,-2-4-20 0 0,0-2-6 0 0,-2-3-36 0 0,1-2 19 0 0,-1-3-18 0 0,-1-3-28 0 0,0-1 22 0 0,0-3-19 0 0,-1-3 6 0 0,0-2-21 0 0,0-1-41 0 0,0-2-27 0 0,0-2-65 0 0,0-2-61 0 0,0-2-91 0 0,1 0-65 0 0,-1-3-89 0 0,0 1-288 0 0,0-2-267 0 0,-1-1-376 0 0,3-12-4946 0 0,-3-2 2919 0 0,0-5-2088 0 0,-2-6-3803 0 0,1 1 8594 0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7:25.61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9814E6"/>
      <inkml:brushProperty name="anchorY" value="-1.39055E6"/>
      <inkml:brushProperty name="scaleFactor" value="0.5"/>
    </inkml:brush>
  </inkml:definitions>
  <inkml:trace contextRef="#ctx0" brushRef="#br0">13 58 820 0 0,'0'0'1736'0'0,"0"-2"-387"0"0,-1 0-207 0 0,1 0 8 0 0,0-2-188 0 0,-1 0-100 0 0,1 1 41 0 0,0-1-189 0 0,-1 0 26 0 0,1 1-162 0 0,0 1 58 0 0,-1-1-88 0 0,1 0 54 0 0,-1 1-70 0 0,1 0 52 0 0,0 1 427 0 0,-1-1-601 0 0,-2-4 4308 0 0,2 4-4341 0 0,0 1-70 0 0,1-1-64 0 0,-2-1 1514 0 0,4 4-1765 0 0,-1 0-14 0 0,1 1 62 0 0,1 0-2 0 0,0 0 59 0 0,1 2-4 0 0,2 0 34 0 0,1 1 68 0 0,2 1 108 0 0,1 1-216 0 0,3 2 259 0 0,3 1-169 0 0,3 2 89 0 0,4 2-94 0 0,5 2 22 0 0,4 2-42 0 0,6 4 64 0 0,5 1-52 0 0,4 4 26 0 0,7 2-50 0 0,4 3 47 0 0,6 3 106 0 0,5 2-222 0 0,3 2 44 0 0,4 1-42 0 0,1 1 2 0 0,1 0-17 0 0,2 1 28 0 0,1 0-75 0 0,-1 0 41 0 0,1-2-19 0 0,0 1 8 0 0,-2-2-30 0 0,0 0 37 0 0,-2-1-35 0 0,-1-1 20 0 0,-5-2 59 0 0,-4-2-134 0 0,-4-3 159 0 0,-4 0-152 0 0,-3-2 120 0 0,-2-1-143 0 0,-3-1 153 0 0,-3-1-145 0 0,-2-1 133 0 0,-4-2-138 0 0,-2-1 144 0 0,-4-2-137 0 0,-2-1 116 0 0,-3-1-49 0 0,-3-1 123 0 0,-1-1-117 0 0,-2 0 90 0 0,0-2-101 0 0,-3 0 89 0 0,-1-1-111 0 0,0-1 97 0 0,-3 0-119 0 0,0 0 119 0 0,-2-1-126 0 0,-1-1 112 0 0,-1 0-127 0 0,-1-1 136 0 0,0-1-122 0 0,-2-1 14 0 0,0 0 84 0 0,-3-2-98 0 0,1 1 106 0 0,-2-1-128 0 0,1 1 136 0 0,-2-2-126 0 0,0 1 112 0 0,-1-1-107 0 0,0 0 102 0 0,0 0-125 0 0,0 0 145 0 0,0 0-138 0 0,-2-1 131 0 0,0 1-94 0 0,0-1 98 0 0,-2 0-98 0 0,0 3 76 0 0,-1-1-60 0 0,-1 1 97 0 0,-2 1-108 0 0,-2 1 128 0 0,-2 1-132 0 0,-2 1 69 0 0,-2 1-13 0 0,-2 2-8 0 0,-3 1 0 0 0,-3 2-24 0 0,-3 2 53 0 0,-3 2-16 0 0,-3 3-8 0 0,-4 2 41 0 0,-3 3-22 0 0,-3 1-5 0 0,-2 2 16 0 0,-2 0-16 0 0,-2 1 85 0 0,0 0-136 0 0,-1-1 141 0 0,0 1-124 0 0,-1 1 108 0 0,0-1-93 0 0,1 0 102 0 0,0 1-29 0 0,1-1 19 0 0,-1 1-16 0 0,1-1-9 0 0,1 1 11 0 0,0 0-14 0 0,0-1-28 0 0,1 0-6 0 0,0 0 17 0 0,1 0 3 0 0,0 0-80 0 0,0-2 95 0 0,1 1-102 0 0,1-2 109 0 0,2 0-102 0 0,1-2 101 0 0,1 0-96 0 0,2-1 86 0 0,1-1-78 0 0,1 0 61 0 0,0-1-46 0 0,0-1 55 0 0,1 0-68 0 0,2-2 73 0 0,0 0-60 0 0,1-2 61 0 0,2-1-84 0 0,0 0 54 0 0,1-2-37 0 0,1 0 47 0 0,1-1-60 0 0,1-1 52 0 0,1 0-73 0 0,2-1 44 0 0,-1-1-33 0 0,2 0 42 0 0,0 0-60 0 0,-1-1 61 0 0,1 0-19 0 0,1-1-50 0 0,0 1 44 0 0,0-2-2 0 0,2 1-5 0 0,0-1 4 0 0,0-1-1 0 0,1 1-23 0 0,1-1 29 0 0,0 1-9 0 0,0-1-6 0 0,1-1 2 0 0,0 1-6 0 0,2-1-3 0 0,1-1-18 0 0,0 0 14 0 0,2-1 14 0 0,-1 1 0 0 0,1-1 10 0 0,-1 0-1 0 0,2 0-8 0 0,-1 0 11 0 0,0 0-36 0 0,0 0 48 0 0,1 0-20 0 0,-2 0 7 0 0,2 0 4 0 0,-1 0-30 0 0,1 0 9 0 0,0-1 24 0 0,0 1-27 0 0,0-1 15 0 0,1 0-10 0 0,-1 1 12 0 0,1-1-12 0 0,-1 0 3 0 0,1 0 4 0 0,0 0 7 0 0,0 0-10 0 0,-1 0 12 0 0,2 0-22 0 0,0-1 7 0 0,-1 0 11 0 0,1 0-9 0 0,0 0-1 0 0,2-1 10 0 0,-2 0-12 0 0,0 0 8 0 0,1 1-26 0 0,1-2 30 0 0,0 1-9 0 0,-2 0 8 0 0,1 0-11 0 0,0 0-2 0 0,1 0 1 0 0,0 0-38 0 0,-2 0 1 0 0,0 0-3 0 0,1 0 18 0 0,-2 1-1 0 0,0-1-18 0 0,1 0 2 0 0,-2 0 36 0 0,0 0-25 0 0,2 0 13 0 0,-2 0 12 0 0,0 1-18 0 0,2-2 90 0 0,-3 2-106 0 0,2-1 45 0 0,0 0-14 0 0,-1 0 10 0 0,0-1-7 0 0,2 1 3 0 0,0-1-25 0 0,-1 1 45 0 0,0-1-14 0 0,0 1 5 0 0,2-1-10 0 0,-3 0 4 0 0,2 1 12 0 0,-1-1-32 0 0,2 0 33 0 0,0 1-10 0 0,1-1 3 0 0,0 0 4 0 0,-2 0-14 0 0,1 0-6 0 0,-1 1 30 0 0,0-1-1 0 0,2 0 6 0 0,0 0 6 0 0,0 0-16 0 0,1 0 5 0 0,0 0-30 0 0,0 0 17 0 0,-1-1-1 0 0,-1 0-6 0 0,1-1-2 0 0,0-1-13 0 0,-1 1 17 0 0,1-3-1 0 0,-1 2-19 0 0,1-2-16 0 0,-1 1-35 0 0,0-1-10 0 0,0 1-84 0 0,0-1-68 0 0,1 0-122 0 0,-1-1-193 0 0,1 0-162 0 0,0-1 23 0 0,-1-1-425 0 0,0 0-154 0 0,0-1-544 0 0,-1-1-503 0 0,1 0-733 0 0,-1-2-3263 0 0,-1 0-4311 0 0,1 2 10277 0 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7:26.46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49963E6"/>
      <inkml:brushProperty name="anchorY" value="-1.39466E6"/>
      <inkml:brushProperty name="scaleFactor" value="0.5"/>
    </inkml:brush>
  </inkml:definitions>
  <inkml:trace contextRef="#ctx0" brushRef="#br0">11 202 984 0 0,'0'0'936'0'0,"1"-2"56"0"0,0 0-361 0 0,-1 0 302 0 0,1 1-329 0 0,-1-2 261 0 0,1 0-287 0 0,-1 1 219 0 0,0 1-264 0 0,0-1 668 0 0,0 0-698 0 0,0 0-64 0 0,1 0-83 0 0,-1 0 50 0 0,0 1-93 0 0,0 1 76 0 0,1-2-71 0 0,-1 0 91 0 0,1 0-106 0 0,-1 1 107 0 0,0 0-79 0 0,0-1 61 0 0,0-1-74 0 0,0 1 46 0 0,0 1-67 0 0,0-3 65 0 0,-1 1-77 0 0,0 0 117 0 0,0-1-120 0 0,1 1 80 0 0,-1-1-159 0 0,0 0 161 0 0,0-1-108 0 0,0 1 120 0 0,0 0-191 0 0,0 0 132 0 0,0-1-155 0 0,0 1 107 0 0,0 1-123 0 0,0-1 161 0 0,0 0-171 0 0,0 1 142 0 0,1-2-89 0 0,-1 2 44 0 0,1-1-109 0 0,0 0 72 0 0,0 0-152 0 0,0 1 103 0 0,-1-1-111 0 0,1 0 92 0 0,0 2-104 0 0,0-3 82 0 0,0 2-90 0 0,0 0 62 0 0,1-1-80 0 0,0 0 42 0 0,0 2-48 0 0,1-2 64 0 0,-1 0-75 0 0,1 2 51 0 0,0-2-81 0 0,0 1 111 0 0,-1 1-110 0 0,2-1 86 0 0,-2 1-86 0 0,1 0 81 0 0,-1 0-76 0 0,2 1 83 0 0,0-1-100 0 0,-1 1 96 0 0,2-1-104 0 0,-1 1 96 0 0,0 0-94 0 0,0 0 83 0 0,1 0-156 0 0,0 0 37 0 0,-1 1-120 0 0,2 0 66 0 0,-1 1-175 0 0,-1 0-45 0 0,1 1-246 0 0,0 0-157 0 0,1 2-324 0 0,-1 1-291 0 0,1 2-339 0 0,-1 2-765 0 0,0 1-1104 0 0,0 1-1818 0 0,-1-1 3795 0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7:26.96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0099E6"/>
      <inkml:brushProperty name="anchorY" value="-1.39579E6"/>
      <inkml:brushProperty name="scaleFactor" value="0.5"/>
    </inkml:brush>
  </inkml:definitions>
  <inkml:trace contextRef="#ctx0" brushRef="#br0">39 75 2248 0 0,'0'0'4101'0'0,"-2"-1"-2307"0"0,-1-1-229 0 0,1 1-81 0 0,-3-1-140 0 0,1 0 67 0 0,1 0-243 0 0,-1-1-8 0 0,1 1-252 0 0,0 0-133 0 0,1 1-143 0 0,0-1-106 0 0,0 0-72 0 0,1 1-45 0 0,-1-1 1077 0 0,3 0-1224 0 0,0 1-66 0 0,-1-1-22 0 0,4-1-52 0 0,0 2 9 0 0,3-2-63 0 0,0 2 11 0 0,3-1-25 0 0,3 0-23 0 0,2 0 5 0 0,1 1-4 0 0,2-1-5 0 0,3 1-3 0 0,0-1-13 0 0,3 0-30 0 0,0 0-48 0 0,1-1-45 0 0,0 1-34 0 0,0 0-169 0 0,0 0 67 0 0,-2 0-208 0 0,-1 0 25 0 0,-1 0-194 0 0,-5 1 60 0 0,0 0-183 0 0,-3 0-43 0 0,0 0-197 0 0,-2 0-68 0 0,1 1-150 0 0,-3-1-214 0 0,0 1-332 0 0,-1 1-2232 0 0,0-1-1728 0 0,-3 1 4192 0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7:27.57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0269E6"/>
      <inkml:brushProperty name="anchorY" value="-1.39699E6"/>
      <inkml:brushProperty name="scaleFactor" value="0.5"/>
    </inkml:brush>
  </inkml:definitions>
  <inkml:trace contextRef="#ctx0" brushRef="#br0">47 169 376 0 0,'-3'0'5857'0'0,"1"-1"-3581"0"0,-3-1-419 0 0,1 1-305 0 0,-2-2-171 0 0,1 1-103 0 0,2 0-68 0 0,-2 1 0 0 0,1-1-289 0 0,1 1 23 0 0,1 0-304 0 0,0-1 95 0 0,0 0-303 0 0,1 0 203 0 0,3-2-339 0 0,0 2 197 0 0,3-2-292 0 0,2-1 210 0 0,2 0-294 0 0,2 1 228 0 0,3-1-303 0 0,2-1 255 0 0,2 0-286 0 0,2 1 236 0 0,2-1-306 0 0,2 0 275 0 0,1 0-133 0 0,2 0 11 0 0,0 0-26 0 0,2-1 23 0 0,0 0-28 0 0,-1 1-21 0 0,-1 0-8 0 0,-2 0-102 0 0,-1 1-48 0 0,-3 0-101 0 0,-1 0-73 0 0,-3 2-124 0 0,-1-1-82 0 0,-4 1-162 0 0,0 0-184 0 0,-3 1-126 0 0,2 0-298 0 0,-3 0 39 0 0,1 0-542 0 0,-2 1-36 0 0,-2 0-353 0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7:27.86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0446E6"/>
      <inkml:brushProperty name="anchorY" value="-1.39809E6"/>
      <inkml:brushProperty name="scaleFactor" value="0.5"/>
    </inkml:brush>
  </inkml:definitions>
  <inkml:trace contextRef="#ctx0" brushRef="#br0">97 50 3040 0 0,'-2'-1'2673'0'0,"-2"-1"-445"0"0,-1-1-133 0 0,0 0-247 0 0,-3-1-163 0 0,2 1-13 0 0,-2-1-187 0 0,0 0 61 0 0,1 0-402 0 0,0 0 54 0 0,1 0-425 0 0,1 1 37 0 0,1 0-354 0 0,0 1 146 0 0,0 0-165 0 0,1 0 131 0 0,1 1-135 0 0,1 1 87 0 0,-2 1-199 0 0,1 0 97 0 0,1 3-82 0 0,0 2-24 0 0,2 3-36 0 0,1 1-50 0 0,0 4-120 0 0,2 2 99 0 0,1 3-170 0 0,1 3 122 0 0,0 2-161 0 0,1 2 125 0 0,0 1-129 0 0,1 2 83 0 0,-2 0-170 0 0,1 1 76 0 0,-1-1-183 0 0,-1-1 71 0 0,-1-1-206 0 0,0-2 45 0 0,-2-2-368 0 0,0-2 130 0 0,0-3-423 0 0,-1 0-190 0 0,0-3-549 0 0,-1-4-540 0 0,-1-1-869 0 0,0-2-2364 0 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7:29.12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0318E6"/>
      <inkml:brushProperty name="anchorY" value="-1.39728E6"/>
      <inkml:brushProperty name="scaleFactor" value="0.5"/>
    </inkml:brush>
  </inkml:definitions>
  <inkml:trace contextRef="#ctx0" brushRef="#br0">1219 0 156 0 0,'0'0'16668'0'0,"-2"1"-16607"0"0,-1 0 140 0 0,-3 1-153 0 0,-3 0 132 0 0,-4 0-171 0 0,-3 0 199 0 0,-4 1-141 0 0,-3 0 152 0 0,-4 0-154 0 0,-3 0 117 0 0,-3 1-97 0 0,-4 0 102 0 0,-4 1-127 0 0,-2-1 164 0 0,-3 1-144 0 0,-1-1 162 0 0,0 1-130 0 0,1-1 156 0 0,1 0-142 0 0,2 0 128 0 0,1 0-94 0 0,3 0 5 0 0,0-1-21 0 0,2 0-48 0 0,1 0 118 0 0,1 1-74 0 0,2-1 16 0 0,2 0-22 0 0,2 1 14 0 0,1-1 23 0 0,1 0-44 0 0,3 0 37 0 0,2-1-53 0 0,1 1 1 0 0,2-1-21 0 0,1 0-29 0 0,2 0 16 0 0,3-1-7 0 0,0 1 1 0 0,2-1-9 0 0,0 1-12 0 0,2-1-2 0 0,-1 1-23 0 0,2-1-4 0 0,-1 0-71 0 0,2 0 178 0 0,2-1-56 0 0,-1 1 23 0 0,0 0-5 0 0,2-1-26 0 0,1 0 30 0 0,-2 1-33 0 0,1 0 14 0 0,1 0 18 0 0,0-1-47 0 0,-1 1 52 0 0,1 1-35 0 0,0-1 44 0 0,1 2 6 0 0,0-1 32 0 0,1 1-11 0 0,1 1-27 0 0,0 0 4 0 0,1 2-13 0 0,0-1-30 0 0,0 3 17 0 0,1 0-3 0 0,1 1 28 0 0,0 1-35 0 0,1 2 12 0 0,-1 0 94 0 0,1 2-186 0 0,0 0 212 0 0,0 2-98 0 0,1 1 184 0 0,-1 1-132 0 0,1 0 135 0 0,0 2-145 0 0,0 0 53 0 0,0 1 56 0 0,0 0-132 0 0,0 0 113 0 0,0 0-115 0 0,0 0 107 0 0,0 0-107 0 0,-1-2 116 0 0,0 0-143 0 0,1-2 95 0 0,-2 0-142 0 0,1-2 99 0 0,-1-1-135 0 0,0-2 140 0 0,0 0-165 0 0,-1-2 124 0 0,0-2-113 0 0,-1 1 116 0 0,2-1-119 0 0,-2-1 78 0 0,1-1-141 0 0,-1 0 40 0 0,0-1-190 0 0,0-1 3 0 0,0-1-389 0 0,0-1-44 0 0,-1 1-339 0 0,0 0-30 0 0,0-1-186 0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7:29.47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0081E6"/>
      <inkml:brushProperty name="anchorY" value="-1.39668E6"/>
      <inkml:brushProperty name="scaleFactor" value="0.5"/>
    </inkml:brush>
  </inkml:definitions>
  <inkml:trace contextRef="#ctx0" brushRef="#br0">20 115 1128 0 0,'0'0'4758'0'0,"-4"0"-3100"0"0,0 0-329 0 0,1 0-230 0 0,-5 0 5342 0 0,11-1-5639 0 0,2 1-139 0 0,4-2-18 0 0,4 0-151 0 0,4 0 39 0 0,4-1-245 0 0,4 0 176 0 0,5-1-209 0 0,3 0 81 0 0,4-1-195 0 0,5 0 98 0 0,1-1-234 0 0,3 0 189 0 0,1 0-181 0 0,0 0 113 0 0,-2 0-152 0 0,-1 0 76 0 0,-4 1-125 0 0,-2 0 56 0 0,-3 0-160 0 0,-4 0 122 0 0,-3 1-117 0 0,-3 0 33 0 0,-4 1-86 0 0,-3 0-20 0 0,-1 1-102 0 0,-5 0-93 0 0,1 0-107 0 0,-3 0-89 0 0,1 1-103 0 0,-3 0-122 0 0,1-1-155 0 0,-2 2-202 0 0,-2-1-225 0 0,-1 1-46 0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7:29.69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0291E6"/>
      <inkml:brushProperty name="anchorY" value="-1.39784E6"/>
      <inkml:brushProperty name="scaleFactor" value="0.5"/>
    </inkml:brush>
  </inkml:definitions>
  <inkml:trace contextRef="#ctx0" brushRef="#br0">7 31 4468 0 0,'-6'7'9386'0'0,"6"-4"-8058"0"0,1-1-164 0 0,-1 1-87 0 0,6-2-168 0 0,-1 0-252 0 0,6-2 18 0 0,2 0-286 0 0,3-1 77 0 0,3-1-291 0 0,3 0 106 0 0,2 0-340 0 0,0-1-70 0 0,3 0-285 0 0,0 0-212 0 0,0 0-309 0 0,0 1-289 0 0,0 0-254 0 0,-3-1-168 0 0,-1 2-442 0 0,-2-1-58 0 0,-6 1-1247 0 0,0 1-1268 0 0,-4 0 2852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1:16.0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20 496 0 0,'0'0'3372'0'0,"9"-7"-1418"0"0,4 4-1603 0 0,14-3-3231 0 0,-15 3 1991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1:54.9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333 207 904 0 0,'19'-16'10097'0'0,"-1"-2"-4602"0"0,-11 9-5124 0 0,-1 1 1 0 0,0-1-1 0 0,-1 0 0 0 0,0-1 1 0 0,0 1-1 0 0,-1-1 1 0 0,0 0-1 0 0,-1 0 0 0 0,3-13 1 0 0,-5 21-342 0 0,-1 0 0 0 0,0 0 1 0 0,-1 0-1 0 0,1 0 0 0 0,0 0 0 0 0,0 0 1 0 0,-1 0-1 0 0,1 0 0 0 0,-1 1 0 0 0,0-1 1 0 0,0 0-1 0 0,1 0 0 0 0,-1 1 0 0 0,0-1 1 0 0,0 0-1 0 0,-1 1 0 0 0,1-1 0 0 0,0 1 1 0 0,0 0-1 0 0,-1-1 0 0 0,1 1 0 0 0,-1 0 0 0 0,1 0 1 0 0,-1 0-1 0 0,0 0 0 0 0,1 0 0 0 0,-1 0 1 0 0,0 0-1 0 0,-1 0 0 0 0,-5-3 28 0 0,0 1 0 0 0,-1 0 0 0 0,1 1 0 0 0,-16-3 0 0 0,8 3-16 0 0,0 1 1 0 0,0 1-1 0 0,0 1 1 0 0,0 0-1 0 0,0 1 1 0 0,0 0-1 0 0,1 2 1 0 0,-21 6-1 0 0,24-6-21 0 0,0 0 0 0 0,0 1-1 0 0,1 1 1 0 0,0 0-1 0 0,0 0 1 0 0,0 1 0 0 0,1 1-1 0 0,0 0 1 0 0,0 0-1 0 0,1 1 1 0 0,-9 9 0 0 0,14-11-65 0 0,0-1 0 0 0,0 1 1 0 0,0 0-1 0 0,1 0 0 0 0,0 0 0 0 0,0 0 1 0 0,1 1-1 0 0,0-1 0 0 0,1 1 0 0 0,-1-1 1 0 0,1 1-1 0 0,1 0 0 0 0,-1-1 1 0 0,1 1-1 0 0,1 0 0 0 0,-1-1 0 0 0,3 9 1 0 0,-3-11-53 0 0,1 0 1 0 0,1 0 0 0 0,-1-1 0 0 0,0 1-1 0 0,1-1 1 0 0,0 1 0 0 0,0-1-1 0 0,0 0 1 0 0,1 0 0 0 0,0 0 0 0 0,-1 0-1 0 0,1 0 1 0 0,1 0 0 0 0,-1-1-1 0 0,0 0 1 0 0,1 1 0 0 0,0-1 0 0 0,0-1-1 0 0,0 1 1 0 0,0 0 0 0 0,0-1-1 0 0,0 0 1 0 0,1 0 0 0 0,-1 0 0 0 0,1-1-1 0 0,-1 1 1 0 0,10 0 0 0 0,-8-1 84 0 0,-1 0 0 0 0,1-1 0 0 0,0 0 1 0 0,0-1-1 0 0,0 1 0 0 0,0-1 0 0 0,0 0 1 0 0,0-1-1 0 0,-1 1 0 0 0,1-1 0 0 0,-1 0 1 0 0,1-1-1 0 0,-1 1 0 0 0,0-1 0 0 0,0 0 0 0 0,0-1 1 0 0,9-6-1 0 0,0-4 780 0 0,0 0 0 0 0,-1-1 0 0 0,21-33-1 0 0,8-7 1833 0 0,-41 53-2601 0 0,0 3-144 0 0,1-1 84 0 0,-1 0 1 0 0,0 1-1 0 0,0-1 0 0 0,1 1 1 0 0,-1 0-1 0 0,0-1 1 0 0,0 1-1 0 0,0 0 0 0 0,0 0 1 0 0,0 0-1 0 0,0 0 0 0 0,0 0 1 0 0,0 0-1 0 0,0 0 1 0 0,0 0-1 0 0,0 0 0 0 0,0 0 1 0 0,-1 0-1 0 0,1 1 0 0 0,-1-1 1 0 0,1 0-1 0 0,-1 1 1 0 0,1 1-1 0 0,12 43-1115 0 0,-9-28 711 0 0,15 35-466 0 0,-13-36 891 0 0,1 0 1 0 0,3 20-1 0 0,-10-36 68 0 0,0 0 0 0 0,0-1 0 0 0,0 1 0 0 0,0 0 0 0 0,0 0-1 0 0,0-1 1 0 0,0 1 0 0 0,0 0 0 0 0,0-1 0 0 0,0 1 0 0 0,1 0 0 0 0,-1-1 0 0 0,0 1 0 0 0,1 0 0 0 0,-1-1 0 0 0,0 1 0 0 0,1 0 0 0 0,-1-1 0 0 0,1 1 0 0 0,-1-1 0 0 0,1 1 0 0 0,-1-1-1 0 0,1 1 1 0 0,-1-1 0 0 0,1 1 0 0 0,-1-1 0 0 0,1 0 0 0 0,0 1 0 0 0,-1-1 0 0 0,1 0 0 0 0,0 1 0 0 0,-1-1 0 0 0,1 0 0 0 0,0 0 0 0 0,-1 0 0 0 0,1 0 0 0 0,0 1 0 0 0,0-1-1 0 0,-1 0 1 0 0,1 0 0 0 0,0 0 0 0 0,-1-1 0 0 0,1 1 0 0 0,0 0 0 0 0,0 0 0 0 0,-1 0 0 0 0,1 0 0 0 0,0-1 0 0 0,-1 1 0 0 0,1 0 0 0 0,0-1 0 0 0,-1 1 0 0 0,1 0 0 0 0,-1-1 0 0 0,1 1-1 0 0,-1-1 1 0 0,1 1 0 0 0,-1-1 0 0 0,1 1 0 0 0,-1-1 0 0 0,1 1 0 0 0,0-2 0 0 0,4-3 64 0 0,-1 0-1 0 0,1 0 1 0 0,-1 0 0 0 0,0-1 0 0 0,3-5-1 0 0,4-13-52 0 0,2 0 0 0 0,0 2 0 0 0,2-1 0 0 0,0 2-1 0 0,2 0 1 0 0,35-35 0 0 0,-50 54-57 0 0,-1 1-1 0 0,1 0 1 0 0,0-1 0 0 0,-1 1-1 0 0,1 0 1 0 0,0 0-1 0 0,-1 0 1 0 0,1 0 0 0 0,0 1-1 0 0,0-1 1 0 0,0 0 0 0 0,0 1-1 0 0,0-1 1 0 0,0 1-1 0 0,0 0 1 0 0,0 0 0 0 0,0 0-1 0 0,0 0 1 0 0,0 0 0 0 0,0 0-1 0 0,0 0 1 0 0,3 1 0 0 0,-2 1-3 0 0,0-1 1 0 0,-1 1 0 0 0,1 0 0 0 0,0-1 0 0 0,-1 1-1 0 0,1 0 1 0 0,-1 0 0 0 0,0 1 0 0 0,0-1 0 0 0,0 0-1 0 0,0 1 1 0 0,0 0 0 0 0,1 2 0 0 0,5 10-13 0 0,-1 0 0 0 0,0 1 1 0 0,-1 0-1 0 0,4 19 0 0 0,1 7 565 0 0,-2 0 0 0 0,-1 0-1 0 0,-2 1 1 0 0,-1 47 0 0 0,-5-87 584 0 0,0-4-1086 0 0,-1 1 1 0 0,1 0 0 0 0,-1-1 0 0 0,1 1-1 0 0,-1-1 1 0 0,1 1 0 0 0,0-1-1 0 0,-1 1 1 0 0,1-1 0 0 0,0 1 0 0 0,-1-1-1 0 0,1 1 1 0 0,0-1 0 0 0,0 1-1 0 0,0-1 1 0 0,-1 0 0 0 0,1 1 0 0 0,0-1-1 0 0,0 1 1 0 0,0-1 0 0 0,0 0-1 0 0,0 1 1 0 0,0-1 0 0 0,0 0 0 0 0,0 0-1 0 0,1-18 233 0 0,4-5-227 0 0,1 1 1 0 0,1 0-1 0 0,0 0 1 0 0,2 1 0 0 0,1 0-1 0 0,1 0 1 0 0,1 1-1 0 0,0 0 1 0 0,2 1-1 0 0,0 1 1 0 0,24-25-1 0 0,-29 34-406 0 0,2 1-1 0 0,-1 0 0 0 0,1 0 1 0 0,0 1-1 0 0,1 1 0 0 0,-1 0 0 0 0,2 0 1 0 0,-1 1-1 0 0,1 1 0 0 0,0 0 1 0 0,20-4-1 0 0,-16 5-1682 0 0,1 1 1 0 0,0 1 0 0 0,0 1-1 0 0,-1 0 1 0 0,19 2 0 0 0,3 2-5755 0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7:29.87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0456E6"/>
      <inkml:brushProperty name="anchorY" value="-1.39908E6"/>
      <inkml:brushProperty name="scaleFactor" value="0.5"/>
    </inkml:brush>
  </inkml:definitions>
  <inkml:trace contextRef="#ctx0" brushRef="#br0">16 2 1572 0 0,'-2'2'5033'0'0,"0"0"-3148"0"0,-2 1-352 0 0,2 0-47 0 0,-1-1-30 0 0,0 2 1115 0 0,5-3-1499 0 0,0 0-171 0 0,4 0-174 0 0,3 0-156 0 0,2-2-74 0 0,3 1-163 0 0,3-1 10 0 0,2-1-114 0 0,3 0-130 0 0,2-1-227 0 0,3 1-382 0 0,0-1-469 0 0,2 1-364 0 0,-1 0-551 0 0,1 1-3430 0 0,0 0-2969 0 0,-6 0 7417 0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7:31.92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0613E6"/>
      <inkml:brushProperty name="anchorY" value="-1.40035E6"/>
      <inkml:brushProperty name="scaleFactor" value="0.5"/>
    </inkml:brush>
  </inkml:definitions>
  <inkml:trace contextRef="#ctx0" brushRef="#br0">78 498 2452 0 0,'0'0'2664'0'0,"-5"0"-760"0"0,-1 0-250 0 0,-2 1-278 0 0,0 0-196 0 0,-2-1-46 0 0,2 1-22 0 0,1 0 3 0 0,-1-1-126 0 0,2 1-136 0 0,1-1-155 0 0,2 0-97 0 0,1 0-141 0 0,0 0 344 0 0,4-1-490 0 0,3-1-73 0 0,4 0-33 0 0,4 0-39 0 0,6 0-65 0 0,5-1 19 0 0,5 0-49 0 0,6 0 2 0 0,6 0-31 0 0,5-1 7 0 0,2 1-9 0 0,4 0-45 0 0,1 0 41 0 0,0 0-15 0 0,1 1 4 0 0,-1 0-33 0 0,-3 1 5 0 0,-2 0 6 0 0,-2 0-17 0 0,-4 0 24 0 0,-3 0-3 0 0,-5 0 24 0 0,-2-1-47 0 0,-3 1 15 0 0,-4 0-6 0 0,-2 1 9 0 0,-2-1 3 0 0,-6 0 27 0 0,1 0 7 0 0,-3 0 51 0 0,0 1-12 0 0,-2-1-16 0 0,0 1 43 0 0,-1-1-50 0 0,0 1 10 0 0,-2 0-17 0 0,-2 0-2 0 0,3-1 9 0 0,-2 1-50 0 0,-1-1 62 0 0,1 2 16 0 0,-1-1-17 0 0,-2 0 23 0 0,3-1 3 0 0,-2 1 9 0 0,-1-1 88 0 0,1 0-160 0 0,0 0 172 0 0,1-1-207 0 0,-1 0 10 0 0,2 0 249 0 0,-2 0-221 0 0,1-2 240 0 0,0 0-271 0 0,0-1 249 0 0,1-1-259 0 0,0-1 169 0 0,0-1-29 0 0,0 0 26 0 0,1-1 49 0 0,0 0 48 0 0,1 0 56 0 0,-1-1 31 0 0,1 0 31 0 0,-1-1 48 0 0,1 0-25 0 0,-1 0-44 0 0,1 0 98 0 0,0-1 38 0 0,-1 0 72 0 0,0 0-79 0 0,0 1 96 0 0,0 0-56 0 0,0-1-39 0 0,0 1-68 0 0,0-1-36 0 0,-1 1 41 0 0,1-1-111 0 0,-2 2 185 0 0,1 0-248 0 0,0 1 169 0 0,-1 0-268 0 0,-2 3 14 0 0,1 0-176 0 0,-1 1 37 0 0,0 0-23 0 0,-1 1 0 0 0,-1 1 0 0 0,2 0 0 0 0,-1 1 0 0 0,2 3 0 0 0,1 2 0 0 0,1 3 0 0 0,3 3 0 0 0,0 4 0 0 0,2 4 0 0 0,1 2 0 0 0,1 3 0 0 0,1 3 0 0 0,1 2 0 0 0,1 2 0 0 0,0 2 0 0 0,0-1 0 0 0,0 1 0 0 0,-1-1 0 0 0,0-2 0 0 0,0-1 0 0 0,-2-1 0 0 0,-1-2 0 0 0,0-2 0 0 0,-1-2 0 0 0,-2-2 0 0 0,-1-2 0 0 0,0-1 0 0 0,-2-2 0 0 0,0-2 0 0 0,-2-1 0 0 0,-1-3 0 0 0,1 1 0 0 0,-2-3 0 0 0,1 1 0 0 0,-1-1 0 0 0,-1-2 0 0 0,0-1 0 0 0,2-2 0 0 0,0-4 0 0 0,2-2 0 0 0,-1-3 0 0 0,1-3 0 0 0,1-4 0 0 0,-1-2 0 0 0,1-3 0 0 0,1-3 0 0 0,-1-2 0 0 0,1-2 0 0 0,1-3 0 0 0,0-1 0 0 0,0 0 0 0 0,0 0 0 0 0,-1-1 0 0 0,0 2 0 0 0,0 0 0 0 0,-1 1 0 0 0,1 1 0 0 0,-2 2 0 0 0,1 2 0 0 0,-1 2 0 0 0,0 2 0 0 0,0 1 0 0 0,-1 3 0 0 0,0 1 0 0 0,-1 2 0 0 0,0 1 0 0 0,-1 2 0 0 0,-1 3 0 0 0,1-1 0 0 0,-1 3 0 0 0,1-1 0 0 0,-1 3 0 0 0,0 0 0 0 0,1 3 0 0 0,1 3 0 0 0,1 3 0 0 0,0 4 0 0 0,1 4 0 0 0,1 3 0 0 0,0 3 0 0 0,2 4 0 0 0,1 2 0 0 0,1 3 0 0 0,1 2 0 0 0,1 2 0 0 0,1 1 0 0 0,0 0 0 0 0,0 0 0 0 0,0-2 0 0 0,0-1 0 0 0,-1-1 0 0 0,0-2 0 0 0,-1-3 0 0 0,-1-1 0 0 0,-1-2 0 0 0,-1-2 0 0 0,0-3 0 0 0,-1-1 0 0 0,-2-2 0 0 0,1-1 0 0 0,-1-2 0 0 0,-1-3 0 0 0,0 0 0 0 0,-1-2 0 0 0,-1-2 0 0 0,2-1 0 0 0,-1-1 0 0 0,2-3 0 0 0,-1 0 0 0 0,1-4 0 0 0,0-2 0 0 0,1 0 0 0 0,-1-3 0 0 0,0 0 0 0 0,1-1 0 0 0,-1-1 0 0 0,0-1 0 0 0,0 0 0 0 0,0-1 0 0 0,1-1 0 0 0,-1-1 0 0 0,0 1 0 0 0,0 0 0 0 0,-1 0 0 0 0,1 0 0 0 0,-1 1 0 0 0,0 1 0 0 0,-1-1 0 0 0,0 2 0 0 0,1 0 0 0 0,-2 2 0 0 0,1 0 0 0 0,-1 1 0 0 0,-1 2 0 0 0,1 0 0 0 0,-1 2 0 0 0,0-1 0 0 0,0 2 0 0 0,0-1 0 0 0,0 1 0 0 0,1 0 0 0 0,-1 1 0 0 0,0 1 0 0 0,2 1 0 0 0,1 0 0 0 0,1 1 0 0 0,0 0 0 0 0,3 2 0 0 0,-1 0 0 0 0,3 1 0 0 0,0 1 0 0 0,2 0 0 0 0,0 1 0 0 0,0 1 0 0 0,0-1 0 0 0,1 1 0 0 0,-1-1 0 0 0,0 0 0 0 0,0 0 0 0 0,-1 0 0 0 0,1-1 0 0 0,-1-1 0 0 0,-2 0 0 0 0,3 0 0 0 0,-2-1 0 0 0,5-1 0 0 0,0 0 0 0 0,2-1 0 0 0,1 0 0 0 0,0-2 0 0 0,2 0 0 0 0,0 0 0 0 0,1-1 0 0 0,0 1 0 0 0,0-1 0 0 0,1-1 0 0 0,-1 0 0 0 0,1 1-14 0 0,-1-1-155 0 0,0 0 39 0 0,0 1-21 0 0,-1-1 8 0 0,-1 0-21 0 0,1 1 44 0 0,-2 0-46 0 0,0 0 43 0 0,0 0-13 0 0,0 0 41 0 0,-1 0 13 0 0,-1 1-29 0 0,0-1-40 0 0,-1 1 94 0 0,0 0-92 0 0,0 0 76 0 0,-1 0-101 0 0,0 0 109 0 0,-1 0-109 0 0,1 0 84 0 0,0 0-133 0 0,-1 0 118 0 0,0 1-99 0 0,0-1 108 0 0,0 1-139 0 0,-1-1 113 0 0,1 0-69 0 0,-4 1 34 0 0,2-1 112 0 0,-2 1-107 0 0,1-1 53 0 0,1 0 3 0 0,-2 0 12 0 0,1 1 30 0 0,-3 0-16 0 0,1 0 40 0 0,-2 0-1 0 0,0 0 20 0 0,-1 1 6 0 0,1-1-5 0 0,-2 1-11 0 0,-1-1 12 0 0,2 1-18 0 0,-2 0 0 0 0,-1 1-14 0 0,-1 0-44 0 0,2-1-16 0 0,-1 0-46 0 0,-1 0-14 0 0,0 1-23 0 0,-1-1-39 0 0,2 1-47 0 0,0-1 6 0 0,-1 0-73 0 0,0 1-10 0 0,-1-1-10 0 0,0 1 143 0 0,2-1-430 0 0,-1 0 163 0 0,1 1 231 0 0,-1-1-189 0 0,-1 1 56 0 0,0 0-106 0 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7:34.35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1086E6"/>
      <inkml:brushProperty name="anchorY" value="-1.40122E6"/>
      <inkml:brushProperty name="scaleFactor" value="0.5"/>
    </inkml:brush>
  </inkml:definitions>
  <inkml:trace contextRef="#ctx0" brushRef="#br0">27 1481 836 0 0,'-2'-1'4919'0'0,"1"-1"-3779"0"0,-1 0-160 0 0,0 0 208 0 0,0-1-166 0 0,0 1 50 0 0,1 1-166 0 0,-1-2 12 0 0,1 1-242 0 0,0 0 18 0 0,0 1-197 0 0,0 0 96 0 0,1 0-162 0 0,-2 0 99 0 0,-2-4 3136 0 0,3 7-3346 0 0,0-1-4 0 0,0 4-17 0 0,1 0-20 0 0,1 3 47 0 0,0 2 59 0 0,0 2-2 0 0,1 2-58 0 0,1 4 141 0 0,0 2-197 0 0,-1 3 183 0 0,2 3-230 0 0,0 2 160 0 0,0 5-66 0 0,0 2-159 0 0,1 4 109 0 0,0 2-197 0 0,0 2 133 0 0,-1 1-172 0 0,0 2 109 0 0,1 1-143 0 0,-2 0 151 0 0,1 0-154 0 0,-1 0 135 0 0,0 0-162 0 0,0-3 150 0 0,0-2-163 0 0,-1-1 178 0 0,1-3-152 0 0,0-2 173 0 0,-1-2-176 0 0,0-2 152 0 0,1-2-153 0 0,-1-2 147 0 0,0-3-119 0 0,-1-2 115 0 0,1-3-141 0 0,-1-1 131 0 0,0-2-115 0 0,0-1 131 0 0,-1-2-187 0 0,1-2 238 0 0,0-1-110 0 0,0-2 195 0 0,0 0-92 0 0,-1-2 169 0 0,1 1-86 0 0,0-2 138 0 0,0 1-148 0 0,-1-2 75 0 0,0-1-113 0 0,0 1 104 0 0,1-2-117 0 0,-1 0 52 0 0,0-1-54 0 0,-1-1 747 0 0,1-1-829 0 0,0 0-21 0 0,0 0-25 0 0,3-1-1 0 0,0-1-39 0 0,0 0 0 0 0,0-1 11 0 0,3 0-24 0 0,-2 0-34 0 0,3-1 0 0 0,1 0-83 0 0,2-1 26 0 0,2 0-139 0 0,1 0 27 0 0,2 0-89 0 0,3 0 99 0 0,1 0-136 0 0,3 0 139 0 0,1-1-62 0 0,3 1 127 0 0,2 0-150 0 0,2-1 109 0 0,2 0-94 0 0,1 1 156 0 0,1-1-125 0 0,2 0 135 0 0,0 0-113 0 0,0 0 161 0 0,1 0-117 0 0,0-1 136 0 0,0 2-108 0 0,-1-1 118 0 0,1 0-100 0 0,-1 1 74 0 0,-1 0-36 0 0,0 0 122 0 0,-1 0-146 0 0,0 1 113 0 0,-2-1-76 0 0,-2 1 105 0 0,-1 0-110 0 0,-2 0 134 0 0,-1 0-134 0 0,-1 0 112 0 0,-2 1-109 0 0,0 0 130 0 0,-2 0-165 0 0,-2 1 162 0 0,1-1-162 0 0,-2 0 150 0 0,-1 1-171 0 0,-1-1 168 0 0,1 1-145 0 0,-5 0 151 0 0,3-1-143 0 0,-1 1 142 0 0,-3 0-135 0 0,3 0 143 0 0,-3 1-136 0 0,2-1 125 0 0,-3 0-111 0 0,2 0 116 0 0,-2 1-122 0 0,1-2 111 0 0,-2 2-104 0 0,1-2 139 0 0,-2 2-163 0 0,1-1 200 0 0,-2 0-149 0 0,-1 1 154 0 0,1 0-127 0 0,-1 0 132 0 0,-1 0-136 0 0,2 0 157 0 0,-2 1-121 0 0,-2-1 131 0 0,2 0-135 0 0,0 0 115 0 0,-2 0-118 0 0,-1 1 66 0 0,0-1-76 0 0,1 1 90 0 0,-1-1-117 0 0,1 1 101 0 0,-2 0-101 0 0,1 0 103 0 0,-2 0-100 0 0,3-1 118 0 0,0 0-109 0 0,-1 1 127 0 0,0-1-140 0 0,0 1 117 0 0,1-2-138 0 0,0 1 133 0 0,1-2-125 0 0,-1 0 93 0 0,2-2-108 0 0,0-1 116 0 0,0-2-148 0 0,1-1 39 0 0,-1-2-98 0 0,2-1 130 0 0,0-3-140 0 0,0-1 75 0 0,1-2-88 0 0,0-1 94 0 0,1-1-49 0 0,-1-1 104 0 0,1 1-23 0 0,-1-1 2 0 0,0 0 27 0 0,0 0-8 0 0,0 0-67 0 0,0 1 118 0 0,0 1-20 0 0,-1 0 47 0 0,0 0-18 0 0,-1 2 13 0 0,1 0 12 0 0,-1 2 0 0 0,-1 0-3 0 0,0 1-68 0 0,0 2 93 0 0,0 0-30 0 0,-1 1-98 0 0,0 1 78 0 0,-1 2-103 0 0,1 1 79 0 0,-2 2-147 0 0,1-1 113 0 0,-1 1-94 0 0,-1 2 142 0 0,0 0-134 0 0,-1 2 137 0 0,4 1-40 0 0,1 3 17 0 0,1 2-19 0 0,2 3 34 0 0,-1 3-35 0 0,2 4-44 0 0,0 3 86 0 0,1 3-89 0 0,-1 2 102 0 0,2 3-123 0 0,0 2 150 0 0,0 0-135 0 0,0 2 140 0 0,1 0-116 0 0,-1 0 124 0 0,1 0-101 0 0,0-1 125 0 0,-1 0-102 0 0,0-2 98 0 0,0-1-131 0 0,-1-2 127 0 0,-1-2-123 0 0,-1-2 106 0 0,-1-2-112 0 0,0-2 104 0 0,-1-2-74 0 0,-1-1 134 0 0,0-2-113 0 0,-1-2 145 0 0,-1-1-144 0 0,1-1 105 0 0,-1-2-115 0 0,-1-2 74 0 0,0 0-118 0 0,3-3 108 0 0,1-2-95 0 0,0-3 42 0 0,2-2-121 0 0,0-2 132 0 0,1-2-128 0 0,0-3 131 0 0,0-1-99 0 0,0-1 101 0 0,0 0-76 0 0,-1-1 108 0 0,1 0-45 0 0,-1-1 114 0 0,1-1-72 0 0,-1 1 180 0 0,0-1-55 0 0,1 0 52 0 0,0 0-56 0 0,-1 0-24 0 0,0 1-28 0 0,0 1-47 0 0,-1-1-14 0 0,0 2-43 0 0,0 0 9 0 0,0 1-11 0 0,0 0-12 0 0,0 1-11 0 0,-1 1-12 0 0,1 1-17 0 0,-1 1-5 0 0,0 1-6 0 0,0 1-13 0 0,-1 2-2 0 0,0-1 0 0 0,0 3-6 0 0,1 0-17 0 0,-1 2 5 0 0,3 1 43 0 0,0 2-17 0 0,1 3-34 0 0,1 2 67 0 0,1 4-83 0 0,0 2 100 0 0,0 4-53 0 0,1 3 55 0 0,0 3-75 0 0,1 2 97 0 0,0 4-81 0 0,-1 2 63 0 0,1 0-65 0 0,-1 1 84 0 0,0 0-86 0 0,-1-1 83 0 0,0 0-72 0 0,-1-1 78 0 0,0-2-107 0 0,-1-1 46 0 0,-1-3-72 0 0,0-2 78 0 0,-1-3-62 0 0,-1-1 99 0 0,0-2-75 0 0,-1-1 90 0 0,-1-4-109 0 0,1 0 70 0 0,-3-3-130 0 0,2 0 102 0 0,-1-2-95 0 0,1-2 111 0 0,0-1-103 0 0,1-4 106 0 0,2-2-114 0 0,0-4 113 0 0,1-2-100 0 0,1-2 129 0 0,0-1-108 0 0,1-1 90 0 0,0-1-82 0 0,1-2 145 0 0,0 1-108 0 0,1-1 144 0 0,-1-1-92 0 0,0 0 105 0 0,0 1-112 0 0,1-1 108 0 0,-1 0-93 0 0,-1 0 93 0 0,1 1-51 0 0,-1 0-7 0 0,0 0-24 0 0,0 0 27 0 0,-1 1-48 0 0,1 1 15 0 0,-1 0-6 0 0,0 0-14 0 0,-1 1 4 0 0,0 1-7 0 0,0 1-8 0 0,-1 1-2 0 0,-1 1-10 0 0,1 2-11 0 0,-1 0-3 0 0,0 1-38 0 0,-1 3 53 0 0,1-1-42 0 0,-2 1 37 0 0,2 1-34 0 0,-1 1 25 0 0,-2 1 1 0 0,4 1-28 0 0,0 1 23 0 0,2 1-32 0 0,2 3-42 0 0,1 1 16 0 0,0 1 71 0 0,2 2-92 0 0,1 1 119 0 0,0 1-114 0 0,0 2 124 0 0,1-1-116 0 0,0 1 110 0 0,1 0-112 0 0,-1 0 113 0 0,1-1-76 0 0,1 0 93 0 0,-1-1-106 0 0,1-1 104 0 0,1 0-107 0 0,-1-1 125 0 0,1 0-117 0 0,0-2 121 0 0,1 0-125 0 0,0-1 136 0 0,2 0-125 0 0,0-1 122 0 0,1 0-125 0 0,2 0 122 0 0,0-1-112 0 0,2-1 108 0 0,1 1-92 0 0,1-1 84 0 0,3 0-100 0 0,0 0 81 0 0,1-1-77 0 0,2 1 102 0 0,1 0-105 0 0,0 0 98 0 0,1 1-109 0 0,0-1 93 0 0,0 1-84 0 0,-1 0 108 0 0,1-1-121 0 0,-2 1 103 0 0,0 1-97 0 0,-2-1 89 0 0,-1 0-87 0 0,-1 0 110 0 0,-2 0-103 0 0,-2-1 111 0 0,-1 0-102 0 0,-3 0 105 0 0,-1-1-105 0 0,-3 1 120 0 0,-1-1-115 0 0,-4 0 115 0 0,0 0-104 0 0,-4-1 124 0 0,2 1-134 0 0,-2 0 111 0 0,0 0-86 0 0,-1 0 114 0 0,-3-1-112 0 0,3 0 124 0 0,-2 1-111 0 0,-1-1 132 0 0,2 0-119 0 0,-2 0 117 0 0,2-1-128 0 0,-2 0 109 0 0,0-1-114 0 0,-1 1 99 0 0,0-2-114 0 0,-1 0 131 0 0,0-2-106 0 0,-2 1 118 0 0,1-3-104 0 0,-1-1 78 0 0,-1 0-88 0 0,-1-3 86 0 0,-1 0-12 0 0,0-2-15 0 0,-2-2-2 0 0,0-2-27 0 0,0-1-8 0 0,-2-4 0 0 0,-1-2-12 0 0,0-5-6 0 0,-1-4-50 0 0,0-4 37 0 0,-1-4-145 0 0,1-3 64 0 0,1-6-142 0 0,0-4 55 0 0,2-5-45 0 0,-1-4 70 0 0,2-3-76 0 0,1-2 66 0 0,1-3-39 0 0,0 0 77 0 0,2 0-77 0 0,0 0 127 0 0,0 0-88 0 0,1 2 67 0 0,0 1-14 0 0,0 2 14 0 0,-1 3 21 0 0,-1 4-15 0 0,0 3 35 0 0,-1 2-15 0 0,-1 3 34 0 0,-1 3 9 0 0,1 1 9 0 0,-2 3-5 0 0,1 3 3 0 0,-1 2 50 0 0,0 3-56 0 0,-1 2 19 0 0,1 1-11 0 0,-1 3-8 0 0,1 2 3 0 0,0 2 7 0 0,0 2 2 0 0,0 2 19 0 0,0 2-28 0 0,1 1-9 0 0,0 2 16 0 0,1 2-7 0 0,-1 1 2 0 0,0 1 0 0 0,0 2 9 0 0,1 2-2 0 0,0 0-32 0 0,1 2 42 0 0,-1-1-23 0 0,1 1 17 0 0,0 0 0 0 0,0 1 19 0 0,0 0-23 0 0,0 0-20 0 0,0 1 33 0 0,1 0 20 0 0,-1 2-51 0 0,0-2 27 0 0,1 1-9 0 0,-1 1-13 0 0,0-2 8 0 0,0 1 7 0 0,0-1 7 0 0,0 2-20 0 0,-1-2 16 0 0,1 1 4 0 0,-1-1-29 0 0,1 1 41 0 0,-1-1-26 0 0,0 1-6 0 0,0 0 20 0 0,1 0-6 0 0,-1-1 2 0 0,0 1 0 0 0,0 0 0 0 0,0 0-5 0 0,0 0-3 0 0,1 0 15 0 0,-1 2-24 0 0,1-2-34 0 0,-1 2 32 0 0,0-2-26 0 0,0 1-3 0 0,1 1-13 0 0,-2-1 8 0 0,1 0-41 0 0,0 1-40 0 0,-2-1-70 0 0,1 1-59 0 0,-3-1-33 0 0,0 1-86 0 0,-2 1-56 0 0,2 0-132 0 0,-4 0-161 0 0,1 1-213 0 0,-3 0-377 0 0,-3 1-321 0 0,-2 2-332 0 0,-2-1-927 0 0,-2 2-2169 0 0,-2-1-3307 0 0,4 0 7484 0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7:35.77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1606E6"/>
      <inkml:brushProperty name="anchorY" value="-1.40102E6"/>
      <inkml:brushProperty name="scaleFactor" value="0.5"/>
    </inkml:brush>
  </inkml:definitions>
  <inkml:trace contextRef="#ctx0" brushRef="#br0">61 157 136 0 0,'0'0'4271'0'0,"-3"0"-3514"0"0,0 1-89 0 0,0-1 3 0 0,0 0-117 0 0,2 0 6 0 0,-1 1 1107 0 0,-1-1-1339 0 0,-1 0-10 0 0,1 0-22 0 0,0 0-6 0 0,2 0-48 0 0,-1 0-29 0 0,2 0 38 0 0,-1 0-21 0 0,1 0-156 0 0,1 0 26 0 0,-1 0-42 0 0,-3 0-3 0 0,1 1-15 0 0,-1 0-7 0 0,1-1-23 0 0,1 1 24 0 0,0-1-51 0 0,0 0 57 0 0,1 0-11 0 0,-2 1-139 0 0,0 0 181 0 0,-1 0-73 0 0,2 0 29 0 0,-1-1-18 0 0,2 1 38 0 0,-2 0-49 0 0,1 1 38 0 0,0-1-48 0 0,-1 1 1852 0 0,3 0-1422 0 0,1-1 73 0 0,-1 0-79 0 0,4 0 71 0 0,0 0-171 0 0,3-1 87 0 0,4 0-182 0 0,2 0 128 0 0,4-1-166 0 0,4 0 107 0 0,4-1-165 0 0,6 0 97 0 0,6-1-131 0 0,7-1 119 0 0,7 0-136 0 0,8-1 147 0 0,5 1-142 0 0,6-1 178 0 0,5 0-160 0 0,7-1 130 0 0,7 1-141 0 0,7 0 115 0 0,5-1-152 0 0,3 0 128 0 0,3 1-144 0 0,1 0 116 0 0,-1 0-73 0 0,-1-1 8 0 0,-5 1-35 0 0,-6 0-2 0 0,-4 0 13 0 0,-5 1-20 0 0,-2-1-8 0 0,-5 0-12 0 0,-2-1 2 0 0,-4 1 3 0 0,-3 1-40 0 0,-4-1 41 0 0,-6 1-19 0 0,-3 0 6 0 0,-6 0-15 0 0,-5 0 13 0 0,-5 1-9 0 0,-3 1 17 0 0,-3-1-33 0 0,-4 1 33 0 0,-3 0-1 0 0,-3 0-18 0 0,-3 0-119 0 0,-2 1 154 0 0,-3-1-10 0 0,-1 1-19 0 0,-4 0 5 0 0,0 0-16 0 0,-2 0-21 0 0,0 1 10 0 0,-2-1-60 0 0,1 0 34 0 0,-2 1-50 0 0,-2 0-24 0 0,2-1-22 0 0,-2 1-101 0 0,-1 0 96 0 0,3-1-171 0 0,-2 1 138 0 0,-1-1-152 0 0,-2 1 81 0 0,2 0-138 0 0,0-1 65 0 0,-1 1-99 0 0,-1 0 30 0 0,-2 0-128 0 0,0 0-18 0 0,3 0-788 0 0,-1 0 643 0 0,1 1-306 0 0,-2-1-91 0 0,0 0-409 0 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7:37.02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2022E6"/>
      <inkml:brushProperty name="anchorY" value="-1.40214E6"/>
      <inkml:brushProperty name="scaleFactor" value="0.5"/>
    </inkml:brush>
  </inkml:definitions>
  <inkml:trace contextRef="#ctx0" brushRef="#br0">124 212 1176 0 0,'0'0'0'0'0,"-2"0"1500"0"0,-1-1-280 0 0,0 0-438 0 0,0 1 146 0 0,2-2-375 0 0,1-1 219 0 0,1 0-298 0 0,0-1 105 0 0,0 1-188 0 0,1-1 37 0 0,0 0-186 0 0,1 0 135 0 0,0 0-213 0 0,0 0 134 0 0,-1 0-129 0 0,1 0 72 0 0,-1 1-17 0 0,0 0 17 0 0,1 0-3 0 0,-1 0-17 0 0,0 1 34 0 0,0-1-39 0 0,-1 0 68 0 0,1 1-90 0 0,-2 1 70 0 0,2-2-190 0 0,-1 0 194 0 0,0 1-101 0 0,0 0 114 0 0,0-1-94 0 0,-1 1 35 0 0,0 0-67 0 0,0 1 45 0 0,0-2-86 0 0,0 0 43 0 0,0 1-67 0 0,0 0 59 0 0,0-1-70 0 0,0 0 67 0 0,-1 0-137 0 0,-1 0 109 0 0,1 1-115 0 0,-1 0 88 0 0,-1 0-83 0 0,-1 0 66 0 0,-1 0-62 0 0,0 1 56 0 0,-2 0-50 0 0,1 0 56 0 0,-3 2-58 0 0,-1 1 84 0 0,0 1-86 0 0,-1 0 45 0 0,1 2-65 0 0,-1 1 78 0 0,1 1-39 0 0,0 1 51 0 0,0 1-135 0 0,2 0 218 0 0,1 2-148 0 0,1 0 123 0 0,2 1-89 0 0,2 0 97 0 0,1 0-116 0 0,3-1 114 0 0,1 1-64 0 0,4-1 25 0 0,1-1-33 0 0,3-2-16 0 0,3 0 8 0 0,2-1-88 0 0,2-3 94 0 0,2-1-121 0 0,1-2 120 0 0,1-1-112 0 0,0-3 108 0 0,0-1-115 0 0,-1-3 178 0 0,-2-2-43 0 0,-1-1 148 0 0,-3-2-152 0 0,-2-1 206 0 0,-3-2-197 0 0,-3 0 183 0 0,-3-2-87 0 0,-3 1 209 0 0,-1-2 8 0 0,-3 1-67 0 0,-3 0-53 0 0,-1 0-6 0 0,-2 2-29 0 0,-2 0-53 0 0,-1 2-52 0 0,0 2-46 0 0,0 1-35 0 0,-1 2-117 0 0,1 2-261 0 0,2 1-467 0 0,-1 2-300 0 0,0 3-425 0 0,0 2-1125 0 0,2 2-2034 0 0,-6 9-4039 0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7:37.90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215E6"/>
      <inkml:brushProperty name="anchorY" value="-1.40322E6"/>
      <inkml:brushProperty name="scaleFactor" value="0.5"/>
    </inkml:brush>
  </inkml:definitions>
  <inkml:trace contextRef="#ctx0" brushRef="#br0">0 333 328 0 0,'0'0'3640'0'0,"0"-3"-1110"0"0,1 0-164 0 0,0-3-558 0 0,0-2-316 0 0,1-1-280 0 0,1-2-163 0 0,1 1-119 0 0,0-2-29 0 0,2 0-161 0 0,1 0-46 0 0,2-1-157 0 0,0 0-27 0 0,2 0-159 0 0,1 0-21 0 0,2 1-142 0 0,1 0 41 0 0,2 1-116 0 0,1 1 29 0 0,0 2-107 0 0,2 1 63 0 0,-1 2-102 0 0,1 2 27 0 0,0 2-44 0 0,0 1 38 0 0,0 4-55 0 0,-1 2 49 0 0,0 2-114 0 0,-1 2 61 0 0,-2 3-3 0 0,-1 2-35 0 0,-2 2 64 0 0,-2 3-38 0 0,-2 1 55 0 0,-3 2-57 0 0,-2 2 74 0 0,-4 3-22 0 0,-2 2-6 0 0,-3 2 4 0 0,-4 1 26 0 0,-1 0-8 0 0,-3-1-15 0 0,0-1 43 0 0,0-2 19 0 0,-1-3 11 0 0,1-2 65 0 0,2-3 35 0 0,0-2 79 0 0,1-4-78 0 0,2-1 231 0 0,0-4-263 0 0,2-2 206 0 0,0-2-216 0 0,1-1 173 0 0,1-3-259 0 0,1-2 242 0 0,1-3-273 0 0,1-3 215 0 0,2-4-262 0 0,3-3 224 0 0,2-4-299 0 0,3-5 255 0 0,3-4-226 0 0,4-5 201 0 0,3-4-204 0 0,3-3 229 0 0,2-2-265 0 0,2-1 253 0 0,1 1-237 0 0,-1 1 276 0 0,1 2-263 0 0,-2 3 254 0 0,-1 3-263 0 0,-1 3 359 0 0,-2 2-242 0 0,-2 2 311 0 0,-1 3-192 0 0,-2 3 278 0 0,-3 2-189 0 0,-1 1 161 0 0,-1 3-207 0 0,-2 2 98 0 0,-1 0-189 0 0,-2 3 102 0 0,0 0-187 0 0,-2 1 74 0 0,1 0-117 0 0,-1 1 117 0 0,-1 2-164 0 0,0-1 166 0 0,-1 1-164 0 0,-1 1 157 0 0,-3 2-202 0 0,-2 2 233 0 0,-3 2-207 0 0,-2 3 199 0 0,-2 2-161 0 0,-3 3 174 0 0,-2 3-222 0 0,-2 3 220 0 0,-3 4-175 0 0,-2 2 136 0 0,0 4-155 0 0,-1 1 166 0 0,1 2-159 0 0,0 1 156 0 0,3 1-145 0 0,1 1 152 0 0,3 0-153 0 0,3-1 168 0 0,4-2-158 0 0,4 0 174 0 0,3-2-177 0 0,4-1 157 0 0,5-1-225 0 0,5 0 117 0 0,5-1-344 0 0,6-1 141 0 0,6-2-383 0 0,5-3-3 0 0,5-2-354 0 0,5-4-273 0 0,3-3-441 0 0,3-5-110 0 0,2-3-508 0 0,2-4-3108 0 0,2-5-3169 0 0,-11 0 7745 0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7:38.74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2366E6"/>
      <inkml:brushProperty name="anchorY" value="-1.40483E6"/>
      <inkml:brushProperty name="scaleFactor" value="0.5"/>
    </inkml:brush>
  </inkml:definitions>
  <inkml:trace contextRef="#ctx0" brushRef="#br0">101 8 1080 0 0,'0'0'1946'0'0,"0"2"-1426"0"0,0 0-14 0 0,0 0 36 0 0,0 0-26 0 0,0-1-73 0 0,0 0-17 0 0,1 1-238 0 0,0 0 281 0 0,0 0-269 0 0,-1 0 323 0 0,1 0 673 0 0,5 4 3972 0 0,-5-4-4810 0 0,0-1-78 0 0,0 0 72 0 0,0 0-84 0 0,0 1 1142 0 0,-3-1-1223 0 0,0 0-157 0 0,0 0 170 0 0,-2 1-152 0 0,1 0 139 0 0,-3 1-138 0 0,1 0 181 0 0,-1 2-120 0 0,-2 0 105 0 0,-1 1-126 0 0,1 2 153 0 0,0-1-172 0 0,-1 2 145 0 0,1 1-49 0 0,0 1 1 0 0,1 1-16 0 0,1 1 8 0 0,1 1-8 0 0,1 1-22 0 0,1 1-7 0 0,1 0-14 0 0,1 0 2 0 0,2 0-44 0 0,2 0 63 0 0,1 0-58 0 0,1-1 61 0 0,2 0-74 0 0,2-1 69 0 0,0-1-92 0 0,3-2 69 0 0,0-1-73 0 0,2-1 39 0 0,0-3-64 0 0,1 0 17 0 0,2-3-7 0 0,0-1-19 0 0,1-3 20 0 0,1-2-35 0 0,-1-1 33 0 0,1-3-57 0 0,-1-1 3 0 0,-1-3-3 0 0,-2-2-63 0 0,-1-3 65 0 0,-1-2-93 0 0,-1-1 134 0 0,-2-3-110 0 0,-2 1 212 0 0,-1-1-60 0 0,-2 0 123 0 0,-1 1 93 0 0,-2 2-53 0 0,-1 0-20 0 0,-2 2-42 0 0,-1 2 2 0 0,-2 0-5 0 0,-1 2-118 0 0,-2 0 104 0 0,-1 3-79 0 0,0 0 3 0 0,-2 2-14 0 0,0 1-69 0 0,-2 1-66 0 0,3 2-149 0 0,-3 1-251 0 0,0 2-315 0 0,-1 1-386 0 0,-1 2-372 0 0,1 2-512 0 0,0 2-3040 0 0,0 0-2918 0 0,4 0 7095 0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7:44.75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2457E6"/>
      <inkml:brushProperty name="anchorY" value="-1.40481E6"/>
      <inkml:brushProperty name="scaleFactor" value="0.5"/>
    </inkml:brush>
  </inkml:definitions>
  <inkml:trace contextRef="#ctx0" brushRef="#br0">14 8 3712 0 0,'0'0'5701'0'0,"-3"-1"-3740"0"0,0 1-611 0 0,0 0-175 0 0,1-1-325 0 0,0 1-43 0 0,1 0-256 0 0,4 0 102 0 0,1 0-243 0 0,5 0 38 0 0,3 0-221 0 0,4-1 96 0 0,2 1-195 0 0,5 0 101 0 0,4 0-172 0 0,4-1 103 0 0,4 1-144 0 0,4 0 54 0 0,4 0-165 0 0,4 1 34 0 0,1-1-185 0 0,1 0 83 0 0,-1 1-160 0 0,-1-1 22 0 0,-1 0-218 0 0,-2 0-65 0 0,-3 0-191 0 0,-2 0-49 0 0,-4-1-74 0 0,-3 1-384 0 0,-4-1 74 0 0,-3 0-473 0 0,-4 0-1656 0 0,-5 0-996 0 0,-6 1 2464 0 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7:45.06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2667E6"/>
      <inkml:brushProperty name="anchorY" value="-1.40607E6"/>
      <inkml:brushProperty name="scaleFactor" value="0.5"/>
    </inkml:brush>
  </inkml:definitions>
  <inkml:trace contextRef="#ctx0" brushRef="#br0">131 101 2080 0 0,'0'0'0'0'0,"-3"-2"2264"0"0,-4-4-419 0 0,-1-2-54 0 0,-3 0-243 0 0,0-2-230 0 0,-1-1-100 0 0,1 2-34 0 0,1-1-20 0 0,0 1-101 0 0,2 2-136 0 0,0 1-187 0 0,2 1-170 0 0,0 0-108 0 0,1 1-14 0 0,0 3 48 0 0,1 3 124 0 0,1 4-51 0 0,1 4 7 0 0,1 6-165 0 0,1 4 3 0 0,1 6-133 0 0,1 6-28 0 0,0 5-34 0 0,1 4-40 0 0,0 3-44 0 0,0 3-6 0 0,1 2-8 0 0,0 1-23 0 0,0 0-14 0 0,0 0 59 0 0,0-1-122 0 0,0-1 234 0 0,1-1-342 0 0,-2-3 143 0 0,1-2-49 0 0,-1-4-18 0 0,-1-3-64 0 0,1-3-128 0 0,0-4-71 0 0,0-3-266 0 0,-1-3-72 0 0,0-3-323 0 0,0-3-189 0 0,0-1-493 0 0,0-5-621 0 0,1 0-3217 0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7:45.41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2535E6"/>
      <inkml:brushProperty name="anchorY" value="-1.40567E6"/>
      <inkml:brushProperty name="scaleFactor" value="0.5"/>
    </inkml:brush>
  </inkml:definitions>
  <inkml:trace contextRef="#ctx0" brushRef="#br0">20 46 1052 0 0,'0'-2'3676'0'0,"1"-3"-1152"0"0,-1 0-390 0 0,0-2-561 0 0,0 1-328 0 0,1-1-238 0 0,-1 1-116 0 0,0 2-23 0 0,0 1 48 0 0,-2 2-2 0 0,-1 4-38 0 0,0 3-168 0 0,-1 3-99 0 0,1 3-106 0 0,0 5-83 0 0,1 3-55 0 0,0 4-66 0 0,2 3-36 0 0,2 5-75 0 0,1 3 6 0 0,2 3-23 0 0,2 2-58 0 0,2 1 25 0 0,2 0-58 0 0,2 1 15 0 0,2-2-30 0 0,2-1 1 0 0,0-2-10 0 0,1-2-36 0 0,0-3 32 0 0,-2-4 31 0 0,-1-3 5 0 0,0-4 137 0 0,-3-3 118 0 0,-1-4-86 0 0,0-3 26 0 0,-3-3-56 0 0,2-4-34 0 0,0-3-32 0 0,0-3-10 0 0,1-4-71 0 0,0-5 0 0 0,1-4-6 0 0,-1-6 45 0 0,2-6-270 0 0,0-8 117 0 0,0-7-197 0 0,1-7 100 0 0,1-6-135 0 0,0-2 157 0 0,1-2-71 0 0,-1 4 56 0 0,-2 3-74 0 0,0 7-285 0 0,-2 5-201 0 0,-2 8-137 0 0,-1 5 99 0 0,0 7 33 0 0,-3 6-133 0 0,1 4-195 0 0,-1 5-168 0 0,2 5-177 0 0,-1 5-397 0 0,1 4-362 0 0,0 5-1648 0 0,1 3-1720 0 0,-1-1 3895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2:18.5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0 176 1324 0 0,'8'-15'2920'0'0,"1"1"0"0"0,18-25-1 0 0,-18 28-1978 0 0,-1 1-1 0 0,2 1 1 0 0,-1 0 0 0 0,15-11-1 0 0,-18 16-831 0 0,0 0 1 0 0,0 1-1 0 0,0-1 0 0 0,0 1 0 0 0,0 0 1 0 0,1 0-1 0 0,-1 1 0 0 0,1 0 1 0 0,0 0-1 0 0,-1 0 0 0 0,1 1 0 0 0,0 0 1 0 0,0 1-1 0 0,0 0 0 0 0,0 0 1 0 0,0 0-1 0 0,0 0 0 0 0,0 1 0 0 0,0 1 1 0 0,0-1-1 0 0,10 4 0 0 0,-12-2-108 0 0,1 1 0 0 0,0-1 0 0 0,-1 1 0 0 0,0 0 0 0 0,0 0 0 0 0,0 0 0 0 0,0 1 0 0 0,-1 0 0 0 0,0 0-1 0 0,0 0 1 0 0,0 0 0 0 0,0 0 0 0 0,-1 1 0 0 0,0 0 0 0 0,0 0 0 0 0,0 0 0 0 0,-1 0 0 0 0,0 0 0 0 0,0 0 0 0 0,1 13 0 0 0,1 5 99 0 0,-1 0 1 0 0,-1 0-1 0 0,-1 1 1 0 0,-3 30-1 0 0,-3 15 2967 0 0,5-68-2598 0 0,6-7-345 0 0,1 0 0 0 0,-1 0-1 0 0,0-1 1 0 0,0 0 0 0 0,-1 0 0 0 0,0 0 0 0 0,6-9-1 0 0,10-12 296 0 0,10-5 273 0 0,63-53 0 0 0,-77 72-694 0 0,1 0 1 0 0,0 2-1 0 0,0 0 1 0 0,1 1-1 0 0,40-15 1 0 0,-53 23 5 0 0,0 1 1 0 0,0 0-1 0 0,0-1 1 0 0,0 2-1 0 0,0-1 1 0 0,0 1 0 0 0,1 0-1 0 0,-1 0 1 0 0,0 0-1 0 0,0 1 1 0 0,12 3 0 0 0,-14-2-9 0 0,0-1 0 0 0,0 1 0 0 0,0 0 1 0 0,0 0-1 0 0,0 1 0 0 0,0-1 0 0 0,-1 1 0 0 0,1-1 1 0 0,-1 1-1 0 0,1 1 0 0 0,-1-1 0 0 0,0 0 1 0 0,-1 1-1 0 0,1-1 0 0 0,0 1 0 0 0,-1 0 1 0 0,3 6-1 0 0,2 6 2 0 0,0 1 1 0 0,-2 0-1 0 0,1 0 1 0 0,-2 0-1 0 0,-1 1 0 0 0,0-1 1 0 0,-1 1-1 0 0,-1 0 1 0 0,0 0-1 0 0,-1 0 0 0 0,-2 0 1 0 0,-3 20-1 0 0,4-31 56 0 0,-3 12 222 0 0,3-17-136 0 0,2-12-52 0 0,1-3-3 0 0,1 0-1 0 0,1 1 1 0 0,0-1-1 0 0,1 1 0 0 0,1 0 1 0 0,-1 0-1 0 0,11-15 1 0 0,58-76 890 0 0,-49 72-790 0 0,38-38-1 0 0,-50 56-187 0 0,1 1 1 0 0,0 1-1 0 0,0 0 1 0 0,1 1-1 0 0,21-11 0 0 0,-34 20-6 0 0,1 0 0 0 0,-1 0-1 0 0,0 0 1 0 0,0 0 0 0 0,1 0-1 0 0,-1 0 1 0 0,1 1 0 0 0,-1-1 0 0 0,0 1-1 0 0,1-1 1 0 0,-1 1 0 0 0,1 0-1 0 0,-1 0 1 0 0,1 0 0 0 0,-1 1-1 0 0,1-1 1 0 0,-1 0 0 0 0,1 1-1 0 0,-1 0 1 0 0,1-1 0 0 0,-1 1-1 0 0,0 0 1 0 0,1 0 0 0 0,-1 1-1 0 0,0-1 1 0 0,0 0 0 0 0,0 1-1 0 0,3 2 1 0 0,0 2 12 0 0,0 0-1 0 0,-1 0 1 0 0,0 1 0 0 0,0-1-1 0 0,-1 1 1 0 0,0 0-1 0 0,0 0 1 0 0,2 9 0 0 0,5 17-22 0 0,-3 0 0 0 0,6 54 0 0 0,4 18-2773 0 0,-10-86 1597 0 0,-7-17 616 0 0,1-1 0 0 0,0 1 0 0 0,0-1 0 0 0,0 0 0 0 0,19 13-8106 0 0,-19-13 8106 0 0,1-1 0 0 0,2 1 0 0 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7:45.83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2713E6"/>
      <inkml:brushProperty name="anchorY" value="-1.40698E6"/>
      <inkml:brushProperty name="scaleFactor" value="0.5"/>
    </inkml:brush>
  </inkml:definitions>
  <inkml:trace contextRef="#ctx0" brushRef="#br0">46 475 2644 0 0,'0'0'2504'0'0,"2"1"-681"0"0,1-1-67 0 0,-1 1-405 0 0,4-1-175 0 0,-1 0-158 0 0,3-2 127 0 0,0-1-304 0 0,0-2 21 0 0,1 0-297 0 0,1-1 34 0 0,1-2-263 0 0,0 0 80 0 0,2-1-244 0 0,0 0 20 0 0,2-2-74 0 0,1 0-18 0 0,1 0-19 0 0,1-1-22 0 0,0 0-5 0 0,1 1-14 0 0,-1-1-8 0 0,1 0 6 0 0,-1 0 63 0 0,0 1 33 0 0,-1 0 46 0 0,-1-1 147 0 0,0 2 33 0 0,-2-1 44 0 0,0 1 68 0 0,-1-1 112 0 0,-2 1-63 0 0,-1 0 163 0 0,-1-1-234 0 0,-2 1 194 0 0,-1-1-266 0 0,0 0 187 0 0,-3 0-168 0 0,0-1 23 0 0,-3-1-4 0 0,0 1-103 0 0,-3-2-55 0 0,-2 1-36 0 0,-1-1-46 0 0,-3 0-50 0 0,-2 0-32 0 0,-3 0 0 0 0,-1 2-48 0 0,-3 1-20 0 0,-2 2-7 0 0,-3 1 45 0 0,-1 3-103 0 0,-1 3 3 0 0,-3 1-125 0 0,0 4 203 0 0,-2 3-221 0 0,0 3 251 0 0,1 4-204 0 0,0 3 277 0 0,1 3-294 0 0,2 3 301 0 0,4 3-258 0 0,3 2 120 0 0,4 0-17 0 0,5 2 0 0 0,3 0 41 0 0,5 0-21 0 0,5 2 4 0 0,3 1 13 0 0,5 0-18 0 0,4 0-3 0 0,4 0 24 0 0,4-2-107 0 0,3-1 9 0 0,5-2-115 0 0,2-3-38 0 0,2-3-179 0 0,3-3-59 0 0,1-4-82 0 0,1-3-116 0 0,0-4-111 0 0,0-3-307 0 0,-1-3-102 0 0,1-4-277 0 0,0-4-95 0 0,0-3-281 0 0,1-3-347 0 0,0-5-2412 0 0,0-5-2548 0 0,-8 4 5954 0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7:46.31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2907E6"/>
      <inkml:brushProperty name="anchorY" value="-1.40828E6"/>
      <inkml:brushProperty name="scaleFactor" value="0.5"/>
    </inkml:brush>
  </inkml:definitions>
  <inkml:trace contextRef="#ctx0" brushRef="#br0">483 102 504 0 0,'0'0'3542'0'0,"0"-2"-2129"0"0,-1 0-151 0 0,0-2-126 0 0,1 0 227 0 0,0-1-138 0 0,1 1 10 0 0,0-2-44 0 0,-1 1-86 0 0,1-1-64 0 0,-1 2-96 0 0,-1-2-112 0 0,1 2-34 0 0,-1-1-176 0 0,0 1 0 0 0,-2-1-130 0 0,0 1 9 0 0,-2-1-34 0 0,-3 0-76 0 0,-1 0 10 0 0,-2 0-98 0 0,-2 1-50 0 0,-2 0-56 0 0,-1 2-49 0 0,-3 0-21 0 0,-2 3-42 0 0,-3 2-25 0 0,-2 3 23 0 0,-2 5-53 0 0,-3 3 38 0 0,-1 6-68 0 0,-2 5 84 0 0,1 6-49 0 0,1 5 76 0 0,3 4-86 0 0,3 5 88 0 0,4 3-106 0 0,4 4 124 0 0,6 2-112 0 0,4 2 21 0 0,5 2 12 0 0,6 2-27 0 0,3 2 84 0 0,4 2-114 0 0,3-1 28 0 0,3 1-25 0 0,1 0-16 0 0,2-2-10 0 0,0-2-55 0 0,0-2 0 0 0,-2-3-69 0 0,-2-5-45 0 0,-2-4 0 0 0,-2-5-58 0 0,-2-3-113 0 0,-3-5-242 0 0,-3-5-57 0 0,-1-2-397 0 0,-4-4-69 0 0,-1-3-265 0 0,-3-4-394 0 0,-3-3 100 0 0,-2-3-384 0 0,-4-3-1756 0 0,-1-4-1692 0 0,1-1 3941 0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7:46.46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2743E6"/>
      <inkml:brushProperty name="anchorY" value="-1.40837E6"/>
      <inkml:brushProperty name="scaleFactor" value="0.5"/>
    </inkml:brush>
  </inkml:definitions>
  <inkml:trace contextRef="#ctx0" brushRef="#br0">9 379 1636 0 0,'-1'-3'3540'0'0,"-1"-4"-774"0"0,0-3-474 0 0,0-1-352 0 0,1-2-379 0 0,1-1-21 0 0,1 1-177 0 0,3-1-130 0 0,2 1-49 0 0,3-1-225 0 0,2 0-54 0 0,3-1-329 0 0,4 0 46 0 0,4 0-308 0 0,4-2-34 0 0,4 0-364 0 0,5-1-286 0 0,4-2-262 0 0,5 0-439 0 0,3 1-255 0 0,4-1 1600 0 0,1 2-4269 0 0,2 1 2566 0 0,0 1-3457 0 0,0 2-2370 0 0,-11 2 6111 0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7:46.76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2931E6"/>
      <inkml:brushProperty name="anchorY" value="-1.40926E6"/>
      <inkml:brushProperty name="scaleFactor" value="0.5"/>
    </inkml:brush>
  </inkml:definitions>
  <inkml:trace contextRef="#ctx0" brushRef="#br0">546 131 1608 0 0,'-1'-2'2620'0'0,"1"-3"-527"0"0,-2-2-106 0 0,1-1-254 0 0,-1-2-240 0 0,1 0-126 0 0,0-1-47 0 0,-1 0-36 0 0,0 1 33 0 0,0 0-144 0 0,0 2-229 0 0,0 0-119 0 0,1 2-239 0 0,-1-2-127 0 0,1 3-149 0 0,-1-1-7 0 0,1 2-43 0 0,-2 2 41 0 0,-1 3-56 0 0,-1 4 152 0 0,-1 4-151 0 0,-3 5 184 0 0,-2 7-151 0 0,-3 7 5 0 0,-3 7-62 0 0,-3 6-167 0 0,-2 8 173 0 0,-3 5-221 0 0,-4 6 199 0 0,-1 4-225 0 0,-2 3 85 0 0,1-1-19 0 0,1-1-15 0 0,2-2-3 0 0,2-4-23 0 0,1-2-4 0 0,2-2-15 0 0,2-5-67 0 0,2-2-70 0 0,2-5-65 0 0,2-5-176 0 0,1-5-146 0 0,3-5-201 0 0,2-4-31 0 0,1-4-344 0 0,1-3-392 0 0,3-6-448 0 0,0-1-1007 0 0,2-3-1696 0 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7:47.32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2749E6"/>
      <inkml:brushProperty name="anchorY" value="-1.40901E6"/>
      <inkml:brushProperty name="scaleFactor" value="0.5"/>
    </inkml:brush>
  </inkml:definitions>
  <inkml:trace contextRef="#ctx0" brushRef="#br0">108 23 3972 0 0,'-1'-2'3029'0'0,"0"-1"-785"0"0,0-1-476 0 0,-1 1-332 0 0,1 0-241 0 0,1 1 5 0 0,-2-1 3 0 0,1 1 44 0 0,-2 1-128 0 0,1 1-178 0 0,-2 4-32 0 0,1 3-304 0 0,-2 2 101 0 0,1 5-293 0 0,-1 4 65 0 0,0 3-215 0 0,-1 5 93 0 0,1 3-211 0 0,-1 5 154 0 0,1 3-221 0 0,0 3 44 0 0,1 2-24 0 0,2 2-16 0 0,0 1-10 0 0,2 0-40 0 0,1 0 20 0 0,1-1-10 0 0,1-3-21 0 0,0-1 11 0 0,0-3-9 0 0,0-2-13 0 0,0-3-10 0 0,-1-3 40 0 0,1-2-60 0 0,0-4 130 0 0,-1-3-5 0 0,-1-1 25 0 0,1-4 32 0 0,-1-4-53 0 0,0 0-11 0 0,-1-4-40 0 0,1-2 13 0 0,-1-2 11 0 0,0-1-9 0 0,0-2-11 0 0,0-2 23 0 0,0 0-8 0 0,-1-4 31 0 0,0-2 72 0 0,0-1 55 0 0,1-2 107 0 0,-1 0 66 0 0,1-1 10 0 0,0 0-6 0 0,0-1-18 0 0,0 1-4 0 0,0-2-19 0 0,0 1 8 0 0,1-1-27 0 0,0 0-76 0 0,0 0 20 0 0,1 0-87 0 0,0 0-30 0 0,1 0-47 0 0,0 1-39 0 0,1-2-41 0 0,0 2-3 0 0,1 0-27 0 0,0 0-41 0 0,1 2-98 0 0,2 0-55 0 0,0 1-76 0 0,1 2-110 0 0,2 0 75 0 0,1 2-359 0 0,2 1 147 0 0,0 2-302 0 0,2 3 61 0 0,0 1-2 0 0,2 2 98 0 0,1 3-56 0 0,-1 2 113 0 0,1 3 87 0 0,0 2 72 0 0,-1 2 89 0 0,-1 1 41 0 0,-3 2 101 0 0,-2 0-3 0 0,-2 2 172 0 0,-3-1 22 0 0,-4 1 75 0 0,-1-1 40 0 0,-4 1 15 0 0,-3-1 80 0 0,-3-1 37 0 0,-2-1 23 0 0,-3 0 9 0 0,-3-2 35 0 0,-1-2-69 0 0,-2-1 17 0 0,-3-2-73 0 0,0-1 9 0 0,-1-3-58 0 0,0-1-33 0 0,0-2-83 0 0,0-1-136 0 0,1-3-168 0 0,0-1-152 0 0,2-1-359 0 0,0-2-462 0 0,2-1-282 0 0,2 0-300 0 0,2 0-884 0 0,3-1-2676 0 0,-4-1-4209 0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7:49.20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2611E6"/>
      <inkml:brushProperty name="anchorY" value="-1.40854E6"/>
      <inkml:brushProperty name="scaleFactor" value="0.5"/>
    </inkml:brush>
  </inkml:definitions>
  <inkml:trace contextRef="#ctx0" brushRef="#br0">54 154 1484 0 0,'0'0'1412'0'0,"-3"0"-504"0"0,-1 1 60 0 0,0-1-243 0 0,1 0 145 0 0,-3 1-103 0 0,1-1-24 0 0,1 1-57 0 0,0-1-123 0 0,2 0-47 0 0,-3 0-123 0 0,1 0-45 0 0,1 0-21 0 0,0 0 33 0 0,1 0 10 0 0,1 0-20 0 0,1 0 60 0 0,3 1 20 0 0,0-1-45 0 0,6 0-1 0 0,3 0-39 0 0,5 1-29 0 0,6-2-32 0 0,6 1-13 0 0,7-1 9 0 0,10-1-1 0 0,9 0 5 0 0,9 0-38 0 0,13-1-3 0 0,12 0-52 0 0,11 0 69 0 0,9-1-80 0 0,9 1 0 0 0,6 0 9 0 0,6 0-48 0 0,4 1-6 0 0,4 0 18 0 0,4 0-3 0 0,1 1-17 0 0,3 1 10 0 0,0-1-8 0 0,1 1-36 0 0,0 0 6 0 0,0 0-9 0 0,0 0-18 0 0,0 0-9 0 0,0 0-27 0 0,-2 0 10 0 0,-1-1-23 0 0,-3 0-18 0 0,-1 0 28 0 0,-2 0-20 0 0,-3 0-7 0 0,-2-1-3 0 0,-2 1 4 0 0,-2 0-6 0 0,-4 1-17 0 0,-2 0 28 0 0,-4-1-28 0 0,-4 1 23 0 0,-2 0-7 0 0,-4 1-8 0 0,-5-1-15 0 0,-5 1 4 0 0,-4-1 1 0 0,-3 1 0 0 0,-3 0 0 0 0,-2 0-38 0 0,0 0 40 0 0,-3 0-42 0 0,0 0 12 0 0,-1 0 33 0 0,-1 0-15 0 0,-2 0 21 0 0,-1-1-10 0 0,-2 1-6 0 0,-1 0 3 0 0,0 0-30 0 0,-1 0 31 0 0,-1 0-48 0 0,-1-1 15 0 0,0 1-20 0 0,-1 0-1 0 0,-1-1-5 0 0,-1 0-23 0 0,0 0-49 0 0,-2-1 2 0 0,1 0 10 0 0,-2-1-48 0 0,-3 0 0 0 0,-3-2-7 0 0,-2 1-61 0 0,-3-1 59 0 0,-2-1 11 0 0,-2 0 11 0 0,-1 0-8 0 0,-2 0 79 0 0,-3-1-13 0 0,-2 1-11 0 0,-3 0 76 0 0,-1 0-8 0 0,-2 0 6 0 0,-2 0 2 0 0,-1 1 42 0 0,-3 0-12 0 0,0 0 6 0 0,-3 1 0 0 0,-1 0 5 0 0,-1 0-2 0 0,-1 0-8 0 0,-2 0 26 0 0,-1 1 1 0 0,-2-1-4 0 0,-1 1 2 0 0,-1 0 5 0 0,-2 0 8 0 0,-1 0-7 0 0,-4 1 16 0 0,1-1-18 0 0,-3 1 30 0 0,2-1-5 0 0,-3 1 2 0 0,1-1-8 0 0,-3 1-7 0 0,2-1 1 0 0,-2 1-29 0 0,-2 1 22 0 0,2-1-17 0 0,-2 0 0 0 0,-1 0-1 0 0,-1 0-9 0 0,2 0-7 0 0,0 1-27 0 0,-2-1 12 0 0,0 0-62 0 0,-1 1-29 0 0,-1 0-108 0 0,-1 0-104 0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8:04.41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4563E6"/>
      <inkml:brushProperty name="anchorY" value="-1.41991E6"/>
      <inkml:brushProperty name="scaleFactor" value="0.5"/>
    </inkml:brush>
  </inkml:definitions>
  <inkml:trace contextRef="#ctx0" brushRef="#br0">34 279 716 0 0,'-1'-3'2936'0'0,"-1"-3"-807"0"0,0-3-157 0 0,-2-2-289 0 0,1-1-249 0 0,0-1-271 0 0,-1 0 3 0 0,1-1-237 0 0,0 1 192 0 0,1 1-199 0 0,0-1 1 0 0,1 2-246 0 0,-1 0-4 0 0,1 0-225 0 0,1 1-30 0 0,-1 2-132 0 0,2-1 0 0 0,-1 2-141 0 0,1-1 48 0 0,0 2-126 0 0,1-1 65 0 0,-1 1-128 0 0,2 0 77 0 0,-1 1-106 0 0,1 1 93 0 0,-1 1-150 0 0,1 1 136 0 0,1 1-113 0 0,0 0 84 0 0,2 4-1 0 0,1 1 6 0 0,0 3-4 0 0,1 3 3 0 0,1 2-15 0 0,-1 3 13 0 0,1 1 1 0 0,0 4-1 0 0,0 1-18 0 0,1 2 11 0 0,0 1-14 0 0,-1 1 12 0 0,1 0-78 0 0,0 0 112 0 0,-1-1-102 0 0,1 0 106 0 0,-1-3-110 0 0,0 0 112 0 0,0-2-122 0 0,-1-2 98 0 0,0-1-64 0 0,0-2 84 0 0,-1-1-51 0 0,-1-2 106 0 0,0-1-109 0 0,-2-3 86 0 0,1 0-53 0 0,-1-2 57 0 0,2-1-21 0 0,-1-1-34 0 0,2-3 20 0 0,0-2-3 0 0,1-1-24 0 0,1-3-30 0 0,-1-1 30 0 0,1-3-11 0 0,0-2-6 0 0,-1-1 7 0 0,1-2-17 0 0,-1 0 66 0 0,1-2 129 0 0,-1-1-145 0 0,1 0 72 0 0,-1-1-59 0 0,-1-1 36 0 0,0 0 59 0 0,-2 1 20 0 0,0 0-65 0 0,0 0 14 0 0,-2 2 40 0 0,0-1-90 0 0,0 2 136 0 0,-1 0-97 0 0,-1 0 22 0 0,0 2-57 0 0,-1 0 18 0 0,0 0-32 0 0,-1 2-44 0 0,-1 0 11 0 0,1 1-12 0 0,-1 0-7 0 0,-1 2 1 0 0,1-1 37 0 0,0 3-110 0 0,-1-1-13 0 0,1 2 126 0 0,-1-1-174 0 0,1 2-37 0 0,-2-1 142 0 0,1 2-56 0 0,0 1 30 0 0,-3 2-3 0 0,1 0-22 0 0,-2 3 53 0 0,1 0-31 0 0,-1 2 6 0 0,0 3 14 0 0,-1 1-24 0 0,2 1 27 0 0,0 2 136 0 0,0 0-212 0 0,2 2 234 0 0,0-1-234 0 0,2 2 223 0 0,0 0-263 0 0,2-1 283 0 0,0 1-259 0 0,2-1 205 0 0,1 0-182 0 0,1-1 215 0 0,2-1-212 0 0,1-1 205 0 0,1-1-262 0 0,1-2 190 0 0,1-1-168 0 0,-1-1 139 0 0,2-2-200 0 0,2-2 176 0 0,0-1-276 0 0,1-1 74 0 0,1-2-62 0 0,0-3 9 0 0,1 0-52 0 0,-1-3-84 0 0,1-1-86 0 0,-1-2 44 0 0,0-1-121 0 0,0-1 88 0 0,-2-1-138 0 0,0-1 138 0 0,-1 0-49 0 0,-1 1-31 0 0,-1 1-221 0 0,-1 1-70 0 0,-1 2-225 0 0,-2 2-168 0 0,0 1-47 0 0,-2 2-148 0 0,-1 3-522 0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8:05.43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4751E6"/>
      <inkml:brushProperty name="anchorY" value="-1.42092E6"/>
      <inkml:brushProperty name="scaleFactor" value="0.5"/>
    </inkml:brush>
  </inkml:definitions>
  <inkml:trace contextRef="#ctx0" brushRef="#br0">0 72 984 0 0,'0'0'8836'0'0,"1"-1"-8434"0"0,1 0-76 0 0,-1-1 38 0 0,1 0-52 0 0,-1-1 92 0 0,1 1-50 0 0,0-1 40 0 0,0 0-51 0 0,0 0 20 0 0,1 0-120 0 0,-1 0 15 0 0,3 0-82 0 0,-2-1 28 0 0,3 0-79 0 0,-2 1 25 0 0,2-1-67 0 0,-1 0 36 0 0,2 1-60 0 0,0 0 6 0 0,1-1-36 0 0,-2 1 12 0 0,3 1-66 0 0,-1 0 50 0 0,1-1-46 0 0,-2 2 23 0 0,2-1-50 0 0,-2 2 33 0 0,1 0-35 0 0,-1 0 33 0 0,0 1-43 0 0,-1 0 54 0 0,0 3-81 0 0,-1-1 62 0 0,0 1-44 0 0,-1 0 59 0 0,-2 3-40 0 0,0-1 41 0 0,-1 3-34 0 0,-1 0 57 0 0,-2 1-54 0 0,0 1 69 0 0,-2 1-86 0 0,0 0 92 0 0,-2-1-61 0 0,-1 1 70 0 0,1-1-71 0 0,-2 0 64 0 0,1 0-65 0 0,-1-1 88 0 0,0-1-54 0 0,0 0 42 0 0,1 0-54 0 0,0-2 72 0 0,1-1-54 0 0,1 1 72 0 0,1-2-99 0 0,-1 0 82 0 0,1-1-55 0 0,0 1 96 0 0,1-1-32 0 0,1-2 87 0 0,1 0-40 0 0,0 2 43 0 0,1-1-80 0 0,0-1 62 0 0,3 1-87 0 0,0-1 57 0 0,0 0-84 0 0,5-1 56 0 0,-1 0-112 0 0,4-1 106 0 0,1-1-100 0 0,2 0 90 0 0,1 0-139 0 0,0-1-1 0 0,0 0-148 0 0,1 0-78 0 0,-1-1-230 0 0,0 1 1 0 0,0-1-150 0 0,-4 1-330 0 0,2 0-56 0 0,-3 0-412 0 0,2 1-1899 0 0,-3 0-920 0 0,-1 0 2415 0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8:06.67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4906E6"/>
      <inkml:brushProperty name="anchorY" value="-1.42235E6"/>
      <inkml:brushProperty name="scaleFactor" value="0.5"/>
    </inkml:brush>
  </inkml:definitions>
  <inkml:trace contextRef="#ctx0" brushRef="#br0">1 66 1704 0 0,'0'0'5283'0'0,"0"-2"-3902"0"0,0 0-26 0 0,-1 0-167 0 0,1-1-18 0 0,0 0-174 0 0,1 1 26 0 0,0-2-295 0 0,0 1 30 0 0,2-1-269 0 0,-1 0 53 0 0,1 0-241 0 0,0 0 58 0 0,0 0-189 0 0,0 1 46 0 0,1 0-145 0 0,-1 0 82 0 0,1 0-142 0 0,0 0 89 0 0,0 2-128 0 0,1-1 114 0 0,-1 2-158 0 0,2 0 159 0 0,-1 0-144 0 0,2 3 118 0 0,-1 0-123 0 0,0 3 124 0 0,1 1-131 0 0,-1 2 133 0 0,0 2-124 0 0,0 0 139 0 0,0 2-148 0 0,-1 0 139 0 0,1 2-117 0 0,-1 0 119 0 0,0 2-115 0 0,0-1 110 0 0,0 1-51 0 0,0 0 11 0 0,0-1-1 0 0,-1 0 3 0 0,0-1-28 0 0,0-1 26 0 0,1-1-18 0 0,-1 0 10 0 0,0-2 2 0 0,-1-2 4 0 0,1 0 4 0 0,0-2 0 0 0,0 0 32 0 0,0-1-22 0 0,1-1 12 0 0,0-2-26 0 0,3-1 8 0 0,-2 0-18 0 0,3-3-80 0 0,0-1 152 0 0,2-2-156 0 0,-1-1 157 0 0,0-2-149 0 0,0-1 171 0 0,0-1-51 0 0,-1-1 116 0 0,1 0-108 0 0,-1-1 187 0 0,-1-1-115 0 0,0 0 109 0 0,-1 0-67 0 0,-1-1 157 0 0,-1 1-25 0 0,0 0 69 0 0,-1 1-18 0 0,0-1-37 0 0,-1 1-76 0 0,-1 0-65 0 0,0 1 81 0 0,-1 2-102 0 0,-1-2 95 0 0,0 1-135 0 0,0-1 90 0 0,0 2-169 0 0,-1-1 108 0 0,0 1-155 0 0,-1 0 99 0 0,0 2-145 0 0,-1-2 105 0 0,1 2-146 0 0,-1-1 106 0 0,1 2-95 0 0,-1 0 55 0 0,1 1-82 0 0,-2 0 27 0 0,2 1-30 0 0,0 0-35 0 0,-3 2 18 0 0,1 1 6 0 0,-1 2 20 0 0,0 0-23 0 0,0 2 79 0 0,0-1-74 0 0,0 3 29 0 0,1 1-126 0 0,-1 0 105 0 0,1 1-70 0 0,1 0 118 0 0,0-1-75 0 0,2 1 105 0 0,0-1-84 0 0,0 1 111 0 0,1-2-88 0 0,1 2 121 0 0,0-2-85 0 0,2 1 97 0 0,0-1-88 0 0,3-1 93 0 0,-2-1-111 0 0,3 0 80 0 0,0-1-91 0 0,2-1 48 0 0,2-2-127 0 0,1 0 58 0 0,0-2-120 0 0,1-1 64 0 0,0-1-192 0 0,0-1 53 0 0,0-1-132 0 0,0-1 78 0 0,-1-1-206 0 0,-1-1 86 0 0,1 0-104 0 0,-2-1-28 0 0,0 0 33 0 0,-1 0 41 0 0,-1 0-30 0 0,-1 1-62 0 0,-1 0-33 0 0,-1 3-201 0 0,0-1-229 0 0,-1 2-229 0 0,0 0-334 0 0,-1 1-1328 0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8:07.25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5087E6"/>
      <inkml:brushProperty name="anchorY" value="-1.42355E6"/>
      <inkml:brushProperty name="scaleFactor" value="0.5"/>
    </inkml:brush>
  </inkml:definitions>
  <inkml:trace contextRef="#ctx0" brushRef="#br0">0 131 2072 0 0,'0'0'7763'0'0,"3"-1"-6866"0"0,-1 0-215 0 0,2-2-41 0 0,0 1-55 0 0,1-2 72 0 0,-1 0-56 0 0,1-1 51 0 0,-2 1-116 0 0,2-1 136 0 0,-2 1-156 0 0,2-2 104 0 0,-2 1-225 0 0,2-2 143 0 0,-2 2-153 0 0,1-1 101 0 0,0 1-153 0 0,0-1 72 0 0,-1 1-87 0 0,1-1 17 0 0,-1 1-100 0 0,0 0 44 0 0,-1 0-108 0 0,1 0 48 0 0,0 1-84 0 0,-1 1 16 0 0,0-1-82 0 0,1 1 21 0 0,-1 0-95 0 0,0 0 33 0 0,-1 1-79 0 0,0 0-4 0 0,0 0-3 0 0,0 2 62 0 0,-1-1-60 0 0,0 1 63 0 0,1 2-48 0 0,0 0 52 0 0,1 3 6 0 0,-1 2-3 0 0,1 1-21 0 0,-1 1-79 0 0,0 2 44 0 0,0 1-37 0 0,0 0 46 0 0,0 0-22 0 0,0 2-21 0 0,0 0 26 0 0,-1 0-24 0 0,1 1-16 0 0,0-1-15 0 0,-1 1 54 0 0,1-2-3 0 0,-1 0-2 0 0,0-3 4 0 0,1 0 41 0 0,-1 0-7 0 0,0-3-19 0 0,0 2 54 0 0,0-3-17 0 0,0 1 12 0 0,0-1-16 0 0,0 0 14 0 0,0-1-13 0 0,0-2-34 0 0,-1 2 60 0 0,1-1-42 0 0,0-1 13 0 0,-1 1-36 0 0,0-1 10 0 0,0 0-5 0 0,-1 0 0 0 0,0-1 9 0 0,0-1-11 0 0,0 0 8 0 0,-1 1-8 0 0,0-1 22 0 0,0 0-26 0 0,1 0 42 0 0,-2 0 1 0 0,0 0 5 0 0,1 0 2 0 0,1-1 0 0 0,0 1 5 0 0,1-1-30 0 0,-1 0 32 0 0,0 1 9 0 0,-1 0-22 0 0,2-1 14 0 0,0 1-5 0 0,0-1 1 0 0,0 0-23 0 0,1 0 43 0 0,4-1-31 0 0,1 1 10 0 0,2-2-23 0 0,0 1-110 0 0,2-1-175 0 0,-1 1-69 0 0,3-1-260 0 0,-2 0-94 0 0,3 0-321 0 0,-2 0-115 0 0,1 0-344 0 0,-1 0-659 0 0,1 0-1852 0 0,-3 1-2068 0 0,-2 0 4637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4:52:19.1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207 78 860,'0'0'3048,"11"-32"3920,-3 23-6373,10-18 7800,-21 25-8308,-1 1-1,0-1 0,1 1 1,-1 0-1,0 0 0,1 1 1,-1-1-1,0 1 0,0 0 1,-7 0-1,1 3-33,-1 0 0,1 1 1,-1-1-1,1 2 0,0 0 1,1 0-1,-1 1 0,1 0 0,0 0 1,1 1-1,-1 0 0,2 1 0,-1 0 1,1 0-1,0 1 0,0-1 0,1 1 1,0 1-1,-7 16 0,10-19-38,0 0 0,0 0 0,1 0 0,0 1-1,0-1 1,1 0 0,0 1 0,0-1 0,1 1 0,0-1-1,0 1 1,1-1 0,-1 1 0,2-1 0,-1 1 0,1-1-1,0 0 1,1 0 0,0 0 0,0 0 0,0 0-1,1 0 1,0-1 0,0 0 0,1 0 0,0 0 0,0 0-1,0-1 1,10 8 0,-8-8-70,0 0 1,0 0-1,1 0 1,0-1-1,0 0 0,0-1 1,1 1-1,-1-2 0,1 1 1,0-1-1,-1 0 1,1-1-1,0 0 0,0-1 1,0 0-1,0 0 0,0-1 1,15-2-1,-17 1 59,1 0-1,-1-1 1,0 0-1,1 0 0,-2 0 1,1-1-1,0 0 1,-1 0-1,1-1 1,-1 0-1,-1 0 1,1 0-1,-1-1 0,0 0 1,0 0-1,0 0 1,-1 0-1,0-1 1,0 0-1,-1 0 1,5-13-1,-5 12 152,0-1 0,-1 0 0,-1 0 0,1 0-1,-1 0 1,-1 0 0,1 0 0,-2 0 0,1 0 0,-1 0 0,-1 0 0,1 0 0,-2 0 0,-3-11 0,3 14-98,0-1 1,0 1-1,-1 0 1,0 0 0,0 0-1,-1 1 1,1-1 0,-1 1-1,0 0 1,-1 1-1,1-1 1,-1 1 0,0 0-1,0 0 1,0 1-1,0 0 1,-1 0 0,-13-4-1,16 5-436,-1 1-1,0 0 1,1 0-1,-1 0 1,0 0-1,0 1 0,-6 0 1,9 0-368,-1 1 0,0 0-1,1-1 1,-1 1 0,1 0 0,-1 0 0,1 0 0,-5 3-1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9:06.94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6492E6"/>
      <inkml:brushProperty name="anchorY" value="-1.43564E6"/>
      <inkml:brushProperty name="scaleFactor" value="0.5"/>
    </inkml:brush>
  </inkml:definitions>
  <inkml:trace contextRef="#ctx0" brushRef="#br0">65 65 224 0 0,'0'0'12925'0'0,"3"-1"-12929"0"0,1 0 62 0 0,-1 1-66 0 0,2-2 51 0 0,-1 1-86 0 0,-1-1 109 0 0,2 0-136 0 0,-1 1 143 0 0,2-1-104 0 0,0 0 69 0 0,1 0-85 0 0,0 0 99 0 0,1-1-105 0 0,-1 1 69 0 0,1 0-73 0 0,-2 0 58 0 0,2 0-79 0 0,-2 0 83 0 0,-2 0-119 0 0,2 0 105 0 0,-1 1-107 0 0,-1 0 100 0 0,-2 0-95 0 0,3 0 65 0 0,-1 0-61 0 0,-1 1 64 0 0,0-1-123 0 0,-2 1 130 0 0,0 0-78 0 0,0 0 28 0 0,-6 0-184 0 0,1 0 216 0 0,-3 0-4 0 0,1 0 26 0 0,-3 1-26 0 0,1 0 23 0 0,-2 0-2 0 0,1-1 23 0 0,-1 1-24 0 0,1 0 28 0 0,-2 0-4 0 0,1 0 24 0 0,-1 0-10 0 0,1-1 33 0 0,-1 1 5 0 0,3 0 9 0 0,-2 0 19 0 0,2 0-24 0 0,2-1 37 0 0,-1 1-34 0 0,1-1 43 0 0,1 0-106 0 0,1 0 101 0 0,-1 0-178 0 0,1 1 220 0 0,0-1-116 0 0,1 0 85 0 0,1 0-68 0 0,1 0-16 0 0,1 0 26 0 0,0 0 17 0 0,1-1-52 0 0,1 0 69 0 0,3-1-91 0 0,0 0 88 0 0,3 0-79 0 0,-1 0 98 0 0,3-1-127 0 0,-1 1 81 0 0,2 0-68 0 0,1 0 83 0 0,-2 0-136 0 0,2 0 172 0 0,-2 0-143 0 0,0 0 82 0 0,-1 0-121 0 0,0 0 10 0 0,-2 1-64 0 0,-2 0-38 0 0,2 0-31 0 0,-1 0-230 0 0,-2 0 38 0 0,-1 0-260 0 0,-1 1-222 0 0,9 1-8362 0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7:39.73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25E6"/>
      <inkml:brushProperty name="anchorY" value="-1.40611E6"/>
      <inkml:brushProperty name="scaleFactor" value="0.5"/>
    </inkml:brush>
  </inkml:definitions>
  <inkml:trace contextRef="#ctx0" brushRef="#br0">143 119 2228 0 0,'1'-2'2032'0'0,"-1"-1"-573"0"0,2-2-215 0 0,0 0-254 0 0,0-1-212 0 0,0 1-70 0 0,1-3 64 0 0,-2 2 45 0 0,1-1 21 0 0,0 1-125 0 0,0 0-29 0 0,-1 0-184 0 0,1 0 0 0 0,0 1-261 0 0,0 0 218 0 0,-1 1-163 0 0,0 1 149 0 0,0-2-168 0 0,1 2 154 0 0,-2 0-169 0 0,1 1 92 0 0,0-1-194 0 0,-1 0 105 0 0,1 2-197 0 0,-1-1 95 0 0,-1 0-143 0 0,0-1 98 0 0,-1 2-140 0 0,-2 0 152 0 0,0 0-170 0 0,-3 2 173 0 0,-2 1-216 0 0,-1 1 205 0 0,-2 1-158 0 0,0 3 122 0 0,-2 0-39 0 0,0 3 16 0 0,0 1-1 0 0,0 1-19 0 0,2 2 15 0 0,0 1-15 0 0,2 2-79 0 0,1 1 101 0 0,2 0-104 0 0,2 1 138 0 0,2 1-138 0 0,3-1 150 0 0,2 0-170 0 0,3 0 167 0 0,2-1-181 0 0,3 0 91 0 0,3-2-155 0 0,2-2 27 0 0,2-1-122 0 0,1-2 156 0 0,2-3-155 0 0,-1-3 164 0 0,1-1-113 0 0,0-3 176 0 0,1-3-97 0 0,-1-2 155 0 0,-1-2-13 0 0,-1-3-5 0 0,0-2 22 0 0,-2-2 3 0 0,-2-2 0 0 0,-1-2 52 0 0,-2-2 18 0 0,-1 0 223 0 0,-3-1-4 0 0,-2 0 44 0 0,-2 1-10 0 0,-3 0-62 0 0,-2 1-1 0 0,-2 1-69 0 0,-3 1-36 0 0,-2 1-70 0 0,-1 2-8 0 0,-2 1-94 0 0,-1 2 70 0 0,-2 2-148 0 0,0 2-234 0 0,0 1-107 0 0,-1 2-444 0 0,0 3-193 0 0,1 1-390 0 0,0 2-700 0 0,1 1-557 0 0,1 2-1286 0 0,3 1-2284 0 0,2-1 4804 0 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7:40.46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2372E6"/>
      <inkml:brushProperty name="anchorY" value="-1.40478E6"/>
      <inkml:brushProperty name="scaleFactor" value="0.5"/>
    </inkml:brush>
  </inkml:definitions>
  <inkml:trace contextRef="#ctx0" brushRef="#br0">1 75 1772 0 0,'1'-4'5775'0'0,"-1"-1"-3539"0"0,0 0-334 0 0,1-3-470 0 0,-1 2-84 0 0,0-2-262 0 0,0 1 7 0 0,0 0-266 0 0,-1 1-118 0 0,1 2-189 0 0,-1-1-83 0 0,1 1-150 0 0,0 1 13 0 0,0 1-144 0 0,0 1 67 0 0,1 3-121 0 0,0 2 40 0 0,0 3-80 0 0,0 3 56 0 0,-1 4-89 0 0,0 4 72 0 0,0 5-89 0 0,-1 3 48 0 0,0 4-71 0 0,0 4 117 0 0,1 2-69 0 0,1 2 29 0 0,1 3-12 0 0,1 1-6 0 0,1 2-8 0 0,1 0-8 0 0,2-1-8 0 0,0 0 1 0 0,0-2-24 0 0,2-3 11 0 0,-1-3 0 0 0,1-2 8 0 0,-1-4 13 0 0,1-2 20 0 0,0-3 29 0 0,0-3 7 0 0,0-2 38 0 0,0-4-17 0 0,1-2 16 0 0,1-2-17 0 0,-2-4-9 0 0,3-3-40 0 0,2-2 15 0 0,2-4-31 0 0,1-4 105 0 0,2-2-152 0 0,1-5 165 0 0,1-3-205 0 0,1-5 33 0 0,0-3-28 0 0,1-4 117 0 0,-1-1 43 0 0,0-3 79 0 0,-2-1 52 0 0,-1-1 190 0 0,-2 1 215 0 0,-2 1-211 0 0,-3 1 224 0 0,-1 2-277 0 0,-1 1 328 0 0,-3 2-326 0 0,-1 1 143 0 0,-2 2-302 0 0,-2 1 178 0 0,-1 1-322 0 0,-1 1 209 0 0,-2 0-277 0 0,-1 1 170 0 0,-2 1-262 0 0,-1 1 213 0 0,-1 2-271 0 0,-1 1 246 0 0,-2 2-287 0 0,0 2 247 0 0,-1 1-240 0 0,-2 3 229 0 0,3 2-260 0 0,-3 2 236 0 0,-1 2-287 0 0,0 3 228 0 0,1 2-230 0 0,0 2 224 0 0,1 3-240 0 0,1 3 216 0 0,3 1-276 0 0,1 1 123 0 0,3 2 14 0 0,3 0-10 0 0,2 1 41 0 0,3 1 28 0 0,3-1 21 0 0,3-1 22 0 0,2 0 15 0 0,3-2-6 0 0,1-2-25 0 0,3-2 13 0 0,2-3 22 0 0,2-2-11 0 0,2-3 14 0 0,1-2-18 0 0,1-4 6 0 0,2-2 12 0 0,-1-3 34 0 0,1-2-19 0 0,0-2-15 0 0,-1-1-27 0 0,-2-2-27 0 0,0-2 0 0 0,-1-1-74 0 0,-2-1 67 0 0,-2 1-10 0 0,-2-1 101 0 0,-2 3-231 0 0,-2 0-96 0 0,-2 3-228 0 0,-1 1-197 0 0,-2 2-54 0 0,-3 2-289 0 0,-2 3-92 0 0,-3 2-251 0 0,-6 25-15699 0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57:40.87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2586E6"/>
      <inkml:brushProperty name="anchorY" value="-1.40614E6"/>
      <inkml:brushProperty name="scaleFactor" value="0.5"/>
    </inkml:brush>
  </inkml:definitions>
  <inkml:trace contextRef="#ctx0" brushRef="#br0">184 71 208 0 0,'-3'-3'7717'0'0,"-1"1"-6089"0"0,1-1-397 0 0,-1 0-102 0 0,0 0 95 0 0,0-1 84 0 0,1 2-42 0 0,0 0 11 0 0,1-2-415 0 0,-1 2-18 0 0,2 0-296 0 0,-2-1 13 0 0,1 1-245 0 0,0 0 60 0 0,1 1-201 0 0,-2-1 119 0 0,1 0-147 0 0,0 0 91 0 0,-2 2-99 0 0,0 1 74 0 0,-2 2-127 0 0,-1 2 121 0 0,-2 2-202 0 0,-2 2 95 0 0,1 1-42 0 0,-2 2-26 0 0,1 2 28 0 0,-1 1-30 0 0,2 2 28 0 0,-1 1-51 0 0,2 0 62 0 0,2 2-15 0 0,1 0-14 0 0,3-1 21 0 0,1 0-68 0 0,2 0 76 0 0,3 0-53 0 0,1-2-7 0 0,4 0-12 0 0,1-3-69 0 0,1-1-19 0 0,3-3-70 0 0,2-2 29 0 0,0-3 37 0 0,2-3 7 0 0,1-3 24 0 0,0-3 11 0 0,1-3 41 0 0,0-3-61 0 0,1-3 81 0 0,-2-4 3 0 0,0-2 146 0 0,-1-2-257 0 0,-1-3 470 0 0,-2 0-230 0 0,-1-1 361 0 0,-3 2-219 0 0,-3-1 71 0 0,-1 3-53 0 0,-2 1-61 0 0,-3 1-83 0 0,-2 2 0 0 0,-1 2-80 0 0,-3 2-10 0 0,-1 1 26 0 0,-3 2-394 0 0,-1 2-144 0 0,-3 2-691 0 0,-2 2-711 0 0,-3 3-663 0 0,-2 3-3800 0 0,-3 3-4073 0 0,3 0 10007 0 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1:55.84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7649E6"/>
      <inkml:brushProperty name="anchorY" value="-1.45862E6"/>
      <inkml:brushProperty name="scaleFactor" value="0.5"/>
    </inkml:brush>
  </inkml:definitions>
  <inkml:trace contextRef="#ctx0" brushRef="#br0">1549 12 952 0 0,'0'0'0'0'0,"2"-1"1388"0"0,7-3 6373 0 0,-8 3-7251 0 0,0-1-373 0 0,0 1 239 0 0,0 0-345 0 0,0 0 258 0 0,0 0-121 0 0,-1 1-53 0 0,0 0-137 0 0,0 3 331 0 0,1 0-113 0 0,0 2 24 0 0,-1-1 68 0 0,1 4 12 0 0,-1 0 18 0 0,0 2-24 0 0,-1 2-47 0 0,0 1 37 0 0,0 1-39 0 0,0 3-13 0 0,-1 2-29 0 0,0 2 43 0 0,-1 3-104 0 0,0 3 44 0 0,0 3-72 0 0,0 4 107 0 0,-1 4-90 0 0,-1 3 48 0 0,1 4-65 0 0,-1 4 50 0 0,1 3-12 0 0,-1 4 8 0 0,1 3 0 0 0,0 2 84 0 0,0 2-57 0 0,0 2 82 0 0,1 1-110 0 0,1 2 127 0 0,0 1-137 0 0,0 1 41 0 0,1 2 0 0 0,0 0-4 0 0,1 1 76 0 0,0 0-146 0 0,0 0 111 0 0,0 0-102 0 0,-1 0 108 0 0,1-1-84 0 0,-1 0 27 0 0,1-1-50 0 0,-1 0-39 0 0,-1-1-6 0 0,0 0 58 0 0,0 0-95 0 0,0-1 82 0 0,-1 1-104 0 0,-1-1 94 0 0,1-1-94 0 0,-2 1 55 0 0,1-1-40 0 0,-1-1 75 0 0,-1 0 16 0 0,1-1-15 0 0,-1 0 112 0 0,0-1-149 0 0,1-1 86 0 0,0 1-116 0 0,0 0 31 0 0,0-1-22 0 0,1 1-40 0 0,-1 0 30 0 0,-1 1-31 0 0,0-1 23 0 0,0 1-82 0 0,-1-1 113 0 0,0 0-51 0 0,-1-1 8 0 0,0-1 140 0 0,-1 0-214 0 0,0-1 233 0 0,0 0-230 0 0,-1 0 214 0 0,0 0-270 0 0,-1 0 233 0 0,1 0-246 0 0,-2 1 305 0 0,0 0-301 0 0,0 1 266 0 0,0 0-201 0 0,0 0 260 0 0,1 0-224 0 0,-1 0 230 0 0,1 0-272 0 0,0-1 272 0 0,0 1-265 0 0,0-1 266 0 0,0 0-89 0 0,0 1 29 0 0,0-1-230 0 0,0 1 253 0 0,1 0-255 0 0,-1 1 257 0 0,0 0-253 0 0,0 2 235 0 0,0 0-243 0 0,-1 0 244 0 0,1 1-270 0 0,-1 0 259 0 0,-1 0-248 0 0,1 0 224 0 0,-1-1-231 0 0,0 1 152 0 0,0 0 28 0 0,0 0 4 0 0,-1 2-21 0 0,1 0-186 0 0,-2 3 258 0 0,1-1-265 0 0,0 0 253 0 0,0 2-257 0 0,1 0 259 0 0,-1-2-246 0 0,1 0 256 0 0,1-1-267 0 0,-1 0 258 0 0,1-1-60 0 0,0-1 16 0 0,1 2-6 0 0,-1-1-21 0 0,1 3-23 0 0,-1 0-139 0 0,0 2 186 0 0,0 3-190 0 0,-1-1 240 0 0,2-1-252 0 0,-1 1 265 0 0,0-1-229 0 0,0 0 242 0 0,0 0-89 0 0,0-2-36 0 0,0 2 2 0 0,-1 0 56 0 0,0 0-29 0 0,-1 1-3 0 0,1 1-174 0 0,-1-1 221 0 0,1 1-205 0 0,0-2 211 0 0,1 2-192 0 0,0-2 198 0 0,1 0-212 0 0,0-2 223 0 0,0-1-100 0 0,1 0 36 0 0,1-1-71 0 0,0 0 89 0 0,0 1-47 0 0,1 2-4 0 0,-1 0-91 0 0,0 4 164 0 0,1-1-197 0 0,0-1 214 0 0,0 0-204 0 0,0-2 216 0 0,0 0-92 0 0,0-1 40 0 0,1 0 6 0 0,0 0 22 0 0,0-1 8 0 0,0 0 5 0 0,0 1-42 0 0,0 0 55 0 0,1 0-111 0 0,-1 0 102 0 0,1 1-131 0 0,0 1 141 0 0,0-1-151 0 0,0 0 134 0 0,0 1-31 0 0,-1-1-5 0 0,1 0-68 0 0,0-1 74 0 0,0-1-40 0 0,0 1 22 0 0,1-2-20 0 0,-1 1 25 0 0,1-1-17 0 0,0 1-55 0 0,0 0 95 0 0,0 0-92 0 0,0-1 89 0 0,0 0-72 0 0,0 0 120 0 0,1-1-35 0 0,-2-1 4 0 0,1 0-1 0 0,0 0-10 0 0,0-1-2 0 0,0 1 4 0 0,0-1-48 0 0,0 1 46 0 0,0-1-62 0 0,0 0 88 0 0,0 1-111 0 0,0-1 94 0 0,0-1-103 0 0,-1 1 100 0 0,1 0-111 0 0,0-1 108 0 0,0 0-32 0 0,0-1-18 0 0,0 0 22 0 0,0 0-32 0 0,1 0 56 0 0,-1-1-44 0 0,1 1 0 0 0,0-1-61 0 0,0 1 86 0 0,0 0-113 0 0,0 0 85 0 0,1-1-78 0 0,-1 2 107 0 0,1-1-126 0 0,-1-1 119 0 0,1 1-125 0 0,1-1 130 0 0,-1-1-49 0 0,0 0-7 0 0,0-1 20 0 0,0 1-18 0 0,0-1 1 0 0,1-1-84 0 0,0 0 88 0 0,0-3-72 0 0,0 0 81 0 0,0 0-102 0 0,0-1 102 0 0,0 0-93 0 0,0-2 93 0 0,0-2-93 0 0,1-1 94 0 0,-1 1-112 0 0,0-1 117 0 0,1-1-97 0 0,0 0 81 0 0,0-2-93 0 0,0 0 111 0 0,0 0-25 0 0,1-2-4 0 0,-1 0-56 0 0,1 0 81 0 0,1-1-97 0 0,-1 0 66 0 0,1 0-53 0 0,0 0 15 0 0,-1-1 9 0 0,1 0-14 0 0,-1 0 6 0 0,0-2 2 0 0,0-2 14 0 0,1-1 5 0 0,-1-2-5 0 0,1-1-11 0 0,0-1 17 0 0,-1-1-20 0 0,1-1 24 0 0,0 0-11 0 0,-1 0 4 0 0,1-1-20 0 0,0-1 38 0 0,-1 1 45 0 0,1-2-101 0 0,0-1 80 0 0,-1-1-77 0 0,1-1 92 0 0,-1-1-103 0 0,1-1 97 0 0,0 0-104 0 0,-1-2 124 0 0,1 1-126 0 0,0-1 127 0 0,0 0-117 0 0,1-1 110 0 0,-1 0-102 0 0,0-1 20 0 0,1 1-6 0 0,-1-1 2 0 0,1 0 23 0 0,-1-1-20 0 0,0 0 25 0 0,1 0-6 0 0,-1-1-3 0 0,1 0 2 0 0,-1 0-6 0 0,0 0 6 0 0,0-1-6 0 0,-1 0 11 0 0,1 0-17 0 0,0 0 23 0 0,0 0-16 0 0,-1 1 10 0 0,1-1-2 0 0,-1 1-5 0 0,0-1 2 0 0,1 1-53 0 0,-1-1 90 0 0,1 0-47 0 0,-1 0 20 0 0,1 0-17 0 0,-1-1 18 0 0,-1 1-11 0 0,1-1 4 0 0,0-1 17 0 0,0 0-37 0 0,0 0 30 0 0,1 0-14 0 0,-1-1 4 0 0,0 1 3 0 0,1-1 0 0 0,-1 0-24 0 0,0 0 17 0 0,0 0 3 0 0,0 0-1 0 0,0-1-4 0 0,1 1 6 0 0,-1 0-11 0 0,1 0 4 0 0,0 0 2 0 0,0-1 4 0 0,-1 0 4 0 0,1 0-5 0 0,0 0-8 0 0,0 0 17 0 0,0 0-6 0 0,-1 0 6 0 0,1-1-19 0 0,-1 1 15 0 0,0-1-15 0 0,1 0-19 0 0,-1 0 6 0 0,1-1 0 0 0,1 0 14 0 0,-1 0-23 0 0,1 1 22 0 0,0-1-35 0 0,0 0 276 0 0,0 0-374 0 0,-1 0 313 0 0,1 0-278 0 0,0-1 242 0 0,0 0-268 0 0,0 0 256 0 0,0 0-256 0 0,0 0 259 0 0,-1-1-265 0 0,1-1 257 0 0,0 0-287 0 0,0 0 248 0 0,-1 0-249 0 0,1-1 250 0 0,0 0-220 0 0,0 0 235 0 0,0 0-237 0 0,0 0 230 0 0,-1 0-246 0 0,2 0 260 0 0,-1 1-251 0 0,0-1 253 0 0,0 0-243 0 0,0 1 250 0 0,0 0-247 0 0,0 0 261 0 0,0 0-255 0 0,1 0 278 0 0,-2 1-330 0 0,1-1 310 0 0,0 1-269 0 0,-1 0 271 0 0,0 1-261 0 0,1-1 242 0 0,-1 1-245 0 0,1-1 245 0 0,0 1-241 0 0,-1 0 254 0 0,1 0-268 0 0,-1 0 292 0 0,0 0-284 0 0,1 0 272 0 0,-1 1-286 0 0,0-1 291 0 0,0 0-280 0 0,0 1 295 0 0,1 0-303 0 0,-1-1 260 0 0,-1 1-233 0 0,1-1 236 0 0,0-1-248 0 0,0 1 267 0 0,0 0-276 0 0,0 0 260 0 0,0 1-251 0 0,-1 0 243 0 0,2 0-246 0 0,-2-1 232 0 0,2 1-242 0 0,-1-1 235 0 0,0 0-258 0 0,0-1 240 0 0,0-1-246 0 0,-1-1 259 0 0,1 0-222 0 0,0 0 250 0 0,0-1-260 0 0,0 0 61 0 0,-1-1-54 0 0,1-1 133 0 0,0 0-233 0 0,-1-1 228 0 0,1 1-245 0 0,-1-2 235 0 0,1 2-235 0 0,-1-3 253 0 0,1 2-249 0 0,0-2 225 0 0,-1 0-250 0 0,0 0 228 0 0,1 0-275 0 0,-1-1 192 0 0,-1 2-327 0 0,1-1 214 0 0,-1 0-326 0 0,1 0 58 0 0,-1 1-177 0 0,0-1-69 0 0,0 0 0 0 0,1 0-349 0 0,-1 1-176 0 0,0-2-241 0 0,-1 1-241 0 0,0-1-664 0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2:11.53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8972E6"/>
      <inkml:brushProperty name="anchorY" value="-1.49625E6"/>
      <inkml:brushProperty name="scaleFactor" value="0.5"/>
    </inkml:brush>
  </inkml:definitions>
  <inkml:trace contextRef="#ctx0" brushRef="#br0">0 15 2004 0 0,'9'-15'21621'0'0,"-8"17"-21396"0"0,-1 0-44 0 0,0-1 132 0 0,1 3-197 0 0,0-1 179 0 0,-1 2-172 0 0,1-1 194 0 0,0 1-156 0 0,0 0 119 0 0,0 2-141 0 0,0-2 138 0 0,0 3-169 0 0,0 1 153 0 0,0 0-57 0 0,1 1 101 0 0,0 0-109 0 0,0 1 88 0 0,0 0-102 0 0,-1 1 80 0 0,2 1-114 0 0,-1 0 23 0 0,0 0 9 0 0,1 1 50 0 0,-1-1-33 0 0,1 1 14 0 0,0 1 1 0 0,-1 0-33 0 0,1 0 61 0 0,0 1-24 0 0,-1 0 65 0 0,0 2-17 0 0,1 0 31 0 0,-1 2 87 0 0,0 1-135 0 0,0 1 101 0 0,1 1-181 0 0,-1 0 157 0 0,0 0-196 0 0,0 1 150 0 0,0 1-150 0 0,0 0-55 0 0,1 0-71 0 0,-1 2 10 0 0,1 0-12 0 0,-1 0 0 0 0,1 0 0 0 0,0 0 0 0 0,0-1 0 0 0,1 1 0 0 0,0-1 0 0 0,0 0 0 0 0,0 0 0 0 0,1 0 0 0 0,0-1 0 0 0,0-1 0 0 0,0 0 0 0 0,0 0 0 0 0,1-1 0 0 0,-1-1 0 0 0,1 1 0 0 0,0-1 0 0 0,0 0 0 0 0,1-1 0 0 0,0 1 0 0 0,1-1 0 0 0,0 0 0 0 0,1 1 0 0 0,1-1 0 0 0,0 0 0 0 0,0-1 0 0 0,1 0 0 0 0,0 0 0 0 0,1 0 0 0 0,0-2 0 0 0,1 1 0 0 0,0-2 0 0 0,0-1 0 0 0,1 0 0 0 0,-1-2 0 0 0,0 0 0 0 0,0 0 0 0 0,-1-2 0 0 0,0 1 0 0 0,0-1 0 0 0,-1-1 0 0 0,1-1 0 0 0,-2 0 0 0 0,1-1 0 0 0,-1 0 0 0 0,0 0 0 0 0,0 0 0 0 0,0-1 0 0 0,1 1 0 0 0,-1-1 0 0 0,0 0 0 0 0,0-1 0 0 0,0 1 0 0 0,1 0 0 0 0,-1 0 0 0 0,0-1 0 0 0,1 1 0 0 0,-1-1 0 0 0,0 1 0 0 0,1-1 0 0 0,-1 0 0 0 0,1 0 0 0 0,0 0 0 0 0,-1 0 0 0 0,1-1 0 0 0,-2 0 0 0 0,1-1 0 0 0,-1 0 0 0 0,-1 0 0 0 0,-1-1 0 0 0,1 1 0 0 0,-1-2 0 0 0,1 1 0 0 0,-2-1 0 0 0,1 1 0 0 0,-2-1 0 0 0,1 0 0 0 0,-1 0 0 0 0,0 1 0 0 0,-1-2 0 0 0,-1 0 0 0 0,1 0 0 0 0,-1 0 0 0 0,0-1 0 0 0,0 2 0 0 0,0-1 0 0 0,-1-1 0 0 0,0 0 0 0 0,-1 0 0 0 0,2 1 0 0 0,-1-1 0 0 0,0 1 0 0 0,-1-1 0 0 0,0 0 0 0 0,0-1 0 0 0,-1 0 0 0 0,0 0 0 0 0,0 0 0 0 0,2 1 0 0 0,-1-1 0 0 0,1 1 0 0 0,0-1 0 0 0,-1 1 0 0 0,-1-1 0 0 0,1 0 0 0 0,-1 0 0 0 0,0 0 0 0 0,0 0 0 0 0,0 0 0 0 0,0 0 0 0 0,0 0 0 0 0,0 0 0 0 0,0 0 0 0 0,0 0 0 0 0,0 0 0 0 0,0 0 0 0 0,0 0 0 0 0,0 0 0 0 0,0 0 0 0 0,0 0 0 0 0,0 0 0 0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1:57.20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7383E6"/>
      <inkml:brushProperty name="anchorY" value="-1.47627E6"/>
      <inkml:brushProperty name="scaleFactor" value="0.5"/>
    </inkml:brush>
  </inkml:definitions>
  <inkml:trace contextRef="#ctx0" brushRef="#br0">1 109 1596 0 0,'0'-2'1784'0'0,"2"-2"-303"0"0,-1-1-221 0 0,1-2-129 0 0,0 1-106 0 0,-1-3-49 0 0,1 1-61 0 0,0 0 75 0 0,0 0 1 0 0,0 2-31 0 0,0-2-114 0 0,0 2-136 0 0,-1 0-128 0 0,1 1-138 0 0,-1-1-90 0 0,0 2-111 0 0,0 1-61 0 0,1-1 1 0 0,-1 2 88 0 0,1 0 78 0 0,0 3 105 0 0,0 3-159 0 0,1 3 113 0 0,1 4-130 0 0,0 5 129 0 0,0 4-59 0 0,1 6-33 0 0,1 6 116 0 0,0 7-159 0 0,1 6 63 0 0,2 6-30 0 0,-1 5 18 0 0,1 5-24 0 0,1 2-57 0 0,0 4 71 0 0,0 2 22 0 0,1 3 36 0 0,0 4 88 0 0,0 0-136 0 0,1 0 181 0 0,-1-2-102 0 0,0 2-103 0 0,0-1 135 0 0,1 0-137 0 0,-2-1 77 0 0,0-1-150 0 0,1 0 145 0 0,-2-1-141 0 0,-1 0 158 0 0,0 0-93 0 0,-2 1 67 0 0,1-2-92 0 0,-2-1 83 0 0,-1 0-46 0 0,0-1-10 0 0,-1-2-47 0 0,0-2 7 0 0,-1-1-53 0 0,0-2-20 0 0,-1-4-39 0 0,0-2-17 0 0,0-2-3 0 0,-1 0-40 0 0,0-2-27 0 0,0-1 62 0 0,0-1 6 0 0,0-1 5 0 0,0-1-21 0 0,1-3 7 0 0,0-2-45 0 0,-1-3 45 0 0,1-1-39 0 0,-1-3-17 0 0,1-3-4 0 0,-1-2-7 0 0,1-3-13 0 0,0-1-6 0 0,-1-4 19 0 0,1-1-26 0 0,-1-3-66 0 0,0-2-84 0 0,0-2-102 0 0,0-1-182 0 0,0-4-417 0 0,0 0-434 0 0,-1-3-169 0 0,0-2-676 0 0,-3-2-474 0 0,-1-3-761 0 0,-3-3-3190 0 0,-12-13-4889 0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1:59.04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7539E6"/>
      <inkml:brushProperty name="anchorY" value="-1.48057E6"/>
      <inkml:brushProperty name="scaleFactor" value="0.5"/>
    </inkml:brush>
  </inkml:definitions>
  <inkml:trace contextRef="#ctx0" brushRef="#br0">1 51 1184 0 0,'0'0'3196'0'0,"1"-2"-1913"0"0,0 0-163 0 0,0 0-113 0 0,1-1-91 0 0,0 0-82 0 0,0 0-152 0 0,1 0-32 0 0,0-1-108 0 0,-1 2-7 0 0,1-1-2 0 0,0 0-48 0 0,-1 1-19 0 0,2-1-54 0 0,-1 0-16 0 0,-1 1-32 0 0,2 0-66 0 0,-1 0 105 0 0,-1 0-36 0 0,0 1-5 0 0,2 0 33 0 0,-1 0-39 0 0,0 0 7 0 0,-1 1 72 0 0,0-1-110 0 0,2 2 143 0 0,1-1-29 0 0,1 1 81 0 0,-1 0-74 0 0,2 1 35 0 0,0 1-24 0 0,1 2-18 0 0,0 1 37 0 0,2 1-186 0 0,1 1 106 0 0,2 2-30 0 0,1 2-74 0 0,4 2 9 0 0,2 2-21 0 0,2 3-54 0 0,5 1-28 0 0,2 3-28 0 0,5 3-7 0 0,2 1-6 0 0,4 1 107 0 0,3 2-172 0 0,2 1-4 0 0,2 1 20 0 0,5 2-20 0 0,2 1-14 0 0,4 1 0 0 0,2 2 31 0 0,2 0-14 0 0,2 2 24 0 0,1-1 27 0 0,2 0-30 0 0,1 1 2 0 0,0-1-10 0 0,1 0 188 0 0,1-1-153 0 0,1 0 256 0 0,1 0-221 0 0,1-2 67 0 0,-1 0-48 0 0,0-1-17 0 0,0-1-38 0 0,-1 0-20 0 0,-2-2-12 0 0,-3-2-14 0 0,-2 0-8 0 0,-3-2 16 0 0,-1-1-67 0 0,-2 0 85 0 0,-2-1-107 0 0,1 0 79 0 0,-2-1-104 0 0,0 0 81 0 0,-1 0-82 0 0,-1-1 93 0 0,-2-1-108 0 0,-1 0 71 0 0,-3-1-64 0 0,-3-2 21 0 0,-2-1-11 0 0,-4-1 11 0 0,-2-1 6 0 0,-3-2 3 0 0,-3-1 1 0 0,-2-1 4 0 0,-2 0 14 0 0,-2-2-4 0 0,-1-1 39 0 0,-3 0-1 0 0,-1-1-11 0 0,-1 0 19 0 0,-1-2-16 0 0,-2 0 10 0 0,-1 0-2 0 0,0-1 9 0 0,-2 0-16 0 0,0-1-14 0 0,0 0-1 0 0,-1-1-15 0 0,-3 0 7 0 0,0 0-7 0 0,-1-1-3 0 0,0 0-13 0 0,-2 0-7 0 0,2 0-8 0 0,-2-1-17 0 0,0 1-1 0 0,-1-1-1 0 0,-1-1-11 0 0,1 2-6 0 0,0-1 2 0 0,-2-1-2 0 0,0 1 28 0 0,0 0 20 0 0,-1 1-28 0 0,-1 1 26 0 0,-1-1-8 0 0,-3 2 16 0 0,-1 1-28 0 0,-4 1 24 0 0,-1 1-13 0 0,-4 1 13 0 0,-2 0-3 0 0,-3 1-4 0 0,-3 1-3 0 0,-2 0-13 0 0,-4 2 17 0 0,-2 1-6 0 0,-2 0-8 0 0,-3 3 22 0 0,0-1-16 0 0,-2 1 10 0 0,-1 1-7 0 0,0 0 11 0 0,-2 1-22 0 0,-2 1 16 0 0,-1 0 4 0 0,-1 1-11 0 0,-1 0 9 0 0,-1 0 7 0 0,0 0-12 0 0,-1 0 23 0 0,-1 0-34 0 0,0 1 10 0 0,0 0 0 0 0,0 0 42 0 0,0 0-59 0 0,0-1 80 0 0,1 1-93 0 0,2-1 93 0 0,2 0-103 0 0,2-1 91 0 0,2 0-93 0 0,1-1 107 0 0,3 1-70 0 0,1-1 55 0 0,1 0-10 0 0,0 0-10 0 0,3 0-6 0 0,1-1 6 0 0,1 0-30 0 0,1-1 8 0 0,2 0-23 0 0,1 0-74 0 0,0 0 109 0 0,1-1-92 0 0,1 1 107 0 0,0-2-100 0 0,0 1 101 0 0,1 0-114 0 0,0-2 108 0 0,2 1-98 0 0,-1 0 104 0 0,1-1-105 0 0,0-1 116 0 0,2 1-105 0 0,0-2 92 0 0,1 0-87 0 0,1 0 91 0 0,-1 0-102 0 0,2-1 115 0 0,-1 0-129 0 0,1 0 128 0 0,0 0-118 0 0,1-1 110 0 0,0 0-107 0 0,0-1 120 0 0,1 0-101 0 0,-1-1 83 0 0,1 0-90 0 0,1 0 101 0 0,-1 0-124 0 0,1 0 89 0 0,0-1-61 0 0,0 1 82 0 0,0 0-93 0 0,1-1 108 0 0,-1 0-121 0 0,0 0 121 0 0,1 0-107 0 0,0 0 120 0 0,0 0-128 0 0,0 0 124 0 0,0 0-113 0 0,0-1 113 0 0,1 0-113 0 0,0 0 105 0 0,0 0-93 0 0,0 0 107 0 0,0 0-73 0 0,0 0 60 0 0,0 0-96 0 0,0-1 113 0 0,0 1-111 0 0,0-1 85 0 0,0 1-77 0 0,0-1 74 0 0,0 0-106 0 0,0-1 40 0 0,-1 1 60 0 0,1 0-94 0 0,-1-1 102 0 0,2 0-101 0 0,-1 0 95 0 0,1-1-70 0 0,0 2 77 0 0,0-2-102 0 0,0 2 120 0 0,0-1-120 0 0,-1 0 129 0 0,2-1-132 0 0,-2 0 120 0 0,2 0-92 0 0,-1 1 87 0 0,1-1-104 0 0,-1 1 102 0 0,0-1-88 0 0,0 0 100 0 0,1 0-98 0 0,-1 1 100 0 0,1-1-105 0 0,-1 0 88 0 0,1 0-97 0 0,0 0 98 0 0,0 0-100 0 0,0 0 128 0 0,1-1-136 0 0,-2 1 130 0 0,2-1-127 0 0,-2 0 117 0 0,2 0-115 0 0,-1 1 109 0 0,1-1-98 0 0,-1 0 72 0 0,2 0-74 0 0,-2 0 110 0 0,2 0-121 0 0,1 0 122 0 0,-2 0-126 0 0,0 0 117 0 0,2-1-119 0 0,-1 1 123 0 0,0-1-139 0 0,1 1 144 0 0,0-1-123 0 0,0 1 117 0 0,1-1-109 0 0,-2 1 107 0 0,0-1-106 0 0,2 1 116 0 0,-2 0-138 0 0,1-1 154 0 0,1 0-145 0 0,-2 1 128 0 0,1 0-118 0 0,0-1 120 0 0,0 1-116 0 0,-1-1 120 0 0,2 1-130 0 0,-2-1 96 0 0,1 0-82 0 0,0 0 103 0 0,-1 1-105 0 0,0 0 107 0 0,1-1-111 0 0,-1 1 104 0 0,0 0-102 0 0,-1 0 114 0 0,1 0-128 0 0,0 0 119 0 0,0 0-120 0 0,-1 0 109 0 0,1-1-102 0 0,1 1 86 0 0,-1 0-87 0 0,1-1 110 0 0,0 1-113 0 0,0 0 82 0 0,0 0-66 0 0,1-1 83 0 0,1 0-80 0 0,-2 1 90 0 0,1-1-101 0 0,1 0 115 0 0,0 0-124 0 0,1 0 131 0 0,0-1-137 0 0,-1 1 153 0 0,0 0-149 0 0,-1 0 130 0 0,2 0-119 0 0,-1 0 115 0 0,2-1-109 0 0,-1 0 112 0 0,1 0-55 0 0,0 0-66 0 0,0 0 119 0 0,0 0-119 0 0,1 0 114 0 0,-3 1-114 0 0,0-1 119 0 0,0 1-120 0 0,1-1 120 0 0,0 1-134 0 0,0-1 147 0 0,0 0-138 0 0,1 0 131 0 0,0 0-52 0 0,0 0 28 0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1:59.75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7702E6"/>
      <inkml:brushProperty name="anchorY" value="-1.48498E6"/>
      <inkml:brushProperty name="scaleFactor" value="0.5"/>
    </inkml:brush>
  </inkml:definitions>
  <inkml:trace contextRef="#ctx0" brushRef="#br0">21 1 2452 0 0,'-1'1'3800'0'0,"-1"0"-2298"0"0,0 0-255 0 0,-1 1-56 0 0,0 0-61 0 0,1 0 85 0 0,1-1-185 0 0,-2 2 42 0 0,2-1-270 0 0,-1 0 117 0 0,1-1-143 0 0,2 2-106 0 0,0-1-7 0 0,2 1-24 0 0,1-1-137 0 0,3 0-51 0 0,0 0-78 0 0,4-1-17 0 0,2 0-37 0 0,3-1-83 0 0,1 1 16 0 0,1-1-104 0 0,2-1 20 0 0,1 1-53 0 0,1-1-22 0 0,1 1-10 0 0,2-1-6 0 0,-2 0-23 0 0,1 0-18 0 0,-1 0-20 0 0,-1 1 12 0 0,-2-1-19 0 0,0 0-23 0 0,-2 0 48 0 0,-4 1-25 0 0,1-1-104 0 0,-4 0 148 0 0,2 0-50 0 0,-3 1 8 0 0,2 0-73 0 0,-3 0-54 0 0,-3 0-138 0 0,3-1-16 0 0,-2 1-184 0 0,-1 0-22 0 0,2-1-282 0 0,-2 1 8 0 0,-1 0-236 0 0,1 0-129 0 0,-1 1-283 0 0,2 0-508 0 0,8 3-11176 0 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2:00.33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788E6"/>
      <inkml:brushProperty name="anchorY" value="-1.48628E6"/>
      <inkml:brushProperty name="scaleFactor" value="0.5"/>
    </inkml:brush>
  </inkml:definitions>
  <inkml:trace contextRef="#ctx0" brushRef="#br0">37 155 1512 0 0,'-3'-1'3212'0'0,"-2"1"-592"0"0,2 0-204 0 0,0-1-413 0 0,-2 0-153 0 0,2 1-236 0 0,0-1 65 0 0,-1 0 1052 0 0,2 0-1533 0 0,0 0-108 0 0,1-1-313 0 0,0 2 52 0 0,0-1-284 0 0,2-1 93 0 0,-1 0-214 0 0,4-1 66 0 0,-1 0-205 0 0,4-1 80 0 0,2 0-93 0 0,2 0-45 0 0,2-1-36 0 0,2 1-43 0 0,2-1-12 0 0,1 0-43 0 0,2 0-19 0 0,2-1-36 0 0,1 1 17 0 0,2-1-32 0 0,1-1-10 0 0,1 1-78 0 0,1-1-49 0 0,-1 1-184 0 0,0 1 134 0 0,-1-1-216 0 0,0 1 139 0 0,-3 0-280 0 0,0 0 265 0 0,-2 1-320 0 0,-2 0 177 0 0,-3 1-225 0 0,0-1 32 0 0,-5 2-161 0 0,1-1-181 0 0,-3 1-94 0 0,1 0-213 0 0,-2 0-151 0 0,-3 1-448 0 0,2 0-33 0 0,-2 0-111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2:20.0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374 597 348 0 0,'14'4'9417'0'0,"-13"-4"-9338"0"0,0-1 1 0 0,0 1-1 0 0,0 0 1 0 0,0 0-1 0 0,0-1 1 0 0,0 1-1 0 0,-1 0 1 0 0,1-1-1 0 0,0 1 1 0 0,0-1-1 0 0,0 1 1 0 0,0-1-1 0 0,-1 1 1 0 0,1-1-1 0 0,0 0 1 0 0,0 1-1 0 0,0-2 1 0 0,0 0 40 0 0,4-29 2758 0 0,-6 27-2541 0 0,-1-1 0 0 0,0 1 0 0 0,-1 0 0 0 0,1 0 0 0 0,-1 0 0 0 0,1 0 0 0 0,-1 1 0 0 0,0-1 0 0 0,-1 1 0 0 0,1-1 0 0 0,-1 1 0 0 0,1 0 0 0 0,-1 1 0 0 0,-7-5 0 0 0,5 4-164 0 0,-1 0 0 0 0,0 0-1 0 0,0 1 1 0 0,-1-1 0 0 0,1 2 0 0 0,0-1-1 0 0,-1 1 1 0 0,-11 0 0 0 0,6 0-134 0 0,0 2 1 0 0,0 0-1 0 0,0 0 1 0 0,0 2 0 0 0,0-1-1 0 0,0 2 1 0 0,1-1-1 0 0,0 2 1 0 0,-1 0 0 0 0,-15 8-1 0 0,18-6-5 0 0,-1 1-1 0 0,1 0 1 0 0,0 0-1 0 0,1 1 1 0 0,0 0-1 0 0,0 1 1 0 0,1 0-1 0 0,0 0 1 0 0,1 1-1 0 0,0 0 1 0 0,-8 17-1 0 0,13-23-38 0 0,0 0-1 0 0,0 0 1 0 0,0 0-1 0 0,0 0 0 0 0,1 1 1 0 0,0-1-1 0 0,0 0 1 0 0,0 1-1 0 0,1-1 0 0 0,0 0 1 0 0,0 1-1 0 0,0-1 1 0 0,1 1-1 0 0,0-1 0 0 0,0 0 1 0 0,0 1-1 0 0,0-1 1 0 0,1 0-1 0 0,0 0 0 0 0,0 0 1 0 0,0 0-1 0 0,1 0 1 0 0,0-1-1 0 0,0 1 0 0 0,0-1 1 0 0,0 0-1 0 0,1 1 1 0 0,-1-1-1 0 0,8 5 0 0 0,-7-6 2 0 0,0 0 0 0 0,1 0 0 0 0,0-1-1 0 0,-1 1 1 0 0,1-1 0 0 0,0 0 0 0 0,0 0-1 0 0,0-1 1 0 0,0 0 0 0 0,1 1 0 0 0,-1-2-1 0 0,0 1 1 0 0,1-1 0 0 0,-1 1 0 0 0,0-2-1 0 0,1 1 1 0 0,-1 0 0 0 0,0-1-1 0 0,0 0 1 0 0,1 0 0 0 0,-1-1 0 0 0,0 0-1 0 0,0 1 1 0 0,0-2 0 0 0,7-3 0 0 0,1-1 17 0 0,0-1 1 0 0,-1 0-1 0 0,-1-1 1 0 0,1 0-1 0 0,-1 0 1 0 0,-1-1-1 0 0,0-1 0 0 0,11-15 1 0 0,10-18 270 0 0,-2-1-1 0 0,-2-2 1 0 0,28-67-1 0 0,-32 57 1603 0 0,-3-1-1 0 0,22-102 0 0 0,-31 74-57 0 0,-8 53-1321 0 0,0 11-319 0 0,-1-14 5 0 0,-2 36-196 0 0,0-1-1 0 0,0 1 1 0 0,0 0-1 0 0,0-1 1 0 0,0 1 0 0 0,0-1-1 0 0,0 1 1 0 0,-1 0-1 0 0,1-1 1 0 0,0 1 0 0 0,0-1-1 0 0,0 1 1 0 0,0 0-1 0 0,0-1 1 0 0,-1 1-1 0 0,1-1 1 0 0,0 1 0 0 0,0 0-1 0 0,0-1 1 0 0,-1 1-1 0 0,1 0 1 0 0,0 0 0 0 0,-1-1-1 0 0,1 1 1 0 0,0 0-1 0 0,-1-1 1 0 0,1 1-1 0 0,0 0 1 0 0,-1 0 0 0 0,1 0-1 0 0,0 0 1 0 0,-1-1-1 0 0,1 1 1 0 0,-1 0 0 0 0,1 0-1 0 0,0 0 1 0 0,-1 0-1 0 0,1 0 1 0 0,-1 0-1 0 0,1 0 1 0 0,-1 0 0 0 0,1 0-1 0 0,0 0 1 0 0,-1 0-1 0 0,1 0 1 0 0,-1 0 0 0 0,1 0-1 0 0,0 1 1 0 0,-1-1-1 0 0,1 0 1 0 0,0 0 0 0 0,-1 0-1 0 0,1 1 1 0 0,-1-1-1 0 0,1 0 1 0 0,0 0-1 0 0,0 1 1 0 0,-1-1 0 0 0,1 0-1 0 0,0 1 1 0 0,-1-1-1 0 0,1 0 1 0 0,0 1-1 0 0,-3 4 1 0 0,0-1-1 0 0,0 1 0 0 0,1 0 0 0 0,-1 0 0 0 0,1-1 0 0 0,1 2 0 0 0,-1-1 1 0 0,1 0-1 0 0,-2 11 0 0 0,1-6-30 0 0,-5 26-138 0 0,1-1-1 0 0,2 1 1 0 0,1 0-1 0 0,2 0 0 0 0,2 1 1 0 0,1-1-1 0 0,2 0 0 0 0,1-1 1 0 0,2 1-1 0 0,2-1 1 0 0,13 36-1 0 0,-17-57 132 0 0,1 0 0 0 0,0-1 0 0 0,1 0 0 0 0,1 0 0 0 0,0-1 0 0 0,1 1 0 0 0,18 19 0 0 0,-21-26 9 0 0,0-1 0 0 0,1 0 0 0 0,0 0 0 0 0,0 0 0 0 0,0-1 0 0 0,0 0 0 0 0,1 0 0 0 0,-1-1 0 0 0,1 0 0 0 0,0 0 0 0 0,0 0-1 0 0,0-1 1 0 0,0-1 0 0 0,0 0 0 0 0,13 1 0 0 0,1-2 0 0 0,1-2-1 0 0,-1 0 0 0 0,0-1 1 0 0,0-2-1 0 0,0 0 1 0 0,-1-1-1 0 0,0-1 0 0 0,29-14 1 0 0,-21 7 417 0 0,-2-1 1 0 0,0-1 0 0 0,-1-2-1 0 0,0 0 1 0 0,32-31-1 0 0,-46 38 77 0 0,-1-1 0 0 0,0 0 0 0 0,-1-1 0 0 0,15-24 0 0 0,-23 34-438 0 0,0-1 0 0 0,0 1 0 0 0,0 0 0 0 0,-1 0 0 0 0,1-1 0 0 0,-1 1 0 0 0,0-1 0 0 0,0 1 1 0 0,0-1-1 0 0,-1 0 0 0 0,1 1 0 0 0,-1-1 0 0 0,0 0 0 0 0,0 0 0 0 0,0 1 0 0 0,0-1 0 0 0,-1 0 0 0 0,1 1 0 0 0,-1-1 0 0 0,0 0 1 0 0,0 1-1 0 0,0-1 0 0 0,-1 1 0 0 0,1 0 0 0 0,-1-1 0 0 0,-3-4 0 0 0,2 5-24 0 0,-1 0 0 0 0,1 0 0 0 0,-1 0 0 0 0,0 1 0 0 0,0-1 0 0 0,0 1 0 0 0,0 0 0 0 0,0 0 0 0 0,0 1 0 0 0,-1-1 0 0 0,1 1 0 0 0,-1 0 0 0 0,1 0 0 0 0,-1 0 0 0 0,1 0 0 0 0,-1 1 0 0 0,0 0 0 0 0,-4 0 0 0 0,-9 1 0 0 0,1 1 0 0 0,0 0 0 0 0,-23 7 0 0 0,26-6-6 0 0,0 2 0 0 0,0-1 0 0 0,1 2 0 0 0,0 0 0 0 0,-1 1 0 0 0,2 0 0 0 0,-1 0 1 0 0,1 2-1 0 0,1-1 0 0 0,-18 18 0 0 0,25-22-30 0 0,0 0 0 0 0,0 0 0 0 0,1 1 0 0 0,0-1 1 0 0,0 1-1 0 0,0 0 0 0 0,0 0 0 0 0,1 0 0 0 0,0 0 0 0 0,0 0 1 0 0,0 1-1 0 0,1-1 0 0 0,-1 0 0 0 0,1 1 0 0 0,1 0 0 0 0,-1-1 1 0 0,1 1-1 0 0,0-1 0 0 0,0 1 0 0 0,0 0 0 0 0,1-1 0 0 0,0 1 1 0 0,0-1-1 0 0,1 1 0 0 0,-1-1 0 0 0,1 0 0 0 0,0 0 0 0 0,1 1 1 0 0,-1-1-1 0 0,4 4 0 0 0,3 4-63 0 0,0-1 0 0 0,0 0-1 0 0,1-1 1 0 0,1 0 0 0 0,0-1 0 0 0,1 0 0 0 0,-1-1 0 0 0,2 0 0 0 0,-1-1-1 0 0,1 0 1 0 0,1-1 0 0 0,27 11 0 0 0,-14-8-368 0 0,0-2 1 0 0,0-1-1 0 0,1 0 1 0 0,0-3-1 0 0,0 0 0 0 0,29 0 1 0 0,-21-4-1103 0 0,1-2 0 0 0,-1-1 0 0 0,53-11 1 0 0,-68 9-1238 0 0,0-1 1 0 0,0-1 0 0 0,39-19 0 0 0,-34 12-4331 0 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2:00.65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806E6"/>
      <inkml:brushProperty name="anchorY" value="-1.4874E6"/>
      <inkml:brushProperty name="scaleFactor" value="0.5"/>
    </inkml:brush>
  </inkml:definitions>
  <inkml:trace contextRef="#ctx0" brushRef="#br0">61 65 836 0 0,'-4'-4'5303'0'0,"0"1"-3084"0"0,1-1-448 0 0,-3-1-77 0 0,1 0-292 0 0,0-1 147 0 0,1 1-126 0 0,-1-1-120 0 0,1 1-231 0 0,0 0-175 0 0,1 2 9 0 0,0 0-442 0 0,0-1-16 0 0,1 2-77 0 0,0 0-82 0 0,0 1 140 0 0,1 0 46 0 0,1 4-148 0 0,0 0 212 0 0,1 4-257 0 0,-1 3 138 0 0,2 3-245 0 0,0 2 163 0 0,1 3-224 0 0,0 2 174 0 0,2 3-210 0 0,1 3 182 0 0,-1 2-146 0 0,2 2 47 0 0,-1 2-46 0 0,1 0 56 0 0,-1 1-139 0 0,1 0 139 0 0,-1 0-189 0 0,0-1 157 0 0,0-1-148 0 0,-1-2 137 0 0,-1-2-172 0 0,0-1 158 0 0,-1-4-171 0 0,-1-1 102 0 0,1-2-252 0 0,-1-2 28 0 0,-1-3-336 0 0,0-1-46 0 0,0-3-685 0 0,-1-1-493 0 0,0-3-382 0 0,0-2-678 0 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2:01.62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8191E6"/>
      <inkml:brushProperty name="anchorY" value="-1.48924E6"/>
      <inkml:brushProperty name="scaleFactor" value="0.5"/>
    </inkml:brush>
  </inkml:definitions>
  <inkml:trace contextRef="#ctx0" brushRef="#br0">763 20 848 0 0,'0'0'2178'0'0,"2"-1"-1102"0"0,0 0-447 0 0,0 0 38 0 0,3 0-70 0 0,-1 0-60 0 0,-1-1-40 0 0,2 1-7 0 0,-1 0-60 0 0,-1 0 42 0 0,2 0-72 0 0,-1 0-17 0 0,-1 0-35 0 0,0 0-23 0 0,-2 1 17 0 0,4-1 34 0 0,0 1 23 0 0,-1 0-41 0 0,-1 0 155 0 0,-1 0-40 0 0,2 0 14 0 0,6-3 7075 0 0,-13 3-7014 0 0,-1-1-70 0 0,-2 1-5 0 0,0-1 26 0 0,-4 2-215 0 0,-2-1 201 0 0,-3 1-232 0 0,-2 1 169 0 0,-3-1-216 0 0,-3 0 201 0 0,-3 1-226 0 0,-4-1 230 0 0,-2 1-178 0 0,-3-1 148 0 0,-1 1-220 0 0,-1 0 111 0 0,1 0-183 0 0,0 1 99 0 0,1 1-185 0 0,2-1 158 0 0,2 1-169 0 0,1 0 128 0 0,3 0-156 0 0,1 0 128 0 0,2 0-147 0 0,2 0 140 0 0,2 0-136 0 0,1-1 129 0 0,2 0-132 0 0,2 0 137 0 0,3-1-143 0 0,-1 0 145 0 0,3-1-146 0 0,0 1 146 0 0,1 0-123 0 0,0-1 107 0 0,1 0-96 0 0,2 0 122 0 0,-1 0-135 0 0,1 0 61 0 0,1 0 22 0 0,-2 0 136 0 0,2 0-68 0 0,0 0 104 0 0,2-1-49 0 0,-1 1 125 0 0,0 0-104 0 0,1-1 119 0 0,1 0-128 0 0,1 0 82 0 0,-3 2-148 0 0,1-1 84 0 0,1 0-124 0 0,0-1 108 0 0,0 1-16 0 0,0 1 136 0 0,1-1-76 0 0,-1 2 44 0 0,0 1-34 0 0,1 1 28 0 0,0 3-8 0 0,0 1-59 0 0,0 3 23 0 0,1 1-72 0 0,0 3 84 0 0,-1 2 38 0 0,1 3-191 0 0,0 2 47 0 0,1 3-27 0 0,-1 3 0 0 0,1 2 41 0 0,1 3-77 0 0,-1 2-65 0 0,-1 1 17 0 0,1 1-13 0 0,0 1 0 0 0,-1 0 0 0 0,1 0 0 0 0,-1 0 0 0 0,0 0 0 0 0,0 0 0 0 0,0 0 0 0 0,-1-1 0 0 0,1 0 0 0 0,-1-2 0 0 0,0 0 0 0 0,0-1 0 0 0,0 0 0 0 0,0-2 0 0 0,1-2 0 0 0,-1-2 0 0 0,0-2 0 0 0,0-2 0 0 0,1-2 0 0 0,-1-2 0 0 0,0-3 0 0 0,1-1 0 0 0,0-1 0 0 0,0-3 0 0 0,0 0 0 0 0,0-4 0 0 0,0 0 0 0 0,-1-2 0 0 0,1 2 0 0 0,0-3 0 0 0,0 1 0 0 0,0-2 0 0 0,0 0 0 0 0,0-3 0 0 0,-1 0 0 0 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2:02.00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7988E6"/>
      <inkml:brushProperty name="anchorY" value="-1.48921E6"/>
      <inkml:brushProperty name="scaleFactor" value="0.5"/>
    </inkml:brush>
  </inkml:definitions>
  <inkml:trace contextRef="#ctx0" brushRef="#br0">67 154 2764 0 0,'0'0'3249'0'0,"-4"-1"-879"0"0,-1 0-425 0 0,-3 0-394 0 0,1 1-305 0 0,-2-2-142 0 0,2 1 24 0 0,1 0 62 0 0,-1 0 126 0 0,2-1-412 0 0,1 1 229 0 0,1 1-433 0 0,2-3 156 0 0,1 1-174 0 0,4-2 15 0 0,4 1-89 0 0,4-1-51 0 0,3 0-154 0 0,4 0 69 0 0,5 0-201 0 0,4 0 119 0 0,6-1-184 0 0,6 0 106 0 0,4 0-204 0 0,7 0 131 0 0,5-1-167 0 0,4 1 101 0 0,4-1-177 0 0,1 1 165 0 0,1-1-91 0 0,-2 0-10 0 0,-2 1-9 0 0,-4 0-57 0 0,-3 0-14 0 0,-4 0-70 0 0,-5 1-30 0 0,-4 0 26 0 0,-5 0-4 0 0,-4 1 0 0 0,-4 0 21 0 0,-4 0-29 0 0,-2 1 0 0 0,-4 0-89 0 0,-2 0-89 0 0,-5 1-73 0 0,1-1-78 0 0,-4 1-77 0 0,1-1-146 0 0,-2 1-117 0 0,-3 1-157 0 0,2-1-92 0 0,-3 0-304 0 0,0 1-39 0 0,-1 0-433 0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2:02.22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823E6"/>
      <inkml:brushProperty name="anchorY" value="-1.49034E6"/>
      <inkml:brushProperty name="scaleFactor" value="0.5"/>
    </inkml:brush>
  </inkml:definitions>
  <inkml:trace contextRef="#ctx0" brushRef="#br0">61 22 3516 0 0,'-3'1'3193'0'0,"-2"2"-752"0"0,-3 0-547 0 0,1 1-356 0 0,-1 0-175 0 0,0 0-71 0 0,1 0 68 0 0,1-1-237 0 0,2 0 103 0 0,1-2-486 0 0,2 0 174 0 0,4 0-477 0 0,4-1 209 0 0,4-1-396 0 0,4 1 210 0 0,4-2-416 0 0,3 0 300 0 0,4 0-402 0 0,3-1 122 0 0,2 0-376 0 0,3-2-152 0 0,1 1-313 0 0,0 0-359 0 0,1-1-278 0 0,-2 1-259 0 0,-1-1-436 0 0,-3 2-15 0 0,-3-1-2165 0 0,-2 0-2194 0 0,-7 1 5141 0 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2:02.41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8398E6"/>
      <inkml:brushProperty name="anchorY" value="-1.49158E6"/>
      <inkml:brushProperty name="scaleFactor" value="0.5"/>
    </inkml:brush>
  </inkml:definitions>
  <inkml:trace contextRef="#ctx0" brushRef="#br0">85 1 1236 0 0,'-3'2'3260'0'0,"-4"2"-881"0"0,-2 2-207 0 0,-2 1-540 0 0,-1 0-31 0 0,1 0-137 0 0,2-1 23 0 0,0 0-12 0 0,3-1-195 0 0,1-2-140 0 0,2-1-219 0 0,4 1-173 0 0,0-1-155 0 0,5 0-124 0 0,3-1-110 0 0,4-1-78 0 0,5-1-132 0 0,4-1-80 0 0,4 0-237 0 0,3-2-244 0 0,4 0-285 0 0,1-1-311 0 0,2-1-266 0 0,0 0-604 0 0,1-1-488 0 0,0-1-2652 0 0,-1-2-2999 0 0,-8 2 7053 0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2:03.88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8557E6"/>
      <inkml:brushProperty name="anchorY" value="-1.49285E6"/>
      <inkml:brushProperty name="scaleFactor" value="0.5"/>
    </inkml:brush>
  </inkml:definitions>
  <inkml:trace contextRef="#ctx0" brushRef="#br0">2682 26 720 0 0,'0'0'11968'0'0,"-3"0"-11889"0"0,0-1 86 0 0,1 0-121 0 0,0 1 94 0 0,0-1-115 0 0,-1 0 122 0 0,-1 0-108 0 0,2 0 89 0 0,-4-1-105 0 0,1 1 82 0 0,-2-1-143 0 0,0 1 120 0 0,-3 0-82 0 0,-4-1 76 0 0,-1 1-92 0 0,-4-1 98 0 0,-2 1-58 0 0,-3 0 116 0 0,-2 0-74 0 0,-2 0 73 0 0,-1 0-85 0 0,-1 0 58 0 0,0 0-47 0 0,-2 0 41 0 0,1 1-68 0 0,-2 1 48 0 0,0-1-44 0 0,-2 1 96 0 0,-1-1-23 0 0,0 1 29 0 0,-1 0-84 0 0,0 0 58 0 0,-1-1-72 0 0,-1 1 66 0 0,-2 0-119 0 0,-1-1 96 0 0,-4 1-92 0 0,-2 0 72 0 0,-3 0-87 0 0,-2 0 53 0 0,-2 0-35 0 0,-3 0 97 0 0,0 0-70 0 0,-1 0 105 0 0,0 0-95 0 0,1 0 161 0 0,0 0-65 0 0,2 1 107 0 0,0-1-105 0 0,3 0 156 0 0,4 0-149 0 0,3 0 131 0 0,3 1-147 0 0,2-1 118 0 0,4 0-242 0 0,2-1 214 0 0,3 1-201 0 0,1 0 151 0 0,2-1-171 0 0,2 1 147 0 0,0 0-177 0 0,1-1 145 0 0,0 1-181 0 0,0 0 197 0 0,0-1-177 0 0,-1 1 124 0 0,0 1-135 0 0,-1-1 154 0 0,-1 0-158 0 0,0 1 160 0 0,1-1-142 0 0,-1 1 165 0 0,0 0-193 0 0,2-1 171 0 0,-1 1-133 0 0,3 0 133 0 0,0-1-122 0 0,2 0 139 0 0,1 1-96 0 0,2-1 198 0 0,0 0-159 0 0,2 0 170 0 0,0-1-145 0 0,5 1 118 0 0,-1-1-151 0 0,2 1 114 0 0,0-1-163 0 0,2 1 144 0 0,-2-1-163 0 0,3 1 132 0 0,0-1-139 0 0,1 1 142 0 0,2-1-168 0 0,-3 0 143 0 0,3 1-86 0 0,0-1 127 0 0,-1 0-132 0 0,1 0 154 0 0,1 0-149 0 0,2 0 130 0 0,-2 0-114 0 0,0 0 160 0 0,2 1-108 0 0,0-1 111 0 0,1 0-115 0 0,-2 0 105 0 0,0 0-41 0 0,1-1-53 0 0,0 1 54 0 0,1 0-24 0 0,1 0-2 0 0,0 0 144 0 0,2 0-164 0 0,-1 0-4 0 0,0 0-18 0 0,0 0 24 0 0,-3 0-37 0 0,0 0 20 0 0,-1 0-1 0 0,2 0-48 0 0,0 0 52 0 0,0 0 1150 0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2:04.40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8162E6"/>
      <inkml:brushProperty name="anchorY" value="-1.49161E6"/>
      <inkml:brushProperty name="scaleFactor" value="0.5"/>
    </inkml:brush>
  </inkml:definitions>
  <inkml:trace contextRef="#ctx0" brushRef="#br0">177 96 700 0 0,'0'0'6363'0'0,"2"-1"-5636"0"0,0 0-3 0 0,0 0-32 0 0,-1 0-128 0 0,1-1-7 0 0,0-1-161 0 0,0 1 29 0 0,0-1-263 0 0,0 1 204 0 0,0 0-129 0 0,1-2 147 0 0,-1 2-68 0 0,-1 0 90 0 0,2-2-84 0 0,-2 1 59 0 0,1 1-111 0 0,0-2 83 0 0,-1 1-113 0 0,0 1 74 0 0,0-2-98 0 0,0 2 115 0 0,0 0-110 0 0,-1-2 89 0 0,0 1-152 0 0,-1 0 77 0 0,0 0-135 0 0,0 0 110 0 0,0 1-134 0 0,-1-2 84 0 0,-1 2-143 0 0,0-2 110 0 0,-1 1-135 0 0,-2 0 112 0 0,2 1-156 0 0,-4 0 134 0 0,2 0-159 0 0,-3 0 153 0 0,2 1-141 0 0,-3 1 127 0 0,-1 1-118 0 0,0 1 115 0 0,-1 1-100 0 0,-1 2 124 0 0,1 1-50 0 0,-1 3 161 0 0,0 2-145 0 0,0 1 138 0 0,2 3-137 0 0,0 2 133 0 0,2 1-152 0 0,1 1 152 0 0,2 2-135 0 0,2 1 139 0 0,3 1-158 0 0,2 0 141 0 0,4 1-53 0 0,3-1-16 0 0,3 1 17 0 0,3-1-12 0 0,4-2-11 0 0,3-2-39 0 0,3-2 14 0 0,2-2-58 0 0,1-2-120 0 0,1-3 88 0 0,1-4-50 0 0,-2-1-2 0 0,0-3 6 0 0,-1-3-105 0 0,-1-2 170 0 0,-2-3-149 0 0,-2-1 192 0 0,-2-4-162 0 0,-2-1 173 0 0,-3-3-144 0 0,-3-2 208 0 0,-2-1-126 0 0,-4-2 211 0 0,-2-2-49 0 0,-3 0 227 0 0,-2 0-71 0 0,-2 1-112 0 0,-3 0 87 0 0,-2 1-124 0 0,-2 2 70 0 0,0 1-126 0 0,-3 2 58 0 0,0 1-128 0 0,0 2 75 0 0,-1 2-153 0 0,0 2 70 0 0,0 3-213 0 0,3 1-54 0 0,-2 2-350 0 0,0 2-194 0 0,-1 3-457 0 0,1 2-274 0 0,1 3-397 0 0,-1 2-3000 0 0,2 2-2680 0 0,3-1 6543 0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2:05.52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8291E6"/>
      <inkml:brushProperty name="anchorY" value="-1.4929E6"/>
      <inkml:brushProperty name="scaleFactor" value="0.5"/>
    </inkml:brush>
  </inkml:definitions>
  <inkml:trace contextRef="#ctx0" brushRef="#br0">6 427 1868 0 0,'0'-2'2436'0'0,"-2"-4"-727"0"0,1-1-157 0 0,-1-2-430 0 0,2-2-77 0 0,-1 0-179 0 0,2-1 198 0 0,0 0-96 0 0,1-1 50 0 0,1 0-256 0 0,0-1 8 0 0,2 0-250 0 0,2 0 20 0 0,0 0-251 0 0,2 0 97 0 0,1 0-216 0 0,1 0 101 0 0,2 1-196 0 0,2 1 89 0 0,1 2-145 0 0,0 1 107 0 0,1 1-162 0 0,1 3 116 0 0,0 1-164 0 0,0 2 92 0 0,1 2-147 0 0,0 2 142 0 0,0 3-125 0 0,-1 3 136 0 0,-1 2-124 0 0,-1 4 154 0 0,-1 3-124 0 0,-2 3 128 0 0,-1 3-125 0 0,-2 2 159 0 0,-3 2-169 0 0,-1 2 183 0 0,-3 1-68 0 0,-3 1 12 0 0,-2 1-26 0 0,-2 1 43 0 0,-2 1-19 0 0,-3 1 49 0 0,-1-1 29 0 0,-1-1 87 0 0,-1-1 31 0 0,-2-2 13 0 0,1-2 21 0 0,-1-2-7 0 0,-1-2-15 0 0,2-1-23 0 0,-1-3-28 0 0,2-2 15 0 0,0-2-59 0 0,2-2-11 0 0,1-2 47 0 0,0-1 29 0 0,2-1 26 0 0,1-1 48 0 0,0-2 168 0 0,2-1-272 0 0,-1 0 180 0 0,2-3-250 0 0,1 0 263 0 0,-2-2-330 0 0,1-1 271 0 0,1-3-342 0 0,0-1 183 0 0,1-3-126 0 0,2-3 231 0 0,2-3-324 0 0,1-3 271 0 0,2-4-276 0 0,2-3 228 0 0,3-5-309 0 0,2-3 132 0 0,3-5-27 0 0,3-3 33 0 0,3-2 21 0 0,1-3 2 0 0,3 0 58 0 0,2 1-57 0 0,0-1 76 0 0,1 3-26 0 0,0 2 4 0 0,-1 3 5 0 0,-1 3-2 0 0,-2 2 11 0 0,-1 3-8 0 0,-2 3 82 0 0,-2 2 56 0 0,-2 3 21 0 0,-1 1 26 0 0,-1 2-17 0 0,-2 2-29 0 0,-2 2-34 0 0,0 1 3 0 0,-2 1-52 0 0,-1 1-20 0 0,0 0-21 0 0,-2 2-7 0 0,0 1-10 0 0,-2 2-17 0 0,1-1 8 0 0,-2 1-41 0 0,1 0 30 0 0,-2 0-20 0 0,1 0-4 0 0,0 1 11 0 0,0 0-23 0 0,-1 1-3 0 0,-1 0-18 0 0,1 0 17 0 0,-1 1-10 0 0,0 0-12 0 0,0-1 18 0 0,0 1 13 0 0,-1 1-36 0 0,0 0 44 0 0,0 0-42 0 0,-1 0 9 0 0,0 1 1 0 0,1-1-25 0 0,1 0 12 0 0,-1-1-37 0 0,-1 1 14 0 0,1 1 4 0 0,-1-1 2 0 0,-2 2-4 0 0,0-1 34 0 0,-2 3-47 0 0,-2 0 20 0 0,-2 2 17 0 0,-2 3 35 0 0,-1 1-17 0 0,-2 2 22 0 0,-2 3 5 0 0,-2 2 3 0 0,-2 3 56 0 0,-1 3-33 0 0,-2 3 40 0 0,1 3-24 0 0,-1 1 22 0 0,1 2 4 0 0,1 3 22 0 0,2 0-1 0 0,2 1 91 0 0,3 0-85 0 0,2 0 132 0 0,3-1-19 0 0,3 0 108 0 0,4-1-92 0 0,3 1 94 0 0,6 0-96 0 0,4-1 37 0 0,5 2-87 0 0,6-2-10 0 0,6-1-53 0 0,4-2 6 0 0,3-4-137 0 0,3-4-206 0 0,3-4-131 0 0,2-3-389 0 0,0-4-125 0 0,-1-4-435 0 0,2-3-382 0 0,-1-5-505 0 0,1-2-565 0 0,-1-4-859 0 0,-1-3-2051 0 0,-3-4-3994 0 0,-8 1 9016 0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2:06.92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8526E6"/>
      <inkml:brushProperty name="anchorY" value="-1.49453E6"/>
      <inkml:brushProperty name="scaleFactor" value="0.5"/>
    </inkml:brush>
  </inkml:definitions>
  <inkml:trace contextRef="#ctx0" brushRef="#br0">0 101 2140 0 0,'0'0'11335'0'0,"4"0"-10532"0"0,1 0-211 0 0,2-1 135 0 0,-1 1-200 0 0,3-1 143 0 0,-1 1-224 0 0,3-1 36 0 0,2 0 56 0 0,3 0-43 0 0,2 0-12 0 0,2-1-23 0 0,3 0-15 0 0,2 1-96 0 0,2 0-17 0 0,3-1 105 0 0,3 1-223 0 0,2-1 27 0 0,4 0-34 0 0,4 0-23 0 0,3 0-30 0 0,3-1-35 0 0,3 0 30 0 0,3 0-21 0 0,2-1-18 0 0,3 0-32 0 0,3-1 54 0 0,0 0-10 0 0,2 0-23 0 0,-1 0 23 0 0,-2 1-31 0 0,-3 0-1 0 0,-3 0-20 0 0,-3 1 85 0 0,-5 0-139 0 0,-4 0 194 0 0,-4 1-237 0 0,-4 0 212 0 0,-4 0-223 0 0,-4 0 204 0 0,-2 1-174 0 0,-3 0 230 0 0,-3 0-208 0 0,-5 0 90 0 0,1 0-51 0 0,-4 1 10 0 0,1-1-21 0 0,-3 0-38 0 0,0 1 15 0 0,-1 0-92 0 0,-3-1 21 0 0,2 1-366 0 0,-1 0-54 0 0,-2-1-426 0 0,2 0-359 0 0,-1 1-476 0 0,-2-1-357 0 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2:08.50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8814E6"/>
      <inkml:brushProperty name="anchorY" value="-1.4957E6"/>
      <inkml:brushProperty name="scaleFactor" value="0.5"/>
    </inkml:brush>
  </inkml:definitions>
  <inkml:trace contextRef="#ctx0" brushRef="#br0">19 717 1508 0 0,'0'0'4663'0'0,"-1"2"-3639"0"0,-7 20 18429 0 0,6-23-19375 0 0,0-1 89 0 0,0 0-128 0 0,1 1 115 0 0,-1-2-145 0 0,2 0 126 0 0,-1-2-113 0 0,1 0 89 0 0,1-1-125 0 0,-1 0 124 0 0,0-1-85 0 0,1 1 12 0 0,0-3 11 0 0,0 0 12 0 0,0 2-7 0 0,1-3-34 0 0,0 0 6 0 0,0-1-18 0 0,0-1 7 0 0,1 0 12 0 0,0-1-9 0 0,0 0-10 0 0,0 0-2 0 0,0 0-5 0 0,1-1 5 0 0,0 1-6 0 0,0 0-8 0 0,0 0-2 0 0,-1 0 18 0 0,1 0-5 0 0,0 0 2 0 0,0 1 46 0 0,0 0-12 0 0,0 0 10 0 0,0 1 23 0 0,1-1 3 0 0,-1 1-18 0 0,0 1-7 0 0,0-2 19 0 0,1 1-48 0 0,0 0 14 0 0,-1 0-2 0 0,1 0 4 0 0,0-1 4 0 0,0 1-28 0 0,0 0 171 0 0,0 0-251 0 0,0-1 85 0 0,0 0-29 0 0,0 0 0 0 0,1 1 4 0 0,0-1-5 0 0,0 1 39 0 0,-1 0-25 0 0,1 1-5 0 0,-1 0 160 0 0,0 1-228 0 0,0 1 74 0 0,-1 0-17 0 0,1 0-2 0 0,-1 1-4 0 0,1 0 11 0 0,-1 1-3 0 0,0-1-4 0 0,0 2 2 0 0,0-1 13 0 0,-1 1 0 0 0,2-1-12 0 0,-2 1 8 0 0,2 0 40 0 0,-2 1-50 0 0,2-1 18 0 0,-2 2-6 0 0,1-2 0 0 0,-1 2-5 0 0,1-1 6 0 0,-1 1 3 0 0,0-1 0 0 0,0 1 154 0 0,1-1-222 0 0,0 1 88 0 0,0-1-21 0 0,0 1-14 0 0,0 0 5 0 0,-1 0-2 0 0,1 0 14 0 0,0 1-4 0 0,-2 0 2 0 0,1-1 0 0 0,-1 1 14 0 0,0 0-4 0 0,1-1-3 0 0,-1 1 11 0 0,0 0 1 0 0,0 1 5 0 0,-1 0 32 0 0,1 0 6 0 0,0 0 9 0 0,-1 0 9 0 0,1 0-11 0 0,-2 0 14 0 0,1 1-18 0 0,1-1 0 0 0,0 0 4 0 0,0 0-15 0 0,-1 0 4 0 0,0 1-7 0 0,0-1-22 0 0,-1 1 16 0 0,0 0 22 0 0,0 0-41 0 0,0 0-6 0 0,0 0 6 0 0,0 0-12 0 0,1-1-1 0 0,-1-1 0 0 0,1 0-11 0 0,0 1 4 0 0,-1 0-2 0 0,0 0 4 0 0,1 1-14 0 0,-1 0-10 0 0,0 0 16 0 0,0 0-2 0 0,0 0-17 0 0,0 0 24 0 0,-1 0-12 0 0,1 0-1 0 0,0 0 1 0 0,0 0 3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19:04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77 120 0 0,'-14'-6'5154'0'0,"-30"-12"3485"0"0,38 15-7822 0 0,-8-3 1450 0 0,16 3-1560 0 0,12 2-833 0 0,401-14 831 0 0,-272 16-410 0 0,-140-1-289 0 0,-26 2 14 0 0,-380-4 85 0 0,400 2 0 0 0,42-5 87 0 0,25 1-988 0 0,131-9 1939 0 0,-132 10-4724 0 0,0 2-4574 0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2:56.42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0734E6"/>
      <inkml:brushProperty name="anchorY" value="-1.51915E6"/>
      <inkml:brushProperty name="scaleFactor" value="0.5"/>
    </inkml:brush>
  </inkml:definitions>
  <inkml:trace contextRef="#ctx0" brushRef="#br0">0 35 372 0 0,'0'0'1881'0'0,"2"-1"-1284"0"0,0 0-303 0 0,1 0 176 0 0,-2 0-265 0 0,1 1 180 0 0,-1-1-280 0 0,1 0 288 0 0,1-1-277 0 0,-1 1 208 0 0,0 0-234 0 0,1-1 188 0 0,-1 0-241 0 0,1 1 209 0 0,-2-1-197 0 0,3 1 202 0 0,-2-1-195 0 0,1 1 172 0 0,-1 0-164 0 0,1-1 164 0 0,-1 1-179 0 0,1-1 161 0 0,-2 1-171 0 0,3 0 195 0 0,-1-1-133 0 0,0 2 130 0 0,2-1-49 0 0,-1 0 48 0 0,0 0 4 0 0,3 1 46 0 0,-1 0-52 0 0,-1 0-6 0 0,4 0-21 0 0,-2 0-31 0 0,2 0 35 0 0,-1 0-8 0 0,3 0-17 0 0,-2 0-44 0 0,3 0 30 0 0,-2 0-41 0 0,4 0-17 0 0,0 1 9 0 0,-1 0-20 0 0,2-1 5 0 0,0 1-49 0 0,1 0 19 0 0,-3-1-28 0 0,3 1 7 0 0,-4-1-31 0 0,4 1 8 0 0,-3 0 10 0 0,2 0-27 0 0,-2 0-1 0 0,1 0 13 0 0,-3 0-10 0 0,3 0-1 0 0,-3 0 6 0 0,3 1-8 0 0,-1-1 22 0 0,1 1-26 0 0,0-1 4 0 0,0 1 8 0 0,-3-1-12 0 0,2 1-2 0 0,-2 0 10 0 0,1 0-8 0 0,-2 0 8 0 0,1 0 2 0 0,-1-1-20 0 0,0 1 7 0 0,-1 0-3 0 0,1-1-33 0 0,-2 0 43 0 0,-2 0-1 0 0,2 0 1 0 0,-2 0 2 0 0,0 0-14 0 0,0 0 9 0 0,0-1-4 0 0,-1 1 6 0 0,0 0-7 0 0,0 0 3 0 0,-1 0-10 0 0,-2-1-3 0 0,0 1 15 0 0,1-1 4 0 0,1 1 0 0 0,-1-1 6 0 0,-1 0 17 0 0,-1 0-24 0 0,0 0 0 0 0,0 1 22 0 0,1-1-16 0 0,1 0-4 0 0,0 0-13 0 0,-1 1 26 0 0,-1-1-22 0 0,0 0 35 0 0,-1 0-29 0 0,1 0 53 0 0,-2 0-48 0 0,1 0 23 0 0,0 0-30 0 0,0 0 174 0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2:58.24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0928E6"/>
      <inkml:brushProperty name="anchorY" value="-1.52043E6"/>
      <inkml:brushProperty name="scaleFactor" value="0.5"/>
    </inkml:brush>
  </inkml:definitions>
  <inkml:trace contextRef="#ctx0" brushRef="#br0">0 453 668 0 0,'0'0'12029'0'0,"2"-1"-11635"0"0,0 0-26 0 0,1-2 7 0 0,0 0-18 0 0,1 0 75 0 0,0 1-92 0 0,1-2 100 0 0,-1 0-184 0 0,1 0 162 0 0,1-1-180 0 0,0-1 71 0 0,1 0-135 0 0,0-2 127 0 0,1 1-168 0 0,1-1 123 0 0,0-1-99 0 0,2 0 107 0 0,-1 0-171 0 0,1 0 139 0 0,0-1-142 0 0,0 1 138 0 0,1-1-164 0 0,-1 1 171 0 0,1-1-52 0 0,0 0 12 0 0,0 1 2 0 0,-1 0-20 0 0,0 0-27 0 0,0 0-3 0 0,-1 0-24 0 0,1 1-10 0 0,-1-1-36 0 0,0 1-15 0 0,-1 0-60 0 0,1 0 90 0 0,0 0-36 0 0,-1 0-1 0 0,1 1 3 0 0,-1 0-2 0 0,1 0 0 0 0,0 0-28 0 0,0 0 55 0 0,0 0-18 0 0,0 0-7 0 0,0 0-5 0 0,1 1-9 0 0,0 0-36 0 0,-2 2 14 0 0,2-1 54 0 0,-1 0-31 0 0,1 0 22 0 0,-1 0-27 0 0,1 0 7 0 0,-1 0-12 0 0,1 0-21 0 0,-1 0 14 0 0,1 0-66 0 0,-1 0 98 0 0,-2 2-50 0 0,2-1 31 0 0,0-1-30 0 0,-2 2 13 0 0,2-2-5 0 0,-2 2 10 0 0,1-1-16 0 0,-1 0 0 0 0,0 1-33 0 0,-1-1 60 0 0,1 1 0 0 0,-1 0-13 0 0,0 0-7 0 0,-1 0-35 0 0,1 0 59 0 0,-1 1-24 0 0,-2 0-5 0 0,1 0-16 0 0,0 0-33 0 0,-2 1 30 0 0,1-1-58 0 0,0 1-81 0 0,-2 0-198 0 0,0 1-41 0 0,-1-1-304 0 0,1 0-161 0 0,0 0-433 0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3:00.47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1124E6"/>
      <inkml:brushProperty name="anchorY" value="-1.52125E6"/>
      <inkml:brushProperty name="scaleFactor" value="0.5"/>
    </inkml:brush>
  </inkml:definitions>
  <inkml:trace contextRef="#ctx0" brushRef="#br0">0 57 496 0 0,'11'-3'20633'0'0,"-11"2"-20485"0"0,1-1-76 0 0,-1 0 48 0 0,0 1-62 0 0,1-1 1008 0 0,1 1-1067 0 0,0 1 31 0 0,0-1-29 0 0,0 0 29 0 0,-1 1-42 0 0,2-2 55 0 0,-1 1-31 0 0,-1 0 24 0 0,3-1-39 0 0,-1 0 17 0 0,0 0-21 0 0,1 0 28 0 0,1 1-17 0 0,2-2 5 0 0,-1 2-48 0 0,3-1 70 0 0,-2 0-65 0 0,4 1 53 0 0,-2 0-30 0 0,3-1 28 0 0,2 1-22 0 0,-3-1 30 0 0,4 0-31 0 0,0 0 9 0 0,2 1-31 0 0,0-1 36 0 0,1 1-7 0 0,0 0 44 0 0,0 0-62 0 0,1 0 39 0 0,-1 0-50 0 0,1 0 27 0 0,1 1-9 0 0,0-1 16 0 0,-1 1-18 0 0,2 0-17 0 0,0-1 4 0 0,0 1 44 0 0,1 0-28 0 0,-1 0 39 0 0,1 0-43 0 0,-1 0 19 0 0,0 0-2 0 0,0 0 32 0 0,0 0-51 0 0,-1 0 8 0 0,0 0 1 0 0,-1 0 6 0 0,0 0-10 0 0,-4 0 12 0 0,2 0-8 0 0,-3 0-2 0 0,2 1-22 0 0,-3-1 66 0 0,2 0-91 0 0,-3 1 66 0 0,3-1-43 0 0,-4 0 25 0 0,3 0-7 0 0,-3 1-12 0 0,4-1 9 0 0,-3 0-13 0 0,4 0-39 0 0,-1 1 2 0 0,3-1-9 0 0,-1 1 10 0 0,0-1 30 0 0,1 1-70 0 0,0-1 84 0 0,-1 1-18 0 0,1-1 16 0 0,-1 1-10 0 0,1-1 26 0 0,-1 1-40 0 0,0-1 64 0 0,-4 1-19 0 0,3-1 2 0 0,-3 0-26 0 0,3 0 44 0 0,-3 0-33 0 0,2 0 20 0 0,-2 0-28 0 0,3 0 12 0 0,-4 0 0 0 0,2 0 36 0 0,-2 0-42 0 0,2 0 43 0 0,-3 0-50 0 0,3 0 19 0 0,-3 0 16 0 0,4 0-14 0 0,2 0-18 0 0,0 0 28 0 0,2 1-23 0 0,1 0 30 0 0,0 0-45 0 0,1 0 18 0 0,1 0 12 0 0,0 1 28 0 0,1-1-58 0 0,1 1 56 0 0,0-1-59 0 0,0 0 50 0 0,-1 1-35 0 0,0-1 34 0 0,-1 0-65 0 0,-1 1 61 0 0,0-2-53 0 0,-1 1 67 0 0,-1 0-75 0 0,-1-1 37 0 0,0 0-7 0 0,-1 0 51 0 0,-4-1-60 0 0,2 1 63 0 0,-3-1-61 0 0,1 1 37 0 0,-2-1-12 0 0,1 1 22 0 0,-2-1-43 0 0,2 1 64 0 0,-3-1-84 0 0,2 1 76 0 0,-2-1-88 0 0,2 0 67 0 0,-3 1-40 0 0,3-1 63 0 0,-3 0-68 0 0,2 0 77 0 0,-2 1-65 0 0,1-1 39 0 0,-1 0-31 0 0,1 0-5 0 0,-1 0 10 0 0,0 0 33 0 0,-1 1-37 0 0,-2-1 32 0 0,3 0-43 0 0,-2 1 55 0 0,1-1 67 0 0,-1 0-139 0 0,-1 1 32 0 0,2-1 15 0 0,-2 0-47 0 0,0 1 37 0 0,1-1-20 0 0,-1 1 14 0 0,0-1-8 0 0,1 1 40 0 0,0-1-44 0 0,-2 1 29 0 0,-1-1-14 0 0,2 1-29 0 0,-2 0 70 0 0,1-1-9 0 0,-2 1-32 0 0,-1 0 49 0 0,3-1-48 0 0,-1 1 34 0 0,0 0-53 0 0,-1-1 43 0 0,0 1 0 0 0,-1 0-56 0 0,-1 0 46 0 0,1 0-49 0 0,-1 0 23 0 0,-1 0-26 0 0,1 0-30 0 0,0 0-35 0 0,3 0-54 0 0,0-1-53 0 0,0 1-89 0 0,-1 0-88 0 0,0-1-101 0 0,-1 1-149 0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3:02.27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146E6"/>
      <inkml:brushProperty name="anchorY" value="-1.52247E6"/>
      <inkml:brushProperty name="scaleFactor" value="0.5"/>
    </inkml:brush>
  </inkml:definitions>
  <inkml:trace contextRef="#ctx0" brushRef="#br0">0 0 488 0 0,'0'0'4227'0'0,"0"2"-3618"0"0,0 0-61 0 0,0-1-25 0 0,0 1-45 0 0,0-1-14 0 0,2 0-103 0 0,-1 1-12 0 0,1 0-78 0 0,-1-1-50 0 0,0 0-47 0 0,0-1-32 0 0,-1 0-71 0 0,0 0 2 0 0,0 0-87 0 0,1 2-452 0 0,0-1 6 0 0,0 1-184 0 0,0-1-102 0 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3:03.46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1588E6"/>
      <inkml:brushProperty name="anchorY" value="-1.52376E6"/>
      <inkml:brushProperty name="scaleFactor" value="0.5"/>
    </inkml:brush>
  </inkml:definitions>
  <inkml:trace contextRef="#ctx0" brushRef="#br0">0 31 1588 0 0,'0'0'15239'0'0,"3"0"-14928"0"0,0 0-161 0 0,3-1 118 0 0,0 0-160 0 0,2 0 125 0 0,0 0-115 0 0,1-1 149 0 0,0 2-146 0 0,2-2 125 0 0,-1 1-135 0 0,3 0 118 0 0,1-1-139 0 0,-3 0 129 0 0,4 1-156 0 0,0 0 153 0 0,-2-1-127 0 0,2 1 85 0 0,-1 0-90 0 0,-1 0 49 0 0,1 0-58 0 0,-3-1 71 0 0,2 1-97 0 0,-2 0 100 0 0,2 0-106 0 0,-3 0 93 0 0,3 1-90 0 0,-3-1 8 0 0,3 1 34 0 0,-2-1 15 0 0,2 1-64 0 0,-2 0 31 0 0,2-1-44 0 0,-2 1 72 0 0,2 1-56 0 0,-2-1 61 0 0,3 1-45 0 0,1 0 33 0 0,1 0-71 0 0,-1 0 35 0 0,1 1-18 0 0,-1-1 37 0 0,0 1-53 0 0,0 0 54 0 0,-1 0-86 0 0,1 0 44 0 0,-1 0 3 0 0,0 1 6 0 0,0 0-18 0 0,1 0-7 0 0,-1 0 6 0 0,0 0 1 0 0,-1 0-15 0 0,0 1-18 0 0,0-1 32 0 0,0 1-2 0 0,0 0 7 0 0,-1 0-6 0 0,0 0-6 0 0,1 0 20 0 0,-1 1-86 0 0,1 0 95 0 0,0 0-8 0 0,-1 0-29 0 0,1 1 8 0 0,0-1-36 0 0,-1 2 51 0 0,0-1-8 0 0,1 1-15 0 0,-1 1 12 0 0,0 0-5 0 0,1 0-8 0 0,0 1-3 0 0,-1 0-18 0 0,0 0 19 0 0,0 0 2 0 0,-1 1-5 0 0,1-1 3 0 0,0 1-6 0 0,-1-1-49 0 0,0 1 46 0 0,0 0 6 0 0,0 0 22 0 0,0 0-3 0 0,0 1 3 0 0,-1-1-14 0 0,0 0 18 0 0,0 1-34 0 0,0-1 61 0 0,0 1-37 0 0,0-1 32 0 0,1 0-23 0 0,-1 0-2 0 0,0 0 14 0 0,0 1 9 0 0,0-1-11 0 0,1 0 27 0 0,-1 0-16 0 0,0 0 14 0 0,1-1-40 0 0,-1 1 86 0 0,1-1-125 0 0,-1-1 86 0 0,-1 1-75 0 0,1-1 58 0 0,-1 0-78 0 0,0 0 121 0 0,0 0-154 0 0,0 0 99 0 0,-1-1-82 0 0,0 1 96 0 0,0-1-132 0 0,0 1 92 0 0,0-1-38 0 0,-1 1 46 0 0,-1-1-39 0 0,1 1 50 0 0,-2-1-51 0 0,1 1 52 0 0,0 0-99 0 0,0-1 99 0 0,-1 1-69 0 0,1-1 62 0 0,-1 1-138 0 0,0-1 194 0 0,0 0-178 0 0,1 1 187 0 0,-2 0-97 0 0,1-1 59 0 0,0 1-51 0 0,-1-1 47 0 0,1 0-66 0 0,-1-1 52 0 0,0 1-54 0 0,1 0 62 0 0,-2-1-61 0 0,1 1 61 0 0,1 0-69 0 0,-2-1 48 0 0,1 1-38 0 0,0-2 47 0 0,0 1-55 0 0,0-1 68 0 0,0 1-81 0 0,-1-1 90 0 0,1 2-116 0 0,-1-2 133 0 0,1 2-116 0 0,0-2 83 0 0,-1 2-67 0 0,0-2 52 0 0,0 1-49 0 0,-1-1 66 0 0,1 0-108 0 0,-1-1 117 0 0,0 1-88 0 0,1-1 91 0 0,0 0-81 0 0,0-1 62 0 0,0 2-69 0 0,-1-2 75 0 0,1 1-70 0 0,0 0 87 0 0,-1 0-86 0 0,1 0 69 0 0,0 1-100 0 0,-1 0 51 0 0,1 0-8 0 0,0-1 6 0 0,0 2 8 0 0,0-1-15 0 0,0 0-4 0 0,0 0 28 0 0,0 0-28 0 0,-1-1 33 0 0,0 2-4 0 0,0-2-18 0 0,1 1 30 0 0,-1 0-56 0 0,0 0 54 0 0,0 0-26 0 0,0 1 16 0 0,-1-2 6 0 0,1 2-15 0 0,-1-1 0 0 0,1 1-23 0 0,0-1 10 0 0,0 2 37 0 0,-1-2-30 0 0,1 1 35 0 0,-1 0-28 0 0,0 0 4 0 0,0 0-1 0 0,0 0-1 0 0,0 0 19 0 0,0 0-15 0 0,0-2 14 0 0,0 2-17 0 0,0-1-32 0 0,0 1 50 0 0,0-1-26 0 0,0 0 22 0 0,0 0 4 0 0,0 0-19 0 0,-1 0 16 0 0,2 1-122 0 0,-1-2 133 0 0,0-1-22 0 0,-1 2-1 0 0,1-2 14 0 0,-1 0-3 0 0,1 1 10 0 0,0 0-30 0 0,-1-2-5 0 0,1 2 28 0 0,0-1-29 0 0,0 0 19 0 0,-1 1-5 0 0,1-1-18 0 0,0 0 25 0 0,-1-1-9 0 0,0-1 12 0 0,0 1-114 0 0,0 0 168 0 0,0 0-87 0 0,0-1 1 0 0,0 0-6 0 0,0-1 45 0 0,0 1-10 0 0,1 0-98 0 0,-1 1-90 0 0,0 0-140 0 0,1-1-176 0 0,-1 0-189 0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3:06.09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1875E6"/>
      <inkml:brushProperty name="anchorY" value="-1.52612E6"/>
      <inkml:brushProperty name="scaleFactor" value="0.5"/>
    </inkml:brush>
  </inkml:definitions>
  <inkml:trace contextRef="#ctx0" brushRef="#br0">0 1538 1244 0 0,'0'0'5089'0'0,"3"-1"-4303"0"0,-1 0-72 0 0,1 0-42 0 0,2 0-76 0 0,-1 0-105 0 0,-1 1-67 0 0,4-2 23 0 0,-1 1-36 0 0,1-1-6 0 0,-1 1 20 0 0,2-1-3 0 0,-2 0-27 0 0,2 0 103 0 0,-2 0-55 0 0,1 0 25 0 0,0-1-47 0 0,0 0-10 0 0,0 1 38 0 0,1-2-29 0 0,0 0-60 0 0,1-1-42 0 0,0 0-45 0 0,0-1 7 0 0,0 0-8 0 0,0-1-42 0 0,1 0 26 0 0,1-1-48 0 0,-1 0 135 0 0,1 0-190 0 0,0-2 205 0 0,0 1-198 0 0,1-2 148 0 0,0 1-133 0 0,1-2 89 0 0,-1 1-60 0 0,1-1 36 0 0,-1 0-48 0 0,1-1 69 0 0,0 1-114 0 0,-1 0 95 0 0,-1 0-82 0 0,1 0 46 0 0,-1-1-83 0 0,1 1 42 0 0,-1 0-25 0 0,1 0 0 0 0,-1-1 1 0 0,0 0-24 0 0,0 0-50 0 0,0 0 41 0 0,0 0-49 0 0,0-1-5 0 0,0 0 1 0 0,0 0-17 0 0,-1 0 13 0 0,0 0-13 0 0,0 0 3 0 0,0-1 27 0 0,0 1-31 0 0,0 0 108 0 0,-1 1-124 0 0,0-1 96 0 0,-1 1-136 0 0,1 0 164 0 0,-2-1-168 0 0,1 1 187 0 0,-1-1-223 0 0,1 0 146 0 0,0 0-135 0 0,-1-1 121 0 0,0 1-126 0 0,0-1 131 0 0,0 0-114 0 0,-1 0 26 0 0,1 0 0 0 0,-1-1 76 0 0,0 1-128 0 0,1-1 200 0 0,-1 0-206 0 0,0-1 158 0 0,0 0-117 0 0,0 0 136 0 0,-1 0-166 0 0,1 1 172 0 0,-1 0-178 0 0,0 0 170 0 0,1 0-155 0 0,-1 0 155 0 0,-1 1-238 0 0,1 0 294 0 0,-1 0-226 0 0,1 1 229 0 0,-1 0-205 0 0,0 0 250 0 0,0 0-214 0 0,-1 0 175 0 0,1 1-243 0 0,-1 0 257 0 0,0 0-239 0 0,0 0 197 0 0,1 0-221 0 0,-1 1 260 0 0,-1 0-163 0 0,1 1 234 0 0,-1 0-274 0 0,0 1 245 0 0,0 0-258 0 0,0 1 201 0 0,1-1-234 0 0,-1 1 248 0 0,0 0-253 0 0,0 0 230 0 0,0 2-209 0 0,0-2 174 0 0,0 1-206 0 0,-1 0 233 0 0,1 0-254 0 0,-1 2 236 0 0,1-3-235 0 0,-1 3 214 0 0,0-2-214 0 0,1-1 199 0 0,-1 3-187 0 0,1-3 215 0 0,-1 3-204 0 0,1-3 245 0 0,-1 2-254 0 0,0-1 228 0 0,0 2-266 0 0,0-2 260 0 0,1 1-238 0 0,-2 0 131 0 0,1 1-21 0 0,0-1 22 0 0,0 1 30 0 0,0 0-21 0 0,-1 2 5 0 0,1-2 12 0 0,0 1-22 0 0,0 0-59 0 0,0 1 77 0 0,-1-1-55 0 0,1 1 36 0 0,-1-1 126 0 0,0 0-237 0 0,1 0 109 0 0,-1 1-28 0 0,0 1 11 0 0,1-1-11 0 0,-1 0-5 0 0,1 0 62 0 0,0 0-14 0 0,-1 0-7 0 0,1 1 43 0 0,-1-2-28 0 0,0 2 10 0 0,1 0-34 0 0,-1 1 22 0 0,0 1 25 0 0,0-2 114 0 0,0 0-217 0 0,0 1 80 0 0,0 0-20 0 0,0 1-2 0 0,0 0-12 0 0,-1-1 18 0 0,1 0-15 0 0,0 0-19 0 0,0 0 24 0 0,0 1-9 0 0,0-1 13 0 0,0-1 150 0 0,0 1-219 0 0,0 1 222 0 0,0-1-288 0 0,0 0 276 0 0,0 0-264 0 0,0 0 242 0 0,0 1-241 0 0,0 0 227 0 0,0 1-219 0 0,0-1 229 0 0,0-1-108 0 0,0 0-128 0 0,0 0 247 0 0,0 1-232 0 0,0 0 248 0 0,0 0 245 0 0,0 1-467 0 0,0-2 242 0 0,0 0-264 0 0,0 0 243 0 0,0 0-252 0 0,0 1 257 0 0,0 0-246 0 0,0 1 218 0 0,0 0-24 0 0,0 0-116 0 0,0 0 20 0 0,0-2-179 0 0,0 0 256 0 0,0 0-240 0 0,0 0 249 0 0,0 1-281 0 0,0 0 215 0 0,0 1-318 0 0,0 0 136 0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3:07.14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2087E6"/>
      <inkml:brushProperty name="anchorY" value="-1.52587E6"/>
      <inkml:brushProperty name="scaleFactor" value="0.5"/>
    </inkml:brush>
  </inkml:definitions>
  <inkml:trace contextRef="#ctx0" brushRef="#br0">0 7 788 0 0,'0'0'3109'0'0,"3"-1"-2374"0"0,-1 1-143 0 0,1-1-111 0 0,-1 0-89 0 0,0 1-72 0 0,-1 0-90 0 0,-1 0-96 0 0,0 0-85 0 0,4-2-2829 0 0,-2 2 2315 0 0,0-1 127 0 0,0 1-65 0 0,-2 0 201 0 0,1-1-28 0 0,-1 1 398 0 0,3 1 72 0 0,1-1-74 0 0,-1 0 28 0 0,-1 1-66 0 0,0-1 72 0 0,3 0 42 0 0,-2 1 35 0 0,0-1 62 0 0,0 0 1 0 0,1 1-54 0 0,0 0-38 0 0,-1 0-43 0 0,1 0-17 0 0,0 1 18 0 0,-1-1 20 0 0,2 1 45 0 0,-1 0-38 0 0,1 1-18 0 0,0-1-13 0 0,1 1-27 0 0,0 0 23 0 0,1 0 1 0 0,0 0-33 0 0,1 1-27 0 0,-2 0-17 0 0,3 0-26 0 0,-2-1-20 0 0,2 2-24 0 0,0-1-1 0 0,-1-1-63 0 0,1 2-91 0 0,-2-2-103 0 0,2 2-74 0 0,0-1-116 0 0,-2 0-95 0 0,2-1-96 0 0,-2 1-37 0 0,1-1-141 0 0,-1 0-877 0 0,1 1 1001 0 0,-1-2-2125 0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3:07.28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224E6"/>
      <inkml:brushProperty name="anchorY" value="-1.52724E6"/>
      <inkml:brushProperty name="scaleFactor" value="0.5"/>
    </inkml:brush>
  </inkml:definitions>
  <inkml:trace contextRef="#ctx0" brushRef="#br0">1 0 1100 0 0,'0'0'0'0'0,"2"1"1104"0"0,2 1-238 0 0,1 1-114 0 0,0-1-122 0 0,2 1-116 0 0,-2-1-72 0 0,0 0-208 0 0,0 0 114 0 0,-1 0-115 0 0,-1-1-37 0 0,2 1-79 0 0,-1 0-120 0 0,-1 0-146 0 0,2 0-152 0 0,-1 0-113 0 0,1 0-169 0 0,0 0-1189 0 0,1 0 952 0 0,-1 0-1893 0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3:07.43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2375E6"/>
      <inkml:brushProperty name="anchorY" value="-1.52854E6"/>
      <inkml:brushProperty name="scaleFactor" value="0.5"/>
    </inkml:brush>
  </inkml:definitions>
  <inkml:trace contextRef="#ctx0" brushRef="#br0">1 0 1460 0 0,'0'0'2482'0'0,"1"2"-1702"0"0,1-1 101 0 0,0 0-423 0 0,0 0 223 0 0,1 1-450 0 0,-1 0 247 0 0,0-1-336 0 0,3 1 136 0 0,-2 0-473 0 0,3 1 109 0 0,-1-1-461 0 0,3 1 159 0 0,-2-1-243 0 0,3 1-215 0 0,-2-1-904 0 0,2 1 808 0 0,-1-1-1750 0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3:07.58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251E6"/>
      <inkml:brushProperty name="anchorY" value="-1.52985E6"/>
      <inkml:brushProperty name="scaleFactor" value="0.5"/>
    </inkml:brush>
  </inkml:definitions>
  <inkml:trace contextRef="#ctx0" brushRef="#br0">1 0 980 0 0,'0'0'2898'0'0,"2"1"-1884"0"0,0 0 64 0 0,0 0-360 0 0,-1 0 83 0 0,3 0-358 0 0,0 0 104 0 0,0 0-301 0 0,2 0 78 0 0,-2 0-363 0 0,0 0 98 0 0,2 0-505 0 0,0-1 146 0 0,-1 1-584 0 0,2-1 28 0 0,0 0-1383 0 0,2-1 288 0 0,-1 0-486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19:05.5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21 496 0 0,'-26'-19'19760'0'0,"27"19"-19689"0"0,35-2 965 0 0,266 6-885 0 0,-194-5-986 0 0,-87 1 216 0 0,-17 0 183 0 0,1 1-1702 0 0,2 0 2634 0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3:07.73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2646E6"/>
      <inkml:brushProperty name="anchorY" value="-1.53113E6"/>
      <inkml:brushProperty name="scaleFactor" value="0.5"/>
    </inkml:brush>
  </inkml:definitions>
  <inkml:trace contextRef="#ctx0" brushRef="#br0">0 11 1360 0 0,'0'0'3970'0'0,"3"1"-2929"0"0,0-1-327 0 0,0 0 28 0 0,-1 1-285 0 0,0-1 30 0 0,3 0-324 0 0,-1-1 52 0 0,0 1-423 0 0,2-1 131 0 0,-1 1-510 0 0,2-1 159 0 0,-1 0-245 0 0,2-1-86 0 0,-2 1-247 0 0,3-1-803 0 0,-2 0 679 0 0,-1 0-1522 0 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3:08.22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2781E6"/>
      <inkml:brushProperty name="anchorY" value="-1.53239E6"/>
      <inkml:brushProperty name="scaleFactor" value="0.5"/>
    </inkml:brush>
  </inkml:definitions>
  <inkml:trace contextRef="#ctx0" brushRef="#br0">0 402 624 0 0,'0'0'3183'0'0,"3"0"-1978"0"0,0-1-123 0 0,1 0-224 0 0,0-1 53 0 0,-1 1-103 0 0,3-1-109 0 0,-1 1-42 0 0,-1 0-172 0 0,2-2-16 0 0,-1 1-214 0 0,0 0 73 0 0,-1-1-296 0 0,-1 2 133 0 0,2-2-202 0 0,-1 0-104 0 0,1 0-42 0 0,0 1-247 0 0,0 0 103 0 0,0-1-360 0 0,0 1 231 0 0,-1 0-149 0 0,2-1-17 0 0,-2 1 15 0 0,2-1-6 0 0,-1 1-9 0 0,1 0-38 0 0,-1 0 103 0 0,2-1 19 0 0,-2 1 162 0 0,2-1 175 0 0,-1 0 252 0 0,1 0 120 0 0,-1 0 142 0 0,1 0 70 0 0,-1 0 67 0 0,1 1 62 0 0,-1-1 41 0 0,1 0 47 0 0,-1 1-129 0 0,2-1 211 0 0,-3 0-216 0 0,2 0 82 0 0,-2 1-180 0 0,1-2 32 0 0,-2 2-102 0 0,2-2-76 0 0,-1 2 21 0 0,0-2-77 0 0,-1 1-42 0 0,1-1-28 0 0,0 1-88 0 0,0-1-68 0 0,-1 1-220 0 0,1-2 207 0 0,0 1-278 0 0,1 0 113 0 0,-1 0-118 0 0,2-1 46 0 0,-2 1 34 0 0,1-2 17 0 0,-1 2-25 0 0,1-1 72 0 0,-2 0 31 0 0,2 1 26 0 0,-1 0 22 0 0,1-1 21 0 0,-1 2 34 0 0,2-1 7 0 0,-3 0 15 0 0,2 0 16 0 0,-1 0-2 0 0,0 0 20 0 0,0 0-32 0 0,0 0 19 0 0,0 1 22 0 0,0-1-7 0 0,0 1 13 0 0,1-1 26 0 0,-2 1 16 0 0,2-2 2 0 0,-2 2 17 0 0,2-2 42 0 0,-1 2 4 0 0,2-2 25 0 0,-2 1-28 0 0,2 0 15 0 0,-2 0-4 0 0,1-2-47 0 0,-1 2 28 0 0,2-2-2 0 0,-3 2-61 0 0,2-2 37 0 0,-1 1-37 0 0,2-2 38 0 0,-1 1-50 0 0,-2 0 16 0 0,2 0-53 0 0,-1 1-14 0 0,1-1-46 0 0,0-1-42 0 0,-1 3-52 0 0,1-2-163 0 0,-1 1 36 0 0,1 0-23 0 0,-1 0-25 0 0,0-1-160 0 0,0 2-110 0 0,0-2-149 0 0,0 2-967 0 0,1-2 895 0 0,-1 1-1872 0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3:08.36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2967E6"/>
      <inkml:brushProperty name="anchorY" value="-1.53325E6"/>
      <inkml:brushProperty name="scaleFactor" value="0.5"/>
    </inkml:brush>
  </inkml:definitions>
  <inkml:trace contextRef="#ctx0" brushRef="#br0">0 43 168 0 0,'0'0'660'0'0,"1"-1"-131"0"0,1 0-116 0 0,0-2-119 0 0,0 1-80 0 0,1-1-62 0 0,-1 0 67 0 0,1-1-126 0 0,0 0-9 0 0,-1 2-6 0 0,1-2-99 0 0,-1 1-81 0 0,0 0-34 0 0,1-1-818 0 0,-1 1 535 0 0,0 1-960 0 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3:16.51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3097E6"/>
      <inkml:brushProperty name="anchorY" value="-1.53448E6"/>
      <inkml:brushProperty name="scaleFactor" value="0.5"/>
    </inkml:brush>
  </inkml:definitions>
  <inkml:trace contextRef="#ctx0" brushRef="#br0">1 432 880 0 0,'0'0'2496'0'0,"0"-3"-597"0"0,1 1-310 0 0,0-4 5 0 0,1-1-279 0 0,-1-3 62 0 0,2 0-90 0 0,1-1-81 0 0,-1-1 30 0 0,1-1-55 0 0,1 0-90 0 0,0-1 103 0 0,0 0-350 0 0,0-1 199 0 0,1 1-302 0 0,-1-2 285 0 0,1 1-250 0 0,-1-1 85 0 0,1 1-167 0 0,-1 0-23 0 0,1 0-244 0 0,-1 1 22 0 0,1 0-173 0 0,-1 0 61 0 0,0 2-192 0 0,1 0 74 0 0,-2 1-171 0 0,1 2 86 0 0,-1 0-158 0 0,0 3 112 0 0,0-1-168 0 0,-1 2 154 0 0,2 1-162 0 0,-1 1 142 0 0,3 2-156 0 0,1 1 168 0 0,0 3-168 0 0,1 2 162 0 0,1 2-127 0 0,-1 2 141 0 0,1 2-153 0 0,0 3 131 0 0,0 2-105 0 0,-1 3 142 0 0,1 3-167 0 0,-1 1 169 0 0,-1 4-159 0 0,0 1 164 0 0,0 2-72 0 0,-1 1 23 0 0,-1 1-26 0 0,1 0 16 0 0,-1 1-16 0 0,0-1 9 0 0,0 0-21 0 0,0 0 15 0 0,0-2-6 0 0,0-1-7 0 0,0-2 3 0 0,0-1 7 0 0,0-3-105 0 0,1-2 161 0 0,0-2-42 0 0,1-2 11 0 0,0-1 35 0 0,0-2-5 0 0,1-3-15 0 0,2-1-8 0 0,0-2 5 0 0,-1-3-26 0 0,3-2-58 0 0,3-3 86 0 0,2-3-54 0 0,2-3 60 0 0,2-3-68 0 0,1-4-16 0 0,1-5-48 0 0,1-3 66 0 0,-1-4-113 0 0,-1-3 136 0 0,-1-3-135 0 0,-1-2 163 0 0,-2-1-151 0 0,-1-2 145 0 0,-1 0-104 0 0,-2-1 125 0 0,-2 1-110 0 0,-1 2 119 0 0,-3 0-73 0 0,0 3 80 0 0,-2 1-27 0 0,-1 1 94 0 0,-2 3-100 0 0,0 2 108 0 0,-3 1-148 0 0,0 2 95 0 0,-1 1-139 0 0,-1 1 104 0 0,-1 2-146 0 0,-1 1 115 0 0,-2 1-134 0 0,0 0 103 0 0,-2 3-140 0 0,-1 0 64 0 0,-1 3-22 0 0,-1 1 87 0 0,1 2-118 0 0,-2 3 100 0 0,-2 2-63 0 0,0 3 111 0 0,-1 3-111 0 0,0 2 135 0 0,1 4-152 0 0,0 2 116 0 0,3 2-106 0 0,1 2 137 0 0,2 0-162 0 0,3 1 186 0 0,2 0-159 0 0,2 1 156 0 0,3-1-120 0 0,3-1 135 0 0,2 1-142 0 0,3-2 123 0 0,2 0-210 0 0,3-2 93 0 0,2-2-248 0 0,3-2 126 0 0,1-2-262 0 0,2-3 144 0 0,1-1-266 0 0,0-3 160 0 0,1-2-266 0 0,-1-3-48 0 0,1-2-211 0 0,-1-2-72 0 0,-1-1-137 0 0,-2-2-108 0 0,-2 0 41 0 0,-1-1-21 0 0,-2 2-91 0 0,-3 0-15 0 0,-2 1-379 0 0,-3 3 209 0 0,-1 0-495 0 0,-2 3-1011 0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3:16.93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3332E6"/>
      <inkml:brushProperty name="anchorY" value="-1.53549E6"/>
      <inkml:brushProperty name="scaleFactor" value="0.5"/>
    </inkml:brush>
  </inkml:definitions>
  <inkml:trace contextRef="#ctx0" brushRef="#br0">14 123 3524 0 0,'-2'-1'4579'0'0,"0"-1"-2895"0"0,-1-2-204 0 0,1 1-265 0 0,0-3-62 0 0,1 1-151 0 0,0-1-11 0 0,1 0-98 0 0,0-1-111 0 0,0 1-143 0 0,0-1-93 0 0,0 2-114 0 0,1-2-71 0 0,0 2-72 0 0,0-1-59 0 0,-1 1-34 0 0,1 1-3 0 0,0 0 29 0 0,0 1 3 0 0,0-1 57 0 0,0 1 19 0 0,0 0-11 0 0,-1 1-12 0 0,1-1-70 0 0,0 1 33 0 0,0 0-43 0 0,-1 0-13 0 0,2 0-17 0 0,-1-1-44 0 0,-1 2-3 0 0,1-1-68 0 0,-1 1 58 0 0,1 1-63 0 0,-1 0 175 0 0,0 0-189 0 0,1 1 68 0 0,0 0 10 0 0,1 3-5 0 0,-1-1 15 0 0,2 3 38 0 0,-2 2-14 0 0,1 2-22 0 0,-1 1 18 0 0,0 2-143 0 0,0 1 208 0 0,0 1-239 0 0,-1 1 212 0 0,1 2-180 0 0,0 0 178 0 0,-1 1-224 0 0,1 0 118 0 0,0 1-63 0 0,0 0 150 0 0,1 1-220 0 0,0 0 192 0 0,0-2-187 0 0,1 0 194 0 0,0-1-226 0 0,0-1 213 0 0,1-2-280 0 0,-1 0 133 0 0,1-2-349 0 0,1 0 206 0 0,-1-2-378 0 0,1-2 23 0 0,1 0-376 0 0,-2-3-110 0 0,3-1-254 0 0,-1-1-263 0 0,2 0-407 0 0,-1-2-491 0 0,1-2-2482 0 0,6-2-3934 0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3:17.10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3472E6"/>
      <inkml:brushProperty name="anchorY" value="-1.53708E6"/>
      <inkml:brushProperty name="scaleFactor" value="0.5"/>
    </inkml:brush>
  </inkml:definitions>
  <inkml:trace contextRef="#ctx0" brushRef="#br0">94 72 1632 0 0,'-2'-2'3584'0'0,"-4"-3"-1101"0"0,-2-1-376 0 0,-1-2-604 0 0,-1 1-386 0 0,0-1-322 0 0,0 1-196 0 0,3 1-130 0 0,-1 0-128 0 0,1 1-145 0 0,1 1-239 0 0,1 0-353 0 0,2 2-486 0 0,0 0-752 0 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3:17.46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3335E6"/>
      <inkml:brushProperty name="anchorY" value="-1.53573E6"/>
      <inkml:brushProperty name="scaleFactor" value="0.5"/>
    </inkml:brush>
  </inkml:definitions>
  <inkml:trace contextRef="#ctx0" brushRef="#br0">53 59 3568 0 0,'0'-1'3357'0'0,"-3"-3"-925"0"0,0-1-492 0 0,0 0-354 0 0,0-2-376 0 0,0 2-202 0 0,-2-2-161 0 0,2 2-13 0 0,-1-2-107 0 0,1 2 12 0 0,0 2-93 0 0,1 0 138 0 0,1 2-231 0 0,-1 2 135 0 0,0 2-358 0 0,-1 4 211 0 0,0 3-324 0 0,1 4 273 0 0,0 4-355 0 0,1 5 327 0 0,0 4-345 0 0,1 4 350 0 0,0 6-293 0 0,-1 3 219 0 0,2 5-78 0 0,0 2-23 0 0,0 5-27 0 0,1 1-70 0 0,1 2-45 0 0,-1 0-17 0 0,0-1-100 0 0,1-1 67 0 0,-1-2-16 0 0,1-3-142 0 0,-1-2 159 0 0,0-3-320 0 0,0-4 93 0 0,-2-3-350 0 0,1-4 135 0 0,-1-4-352 0 0,0-3-152 0 0,0-4-425 0 0,0-3-358 0 0,-1-6-290 0 0,0-1-454 0 0,0-4-502 0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3:17.98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3205E6"/>
      <inkml:brushProperty name="anchorY" value="-1.53545E6"/>
      <inkml:brushProperty name="scaleFactor" value="0.5"/>
    </inkml:brush>
  </inkml:definitions>
  <inkml:trace contextRef="#ctx0" brushRef="#br0">330 452 720 0 0,'0'0'0'0'0,"-1"-4"3252"0"0,-1-5-1007 0 0,-1-4-129 0 0,0-4-346 0 0,0-1-262 0 0,-1-1-172 0 0,0-1-103 0 0,1 1-19 0 0,-1 1 46 0 0,1 1-156 0 0,0 0 43 0 0,1 2-392 0 0,-1 1 70 0 0,1 0-305 0 0,1 2 130 0 0,-1 2-391 0 0,1 0 198 0 0,0 3-443 0 0,0-1 362 0 0,0 3-389 0 0,-1-1 284 0 0,1 1-312 0 0,1 2 313 0 0,-1 1-269 0 0,-1 2 348 0 0,-1 2-259 0 0,-1 4 204 0 0,-1 2-249 0 0,-1 3 236 0 0,-1 4-182 0 0,-1 3 194 0 0,-1 3-176 0 0,-1 3 162 0 0,-1 2-165 0 0,-1 1 151 0 0,-2 2-190 0 0,-1 1 153 0 0,0 0-169 0 0,0 0 123 0 0,0-2-169 0 0,0-2 159 0 0,0-1-166 0 0,2-2 142 0 0,0-3-160 0 0,2-2 191 0 0,1-2-142 0 0,1-3 181 0 0,1-1-108 0 0,1-3 78 0 0,2-2-113 0 0,0-1 84 0 0,1-2-126 0 0,-1-4 58 0 0,2-1-90 0 0,0-4 97 0 0,1-3-128 0 0,2-5 98 0 0,1-3-124 0 0,2-5 120 0 0,2-3-90 0 0,2-5 79 0 0,2-2-106 0 0,1-4 124 0 0,2-1-52 0 0,1-1 129 0 0,0 0-44 0 0,1 1 160 0 0,0 2-56 0 0,0 1 38 0 0,-1 3-25 0 0,1 2 17 0 0,-1 2-10 0 0,0 1 7 0 0,-1 4 41 0 0,0 1-26 0 0,-2 2-28 0 0,0 3-28 0 0,-1 1 43 0 0,-1 1-175 0 0,-2 2-19 0 0,0 2-3 0 0,-1 1-10 0 0,-1 1-14 0 0,0 2-1 0 0,-2 1-23 0 0,4 1-4 0 0,-1 2 32 0 0,2 3-11 0 0,0 2-4 0 0,1 3 7 0 0,0 3 16 0 0,1 2-14 0 0,1 3-23 0 0,0 3-21 0 0,2 2-5 0 0,-1 2-128 0 0,1 3-3 0 0,1 0-188 0 0,1 0-48 0 0,1 0-227 0 0,-1 0-51 0 0,1 0-377 0 0,1-2 64 0 0,-1-2-409 0 0,-1-1-259 0 0,1-3-295 0 0,-1-1-434 0 0,0-1-598 0 0,1-3-2462 0 0,-1-2-3545 0 0,-2-2 8247 0 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3:18.79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3355E6"/>
      <inkml:brushProperty name="anchorY" value="-1.53667E6"/>
      <inkml:brushProperty name="scaleFactor" value="0.5"/>
    </inkml:brush>
  </inkml:definitions>
  <inkml:trace contextRef="#ctx0" brushRef="#br0">17 425 4768 0 0,'-1'-3'3057'0'0,"0"-3"-776"0"0,0-3-282 0 0,-1-3-354 0 0,0-1-349 0 0,0-1-267 0 0,0-1-196 0 0,0-1 100 0 0,1 1 200 0 0,0 0-304 0 0,0 0 148 0 0,1 1-346 0 0,-1 0 64 0 0,1 3-366 0 0,0-1 155 0 0,0 3-373 0 0,1 0 218 0 0,-1 2-363 0 0,1 0 253 0 0,0 2-262 0 0,-1 1 231 0 0,1 1-286 0 0,0 4 272 0 0,1 2-286 0 0,0 3 281 0 0,0 4-304 0 0,-1 4 314 0 0,0 3-309 0 0,0 4 293 0 0,0 4-298 0 0,0 3 178 0 0,0 3 61 0 0,0 3-30 0 0,1 1-9 0 0,-1 2 12 0 0,1 1-15 0 0,0-1-20 0 0,1 1-32 0 0,1-1 3 0 0,0-1 47 0 0,1-1-39 0 0,1-2 33 0 0,0-1-18 0 0,2-3-4 0 0,0-2 39 0 0,0-3 11 0 0,2-3-6 0 0,0-3 9 0 0,1-3 36 0 0,1-3-20 0 0,1-4-20 0 0,2-2 3 0 0,0-4 6 0 0,1-3 24 0 0,2-4-20 0 0,1-3-24 0 0,2-6-8 0 0,2-5-130 0 0,2-5 132 0 0,0-6-167 0 0,3-5 184 0 0,-1-4-178 0 0,0-4 176 0 0,1-3-169 0 0,-2-1 279 0 0,-1-1-82 0 0,-1 1 150 0 0,-3 1-132 0 0,-1 2 176 0 0,-3 2-28 0 0,-3 3 91 0 0,-1 3-89 0 0,-3 2 49 0 0,-2 3-56 0 0,-1 1 0 0 0,-3 3-119 0 0,-1 1 50 0 0,-1 3-143 0 0,-1 1 61 0 0,-1 3-160 0 0,-1 0 94 0 0,-2 3-146 0 0,-1 1 118 0 0,-2 4-141 0 0,-2 1 148 0 0,0 3-120 0 0,-4 4 121 0 0,-1 3-119 0 0,-3 3 124 0 0,-1 4-106 0 0,-1 3 83 0 0,1 4-90 0 0,-1 3 64 0 0,3 2-67 0 0,0 2 126 0 0,3 1-126 0 0,2 1 125 0 0,4-1-89 0 0,2 0 102 0 0,4-1-94 0 0,2 0 86 0 0,4 0-138 0 0,3-3 26 0 0,3 0-185 0 0,3-1 62 0 0,3-3-268 0 0,3-1 123 0 0,1-3-348 0 0,3-2 209 0 0,1-2-360 0 0,2-2-29 0 0,1-4-102 0 0,1-2-181 0 0,2-3-249 0 0,0-2-53 0 0,0-3-145 0 0,2-3-504 0 0,-2-2 262 0 0,0 0-225 0 0,-1-1 107 0 0,-3 0-1292 0 0,-3 2-930 0 0,-6 3 2244 0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3:19.24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3575E6"/>
      <inkml:brushProperty name="anchorY" value="-1.53774E6"/>
      <inkml:brushProperty name="scaleFactor" value="0.5"/>
    </inkml:brush>
  </inkml:definitions>
  <inkml:trace contextRef="#ctx0" brushRef="#br0">127 44 1172 0 0,'0'0'10080'0'0,"2"-2"-8718"0"0,-1 0-63 0 0,1 1-52 0 0,-1-1-97 0 0,1 0 3 0 0,-1-1-267 0 0,0 1 103 0 0,0-1-363 0 0,0 0 175 0 0,0 0-385 0 0,-1 1 199 0 0,0-1-376 0 0,0 0 193 0 0,-1 1-326 0 0,1 0 222 0 0,-1 0-378 0 0,-1-1 296 0 0,1 1-298 0 0,0 1 244 0 0,-4 0-266 0 0,1 1 273 0 0,-3 1-340 0 0,-2 2 363 0 0,-1 1-265 0 0,0 2 277 0 0,-1 1-274 0 0,-1 3 276 0 0,0 1-270 0 0,1 1 244 0 0,1 2-92 0 0,0 0 38 0 0,1 2-38 0 0,3 0 1 0 0,1 0-39 0 0,3 1-5 0 0,2 0-19 0 0,2-1-156 0 0,2 1 192 0 0,3-1-416 0 0,3-1 370 0 0,2-1-350 0 0,3-2 334 0 0,0-3-104 0 0,2-2 44 0 0,0-2-8 0 0,0-3 12 0 0,1-3 15 0 0,0-3 10 0 0,-1-1 9 0 0,-1-4-39 0 0,0-2 73 0 0,-1-2-111 0 0,-1-2 327 0 0,-2-2-189 0 0,-1 0 204 0 0,-2-2-76 0 0,-2 1 264 0 0,-3 0-164 0 0,-1 1 116 0 0,-3 1-187 0 0,-1 1 104 0 0,-3 1-206 0 0,-1 1 112 0 0,-3 2-175 0 0,-1 1 74 0 0,-2 1-265 0 0,0 2-156 0 0,-2 1-464 0 0,2 2-134 0 0,-1 1-627 0 0,-1 2-467 0 0,0 2-629 0 0,1 1-719 0 0,3 0-1767 0 0,-5 8-4374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19:06.1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130 642 2716 0 0,'-59'-112'14924'0'0,"-7"7"-4941"0"0,65 104-9425 0 0,-3 24-238 0 0,30 57 83 0 0,3-2-1 0 0,66 128 0 0 0,11 26 251 0 0,-98-210-561 0 0,-2-6 446 0 0,0 0-1 0 0,2 0 1 0 0,10 17 0 0 0,-15-32-397 0 0,-1-2-140 0 0,0 0 0 0 0,0-1 0 0 0,0 1 0 0 0,0-1 0 0 0,0 1 0 0 0,0-1 0 0 0,-1 0 0 0 0,1 0 0 0 0,0 1 0 0 0,-1-1 0 0 0,1-1 0 0 0,-1 1 0 0 0,0 0-1 0 0,0 0 1 0 0,0 0 0 0 0,0-1 0 0 0,0 1 0 0 0,0 0 0 0 0,-1-1 0 0 0,1-2 0 0 0,2-4 1 0 0,237-797-270 0 0,-188 567-3059 0 0,-39 189-2476 0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3:19.59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3703E6"/>
      <inkml:brushProperty name="anchorY" value="-1.53899E6"/>
      <inkml:brushProperty name="scaleFactor" value="0.5"/>
    </inkml:brush>
  </inkml:definitions>
  <inkml:trace contextRef="#ctx0" brushRef="#br0">144 190 4636 0 0,'-2'-4'3773'0'0,"-2"-5"-962"0"0,-2-3-552 0 0,-2-3-274 0 0,1-2-595 0 0,-1 0-92 0 0,0 0-426 0 0,0 1 361 0 0,1 0-141 0 0,0 2 200 0 0,1 2-224 0 0,0 0-202 0 0,2 3-213 0 0,0 2-215 0 0,1 1 6 0 0,0 2-200 0 0,2 2 68 0 0,-2 2-167 0 0,0 5 75 0 0,-2 3-127 0 0,1 5 90 0 0,-1 5-92 0 0,1 5 40 0 0,-1 6-130 0 0,-1 6 115 0 0,1 4-105 0 0,1 4 119 0 0,0 3-123 0 0,1 3 80 0 0,2 1-11 0 0,2 2-26 0 0,0-1-4 0 0,2 1 23 0 0,0 0-41 0 0,0-2-11 0 0,1-1-67 0 0,-1-3-54 0 0,0-2-9 0 0,-1-4-233 0 0,0-3 34 0 0,-1-3-350 0 0,0-3 205 0 0,0-4-458 0 0,0-3-29 0 0,-1-3-332 0 0,1-3-289 0 0,-2-4-126 0 0,1-3-83 0 0,-1-2-161 0 0,-1-2-102 0 0,-1-3 119 0 0,-13 2-9572 0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3:19.89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3562E6"/>
      <inkml:brushProperty name="anchorY" value="-1.53857E6"/>
      <inkml:brushProperty name="scaleFactor" value="0.5"/>
    </inkml:brush>
  </inkml:definitions>
  <inkml:trace contextRef="#ctx0" brushRef="#br0">113 289 4040 0 0,'-2'-1'2089'0'0,"-3"-2"-235"0"0,-2-2 147 0 0,-2 0-233 0 0,0 0-9 0 0,-1-1 42 0 0,3 1-42 0 0,-2 0-44 0 0,2 1-20 0 0,0-1-63 0 0,1 1-141 0 0,0 0-156 0 0,1 0-201 0 0,0 0-143 0 0,0 1-153 0 0,2 1-150 0 0,0 0-115 0 0,0 0 24 0 0,1 1-260 0 0,0 0 101 0 0,2 0-210 0 0,0 4 122 0 0,3 2-221 0 0,1 1 130 0 0,2 3-227 0 0,3 1 67 0 0,2 3-42 0 0,2 1 10 0 0,2 2-46 0 0,2 2-20 0 0,1 1-33 0 0,1 1-23 0 0,0 0-11 0 0,-1-1 9 0 0,-1-1 10 0 0,-1 0-17 0 0,-2-3 34 0 0,-1-1-5 0 0,-2-1 39 0 0,-1-2 61 0 0,-2-2-20 0 0,-1-3 17 0 0,0 0-26 0 0,-2-2-7 0 0,-2-2 1 0 0,3-2-7 0 0,-1-2-12 0 0,1-4-11 0 0,1-1-12 0 0,-1-4 2 0 0,1-3-7 0 0,1-4 91 0 0,1-3-218 0 0,1-4 30 0 0,2-2 25 0 0,2-4-12 0 0,0 0-47 0 0,1 0-163 0 0,1 2-25 0 0,0-1-188 0 0,0 2-94 0 0,0 2-350 0 0,0 2 98 0 0,0 2-365 0 0,0 1-254 0 0,1 1-515 0 0,1 2-405 0 0,1 1-871 0 0,1 0-2434 0 0,1 1-3906 0 0,-3 4 9019 0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3:20.75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3739E6"/>
      <inkml:brushProperty name="anchorY" value="-1.53955E6"/>
      <inkml:brushProperty name="scaleFactor" value="0.5"/>
    </inkml:brush>
  </inkml:definitions>
  <inkml:trace contextRef="#ctx0" brushRef="#br0">6 17 584 0 0,'-5'-16'22875'0'0,"9"16"-22684"0"0,0 1-42 0 0,3 1-12 0 0,1 1-21 0 0,1 1 124 0 0,2 1-248 0 0,0 2 218 0 0,2 0-238 0 0,0 0 176 0 0,1 1-196 0 0,1 0 178 0 0,0 1-224 0 0,0 0 24 0 0,0 0 44 0 0,0 0-12 0 0,-1-1-28 0 0,-1 0 34 0 0,-1-1-16 0 0,-1 0-19 0 0,-1 0 16 0 0,-1-1-11 0 0,-2 0 16 0 0,0 0-55 0 0,-2-2 77 0 0,0 3 3 0 0,-2-2-17 0 0,0 2 50 0 0,-1 2-18 0 0,-3 0 11 0 0,-1 1-90 0 0,-1 1 128 0 0,-4 0-46 0 0,-1 2 20 0 0,-2 1-11 0 0,-2 0 13 0 0,-1 2-56 0 0,-3 0 49 0 0,-1 1-161 0 0,-1 1-76 0 0,0 0-159 0 0,0-1-200 0 0,0 1-90 0 0,1-2-326 0 0,1 0-154 0 0,1-1-392 0 0,1 0-326 0 0,1-1-273 0 0,1 0-2638 0 0,2-1-2676 0 0,2-4 6364 0 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3:21.72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3612E6"/>
      <inkml:brushProperty name="anchorY" value="-1.53875E6"/>
      <inkml:brushProperty name="scaleFactor" value="0.5"/>
    </inkml:brush>
  </inkml:definitions>
  <inkml:trace contextRef="#ctx0" brushRef="#br0">0 71 2812 0 0,'0'0'2456'0'0,"1"-3"-480"0"0,0 1-59 0 0,0-3-433 0 0,0 1-15 0 0,1-1-174 0 0,0 0 49 0 0,0 0-242 0 0,-1 1-61 0 0,0 1-308 0 0,0-1-92 0 0,0 1-207 0 0,-1 0-2 0 0,1 1-168 0 0,-1 1 19 0 0,2 2-91 0 0,0 1-61 0 0,1 3 60 0 0,0 2 2 0 0,1 4-108 0 0,-1 3 81 0 0,0 4-118 0 0,-1 2 80 0 0,1 5-106 0 0,-1 3 66 0 0,1 2-72 0 0,1 4 75 0 0,0 2-79 0 0,2 1 71 0 0,1 2-111 0 0,2 0 103 0 0,0-1-94 0 0,0-3 47 0 0,2-2-20 0 0,-1-2 56 0 0,0-3-62 0 0,1-3 91 0 0,-1-2 6 0 0,0-4-9 0 0,1-2-30 0 0,0-1 37 0 0,0-4-46 0 0,1-3 9 0 0,-2-2-64 0 0,2-4 31 0 0,1-2-32 0 0,2-4 3 0 0,1-2-20 0 0,1-5 38 0 0,1-3-69 0 0,1-6 49 0 0,2-4-39 0 0,0-5 61 0 0,2-6-59 0 0,1-3 136 0 0,-1-4 30 0 0,-1 1 25 0 0,-2 0 189 0 0,-1 1-41 0 0,-3 3 30 0 0,-2 3-34 0 0,-3 3-31 0 0,-2 3-11 0 0,-2 2 78 0 0,-1 2-49 0 0,-3 1-42 0 0,-1 3-80 0 0,-2 0-10 0 0,-2 2-28 0 0,-1 1-21 0 0,-2 1-67 0 0,-1 1-57 0 0,-2 3 85 0 0,-1 1-69 0 0,-2 2 26 0 0,2 3 17 0 0,-3 3-21 0 0,-2 2 13 0 0,-1 4-4 0 0,-1 2-27 0 0,0 3 27 0 0,1 2-42 0 0,0 2 184 0 0,3 2-292 0 0,1 1 238 0 0,3 1-239 0 0,2 1 240 0 0,2 0-245 0 0,3 0 218 0 0,3 0-215 0 0,2 1 250 0 0,3-2-252 0 0,3 0 231 0 0,2-2-260 0 0,3-1 170 0 0,2-2-302 0 0,3-2 220 0 0,1-2-233 0 0,1-3 32 0 0,1-2-130 0 0,2-2-5 0 0,0-3-99 0 0,2-3-40 0 0,0-2 47 0 0,0-2-222 0 0,0-2 129 0 0,-1-1-24 0 0,-2 1-77 0 0,-2 0-85 0 0,-2 1-246 0 0,-3 1-146 0 0,-2 2 82 0 0,-4 1 79 0 0,0 2-59 0 0,-4 2-240 0 0,-1 2-283 0 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3:22.12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3823E6"/>
      <inkml:brushProperty name="anchorY" value="-1.54014E6"/>
      <inkml:brushProperty name="scaleFactor" value="0.5"/>
    </inkml:brush>
  </inkml:definitions>
  <inkml:trace contextRef="#ctx0" brushRef="#br0">171 11 1860 0 0,'-3'-8'11199'0'0,"1"7"-10788"0"0,0 1 110 0 0,0-1 44 0 0,-1 1-13 0 0,0 1-47 0 0,-2 1-69 0 0,0-1 26 0 0,-2 3-67 0 0,-1 0-7 0 0,-2 2-98 0 0,-1 1-28 0 0,0 0 20 0 0,-1 2-8 0 0,-1 2-50 0 0,1 1 2 0 0,0 1 5 0 0,0 1-93 0 0,1 1 106 0 0,2 1-143 0 0,1 1 99 0 0,2-1-135 0 0,3 1 108 0 0,3 0-147 0 0,2-1 103 0 0,2 1-169 0 0,4-2 117 0 0,3-1-188 0 0,2-1 159 0 0,3-1-177 0 0,1-4 158 0 0,2-1-146 0 0,1-3 159 0 0,1-3-140 0 0,0-2 170 0 0,-1-4-78 0 0,0-1 30 0 0,0-4 29 0 0,-2-2-15 0 0,0-3 91 0 0,-2-2 22 0 0,-1-2 21 0 0,-3-1 20 0 0,-2 0-31 0 0,-2 0 2 0 0,-3 0-2 0 0,-2 1-34 0 0,-3 1-18 0 0,-2 2-53 0 0,-3 1 63 0 0,-1 2-101 0 0,-2 1-102 0 0,-3 2-272 0 0,-1 2-484 0 0,-3 3-721 0 0,-2 4-890 0 0,-2 2-3076 0 0,-3 4-3454 0 0,4 0 8255 0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3:27.19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4865E6"/>
      <inkml:brushProperty name="anchorY" value="-1.54863E6"/>
      <inkml:brushProperty name="scaleFactor" value="0.5"/>
    </inkml:brush>
  </inkml:definitions>
  <inkml:trace contextRef="#ctx0" brushRef="#br0">380 105 348 0 0,'0'0'3052'0'0,"2"-2"-849"0"0,1 1-294 0 0,3-2-66 0 0,-1 0-287 0 0,1-1 180 0 0,0 1-252 0 0,0-1-9 0 0,-2 0-195 0 0,1 0-218 0 0,-2 0-158 0 0,0-2-188 0 0,-1 2-82 0 0,-1-2-138 0 0,-1 1-97 0 0,-2-1-61 0 0,-1-1-112 0 0,-2 1-38 0 0,-3-1-22 0 0,-1 1-54 0 0,-3 0-17 0 0,-3 1-13 0 0,-1 1-37 0 0,-4 1-6 0 0,-1 2-6 0 0,-4 1-28 0 0,-1 2 2 0 0,-2 1-63 0 0,-2 3 26 0 0,1 1-58 0 0,0 2-27 0 0,1 1-60 0 0,3 1 3 0 0,2 2-16 0 0,4 1-69 0 0,4 1 117 0 0,4 2-66 0 0,5 1 3 0 0,4 2-59 0 0,6 2 132 0 0,3 2-48 0 0,6 1-28 0 0,4 2 97 0 0,4 1-8 0 0,3-1 38 0 0,2 1 4 0 0,0-1 48 0 0,-1-2 7 0 0,-1-2 44 0 0,-3-1 111 0 0,-2-2 116 0 0,-4-3-88 0 0,-2-1 127 0 0,-4-1-124 0 0,-3-1 160 0 0,-3-1-159 0 0,-3-1 128 0 0,-4 1-201 0 0,-4-2 183 0 0,-2 1-227 0 0,-4 0 150 0 0,-2 0-221 0 0,-1-1 174 0 0,-3 0-178 0 0,0 0 181 0 0,0-1-293 0 0,-1-1 12 0 0,1-1-227 0 0,1 0-117 0 0,0-2-170 0 0,2-1-134 0 0,4-2-250 0 0,-2 0-352 0 0,4-1-750 0 0,0-2-399 0 0,2-1-1648 0 0,1-2-2413 0 0,2 0 5253 0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3:27.89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47E6"/>
      <inkml:brushProperty name="anchorY" value="-1.54792E6"/>
      <inkml:brushProperty name="scaleFactor" value="0.5"/>
    </inkml:brush>
  </inkml:definitions>
  <inkml:trace contextRef="#ctx0" brushRef="#br0">1 115 2300 0 0,'2'-1'3297'0'0,"2"-2"-603"0"0,1-1-313 0 0,2 0-228 0 0,0-1-194 0 0,1-1-182 0 0,-1 0-140 0 0,0-1-159 0 0,-1 1-19 0 0,0-1-194 0 0,0 0-179 0 0,0 0-195 0 0,-2 1-180 0 0,1-1-159 0 0,-1 2-127 0 0,1-1-100 0 0,-1 2-87 0 0,0-2-81 0 0,0 3-67 0 0,1-2-51 0 0,-2 1-116 0 0,0 2-30 0 0,-1 0-66 0 0,3 1-106 0 0,0 1-33 0 0,1 2-23 0 0,0 3-30 0 0,0 2 1 0 0,0 3-55 0 0,-1 2 19 0 0,0 2 57 0 0,0 2 4 0 0,-1 2 195 0 0,0 2-177 0 0,0 1 175 0 0,-1 2-139 0 0,-1-1 210 0 0,0 2-154 0 0,0-2 209 0 0,-1 0-138 0 0,0-2 185 0 0,-1 0-158 0 0,1-2 190 0 0,-1-2-74 0 0,0-1 325 0 0,0-2-150 0 0,0-3 360 0 0,0 0-300 0 0,0-3 218 0 0,-1-2-273 0 0,1-1 264 0 0,0-2 731 0 0,0-5-620 0 0,1-1-75 0 0,-1-3 41 0 0,1-2-152 0 0,1-1 71 0 0,1-3-62 0 0,1 0-14 0 0,1-1-39 0 0,1-2-62 0 0,2 0-19 0 0,0-1-42 0 0,2 0-49 0 0,1-1-18 0 0,1 1-38 0 0,0-1-30 0 0,1 1-27 0 0,1 1-10 0 0,0 1 13 0 0,1 1-81 0 0,-2 2 14 0 0,1 1-63 0 0,-1 2-38 0 0,-1 1-48 0 0,-2 2-48 0 0,1 2-6 0 0,-1 1 10 0 0,1 2-30 0 0,0 3-74 0 0,0 2-4 0 0,-1 2 24 0 0,0 2-22 0 0,-1 3-16 0 0,-1 1-41 0 0,-1 4 210 0 0,0 1-199 0 0,-1 2 226 0 0,-1 1-270 0 0,-1 2 235 0 0,-1 1-245 0 0,-2 1 304 0 0,1 0-208 0 0,-3 0 244 0 0,1-1-147 0 0,-1-2 258 0 0,-1-1-206 0 0,1-1 283 0 0,0-3-212 0 0,-1-1 466 0 0,1-3-142 0 0,0-2 218 0 0,0-1-238 0 0,1-3 115 0 0,-1-1-174 0 0,1-2 217 0 0,2-3-120 0 0,0-2 86 0 0,2-3-123 0 0,1-2 119 0 0,1-2-126 0 0,2-4 46 0 0,2-3-142 0 0,2-4 20 0 0,3-4-46 0 0,1-4 2 0 0,4-3-8 0 0,2-4-42 0 0,1 0 31 0 0,1 1-26 0 0,0 1 17 0 0,-1 2-20 0 0,-2 4-12 0 0,-1 3-21 0 0,-2 4-14 0 0,-2 2-8 0 0,-1 3-9 0 0,-2 3-13 0 0,-1 3 8 0 0,-2 2 6 0 0,0 3-12 0 0,0 3 9 0 0,-1 3 35 0 0,1 3-76 0 0,-1 3-64 0 0,-1 4-64 0 0,0 3 80 0 0,0 2-199 0 0,-2 4 114 0 0,0 2-306 0 0,-1 2 196 0 0,0 3-308 0 0,-1 1 121 0 0,1 1-221 0 0,-1 0 13 0 0,0-1-102 0 0,0-1-64 0 0,0-1-148 0 0,0-2-97 0 0,1-1-97 0 0,1-3-352 0 0,1-1-312 0 0,2-3-2538 0 0,0-3-2333 0 0,-1-4 5526 0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3:28.95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4928E6"/>
      <inkml:brushProperty name="anchorY" value="-1.54954E6"/>
      <inkml:brushProperty name="scaleFactor" value="0.5"/>
    </inkml:brush>
  </inkml:definitions>
  <inkml:trace contextRef="#ctx0" brushRef="#br0">325 723 2684 0 0,'0'0'2092'0'0,"2"-2"-639"0"0,0 0-51 0 0,2 0-314 0 0,0-1-25 0 0,1 0-132 0 0,-1-1 44 0 0,2 0-204 0 0,-2 1-57 0 0,1-2-143 0 0,0 1-81 0 0,0 0-98 0 0,-1-1 76 0 0,1 0-135 0 0,-1 1 79 0 0,1-1-152 0 0,0 1 229 0 0,1-1-109 0 0,-1 1 145 0 0,0-2-176 0 0,-1 1 195 0 0,2 0-177 0 0,-2 0 96 0 0,0-1-141 0 0,-1 1 80 0 0,1-1-140 0 0,-2 0 113 0 0,0 0-43 0 0,0 0-6 0 0,-2-1-79 0 0,0 1 12 0 0,-2-2-75 0 0,-1 0-20 0 0,-1 0-22 0 0,-3 0-18 0 0,-2-1-25 0 0,-2 1-4 0 0,-3 1-25 0 0,-3 0-37 0 0,-2 1 32 0 0,-2 1-12 0 0,-3 2-16 0 0,-2 1 1 0 0,0 2-15 0 0,-2 2-6 0 0,-1 2 0 0 0,0 2-20 0 0,0 3 53 0 0,2 2 132 0 0,2 2-236 0 0,2 2 186 0 0,3 1-288 0 0,4 2 156 0 0,3 1-218 0 0,4 0 160 0 0,3 1-184 0 0,3-1 6 0 0,3 1 70 0 0,3-1 74 0 0,2-1-117 0 0,3-1 71 0 0,1-1 20 0 0,3-2 29 0 0,0-2 15 0 0,2-2 172 0 0,0-3-75 0 0,1-2 178 0 0,0-3-121 0 0,0-2 267 0 0,2-3-238 0 0,-1-2 293 0 0,1-3-304 0 0,-1-1 163 0 0,2-3-14 0 0,-2 0 0 0 0,1-2 117 0 0,-1-1 160 0 0,-1 0-35 0 0,-1 0-11 0 0,0-1-35 0 0,-2 2-30 0 0,-1 2-94 0 0,-1-1-61 0 0,-1 3-74 0 0,-1 0-48 0 0,0 1-61 0 0,-3 3-50 0 0,1-1-21 0 0,-2 2-28 0 0,1 0 32 0 0,-1 2-26 0 0,-1 0-38 0 0,-1 2-83 0 0,2 1-45 0 0,-1 2-55 0 0,1 2-25 0 0,1 3-37 0 0,0 1-31 0 0,1 2 187 0 0,1 2-197 0 0,1 2 225 0 0,1 2-262 0 0,2 1 289 0 0,1 1-246 0 0,1 0 303 0 0,1 1-251 0 0,1-2 313 0 0,0 0-235 0 0,1-1 298 0 0,0-2-252 0 0,0-1 286 0 0,0-2-242 0 0,0-2 275 0 0,1-2-252 0 0,0-2 278 0 0,0-2-231 0 0,1-2 281 0 0,1-1-263 0 0,0-3 232 0 0,1-3-233 0 0,2-2 213 0 0,0-2-228 0 0,2-4 63 0 0,3-2 5 0 0,1-5-26 0 0,2-5 8 0 0,1-4-20 0 0,2-4 18 0 0,1-3 74 0 0,0-3 62 0 0,-1-2 40 0 0,-1-2 76 0 0,-2-1-34 0 0,-1 0 21 0 0,-3 0 6 0 0,-2 2-59 0 0,-4 2-52 0 0,-3 3 3 0 0,-3 3-68 0 0,-3 3-17 0 0,-3 3-23 0 0,-2 2-30 0 0,-3 2-23 0 0,-1 3-10 0 0,-3 3 75 0 0,-2 0-136 0 0,-2 3 141 0 0,-2 1-151 0 0,-2 4 175 0 0,-3 2-141 0 0,-3 3 53 0 0,-2 5-30 0 0,-3 4 39 0 0,-4 5-7 0 0,-3 7 50 0 0,-4 6 25 0 0,-2 6-243 0 0,1 5-14 0 0,1 5-33 0 0,3 4-1 0 0,2 4-33 0 0,5 1 47 0 0,6 0-20 0 0,3 0 212 0 0,5 0-204 0 0,5-1 266 0 0,4-1-220 0 0,4-2 222 0 0,3-1-236 0 0,3-2 252 0 0,3-2-202 0 0,2-3 244 0 0,2-3-228 0 0,1-4 252 0 0,1-4-223 0 0,0-5 204 0 0,2-2-243 0 0,0-5 203 0 0,2-3-213 0 0,1-3 257 0 0,1-4-249 0 0,3-3 263 0 0,2-3-260 0 0,1-5 0 0 0,4-4 127 0 0,1-4-30 0 0,2-4 60 0 0,1-3 129 0 0,-1-2 89 0 0,-1-3 199 0 0,-2 0-58 0 0,-4 0 259 0 0,-2 1-215 0 0,-4-1 298 0 0,-2 1-262 0 0,-4 2 101 0 0,-3-1-30 0 0,-2 2-73 0 0,-2 0-86 0 0,-3 1-54 0 0,-2 1-41 0 0,-1 2-39 0 0,-4 0-56 0 0,-1 2-54 0 0,-2 2-27 0 0,-2-1-45 0 0,-3 1-11 0 0,-2 1-20 0 0,-2 1-16 0 0,-4 2 3 0 0,-2 1-13 0 0,-2 2-20 0 0,-3 2 24 0 0,-2 4-13 0 0,-2 2-15 0 0,-2 3-14 0 0,-2 5-16 0 0,-1 3-58 0 0,-2 6-37 0 0,1 4-68 0 0,0 5-75 0 0,2 6-9 0 0,1 4-61 0 0,4 3-7 0 0,5 3 7 0 0,5 3 79 0 0,4 2-33 0 0,7 1 109 0 0,4 2-71 0 0,6 1 50 0 0,4 0-4 0 0,4-1 66 0 0,4-2 62 0 0,2-3 5 0 0,2-4-50 0 0,2-5-111 0 0,0-4-130 0 0,2-5-221 0 0,2-5-124 0 0,0-4-113 0 0,1-4-81 0 0,1-4-62 0 0,0-3-208 0 0,0-3-116 0 0,0-4-72 0 0,-1-2-437 0 0,0-3-499 0 0,0-3-2100 0 0,-1-3-2564 0 0,-6 2 5772 0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3:22.94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3951E6"/>
      <inkml:brushProperty name="anchorY" value="-1.54142E6"/>
      <inkml:brushProperty name="scaleFactor" value="0.5"/>
    </inkml:brush>
  </inkml:definitions>
  <inkml:trace contextRef="#ctx0" brushRef="#br0">402 99 2488 0 0,'1'-4'4541'0'0,"0"0"-2617"0"0,0 0-352 0 0,0-3-187 0 0,1 2-184 0 0,-1-3-96 0 0,0 1-28 0 0,-1-1-74 0 0,-1 1-125 0 0,1-1 109 0 0,-1 2-276 0 0,-1-2 4 0 0,1 2-288 0 0,-2 0 64 0 0,1 2-248 0 0,-4 0 106 0 0,1 2-207 0 0,-4 2 184 0 0,-2 3-168 0 0,-4 4 222 0 0,-4 5-214 0 0,-5 8 268 0 0,-3 7-242 0 0,-4 7 220 0 0,-2 10-224 0 0,-2 8 123 0 0,-1 7-202 0 0,2 6 166 0 0,3 4-232 0 0,4 2 216 0 0,5 0-120 0 0,5 0 18 0 0,6 0-189 0 0,5-1 186 0 0,6 0-257 0 0,4-1 121 0 0,6 1-335 0 0,5 1 138 0 0,3-3-387 0 0,5-3-114 0 0,3-4-190 0 0,4-4-267 0 0,1-6-435 0 0,3-5-462 0 0,3-5-522 0 0,1-7-2434 0 0,0-7-3057 0 0,-7-8 7083 0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3:23.33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3817E6"/>
      <inkml:brushProperty name="anchorY" value="-1.54155E6"/>
      <inkml:brushProperty name="scaleFactor" value="0.5"/>
    </inkml:brush>
  </inkml:definitions>
  <inkml:trace contextRef="#ctx0" brushRef="#br0">581 320 2272 0 0,'0'-2'2852'0'0,"0"-3"-872"0"0,0-2-134 0 0,0-2-556 0 0,0 0-153 0 0,0-3-304 0 0,0 1 148 0 0,0-1-113 0 0,1-1 218 0 0,0 0-66 0 0,0 0-74 0 0,0 0-88 0 0,0 1-14 0 0,0 0 72 0 0,-1 0-344 0 0,1 2 213 0 0,0-1-352 0 0,-1 1 145 0 0,0 2-132 0 0,0-2 113 0 0,-1 1-217 0 0,-1-1 172 0 0,-1-1-160 0 0,-1 1 119 0 0,-1-1-166 0 0,-1 1 80 0 0,-1 0-182 0 0,-2 0 91 0 0,-1 1-192 0 0,-2 1 116 0 0,-1 1-186 0 0,-3 2 130 0 0,-1 1-160 0 0,-3 3 147 0 0,-3 3-139 0 0,-4 4 144 0 0,-5 4-131 0 0,-3 7 123 0 0,-3 6-162 0 0,-3 5 53 0 0,1 7-20 0 0,1 5 71 0 0,1 6-122 0 0,4 4 141 0 0,4 4-137 0 0,4 4 121 0 0,5 3-36 0 0,5 3-31 0 0,4 2-152 0 0,4 1 18 0 0,5 2-241 0 0,3 1 52 0 0,2-1-291 0 0,3 0 157 0 0,1-2-355 0 0,0-1 134 0 0,-1-5-161 0 0,-1-3 13 0 0,-1-6-102 0 0,-1-5-164 0 0,-2-6-146 0 0,0-3-48 0 0,-2-5-201 0 0,-1-5-273 0 0,-2-4-133 0 0,-1-4-2500 0 0,-1-6-2176 0 0,0-4 5229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19:06.6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329 71 1408 0 0,'19'-25'15246'0'0,"-19"23"-15128"0"0,0 1 0 0 0,0-1 0 0 0,0 1 0 0 0,-1-1 0 0 0,1 1 0 0 0,0-1 0 0 0,-1 1 0 0 0,1-1 0 0 0,-1 1 0 0 0,0 0 0 0 0,1-1 0 0 0,-1 1 0 0 0,0 0 0 0 0,0-1 0 0 0,0 1 0 0 0,0 0 0 0 0,0 0 0 0 0,0 0 0 0 0,0 0 0 0 0,-2-2 0 0 0,-1 1-42 0 0,1 0 0 0 0,0 0 0 0 0,-1 1 0 0 0,1 0 0 0 0,-1-1 0 0 0,0 1 0 0 0,1 0 0 0 0,-6 0 0 0 0,-5-1-65 0 0,-1 1 0 0 0,0 1 0 0 0,-21 2 0 0 0,26-1-18 0 0,-1 1-1 0 0,1-1 1 0 0,0 2-1 0 0,-1-1 0 0 0,1 2 1 0 0,0-1-1 0 0,1 1 0 0 0,-1 1 1 0 0,-15 9-1 0 0,22-12 8 0 0,0 0 0 0 0,1 0 0 0 0,-1 0 0 0 0,1 1 0 0 0,-1 0 0 0 0,1-1 0 0 0,0 1 0 0 0,0 0 0 0 0,0 0 0 0 0,0 0-1 0 0,1 0 1 0 0,-1 0 0 0 0,1 1 0 0 0,0-1 0 0 0,0 0 0 0 0,0 1 0 0 0,0-1 0 0 0,1 1 0 0 0,-1-1 0 0 0,1 1 0 0 0,0-1 0 0 0,0 1 0 0 0,0-1 0 0 0,0 1 0 0 0,1-1 0 0 0,-1 1 0 0 0,1-1 0 0 0,0 0 0 0 0,0 1 0 0 0,0-1 0 0 0,1 0 0 0 0,1 5-1 0 0,7 10-25 0 0,0 1-1 0 0,0-1 0 0 0,2-1 1 0 0,20 25-1 0 0,65 61-155 0 0,-40-45-30 0 0,-53-54 212 0 0,7 7-74 0 0,0 1-1 0 0,-1 1 0 0 0,0-1 1 0 0,14 27-1 0 0,-22-36 93 0 0,-1 0-1 0 0,0-1 0 0 0,1 1 1 0 0,-1 0-1 0 0,-1 0 0 0 0,1 0 1 0 0,0 0-1 0 0,-1 0 0 0 0,1 0 1 0 0,-1 0-1 0 0,0 0 0 0 0,0 0 1 0 0,0 0-1 0 0,0 0 0 0 0,-1 0 1 0 0,1 0-1 0 0,-1 0 0 0 0,1 0 1 0 0,-1 0-1 0 0,0 0 0 0 0,-1 0 1 0 0,1-1-1 0 0,0 1 0 0 0,-1 0 1 0 0,1-1-1 0 0,-1 1 0 0 0,0-1 1 0 0,0 1-1 0 0,0-1 0 0 0,0 0 1 0 0,0 0-1 0 0,-5 3 0 0 0,-4 2 154 0 0,-1 0-1 0 0,0 0 1 0 0,0-2-1 0 0,-1 1 1 0 0,1-2-1 0 0,-1 1 0 0 0,0-2 1 0 0,0 0-1 0 0,-1 0 1 0 0,1-1-1 0 0,0-1 1 0 0,-1 0-1 0 0,-16-2 0 0 0,17 0-452 0 0,1 0 0 0 0,-1 0 0 0 0,1-1 0 0 0,0-1-1 0 0,0 0 1 0 0,0-1 0 0 0,0 0 0 0 0,-20-11-1 0 0,30 14-123 0 0,-1-1 0 0 0,1 1 0 0 0,0-1 0 0 0,0 0 0 0 0,0 0 0 0 0,0 0 0 0 0,0 0-1 0 0,-3-4 1 0 0,0-12-6231 0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3:23.48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3632E6"/>
      <inkml:brushProperty name="anchorY" value="-1.54142E6"/>
      <inkml:brushProperty name="scaleFactor" value="0.5"/>
    </inkml:brush>
  </inkml:definitions>
  <inkml:trace contextRef="#ctx0" brushRef="#br0">56 457 3116 0 0,'-2'-3'3325'0'0,"-4"-4"-570"0"0,-1-3-328 0 0,-2-3-197 0 0,0 0-572 0 0,1-1-44 0 0,1-1-533 0 0,2 1 198 0 0,3-1-383 0 0,2 1 144 0 0,3 0-204 0 0,5-2-161 0 0,3 1-120 0 0,7-2-320 0 0,5-1 59 0 0,6-2-473 0 0,8 0 3 0 0,5-2-573 0 0,7-1-351 0 0,5 0-339 0 0,4 0-222 0 0,5-1-392 0 0,3 0-70 0 0,1 1-310 0 0,1 2-1561 0 0,-3 1-2066 0 0,-14 4 4600 0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3:24.13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3825E6"/>
      <inkml:brushProperty name="anchorY" value="-1.54224E6"/>
      <inkml:brushProperty name="scaleFactor" value="0.5"/>
    </inkml:brush>
  </inkml:definitions>
  <inkml:trace contextRef="#ctx0" brushRef="#br0">433 326 1504 0 0,'0'0'7448'0'0,"1"-2"-6214"0"0,0 0-162 0 0,2-1-24 0 0,-1 0-135 0 0,1-2 132 0 0,-1 1-192 0 0,1-1-29 0 0,0 0-117 0 0,0-1-66 0 0,1 1-109 0 0,0-2-35 0 0,0 2-57 0 0,1-2-6 0 0,-2 2 94 0 0,1-1-21 0 0,-1 0-11 0 0,1 1 124 0 0,-2 0-280 0 0,1-1 59 0 0,-1 2-36 0 0,0 1-39 0 0,-1-2-33 0 0,0 1-58 0 0,-1-1-53 0 0,0 1 9 0 0,-2-1-41 0 0,1 1-10 0 0,-4-1 5 0 0,-3 0 6 0 0,-2-1-26 0 0,-3 1-15 0 0,-2 0 13 0 0,-3 1-49 0 0,-3 1 28 0 0,-3 1-28 0 0,-1 2-17 0 0,-3 0-33 0 0,-2 3 129 0 0,-2 2-181 0 0,0 1 161 0 0,1 3-180 0 0,-1 1 182 0 0,3 2-154 0 0,1 2 113 0 0,2 2-155 0 0,3 2 170 0 0,3 1-202 0 0,4 0 163 0 0,3 2-209 0 0,5-1 129 0 0,3 1-102 0 0,5 0-48 0 0,3 0-142 0 0,4-1 254 0 0,3 1-263 0 0,4-2 283 0 0,1-2-269 0 0,3-2 263 0 0,1-3-218 0 0,1-2 192 0 0,0-4 84 0 0,1-2-213 0 0,-1-4 307 0 0,-1-3-308 0 0,0-3 482 0 0,-2-3-257 0 0,0-3 265 0 0,-2-3-236 0 0,-1-3 252 0 0,-1-3-164 0 0,-3-2 172 0 0,0-1 41 0 0,-2-1 90 0 0,-2 0 4 0 0,0 0-6 0 0,-1 1-11 0 0,0 0-21 0 0,0 1-75 0 0,-1 0-50 0 0,1 2-53 0 0,0 0-72 0 0,0 2-37 0 0,1 1-90 0 0,1 1-64 0 0,1 1-65 0 0,2 2-51 0 0,2 1-35 0 0,1 2-86 0 0,2 2 15 0 0,2 2-63 0 0,0 2 33 0 0,2 3 81 0 0,1 4-174 0 0,0 1 182 0 0,1 5-220 0 0,1 2 260 0 0,0 4-209 0 0,-1 3 274 0 0,-1 2-180 0 0,-1 2 254 0 0,-3 2-214 0 0,-1 1 255 0 0,-3 1-214 0 0,-2-1 245 0 0,-2 0-207 0 0,-3 0 298 0 0,-2-2-68 0 0,-2-1 52 0 0,-1-2 5 0 0,-1 0 42 0 0,0-2 88 0 0,-2-2 62 0 0,1-1 93 0 0,0-1 29 0 0,-1-3-36 0 0,1-1-52 0 0,0-3 28 0 0,0-2 14 0 0,1-1-44 0 0,-1-3 25 0 0,0 0-64 0 0,0-4-49 0 0,1-3-68 0 0,1-4-24 0 0,3-3-80 0 0,1-4 4 0 0,4-4-46 0 0,2-4-28 0 0,3-4-134 0 0,3-2 20 0 0,2-2-156 0 0,3 1-4 0 0,0-1-270 0 0,2 2-75 0 0,1 3-388 0 0,0 2 44 0 0,1 2-509 0 0,1 4-485 0 0,1 2-452 0 0,1 4-721 0 0,1 3-3068 0 0,2 3-4180 0 0,-6 2 9926 0 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3:24.85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4015E6"/>
      <inkml:brushProperty name="anchorY" value="-1.54318E6"/>
      <inkml:brushProperty name="scaleFactor" value="0.5"/>
    </inkml:brush>
  </inkml:definitions>
  <inkml:trace contextRef="#ctx0" brushRef="#br0">324 318 432 0 0,'0'0'2576'0'0,"3"-1"-816"0"0,-1 0-318 0 0,3-1-291 0 0,-1 0-221 0 0,2-1-218 0 0,2-2-83 0 0,-1-1-42 0 0,2-1-108 0 0,-1-1 52 0 0,0 1-168 0 0,1-2 93 0 0,0 0-189 0 0,0 0 84 0 0,0 0-22 0 0,0-1 123 0 0,0 0-136 0 0,0 0 93 0 0,-1 0 24 0 0,0 1 206 0 0,-1-1-114 0 0,0 0 206 0 0,-1 1-123 0 0,0-1-61 0 0,-2 1-74 0 0,0 1-48 0 0,-2-1 18 0 0,0 0-37 0 0,-2 0-23 0 0,-1-1-83 0 0,-1 0 7 0 0,-1 0-18 0 0,-2-1-5 0 0,-1 1-41 0 0,-2 0-50 0 0,-1 1 147 0 0,-2 0-252 0 0,-3 1 198 0 0,-1 1-250 0 0,-3 1 225 0 0,-2 1-220 0 0,-3 3 181 0 0,-2 2-246 0 0,-2 2 239 0 0,-3 3-285 0 0,-2 2 247 0 0,-2 4-281 0 0,0 3 249 0 0,1 3-217 0 0,2 3 246 0 0,2 2-273 0 0,4 2 266 0 0,3 1-296 0 0,5 1 275 0 0,3 0-304 0 0,6 0 299 0 0,3-1-114 0 0,5 0 27 0 0,4 0-24 0 0,4-2-37 0 0,3-1 28 0 0,3-1 2 0 0,2-3-20 0 0,2-3-1 0 0,2-2-1 0 0,0-4-1 0 0,1-3-28 0 0,1-4 59 0 0,0-2-177 0 0,0-4 305 0 0,1-3-263 0 0,-1-3 299 0 0,0-3-240 0 0,0-2 266 0 0,-1-3-281 0 0,-1-3 351 0 0,0-1-217 0 0,-2-1 322 0 0,-1 0-162 0 0,-2-1 122 0 0,-1 2-34 0 0,-1 1 48 0 0,-2 2-63 0 0,-1 2-68 0 0,-1 2-90 0 0,-2 2-56 0 0,-1 2-46 0 0,-1 3-10 0 0,0 1-12 0 0,-1 2 75 0 0,-1 2-111 0 0,1 1 91 0 0,-1 2-98 0 0,1 4 108 0 0,0 2-136 0 0,1 4 129 0 0,1 2-152 0 0,1 3 111 0 0,0 2-227 0 0,2 3 102 0 0,2 1-249 0 0,1 2 160 0 0,1 0-137 0 0,1 0-71 0 0,0-1-69 0 0,1-1-149 0 0,-1-1-169 0 0,0-3-193 0 0,0-3-238 0 0,-1-1-263 0 0,1-3-245 0 0,0-3-437 0 0,-3-2-31 0 0,4-3-177 0 0,1-2-1451 0 0,1-4-1788 0 0,-2 1 4012 0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3:25.20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4187E6"/>
      <inkml:brushProperty name="anchorY" value="-1.54454E6"/>
      <inkml:brushProperty name="scaleFactor" value="0.5"/>
    </inkml:brush>
  </inkml:definitions>
  <inkml:trace contextRef="#ctx0" brushRef="#br0">1 66 3180 0 0,'1'-2'3685'0'0,"3"-2"-743"0"0,-1 0-371 0 0,1-1-136 0 0,0-1-484 0 0,1 0 5 0 0,-2 0-276 0 0,2 0 7 0 0,-2 1-295 0 0,0 0-139 0 0,0 2-343 0 0,0-2-103 0 0,-1 2-286 0 0,0 0-10 0 0,-1 1-203 0 0,0 1 9 0 0,3 1-147 0 0,0 2 19 0 0,1 2-109 0 0,1 2 72 0 0,0 3-166 0 0,1 3-6 0 0,0 3-149 0 0,1 3 62 0 0,1 3-146 0 0,0 3 52 0 0,1 1-203 0 0,1 3 170 0 0,1 2-171 0 0,2 1 199 0 0,0 0-134 0 0,0 0 224 0 0,1-3-118 0 0,-1-1 192 0 0,-1-3-122 0 0,0-2 224 0 0,-1-3-113 0 0,-2-2 246 0 0,0-3-43 0 0,-2-3 4 0 0,-1-2-90 0 0,1-3 143 0 0,-1-2-108 0 0,2-2 173 0 0,0-4-150 0 0,0-2 62 0 0,2-3-92 0 0,0-3 55 0 0,1-3-136 0 0,2-4-23 0 0,1-4-111 0 0,1-4-127 0 0,2-3-10 0 0,1-3-99 0 0,1-1 33 0 0,0 0-11 0 0,0 1-28 0 0,-2 1-107 0 0,-1 3 61 0 0,-2 3-371 0 0,0 3-191 0 0,-2 3-222 0 0,-2 3-206 0 0,0 3 12 0 0,0 3-112 0 0,-3 3-316 0 0,1 2 34 0 0,-2 2-314 0 0,2 3-1794 0 0,1 2-1775 0 0,-2 0 4120 0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3:25.92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4381E6"/>
      <inkml:brushProperty name="anchorY" value="-1.5458E6"/>
      <inkml:brushProperty name="scaleFactor" value="0.5"/>
    </inkml:brush>
  </inkml:definitions>
  <inkml:trace contextRef="#ctx0" brushRef="#br0">1 277 3144 0 0,'1'2'2781'0'0,"1"1"-655"0"0,0 1-339 0 0,1 0-257 0 0,1 0-83 0 0,0-2-96 0 0,0 0-20 0 0,2 0-138 0 0,0-2-180 0 0,3 0-122 0 0,1-2-282 0 0,1 0 29 0 0,1-1-299 0 0,0-1 76 0 0,2 0-227 0 0,0-1-6 0 0,0 1 10 0 0,2-1-155 0 0,0 0-8 0 0,0-1-43 0 0,0 0 36 0 0,0 0-29 0 0,1 0 28 0 0,-1 0 6 0 0,0-1 4 0 0,0 1-23 0 0,-1 0 124 0 0,0-1 42 0 0,-2 0 98 0 0,0 1 200 0 0,-1-1-271 0 0,-1 0 226 0 0,-1-1-224 0 0,-1 1 208 0 0,-1-2-255 0 0,-2 1 169 0 0,-1-1-241 0 0,-1-1 174 0 0,-3 0-268 0 0,0 0 193 0 0,-2-2-190 0 0,-3 0 156 0 0,-1 1-216 0 0,-3-1 185 0 0,-2 0-200 0 0,-2 0 49 0 0,-2 2-13 0 0,-3 1 2 0 0,-2 1-24 0 0,-2 1 35 0 0,0 3-11 0 0,-2 2 28 0 0,0 2-26 0 0,-1 2 22 0 0,0 3-6 0 0,-1 2 21 0 0,1 3-20 0 0,1 2 17 0 0,2 3 8 0 0,1 2 31 0 0,3 3-96 0 0,3 2 155 0 0,3 1-276 0 0,3 2 246 0 0,4 0-290 0 0,3 1 215 0 0,4 1-268 0 0,4 1 234 0 0,2-1-23 0 0,3 0 0 0 0,2-1-140 0 0,2-1 228 0 0,2-2-66 0 0,1-3-31 0 0,2-2 40 0 0,1-2-9 0 0,0-4 10 0 0,0-3 18 0 0,1-2 9 0 0,-1-4 22 0 0,1-1-88 0 0,-1-3 340 0 0,1-2-153 0 0,0-2 335 0 0,-1-2-161 0 0,1-1 200 0 0,-1-3 53 0 0,0 0 144 0 0,-2-2-89 0 0,0-1 183 0 0,-2 0-59 0 0,-1-1 84 0 0,-1 0-32 0 0,-1-1-175 0 0,-1 0 19 0 0,0 0-199 0 0,0-1 150 0 0,0 1-355 0 0,-1-1 166 0 0,0 1-248 0 0,0 1 119 0 0,0-1-183 0 0,-1 2 151 0 0,1 0-237 0 0,-2 1 50 0 0,0 1-21 0 0,0 1-3 0 0,0 2-28 0 0,-1 0-263 0 0,1 2 23 0 0,-2 2-90 0 0,3 1-3 0 0,-3 1-33 0 0,4 3 1 0 0,1 1-7 0 0,1 3-13 0 0,1 2-7 0 0,2 3 2 0 0,1 2 54 0 0,1 2-86 0 0,0 3 130 0 0,1 2-202 0 0,-1 0 248 0 0,0 1-119 0 0,-2 0 235 0 0,0 0-127 0 0,-3-2 200 0 0,-1-1-155 0 0,-3-1 232 0 0,-1-3-136 0 0,-1-1 233 0 0,-2-1-64 0 0,-2-3 284 0 0,-1 0-78 0 0,-1-1 191 0 0,-2-3-76 0 0,0-1 91 0 0,0 0-157 0 0,-2-4 113 0 0,0 1-146 0 0,-1-5 45 0 0,0-1-133 0 0,0-2 48 0 0,2-3-129 0 0,0-1 6 0 0,2-3-111 0 0,2-1-86 0 0,2-3-114 0 0,3-2-72 0 0,1-2-47 0 0,2 0 11 0 0,2 0-118 0 0,0 2-224 0 0,1 1-106 0 0,-1 2-176 0 0,2 3-204 0 0,-1 2-212 0 0,0 2-208 0 0,1 3-22 0 0,-1 3-43 0 0,-2 2-309 0 0,2 2 216 0 0,1 2-381 0 0,0 2 26 0 0,0 1-1193 0 0,0 2-1090 0 0,-4 0 2500 0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3:26.48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4641E6"/>
      <inkml:brushProperty name="anchorY" value="-1.54686E6"/>
      <inkml:brushProperty name="scaleFactor" value="0.5"/>
    </inkml:brush>
  </inkml:definitions>
  <inkml:trace contextRef="#ctx0" brushRef="#br0">0 70 24 0 0,'6'2'12881'0'0,"-3"-2"-11339"0"0,0-1-5 0 0,1-1-50 0 0,-1 0 31 0 0,2-1-251 0 0,-2 0 10 0 0,1-1-277 0 0,-1 0-150 0 0,-1 2-185 0 0,1-2-153 0 0,-1 2-127 0 0,0 0-110 0 0,-1 1-92 0 0,0 0 3 0 0,0 1-87 0 0,1 0-23 0 0,1 0 58 0 0,0 3-204 0 0,0 0 74 0 0,0 2-240 0 0,0 3 123 0 0,-1 2-164 0 0,1 1 181 0 0,0 1-247 0 0,0 1 233 0 0,2 2-245 0 0,0 0 314 0 0,2 0-243 0 0,1 1 311 0 0,2-1-233 0 0,1-1 284 0 0,2-1-262 0 0,2-1 260 0 0,1-2-265 0 0,2-2 286 0 0,1-2-302 0 0,2-2 227 0 0,1-2-232 0 0,2-3 270 0 0,1-2-249 0 0,2-2 110 0 0,0-3 13 0 0,1-2 19 0 0,0-3-20 0 0,0-2 66 0 0,-1-2 46 0 0,-1-1 135 0 0,-1-1 32 0 0,-3 0 54 0 0,-2 0 84 0 0,-3 1-56 0 0,-2 2 5 0 0,-1 1-108 0 0,-3 1-60 0 0,-3 3 5 0 0,-2 2-44 0 0,-1 1-34 0 0,-2 2 46 0 0,-1 2-50 0 0,-1 1 14 0 0,-4 4 6 0 0,-3 3-36 0 0,-3 3 6 0 0,-1 4 1 0 0,-3 4-16 0 0,-1 6 94 0 0,-1 4-149 0 0,-1 5 159 0 0,0 6-151 0 0,-1 5 133 0 0,2 6-156 0 0,2 5 134 0 0,1 4-130 0 0,3 3 14 0 0,2 4 27 0 0,2 2-27 0 0,3 1 5 0 0,3 1 115 0 0,1 0-150 0 0,2-1 157 0 0,0-1-178 0 0,1-2 188 0 0,0-5-193 0 0,-1-3 203 0 0,0-5-89 0 0,-2-6 39 0 0,-1-3-40 0 0,-2-5-60 0 0,0-3 147 0 0,-2-4-132 0 0,-1-4 202 0 0,-1-3-76 0 0,-3-4-1 0 0,-1-4-17 0 0,-2-4 12 0 0,-3-4-16 0 0,-1-4-28 0 0,-3-3 274 0 0,-2-3-49 0 0,-1-3 123 0 0,-2-3-130 0 0,0-2 105 0 0,-1-3 14 0 0,1-2 80 0 0,1-1 0 0 0,1-3 31 0 0,3 0 15 0 0,2-3-12 0 0,3 0-23 0 0,4 0 16 0 0,2-1-594 0 0,5 0 169 0 0,5-2-84 0 0,4-1 0 0 0,5-1 0 0 0,6-3 0 0 0,6 0 0 0 0,5-1 0 0 0,7 0 0 0 0,5 0 0 0 0,5 1 0 0 0,4 1-555 0 0,3 1-187 0 0,2 0-443 0 0,3 2-132 0 0,0 1-406 0 0,1 1-350 0 0,-1 1-362 0 0,0 1-556 0 0,-3 2-3759 0 0,0 2-4652 0 0,-13 3 11265 0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3:34.32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5948E6"/>
      <inkml:brushProperty name="anchorY" value="-1.5551E6"/>
      <inkml:brushProperty name="scaleFactor" value="0.5"/>
    </inkml:brush>
  </inkml:definitions>
  <inkml:trace contextRef="#ctx0" brushRef="#br0">215 849 1232 0 0,'2'-2'2380'0'0,"1"0"-732"0"0,0-2-258 0 0,1 1-293 0 0,0-1-199 0 0,0 0-159 0 0,1 0-19 0 0,-2 1-118 0 0,1-1 6 0 0,0 1-158 0 0,-1-1 34 0 0,-1 1-150 0 0,1-1 47 0 0,-1 0-107 0 0,1 0 12 0 0,-1 1-96 0 0,0 1 4 0 0,1-1-82 0 0,-1 0 56 0 0,1-1-92 0 0,0 1 40 0 0,0-2-88 0 0,0 2 60 0 0,0-1-40 0 0,0 0 80 0 0,1-1-40 0 0,-1 1 61 0 0,0-2-81 0 0,-1 2 91 0 0,2-2-10 0 0,-2 2 56 0 0,0-2-69 0 0,0 1-13 0 0,-1-2-7 0 0,0 1 114 0 0,0 0-11 0 0,0 0-32 0 0,-2-1-46 0 0,1 2-12 0 0,0-2-25 0 0,-1 1-15 0 0,0 0-45 0 0,0 1-3 0 0,-2-1-22 0 0,1 1-1 0 0,-3 0-15 0 0,1 0 3 0 0,-4 1-12 0 0,2 1 8 0 0,-5 1-16 0 0,-2 1 32 0 0,-2 3-6 0 0,-3 1-34 0 0,-2 2 82 0 0,-1 2-78 0 0,0 3 128 0 0,-2 3-111 0 0,0 1 110 0 0,1 2-115 0 0,1 2 118 0 0,2 2-125 0 0,2 1 140 0 0,2 1-172 0 0,4 0 145 0 0,3 0-120 0 0,3 0 114 0 0,4-1-127 0 0,3 0 141 0 0,3-1-140 0 0,5-1 121 0 0,3-2-130 0 0,4 0 118 0 0,4-3-130 0 0,1-2 127 0 0,3-2-146 0 0,0-3 132 0 0,1-3-134 0 0,-1-3 147 0 0,0-3-175 0 0,-2-2 193 0 0,0-4-157 0 0,-2-2 164 0 0,-1-4-79 0 0,-2-2 133 0 0,-1-4 2 0 0,-2-2 9 0 0,-3-2 159 0 0,-1-1 77 0 0,-2 0-12 0 0,-2-1-7 0 0,-2 0 195 0 0,-1 1-147 0 0,-1 1 193 0 0,-2 2-272 0 0,-1 1 161 0 0,1 2-324 0 0,-2 1 178 0 0,0 2-312 0 0,0 2 232 0 0,0 1-292 0 0,0 1 204 0 0,1 3-270 0 0,0 0 238 0 0,0 1-271 0 0,-1 1 149 0 0,1 0-132 0 0,1 1 207 0 0,0 2-239 0 0,1-1 238 0 0,0 1-318 0 0,-1 1 261 0 0,3 0-232 0 0,-1 1 239 0 0,2-1-220 0 0,0 1 226 0 0,3-1-249 0 0,2-1 234 0 0,1-1-240 0 0,1 0 174 0 0,1-2-166 0 0,1-1 56 0 0,1-1 29 0 0,1-1-18 0 0,1-3 28 0 0,1-1 7 0 0,0-2-6 0 0,0-1 55 0 0,0-3 4 0 0,0 0 48 0 0,0-1 12 0 0,0 0 38 0 0,-1-1 30 0 0,-1 0-10 0 0,0 0 35 0 0,-1 1 33 0 0,-2 1-17 0 0,-1 0-43 0 0,-1 0 139 0 0,-1 1 36 0 0,-1 0-27 0 0,-1 1-25 0 0,-1 1 51 0 0,-1 1-78 0 0,-2 0-20 0 0,0 2-19 0 0,0 0-56 0 0,-2 2-33 0 0,1 1-47 0 0,-1 1-29 0 0,-1 2-57 0 0,-1 0 25 0 0,1 3 7 0 0,-1 1-18 0 0,-3 2 49 0 0,-1 4 10 0 0,-2 3 12 0 0,-1 4 0 0 0,-2 6 30 0 0,-2 5-31 0 0,-1 7 29 0 0,-2 6 103 0 0,1 7-145 0 0,-1 6 184 0 0,1 6-168 0 0,2 5 127 0 0,2 5-168 0 0,1 4 89 0 0,3 4-58 0 0,2 3 14 0 0,2 2-18 0 0,2 4 4 0 0,3 1 101 0 0,1 0-170 0 0,0-2 167 0 0,2-1-164 0 0,0-3 156 0 0,-1-3-225 0 0,0-2 132 0 0,0-3-245 0 0,-2-5 197 0 0,0-4-224 0 0,-2-6 217 0 0,-1-4-280 0 0,-1-6 64 0 0,0-4-2 0 0,-2-5 23 0 0,0-4 214 0 0,-1-4-259 0 0,-1-3 261 0 0,-2-4-265 0 0,-1-3 336 0 0,-1-3-260 0 0,-2-2 279 0 0,-1-3-238 0 0,-1-3 317 0 0,-2-1-233 0 0,-1-3 351 0 0,-1-2-221 0 0,-1-2 336 0 0,-1-2-153 0 0,-1-2 292 0 0,-1-1-80 0 0,1-1 123 0 0,0-1-86 0 0,1-1 104 0 0,0-2-169 0 0,3 0 36 0 0,1-2-166 0 0,2-1 51 0 0,3-2-174 0 0,2-2 45 0 0,4-2-130 0 0,4-3 36 0 0,4-4-264 0 0,6-4-45 0 0,6-5-175 0 0,7-6-103 0 0,6-3-135 0 0,7-6-112 0 0,8-2-71 0 0,6 0-18 0 0,4 0-94 0 0,5 2-161 0 0,3 3-319 0 0,-2 5-111 0 0,-1 6-142 0 0,-2 4-522 0 0,-4 4-120 0 0,-6 5-2398 0 0,-4 4-2671 0 0,-12 6 6221 0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3:34.86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6172E6"/>
      <inkml:brushProperty name="anchorY" value="-1.55632E6"/>
      <inkml:brushProperty name="scaleFactor" value="0.5"/>
    </inkml:brush>
  </inkml:definitions>
  <inkml:trace contextRef="#ctx0" brushRef="#br0">1 49 60 0 0,'0'-2'2632'0'0,"0"0"-900"0"0,0 0-261 0 0,0-1-350 0 0,1-1-220 0 0,0 0-103 0 0,0 1-79 0 0,2-1-61 0 0,0 1-110 0 0,0 0-82 0 0,1 1-104 0 0,0-1-74 0 0,0 1-52 0 0,1-1-42 0 0,0 2-51 0 0,1-1-103 0 0,-1 0 85 0 0,-1 1-48 0 0,2 0-6 0 0,-1 0-131 0 0,-1 1 283 0 0,2-1-105 0 0,-1 1 26 0 0,2 1 2 0 0,-2 0-25 0 0,0 0 44 0 0,1 0 65 0 0,-1 0 48 0 0,-1 0 48 0 0,3 0 27 0 0,-1-1-44 0 0,1 2-6 0 0,0-1-51 0 0,1 0-31 0 0,-1 0-51 0 0,1 0 38 0 0,-1 0-53 0 0,1 1-18 0 0,-2-1-38 0 0,-1-1-17 0 0,1 2-26 0 0,-1-1-6 0 0,1 1-14 0 0,-2 0-12 0 0,0 0-3 0 0,1 1 0 0 0,-1-1-20 0 0,-1 0-13 0 0,1 1-63 0 0,-1 0-133 0 0,-1-1-139 0 0,0 2-192 0 0,-1 0-153 0 0,0 1-322 0 0,-1-1-620 0 0,0 2-392 0 0,-1-1-1373 0 0,1 2-1317 0 0,0-1 2927 0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3:35.71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6322E6"/>
      <inkml:brushProperty name="anchorY" value="-1.55762E6"/>
      <inkml:brushProperty name="scaleFactor" value="0.5"/>
    </inkml:brush>
  </inkml:definitions>
  <inkml:trace contextRef="#ctx0" brushRef="#br0">11 248 2960 0 0,'0'-2'2973'0'0,"-2"-3"-687"0"0,0-2-271 0 0,0-3-337 0 0,0-1-259 0 0,1-1-127 0 0,0-1-96 0 0,0 0-77 0 0,2 0-61 0 0,1-1-100 0 0,1-1-193 0 0,1 0-80 0 0,1 1-130 0 0,1 0-111 0 0,1 1-107 0 0,1 0-76 0 0,1 1-34 0 0,0 1-90 0 0,1 1 6 0 0,-1 2-46 0 0,1 0-25 0 0,0 2-23 0 0,-2 2-39 0 0,2 1-6 0 0,0 2 12 0 0,1 2 45 0 0,-1 3-68 0 0,1 3 158 0 0,-1 3-223 0 0,-1 4 242 0 0,0 4-252 0 0,-1 3 192 0 0,0 5-199 0 0,-2 3 71 0 0,0 2-1 0 0,-1 3 5 0 0,-1 1 1 0 0,0 2-22 0 0,0 0 25 0 0,-1 0 10 0 0,1 0-3 0 0,0-1 3 0 0,0-1-5 0 0,0-1 21 0 0,0-3 21 0 0,1-2-5 0 0,0-3 27 0 0,0-3 31 0 0,2-1 30 0 0,0-3-24 0 0,1-2 86 0 0,1-2 3 0 0,1-1-11 0 0,1-3-20 0 0,1-3-3 0 0,1-1-39 0 0,2-3 9 0 0,1-3-33 0 0,1-2-10 0 0,2-2-14 0 0,1-3-7 0 0,2-4 5 0 0,3-3-45 0 0,1-4 27 0 0,1-3 18 0 0,1-3-34 0 0,2-4 50 0 0,-1-2 120 0 0,0-1-90 0 0,-2-1 218 0 0,-2 0-78 0 0,-1 0 86 0 0,-3 1-13 0 0,-2 1 58 0 0,-3 1-150 0 0,-1 2 84 0 0,-2-1-114 0 0,-3 2 99 0 0,-1 1-102 0 0,-2 0 76 0 0,-2 2-139 0 0,-1 1 86 0 0,-1 0-127 0 0,-2 1 29 0 0,-2 0-92 0 0,-2 1-5 0 0,-1 1-32 0 0,-3 1 4 0 0,-2 1-28 0 0,-1 2 17 0 0,-2 2-30 0 0,-2 2 23 0 0,-2 4-18 0 0,-2 2 43 0 0,0 2 39 0 0,-2 4-75 0 0,-1 3 92 0 0,0 2-75 0 0,1 4 74 0 0,1 2-73 0 0,2 3 74 0 0,2 1-55 0 0,3 3 77 0 0,3 1-101 0 0,2 0 55 0 0,5 1-4 0 0,2 0-25 0 0,4 1 28 0 0,4-1-4 0 0,3 0 2 0 0,3-2-14 0 0,4-2 13 0 0,2-1-9 0 0,3-4-11 0 0,2-2-2 0 0,2-3-28 0 0,1-2 11 0 0,1-4 0 0 0,1-3-19 0 0,1-2 52 0 0,1-3-132 0 0,2-3 72 0 0,0-3-175 0 0,1-2 62 0 0,-2-3-222 0 0,1-2 72 0 0,-2-2-172 0 0,0-2-29 0 0,-3 0-17 0 0,-2-1 8 0 0,-2 1-1 0 0,-4 2-23 0 0,-2 2-105 0 0,-2 2-223 0 0,-4 2-271 0 0,-2 3-77 0 0,-3 4-196 0 0,-3 2-7 0 0,-2 3-197 0 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3:36.00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6575E6"/>
      <inkml:brushProperty name="anchorY" value="-1.55871E6"/>
      <inkml:brushProperty name="scaleFactor" value="0.5"/>
    </inkml:brush>
  </inkml:definitions>
  <inkml:trace contextRef="#ctx0" brushRef="#br0">7 67 1304 0 0,'-2'-3'7986'0'0,"2"-1"-6204"0"0,0 1-304 0 0,0-2 61 0 0,1 0-195 0 0,1 0-49 0 0,0 0-157 0 0,0-1-167 0 0,0 2-181 0 0,1-2-186 0 0,0 2-81 0 0,-1-1-158 0 0,0 1-73 0 0,0 1-119 0 0,-1 1-21 0 0,-1 1-29 0 0,0 0-19 0 0,0 1-34 0 0,0 0-26 0 0,-1 3 28 0 0,-1 3-53 0 0,-1 2 52 0 0,0 3-30 0 0,0 2 28 0 0,-1 1-41 0 0,0 2-6 0 0,1 1-8 0 0,1 1 27 0 0,0 0-98 0 0,2 1-68 0 0,1-1-88 0 0,2 0-133 0 0,0 0-90 0 0,2-2-258 0 0,1-1-61 0 0,0-1-316 0 0,3-2-171 0 0,0-3-195 0 0,2-1-373 0 0,-2-4 78 0 0,3-2-452 0 0,1-3-1236 0 0,1-3-1347 0 0,-3-1 2988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19:07.5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317 567 2888 0 0,'0'0'9902'0'0,"30"-19"-4645"0"0,-26 15-5143 0 0,-1-1 0 0 0,1 0 1 0 0,-1 0-1 0 0,0 0 0 0 0,-1 0 0 0 0,1 0 0 0 0,-1-1 1 0 0,0 1-1 0 0,0-1 0 0 0,-1 0 0 0 0,0 1 1 0 0,0-1-1 0 0,0 0 0 0 0,-1 0 0 0 0,1 0 0 0 0,-2 1 1 0 0,1-1-1 0 0,0 0 0 0 0,-2-6 0 0 0,1 7-51 0 0,0 1 1 0 0,-1-1-1 0 0,1 1 0 0 0,-1 0 0 0 0,0-1 1 0 0,0 1-1 0 0,0 0 0 0 0,-1 0 0 0 0,1 0 1 0 0,-1 1-1 0 0,0-1 0 0 0,0 0 0 0 0,-1 1 0 0 0,1 0 1 0 0,-1 0-1 0 0,1 0 0 0 0,-1 0 0 0 0,0 1 1 0 0,0-1-1 0 0,0 1 0 0 0,0 0 0 0 0,-1 0 1 0 0,1 0-1 0 0,-8-1 0 0 0,0 0-63 0 0,-1 2 0 0 0,0-1 0 0 0,1 1-1 0 0,-1 1 1 0 0,0 0 0 0 0,1 1 0 0 0,-1 1 0 0 0,0-1 0 0 0,1 2-1 0 0,0 0 1 0 0,-1 1 0 0 0,1 0 0 0 0,1 0 0 0 0,-15 8 0 0 0,19-8 5 0 0,1-1 1 0 0,0 1-1 0 0,0 0 1 0 0,0 1-1 0 0,0-1 1 0 0,1 1-1 0 0,0 0 1 0 0,0 1 0 0 0,0-1-1 0 0,1 1 1 0 0,-1 0-1 0 0,1 0 1 0 0,1 0-1 0 0,-1 0 1 0 0,1 1-1 0 0,0 0 1 0 0,1 0-1 0 0,-1-1 1 0 0,1 1 0 0 0,1 1-1 0 0,0-1 1 0 0,0 0-1 0 0,0 0 1 0 0,0 0-1 0 0,1 1 1 0 0,1 7-1 0 0,0-8 1 0 0,1 1 0 0 0,-1 0 0 0 0,1-1 0 0 0,0 0 0 0 0,1 1 0 0 0,0-1 0 0 0,0 0 0 0 0,1-1 0 0 0,-1 1 0 0 0,1 0-1 0 0,1-1 1 0 0,-1 0 0 0 0,1 0 0 0 0,1 0 0 0 0,-1-1 0 0 0,1 0 0 0 0,-1 0 0 0 0,1 0 0 0 0,8 4 0 0 0,-10-7-1 0 0,1 1 1 0 0,-1-1 0 0 0,1 0-1 0 0,0 0 1 0 0,0-1 0 0 0,0 1-1 0 0,0-1 1 0 0,0 0 0 0 0,0 0-1 0 0,1-1 1 0 0,-1 0 0 0 0,0 1-1 0 0,0-2 1 0 0,0 1 0 0 0,0-1-1 0 0,1 0 1 0 0,-1 0 0 0 0,0 0-1 0 0,0 0 1 0 0,0-1 0 0 0,0 0-1 0 0,-1 0 1 0 0,1-1 0 0 0,-1 1-1 0 0,1-1 1 0 0,-1 0 0 0 0,0 0-1 0 0,6-6 1 0 0,0-1 169 0 0,-1 0 0 0 0,0-1 0 0 0,0 0 0 0 0,-1-1 0 0 0,-1 0 0 0 0,7-13 0 0 0,8-15 961 0 0,-10 26-1157 0 0,-4 13-92 0 0,0 24-129 0 0,-3-4 259 0 0,0-7 17 0 0,0 1-1 0 0,1-1 1 0 0,1 0 0 0 0,0 0-1 0 0,0-1 1 0 0,1 0-1 0 0,1 0 1 0 0,0-1 0 0 0,0 0-1 0 0,1 0 1 0 0,0-1-1 0 0,14 10 1 0 0,-22-18-21 0 0,0 0-1 0 0,0-1 1 0 0,0 1 0 0 0,0 0-1 0 0,0-1 1 0 0,0 1 0 0 0,0-1-1 0 0,0 0 1 0 0,0 0-1 0 0,0 1 1 0 0,0-1 0 0 0,0-1-1 0 0,0 1 1 0 0,0 0 0 0 0,0 0-1 0 0,3-2 1 0 0,30-11 52 0 0,-26 7 7 0 0,0-1-1 0 0,-1 0 1 0 0,0-1-1 0 0,0 1 1 0 0,0-2-1 0 0,-1 1 1 0 0,0-1 0 0 0,-1 0-1 0 0,0 0 1 0 0,8-18-1 0 0,2-7 999 0 0,21-65-1 0 0,-22 46-331 0 0,-2-1 1 0 0,-2 0-1 0 0,-3-1 0 0 0,-3 0 0 0 0,-1-70 0 0 0,-3 99-725 0 0,-1-9-198 0 0,-4 62 82 0 0,-1 41 41 0 0,4-1 0 0 0,2 1 0 0 0,4 0 0 0 0,2-1-1 0 0,4 0 1 0 0,2 0 0 0 0,27 79 0 0 0,-33-125-152 0 0,0 0-1 0 0,2-1 0 0 0,0 0 0 0 0,1-1 1 0 0,1 0-1 0 0,25 33 0 0 0,-32-46-210 0 0,1-1 0 0 0,0 0 0 0 0,1-1 0 0 0,-1 1-1 0 0,1-1 1 0 0,-1 0 0 0 0,1 0 0 0 0,1-1 0 0 0,-1 0-1 0 0,13 5 1 0 0,-14-7-238 0 0,1 0 0 0 0,0 0-1 0 0,0 0 1 0 0,0-1-1 0 0,0 0 1 0 0,0 0 0 0 0,0 0-1 0 0,-1-1 1 0 0,1 0 0 0 0,0 0-1 0 0,0 0 1 0 0,0-1 0 0 0,-1 0-1 0 0,10-4 1 0 0,11-7-4568 0 0,-2-3-2648 0 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3:36.13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6712E6"/>
      <inkml:brushProperty name="anchorY" value="-1.56018E6"/>
      <inkml:brushProperty name="scaleFactor" value="0.5"/>
    </inkml:brush>
  </inkml:definitions>
  <inkml:trace contextRef="#ctx0" brushRef="#br0">114 121 212 0 0,'-2'-3'3460'0'0,"-1"-5"-1012"0"0,-2-1-360 0 0,-2-3-365 0 0,0-1-453 0 0,-1 0-90 0 0,-1 1-314 0 0,0 1 4 0 0,-1 1-268 0 0,1 1-19 0 0,2 3-250 0 0,-1 0-8 0 0,1 3-412 0 0,0-1-209 0 0,2 2-453 0 0,-1 2-545 0 0,1 1-657 0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3:36.57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6573E6"/>
      <inkml:brushProperty name="anchorY" value="-1.5588E6"/>
      <inkml:brushProperty name="scaleFactor" value="0.5"/>
    </inkml:brush>
  </inkml:definitions>
  <inkml:trace contextRef="#ctx0" brushRef="#br0">251 143 3504 0 0,'-3'-3'3033'0'0,"-1"-5"-421"0"0,-3-2-468 0 0,-1-2-134 0 0,-1-1-342 0 0,1-1-123 0 0,-1 1-117 0 0,1 0-23 0 0,1 1-55 0 0,0 1-201 0 0,1 1-208 0 0,1 3-152 0 0,1 1-186 0 0,1 1-114 0 0,1 2-91 0 0,1 1-76 0 0,2 3-78 0 0,2 4-48 0 0,2 4-10 0 0,3 4-64 0 0,4 6-37 0 0,2 5-54 0 0,4 6-121 0 0,3 7-18 0 0,2 5-62 0 0,3 5-74 0 0,3 6 12 0 0,1 5-12 0 0,1 4-4 0 0,1 3 28 0 0,-2 1 30 0 0,-2-1-22 0 0,-3 0 104 0 0,-4-1 22 0 0,-4-2-2 0 0,-6-1 41 0 0,-6-2 23 0 0,-5 0 61 0 0,-5 0 181 0 0,-6-1-64 0 0,-5-1 191 0 0,-4-2-38 0 0,-5-2 225 0 0,-2-2-151 0 0,-4-3 52 0 0,-1-3-41 0 0,-1-2-66 0 0,-2-3-25 0 0,1-4-55 0 0,1-4-46 0 0,2-3-34 0 0,2-4-43 0 0,3-2-100 0 0,2-4-139 0 0,3-2-174 0 0,3-3-212 0 0,1-1-262 0 0,3-3-173 0 0,1-1-413 0 0,1-2-613 0 0,3-3-219 0 0,0-1-611 0 0,1-1-3082 0 0,-9-3-4313 0 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5:59.09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8305E6"/>
      <inkml:brushProperty name="anchorY" value="-1.57375E6"/>
      <inkml:brushProperty name="scaleFactor" value="0.5"/>
    </inkml:brush>
  </inkml:definitions>
  <inkml:trace contextRef="#ctx0" brushRef="#br0">1 568 892 0 0,'0'0'13003'0'0,"2"1"-12530"0"0,0-1-37 0 0,5 2 4491 0 0,-15 5 938 0 0,8-9-5866 0 0,-1 0 208 0 0,0 0-235 0 0,2-1 222 0 0,-1 0-259 0 0,1 1 244 0 0,1-2-285 0 0,-1 1 285 0 0,1-2-256 0 0,-1 1 217 0 0,2-2-227 0 0,-1 1 244 0 0,1-2-233 0 0,0 0 182 0 0,0-1-222 0 0,1-1 246 0 0,0 0-258 0 0,-1-1 279 0 0,2 1-280 0 0,-1-2 253 0 0,1 0-290 0 0,-1 0 308 0 0,1 0-248 0 0,-3 6 167 0 0,1-1 2 0 0,1-5-191 0 0,1 0 266 0 0,0 0-105 0 0,-1 0 16 0 0,0 0-17 0 0,1 1 2 0 0,-1-1-6 0 0,0 1 14 0 0,0 0-13 0 0,0 1 0 0 0,0 0-24 0 0,0 0 6 0 0,0 0-12 0 0,0 0 21 0 0,0 0-25 0 0,0-1 12 0 0,1 1-4 0 0,-1 1 1 0 0,1-1 5 0 0,-1 0-6 0 0,1 0 15 0 0,0 1-22 0 0,0-1 6 0 0,0 1 17 0 0,0-1-29 0 0,1 0 5 0 0,-1 1 7 0 0,0 1 1 0 0,-1 0-9 0 0,1 0 8 0 0,0 0-7 0 0,-1 1 85 0 0,0 0-103 0 0,1 0 11 0 0,0 0 23 0 0,0 0-20 0 0,-1 1-3 0 0,1-1 11 0 0,-1 1 5 0 0,2-1-16 0 0,-2 2 44 0 0,1-1-42 0 0,-1 0 33 0 0,1 0-5 0 0,0 1-13 0 0,0-1-4 0 0,0 1 5 0 0,1 0 7 0 0,-2 0-3 0 0,2 0 2 0 0,-1 0-4 0 0,1 1-9 0 0,-1-1 2 0 0,1 1-1 0 0,-1 0 10 0 0,1 0-18 0 0,-1 0 20 0 0,1 0-20 0 0,-1 1 25 0 0,0-1-26 0 0,0 1 3 0 0,-1 1 3 0 0,1-1 3 0 0,-1 1-5 0 0,0-1 20 0 0,-2 2-38 0 0,2-2 25 0 0,-1 1 62 0 0,0 1-106 0 0,0-1 62 0 0,-2 1-57 0 0,3 0 33 0 0,0-1-11 0 0,0 1 13 0 0,-1 0 6 0 0,2 1-11 0 0,-1 0-5 0 0,-1 0 11 0 0,1 0 5 0 0,0 1-6 0 0,1 0-2 0 0,-1 0 14 0 0,0 1-4 0 0,0 0-12 0 0,0 1 4 0 0,0-1 12 0 0,0 1-8 0 0,0 0-2 0 0,1 1 10 0 0,-2 0 10 0 0,1 1-25 0 0,0-2 8 0 0,0 3-7 0 0,-1-1 10 0 0,1 0 6 0 0,0 2 17 0 0,0-1 1 0 0,0 1-13 0 0,-1 0 1 0 0,1 0 3 0 0,-1 0 12 0 0,0 0-7 0 0,-1-1-2 0 0,1 1 66 0 0,-1 0-71 0 0,0 1 29 0 0,1 0 34 0 0,-1 1-3 0 0,0-1-1 0 0,0 1-161 0 0,0-1 224 0 0,0 1-228 0 0,0 0 223 0 0,0 0-234 0 0,0 0 266 0 0,0 0-202 0 0,-1 0 241 0 0,1 0-255 0 0,-1 0 261 0 0,1 0-243 0 0,-1 0 218 0 0,1 1-232 0 0,0-1 306 0 0,-1 1-265 0 0,1 1 247 0 0,0-1-230 0 0,-1 0 237 0 0,1 0-230 0 0,-1 0 256 0 0,1 0-262 0 0,0 0 294 0 0,0 0-330 0 0,1 0 305 0 0,-1 0-313 0 0,0 0 303 0 0,0-1-330 0 0,0 1 317 0 0,0-1-339 0 0,0 1 306 0 0,0-1-98 0 0,1 1 7 0 0,-1 0-12 0 0,0-1 2 0 0,0 1-36 0 0,1-1-4 0 0,-1 1 18 0 0,0-1 29 0 0,0 1-21 0 0,1-1 18 0 0,-1 0-46 0 0,1 0 32 0 0,-1 0-21 0 0,1 0 10 0 0,-1 0-54 0 0,1 0 34 0 0,-1 0-22 0 0,1-1 5 0 0,-1 1 36 0 0,1-1-66 0 0,0 1 2 0 0,0-1-7 0 0,-1 0 18 0 0,0 0-7 0 0,1 0-25 0 0,-1 0-1 0 0,1 0 12 0 0,-1-1 74 0 0,1 2-71 0 0,0-2-40 0 0,0 2 20 0 0,-1 0-11 0 0,1-1 34 0 0,0 1-47 0 0,0 0 15 0 0,0 0-5 0 0,1 0 0 0 0,-1 0 0 0 0,0 0 0 0 0,0 0 0 0 0,1-1 0 0 0,-1 1 0 0 0,0-1 0 0 0,-1 0 0 0 0,2 1 0 0 0,-1-2 0 0 0,0 1 0 0 0,1 0 0 0 0,-1 0 0 0 0,1 1 0 0 0,-1-1 0 0 0,0 0 0 0 0,0 1 0 0 0,1-1 0 0 0,-1-1 0 0 0,1 1 0 0 0,-1-1 0 0 0,1 0 0 0 0,-1-1 0 0 0,0 1 0 0 0,0-2 0 0 0,1 2 0 0 0,-2-2 0 0 0,2 2 0 0 0,-1-2 0 0 0,0 1 0 0 0,0-1 0 0 0,0 1 0 0 0,0-2 0 0 0,1 2 0 0 0,-1-2 0 0 0,0 1 0 0 0,0-1 0 0 0,0 1 0 0 0,0-2 0 0 0,1 2 0 0 0,-1-2 0 0 0,0 0 0 0 0,1 0 0 0 0,0 0 0 0 0,0-1 0 0 0,2 1 0 0 0,-1-1 0 0 0,1-1 0 0 0,-1 1 0 0 0,2-1 0 0 0,-1 0 0 0 0,1-1 0 0 0,-1 0 0 0 0,2 0 0 0 0,-2 0 0 0 0,0 0 0 0 0,2-1 0 0 0,-2 0 0 0 0,3 0 0 0 0,-3-1 0 0 0,2 1 0 0 0,-2-1 0 0 0,1 0 0 0 0,-2 0 0 0 0,2-1 0 0 0,-2 0 0 0 0,2-1 0 0 0,-2 1 0 0 0,1-2 0 0 0,-1 1 0 0 0,1-1 0 0 0,-1 0 0 0 0,1-1 0 0 0,-1 1 0 0 0,1-3 0 0 0,-1 1 0 0 0,1-2 0 0 0,-1 1 0 0 0,0-2 0 0 0,1 1 0 0 0,-2-2 0 0 0,1 0 0 0 0,0 0 0 0 0,-1 0 0 0 0,0-1 0 0 0,0 0 0 0 0,-1 0 0 0 0,0 0 0 0 0,0 0 0 0 0,0 0 0 0 0,-1 1 0 0 0,0-1 0 0 0,-1 1 0 0 0,1 0 0 0 0,0 0 0 0 0,-1 0 0 0 0,1 0 0 0 0,-1 0 0 0 0,0 0 0 0 0,0 0 0 0 0,-1 0 0 0 0,1 0 0 0 0,0 1 0 0 0,-1-1 0 0 0,1 1 0 0 0,-1-1 0 0 0,1 1 0 0 0,0-1 0 0 0,0 0 0 0 0,-1 1 0 0 0,1-1 0 0 0,-1 1 0 0 0,1 1 0 0 0,0-1 0 0 0,0 2 0 0 0,-1-2 0 0 0,1 2 0 0 0,-1-2 0 0 0,0 2 0 0 0,0-2 0 0 0,-1 2 0 0 0,1-1 0 0 0,0 1 0 0 0,0-1 0 0 0,0 2 0 0 0,-1-2 0 0 0,1 2 0 0 0,-1-2 0 0 0,1 2 0 0 0,-1-1 0 0 0,1 1 0 0 0,0 0 0 0 0,-1 0 0 0 0,1 0 0 0 0,0 1 0 0 0,0-1 0 0 0,0 1 0 0 0,0 0 0 0 0,-1 1 0 0 0,0-1 0 0 0,1 1 0 0 0,0 1 0 0 0,0-2 0 0 0,0 2 0 0 0,0 0 0 0 0,0-2 0 0 0,0 1 0 0 0,0 1 0 0 0,-1 0 0 0 0,1-1 0 0 0,0 2 0 0 0,-1 0 0 0 0,1-1 0 0 0,0 1 0 0 0,0 0 0 0 0,0 0 0 0 0,0 1 0 0 0,0 0 0 0 0,-1-1 0 0 0,1 0 0 0 0,0 0 0 0 0,-1 0 0 0 0,1 1 0 0 0,0 1 0 0 0,0-1 0 0 0,0 1 0 0 0,0 0 0 0 0,0 0 0 0 0,0 0 0 0 0,0-1 0 0 0,0-1 0 0 0,0 0 0 0 0,0 0 0 0 0,0 1 0 0 0,0 0 0 0 0,0 1 0 0 0,0-1 0 0 0,0 1 0 0 0,0 1 0 0 0,0-1 0 0 0,0 0 0 0 0,0 0 0 0 0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6:06.28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8538E6"/>
      <inkml:brushProperty name="anchorY" value="-1.575E6"/>
      <inkml:brushProperty name="scaleFactor" value="0.5"/>
    </inkml:brush>
  </inkml:definitions>
  <inkml:trace contextRef="#ctx0" brushRef="#br0">4 775 700 0 0,'0'0'5344'0'0,"-1"2"-4767"0"0,1-1 179 0 0,-1 1-326 0 0,0-1 227 0 0,0 1 740 0 0,3-1-1007 0 0,4 3 4604 0 0,-3-4-4710 0 0,0-1-10 0 0,0 1-56 0 0,-1 0 38 0 0,0-1-11 0 0,0 0-35 0 0,-1 0 2 0 0,0-1-58 0 0,0 1 4 0 0,0-2-23 0 0,0 1 13 0 0,-1 0 4 0 0,1-2 36 0 0,0 1-14 0 0,0 1 11 0 0,-1 0-6 0 0,1-1-3 0 0,0 0-4 0 0,0 0 10 0 0,0-1-13 0 0,-1 1 23 0 0,1 0 8 0 0,0-1 63 0 0,0 0-114 0 0,0 0 88 0 0,0 0-126 0 0,1-1 110 0 0,-1 1-101 0 0,1-1 108 0 0,-1 1-64 0 0,0-1 63 0 0,1 0-50 0 0,-1 0 30 0 0,0 1-37 0 0,1-1-27 0 0,-1 1 6 0 0,0-1-28 0 0,0 1-22 0 0,1-2 33 0 0,-1 2 86 0 0,-1-1-117 0 0,1 0 73 0 0,0 0-112 0 0,1 0 78 0 0,-1-1-102 0 0,0 2 160 0 0,1-2-222 0 0,0 1 190 0 0,-1 0-162 0 0,0 0 192 0 0,1-1-197 0 0,-1 1 183 0 0,1-1-214 0 0,-1 1 198 0 0,1-2-225 0 0,-1 1 225 0 0,2-1-218 0 0,-2 2 187 0 0,2-2-257 0 0,-2 1 322 0 0,1-2-296 0 0,0 3 256 0 0,0-2-248 0 0,0 1 222 0 0,0-1-212 0 0,0 2 216 0 0,0-2-213 0 0,0 1 218 0 0,0-1-65 0 0,0 2 22 0 0,-1-1-28 0 0,1 1-6 0 0,0-1-9 0 0,-1 2-4 0 0,0-2-33 0 0,0 1 4 0 0,1-1-13 0 0,-1 2 7 0 0,0-2 21 0 0,1 1-7 0 0,-1-1-10 0 0,1 1-10 0 0,-1 0 2 0 0,0 0-2 0 0,1 0-9 0 0,-1 1 12 0 0,1-2 9 0 0,-1 2-16 0 0,0-2-22 0 0,1 1 20 0 0,0 0 2 0 0,-1 0-6 0 0,1-1 2 0 0,0 2 24 0 0,0-2-45 0 0,-1 2 19 0 0,2-1-11 0 0,-1 0 6 0 0,0 0-2 0 0,-1 1 15 0 0,1-1 6 0 0,0 1-25 0 0,-1-1 13 0 0,1 1-5 0 0,0 0-3 0 0,-1 0 28 0 0,1 1-31 0 0,0-1 57 0 0,-1 0-68 0 0,1 1 21 0 0,-1-1-2 0 0,0 0-16 0 0,0 1 24 0 0,0-1-26 0 0,1 0 12 0 0,-1 2-4 0 0,1-2 6 0 0,-1 1 8 0 0,0 1-12 0 0,0-1 23 0 0,0 0-16 0 0,0 1-9 0 0,-1 0 8 0 0,1-1 1 0 0,0 1-1 0 0,0-1 1 0 0,-1 2-4 0 0,1-2 19 0 0,0 1-24 0 0,0 0 21 0 0,0 0-15 0 0,0-1 4 0 0,1 1-1 0 0,-1 0-9 0 0,0 0 21 0 0,0-1-35 0 0,0 1 30 0 0,-1 0-19 0 0,1 0 15 0 0,0 0 14 0 0,-1 0-27 0 0,1 0 9 0 0,0 0-7 0 0,0-1 24 0 0,1 1-26 0 0,-1 0 4 0 0,1-2 12 0 0,-1 1 1 0 0,0 1-14 0 0,1-1 15 0 0,-1 0-20 0 0,0 1 11 0 0,0-2 10 0 0,0 2 39 0 0,0 0-56 0 0,0 0 14 0 0,0-1-10 0 0,0 0 5 0 0,0 1-6 0 0,0 0 11 0 0,0-1-13 0 0,1 1 14 0 0,-1-1-23 0 0,0 2 20 0 0,0-2-15 0 0,0 0 9 0 0,-1 1 16 0 0,0 0 47 0 0,2-1-92 0 0,-1 1 35 0 0,0 0-13 0 0,0 0 6 0 0,0 1 8 0 0,-1-1-7 0 0,1 0 21 0 0,-1 1-48 0 0,1-1 25 0 0,-1 2-5 0 0,1-3 5 0 0,-1 1-5 0 0,1 1 48 0 0,0-1-37 0 0,-1 1-29 0 0,1-1 28 0 0,-1 0-16 0 0,1 1 8 0 0,-1-1 3 0 0,0 1 9 0 0,0 1 11 0 0,1-2-146 0 0,0 0 192 0 0,0 0-73 0 0,-1 1 24 0 0,1 0 13 0 0,-1 1-27 0 0,0-1 13 0 0,0 1-19 0 0,1-1 5 0 0,-1-1 8 0 0,1 0-4 0 0,0 1 16 0 0,-1 0-4 0 0,0 1-21 0 0,1-1 16 0 0,-1 1-16 0 0,0 0 9 0 0,0 0-3 0 0,0 0 53 0 0,0-1-62 0 0,1 0 2 0 0,0-1 31 0 0,-1 1-40 0 0,1 1 9 0 0,-1-1 1 0 0,0 1 22 0 0,0 0-11 0 0,1-2-24 0 0,0 0 8 0 0,1 0 6 0 0,-2 0-8 0 0,1 1 16 0 0,1-1-13 0 0,-1 0 9 0 0,0 1 21 0 0,0 0-39 0 0,0 0 26 0 0,-1 0-12 0 0,0 1 26 0 0,1-1-22 0 0,0-1 4 0 0,0 0-11 0 0,0 1 2 0 0,0 0 79 0 0,-1 1-103 0 0,1-1 72 0 0,0 0-46 0 0,1-1-16 0 0,-1 1 10 0 0,0 0 13 0 0,0 0-14 0 0,0 1 5 0 0,-1 0 4 0 0,0 0 8 0 0,0 0-7 0 0,1-2 2 0 0,0 1 0 0 0,0 0 0 0 0,0 0 19 0 0,0 0-24 0 0,-1 1-2 0 0,0-1 14 0 0,0 1-14 0 0,0 0 18 0 0,0 0-14 0 0,0 0 14 0 0,0 0-5 0 0,0 0 68 0 0,1-1-88 0 0,0 0 6 0 0,-1-1 14 0 0,1 1-4 0 0,0 0 695 0 0,2 1-806 0 0,0 0 133 0 0,1 0-31 0 0,-2 0 10 0 0,4-1-12 0 0,-1 1 2 0 0,-1-1 18 0 0,3 0-15 0 0,-2 0 1 0 0,-1 1 37 0 0,3-1-58 0 0,-1 0 46 0 0,1 1-32 0 0,0-1 18 0 0,2 0-6 0 0,-2 0-12 0 0,1 0 23 0 0,-1 1-26 0 0,1-1 7 0 0,-1 0-2 0 0,2 0 5 0 0,-2 0 8 0 0,1 0-12 0 0,-1 0-150 0 0,2 0 239 0 0,-3 0-241 0 0,3 0 270 0 0,-2 0-270 0 0,1 0 269 0 0,-1 0-253 0 0,2 0 248 0 0,-2 1-246 0 0,2-1 260 0 0,-2 0-260 0 0,2 0 266 0 0,-2 0-271 0 0,2 0 277 0 0,-2 1-274 0 0,2-1 260 0 0,-1 1-247 0 0,1-1 252 0 0,-1 1-267 0 0,-2-1 272 0 0,2 1-246 0 0,-1-1 224 0 0,1 1-230 0 0,-1-1 236 0 0,-2 0-248 0 0,2 1 270 0 0,-1 0-249 0 0,-2 0 230 0 0,0 0-245 0 0,1-1 278 0 0,-1 1-295 0 0,0 0 328 0 0,-1-1-378 0 0,-2 1 320 0 0,3 0-291 0 0,0-1 276 0 0,-1 1-269 0 0,-1 0 267 0 0,0-1-271 0 0,-1 1 277 0 0,2 0-204 0 0,0 0 174 0 0,0-1-198 0 0,-1 1 222 0 0,0 0-232 0 0,-1 0 252 0 0,3 0-266 0 0,-1 0 262 0 0,1 0-261 0 0,-2 0 270 0 0,0 0-259 0 0,-1 0 242 0 0,2-1-250 0 0,0 1 270 0 0,0 0-109 0 0,-1-1-136 0 0,-1 1 217 0 0,0 0-232 0 0,-1 0 237 0 0,3-1-242 0 0,0 1 268 0 0,0-1-122 0 0,0 1-123 0 0,-2-1 208 0 0,0 1-234 0 0,0 0 262 0 0,-1 0-140 0 0,0 0-14 0 0,0 0 15 0 0,2 0-144 0 0,1-1 304 0 0,0 1-124 0 0,0 0-128 0 0,-2-1 208 0 0,1 1-235 0 0,-2 0 243 0 0,1 0-107 0 0,-2 0 12 0 0,1 0-118 0 0,0 0 203 0 0,0 0-108 0 0,0 0 24 0 0,0 0-14 0 0,2 0-47 0 0,1 0-114 0 0,0-1 315 0 0,-1 1-296 0 0,-1 0 258 0 0,1 0 424 0 0,-2 1-548 0 0,0 1 26 0 0,1 0 34 0 0,-1-1-52 0 0,0 0 0 0 0,0 0 12 0 0,0-1-20 0 0,1 0 11 0 0,-1 0-8 0 0,0 0 1 0 0,-1 0 14 0 0,1 0-22 0 0,0 0 111 0 0,0 2-111 0 0,0 0 35 0 0,0 0-1 0 0,0-1-32 0 0,0 1 1 0 0,0-2 3 0 0,0 1-7 0 0,0-1 15 0 0,0 0 6 0 0,0 0-16 0 0,0 0 11 0 0,0 0-4 0 0,0 0-13 0 0,0 0-32 0 0,0 1 48 0 0,0 1 9 0 0,0 0 20 0 0,0 0-35 0 0,0-1 31 0 0,0 0-19 0 0,0 0-4 0 0,0 1 15 0 0,0 0-9 0 0,0 0 7 0 0,0-1 12 0 0,1 2 30 0 0,-1-1 6 0 0,1 0-13 0 0,-1 2 30 0 0,1-1-24 0 0,-1-1 27 0 0,1 2-36 0 0,-1-1 11 0 0,0 0-13 0 0,0 2-2 0 0,0-1-10 0 0,0-1-7 0 0,0 2 6 0 0,0-1 11 0 0,0 1-21 0 0,1-1 16 0 0,-1 1-6 0 0,0 0 40 0 0,1 0 2 0 0,0-1-2 0 0,-1 1 31 0 0,0-1-33 0 0,1 2-2 0 0,-1 0 60 0 0,2 0-93 0 0,-1-1 44 0 0,0 2 13 0 0,0-1-6 0 0,1 2 4 0 0,-1-2-24 0 0,1 2 8 0 0,0 0 0 0 0,0-1-5 0 0,0 1-3 0 0,0-1-9 0 0,0 1 7 0 0,0-1 21 0 0,0 1-25 0 0,0-1 32 0 0,1 1-19 0 0,-1-1 7 0 0,0 1-21 0 0,0 0 6 0 0,0 1 53 0 0,1-2-203 0 0,-1 2 276 0 0,-1-2-293 0 0,1 1 276 0 0,-1-1-278 0 0,2 1 278 0 0,-2-1-276 0 0,1 1 270 0 0,0-1-290 0 0,0 1 286 0 0,0-1-245 0 0,0 1 265 0 0,-1-1-269 0 0,1 1 246 0 0,0 1-247 0 0,0 0 301 0 0,0-2-304 0 0,0 2 341 0 0,0-1-325 0 0,0 2 383 0 0,1-1-402 0 0,-1 0 385 0 0,0 0-392 0 0,1 0 373 0 0,-1 0-406 0 0,1 0 433 0 0,-1 0-407 0 0,1 0 132 0 0,-1 0-27 0 0,1 0 2 0 0,-1-1-5 0 0,0 1 12 0 0,1-1 2 0 0,-1 1-6 0 0,0 0 26 0 0,0 0-21 0 0,1 0 310 0 0,-1 1-447 0 0,1-1 472 0 0,-1 0-518 0 0,1 0 470 0 0,-1 0-470 0 0,1 0 466 0 0,0 0-426 0 0,-1 0 507 0 0,1 1-522 0 0,-1-1 547 0 0,1 0-569 0 0,-1 0 572 0 0,1 1-587 0 0,0-1 441 0 0,0 1-326 0 0,-1-1 92 0 0,1 0-27 0 0,0 0 0 0 0,0 0 0 0 0,0 0 0 0 0,-1 0 0 0 0,1 0 0 0 0,0 0 0 0 0,0 0 0 0 0,0-1 0 0 0,-1 1 0 0 0,1-1 0 0 0,-1 1 0 0 0,1 0 0 0 0,0 0 0 0 0,-1 0 0 0 0,0 0 0 0 0,1 0 0 0 0,0-1 0 0 0,-1 1 0 0 0,1-1 0 0 0,0 0 0 0 0,0 1 0 0 0,-1-1 0 0 0,0-1 0 0 0,1 1 0 0 0,-1 0 0 0 0,1 0 0 0 0,-2-1 0 0 0,2 1 0 0 0,-2-1 0 0 0,2 1 0 0 0,-1-2 0 0 0,0 2 0 0 0,-1-1 0 0 0,1 0 0 0 0,1 1 0 0 0,-2-1 0 0 0,2 1 0 0 0,-2-2 0 0 0,1 1 0 0 0,0 0 0 0 0,0 0 0 0 0,-1-1 0 0 0,1 2 0 0 0,0-3 0 0 0,0 3 0 0 0,0-2 0 0 0,0 0 0 0 0,0 0 0 0 0,0 0 0 0 0,-1 0 0 0 0,1 0 0 0 0,0-1 0 0 0,-1 1 0 0 0,1-1 0 0 0,-1 1 0 0 0,1-1 0 0 0,-1 1 0 0 0,0-2 0 0 0,0 2 0 0 0,0-2 0 0 0,1 1 0 0 0,-1-1 0 0 0,0-1 0 0 0,0 2 0 0 0,0-1 0 0 0,-1-1 0 0 0,1 1 0 0 0,0 0 0 0 0,0-1 0 0 0,0 1 0 0 0,-1-1 0 0 0,1 0 0 0 0,-1-2 0 0 0,0 3 0 0 0,1-1 0 0 0,0 0 0 0 0,-1-2 0 0 0,1 3 0 0 0,-1-2 0 0 0,0 1 0 0 0,0-1 0 0 0,1 0 0 0 0,0 1 0 0 0,-1-1 0 0 0,1-1 0 0 0,0 2 0 0 0,-1-1 0 0 0,1 1 0 0 0,-1-2 0 0 0,1 2 0 0 0,-1-1 0 0 0,1 0 0 0 0,-1 0 0 0 0,0-1 0 0 0,1 1 0 0 0,-1 0 0 0 0,1 0 0 0 0,-1-1 0 0 0,0 0 0 0 0,0 1 0 0 0,0 1 0 0 0,0-1 0 0 0,0-1 0 0 0,0 0 0 0 0,1 2 0 0 0,0-1 0 0 0,-1 1 0 0 0,1-2 0 0 0,-1 0 0 0 0,1 2 0 0 0,0-1 0 0 0,-1-1 0 0 0,0 1 0 0 0,1-1 0 0 0,-1 1 0 0 0,0 0 0 0 0,1 0 0 0 0,-1 0 0 0 0,0-1 0 0 0,0 0 0 0 0,1 1 0 0 0,-1 0 0 0 0,1 0 0 0 0,-1 0 0 0 0,0-1 0 0 0,0 0 0 0 0,1 1 0 0 0,0-1 0 0 0,0 1 0 0 0,-1-1 0 0 0,1 0 0 0 0,-1 0 0 0 0,0-1 0 0 0,0 0 0 0 0,0 2 0 0 0,1-1 0 0 0,-1 1 0 0 0,0-1 0 0 0,1 0 0 0 0,-1 0 0 0 0,0-1 0 0 0,0 0 0 0 0,0 0 0 0 0,0 0 0 0 0,0 0 0 0 0,0 0 0 0 0,0 0 0 0 0,0 0 0 0 0,0 2 0 0 0,0 0 0 0 0,1 0 0 0 0,-1 0 0 0 0,0-1 0 0 0,0 0 0 0 0,1-1 0 0 0,-1 0 0 0 0,0 0 0 0 0,0 0 0 0 0,0 0 0 0 0,0 0 0 0 0,0 0 0 0 0,0 0 0 0 0,0 0 0 0 0,0 0 0 0 0,0 1 0 0 0,0 1 0 0 0,1 0 0 0 0,-1-1 0 0 0,0 0 0 0 0,0 0 0 0 0,0-1 0 0 0,0 0 0 0 0,0 0 0 0 0,0 0 0 0 0,0 0 0 0 0,0 0 0 0 0,0 0 0 0 0,0 0 0 0 0,0 0 0 0 0,0 0 0 0 0,0 0 0 0 0,0 0 0 0 0,0 0 0 0 0,0 0 0 0 0,0 0 0 0 0,0 0 0 0 0,0 0 0 0 0,0 0 0 0 0,2 1 0 0 0,-1 1 0 0 0,1-1 0 0 0,-1 0 0 0 0,0 0 0 0 0,-1-1 0 0 0,1 1 0 0 0,-1-1 0 0 0,0 0 0 0 0,0 0 0 0 0,0 0 0 0 0,0 0 0 0 0,0-1 0 0 0,0 1 0 0 0,0 0 0 0 0,0 0 0 0 0,0 0 0 0 0,0 0 0 0 0,0 0 0 0 0,0 0 0 0 0,0 0 0 0 0,0 0 0 0 0,0 0 0 0 0,0 0 0 0 0,3 1 0 0 0,0-1 0 0 0,1 0 0 0 0,-2 1 0 0 0,3-1 0 0 0,-1 0 0 0 0,0 0 0 0 0,2 0 0 0 0,-2 1 0 0 0,0-1 0 0 0,3 1 0 0 0,-2-1 0 0 0,-1 1 0 0 0,3-1 0 0 0,0 0 0 0 0,-2-1 0 0 0,3 1 0 0 0,-2 1 0 0 0,0-1 0 0 0,2 0 0 0 0,0 0 0 0 0,1 0 0 0 0,-2 0 0 0 0,-1-1 0 0 0,3 1 0 0 0,-2 0 0 0 0,2 0 0 0 0,-1 0 0 0 0,1 0 0 0 0,-1 0 0 0 0,2-1 0 0 0,-3 1 0 0 0,-1 0 0 0 0,2-1 0 0 0,-1 1 0 0 0,-2 0 0 0 0,3 0 0 0 0,-2-1 0 0 0,-1 1 0 0 0,2-1 0 0 0,-1 1 0 0 0,-1-1 0 0 0,2 1 0 0 0,-1-1 0 0 0,-2 1 0 0 0,3-1 0 0 0,-1 1 0 0 0,-2 0 0 0 0,3 0 0 0 0,-2-1 0 0 0,0 1 0 0 0,-2 0 0 0 0,2-1 0 0 0,-1 1 0 0 0,-1-1 0 0 0,0 1 0 0 0,-2 0 0 0 0,3 0 0 0 0,0-1 0 0 0,0 1 0 0 0,-2 0 0 0 0,0-1 0 0 0,-1 1 0 0 0,0 0 0 0 0,2 0 0 0 0,1 0 0 0 0,0 0 0 0 0,-1 0 0 0 0,-1 0 0 0 0,-1 0 0 0 0,3 0 0 0 0,0 0 0 0 0,0 0 0 0 0,-1 0 0 0 0,-1 0 0 0 0,2 0 0 0 0,0 0 0 0 0,-1 0 0 0 0,-1 0 0 0 0,0 0 0 0 0,-1 0 0 0 0,3 0 0 0 0,0 0 0 0 0,0 0 0 0 0,-2 0 0 0 0,1 0 0 0 0,-2 0 0 0 0,-1 0 0 0 0,1 0 0 0 0,-1 0 0 0 0,0 0 0 0 0,-1 0 0 0 0,1 0 0 0 0,3 0 0 0 0,1 0 0 0 0,-1 0 0 0 0,0 0 0 0 0,-1 0 0 0 0,-1 0 0 0 0,0 0 0 0 0,-1 0 0 0 0,0 0 0 0 0,0 0 0 0 0,0 0 0 0 0,0 0 0 0 0,-1 0 0 0 0,1 0 0 0 0,0 0 0 0 0,0 0 0 0 0,0 0 0 0 0,0 0 0 0 0,0 0 0 0 0,0 0 0 0 0,0 0 0 0 0,0 0 0 0 0,0 0 0 0 0,0 0 0 0 0,0 0 0 0 0,4 0 0 0 0,-1 0 0 0 0,0 0 0 0 0,0 0 0 0 0,-1 0 0 0 0,-1 0 0 0 0,0 0 0 0 0,-1 0 0 0 0,0 0 0 0 0,0 0 0 0 0,3 0 0 0 0,0 0 0 0 0,1 0 0 0 0,-2 0 0 0 0,0 0 0 0 0,0 0 0 0 0,-2 0 0 0 0,4 0 0 0 0,0 0 0 0 0,-1-1 0 0 0,0 1 0 0 0,-1 0 0 0 0,0 0 0 0 0,-2 0 0 0 0,4-1 0 0 0,-1 1 0 0 0,1 0 0 0 0,-2-1 0 0 0,0 1 0 0 0,-1 0 0 0 0,0 0 0 0 0,-1 0 0 0 0,3 0 0 0 0,0-1 0 0 0,0 1 0 0 0,-1 0 0 0 0,-1-1 0 0 0,1 1 0 0 0,-2 0 0 0 0,0 0 0 0 0,0 0 0 0 0,0 0 0 0 0,0 0 0 0 0,0 0 0 0 0,0 0 0 0 0,0 0 0 0 0,0 0 0 0 0,3 0-37 0 0,0 0 85 0 0,0-1-162 0 0,-1 1 245 0 0,0 0-299 0 0,-1 0 344 0 0,0 0-347 0 0,-1 0 339 0 0,0 0-156 0 0,0 0-1 0 0,-1 0-26 0 0,1 0 28 0 0,0 0-16 0 0,0 0-1 0 0,0 0 18 0 0,0-2-78 0 0,0 0 67 0 0,0 0-3 0 0,0 0 0 0 0,0 1 0 0 0,1-2 0 0 0,-1 1 0 0 0,0 0 0 0 0,1 0 0 0 0,0-1 0 0 0,0 0 0 0 0,-1 1 0 0 0,1-2 0 0 0,0 1 0 0 0,0 0 0 0 0,0 0 0 0 0,1 0 0 0 0,-1 1 0 0 0,1-1 0 0 0,-1 1 0 0 0,0 0 0 0 0,0 0 0 0 0,0-1 0 0 0,0 1 0 0 0,0-1 0 0 0,0 2 0 0 0,0-2 0 0 0,0 1 0 0 0,0 0 0 0 0,-1 0 0 0 0,1 0 0 0 0,0 0 0 0 0,0 1 0 0 0,0-1 0 0 0,0 0 0 0 0,0 0 0 0 0,0 0 0 0 0,0-1 0 0 0,0 1 0 0 0,-1-1 0 0 0,1 0 0 0 0,0 0 0 0 0,0 1 0 0 0,1-2 0 0 0,-1 1 0 0 0,0-2 0 0 0,1 1 0 0 0,0 0 0 0 0,-1 0 0 0 0,0-1 0 0 0,1 1 0 0 0,0-1 0 0 0,-1 1 0 0 0,1 0 0 0 0,0 1 0 0 0,-1 0 0 0 0,1-1 0 0 0,-1 0 0 0 0,1 0 0 0 0,-1 0 0 0 0,0 1 0 0 0,1-1 0 0 0,0 0 0 0 0,0-1 0 0 0,-1 1 0 0 0,1-1 0 0 0,-1 1 0 0 0,1-1 0 0 0,-1 1 0 0 0,1-1 0 0 0,0 1 0 0 0,0-1 0 0 0,0 0 0 0 0,-1-1 0 0 0,1 0 0 0 0,0-1 0 0 0,0-1 0 0 0,0 2 0 0 0,0-3 0 0 0,0 1 0 0 0,0-1 0 0 0,0-1 0 0 0,0 1 0 0 0,0 0 0 0 0,0 2 0 0 0,0-2 0 0 0,0 0 0 0 0,0 0 0 0 0,0-1 0 0 0,0 1 0 0 0,0 1 0 0 0,-1 1 0 0 0,1-1 0 0 0,0 1 0 0 0,-1 0 0 0 0,0 0 0 0 0,1 0 0 0 0,-1 1 0 0 0,0-2 0 0 0,-1 2 0 0 0,1-2 0 0 0,0 2 0 0 0,0-1 0 0 0,0 1 0 0 0,0-2 0 0 0,0 2 0 0 0,0-2 0 0 0,0 2 0 0 0,-1-3 0 0 0,1 1 0 0 0,-1 1 0 0 0,0-2 0 0 0,1 2 0 0 0,-1-2 0 0 0,0 2 0 0 0,1-2 0 0 0,-1 1 0 0 0,0-1 0 0 0,1 2 0 0 0,-1-3 0 0 0,1 3 0 0 0,0-3 0 0 0,-1 2 0 0 0,0-1 0 0 0,0 1 0 0 0,0-1 0 0 0,1 0 0 0 0,-1 2 0 0 0,1-2 0 0 0,-1 2 0 0 0,0-2 0 0 0,1 2 0 0 0,-1-1 0 0 0,1 2 0 0 0,-1-2 0 0 0,0 2 0 0 0,0-1 0 0 0,0 2 0 0 0,0-1 0 0 0,-1 0 0 0 0,1 1 0 0 0,0 0 0 0 0,-1 1 0 0 0,1-1 0 0 0,0 1 0 0 0,0-1 0 0 0,0 1 0 0 0,0-2 0 0 0,-1 2 0 0 0,1 0 0 0 0,0-1 0 0 0,0 1 0 0 0,-1 0 0 0 0,1-1-47 0 0,0 1-5 0 0,0-2-20 0 0,0 1 40 0 0,0 1 24 0 0,0-1-28 0 0,0 2 2 0 0,-1 0 13 0 0,1-1 0 0 0,-1 1 0 0 0,0 0-18 0 0,1 1 43 0 0,0-1-27 0 0,0 1 28 0 0,0-1-17 0 0,0 2 0 0 0,0 0-4 0 0,0 0 48 0 0,0-1-43 0 0,0 0 10 0 0,0 0-2 0 0,0 0-10 0 0,0 1 11 0 0,0 1 11 0 0,0-1-3 0 0,0 1-31 0 0,-1-2 38 0 0,1 0-55 0 0,0 0 11 0 0,-1 1 1 0 0,1 0 20 0 0,0 0 480 0 0,-7-2-6505 0 0,6 3 5282 0 0,-4-1-2884 0 0,2 1 2507 0 0,0-1-130 0 0,0 1-97 0 0,-2 0-79 0 0,0-1-294 0 0,1 1-319 0 0,-2-1-2414 0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3T04:06:12.22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8838E6"/>
      <inkml:brushProperty name="anchorY" value="-1.57596E6"/>
      <inkml:brushProperty name="scaleFactor" value="0.5"/>
    </inkml:brush>
  </inkml:definitions>
  <inkml:trace contextRef="#ctx0" brushRef="#br0">837 240 512,'0'0'6102,"3"0"-5746,0-1 123,1 1-263,-2 0 174,0 0-266,0 0 232,-1-1 65,0 0-339,1 0 295,-1 0-339,0-1 293,0 2-342,-1-1 300,0-1-304,1 0 304,-1 0-321,-1 0 302,1-1-315,0 0 280,-1 1-296,0-1 339,1 0-354,-1 0 327,0 0-359,0 0 348,-1 1-368,0-2 296,0 1-282,0-1 328,0 1-330,-2-2 334,1 1-337,0 0 320,-1 1-339,1-2 344,-1 1-352,-1 0 371,1-1-386,-3 0 410,0-1-375,-1 0 329,0 0-317,-2-1 364,1 1-310,-1-1 302,-1 0-157,0 1 184,0-1-174,-1 0 228,0 0-175,-1 1 167,1 0-182,-1-1 171,0 1-137,-1 0 23,1 0-106,0 1 134,0 0-153,0 1 93,0 0-103,-1 0 125,1 1-98,-1 0 152,3 1-104,-3 0 104,2 0-60,-2 1 70,2 0-57,-3 1 28,2-1-41,-2 2 34,-1-1-58,-1 1 26,0 0-56,1 1 33,-1-1-63,1 1 46,0 1-63,1 0 36,-1 0-49,1 0 14,0 0-25,1 1 6,-1 0-13,1 0 22,1 0-6,-1 0 48,1 1-31,1 0 26,0 0-26,1 0 3,0 0-11,0 0 17,1 1 3,1 1-42,0-1 31,0 0-43,1 1 49,0 0-43,2-2 31,0 2-8,0 0 11,1 1-30,-1 1 93,1 0-154,1 1 71,-1-1-48,2 0 39,0 0-54,1 1 58,1-1-37,1 1 35,1 0-42,1 0 3,0 0 22,2 1-36,0 0 29,2 0-8,0 0 11,2 0-2,0 0 5,2 0-14,0 0-5,1 0 9,2 0-8,-1-1 12,2 1 2,1-2-10,0 1 3,2-1-10,0 0 11,0-1-3,1 0 6,0-1-7,1-1 3,0 0-10,1-1-17,1 0 19,0 0-12,1-1 9,0-1-17,0 0 14,-1-1-23,1 0-21,-1-1-14,-1 0-12,1-1-9,0 0 6,-1 0 12,0-1 5,0 0-24,0 1 37,-1-1 6,-1-1-14,0 0-4,-1 0-3,-1-1 9,-1 0-8,0 0-7,-2 0 7,0-1-86,-1 0 10,0 0 15,-1-1 15,0 0-13,0-1-96,0-1-47,-1 0 114,1 0-60,-1-1 86,-1-1-26,1 0 76,-1-1-71,-1 0 109,0 0-79,-1-1 100,0 0-79,-2 0 30,0 0-78,-1-1 80,-1 1-36,0-1 96,-1 0-92,-1 1 78,-1-1-32,-1 1 47,0-1-68,-1 0 100,-1 0-86,0-1 125,0 2-88,-1-1 81,-1 1-83,0 0 20,0 1 21,-1 0 33,0 0-60,-1 1 45,0 1-66,-1 0 61,0 1-81,0 0 80,-1 1-81,0 0 66,-1 0-76,0 1 12,2 1-98,-2-1 82,-1 1-166,3 1-4,-3 0-215,2 0 44,-1 0-303,1 0 189,-1 1-444,2 0-149,-2 0-488,2 1-1970,-1 0-1220,2 0 3028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3:29.86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5213E6"/>
      <inkml:brushProperty name="anchorY" value="-1.551E6"/>
      <inkml:brushProperty name="scaleFactor" value="0.5"/>
    </inkml:brush>
  </inkml:definitions>
  <inkml:trace contextRef="#ctx0" brushRef="#br0">0 144 2544 0 0,'5'-2'7186'0'0,"-1"0"-5358"0"0,0 0-162 0 0,3-1 67 0 0,0-1-175 0 0,1-1 40 0 0,0-1-274 0 0,2 0 78 0 0,-1-1-403 0 0,1 0-49 0 0,1-1-321 0 0,0-1 36 0 0,0 1-284 0 0,2-1 57 0 0,-1 1-210 0 0,2-1 40 0 0,0 0-228 0 0,0 0 109 0 0,1 2-255 0 0,0 0 87 0 0,1 1-250 0 0,1 1 171 0 0,-1 1-267 0 0,1 3 261 0 0,1 1-269 0 0,0 2 261 0 0,0 4-241 0 0,1 2 273 0 0,1 4-291 0 0,0 3 248 0 0,0 4-202 0 0,0 4 222 0 0,-1 4-139 0 0,0 3 68 0 0,-3 2 53 0 0,-2 1-22 0 0,-2 1 59 0 0,-2 0 13 0 0,-2 0 13 0 0,-3-1 42 0 0,-2 0-1 0 0,-1-2 41 0 0,-2-1-18 0 0,-1-3 35 0 0,-1-3 75 0 0,1-2 237 0 0,-1-3-160 0 0,0-1 340 0 0,0-4-199 0 0,0-3 125 0 0,0-1-255 0 0,1-3 161 0 0,0-3-184 0 0,-1-2 138 0 0,0-5-170 0 0,1-2 171 0 0,0-4-184 0 0,1-5 129 0 0,3-4-208 0 0,0-4 134 0 0,3-6-195 0 0,2-3 137 0 0,2-4-133 0 0,2-1 102 0 0,2-1-134 0 0,2 0 132 0 0,1 0-172 0 0,0 3 83 0 0,2 2-289 0 0,-1 3 117 0 0,1 2-296 0 0,0 4 118 0 0,1 2-299 0 0,0 2-6 0 0,1 3-320 0 0,2 3-167 0 0,0 3-305 0 0,1 3-156 0 0,0 2-265 0 0,2 3-190 0 0,1 3-554 0 0,1 1-1376 0 0,2 3-2204 0 0,-6 0 4746 0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3:30.82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5438E6"/>
      <inkml:brushProperty name="anchorY" value="-1.55218E6"/>
      <inkml:brushProperty name="scaleFactor" value="0.5"/>
    </inkml:brush>
  </inkml:definitions>
  <inkml:trace contextRef="#ctx0" brushRef="#br0">437 173 2092 0 0,'0'0'5707'0'0,"3"-1"-4476"0"0,0 0-213 0 0,0 1-183 0 0,0-3 164 0 0,0 1 54 0 0,0-1-43 0 0,-1 0-174 0 0,0-2-139 0 0,0 1-188 0 0,0-1-36 0 0,0 1-165 0 0,1-1-18 0 0,-1 1-72 0 0,0-1-82 0 0,0 1-48 0 0,0 0-27 0 0,1 0-33 0 0,-1 0-23 0 0,1 0-21 0 0,-1 0-29 0 0,0 1 34 0 0,1-1-23 0 0,-1 0 12 0 0,0 2 26 0 0,0-2-18 0 0,-1 2 26 0 0,0-1 3 0 0,0 0 28 0 0,0 0 16 0 0,0 1 68 0 0,-1-1 53 0 0,0 0-20 0 0,0 0 74 0 0,0 0-28 0 0,-1 0 40 0 0,-1-1-15 0 0,0 0-4 0 0,-3 0 54 0 0,2 0-119 0 0,-4-1 74 0 0,-1-1-105 0 0,-2 1 52 0 0,-1-1-93 0 0,-3 1 53 0 0,-1 0-145 0 0,-3 1 115 0 0,-2 1-91 0 0,-2 1 48 0 0,-2 1-83 0 0,-2 1 84 0 0,-2 2-84 0 0,-1 1-12 0 0,-1 3 53 0 0,0 2-38 0 0,1 2 13 0 0,1 3 16 0 0,1 1-20 0 0,2 2 16 0 0,3 2-37 0 0,3 3-50 0 0,3 0 55 0 0,3 2-72 0 0,4 0 1 0 0,3 1 4 0 0,4-1-98 0 0,3 0 158 0 0,2 0-163 0 0,4-1 191 0 0,2-3-159 0 0,2 0 148 0 0,3-3-141 0 0,3-1 177 0 0,1-3-10 0 0,1-2 7 0 0,2-3 80 0 0,1-3-11 0 0,2-3 55 0 0,-1-2 15 0 0,1-3-24 0 0,1-2 24 0 0,-1-3 7 0 0,0-3 17 0 0,1-2 52 0 0,-2-2-148 0 0,1-2 242 0 0,-2-1-234 0 0,-1-1 228 0 0,-1 0-235 0 0,-2 0 215 0 0,-2 0-304 0 0,0 1 285 0 0,-3 2-319 0 0,-1 1 257 0 0,-2 1-303 0 0,-1 3 232 0 0,-1 1-293 0 0,-1 1 144 0 0,-2 3-208 0 0,1 0 186 0 0,-2 1-159 0 0,-1 3 112 0 0,-1 1-144 0 0,1 2 92 0 0,0 2-105 0 0,0 3-27 0 0,0 2-37 0 0,1 3 79 0 0,-1 2 19 0 0,2 3 25 0 0,-1 1-80 0 0,1 1 189 0 0,1 2-43 0 0,0-1 10 0 0,0 1 65 0 0,1 0-14 0 0,-1-2 35 0 0,1 0 7 0 0,-1-2 47 0 0,-1-2 86 0 0,0-1 49 0 0,1-2 13 0 0,-3-2-19 0 0,3-1-10 0 0,-2-3 12 0 0,0-1-24 0 0,2-2 30 0 0,2-2-14 0 0,1-3 192 0 0,1-1-214 0 0,0-3 320 0 0,2-1-284 0 0,-1-2 192 0 0,2-1-155 0 0,0-2 258 0 0,1 0-202 0 0,1-1 91 0 0,-1 0-208 0 0,2 0 94 0 0,0-1-210 0 0,0 2 115 0 0,-1 0-154 0 0,2 0 125 0 0,-1 2-198 0 0,0 1 98 0 0,-1 1-113 0 0,0 2 94 0 0,-1 1-245 0 0,-1 2 136 0 0,-2 1-236 0 0,1 3 240 0 0,0 1-255 0 0,-1 3 263 0 0,1 1-289 0 0,-1 3 251 0 0,0 2-236 0 0,-1 3 77 0 0,0 2-52 0 0,0 1 9 0 0,-2 3 47 0 0,0 1 28 0 0,0 2 37 0 0,0 0 27 0 0,-2 1 10 0 0,0-1 43 0 0,-1 1-1 0 0,-1-2 18 0 0,-1-1 62 0 0,-1-2 26 0 0,0-1 34 0 0,0-3 71 0 0,-1-2 44 0 0,0-1-2 0 0,-1-3 7 0 0,0-2 48 0 0,0-2 33 0 0,0-1 49 0 0,-1-2-4 0 0,0-1 118 0 0,1-2-92 0 0,0-4-22 0 0,1-2-30 0 0,2-3 110 0 0,1-2-191 0 0,1-3 112 0 0,3-3-159 0 0,1-2 122 0 0,3-1-176 0 0,2-3 148 0 0,2-1-182 0 0,1 0 164 0 0,2 0-205 0 0,1 2 168 0 0,0 0-86 0 0,0 3-116 0 0,0 1 148 0 0,-1 3-196 0 0,0 2 145 0 0,-1 2-153 0 0,-2 3 169 0 0,-1 1-237 0 0,0 4 234 0 0,-4 1-204 0 0,2 3 168 0 0,-1 2-260 0 0,0 3 216 0 0,-1 2-228 0 0,0 4 172 0 0,-1 2-310 0 0,-1 4 224 0 0,1 1-323 0 0,-2 4 20 0 0,2 2-127 0 0,-1 3-48 0 0,0 2-52 0 0,0 0-69 0 0,1 2-47 0 0,0-1-77 0 0,-1 0 85 0 0,2-1-214 0 0,0-1-79 0 0,2-3-279 0 0,0-2-150 0 0,0-3-682 0 0,2-3-1314 0 0,1-3-1539 0 0,-2-3 3359 0 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3:31.73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5692E6"/>
      <inkml:brushProperty name="anchorY" value="-1.55374E6"/>
      <inkml:brushProperty name="scaleFactor" value="0.5"/>
    </inkml:brush>
  </inkml:definitions>
  <inkml:trace contextRef="#ctx0" brushRef="#br0">300 357 616 0 0,'1'-1'3184'0'0,"2"-3"-1087"0"0,1 0-170 0 0,0-1-452 0 0,2-2-258 0 0,-2 1-261 0 0,1-1-70 0 0,0 1-193 0 0,-1-1 19 0 0,-1 1-92 0 0,1-2-56 0 0,-1 0-83 0 0,0 0-110 0 0,0 0-61 0 0,1 0-45 0 0,0 0-72 0 0,1 0-14 0 0,0 0-55 0 0,0 0-30 0 0,0 0 88 0 0,1-1 40 0 0,0 1 66 0 0,0-1 41 0 0,0 0 61 0 0,-1 1 49 0 0,0 0-21 0 0,0 0 124 0 0,-1 0-151 0 0,-1 2 87 0 0,0-1-204 0 0,-1 1 167 0 0,-1-2-267 0 0,0 2 211 0 0,-2-1-133 0 0,-1-1-159 0 0,-1 0 173 0 0,-2 0-232 0 0,-2 0 276 0 0,-2 0-317 0 0,-2 2 301 0 0,-3 1-329 0 0,-1 1 302 0 0,-3 1-321 0 0,-3 2 286 0 0,-1 0-241 0 0,-4 3 221 0 0,-1 1-220 0 0,-1 3 85 0 0,-2 2-102 0 0,1 2 187 0 0,0 2-249 0 0,2 1 256 0 0,2 2-275 0 0,3 2 190 0 0,3 0-344 0 0,3 2 213 0 0,4 0-261 0 0,4 1 276 0 0,3-1-202 0 0,3-1 212 0 0,4 0-190 0 0,3 0 26 0 0,3-2-18 0 0,2-1-8 0 0,3-2-8 0 0,2-2 85 0 0,2-2 26 0 0,0-3 17 0 0,2-2 52 0 0,0-3 40 0 0,0-2 44 0 0,1-3 12 0 0,0-2 202 0 0,0-2-209 0 0,1-3 274 0 0,-1-3-332 0 0,-1-2 404 0 0,0-1-103 0 0,-3-1 336 0 0,0 0-227 0 0,-3 1 125 0 0,-1 1-218 0 0,-3 1 72 0 0,0 1-202 0 0,-2 2 60 0 0,-1 1-228 0 0,-1 1 147 0 0,-1 3-175 0 0,-1 0 136 0 0,0 3-159 0 0,-1 1 143 0 0,-1 1-174 0 0,-1 5 186 0 0,0 3-207 0 0,-1 4 137 0 0,0 4-225 0 0,1 5 54 0 0,0 4-66 0 0,0 6-12 0 0,2 6 56 0 0,1 5-19 0 0,2 5 195 0 0,1 6-240 0 0,2 3 266 0 0,1 3-229 0 0,1 1 265 0 0,2 1-67 0 0,-1 1-153 0 0,1-2 202 0 0,-1-2-218 0 0,0-3 232 0 0,-2-4-260 0 0,-2-4 265 0 0,-1-4-230 0 0,-3-5 247 0 0,-1-3-231 0 0,-2-4 234 0 0,-3-4-186 0 0,-1-2 220 0 0,-3-3-194 0 0,-1-3 219 0 0,-1-2-194 0 0,-3-3 218 0 0,0-2-101 0 0,-2-3 211 0 0,0-3-85 0 0,-2-1 212 0 0,0-3-149 0 0,-1-1 113 0 0,1-3-119 0 0,-2-1 122 0 0,1-2-112 0 0,1-3 34 0 0,0-1-35 0 0,2-1-39 0 0,2-4-74 0 0,2-1-86 0 0,3-3 27 0 0,4-3-106 0 0,3-3 27 0 0,5-3-172 0 0,5-4 83 0 0,6-4-85 0 0,5-3 21 0 0,6-1 6 0 0,4-1 24 0 0,6 0-16 0 0,3 1-34 0 0,6-1 75 0 0,2 2-108 0 0,3 1 135 0 0,2 1-124 0 0,2 1 112 0 0,-1 1-84 0 0,-1 2 110 0 0,0 1-84 0 0,-1 2 121 0 0,-2 1-109 0 0,-2 1 193 0 0,-2 1-83 0 0,-4 2 170 0 0,-3 1-77 0 0,-4 1 118 0 0,-4 3-109 0 0,-4 1 82 0 0,-4 1-43 0 0,-3 1-35 0 0,-3 2-31 0 0,-4 0-33 0 0,-2 1-13 0 0,-3 0-80 0 0,-3 0 11 0 0,-2 1 6 0 0,-4 0 59 0 0,-2 0-100 0 0,-3 0 84 0 0,-2 1-82 0 0,-3 1 51 0 0,-3 0-44 0 0,-1 2 58 0 0,-3 1-72 0 0,-2 1 106 0 0,-1 3-42 0 0,-1 2 6 0 0,-1 1-31 0 0,0 4 36 0 0,0 1 1 0 0,1 2-5 0 0,0 4-71 0 0,1 2 81 0 0,2 4-79 0 0,2 1 112 0 0,2 3-102 0 0,4 1 102 0 0,3 2-142 0 0,3 2 98 0 0,4 1-107 0 0,4 2 81 0 0,3 2-119 0 0,5 1 95 0 0,3 0-152 0 0,4-1 100 0 0,3-1-249 0 0,3-1 27 0 0,2-2-326 0 0,3-3 152 0 0,2-2-320 0 0,1-2 8 0 0,2-4-119 0 0,0-3-69 0 0,1-3-171 0 0,2-2 11 0 0,0-4-224 0 0,0-2-33 0 0,2-3-285 0 0,0-3-618 0 0,0-3-2024 0 0,1-4-2475 0 0,-9 1 5552 0 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5:52.05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7812E6"/>
      <inkml:brushProperty name="anchorY" value="-1.5711E6"/>
      <inkml:brushProperty name="scaleFactor" value="0.5"/>
    </inkml:brush>
  </inkml:definitions>
  <inkml:trace contextRef="#ctx0" brushRef="#br0">0 301 1632 0 0,'7'6'18893'0'0,"-5"-7"-18871"0"0,0 0 89 0 0,0 0-130 0 0,-1 1 99 0 0,0-1-80 0 0,0 1 98 0 0,0-2-90 0 0,-1 0 85 0 0,1 0-67 0 0,0-1 81 0 0,0 1-99 0 0,-1-1 92 0 0,1 0-113 0 0,0 0 103 0 0,0-2-111 0 0,0 2 93 0 0,1-2-94 0 0,-1 1 60 0 0,1-1 18 0 0,-1 0 0 0 0,1-1 8 0 0,0 2-1 0 0,1-2-41 0 0,-1 1 21 0 0,0-1-8 0 0,0 1 1 0 0,0-1-9 0 0,-1 1 21 0 0,2-1-35 0 0,-1 1-8 0 0,0-1-3 0 0,1 1 27 0 0,0-1-28 0 0,-1 1 24 0 0,1-1-114 0 0,0 1 167 0 0,1-1-95 0 0,-1 0 36 0 0,0 0 15 0 0,0 0-10 0 0,0 1 0 0 0,0 0-4 0 0,0 1 34 0 0,-1-1-39 0 0,1 1-15 0 0,0-1 41 0 0,-1 1-19 0 0,2-1 2 0 0,-2 2 6 0 0,1-2-31 0 0,0 2 32 0 0,0-2-19 0 0,-1 1 19 0 0,1 0-19 0 0,0 0 1 0 0,0 0-9 0 0,0 0-8 0 0,1 0 20 0 0,-1 0-2 0 0,1 0-8 0 0,-1 0 12 0 0,1 0-8 0 0,-1 0-53 0 0,0 0 76 0 0,0 1-45 0 0,1-1 164 0 0,-1 1-194 0 0,2-1 194 0 0,-2 2-236 0 0,1-1 97 0 0,0 0 116 0 0,1 1-183 0 0,-1-1 44 0 0,-1 2-1 0 0,2-2-12 0 0,-1 1 13 0 0,-1 1-22 0 0,1-1 44 0 0,0 0-64 0 0,-2 1 61 0 0,0 0 4 0 0,2 0 5 0 0,-1 1 1 0 0,0-1-27 0 0,-1 0 45 0 0,0 1-14 0 0,2 0 0 0 0,0 0-7 0 0,0 1 1 0 0,1 0-20 0 0,0 0-13 0 0,-1-1 12 0 0,1 2 42 0 0,-1-1 20 0 0,1 2 16 0 0,-1-1-24 0 0,1 2 37 0 0,-2-2-30 0 0,2 2 15 0 0,0-1-19 0 0,-1 1 5 0 0,0 0-25 0 0,1 1-22 0 0,-2-1 47 0 0,2 1 31 0 0,-2-1-8 0 0,2 1-7 0 0,-2 0-10 0 0,2 1-21 0 0,-1 1 27 0 0,1 0-27 0 0,0-1 26 0 0,-1 0-26 0 0,1 1 7 0 0,-1-1 8 0 0,0 1-4 0 0,1 0 21 0 0,-1 0-6 0 0,0-1-25 0 0,0 2 22 0 0,1-1-22 0 0,-1-1 25 0 0,0 2-36 0 0,-1-3 105 0 0,1 3-50 0 0,1 0 9 0 0,-1 0 19 0 0,0 0 138 0 0,1 1-225 0 0,-1-1 209 0 0,0 0-234 0 0,0 1 190 0 0,-1-1-237 0 0,1 1 232 0 0,0-1-245 0 0,0 0 259 0 0,-1 1-208 0 0,1 0 208 0 0,-1 0-228 0 0,0-1 247 0 0,1 1-239 0 0,-1 0 245 0 0,0 1-264 0 0,0-1 243 0 0,1 0-257 0 0,-1 1 244 0 0,0-1-228 0 0,0 0 274 0 0,0 1-250 0 0,0-1 256 0 0,0 1-304 0 0,0 0 254 0 0,-1-1-262 0 0,2 1 263 0 0,-1 0-229 0 0,0 0 214 0 0,0-1-235 0 0,0 1 224 0 0,0-1-256 0 0,1 0 272 0 0,-1-1-205 0 0,0 1 78 0 0,1-1 1 0 0,-1 1 5 0 0,0-1 5 0 0,0 0 5 0 0,0-1 4 0 0,1 0-5 0 0,-1 0 11 0 0,2 1 6 0 0,-1-2-25 0 0,-1 2 13 0 0,1-3-4 0 0,-1 3 9 0 0,0-3 26 0 0,1 2-21 0 0,-1-2 17 0 0,2 0-9 0 0,-2 0-2 0 0,2 0-32 0 0,0-1 13 0 0,0 1 9 0 0,0-2-37 0 0,1 1-7 0 0,-1-1 5 0 0,1 1 25 0 0,0-1-32 0 0,0 0-2 0 0,0-1 4 0 0,1 0 12 0 0,-1-1-46 0 0,3 0 28 0 0,-3 0-24 0 0,3 0 20 0 0,-2-1-16 0 0,1 0 29 0 0,-2 0-36 0 0,3-1-3 0 0,-2 0 18 0 0,1-2-16 0 0,-1 1 24 0 0,2-2-20 0 0,-2 1 6 0 0,1-1-12 0 0,-1 0 13 0 0,1-1-18 0 0,0 0 9 0 0,0-1 26 0 0,-1 0-36 0 0,0 0 16 0 0,0-1-28 0 0,0 0 31 0 0,0 0-24 0 0,-1 0 11 0 0,1 0-12 0 0,-1 1 27 0 0,0-1-32 0 0,-1 0 25 0 0,1 0 1 0 0,-2 2-28 0 0,1-2 23 0 0,-1 2 1 0 0,1-2 0 0 0,-2 2-32 0 0,1-2 234 0 0,0 2-317 0 0,0-2 113 0 0,-1 1-34 0 0,0 0 19 0 0,0 0-9 0 0,0 0-10 0 0,0 1 297 0 0,0-1-408 0 0,-1 1 138 0 0,1-1-23 0 0,-1 2 3 0 0,1-2 10 0 0,-1 2-11 0 0,-1 0 14 0 0,1 0-18 0 0,0 1 23 0 0,-1 0-11 0 0,0 0 13 0 0,0 0-17 0 0,-1 0 224 0 0,1 2-307 0 0,-1-2 96 0 0,1 0-29 0 0,-1 0 22 0 0,1 0-16 0 0,-1 0 21 0 0,1 0 241 0 0,-1 2-395 0 0,1-3 166 0 0,1 1-53 0 0,-1 1 19 0 0,0 0-4 0 0,0-1 20 0 0,0 0-9 0 0,0 1 13 0 0,0 1-13 0 0,0-2 9 0 0,-1 1 12 0 0,1-1-28 0 0,-1 2 243 0 0,0-1-332 0 0,0 2 123 0 0,1-2-33 0 0,-1-1 0 0 0,0 2 1 0 0,1-1 4 0 0,-1 1 256 0 0,0 0-362 0 0,0 1 120 0 0,0 0-28 0 0,0 0-4 0 0,0 0 12 0 0,0-2 22 0 0,1 1-2 0 0,-1-1-8 0 0,0 1 8 0 0,1 0 12 0 0,-1 0-18 0 0,0 1 225 0 0,0 0-326 0 0,0 0 121 0 0,0 0-42 0 0,0 0 188 0 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5:54.89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8032E6"/>
      <inkml:brushProperty name="anchorY" value="-1.57241E6"/>
      <inkml:brushProperty name="scaleFactor" value="0.5"/>
    </inkml:brush>
  </inkml:definitions>
  <inkml:trace contextRef="#ctx0" brushRef="#br0">0 920 164 0 0,'0'0'4212'0'0,"0"-1"-3384"0"0,1-1-75 0 0,-1 0 9 0 0,1 1-60 0 0,-1 0-52 0 0,1-2-30 0 0,-1 0-77 0 0,1 1-49 0 0,0 0-44 0 0,0-1 10 0 0,0 1-4 0 0,0 0 13 0 0,0 0 1497 0 0,0 0-1416 0 0,0 1-65 0 0,1-4 3104 0 0,-1 3-3217 0 0,-1 0-171 0 0,2-4 3724 0 0,-1 8-3764 0 0,-1 0 85 0 0,0 0-110 0 0,1 0 195 0 0,0 1-165 0 0,0-1 170 0 0,-1 0-226 0 0,2 2 231 0 0,-1-1-255 0 0,0-1 235 0 0,1 2-221 0 0,-1-1 275 0 0,2 2-253 0 0,-2-1 265 0 0,2 2-269 0 0,-2-1 254 0 0,2 2-254 0 0,-1-2 253 0 0,1 3-226 0 0,0 0 265 0 0,0 1-246 0 0,0 1 239 0 0,0 0-262 0 0,1 0 237 0 0,-1 1-236 0 0,1 1 228 0 0,-1 0-241 0 0,0 0 86 0 0,1 1-43 0 0,0 1-27 0 0,-1-1 17 0 0,0 1-17 0 0,1 0-9 0 0,0 0-17 0 0,0 0 36 0 0,-1 0-39 0 0,1 1 30 0 0,0-1-8 0 0,0 0-22 0 0,0 1 8 0 0,0-1 57 0 0,0 1 1 0 0,0 0-48 0 0,0-1-20 0 0,0 1 3 0 0,0-1-42 0 0,1 1 61 0 0,-1-1-66 0 0,1 0 86 0 0,0 0-123 0 0,0-1 154 0 0,0 0-160 0 0,0 0 142 0 0,0-1-168 0 0,0 0 156 0 0,0 0-165 0 0,0-1 21 0 0,1 0-9 0 0,-1-1-4 0 0,0 0 0 0 0,1-1 0 0 0,0-1 0 0 0,-1-1 0 0 0,1 0 0 0 0,0 0 0 0 0,-1-1 0 0 0,1 0 0 0 0,0 0 0 0 0,1 0 0 0 0,0 1 0 0 0,1-1 0 0 0,0 0 0 0 0,0 0 0 0 0,1 0 0 0 0,-3-1 0 0 0,3 0 0 0 0,-2-1 0 0 0,1 1 0 0 0,1 0 0 0 0,-1-1 0 0 0,0 0 0 0 0,-1 0 0 0 0,2 0 0 0 0,-2-1 0 0 0,1 1 0 0 0,-1-1 0 0 0,1 1 0 0 0,-1-1 0 0 0,1 0 0 0 0,-1 0 0 0 0,0 0 0 0 0,-1 0 0 0 0,2 0 0 0 0,-2-1 0 0 0,2 0 0 0 0,-1 1 0 0 0,1-1 0 0 0,-2 0 0 0 0,2 0 0 0 0,-1 0 0 0 0,1 0 0 0 0,-2 0 0 0 0,2-1 0 0 0,-2 0 0 0 0,-1 0 0 0 0,2 0 0 0 0,-1 0 0 0 0,-1-1 0 0 0,3 1 0 0 0,-2-1 0 0 0,-1 0 0 0 0,2 0 0 0 0,-1-1 0 0 0,1 0 0 0 0,0 0 0 0 0,0-1 0 0 0,-1 0 0 0 0,1-1 0 0 0,-1 1 0 0 0,1-1 0 0 0,-2 0 0 0 0,2-1 0 0 0,-2 1 0 0 0,2-3 0 0 0,0 0 0 0 0,0-1 0 0 0,0-1 0 0 0,0-1 0 0 0,0-1 0 0 0,1-1 0 0 0,-2 0 0 0 0,1-2 0 0 0,-1 0 0 0 0,0 0 0 0 0,0-2 0 0 0,0 0 0 0 0,-1 0 0 0 0,0 0 0 0 0,0 0 0 0 0,0-1 0 0 0,-1 1 0 0 0,0 0 0 0 0,0 0 0 0 0,-1 0 0 0 0,0 1 0 0 0,-1-1 0 0 0,1 0 0 0 0,-1 1 0 0 0,0-1 0 0 0,1-1 0 0 0,-2 1 0 0 0,1 0 0 0 0,-1-1 0 0 0,0 0 0 0 0,1 0 0 0 0,-1-1 0 0 0,0 0 0 0 0,0 0 0 0 0,0-1 0 0 0,0 0 0 0 0,-1 1 0 0 0,1-1 0 0 0,-1 1 0 0 0,1-1 0 0 0,-1 1 0 0 0,1 0 0 0 0,0 1 0 0 0,-1 0 0 0 0,0 1 0 0 0,1 0 0 0 0,-1 0 0 0 0,0 1 0 0 0,0 0 0 0 0,1 0 0 0 0,-1 1 0 0 0,1 1 0 0 0,0 0 0 0 0,-1 1 0 0 0,0 0 0 0 0,1 1 0 0 0,-1 0 0 0 0,0 1 0 0 0,0 1 0 0 0,1-1 0 0 0,-1 1 0 0 0,0-1 0 0 0,0 2 0 0 0,0-2 0 0 0,0 2 0 0 0,0-1 0 0 0,0 1 0 0 0,0-2 0 0 0,0 2 0 0 0,1-2 0 0 0,-1 2 0 0 0,1-2 0 0 0,-1-1 0 0 0,1 3 0 0 0,0-3 0 0 0,0 3 0 0 0,-1-2 0 0 0,1 2 0 0 0,0-3 0 0 0,0 1 0 0 0,0-2 0 0 0,-1 1 0 0 0,2-1 0 0 0,-2 1 0 0 0,2-1 0 0 0,-1 1 0 0 0,0-1 0 0 0,1-1 0 0 0,-1 1 0 0 0,1-2 0 0 0,0 1 0 0 0,0-1 0 0 0,0 0 0 0 0,0 0 0 0 0,0 1 0 0 0,1-1 0 0 0,-1 0 0 0 0,1 0 0 0 0,0 0 0 0 0,0 0 0 0 0,-1 1 0 0 0,1 0 0 0 0,0 0 0 0 0,0 1 0 0 0,0 0 0 0 0,0 0 0 0 0,0 1 0 0 0,1-1 0 0 0,0 0 0 0 0,-1 0 0 0 0,1 1 0 0 0,-1-1 0 0 0,1 2 0 0 0,-1-1 0 0 0,0 1 0 0 0,1 0 0 0 0,-1 2 0 0 0,1-1 0 0 0,0-1 0 0 0,0 0 0 0 0,1 0 0 0 0,-1 0 0 0 0,0 1 0 0 0,1 0 0 0 0,-1-1 0 0 0,1 2 0 0 0,-1 1 0 0 0,0-2 0 0 0,0 2 0 0 0,0 0 0 0 0,0-1 0 0 0,1 0 0 0 0,-1 2 0 0 0,1-2 0 0 0,0 1 0 0 0,0 0 0 0 0,-1 1 0 0 0,2-1 0 0 0,-2 1 0 0 0,2 0 0 0 0,-2 0 0 0 0,2 0 0 0 0,-1 1 0 0 0,1-1 0 0 0,-1 2 0 0 0,1-2 0 0 0,-1 2 0 0 0,2-1 0 0 0,-2 1 0 0 0,1 0 0 0 0,-1 0 0 0 0,1 1 0 0 0,-1 0 0 0 0,-1 0 0 0 0,1 1 0 0 0,-1 0 0 0 0,0 0 0 0 0,-2 0 0 0 0,3 1 0 0 0,0 0 0 0 0,2 0 0 0 0,-2 1 0 0 0,2 1 0 0 0,-1-1 0 0 0,0 3 0 0 0,-2-1 0 0 0,2 2 0 0 0,-1-1 0 0 0,2 1 0 0 0,-1 1 0 0 0,1 1 0 0 0,-1-1 0 0 0,0 2 0 0 0,0 0 0 0 0,1 0 0 0 0,-1 1 0 0 0,1 1 0 0 0,-1 0 0 0 0,0 0 0 0 0,0 0 0 0 0,0 1 0 0 0,-1-1 0 0 0,1 1 0 0 0,-1 0 0 0 0,1 0 0 0 0,-1 0 0 0 0,1 0 0 0 0,-1 0 0 0 0,0 0 0 0 0,0 0 0 0 0,0 0 0 0 0,0 0 0 0 0,-1 0 0 0 0,1 0 0 0 0,0 0 0 0 0,0 1 0 0 0,0-1 0 0 0,0 0 0 0 0,0 0 0 0 0,-1 0 0 0 0,0 0 0 0 0,1-1 0 0 0,-1 1 0 0 0,0-1 0 0 0,0 0 0 0 0,0 1 0 0 0,0-1 0 0 0,-1 0 0 0 0,0 0 0 0 0,0 0 0 0 0,0-1 0 0 0,0-1 0 0 0,0 1 0 0 0,0 0 0 0 0,-1 0 0 0 0,0-1 0 0 0,0 0 0 0 0,0 1 0 0 0,0 0 0 0 0,1 1 0 0 0,-1-1 0 0 0,0 1 0 0 0,1-1 0 0 0,-1 0 0 0 0,0 1 0 0 0,0-2 0 0 0,0 1 0 0 0,-1-2 0 0 0,2 2 0 0 0,-2-2 0 0 0,1 1 0 0 0,0 0 0 0 0,0 1 0 0 0,0-2 0 0 0,-1 1 0 0 0,1-2 0 0 0,-1 2 0 0 0,0-1 0 0 0,0 1 0 0 0,0-1 0 0 0,0 1 0 0 0,0-2 0 0 0,0 2 0 0 0,-1-2 0 0 0,2 1 0 0 0,-1-1 0 0 0,0 1 0 0 0,0-1 0 0 0,0 1 0 0 0,-1-1 0 0 0,1 1 0 0 0,1-1 0 0 0,-2 1 0 0 0,1-1 0 0 0,0 1 0 0 0,-1-2 0 0 0,0 2 0 0 0,1-2 0 0 0,0 1 0 0 0,-1 0 0 0 0,1 0 0 0 0,0-1 0 0 0,0 1 0 0 0,0-1 0 0 0,-1 1 0 0 0,1-2 0 0 0,-1 2 0 0 0,0-1 0 0 0,1 0 0 0 0,-1 0 0 0 0,0 0 0 0 0,1 0 0 0 0,-1-2 0 0 0,1 2 0 0 0,-1-1 0 0 0,1 0 0 0 0,0 1 0 0 0,-1-1 0 0 0,0-1 0 0 0,1 2 0 0 0,-1 0 0 0 0,0-2 0 0 0,0 2 0 0 0,0-1 0 0 0,1-1 0 0 0,-1 2 0 0 0,1-2 0 0 0,-1 0 0 0 0,1 1 0 0 0,0-1 0 0 0,-1 0 0 0 0,1-1 0 0 0,-1 1 0 0 0,1-1 0 0 0,-1 1 0 0 0,0-2 0 0 0,1 2 0 0 0,-1 0 0 0 0,0-1 0 0 0,0 0 0 0 0,0-1 0 0 0,0 0 0 0 0,1 1 0 0 0,-1 0 0 0 0,1 0 0 0 0,0 0 0 0 0,-1-1 0 0 0,0-1 0 0 0,0 1 0 0 0,1-1 0 0 0,-1 0 0 0 0,0 0 0 0 0,-1 0 0 0 0,1 0 0 0 0,0-1 0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19:07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120 55 1036 0 0,'-110'-30'13272'0'0,"110"30"-13209"0"0,-1 0 0 0 0,1 0 1 0 0,0 0-1 0 0,-1 0 0 0 0,1 0 0 0 0,0 0 1 0 0,-1 0-1 0 0,1 0 0 0 0,0 0 0 0 0,-1 0 0 0 0,1-1 1 0 0,0 1-1 0 0,0 0 0 0 0,-1 0 0 0 0,1 0 1 0 0,0 0-1 0 0,-1 0 0 0 0,1 0 0 0 0,0-1 1 0 0,0 1-1 0 0,-1 0 0 0 0,1 0 0 0 0,0-1 0 0 0,0 1 1 0 0,-1 0-1 0 0,1 0 0 0 0,0-1 0 0 0,0 1 1 0 0,0 0-1 0 0,0 0 0 0 0,-1-1 0 0 0,1 1 0 0 0,0 0 1 0 0,0-1-1 0 0,0 1 0 0 0,0 0 0 0 0,0 0 1 0 0,0-1-1 0 0,0 1 0 0 0,0 0 0 0 0,0-1 1 0 0,0 1-1 0 0,0 0 0 0 0,0-1 0 0 0,0 1 0 0 0,0 0 1 0 0,0-1-1 0 0,0 1 0 0 0,0 0 0 0 0,1-1 1 0 0,-1 1-1 0 0,0 0 0 0 0,0 0 0 0 0,0-1 1 0 0,0 1-1 0 0,1 0 0 0 0,-1 0 0 0 0,0-1 0 0 0,0 1 1 0 0,0 0-1 0 0,1 0 0 0 0,-1 0 0 0 0,0-1 1 0 0,0 1-1 0 0,1 0 0 0 0,-1 0 0 0 0,0 0 0 0 0,1-1 1 0 0,1 0 109 0 0,1 0 0 0 0,-1 0 1 0 0,0 0-1 0 0,1 0 1 0 0,-1 0-1 0 0,1 0 0 0 0,0 0 1 0 0,-1 1-1 0 0,5-1 1 0 0,300 10 347 0 0,-160 0-3441 0 0,-3-8-3984 0 0,-118-2 3237 0 0,-4-1-1364 0 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6:09.66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8837E6"/>
      <inkml:brushProperty name="anchorY" value="-1.57597E6"/>
      <inkml:brushProperty name="scaleFactor" value="0.5"/>
    </inkml:brush>
  </inkml:definitions>
  <inkml:trace contextRef="#ctx0" brushRef="#br0">0 1 552 0 0,'0'0'10563'0'0,"2"1"-10530"0"0,0 0-33 0 0,0 0 51 0 0,-1 0-171 0 0,3 0 213 0 0,0 0-87 0 0,-1 0 34 0 0,3 0-14 0 0,-2 0-142 0 0,3 0 200 0 0,-1 0-109 0 0,-2 0-35 0 0,3 0-37 0 0,-1 0-29 0 0,-2-1-53 0 0,4 1-110 0 0,-2-1-240 0 0,-2 1-90 0 0,4 0-328 0 0,-2 0-322 0 0,-1-1-1059 0 0,1 1-58 0 0,0-1 44 0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6:10.79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8975E6"/>
      <inkml:brushProperty name="anchorY" value="-1.57726E6"/>
      <inkml:brushProperty name="scaleFactor" value="0.5"/>
    </inkml:brush>
  </inkml:definitions>
  <inkml:trace contextRef="#ctx0" brushRef="#br0">871 135 976 0 0,'0'0'4975'0'0,"-2"-1"-4833"0"0,0 0 100 0 0,0 0-126 0 0,1 0 173 0 0,0 0-113 0 0,0 1 93 0 0,0-2-147 0 0,1 0 118 0 0,-1 1-183 0 0,0-2 126 0 0,1 0-163 0 0,-1 1 139 0 0,-1-1-58 0 0,0 0 35 0 0,0 1-30 0 0,-1-1 0 0 0,0 1-47 0 0,-1-2 16 0 0,1 1-35 0 0,-1-1 17 0 0,0 1 12 0 0,0-1 48 0 0,-1 1 11 0 0,0-1-41 0 0,0 0 10 0 0,-2 0 10 0 0,1 1 4 0 0,-1-1-9 0 0,1 1 12 0 0,-2-2 44 0 0,1 2-4 0 0,-2-1 56 0 0,-1-1-125 0 0,2 2 109 0 0,-2-1-97 0 0,-1 0 56 0 0,-1 0-45 0 0,0 0-16 0 0,-1 0-33 0 0,0 1 43 0 0,-1-1-43 0 0,1 1 46 0 0,-1 1-33 0 0,0 0 20 0 0,0 0 4 0 0,-1 0 4 0 0,0 1-24 0 0,3 0-7 0 0,-4 1 15 0 0,1 0-90 0 0,2 0 96 0 0,-3 0-4 0 0,0 1 2 0 0,0-1 4 0 0,0 1-14 0 0,0 0 13 0 0,0 0-4 0 0,0 1-27 0 0,1 0 36 0 0,0 0-17 0 0,0 1 15 0 0,0 1-7 0 0,1-1-27 0 0,1 1 4 0 0,0 0-22 0 0,0 1 37 0 0,0 0 16 0 0,1 0 25 0 0,0 1-32 0 0,-1 0 36 0 0,1 1 63 0 0,-1 0-69 0 0,1 1 7 0 0,-1 1-17 0 0,1 0 30 0 0,0 0-47 0 0,0 1 0 0 0,0 1 88 0 0,0 0-23 0 0,1 0-17 0 0,0 2 19 0 0,-1-1-40 0 0,1 1 15 0 0,1 0-52 0 0,0 0 32 0 0,1 0-30 0 0,0 0-25 0 0,1 0 16 0 0,0-1 25 0 0,1 1 16 0 0,1 0 25 0 0,1 0 24 0 0,0 0 10 0 0,0 1-18 0 0,2 0 39 0 0,1 0 45 0 0,1 0 44 0 0,2 0-8 0 0,2 0-34 0 0,1 0-21 0 0,1 0-43 0 0,2 0 51 0 0,3 0-24 0 0,1-1-6 0 0,1 1 3 0 0,2-1-49 0 0,1-1 18 0 0,1 0-49 0 0,1 0-7 0 0,2-2-28 0 0,0 0-14 0 0,1 0-8 0 0,0-2-18 0 0,1 1 4 0 0,0-1-31 0 0,-1-1 3 0 0,1-1 2 0 0,-1 0-15 0 0,1-1 27 0 0,-1 0-46 0 0,1 0 15 0 0,0-1 3 0 0,-1 0-2 0 0,1 0 5 0 0,-1-1-5 0 0,1 0-3 0 0,-1-1 1 0 0,0 0-11 0 0,-1-1 8 0 0,1 0 2 0 0,-1 0-10 0 0,0-1 8 0 0,0 0-7 0 0,-1 0-40 0 0,1-1 11 0 0,-2 0 3 0 0,1-1-21 0 0,-2 0-7 0 0,1-1 24 0 0,-1 0-8 0 0,0 0-35 0 0,-2-1 2 0 0,1 1-7 0 0,-1-2-19 0 0,-1 0 14 0 0,0-1-1 0 0,-1 0 1 0 0,-1 0 18 0 0,0-1-14 0 0,0-1 10 0 0,-2 1-2 0 0,1-1-5 0 0,-2-1-8 0 0,1 1 40 0 0,-1-1-17 0 0,0 1 7 0 0,-1-1 36 0 0,0 0 18 0 0,0 0-41 0 0,-1 0 48 0 0,0 1-10 0 0,0-1-1 0 0,-1 1-3 0 0,-1 0 5 0 0,1-1 8 0 0,-1 1-7 0 0,0-1-11 0 0,0 1 17 0 0,0 0-16 0 0,-2 2-41 0 0,1-2 82 0 0,-1 2-41 0 0,1-2 18 0 0,-1 1-30 0 0,-1-1 17 0 0,1 1-11 0 0,-2-2 21 0 0,0 2-5 0 0,0-2 6 0 0,0 0-14 0 0,-1 0 18 0 0,-1 0-6 0 0,0 1 6 0 0,0-1-10 0 0,0 0-1 0 0,-1 0-5 0 0,0 0 10 0 0,-1-1 11 0 0,1 1-22 0 0,-1-1-20 0 0,1 1 37 0 0,-1 0-22 0 0,0 1-2 0 0,-1-1-3 0 0,0 0 4 0 0,-1 1-15 0 0,0 0-10 0 0,-1 0 44 0 0,0 1-33 0 0,0-1 21 0 0,-1 2-19 0 0,0 0-19 0 0,0 0-46 0 0,1 2-72 0 0,-1-1 2 0 0,1 2-36 0 0,-1-2-27 0 0,1 2-78 0 0,-1-1-38 0 0,1 2-107 0 0,-1-2-46 0 0,1 2-84 0 0,-1 0-46 0 0,1 0-150 0 0,0 0-347 0 0,1 0-313 0 0,1 1-2242 0 0,-2 1-1262 0 0,1 0 3237 0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6:19.77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8671E6"/>
      <inkml:brushProperty name="anchorY" value="-1.57398E6"/>
      <inkml:brushProperty name="scaleFactor" value="0.5"/>
    </inkml:brush>
  </inkml:definitions>
  <inkml:trace contextRef="#ctx0" brushRef="#br0">28 59 888 0 0,'0'0'1555'0'0,"-1"-1"-952"0"0,0 0 3 0 0,0-1-56 0 0,0 1 92 0 0,-1-1-100 0 0,0-1 107 0 0,1 2-125 0 0,0-1 173 0 0,0 1-76 0 0,0-1-1 0 0,-1 0-5 0 0,0 0-221 0 0,1 1 178 0 0,0-1 370 0 0,0 1-480 0 0,-4-4 3605 0 0,5 3-3799 0 0,-1 1-23 0 0,0 0 2 0 0,1 0-21 0 0,-1 0-33 0 0,1 0 18 0 0,0 1 116 0 0,3 0-205 0 0,1-1-2 0 0,4 1-30 0 0,-1 1 6 0 0,5-1-23 0 0,2 0-4 0 0,3 0 75 0 0,2 0-162 0 0,1 0 73 0 0,3-1-31 0 0,1 0 9 0 0,2 0-20 0 0,1-1 10 0 0,0 1-13 0 0,1 0-20 0 0,1-1 29 0 0,-1 0-24 0 0,0 1 2 0 0,-1-1-75 0 0,-2 1-49 0 0,-1 0-43 0 0,-2-1-130 0 0,-3 1-52 0 0,-4 0-80 0 0,-1 1-40 0 0,-3-1-141 0 0,0 1-83 0 0,-2-1 3 0 0,-2 1-186 0 0,1 0-214 0 0,-2 0-384 0 0,-1 0-2195 0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6:20.53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8851E6"/>
      <inkml:brushProperty name="anchorY" value="-1.57519E6"/>
      <inkml:brushProperty name="scaleFactor" value="0.5"/>
    </inkml:brush>
  </inkml:definitions>
  <inkml:trace contextRef="#ctx0" brushRef="#br0">13 19 152 0 0,'0'0'0'0'0,"-2"-1"1584"0"0,-1 0-322 0 0,1 0-188 0 0,0 0 118 0 0,0 0 611 0 0,1-1-1125 0 0,1 0 216 0 0,-1 0-375 0 0,1-1 2130 0 0,1 2-2548 0 0,0 0 236 0 0,0-1-199 0 0,4 2 172 0 0,-1-1-148 0 0,3 1 105 0 0,0 0-64 0 0,5 1-62 0 0,2-1-84 0 0,3 1 101 0 0,2 1-168 0 0,2-1 146 0 0,3 1-162 0 0,3 0 130 0 0,2 0-161 0 0,3 0 149 0 0,2 0-140 0 0,2 0 97 0 0,1 0-150 0 0,1 0 84 0 0,0 0-257 0 0,1 0 108 0 0,-2 0-268 0 0,-1 0 248 0 0,-2-1-359 0 0,-2 0 43 0 0,-1 0-418 0 0,-3 0-287 0 0,-2 0-2097 0 0,-2 0-743 0 0,-7 0 2123 0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6:24.64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9047E6"/>
      <inkml:brushProperty name="anchorY" value="-1.57648E6"/>
      <inkml:brushProperty name="scaleFactor" value="0.5"/>
    </inkml:brush>
  </inkml:definitions>
  <inkml:trace contextRef="#ctx0" brushRef="#br0">21 2361 388 0 0,'0'0'13651'0'0,"-1"-2"-13625"0"0,1 1 56 0 0,0-1-58 0 0,-1 1 74 0 0,1 0-78 0 0,0 0 76 0 0,0 0 46 0 0,0 1-150 0 0,-1-1 42 0 0,0-1-56 0 0,0 1 63 0 0,0-1-62 0 0,-1 0 75 0 0,1 0-73 0 0,0 0 64 0 0,0-1-56 0 0,-1 0 77 0 0,1-1-55 0 0,-1 0 78 0 0,1-1-17 0 0,0 1 26 0 0,0-3-65 0 0,0 2 43 0 0,1-4-76 0 0,0 0 81 0 0,-1-2-86 0 0,2-1 58 0 0,0-2-74 0 0,1-2 77 0 0,1-3-66 0 0,1-2 20 0 0,1-4-20 0 0,2-3 28 0 0,1-4 4 0 0,2-4-42 0 0,2-4 33 0 0,3-5-12 0 0,2-2 59 0 0,3-4-67 0 0,3-1 125 0 0,5-3-32 0 0,4-2 107 0 0,6-1-45 0 0,5-1 88 0 0,4 1-143 0 0,5 1 100 0 0,4 2-116 0 0,3 0 87 0 0,3 2-103 0 0,2 2 100 0 0,2 1-153 0 0,1 2 60 0 0,1 1-27 0 0,0 1-15 0 0,1 2-9 0 0,0 1 15 0 0,-1 2-20 0 0,0 1-27 0 0,-3 2 45 0 0,-3 3-34 0 0,-2 3 11 0 0,-3 2-3 0 0,-2 1 9 0 0,-3 2 72 0 0,-1 1-131 0 0,-3 3 135 0 0,-4 1-126 0 0,-3 2 116 0 0,-3 1-151 0 0,-3 3 157 0 0,-4 0-129 0 0,-2 2 100 0 0,-4 1-84 0 0,-2 1 89 0 0,-2 1-106 0 0,-2 1 112 0 0,-2 1-118 0 0,-3 1 123 0 0,0 1-181 0 0,-2 0 212 0 0,-1 1-173 0 0,-3 2 142 0 0,1-1-124 0 0,-3 1 120 0 0,2 0-139 0 0,-1 0 140 0 0,1-1-123 0 0,-1 2 108 0 0,1-2-107 0 0,-1 1 69 0 0,1-1-59 0 0,1 1 96 0 0,1-1-108 0 0,-1-1 109 0 0,1 1-98 0 0,0 0 104 0 0,-1 0-110 0 0,-1 1 118 0 0,1-1-144 0 0,-3 1 160 0 0,3 0-128 0 0,-3 0 128 0 0,2 0-134 0 0,-1 1 133 0 0,0-2-129 0 0,0 2 109 0 0,-1-1-99 0 0,0 1 100 0 0,0 0-100 0 0,0 0 118 0 0,0-1-86 0 0,-1 1 126 0 0,0 0-134 0 0,-1 0 158 0 0,0 2-126 0 0,0-2 128 0 0,-1 1-134 0 0,0 0 147 0 0,1-1-147 0 0,0 0 96 0 0,-1 1-85 0 0,1-1 88 0 0,0 0-134 0 0,0 1 157 0 0,-1-1-39 0 0,1 1 9 0 0,-2-1-16 0 0,1 0-23 0 0,0 0-14 0 0,1-1-12 0 0,-2 1-27 0 0,2-1 34 0 0,-1 1-54 0 0,0-1 39 0 0,0 0-96 0 0,0 0 111 0 0,0 1-111 0 0,0-1 141 0 0,0 0-149 0 0,1 0 131 0 0,-2 1-110 0 0,2-2 116 0 0,0 1-114 0 0,0-1 120 0 0,0 1-130 0 0,1-2 128 0 0,1 0-155 0 0,0 0 167 0 0,1-1-149 0 0,0 0 143 0 0,1 0-145 0 0,0-1 132 0 0,0 1-128 0 0,0 0 108 0 0,0-1-103 0 0,1 1 114 0 0,-1-1-104 0 0,-1 1 97 0 0,1 0-108 0 0,-1 0 140 0 0,-1 1-164 0 0,1-1 158 0 0,-1 1-142 0 0,-1 1 127 0 0,1 0-118 0 0,-2 0 129 0 0,2 0-122 0 0,-2 1 116 0 0,2-1-137 0 0,-2 1 139 0 0,1-2-127 0 0,0 2 122 0 0,0 0-125 0 0,-1 0 47 0 0,1 0 73 0 0,-1 0-103 0 0,0-1 124 0 0,0 1-130 0 0,0 0 58 0 0,-1 0 80 0 0,2 0-138 0 0,-2 1 153 0 0,1 0-144 0 0,-1 0 117 0 0,0-1-137 0 0,0 1 44 0 0,0 0-11 0 0,0 0-5 0 0,0 0 30 0 0,-1 0-14 0 0,1 1 15 0 0,0-1-3 0 0,-1 1 1 0 0,-1 1-28 0 0,1-1 17 0 0,0 0 3 0 0,-1 0 8 0 0,0 0-25 0 0,0 1-1 0 0,-1 1-5 0 0,1-2-5 0 0,1 1-37 0 0,-1 0 34 0 0,-1 0-3 0 0,1 0 5 0 0,-1 1 1 0 0,1-1-5 0 0,-1 1 20 0 0,-4 1-43 0 0,1 0 28 0 0,-3 0 46 0 0,0 1-154 0 0,-3 1 122 0 0,-1 0-115 0 0,-1 0 97 0 0,-3 2-160 0 0,-1 0 163 0 0,-2 1-89 0 0,-2 0 116 0 0,-1 1-110 0 0,-2 1 115 0 0,-1 1-100 0 0,-2 0 129 0 0,-1 0-122 0 0,-1 1 136 0 0,-1 0-120 0 0,0 0 84 0 0,0 0-48 0 0,1 0 102 0 0,1-1-126 0 0,2 0 128 0 0,1-1-122 0 0,1 0 120 0 0,2-1-88 0 0,1 0 93 0 0,2 0-138 0 0,1-1 167 0 0,1-1-136 0 0,2 0 144 0 0,3-2-120 0 0,0 1 145 0 0,2-1-112 0 0,0 1 123 0 0,1-2-109 0 0,1 1 164 0 0,1-1-113 0 0,1 0 47 0 0,2-1-17 0 0,2 2 87 0 0,0-1-161 0 0,5 0 159 0 0,-1-1-148 0 0,6 0 113 0 0,2 0-114 0 0,3-1 118 0 0,4 0-130 0 0,1-2 105 0 0,3 1-130 0 0,2-2 135 0 0,3-1-159 0 0,2-1 127 0 0,1 0-151 0 0,0-1 155 0 0,1-1-160 0 0,0 0 146 0 0,0-1-128 0 0,-1 1 112 0 0,-1-1-130 0 0,-3 0 131 0 0,-1 1-134 0 0,-3 0 139 0 0,-1 0-98 0 0,-3 1 165 0 0,-2 1-88 0 0,-2 1 138 0 0,-1-1-120 0 0,-4 2 85 0 0,1 0-85 0 0,-3 0 75 0 0,1 0-131 0 0,-1 1 62 0 0,0-1-102 0 0,-2 1 88 0 0,-1 1-133 0 0,0 0 123 0 0,0-1-109 0 0,-2 2 88 0 0,0-1-92 0 0,-2 1 93 0 0,0-1-108 0 0,0 3 107 0 0,0 0-65 0 0,-1 1 141 0 0,0 1-100 0 0,-3 1 110 0 0,-1 1-110 0 0,-1 2 103 0 0,-1 0-59 0 0,-1 1 55 0 0,-2 2-14 0 0,-1 0-4 0 0,0 2-17 0 0,-2 1-23 0 0,-1 0 5 0 0,0 2-18 0 0,-1 2-57 0 0,-1 0 81 0 0,0 1-83 0 0,-2 2 58 0 0,0 0-69 0 0,0 0 66 0 0,0 1-161 0 0,0 0-37 0 0,1 1-276 0 0,0-1-77 0 0,1 0-325 0 0,1 0-268 0 0,0 0-248 0 0,0 0-640 0 0,2-1-2930 0 0,1 0-2754 0 0,3-4 6647 0 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6:26.06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94E6"/>
      <inkml:brushProperty name="anchorY" value="-1.57597E6"/>
      <inkml:brushProperty name="scaleFactor" value="0.5"/>
    </inkml:brush>
  </inkml:definitions>
  <inkml:trace contextRef="#ctx0" brushRef="#br0">274 113 104 0 0,'0'0'4790'0'0,"1"-2"-3936"0"0,-1 1-71 0 0,1 0-35 0 0,0 0-12 0 0,0-2-44 0 0,1 0-79 0 0,-1 1-101 0 0,1-1-54 0 0,-1 0-65 0 0,0 1-89 0 0,1-1-57 0 0,-1 1-29 0 0,0 0-66 0 0,1-2 32 0 0,-1 1 8 0 0,2-1-59 0 0,0 0-4 0 0,0 0-39 0 0,0 1 16 0 0,0-1-63 0 0,0 1-2 0 0,1-1 17 0 0,-1 1-14 0 0,1-1-9 0 0,-1 1 3 0 0,1-1-21 0 0,-1 1-27 0 0,2-1 12 0 0,-1 2 17 0 0,2-2 17 0 0,-1 2-36 0 0,0-2 17 0 0,0 1-10 0 0,-2 1-92 0 0,2 0 101 0 0,-1 0-21 0 0,-2 0 7 0 0,3 0 7 0 0,-2 1-11 0 0,0-1 3 0 0,-1 1 8 0 0,2 1-58 0 0,-1-1 59 0 0,0 0-25 0 0,-1 1 13 0 0,0 0-12 0 0,1 1-2 0 0,0-1 6 0 0,0 1-31 0 0,0 1 65 0 0,0 0-11 0 0,-1 0 15 0 0,-1 2-20 0 0,0 0-16 0 0,-1 1 50 0 0,-1-1 11 0 0,0 3 60 0 0,-1 0 0 0 0,0 1 1 0 0,-2 1-12 0 0,0 0-24 0 0,-1 1 72 0 0,-1 1-75 0 0,-1 0 62 0 0,-1 1-84 0 0,0 0 80 0 0,-1 1-90 0 0,0 1 101 0 0,-1 0-26 0 0,0 1 33 0 0,0 0-67 0 0,0 0 20 0 0,-1 0-36 0 0,0 0 36 0 0,1-1-77 0 0,-1 1 74 0 0,0-1-34 0 0,1 0 48 0 0,0 1-41 0 0,-1-2 52 0 0,1 1-62 0 0,0-2 56 0 0,1 0-13 0 0,0 0 79 0 0,0 0-100 0 0,1 0 71 0 0,0-1-93 0 0,0 0 124 0 0,-1-1-66 0 0,1 1 125 0 0,1 0-164 0 0,-1-1 103 0 0,1 0-136 0 0,-1 0 93 0 0,1-1-106 0 0,0 1 86 0 0,1-1-116 0 0,0 0 108 0 0,1-1-122 0 0,-1 0 115 0 0,1 0-129 0 0,1-1 99 0 0,-1 0-100 0 0,2-2 93 0 0,-1 2-131 0 0,1-2 137 0 0,-1 1-123 0 0,1-1 122 0 0,0 0-125 0 0,0-1 126 0 0,0 1-121 0 0,0-1 110 0 0,1-1-98 0 0,-1 1 100 0 0,1-1-105 0 0,0 0 102 0 0,-1 1-111 0 0,1-1 43 0 0,1-1 60 0 0,-1 2-99 0 0,0-2 113 0 0,1 1-123 0 0,1-2 111 0 0,-2 2-108 0 0,1-1-6 0 0,0 0 136 0 0,0-1-124 0 0,0 0 122 0 0,1 0-118 0 0,-1 0 100 0 0,-1 1-110 0 0,1-1 117 0 0,0 0-111 0 0,1 0 104 0 0,-1-1-111 0 0,1 0 90 0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2:18.51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918E6"/>
      <inkml:brushProperty name="anchorY" value="-1.49923E6"/>
      <inkml:brushProperty name="scaleFactor" value="0.5"/>
    </inkml:brush>
  </inkml:definitions>
  <inkml:trace contextRef="#ctx0" brushRef="#br0">33 12 996 0 0,'0'0'1684'0'0,"0"-3"-611"0"0,0 1-22 0 0,0 0-371 0 0,0 0 209 0 0,0-1 649 0 0,-2 5-952 0 0,-2 1 250 0 0,0 4-309 0 0,0 4 1 0 0,0 4 12 0 0,0 6-28 0 0,0 6 70 0 0,1 6-94 0 0,1 7 8 0 0,0 8-14 0 0,3 8-24 0 0,0 7-46 0 0,3 8 86 0 0,0 8-85 0 0,3 6-24 0 0,1 5 11 0 0,2 4-107 0 0,0 3-17 0 0,1 0-11 0 0,0 1 1 0 0,-1-1-26 0 0,0-2-6 0 0,-1-1 42 0 0,-1-5 88 0 0,-1-5-153 0 0,0-4 33 0 0,-1-4-9 0 0,-1-3 39 0 0,-1-4-45 0 0,0-2 6 0 0,0-3-20 0 0,-1-3-5 0 0,-1-4-62 0 0,0-3-6 0 0,0-4-26 0 0,0-3-25 0 0,-1-4 5 0 0,0-3-27 0 0,-1-3-8 0 0,0-4-4 0 0,0-2-14 0 0,-1-2-11 0 0,1-3-17 0 0,-1-2-29 0 0,0-2-133 0 0,0-3-40 0 0,1-1-82 0 0,-1-1-109 0 0,1-3-88 0 0,0-1-140 0 0,0-1-145 0 0,0-4-238 0 0,0 1-258 0 0,0-3-490 0 0,0-1-455 0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2:19.13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9319E6"/>
      <inkml:brushProperty name="anchorY" value="-1.5031E6"/>
      <inkml:brushProperty name="scaleFactor" value="0.5"/>
    </inkml:brush>
  </inkml:definitions>
  <inkml:trace contextRef="#ctx0" brushRef="#br0">87 14 1676 0 0,'0'0'0'0'0,"-3"-1"1864"0"0,-1 0-555 0 0,-3 0 84 0 0,0 0-292 0 0,-1 0-298 0 0,0-1 297 0 0,-1 1-229 0 0,1 0 140 0 0,2 0-192 0 0,-2 0-113 0 0,2 0-146 0 0,1 0-78 0 0,1 1-75 0 0,2 0 60 0 0,1 0 437 0 0,6 1-499 0 0,6 0-14 0 0,7 1-96 0 0,8 1 51 0 0,11 2-88 0 0,11 0-9 0 0,9 1-52 0 0,14 1-17 0 0,11 0 28 0 0,12 1-59 0 0,11 1 18 0 0,9 1-49 0 0,8 0-12 0 0,8 1-26 0 0,4 0-1 0 0,4 0-12 0 0,3 0-30 0 0,1 0-11 0 0,2-1 15 0 0,0-1-40 0 0,-1 0 2 0 0,-2-2-11 0 0,-3 0-26 0 0,-4 0 6 0 0,-5-1-18 0 0,-6-1 22 0 0,-5 0-30 0 0,-9 0 42 0 0,-9-1-8 0 0,-8 0 4 0 0,-9-1 0 0 0,-6 0 18 0 0,-8 0-4 0 0,-6-2 20 0 0,-7 1-18 0 0,-7-1 15 0 0,-6 0-14 0 0,-5-1 19 0 0,-5 1 8 0 0,-3-1-2 0 0,-4 1 6 0 0,-3-1 9 0 0,-3 0-2 0 0,-4 0 1 0 0,0 0-14 0 0,-3 0-1 0 0,1 0-10 0 0,-3 0-193 0 0,0 0-119 0 0,-3-1-132 0 0,1 1-191 0 0,-2-1-434 0 0,-2 1-77 0 0,-2-1-290 0 0,-1-1-401 0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2:21.56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9808E6"/>
      <inkml:brushProperty name="anchorY" value="-1.50456E6"/>
      <inkml:brushProperty name="scaleFactor" value="0.5"/>
    </inkml:brush>
  </inkml:definitions>
  <inkml:trace contextRef="#ctx0" brushRef="#br0">2420 35 924 0 0,'0'0'10905'0'0,"-3"-2"-10847"0"0,0 1-19 0 0,-4 0-24 0 0,1 0 19 0 0,-4-1-64 0 0,-3 1 55 0 0,-1-1-9 0 0,-2 0-6 0 0,-1 1-11 0 0,-1-1 17 0 0,-1 0-20 0 0,0 1-8 0 0,-2-1 21 0 0,-1 0 11 0 0,0 0-17 0 0,-2 1 12 0 0,1-1 43 0 0,0 1 52 0 0,1 0-30 0 0,0-1 6 0 0,2 1-34 0 0,1 0-14 0 0,0 1 1 0 0,1-1-8 0 0,3 1-17 0 0,-1-1-9 0 0,-1 1 10 0 0,4 0 1 0 0,-2 1-6 0 0,2-1-25 0 0,-2 0 7 0 0,3 1 19 0 0,-1-1-11 0 0,2 1-14 0 0,-2-1 28 0 0,3 1-37 0 0,-1 0 20 0 0,2 0 27 0 0,-1 0-14 0 0,2-1-2 0 0,-1 1 43 0 0,1 0-13 0 0,3 0 11 0 0,-2 0 12 0 0,1 0 2 0 0,2-1-14 0 0,-2 2 19 0 0,1-1 22 0 0,1 0-34 0 0,-1 0-11 0 0,1-1 7 0 0,0 1 0 0 0,2-1 18 0 0,-2 1 5 0 0,0 0-33 0 0,1 0 20 0 0,1-1 6 0 0,1 0 8 0 0,-2 1-2 0 0,0 0-21 0 0,1 0-26 0 0,0-1 24 0 0,1 1-10 0 0,-1 0-11 0 0,0 0 32 0 0,0 0 18 0 0,1 0 24 0 0,-1 1 52 0 0,1 0-2 0 0,-1 2 46 0 0,0-1-33 0 0,0 1-39 0 0,0 0-12 0 0,0 1-15 0 0,0-1-27 0 0,-1 1 2 0 0,1 0-13 0 0,0 1 35 0 0,0-1 78 0 0,0 2-30 0 0,0-2-31 0 0,-1 3-21 0 0,0-2-21 0 0,0 1 40 0 0,1 1 56 0 0,-1 0-39 0 0,0 0-20 0 0,0 1-25 0 0,0-1 8 0 0,0 1 37 0 0,0 0-50 0 0,-1 1 4 0 0,1-1-7 0 0,-1 2 0 0 0,0-1-6 0 0,0 2-12 0 0,0-1-16 0 0,-1 0 8 0 0,0 1 20 0 0,1-1 17 0 0,-1 0 53 0 0,1 1-41 0 0,-1-1-8 0 0,1 1 50 0 0,-1 0-30 0 0,1 0-14 0 0,0-1-4 0 0,-1 0-28 0 0,1 0 20 0 0,0-1-4 0 0,0 1-12 0 0,-1 0-6 0 0,2-1-22 0 0,-1 1-13 0 0,0-1 25 0 0,0 0-5 0 0,1 1-21 0 0,-1-1-11 0 0,0 1 25 0 0,1-1-23 0 0,0 0-3 0 0,0-1 2 0 0,-1 1-2 0 0,1-1 4 0 0,-1 1 14 0 0,0 0-32 0 0,0-1 10 0 0,0 1 38 0 0,0 0-22 0 0,1 0 52 0 0,-2 1-28 0 0,1 0 10 0 0,0-1-30 0 0,0 1 31 0 0,1-1-38 0 0,-1 0 25 0 0,1-1 1 0 0,0 0-14 0 0,-1 0 5 0 0,1 0-2 0 0,1-1 14 0 0,-1 1 47 0 0,0-1 35 0 0,0 1-30 0 0,0 0-34 0 0,0-2 11 0 0,0 1-16 0 0,0-1-17 0 0,1 1 5 0 0,-1 0 2 0 0,-1 1-21 0 0,1 0-2 0 0,-1 0 8 0 0,2-2-12 0 0,-1 2 120 0 0,-1-1-194 0 0,2-1 82 0 0,-1 1-34 0 0,-1 1-9 0 0,1-1 40 0 0,0 1-40 0 0,-1 0 18 0 0,1 0 3 0 0,0-1 69 0 0,-1 2-103 0 0,1-1 146 0 0,0 0-133 0 0,-1 0 112 0 0,1 1-112 0 0,-1-1 167 0 0,0 1-152 0 0,1 0 58 0 0,0 0-17 0 0,-1 0-8 0 0,1 0-21 0 0,0 0 42 0 0,0 0-32 0 0,0 0-3 0 0,-1 0 6 0 0,1 0 5 0 0,0 0-10 0 0,0 0 3 0 0,-1 1-10 0 0,1-1-3 0 0,-1 0-4 0 0,0 0 29 0 0,1 1-23 0 0,-1-1-11 0 0,0 0 23 0 0,0 1-23 0 0,0-1-2 0 0,1 1 5 0 0,-1-1-8 0 0,0 1-16 0 0,0-1 52 0 0,0 0-3 0 0,1 0-30 0 0,-1 0 54 0 0,1 0 6 0 0,0-1 14 0 0,0 1-34 0 0,0-1 12 0 0,0 0 14 0 0,0 0-34 0 0,0 1 11 0 0,-1-1-9 0 0,1 1 11 0 0,0 1-31 0 0,-1-1 4 0 0,0 0-2 0 0,1 0 4 0 0,-1 0 3 0 0,0 0-20 0 0,0 1-7 0 0,0-2 38 0 0,0 1-40 0 0,1 0-24 0 0,-1 0 137 0 0,0-1-80 0 0,0 1 113 0 0,0 0-150 0 0,1 0 153 0 0,-1 0-196 0 0,1 0 225 0 0,-1 0-242 0 0,0-1 256 0 0,1 1-264 0 0,-1-1 183 0 0,1 1-164 0 0,-1-1 148 0 0,1 1-161 0 0,-1 0 155 0 0,0-1-141 0 0,0 1 150 0 0,0 0-152 0 0,0 0 163 0 0,0 0-175 0 0,-1 1 156 0 0,1 0-99 0 0,-1-1 71 0 0,1 1-121 0 0,-1-1 142 0 0,1 1-167 0 0,-2 0 158 0 0,2-1-147 0 0,-2 0 175 0 0,1 1-173 0 0,1 0 147 0 0,-2-1-157 0 0,1 1 186 0 0,0 0-177 0 0,0 0 204 0 0,0 0-215 0 0,0 0 220 0 0,-1 0-224 0 0,1 0 239 0 0,-1 0-48 0 0,1 1-34 0 0,-1 0-24 0 0,1 0-4 0 0,-1 0-13 0 0,0 0 6 0 0,0 0-7 0 0,0 1 29 0 0,0-1-40 0 0,0 1 17 0 0,1-1 13 0 0,-1 1 33 0 0,0-1 33 0 0,0 1-24 0 0,1-1 10 0 0,0 0-6 0 0,0-1-14 0 0,0 1 9 0 0,1 0 20 0 0,0-1-44 0 0,0 0 24 0 0,0 1 1 0 0,1-1 17 0 0,-1-1-27 0 0,0 0-9 0 0,1 0-3 0 0,0 0-25 0 0,0-1 2 0 0,0-1 2 0 0,0 0 3 0 0,0-1-33 0 0,0 1 19 0 0,0 0-31 0 0,1-2 13 0 0,-1 1-14 0 0,1-1 8 0 0,0 2-7 0 0,-1-3 1 0 0,1 3-4 0 0,-1-3 19 0 0,1 2-20 0 0,-1-1 26 0 0,1 1 11 0 0,-1-1 11 0 0,1 1 32 0 0,0-1 11 0 0,-1 2 46 0 0,1-2-25 0 0,0 2-17 0 0,0-2-17 0 0,0 2 2 0 0,0-2-44 0 0,0 2 15 0 0,0-2-16 0 0,0 1 13 0 0,0 0-200 0 0,-1 0 262 0 0,1-1-268 0 0,0 1 267 0 0,-1 0-246 0 0,0 0 265 0 0,0 1-270 0 0,1-1 246 0 0,-1 1-238 0 0,-1 0 271 0 0,1 1-235 0 0,-1 0 256 0 0,1 0-234 0 0,-1 0 291 0 0,1 1-277 0 0,-1 0 264 0 0,1 0-237 0 0,-1-1 201 0 0,1 0-218 0 0,-1 0 227 0 0,1 0-265 0 0,0-1 251 0 0,-1 0-272 0 0,2-1 248 0 0,-1 0-221 0 0,1-1 234 0 0,-1 2-247 0 0,1-1 244 0 0,-1 0-256 0 0,1 0 248 0 0,-1 0-266 0 0,1-2 112 0 0,0 2-22 0 0,0-1 18 0 0,0 0 26 0 0,0 0-11 0 0,0 1 20 0 0,0-2-10 0 0,0 1-15 0 0,0-1 5 0 0,0 0 1 0 0,1 0 0 0 0,-1 0 4 0 0,1-1 9 0 0,-1 1-12 0 0,0-2 19 0 0,1 0-20 0 0,0 1 20 0 0,0 0-16 0 0,0 1 29 0 0,0-1-22 0 0,0 1 25 0 0,0 0-16 0 0,1-2 10 0 0,-2 2-16 0 0,1-2 18 0 0,1 0-25 0 0,-2 1 12 0 0,1-1-8 0 0,0 0 6 0 0,0 0-11 0 0,1 0 8 0 0,0 0-16 0 0,-1 0 13 0 0,0 0 0 0 0,0-1-9 0 0,1 0 13 0 0,-1 1-4 0 0,0-1-9 0 0,1 0 4 0 0,-1-1-16 0 0,1 0 18 0 0,0 0 3 0 0,0-1-5 0 0,0 1-2 0 0,0 1 5 0 0,0 0 3 0 0,0-1 14 0 0,0 0-32 0 0,0-1 24 0 0,0 1-13 0 0,0-1 16 0 0,0 0-14 0 0,0 0 11 0 0,0 0-17 0 0,0 0 5 0 0,0-1 57 0 0,0 4-59 0 0,0-1 1 0 0,0 0-6 0 0,0 0 16 0 0,0 0-24 0 0,0-1-2 0 0,0-1 5 0 0,0 0 12 0 0,0 0-14 0 0,-2 1 34 0 0,0 0-10 0 0,-2 1 8 0 0,1 0 9 0 0,-3 1-30 0 0,-1 0 32 0 0,-1 1-29 0 0,-2 0 4 0 0,-2 1-1 0 0,0-1-15 0 0,-2 1 18 0 0,-2 0-2 0 0,-1 0 6 0 0,-2 1-24 0 0,0-1 12 0 0,-2 1 0 0 0,-1 0-19 0 0,0 0 6 0 0,0 0 1 0 0,-1 0-10 0 0,1 0 22 0 0,1 0-11 0 0,1-1 8 0 0,1-1-6 0 0,2 1 2 0 0,0-1 8 0 0,2-1-7 0 0,0 1 3 0 0,1-1 8 0 0,3 0-26 0 0,-2-1 9 0 0,4 0 19 0 0,-2 0-11 0 0,2 0 5 0 0,-1 0-6 0 0,2-1 2 0 0,-2 1 8 0 0,1 0-12 0 0,-1 0 5 0 0,2 0 2 0 0,-1-1 0 0 0,2 1-10 0 0,-2-1 8 0 0,2 0 12 0 0,-1 0 0 0 0,1 0-17 0 0,0 0 24 0 0,0 1-21 0 0,3-1-4 0 0,-4 0 11 0 0,2 0-14 0 0,1 0 9 0 0,-2-1-2 0 0,0 1 0 0 0,0 0 0 0 0,0 0 0 0 0,2 0 9 0 0,-2 0-21 0 0,2-1 16 0 0,0 0-10 0 0,2 0-2 0 0,-2 1 10 0 0,1-1 11 0 0,0 0-27 0 0,1 1-9 0 0,1-1-45 0 0,1 0-3 0 0,-2 0-31 0 0,0-1-4 0 0,0 1-38 0 0,1 0-42 0 0,0-1-37 0 0,1 1-83 0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2:22.60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9439E6"/>
      <inkml:brushProperty name="anchorY" value="-1.50616E6"/>
      <inkml:brushProperty name="scaleFactor" value="0.5"/>
    </inkml:brush>
  </inkml:definitions>
  <inkml:trace contextRef="#ctx0" brushRef="#br0">1 56 640 0 0,'0'-2'1464'0'0,"1"0"-326"0"0,0 1-234 0 0,-1-1-19 0 0,1 1 382 0 0,0-1-818 0 0,1 0 95 0 0,-1 1-253 0 0,0 0 175 0 0,-1 0-281 0 0,2 0 219 0 0,1 0-329 0 0,-2 0 266 0 0,1 0-309 0 0,-1 0 270 0 0,0 1-313 0 0,0-1 316 0 0,1 0-312 0 0,0 0 271 0 0,-1 0-310 0 0,0 1 287 0 0,0-2-294 0 0,1 1 310 0 0,0 0-102 0 0,-1 0 15 0 0,0 1-14 0 0,-1-1-58 0 0,2 0-60 0 0,0-1 102 0 0,-1 1-70 0 0,0 0 18 0 0,2-1-199 0 0,-1 1 251 0 0,0 0-308 0 0,0 0 311 0 0,0-1-117 0 0,1 0 46 0 0,-2 1-206 0 0,1-1 232 0 0,0 1-51 0 0,1 0-193 0 0,-1 0 307 0 0,-1 0-291 0 0,0 1 332 0 0,2-1-344 0 0,0 0 385 0 0,-1 0-325 0 0,0 0 324 0 0,-1 1-304 0 0,0-1 344 0 0,-1 1-242 0 0,2 1 459 0 0,1 0-41 0 0,-1 2 81 0 0,0 0-35 0 0,0 3 184 0 0,0 3 79 0 0,0 3-56 0 0,-1 3 27 0 0,1 4-10 0 0,0 2-153 0 0,-1 3 47 0 0,2 3-27 0 0,-1 3-59 0 0,1 3 17 0 0,0 2-46 0 0,2 3-74 0 0,0 1 103 0 0,1 3 104 0 0,0 1-247 0 0,1 1 236 0 0,1 1-313 0 0,-1-1 244 0 0,1 2-250 0 0,1-1 234 0 0,0-1-286 0 0,-1 0 224 0 0,1 0-298 0 0,0-2 266 0 0,0 1-303 0 0,-1-4 238 0 0,0-1-303 0 0,-1-3 77 0 0,1-1-25 0 0,-2-1-26 0 0,1-2-2 0 0,-1-1-19 0 0,0-2-1 0 0,0-1-34 0 0,0-3-1 0 0,-2-2-15 0 0,0-3-3 0 0,0-1 9 0 0,-1-3-13 0 0,-1-1-33 0 0,1-2-65 0 0,-1-1-73 0 0,0-3-111 0 0,0 1-164 0 0,0-2-273 0 0,-1 0-171 0 0,0-2-318 0 0,-1-1-404 0 0,0-1-175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1:17.7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333 140 96 0 0,'0'0'2358'0'0,"2"-37"7334"0"0,5 23-8014 0 0,-6 11-1233 0 0,0 1-1 0 0,0-1 0 0 0,0 0 0 0 0,0 0 0 0 0,0 0 1 0 0,0 0-1 0 0,-1 0 0 0 0,1 0 0 0 0,-1-4 0 0 0,-1 6-392 0 0,-1 0 1 0 0,0 0-1 0 0,1 0 0 0 0,-1 0 0 0 0,0 0 0 0 0,0 0 0 0 0,0 1 0 0 0,0-1 0 0 0,1 1 0 0 0,-1 0 0 0 0,0-1 1 0 0,0 1-1 0 0,-3 0 0 0 0,-8-1 86 0 0,-1 1 0 0 0,0 1 1 0 0,1 0-1 0 0,-1 0 1 0 0,1 2-1 0 0,-1 0 0 0 0,1 0 1 0 0,0 1-1 0 0,0 1 0 0 0,0 0 1 0 0,1 0-1 0 0,0 2 0 0 0,0-1 1 0 0,0 2-1 0 0,1-1 0 0 0,0 2 1 0 0,1-1-1 0 0,-13 15 0 0 0,15-16-100 0 0,2 1 0 0 0,-1 0-1 0 0,1 0 1 0 0,0 0-1 0 0,1 1 1 0 0,0 0-1 0 0,0 0 1 0 0,1 0-1 0 0,0 1 1 0 0,1-1-1 0 0,0 1 1 0 0,0 0-1 0 0,1 0 1 0 0,0 0-1 0 0,1 0 1 0 0,0 1-1 0 0,1-1 1 0 0,0 0-1 0 0,0 0 1 0 0,1 1-1 0 0,1-1 1 0 0,0 0-1 0 0,0 0 1 0 0,1 0 0 0 0,5 12-1 0 0,-4-13-37 0 0,1 1 0 0 0,0-2-1 0 0,1 1 1 0 0,-1-1 0 0 0,2 0-1 0 0,-1 0 1 0 0,1 0 0 0 0,0-1 0 0 0,1 0-1 0 0,-1-1 1 0 0,1 0 0 0 0,1 0-1 0 0,-1 0 1 0 0,1-1 0 0 0,0 0 0 0 0,0-1-1 0 0,1 0 1 0 0,-1-1 0 0 0,19 5 0 0 0,-17-6-46 0 0,0 0 0 0 0,1 0 0 0 0,-1-1 0 0 0,0-1 0 0 0,0 0 0 0 0,1 0 0 0 0,-1-1 0 0 0,0-1 0 0 0,0 0 0 0 0,0 0 0 0 0,0-1 0 0 0,0 0 0 0 0,0-1 0 0 0,-1-1 0 0 0,0 1 0 0 0,0-2 0 0 0,16-10 0 0 0,-11 5 34 0 0,-1-1-1 0 0,-1 0 1 0 0,0-1-1 0 0,-1 0 0 0 0,0-1 1 0 0,-1-1-1 0 0,0 0 1 0 0,-2 0-1 0 0,15-30 0 0 0,-20 36 54 0 0,0-1-1 0 0,-1 1 1 0 0,0-1-1 0 0,0 0 0 0 0,-1 0 1 0 0,-1 0-1 0 0,1 0 0 0 0,-2 0 1 0 0,1 0-1 0 0,-2-1 0 0 0,1 1 1 0 0,-1 0-1 0 0,-1 0 0 0 0,0 0 1 0 0,0 0-1 0 0,-1 0 0 0 0,0 1 1 0 0,-8-17-1 0 0,6 16-254 0 0,-1-1 0 0 0,0 2 1 0 0,0-1-1 0 0,-1 1 0 0 0,0 0 0 0 0,-1 0 0 0 0,0 1 0 0 0,0 0 1 0 0,0 1-1 0 0,-1 0 0 0 0,-1 0 0 0 0,1 1 0 0 0,-13-7 0 0 0,17 12-790 0 0,0 0-1 0 0,0 0 0 0 0,0 0 0 0 0,0 1 0 0 0,0 0 1 0 0,0 0-1 0 0,0 0 0 0 0,0 1 0 0 0,-9 1 1 0 0,11-1-146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19:16.1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25 616 0 0,'0'0'4534'0'0,"25"-20"-80"0"0,-3 15-10332 0 0,-18 5 4556 0 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2:23.85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9596E6"/>
      <inkml:brushProperty name="anchorY" value="-1.50867E6"/>
      <inkml:brushProperty name="scaleFactor" value="0.5"/>
    </inkml:brush>
  </inkml:definitions>
  <inkml:trace contextRef="#ctx0" brushRef="#br0">1 27 948 0 0,'0'0'4357'0'0,"0"-2"-3994"0"0,0 0 54 0 0,0 0-157 0 0,0 0 118 0 0,0 1-134 0 0,1-1 178 0 0,0 0-194 0 0,0 0 167 0 0,0 0-228 0 0,0 1 183 0 0,-1 1-26 0 0,0 0-347 0 0,1-2 256 0 0,-1 0-341 0 0,0 1 303 0 0,1-1-283 0 0,-1 2 209 0 0,0-1-227 0 0,0 1 169 0 0,1 2-360 0 0,-1 1 47 0 0,1 2 122 0 0,0-1-278 0 0,0 3 94 0 0,-1-1-80 0 0,1 2-19 0 0,0 1-48 0 0,-1 2 25 0 0,0-1 34 0 0,1 2-1 0 0,-1 0 97 0 0,1 1 2 0 0,0 1 81 0 0,0 0-8 0 0,-1 1 63 0 0,1 0-18 0 0,0 0 64 0 0,-1 0-2 0 0,1-1 56 0 0,-1 1-23 0 0,1-1 57 0 0,-1 0-19 0 0,1-1 54 0 0,0 0 5 0 0,-1-1 85 0 0,0 0-30 0 0,1 0 75 0 0,0-2 28 0 0,-1-1-5 0 0,1 0-2 0 0,0 0-2 0 0,-1-1 9 0 0,1 0 1 0 0,0-1 28 0 0,0 1-16 0 0,-1-1 39 0 0,0 0-85 0 0,1 0 30 0 0,-1 0-72 0 0,0-2 22 0 0,0 2-56 0 0,0-2 14 0 0,0 1-73 0 0,-1-1-83 0 0,1 1-120 0 0,0 0 6 0 0,0 0-38 0 0,0-1-229 0 0,-1 1-1169 0 0,0 0 1117 0 0,1-2-2265 0 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2:24.01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9726E6"/>
      <inkml:brushProperty name="anchorY" value="-1.51038E6"/>
      <inkml:brushProperty name="scaleFactor" value="0.5"/>
    </inkml:brush>
  </inkml:definitions>
  <inkml:trace contextRef="#ctx0" brushRef="#br0">9 1 568 0 0,'0'0'1653'0'0,"0"2"-1089"0"0,-1 0-212 0 0,0 2 54 0 0,1 0-153 0 0,-1 1-39 0 0,0 0-126 0 0,0 1-156 0 0,1-1-22 0 0,-1 2-168 0 0,0-2-66 0 0,0 3-843 0 0,1-1 611 0 0,-1 0-1219 0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2:24.30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9598E6"/>
      <inkml:brushProperty name="anchorY" value="-1.50918E6"/>
      <inkml:brushProperty name="scaleFactor" value="0.5"/>
    </inkml:brush>
  </inkml:definitions>
  <inkml:trace contextRef="#ctx0" brushRef="#br0">1 1 504 0 0,'0'0'0'0'0,"0"1"952"0"0,1 2-172 0 0,0 1-54 0 0,0 1-178 0 0,-1 2 52 0 0,0-1-118 0 0,1 2 68 0 0,-1-1-187 0 0,1 1 29 0 0,-1-1-189 0 0,0 2 83 0 0,1 0-119 0 0,0 1 145 0 0,1 0-194 0 0,-1 0 106 0 0,1 0-170 0 0,-1 0 102 0 0,1 0-209 0 0,0 0 6 0 0,2 1-187 0 0,-1 0-50 0 0,0 0-96 0 0,1 1-61 0 0,-1 1-6 0 0,0 0-50 0 0,1 0 86 0 0,-1 0 10 0 0,-1 1 93 0 0,1 1 44 0 0,-1-1 148 0 0,0 1-15 0 0,0 0 142 0 0,-1 0 14 0 0,1 0 107 0 0,-1 0 94 0 0,-1 0 89 0 0,1 1 93 0 0,0-1 26 0 0,-1 0-61 0 0,1 1 71 0 0,-1-1-92 0 0,2 0-40 0 0,-1 0-65 0 0,0-1-40 0 0,0 0-42 0 0,0-1-41 0 0,1-1-115 0 0,-1 0-205 0 0,1-1-184 0 0,-1-1-344 0 0,1-3-1289 0 0,0 1 578 0 0,0-2-1126 0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2:25.25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9733E6"/>
      <inkml:brushProperty name="anchorY" value="-1.51104E6"/>
      <inkml:brushProperty name="scaleFactor" value="0.5"/>
    </inkml:brush>
  </inkml:definitions>
  <inkml:trace contextRef="#ctx0" brushRef="#br0">48 7 744 0 0,'0'0'5645'0'0,"-1"-1"-4934"0"0,-1-1-71 0 0,1 1-117 0 0,0 0-117 0 0,0 0-132 0 0,0 0 10 0 0,1 1 50 0 0,-2 1-193 0 0,1 1-26 0 0,-1-1-23 0 0,0 3-1 0 0,1-1-11 0 0,-1 4-22 0 0,1 1-9 0 0,-1 1-46 0 0,1 2 35 0 0,-1 1-36 0 0,0 2 4 0 0,1 0-10 0 0,-1 2-8 0 0,0 2-167 0 0,0 1 70 0 0,1 1-109 0 0,-1 1-12 0 0,0 1-20 0 0,1 0-65 0 0,-1 1 45 0 0,1 1-4 0 0,0 0 46 0 0,0 0 41 0 0,0 0-8 0 0,1 0-7 0 0,-1-1 41 0 0,1 0 6 0 0,-1-3 61 0 0,1 0-47 0 0,-1 0 106 0 0,1-2-48 0 0,0 0 64 0 0,0-2-67 0 0,0 1 82 0 0,0-1-24 0 0,0-1 96 0 0,0-1-71 0 0,1-1 86 0 0,-1-1-84 0 0,1 0 138 0 0,-1-3-60 0 0,1 0 96 0 0,0 1-135 0 0,0-3 93 0 0,-1 2-114 0 0,0-2 96 0 0,1 1-114 0 0,-1-2 93 0 0,0 2-117 0 0,0-2 99 0 0,1 1-148 0 0,-1-1 47 0 0,0 1-176 0 0,0-1 60 0 0,0 1-93 0 0,0-1-58 0 0,0 2-136 0 0,0-2-20 0 0,0 3-39 0 0,0 0-83 0 0,1 0-82 0 0,-1 1-754 0 0,1 0 1205 0 0,0-3-2668 0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2:25.42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9602E6"/>
      <inkml:brushProperty name="anchorY" value="-1.51057E6"/>
      <inkml:brushProperty name="scaleFactor" value="0.5"/>
    </inkml:brush>
  </inkml:definitions>
  <inkml:trace contextRef="#ctx0" brushRef="#br0">7 1 644 0 0,'0'0'1120'0'0,"-1"3"-275"0"0,1 0-108 0 0,-1 2-61 0 0,1 0 8 0 0,-1 1-84 0 0,0 0-89 0 0,0 1-152 0 0,1-2 15 0 0,-1 2-103 0 0,1-1-26 0 0,0 1-50 0 0,0-1-38 0 0,0 2-32 0 0,0-2-98 0 0,0 2-130 0 0,1-1-121 0 0,0 2-76 0 0,0 1-106 0 0,0-1-66 0 0,1 1-175 0 0,-1 1-229 0 0,1 0-631 0 0,-1 0 996 0 0,0-2-2291 0 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2:25.55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973E6"/>
      <inkml:brushProperty name="anchorY" value="-1.51202E6"/>
      <inkml:brushProperty name="scaleFactor" value="0.5"/>
    </inkml:brush>
  </inkml:definitions>
  <inkml:trace contextRef="#ctx0" brushRef="#br0">0 0 1272 0 0,'0'0'1400'0'0,"1"3"-354"0"0,0 0 124 0 0,0 3-440 0 0,0-1 206 0 0,0 2-361 0 0,0-2 130 0 0,0 2-354 0 0,0-2 163 0 0,-1-1-349 0 0,2 1 195 0 0,-1-1-379 0 0,0-1 112 0 0,-1 1-406 0 0,1 0-91 0 0,-1-1-393 0 0,0 1-460 0 0,0-1-872 0 0,0 0 125 0 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2:26.57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9858E6"/>
      <inkml:brushProperty name="anchorY" value="-1.51337E6"/>
      <inkml:brushProperty name="scaleFactor" value="0.5"/>
    </inkml:brush>
  </inkml:definitions>
  <inkml:trace contextRef="#ctx0" brushRef="#br0">11 0 760 0 0,'0'0'8057'0'0,"-2"1"-7532"0"0,-7 3 5931 0 0,10-2-6088 0 0,0 0-138 0 0,1 1 128 0 0,1 0-94 0 0,2 0-14 0 0,0 0-48 0 0,3 0-32 0 0,3 0-34 0 0,3-1-27 0 0,1 1-10 0 0,2 0-34 0 0,3 0-16 0 0,2 0-21 0 0,2 1 18 0 0,3-1-18 0 0,2 0-27 0 0,2 1 50 0 0,2 0-55 0 0,1 0-10 0 0,1 0-22 0 0,1-1-34 0 0,-1 1 31 0 0,1-1-8 0 0,-2 0-7 0 0,-1 0 36 0 0,-1-1-1 0 0,-2 1-8 0 0,-2-1 14 0 0,0 0 5 0 0,-1 0-15 0 0,-2 0 23 0 0,-2 0-2 0 0,-1-1-12 0 0,-2 0 18 0 0,0 0-25 0 0,-3 0 40 0 0,-3-1-16 0 0,0 1 1 0 0,-2 0 1 0 0,1-1-1 0 0,-3 1-5 0 0,3-1 6 0 0,-3 0-6 0 0,3-1 11 0 0,-2 1-31 0 0,2 0-5 0 0,-2-1 23 0 0,5 2-4 0 0,0-1 3 0 0,2 0 14 0 0,0 0-23 0 0,2 0 8 0 0,-1 1 11 0 0,1-1-28 0 0,0 1-9 0 0,0-1-26 0 0,-1 1-28 0 0,0 0 38 0 0,-1-1-23 0 0,-5 1 12 0 0,2 0 7 0 0,-3-1 16 0 0,0 1-8 0 0,-2-1 18 0 0,0 1-5 0 0,-2-1-3 0 0,1 0-31 0 0,-1 1 55 0 0,-3-1-13 0 0,3 0 10 0 0,-2 0 9 0 0,-2 0-16 0 0,0 0 5 0 0,1 0-16 0 0,0 1 36 0 0,-1-1-29 0 0,-1 0 10 0 0,-1 0-22 0 0,3 0 20 0 0,-1 1 7 0 0,-1-1-49 0 0,0 0-64 0 0,-1 0-86 0 0,-1 0-99 0 0,5-2-5015 0 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2:2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0115E6"/>
      <inkml:brushProperty name="anchorY" value="-1.51475E6"/>
      <inkml:brushProperty name="scaleFactor" value="0.5"/>
    </inkml:brush>
  </inkml:definitions>
  <inkml:trace contextRef="#ctx0" brushRef="#br0">88 4 2032 0 0,'0'0'6388'0'0,"-3"-1"-5598"0"0,1 0-104 0 0,-1 1-70 0 0,-2-2 3053 0 0,3 3-3396 0 0,0 0 26 0 0,1 0 7 0 0,-1 0-51 0 0,3 1-2 0 0,0 1-12 0 0,1 0 56 0 0,1 0-7 0 0,1 0-14 0 0,-1 1 7 0 0,2 1-36 0 0,2 0-32 0 0,0 0-59 0 0,2 1-24 0 0,1 1-12 0 0,0-1-35 0 0,0 1-25 0 0,0-1 9 0 0,0 0-24 0 0,0 0 1 0 0,-1 0-15 0 0,0-1 3 0 0,-2-1-21 0 0,0 1-8 0 0,-1-2 1 0 0,0 2-21 0 0,-1-2 24 0 0,0 1-17 0 0,-1-1 38 0 0,0 2 18 0 0,0-2 19 0 0,-1 2 7 0 0,-1-1 24 0 0,-1-1-5 0 0,0 2 17 0 0,0-2-28 0 0,-2 2 10 0 0,-2 1 0 0 0,0-2-33 0 0,-3 2 24 0 0,-3-1-33 0 0,0 1-9 0 0,-2 0-8 0 0,0 0-51 0 0,-2 0-150 0 0,0 0-40 0 0,-2 1-187 0 0,-1-1-140 0 0,-1 1-241 0 0,0 0-464 0 0,-1 0 109 0 0,0 2-591 0 0,1 0-491 0 0,0 0-1353 0 0,0 1-1587 0 0,4-2 3469 0 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2:27.87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998E6"/>
      <inkml:brushProperty name="anchorY" value="-1.51375E6"/>
      <inkml:brushProperty name="scaleFactor" value="0.5"/>
    </inkml:brush>
  </inkml:definitions>
  <inkml:trace contextRef="#ctx0" brushRef="#br0">267 15 860 0 0,'5'-7'8510'0'0,"-4"6"-7982"0"0,0-1-80 0 0,1-3 3327 0 0,-4 7-3543 0 0,1-1-16 0 0,-2 2-28 0 0,0 0-6 0 0,-2 1-28 0 0,-1 0-3 0 0,-1 1-20 0 0,-1 0 50 0 0,-2 1-100 0 0,-2 1 143 0 0,-2 0-160 0 0,0 0 128 0 0,-1 1-124 0 0,-1 0 69 0 0,0 0-110 0 0,1 0 72 0 0,0-1-105 0 0,1 1 20 0 0,1-1 1 0 0,1 0 0 0 0,0-1 1 0 0,1 0-5 0 0,1 0 20 0 0,2-1 9 0 0,1 0-7 0 0,1-1 50 0 0,0 1 29 0 0,1-1 8 0 0,1 2 6 0 0,1-2 30 0 0,2 3-46 0 0,0-2-31 0 0,2 2 17 0 0,1 0-9 0 0,2 0-9 0 0,1 1-1 0 0,2 0-19 0 0,1 1 0 0 0,1 0-15 0 0,1 1-7 0 0,1-1-12 0 0,2 1-3 0 0,0 0-47 0 0,1 1 3 0 0,1 1-97 0 0,0-1-114 0 0,1 0-161 0 0,-1 0-134 0 0,1 0-166 0 0,-1 0-97 0 0,0 0-64 0 0,-1 0-296 0 0,1 0-52 0 0,-1-1-365 0 0,0 0-1970 0 0,0 0-1144 0 0,-3-2 2908 0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2:32.85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0109E6"/>
      <inkml:brushProperty name="anchorY" value="-1.51543E6"/>
      <inkml:brushProperty name="scaleFactor" value="0.5"/>
    </inkml:brush>
  </inkml:definitions>
  <inkml:trace contextRef="#ctx0" brushRef="#br0">106 72 528 0 0,'0'0'4931'0'0,"0"-2"-4206"0"0,0 0-103 0 0,0 0 77 0 0,0 0-302 0 0,0-1 230 0 0,1 1-373 0 0,0 0 281 0 0,0 0-311 0 0,0-1 278 0 0,0 1-323 0 0,1-1 272 0 0,-1 0-350 0 0,1 0 330 0 0,-1 1-258 0 0,0 0 208 0 0,0 0-223 0 0,-1-1 172 0 0,1 1-193 0 0,-1 1 153 0 0,0 0-164 0 0,0 0 140 0 0,0 1-142 0 0,1-2 131 0 0,-1 0-114 0 0,0 0 75 0 0,1 1-138 0 0,-1 0 104 0 0,0 0-148 0 0,0 1 112 0 0,0 0-58 0 0,0 0-137 0 0,0 0 83 0 0,0 0-89 0 0,0 0 79 0 0,0 0-34 0 0,1 2-4 0 0,-1 0-40 0 0,1 2 107 0 0,0-1-97 0 0,-1 3 113 0 0,0-1-107 0 0,-1 3 107 0 0,1-2-116 0 0,-1 2 129 0 0,-1 1-124 0 0,1-1 90 0 0,0 1-74 0 0,0 0 90 0 0,0-2-105 0 0,-1 2 116 0 0,1-2-128 0 0,1 1 118 0 0,-1-2-93 0 0,0 1 117 0 0,0-2-94 0 0,1-1 137 0 0,-1 1-30 0 0,0 0 143 0 0,0-2 6 0 0,1 1 129 0 0,0 0-67 0 0,-1-2-9 0 0,1 0-102 0 0,0-1 2 0 0,0 0 72 0 0,0-3-224 0 0,0 0 52 0 0,-1-3-72 0 0,1 0 29 0 0,-1-2-38 0 0,0 1 27 0 0,0-3-69 0 0,0 0 76 0 0,0-1-58 0 0,0 0 27 0 0,-1 1-40 0 0,1-1 48 0 0,0 2-25 0 0,0-1 65 0 0,0 2-46 0 0,1-1 58 0 0,-1 1-58 0 0,1-1 46 0 0,0 2-56 0 0,-1-1 25 0 0,1 2-78 0 0,-1-1 44 0 0,1 2-63 0 0,-1 0 26 0 0,1 2-28 0 0,-1-1 35 0 0,1 0-30 0 0,-1 0 52 0 0,1 2-34 0 0,0-1 49 0 0,-1 3-46 0 0,0 0-4 0 0,0 3 29 0 0,-1-1 21 0 0,1 3-28 0 0,-1 1 16 0 0,0 1-18 0 0,0 0 50 0 0,0 1-61 0 0,0 0 38 0 0,-1 1-7 0 0,1-1 25 0 0,-1 1-48 0 0,1 0 47 0 0,-1-1-47 0 0,0 1 42 0 0,0-3-41 0 0,1 1 21 0 0,1-2-11 0 0,-1 1 35 0 0,0-1-33 0 0,0 0 35 0 0,1-1-1 0 0,-1 0 24 0 0,1-1-24 0 0,-1 0 51 0 0,1-1-48 0 0,-1 1 30 0 0,1-2-33 0 0,1 0 28 0 0,-1-1-55 0 0,1 0 25 0 0,0-1-19 0 0,-2-2 14 0 0,0 0-37 0 0,0-3-8 0 0,-1-1 19 0 0,1-1 11 0 0,0-2-26 0 0,0-1 24 0 0,0 0-18 0 0,0-1 52 0 0,0 0-38 0 0,1 1 46 0 0,0 1-8 0 0,-1 0-6 0 0,1 1-34 0 0,0 0 19 0 0,0 1-60 0 0,1 0 12 0 0,-1 1-62 0 0,0 0 43 0 0,0 2-40 0 0,0 0 68 0 0,1 2-48 0 0,0 1 58 0 0,0 0-26 0 0,-1 3 47 0 0,2 2-176 0 0,-1 2-181 0 0,1 2-306 0 0,0 1-37 0 0,0 3-254 0 0,1 0 206 0 0,-1 2-385 0 0,2 1-189 0 0,-1 0-467 0 0,2 0-1535 0 0,0-1-1048 0 0,0-2 2494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19:16.5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1288 0 0,'0'0'3711'0'0,"3"0"-3181"0"0,8 0-91 0 0,-8 0 394 0 0,16 0-397 0 0,42 5-4358 0 0,-42-5 3011 0 0</inkml:trace>
  <inkml:trace contextRef="#ctx0" brushRef="#br0" timeOffset="1">348 3 408 0 0,'0'0'2787'0'0,"3"0"-2191"0"0,23 3 1180 0 0,-24-3-1485 0 0,1 0-296 0 0,46 7-1668 0 0,-47-7 1159 0 0,2 0-172 0 0,10 2-171 0 0,-10-2 154 0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2:34.17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9973E6"/>
      <inkml:brushProperty name="anchorY" value="-1.51426E6"/>
      <inkml:brushProperty name="scaleFactor" value="0.5"/>
    </inkml:brush>
  </inkml:definitions>
  <inkml:trace contextRef="#ctx0" brushRef="#br0">61 139 348 0 0,'0'0'4054'0'0,"0"-2"-3071"0"0,-1 0-130 0 0,1 0-160 0 0,0-2-32 0 0,1 0 20 0 0,0-1-55 0 0,0 0 142 0 0,0 0-336 0 0,0 0 158 0 0,-1-1-81 0 0,1 1 61 0 0,0-2-59 0 0,-1 2-27 0 0,1-1-31 0 0,0 1 70 0 0,0-2 17 0 0,-1 2-30 0 0,1-1-65 0 0,-1 1-52 0 0,1 2-51 0 0,-1-2-26 0 0,0 1-46 0 0,0 1-5 0 0,0-1-50 0 0,0 0-30 0 0,0 1-42 0 0,0 1-48 0 0,0 0-24 0 0,0 0-50 0 0,0-1-27 0 0,0 1-20 0 0,0 1 2 0 0,0 0-23 0 0,0 0 43 0 0,0 1-18 0 0,-1 2-3 0 0,0-1 26 0 0,-1 4-22 0 0,0 1 7 0 0,0 2 21 0 0,-1 1-16 0 0,1 1 11 0 0,0 2-2 0 0,0 0 14 0 0,-1 2-4 0 0,1-1 2 0 0,0 1-10 0 0,-1-1 8 0 0,1 1-2 0 0,1-1 14 0 0,-1-1-14 0 0,1 0 34 0 0,-1-1-48 0 0,1-2 53 0 0,0 0-30 0 0,0-2 41 0 0,0 1-29 0 0,0-2 52 0 0,0 1-6 0 0,0-2 69 0 0,1 1 146 0 0,-1-1-33 0 0,1-2 51 0 0,-1 1-36 0 0,1-1-7 0 0,0 0-87 0 0,0-2 27 0 0,0 0-107 0 0,1-2 23 0 0,-1 0-31 0 0,1-3 5 0 0,1-2-50 0 0,1-1 0 0 0,0-2-45 0 0,0-2 38 0 0,1 0-33 0 0,0-2 10 0 0,1-1 11 0 0,0 0-27 0 0,0 0-1 0 0,0 0 22 0 0,0 1 26 0 0,0 0-16 0 0,0 1-16 0 0,-1 0 10 0 0,0 2-5 0 0,0 0-4 0 0,0 1-3 0 0,-1 3-8 0 0,0-2-22 0 0,-1 3-23 0 0,1-1 5 0 0,-1 1-60 0 0,-1 0 11 0 0,1 1 13 0 0,-1 1-26 0 0,-1 1 32 0 0,0 1 33 0 0,0 0-37 0 0,0 1 42 0 0,1 2 2 0 0,-1 1-19 0 0,0 2 45 0 0,-1 2-9 0 0,-1 1 0 0 0,1 1-3 0 0,-1 0 10 0 0,-1 1 6 0 0,0 1-1 0 0,0 0 10 0 0,0 1-30 0 0,0-1 18 0 0,0-1 36 0 0,0 1-39 0 0,0-2 9 0 0,0 0-2 0 0,0-2-1 0 0,1 1 18 0 0,0-3-4 0 0,0 2 34 0 0,0-2-27 0 0,1 1 80 0 0,-1-1-74 0 0,2-2 127 0 0,-2 2-65 0 0,1-2 56 0 0,0 0-84 0 0,1-1 128 0 0,-1-1-147 0 0,1-1 64 0 0,0 0-110 0 0,0-2 122 0 0,0 0-34 0 0,1-3-54 0 0,0-1-9 0 0,1-2 4 0 0,0-1-43 0 0,0-2 39 0 0,1-1-13 0 0,0-1 9 0 0,1-1-21 0 0,-1 0-7 0 0,0-1-8 0 0,1 1 47 0 0,-1 1-48 0 0,0 0 8 0 0,-1 1-17 0 0,1 2-2 0 0,-1 1-28 0 0,0 1-26 0 0,-1 1-41 0 0,0 0 14 0 0,0 2 10 0 0,0 1 28 0 0,-1 1 2 0 0,1 1 22 0 0,-1 2-10 0 0,-2 1 38 0 0,-1 3 3 0 0,-1 2-27 0 0,0 2 52 0 0,0 1-30 0 0,-1 2 24 0 0,1 1 22 0 0,-2 1-43 0 0,1 1-5 0 0,-1 0 38 0 0,1 0-41 0 0,-1-1 50 0 0,1 0-56 0 0,0-1 54 0 0,1-1-53 0 0,0 0 57 0 0,1-4-40 0 0,0 2 87 0 0,0-3-67 0 0,0 1 79 0 0,1-1-59 0 0,0 0 83 0 0,0-2-112 0 0,0 0 105 0 0,1-2-122 0 0,1-1 97 0 0,0 0-110 0 0,0-1 82 0 0,0 0-90 0 0,-1-3 86 0 0,0-1-41 0 0,0-2-24 0 0,0-1-123 0 0,2-3 47 0 0,0 0 5 0 0,0-2 17 0 0,0 0 35 0 0,1 0 49 0 0,0 0-76 0 0,-1 0 12 0 0,1 3-5 0 0,-1 0-35 0 0,0-1-32 0 0,0 3-35 0 0,0-1 29 0 0,0 2-3 0 0,-1 2 38 0 0,1 1 9 0 0,-1 2-74 0 0,-1 2-98 0 0,-1 3-111 0 0,0 2-170 0 0,-1 2-328 0 0,0 2-111 0 0,-1 2-274 0 0,1 2-88 0 0,-1 2-494 0 0,0 0-2123 0 0,0 2-1768 0 0,1-4 4207 0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2:35.81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984E6"/>
      <inkml:brushProperty name="anchorY" value="-1.51303E6"/>
      <inkml:brushProperty name="scaleFactor" value="0.5"/>
    </inkml:brush>
  </inkml:definitions>
  <inkml:trace contextRef="#ctx0" brushRef="#br0">86 140 496 0 0,'-11'3'14217'0'0,"9"-2"-14215"0"0,-1-1 83 0 0,0 1-93 0 0,1 0 81 0 0,1-1-104 0 0,0 0 86 0 0,0 1-83 0 0,1-1 85 0 0,0 0-45 0 0,0 0-68 0 0,0-1 87 0 0,0 1-59 0 0,0 0 82 0 0,1 0-46 0 0,-2 2-51 0 0,1 0 108 0 0,-1-1-93 0 0,1 1 103 0 0,0 0 1369 0 0,0-4-1278 0 0,0 0 36 0 0,1 0 100 0 0,-1-2-8 0 0,0 0-35 0 0,1 1 6 0 0,-1 1-69 0 0,0-2-10 0 0,0 1-40 0 0,0 0-25 0 0,0 1-29 0 0,0-1-37 0 0,0 0-17 0 0,1 0-17 0 0,-1 2-45 0 0,0 0-8 0 0,0 0-15 0 0,0 1-13 0 0,-1 2-362 0 0,0 0 403 0 0,0 2-38 0 0,-1 0 59 0 0,1 3-40 0 0,-1-1 46 0 0,0 3-50 0 0,1-1 53 0 0,-1 0-40 0 0,1 1 27 0 0,-1-1-83 0 0,1 1 24 0 0,0-2-16 0 0,0 1 48 0 0,0-1-32 0 0,0 0 63 0 0,0-1-41 0 0,0 0 66 0 0,0-2-32 0 0,0 1 48 0 0,1 0-12 0 0,-1-2 47 0 0,0-1-40 0 0,1 1 37 0 0,0-1-38 0 0,0 0 20 0 0,0-1-62 0 0,0 0 45 0 0,0 0-26 0 0,0-3 12 0 0,0 0-7 0 0,0-3-3 0 0,0 1-32 0 0,0-2 4 0 0,0-1-8 0 0,1-2 52 0 0,-1 0-15 0 0,1-1 16 0 0,-1 0 44 0 0,1-1 35 0 0,0 0 3 0 0,0 0-1 0 0,0 0 17 0 0,-1 1 4 0 0,1 0 32 0 0,-1 2-21 0 0,1-1-2 0 0,-1 2-40 0 0,0-1 24 0 0,0 1-94 0 0,0 0 21 0 0,0 1-57 0 0,-1 0 3 0 0,1 1-64 0 0,0 2 16 0 0,0 0-14 0 0,0 0 6 0 0,0 0 13 0 0,0 1 33 0 0,-1 2-13 0 0,0 1 16 0 0,-2 2-17 0 0,1 1 33 0 0,-2 3-29 0 0,0 1 0 0 0,1 1 15 0 0,-1 0 22 0 0,1 1-30 0 0,0-1 16 0 0,0 1-9 0 0,1-3-3 0 0,0 2 1 0 0,1-2 22 0 0,-1 1-44 0 0,1-1 80 0 0,-1 0-52 0 0,1-1 49 0 0,1 1-26 0 0,-1-2 180 0 0,1-1-223 0 0,0 0 116 0 0,0 0-93 0 0,0-1 50 0 0,0-2-44 0 0,0 1 30 0 0,0-2-46 0 0,2-1 37 0 0,1 0-40 0 0,1-3 43 0 0,-1 0-64 0 0,1-2 71 0 0,0-1-60 0 0,-1-2 51 0 0,1 0-56 0 0,-1-3 53 0 0,1 1-44 0 0,0-2 36 0 0,0 0-38 0 0,-1 0 85 0 0,0 0 46 0 0,0 1 125 0 0,0 0-121 0 0,-1 2 82 0 0,1 2-154 0 0,-2-1 76 0 0,1 2-160 0 0,0 0 62 0 0,-1 2-100 0 0,0 0 76 0 0,0 1-62 0 0,0 0 101 0 0,-1 1-90 0 0,1 2 63 0 0,-1 3-47 0 0,1 1 69 0 0,-1 3-81 0 0,0 3 73 0 0,-1 1-65 0 0,1 1 84 0 0,-1 1-89 0 0,0 0 106 0 0,0 1-96 0 0,0 0 71 0 0,0 0-49 0 0,0 0 47 0 0,1-1-75 0 0,-1 0 46 0 0,1 0-104 0 0,-1-1 127 0 0,1-3-125 0 0,0 1 71 0 0,0-1-45 0 0,0 0 53 0 0,0-1-24 0 0,1 0 83 0 0,-1-1-42 0 0,0 0 78 0 0,0-2-72 0 0,0 0 93 0 0,0-2-111 0 0,0-1 71 0 0,0-1-69 0 0,0 1 47 0 0,0-2-52 0 0,2 0 47 0 0,0-1-76 0 0,1-3 93 0 0,0-2-108 0 0,0-1 116 0 0,1-3-110 0 0,-1-1 81 0 0,0 0-53 0 0,0-2 57 0 0,0 1-81 0 0,-1 0 89 0 0,1 0-32 0 0,-1 1 90 0 0,0 1-88 0 0,-1 3 62 0 0,1-1-98 0 0,-1 3 41 0 0,0-2-94 0 0,0 2 33 0 0,-1 2-32 0 0,1-1 54 0 0,0 1-45 0 0,-1 1 85 0 0,0 1-61 0 0,1 3 43 0 0,-1 1-20 0 0,-1 4 38 0 0,1 3-39 0 0,-1 1 46 0 0,1 3-47 0 0,-1 1 62 0 0,0 1-61 0 0,0 2 89 0 0,1 0-105 0 0,-2 0 65 0 0,1 1-133 0 0,0-1 46 0 0,0 1-60 0 0,0-1-1 0 0,-1-1-16 0 0,1 0 20 0 0,0-2 3 0 0,0-2 32 0 0,0 0 11 0 0,0-3 42 0 0,1 0 36 0 0,0-2 36 0 0,-1 1-48 0 0,1-2 64 0 0,0-1-37 0 0,0-2 21 0 0,0-2-38 0 0,0 0 20 0 0,0-1-7 0 0,1 0-4 0 0,-1-3-26 0 0,0-2 35 0 0,1-3-54 0 0,0-2 53 0 0,1-3-44 0 0,0-1 27 0 0,-1-2-4 0 0,1 0 16 0 0,-1-1-4 0 0,1 0 76 0 0,-1 1-20 0 0,-1 1 47 0 0,1 0-71 0 0,0 3 27 0 0,0 2-75 0 0,0 0-13 0 0,-1 2-42 0 0,1 0 7 0 0,-1 2-11 0 0,0 1 30 0 0,0 2 9 0 0,0 2 23 0 0,-1 2-23 0 0,0 3 23 0 0,-1 1-40 0 0,1 3-156 0 0,-1 2-79 0 0,1 2-208 0 0,-1 1-127 0 0,0 1-281 0 0,1 2 28 0 0,-1 0-328 0 0,1 1-4 0 0,1 0-415 0 0,1-1-276 0 0,0 1-1555 0 0,2-2-1233 0 0,-1-3 2885 0 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2:36.87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9969E6"/>
      <inkml:brushProperty name="anchorY" value="-1.51448E6"/>
      <inkml:brushProperty name="scaleFactor" value="0.5"/>
    </inkml:brush>
  </inkml:definitions>
  <inkml:trace contextRef="#ctx0" brushRef="#br0">131 169 188 0 0,'0'0'7694'0'0,"-1"-1"-6876"0"0,-1-1-45 0 0,1 0-39 0 0,-1 1-33 0 0,1-2-71 0 0,1 0-39 0 0,0 1-126 0 0,-1-2-44 0 0,1 0 48 0 0,0-1 56 0 0,0 1-82 0 0,1-2-96 0 0,-1 1-33 0 0,0-1 36 0 0,0 0 22 0 0,1-1-57 0 0,-1 1-31 0 0,1-2-30 0 0,-1 2-10 0 0,0-2-40 0 0,0 2-28 0 0,0-2-27 0 0,-1 2-34 0 0,1-1-26 0 0,-1 1-15 0 0,1-1-18 0 0,-1 1-21 0 0,1 1-14 0 0,-1 0-22 0 0,1 2-19 0 0,-1-2-1 0 0,0 2-40 0 0,1 0 6 0 0,-1 1-18 0 0,0-1 40 0 0,0 0-8 0 0,0 1 5 0 0,-1 3 18 0 0,0 2 19 0 0,-1 3-32 0 0,0 1 39 0 0,0 2-8 0 0,-1 3 8 0 0,0 2 0 0 0,-1 1-19 0 0,0 3 6 0 0,0 2 15 0 0,0 1-4 0 0,-1 1 25 0 0,1 1-30 0 0,0 1 48 0 0,0 0-47 0 0,-1 0 33 0 0,1 0-23 0 0,0 0 10 0 0,0-2-26 0 0,1 0 50 0 0,0-2-49 0 0,0-1 58 0 0,1-2-31 0 0,0-2 14 0 0,0-1 7 0 0,1-2 26 0 0,0-1 7 0 0,0-2 65 0 0,0-2 30 0 0,1 1-36 0 0,0-2 2 0 0,0-2-15 0 0,1-1-3 0 0,-1-2-47 0 0,1 0 17 0 0,0-1-40 0 0,0-3 38 0 0,0-1-74 0 0,1-2 22 0 0,0-4 5 0 0,0-1-51 0 0,1-4 11 0 0,0-1 13 0 0,0-3-24 0 0,1-1 26 0 0,0-2-21 0 0,0 0 66 0 0,0 1 112 0 0,1 1-33 0 0,-2 0-18 0 0,1 2 20 0 0,0 1 67 0 0,-2 1-16 0 0,1 1-28 0 0,0 1-36 0 0,-1 2-28 0 0,1 1-39 0 0,-1 3-30 0 0,0-1-19 0 0,0 2-4 0 0,1 0-62 0 0,-2 1-25 0 0,1-1-34 0 0,0 3-1 0 0,0 0 48 0 0,-1 2-1 0 0,0 1-11 0 0,1 0 39 0 0,-2 4-17 0 0,0 2-54 0 0,0 2-63 0 0,-1 2-23 0 0,1 3-94 0 0,-1 0 26 0 0,0 3 42 0 0,1 0-77 0 0,0 0 72 0 0,0 1-7 0 0,0 0 53 0 0,0-1-8 0 0,1-1 77 0 0,-1-1-39 0 0,0-1 100 0 0,1 0-27 0 0,-1-4 72 0 0,1 1-16 0 0,0-2 40 0 0,0 1-41 0 0,0-3 37 0 0,0-1-25 0 0,1-1 49 0 0,-1-1-24 0 0,0-2-18 0 0,2-2-22 0 0,-1 0 32 0 0,2-3-22 0 0,0-3 12 0 0,0-2-16 0 0,0-1 4 0 0,1-3-16 0 0,-1 0 18 0 0,1-2 3 0 0,-1 0-10 0 0,0 0 19 0 0,0 1-6 0 0,0 0-17 0 0,0 2-18 0 0,0 1-23 0 0,-1 1-34 0 0,0 3-20 0 0,0-1 16 0 0,-1 4 34 0 0,0 0-10 0 0,0 3 20 0 0,-1 0-182 0 0,-1 4-203 0 0,0 1-247 0 0,-1 4-92 0 0,-1 2 22 0 0,0 3-383 0 0,-1 2-43 0 0,0 4-504 0 0,-1 2-1587 0 0,-1 3-956 0 0,1-4 2338 0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2:38.59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59834E6"/>
      <inkml:brushProperty name="anchorY" value="-1.51331E6"/>
      <inkml:brushProperty name="scaleFactor" value="0.5"/>
    </inkml:brush>
  </inkml:definitions>
  <inkml:trace contextRef="#ctx0" brushRef="#br0">3 220 1036 0 0,'0'0'4302'0'0,"-1"-1"-2917"0"0,1-1-409 0 0,-1 0 194 0 0,1-1-201 0 0,0 0 274 0 0,0 0-125 0 0,0-1-35 0 0,1 1-222 0 0,0-2-59 0 0,-1 1 82 0 0,2-1 31 0 0,-1 0 98 0 0,0-1-226 0 0,0 1-89 0 0,1-1-6 0 0,0 1 49 0 0,0-2-83 0 0,1-1-52 0 0,0 0-146 0 0,1 0 21 0 0,0 0-61 0 0,-1 0-102 0 0,1 0-132 0 0,1 0 80 0 0,-1-1-98 0 0,1 2-22 0 0,1-2-52 0 0,0 1-22 0 0,1 1-9 0 0,0-1-25 0 0,1 1 10 0 0,-2 1-37 0 0,1 0 9 0 0,-2 1-4 0 0,2 0-23 0 0,-2 1-22 0 0,1 0-18 0 0,-1 1-2 0 0,-1 0-35 0 0,1 1 4 0 0,0 0 34 0 0,1 2-26 0 0,0 2-4 0 0,0 1 54 0 0,0 2-64 0 0,0 2-45 0 0,0 3 36 0 0,0 1-110 0 0,-1 2-7 0 0,1 1 20 0 0,-2 2-2 0 0,0 0 15 0 0,-1 1 48 0 0,-1 0-17 0 0,0 1 56 0 0,0 0-1 0 0,-1 0 17 0 0,-1 0 17 0 0,0-1 15 0 0,-1-1 6 0 0,0-1 1 0 0,0 0 34 0 0,0-1-38 0 0,-1-1 36 0 0,1-1 4 0 0,0-2 8 0 0,0-2 19 0 0,0 1 4 0 0,0-3 20 0 0,0 2 4 0 0,0-2 29 0 0,1 0 40 0 0,-1-1-1 0 0,0 1 196 0 0,1-2-62 0 0,-1 0-46 0 0,1-2-16 0 0,0 0 649 0 0,-1-4-715 0 0,0 0 38 0 0,1-2 76 0 0,0 0 65 0 0,0-3-44 0 0,0-1 12 0 0,1-1-72 0 0,1-1 38 0 0,0 0-6 0 0,1-1-43 0 0,0-1-4 0 0,2 0 82 0 0,-1 0-194 0 0,0-1 224 0 0,2 0-207 0 0,-1 1 170 0 0,1 0-214 0 0,0 0 175 0 0,0 1-243 0 0,0-1 177 0 0,0 2-216 0 0,0 0 177 0 0,0 1-205 0 0,0 1 176 0 0,-1 1-218 0 0,0 1 190 0 0,0 1-205 0 0,0-1 167 0 0,0 2-191 0 0,0 0 190 0 0,0 1-180 0 0,1 2 181 0 0,-1 0-190 0 0,2 2 174 0 0,0 3-248 0 0,1 0 165 0 0,0 3-223 0 0,-1 1 81 0 0,1 1-2 0 0,-1 1 5 0 0,0 2 19 0 0,-1 0-32 0 0,-1 1 35 0 0,0 0-7 0 0,0 0 40 0 0,-2 1 17 0 0,0-1 22 0 0,-1 0 6 0 0,0 0 5 0 0,-2-2 5 0 0,1 0 4 0 0,-1-2 60 0 0,0 0-45 0 0,0-2 50 0 0,0 1 24 0 0,1-1 21 0 0,-1 0 31 0 0,0-2 22 0 0,0 1 25 0 0,0-1-13 0 0,0-1 2 0 0,0-2-29 0 0,0 0 837 0 0,0-5-700 0 0,0 0-13 0 0,0-2-53 0 0,1-2 143 0 0,0 1 35 0 0,-1-3-23 0 0,1 0-39 0 0,0-1 148 0 0,0 2-200 0 0,1-1 58 0 0,-1-1-20 0 0,1 1-43 0 0,0-1-26 0 0,0 1 113 0 0,1 0-232 0 0,1 0 201 0 0,-1 1-218 0 0,1 0 164 0 0,0 0-218 0 0,1 0 216 0 0,1 0-250 0 0,-1 0 167 0 0,0 2-206 0 0,1 0 206 0 0,-1 1-218 0 0,0-1 195 0 0,0 1-198 0 0,1 0 174 0 0,-2 1-183 0 0,2 0 184 0 0,-2 1-256 0 0,0 1 122 0 0,1 0-242 0 0,-1 1 236 0 0,2 2-157 0 0,0 2 174 0 0,0 2-198 0 0,0 2 169 0 0,-2 2-253 0 0,1 3 73 0 0,-2 1-44 0 0,0 1-18 0 0,0 2-10 0 0,-1 0-59 0 0,0 1 52 0 0,0 0-76 0 0,-1 0-136 0 0,1 0-43 0 0,-1-1-42 0 0,0 0-60 0 0,0-2-91 0 0,0 0-91 0 0,1-2-81 0 0,-1-1-21 0 0,0-2-149 0 0,1-2-122 0 0,0 0-251 0 0,0-1-406 0 0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2:39.00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002E6"/>
      <inkml:brushProperty name="anchorY" value="-1.51479E6"/>
      <inkml:brushProperty name="scaleFactor" value="0.5"/>
    </inkml:brush>
  </inkml:definitions>
  <inkml:trace contextRef="#ctx0" brushRef="#br0">0 154 1084 0 0,'0'-2'3248'0'0,"1"-4"-536"0"0,-1-1-225 0 0,1-3-473 0 0,-1 2-138 0 0,0-1-236 0 0,0 1 23 0 0,0-1-375 0 0,0 2-56 0 0,0-1-183 0 0,0 2-56 0 0,0 1-384 0 0,0 0 61 0 0,0 0-386 0 0,0 2 163 0 0,0 0-298 0 0,0 2 202 0 0,0 0 206 0 0,0 3-434 0 0,1 2 199 0 0,0 3-267 0 0,0 2 228 0 0,1 3-287 0 0,0 1 241 0 0,0 4-272 0 0,1 1 117 0 0,0 3-40 0 0,0 1-17 0 0,0 2 39 0 0,1 2-64 0 0,0 0 43 0 0,0 2-24 0 0,0 0-12 0 0,0-1-137 0 0,0 0 225 0 0,0-1-195 0 0,0-1 215 0 0,-1-1-252 0 0,0-1 244 0 0,1-2-238 0 0,-2-1 248 0 0,0-2-219 0 0,1-3 281 0 0,-1 0 21 0 0,-1-3 169 0 0,1-1-42 0 0,-1-2 409 0 0,1 0-162 0 0,-1-3 457 0 0,1 1-576 0 0,-1-1 392 0 0,0-3-642 0 0,-1 0 424 0 0,2-3-503 0 0,1-2 501 0 0,0-2-650 0 0,1-3 558 0 0,1-4-679 0 0,0-3 551 0 0,2-3-263 0 0,0-5-72 0 0,2-3-64 0 0,0-4 5 0 0,2-4-13 0 0,0-2 0 0 0,1-2 0 0 0,0-2 0 0 0,0 1 0 0 0,-1 0 0 0 0,0 4 0 0 0,-1 2 0 0 0,-1 3-107 0 0,-1 2-96 0 0,0 3-35 0 0,-2 4-86 0 0,0 1-166 0 0,-1 2-49 0 0,0 3-467 0 0,-1 1-38 0 0,-1 2-343 0 0,0 3 124 0 0,0 1-238 0 0,-1 2-180 0 0,0 2-349 0 0,-5 29-17861 0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2:41.35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0176E6"/>
      <inkml:brushProperty name="anchorY" value="-1.51593E6"/>
      <inkml:brushProperty name="scaleFactor" value="0.5"/>
    </inkml:brush>
  </inkml:definitions>
  <inkml:trace contextRef="#ctx0" brushRef="#br0">241 12 2164 0 0,'0'0'5800'0'0,"-1"-2"-5413"0"0,0 1 185 0 0,0 0-407 0 0,0 0 239 0 0,-1-1 510 0 0,5 2-957 0 0,0-1 263 0 0,0 1-209 0 0,0 0 307 0 0,-2 0-285 0 0,1-1 310 0 0,-2 1 385 0 0,4 0-452 0 0,8 0 8655 0 0,-14 1-8920 0 0,1 0 4 0 0,-1-1-21 0 0,0 1 5 0 0,-1-1-12 0 0,-1-1 2 0 0,1 1-1 0 0,-2-1 0 0 0,0 0-14 0 0,0 0 13 0 0,-2 0 5 0 0,0 0-15 0 0,-3 1-4 0 0,2 0 84 0 0,-3 1-146 0 0,2-1 163 0 0,-2 2-130 0 0,-1 0 86 0 0,0 2-109 0 0,-1 0 106 0 0,1 2-67 0 0,-1 0 72 0 0,0 2-98 0 0,1 0 136 0 0,0 1-139 0 0,1 1 155 0 0,1 0-167 0 0,0 1 143 0 0,1 0-122 0 0,1 1 110 0 0,2 0-108 0 0,0 0 108 0 0,2 0-122 0 0,0 0 130 0 0,2-3-132 0 0,1 1 137 0 0,1 0-120 0 0,1-2 111 0 0,1 1-112 0 0,2-2 126 0 0,0-1-121 0 0,2 0 135 0 0,-1-1-133 0 0,4-1 185 0 0,-2-1-237 0 0,3-2 199 0 0,0-1-127 0 0,1-3 115 0 0,0-2-134 0 0,1-1 144 0 0,0-3-82 0 0,-1 0 76 0 0,1-2 74 0 0,-1 0 42 0 0,-1-1 42 0 0,-1 0 51 0 0,-1 0 80 0 0,1 1 33 0 0,-2 0-15 0 0,0 0-17 0 0,-1 2-73 0 0,-1 0-38 0 0,-1 2-60 0 0,0-1-36 0 0,0 3-43 0 0,0-2-3 0 0,-1 1-46 0 0,0 0-49 0 0,0 1 1 0 0,0 0-71 0 0,-1 1-20 0 0,2 0-17 0 0,-2 0 13 0 0,0 2 27 0 0,2 0 11 0 0,-2 0-33 0 0,1 0 100 0 0,-2 1-114 0 0,5 0 37 0 0,-1 1-7 0 0,3 1-11 0 0,-2 0 31 0 0,3 1-18 0 0,-2 0-22 0 0,3 1 7 0 0,-1 2-13 0 0,-1-2-2 0 0,0 3-15 0 0,1-1-10 0 0,0 1 16 0 0,-1 1-6 0 0,0 1-12 0 0,0 0 4 0 0,-2 1-16 0 0,1 1-52 0 0,-2 0-9 0 0,0 1-7 0 0,0 0 32 0 0,-1 1-16 0 0,-1 0 35 0 0,-1 0 10 0 0,-1 1 31 0 0,0-1 2 0 0,0 0 31 0 0,-2 0 2 0 0,0-1 16 0 0,1 0-22 0 0,-1 0 31 0 0,0-3 0 0 0,1 1 20 0 0,0-2 14 0 0,-1 1 2 0 0,0-1 34 0 0,1 0 5 0 0,-1-2 34 0 0,0 1 67 0 0,1-2 90 0 0,-1 0 14 0 0,0-1 1633 0 0,2-6-1582 0 0,0 0-68 0 0,0-4-21 0 0,2-1-36 0 0,0-3-50 0 0,2-1-13 0 0,0-2-20 0 0,2-2-31 0 0,1-1-17 0 0,0 0-26 0 0,2 0-13 0 0,0 0-23 0 0,1 1-10 0 0,0 0-41 0 0,0 1-78 0 0,1 2-126 0 0,-1 1-144 0 0,0 1-186 0 0,1 2-90 0 0,-1 1-339 0 0,1 1-270 0 0,-1 3-477 0 0,1 0 41 0 0,1 3-665 0 0,0 2-564 0 0,0 2-1176 0 0,-1 2-2635 0 0,-2 0 5473 0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2:42.63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0343E6"/>
      <inkml:brushProperty name="anchorY" value="-1.51726E6"/>
      <inkml:brushProperty name="scaleFactor" value="0.5"/>
    </inkml:brush>
  </inkml:definitions>
  <inkml:trace contextRef="#ctx0" brushRef="#br0">1 865 1700 0 0,'0'10'14209'0'0,"1"-10"-13191"0"0,1-2-85 0 0,2-1-240 0 0,0-3-18 0 0,2-2-129 0 0,1-1-1 0 0,0-3-66 0 0,2-2 13 0 0,2-3 71 0 0,0-3-209 0 0,2-2 191 0 0,1-4-63 0 0,2-3 93 0 0,0-3-36 0 0,1-1-13 0 0,1-2-64 0 0,0-1-72 0 0,0-1 56 0 0,-1 1-10 0 0,1-2-72 0 0,-1 1 4 0 0,0 1-164 0 0,-1 0 313 0 0,-1 3-258 0 0,-2 2 261 0 0,-1 2-335 0 0,-1 2 241 0 0,-1 2-349 0 0,-1 3 275 0 0,-1 1-360 0 0,-1 3 322 0 0,-1 1-372 0 0,-1 3 309 0 0,0 1-375 0 0,-1 1 346 0 0,0 2-407 0 0,-1 2 302 0 0,0 0-343 0 0,0 2 238 0 0,-1-1-258 0 0,0 3 277 0 0,-1 0-266 0 0,0 2 314 0 0,0 0-270 0 0,-1 4 271 0 0,0 3-242 0 0,0 3 218 0 0,0 3-200 0 0,-1 1 8 0 0,0 3-9 0 0,0 2-16 0 0,0 2 12 0 0,1 0-32 0 0,0 2 23 0 0,1 0 6 0 0,0 1-7 0 0,1 0 36 0 0,0-2 14 0 0,1-1 40 0 0,1-1 14 0 0,-1-1 14 0 0,2-2 17 0 0,0-1 35 0 0,0-3-13 0 0,1 0 21 0 0,1-2 13 0 0,-1-3-12 0 0,2-2 6 0 0,-1-1-2 0 0,3-3 4 0 0,1-2 0 0 0,2-3-19 0 0,1-3 20 0 0,0-2-17 0 0,2-3 90 0 0,0-2 6 0 0,0-2 4 0 0,0-2 8 0 0,0-1 112 0 0,-1-1-121 0 0,0 1 224 0 0,-2-1-313 0 0,0 2 308 0 0,-1 0-278 0 0,-2 1 338 0 0,0 0-322 0 0,-1 3 366 0 0,0 0-402 0 0,-2 1 369 0 0,-1 2-453 0 0,0 1 436 0 0,0 0-522 0 0,-2 2 433 0 0,0 2-462 0 0,0 0 377 0 0,-1 2-425 0 0,0-1 338 0 0,-1 2-395 0 0,1-2 332 0 0,-1 2-360 0 0,0 1 324 0 0,-1 1-281 0 0,-1 0 302 0 0,0 2-298 0 0,1 1 282 0 0,1 0-313 0 0,-2 4 247 0 0,1 2 11 0 0,-1 2-100 0 0,0 2 49 0 0,1 2-77 0 0,0 1 89 0 0,0 1-43 0 0,0 2-84 0 0,2-1-2 0 0,0 0-11 0 0,0 0 16 0 0,1 0-47 0 0,1-1-80 0 0,0-1-132 0 0,0-1-50 0 0,1-1-92 0 0,1-1-83 0 0,1-1-153 0 0,0-3-166 0 0,-2-1-108 0 0,3-2-147 0 0,-2-2-142 0 0,3-1-45 0 0,1-3-46 0 0,1-1 225 0 0,1-3-41 0 0,-1-2-186 0 0,1-2-6 0 0,-1-3-169 0 0,0-1-1864 0 0,0-3-1127 0 0,-2 3 2859 0 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2:43.12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0567E6"/>
      <inkml:brushProperty name="anchorY" value="-1.51783E6"/>
      <inkml:brushProperty name="scaleFactor" value="0.5"/>
    </inkml:brush>
  </inkml:definitions>
  <inkml:trace contextRef="#ctx0" brushRef="#br0">1 82 1720 0 0,'0'0'2012'0'0,"0"-2"-350"0"0,0-1-441 0 0,2-3 352 0 0,-1 1-181 0 0,0 0-2 0 0,-1-1 37 0 0,1 1 23 0 0,0 0-54 0 0,-1 0-23 0 0,0 2-93 0 0,1-2-184 0 0,0 1 111 0 0,-1 1-90 0 0,0-1-30 0 0,1 0-62 0 0,-1 1-85 0 0,0 1-94 0 0,0 1-131 0 0,0-2-62 0 0,0 1-146 0 0,0 0-86 0 0,0 0-96 0 0,0 1-83 0 0,0 1-44 0 0,0-1 44 0 0,0 1-193 0 0,0 0 0 0 0,-1 3-160 0 0,0 1 228 0 0,1 2-229 0 0,-1 3 252 0 0,1 2-256 0 0,-1 3 264 0 0,1 2-237 0 0,0 2 244 0 0,0 2-85 0 0,0 3 28 0 0,1 2-40 0 0,0 1 16 0 0,2 3-11 0 0,-1 1-17 0 0,2 2 14 0 0,0 0-38 0 0,1 1 11 0 0,-1 0-5 0 0,1-1-24 0 0,-1-1 22 0 0,0-3-13 0 0,0-1-6 0 0,0-2 26 0 0,-1-1-8 0 0,0-3 59 0 0,0 0 2 0 0,-1-3 4 0 0,1-1 20 0 0,-1-1 0 0 0,-1-2 25 0 0,1-1 22 0 0,0-1 46 0 0,-1-1 36 0 0,0-3 60 0 0,0 1 11 0 0,0-3-2 0 0,0 2-266 0 0,0-3 553 0 0,0 1-497 0 0,1-1 435 0 0,-1 1-647 0 0,0-2 189 0 0,-1-1-75 0 0,1 0 0 0 0,-1-2 0 0 0,0-1 0 0 0,3-1 0 0 0,1-3 0 0 0,1-1 0 0 0,0-2 0 0 0,1-3 0 0 0,2-3 0 0 0,0-3 0 0 0,2-3 0 0 0,1-4 0 0 0,2-4 0 0 0,2-3 0 0 0,1-3 0 0 0,1-1 0 0 0,0-2 0 0 0,1 0 0 0 0,-1 1 0 0 0,0 1 0 0 0,-1 3 0 0 0,-1 2 0 0 0,-1 3 0 0 0,-2 2 0 0 0,-1 3 0 0 0,-2 2 0 0 0,0 2 0 0 0,-2 3 0 0 0,0 1 0 0 0,-1 1-364 0 0,-1 2-895 0 0,-1 2-205 0 0,0 0-232 0 0,-1 2-86 0 0,0 2-155 0 0,-2 1-334 0 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6:14.43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8695E6"/>
      <inkml:brushProperty name="anchorY" value="-1.57446E6"/>
      <inkml:brushProperty name="scaleFactor" value="0.5"/>
    </inkml:brush>
  </inkml:definitions>
  <inkml:trace contextRef="#ctx0" brushRef="#br0">876 264 660 0 0,'0'0'0'0'0,"2"1"804"0"0,0 0-242 0 0,1 0-104 0 0,-2 0 75 0 0,1 0-303 0 0,2 0 251 0 0,0 0-304 0 0,-1-1 268 0 0,0 1-353 0 0,2-1 247 0 0,-1-1-332 0 0,-1 1 308 0 0,0-1-275 0 0,1 0 235 0 0,0 0-92 0 0,-1 0 66 0 0,1 0-38 0 0,0 0 17 0 0,-1 0-28 0 0,1-1-30 0 0,-1-1-2 0 0,0 0-40 0 0,0 0 117 0 0,-1 1-18 0 0,0-2 15 0 0,0 1 34 0 0,1-1 38 0 0,0 1 24 0 0,-1-1-100 0 0,1 0 121 0 0,-2 2-152 0 0,1-2 31 0 0,0 1-40 0 0,-1-2 25 0 0,0 2-38 0 0,1-2-17 0 0,-1 1-10 0 0,0 1 51 0 0,0-2 40 0 0,-1 1-18 0 0,0-2 43 0 0,0 1 40 0 0,-1-1-28 0 0,-1 1-57 0 0,1-2 40 0 0,-1 2 26 0 0,-1-1-65 0 0,0-1-20 0 0,-1 0-10 0 0,-1 0 64 0 0,-1 0 11 0 0,-1-1-60 0 0,0 1-11 0 0,-2-1-51 0 0,0 1-32 0 0,-2-1-4 0 0,-1 1 43 0 0,0 0-24 0 0,-2 0 5 0 0,0 0 27 0 0,-1 1-17 0 0,-1 0-22 0 0,-1-1-25 0 0,-2 1-10 0 0,0 1-28 0 0,-1-1 6 0 0,1 1-13 0 0,0 1-16 0 0,0 1-11 0 0,0 0 2 0 0,-1 1-20 0 0,1 0 18 0 0,-2 1-20 0 0,0 0-8 0 0,0 2 2 0 0,-1 1 8 0 0,-2 0-17 0 0,0 1 23 0 0,-1 2-34 0 0,-1 0 33 0 0,0 2-20 0 0,-1 1 2 0 0,0 1 18 0 0,1 0-15 0 0,1 2-13 0 0,-1 1 13 0 0,2 0 23 0 0,0 1-35 0 0,1 0 54 0 0,1 1-30 0 0,2 2-4 0 0,0-1 20 0 0,2 1-2 0 0,1 0 11 0 0,1 0-2 0 0,2 0 10 0 0,1 1-21 0 0,0-1 30 0 0,1 1-14 0 0,1 1 23 0 0,2-1-43 0 0,0 1 42 0 0,2 0-56 0 0,0 0 53 0 0,2 0-30 0 0,0-1 60 0 0,2 1-49 0 0,1 0 82 0 0,2-1-28 0 0,0 2 39 0 0,2 0-19 0 0,2 0 31 0 0,1 0-36 0 0,2 0 29 0 0,2 1-22 0 0,2-1-13 0 0,3 1-15 0 0,1 0-16 0 0,2-2-16 0 0,2 1 26 0 0,1-2-19 0 0,3-1-12 0 0,1-1-1 0 0,2-1-20 0 0,1-1 5 0 0,2-1-13 0 0,1-1 8 0 0,2 0-26 0 0,0-1 26 0 0,1-1-18 0 0,2-1-4 0 0,-1 0 34 0 0,1-2-1 0 0,0 1-36 0 0,0-1 13 0 0,0-1-16 0 0,0-1 13 0 0,-1-1-18 0 0,-1-1 33 0 0,-2 0-24 0 0,0-1 12 0 0,-2-1-12 0 0,0-1 4 0 0,-2 0 12 0 0,0-2-42 0 0,-1 0 56 0 0,0-2-51 0 0,-1 0 6 0 0,-1-2-39 0 0,0-1 14 0 0,-1-1-39 0 0,-1-2-28 0 0,1 0 11 0 0,-1-2-6 0 0,1 0-5 0 0,-1-2-3 0 0,-1-1 24 0 0,0 0 25 0 0,-1-1-5 0 0,-1-1-20 0 0,0 0 40 0 0,-1-1-17 0 0,-2 1 38 0 0,-1-1 0 0 0,-1 2 268 0 0,-2-1-397 0 0,-1 1 134 0 0,-2 0-42 0 0,0 0 256 0 0,-1-1-366 0 0,-1 1 386 0 0,-2-1-403 0 0,-1 0 115 0 0,0 1-7 0 0,-2 0 0 0 0,-1 0 2 0 0,-1-1 10 0 0,-1 1 7 0 0,-2-1 13 0 0,-1 0-27 0 0,-1 0 19 0 0,-1 0-39 0 0,-2-1-17 0 0,-2 1-2 0 0,0 0-30 0 0,-3 1 11 0 0,-1-1-9 0 0,-2 1 6 0 0,-1 0-25 0 0,-1 1-2 0 0,-1 0-66 0 0,0 2 36 0 0,0 0-5 0 0,0 2-1 0 0,0 0-30 0 0,1 2-90 0 0,1 0-153 0 0,1 1-85 0 0,1 1-61 0 0,1 1 167 0 0,1 1-385 0 0,1 1-13 0 0,3 2-364 0 0,-2 0-421 0 0,3 1-1368 0 0,-2 2-686 0 0,1 0 1645 0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6:15.76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8833E6"/>
      <inkml:brushProperty name="anchorY" value="-1.57547E6"/>
      <inkml:brushProperty name="scaleFactor" value="0.5"/>
    </inkml:brush>
  </inkml:definitions>
  <inkml:trace contextRef="#ctx0" brushRef="#br0">1258 220 816 0 0,'0'0'0'0'0,"-1"-1"896"0"0,-1-1-158 0 0,1 1-58 0 0,-2-2 34 0 0,1 0-26 0 0,-1-1-38 0 0,1 0-1 0 0,-1-1-41 0 0,0 2-88 0 0,0-2-34 0 0,1 2-26 0 0,-1-2 23 0 0,0 1-62 0 0,-1-1 0 0 0,0 1-35 0 0,-1-2-49 0 0,1 2 76 0 0,-2-2-77 0 0,-1 1-28 0 0,0-1 12 0 0,-2 0 70 0 0,0 0 7 0 0,-1 0-6 0 0,-1 0-17 0 0,-1 1-41 0 0,-1-1-23 0 0,-1 0 2 0 0,0 1 20 0 0,-2-1 44 0 0,-1 1-12 0 0,-1-1-34 0 0,-1 1-25 0 0,-1-1-42 0 0,-1 1-39 0 0,-2-1 11 0 0,-1 1 21 0 0,-1 0 71 0 0,-2 0-74 0 0,-1 0 73 0 0,-2 1 78 0 0,-1 0-186 0 0,1 0 80 0 0,0 1 37 0 0,-1 0-138 0 0,2 0 105 0 0,1 1-128 0 0,0 1 120 0 0,1 0-113 0 0,2 0 95 0 0,-1 1-136 0 0,1 1 95 0 0,1 0-82 0 0,0 1 64 0 0,1 1-98 0 0,0 1 70 0 0,0 0-42 0 0,1 1 17 0 0,0 2-38 0 0,1 0 11 0 0,0 1-19 0 0,-1 1-10 0 0,2 0-7 0 0,-1 2 19 0 0,0 0-77 0 0,0 2 51 0 0,1 1-37 0 0,0 0 10 0 0,1 0 11 0 0,1 1-23 0 0,2 0-15 0 0,0 0-6 0 0,1 0 8 0 0,2 0-31 0 0,0 1 93 0 0,1 0-98 0 0,2 1 74 0 0,1 0-59 0 0,1 1 53 0 0,1 1-85 0 0,1-1 95 0 0,1 0-100 0 0,2 0 249 0 0,1 0-319 0 0,2 0 185 0 0,1 0-134 0 0,2 1 169 0 0,1-1-119 0 0,2 1 128 0 0,1 0-134 0 0,3 0 144 0 0,2 0-174 0 0,2 0 187 0 0,3-1-258 0 0,2-1 300 0 0,2 0-260 0 0,1-1 211 0 0,3-2-192 0 0,1-1 191 0 0,2-2-202 0 0,2-1 182 0 0,1-1-205 0 0,2-2 177 0 0,0 0-167 0 0,1-2 180 0 0,1-1-194 0 0,1-1 195 0 0,-1-1-218 0 0,0-1 228 0 0,0-1-247 0 0,0 0 224 0 0,1-1-204 0 0,-2-2 196 0 0,0 0-189 0 0,-2 0 192 0 0,0-2-193 0 0,-1 1 222 0 0,-3-2-230 0 0,0 0 196 0 0,-3 0-217 0 0,0-1 249 0 0,-2 0-239 0 0,0-1 139 0 0,-2-1-183 0 0,0-1 195 0 0,-1 0-202 0 0,-1-1 173 0 0,0 0-164 0 0,-2-1 48 0 0,1-2-86 0 0,-2 0 179 0 0,-1 0-168 0 0,0-1 149 0 0,-1-2-119 0 0,-1 1 97 0 0,-1-2-48 0 0,0 1 99 0 0,-1-2-120 0 0,-1 0 108 0 0,-2 1-33 0 0,1-1-9 0 0,-2 0-17 0 0,-1 0 54 0 0,-1 1 6 0 0,0 1-18 0 0,-2-1 60 0 0,0 2-64 0 0,-1 0 105 0 0,0 1-124 0 0,-2 0 131 0 0,0 1-118 0 0,-1 0 82 0 0,0 1-76 0 0,-2 0 133 0 0,0 1-123 0 0,0 0 105 0 0,-2 0-109 0 0,0 1 64 0 0,-1 1-105 0 0,-1 0 113 0 0,-2 0-106 0 0,-2 0 97 0 0,-1 1-89 0 0,-2 0 88 0 0,-2 0-102 0 0,-2 1 129 0 0,0 0-146 0 0,0 0 77 0 0,-1 2-118 0 0,1 0-58 0 0,0 0-80 0 0,1 1-80 0 0,1 0 36 0 0,0 1-187 0 0,1-1-108 0 0,4 2-127 0 0,-1 0-252 0 0,3 1-223 0 0,0-1-151 0 0,1 1-265 0 0,2 0-213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19:16.8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1 932 0 0,'33'3'5739'0'0,"-31"-2"-5181"0"0,13 0 1208 0 0,-3-1-2101 0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6:38.53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9246E6"/>
      <inkml:brushProperty name="anchorY" value="-1.57523E6"/>
      <inkml:brushProperty name="scaleFactor" value="0.5"/>
    </inkml:brush>
  </inkml:definitions>
  <inkml:trace contextRef="#ctx0" brushRef="#br0">62 127 548 0 0,'0'0'1694'0'0,"1"2"-1136"0"0,0 0 121 0 0,2 1-273 0 0,-1-1 121 0 0,-1 1-266 0 0,2 0 159 0 0,0 0-220 0 0,0 0 204 0 0,0 0-172 0 0,-1 0 173 0 0,1-1-158 0 0,-2-1 63 0 0,2 1-193 0 0,-1 0 112 0 0,0-1-191 0 0,0 0 140 0 0,-1-1-177 0 0,-1 0 106 0 0,0-2-166 0 0,0 0 120 0 0,-2-2-240 0 0,0 1 194 0 0,-1-2-219 0 0,0 1 160 0 0,-2-2-260 0 0,1 2 209 0 0,-2-2-297 0 0,-1 1 173 0 0,2 0-249 0 0,-2-1 249 0 0,2 1-219 0 0,0 0 220 0 0,0 0-250 0 0,0 0 345 0 0,1 2-230 0 0,-1-2 276 0 0,2 1-244 0 0,-1 0 287 0 0,1 1-247 0 0,1 0 328 0 0,0 0-207 0 0,-1 0 292 0 0,1 1-201 0 0,1 1 295 0 0,0-2-213 0 0,-1 1 270 0 0,1 0-239 0 0,1 1 304 0 0,0 0-238 0 0,-1 0 313 0 0,1-1-233 0 0,0 0 228 0 0,0 0-199 0 0,0 1 149 0 0,0 0-156 0 0,0 0 142 0 0,1 1-156 0 0,-1-2 120 0 0,1-1-153 0 0,0 2 114 0 0,-1-1-159 0 0,1 1 134 0 0,0-1-192 0 0,0 0 210 0 0,0 0-57 0 0,-1 0 66 0 0,1 1-109 0 0,0-1 76 0 0,-1 0 21 0 0,1 1-41 0 0,0-1 17 0 0,-1 1-10 0 0,0 1-17 0 0,1-1 10 0 0,-1 0 18 0 0,1-1 4 0 0,0 1 15 0 0,0-3 2092 0 0,-1 3-2128 0 0,1 0-30 0 0,-1 0-3 0 0,0 0-45 0 0,1-1 817 0 0,1 3-870 0 0,1 1-6 0 0,1 0-9 0 0,0 1-16 0 0,3 1-6 0 0,0 1 5 0 0,1 1-3 0 0,1 0 6 0 0,1 1-11 0 0,1 1-20 0 0,0 0 61 0 0,1 0-84 0 0,1 1 8 0 0,1 0 9 0 0,1 0-10 0 0,-1 0 2 0 0,1 1-14 0 0,0-1-5 0 0,0 0 14 0 0,0-1-9 0 0,-1 0 2 0 0,0-1-9 0 0,-1 0 21 0 0,-2 0-21 0 0,0-1 3 0 0,-3-2-2 0 0,1 1 5 0 0,-2-1-2 0 0,0 0 1 0 0,-1-1-4 0 0,1 0-9 0 0,-2 0 16 0 0,1 0-9 0 0,-2 0-7 0 0,0-1 12 0 0,0 1-28 0 0,0-1 18 0 0,-1-1-21 0 0,0 1-8 0 0,0 0-7 0 0,-1-1-9 0 0,-1 0 15 0 0,1 1 5 0 0,0 0 45 0 0,-1 0-7 0 0,-1 2 29 0 0,-1-1-25 0 0,-1 2 8 0 0,-2 0-16 0 0,-2 1 23 0 0,-2 0-8 0 0,0 1 8 0 0,-2 0-2 0 0,-1 1-13 0 0,-2 0 18 0 0,0 1-10 0 0,-2 0-7 0 0,1 1 2 0 0,-2 1-52 0 0,1 0-37 0 0,-1 0-268 0 0,0 1-125 0 0,0 0-361 0 0,1 0 71 0 0,1 1-435 0 0,-1 0-194 0 0,2 1-2475 0 0,1 0-1404 0 0,2-2 3642 0 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6:39.69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9377E6"/>
      <inkml:brushProperty name="anchorY" value="-1.57682E6"/>
      <inkml:brushProperty name="scaleFactor" value="0.5"/>
    </inkml:brush>
  </inkml:definitions>
  <inkml:trace contextRef="#ctx0" brushRef="#br0">247 68 1060 0 0,'0'0'3489'0'0,"1"-2"-2620"0"0,1 1 156 0 0,-1-1-293 0 0,0 1 222 0 0,1-2-382 0 0,0 1 206 0 0,-1 0-371 0 0,0 0 235 0 0,1 0-328 0 0,-1 0 206 0 0,0 0-256 0 0,0 0 1461 0 0,-4 4-1703 0 0,-1 1 154 0 0,-1 3-132 0 0,-3 1 138 0 0,0 2-114 0 0,-2 2 25 0 0,-1 1 16 0 0,-1 1-27 0 0,0 1 18 0 0,-1 1-38 0 0,0 1 29 0 0,0 0-28 0 0,0 1-2 0 0,0 0-18 0 0,0 0 8 0 0,1-1-8 0 0,0 1-36 0 0,1-2 20 0 0,1-1-23 0 0,0 0 20 0 0,2-2-6 0 0,0 0 7 0 0,2-2 12 0 0,0-1 35 0 0,2-3-10 0 0,-1 1 67 0 0,1-1 76 0 0,1-1 70 0 0,0 0 77 0 0,0-1 11 0 0,0 0-64 0 0,1-1-89 0 0,1-2-30 0 0,1-1 0 0 0,1-2-74 0 0,3-3 29 0 0,1-1-36 0 0,2-3-19 0 0,2-3-10 0 0,1-3-28 0 0,3-2 71 0 0,1-2 24 0 0,1-2-36 0 0,0-1 128 0 0,0 0-19 0 0,1 0 7 0 0,-2 1 46 0 0,0 1-9 0 0,-2 1 80 0 0,0 2-67 0 0,-1 0 71 0 0,-1 2-110 0 0,-1 2 164 0 0,-1 0-182 0 0,0 2 155 0 0,-2 1-229 0 0,0 1 113 0 0,-1 2-245 0 0,0-1 149 0 0,-1 3-212 0 0,-1-1 123 0 0,0 1-144 0 0,1 0 142 0 0,0 2-134 0 0,-2 0 162 0 0,3 2-201 0 0,-1 1 145 0 0,3 3-55 0 0,-1 3-5 0 0,2 1 140 0 0,1 3-167 0 0,0 2 158 0 0,1 2-127 0 0,1 1 102 0 0,-1 1-150 0 0,1 1 155 0 0,-1 0-189 0 0,1 1 135 0 0,-1 0-317 0 0,0 0 52 0 0,0-1-15 0 0,-1-1-60 0 0,-1 0-166 0 0,1-1-53 0 0,-2-1-73 0 0,0-1-118 0 0,0 0-204 0 0,-2-2-307 0 0,1 0 171 0 0,-1-1-476 0 0,0-1-167 0 0,-1-3-2385 0 0,4 6-3284 0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6:40.51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9528E6"/>
      <inkml:brushProperty name="anchorY" value="-1.57835E6"/>
      <inkml:brushProperty name="scaleFactor" value="0.5"/>
    </inkml:brush>
  </inkml:definitions>
  <inkml:trace contextRef="#ctx0" brushRef="#br0">0 220 36 0 0,'1'-2'2252'0'0,"3"-3"-770"0"0,1-2-190 0 0,2-1-423 0 0,2-1-71 0 0,0 0-153 0 0,1 0-99 0 0,1 1-69 0 0,-1 0-40 0 0,-2 2-77 0 0,2 1-88 0 0,-3 1-42 0 0,2 2 22 0 0,-1 1-62 0 0,1 3 166 0 0,0 2-287 0 0,0 2 257 0 0,0 4-315 0 0,0 3 281 0 0,-1 3-348 0 0,0 3 325 0 0,-1 4-330 0 0,-1 3 280 0 0,1 3-304 0 0,-1 1 200 0 0,-1 2-184 0 0,1 1 176 0 0,-1 0-179 0 0,1 1 264 0 0,1-1-302 0 0,0-1 327 0 0,-1 0-196 0 0,1-2 206 0 0,1-2-121 0 0,-1-2 132 0 0,1-2 87 0 0,-1-2 108 0 0,1-3 78 0 0,0-2 24 0 0,0-2 56 0 0,0-3-81 0 0,0-1-51 0 0,2-2-104 0 0,-2-3-48 0 0,3-3-86 0 0,1-2-17 0 0,2-3-41 0 0,1-3-35 0 0,1-5-22 0 0,1-3-26 0 0,0-5-48 0 0,1-5 30 0 0,0-5-64 0 0,1-5 50 0 0,-1-6-54 0 0,1-4 48 0 0,0-3 18 0 0,-2-1-9 0 0,-2 1 99 0 0,-1 1-23 0 0,-1 3 64 0 0,-3 3-24 0 0,0 4-36 0 0,-3 2 30 0 0,0 5 115 0 0,-2 2-44 0 0,0 3-6 0 0,-2 3-50 0 0,0 3-49 0 0,0 1-42 0 0,0 3-54 0 0,-1 0-42 0 0,-1 4-3 0 0,0 0 10 0 0,0 3 17 0 0,-2 0-42 0 0,-1 2 10 0 0,-2 2 14 0 0,-1 2-19 0 0,-2 2 15 0 0,-1 3-9 0 0,-1 3-7 0 0,-1 2 7 0 0,1 2 2 0 0,-1 1 14 0 0,1 3-37 0 0,1 0-2 0 0,0 1 13 0 0,2 0 8 0 0,1 0 2 0 0,1 0 30 0 0,2 0-41 0 0,0-1 28 0 0,3-1 23 0 0,1 0 3 0 0,1-1 20 0 0,2 0-22 0 0,2-3 40 0 0,1 0-39 0 0,2-3 16 0 0,2-1-42 0 0,2-3 12 0 0,2-2-30 0 0,1-2-30 0 0,2-4-174 0 0,2-2-43 0 0,2-4-173 0 0,2-3-38 0 0,0-4-45 0 0,2-4-60 0 0,0-2 30 0 0,0-3 33 0 0,-1-1 45 0 0,-2 0 85 0 0,-1 1 55 0 0,-4 2 6 0 0,-1 3-161 0 0,-3 2-160 0 0,-2 4 55 0 0,-2 1-36 0 0,-4 5 59 0 0,-1 3-240 0 0,-3 2 16 0 0,0 4-553 0 0,1 10-4943 0 0,-3-3 4199 0 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6:41.00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9757E6"/>
      <inkml:brushProperty name="anchorY" value="-1.57942E6"/>
      <inkml:brushProperty name="scaleFactor" value="0.5"/>
    </inkml:brush>
  </inkml:definitions>
  <inkml:trace contextRef="#ctx0" brushRef="#br0">216 19 84 0 0,'0'0'2101'0'0,"-2"-1"-1254"0"0,0 0-73 0 0,0 0-84 0 0,0 1-65 0 0,-1-2-97 0 0,0 1-88 0 0,1 0-54 0 0,0 1-20 0 0,1-1-12 0 0,0 1 406 0 0,-2-1-187 0 0,1 1-225 0 0,-1-1 208 0 0,1 1-282 0 0,1-1 268 0 0,-1 1 157 0 0,2 0-549 0 0,-3 0 224 0 0,0 0-259 0 0,0 0 245 0 0,-2 0-226 0 0,0 0 174 0 0,-3 0-191 0 0,1 1 144 0 0,-2 0-172 0 0,-1 1 133 0 0,-1 1-163 0 0,-2 1 121 0 0,1 1-146 0 0,-1 1 177 0 0,0 0-227 0 0,1 1 204 0 0,1 1-157 0 0,0 1 130 0 0,1 0-60 0 0,2 1 32 0 0,1 1 35 0 0,2 1-38 0 0,2 0 24 0 0,2 0-3 0 0,3 0 33 0 0,3 1-37 0 0,2 0-29 0 0,3-1-20 0 0,3 0 7 0 0,1-1-20 0 0,2-1-46 0 0,1-2 12 0 0,0-1-21 0 0,-1-2-84 0 0,1-3-99 0 0,-1-1 50 0 0,-1-3-6 0 0,-1-1-16 0 0,-1-3 45 0 0,-3-1 0 0 0,0-3 21 0 0,-3-1 90 0 0,-2-2-109 0 0,-2-2 202 0 0,-2 0-88 0 0,-2-2 210 0 0,-1 0-98 0 0,-2 0 1 0 0,-1 1-70 0 0,-2 0 62 0 0,-1 1-112 0 0,-1 2 55 0 0,-1 1-90 0 0,0 3 48 0 0,1 1-92 0 0,-1 3 76 0 0,1 1-231 0 0,0 4-209 0 0,1 1-436 0 0,1 4-83 0 0,2 3-740 0 0,2 3-2308 0 0,3 3-1753 0 0,1-2 4225 0 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6:42.44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962E6"/>
      <inkml:brushProperty name="anchorY" value="-1.57818E6"/>
      <inkml:brushProperty name="scaleFactor" value="0.5"/>
    </inkml:brush>
  </inkml:definitions>
  <inkml:trace contextRef="#ctx0" brushRef="#br0">41 99 904 0 0,'-1'-1'3351'0'0,"-1"-1"-2216"0"0,0-1 74 0 0,0 0-502 0 0,-1 0 306 0 0,1-1-419 0 0,-1 0 226 0 0,0 1-370 0 0,0-2 203 0 0,1 1-207 0 0,0-1 114 0 0,0 1-18 0 0,0 0 41 0 0,1 0-167 0 0,-1 1 64 0 0,1-1-170 0 0,-1 1 70 0 0,2 0-163 0 0,-1 1 61 0 0,0 0-146 0 0,0-1 47 0 0,0 1-137 0 0,0 1 58 0 0,1 0-150 0 0,0 1 82 0 0,0-1 2 0 0,0 1 17 0 0,0 4-58 0 0,0 0 92 0 0,2 3-86 0 0,-1 0 91 0 0,1 3-56 0 0,1 1 42 0 0,0 1-35 0 0,0 0 1 0 0,1 1-47 0 0,-1 1 81 0 0,1 0-72 0 0,0 1 92 0 0,1-1-82 0 0,-1 1 73 0 0,1-1-64 0 0,0-1 99 0 0,0 0-67 0 0,1-1 97 0 0,-1 0-59 0 0,1-2 71 0 0,-1 0-5 0 0,-1-2 105 0 0,-1-1 25 0 0,2-1 18 0 0,-1-1-21 0 0,1-1-46 0 0,-1 0 35 0 0,0-2-98 0 0,3-1 55 0 0,-1 0-90 0 0,2-2 14 0 0,-1-1-6 0 0,2-1 30 0 0,-1-2 24 0 0,1 0-55 0 0,-1-2-5 0 0,0-1 36 0 0,0 0 29 0 0,-1 0 44 0 0,-1-1-87 0 0,0 1 6 0 0,0-1-5 0 0,-1 1 44 0 0,-1-1 28 0 0,1 0-24 0 0,-1 0 35 0 0,-1 2 56 0 0,0-1 27 0 0,-1 1-64 0 0,0-1-4 0 0,-1 2-99 0 0,0-2-36 0 0,0 2-2 0 0,-1-2-45 0 0,0 1-50 0 0,-1-1-87 0 0,0 0 6 0 0,-2 0 9 0 0,-1-1-40 0 0,0 1 16 0 0,0-1-34 0 0,-2 1-70 0 0,0 1-15 0 0,0 0-43 0 0,1 1-35 0 0,-1 0 109 0 0,0 1-134 0 0,0 1 99 0 0,0 1-133 0 0,-1 0 99 0 0,1 1-61 0 0,1 0 110 0 0,-2 2-63 0 0,0 0 42 0 0,0 2-25 0 0,1-1 44 0 0,0 3-68 0 0,1-1 86 0 0,1 2-8 0 0,0 0 37 0 0,2 1 3 0 0,1-1-12 0 0,0 2 9 0 0,1-2-35 0 0,1 2 42 0 0,1-3-55 0 0,2 2-31 0 0,1 0-72 0 0,0-1-77 0 0,3-1-68 0 0,-1 0-42 0 0,3-2-155 0 0,-2 0 89 0 0,4-1-220 0 0,0-1 242 0 0,1-2-208 0 0,1 0 342 0 0,-1-2-252 0 0,-1-1 373 0 0,1-1-281 0 0,-2-1 114 0 0,0 0 76 0 0,0-1 20 0 0,-2 0 66 0 0,-1-1 12 0 0,0 1-2 0 0,-1 0 33 0 0,-2 2-18 0 0,0 0-92 0 0,-1 0-132 0 0,0 1-132 0 0,0 1-101 0 0,-2 1-170 0 0,0 0-391 0 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6:42.90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9777E6"/>
      <inkml:brushProperty name="anchorY" value="-1.57935E6"/>
      <inkml:brushProperty name="scaleFactor" value="0.5"/>
    </inkml:brush>
  </inkml:definitions>
  <inkml:trace contextRef="#ctx0" brushRef="#br0">16 17 1080 0 0,'0'0'10918'0'0,"-1"-1"-10692"0"0,0 0 114 0 0,0-1-229 0 0,0 1 111 0 0,2-1-200 0 0,0 0 169 0 0,0 1-210 0 0,4-1 145 0 0,-1 0-176 0 0,0 1 109 0 0,3 0-264 0 0,0 1 223 0 0,2 0-365 0 0,-2 1 333 0 0,2 1-317 0 0,-2-1 331 0 0,1 2-322 0 0,-2 0 341 0 0,1 2-345 0 0,-2-1 320 0 0,0 2-251 0 0,-2 0 322 0 0,0 2-288 0 0,-3 0 306 0 0,-1 1-286 0 0,-1 0 320 0 0,-1 1-299 0 0,-2 0 315 0 0,-1 0-280 0 0,0-1 324 0 0,0 0-286 0 0,-1 0 317 0 0,0-1-298 0 0,0 0 324 0 0,1-1-305 0 0,0-1 354 0 0,0 0-337 0 0,1-1 327 0 0,0 0-312 0 0,1 0 285 0 0,-2-1-272 0 0,2 0 258 0 0,0 0-226 0 0,1-1 202 0 0,0 0-171 0 0,0 0 168 0 0,1-1-199 0 0,0 0 176 0 0,1-1-232 0 0,1 1 207 0 0,0 0-191 0 0,1 0 159 0 0,2 1-192 0 0,0-2 55 0 0,3 2-309 0 0,-1-2 222 0 0,3 1-431 0 0,-1-1-85 0 0,2-1-155 0 0,-1 0-235 0 0,3 0-353 0 0,0-2-1488 0 0,-1 1-451 0 0,-2 0 1179 0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6:43.13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69911E6"/>
      <inkml:brushProperty name="anchorY" value="-1.58082E6"/>
      <inkml:brushProperty name="scaleFactor" value="0.5"/>
    </inkml:brush>
  </inkml:definitions>
  <inkml:trace contextRef="#ctx0" brushRef="#br0">14 21 2048 0 0,'0'0'4457'0'0,"-3"0"-3668"0"0,1-1 227 0 0,-1 0-424 0 0,1 1 242 0 0,0-1-421 0 0,1 1 176 0 0,1 0 59 0 0,2-1-392 0 0,0 0-385 0 0,0 0 226 0 0,4-1-433 0 0,-1 0 175 0 0,2 1-412 0 0,-1-1-109 0 0,3 1-300 0 0,-2-1-268 0 0,1 0-1300 0 0,0 1-198 0 0,-2-1 497 0 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6:43.78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0044E6"/>
      <inkml:brushProperty name="anchorY" value="-1.58206E6"/>
      <inkml:brushProperty name="scaleFactor" value="0.5"/>
    </inkml:brush>
  </inkml:definitions>
  <inkml:trace contextRef="#ctx0" brushRef="#br0">32 35 188 0 0,'-1'-1'3696'0'0,"0"-1"-2270"0"0,-1-1-237 0 0,-1 0-115 0 0,0 0-27 0 0,0 0-29 0 0,1 0-92 0 0,-1 0-173 0 0,1 1-60 0 0,1 0-171 0 0,0 0-95 0 0,-1 0-115 0 0,0 0-75 0 0,1 1-62 0 0,0 0-44 0 0,1 0-5 0 0,-1 1 5 0 0,1 0-65 0 0,-1 2 18 0 0,1 0-45 0 0,-1 3 24 0 0,1 1 61 0 0,0 2-102 0 0,0 0 104 0 0,1 3-116 0 0,1 0 48 0 0,-1 3-53 0 0,1 0 50 0 0,0 1-138 0 0,0 0 106 0 0,0 1-153 0 0,0 0 159 0 0,1 0-143 0 0,0 0 71 0 0,0 0-7 0 0,0-1 19 0 0,1 0 15 0 0,-1-1-40 0 0,1-1 74 0 0,0-1 5 0 0,-1-1 25 0 0,0-2 85 0 0,0 0 76 0 0,-1-2 65 0 0,1 0 28 0 0,0-1-70 0 0,1-1-16 0 0,0-2-44 0 0,2 0-12 0 0,-1-1-30 0 0,3-2-8 0 0,0-2-42 0 0,1-2 6 0 0,1-1 69 0 0,0-2-82 0 0,0-2 107 0 0,0 0-13 0 0,-1-2 147 0 0,1 0 46 0 0,-2-1 126 0 0,0 0 102 0 0,0 0-102 0 0,-1 0 93 0 0,0 0-157 0 0,-2 0 260 0 0,1 1-235 0 0,-2 0 220 0 0,0 0-167 0 0,-1 1 266 0 0,0 0-287 0 0,-1 1 147 0 0,0-1-330 0 0,-1 3 121 0 0,0-2-311 0 0,0 2 201 0 0,-1-2-311 0 0,-1 2 236 0 0,1-2-138 0 0,-1 2 6 0 0,-1-1-51 0 0,1 2-27 0 0,0-2 13 0 0,-1 3-93 0 0,1-1-16 0 0,-1 1-56 0 0,1-1-50 0 0,0 2-169 0 0,0 1 159 0 0,-1 0-311 0 0,0 0 201 0 0,1 1-194 0 0,-1 0 206 0 0,1 1 17 0 0,-2 1-65 0 0,0 0 164 0 0,-1 2-201 0 0,1 0 147 0 0,-1 3-111 0 0,2-1 147 0 0,-1 2-104 0 0,2-1 110 0 0,0 3-36 0 0,1-2 41 0 0,1 3-46 0 0,1 0 56 0 0,2 0-17 0 0,1-1-36 0 0,0 0-2 0 0,2 0-16 0 0,1-1-36 0 0,-1-2-93 0 0,2 0-65 0 0,-1-1-223 0 0,2-1-1 0 0,-1-1-187 0 0,2-1 195 0 0,1-2-292 0 0,1-1 236 0 0,-1-1-216 0 0,0-1 127 0 0,-1-2-10 0 0,0-1-4 0 0,-1 0-73 0 0,-1-2 2 0 0,0 1-61 0 0,-2-1-123 0 0,0 1 228 0 0,-2 1-1239 0 0,-1 0 581 0 0,-1 1-1060 0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06:44.51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0207E6"/>
      <inkml:brushProperty name="anchorY" value="-1.58333E6"/>
      <inkml:brushProperty name="scaleFactor" value="0.5"/>
    </inkml:brush>
  </inkml:definitions>
  <inkml:trace contextRef="#ctx0" brushRef="#br0">77 87 864 0 0,'0'0'0'0'0,"-2"1"1340"0"0,-1 0-280 0 0,1-1-69 0 0,0 1-96 0 0,1-1-81 0 0,-2 1-59 0 0,0 0-31 0 0,-5 1 4438 0 0,7-4-4741 0 0,-1 1-61 0 0,1 0-51 0 0,0-2-47 0 0,1 0-54 0 0,2-1 125 0 0,-1 0-42 0 0,1 0 73 0 0,0 0 40 0 0,1-1-59 0 0,0 1 106 0 0,0-1 12 0 0,0 1 31 0 0,0 0-30 0 0,-1 0 40 0 0,0 2-68 0 0,0-2 57 0 0,0 1-135 0 0,-1 0 90 0 0,1 0-190 0 0,-1 0 114 0 0,0 1-209 0 0,0-2 141 0 0,0 2-225 0 0,-1-1 160 0 0,1 2-202 0 0,-1 0 149 0 0,1-2-215 0 0,0 1 159 0 0,-1 0-225 0 0,1 0 195 0 0,-1 1-212 0 0,1 1 159 0 0,-1-1-166 0 0,0 1 127 0 0,0 1-337 0 0,-1 1 233 0 0,1 0 153 0 0,-1 3-133 0 0,0 1 130 0 0,0 2-16 0 0,-1 1-44 0 0,0 2 31 0 0,1 0-67 0 0,-2 2 51 0 0,1 0-27 0 0,0 1-40 0 0,0 1 4 0 0,0 0 0 0 0,0 0-8 0 0,1 0 26 0 0,-1 0-2 0 0,1 0-27 0 0,-1-1-28 0 0,1 1 25 0 0,0-2 3 0 0,0 0 8 0 0,0-1 19 0 0,0 0 0 0 0,1-4 10 0 0,-1 2-10 0 0,1-3 31 0 0,-1 2 5 0 0,0-2-14 0 0,1 0 15 0 0,0-1-9 0 0,-1 1 8 0 0,1-2-8 0 0,0 1-6 0 0,0-1 6 0 0,-1-2-17 0 0,1 2 19 0 0,-1-1-29 0 0,0-1 17 0 0,0 1 14 0 0,0 0-19 0 0,0-1 44 0 0,0 1-59 0 0,1-1 42 0 0,-1-1-13 0 0,-1 2-2 0 0,0-1 25 0 0,1-1-26 0 0,-2 2 0 0 0,0-1 8 0 0,1-1-40 0 0,-2 1 34 0 0,0-1-58 0 0,1-1 12 0 0,0 1 4 0 0,0 0-3 0 0,0-1-23 0 0,2 0 17 0 0,0 0-20 0 0,-1 0 5 0 0,0 1 7 0 0,0-1-21 0 0,0 0 11 0 0,1 0 6 0 0,1-1 2 0 0,0 0 15 0 0,0 0-133 0 0,0 0 190 0 0,2 1 4 0 0,0 0 0 0 0,-1 0-9 0 0,4 0-15 0 0,0 0-62 0 0,0-1-114 0 0,2 0-187 0 0,-1 0-172 0 0,2 0-305 0 0,-1 0-248 0 0,2-1-61 0 0,-1 0-296 0 0,-2 1-345 0 0,2-1-1980 0 0,-2 0-1553 0 0,-1 1 3726 0 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8:19.69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0101E6"/>
      <inkml:brushProperty name="anchorY" value="-1.66772E6"/>
      <inkml:brushProperty name="scaleFactor" value="0.5"/>
    </inkml:brush>
  </inkml:definitions>
  <inkml:trace contextRef="#ctx0" brushRef="#br0">0 293 260 0 0,'0'0'19294'0'0,"1"-2"-18845"0"0,0 0-57 0 0,0 1-18 0 0,-1-1-81 0 0,1 1 47 0 0,2 0-62 0 0,0 0 2 0 0,0 0-21 0 0,-1 1-15 0 0,0-1-30 0 0,-1 1-2 0 0,0 0-8 0 0,2 0-27 0 0,0-1 7 0 0,0 1-4 0 0,-1 0-9 0 0,0 0 7 0 0,-1 0 11 0 0,3 0-35 0 0,-1 0 85 0 0,1 0-26 0 0,-2 0-31 0 0,4 0 12 0 0,0 0-10 0 0,-1 0-60 0 0,3 0 26 0 0,-1 0-26 0 0,3 0-12 0 0,-3 0-21 0 0,0 0-10 0 0,2 0-27 0 0,-2 0 11 0 0,3 0-6 0 0,-2 0-13 0 0,2 0-5 0 0,-2 0-4 0 0,2-1-24 0 0,-3 1 44 0 0,2 0-19 0 0,-1-1-40 0 0,1 1 31 0 0,-1-1-7 0 0,3 1 1 0 0,-3-1 1 0 0,4 0 24 0 0,-3 0-22 0 0,3 0 46 0 0,2 0-4 0 0,0-1 2 0 0,2 0-26 0 0,0 0 13 0 0,2-1-15 0 0,0 1-1 0 0,1-1-5 0 0,1 1-14 0 0,1-1 4 0 0,1 1-6 0 0,1-1-4 0 0,-1 1-28 0 0,1 0 36 0 0,-1-1-21 0 0,-1 1 2 0 0,0 0 13 0 0,-1 1 6 0 0,0-1-44 0 0,-1 1 33 0 0,0 0-21 0 0,0 0-13 0 0,0 0 45 0 0,-1 1-28 0 0,1-1 94 0 0,0 1-105 0 0,0 0 16 0 0,0-1-7 0 0,1 1-2 0 0,0-1 19 0 0,0 1-29 0 0,1-1 23 0 0,0 0-7 0 0,2 1 16 0 0,0-1-18 0 0,0-1 6 0 0,1 1-2 0 0,1 0-9 0 0,-1-1 7 0 0,0 1 2 0 0,0-1-1 0 0,0 1-22 0 0,-1-1 48 0 0,-2 1-33 0 0,1 0 10 0 0,0 0 3 0 0,-1-1-6 0 0,1 1 1 0 0,-1 0 0 0 0,2 0 0 0 0,0 0 0 0 0,0 0 24 0 0,1 0-31 0 0,-1 0 1 0 0,1 0 13 0 0,0 0-14 0 0,0 0 0 0 0,0 0 4 0 0,0-1 13 0 0,0 1-9 0 0,0 0-15 0 0,1 0 9 0 0,-1-1-4 0 0,0 1-3 0 0,1 0 14 0 0,-1 0-8 0 0,1 0 12 0 0,-1 0-13 0 0,1 1 18 0 0,0-1-33 0 0,0 1 20 0 0,-1 0 90 0 0,1-1-119 0 0,0 1 50 0 0,0-1-26 0 0,1 1 4 0 0,-1-1-5 0 0,1 0 0 0 0,-1 0 15 0 0,2 0-10 0 0,-1 0-15 0 0,0 0 18 0 0,0 0 4 0 0,0 0-11 0 0,0 0-10 0 0,0-1-1 0 0,0 1-11 0 0,0-1 12 0 0,0 1 5 0 0,0-1-2 0 0,0 0-7 0 0,0 1 16 0 0,0 0 0 0 0,0-1 0 0 0,0 1 20 0 0,-1 0-38 0 0,1 0 35 0 0,-1 0-30 0 0,0 0 18 0 0,-1 0-15 0 0,0 0 18 0 0,0 1-9 0 0,0-1 7 0 0,0 0-2 0 0,-1 0-8 0 0,0 0 7 0 0,-1 0-12 0 0,-1 0 3 0 0,0 0 18 0 0,0 0-6 0 0,0 0-43 0 0,-1-1 50 0 0,0 1-27 0 0,0 0-1 0 0,0-1 15 0 0,-1 1-14 0 0,1-1 9 0 0,0 0-3 0 0,0 1 11 0 0,0-1-27 0 0,0 1-1 0 0,0-1 18 0 0,0 1 3 0 0,0 0-1 0 0,-1 0-7 0 0,1 0 26 0 0,-1 0-32 0 0,1 1 24 0 0,-1-1-7 0 0,0 0-16 0 0,-1 0 18 0 0,0 1 4 0 0,0-1-16 0 0,-1 0 11 0 0,0 1 1 0 0,-4-1 4 0 0,2 0-10 0 0,-4 1 22 0 0,2-1-16 0 0,-2 0 1 0 0,3 1-24 0 0,-3-1 34 0 0,1 1-15 0 0,-1-1 14 0 0,1 1-4 0 0,-2 0-7 0 0,2 0 21 0 0,-3-1-30 0 0,3 1 19 0 0,-3 0-2 0 0,3-1-28 0 0,-3 0 28 0 0,2 1 0 0 0,-2 0-24 0 0,2-1 18 0 0,-2 1-7 0 0,2-1-7 0 0,-2 0 21 0 0,2 0-2 0 0,-3 1-8 0 0,3-1 3 0 0,-3 0-19 0 0,2 0 14 0 0,-2 1 8 0 0,2-1-11 0 0,-2 1 9 0 0,-2 0-21 0 0,3-1 29 0 0,-3 1-10 0 0,0 0 4 0 0,2 0 0 0 0,-1-1 0 0 0,3 1 0 0 0,-3 0 10 0 0,3-1-27 0 0,-2 1 32 0 0,1-1-25 0 0,-1 0 8 0 0,2 1 3 0 0,-2-1-11 0 0,2 0-6 0 0,-1 1 11 0 0,1-1 19 0 0,-1 0-34 0 0,3 0 12 0 0,-3 0 1 0 0,2 0 3 0 0,-1 0-10 0 0,1 0 22 0 0,-1 1-7 0 0,2-1 8 0 0,-3 1-34 0 0,3-1 47 0 0,-2 1-25 0 0,2-1 13 0 0,-2 0-3 0 0,2 1-3 0 0,-3-1 0 0 0,3 1-9 0 0,-3-1 21 0 0,3 1-21 0 0,-2-1-16 0 0,1 0 23 0 0,-2 1 1 0 0,2-1-1 0 0,-2 0 2 0 0,3 0-14 0 0,-3 0 9 0 0,3 0 10 0 0,-3 1-7 0 0,3-1 16 0 0,-2 0-41 0 0,3 0 22 0 0,-3 0-13 0 0,4 0 7 0 0,-3 1 8 0 0,2-1 25 0 0,-2 0-48 0 0,2 0 16 0 0,-3 0 22 0 0,3 0-22 0 0,-2 0-10 0 0,1-1 26 0 0,-3 2 0 0 0,3-1-14 0 0,-3 0 6 0 0,2 1 8 0 0,-2-1-18 0 0,2 1 16 0 0,-3-1-1 0 0,2 0-18 0 0,-1 1 5 0 0,1-1 8 0 0,-2 0 15 0 0,1 0-36 0 0,-1 1 21 0 0,2-1 16 0 0,-2 1-48 0 0,2-1 35 0 0,-1 1-12 0 0,1-1 3 0 0,-2 1-4 0 0,3-1 14 0 0,-2 1 1 0 0,3-1-23 0 0,-1 1 35 0 0,2-1-25 0 0,-3 1 13 0 0,3-1 1 0 0,-2 0-24 0 0,1 1 21 0 0,-2-1 7 0 0,2 0-11 0 0,-2 1-10 0 0,2-1 17 0 0,-3 1-15 0 0,2-1 9 0 0,-1 1 7 0 0,0-1-7 0 0,-1 0-16 0 0,2 0 23 0 0,-3 1-3 0 0,2-1-17 0 0,-1 1-4 0 0,1-1 24 0 0,-2 1-23 0 0,1-1-6 0 0,-1 0 40 0 0,1 1-28 0 0,-2-1 10 0 0,2 0-2 0 0,-2 1 19 0 0,2 0-24 0 0,-1 0 7 0 0,1-1-6 0 0,-2 1 10 0 0,2-1 1 0 0,-1 1 14 0 0,1-1-26 0 0,-1 1-1 0 0,1-1 13 0 0,-1 1 9 0 0,2-1-25 0 0,-3 0-1 0 0,3 1 13 0 0,-2-1-19 0 0,1 1 11 0 0,-1-1 1 0 0,1 1 4 0 0,-2 0-10 0 0,3-1 22 0 0,-3 1-11 0 0,3 0 36 0 0,-2 0 116 0 0,3 0-241 0 0,-2 0 111 0 0,2 0-44 0 0,-1 0 5 0 0,2 0 24 0 0,-3 0-22 0 0,3 0 8 0 0,-2 0 22 0 0,2 0-22 0 0,-2 0-10 0 0,2-1 12 0 0,-3 1 8 0 0,2 0-11 0 0,-2-1 14 0 0,1 1-9 0 0,-1 0-2 0 0,1 0 5 0 0,-1 0 17 0 0,1 0-28 0 0,-2 0 0 0 0,2 0 13 0 0,-2 0 0 0 0,2-1-9 0 0,-2 1 13 0 0,2 0 5 0 0,-2-1-25 0 0,2 1 36 0 0,-2 0 3 0 0,2 0 122 0 0,-1 0-230 0 0,1-1 98 0 0,-2 1-26 0 0,3 0 0 0 0,-3 0 7 0 0,2 0 26 0 0,-1-1 119 0 0,1 1-204 0 0,-1-1 71 0 0,1 1-12 0 0,-2 0-3 0 0,3-1 16 0 0,-3 1 20 0 0,2 0-52 0 0,-3 0 40 0 0,3-1 19 0 0,-3 0 18 0 0,2 1-7 0 0,-1-1 0 0 0,1 1 5 0 0,-2-1-34 0 0,-1 1 19 0 0,2 0 11 0 0,-1-1-22 0 0,-2 1 17 0 0,3 0 22 0 0,-1 0-34 0 0,1-1-6 0 0,-1 1 19 0 0,-1 0-12 0 0,1-1-6 0 0,-1 1 12 0 0,-1 0-9 0 0,2-1-25 0 0,0 1 16 0 0,-2 0-6 0 0,2 0-4 0 0,-1-1 6 0 0,3 1-6 0 0,-2 0-12 0 0,-2 0-11 0 0,3 0 16 0 0,-1-1-6 0 0,1 1-12 0 0,-1 0 13 0 0,-2-1 0 0 0,4 1-4 0 0,-3 0-8 0 0,3 0 21 0 0,-1 0-6 0 0,-2 0 2 0 0,2 0-5 0 0,-1 0 16 0 0,-1 1-10 0 0,2-1-6 0 0,0 1 7 0 0,-3-1 2 0 0,4 1 4 0 0,-2-1-19 0 0,-1 0 10 0 0,2 0-8 0 0,-1 0 20 0 0,-1 0-15 0 0,2 0 10 0 0,-1 0 7 0 0,-1 0-26 0 0,2 0 27 0 0,0 1-36 0 0,-2-1 24 0 0,2 0-4 0 0,-1 1 20 0 0,-2-1-18 0 0,4 0-4 0 0,-2 0 2 0 0,-1 0-12 0 0,3 0 32 0 0,-1 0-10 0 0,-2 1 4 0 0,2-1 23 0 0,0 1-25 0 0,0 0-5 0 0,0 0-9 0 0,-3 0 6 0 0,3 0-2 0 0,-1 0 4 0 0,-2-1-5 0 0,3 1-3 0 0,-2-1 1 0 0,0 0-11 0 0,1 1 8 0 0,0-1-2 0 0,1 1 9 0 0,-2 0 2 0 0,3 0 141 0 0,-2 0-204 0 0,1 0 226 0 0,-1-1-241 0 0,2 1 226 0 0,-1-1-223 0 0,2 1 220 0 0,-1 0-225 0 0,2-1 231 0 0,-2 1-237 0 0,3 0 234 0 0,-2 0-238 0 0,2 0 229 0 0,-2-1-194 0 0,3 1 207 0 0,-2-1-275 0 0,2 1 251 0 0,-2-1-243 0 0,1 1 263 0 0,-2-1-256 0 0,3 0 242 0 0,-4 0-250 0 0,3 1 266 0 0,-3-1-290 0 0,2 0 273 0 0,-3 1-264 0 0,-2-1 255 0 0,3 0-244 0 0,-1 0 227 0 0,0 0-227 0 0,0 1 245 0 0,-3-1-241 0 0,4 1 245 0 0,-3 0-254 0 0,0-1 244 0 0,2 1-228 0 0,0-1 268 0 0,1 1-293 0 0,-2-1 248 0 0,-1 0-234 0 0,4 0 236 0 0,-3 0-249 0 0,3 0 248 0 0,-2 0-252 0 0,-1 0 248 0 0,2 0-233 0 0,-2 0 228 0 0,-1 0-221 0 0,2 0 252 0 0,-2 0-261 0 0,0 0 252 0 0,2 0-243 0 0,-2 0 244 0 0,3-1-259 0 0,-2 1 260 0 0,2 0-257 0 0,-2 0 250 0 0,-2 0-247 0 0,3 0 251 0 0,-1 0-257 0 0,-2 0 254 0 0,2-1-240 0 0,0 1 241 0 0,-2-1-254 0 0,3 1 253 0 0,-1 0-263 0 0,-2-1 256 0 0,3 1-245 0 0,-2 0 231 0 0,-1-1-218 0 0,1 1 229 0 0,0 0-232 0 0,-2 0 229 0 0,2-1-246 0 0,0 1 246 0 0,-1 0-238 0 0,2 0 244 0 0,-1-1-250 0 0,-2 1 281 0 0,4 0-290 0 0,-2 0 275 0 0,-1 0-264 0 0,3 0 246 0 0,0 0-238 0 0,-2 0 221 0 0,3 0-225 0 0,-2 0 235 0 0,-1 0-221 0 0,3 0 212 0 0,-2 0-212 0 0,-1 0 227 0 0,2 0-241 0 0,-1 0 273 0 0,-2 0-287 0 0,2 0 284 0 0,-1 0-264 0 0,-1 0 248 0 0,1 0-252 0 0,0 0 253 0 0,-2 0-258 0 0,2 1 245 0 0,-1-1-233 0 0,-1 0 242 0 0,-1 0-249 0 0,3 1 258 0 0,-1-1-260 0 0,-1 1 269 0 0,3 0-290 0 0,-1 0 255 0 0,-1-1-246 0 0,3 1 268 0 0,-2 0-239 0 0,1 0 228 0 0,0 0-254 0 0,0 1 244 0 0,-1-1-239 0 0,-1 0 249 0 0,1 1-252 0 0,-1-2 263 0 0,0 1-260 0 0,1 0 255 0 0,0 1-263 0 0,1-1 261 0 0,-1 1-252 0 0,2 0 262 0 0,-2 0-255 0 0,1 0 246 0 0,-1 1-252 0 0,1-1 234 0 0,-2 0-229 0 0,2 0 250 0 0,-1 0-257 0 0,1 0 255 0 0,-1 0-254 0 0,1 0 277 0 0,-2-1-278 0 0,2 2 270 0 0,-1-1-272 0 0,1 0 273 0 0,-2 0-274 0 0,2 1 260 0 0,-2-1-251 0 0,2 0 238 0 0,-2 0-253 0 0,2 1 266 0 0,-1-1-225 0 0,1 0 241 0 0,-2 1-261 0 0,2 0 252 0 0,-2-1-268 0 0,1 1 257 0 0,0 0-256 0 0,-1-1 259 0 0,0 1-246 0 0,0-1 251 0 0,-1 0-256 0 0,1 1 352 0 0,0-1-370 0 0,-2 0 334 0 0,1 0-222 0 0,0 1 305 0 0,2-1-296 0 0,-2 0 355 0 0,2 1-361 0 0,-2-1 339 0 0,2 0-367 0 0,-1 0 341 0 0,0 1-389 0 0,0-1 395 0 0,1 0-453 0 0,-1 0 388 0 0,1 0-372 0 0,-1 0 351 0 0,-1 0-372 0 0,1 0 410 0 0,-1 0-428 0 0,2 0 425 0 0,-2 0-431 0 0,2 0 427 0 0,-2 0-423 0 0,2 0 393 0 0,-1 0-407 0 0,2 1 400 0 0,-2-1-401 0 0,1 1 419 0 0,-1 0-443 0 0,1-1 399 0 0,-2 0-373 0 0,2 1 357 0 0,-2-1-335 0 0,2 0 358 0 0,-2 0-354 0 0,1 1 340 0 0,-1-1-339 0 0,2 1 372 0 0,-2 0-392 0 0,2 0 390 0 0,-2-1-417 0 0,2 1 447 0 0,-2-1-443 0 0,2 1 409 0 0,-1-1-388 0 0,1 2 400 0 0,-1-1-419 0 0,1 0 412 0 0,-1 0-419 0 0,1 0 428 0 0,-1-1-422 0 0,0 1 388 0 0,0 0-387 0 0,0 1 395 0 0,0-1-380 0 0,0 1 375 0 0,-1-1-358 0 0,2 2 387 0 0,-2-1-400 0 0,2 0 369 0 0,-2 0-368 0 0,3 1 394 0 0,-2-1-399 0 0,2 1 415 0 0,-2 0-418 0 0,1 0 420 0 0,-1 0-411 0 0,2 0 376 0 0,-2-1-342 0 0,2 2 359 0 0,-2-2-406 0 0,2 2 375 0 0,-2-2-372 0 0,1 1 399 0 0,-1 0-390 0 0,1 0 380 0 0,-2-1-407 0 0,2 1 424 0 0,-1-1-427 0 0,1 1 418 0 0,-2-1-396 0 0,2 1 399 0 0,-2-1-399 0 0,1 1 423 0 0,-1-1-411 0 0,1 2 391 0 0,0-2-406 0 0,0 1 395 0 0,0 0-399 0 0,0 1 413 0 0,-1-2-418 0 0,1 2 462 0 0,-2-1-465 0 0,2 1 445 0 0,1 0-427 0 0,-2-1 412 0 0,2 1-423 0 0,-1 0 440 0 0,0 0-436 0 0,-1-1 425 0 0,1 1-435 0 0,-1 0 415 0 0,1 0-411 0 0,-1-1 417 0 0,0 1-428 0 0,-1-1 431 0 0,1 1-414 0 0,0-1 442 0 0,0 1-439 0 0,0-1 427 0 0,1 1-445 0 0,-2 0 440 0 0,2 0-436 0 0,-1-1 443 0 0,0 2-450 0 0,0-2 424 0 0,1 2-412 0 0,0-1 436 0 0,-1 0-453 0 0,0 0 501 0 0,0 0-509 0 0,0 0 163 0 0,1 1 3 0 0,-1-1-6 0 0,1 1 43 0 0,0-1-9 0 0,0 2 24 0 0,0-1 31 0 0,0 0-35 0 0,0 1 13 0 0,-1-3 5 0 0,1 2 17 0 0,-2-2-19 0 0,1 2 21 0 0,0 0 41 0 0,0-1-59 0 0,0 2 21 0 0,-1-2-26 0 0,1 0 25 0 0,-1 0-32 0 0,1 1 32 0 0,-1-1 14 0 0,0 1-50 0 0,0-2 26 0 0,1 3-18 0 0,-2-2 8 0 0,2 1 2 0 0,-1-1-1 0 0,0 2 1 0 0,0 0 23 0 0,1 1-20 0 0,-1-1-2 0 0,1 1 9 0 0,-1 0-8 0 0,1 1 8 0 0,0-1-3 0 0,0-1 1 0 0,-1 2 5 0 0,1-1-2 0 0,0 1 38 0 0,0 0-29 0 0,0 0 11 0 0,0 1 2 0 0,0-1-30 0 0,1 0 18 0 0,-1 0 22 0 0,0 0-35 0 0,0-1 7 0 0,0 1 7 0 0,0-1 6 0 0,-1 0-20 0 0,1-1-12 0 0,-1 1 31 0 0,0 0-6 0 0,0-1-12 0 0,0 1 28 0 0,0 0-27 0 0,1 0 14 0 0,-1 0 0 0 0,0 0 8 0 0,1 0 18 0 0,-1 0-5 0 0,0 0 68 0 0,0-1-69 0 0,1 1 42 0 0,-1 0-18 0 0,0 0 10 0 0,1 1-17 0 0,-1-1-18 0 0,1 1-52 0 0,0-1 13 0 0,0 2-8 0 0,0-1 0 0 0,1 0 0 0 0,-1 1 0 0 0,1-1 0 0 0,0 1 0 0 0,-1 0 0 0 0,1 0 0 0 0,-1 0 0 0 0,1 0 0 0 0,-1 0 0 0 0,1-1 0 0 0,0 1 0 0 0,-1-1 0 0 0,1 1 0 0 0,-1-1 0 0 0,0-1 0 0 0,1 0 0 0 0,-1 0 0 0 0,0-1 0 0 0,-1-1 0 0 0,0 1 0 0 0,0 0 0 0 0,0-2 0 0 0,1 1 0 0 0,-1 1 0 0 0,1 0 0 0 0,-1-1 0 0 0,1 1 0 0 0,0-2 0 0 0,-1 2 0 0 0,1 1 0 0 0,0-1 0 0 0,-1 1 0 0 0,1-1 0 0 0,0 1 0 0 0,0-1 0 0 0,-1 1 0 0 0,1 0 0 0 0,0 0 0 0 0,0 0 0 0 0,0 1 0 0 0,0-1 0 0 0,1 1 0 0 0,-1 0 0 0 0,1-1 0 0 0,-1 1 0 0 0,1-1 0 0 0,-1 1 0 0 0,1-1 0 0 0,0 1 0 0 0,0 0 0 0 0,0-1 0 0 0,0 0 0 0 0,-1 1 0 0 0,1-1 0 0 0,1 1 0 0 0,-1-1 0 0 0,0 0 0 0 0,0 0 0 0 0,0 1 0 0 0,0-1 0 0 0,0 0 0 0 0,0-1 0 0 0,-1 1 0 0 0,1 0 0 0 0,0-1 0 0 0,0 1 0 0 0,0 0 0 0 0,1-1 0 0 0,-1 1 0 0 0,1 0 0 0 0,0 0 0 0 0,-1 1 0 0 0,1-1 0 0 0,0 1 0 0 0,0 0 0 0 0,0-1 0 0 0,-1 1 0 0 0,1 0 0 0 0,-1 0 0 0 0,1 0 0 0 0,0 0 0 0 0,-1 0 0 0 0,1 0 0 0 0,-1 0 0 0 0,1 0 0 0 0,-1-1 0 0 0,0 1 0 0 0,0-1 0 0 0,0 0 0 0 0,0-1 0 0 0,-1 1 0 0 0,1 0 0 0 0,-1 0 0 0 0,0-1 0 0 0,0 0 0 0 0,0 1 0 0 0,0-1 0 0 0,0 0 0 0 0,0 0 0 0 0,0 1 0 0 0,1 0 0 0 0,-1 0 0 0 0,0 0 0 0 0,1 1 0 0 0,0 1 0 0 0,0-1 0 0 0,-1 1 0 0 0,1-1 0 0 0,-1 0 0 0 0,1 1 0 0 0,0-1 0 0 0,-1 0 0 0 0,2 0 0 0 0,-1 0 0 0 0,0 1 0 0 0,0-1 0 0 0,0 1 0 0 0,1 0 0 0 0,-1-1 0 0 0,0 1 0 0 0,0 0 0 0 0,0 0 0 0 0,0-1 0 0 0,0 1 0 0 0,0-1 0 0 0,-1 1 0 0 0,1-1 0 0 0,-1 1 0 0 0,1-1 0 0 0,-1 0 0 0 0,1 0 0 0 0,-1 0 0 0 0,0 0 0 0 0,-1-1 0 0 0,1 0 0 0 0,-1-1 0 0 0,0-1 0 0 0,-1 2 0 0 0,-1-3 0 0 0,1 2 0 0 0,0 0 0 0 0,0-1 0 0 0,0 1 0 0 0,0-2 0 0 0,0 3 0 0 0,-1-3 0 0 0,1 2 0 0 0,0-1 0 0 0,0 0 0 0 0,0 0 0 0 0,0 0 0 0 0,-1-1 0 0 0,1 2 0 0 0,-1-2 0 0 0,1 1 0 0 0,-1-1 0 0 0,1 1 0 0 0,-1-1 0 0 0,1 1 0 0 0,0-1 0 0 0,0 1 0 0 0,0-1 0 0 0,0 1 0 0 0,-1-1 0 0 0,1 1 0 0 0,0-1 0 0 0,0 2 0 0 0,0-3 0 0 0,0 3 0 0 0,0-2 0 0 0,0 1 0 0 0,-1-1 0 0 0,2 1 0 0 0,-2-1 0 0 0,1 1 0 0 0,0-1 0 0 0,0 2 0 0 0,-1-2 0 0 0,0 1 0 0 0,1-1 0 0 0,0 2 0 0 0,-1-2 0 0 0,1 2 0 0 0,-1-2 0 0 0,1 2 0 0 0,0-2 0 0 0,-1 1 0 0 0,0-1 0 0 0,0 1 0 0 0,0-1 0 0 0,0 2 0 0 0,1-2 0 0 0,-1 2 0 0 0,0-2 0 0 0,1 2 0 0 0,-1-1 0 0 0,1 0 0 0 0,-1-1 0 0 0,0 1 0 0 0,0-1 0 0 0,0 1 0 0 0,1-2 0 0 0,-1 2 0 0 0,0-2 0 0 0,0 1 0 0 0,-1-1 0 0 0,2 1 0 0 0,-2-1 0 0 0,1 1 0 0 0,0-1 0 0 0,0 1 0 0 0,-1-1 0 0 0,1-1 0 0 0,-1 1 0 0 0,1-1 0 0 0,-1 0 0 0 0,1 0 0 0 0,0-1 0 0 0,0 0 0 0 0,0-2 0 0 0,0 3 0 0 0,-1-1 0 0 0,1-1 0 0 0,-1 0 0 0 0,0-1 0 0 0,1 0 0 0 0,-1 1 0 0 0,0 0 0 0 0,0-1 0 0 0,0 1 0 0 0,-1-2 0 0 0,1 1 0 0 0,0-1 0 0 0,0 0 0 0 0,0 0 0 0 0,0 0 0 0 0,0 0 0 0 0,-34-36-31150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19:17.4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1 624 0 0,'0'0'8268'0'0,"13"7"-8769"0"0,-11-7 236 0 0,4 1 147 0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8:22.81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1075E6"/>
      <inkml:brushProperty name="anchorY" value="-1.67169E6"/>
      <inkml:brushProperty name="scaleFactor" value="0.5"/>
    </inkml:brush>
  </inkml:definitions>
  <inkml:trace contextRef="#ctx0" brushRef="#br0">357 133 828 0 0,'0'0'2599'0'0,"-2"-1"-1549"0"0,-1 0-351 0 0,1 0 218 0 0,0 1-313 0 0,-1-2 196 0 0,0 1-237 0 0,1 0 108 0 0,0 1-191 0 0,1-1-11 0 0,-2 1-83 0 0,0-1-1 0 0,0 0-2 0 0,1 1-41 0 0,1-1 104 0 0,-2 0-129 0 0,0 0 78 0 0,1 0-99 0 0,0 0 55 0 0,1 1-37 0 0,-3-1 41 0 0,1 0-100 0 0,0 1 99 0 0,0 0-130 0 0,2 0 90 0 0,0-1-142 0 0,-3 1 59 0 0,0 0-129 0 0,0 0 71 0 0,-2 1-111 0 0,0 0 100 0 0,2-1-106 0 0,-2 2 110 0 0,0-1-118 0 0,2 0 97 0 0,-1 0-132 0 0,0 0 93 0 0,1-1-114 0 0,2 0 93 0 0,-2 1-109 0 0,0 0 87 0 0,1 0-87 0 0,1-1 95 0 0,1 1-128 0 0,0-1 142 0 0,1 0-15 0 0,0 0-90 0 0,0 0 134 0 0,0 0 240 0 0,0 0-331 0 0,4-1 120 0 0,3 0-103 0 0,2-2 90 0 0,3 0-129 0 0,2-2 117 0 0,3 0-121 0 0,1-1 81 0 0,2-1-113 0 0,1-1 134 0 0,1 1-149 0 0,1-2 125 0 0,0 1-127 0 0,0 0 121 0 0,-1 1-121 0 0,-1 0 138 0 0,-2 0-148 0 0,-1 1 144 0 0,-2 1-128 0 0,-2 0 126 0 0,-3 2-130 0 0,0-1 119 0 0,-2 1-125 0 0,-1 0 121 0 0,-1 1-149 0 0,-2 0 146 0 0,-1 2-152 0 0,-2-1 139 0 0,-2 1-126 0 0,3 1 149 0 0,-1-1-147 0 0,-2 2 144 0 0,0 0-132 0 0,-4 2 128 0 0,-2 0-117 0 0,-1 1 120 0 0,-2 1-120 0 0,-2-1 134 0 0,0 1-106 0 0,-1 0 127 0 0,-2 0-120 0 0,0-1 97 0 0,-1 1-108 0 0,0 0 144 0 0,1-1-124 0 0,-1 0 147 0 0,1-1-150 0 0,0 1 121 0 0,3-2-130 0 0,0 1 126 0 0,2-2-155 0 0,0 2 153 0 0,1-2-159 0 0,0 0 140 0 0,1 0-145 0 0,0 0 136 0 0,1 0-153 0 0,2-1 138 0 0,1 0-126 0 0,-1 0 111 0 0,0 0-102 0 0,1 0 123 0 0,1 0-125 0 0,1 0 132 0 0,4-2-151 0 0,1 1 129 0 0,5-2-199 0 0,2 1 123 0 0,3-2-163 0 0,1 0 115 0 0,2 0-202 0 0,0 0 207 0 0,1 0-160 0 0,-1-1 147 0 0,1 0-117 0 0,-2 1 143 0 0,0 0-139 0 0,-4 0 183 0 0,1 1-124 0 0,-3 0 124 0 0,1 0-151 0 0,-3 0 120 0 0,-2 1-112 0 0,1 0 111 0 0,-2 0-99 0 0,-1 1 110 0 0,-1 0-93 0 0,-3 0 122 0 0,-2 1-78 0 0,-2 1 87 0 0,-1 0-94 0 0,-3 1 109 0 0,-3 1-76 0 0,-1 0 90 0 0,-2 0-54 0 0,-1 2 88 0 0,-1-1-75 0 0,-1 1 146 0 0,-1 0-75 0 0,-1 0 115 0 0,0 0-62 0 0,-1 1 115 0 0,1-1-129 0 0,0 0 111 0 0,1 0-151 0 0,1-1 128 0 0,1 0-144 0 0,1 0 107 0 0,4-2-117 0 0,0 0 112 0 0,2 0-179 0 0,0 0 174 0 0,2-1-153 0 0,-1 0 105 0 0,2 0-114 0 0,1-1 111 0 0,2 0-128 0 0,2 0 132 0 0,0-1-129 0 0,1 0 109 0 0,0 0-136 0 0,4-2 138 0 0,4 0-155 0 0,4-1 116 0 0,2-2-144 0 0,4-1 126 0 0,1-1-138 0 0,3 0 128 0 0,0-1-132 0 0,1 0 124 0 0,0-1-169 0 0,-1 1 227 0 0,-1 1-149 0 0,-3 0 151 0 0,-1 1-134 0 0,-2 0 144 0 0,-4 2-136 0 0,0 0 126 0 0,-2 0-150 0 0,0 1 128 0 0,-3 1-157 0 0,-1 0 186 0 0,-2 1-155 0 0,-2 0 127 0 0,0 1-116 0 0,-4 1 133 0 0,-2 2-143 0 0,-3 1 160 0 0,-2 1-131 0 0,-3 1 152 0 0,-1 2-138 0 0,-3 1 179 0 0,-2 1-104 0 0,-1 2 161 0 0,-3 0-91 0 0,0 0 125 0 0,0 0-155 0 0,0-1 137 0 0,1 0-173 0 0,2 0 143 0 0,1-1-185 0 0,2-1 165 0 0,2-2-169 0 0,1 0 166 0 0,4-2-171 0 0,0 0 150 0 0,3-2-158 0 0,-1 1 130 0 0,3-2-120 0 0,0 0 96 0 0,3-1-150 0 0,0-1 146 0 0,5-2-158 0 0,3-2 125 0 0,4-3-206 0 0,4-1 147 0 0,2-2-174 0 0,5-2 132 0 0,1-1-154 0 0,3-1 160 0 0,2 0-128 0 0,0-1 133 0 0,0 1-94 0 0,-1 0 141 0 0,-2 2-120 0 0,-2 0 152 0 0,-2 2-133 0 0,-3 2 121 0 0,-2 1-124 0 0,-3 0 135 0 0,-3 2-135 0 0,-1 1 149 0 0,-2 1-152 0 0,-2 1 173 0 0,-2 1-160 0 0,-3 2 166 0 0,-4 3-137 0 0,-2 0 135 0 0,-3 2-137 0 0,-3 2 176 0 0,-2 1-150 0 0,-3 2 145 0 0,-2 1-94 0 0,-1 1 174 0 0,-2 2-118 0 0,-1-1 142 0 0,-1 1-174 0 0,1-1 152 0 0,1 0-174 0 0,1-1 129 0 0,2-2-148 0 0,2-1 103 0 0,2-1-98 0 0,1-1 130 0 0,3-1-188 0 0,1-1 188 0 0,3-1-180 0 0,1-1 142 0 0,1-1-52 0 0,3-1-3 0 0,1-1-127 0 0,0-1 123 0 0,4-1-188 0 0,3-3 138 0 0,2-1-162 0 0,3-2 144 0 0,3-2-120 0 0,2-1 152 0 0,1-1-169 0 0,3-1 196 0 0,1 0-161 0 0,0 0 162 0 0,0 0-136 0 0,0 1 154 0 0,-1 0-139 0 0,-2 1 160 0 0,-1 1-144 0 0,-2 2 165 0 0,-1 0-156 0 0,-4 2 142 0 0,0 0-150 0 0,-2 1 152 0 0,-3 2-121 0 0,-1 0 139 0 0,-1 1-128 0 0,-2 3 142 0 0,-2 2-139 0 0,-1 1 186 0 0,-3 2-204 0 0,-2 1 199 0 0,-3 2-172 0 0,-2 2 163 0 0,-3 2-156 0 0,-3 0 155 0 0,0 2-74 0 0,-3 1 46 0 0,-1 0-1 0 0,-1 1-9 0 0,0-1-33 0 0,1 0 28 0 0,0-1-29 0 0,3-2-1 0 0,2-1-29 0 0,1-1 21 0 0,3-2-31 0 0,1 0 22 0 0,1-2-26 0 0,2-1-1 0 0,2-2 18 0 0,0 0-26 0 0,2-2 0 0 0,2 0-24 0 0,2-1-23 0 0,0-1-9 0 0,1-1-14 0 0,2-3-12 0 0,2-1 7 0 0,2-3-23 0 0,2-2-101 0 0,2-1 150 0 0,3-2-139 0 0,1-2 150 0 0,3-2-137 0 0,1-1 183 0 0,1 0-166 0 0,0-1 140 0 0,0 0-106 0 0,0 1 167 0 0,-2 2-156 0 0,-1 2 153 0 0,-1 1-124 0 0,-3 1 145 0 0,0 1-150 0 0,-2 2 37 0 0,-3 2 6 0 0,1 0 110 0 0,-2 2-133 0 0,0 0 153 0 0,-2 0-148 0 0,-1 2 152 0 0,0 1-157 0 0,-3 1 149 0 0,-2 2-156 0 0,-3 2 158 0 0,-1 1-156 0 0,-3 2 169 0 0,-2 2-158 0 0,-2 1 147 0 0,-4 2-35 0 0,-1 1-96 0 0,-3 1 145 0 0,-1 1-132 0 0,-1-1 138 0 0,0 1-36 0 0,1-1-38 0 0,0-1 35 0 0,3-2-14 0 0,1 0-20 0 0,3-2 15 0 0,1-1-19 0 0,2-1 0 0 0,2-1-19 0 0,3-2-32 0 0,-1 1-58 0 0,3-2 134 0 0,2-1-85 0 0,1-1 15 0 0,2 0-35 0 0,2-3-20 0 0,2-2 3 0 0,3-2-37 0 0,3-3-56 0 0,3-2-46 0 0,4-1 124 0 0,2-3-121 0 0,3-1 170 0 0,2 0-146 0 0,1-2 172 0 0,1 0-144 0 0,1 1 181 0 0,0 0-160 0 0,0 0 153 0 0,-2 2-105 0 0,-2 2 172 0 0,-2 0-133 0 0,-1 3 198 0 0,-3 0-150 0 0,-2 2 134 0 0,-2 1-62 0 0,-3 1-8 0 0,0 0-24 0 0,-3 2-122 0 0,1 0 144 0 0,-2 2-153 0 0,-2 0 148 0 0,-1 1-151 0 0,-2 1 153 0 0,-1 1-140 0 0,-4 2 136 0 0,-2 2-162 0 0,-3 2 175 0 0,-2 2-185 0 0,-3 1 191 0 0,-3 3-67 0 0,-1 0 13 0 0,-3 2 11 0 0,0 0-116 0 0,-2 1 149 0 0,1 0-151 0 0,0-1 153 0 0,1-1-92 0 0,2-1-27 0 0,2-1 107 0 0,1-2-50 0 0,3-1-5 0 0,2-1-94 0 0,1-1 109 0 0,3-2-136 0 0,0 0 147 0 0,3-1-40 0 0,0-1-41 0 0,3-2 39 0 0,1 0-61 0 0,3-2-25 0 0,4-2-140 0 0,3-2 134 0 0,4-2-157 0 0,2-2 172 0 0,3-1-136 0 0,2-2 182 0 0,2-2-169 0 0,2 0 189 0 0,0-1-116 0 0,0 0 153 0 0,-1 1-130 0 0,-1 1 186 0 0,-2 0-123 0 0,-2 2 166 0 0,-2 2-121 0 0,-2 0 152 0 0,-3 2-165 0 0,-2 2 122 0 0,0-1-146 0 0,-3 3 154 0 0,-2 0-146 0 0,-1 2 137 0 0,-2 0-152 0 0,-3 2 133 0 0,-3 2-143 0 0,-2 2 140 0 0,-3 1-160 0 0,-2 2 118 0 0,-1 0-103 0 0,-2 2 118 0 0,-1 1-188 0 0,-1 0 84 0 0,0 0-282 0 0,0 0-41 0 0,0 0-390 0 0,0 0-246 0 0,2 0-248 0 0,0 0-666 0 0,2-1-2627 0 0,2 0-2464 0 0,2-2 5806 0 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9:23.28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4704E6"/>
      <inkml:brushProperty name="anchorY" value="-1.70916E6"/>
      <inkml:brushProperty name="scaleFactor" value="0.5"/>
    </inkml:brush>
  </inkml:definitions>
  <inkml:trace contextRef="#ctx0" brushRef="#br0">4 8 720 0 0,'0'0'7411'0'0,"-1"-1"-6955"0"0,-2-6 4270 0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9:33.70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4577E6"/>
      <inkml:brushProperty name="anchorY" value="-1.70788E6"/>
      <inkml:brushProperty name="scaleFactor" value="0.5"/>
    </inkml:brush>
  </inkml:definitions>
  <inkml:trace contextRef="#ctx0" brushRef="#br0">1 199 1008 0 0,'14'2'14105'0'0,"-15"-2"-14088"0"0,-1 1-35 0 0,1 0 58 0 0,-1-1-70 0 0,1 1 77 0 0,1-1 565 0 0,3 0-658 0 0,0 0 77 0 0,0 0-53 0 0,-1 0 53 0 0,0 0-82 0 0,-1 0 76 0 0,3 0-43 0 0,-1-1 54 0 0,1 1-84 0 0,-2 0 101 0 0,0 0-88 0 0,2-1 88 0 0,-1 1-77 0 0,0-1 56 0 0,-1 1-82 0 0,2-1 93 0 0,-1 0-75 0 0,0 1 64 0 0,0-1-88 0 0,1 0 106 0 0,0 1-85 0 0,-1-1 78 0 0,2 0-18 0 0,0 0 86 0 0,-2 0-93 0 0,4-1 70 0 0,-1 1-92 0 0,2 0 68 0 0,-2 0-82 0 0,4 0 92 0 0,-2 0-102 0 0,2 0 110 0 0,-2 0-104 0 0,2 0 79 0 0,-1 0-89 0 0,1 1 91 0 0,-1-1-99 0 0,1 0 86 0 0,-1 0-63 0 0,0 0 74 0 0,-1 1-114 0 0,1-1 128 0 0,-2 1-111 0 0,-2-1 95 0 0,3 1-84 0 0,-1 0 100 0 0,-2-1-90 0 0,2 1 130 0 0,-2-1-112 0 0,0 1 124 0 0,2-1-138 0 0,-2 1 177 0 0,2-2-123 0 0,-1 1 99 0 0,1 0-120 0 0,0 0 110 0 0,1 0-142 0 0,-1 0 121 0 0,2 0-127 0 0,-2 0 121 0 0,3 1-154 0 0,-1-1 158 0 0,1 0-138 0 0,-1 0 116 0 0,2 0-113 0 0,-1 0 113 0 0,1 0-132 0 0,-2 0 137 0 0,2 0-140 0 0,-2 0 130 0 0,1 0-146 0 0,-1 1 170 0 0,0-1-160 0 0,-1 1 138 0 0,-3-1-129 0 0,3 1 131 0 0,-2-1-137 0 0,-1 1 129 0 0,2-1-118 0 0,-1 1 148 0 0,-2-1-166 0 0,3 1 122 0 0,-2-1-57 0 0,0 1 104 0 0,1-1-102 0 0,0 1 146 0 0,-1 0-160 0 0,3 0 110 0 0,-1-1-122 0 0,2 1 122 0 0,-1-1-126 0 0,2 0 122 0 0,-1 0-121 0 0,3 1 120 0 0,-3-1-158 0 0,3 1 169 0 0,-1 0-160 0 0,1 0 123 0 0,-2-1-116 0 0,3 1 118 0 0,-3 0-120 0 0,2 0 124 0 0,-2 0-153 0 0,2-1 162 0 0,-3 1-143 0 0,2-1 142 0 0,-3 1-140 0 0,2 0 140 0 0,-3 0-131 0 0,-1 0 156 0 0,2-1-125 0 0,-1 1 161 0 0,-1 0-163 0 0,2 0 177 0 0,-1-1-147 0 0,2 1 153 0 0,-2 0-175 0 0,2 0 160 0 0,0 0-157 0 0,1 0 159 0 0,-1 0-184 0 0,3-1 172 0 0,-2 0-188 0 0,4 0 79 0 0,0 1-22 0 0,-1-1 91 0 0,3 0-146 0 0,-4 1 150 0 0,4-1-154 0 0,-4 1 125 0 0,3-1-113 0 0,-4 1 112 0 0,2 0-127 0 0,-2-1 109 0 0,0 1-100 0 0,-2 0 123 0 0,-3 0-139 0 0,3 0 127 0 0,-1-1-123 0 0,-2 1 129 0 0,1 0-141 0 0,-1 0 150 0 0,-1-1-153 0 0,1 1 163 0 0,0 0-156 0 0,-2 0 178 0 0,3 0-132 0 0,0 0 126 0 0,2 0-134 0 0,-2 0 110 0 0,3-1-123 0 0,-1 1 124 0 0,2-1-154 0 0,-1 1 158 0 0,1-1-152 0 0,-1 1 55 0 0,3-1-8 0 0,-3 1 83 0 0,2-1-117 0 0,-3 1 138 0 0,2-1-150 0 0,-1 1 125 0 0,0 0-108 0 0,-1 1 124 0 0,1-1-153 0 0,-2 0 112 0 0,2 0-73 0 0,-2 0 105 0 0,-2 0-124 0 0,3-1 138 0 0,-2 1-140 0 0,3 0 140 0 0,-1 0-117 0 0,1 0 125 0 0,-1 0-126 0 0,2 0 123 0 0,-1 0-126 0 0,2 0 150 0 0,-3 0-143 0 0,4 0 123 0 0,-2 0-115 0 0,2 0 94 0 0,-3 0-104 0 0,4 0 106 0 0,-4 0-131 0 0,3 0 156 0 0,-3 0-155 0 0,3 0 122 0 0,-3 0-112 0 0,2 0 108 0 0,-3 0-112 0 0,3 0 98 0 0,-3 0-90 0 0,1 0 106 0 0,-2 0-106 0 0,1 0 108 0 0,-2 0-112 0 0,2 0 80 0 0,-1 0-44 0 0,-3 0 78 0 0,4 0-82 0 0,-2 0 125 0 0,-1 0-112 0 0,3 0 101 0 0,-1 0-57 0 0,1 0 59 0 0,-1 1-67 0 0,2-1 76 0 0,-2 0-84 0 0,3-1 63 0 0,-2 1-75 0 0,2-1 86 0 0,-2 1-96 0 0,3-1 66 0 0,-3 0-76 0 0,3 1 72 0 0,-3-1-92 0 0,3 0 83 0 0,-3 1-77 0 0,2-1 69 0 0,-2 1-72 0 0,2-1 68 0 0,-2 1-86 0 0,2 0 86 0 0,-2 0-78 0 0,1-1 70 0 0,-2 1-63 0 0,2 0 70 0 0,-3 0-67 0 0,3 0 49 0 0,-2 0-52 0 0,2 0 65 0 0,-2 0-94 0 0,2 0 104 0 0,-1 0-70 0 0,2 0 63 0 0,-2 0-82 0 0,3 0 122 0 0,-3 0 5 0 0,3 0-91 0 0,-2 0 46 0 0,3 0 6 0 0,-2 0-27 0 0,2 0 32 0 0,-3 0-23 0 0,4 0 26 0 0,-3 0-27 0 0,3 0-5 0 0,-3 0-13 0 0,2 0 16 0 0,-2 0-15 0 0,3 0 9 0 0,-3 0-22 0 0,1 0 35 0 0,-1 0-39 0 0,1 0 40 0 0,-2 0-26 0 0,2 0-11 0 0,-3 0-10 0 0,2 0 38 0 0,-3 0 2 0 0,3 0-27 0 0,-2 0 1 0 0,2 1 31 0 0,-2-1-16 0 0,3 0 2 0 0,-2 0-4 0 0,3 0 24 0 0,-2 0-7 0 0,3 0 3 0 0,-2 0 23 0 0,4 0-81 0 0,1 0 72 0 0,0 0-20 0 0,2 0 10 0 0,-2 0-10 0 0,1 0-6 0 0,0 0-13 0 0,-1 0 45 0 0,-3 0-75 0 0,2 0 52 0 0,-3 0-68 0 0,2 0 69 0 0,-2 0-26 0 0,2 0 154 0 0,-3 0-211 0 0,3 0 78 0 0,-3 0-21 0 0,3 0 4 0 0,-3 0-6 0 0,3 0 12 0 0,-4 0-17 0 0,4-1 80 0 0,-3 1-122 0 0,3 0 100 0 0,-2 0-74 0 0,4-1 91 0 0,-4 1-105 0 0,4 0 79 0 0,-3-1-58 0 0,3 1 124 0 0,0 0-147 0 0,-2-1 75 0 0,2 0-66 0 0,-3 1 63 0 0,2-1-62 0 0,1 1 70 0 0,-1-1-76 0 0,-3 0 79 0 0,3 0-94 0 0,-4 0 112 0 0,3 0-123 0 0,-4 1 99 0 0,4-2-78 0 0,-4 1 74 0 0,3 0-82 0 0,0 0 62 0 0,-3 1-47 0 0,4-2 41 0 0,-1 1-82 0 0,2-1 113 0 0,0 1-101 0 0,0 0 101 0 0,0-1-90 0 0,1 1 84 0 0,-1 0-72 0 0,0 0 64 0 0,1-1-108 0 0,-1 1 130 0 0,0 0-130 0 0,0 0 194 0 0,0 0-206 0 0,-1 1 153 0 0,-3-1-112 0 0,4 0 96 0 0,-4 1-92 0 0,3-1 97 0 0,-4 1-94 0 0,3 0 70 0 0,-3-1-110 0 0,2 0 172 0 0,-2 1-174 0 0,1-1 147 0 0,-3 1-113 0 0,2-1 94 0 0,-2 1-93 0 0,1 0 78 0 0,-1-1-70 0 0,2 1 96 0 0,-2 0-108 0 0,2 0 103 0 0,-1-1-110 0 0,2 1 130 0 0,-2 0-128 0 0,4-1 87 0 0,-3 1-88 0 0,4-1 100 0 0,-3 1-87 0 0,3 0 176 0 0,-2 0-227 0 0,3-1 132 0 0,-2 1-90 0 0,2-1 126 0 0,-3 1-130 0 0,3-1 102 0 0,-3 1-82 0 0,2-1 84 0 0,-3 1-90 0 0,1-1 92 0 0,-3 1-88 0 0,2 0 64 0 0,-3-1-84 0 0,2 1 140 0 0,-3 0-141 0 0,2-1 110 0 0,-3 1-191 0 0,2-1 242 0 0,-2 1-156 0 0,2-1 96 0 0,-2 1-76 0 0,2-1 72 0 0,-2 1-124 0 0,3-1 135 0 0,-1 1-108 0 0,2-1 116 0 0,-2 1-108 0 0,3-1 123 0 0,-2 0-116 0 0,3 0 96 0 0,-2 1-94 0 0,3-1 97 0 0,-3 1-122 0 0,3 0 190 0 0,-3-1-192 0 0,2 1 125 0 0,-3 0-98 0 0,1-1 78 0 0,-1 1-74 0 0,0 0 91 0 0,-1-1-102 0 0,1 1 97 0 0,-2 0-118 0 0,-2-1 119 0 0,3 1-107 0 0,-3-1 107 0 0,0 1-83 0 0,1 0 81 0 0,0 0-84 0 0,1-1 91 0 0,0 1-97 0 0,0 0 90 0 0,-1-1-93 0 0,2 1 78 0 0,-1-1-65 0 0,2 1 98 0 0,-2-1-112 0 0,4 0 105 0 0,-3 1-153 0 0,3-1 175 0 0,-3 1-153 0 0,3 0 140 0 0,-3-1-110 0 0,3 1 103 0 0,-3-1-114 0 0,2 1 113 0 0,-3 0-99 0 0,-1 0 141 0 0,1-1-172 0 0,0 1 129 0 0,-3 0-97 0 0,3 0 88 0 0,-2 0-124 0 0,-1-1 130 0 0,-1 1-91 0 0,2 0 97 0 0,0 0-106 0 0,-1 0 102 0 0,2-1-87 0 0,-1 1 68 0 0,-1 0-113 0 0,4-1 130 0 0,-2 1-134 0 0,-1 0 143 0 0,3 0-122 0 0,-2-1 107 0 0,2 1-110 0 0,-1 0 149 0 0,1-1-138 0 0,-2 1 90 0 0,2 0-88 0 0,-2-1 109 0 0,2 1-140 0 0,-2-1 140 0 0,1 1-20 0 0,-1 0-29 0 0,-1-1-43 0 0,1 1 72 0 0,-1 0-115 0 0,-1-1 110 0 0,2 1-114 0 0,-2 0 131 0 0,-1 0-156 0 0,-1 0 165 0 0,2-1-112 0 0,-1 1 100 0 0,0 0-83 0 0,-1-1 76 0 0,2 1-111 0 0,-1 0 131 0 0,0 0-125 0 0,-1 0 127 0 0,2 0-99 0 0,-1-1 87 0 0,0 1-81 0 0,3 0 85 0 0,-2 0-115 0 0,0-1 114 0 0,-1 1-152 0 0,1 0 180 0 0,1 0-162 0 0,-2-1 152 0 0,-1 1-124 0 0,3 0 102 0 0,-1-1-90 0 0,0 1 92 0 0,-2-1-102 0 0,3 1 92 0 0,-1-1-122 0 0,0 1 133 0 0,-2 0-162 0 0,2 0 188 0 0,0-1-127 0 0,-1 1 87 0 0,-1 0-94 0 0,2 0 111 0 0,0 0-104 0 0,-1-1 88 0 0,-1 1-96 0 0,3 0 98 0 0,0-1-81 0 0,-2 1 89 0 0,0 0-90 0 0,2-1 106 0 0,0 1-129 0 0,-2 0 123 0 0,3 0-113 0 0,-1 0 104 0 0,-2-1-101 0 0,3 1 100 0 0,-1-1-161 0 0,-2 1 174 0 0,3-1-134 0 0,-1 1 115 0 0,0 0-89 0 0,1 0 92 0 0,-1 0-96 0 0,-1 0 94 0 0,4 0-126 0 0,-2 0 168 0 0,2 0-155 0 0,-2 0 147 0 0,2 0-150 0 0,-1 0 128 0 0,-2 0-142 0 0,3 0 177 0 0,-2 0-142 0 0,0 0 101 0 0,2 0-192 0 0,-2 0 245 0 0,0 0-156 0 0,0 0 124 0 0,0-1-131 0 0,-2 1 118 0 0,-1 0-115 0 0,3 0 126 0 0,-1-1-140 0 0,-1 1 146 0 0,3 0-129 0 0,-2 0 114 0 0,-1 0-132 0 0,3 0 123 0 0,-1 0-113 0 0,2-1 118 0 0,-1 0-152 0 0,2 1 205 0 0,-2-1-189 0 0,3 1 115 0 0,-2-1-81 0 0,3 1 97 0 0,-2 0-108 0 0,2-1 117 0 0,-2 1-156 0 0,1-1 172 0 0,-1 1-132 0 0,1 0 115 0 0,-2-1-122 0 0,-2 1 135 0 0,3-1-200 0 0,-3 1 214 0 0,-1 0-132 0 0,2 0 115 0 0,-2-1-115 0 0,-1 1 105 0 0,-2 0-135 0 0,4 0 133 0 0,-2 0-130 0 0,-1 0 156 0 0,0 0-145 0 0,-2 0 120 0 0,3 0-101 0 0,-1 0 169 0 0,0 0-217 0 0,-1 0 152 0 0,2-1-146 0 0,-1 1 129 0 0,-1 0-119 0 0,0-1 110 0 0,2 1-122 0 0,-1 0 177 0 0,0 0-165 0 0,-1 0 122 0 0,2 0-106 0 0,0-1 109 0 0,-2 1-116 0 0,0 0 128 0 0,-1-1-136 0 0,2 1 153 0 0,0 0-135 0 0,-1 0 107 0 0,-1 0-124 0 0,0 0 133 0 0,2 0-125 0 0,0 0 117 0 0,-1 0-113 0 0,0 0 94 0 0,2 0-90 0 0,-1 0 116 0 0,-1 0-147 0 0,0 0 176 0 0,2 0-152 0 0,-1 0 108 0 0,0 0-93 0 0,-1 0 88 0 0,2 1-92 0 0,0-1 92 0 0,-1 0-120 0 0,0 1 142 0 0,1-1-118 0 0,0 0 112 0 0,0 0-112 0 0,-2 0 103 0 0,3 0-96 0 0,-2 1 154 0 0,1-1-194 0 0,-2 0 149 0 0,2 1-117 0 0,0-1 89 0 0,-1 1-119 0 0,-1-1 169 0 0,2 0-177 0 0,-1 0 153 0 0,0 0-116 0 0,-1 0 90 0 0,2 1-63 0 0,-1 0 69 0 0,0-1-94 0 0,-1 1 108 0 0,3-1-98 0 0,-2 1 85 0 0,1 0-95 0 0,-2-1 103 0 0,3 0-107 0 0,-1 1 145 0 0,-1-1-178 0 0,2 1 161 0 0,-2 0-119 0 0,0 0 105 0 0,2 0-137 0 0,-1 0 138 0 0,-1 0-104 0 0,2 0 83 0 0,-1 0-60 0 0,-1 0 64 0 0,2 1-70 0 0,-1-1 96 0 0,1 0-155 0 0,0 0 168 0 0,1 0-150 0 0,-2 0 148 0 0,2 1-114 0 0,-2-1 105 0 0,2 2-128 0 0,-2-2 187 0 0,2 1-187 0 0,-1 0 124 0 0,0 1-112 0 0,-1-1 110 0 0,2 1-122 0 0,-2-1 112 0 0,1 0-100 0 0,0 0 146 0 0,0 0-178 0 0,-1-1 162 0 0,-2 0-161 0 0,3 1 159 0 0,-1 0-127 0 0,1 1 108 0 0,-1-1-120 0 0,0 1 64 0 0,0-1-2 0 0,1 1 91 0 0,-2-1-154 0 0,3 1 144 0 0,-2-1-143 0 0,2 0 125 0 0,-1 1-122 0 0,1 0 125 0 0,-1-1-122 0 0,1 2 135 0 0,-2-2-171 0 0,2 2 215 0 0,-1-2-196 0 0,1 2 164 0 0,-2-2-147 0 0,2 1 136 0 0,-2 0-143 0 0,2 0 151 0 0,-2 0-159 0 0,2 0 165 0 0,-1-1-171 0 0,1 1 191 0 0,-2-1-150 0 0,2 1 163 0 0,-2-1-177 0 0,1 1 217 0 0,0 0-140 0 0,0 0-77 0 0,-1-1 150 0 0,2 1-169 0 0,-2-1 158 0 0,2 1-164 0 0,-2-1 202 0 0,1 1-97 0 0,0-1 14 0 0,0 1-19 0 0,0 0 7 0 0,-1 0 1 0 0,0-1 37 0 0,0 1-48 0 0,0-1-21 0 0,0 0 15 0 0,-1 0-4 0 0,1 1-9 0 0,0-1 8 0 0,0 0 7 0 0,0 1 16 0 0,0-1-50 0 0,-1 0 1 0 0,2 1 12 0 0,-1-1 4 0 0,0 1 8 0 0,0-1 3 0 0,0 0 10 0 0,0 1-17 0 0,1-1 20 0 0,-1 1-1 0 0,1 0-14 0 0,0 0 29 0 0,1 1-28 0 0,-1-2 41 0 0,2 2-35 0 0,-3-1 35 0 0,3 1 3 0 0,-3-1-4 0 0,2 1 2 0 0,-1-1-9 0 0,1 1-16 0 0,-2-1-1 0 0,1 0-20 0 0,-1 0-5 0 0,1 0 10 0 0,-1-1-9 0 0,1 2 12 0 0,-2-1-13 0 0,2 0-10 0 0,-2-1 17 0 0,2 1-10 0 0,-2 0-2 0 0,1 0 0 0 0,-1-1 14 0 0,1 2-4 0 0,-1-2-21 0 0,0 2 2 0 0,0-2-129 0 0,1 1 200 0 0,0-1-210 0 0,-1 1 251 0 0,0 0-246 0 0,1 0 234 0 0,-1 0-214 0 0,1 1 227 0 0,-1-1-245 0 0,1 0 247 0 0,-1-1-261 0 0,1 1 297 0 0,-1-1-267 0 0,1 1 241 0 0,-1 0-234 0 0,1 1 219 0 0,-1-1-207 0 0,2 1 226 0 0,-1-1-240 0 0,0 1 226 0 0,-1 0-222 0 0,2 0 239 0 0,-2 0-249 0 0,1 0 248 0 0,0-1-261 0 0,0 2 273 0 0,-1-2-250 0 0,1 2 235 0 0,-1 0-228 0 0,2 0 217 0 0,-2-1-215 0 0,1 0 218 0 0,-1 0-200 0 0,1 1 182 0 0,-1 0-185 0 0,2 0 204 0 0,-2-1-216 0 0,1 1 239 0 0,0 0-291 0 0,0 0 302 0 0,-1 0-270 0 0,1 1 240 0 0,-1-1-220 0 0,1 1 210 0 0,-1-1-198 0 0,1 1 209 0 0,-1-1-221 0 0,1 1 211 0 0,-1-1-236 0 0,0 2 251 0 0,0-2-220 0 0,0 1 202 0 0,-1-1-237 0 0,2 1 145 0 0,-2-1-89 0 0,2 1 75 0 0,-1 0 6 0 0,0 0 19 0 0,0 0-2 0 0,-1-1 8 0 0,1 2 26 0 0,0-1-25 0 0,0 1-1 0 0,-1-1 33 0 0,1 2-20 0 0,-1-2 49 0 0,2 2 127 0 0,-2 0-225 0 0,0-2 238 0 0,1 1-252 0 0,0-1 228 0 0,-1 1-232 0 0,0-1 204 0 0,1 1-226 0 0,-1-1 272 0 0,1 2-227 0 0,-1-2 248 0 0,1 1-240 0 0,-1-1 205 0 0,0 1-234 0 0,0-1 226 0 0,1 2-252 0 0,0 0 145 0 0,-1-2-125 0 0,1 2 196 0 0,-2-2-255 0 0,2 1 258 0 0,-1-1-266 0 0,0 2 260 0 0,1 0-260 0 0,-1-2 251 0 0,1 2-258 0 0,-1-2 241 0 0,0 1-237 0 0,0-1 243 0 0,1 2-245 0 0,-2-2 241 0 0,2 2-258 0 0,-2-1 315 0 0,2 0-329 0 0,-1 1 288 0 0,0-1-273 0 0,0 1 271 0 0,0-1-254 0 0,1 0 235 0 0,-1 0-275 0 0,0 1 301 0 0,0-1-251 0 0,1 2 249 0 0,-1-2-263 0 0,0 0 271 0 0,0 1-260 0 0,1 0 265 0 0,0 1-270 0 0,0 0 259 0 0,0-1-260 0 0,0 0 296 0 0,0 1-308 0 0,0-1 267 0 0,-1 0-258 0 0,1 0 267 0 0,0 0-276 0 0,-1-1 241 0 0,1 1-226 0 0,-1-1 243 0 0,1 1-254 0 0,0 0 240 0 0,-1 1-264 0 0,1-3 270 0 0,-1 1-255 0 0,0-1 254 0 0,1 1-253 0 0,-1-1 254 0 0,0 1-258 0 0,0-2 273 0 0,0 2-283 0 0,0-1 263 0 0,0 0-252 0 0,-1 0 252 0 0,1 1-262 0 0,-1-2 261 0 0,0 2-294 0 0,0-2 307 0 0,1 2-275 0 0,-1-1 255 0 0,2 0-247 0 0,-2 0 260 0 0,1 1-264 0 0,0-2 257 0 0,0 2-241 0 0,-1-2 231 0 0,1 2-232 0 0,-1-1 261 0 0,0 0-265 0 0,0-1 249 0 0,1 1-257 0 0,-1 0 267 0 0,1 0-253 0 0,0-1 245 0 0,1 1-232 0 0,-2-1 233 0 0,2 1-247 0 0,-1-1 233 0 0,0 1-234 0 0,0-2 256 0 0,1 2-277 0 0,-1-2 280 0 0,0 2-272 0 0,0-2 250 0 0,0 2-248 0 0,0-2 279 0 0,1 2-293 0 0,-1-1 266 0 0,0 0-258 0 0,0 0 245 0 0,1 1-247 0 0,-1 0 260 0 0,1 0-250 0 0,-1-1 234 0 0,2 1-237 0 0,-2-1 280 0 0,1 2-294 0 0,-1-2 286 0 0,1 2-273 0 0,-1-2 240 0 0,1 2-235 0 0,-1-1 252 0 0,1 0-258 0 0,-1 0 246 0 0,0 1-233 0 0,0-2 252 0 0,1 2-253 0 0,-2-1 264 0 0,2 1-260 0 0,-2-1 246 0 0,2 1-247 0 0,-2-1 83 0 0,2 1-9 0 0,-1-1 15 0 0,0 1 2 0 0,1-1 2 0 0,0 1 14 0 0,-1-1-4 0 0,0 1-3 0 0,0-1 20 0 0,2 1-10 0 0,-1-1 18 0 0,0 1-19 0 0,0-1 6 0 0,-1 0-2 0 0,0 0-5 0 0,1 0 30 0 0,-1 0-28 0 0,1 0 5 0 0,-1-1-1 0 0,2 2-6 0 0,-2-2 2 0 0,2 2 13 0 0,-2-2-23 0 0,1 2 22 0 0,0-2-7 0 0,0 3-8 0 0,-1-2 8 0 0,0 1-12 0 0,1 0 13 0 0,-1 0 0 0 0,0-1-4 0 0,1 2 16 0 0,-1-2-24 0 0,0 1 17 0 0,0-1-24 0 0,1 1 21 0 0,-1-1-12 0 0,0 1 8 0 0,0-1 27 0 0,1 1-50 0 0,-1-1 193 0 0,1 2-266 0 0,-1-1 94 0 0,0 0 126 0 0,1 0-207 0 0,-2-1 228 0 0,2 2-246 0 0,-1-2 265 0 0,0 2-244 0 0,0-2 210 0 0,0 2-249 0 0,-1-1 241 0 0,2 0-239 0 0,-1-1 221 0 0,0 2-230 0 0,0-2 246 0 0,0 1-261 0 0,1 0 270 0 0,0 1-259 0 0,0-1 261 0 0,1 1-246 0 0,-1-1 265 0 0,0 1-288 0 0,0-1 259 0 0,0 1-256 0 0,0-1 272 0 0,-1 0-274 0 0,1 0 252 0 0,0 0-240 0 0,1 1 258 0 0,-1 0-263 0 0,0 0 266 0 0,1 0-266 0 0,-1 0 262 0 0,1 0-275 0 0,0 0 287 0 0,0 0-296 0 0,-1-1 271 0 0,0 1-260 0 0,1 0 269 0 0,0 0-267 0 0,0 0 253 0 0,0 0-243 0 0,-1 0 249 0 0,1 0-256 0 0,-1 0 259 0 0,1 0-228 0 0,-1 0 224 0 0,0-1-253 0 0,0-1 281 0 0,0 2-286 0 0,1-1 269 0 0,0 1-254 0 0,0 0 239 0 0,0 1-249 0 0,0-1 280 0 0,-1-1-290 0 0,1 2 275 0 0,-1-1-264 0 0,1 0 269 0 0,0 1-286 0 0,-1 0 278 0 0,1 0-257 0 0,0-1 207 0 0,-1 1-187 0 0,1-1 236 0 0,-1 0-252 0 0,1 0 246 0 0,-1 0-242 0 0,0 0 268 0 0,0-1-281 0 0,0 0 258 0 0,1 1-250 0 0,-1 0 265 0 0,-1-2-285 0 0,1 1 287 0 0,0 1-278 0 0,-1-2 280 0 0,1 1-266 0 0,-1-1 229 0 0,1 1-213 0 0,-1-1 240 0 0,1 1-263 0 0,-1 1 263 0 0,0-2-253 0 0,1 2 248 0 0,-1-2-255 0 0,0 2 267 0 0,2 0-258 0 0,-1-1 284 0 0,0 1-280 0 0,0 0 271 0 0,0 0-253 0 0,0-1 262 0 0,0 1-245 0 0,0 0 270 0 0,0 1-295 0 0,0-1 332 0 0,-1-1-333 0 0,1 1 302 0 0,0 0-300 0 0,1 1 130 0 0,-1-1-42 0 0,1 1 24 0 0,-1-1 10 0 0,0 1-2 0 0,0-1-3 0 0,0 0 6 0 0,0 0-11 0 0,0-1-1 0 0,0 1 0 0 0,0 0-6 0 0,-1-2 11 0 0,0 1-8 0 0,0 1 12 0 0,1 0 15 0 0,-1 1-17 0 0,0-1 10 0 0,1 1-12 0 0,-1-1 4 0 0,0 1 16 0 0,1 0 0 0 0,-1-1 2 0 0,0 0-5 0 0,0 1 30 0 0,-1-1-23 0 0,0-1 26 0 0,1 1 40 0 0,-1 1-15 0 0,-1-1-6 0 0,1 0-7 0 0,0 1-3 0 0,0-1-10 0 0,-1 0 7 0 0,1 1-25 0 0,0 0-3 0 0,0-2-15 0 0,0 1 22 0 0,1 0-31 0 0,-2-1-5 0 0,1 1 15 0 0,1-1-15 0 0,-1 1-19 0 0,1-1 14 0 0,0 1 18 0 0,-1-1-33 0 0,1 0-12 0 0,0 2 30 0 0,0-1-6 0 0,-1-1-7 0 0,1 0 17 0 0,0 1-10 0 0,0 1-15 0 0,-1-3 14 0 0,1 2-10 0 0,0-1-2 0 0,-1 1 1 0 0,1 1 8 0 0,-1-2 21 0 0,1 1-24 0 0,-2-2 4 0 0,2 3 4 0 0,-1-2-3 0 0,0 2-13 0 0,1 0 32 0 0,-1-2-38 0 0,1 1 12 0 0,-1 0 1 0 0,0-1-2 0 0,1 1-8 0 0,-1-2 21 0 0,0 2 16 0 0,0-2-36 0 0,0 1 32 0 0,-1-1 3 0 0,1 2 22 0 0,0-1 43 0 0,0 0-53 0 0,0 0 0 0 0,1 0-5 0 0,-1-1-10 0 0,0 0 1 0 0,-1 0-6 0 0,1 0-21 0 0,0-1 52 0 0,-1 2-54 0 0,1-2 12 0 0,0 1 2 0 0,-1-1 2 0 0,1 1-10 0 0,-1-1 8 0 0,1 1 11 0 0,0-1-22 0 0,0 1 8 0 0,0-1 2 0 0,0 2 3 0 0,0-2-6 0 0,0 2-6 0 0,-1-1 10 0 0,1 0 6 0 0,0-1-6 0 0,0 1 17 0 0,-1-1-24 0 0,1 1 13 0 0,-1-1 9 0 0,1 1-26 0 0,-1-1 22 0 0,0 0-44 0 0,0 0 63 0 0,1 0-66 0 0,-1-1 44 0 0,1 2 24 0 0,0-2-44 0 0,-1 1 57 0 0,0 0 2 0 0,1 0 37 0 0,-1 0-16 0 0,0 1 2 0 0,0-1-36 0 0,1 0-14 0 0,-1 0-8 0 0,1 0 13 0 0,-1-2-14 0 0,0 0 23 0 0,0 2 2 0 0,1-1-41 0 0,-1 1 22 0 0,0-1-17 0 0,0 0 8 0 0,1 0 6 0 0,-1 1-10 0 0,0-1-16 0 0,1 1 5 0 0,0-1-3 0 0,-1 1 0 0 0,0-1 0 0 0,1 1 0 0 0,-1-1 0 0 0,0 1 0 0 0,0-1 0 0 0,1 1 0 0 0,-1-1 0 0 0,1 1 0 0 0,-1-1 0 0 0,1 0 0 0 0,-1 0 0 0 0,1 1 0 0 0,-1-1 0 0 0,1 1 0 0 0,-1-1 0 0 0,1 0 0 0 0,0 0 0 0 0,-1 2 0 0 0,1-2 0 0 0,-1 1 0 0 0,1-1 0 0 0,-1 1 0 0 0,0-1 0 0 0,0-2 0 0 0,0 2 0 0 0,0 0 0 0 0,-1-2 0 0 0,1 2 0 0 0,0-1 0 0 0,0 0 0 0 0,0 1 0 0 0,0-1 0 0 0,-1 0 0 0 0,1 2 0 0 0,0-2 0 0 0,0 2 0 0 0,-1-1 0 0 0,1 0 0 0 0,-1 1 0 0 0,1-2 0 0 0,-1 0 0 0 0,0 1 0 0 0,1 0 0 0 0,-1-1 0 0 0,1 1 0 0 0,-1-1 0 0 0,1 0 0 0 0,-1-1 0 0 0,0-1 0 0 0,0 0 0 0 0,0 1 0 0 0,0 0 0 0 0,-1 0 0 0 0,1 0 0 0 0,0-1 0 0 0,0-1 0 0 0,0 1 0 0 0,-1-1 0 0 0,2 1 0 0 0,-1 1 0 0 0,1 0 0 0 0,-1-1 0 0 0,0 0 0 0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06.56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8044E6"/>
      <inkml:brushProperty name="anchorY" value="-1.73066E6"/>
      <inkml:brushProperty name="scaleFactor" value="0.5"/>
    </inkml:brush>
  </inkml:definitions>
  <inkml:trace contextRef="#ctx0" brushRef="#br0">49 568 580 0 0,'0'0'0'0'0,"2"-6"3252"0"0,1-10-956 0 0,2-5-101 0 0,1-6-328 0 0,0-2-397 0 0,1-1-173 0 0,0 0-213 0 0,-1 2-116 0 0,-1 2-85 0 0,0 3-87 0 0,-1 3-131 0 0,0 3-178 0 0,-1 2-129 0 0,-1 4-80 0 0,0 0-57 0 0,-1 4 92 0 0,0 1-66 0 0,0 5 96 0 0,0 5-114 0 0,0 5 3 0 0,-1 7-17 0 0,0 9-29 0 0,0 8-36 0 0,-1 10 8 0 0,0 8-20 0 0,-1 7-5 0 0,0 5-5 0 0,1 4 34 0 0,0 3 17 0 0,1 0-12 0 0,1 0 57 0 0,-1-1-24 0 0,1-1-19 0 0,1-3 63 0 0,-1-3 3 0 0,1-4-54 0 0,-1-5 33 0 0,0-4-54 0 0,0-5 19 0 0,0-5-45 0 0,0-4 2 0 0,0-4 21 0 0,0-5 47 0 0,0-3 189 0 0,-1-3 230 0 0,1-3-191 0 0,-1-2 104 0 0,0-5-336 0 0,0-3 83 0 0,0-3-93 0 0,0-2-47 0 0,-1-4-23 0 0,-1-4 10 0 0,1-3-68 0 0,-1-5-9 0 0,0-4-151 0 0,-1-5 208 0 0,0-4-84 0 0,1-4 23 0 0,-1-4 32 0 0,-1-3 14 0 0,0-4 21 0 0,1-2 11 0 0,-2-2 17 0 0,0 0 105 0 0,0-2-24 0 0,-1-2-18 0 0,0-2 42 0 0,-1 0 24 0 0,1 1-198 0 0,-1-1 261 0 0,0 1-332 0 0,0 0 300 0 0,1 1-368 0 0,-1 1 318 0 0,1 1-334 0 0,1 0 88 0 0,0 1 161 0 0,2 0-280 0 0,0 2 301 0 0,1 2-340 0 0,2 1 284 0 0,0 2-308 0 0,2 3 276 0 0,1 1-346 0 0,2 3 195 0 0,1 2-139 0 0,1 3-26 0 0,4 3-26 0 0,2 3-4 0 0,2 3-36 0 0,3 4 13 0 0,2 3-15 0 0,2 3-1 0 0,3 5-14 0 0,2 3-128 0 0,4 4 232 0 0,2 4-216 0 0,2 5 200 0 0,2 4-160 0 0,2 4 220 0 0,-1 4-204 0 0,-2 3 229 0 0,-3 2-208 0 0,-3 1 270 0 0,-4 3-262 0 0,-5-1 325 0 0,-5 1-110 0 0,-5 0 142 0 0,-5 1-102 0 0,-5 0 49 0 0,-6 2-28 0 0,-7 2 34 0 0,-5 0-5 0 0,-5 1-7 0 0,-5-1 45 0 0,-4-1-13 0 0,-2-3 39 0 0,0-4-56 0 0,-2-3 36 0 0,1-4-30 0 0,1-4 17 0 0,1-2-57 0 0,2-4-180 0 0,3-2-226 0 0,1-3-174 0 0,2-2-241 0 0,7-2-250 0 0,-1-3-313 0 0,5 0-244 0 0,1-2-187 0 0,4-1-359 0 0,1-2-469 0 0,5-9-9110 0 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06.96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8173E6"/>
      <inkml:brushProperty name="anchorY" value="-1.73213E6"/>
      <inkml:brushProperty name="scaleFactor" value="0.5"/>
    </inkml:brush>
  </inkml:definitions>
  <inkml:trace contextRef="#ctx0" brushRef="#br0">1 382 2856 0 0,'2'-2'8105'0'0,"0"-2"-6124"0"0,0 1-232 0 0,0-2-115 0 0,1-2-119 0 0,0 0-27 0 0,1-2-165 0 0,0-1-123 0 0,1-1-252 0 0,1 0-136 0 0,1 0-162 0 0,1 0-317 0 0,0 0 132 0 0,2 0-327 0 0,0 1 149 0 0,2 1-276 0 0,1 2 156 0 0,1 0-115 0 0,2 4-46 0 0,1 1-72 0 0,2 3-23 0 0,2 4-118 0 0,2 3-5 0 0,1 4-190 0 0,3 5 11 0 0,1 4-30 0 0,2 4 18 0 0,1 2 53 0 0,-1 3 36 0 0,-2 0 51 0 0,-1 1 66 0 0,-3-1 0 0 0,-3-1 58 0 0,-2-1 21 0 0,-3-4 67 0 0,-4-2-20 0 0,-2-3 143 0 0,-2-2 78 0 0,-2-3-6 0 0,-1-3 220 0 0,-2-1-150 0 0,-2-3 204 0 0,0-2-130 0 0,-1-2 193 0 0,-3-3 11 0 0,-2-3 21 0 0,-2-4-47 0 0,0-4-81 0 0,0-4-63 0 0,0-5-92 0 0,2-5-21 0 0,0-4-144 0 0,1-6-123 0 0,3-4-69 0 0,1-3-220 0 0,3-2 229 0 0,3 0-266 0 0,2-1 130 0 0,2 3-284 0 0,2 3-143 0 0,3 2-56 0 0,3 4-306 0 0,1 3-122 0 0,2 5-104 0 0,1 3-74 0 0,2 3 21 0 0,2 4-40 0 0,1 3-89 0 0,1 2-40 0 0,0 4 88 0 0,0 1-201 0 0,0 3-1798 0 0,0 2-944 0 0,-6 0 2482 0 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07.41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8388E6"/>
      <inkml:brushProperty name="anchorY" value="-1.73302E6"/>
      <inkml:brushProperty name="scaleFactor" value="0.5"/>
    </inkml:brush>
  </inkml:definitions>
  <inkml:trace contextRef="#ctx0" brushRef="#br0">246 144 624 0 0,'0'0'4036'0'0,"1"-2"-2657"0"0,0 0-50 0 0,1-3-232 0 0,-1 1-31 0 0,2-2-111 0 0,-2 0 1 0 0,2-1-42 0 0,-1 0-86 0 0,0-1-81 0 0,0 2-45 0 0,1-3 44 0 0,-2 3-183 0 0,2-2-31 0 0,-1 1-75 0 0,0 1-23 0 0,-1 0-85 0 0,1 0-23 0 0,-1 2-56 0 0,0 0 70 0 0,0-1-174 0 0,-1 1 52 0 0,1 1 38 0 0,-1 1-152 0 0,0-2 122 0 0,1 1-166 0 0,-1 1 102 0 0,1 0-132 0 0,-2 0 83 0 0,0-1-79 0 0,1 2 96 0 0,-1-1-94 0 0,-3 1 80 0 0,1 0-84 0 0,-4 1 44 0 0,-1 2 74 0 0,-3 1 47 0 0,-1 2 44 0 0,-1 3 43 0 0,-3 2 30 0 0,-2 4 20 0 0,-2 3-24 0 0,-1 4-28 0 0,-2 4 7 0 0,1 2-70 0 0,0 2-5 0 0,2 3-17 0 0,1 0-3 0 0,4 1-72 0 0,3 0 16 0 0,3-1 4 0 0,5-1-50 0 0,3 0-144 0 0,5-1 188 0 0,3-2-299 0 0,5 0 140 0 0,3-3-189 0 0,3-1 39 0 0,3-4-111 0 0,3-2-26 0 0,1-4 85 0 0,2-3-87 0 0,0-4 98 0 0,0-3 19 0 0,-1-4 29 0 0,1-3 44 0 0,-1-3 19 0 0,0-4 27 0 0,-2-4-18 0 0,-2-3 69 0 0,-3-3-43 0 0,-1-4 66 0 0,-4-3-22 0 0,-4-3 93 0 0,-2-2 87 0 0,-3-2 59 0 0,-2-1 209 0 0,-4 1-196 0 0,-3 1 129 0 0,-3 1-210 0 0,-2 2 123 0 0,-3 2-206 0 0,-2 3 111 0 0,-3 3-151 0 0,0 2 96 0 0,-2 4-181 0 0,-1 3 8 0 0,0 2-294 0 0,-1 3-190 0 0,1 3-287 0 0,1 2-263 0 0,0 3-390 0 0,0 4-122 0 0,2 2-681 0 0,2 4-2958 0 0,2 3-3078 0 0,4-2 7432 0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08.46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8251E6"/>
      <inkml:brushProperty name="anchorY" value="-1.73171E6"/>
      <inkml:brushProperty name="scaleFactor" value="0.5"/>
    </inkml:brush>
  </inkml:definitions>
  <inkml:trace contextRef="#ctx0" brushRef="#br0">450 779 1636 0 0,'0'0'2116'0'0,"0"-2"-868"0"0,1 0 34 0 0,2-2-465 0 0,-1 0 211 0 0,2-1-370 0 0,-2 1 341 0 0,3-2-259 0 0,0 2 208 0 0,1-2-222 0 0,1 1 14 0 0,-1 0-167 0 0,2 0 42 0 0,0-1-98 0 0,-1 1 54 0 0,0 0-15 0 0,-1 0-43 0 0,1 0 23 0 0,-1 0 14 0 0,1-1-75 0 0,-1 2 32 0 0,0-2-78 0 0,0 1-59 0 0,-1-1-61 0 0,-1 1 19 0 0,1-2 6 0 0,-2 1 9 0 0,1-1 50 0 0,-1 1-91 0 0,-1-2-32 0 0,-1 0-40 0 0,-1 1 33 0 0,0-1 60 0 0,-3-1-153 0 0,-1-1 128 0 0,-1 0-181 0 0,-1-1 149 0 0,-3 1-169 0 0,-1-1 155 0 0,-2 2-215 0 0,-3-1 171 0 0,-1 1-205 0 0,-3 2 189 0 0,-2 1-208 0 0,-3 1 201 0 0,-1 3-215 0 0,-4 2 260 0 0,-3 3-120 0 0,-2 3 45 0 0,-3 3-36 0 0,-1 3-5 0 0,0 4 5 0 0,1 2-18 0 0,2 2-18 0 0,3 3-5 0 0,3 2-19 0 0,4 1-6 0 0,5 2-23 0 0,4-1-46 0 0,4 1-68 0 0,6-1-106 0 0,4 0-121 0 0,4 0-51 0 0,5 0 14 0 0,6-1 33 0 0,4-1 7 0 0,4-1-27 0 0,3-4 30 0 0,2-2 13 0 0,2-3 48 0 0,1-4 50 0 0,1-4 45 0 0,-1-3 44 0 0,1-3-6 0 0,1-4 63 0 0,-1-4 59 0 0,1-3 28 0 0,-1-4 8 0 0,-1-4 60 0 0,1-6 18 0 0,-2-6-21 0 0,-2-4 39 0 0,-1-5-58 0 0,-3-5 18 0 0,-3-4-35 0 0,-3-4 83 0 0,-1-3-40 0 0,-3-1 234 0 0,-1-1-167 0 0,-2 1 285 0 0,-2 2-144 0 0,-1 2 195 0 0,-2 4-172 0 0,0 5-38 0 0,-3 3-70 0 0,0 5-42 0 0,-1 4-53 0 0,-2 3-51 0 0,0 3-43 0 0,0 3-17 0 0,-1 2-38 0 0,-1 3 7 0 0,-1 3-28 0 0,1 4 11 0 0,-2 2 0 0 0,-2 4 13 0 0,-1 4 58 0 0,-1 5-221 0 0,-2 5 212 0 0,-2 4-192 0 0,0 8 74 0 0,-2 5 136 0 0,1 7-187 0 0,0 6 171 0 0,1 6-89 0 0,2 4-25 0 0,1 2-61 0 0,3 1 9 0 0,3 0-89 0 0,2 1 4 0 0,3 1-58 0 0,2 0-25 0 0,3 0 27 0 0,3 0 20 0 0,1-3 41 0 0,2-3 28 0 0,1-4 67 0 0,1-4-6 0 0,0-5 83 0 0,1-5-54 0 0,1-3 82 0 0,1-6-14 0 0,0-3 26 0 0,2-5-47 0 0,0-3 108 0 0,0-3-107 0 0,1-5 119 0 0,0-2-63 0 0,1-4 146 0 0,0-3-138 0 0,2-4 214 0 0,1-4-48 0 0,-1-3 67 0 0,1-4 77 0 0,1-3 84 0 0,-2-2 11 0 0,0-2 105 0 0,-1-1 28 0 0,-2-1-53 0 0,-1 1 13 0 0,-2 0-140 0 0,-3 3 257 0 0,-1 1-353 0 0,-2 3 211 0 0,-1 2-366 0 0,-2 1 249 0 0,0 3-365 0 0,-2 2 208 0 0,-1 1-332 0 0,0 2 226 0 0,0 2-277 0 0,-1 2 235 0 0,0 0-241 0 0,-1 3 275 0 0,-1 1-274 0 0,0 1 295 0 0,0 5-121 0 0,-1 2 26 0 0,0 3-29 0 0,1 3 1 0 0,0 2-63 0 0,0 3-7 0 0,2 3-95 0 0,1 2-9 0 0,1 2-14 0 0,3 2 3 0 0,1 1 35 0 0,2 0-1 0 0,3 0 17 0 0,0-1 29 0 0,2-2 36 0 0,1-2 10 0 0,0-3 30 0 0,0-2 17 0 0,0-3-35 0 0,0-3-20 0 0,0-3-19 0 0,0-3 3 0 0,1-4 14 0 0,0-3 19 0 0,0-3 0 0 0,1-4 3 0 0,-1-4 28 0 0,1-3-8 0 0,-1-4 50 0 0,1-4-12 0 0,-2-3 71 0 0,0-1 80 0 0,-3-1-5 0 0,-1-1-158 0 0,-2 1 288 0 0,-1 1-218 0 0,-1 1 252 0 0,-2 3-341 0 0,-1 3 234 0 0,-1 3-318 0 0,-1 2 214 0 0,-1 3-263 0 0,-1 3 246 0 0,0 1-254 0 0,-1 3 281 0 0,-1 3-271 0 0,0 1 288 0 0,-1 3-104 0 0,0 5 16 0 0,-1 2 7 0 0,2 5 6 0 0,0 3-54 0 0,1 3-7 0 0,2 4-98 0 0,1 3-51 0 0,3 2-100 0 0,1 2-73 0 0,2 2-91 0 0,3 1-96 0 0,2 0-128 0 0,2 0-87 0 0,0-1-202 0 0,2-3-40 0 0,0-3-160 0 0,1-2-192 0 0,0-4-163 0 0,-1-2-231 0 0,1-4-184 0 0,0-3-560 0 0,-1-3-2510 0 0,1-3-2973 0 0,-4-2 6940 0 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08.75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8512E6"/>
      <inkml:brushProperty name="anchorY" value="-1.73317E6"/>
      <inkml:brushProperty name="scaleFactor" value="0.5"/>
    </inkml:brush>
  </inkml:definitions>
  <inkml:trace contextRef="#ctx0" brushRef="#br0">307 54 2596 0 0,'0'0'2200'0'0,"1"-2"-648"0"0,-1-1-189 0 0,1-1-251 0 0,-1-1-118 0 0,-1 0 53 0 0,0 1-43 0 0,0 1-33 0 0,-1-1-105 0 0,0 0-123 0 0,1 1-90 0 0,-1-1-77 0 0,1 1-71 0 0,-1 1-64 0 0,1 0-37 0 0,-1 0-63 0 0,-1 0-15 0 0,1 0 54 0 0,-2 2 3 0 0,-1 0-17 0 0,-3 1 107 0 0,-2 2 1 0 0,-3 1 20 0 0,-2 2-9 0 0,-1 2 9 0 0,-2 2-110 0 0,-2 3 162 0 0,-1 3-100 0 0,-1 2-65 0 0,-1 3-44 0 0,1 2-61 0 0,2 1-37 0 0,1 1 13 0 0,3 1-117 0 0,2 2 28 0 0,4-1-141 0 0,2 0-108 0 0,5 0-169 0 0,3 1-36 0 0,5-1-82 0 0,3 0-133 0 0,5-2-104 0 0,4 0-198 0 0,4-2-204 0 0,3-2-288 0 0,3-3-77 0 0,2-2-148 0 0,1-4-310 0 0,2-2-94 0 0,0-4-316 0 0,1-4-1143 0 0,-1-2-1324 0 0,-5-1 2915 0 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09.04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8642E6"/>
      <inkml:brushProperty name="anchorY" value="-1.73493E6"/>
      <inkml:brushProperty name="scaleFactor" value="0.5"/>
    </inkml:brush>
  </inkml:definitions>
  <inkml:trace contextRef="#ctx0" brushRef="#br0">77 431 1340 0 0,'0'0'0'0'0,"0"-5"3652"0"0,1-7-760 0 0,0-4-450 0 0,0-4-386 0 0,-1-2-315 0 0,0-2-186 0 0,-1-1-90 0 0,0 0 63 0 0,-1 1-173 0 0,-1-1 301 0 0,0 2-190 0 0,0 1-66 0 0,0 0-370 0 0,0 1 99 0 0,0 2-473 0 0,0 1 194 0 0,1 0-496 0 0,-1 2 223 0 0,1 2-427 0 0,0 0 204 0 0,1 2-402 0 0,0 3 209 0 0,0 0-141 0 0,0 2 52 0 0,0 2-42 0 0,1 2-163 0 0,-2 3 256 0 0,0 2-295 0 0,-1 4 309 0 0,1 3-288 0 0,-1 5 301 0 0,-1 5-289 0 0,1 5 274 0 0,-1 4-282 0 0,0 5 284 0 0,0 5-99 0 0,1 3-15 0 0,1 4-12 0 0,0 2-37 0 0,1 2-48 0 0,0 1-56 0 0,1 0-77 0 0,1-1 6 0 0,1 0-28 0 0,2 0-34 0 0,1-3-71 0 0,1-2-52 0 0,1-2-142 0 0,2-4-167 0 0,2-3-175 0 0,2-4-276 0 0,0-4-297 0 0,2-4-227 0 0,2-3-226 0 0,0-5-5 0 0,1-3-371 0 0,1-3-257 0 0,-1-3-1783 0 0,0-4-2490 0 0,-3-1 5527 0 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09.21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8782E6"/>
      <inkml:brushProperty name="anchorY" value="-1.73672E6"/>
      <inkml:brushProperty name="scaleFactor" value="0.5"/>
    </inkml:brush>
  </inkml:definitions>
  <inkml:trace contextRef="#ctx0" brushRef="#br0">180 113 2604 0 0,'0'0'0'0'0,"-6"-2"2836"0"0,-7-3-765 0 0,-4-1-346 0 0,-3-1-205 0 0,-2 0 16 0 0,-1 0 83 0 0,2 0 51 0 0,2 0-108 0 0,4 2-403 0 0,3 0-177 0 0,4 0-213 0 0,5 1-167 0 0,4 0-133 0 0,4 0-151 0 0,6 1-123 0 0,4 0-187 0 0,5 0-84 0 0,5 1-196 0 0,5 0-164 0 0,5-1-144 0 0,4 1-264 0 0,4-1-200 0 0,3 0-383 0 0,2 1-53 0 0,-1-1-576 0 0,-1 0-2447 0 0,-3 0-2466 0 0,-9 1 5759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19:31.5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93 124 0 0,'8'-19'4494'0'0,"-1"0"1"0"0,9-35 1295 0 0,-16 55-5721 0 0,1 0-1 0 0,0 1 0 0 0,-1-1 0 0 0,1 1 0 0 0,-1-1 1 0 0,0 1-1 0 0,1-1 0 0 0,-1 1 0 0 0,0-1 0 0 0,0 1 1 0 0,0 0-1 0 0,0-1 0 0 0,0 3 0 0 0,0-4-63 0 0,-1 60 971 0 0,1 50 435 0 0,14 114 0 0 0,11 5 1302 0 0,-25-226-2551 0 0,0 23 429 0 0,-3-10-4946 0 0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10.68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894E6"/>
      <inkml:brushProperty name="anchorY" value="-1.73788E6"/>
      <inkml:brushProperty name="scaleFactor" value="0.5"/>
    </inkml:brush>
  </inkml:definitions>
  <inkml:trace contextRef="#ctx0" brushRef="#br0">54 109 1360 0 0,'-3'-1'6077'0'0,"-2"-2"-3868"0"0,1 0-427 0 0,-3-1-311 0 0,1 0-189 0 0,-1-1-84 0 0,2 1-134 0 0,-1 0-136 0 0,1 0-146 0 0,2 2-137 0 0,1-3-127 0 0,1 2-92 0 0,5-2-93 0 0,3 0-65 0 0,5 0-68 0 0,4 1 109 0 0,5-1-296 0 0,5 2 41 0 0,3-1-200 0 0,4 0 15 0 0,2 1-148 0 0,2 0-17 0 0,1 0-61 0 0,0 1-52 0 0,-1-1 14 0 0,-2 0-103 0 0,-2 1 51 0 0,-4 0-81 0 0,-2 0 105 0 0,-4 0-145 0 0,-2 0 76 0 0,-7 1-314 0 0,0-1 176 0 0,-4 1-291 0 0,-4 1 152 0 0,-2-1-269 0 0,-2 1-76 0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10.97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9116E6"/>
      <inkml:brushProperty name="anchorY" value="-1.73904E6"/>
      <inkml:brushProperty name="scaleFactor" value="0.5"/>
    </inkml:brush>
  </inkml:definitions>
  <inkml:trace contextRef="#ctx0" brushRef="#br0">65 52 2600 0 0,'-2'1'2969'0'0,"-5"0"-809"0"0,1 1-263 0 0,-3 0-469 0 0,1-1-148 0 0,1 1-125 0 0,-2-1 48 0 0,2 0-44 0 0,1-1-161 0 0,3 1-159 0 0,2-2-185 0 0,2-1-116 0 0,6 0 21 0 0,5-1-253 0 0,5-1 53 0 0,5 1-169 0 0,4 1 61 0 0,6-1-171 0 0,5 0 129 0 0,5-1-194 0 0,4 0 49 0 0,3 1-145 0 0,2-1 68 0 0,0 1-79 0 0,1 0-4 0 0,-3 1-90 0 0,-2-1 32 0 0,-5 1-38 0 0,-4 1 30 0 0,-5-1-23 0 0,-4 1 2 0 0,-4 0 14 0 0,-4 0-341 0 0,-5 0-210 0 0,-2 0-86 0 0,-3 0-284 0 0,-3 0 234 0 0,-1 0-387 0 0,-2 0-194 0 0,-1 1-446 0 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11.55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9316E6"/>
      <inkml:brushProperty name="anchorY" value="-1.74025E6"/>
      <inkml:brushProperty name="scaleFactor" value="0.5"/>
    </inkml:brush>
  </inkml:definitions>
  <inkml:trace contextRef="#ctx0" brushRef="#br0">666 360 2432 0 0,'0'0'3437'0'0,"3"-1"-2235"0"0,-1 0 222 0 0,1 0-205 0 0,1 0 85 0 0,-1-1-160 0 0,0 1-45 0 0,-1 0-233 0 0,-1 0-93 0 0,2-1-183 0 0,-2 1-46 0 0,1-1-88 0 0,-1 1-54 0 0,0 0 17 0 0,-1 1-64 0 0,2-1 35 0 0,0 0-68 0 0,0 0-24 0 0,-1 0-29 0 0,0 1-52 0 0,0-1 519 0 0,1 0-574 0 0,0 0-24 0 0,0 0-22 0 0,-1 0-29 0 0,1-1-13 0 0,0 0-13 0 0,1-1-4 0 0,0-1-33 0 0,0 0 14 0 0,1-2-2 0 0,1-1-20 0 0,0 0 35 0 0,-1-1 17 0 0,1-1 52 0 0,0 1 72 0 0,-1-1 59 0 0,0-1 97 0 0,-1 0 18 0 0,0 0 66 0 0,0 0 38 0 0,0 0 32 0 0,-2-1 86 0 0,0 0-72 0 0,-2-1-52 0 0,-1-1 15 0 0,-1 0-90 0 0,-1 0 4 0 0,-2 0-44 0 0,-2-2-57 0 0,-1 1-57 0 0,-1 0 110 0 0,-3-1-142 0 0,0 2-26 0 0,-3 0-23 0 0,-1 2-26 0 0,-2 0-15 0 0,-2 2-22 0 0,-2 2 14 0 0,-1 2 73 0 0,-3 2 16 0 0,-3 4 57 0 0,-3 3 68 0 0,-4 5-145 0 0,-5 7 343 0 0,-4 5-397 0 0,-2 8 485 0 0,-3 8-485 0 0,1 8 532 0 0,2 6-252 0 0,3 5-292 0 0,6 5 406 0 0,7 0-540 0 0,7 2 136 0 0,7 1-116 0 0,8-1 15 0 0,7 0-9 0 0,6-1 0 0 0,6-1 0 0 0,7-2 0 0 0,6-2 0 0 0,5-2 0 0 0,6-4 0 0 0,3-3 0 0 0,5-5 0 0 0,3-3 0 0 0,4-6 0 0 0,1-5-924 0 0,1-6-226 0 0,0-5-305 0 0,0-6-120 0 0,0-6-108 0 0,-1-5-163 0 0,-2-4-199 0 0,0-6-187 0 0,0-4 196 0 0,-3-5-570 0 0,-1-4-2524 0 0,-2-5-3092 0 0,-10 5 7302 0 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12.67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9464E6"/>
      <inkml:brushProperty name="anchorY" value="-1.74229E6"/>
      <inkml:brushProperty name="scaleFactor" value="0.5"/>
    </inkml:brush>
  </inkml:definitions>
  <inkml:trace contextRef="#ctx0" brushRef="#br0">377 282 836 0 0,'1'-1'1504'0'0,"1"-1"-354"0"0,1-1-12 0 0,-1 0-181 0 0,0 1-25 0 0,1-1-27 0 0,0 0 236 0 0,0 1-346 0 0,0 0 275 0 0,0 0-188 0 0,0 1 95 0 0,-1 0-106 0 0,0-1 10 0 0,1 0-53 0 0,-1 1 20 0 0,1-2-37 0 0,0 1-29 0 0,0 1-109 0 0,0-2-168 0 0,0 0-8 0 0,1 0-159 0 0,-1 0 67 0 0,1-1-174 0 0,0 0 79 0 0,0-1-162 0 0,-1 1 76 0 0,0-1-127 0 0,0 1 56 0 0,1-1-123 0 0,-1 0 103 0 0,1 0-138 0 0,-1 1 147 0 0,1-2-157 0 0,-1 2 140 0 0,0-2-121 0 0,-1 2 138 0 0,0-1-162 0 0,0 0 170 0 0,-1 0-121 0 0,0 0 65 0 0,-1 0-130 0 0,-1 1 143 0 0,0-1-149 0 0,-1 0 157 0 0,-1 0-168 0 0,-2 0 232 0 0,-1 0-270 0 0,-2 0 229 0 0,-2 0-211 0 0,-2 0 201 0 0,-1 0-205 0 0,-1 1 221 0 0,-3 1-179 0 0,0 1 204 0 0,-3 2-245 0 0,-1 1 266 0 0,-3 2-249 0 0,-2 2 308 0 0,-1 2-253 0 0,-2 4 289 0 0,-1 2-130 0 0,-1 4 100 0 0,1 2-200 0 0,1 3 236 0 0,3 2-235 0 0,2 2 187 0 0,4 1-238 0 0,3 1 60 0 0,5 1-24 0 0,3 0 9 0 0,5 0-18 0 0,4 1-17 0 0,4-1-131 0 0,4 2-44 0 0,4-1-30 0 0,3-1-20 0 0,3-2 20 0 0,3-1 14 0 0,0-4-36 0 0,2-3 50 0 0,-1-3 27 0 0,0-3 35 0 0,0-4 3 0 0,-2-3 37 0 0,1-4 28 0 0,-2-2-10 0 0,0-3 49 0 0,-2-4-8 0 0,-1-3 228 0 0,0-4-287 0 0,-3-3 278 0 0,0-4-243 0 0,-2-2 413 0 0,-1-2-149 0 0,-2-3 300 0 0,0 1-167 0 0,-2 0 318 0 0,-2 0-213 0 0,0 1 293 0 0,-1 0-301 0 0,-1 1 230 0 0,0 0-229 0 0,-1 2 83 0 0,1 1-88 0 0,-1 2-97 0 0,0 1-55 0 0,1 0-73 0 0,-1 2-58 0 0,2 1-58 0 0,0 0-42 0 0,1 1-18 0 0,2 2-94 0 0,0 1-60 0 0,2 0-42 0 0,1 2-48 0 0,2 2-81 0 0,0 1 69 0 0,2 2-121 0 0,0 3 58 0 0,2 1-137 0 0,1 4 200 0 0,1 2-269 0 0,0 3 213 0 0,1 3-197 0 0,0 4 284 0 0,0 3-214 0 0,-1 1 265 0 0,-2 4-214 0 0,0 1 292 0 0,-3 2-205 0 0,-1 1 258 0 0,-2 1-236 0 0,-1 1 107 0 0,-3 0 5 0 0,-1-1 26 0 0,-2-1 10 0 0,-2-1 76 0 0,0-1-76 0 0,-1-2 65 0 0,-1-2-29 0 0,0-1 46 0 0,0-2 29 0 0,0-3 60 0 0,1-1 75 0 0,-1-2-39 0 0,1-3 57 0 0,1-1-103 0 0,-1-2 26 0 0,1-2-54 0 0,0-2 12 0 0,1-3 148 0 0,0-2-268 0 0,0-3 292 0 0,2-2-260 0 0,0-2 251 0 0,2-3-139 0 0,1-1 258 0 0,1-2-210 0 0,1-1 289 0 0,2-2-246 0 0,0 0 251 0 0,2-2-222 0 0,0 0 189 0 0,2 0-248 0 0,-1-1 194 0 0,1 1-291 0 0,2 0 237 0 0,-1 0-325 0 0,0 2 243 0 0,0 2-307 0 0,-1 1 245 0 0,0 2-278 0 0,-1 1 196 0 0,-1 2-234 0 0,0 2 182 0 0,-4 2-221 0 0,2 1 236 0 0,-3 2-217 0 0,1 3 182 0 0,-1 0-137 0 0,0 4 189 0 0,0 3-246 0 0,-1 2 212 0 0,0 3-206 0 0,-1 2 227 0 0,0 2-250 0 0,-1 2 220 0 0,0 2-206 0 0,1 2 237 0 0,-1 0-215 0 0,2 0 207 0 0,0 0-178 0 0,0-1 217 0 0,2 0-199 0 0,0-1 226 0 0,0-1-178 0 0,2-3 195 0 0,0-1-215 0 0,1-2 210 0 0,1-2-213 0 0,0-2 213 0 0,1-4-214 0 0,1-1 209 0 0,2-4-221 0 0,0-2 220 0 0,2-2-231 0 0,1-4 172 0 0,1-3-136 0 0,2-3 178 0 0,0-3-216 0 0,0-4 226 0 0,0-2-190 0 0,0-2 216 0 0,-1-2-174 0 0,-2-1 231 0 0,-2 1-85 0 0,-2 0 306 0 0,-3 1-235 0 0,-1 0 227 0 0,-2 1-272 0 0,-2 1 80 0 0,-2 2-58 0 0,-2 1-6 0 0,-2 1-42 0 0,-1 1-32 0 0,-2 2 1 0 0,0 2-74 0 0,-1 1-47 0 0,0 1 19 0 0,0 2-45 0 0,0 3 6 0 0,-1 0-3 0 0,1 3 92 0 0,1 2-232 0 0,0 1 161 0 0,1 2-269 0 0,1 3 200 0 0,1 4-287 0 0,3 2 156 0 0,4 4-253 0 0,3 3 189 0 0,3 3-194 0 0,5 3 237 0 0,3 4-29 0 0,4 2 4 0 0,3 4 84 0 0,2 1 1 0 0,2 1 27 0 0,-1 2 52 0 0,-1-1-128 0 0,-2-1 204 0 0,-4-2-199 0 0,-3-1 282 0 0,-4-2-190 0 0,-4-1 338 0 0,-4-3-165 0 0,-3 0 140 0 0,-4-2 36 0 0,-4-2 2 0 0,-2 0 20 0 0,-4 0-44 0 0,-2-2 24 0 0,-1-1-66 0 0,-3-1-5 0 0,-1-1-62 0 0,-1-2-178 0 0,0-1-108 0 0,-1-1-188 0 0,1-3-360 0 0,1-1-299 0 0,3-1-401 0 0,-1-2-363 0 0,3-2-294 0 0,-1-2-456 0 0,3 0-2962 0 0,-4-9-4145 0 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12.98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9719E6"/>
      <inkml:brushProperty name="anchorY" value="-1.74398E6"/>
      <inkml:brushProperty name="scaleFactor" value="0.5"/>
    </inkml:brush>
  </inkml:definitions>
  <inkml:trace contextRef="#ctx0" brushRef="#br0">0 183 3104 0 0,'0'0'0'0'0,"0"-4"2865"0"0,1-5-375 0 0,1-2-219 0 0,-1-3-179 0 0,1-1-279 0 0,0-1 100 0 0,0 0-293 0 0,0 0 167 0 0,1 1-475 0 0,-1 2-23 0 0,0 0-486 0 0,0 3 0 0 0,0 1-441 0 0,-1 1 119 0 0,1 2-283 0 0,-1 2 145 0 0,-1 1-297 0 0,1 3 202 0 0,0 3-242 0 0,-1 4 71 0 0,0 6 105 0 0,-1 5-214 0 0,0 8 209 0 0,-1 6-93 0 0,-1 9 14 0 0,0 7-18 0 0,1 6-35 0 0,1 5 13 0 0,1 2-16 0 0,2 2-11 0 0,1 0 3 0 0,2 0-165 0 0,2-2 256 0 0,1-2-195 0 0,0-4 174 0 0,2-4-234 0 0,1-3 250 0 0,0-4-218 0 0,0-5 220 0 0,0-3-246 0 0,0-5 186 0 0,-1-4-361 0 0,0-3 37 0 0,0-5-561 0 0,0-3-230 0 0,0-4-353 0 0,-1-4-116 0 0,1-3-71 0 0,-2-2-201 0 0,1-4 17 0 0,0-3-93 0 0,-1-3-124 0 0,-1-2-2154 0 0,-2-4-1977 0 0,-2 2 4700 0 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13.13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9869E6"/>
      <inkml:brushProperty name="anchorY" value="-1.74611E6"/>
      <inkml:brushProperty name="scaleFactor" value="0.5"/>
    </inkml:brush>
  </inkml:definitions>
  <inkml:trace contextRef="#ctx0" brushRef="#br0">289 278 564 0 0,'0'0'0'0'0,"-8"-4"2680"0"0,-10-7-354 0 0,-6-4-179 0 0,-5-2-181 0 0,-2-1-218 0 0,-1-1 122 0 0,2 1 124 0 0,3 2-63 0 0,4 1 205 0 0,2 3-337 0 0,4 1-197 0 0,4 1-487 0 0,4 1-7 0 0,3 2-436 0 0,5-1 40 0 0,4 0-357 0 0,5 0 36 0 0,5 0-462 0 0,6 0-70 0 0,5 1-331 0 0,8-1-302 0 0,6 1-362 0 0,7 0-319 0 0,8 1-286 0 0,5 1-244 0 0,3 0-41 0 0,0 2-435 0 0,2 0-2547 0 0,-3 0-2956 0 0,-12 2 6985 0 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14.61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0026E6"/>
      <inkml:brushProperty name="anchorY" value="-1.7471E6"/>
      <inkml:brushProperty name="scaleFactor" value="0.5"/>
    </inkml:brush>
  </inkml:definitions>
  <inkml:trace contextRef="#ctx0" brushRef="#br0">282 449 1444 0 0,'0'0'3589'0'0,"3"0"-2573"0"0,1 0-122 0 0,1-1-88 0 0,0 1-48 0 0,1-2-43 0 0,-2 0-117 0 0,2-2-71 0 0,-2 1-8 0 0,1-3 113 0 0,-1 2 42 0 0,1-2 14 0 0,-1 1 15 0 0,0-2-1 0 0,0 1 324 0 0,0-1-442 0 0,0-1 95 0 0,-1 1-68 0 0,0 0-59 0 0,-1 0-1 0 0,-1 0-47 0 0,-1 1 14 0 0,0-1 110 0 0,-1 1-139 0 0,-2-1-24 0 0,1 1-51 0 0,-3-1-204 0 0,-2 1 299 0 0,-1-1-315 0 0,-2 1 218 0 0,0 0-98 0 0,-2 2 55 0 0,-1 0-17 0 0,-1 2-24 0 0,-2 1-43 0 0,-1 1-18 0 0,-1 2-22 0 0,-2 1-54 0 0,0 3 4 0 0,-1 2-24 0 0,-1 2-43 0 0,-1 2-4 0 0,1 3-30 0 0,2 3 16 0 0,1 1-73 0 0,2 1-31 0 0,2 3 1 0 0,4 1-72 0 0,2 0-70 0 0,4 0-265 0 0,3 0 283 0 0,4 0-307 0 0,1-1 304 0 0,4-1-268 0 0,1-1 357 0 0,2-2-291 0 0,2-2 293 0 0,1-1-233 0 0,0-4 281 0 0,2-2-226 0 0,0-3 263 0 0,1-2-220 0 0,0-4 260 0 0,1-1-28 0 0,-1-3 83 0 0,1-2 25 0 0,-1-3 8 0 0,0-1 21 0 0,0-3-46 0 0,-1-2 6 0 0,-1-1-4 0 0,-1-2 69 0 0,0 0 13 0 0,-2-2 56 0 0,0 0-62 0 0,-1 1-34 0 0,-1-1-42 0 0,-2 1-12 0 0,0 1-63 0 0,-1 1-18 0 0,-1 2-51 0 0,0 1-36 0 0,-1 1-46 0 0,-1 3-164 0 0,1 0 32 0 0,-2 2-40 0 0,0 2-48 0 0,-1 2-48 0 0,0 1-47 0 0,-1 2-10 0 0,0 1-13 0 0,-1 4-19 0 0,0 1-18 0 0,1 4 40 0 0,-1 1 24 0 0,0 3 65 0 0,1 2 50 0 0,1 1 29 0 0,1 3 4 0 0,0 0 64 0 0,0 1 25 0 0,2 1 62 0 0,-1-1-17 0 0,1 0 34 0 0,0-2 72 0 0,0-1 121 0 0,0-1 228 0 0,-1-2 184 0 0,1-2-26 0 0,-1-1 298 0 0,0-3-173 0 0,0-1-69 0 0,0-3-78 0 0,-2-1 37 0 0,1-2 6 0 0,-2-1-22 0 0,5-1-1 0 0,0-1-107 0 0,1-2-36 0 0,1-3-24 0 0,0-1-26 0 0,0-2 83 0 0,0-1 48 0 0,0-2-14 0 0,1 0-21 0 0,0-1-178 0 0,-1 0 165 0 0,1-1-283 0 0,0 1 211 0 0,1 0-336 0 0,-1 1 244 0 0,0 0-131 0 0,0 0-175 0 0,-1 2 184 0 0,0 0-101 0 0,0 1-69 0 0,-2 2-126 0 0,2 0-112 0 0,-2 1-65 0 0,1 1-52 0 0,-1 1-52 0 0,0 2-34 0 0,0 1 50 0 0,-1 1 70 0 0,2 3 14 0 0,-1 3-15 0 0,0 1-23 0 0,-1 2 58 0 0,0 3 50 0 0,-1 1 44 0 0,0 1 4 0 0,-1 2 56 0 0,1 0-9 0 0,-2 1 72 0 0,1 0 19 0 0,-1 1 59 0 0,-1-1-49 0 0,0 0 38 0 0,0-1-1 0 0,0 0 23 0 0,0-2 32 0 0,-1-1 25 0 0,1-3 94 0 0,-1 0 99 0 0,1-2 72 0 0,-1 0-136 0 0,1-2 92 0 0,-1-1-146 0 0,1-2 234 0 0,0-1 1115 0 0,2-5-1163 0 0,0-1-6 0 0,1-2 86 0 0,0-1-43 0 0,0-2 13 0 0,1-1 27 0 0,0-1-159 0 0,1-1 239 0 0,0-1-216 0 0,0-1 156 0 0,2 0-247 0 0,0 0 230 0 0,1-1-322 0 0,0 0 191 0 0,0 1-194 0 0,0 0 159 0 0,-1 1-245 0 0,1 1 197 0 0,-1 0-190 0 0,-1 2 129 0 0,0 0-264 0 0,-1 2 210 0 0,-1 2-238 0 0,1-1 179 0 0,0 3-51 0 0,-2 0-173 0 0,-1 2 228 0 0,3 2-68 0 0,-1 0-28 0 0,1 3-36 0 0,-1 3-7 0 0,1 1-40 0 0,0 3 3 0 0,-1 2 81 0 0,1 2-91 0 0,0 1-38 0 0,0 1-65 0 0,1 2 40 0 0,-1 0 23 0 0,2 0 15 0 0,-1 0 79 0 0,1 0 27 0 0,-1-2 36 0 0,0-1 42 0 0,0-1 16 0 0,0-3-126 0 0,1 0 207 0 0,-1-2-66 0 0,-1-2 33 0 0,1 0-72 0 0,0-3-82 0 0,1-1 71 0 0,0-1-20 0 0,3-2 56 0 0,1-1-79 0 0,2-3 31 0 0,1-2-1 0 0,0-3 2 0 0,1-1 38 0 0,1-3-15 0 0,0-2 30 0 0,2-2 30 0 0,0-1 77 0 0,-1-2 153 0 0,1-1-4 0 0,0 1 118 0 0,-2-2 13 0 0,0 1 120 0 0,-1-1-74 0 0,-1 0 100 0 0,-2 0-22 0 0,0 0 59 0 0,-2 1-190 0 0,-2-1-32 0 0,-1 0-368 0 0,-1 0 93 0 0,-1-1-53 0 0,-2 0 0 0 0,-1-1 0 0 0,-1 0 0 0 0,-2 0 0 0 0,0-2 0 0 0,-2-1 0 0 0,-1-1 0 0 0,-1 1 0 0 0,-1-1 0 0 0,0 1 0 0 0,0 2 0 0 0,0 2 0 0 0,0 2 0 0 0,1 2 0 0 0,0 2 0 0 0,1 3 0 0 0,0 2 0 0 0,1 4 0 0 0,0 2 0 0 0,1 4-131 0 0,-1 4-74 0 0,0 4 218 0 0,1 5-228 0 0,0 5 241 0 0,2 5-84 0 0,1 6 61 0 0,2 5-147 0 0,1 6 155 0 0,1 5-18 0 0,3 5-3 0 0,1 4-133 0 0,2 1 207 0 0,1 2-245 0 0,1 0 284 0 0,-1-3-267 0 0,1-4 325 0 0,0-2-264 0 0,0-4 270 0 0,0-4-307 0 0,-1-4 172 0 0,0-5-410 0 0,0-4 15 0 0,-1-4-453 0 0,0-4-371 0 0,1-4-326 0 0,0-3-84 0 0,0-3 40 0 0,-2-3 216 0 0,2-2-254 0 0,-3-1 379 0 0,2-2-287 0 0,-1-2 363 0 0,-1-2-247 0 0,-2 1 145 0 0,-2-3 208 0 0,-3-2 50 0 0,-2-1 317 0 0,-3-1-9 0 0,-3-1 293 0 0,-3-2-6 0 0,-4-1 207 0 0,-5-3-31 0 0,-4 0 233 0 0,-4-2-30 0 0,-3-1 139 0 0,-3-1 301 0 0,0 0-96 0 0,-2 0 459 0 0,0-1-264 0 0,2 1 511 0 0,1 2-232 0 0,3 0 431 0 0,2 2-425 0 0,4 2 484 0 0,2 1-493 0 0,3 2 275 0 0,2 2-170 0 0,3 0-135 0 0,4 3-149 0 0,2 0-41 0 0,3 2-100 0 0,3-1-124 0 0,4 1-5 0 0,3 0-124 0 0,3 1 0 0 0,5 1-96 0 0,4 1 16 0 0,3 0-119 0 0,4 0-175 0 0,4 1-148 0 0,3-1-297 0 0,3 1 9 0 0,3 1-716 0 0,1-2-73 0 0,0 1-603 0 0,1-1-385 0 0,-1 1-253 0 0,-1-2-1831 0 0,-3 0-2649 0 0,-7 1 5881 0 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1:15.60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5332E6"/>
      <inkml:brushProperty name="anchorY" value="-1.79329E6"/>
      <inkml:brushProperty name="scaleFactor" value="0.5"/>
    </inkml:brush>
  </inkml:definitions>
  <inkml:trace contextRef="#ctx0" brushRef="#br0">0 16 616 0 0,'0'0'0'0'0,"0"-2"692"0"0,1 0-205 0 0,-1 0 12 0 0,0 0-91 0 0,1-1 1358 0 0,0 3-1570 0 0,1-1 0 0 0,-1 0-55 0 0,1 0 10 0 0,-1 0 840 0 0,-1 3-983 0 0,1-1 42 0 0,-1 1-70 0 0,1-1 66 0 0,-1 0-58 0 0,0 0 50 0 0,0-1-56 0 0,0 0 53 0 0,0 2-44 0 0,0 0 55 0 0,0 0-72 0 0,0 0 54 0 0,0-1-40 0 0,0 0 26 0 0,1 1-32 0 0,-1 0 61 0 0,1-1-88 0 0,0 1 73 0 0,-1-2-46 0 0,0 1 46 0 0,1-1-50 0 0,-1 2 44 0 0,1 0-42 0 0,0-1 54 0 0,-1 1-54 0 0,1-2 41 0 0,-1 1-54 0 0,0-1 57 0 0,0 0-12 0 0,0 0-38 0 0,0 0 16 0 0,1 1 44 0 0,0 1-24 0 0,0-1 31 0 0,0 0-27 0 0,0 0 32 0 0,-1-1-51 0 0,0 2 52 0 0,-1 0-68 0 0,0-1 58 0 0,0 0-65 0 0,-1 1 70 0 0,1 0-68 0 0,0 0 63 0 0,0 0-57 0 0,1-1 50 0 0,-1-1-47 0 0,1 2 42 0 0,0 0-51 0 0,-1 0 62 0 0,1-1-140 0 0,0 0 140 0 0,2 1-126 0 0,0-1 33 0 0,0 1-71 0 0,0-1 49 0 0,2 0-31 0 0,-1 0 54 0 0,1-1-24 0 0,-2 1 28 0 0,3-1 8 0 0,0 0 26 0 0,0 1 12 0 0,-2-1 84 0 0,0 0-64 0 0,1 0 150 0 0,0 0-70 0 0,-1 0 68 0 0,-1 0-16 0 0,0 0 80 0 0,-1 0 652 0 0,-1 0-773 0 0,-3 1 129 0 0,0 0-191 0 0,0-1 153 0 0,-3 1-172 0 0,0 1 101 0 0,-1-1-149 0 0,1 0 41 0 0,0 1-293 0 0,0 0-200 0 0,0 0-408 0 0,0-1-1345 0 0,3 0 219 0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2:30.48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0335E6"/>
      <inkml:brushProperty name="anchorY" value="-1.58493E6"/>
      <inkml:brushProperty name="scaleFactor" value="0.5"/>
    </inkml:brush>
  </inkml:definitions>
  <inkml:trace contextRef="#ctx0" brushRef="#br0">38 87 420 0 0,'0'0'1123'0'0,"-1"-2"-709"0"0,1 0 11 0 0,-1 0-127 0 0,-1-2-2 0 0,1 1-73 0 0,-1 1-14 0 0,1 0-52 0 0,0-1-36 0 0,-1 0-37 0 0,2 1-8 0 0,-1 0-6 0 0,0 1-6 0 0,1 1-23 0 0,-1-2 67 0 0,0 0-35 0 0,0 0 41 0 0,0 1 46 0 0,0-1 1124 0 0,0 1-903 0 0,1-1-81 0 0,0 1 126 0 0,-1-1-130 0 0,1 1 130 0 0,0 0 274 0 0,-1-1-381 0 0,1 0-116 0 0,-1 0 120 0 0,0 1-63 0 0,1 0 5 0 0,-1-2 15 0 0,1 1-62 0 0,-1-1 55 0 0,1 2-41 0 0,0 0 6 0 0,0 0-29 0 0,-1-1 2 0 0,-1 1 3 0 0,1 0 30 0 0,0 0-60 0 0,1 0 42 0 0,-1 0 29 0 0,1-1-4 0 0,-1 0 18 0 0,1 0-3 0 0,0 1 2 0 0,-1 0-70 0 0,1-1 835 0 0,-1 1-793 0 0,0 0-17 0 0,0 0 3 0 0,-1-2 1644 0 0,2 6-1865 0 0,0-1 48 0 0,1 3-20 0 0,-1-1 11 0 0,2 1-14 0 0,-1 0 18 0 0,0 1-30 0 0,0 0 70 0 0,1 1-11 0 0,-1 1 43 0 0,1 1-9 0 0,0 0-19 0 0,0 1-16 0 0,-1 0 18 0 0,2 2 76 0 0,-1 0-27 0 0,0 1 14 0 0,0 2-20 0 0,0 0-22 0 0,0 2 23 0 0,1 2 10 0 0,-1 1-12 0 0,0 1 66 0 0,0 2 5 0 0,0 2-40 0 0,0 2-41 0 0,0 2 80 0 0,0 2-70 0 0,1 2 106 0 0,-1 3 3 0 0,2 2-12 0 0,-1 3-5 0 0,1 3-54 0 0,0 1 33 0 0,0 1 9 0 0,1 4-3 0 0,1 3 3 0 0,-1 1-47 0 0,2 1 89 0 0,-1 2-85 0 0,1 0 8 0 0,-1-2 12 0 0,0-1 7 0 0,0 0 17 0 0,1-1-27 0 0,-1-1 51 0 0,1 1-19 0 0,1-2 95 0 0,-1-1-142 0 0,0 1 185 0 0,1 0-158 0 0,0 1 156 0 0,1 1-139 0 0,0 0 75 0 0,0-1-32 0 0,-1 0-21 0 0,1-3 3 0 0,-1 1 6 0 0,0-1-31 0 0,0 0-33 0 0,0-2-39 0 0,0-1-2 0 0,0 0-31 0 0,-1-1-4 0 0,1 0 9 0 0,-1-1 42 0 0,0 0-86 0 0,0 0 98 0 0,-1-1-111 0 0,1-1 108 0 0,0-1-121 0 0,0 0 115 0 0,-1 0-68 0 0,1-2-12 0 0,-1-1 33 0 0,0-2-41 0 0,0-1-49 0 0,1 0 93 0 0,-1-1-101 0 0,0-1 105 0 0,0 0-110 0 0,0 0 127 0 0,0-1-118 0 0,0 1 102 0 0,0-1-124 0 0,0-1 97 0 0,1 1-86 0 0,-1-1 80 0 0,-1-1-104 0 0,0-2 97 0 0,0-2-100 0 0,-1-1 85 0 0,-1-3-120 0 0,0-1-11 0 0,0-1-164 0 0,0-3 13 0 0,-1-2-194 0 0,0-1-32 0 0,0-4-338 0 0,-1 0-262 0 0,0-3-658 0 0,-1-2-538 0 0,-16-40-19938 0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2:32.26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0505E6"/>
      <inkml:brushProperty name="anchorY" value="-1.58937E6"/>
      <inkml:brushProperty name="scaleFactor" value="0.5"/>
    </inkml:brush>
  </inkml:definitions>
  <inkml:trace contextRef="#ctx0" brushRef="#br0">1 40 680 0 0,'0'-2'1760'0'0,"1"0"-345"0"0,-1 0-74 0 0,0-2-154 0 0,1 0-84 0 0,-1 1-86 0 0,0-1-90 0 0,1 0-124 0 0,0 1 2 0 0,0 1-107 0 0,-1-1-75 0 0,1 1-73 0 0,0-3 3048 0 0,2 6-3118 0 0,0-1 5 0 0,2 2-54 0 0,2 1-30 0 0,0 2 37 0 0,2 0 37 0 0,2 3-43 0 0,0 1-25 0 0,3 1 2 0 0,1 3-23 0 0,3 1 10 0 0,2 3-98 0 0,4 2 83 0 0,4 3-127 0 0,4 1 78 0 0,3 3-166 0 0,5 2 205 0 0,2 1-201 0 0,4 1 150 0 0,5 2-185 0 0,4 2 212 0 0,4 2-220 0 0,4 1 58 0 0,4 0 41 0 0,3 1-5 0 0,4 1-9 0 0,3-2-3 0 0,5 1-14 0 0,2-1-25 0 0,2 0 2 0 0,2 0-41 0 0,1 0-32 0 0,-1 0 21 0 0,0 0-24 0 0,-1-1-17 0 0,-1 0 0 0 0,-2 0-3 0 0,-2 0 140 0 0,-2-1-240 0 0,-2 0 240 0 0,-3-1-230 0 0,-1-1 213 0 0,-5-2-232 0 0,-3-1 233 0 0,-5-2-249 0 0,-2-2 243 0 0,-4 0-233 0 0,-1-2 219 0 0,-3-1-243 0 0,-1-1 297 0 0,-4 0-263 0 0,-2-2 268 0 0,-3-1-250 0 0,-2-1 80 0 0,-1-1-25 0 0,-3-1 9 0 0,-2-2-2 0 0,-2 0-9 0 0,-2-1 8 0 0,-2-1-2 0 0,-2-1-5 0 0,0 0 2 0 0,-2 0-6 0 0,-2-2-8 0 0,-1 0 12 0 0,-2-1-18 0 0,-1 0 5 0 0,0-2-2 0 0,-2 0-5 0 0,-1 0 11 0 0,0-1-17 0 0,-1 0-9 0 0,0 0 11 0 0,0-1-4 0 0,-4-1-4 0 0,2 1 2 0 0,-2-1-15 0 0,1 0 22 0 0,-2 0-25 0 0,1-1 8 0 0,-2 1-3 0 0,1-1 0 0 0,-2 0 0 0 0,1 1-14 0 0,-1-1 8 0 0,-2-1-2 0 0,2 1-14 0 0,0-1 4 0 0,-2 1-2 0 0,2-1-14 0 0,-1 1 4 0 0,-2-1-16 0 0,2 1 13 0 0,-2 0-14 0 0,-1-1 0 0 0,0 0 23 0 0,0 1-17 0 0,0 0 25 0 0,-1 0-25 0 0,-1 2 50 0 0,-1-2-34 0 0,-2 3 35 0 0,-2 0-9 0 0,-2 1-16 0 0,-1 1 6 0 0,-2 0 11 0 0,-1 1-9 0 0,-2 1 78 0 0,-2 0-119 0 0,-1 2 122 0 0,-2 0-99 0 0,-1 1 58 0 0,-2 2-50 0 0,-2 0 70 0 0,-2 3-87 0 0,-2 1 79 0 0,-3 0-85 0 0,-1 2 62 0 0,-1 0-52 0 0,-3 2 33 0 0,-2 1-19 0 0,-3 1 29 0 0,0 1 1 0 0,-3 0-18 0 0,-1 2 21 0 0,0-1-26 0 0,-1 0 17 0 0,0 0-5 0 0,1 0-4 0 0,0 0 11 0 0,1-1 6 0 0,2 0-20 0 0,2-1 25 0 0,1-1-21 0 0,2-1 6 0 0,1-1 16 0 0,0 0-18 0 0,1 0 10 0 0,0 0-12 0 0,0-1 13 0 0,0 0-14 0 0,0 0 5 0 0,-1 0 7 0 0,1 0-12 0 0,-1 0-5 0 0,1-1 6 0 0,0 0-2 0 0,1 0 0 0 0,1-1 56 0 0,0 0-82 0 0,2-1 93 0 0,1-1-108 0 0,2 0 107 0 0,1-1-107 0 0,0 0 111 0 0,1-1-94 0 0,1 1 85 0 0,1-1-109 0 0,1-1 120 0 0,0 0-97 0 0,2-1 90 0 0,1-1-114 0 0,-1 1 108 0 0,2-1-89 0 0,-1 0 68 0 0,1 0-67 0 0,-1-1 90 0 0,1 1-23 0 0,-1-1 10 0 0,-1 1-14 0 0,1 0-6 0 0,-2 0-31 0 0,1 0 22 0 0,-1 0 5 0 0,1 0-16 0 0,-1-1-13 0 0,2 0-1 0 0,0 1-20 0 0,1-1 33 0 0,0 0-7 0 0,1 0 4 0 0,1-1-14 0 0,1 1 18 0 0,0-1-2 0 0,1-1-26 0 0,1 0 36 0 0,0 0-17 0 0,1 0-69 0 0,0-1 100 0 0,0 0-94 0 0,1 1 99 0 0,1-2-85 0 0,-1 1 91 0 0,1 0-96 0 0,-1 0 117 0 0,0 0-114 0 0,1-1 101 0 0,-1 1-114 0 0,1 0 117 0 0,0 0-153 0 0,-1 0 125 0 0,1-1-95 0 0,-1 1 111 0 0,0-1-126 0 0,1 1 49 0 0,-1-1 12 0 0,2 0 63 0 0,-1 1-82 0 0,1-1 81 0 0,-1 0-76 0 0,1 0 60 0 0,0 0-65 0 0,-1 0 107 0 0,1 0-111 0 0,0 0 96 0 0,2-2-84 0 0,-2 2 84 0 0,2-2-122 0 0,-1 1 143 0 0,1-1-133 0 0,-1 1 115 0 0,2-1-103 0 0,-2 1 109 0 0,1-1-107 0 0,0 1 103 0 0,1-1-101 0 0,-2 1 95 0 0,0 0-112 0 0,2-1 89 0 0,-1 0-94 0 0,1 0 93 0 0,-2 0-75 0 0,2 0 102 0 0,-1 1-113 0 0,0-2 100 0 0,0 1-91 0 0,1 0 97 0 0,-1 1-104 0 0,1-1 125 0 0,-2 0-107 0 0,2 0 89 0 0,-2 0-82 0 0,2-1 80 0 0,-2 2-127 0 0,2-1 140 0 0,-2 0-127 0 0,3 0 122 0 0,-2 0-111 0 0,1 0 108 0 0,-1 0-97 0 0,2-1 76 0 0,-2 1-64 0 0,1 0 92 0 0,0-1-106 0 0,0 0 94 0 0,0 0-89 0 0,1 0 96 0 0,-1 1-95 0 0,2-1 104 0 0,-2 0-105 0 0,2-1 102 0 0,-2 1-111 0 0,2-1 108 0 0,1 0-116 0 0,-2 1 127 0 0,1-1-122 0 0,1-1 116 0 0,-2 2-104 0 0,1-1 105 0 0,0 0-110 0 0,0 0 80 0 0,0 0-57 0 0,1-1 76 0 0,-2 1-101 0 0,1 0 92 0 0,1-1-84 0 0,-2 1 75 0 0,1 0-69 0 0,0-1 100 0 0,-1 1-113 0 0,0 0 105 0 0,1-1-102 0 0,-1 1 109 0 0,1-1-126 0 0,0 1 137 0 0,-1 0-126 0 0,1-1 122 0 0,0 1-111 0 0,0-1 104 0 0,0 1-115 0 0,1-1 113 0 0,0-1-114 0 0,0 1 119 0 0,-1 0-130 0 0,1 0 114 0 0,1-1-114 0 0,1 1 66 0 0,0-1-109 0 0,1 0 81 0 0,-7-35-27106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19:32.1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57 165 200 0 0,'-43'-24'11702'0'0,"42"23"-11402"0"0,0 0 0 0 0,-1 0 0 0 0,1 0 0 0 0,0-1 0 0 0,0 1 1 0 0,0 0-1 0 0,1-1 0 0 0,-1 1 0 0 0,0 0 0 0 0,0-1 0 0 0,1 1 0 0 0,-1-1 0 0 0,1 1 1 0 0,-1-1-1 0 0,1 1 0 0 0,0-1 0 0 0,0 1 0 0 0,-1-4 0 0 0,1 4-273 0 0,0-5 388 0 0,0-1 0 0 0,1 1 0 0 0,-1 0 0 0 0,1-1 0 0 0,2-6 0 0 0,-2 11-277 0 0,-1-2-40 0 0,1 0 0 0 0,-1 0 1 0 0,1 0-1 0 0,0 0 1 0 0,0 1-1 0 0,0-1 0 0 0,1 0 1 0 0,-1 0-1 0 0,4-5 1 0 0,-4 8 120 0 0,4-17 894 0 0,37 76-915 0 0,-32-42-179 0 0,1 0-1 0 0,15 16 1 0 0,-2-6 32 0 0,-13-12 110 0 0,2-1 0 0 0,0 0-1 0 0,0-1 1 0 0,1 0 0 0 0,23 15-1 0 0,-35-27-96 0 0,0 1 1 0 0,0-1-1 0 0,0 1 0 0 0,0-1 0 0 0,1 0 1 0 0,-1 0-1 0 0,0 0 0 0 0,0 0 0 0 0,0 0 1 0 0,0 0-1 0 0,0 0 0 0 0,0-1 0 0 0,0 1 1 0 0,1-1-1 0 0,-1 1 0 0 0,0-1 1 0 0,-1 0-1 0 0,1 0 0 0 0,0 0 0 0 0,0 0 1 0 0,0 0-1 0 0,2-2 0 0 0,40-34 169 0 0,-35 28-148 0 0,76-74-418 0 0,-35 25-3638 0 0,-37 51 824 0 0,-4 2-493 0 0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2:33.03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0671E6"/>
      <inkml:brushProperty name="anchorY" value="-1.59395E6"/>
      <inkml:brushProperty name="scaleFactor" value="0.5"/>
    </inkml:brush>
  </inkml:definitions>
  <inkml:trace contextRef="#ctx0" brushRef="#br0">20 115 1564 0 0,'0'-1'2092'0'0,"-1"-2"-448"0"0,0-2-221 0 0,0 0-49 0 0,0-1-129 0 0,0 1-38 0 0,0-3-36 0 0,0 2 110 0 0,-1-1-228 0 0,1 1 66 0 0,0-2-87 0 0,0 2-35 0 0,-1 0-227 0 0,1 0-20 0 0,0 0-183 0 0,1 1-14 0 0,-1 2-158 0 0,0-2-17 0 0,0 2-119 0 0,1 0-26 0 0,0 2-86 0 0,-1 0-30 0 0,1 0 451 0 0,1 3-302 0 0,-1 2-23 0 0,2 3 2 0 0,0 2-47 0 0,1 5 27 0 0,2 2-20 0 0,0 4 97 0 0,1 2-171 0 0,2 4 147 0 0,1 2-174 0 0,1 3 139 0 0,1 2-221 0 0,1 1 105 0 0,1 1-41 0 0,-1 0-3 0 0,1-2-7 0 0,-1-1 48 0 0,0-1-43 0 0,0-2 48 0 0,-2-2 19 0 0,1-1 14 0 0,-1-2 23 0 0,-2-2-42 0 0,0-2 42 0 0,-1-2-59 0 0,0-2 96 0 0,-1-2 45 0 0,0-1 84 0 0,-1-2 49 0 0,-2-3 41 0 0,1 1 39 0 0,-1-3 22 0 0,0 1-133 0 0,-1-3-28 0 0,0 0-79 0 0,2-4-66 0 0,-1 0-72 0 0,1-5 12 0 0,0-3-8 0 0,1-4-66 0 0,-1-3 34 0 0,1-3-89 0 0,1-5 84 0 0,0-2-111 0 0,0-2 64 0 0,0-2-58 0 0,0-1 48 0 0,1-1-70 0 0,-1-1 24 0 0,0 0-18 0 0,0-1 22 0 0,1 2-11 0 0,-1 0 8 0 0,0 1-15 0 0,-1 1-1 0 0,0 2-10 0 0,0 3-21 0 0,0 0-18 0 0,0 2-43 0 0,-1 2-51 0 0,0 2-22 0 0,0 1-144 0 0,-1 2-94 0 0,1 2-165 0 0,-2 1-177 0 0,1 1-116 0 0,-2 4 18 0 0,2-1-167 0 0,0 2-33 0 0,0 0-205 0 0,1 2-176 0 0,-2 2-231 0 0,4 0-45 0 0,0 3-185 0 0,0 3-286 0 0,2 1-2326 0 0,3 10-3710 0 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2:33.26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0841E6"/>
      <inkml:brushProperty name="anchorY" value="-1.59513E6"/>
      <inkml:brushProperty name="scaleFactor" value="0.5"/>
    </inkml:brush>
  </inkml:definitions>
  <inkml:trace contextRef="#ctx0" brushRef="#br0">0 0 36 0 0,'0'2'7191'0'0,"0"0"-5785"0"0,0 0-298 0 0,0 0-173 0 0,1 1 5 0 0,-1 0 24 0 0,0 0 13 0 0,1-1-71 0 0,1 1-111 0 0,0-2-158 0 0,3 2-92 0 0,0-1-117 0 0,2 0-90 0 0,-1-1-66 0 0,4 0-53 0 0,-1 0-36 0 0,4 0-161 0 0,-2 0 144 0 0,5 0-85 0 0,-3-1-51 0 0,5 0-114 0 0,-4 0-113 0 0,5 0-194 0 0,-4 0-122 0 0,2 0-161 0 0,-2 0-43 0 0,1 0-112 0 0,-4-1-274 0 0,2 1-127 0 0,-3-1-616 0 0,1-1-1701 0 0,-2 1-1353 0 0,-3-1 3169 0 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2:35.24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0996E6"/>
      <inkml:brushProperty name="anchorY" value="-1.59643E6"/>
      <inkml:brushProperty name="scaleFactor" value="0.5"/>
    </inkml:brush>
  </inkml:definitions>
  <inkml:trace contextRef="#ctx0" brushRef="#br0">138 298 1868 0 0,'0'0'2004'0'0,"3"1"-476"0"0,-1 0-218 0 0,2 1-154 0 0,0 0 106 0 0,0-1-146 0 0,2 0 92 0 0,-1 1-209 0 0,-1-1-15 0 0,0-1-304 0 0,1 1 14 0 0,-1 0-287 0 0,0-1 85 0 0,-1 0-206 0 0,2 0 101 0 0,-1-1-178 0 0,-1 1 121 0 0,3-2-199 0 0,-2 1 93 0 0,1-2-145 0 0,-1 1 102 0 0,-1 0-142 0 0,1-2 87 0 0,-1 1-122 0 0,1-1 113 0 0,-2 1-176 0 0,1-2 163 0 0,-1 1-160 0 0,1-1 155 0 0,-1 1-168 0 0,-1-2 163 0 0,0 1-158 0 0,1 0 141 0 0,0 0-126 0 0,0-1 163 0 0,-1 1-123 0 0,1-1 142 0 0,-1 1-151 0 0,1-1 256 0 0,-1 0-128 0 0,0 0 195 0 0,-1 1-125 0 0,1-1 122 0 0,-1 2-117 0 0,0 0 114 0 0,0-1-109 0 0,0 1 52 0 0,0 1-59 0 0,-1-2 85 0 0,0 1-110 0 0,-1-1-27 0 0,0 1-13 0 0,-1 0 2 0 0,0 0-47 0 0,-1 1 69 0 0,0 0-87 0 0,-3 0 49 0 0,2 1-94 0 0,-4 2 53 0 0,2 0-61 0 0,-4 1 63 0 0,-1 1-25 0 0,-2 2 14 0 0,0 2-26 0 0,-2 1 7 0 0,0 2-3 0 0,0 2-42 0 0,-1 2 63 0 0,1 2 134 0 0,1 1-210 0 0,2 2 156 0 0,0 1-180 0 0,2 0 209 0 0,1 1-294 0 0,2 1 196 0 0,2 0-86 0 0,2 0 30 0 0,1-1 0 0 0,2 0 4 0 0,2-1 13 0 0,2 0 2 0 0,1-1-23 0 0,1-1 30 0 0,2-1 0 0 0,0-2-13 0 0,0-1-9 0 0,2-2 35 0 0,0-2 2 0 0,-1-2-4 0 0,1-2 9 0 0,-1-1-22 0 0,1-3 7 0 0,2-2 142 0 0,-1-2-243 0 0,0-3 266 0 0,0-3-288 0 0,0-3 234 0 0,-1-2-276 0 0,0-3 98 0 0,-1-1 7 0 0,-1-1-37 0 0,0 0 37 0 0,0 0-10 0 0,-1 1-2 0 0,0 0 11 0 0,0 1-40 0 0,0 2 44 0 0,-1 1-15 0 0,0 1 0 0 0,-1 2-26 0 0,0 0 12 0 0,-1 4-1 0 0,1-1-6 0 0,-1 2 17 0 0,2 1 23 0 0,-2 1-1 0 0,0 2 2 0 0,3 1 15 0 0,-1 0 5 0 0,2 4-14 0 0,0 1 5 0 0,1 3 138 0 0,-1 2-180 0 0,1 2 205 0 0,0 2-258 0 0,-1 2 110 0 0,1 1-29 0 0,0 1-30 0 0,-1 1 72 0 0,1 0-28 0 0,0 1-17 0 0,0-2 30 0 0,-2-1-43 0 0,1 0 46 0 0,-1-2-15 0 0,0-1 19 0 0,-1-1 19 0 0,0-1 5 0 0,-1-4 29 0 0,0 1-35 0 0,-1-1 12 0 0,0-2 15 0 0,0 0-20 0 0,-1-2-16 0 0,2-3 186 0 0,-1-2-288 0 0,1-2 274 0 0,1-2-272 0 0,-1-3 248 0 0,1-1-234 0 0,-1-3 266 0 0,1 0-303 0 0,0-1 274 0 0,0-1-229 0 0,0 0 133 0 0,0 0 22 0 0,0 1-51 0 0,-1 0 7 0 0,1 0-35 0 0,0 1 8 0 0,-1 1 9 0 0,1 1-64 0 0,-1 0 4 0 0,-1 4-13 0 0,1-1-28 0 0,-1 2 54 0 0,1-1-13 0 0,-1 2-23 0 0,2 1 14 0 0,0 0 3 0 0,-2 2-24 0 0,4 1 138 0 0,-1 1-307 0 0,2 2 244 0 0,1 2-243 0 0,1 2 165 0 0,-1 1-214 0 0,1 2 125 0 0,-1 0-167 0 0,0 3 148 0 0,-1 0-146 0 0,-1 1 136 0 0,0 0-7 0 0,-1 1 31 0 0,-1-1 44 0 0,0 0-5 0 0,-2-1 33 0 0,1 0 7 0 0,-1-2 56 0 0,-1-2 28 0 0,0 0 33 0 0,0-1 103 0 0,0 0 8 0 0,-1-2 108 0 0,1-1-212 0 0,-2-1 330 0 0,1-1 480 0 0,-1-3-790 0 0,0-1 278 0 0,0-1-111 0 0,0-3 264 0 0,0-1-256 0 0,0-1 109 0 0,0-2-136 0 0,0 0 144 0 0,0-1-139 0 0,0-1 80 0 0,2 1-193 0 0,-1-2 59 0 0,0 1-86 0 0,2-1-6 0 0,-1 0-34 0 0,1 0-13 0 0,0 1 0 0 0,1 0-6 0 0,0 0-28 0 0,-1 1-1 0 0,1 1-25 0 0,0 0-9 0 0,1 1-55 0 0,-2 2-46 0 0,1 0-43 0 0,0 1-22 0 0,1 0-106 0 0,0 1-44 0 0,1 0 24 0 0,-1 1 54 0 0,-1 2 39 0 0,2 0-6 0 0,0 1 4 0 0,2 2-51 0 0,-1 1 37 0 0,1 2 71 0 0,0 1 142 0 0,0 1-169 0 0,-1 2 234 0 0,0 1-228 0 0,0 0 276 0 0,0 1-221 0 0,-2 1 237 0 0,0 0-236 0 0,0 0 231 0 0,0 0-219 0 0,-1-1 233 0 0,-1 0-232 0 0,0-1 247 0 0,1 0-232 0 0,-2-1 248 0 0,1-1-269 0 0,-1-1 324 0 0,0 1-271 0 0,-1-2 248 0 0,1 1-206 0 0,0-2 238 0 0,-1-1-270 0 0,0-1 251 0 0,-1-1-250 0 0,1 0 275 0 0,1-2-298 0 0,-1 0 297 0 0,2-3-296 0 0,-1 1 261 0 0,1-4-270 0 0,0-1 70 0 0,0-1 31 0 0,0-1 6 0 0,-1-1 40 0 0,2-1-18 0 0,-2 1-52 0 0,1-1 48 0 0,1 0 15 0 0,-1 1-14 0 0,0 0-53 0 0,-1 1 99 0 0,0 2-60 0 0,1 0-8 0 0,-2 1 9 0 0,1-1-29 0 0,0 3-11 0 0,0-1-22 0 0,0 1-10 0 0,-1 1-41 0 0,0 0 57 0 0,1 0-15 0 0,-1 2 19 0 0,-1 0-17 0 0,3 2-3 0 0,0 0 5 0 0,1 4-36 0 0,1 0 25 0 0,0 3 210 0 0,1 1-293 0 0,0 0 284 0 0,0 2-283 0 0,1-1 256 0 0,-1 1-279 0 0,0 0 298 0 0,0-1-268 0 0,1 0 263 0 0,-1 0-259 0 0,-1-2 246 0 0,0 0-200 0 0,0-2 251 0 0,0 0-291 0 0,-1-1 271 0 0,0-1-246 0 0,1-2 259 0 0,0-1-278 0 0,2-2 113 0 0,-1-1-37 0 0,1-2 32 0 0,-1-3-17 0 0,0-1 6 0 0,0-2 8 0 0,0-2 3 0 0,-1-2-15 0 0,0-1 14 0 0,0-1 66 0 0,0 1 107 0 0,0 0-68 0 0,-1 0 100 0 0,0 2-119 0 0,0 1 125 0 0,-1 2-193 0 0,-1 0 127 0 0,1 3-191 0 0,-1 0 90 0 0,-1 2-103 0 0,1 0 91 0 0,0 1-84 0 0,-1 2 104 0 0,1 2-119 0 0,0 1 79 0 0,1 4-16 0 0,-1 2 27 0 0,1 4-47 0 0,0 2 43 0 0,0 3 164 0 0,1 3-244 0 0,0 3 269 0 0,1 3-282 0 0,0 3 97 0 0,1 1-32 0 0,1 2-7 0 0,0 2 35 0 0,0 0-20 0 0,0 0 40 0 0,1 1-53 0 0,-1-1 12 0 0,0-1 24 0 0,-1-2-9 0 0,0-1 13 0 0,0-3-16 0 0,-2-2 33 0 0,1-2-5 0 0,-1-2-7 0 0,-1-2 106 0 0,0-3 49 0 0,0 0 136 0 0,-1-5-34 0 0,0 1-53 0 0,-1-3-26 0 0,0-2-58 0 0,0-2 1 0 0,0-1-127 0 0,-1-2 206 0 0,0 0-157 0 0,-1-3-1 0 0,-1-2 17 0 0,-1-1 48 0 0,1-2 62 0 0,-1-2 19 0 0,1 0 1 0 0,-1-2 113 0 0,0-1-8 0 0,-1 0-6 0 0,1-1 32 0 0,0 0-126 0 0,-1-2 116 0 0,1 1-105 0 0,0 0 73 0 0,-1-1-8 0 0,1 0 72 0 0,0-1-88 0 0,-1 0 2 0 0,1 1-63 0 0,0-1 93 0 0,0 1-78 0 0,0-1-31 0 0,0 1-15 0 0,1-1-28 0 0,-2 0 27 0 0,1 0-38 0 0,-1 0 2 0 0,1 0 7 0 0,-1 0-31 0 0,0-1 4 0 0,0 1-53 0 0,-1-1 4 0 0,1 1-5 0 0,0 0-10 0 0,-1 0-7 0 0,1 1 1 0 0,0 0 46 0 0,1 0-84 0 0,-1 1 27 0 0,1 0-38 0 0,0 1 31 0 0,0 0-29 0 0,1 1-10 0 0,1 1-6 0 0,-1 0-10 0 0,2 3-4 0 0,-1-1-22 0 0,1 3 10 0 0,1-2-14 0 0,-1 3 36 0 0,2-2-62 0 0,0 2 33 0 0,2-1-6 0 0,-1 2 19 0 0,2 0-24 0 0,0 1 18 0 0,2 0 14 0 0,-1 0-5 0 0,3 2-20 0 0,-2 0 15 0 0,2 2-28 0 0,0-1-26 0 0,1 3 2 0 0,1-1-8 0 0,0 2-4 0 0,1 1-4 0 0,0 0 6 0 0,-1 1-50 0 0,1 1-4 0 0,-2 0 22 0 0,0 0-9 0 0,0 1 26 0 0,-1 1 3 0 0,0 1 19 0 0,-1 0 15 0 0,-1 0-12 0 0,0 2 24 0 0,-2-1-2 0 0,0 2 16 0 0,-1 0 5 0 0,-1 0 23 0 0,-2 1-10 0 0,0 1 19 0 0,-2 0 69 0 0,-2-1-98 0 0,0 1 113 0 0,-1-1-123 0 0,-1-1 97 0 0,-1 0-104 0 0,-1-1 81 0 0,-1 1-114 0 0,-1-2 79 0 0,0 0-119 0 0,-1-1 38 0 0,0 0-238 0 0,0-1 31 0 0,-1-2-368 0 0,0 0 95 0 0,3-2-265 0 0,-3-1 150 0 0,3 0-452 0 0,-2-1-132 0 0,1-1-257 0 0,0-2-262 0 0,2 1-238 0 0,-2-2-587 0 0,2 0-2653 0 0,-8-3-4097 0 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2:36.53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1226E6"/>
      <inkml:brushProperty name="anchorY" value="-1.59772E6"/>
      <inkml:brushProperty name="scaleFactor" value="0.5"/>
    </inkml:brush>
  </inkml:definitions>
  <inkml:trace contextRef="#ctx0" brushRef="#br0">59 313 2380 0 0,'-3'0'2160'0'0,"-3"-1"-746"0"0,0 1-324 0 0,-3-2-233 0 0,1 1-259 0 0,-1-1-34 0 0,2 0-102 0 0,2 1-84 0 0,1-2 147 0 0,2 0-75 0 0,4-1 53 0 0,0 1-95 0 0,5-1 37 0 0,3-1-42 0 0,5 1 5 0 0,3-1-78 0 0,5 1 95 0 0,4-1-120 0 0,5 0 49 0 0,5 0-128 0 0,5 0 72 0 0,5-1-126 0 0,5 0 86 0 0,4 0-53 0 0,5-1-23 0 0,4 0 3 0 0,2 0-117 0 0,3 0 107 0 0,2-1-154 0 0,1 0 118 0 0,0 0-145 0 0,1-1 112 0 0,-1 1-120 0 0,-1 0 108 0 0,-1 0-140 0 0,-1 1 130 0 0,-2-1-106 0 0,-1 0 102 0 0,-4 1-138 0 0,-3 0 144 0 0,-4 0-133 0 0,-2 1 124 0 0,-3 0-121 0 0,-4 0 120 0 0,-2 0-125 0 0,-4 1 98 0 0,-2 0-85 0 0,-4 1 98 0 0,-2 0-150 0 0,-3 0 162 0 0,-2 0-139 0 0,-2 1 130 0 0,-3 0-121 0 0,-1 1 129 0 0,-2-1-127 0 0,-2 1 118 0 0,-1 0-124 0 0,-2 0 116 0 0,-3 0-110 0 0,1 1 93 0 0,-4 0-83 0 0,2 0 103 0 0,-2-1-105 0 0,1 1 112 0 0,-2 0-122 0 0,2 0 116 0 0,-2 0-124 0 0,2 1 130 0 0,-2-1-151 0 0,2 0 157 0 0,-3 0-128 0 0,3 0 114 0 0,-3 1-102 0 0,2-1 114 0 0,-2 0-128 0 0,2 0 124 0 0,-1 0-118 0 0,1-1 106 0 0,-2 1-112 0 0,2-1 104 0 0,-3 1-98 0 0,0 0 114 0 0,1 1-146 0 0,-2-1 165 0 0,0 0-144 0 0,1 0 119 0 0,-1 1-128 0 0,-2-1 112 0 0,0 0-109 0 0,-1 1 97 0 0,1-1-99 0 0,0 1 99 0 0,0 0-110 0 0,-1-1 85 0 0,-1 1-120 0 0,0 0 81 0 0,0 0-185 0 0,-1 0 140 0 0,2 0-294 0 0,1-1 123 0 0,0 1 64 0 0,-1 0-73 0 0,0 0 62 0 0,-1 0-98 0 0,0-1 84 0 0,1 2-1592 0 0,1-1 1511 0 0,0 0-167 0 0,0 1 12 0 0,-1-1-448 0 0,-1 0-91 0 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2:37.12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1583E6"/>
      <inkml:brushProperty name="anchorY" value="-1.59868E6"/>
      <inkml:brushProperty name="scaleFactor" value="0.5"/>
    </inkml:brush>
  </inkml:definitions>
  <inkml:trace contextRef="#ctx0" brushRef="#br0">78 56 748 0 0,'0'0'0'0'0,"-3"-1"2208"0"0,-1-1-681 0 0,-2 0-132 0 0,0 0-219 0 0,-1-1-149 0 0,0 1-109 0 0,1 0-16 0 0,0 0 18 0 0,1-1-35 0 0,0 0-69 0 0,2 1-116 0 0,-1 0-131 0 0,1-1-82 0 0,1 1-71 0 0,0 0-11 0 0,0 0-11 0 0,1 0 106 0 0,0 1-144 0 0,0 0 100 0 0,0-1-148 0 0,1 0 111 0 0,-1 0-210 0 0,1 1 144 0 0,0-1 722 0 0,0 1-820 0 0,-1-1-121 0 0,1 0 108 0 0,0 1-134 0 0,0 0 85 0 0,-1 1-93 0 0,1-1 284 0 0,3 2-152 0 0,0-1-80 0 0,2 2-12 0 0,-1-1-22 0 0,3 1 34 0 0,-2 1-69 0 0,4 0 35 0 0,0 0-77 0 0,1 1 53 0 0,1 1-33 0 0,2 0 9 0 0,0 0-16 0 0,2 0-1 0 0,0 1 0 0 0,2 0-10 0 0,0 0-17 0 0,2 1-28 0 0,0-1 40 0 0,0 1-43 0 0,0 0 36 0 0,-1-1-19 0 0,0 1-23 0 0,-1-1 40 0 0,0 0-84 0 0,-2-1 90 0 0,0 1-28 0 0,-1-2 9 0 0,-1 1 5 0 0,-1 0-39 0 0,0-1 48 0 0,-1 0-29 0 0,-3 0 18 0 0,1-1-23 0 0,-2 0 12 0 0,1 0 4 0 0,-1-1-38 0 0,1 2 20 0 0,-2-2 7 0 0,1 1 6 0 0,-2 0 14 0 0,-2-2-26 0 0,2 1 8 0 0,-1 0-22 0 0,0 0 11 0 0,0 0 9 0 0,0 0 34 0 0,0-1-13 0 0,-1 2 2 0 0,0-1 10 0 0,-1 0 2 0 0,-1 2-29 0 0,0-1 60 0 0,-2 1-18 0 0,1 0 16 0 0,-3 2 171 0 0,-1 0-222 0 0,-1 1 276 0 0,0 1-260 0 0,-3 0 233 0 0,1 1-265 0 0,-2-1 237 0 0,-1 1-265 0 0,-1 1 189 0 0,-1 0-222 0 0,0 0 235 0 0,-1 0-287 0 0,0 1 244 0 0,0 0-384 0 0,-1 0 223 0 0,0 0-389 0 0,1 0-146 0 0,-1 1-230 0 0,1 0-415 0 0,0 0-281 0 0,1 1-270 0 0,0 0-921 0 0,0 1-2157 0 0,1-1-3071 0 0,2-2 6913 0 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2:38.37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1725E6"/>
      <inkml:brushProperty name="anchorY" value="-1.60036E6"/>
      <inkml:brushProperty name="scaleFactor" value="0.5"/>
    </inkml:brush>
  </inkml:definitions>
  <inkml:trace contextRef="#ctx0" brushRef="#br0">10 250 268 0 0,'0'0'8227'0'0,"-2"0"-7128"0"0,0-1-110 0 0,-1 0 82 0 0,2 1-140 0 0,-1-1 69 0 0,3-1-210 0 0,0 1 38 0 0,0-1-171 0 0,2-1 106 0 0,-1 1-180 0 0,0 0 67 0 0,3 0-183 0 0,-2 0 99 0 0,0 0-47 0 0,3 0 20 0 0,-1 1 5 0 0,3 0-76 0 0,-2-1-33 0 0,4 1-28 0 0,-2 0-17 0 0,5 0 15 0 0,1 0 16 0 0,2 0-18 0 0,3 0 3 0 0,3 0-58 0 0,4 0-26 0 0,2 0-42 0 0,5-1-31 0 0,4 0-14 0 0,5 0-66 0 0,4-2 2 0 0,6 0-33 0 0,5-2-12 0 0,4 1-28 0 0,3-1 2 0 0,4-1-41 0 0,2 0 6 0 0,2-1-14 0 0,1 0-16 0 0,2 1 143 0 0,1-1-228 0 0,0 0 222 0 0,0 0-266 0 0,-1 0 270 0 0,-1 0-252 0 0,-1 0 221 0 0,-3 0-224 0 0,-1 1 112 0 0,-3-1 58 0 0,-4 1-175 0 0,-4 0 54 0 0,-4 1-8 0 0,-6 0 34 0 0,-3 0-38 0 0,-5 1 47 0 0,-4 0-37 0 0,-3 2 25 0 0,-4-1 7 0 0,-4 1 8 0 0,-2 0-2 0 0,-3 1 7 0 0,-3-1-2 0 0,-3 1-36 0 0,-1 0 6 0 0,-3 1-79 0 0,2 0-36 0 0,-3 0-110 0 0,1 0-55 0 0,-2 0-101 0 0,-2 0-74 0 0,2 0-77 0 0,-2 1-87 0 0,-1-1-199 0 0,2 0-17 0 0,-2 1-237 0 0,-1-1-81 0 0,-1 1-263 0 0,-1 0-143 0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2:38.78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2073E6"/>
      <inkml:brushProperty name="anchorY" value="-1.60137E6"/>
      <inkml:brushProperty name="scaleFactor" value="0.5"/>
    </inkml:brush>
  </inkml:definitions>
  <inkml:trace contextRef="#ctx0" brushRef="#br0">66 13 2176 0 0,'0'0'0'0'0,"-4"-1"2436"0"0,-1 0-681 0 0,-2 0-244 0 0,0-1-266 0 0,-2 1-268 0 0,2-1 12 0 0,2 1-5 0 0,-2 0-12 0 0,2 0 116 0 0,0 0-232 0 0,0 0 3480 0 0,8 3-4071 0 0,0 0 48 0 0,4 1-106 0 0,1 2-3 0 0,3 0-55 0 0,2 0 24 0 0,1 2-100 0 0,2 0 70 0 0,2 1-100 0 0,3 1 70 0 0,1 2-107 0 0,1 0 53 0 0,1 1-55 0 0,2 1 74 0 0,0-1-88 0 0,1 1 83 0 0,1 0-118 0 0,-1-1 118 0 0,0 1-112 0 0,0-1 90 0 0,-2 0-92 0 0,-1-1 96 0 0,-2 0-113 0 0,-1-1 113 0 0,-2 0-99 0 0,-1 0 90 0 0,-1-1-92 0 0,-2-1 83 0 0,-2 0-90 0 0,0-1 105 0 0,-3 0-96 0 0,-1 0 141 0 0,-2-2-8 0 0,0 1 11 0 0,-3-1 22 0 0,0 2-24 0 0,-3 1 42 0 0,-1 0-46 0 0,-3 1 1 0 0,-1 1-10 0 0,-3 2-23 0 0,-2 0 5 0 0,-3 1-36 0 0,-2 1-9 0 0,-2 2-83 0 0,-3 2-142 0 0,-4 2-181 0 0,-1 1-283 0 0,-3 2-392 0 0,-3 2-416 0 0,-2 2-458 0 0,-3 2-572 0 0,-1 1-2144 0 0,-2 0-2810 0 0,7-5 6351 0 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2:39.47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2218E6"/>
      <inkml:brushProperty name="anchorY" value="-1.60329E6"/>
      <inkml:brushProperty name="scaleFactor" value="0.5"/>
    </inkml:brush>
  </inkml:definitions>
  <inkml:trace contextRef="#ctx0" brushRef="#br0">88 11 504 0 0,'0'0'0'0'0,"-2"-1"1500"0"0,-1 1-490 0 0,0 0-126 0 0,-2-1-152 0 0,0 1-110 0 0,1-1-8 0 0,-2 1-7 0 0,0-1-27 0 0,2 0-244 0 0,1 1 203 0 0,-2 0-280 0 0,1-1 163 0 0,0 1-213 0 0,1-1 151 0 0,1 1-175 0 0,-1 0 184 0 0,0 0-93 0 0,0-1 48 0 0,1 1-20 0 0,0 0-37 0 0,1 0 525 0 0,-2-1-584 0 0,1 1-113 0 0,-1 0 74 0 0,0-1-107 0 0,2 1 72 0 0,0 0-103 0 0,0 0 112 0 0,1 0-82 0 0,0 0-67 0 0,0 0 82 0 0,0 0-74 0 0,0 0 58 0 0,0 0 16 0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2:41.34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2082E6"/>
      <inkml:brushProperty name="anchorY" value="-1.602E6"/>
      <inkml:brushProperty name="scaleFactor" value="0.5"/>
    </inkml:brush>
  </inkml:definitions>
  <inkml:trace contextRef="#ctx0" brushRef="#br0">98 2233 3044 0 0,'0'2'2581'0'0,"0"1"-454"0"0,0 1-299 0 0,0 0-144 0 0,0 0-63 0 0,0-2 1 0 0,0 2 156 0 0,0-1-195 0 0,0 3 3290 0 0,1-8-3936 0 0,1-3-86 0 0,0-1-74 0 0,0-1-105 0 0,0-3-45 0 0,1-1-100 0 0,-1-3-74 0 0,0-1 45 0 0,-1-4-186 0 0,0-2 80 0 0,1-4-121 0 0,-1-4 25 0 0,-1-6-114 0 0,1-5 29 0 0,-2-7-118 0 0,1-7 62 0 0,-2-6-126 0 0,0-5 76 0 0,-1-4-37 0 0,-1-6-56 0 0,0-3 50 0 0,-1-3-70 0 0,-1-1-4 0 0,1-2 14 0 0,-1 1-36 0 0,0 2 24 0 0,0 3 10 0 0,0 3-16 0 0,0 4 62 0 0,0 4-79 0 0,1 5 63 0 0,1 5-47 0 0,-1 6 64 0 0,1 5-70 0 0,0 5 93 0 0,0 4-98 0 0,1 4 100 0 0,0 4-105 0 0,1 3 92 0 0,-1 2-88 0 0,1 3 82 0 0,0 2-105 0 0,0 1 78 0 0,0 3-76 0 0,1 1 73 0 0,0 1-106 0 0,0 2 96 0 0,0 0-72 0 0,1 3 25 0 0,-1 0-72 0 0,1 2 52 0 0,-1-1-56 0 0,1 1 114 0 0,0 1-90 0 0,0 0 90 0 0,1 1-85 0 0,1-1 82 0 0,0 2-49 0 0,3-1 95 0 0,-1 2-96 0 0,3 0 101 0 0,0 0-96 0 0,2 1 104 0 0,-1 0-105 0 0,3 1 111 0 0,-1-1-108 0 0,3 2 98 0 0,2 0-95 0 0,0-1 103 0 0,2 1-110 0 0,1 0 108 0 0,1 0-116 0 0,1 0 118 0 0,2 0-111 0 0,2 0 99 0 0,1 0-132 0 0,2-1 141 0 0,0 0-104 0 0,2 0 102 0 0,2-1-90 0 0,2 0 74 0 0,1 0-77 0 0,2-1 82 0 0,2-1-85 0 0,1 0 72 0 0,2 0-87 0 0,0-1 86 0 0,1 0-40 0 0,-1 0-77 0 0,0 1 75 0 0,0-1-60 0 0,-2 1 82 0 0,0-1-112 0 0,-1 0 95 0 0,-2 0-109 0 0,-1 1 64 0 0,-3-2-118 0 0,-2 1 97 0 0,-3 0-126 0 0,-3 1 107 0 0,-3 0-104 0 0,-2 0 67 0 0,-5 1-146 0 0,1 0 41 0 0,-4 1-172 0 0,1-1 44 0 0,-3 1-256 0 0,1 0 114 0 0,-1 0-317 0 0,-3 0 51 0 0,2 0-263 0 0,-2 0-181 0 0,-1 0-28 0 0,-1 1-111 0 0,-2-1 5 0 0,-6-8-6682 0 0,-2 5 6762 0 0,1 1 305 0 0,-4-2 182 0 0,2 2 160 0 0,-3-2 289 0 0,-1-1 140 0 0,0 0 193 0 0,0 0 152 0 0,0 0 5 0 0,-1 0 433 0 0,1-1-114 0 0,0 1 264 0 0,0 0 3 0 0,1-1-82 0 0,-1 0 147 0 0,1 1-78 0 0,0-1 152 0 0,0 1-69 0 0,1-1 162 0 0,0 1-118 0 0,0-1 106 0 0,0 1-165 0 0,0 0 184 0 0,3 1-119 0 0,-2-1-1 0 0,3 2-67 0 0,-2-1-75 0 0,2 0-73 0 0,-1 1 4 0 0,2 0-123 0 0,-1 0-39 0 0,1 1-80 0 0,0 0-65 0 0,1 0-46 0 0,0 1-79 0 0,2 1-54 0 0,-2-1-57 0 0,0 1-20 0 0,1-1-10 0 0,1 1-20 0 0,0 0-1 0 0,1 1-25 0 0,1 1 11 0 0,1 1-33 0 0,3 2 33 0 0,3 1-2 0 0,1 0 80 0 0,2 2-152 0 0,2 0 160 0 0,2 1-180 0 0,1 1 169 0 0,1 0-168 0 0,2 0 143 0 0,0 1-170 0 0,1-1 172 0 0,0 0-161 0 0,0 1 151 0 0,0-1-161 0 0,0 0 159 0 0,-1 0-169 0 0,-2-1 134 0 0,-1 0-143 0 0,-1-1 157 0 0,-1-1-164 0 0,-2 0 157 0 0,-3-1-178 0 0,0 0 183 0 0,0 0-177 0 0,-3-1 198 0 0,0 1-157 0 0,-2-1 189 0 0,-2 2-156 0 0,-1 1 184 0 0,-2 2-203 0 0,-2 1 184 0 0,-2 1-164 0 0,-1 1 142 0 0,-2 1-164 0 0,-1 1 58 0 0,-1 3-49 0 0,-3 1-237 0 0,0 3-335 0 0,-2 3-163 0 0,-1 2-512 0 0,-1 4-626 0 0,-2 4-601 0 0,0 3-3815 0 0,0 5-4077 0 0,4-8 10046 0 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2:42.47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2313E6"/>
      <inkml:brushProperty name="anchorY" value="-1.6016E6"/>
      <inkml:brushProperty name="scaleFactor" value="0.5"/>
    </inkml:brush>
  </inkml:definitions>
  <inkml:trace contextRef="#ctx0" brushRef="#br0">113 620 4260 0 0,'0'0'0'0'0,"-1"-5"3289"0"0,-3-8-860 0 0,-2-4-403 0 0,-2-5-389 0 0,0-2-305 0 0,-1 0-262 0 0,1 0-159 0 0,-1 2-62 0 0,1 1 12 0 0,0 3-34 0 0,1 2 45 0 0,1 1-410 0 0,0 2 110 0 0,1 2-330 0 0,2 3 161 0 0,0 3-334 0 0,2 2 221 0 0,0 1-259 0 0,1 4 57 0 0,2 5-45 0 0,0 4-5 0 0,3 6 176 0 0,2 7-275 0 0,1 7 210 0 0,2 7-215 0 0,1 6 199 0 0,2 6-94 0 0,1 3 25 0 0,0 3-208 0 0,0 2 267 0 0,0 1-271 0 0,-1-1 297 0 0,1 0-298 0 0,-1-2 282 0 0,-1-3-257 0 0,0-2 259 0 0,-2-5-268 0 0,-1-3 285 0 0,0-5-276 0 0,-2-4 330 0 0,-1-4-316 0 0,-1-5 386 0 0,0-2-183 0 0,-1-4 332 0 0,-1-2-228 0 0,-1-5 173 0 0,0-1-281 0 0,-1-3 169 0 0,-1-2-213 0 0,0-3 155 0 0,-2-3-227 0 0,-1-4 209 0 0,-2-3-263 0 0,-1-5 227 0 0,-2-4-258 0 0,1-5 191 0 0,-2-4-50 0 0,0-4 4 0 0,0-5-164 0 0,-1-4 229 0 0,0-3-262 0 0,0-3 256 0 0,0-4-166 0 0,-1-2 232 0 0,0 0-138 0 0,1-1 121 0 0,0 0 1 0 0,1 2-3 0 0,0 0 19 0 0,0 2-4 0 0,0 0 82 0 0,0 1-173 0 0,1 1 138 0 0,0 0-171 0 0,0 1 142 0 0,1 1-186 0 0,-1 0 124 0 0,2 2-133 0 0,0 2 125 0 0,1 3-155 0 0,0 2 148 0 0,2 3-158 0 0,1 2 117 0 0,1 2-152 0 0,1 3 150 0 0,1 1-206 0 0,3 2 130 0 0,1 1-242 0 0,2 1 66 0 0,2 3-256 0 0,3 0 162 0 0,3 3-298 0 0,1 3 213 0 0,3 1-240 0 0,2 3 146 0 0,2 3-79 0 0,3 2 82 0 0,1 2-65 0 0,2 4 86 0 0,1 2-29 0 0,1 3 48 0 0,0 3 45 0 0,0 3 40 0 0,-1 3 59 0 0,-3 2-63 0 0,-2 1 193 0 0,-4 2-33 0 0,-3 1 32 0 0,-4 1 87 0 0,-3 0-18 0 0,-3-1 72 0 0,-4 1 58 0 0,-4-2 62 0 0,-2 1 69 0 0,-4 0 109 0 0,-3 0 28 0 0,-3-1-7 0 0,-2-1 81 0 0,-3-1-45 0 0,-2-1-12 0 0,-1-1-46 0 0,-2-3-32 0 0,0 0 131 0 0,0-3-233 0 0,0-1 184 0 0,1-2-260 0 0,2-2 237 0 0,1-1-285 0 0,2-1 270 0 0,1-1-317 0 0,2-1 256 0 0,4-1-280 0 0,-1 1 226 0 0,3-2-290 0 0,-1 0 274 0 0,3-1-309 0 0,1 0 273 0 0,1-1-252 0 0,2 2 247 0 0,1-1-251 0 0,2 1 262 0 0,4 1-275 0 0,2 1 293 0 0,2 0-279 0 0,2 1 266 0 0,2 2-280 0 0,3 1 294 0 0,2 1-313 0 0,2 2 318 0 0,2 2-297 0 0,1 2 300 0 0,2 1-285 0 0,-1 2 273 0 0,1 2-105 0 0,0 1 28 0 0,-1 1-48 0 0,0 0 46 0 0,-2 1-40 0 0,0 1-3 0 0,-1-1-69 0 0,-1-1-29 0 0,0 0-183 0 0,-2-1 98 0 0,-2-1-251 0 0,0-1 100 0 0,-2-1-171 0 0,0-2-139 0 0,-3-1-140 0 0,0-1-168 0 0,-2-2-170 0 0,1-2-124 0 0,-2-1-294 0 0,-1-2-273 0 0,-2-2-195 0 0,2-1-1985 0 0,3 0-3321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19:32.8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53 564 0 0,'-2'-36'13021'0'0,"1"35"-12868"0"0,1 0 0 0 0,0 1 0 0 0,0-1 0 0 0,0 0 0 0 0,0 0 0 0 0,0 0 0 0 0,0 1-1 0 0,0-1 1 0 0,0 0 0 0 0,0 0 0 0 0,0 1 0 0 0,0-1 0 0 0,1 0 0 0 0,-1 0 0 0 0,0 1 0 0 0,1-1 0 0 0,-1 0-1 0 0,0 1 1 0 0,1-1 0 0 0,0-1 0 0 0,7 14 1027 0 0,9 36-625 0 0,-15-42-182 0 0,11 42 131 0 0,-3 0 0 0 0,7 78 0 0 0,-6-39-380 0 0,-6-53-221 0 0,5 38 59 0 0,-7-27-3103 0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2:42.72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2503E6"/>
      <inkml:brushProperty name="anchorY" value="-1.60338E6"/>
      <inkml:brushProperty name="scaleFactor" value="0.5"/>
    </inkml:brush>
  </inkml:definitions>
  <inkml:trace contextRef="#ctx0" brushRef="#br0">34 97 2596 0 0,'0'0'2977'0'0,"-1"-3"-594"0"0,1 0-124 0 0,-1-3-262 0 0,1 1-33 0 0,-1-2-238 0 0,0 1 208 0 0,-1-2-319 0 0,0 1 97 0 0,0-1-317 0 0,0 2-115 0 0,0-1-306 0 0,0 2-122 0 0,-1 0-283 0 0,1 0-37 0 0,1 2-239 0 0,-1-1 33 0 0,1 0-228 0 0,1 2 120 0 0,-1 0-150 0 0,0 2 113 0 0,0 2-152 0 0,-1 3 118 0 0,0 3-70 0 0,1 3 10 0 0,0 3-6 0 0,1 3-14 0 0,1 3-21 0 0,1 2-8 0 0,2 2-98 0 0,1 2-12 0 0,1 2-245 0 0,1 1-16 0 0,2 0-296 0 0,1 0 111 0 0,1-1-439 0 0,0-2 163 0 0,2-1-349 0 0,-1-3-123 0 0,1-3-288 0 0,-1-3-176 0 0,1-3-564 0 0,-1-3-375 0 0,-3-4-2020 0 0,2-4-2890 0 0,-2-2 6493 0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2:42.87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2644E6"/>
      <inkml:brushProperty name="anchorY" value="-1.60499E6"/>
      <inkml:brushProperty name="scaleFactor" value="0.5"/>
    </inkml:brush>
  </inkml:definitions>
  <inkml:trace contextRef="#ctx0" brushRef="#br0">169 124 1760 0 0,'-3'-3'3753'0'0,"-5"-3"-963"0"0,-4-3-345 0 0,-1-2-445 0 0,-3 0-361 0 0,0-1-270 0 0,1 1-191 0 0,0 0-169 0 0,2 2-165 0 0,0 0-25 0 0,2 2-356 0 0,1 0-31 0 0,3 2-388 0 0,0 0-154 0 0,2 2-338 0 0,2 0-451 0 0,1 1-529 0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2:43.15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2501E6"/>
      <inkml:brushProperty name="anchorY" value="-1.60359E6"/>
      <inkml:brushProperty name="scaleFactor" value="0.5"/>
    </inkml:brush>
  </inkml:definitions>
  <inkml:trace contextRef="#ctx0" brushRef="#br0">56 135 5525 0 0,'0'0'3736'0'0,"-3"-2"-1190"0"0,0 0-70 0 0,-3-1-754 0 0,1 1 21 0 0,-3-2-285 0 0,2 2 242 0 0,2-1-167 0 0,-2 1-34 0 0,1 0-332 0 0,1 1-170 0 0,2 0-289 0 0,0-2-73 0 0,1 1-196 0 0,2-2-2 0 0,2 1-174 0 0,3-2 16 0 0,2 0-230 0 0,3 0-40 0 0,2 0-283 0 0,3 0-37 0 0,2-1-332 0 0,3 0 53 0 0,1 0-328 0 0,2 0 103 0 0,3-1-277 0 0,1 0-95 0 0,0 1-79 0 0,0-1-132 0 0,0 2-27 0 0,-2 0-120 0 0,-2 1-483 0 0,-2 0 166 0 0,-4 2-653 0 0,-1 0-1083 0 0,-4 2-1740 0 0,-3-1 3693 0 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2:43.35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2664E6"/>
      <inkml:brushProperty name="anchorY" value="-1.60473E6"/>
      <inkml:brushProperty name="scaleFactor" value="0.5"/>
    </inkml:brush>
  </inkml:definitions>
  <inkml:trace contextRef="#ctx0" brushRef="#br0">37 56 2536 0 0,'-2'2'3257'0'0,"-2"1"-697"0"0,-2 2-365 0 0,1-1-283 0 0,-1 1-118 0 0,1-1-71 0 0,1 0 68 0 0,1-2-445 0 0,2 0 32 0 0,2 0-429 0 0,0 0 2 0 0,5-1-384 0 0,3-1 83 0 0,3-1-273 0 0,4-1 17 0 0,2-1-342 0 0,3-1 68 0 0,4 0-420 0 0,2-1 134 0 0,3 0-477 0 0,2-1-74 0 0,2 0-269 0 0,2 0-279 0 0,0-1-215 0 0,1 0-179 0 0,-1 1-339 0 0,1-1-608 0 0,0-1-1547 0 0,-1 0-2423 0 0,-8 1 5242 0 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2:44.27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2839E6"/>
      <inkml:brushProperty name="anchorY" value="-1.60594E6"/>
      <inkml:brushProperty name="scaleFactor" value="0.5"/>
    </inkml:brush>
  </inkml:definitions>
  <inkml:trace contextRef="#ctx0" brushRef="#br0">759 67 4228 0 0,'-2'-2'3357'0'0,"-1"-2"-920"0"0,-1-1-429 0 0,0-1-423 0 0,-2-1-295 0 0,1 1-249 0 0,0-1-100 0 0,1 2-54 0 0,-1-1-134 0 0,1 1-152 0 0,0 0-191 0 0,1 1-37 0 0,0 1-117 0 0,2 2-18 0 0,-3 1-70 0 0,1 0-34 0 0,-2 5 5 0 0,0 4-54 0 0,-3 5 28 0 0,0 4 82 0 0,-3 5-131 0 0,-1 7 150 0 0,-3 6-199 0 0,-2 5 190 0 0,-2 5-149 0 0,-2 2 208 0 0,-1 2-208 0 0,-2 1 280 0 0,0 1-284 0 0,-1-2 266 0 0,-1-1-196 0 0,-1-1 236 0 0,-1-2-235 0 0,1-2 246 0 0,0-4-293 0 0,1-4 260 0 0,0-2-193 0 0,1-6 169 0 0,2-2-108 0 0,1-4 121 0 0,2-4-183 0 0,0-3 55 0 0,1-3-63 0 0,1-2 59 0 0,0-4-132 0 0,2-3 133 0 0,0-3-184 0 0,1-2 124 0 0,1-4-170 0 0,1-3 144 0 0,0-3-181 0 0,3-4 178 0 0,0-1-167 0 0,2-3 167 0 0,2-3-180 0 0,1-1 175 0 0,2-3-175 0 0,2-1 178 0 0,1-2-174 0 0,3-1 174 0 0,2-1-85 0 0,1-1 22 0 0,3 0-106 0 0,2-1 112 0 0,2 0-136 0 0,1 1 87 0 0,2 1-56 0 0,1 2 90 0 0,1 1-110 0 0,1 2 143 0 0,0 3-207 0 0,2 1 207 0 0,-1 3-177 0 0,1 1 179 0 0,0 2-192 0 0,-1 3 142 0 0,1 2-132 0 0,-2 1 162 0 0,1 3-174 0 0,-2 1 190 0 0,0 3-207 0 0,-1 2 216 0 0,1 2-200 0 0,-2 3 196 0 0,1 2-171 0 0,0 3 197 0 0,-1 2-58 0 0,0 4-133 0 0,0 3 184 0 0,-1 2-164 0 0,-1 3 160 0 0,0 1-153 0 0,-1 2 168 0 0,0 0-167 0 0,-1 1 176 0 0,-1 0-154 0 0,0 0 140 0 0,-1 0-144 0 0,1-1 164 0 0,-1 0-162 0 0,1-3 139 0 0,-2 0-144 0 0,1-3 172 0 0,0-1-182 0 0,0-1 195 0 0,-1-3-174 0 0,1-2 160 0 0,0-1-169 0 0,0-2 134 0 0,-3-2-209 0 0,3-1 196 0 0,-2-2-246 0 0,3-1 147 0 0,0-3-192 0 0,2-2 210 0 0,-1-2-210 0 0,1-2 189 0 0,0-1-191 0 0,0-3 238 0 0,0-1-192 0 0,0-1 219 0 0,-2 0-175 0 0,1-2 261 0 0,-2-1-183 0 0,0 1 224 0 0,-1-1-165 0 0,-1 0 253 0 0,-1 0-11 0 0,0 0 11 0 0,-2 1-19 0 0,0-1 50 0 0,-1 1-25 0 0,0-1-10 0 0,-1 1 55 0 0,-1-1 25 0 0,0 0-33 0 0,-1 0-122 0 0,-1 0 78 0 0,0 0-88 0 0,0-1 22 0 0,-1 1 10 0 0,-1-1-9 0 0,0 1-71 0 0,-1-1 39 0 0,0 0-127 0 0,0 1 99 0 0,-1-1-109 0 0,0 1 63 0 0,0-1-103 0 0,0 1 74 0 0,0 0-71 0 0,0 1 76 0 0,-1 0-89 0 0,1 1 84 0 0,-1 1-106 0 0,1 0 111 0 0,-1 0-118 0 0,1 2 105 0 0,0 0-102 0 0,0 3 81 0 0,1-1-94 0 0,0 2 92 0 0,0-1-112 0 0,0 1 89 0 0,0 0-94 0 0,0 1 98 0 0,1 1-119 0 0,-1-1 120 0 0,0 2-121 0 0,-1-1 101 0 0,0 1-77 0 0,2 1 111 0 0,-4 0-97 0 0,1 1 92 0 0,-3 0-115 0 0,1 1 76 0 0,-2 1-72 0 0,2 0 94 0 0,-3 1-107 0 0,3 0 76 0 0,-3 1-122 0 0,-1 0 99 0 0,3 0-149 0 0,-2 1 159 0 0,0 0-157 0 0,1 0 71 0 0,1 0-200 0 0,-1 1 106 0 0,2-2-204 0 0,-2 3 101 0 0,1-1-345 0 0,0 1 193 0 0,1-1-300 0 0,0 1 22 0 0,1 0-198 0 0,0 1-245 0 0,0 0-313 0 0,0 0-197 0 0,1 1-435 0 0,0-1-378 0 0,2 1-2096 0 0,-4 6-3901 0 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2:46.95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2697E6"/>
      <inkml:brushProperty name="anchorY" value="-1.60474E6"/>
      <inkml:brushProperty name="scaleFactor" value="0.5"/>
    </inkml:brush>
  </inkml:definitions>
  <inkml:trace contextRef="#ctx0" brushRef="#br0">1315 1025 1668 0 0,'0'0'0'0'0,"0"3"1744"0"0,2 4-443 0 0,2 2-74 0 0,-1 2-151 0 0,1 2-39 0 0,1 1 121 0 0,0-1-77 0 0,-1 0 210 0 0,1 0-169 0 0,0-1 147 0 0,-1-1-98 0 0,-1-3-59 0 0,0 1-72 0 0,0-3-104 0 0,0 2-40 0 0,-1-3 160 0 0,0 2-265 0 0,0-2 153 0 0,0 0-27 0 0,0-1 4 0 0,-1 0 59 0 0,0 0-142 0 0,0-1 54 0 0,0 0-199 0 0,0-2-13 0 0,0 1 895 0 0,-1-5-1272 0 0,0-2-33 0 0,-1-2-81 0 0,0-2 24 0 0,1-2-88 0 0,-1-2-2 0 0,0-3-13 0 0,0-2-52 0 0,-1-2 23 0 0,0-3-24 0 0,0-3-46 0 0,-1-3 45 0 0,0-3-73 0 0,-1-4 26 0 0,0-3-43 0 0,-1-3 25 0 0,-1-2-37 0 0,1-1 24 0 0,-2-1-41 0 0,1 1 2 0 0,-1-1 22 0 0,0 0-8 0 0,0 2 3 0 0,0 2 0 0 0,0 2 14 0 0,1 3-9 0 0,-1 2 13 0 0,1 2-8 0 0,-1 1 17 0 0,0 3-10 0 0,0 1 8 0 0,1 2 3 0 0,0 2 0 0 0,0 2 23 0 0,1 2-25 0 0,0 1 13 0 0,1 3-8 0 0,0 1 2 0 0,0 2-11 0 0,0 0 4 0 0,0 2 2 0 0,1 1 0 0 0,0 2-10 0 0,1-1 8 0 0,-1 2 7 0 0,1-1 2 0 0,0 2-4 0 0,0 0-3 0 0,0 0 1 0 0,1 0 3 0 0,-1 2 4 0 0,1 0 51 0 0,-1 0-89 0 0,2 0 57 0 0,-1 2-29 0 0,0-2 8 0 0,0 1-7 0 0,0 1 11 0 0,0 1-8 0 0,1-3 3 0 0,-1 2 3 0 0,1-1-24 0 0,-1 1 12 0 0,1 1 5 0 0,0 0-2 0 0,-1-1-13 0 0,0 1-1 0 0,0 0 9 0 0,0 0-3 0 0,0 0 5 0 0,1 1-19 0 0,0-1 6 0 0,-1 1-22 0 0,0 0-194 0 0,-1-1 177 0 0,0 0-14 0 0,-2 0 8 0 0,0 1 7 0 0,-4 1-35 0 0,-3 0 11 0 0,-2 0-33 0 0,-3 1 3 0 0,-3-1-12 0 0,-4 2 17 0 0,-3-1 8 0 0,-4 0 30 0 0,-3 0 3 0 0,-3 1 11 0 0,-1 0 13 0 0,-2-1 6 0 0,0 1-24 0 0,-2 0 37 0 0,-1 1 2 0 0,0-1 4 0 0,1 0 16 0 0,0 1-14 0 0,1-1 15 0 0,0 0-14 0 0,2 0 19 0 0,0 0-6 0 0,1 0 11 0 0,1-1 2 0 0,3 1-4 0 0,1-1 2 0 0,2 0-6 0 0,1 1 6 0 0,3-1 17 0 0,1 0-18 0 0,3 0 1 0 0,1 0 4 0 0,3-1-25 0 0,4 0 17 0 0,0 1-6 0 0,3-1-13 0 0,-2-1 8 0 0,4 1-21 0 0,-1 0 20 0 0,2 0-59 0 0,-1-1 88 0 0,3 1-56 0 0,1-1 4 0 0,-2 0 14 0 0,1 1-20 0 0,1-1-27 0 0,1 0-2 0 0,-1 0-39 0 0,1 0-47 0 0,0 1-82 0 0,2-1-80 0 0,0 0-129 0 0,1 0-76 0 0,-2 0-118 0 0,-1 0-118 0 0,1 0-137 0 0,1 1 3 0 0,0-1-325 0 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2:47.49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2439E6"/>
      <inkml:brushProperty name="anchorY" value="-1.60256E6"/>
      <inkml:brushProperty name="scaleFactor" value="0.5"/>
    </inkml:brush>
  </inkml:definitions>
  <inkml:trace contextRef="#ctx0" brushRef="#br0">267 127 704 0 0,'0'0'1604'0'0,"-1"-2"-630"0"0,1 0 134 0 0,0 0-516 0 0,0-2 235 0 0,1 0-263 0 0,0-2 297 0 0,1 0-128 0 0,0 0-30 0 0,0 0-45 0 0,1 0-142 0 0,-1 1-42 0 0,1-2-78 0 0,0 2 48 0 0,1 0-68 0 0,0 0 140 0 0,0-1-69 0 0,0 2 105 0 0,0-1-56 0 0,-1 1 86 0 0,0-1-94 0 0,0 2 91 0 0,-1 0-84 0 0,0 0-77 0 0,1 1 77 0 0,-2-1-45 0 0,1 2-30 0 0,0-2-37 0 0,-1 1-25 0 0,1 0-58 0 0,-2 1-1 0 0,1 0-52 0 0,0-1-30 0 0,0 1-47 0 0,0-1-23 0 0,-1 1-31 0 0,1 1 0 0 0,-1-1-31 0 0,0 1 64 0 0,0 0-115 0 0,0 0-43 0 0,0 0 58 0 0,0 0-34 0 0,0 0 11 0 0,-3 1 21 0 0,0 0-25 0 0,-4 3 23 0 0,-2 0-44 0 0,-1 2 96 0 0,-1 1-24 0 0,-2 1-4 0 0,-1 1 5 0 0,-1 0 7 0 0,0 1-21 0 0,-1 1-21 0 0,-1 0 28 0 0,0 0-75 0 0,-1 1 100 0 0,0 0-96 0 0,1 0 80 0 0,1 0-93 0 0,0-2 50 0 0,1 0-49 0 0,2 0 78 0 0,1-2-84 0 0,2 0 92 0 0,0 0-88 0 0,2-1 125 0 0,0 0-42 0 0,2 0 44 0 0,0 0 10 0 0,2-1 3 0 0,1 2 6 0 0,1-2 18 0 0,1 2 18 0 0,1 1 6 0 0,2 0 6 0 0,2 1 8 0 0,1 0-136 0 0,3 1 142 0 0,2 0-91 0 0,3 0 32 0 0,2 2-31 0 0,4-1-7 0 0,2 1-18 0 0,2 1-57 0 0,3-1 62 0 0,2 1-60 0 0,2 1 31 0 0,2-1-74 0 0,1 1-111 0 0,1-1-144 0 0,0 0-193 0 0,1 0-255 0 0,0 1-74 0 0,0-1-375 0 0,0 2-178 0 0,0 0-304 0 0,-1 1-771 0 0,0 1-2391 0 0,0 2-2909 0 0,-8-4 6693 0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2:48.70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2603E6"/>
      <inkml:brushProperty name="anchorY" value="-1.60432E6"/>
      <inkml:brushProperty name="scaleFactor" value="0.5"/>
    </inkml:brush>
  </inkml:definitions>
  <inkml:trace contextRef="#ctx0" brushRef="#br0">60 369 3456 0 0,'0'0'0'0'0,"-2"-3"2797"0"0,-1-7-743 0 0,-1-2-54 0 0,-1-2-445 0 0,0-2-55 0 0,0-1-291 0 0,0 2 48 0 0,0 0-166 0 0,1 2 59 0 0,-1 0-198 0 0,2 3-153 0 0,0 2-142 0 0,0 0-134 0 0,1 1-140 0 0,0 1-41 0 0,0 2-89 0 0,1 0 452 0 0,2 6-509 0 0,1 4 233 0 0,2 5-244 0 0,2 5 222 0 0,1 7-227 0 0,2 7 202 0 0,0 8-160 0 0,2 8 188 0 0,0 7-180 0 0,-1 6 103 0 0,0 4 34 0 0,0 5-157 0 0,-1 1 120 0 0,0 0-133 0 0,-1 1 74 0 0,0-3-76 0 0,0-1 114 0 0,0-3-39 0 0,-2-4-18 0 0,1-5-10 0 0,-1-3-32 0 0,-1-6-26 0 0,0-4 0 0 0,0-4-41 0 0,-1-5-8 0 0,0-4 4 0 0,-1-3-8 0 0,0-3 67 0 0,-1-4 46 0 0,1-2 42 0 0,-2-1-10 0 0,1-3-52 0 0,-2-2-30 0 0,1-2-60 0 0,-1-3-31 0 0,0-1-2 0 0,0-2 108 0 0,-1-4-266 0 0,-1-4 152 0 0,0-2-114 0 0,-1-4 61 0 0,-1-3-28 0 0,0-4-16 0 0,-1-3 24 0 0,-1-2-23 0 0,1-4 2 0 0,-1-2-19 0 0,0-3 24 0 0,0-1 10 0 0,0-3 6 0 0,1-1-27 0 0,0-1 23 0 0,-1-1-31 0 0,1-1 45 0 0,-1-1-18 0 0,0-1-12 0 0,0 0 10 0 0,0 0-28 0 0,0-2 12 0 0,-1 1-10 0 0,2-1 8 0 0,-1-1 6 0 0,0 1-15 0 0,1-1 42 0 0,1 1-59 0 0,0 0 33 0 0,0 0-11 0 0,1 2-26 0 0,1 1 8 0 0,1 2 19 0 0,0 2-29 0 0,2 2 9 0 0,0 3-31 0 0,0 3 3 0 0,2 1-25 0 0,1 3 33 0 0,2 2-34 0 0,0 1-4 0 0,2 2-4 0 0,2 1-5 0 0,1 2-4 0 0,1 2-51 0 0,3 2-32 0 0,1 2-27 0 0,1 2-30 0 0,2 2-37 0 0,1 2-31 0 0,1 3-22 0 0,2 3-3 0 0,0 2-44 0 0,1 3-17 0 0,1 1 6 0 0,0 3 51 0 0,0 2 4 0 0,0 2 44 0 0,-2 2 183 0 0,0 2-162 0 0,-2 1 224 0 0,-2 3-162 0 0,-1 1 188 0 0,-3 1-166 0 0,-3 1 225 0 0,-1 0-173 0 0,-4 1 186 0 0,-2 0-193 0 0,-3 1 223 0 0,-4 0-184 0 0,-2 1 164 0 0,-3 0-150 0 0,-3-1 175 0 0,-3 1-178 0 0,-3 0 79 0 0,-4 0 7 0 0,-2-2 102 0 0,-1-1-143 0 0,-2-2 174 0 0,-1-3-173 0 0,0-1 169 0 0,-1-2-163 0 0,2-2 157 0 0,1-1-164 0 0,0-3 188 0 0,2-1-135 0 0,2-1 150 0 0,1-2-117 0 0,3 0 162 0 0,0-1-167 0 0,2-1 150 0 0,4-1-171 0 0,-1 0 130 0 0,2-1-177 0 0,1 1 134 0 0,1-1-145 0 0,2-1 101 0 0,2 0-130 0 0,1 0 149 0 0,4 0-176 0 0,1 0 150 0 0,4 2-139 0 0,4 0 157 0 0,3 1-168 0 0,5 1 177 0 0,2 2-160 0 0,3 2 151 0 0,4 2-147 0 0,2 2 146 0 0,3 3-142 0 0,1 2 151 0 0,2 3-158 0 0,0 1 165 0 0,-1 2-194 0 0,-1 2 104 0 0,-2-1-239 0 0,-1 2 98 0 0,-2-1-281 0 0,-2 1 199 0 0,-3-1-401 0 0,-1-2 28 0 0,-3-1-298 0 0,-1-1-219 0 0,-2-1-200 0 0,-2-3-303 0 0,-1-1-266 0 0,-2-2-477 0 0,-1-2-407 0 0,0-3-1226 0 0,-3-2-2324 0 0,-3-4 4912 0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2:49.23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2799E6"/>
      <inkml:brushProperty name="anchorY" value="-1.6064E6"/>
      <inkml:brushProperty name="scaleFactor" value="0.5"/>
    </inkml:brush>
  </inkml:definitions>
  <inkml:trace contextRef="#ctx0" brushRef="#br0">177 174 848 0 0,'-2'-3'5323'0'0,"0"1"-3471"0"0,-1-3-442 0 0,0 1-355 0 0,-1-1-193 0 0,1 0-146 0 0,-1 0-35 0 0,0 0-15 0 0,0-1-38 0 0,1 1-85 0 0,0 0-71 0 0,0 1-85 0 0,0-1-78 0 0,1 1-34 0 0,0 1 4 0 0,0-1 30 0 0,0 1 69 0 0,0 1 11 0 0,1-2-16 0 0,-1 2 19 0 0,1 0 9 0 0,0-1-27 0 0,0 1 56 0 0,0 0-77 0 0,0 0 89 0 0,0 1-153 0 0,0-1 143 0 0,-1 0-247 0 0,1 0 245 0 0,0 1-298 0 0,-2-1 208 0 0,1 1-275 0 0,-1-1 231 0 0,0 0-368 0 0,0 1 344 0 0,0 0-315 0 0,-1-1 246 0 0,0 1-283 0 0,1 0 245 0 0,-3 1-281 0 0,1 1 352 0 0,-2 1-331 0 0,0 3 318 0 0,-1 2-164 0 0,0 2 289 0 0,0 4-255 0 0,0 2 238 0 0,1 3-195 0 0,0 4 240 0 0,2 3-154 0 0,1 2 144 0 0,1 2-236 0 0,3 2 164 0 0,1 1-191 0 0,3 1 146 0 0,2 0-201 0 0,2-1 203 0 0,3 1-232 0 0,3-1 205 0 0,3-1-222 0 0,1-3 162 0 0,2-2-152 0 0,1-4 136 0 0,2-2-168 0 0,0-4 148 0 0,1-4-186 0 0,1-3 92 0 0,-1-4-144 0 0,0-4 160 0 0,0-3-187 0 0,0-4 192 0 0,-1-4-175 0 0,-1-4 164 0 0,-2-4-174 0 0,-1-5 99 0 0,-3-6-209 0 0,-3-3 183 0 0,-3-5-224 0 0,-3-2 265 0 0,-3-1-146 0 0,-3 0 267 0 0,-4 0-91 0 0,-2 2 172 0 0,-3 2-126 0 0,-2 3 138 0 0,-3 3-198 0 0,-1 2 166 0 0,-2 4-198 0 0,-2 2 140 0 0,-1 2-151 0 0,0 3 126 0 0,-1 3-188 0 0,0 2 59 0 0,0 3-172 0 0,0 1-195 0 0,2 3-303 0 0,0 2-400 0 0,1 3-338 0 0,0 2-385 0 0,2 1-476 0 0,2 3-920 0 0,2 1-1623 0 0,-5 7-4286 0 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2:49.64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2666E6"/>
      <inkml:brushProperty name="anchorY" value="-1.60499E6"/>
      <inkml:brushProperty name="scaleFactor" value="0.5"/>
    </inkml:brush>
  </inkml:definitions>
  <inkml:trace contextRef="#ctx0" brushRef="#br0">43 115 1564 0 0,'0'0'3929'0'0,"-3"0"-1168"0"0,-1 0-385 0 0,0 0-488 0 0,-2 0-256 0 0,1 0-152 0 0,1 0-52 0 0,1 0 85 0 0,0 0-328 0 0,-1-1 83 0 0,1 1-369 0 0,0-1-29 0 0,2-1-326 0 0,2 0 45 0 0,4-1-265 0 0,4-1 93 0 0,3 0-266 0 0,4-2 55 0 0,3 1-312 0 0,3-1 116 0 0,2 0-369 0 0,4-1 148 0 0,2 0-373 0 0,1 0-77 0 0,2 0-171 0 0,2 1-148 0 0,-1-1-194 0 0,0 0-89 0 0,-1 1-65 0 0,-2 1-157 0 0,-2 0-58 0 0,-4 2-337 0 0,-1 0 85 0 0,-4 1-1879 0 0,-5 1-1348 0 0,-4 0 3320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19:33.4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256 120 936 0 0,'-16'-28'9082'0'0,"15"28"-8987"0"0,1-1 1 0 0,0 1-1 0 0,-1-1 0 0 0,1 1 0 0 0,0-1 0 0 0,-1 1 0 0 0,1 0 1 0 0,-1-1-1 0 0,1 1 0 0 0,-1 0 0 0 0,1-1 0 0 0,-1 1 0 0 0,1 0 1 0 0,-1-1-1 0 0,1 1 0 0 0,-1 0 0 0 0,1 0 0 0 0,-1 0 0 0 0,1-1 1 0 0,-1 1-1 0 0,1 0 0 0 0,-1 0 0 0 0,0 0 0 0 0,1 0 0 0 0,-1 0 1 0 0,1 0-1 0 0,-1 0 0 0 0,1 0 0 0 0,-1 0 0 0 0,0 1 1 0 0,-22 10 1173 0 0,-23 32-572 0 0,38-35-333 0 0,-96 111 1668 0 0,64-69-1095 0 0,39-48-647 0 0,0-25-126 0 0,7-3-41 0 0,0 1-1 0 0,3-1 1 0 0,0 1-1 0 0,1 0 1 0 0,1 1-1 0 0,2 1 1 0 0,0 0-1 0 0,1 0 1 0 0,31-36-1 0 0,-43 57-94 0 0,-1 1-1 0 0,0 0 1 0 0,1-1-1 0 0,-1 1 1 0 0,1 0-1 0 0,-1 0 1 0 0,1 0-1 0 0,0 0 0 0 0,-1 0 1 0 0,1 0-1 0 0,0 0 1 0 0,0 1-1 0 0,-1-1 1 0 0,1 0-1 0 0,0 1 1 0 0,0 0-1 0 0,0-1 1 0 0,0 1-1 0 0,0 0 1 0 0,0 0-1 0 0,0 0 1 0 0,-1 0-1 0 0,1 0 1 0 0,0 1-1 0 0,0-1 1 0 0,0 1-1 0 0,0-1 1 0 0,0 1-1 0 0,0 0 0 0 0,-1-1 1 0 0,1 1-1 0 0,0 0 1 0 0,-1 0-1 0 0,1 0 1 0 0,-1 0-1 0 0,1 1 1 0 0,2 1-1 0 0,5 7 51 0 0,1 0-1 0 0,-2 0 1 0 0,1 1-1 0 0,9 18 1 0 0,0-3 12 0 0,86 122-462 0 0,-97-138 118 0 0,13 17-2379 0 0,-6-10-3832 0 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2:49.89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2841E6"/>
      <inkml:brushProperty name="anchorY" value="-1.60614E6"/>
      <inkml:brushProperty name="scaleFactor" value="0.5"/>
    </inkml:brush>
  </inkml:definitions>
  <inkml:trace contextRef="#ctx0" brushRef="#br0">28 35 4328 0 0,'-1'1'3317'0'0,"-3"2"-902"0"0,0-1-414 0 0,-1 2-380 0 0,0-1-189 0 0,-4 3 4721 0 0,12-6-5357 0 0,0 0-132 0 0,5 0-148 0 0,4-1-89 0 0,2 0-121 0 0,3-1-134 0 0,3-1 59 0 0,3 0-130 0 0,1 0-144 0 0,2 0-90 0 0,2-1-189 0 0,3 1-219 0 0,0-1-234 0 0,3 1-167 0 0,0 1-139 0 0,1-1-232 0 0,0 0-259 0 0,0 0-518 0 0,-1 0-385 0 0,0 0-1865 0 0,-2-1-2540 0 0,-7 1 5627 0 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2:50.79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3019E6"/>
      <inkml:brushProperty name="anchorY" value="-1.60738E6"/>
      <inkml:brushProperty name="scaleFactor" value="0.5"/>
    </inkml:brush>
  </inkml:definitions>
  <inkml:trace contextRef="#ctx0" brushRef="#br0">395 234 1576 0 0,'-1'-2'2652'0'0,"-1"0"-891"0"0,0-3-161 0 0,-1 0-498 0 0,0-2-83 0 0,-1-1-341 0 0,1 2 48 0 0,0-3-58 0 0,0 0 101 0 0,1 2-133 0 0,-1-2 14 0 0,2 2-206 0 0,-2 0 43 0 0,1 0-133 0 0,1 0-22 0 0,0 2-33 0 0,-1-1 34 0 0,1 1 10 0 0,0 0 12 0 0,0 1-6 0 0,0 2-1 0 0,0-2-51 0 0,0 1-18 0 0,0 0 2 0 0,1 1-43 0 0,-2 0-12 0 0,1-1-12 0 0,1 2-14 0 0,-2-2-17 0 0,0 0-15 0 0,0 1 12 0 0,1 0-43 0 0,-3 1 78 0 0,2-1-24 0 0,-1 1 0 0 0,1 1-7 0 0,-3 0-18 0 0,1 0 14 0 0,0 0-42 0 0,-3 1 62 0 0,0 0-33 0 0,-1 1-8 0 0,0 0 125 0 0,-1 1-200 0 0,-1 1 198 0 0,-1 1-248 0 0,0 1-20 0 0,-1 1 106 0 0,-1 2-24 0 0,-1 1 28 0 0,0 2 72 0 0,-2 3 37 0 0,0 2 65 0 0,-1 2-2 0 0,0 4-54 0 0,-1 3 88 0 0,0 2-9 0 0,2 4 79 0 0,0 1-42 0 0,2 3 115 0 0,1 2-166 0 0,2 1 76 0 0,3 0-162 0 0,2 1 80 0 0,2-1-63 0 0,4 1-97 0 0,2 1 92 0 0,3 0-95 0 0,2 0-67 0 0,4-1 61 0 0,1-1-82 0 0,3 0 54 0 0,2-3-72 0 0,2-1 99 0 0,2-2-138 0 0,1-4 103 0 0,1-4-107 0 0,1-3 95 0 0,1-3-155 0 0,0-3 110 0 0,-1-2-172 0 0,1-4 114 0 0,0-2-141 0 0,-1-4 113 0 0,-1-2-21 0 0,1-2-8 0 0,-1-3 6 0 0,0-1 2 0 0,-1-3 9 0 0,0-1 12 0 0,-1-2 15 0 0,-1-1-2 0 0,0-2 6 0 0,-2 0 9 0 0,-1-1-96 0 0,0-1 141 0 0,-2 0-116 0 0,-2 0 152 0 0,0-1-112 0 0,-1 1 176 0 0,-1 0-111 0 0,-2 0 140 0 0,-1 0-149 0 0,0 1 167 0 0,-1 0-125 0 0,-1 0 113 0 0,0 0-139 0 0,-1 0 121 0 0,-1 0-146 0 0,0-1 103 0 0,0 0-112 0 0,-1-1 60 0 0,0 0-44 0 0,-1 0 49 0 0,0 0-94 0 0,1-1 85 0 0,-2 0-94 0 0,-1-1 18 0 0,1 0 3 0 0,-1-1 0 0 0,-1 1-13 0 0,1-1-6 0 0,-1-1-26 0 0,0 0-4 0 0,0 0-19 0 0,0-1 130 0 0,-1 1-128 0 0,1 0 132 0 0,-1 0-117 0 0,0 2 120 0 0,0 0-102 0 0,1 2 27 0 0,-1-1 66 0 0,0 2-101 0 0,1 1 122 0 0,-1 0-120 0 0,0 1 115 0 0,1 1-137 0 0,0 1 148 0 0,-1 0-139 0 0,1 1 131 0 0,-1 1-132 0 0,0 1 128 0 0,1-1-141 0 0,-1 1 102 0 0,-1-1-97 0 0,0 0 126 0 0,0 0-127 0 0,-1 1 124 0 0,-1-1-107 0 0,0 0 116 0 0,-1 1-146 0 0,1-1 137 0 0,-2 0-150 0 0,0 1 147 0 0,0-1-147 0 0,-1 1 151 0 0,0-1-148 0 0,0 1 166 0 0,-1 0-134 0 0,1 0 140 0 0,0 0-152 0 0,-1 0 154 0 0,1 0-146 0 0,0 2 124 0 0,0-2-117 0 0,0 2 142 0 0,1-1-141 0 0,0 2 114 0 0,0 0-104 0 0,1 1 105 0 0,-1-1-125 0 0,2 0 140 0 0,-2 0-155 0 0,1 1 136 0 0,-1 0-121 0 0,2 0 63 0 0,-2 0-201 0 0,1 1 98 0 0,-2-1-262 0 0,1 2 140 0 0,-2 0-322 0 0,1 0 156 0 0,-3 2-272 0 0,-2 1-107 0 0,-1 0-302 0 0,-2 2-418 0 0,-1 0-198 0 0,-1 2-559 0 0,-1 1-695 0 0,-1 1-1482 0 0,-1 0-2927 0 0,4-1 6229 0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2:52.43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2879E6"/>
      <inkml:brushProperty name="anchorY" value="-1.60591E6"/>
      <inkml:brushProperty name="scaleFactor" value="0.5"/>
    </inkml:brush>
  </inkml:definitions>
  <inkml:trace contextRef="#ctx0" brushRef="#br0">15 2388 1212 0 0,'0'0'1584'0'0,"-1"-2"-51"0"0,0 0-265 0 0,-1-3-31 0 0,0 0-183 0 0,0-1-143 0 0,1 0-15 0 0,0-1-98 0 0,0 1 83 0 0,0 0-105 0 0,1 0 13 0 0,-1 0-151 0 0,1 1 1 0 0,-1 1-164 0 0,1-1 2 0 0,0 1-170 0 0,0 0 39 0 0,0 2-143 0 0,1-1 81 0 0,-1 0-175 0 0,1 1 118 0 0,2 2-139 0 0,2 1 150 0 0,2 4-130 0 0,2 1 110 0 0,3 5-144 0 0,3 4 102 0 0,4 3-140 0 0,6 5 110 0 0,4 5-36 0 0,5 3-23 0 0,4 4 19 0 0,6 2-59 0 0,6 3 3 0 0,6 2 33 0 0,4-1-50 0 0,4 1 31 0 0,3-1-20 0 0,3-2 6 0 0,2-3-26 0 0,2-2 8 0 0,2-2 19 0 0,3-3-30 0 0,-1-4 43 0 0,-1-5-17 0 0,-1-2-8 0 0,-1-5 3 0 0,0-3 16 0 0,-1-3 14 0 0,0-3-35 0 0,-1-3 12 0 0,0-3-5 0 0,-1-3 23 0 0,0-3 8 0 0,-1-3 13 0 0,2-2 12 0 0,3-5-16 0 0,1-2 29 0 0,2-3-32 0 0,0-3-17 0 0,0-2 8 0 0,-2-2 0 0 0,0-2-66 0 0,-2-1 104 0 0,-1-1-30 0 0,-2-2-7 0 0,-1 1-8 0 0,-1 0-27 0 0,-1-1 11 0 0,-1 1-43 0 0,-2 2 34 0 0,-2 2-25 0 0,0 0 7 0 0,-2 1-7 0 0,0 2-12 0 0,-1 0 26 0 0,0 2-125 0 0,0 1 149 0 0,-1 2-49 0 0,1 1 2 0 0,-1 1-1 0 0,0 1 5 0 0,0 1 6 0 0,0 2-15 0 0,-1 2-4 0 0,0 1 14 0 0,-1 3-5 0 0,-2 2 2 0 0,-1 2 5 0 0,-1 3-30 0 0,0 2 37 0 0,2 3-3 0 0,2 3-3 0 0,2 2-6 0 0,1 3 6 0 0,0 2-26 0 0,2 3-44 0 0,-2 1 114 0 0,0 3-28 0 0,-1 0-1 0 0,-1 2 19 0 0,-2 0 17 0 0,-1 1 19 0 0,-2 1-22 0 0,-2-1 46 0 0,-2 1-22 0 0,-2-1 30 0 0,-2 0-49 0 0,-4 0 10 0 0,-2-2-9 0 0,-4-1 66 0 0,-4-1-103 0 0,-2-1 94 0 0,-4-1-133 0 0,-4-2 137 0 0,-2 0-174 0 0,-2-2 159 0 0,-2-2-114 0 0,-2 0 229 0 0,-1-2-154 0 0,-2 0 329 0 0,-3-2-259 0 0,1 0 288 0 0,-3-2-250 0 0,1 1 180 0 0,-1 0-254 0 0,-3-2 118 0 0,0-1-186 0 0,1 0 183 0 0,0-1-214 0 0,0-2 195 0 0,-1-1-265 0 0,0-2 231 0 0,1-3-264 0 0,-1-2 174 0 0,0-3-148 0 0,-1-2 208 0 0,1-3-266 0 0,1-4 255 0 0,0-3-265 0 0,1-5 222 0 0,2-3-217 0 0,0-3 245 0 0,2-3-250 0 0,1-2 258 0 0,0 0-249 0 0,2 0 261 0 0,1 0-297 0 0,1 0 262 0 0,1 2-197 0 0,2 0 211 0 0,2 0-256 0 0,2 0 246 0 0,2 0-244 0 0,3 1 240 0 0,2 1-249 0 0,3 1 84 0 0,2 1-10 0 0,3 1 1 0 0,4 2 39 0 0,3 2-67 0 0,3 1 69 0 0,4 1-31 0 0,2 1-10 0 0,4 2 5 0 0,2 0 2 0 0,2 2 7 0 0,3 1-24 0 0,2 1 44 0 0,2 2 1 0 0,5 1 24 0 0,1 1-18 0 0,3 1 7 0 0,1 2-11 0 0,4 2-7 0 0,0 1-8 0 0,2 2 20 0 0,0 0 16 0 0,-1 3-12 0 0,1 0 19 0 0,0 1-47 0 0,0 0 75 0 0,1 2-38 0 0,-1-1 13 0 0,2 1-11 0 0,-1 0 2 0 0,2 1 18 0 0,-1 0-43 0 0,0 0 27 0 0,0 1 38 0 0,-1 0-17 0 0,-1-1 0 0 0,-2 0 15 0 0,-1-1-10 0 0,-1 0 9 0 0,-1-1-12 0 0,-1-1-2 0 0,-1-1 6 0 0,-1 0-8 0 0,0-2-16 0 0,-1-1-14 0 0,-1 0 50 0 0,0-2 2 0 0,-1-1-32 0 0,0 0 18 0 0,0-2-105 0 0,-1-1 155 0 0,0-1-78 0 0,1-2 68 0 0,0-1 152 0 0,-2 0-215 0 0,0-1 251 0 0,-2 0-252 0 0,-2 0 257 0 0,0-1-245 0 0,0 0 205 0 0,-1-1-178 0 0,-2 1 243 0 0,1-1-263 0 0,-2-1 241 0 0,0 0-250 0 0,-1-1 241 0 0,0 0-203 0 0,-2 0 186 0 0,0-1-194 0 0,-1-1 194 0 0,-2 0-167 0 0,0 0 64 0 0,-2-1-9 0 0,-3 0 8 0 0,-1-1 22 0 0,-2 0 8 0 0,-2-1-4 0 0,-2 0-2 0 0,-3 0-14 0 0,-2-1-19 0 0,-2 1-28 0 0,-4 0 47 0 0,-3 0-44 0 0,-2 0 0 0 0,-2 0-18 0 0,-2-1 7 0 0,-3 2-32 0 0,-2 1-5 0 0,-3 0-4 0 0,-2 1-30 0 0,-1 1 8 0 0,-3 2-18 0 0,0 2-10 0 0,-3 2-30 0 0,-1 1 16 0 0,-1 2-22 0 0,0 2-36 0 0,-1 0-88 0 0,-1 3-43 0 0,0 2-117 0 0,0 0-96 0 0,-2 2-71 0 0,0 0-105 0 0,0 2-68 0 0,-1 1-99 0 0,-1-1-159 0 0,0 2-310 0 0,-1 2-137 0 0,-1 1-227 0 0,-3 3-630 0 0,-2 3-3170 0 0,-2 3-3182 0 0,1-1 7776 0 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2:53.09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4145E6"/>
      <inkml:brushProperty name="anchorY" value="-1.60482E6"/>
      <inkml:brushProperty name="scaleFactor" value="0.5"/>
    </inkml:brush>
  </inkml:definitions>
  <inkml:trace contextRef="#ctx0" brushRef="#br0">4 322 2664 0 0,'-1'-4'8678'0'0,"0"1"-6739"0"0,0 0-443 0 0,0-1-203 0 0,1-1-195 0 0,0 1 15 0 0,3-3-224 0 0,1 0 153 0 0,2-1-378 0 0,4-1 167 0 0,1-1-381 0 0,5 0 122 0 0,3-2-308 0 0,4 0 147 0 0,3-2-281 0 0,5 1 172 0 0,4-1-274 0 0,3 0 84 0 0,3 0-169 0 0,1 0 115 0 0,1 1-274 0 0,1 0 189 0 0,0 1-308 0 0,0 1 151 0 0,-2-1-244 0 0,-1 1 77 0 0,-3 1-190 0 0,-3 1-13 0 0,-4 1-126 0 0,-2 0-78 0 0,-4 2-109 0 0,-4 0-49 0 0,-2 1-36 0 0,-2 0-139 0 0,-5 1-287 0 0,-1 1-180 0 0,-3 1 110 0 0,-3 0-419 0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2:53.60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4353E6"/>
      <inkml:brushProperty name="anchorY" value="-1.60577E6"/>
      <inkml:brushProperty name="scaleFactor" value="0.5"/>
    </inkml:brush>
  </inkml:definitions>
  <inkml:trace contextRef="#ctx0" brushRef="#br0">78 1 1680 0 0,'0'0'1880'0'0,"-3"1"-555"0"0,0 0-56 0 0,-2 2-182 0 0,0-1 54 0 0,-2 0-67 0 0,1 0 85 0 0,2 0-81 0 0,-2 0 78 0 0,1-1-103 0 0,1 1-91 0 0,0 0-61 0 0,0-1-128 0 0,1 0-81 0 0,1 0-114 0 0,1 0-74 0 0,-1 0-42 0 0,-1 0-68 0 0,1 0-12 0 0,0 0 12 0 0,0 1 225 0 0,1 0-251 0 0,0 2 236 0 0,-1 0-349 0 0,2 3 292 0 0,0 1-248 0 0,0 3 211 0 0,1 1-272 0 0,-1 3 57 0 0,1 2-70 0 0,1 2-42 0 0,0 2 41 0 0,1 4-26 0 0,0 1-21 0 0,1 3-11 0 0,1 1-18 0 0,1 2 72 0 0,1 2-162 0 0,1 2 120 0 0,0 1-180 0 0,1 1 176 0 0,0 0-214 0 0,1 0 193 0 0,0-1-223 0 0,1-1 229 0 0,-1-2-85 0 0,-1-1-18 0 0,1-1 20 0 0,-1-1-145 0 0,0-2 176 0 0,-1-1-217 0 0,-1-3 223 0 0,0 0-194 0 0,-1-3 218 0 0,-1 0-171 0 0,-1-2 161 0 0,-1-1-173 0 0,0-2 174 0 0,-2 0-110 0 0,-1-2 109 0 0,-1 0-90 0 0,-1 0 149 0 0,-1-1-132 0 0,-1 0 173 0 0,-1 0-106 0 0,-2 0 129 0 0,-1-1-138 0 0,0 1 131 0 0,-2-1-133 0 0,-1 0 105 0 0,1-1-121 0 0,-1-1 128 0 0,1-1-137 0 0,0 0 120 0 0,0-1-134 0 0,1-1 123 0 0,1-1-132 0 0,1 0 114 0 0,1-2-118 0 0,0 0 90 0 0,2-1-56 0 0,-1 1 95 0 0,1-1-92 0 0,2-2 110 0 0,-2 2-112 0 0,2-1 86 0 0,0-1-73 0 0,1-1 25 0 0,0 0-68 0 0,5-1 27 0 0,2 0 12 0 0,4-2-33 0 0,2 0-17 0 0,3-2 13 0 0,3-1-6 0 0,3 0-27 0 0,2 0 3 0 0,4-1-35 0 0,2-1 14 0 0,1 0-21 0 0,3 0-84 0 0,1 0-70 0 0,1 0-135 0 0,0 0-157 0 0,0-1-174 0 0,-1 1-168 0 0,-1-1-168 0 0,0 0-188 0 0,-2 0-326 0 0,-1-1-460 0 0,-2 0-249 0 0,-1 0-592 0 0,-2-2-3408 0 0,-2-1-3997 0 0,-6 3 9745 0 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2:54.57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4539E6"/>
      <inkml:brushProperty name="anchorY" value="-1.60807E6"/>
      <inkml:brushProperty name="scaleFactor" value="0.5"/>
    </inkml:brush>
  </inkml:definitions>
  <inkml:trace contextRef="#ctx0" brushRef="#br0">317 1006 1144 0 0,'3'-2'5409'0'0,"-1"-1"-3335"0"0,1-1-433 0 0,1-1-243 0 0,-1 0-77 0 0,2-1-5 0 0,-1 0-134 0 0,1-1-133 0 0,0-1-175 0 0,-1 0-221 0 0,1 0 86 0 0,0 0-166 0 0,-1 1 16 0 0,0 0-252 0 0,0 0-37 0 0,0 1-56 0 0,0-1-48 0 0,-2 1-44 0 0,2 0-30 0 0,-2 0-20 0 0,1-1-36 0 0,-1 1-26 0 0,1-1-14 0 0,-1 0 24 0 0,1 0-121 0 0,-1 1 161 0 0,-1-1-57 0 0,0 2 39 0 0,0-2 2 0 0,0 1 38 0 0,-1-1 38 0 0,0 2 98 0 0,-1-2-200 0 0,0 2 261 0 0,0-2-286 0 0,-1 2 240 0 0,-2-2-306 0 0,-1 0 107 0 0,0-1 218 0 0,0 2-276 0 0,-2-1 291 0 0,-1 0-295 0 0,-1 1 256 0 0,-1-1-278 0 0,-1 1 244 0 0,-1 0-272 0 0,-1 1 211 0 0,-1 1-243 0 0,-1 1 223 0 0,-1 1-251 0 0,-1 1 238 0 0,0 1-246 0 0,-2 2 250 0 0,0 1-276 0 0,-1 3 255 0 0,-1 1-236 0 0,-1 3 256 0 0,1 3-253 0 0,1 1 278 0 0,0 2-255 0 0,3 2 245 0 0,0 1-235 0 0,4 1 252 0 0,2 1-84 0 0,3 1 10 0 0,2 0-6 0 0,3 0-28 0 0,2 0 26 0 0,3-1-14 0 0,2 0-1 0 0,3 0 24 0 0,3-2-148 0 0,2-1 203 0 0,2-2-220 0 0,3-2 245 0 0,1-3-69 0 0,2-1 1 0 0,2-3-7 0 0,1-2-13 0 0,1-3-30 0 0,1-3 34 0 0,1-3-133 0 0,1-3 160 0 0,0-2-165 0 0,-1-3 172 0 0,0-4-192 0 0,0-4 152 0 0,-1-3-132 0 0,-2-4 24 0 0,-1-6-3 0 0,-2-5-36 0 0,-2-5 0 0 0,-3-5 17 0 0,-2-5 115 0 0,-3-2-145 0 0,-3-2 200 0 0,-2 1-69 0 0,-2 2 85 0 0,-1 2 117 0 0,-2 1 30 0 0,-1 4-63 0 0,-1 4 121 0 0,-1 3-172 0 0,0 3 146 0 0,-1 2-102 0 0,-1 4 47 0 0,1 2-110 0 0,0 2 30 0 0,-1 3-108 0 0,1 2 74 0 0,0 2-152 0 0,1 2 70 0 0,0 2-152 0 0,1 3 72 0 0,0 0-115 0 0,1 4 34 0 0,-1 1 75 0 0,0 2-85 0 0,1 3 118 0 0,1 0-89 0 0,-1 6 126 0 0,1 3-120 0 0,0 5 140 0 0,1 4-134 0 0,0 4 102 0 0,0 5-96 0 0,1 5 121 0 0,1 5-134 0 0,0 4 31 0 0,2 3-1 0 0,1 5-9 0 0,2 3 17 0 0,1 1 46 0 0,1 0-106 0 0,1-2 105 0 0,1-2-114 0 0,1-2 150 0 0,1-3-119 0 0,0-3 122 0 0,2-2-115 0 0,-1-4 115 0 0,0-4-104 0 0,1-2 129 0 0,1-4-118 0 0,-1-2 122 0 0,1-3-97 0 0,1-4 67 0 0,0-2-155 0 0,0-4 68 0 0,0-2-120 0 0,2-3 143 0 0,0-3-149 0 0,2-3 134 0 0,1-3-124 0 0,0-3 154 0 0,2-2-125 0 0,1-3 156 0 0,-1-1-133 0 0,1-3 149 0 0,-2 0-90 0 0,0-2 159 0 0,0 0-86 0 0,-3 0 144 0 0,1-1-63 0 0,-3 1 122 0 0,-1-1-65 0 0,-1 1 112 0 0,-2-1-53 0 0,-2 2 48 0 0,-1 0-54 0 0,-3 1 39 0 0,0 1-120 0 0,-3 0 77 0 0,0 1-117 0 0,-2 1 69 0 0,-2 0-145 0 0,-1 1 78 0 0,-1 2-122 0 0,-1 0 79 0 0,-2 1-120 0 0,-1 0 90 0 0,-2 1-110 0 0,-2 1 106 0 0,-2 2-126 0 0,-2 1 89 0 0,-1 1-103 0 0,-2 3 94 0 0,-2 2-113 0 0,-1 3 33 0 0,-2 3-3 0 0,-2 4 96 0 0,-2 5-125 0 0,-1 3 74 0 0,1 4-64 0 0,1 4 25 0 0,2 2-8 0 0,3 2 61 0 0,5 2-114 0 0,3 0 101 0 0,4 2-135 0 0,5-1 118 0 0,4 1-159 0 0,5 0 126 0 0,4 0-199 0 0,4-1 145 0 0,4-1-216 0 0,3-2 159 0 0,3-3-243 0 0,3-2 162 0 0,1-3-349 0 0,1-5 168 0 0,0-2-328 0 0,1-5 49 0 0,0-3-229 0 0,0-3-134 0 0,1-5-171 0 0,0-2-107 0 0,2-4-21 0 0,-1-3-127 0 0,0-3-448 0 0,0-3-11 0 0,-2-3-1864 0 0,-1-4-1698 0 0,-6 4 3998 0 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2:55.45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4786E6"/>
      <inkml:brushProperty name="anchorY" value="-1.60912E6"/>
      <inkml:brushProperty name="scaleFactor" value="0.5"/>
    </inkml:brush>
  </inkml:definitions>
  <inkml:trace contextRef="#ctx0" brushRef="#br0">443 890 136 0 0,'0'0'3980'0'0,"1"-2"-2491"0"0,1 0-185 0 0,-1 0 8 0 0,2-1-135 0 0,-1 1 2 0 0,0 0-175 0 0,1-2 7 0 0,-1 1-266 0 0,1-2 2 0 0,-1 1-270 0 0,1 0 63 0 0,-1 0-157 0 0,0-1-45 0 0,0 0-69 0 0,1-1-51 0 0,-1 1-40 0 0,0-1-47 0 0,1-1-15 0 0,0 1-24 0 0,-1-2-1 0 0,1 0-7 0 0,-1 0-9 0 0,1 1-16 0 0,-1-1 55 0 0,0 2 43 0 0,0-1 23 0 0,0 1 18 0 0,-1-1 14 0 0,0 1-26 0 0,0-1-18 0 0,0 2-15 0 0,-1-2-45 0 0,0 2-83 0 0,-1-2 100 0 0,0 2-36 0 0,-3-2-17 0 0,-1 2 3 0 0,-2-1 16 0 0,-2 1-29 0 0,-2 0 10 0 0,-1 1-9 0 0,-2 1 6 0 0,-1 1-15 0 0,-2 2 4 0 0,-3 0 35 0 0,0 2-62 0 0,-4 2 86 0 0,-1 1-12 0 0,-3 3 19 0 0,-1 3 3 0 0,-2 2 33 0 0,1 3-42 0 0,-1 2 24 0 0,1 2 16 0 0,3 2-14 0 0,2 1-42 0 0,2 2 41 0 0,4 0-24 0 0,3 2-22 0 0,3 0-30 0 0,3 0 39 0 0,4-1-38 0 0,3 0-3 0 0,2 0-8 0 0,2-2-5 0 0,3-1 29 0 0,2-1-23 0 0,2-1-11 0 0,2-2-5 0 0,1-2-10 0 0,2-2-22 0 0,1-1-28 0 0,0-4 30 0 0,1-2-16 0 0,-4-2 10 0 0,4-4-12 0 0,-1-3-44 0 0,0-2 88 0 0,0-4-52 0 0,0-2-6 0 0,0-3 26 0 0,-1-4 0 0 0,-1-2-4 0 0,0-2 36 0 0,-1-3-2 0 0,-1-1 40 0 0,-1 0 196 0 0,-1 1-165 0 0,-1-1 248 0 0,-1 2-285 0 0,0 2 154 0 0,-1 1-100 0 0,-1 3 177 0 0,0 0-294 0 0,-1 3 214 0 0,0 1-299 0 0,0 1 227 0 0,-1 3-279 0 0,0 1 229 0 0,0 1-241 0 0,0 3 154 0 0,-2 0-81 0 0,3 3 204 0 0,0 1-272 0 0,0 4 130 0 0,1 2-34 0 0,1 3 18 0 0,0 2-3 0 0,2 3 30 0 0,1 1-17 0 0,1 2-27 0 0,2 1 56 0 0,1 0-14 0 0,2 1 5 0 0,2 0 188 0 0,-1-2-287 0 0,2-1 313 0 0,-1-2-288 0 0,0-2 259 0 0,1-1-254 0 0,-1-2 271 0 0,0-3-300 0 0,0-2 268 0 0,0-2-288 0 0,0-3 294 0 0,1-2-299 0 0,1-3 286 0 0,0-4-277 0 0,0-3 236 0 0,1-3-239 0 0,1-4 224 0 0,0-4-240 0 0,0-5 248 0 0,0-4-281 0 0,1-5 308 0 0,0-4-298 0 0,-1-3 254 0 0,0-3-221 0 0,-1-1 256 0 0,-1-1-202 0 0,-2 1 125 0 0,-1 2 16 0 0,-1 1 91 0 0,-3 2 22 0 0,-1 3 63 0 0,-2 1-35 0 0,-1 3-36 0 0,-3 1-26 0 0,0 1 31 0 0,-1 2-45 0 0,-2 2-2 0 0,0 0-28 0 0,-2 2-36 0 0,-1 2-20 0 0,-1 0-7 0 0,0 2-48 0 0,-1 0-17 0 0,-1 2-16 0 0,-1 2-4 0 0,-1 2-44 0 0,-1 2 22 0 0,-1 4-14 0 0,-1 2 7 0 0,-1 4-25 0 0,-2 4 35 0 0,-2 5-1 0 0,-2 4-18 0 0,-1 5 6 0 0,-1 6 12 0 0,1 4 1 0 0,0 6 33 0 0,2 4 94 0 0,2 4-127 0 0,3 3 174 0 0,3 3-150 0 0,5 2 159 0 0,3 1-172 0 0,4 3 169 0 0,3 1-173 0 0,5 1 168 0 0,2 0-139 0 0,3-1 172 0 0,3-2-166 0 0,2-2 182 0 0,2-3-105 0 0,1-5 117 0 0,2-3-119 0 0,0-5 111 0 0,3-3-136 0 0,1-3 11 0 0,1-5-34 0 0,2-2 4 0 0,-1-5-83 0 0,2-2-57 0 0,-1-4-110 0 0,0-3-299 0 0,0-3 75 0 0,0-3-400 0 0,0-4-208 0 0,1-2-237 0 0,-1-4-321 0 0,-1-2-409 0 0,-2-3-723 0 0,-3-3-2534 0 0,-3-1-3373 0 0,-6 3 7841 0 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2:56.30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5018E6"/>
      <inkml:brushProperty name="anchorY" value="-1.61028E6"/>
      <inkml:brushProperty name="scaleFactor" value="0.5"/>
    </inkml:brush>
  </inkml:definitions>
  <inkml:trace contextRef="#ctx0" brushRef="#br0">1 396 1132 0 0,'0'0'0'0'0,"0"-4"3196"0"0,1-8-849 0 0,1-4 19 0 0,0-5-459 0 0,1-3-133 0 0,0-3-219 0 0,0 0-247 0 0,1-2-133 0 0,-1 1-129 0 0,1 1-140 0 0,0 1-74 0 0,-1 2 123 0 0,1 2-305 0 0,-1 2-44 0 0,0 1-148 0 0,0 3-159 0 0,0 2-39 0 0,0 1-85 0 0,-1 4-25 0 0,2 1 116 0 0,-1 2-254 0 0,4 2 242 0 0,0 5-292 0 0,3 3 253 0 0,2 6-223 0 0,2 6 223 0 0,3 8-257 0 0,3 7 227 0 0,1 7-225 0 0,2 5 234 0 0,2 5-228 0 0,0 3 241 0 0,2 1-202 0 0,0 1 225 0 0,1-1-196 0 0,0-1 224 0 0,0 0-103 0 0,0-4 146 0 0,0-1-195 0 0,-2-4 191 0 0,-1-5-102 0 0,-3-3 139 0 0,-1-4-80 0 0,-2-4 145 0 0,-1-4-67 0 0,-3-3 168 0 0,-1-4-100 0 0,0-1 110 0 0,-2-4-126 0 0,-3-3-9 0 0,3-3-112 0 0,-1-4-27 0 0,0-3-75 0 0,0-5 18 0 0,0-3-105 0 0,1-6 51 0 0,-1-5-132 0 0,1-6 30 0 0,0-7-201 0 0,-1-7-17 0 0,1-6-255 0 0,-1-5 43 0 0,-1-4-119 0 0,1-2 186 0 0,-2-1-97 0 0,1 3 212 0 0,-2 3-182 0 0,0 5 56 0 0,-1 5-283 0 0,-1 5-12 0 0,-1 6-93 0 0,0 4-456 0 0,-1 3-262 0 0,0 4-334 0 0,-1 4 109 0 0,1 3 88 0 0,-1 4-307 0 0,2 3 104 0 0,-2 2-805 0 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2:56.49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5234E6"/>
      <inkml:brushProperty name="anchorY" value="-1.61118E6"/>
      <inkml:brushProperty name="scaleFactor" value="0.5"/>
    </inkml:brush>
  </inkml:definitions>
  <inkml:trace contextRef="#ctx0" brushRef="#br0">1 153 5104 0 0,'0'0'4955'0'0,"2"0"-3142"0"0,1 0-287 0 0,1-2-143 0 0,1 1-129 0 0,1-2 8 0 0,1 0-325 0 0,2-2 63 0 0,-1 0-181 0 0,2-1-144 0 0,1-1-123 0 0,1 0-113 0 0,3-1-96 0 0,1 0-80 0 0,2-1-191 0 0,1 1-212 0 0,2-1-202 0 0,1 1-210 0 0,1-1-128 0 0,1 2-325 0 0,0 0-95 0 0,0 0-285 0 0,0 0-330 0 0,0 1-289 0 0,-2 1-261 0 0,-1-1-1438 0 0,0 1-1695 0 0,-5 0 3775 0 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2:58.43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5402E6"/>
      <inkml:brushProperty name="anchorY" value="-1.61229E6"/>
      <inkml:brushProperty name="scaleFactor" value="0.5"/>
    </inkml:brush>
  </inkml:definitions>
  <inkml:trace contextRef="#ctx0" brushRef="#br0">366 695 2412 0 0,'0'0'6460'0'0,"2"-1"-5557"0"0,0 0-227 0 0,1-2 113 0 0,-1 0-51 0 0,1-2 5 0 0,-1 1-223 0 0,1-2-6 0 0,-1 0-170 0 0,1-1 39 0 0,0-2-145 0 0,0 0 26 0 0,1-1-127 0 0,-1 0 153 0 0,1 0-112 0 0,0-1 160 0 0,0 1-39 0 0,-1 0 189 0 0,0 1-193 0 0,0-1 243 0 0,0 1-174 0 0,-1-1 120 0 0,-1 1-71 0 0,0 1 35 0 0,0-1 8 0 0,-2 0-81 0 0,1-1-32 0 0,-2 0-56 0 0,-1 0-60 0 0,-1-1-45 0 0,-1 1-22 0 0,-2 0-37 0 0,-1 1-31 0 0,-2 0-4 0 0,-1 1-22 0 0,-1 1-18 0 0,-2 1-11 0 0,-2 2-18 0 0,-2 1 4 0 0,-2 3-22 0 0,-3 3 25 0 0,-1 3-23 0 0,-2 3-12 0 0,-2 4 27 0 0,-1 2-9 0 0,1 4 129 0 0,0 3-218 0 0,2 3 238 0 0,3 1-186 0 0,3 2 168 0 0,4 1-183 0 0,3 0 203 0 0,5 0-220 0 0,3 0 212 0 0,4 0-238 0 0,3-1 220 0 0,4 0-212 0 0,2 0 184 0 0,3-3-218 0 0,3 0 152 0 0,2-3-161 0 0,2-3 50 0 0,1-3-13 0 0,1-3 116 0 0,0-3-140 0 0,-1-4 178 0 0,1-3-198 0 0,0-2 243 0 0,0-4-204 0 0,0-2 209 0 0,0-3-196 0 0,-2-4 162 0 0,0-3-156 0 0,-1-2 129 0 0,-2-4-123 0 0,-1-2 101 0 0,-1-2-11 0 0,-2-2 64 0 0,-1-1 13 0 0,-2 0 66 0 0,-1 1-37 0 0,-1 1-41 0 0,-1 2 4 0 0,-2 1-127 0 0,0 2 136 0 0,-1 3-112 0 0,0 1 24 0 0,0 2-40 0 0,-1 3-28 0 0,0 0-4 0 0,1 4-8 0 0,-2 2 29 0 0,1 3-14 0 0,-1 1-64 0 0,0 2-28 0 0,0 3-33 0 0,-1 2-81 0 0,1 4-4 0 0,0 2-11 0 0,1 3-57 0 0,1 4-32 0 0,0 1 90 0 0,2 3 2 0 0,2 2 86 0 0,1 2-24 0 0,1 0 93 0 0,1 0-14 0 0,0 0 79 0 0,1-1-24 0 0,-1-3 63 0 0,1-1 36 0 0,-1-3 119 0 0,0-1 148 0 0,-1-4-88 0 0,-1-1 167 0 0,-1-3-156 0 0,2-3 97 0 0,-3-1-198 0 0,0-2 190 0 0,2-3-62 0 0,0-2-126 0 0,1-2 219 0 0,0-3-225 0 0,-1-2 223 0 0,1-2-267 0 0,0-2 323 0 0,0-3-174 0 0,0-2 197 0 0,1-1-191 0 0,0-1 177 0 0,0-2-184 0 0,1-1 147 0 0,0-1-204 0 0,0 1 96 0 0,1-2-188 0 0,-1 2 139 0 0,0 0-211 0 0,1 2 129 0 0,-1 1-201 0 0,0 1 180 0 0,-1 3-212 0 0,0 1 156 0 0,-1 1-246 0 0,0 3 173 0 0,-1 3-272 0 0,0 1 206 0 0,-1 2-268 0 0,2 1 243 0 0,0 4-244 0 0,0 2 292 0 0,0 2-237 0 0,0 4 238 0 0,1 2-242 0 0,-1 3 223 0 0,0 3-179 0 0,0 2 160 0 0,-1 3-191 0 0,0 0 174 0 0,0 2-111 0 0,0 0 145 0 0,0 0-35 0 0,-1 0 65 0 0,-1-1-83 0 0,0 0 134 0 0,-1-3-105 0 0,0-1 192 0 0,-1-2 10 0 0,0-2 98 0 0,-1-1 34 0 0,0-4-20 0 0,-1 1 22 0 0,0-3 0 0 0,-1-1-20 0 0,-1-1 110 0 0,1-1 19 0 0,-1-2-24 0 0,1-1 0 0 0,-3-3-8 0 0,1 0-121 0 0,-1-4 178 0 0,1-1-110 0 0,-1-2 45 0 0,1-2-29 0 0,1-2 114 0 0,0-1-118 0 0,2-1 59 0 0,0-2-157 0 0,1-1 93 0 0,2-1-160 0 0,0-2 94 0 0,1-1-149 0 0,2 1 78 0 0,0-1-116 0 0,1-1 73 0 0,2 0-105 0 0,0 1 95 0 0,0 1-124 0 0,0 1 88 0 0,0 1-122 0 0,0 3-21 0 0,-1 2 2 0 0,-1 1-172 0 0,1 2 47 0 0,-2 3-37 0 0,0 1 9 0 0,-1 2 34 0 0,-1 1 8 0 0,2 2 52 0 0,-1 2 1 0 0,2 2 37 0 0,0 2 90 0 0,-1 3-130 0 0,1 2 170 0 0,-2 3-228 0 0,1 0 157 0 0,-2 3-289 0 0,1 0 259 0 0,-1 2-314 0 0,0 1 328 0 0,0 0-216 0 0,-1 1 295 0 0,0-2-245 0 0,-1 0 299 0 0,0-1-260 0 0,0-1 306 0 0,0-1-290 0 0,-1-1 277 0 0,0-2-307 0 0,-1-1 432 0 0,1 0-326 0 0,-1-3 315 0 0,0 0-270 0 0,0-1 264 0 0,0-2-260 0 0,-1-1 302 0 0,0-2-267 0 0,1 0 479 0 0,-1-4-274 0 0,0-1 150 0 0,0-2-200 0 0,1-2 183 0 0,-1 0-152 0 0,0-2 175 0 0,0-2-144 0 0,0 1 167 0 0,0-2-123 0 0,0-1 62 0 0,0 0-153 0 0,0-1 131 0 0,1 0-105 0 0,-1 0-3 0 0,1-1 57 0 0,1 0-143 0 0,0 0 67 0 0,1 0-122 0 0,0 0 101 0 0,1 0-132 0 0,2 0 10 0 0,0 0 68 0 0,1 0-122 0 0,1 0 10 0 0,1 1 36 0 0,0 2-119 0 0,1 0 101 0 0,0 1-164 0 0,0 2 65 0 0,0 0-33 0 0,0 2 1 0 0,1 1-5 0 0,-1 1 38 0 0,-2 2-2 0 0,2 2 30 0 0,-3 0-20 0 0,3 2 36 0 0,0 2 51 0 0,0 2-42 0 0,1 2 45 0 0,-1 0-26 0 0,0 3 36 0 0,0 1 4 0 0,-1 2 5 0 0,1 2 94 0 0,-1 1-139 0 0,0 1 177 0 0,0 1-226 0 0,0 0 235 0 0,0 1-188 0 0,-1 1 168 0 0,1 0-188 0 0,-1 0 220 0 0,1-1-236 0 0,0 0 240 0 0,0 0-212 0 0,2-2 181 0 0,0-1-189 0 0,0 0 181 0 0,2-3-190 0 0,-1-1 108 0 0,2-1-235 0 0,0-3 139 0 0,0-1-185 0 0,2-2 213 0 0,-1-1-165 0 0,1-2 216 0 0,-1-2-188 0 0,1-3 219 0 0,-1-1-260 0 0,1-3 215 0 0,0-3-296 0 0,-1-2 229 0 0,1-4-228 0 0,-2-3 327 0 0,0-2-261 0 0,-1-3 341 0 0,-1-2-241 0 0,-1-2 371 0 0,-1-1-160 0 0,-2-1 254 0 0,-1 1-106 0 0,0 0 255 0 0,-2 2-189 0 0,-1 1 168 0 0,0 2-107 0 0,-1 0 148 0 0,-1 3-42 0 0,-1 1 78 0 0,0 1-162 0 0,0 2 50 0 0,-1 2-105 0 0,1 0-60 0 0,-1 2-82 0 0,0 2-82 0 0,0 0 23 0 0,0 4-142 0 0,-1-1 60 0 0,1 2-118 0 0,0 3 138 0 0,0 1-114 0 0,0 1 109 0 0,0 2-100 0 0,-1 4 109 0 0,0 3-116 0 0,0 6 123 0 0,-1 6-111 0 0,0 5 90 0 0,1 5-79 0 0,0 7 108 0 0,1 6-107 0 0,1 5 94 0 0,1 6-18 0 0,2 5-8 0 0,2 2 23 0 0,1 3-2 0 0,1 1-12 0 0,2 1-10 0 0,0-1-45 0 0,0-2 105 0 0,1-1-61 0 0,-2-4 109 0 0,1-4-98 0 0,-2-4 102 0 0,-1-5-114 0 0,0-6 104 0 0,-2-5-74 0 0,1-5 96 0 0,-2-4 16 0 0,-1-3 26 0 0,0-5-35 0 0,-1-4-56 0 0,-1-2 1 0 0,0-3-34 0 0,-1-3-36 0 0,0-3-57 0 0,-2-5-77 0 0,0-3-67 0 0,0-5-69 0 0,-2-5 21 0 0,0-4 74 0 0,0-4 56 0 0,-1-3 125 0 0,-1-3 38 0 0,0-2 33 0 0,-1-1 38 0 0,0 0-6 0 0,0 0-47 0 0,1-1 95 0 0,-1 0 54 0 0,0 0-8 0 0,-1 0 94 0 0,1-1-93 0 0,-1 1 23 0 0,0 0 15 0 0,0 0-208 0 0,0 0-56 0 0,0-1 5 0 0,0-1-17 0 0,1 1 0 0 0,-1-2 0 0 0,1-1 0 0 0,1 1 0 0 0,0 0 0 0 0,1 1 0 0 0,1 1 0 0 0,1 0 0 0 0,1 3 0 0 0,1 2 0 0 0,1 2 0 0 0,0 2-19 0 0,1 3-241 0 0,1 2 34 0 0,0 2-6 0 0,2 2 22 0 0,1 3 16 0 0,1 1 32 0 0,2 3-16 0 0,1 1 21 0 0,1 3 46 0 0,-1 2 11 0 0,4 3 19 0 0,1 2 22 0 0,2 3-60 0 0,2 3 103 0 0,0 4-93 0 0,2 2 104 0 0,0 3-90 0 0,0 2 88 0 0,0 3-72 0 0,-1 1 68 0 0,-1 3-61 0 0,-2 0 83 0 0,-1 1-80 0 0,-3 1 90 0 0,-1 0-106 0 0,-3-1 103 0 0,-2-1-93 0 0,-2 0 84 0 0,-2 0-58 0 0,-3-2 83 0 0,-2 0-168 0 0,-2 0 74 0 0,-3-2-139 0 0,-2 0 49 0 0,-3-2-100 0 0,-1-2 86 0 0,-1 0-140 0 0,-2-3 105 0 0,0-1-207 0 0,-2-1 91 0 0,1-1-253 0 0,-1-2 16 0 0,1 0-194 0 0,1-1 81 0 0,0-1-307 0 0,2 0-35 0 0,3-2-261 0 0,0 0-232 0 0,3-2-245 0 0,-1 0-480 0 0,2 0-649 0 0,2-1-1603 0 0,-4-2-4033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19:36.9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166 66 728 0 0,'15'-29'7651'0'0,"3"-1"-3248"0"0,-13 24-2034 0 0,-16 14-2222 0 0,1 0 0 0 0,1 0 0 0 0,0 1 0 0 0,0 0 0 0 0,1 1 0 0 0,-11 14 1 0 0,-4 6 117 0 0,5-11 23 0 0,2 2 0 0 0,1 0 0 0 0,0 1 0 0 0,2 0 0 0 0,-14 30 0 0 0,27-51-225 0 0,-1 0-56 0 0,1 0-1 0 0,0-1 1 0 0,0 1-1 0 0,0 0 1 0 0,0-1 0 0 0,0 1-1 0 0,0 0 1 0 0,0-1-1 0 0,0 1 1 0 0,0 0 0 0 0,0-1-1 0 0,0 1 1 0 0,0 0-1 0 0,0-1 1 0 0,0 1-1 0 0,1-1 1 0 0,-1 1 0 0 0,0 0-1 0 0,0-1 1 0 0,1 1-1 0 0,-1-1 1 0 0,0 1 0 0 0,1-1-1 0 0,-1 1 1 0 0,1-1-1 0 0,-1 1 1 0 0,1-1 0 0 0,-1 1-1 0 0,1-1 1 0 0,-1 1-1 0 0,1-1 1 0 0,-1 0 0 0 0,1 1-1 0 0,0-1 1 0 0,0 1-1 0 0,24 12 111 0 0,27-2-103 0 0,96 6 0 0 0,-115-14-41 0 0,27 4 128 0 0,-58-7 18 0 0,16 3 403 0 0,-15-4-525 0 0,-3 2 4 0 0,0-1 0 0 0,0 0 0 0 0,0 0-1 0 0,0 0 1 0 0,0 0 0 0 0,1 0 0 0 0,-1 0-1 0 0,0 0 1 0 0,0 0 0 0 0,0 0 0 0 0,0 0-1 0 0,1 0 1 0 0,-1 0 0 0 0,0 0 0 0 0,0 0-1 0 0,0 0 1 0 0,0 0 0 0 0,1 0 0 0 0,-1 0 0 0 0,0-1-1 0 0,0 1 1 0 0,0 0 0 0 0,0 0 0 0 0,0 0-1 0 0,1 0 1 0 0,-1 0 0 0 0,0 0 0 0 0,0 0-1 0 0,0 0 1 0 0,0-1 0 0 0,0 1 0 0 0,0 0-1 0 0,0 0 1 0 0,0 0 0 0 0,1 0 0 0 0,-1 0-1 0 0,0-1 1 0 0,0 1 0 0 0,0 0 0 0 0,0 0-1 0 0,0 0 1 0 0,0 0 0 0 0,0-1 0 0 0,0 1-1 0 0,0 0 1 0 0,-11-30 44 0 0,-35-88-35 0 0,33 84-11 0 0,-27-87-51 0 0,39 119 32 0 0,-10-26-384 0 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2:58.63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5679E6"/>
      <inkml:brushProperty name="anchorY" value="-1.61345E6"/>
      <inkml:brushProperty name="scaleFactor" value="0.5"/>
    </inkml:brush>
  </inkml:definitions>
  <inkml:trace contextRef="#ctx0" brushRef="#br0">1 33 5136 0 0,'0'0'12312'0'0,"3"0"-10066"0"0,0-1-260 0 0,0 1-123 0 0,0-2-220 0 0,0 1-383 0 0,-1-1-224 0 0,1-1-209 0 0,0 0-173 0 0,-1 0-198 0 0,0-1-249 0 0,0 2-244 0 0,0-2-545 0 0,0 1-332 0 0,-1 1-583 0 0,1-1-608 0 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7:36.36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581E6"/>
      <inkml:brushProperty name="anchorY" value="-1.61468E6"/>
      <inkml:brushProperty name="scaleFactor" value="0.5"/>
    </inkml:brush>
  </inkml:definitions>
  <inkml:trace contextRef="#ctx0" brushRef="#br0">14636 41 1416 0 0,'0'0'1264'0'0,"0"-2"-210"0"0,0 0-182 0 0,-1-2-13 0 0,-1 0-234 0 0,1 1 96 0 0,1-2-277 0 0,-1 1 167 0 0,1 1-326 0 0,-1-1 135 0 0,0 1-265 0 0,0 0 227 0 0,1 2-254 0 0,-1-1 1069 0 0,2 5-822 0 0,0 2 33 0 0,0 4 7 0 0,1 2 3 0 0,0 4 44 0 0,1 5 44 0 0,-1 4-117 0 0,1 4 62 0 0,1 6-139 0 0,-1 4-29 0 0,1 5 49 0 0,1 5-4 0 0,0 3-27 0 0,1 5 2 0 0,-1 3-2 0 0,1 2-1 0 0,1 2-60 0 0,0 1 101 0 0,1 2-169 0 0,0 1 140 0 0,2 3-124 0 0,2 4 45 0 0,0 4 18 0 0,1 2 49 0 0,2 3-22 0 0,0 0 100 0 0,0 1-96 0 0,1 0-6 0 0,0 0 2 0 0,0-4 59 0 0,0 0-32 0 0,-1-1-43 0 0,0-3-37 0 0,0 1 25 0 0,-1-2-69 0 0,0 0 52 0 0,-1 0-55 0 0,0-1-8 0 0,-2-2-13 0 0,0-1-18 0 0,-1-1-24 0 0,0-1 28 0 0,-1-1-10 0 0,0 1 162 0 0,-1-2-270 0 0,0 0 283 0 0,0 0-391 0 0,0 0 343 0 0,-1 0-254 0 0,0 0 239 0 0,0-1-232 0 0,0 0 80 0 0,0 0-8 0 0,0 0 1 0 0,1 0 1 0 0,0 0 137 0 0,-1-1-254 0 0,1 1 286 0 0,-1-1-234 0 0,0-1 178 0 0,1 0-192 0 0,-1 0 201 0 0,0-1-94 0 0,0 1-115 0 0,0 0 162 0 0,-1 0-177 0 0,0 1 150 0 0,-1 1-143 0 0,1-1 150 0 0,-1 1-158 0 0,0 0 184 0 0,0 1-168 0 0,0-1 169 0 0,-1 1-166 0 0,1 0 166 0 0,-1 0-64 0 0,1 0 17 0 0,-1 0-39 0 0,0 0 34 0 0,0 0-59 0 0,-1 0 54 0 0,0 1-139 0 0,0 0 157 0 0,0 1-172 0 0,0 1 163 0 0,0 0-170 0 0,-1 1 139 0 0,0 1-33 0 0,0 0-14 0 0,0 0 18 0 0,-1 0-30 0 0,1-1 8 0 0,-1 0-3 0 0,1 1 19 0 0,-1-1-34 0 0,-1 0 7 0 0,1 1 6 0 0,0-1 15 0 0,0 1-27 0 0,-1 0-14 0 0,1 1 22 0 0,-1 0-18 0 0,0-1 24 0 0,0 0-6 0 0,0 0 20 0 0,0 0-28 0 0,-1-1 42 0 0,0 1-31 0 0,0-1-14 0 0,1 0 23 0 0,-1 0 1 0 0,0 0-10 0 0,0 0-28 0 0,0 0 26 0 0,0-1-5 0 0,-1 1 2 0 0,1-1-14 0 0,0 0 27 0 0,0-1-27 0 0,0 0 4 0 0,0-1 8 0 0,0-1 15 0 0,1 0-13 0 0,0-1-22 0 0,0-1 10 0 0,0 0-28 0 0,0 0 26 0 0,0-1-8 0 0,0 0 2 0 0,1 0 4 0 0,0 0 4 0 0,-1-1-19 0 0,1-1 10 0 0,0 0-8 0 0,0-1 25 0 0,-1-3-31 0 0,0-1 11 0 0,0-3 0 0 0,0 0-28 0 0,0-1 31 0 0,1 1 18 0 0,0 0-33 0 0,-1 2 26 0 0,1 1-27 0 0,0 3 12 0 0,0-1-8 0 0,0 0 20 0 0,0 1-29 0 0,-1-1 38 0 0,2 0-22 0 0,-1 0-6 0 0,-1-2 11 0 0,1 2 0 0 0,-1-2-18 0 0,0-1 24 0 0,0 0-26 0 0,0 0 26 0 0,0 2-7 0 0,0 1 16 0 0,-1 1-28 0 0,0 2-14 0 0,1 0 27 0 0,-1-1-6 0 0,1 2-7 0 0,0-1-29 0 0,-1 1 54 0 0,0-1-22 0 0,1 1 17 0 0,-1 0-27 0 0,0 0 9 0 0,0 0-4 0 0,0 1 28 0 0,0-1-41 0 0,0 1 46 0 0,1-1-18 0 0,-1 1-4 0 0,0 0-2 0 0,0 1-24 0 0,1-1 16 0 0,-1 2 17 0 0,0 0-15 0 0,0 0 11 0 0,0 1-2 0 0,0 0 4 0 0,0 1-19 0 0,0 0 10 0 0,0 0-17 0 0,-1 0 32 0 0,1 1 8 0 0,-1-1-10 0 0,0 1-22 0 0,0 0 10 0 0,1 0-4 0 0,-2 0-61 0 0,1 0 92 0 0,0 0-15 0 0,-1 1-8 0 0,0-1-41 0 0,0 1 58 0 0,-1-1-33 0 0,1 0 19 0 0,0-1 0 0 0,-1-1-4 0 0,1-1-12 0 0,0-1 26 0 0,0-1-32 0 0,1 0 11 0 0,-1-2 28 0 0,1-2-4 0 0,-1-3-15 0 0,2-1-8 0 0,-1-2 43 0 0,1-1-66 0 0,1-1 50 0 0,-1 0-16 0 0,1-1-6 0 0,0-1-6 0 0,0 0 25 0 0,0-1-36 0 0,1-1-3 0 0,-1 0 32 0 0,1-2-10 0 0,0-2-1 0 0,1-1-8 0 0,-1-3 26 0 0,0-1-13 0 0,1-2-9 0 0,0-1 3 0 0,0-1 7 0 0,0-1-7 0 0,0-1-7 0 0,0-1 12 0 0,0-1-37 0 0,0-2 48 0 0,0-1-29 0 0,0-2 18 0 0,1-1-28 0 0,-1-1 37 0 0,0-1-12 0 0,0-1-1 0 0,0-2 2 0 0,0 0 8 0 0,-1-1-21 0 0,0 0 7 0 0,0-2-8 0 0,0-1-22 0 0,1-1 44 0 0,-1 0-24 0 0,0-1 27 0 0,0-1-25 0 0,0-1 36 0 0,-1-2-21 0 0,1 0 3 0 0,0 0 0 0 0,-1-2-1 0 0,0 1 0 0 0,0-2 0 0 0,0 1-5 0 0,1-2-3 0 0,-1 1 15 0 0,0-2 13 0 0,0 1-16 0 0,1-1 6 0 0,-1-2 21 0 0,0 1 8 0 0,0 0-6 0 0,1-1 46 0 0,-1-1-13 0 0,0 1-13 0 0,0 0-8 0 0,-1-1 1 0 0,1-1-30 0 0,0 1 59 0 0,-2-1 14 0 0,1 1 27 0 0,-1-1-9 0 0,1 0-13 0 0,0 0-23 0 0,-2-1-33 0 0,-1 0 17 0 0,-1-1-8 0 0,0 0 1 0 0,-2-1 51 0 0,1 0-14 0 0,-2 0-17 0 0,-2-1 3 0 0,-1-1 2 0 0,-1 1-25 0 0,-2-2-6 0 0,0 1 9 0 0,-3-1-32 0 0,-1 0-15 0 0,-2 0 32 0 0,-2 0-8 0 0,-3 0-20 0 0,-3 0-6 0 0,-4 1 0 0 0,-2-1 16 0 0,-4 1-18 0 0,-5 0 1 0 0,-3 0-10 0 0,-3 1-11 0 0,-4 0 34 0 0,-2 0-43 0 0,-4 1 9 0 0,-5 0 29 0 0,-5 0-5 0 0,-3 1-6 0 0,-5-1 13 0 0,-2 1-4 0 0,-4 0-13 0 0,-5 0-48 0 0,-5 0 74 0 0,-4 0-15 0 0,-5-1-8 0 0,-2 0 42 0 0,-3 0-54 0 0,-2-1-7 0 0,-2 1 20 0 0,-1 0 38 0 0,-2-1-10 0 0,-2 1-4 0 0,0 0-1 0 0,-2 0-14 0 0,0 0 91 0 0,-1 0-120 0 0,0 1 49 0 0,0-1-26 0 0,-1 1-19 0 0,-1-1-4 0 0,-1 1 0 0 0,0 1 16 0 0,-2-1-14 0 0,0 1-8 0 0,0 0 76 0 0,-1 0-97 0 0,0 0 36 0 0,0-1-44 0 0,-1 1 38 0 0,0-1-13 0 0,0-1-10 0 0,-1-1-15 0 0,0 0-29 0 0,0-2 100 0 0,0 0-78 0 0,0-1 22 0 0,1 0 23 0 0,0-1-9 0 0,0 0 8 0 0,1 1 79 0 0,0 0-134 0 0,0 0 150 0 0,1 1-126 0 0,0 0 99 0 0,2 1-89 0 0,1-1 72 0 0,0 1-91 0 0,2 0 91 0 0,-1 0-108 0 0,1 0 65 0 0,0 1-58 0 0,0-1 76 0 0,1 1-88 0 0,0-1 98 0 0,0-1-77 0 0,0 1 70 0 0,1 0-61 0 0,0-1 64 0 0,0 0-79 0 0,0 0 84 0 0,1 0-67 0 0,0 0 66 0 0,0 0-51 0 0,2-1 39 0 0,0 0-35 0 0,0-1 67 0 0,2 1-118 0 0,1 2 73 0 0,1-1-15 0 0,0 0-2 0 0,0 0-11 0 0,0 0 54 0 0,1 1-58 0 0,0 0 47 0 0,1 1-66 0 0,1 0 1 0 0,0 0 2 0 0,1 2 6 0 0,4 0 7 0 0,1 1-34 0 0,-1 1 53 0 0,0 0-13 0 0,0 1 1 0 0,3 0 20 0 0,0 0-33 0 0,4 1 42 0 0,-1 0-40 0 0,1 1 26 0 0,2 0-46 0 0,2 1 46 0 0,2-1-33 0 0,2 1 19 0 0,2 0-33 0 0,1 0 46 0 0,0 1-33 0 0,1-1-8 0 0,1 1-16 0 0,2 0 3 0 0,-1-1-31 0 0,2 1 3 0 0,1-1 26 0 0,1 1 5 0 0,2 0-5 0 0,1 0-38 0 0,0-1 53 0 0,2 1-56 0 0,1 1 55 0 0,0-2-16 0 0,2 1 14 0 0,0 0-16 0 0,1 0 19 0 0,1 0-20 0 0,0 0-22 0 0,1-1 80 0 0,2 0-48 0 0,4 0 27 0 0,1 0-62 0 0,3-1 40 0 0,2 0-5 0 0,1-1-27 0 0,1 0 37 0 0,1 1 6 0 0,0-1-33 0 0,2 0 54 0 0,0 0-102 0 0,1 0 129 0 0,3 0-114 0 0,1 0 156 0 0,1 0-153 0 0,1-1 165 0 0,2 0-137 0 0,0 1 149 0 0,0-1-156 0 0,1 0 165 0 0,1 1-162 0 0,0-1 157 0 0,1 0-150 0 0,2 0 152 0 0,0-1-176 0 0,1 1 174 0 0,1-1-175 0 0,1 1 164 0 0,1-1-161 0 0,0 0 174 0 0,1 0-164 0 0,0 0 162 0 0,1 0-160 0 0,0 0 174 0 0,1-1-192 0 0,0 0 184 0 0,1 1-135 0 0,0-1 129 0 0,1 0-37 0 0,2 0-113 0 0,1 0 172 0 0,1 0-100 0 0,0 0 46 0 0,2-1-19 0 0,0 1-5 0 0,0-1 15 0 0,2 1-23 0 0,0-1 2 0 0,0 0-25 0 0,2 0 30 0 0,2 1-11 0 0,-1-1 4 0 0,4 0-4 0 0,-3 0-9 0 0,3 0-2 0 0,-1 0 9 0 0,1 1 1 0 0,-1-1-23 0 0,2 0 31 0 0,0 1-11 0 0,1-1 0 0 0,3 1-14 0 0,-3-1 23 0 0,1 1 6 0 0,2 0-15 0 0,-2 0 2 0 0,1 0-6 0 0,2 0-14 0 0,-3 0 18 0 0,2-1-10 0 0,1 1-7 0 0,-2 0 12 0 0,1-1 9 0 0,1 1-6 0 0,-2 0-2 0 0,1 0 5 0 0,1 0 8 0 0,-2 0-17 0 0,2 0 20 0 0,0-1-6 0 0,-1 1 7 0 0,2-1-44 0 0,0 1 37 0 0,-2-1-4 0 0,2 0 5 0 0,0 1 5 0 0,1 0-15 0 0,-1-1-18 0 0,0 0 23 0 0,0 0-4 0 0,2 1 6 0 0,-3-1 18 0 0,1 0-19 0 0,1 0 12 0 0,1 0-18 0 0,-3 1 29 0 0,2-1 0 0 0,0 1-4 0 0,0-1-12 0 0,2 1 9 0 0,-3 0-13 0 0,0-1 3 0 0,1 1-5 0 0,0 0-14 0 0,1 0 9 0 0,1 0-8 0 0,1 0 1 0 0,-3-1-130 0 0,0 1 148 0 0,0 0-162 0 0,0-1-297 0 0,2 1 68 0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7:37.63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422E6"/>
      <inkml:brushProperty name="anchorY" value="-1.62818E6"/>
      <inkml:brushProperty name="scaleFactor" value="0.5"/>
    </inkml:brush>
  </inkml:definitions>
  <inkml:trace contextRef="#ctx0" brushRef="#br0">85 278 2944 0 0,'0'0'0'0'0,"-1"-3"2176"0"0,-2-6-447 0 0,0-3-83 0 0,-2-3-275 0 0,-1-2-115 0 0,0-2-91 0 0,0 0-139 0 0,-1-1 36 0 0,2 1 130 0 0,-1 1 1 0 0,1 2-136 0 0,1 0-88 0 0,0 2-93 0 0,0 1-170 0 0,0 2-43 0 0,1 1-205 0 0,1 0-4 0 0,0 3-174 0 0,0-1 2 0 0,1 3-195 0 0,-1-1 108 0 0,0 1-151 0 0,1 2 174 0 0,0 1-16 0 0,1 3 331 0 0,0 4-166 0 0,2 5 260 0 0,2 6-225 0 0,1 7 231 0 0,1 6-240 0 0,3 9 67 0 0,1 9 112 0 0,3 6-95 0 0,2 9-17 0 0,1 9-39 0 0,2 5 34 0 0,1 7-43 0 0,1 2-7 0 0,1 3-17 0 0,1 1-44 0 0,0 1 86 0 0,1-1-99 0 0,1-1 8 0 0,-1-2-79 0 0,1-1 38 0 0,0-1-22 0 0,0-2-51 0 0,0-2-256 0 0,-1-1 70 0 0,-1-5-39 0 0,-1-3 0 0 0,-2-5 0 0 0,0-2 0 0 0,-2-4 0 0 0,-1-3 0 0 0,-1-1 0 0 0,0-5 0 0 0,-2-3 0 0 0,-2-3 0 0 0,-1-4 0 0 0,-1-4 0 0 0,-1-4 0 0 0,-2-3 0 0 0,0-4 0 0 0,-1-4 0 0 0,-1-2 0 0 0,0-3 0 0 0,-1-2 0 0 0,0-2 0 0 0,-1-1 0 0 0,0-1 0 0 0,0-4 0 0 0,0 0 0 0 0,-1-2 0 0 0,0-1-835 0 0,0-2-434 0 0,-2-8-1689 0 0,-1-1 993 0 0,0-4-442 0 0,-1-4-295 0 0,-1-5-827 0 0,-1-5-2155 0 0,-1-6-3976 0 0,1 4 9059 0 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7:39.14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4399E6"/>
      <inkml:brushProperty name="anchorY" value="-1.63146E6"/>
      <inkml:brushProperty name="scaleFactor" value="0.5"/>
    </inkml:brush>
  </inkml:definitions>
  <inkml:trace contextRef="#ctx0" brushRef="#br0">93 226 300 0 0,'0'0'2739'0'0,"-1"-2"-1514"0"0,0 0-87 0 0,0-1-24 0 0,-1-1-165 0 0,0-1-60 0 0,1 1-115 0 0,-1-1-107 0 0,0 0 24 0 0,1-1 36 0 0,0 1-38 0 0,-1-1-70 0 0,1 0-77 0 0,0-1 96 0 0,-1 2 4 0 0,0-2 5 0 0,-1 2-19 0 0,1-3-25 0 0,-1 2-78 0 0,0-1-51 0 0,1 2-11 0 0,-1-3 33 0 0,-1 1 29 0 0,2 1-59 0 0,-2-1 68 0 0,2 1-34 0 0,-2-1 15 0 0,2 1-27 0 0,-2-1-142 0 0,0 1 34 0 0,0-1-159 0 0,1 2 58 0 0,0-1-129 0 0,0 1 112 0 0,1 0-116 0 0,0 0 154 0 0,0 1-110 0 0,0 0 217 0 0,0 0-257 0 0,0 2 199 0 0,1-2-295 0 0,0 1 186 0 0,0 0-254 0 0,1 1 177 0 0,0 1-189 0 0,0 0 374 0 0,0 1-250 0 0,1-1 278 0 0,1 0-342 0 0,3 1 249 0 0,3 2-285 0 0,1 0 271 0 0,2 2-239 0 0,4 2 264 0 0,0 2-269 0 0,5 1 255 0 0,3 3-268 0 0,4 2 233 0 0,6 4-281 0 0,6 2 255 0 0,5 3-271 0 0,5 3 89 0 0,6 2-21 0 0,7 3-16 0 0,6 2 11 0 0,5 1 1 0 0,6 1 18 0 0,5 1-4 0 0,3 0-3 0 0,3 0 62 0 0,2 0-97 0 0,2 0 106 0 0,1-1-107 0 0,0-1 111 0 0,-2 0-131 0 0,0-1 48 0 0,-1-1-21 0 0,-2 0 7 0 0,-1-1 3 0 0,-3-1-14 0 0,-3-1-1 0 0,-5-2 0 0 0,-5 0 13 0 0,-5-3-9 0 0,-4 0 8 0 0,-5-2 8 0 0,-3-1-16 0 0,-5-1 9 0 0,-5-1 2 0 0,-3-1-10 0 0,-4-1 8 0 0,-4-1-7 0 0,-2-1 11 0 0,-4-1-22 0 0,-2-1 39 0 0,-3 0-49 0 0,-2-2 39 0 0,-2-1-17 0 0,-2 0 0 0 0,-1-1 19 0 0,-2-1-10 0 0,-2-1 4 0 0,-1 0-1 0 0,-1 0 0 0 0,-3-3 4 0 0,0 1-5 0 0,-1 0 11 0 0,0 0-8 0 0,-1-1 7 0 0,-1 0 17 0 0,0 0 5 0 0,-1 1-14 0 0,-2-1 14 0 0,0 2-14 0 0,-1 0 5 0 0,-2 1-12 0 0,-2 0 4 0 0,-2 1-26 0 0,-2 2 8 0 0,-1 0 0 0 0,-3 2 23 0 0,-2 2-25 0 0,-2 0 9 0 0,-2 2 25 0 0,-3 3-27 0 0,-3 0 5 0 0,-2 3 22 0 0,-2 0-26 0 0,-3 3 79 0 0,-4 0-98 0 0,-1 2 111 0 0,-4 1-103 0 0,0 1 166 0 0,-1 1-142 0 0,-1 0 117 0 0,0 0-128 0 0,0 1 112 0 0,0 0-81 0 0,0 0 108 0 0,0 0-106 0 0,0 1 48 0 0,0-1-6 0 0,1 1 56 0 0,0-1-95 0 0,0-1 27 0 0,1 1-1 0 0,0 0 1 0 0,1-1 10 0 0,0 0-12 0 0,0-1 9 0 0,2-1-12 0 0,0-1 8 0 0,2-2-21 0 0,1-1 43 0 0,0-1-79 0 0,2 0 90 0 0,-1-2-89 0 0,2 1 64 0 0,0-2-71 0 0,1 0 58 0 0,1-1-79 0 0,2-1 60 0 0,0-1-66 0 0,2 0 84 0 0,0-2-119 0 0,1 0 125 0 0,1-2-113 0 0,2 0 80 0 0,0-1-70 0 0,1 0 52 0 0,1-2-43 0 0,1 1 68 0 0,0-1-72 0 0,2-1 42 0 0,0 0-26 0 0,2 0 34 0 0,-1-1-66 0 0,2 0 80 0 0,0 0-20 0 0,-1-1 8 0 0,1 0-5 0 0,1 0-17 0 0,-1 0 0 0 0,0 0-43 0 0,1-1 6 0 0,0 0 52 0 0,0 1-31 0 0,0-1 26 0 0,0 0-16 0 0,0 1 6 0 0,0-1-12 0 0,1 1 4 0 0,-1-1 2 0 0,1 0-28 0 0,1 0 40 0 0,0-1-17 0 0,0 1 10 0 0,0-1-11 0 0,2-1 8 0 0,-1 1-30 0 0,2 0 22 0 0,-2-1 10 0 0,2 0 2 0 0,-2 0-8 0 0,2-1 13 0 0,-1 1-18 0 0,1-1-14 0 0,0 1-29 0 0,1 0 25 0 0,-1-1 0 0 0,1 0 4 0 0,-1 0 15 0 0,1 0-9 0 0,-2-1 4 0 0,2 0-1 0 0,1-1 9 0 0,-2 1-35 0 0,1 0 29 0 0,1-1-28 0 0,-2 0-2 0 0,1-1 19 0 0,1 1-11 0 0,-3-2-43 0 0,2 1 87 0 0,1 0-55 0 0,-2-1 60 0 0,1 0-21 0 0,1 1 8 0 0,2 0-6 0 0,-3-2-3 0 0,1 1-18 0 0,1 0-5 0 0,-1-1 1 0 0,0 0 26 0 0,1 0-8 0 0,-1-1 13 0 0,0 1-16 0 0,1-2 14 0 0,0 2-14 0 0,0-1 9 0 0,0 0-21 0 0,1 0 38 0 0,0 1-11 0 0,1 0 4 0 0,-1 0 4 0 0,0-1 0 0 0,1 1-10 0 0,0 1 8 0 0,1 0-26 0 0,-1 1 31 0 0,0-2 4 0 0,-1 0-6 0 0,1 0-10 0 0,0 1 17 0 0,0 0-25 0 0,0 1 22 0 0,1-1-40 0 0,0 1 48 0 0,-1-1-22 0 0,0 1 2 0 0,0-1 3 0 0,0 0-5 0 0,0 0-12 0 0,1 1 21 0 0,0 0-20 0 0,0 0 42 0 0,0 0-23 0 0,0 0 6 0 0,0 0 67 0 0,0 0-75 0 0,-1-2 38 0 0,0 0-30 0 0,1 1-4 0 0,-1-1-4 0 0,0-1 0 0 0,1-1-20 0 0,-1-2-46 0 0,1-1 45 0 0,0-1-44 0 0,0 0 63 0 0,0-2-88 0 0,1 0 45 0 0,-1 0-112 0 0,1 0 95 0 0,0 0-84 0 0,0 0-64 0 0,-1 0-202 0 0,1 3-38 0 0,-1-2-380 0 0,0 1-17 0 0,0 0-461 0 0,1 1-343 0 0,-1 0-648 0 0,1 1-453 0 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7:40.67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4581E6"/>
      <inkml:brushProperty name="anchorY" value="-1.63494E6"/>
      <inkml:brushProperty name="scaleFactor" value="0.5"/>
    </inkml:brush>
  </inkml:definitions>
  <inkml:trace contextRef="#ctx0" brushRef="#br0">47 461 2560 0 0,'-3'1'2552'0'0,"0"-1"-769"0"0,-4 2-201 0 0,1-1-424 0 0,-2 0-165 0 0,1 0-122 0 0,2 0 166 0 0,1 0-82 0 0,0-1 1990 0 0,8 1-2206 0 0,0 0 21 0 0,8 0-251 0 0,4-1 37 0 0,6 1-227 0 0,5 0 58 0 0,5 0-183 0 0,4-1 44 0 0,6 1-125 0 0,3 1 58 0 0,4-1-130 0 0,1 0 85 0 0,2 1-118 0 0,-1-1 52 0 0,-1-1-98 0 0,-2 0 53 0 0,-2 0-66 0 0,-3 0 79 0 0,-1-1-109 0 0,-3 0 112 0 0,-1-1-118 0 0,-3 0 138 0 0,-2 0-135 0 0,-3 0 158 0 0,-2 0-150 0 0,-3 1 140 0 0,-2-1-125 0 0,-2 1 130 0 0,-2 0-122 0 0,-1-1 135 0 0,-2 1-119 0 0,-3-1 129 0 0,1 1-98 0 0,-3 0 64 0 0,1 0-70 0 0,-2 0 98 0 0,1 0-108 0 0,-2 1 112 0 0,0-1-117 0 0,-2 0 96 0 0,-1 0-91 0 0,1 1 78 0 0,-1-1-56 0 0,-2 1 120 0 0,0-1-21 0 0,1 1 39 0 0,0 0 17 0 0,-1 0-11 0 0,-1 0 80 0 0,2 0 5 0 0,-2-1 59 0 0,1 0-21 0 0,0 0-51 0 0,-1-1-34 0 0,1-1-37 0 0,-1-1-23 0 0,1-3-7 0 0,1-1 3 0 0,-1-1 11 0 0,1-2 35 0 0,-1-2-10 0 0,2-1 39 0 0,-1-1-24 0 0,1-2 182 0 0,0-1-159 0 0,0-1 125 0 0,1 0-114 0 0,0-1 140 0 0,1 0-145 0 0,-1 1 128 0 0,0-1-150 0 0,0 1 82 0 0,0 1-60 0 0,-1 0 98 0 0,1 1 33 0 0,-1 2-10 0 0,0 0-37 0 0,-1 2-20 0 0,0 1-72 0 0,-1 2-25 0 0,0 0-60 0 0,-1 3-44 0 0,0-1-40 0 0,0 3-13 0 0,0-1-1 0 0,-1 1 6 0 0,0 2-2 0 0,2 2 66 0 0,1 2-84 0 0,1 3 24 0 0,2 4 6 0 0,1 3-10 0 0,2 5 4 0 0,2 4 3 0 0,2 5-10 0 0,0 3 8 0 0,3 3-12 0 0,1 3 4 0 0,1 0 7 0 0,0 1 2 0 0,1 2-9 0 0,0 0 4 0 0,-1-2 7 0 0,1 0-26 0 0,-2-3 23 0 0,-1-2-22 0 0,-2-3 24 0 0,0-2-11 0 0,-2-3 8 0 0,-2-2 3 0 0,-1-3 18 0 0,-2-2 14 0 0,0-2 16 0 0,-1-1 105 0 0,-2-2 93 0 0,0-2 55 0 0,-1-1 11 0 0,0-1-41 0 0,-1-2-54 0 0,-1 0-57 0 0,1-4-23 0 0,0-2-61 0 0,1-3 22 0 0,0-4-53 0 0,0-4-20 0 0,0-5-15 0 0,1-5-4 0 0,1-2 4 0 0,0-6-17 0 0,1-2-18 0 0,0-3 37 0 0,0 0 15 0 0,0-1-8 0 0,0 2 113 0 0,0 1-68 0 0,0 1 58 0 0,-1 3-85 0 0,1 0 90 0 0,-1 2-107 0 0,0 1 138 0 0,0 2-144 0 0,-1 2 40 0 0,1 2-83 0 0,-1 2 19 0 0,0 1-10 0 0,0 3 0 0 0,-2 2 0 0 0,1 0 0 0 0,-1 2 0 0 0,-2 3 0 0 0,1 0 0 0 0,0 3 0 0 0,-1 1-28 0 0,3 1-90 0 0,0 4 141 0 0,2 2-95 0 0,2 5 101 0 0,0 2-74 0 0,2 4 80 0 0,1 4-98 0 0,2 3 119 0 0,1 4-56 0 0,1 2 47 0 0,1 3-53 0 0,2 1 44 0 0,0 1-47 0 0,0 0 14 0 0,2 0-5 0 0,-2-2-9 0 0,0-1 30 0 0,-2-2-32 0 0,0-3 61 0 0,-1-2-54 0 0,-2-2 17 0 0,-2-3-24 0 0,-1-2 81 0 0,-2-2-104 0 0,-1-2 61 0 0,0-1-33 0 0,-2-1 8 0 0,-1-3-2 0 0,0 0 0 0 0,-1-2 0 0 0,-1-1 0 0 0,2-3 0 0 0,-1 0 0 0 0,0-3 0 0 0,1-2 0 0 0,-1-2 0 0 0,1-2 0 0 0,-1-1 0 0 0,0-1 0 0 0,0-1 0 0 0,0 0 0 0 0,-1 0 0 0 0,0-1 0 0 0,1 1 0 0 0,0-1 0 0 0,-1 1 0 0 0,1 0 0 0 0,0 0 0 0 0,0 0 0 0 0,0 1 0 0 0,1 0 0 0 0,0 0 0 0 0,1 1 0 0 0,0 0 0 0 0,1 0 0 0 0,0 0 0 0 0,2 1 0 0 0,1 0 0 0 0,1 1 0 0 0,1 0 0 0 0,3 0 0 0 0,1 0 0 0 0,1 1 0 0 0,3 0 0 0 0,1 1 0 0 0,2 0 0 0 0,1 0 0 0 0,1 1 0 0 0,1 0-51 0 0,1 0-56 0 0,0 1 69 0 0,1 0-59 0 0,-2 0 51 0 0,1 0-34 0 0,-2 1 44 0 0,-1 0-18 0 0,-1 0 16 0 0,-1 0-3 0 0,-3 1 38 0 0,-1 0-24 0 0,-2 0 37 0 0,-4 0-24 0 0,0 1 22 0 0,-3-1-25 0 0,1 1 50 0 0,-2 0-71 0 0,1 0 45 0 0,-2 0-33 0 0,-1 0 23 0 0,1 0-40 0 0,-2 0 45 0 0,0 1-43 0 0,1-1 27 0 0,-1 1-36 0 0,-1-1-55 0 0,-2 1-19 0 0,3-1-41 0 0,-1 1-86 0 0,-1 0-55 0 0,0-1-61 0 0,-2 1-66 0 0,0 0-91 0 0,2 0-61 0 0,0-1-66 0 0,0 1-93 0 0,0 0-66 0 0,-2 0-139 0 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7:42.53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5008E6"/>
      <inkml:brushProperty name="anchorY" value="-1.63588E6"/>
      <inkml:brushProperty name="scaleFactor" value="0.5"/>
    </inkml:brush>
  </inkml:definitions>
  <inkml:trace contextRef="#ctx0" brushRef="#br0">281 1801 2488 0 0,'0'0'16426'0'0,"-1"-7"-11092"0"0,-1 6-4924 0 0,1-1-40 0 0,-2-1 14 0 0,2 0-14 0 0,-3-2-2 0 0,1 0 42 0 0,-1-2-180 0 0,-1-2 92 0 0,1 0 25 0 0,-1-2 68 0 0,0-2-56 0 0,-1-2-52 0 0,0-2-36 0 0,0-3-56 0 0,-1-3-18 0 0,-1-2-34 0 0,-1-5 178 0 0,1-2-319 0 0,-2-4 286 0 0,1-3-347 0 0,-1-2 324 0 0,0-1-358 0 0,0-4 320 0 0,0 1-363 0 0,-1 0 115 0 0,1-1-40 0 0,0 2 5 0 0,0 1-5 0 0,1 2 39 0 0,1 2-21 0 0,0 3-5 0 0,1 3 16 0 0,1 2-6 0 0,0 2-3 0 0,0 2 25 0 0,1 3 7 0 0,0 1-34 0 0,2 2 16 0 0,-1 2-5 0 0,1 2 4 0 0,1 1-14 0 0,-1 1 32 0 0,1 2-20 0 0,0 0 12 0 0,1 1-16 0 0,-1 2 13 0 0,1 0-14 0 0,0 3 14 0 0,-1-2 0 0 0,1 3-13 0 0,0-2 18 0 0,0 2-6 0 0,0-1 2 0 0,0 1 0 0 0,0-1-5 0 0,1 1-3 0 0,0 2-23 0 0,0-2 58 0 0,-1 2-70 0 0,2 0 18 0 0,-1 0-16 0 0,1 0 31 0 0,1-1-24 0 0,0 1 22 0 0,1 0-11 0 0,1 0-1 0 0,2 0 10 0 0,1 0-8 0 0,3 0 203 0 0,1-1-291 0 0,2 1 287 0 0,3 0-284 0 0,3-1 255 0 0,2 1-282 0 0,4-1 261 0 0,4 0-286 0 0,2 0 285 0 0,5-1-310 0 0,4 1 255 0 0,3 0-270 0 0,3 0 205 0 0,3 0-260 0 0,2 0 228 0 0,1 0-236 0 0,1 0 219 0 0,1 0-248 0 0,-1-1 259 0 0,0 1-242 0 0,-1-1 279 0 0,-1 1-260 0 0,-1 0 244 0 0,-2-1-245 0 0,-2 2 301 0 0,-2-1-267 0 0,-3 0 284 0 0,-2 0-255 0 0,-3 1 283 0 0,-2 0-83 0 0,-3 0 1 0 0,-3 0 12 0 0,-2 0 5 0 0,-2 0-16 0 0,-3 2-5 0 0,-1-1 11 0 0,-3 1 0 0 0,-4 0-9 0 0,1 1-1 0 0,-4 0 23 0 0,2-1-26 0 0,-3 1 4 0 0,1-1 3 0 0,-3 1 13 0 0,2 0-23 0 0,-2 0 8 0 0,-2 1 6 0 0,3-1-2 0 0,-3 0-9 0 0,2-1-1 0 0,-1 1 51 0 0,0-1-71 0 0,-1 1 41 0 0,-1 0-12 0 0,2-1 6 0 0,-2 0-38 0 0,2-2 21 0 0,-1 1-8 0 0,2-2 5 0 0,-1-1 0 0 0,1-1 4 0 0,0 0-14 0 0,0-2 8 0 0,1-1 16 0 0,-1 0-18 0 0,1-2-4 0 0,1 0 2 0 0,0-2 30 0 0,0-1-27 0 0,-1 0 10 0 0,1 0 25 0 0,0-1-36 0 0,0 1 30 0 0,0-1-13 0 0,0-1 27 0 0,0 1 30 0 0,-1 1 35 0 0,-1-1 44 0 0,1 2-97 0 0,-2-1 5 0 0,1 1-24 0 0,0 1 16 0 0,-1 0-17 0 0,0 0 1 0 0,-1 2-5 0 0,1 0-18 0 0,-2 3-23 0 0,0 0-19 0 0,-1 2-20 0 0,1-1-6 0 0,-1 2 0 0 0,-1 1-7 0 0,-1 2 30 0 0,4 1-84 0 0,2 4 147 0 0,2 3-45 0 0,1 3 17 0 0,2 4 14 0 0,2 4-14 0 0,2 5 20 0 0,2 3-16 0 0,2 5 24 0 0,2 4-30 0 0,2 3-126 0 0,0 2 274 0 0,-1 0-326 0 0,0-1 148 0 0,0-1-18 0 0,-2-1 7 0 0,-1-1 25 0 0,-1-3-57 0 0,-2-2 98 0 0,-1-3 110 0 0,-2-2-193 0 0,-2-3 231 0 0,0-2-229 0 0,-3-3 237 0 0,0-1-225 0 0,-1-3 282 0 0,-1-1-264 0 0,0-2 138 0 0,-2-2-33 0 0,0-1-32 0 0,-1-2-11 0 0,-1-1-3 0 0,2-3 2 0 0,1-1-20 0 0,0-4 6 0 0,2-2 15 0 0,0-3 108 0 0,0-4-231 0 0,1-5 246 0 0,0-2-273 0 0,1-4 262 0 0,-1-3-108 0 0,1-2 29 0 0,0-3-7 0 0,-1 1 43 0 0,1-2 15 0 0,-1 1 49 0 0,0-1-20 0 0,0 2 1 0 0,0 1-12 0 0,-1 1-22 0 0,0 2 6 0 0,-1 1-37 0 0,1 3-9 0 0,-2 1-13 0 0,1 3-32 0 0,-2 1 8 0 0,1 3-71 0 0,-1 2 1 0 0,-1 1-28 0 0,1 1-19 0 0,-1 4 18 0 0,1 0 15 0 0,-1 3 5 0 0,3 2 19 0 0,2 2-22 0 0,1 4 22 0 0,1 2 7 0 0,3 4-30 0 0,2 4 33 0 0,3 4-20 0 0,1 4 21 0 0,1 3-76 0 0,2 2-174 0 0,0 3 218 0 0,1 1-216 0 0,1 1 250 0 0,-1 1-236 0 0,0-1 120 0 0,-1 0 6 0 0,0-1 59 0 0,-1-2-17 0 0,-2-2 25 0 0,-2-2 9 0 0,-1-2 156 0 0,-2-3-196 0 0,-2-2 266 0 0,-1-3-242 0 0,-1-1 267 0 0,-2-3-228 0 0,0 0 113 0 0,-2-2-20 0 0,-1-3-22 0 0,0 0-9 0 0,-1-3-12 0 0,-2 0 5 0 0,2-4-40 0 0,0-2 189 0 0,1-2-266 0 0,-1-2 220 0 0,1-3-236 0 0,0-3 239 0 0,0-1-91 0 0,0-3-22 0 0,0-2 22 0 0,0-1-6 0 0,-1 0-13 0 0,1-1-10 0 0,0-1-17 0 0,-1 1 22 0 0,1 1 25 0 0,0-1-44 0 0,0 2 34 0 0,0 0-38 0 0,0 1-18 0 0,0 2 8 0 0,1 1 5 0 0,-1 1-21 0 0,1 1 2 0 0,0 2 8 0 0,0 0-3 0 0,2 1 10 0 0,0 1-7 0 0,2 1 7 0 0,1 1-6 0 0,3 1 20 0 0,1 1-24 0 0,3 1 26 0 0,2 0-3 0 0,1 1 11 0 0,2 1 2 0 0,2 1-9 0 0,2 0 32 0 0,2 0-43 0 0,3 0 14 0 0,1 0-5 0 0,2 0 9 0 0,2 0-2 0 0,1-1-13 0 0,1 0 32 0 0,3-2-43 0 0,1 0-10 0 0,0-1 7 0 0,1 0 14 0 0,0-1-42 0 0,0-1 37 0 0,-1-1-17 0 0,0-1-9 0 0,-3 1 12 0 0,-3-2 0 0 0,-1 1 10 0 0,-3 0-16 0 0,-2 0 19 0 0,-4 1-2 0 0,-1 0-8 0 0,-3 0 8 0 0,-2 1 7 0 0,-2 1 7 0 0,-3 1-15 0 0,-1 0 23 0 0,-1 0-20 0 0,-2 1-13 0 0,-4 1 4 0 0,2 0-13 0 0,-3 0-6 0 0,1 1 2 0 0,-2-1 2 0 0,1 1-24 0 0,-2 0-16 0 0,-2 1 18 0 0,3-1-36 0 0,-2 1 28 0 0,-1 0-8 0 0,2 1 39 0 0,-2 0-24 0 0,1 3 32 0 0,1 1 1 0 0,-1 2 15 0 0,0 3-13 0 0,0 1 10 0 0,0 3 72 0 0,1 2-104 0 0,-1 3 57 0 0,1 4-14 0 0,0 3 7 0 0,1 4-168 0 0,1 4 262 0 0,0 5-271 0 0,1 4 140 0 0,0 5-6 0 0,0 3 133 0 0,0 4-192 0 0,0 2 223 0 0,0 2-245 0 0,-1 2 279 0 0,1 0-248 0 0,-2 2 249 0 0,1 0-226 0 0,0-1 245 0 0,-1 0-236 0 0,1-1 287 0 0,0-2-257 0 0,-1-1 80 0 0,0-4-2 0 0,0-2-2 0 0,0-2-30 0 0,0-3 112 0 0,0-1-117 0 0,0-3 19 0 0,-1-2-6 0 0,-1-3-3 0 0,1-2 4 0 0,-1-3-5 0 0,-1-1 6 0 0,1-3-11 0 0,-1-3 4 0 0,0-1-7 0 0,-1-3 16 0 0,0-2-24 0 0,-1-1 12 0 0,1-3 1 0 0,-1-1-10 0 0,1-1 8 0 0,-2-2-12 0 0,1-1 18 0 0,-1-2-20 0 0,0-1 6 0 0,1-1 12 0 0,-1 1-9 0 0,-1-1 4 0 0,1 0-1 0 0,0 0-10 0 0,-1-1-1 0 0,1 0-52 0 0,0-2-121 0 0,-1 2-113 0 0,1-2-160 0 0,0 0-366 0 0,-1-1-319 0 0,-11 2-8306 0 0,2-5 3627 0 0,-3-1-3916 0 0,2-1 9141 0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7:43.15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5565E6"/>
      <inkml:brushProperty name="anchorY" value="-1.63717E6"/>
      <inkml:brushProperty name="scaleFactor" value="0.5"/>
    </inkml:brush>
  </inkml:definitions>
  <inkml:trace contextRef="#ctx0" brushRef="#br0">12 486 1684 0 0,'-11'2'14458'0'0,"15"-3"-13556"0"0,3 0-248 0 0,4 0-18 0 0,2-2-139 0 0,3 0 30 0 0,4-1-173 0 0,4-1 49 0 0,3-1-150 0 0,5 0 51 0 0,5-2-139 0 0,6-1 59 0 0,6-1-149 0 0,5-2 81 0 0,6 0-114 0 0,4-1 11 0 0,7-2-67 0 0,6 0 62 0 0,4-1-84 0 0,6-1 81 0 0,2 0-16 0 0,3-1-17 0 0,2 1 7 0 0,1 0-22 0 0,1 0 53 0 0,1 0-12 0 0,1 2 19 0 0,-1 0-12 0 0,1 0 13 0 0,-1 1-45 0 0,-1 1 64 0 0,-1 1 8 0 0,-4 0-6 0 0,-5 2 11 0 0,-5 0-124 0 0,-4 1 180 0 0,-4 1-78 0 0,-4-1 4 0 0,-2 1 12 0 0,-2 0-5 0 0,-3 1-13 0 0,-4 1-1 0 0,-4 0-37 0 0,-4 1 42 0 0,-3 0-43 0 0,-3 0 41 0 0,-4 0-17 0 0,-4 1-13 0 0,-3 0 10 0 0,-4 1-28 0 0,-3 0 26 0 0,-3 0 10 0 0,-2 1-50 0 0,-3 0 17 0 0,-5 1-77 0 0,1-1-45 0 0,-3 1-141 0 0,0-1-186 0 0,-2 1-206 0 0,1 0-474 0 0,-2 0-389 0 0,-2 0-648 0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7:44.04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6007E6"/>
      <inkml:brushProperty name="anchorY" value="-1.63795E6"/>
      <inkml:brushProperty name="scaleFactor" value="0.5"/>
    </inkml:brush>
  </inkml:definitions>
  <inkml:trace contextRef="#ctx0" brushRef="#br0">898 12 908 0 0,'0'0'6071'0'0,"-3"-1"-5056"0"0,0 1 40 0 0,-1 0-195 0 0,2-1 47 0 0,-3 0-237 0 0,1 0 14 0 0,1 0-143 0 0,-3 0-55 0 0,1 0-124 0 0,-2 0-27 0 0,0-1-92 0 0,-3 1 101 0 0,-2 1-106 0 0,-3 0 84 0 0,-3 0-105 0 0,-4 2 156 0 0,-2 0-103 0 0,-4 0 151 0 0,-3 2-186 0 0,-3 0 170 0 0,-3 2-170 0 0,-3 0 143 0 0,-2 2-141 0 0,-2 0 204 0 0,0 1-191 0 0,-1 0 163 0 0,1 0-131 0 0,3 0 66 0 0,2 0-142 0 0,4 0 45 0 0,3-2-155 0 0,4 1 62 0 0,2-1-90 0 0,4-1 72 0 0,3-1-130 0 0,1 0 112 0 0,3-1-140 0 0,2 0 97 0 0,3-2-106 0 0,-1 1 100 0 0,3 0-92 0 0,-1 0 107 0 0,3 0-54 0 0,-1 1 92 0 0,2 0-30 0 0,1 1 50 0 0,0 0 31 0 0,1 2 21 0 0,1 0 54 0 0,1 2-3 0 0,1 0-22 0 0,1 2 23 0 0,0 1 53 0 0,1 2-21 0 0,1 2 118 0 0,0 3-203 0 0,2 2 292 0 0,0 4-183 0 0,1 4 129 0 0,0 3-159 0 0,1 4 116 0 0,1 3-182 0 0,0 6 50 0 0,0 1-29 0 0,1 4 12 0 0,0 2 5 0 0,0 3 36 0 0,0-1 0 0 0,1 0-11 0 0,-1 0 47 0 0,0-3-98 0 0,0-2 100 0 0,-1-1-93 0 0,0-3 28 0 0,-1-1-93 0 0,0-3 98 0 0,-1-3-60 0 0,0-2-20 0 0,0-2-16 0 0,-1-2-54 0 0,0-3 16 0 0,0-2-36 0 0,-1-3-20 0 0,0-2-6 0 0,-1-2-19 0 0,0-2-85 0 0,0-3-80 0 0,-1-1-156 0 0,0-2-208 0 0,0-1-198 0 0,-1-3-227 0 0,1 1-361 0 0,-1-2-520 0 0,1-2-540 0 0,-2-2-156 0 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7:44.33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5813E6"/>
      <inkml:brushProperty name="anchorY" value="-1.63819E6"/>
      <inkml:brushProperty name="scaleFactor" value="0.5"/>
    </inkml:brush>
  </inkml:definitions>
  <inkml:trace contextRef="#ctx0" brushRef="#br0">65 268 3724 0 0,'-3'0'3297'0'0,"-4"1"-818"0"0,1 0-513 0 0,-4 1-318 0 0,2-1-329 0 0,1 0-47 0 0,-2 0 196 0 0,2 0-192 0 0,0-2 1933 0 0,13-1-2459 0 0,5-3-261 0 0,7 0 103 0 0,8-2-293 0 0,7-1 122 0 0,9-1-230 0 0,9-2 139 0 0,6 0-246 0 0,8-1 152 0 0,4-1-210 0 0,6 0 145 0 0,2-1-220 0 0,1 0 150 0 0,-1 0-246 0 0,-2 0 158 0 0,-3 0-268 0 0,-2 0 199 0 0,-4 1-290 0 0,-6 0 255 0 0,-4 2-320 0 0,-8 1 229 0 0,-5 0-256 0 0,-7 2 2 0 0,-6 1-113 0 0,-4 1-246 0 0,-5 1-233 0 0,-6 1-412 0 0,-2 1-74 0 0,-5 1-322 0 0,-2 0-380 0 0,-3 1-141 0 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7:44.52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6066E6"/>
      <inkml:brushProperty name="anchorY" value="-1.6392E6"/>
      <inkml:brushProperty name="scaleFactor" value="0.5"/>
    </inkml:brush>
  </inkml:definitions>
  <inkml:trace contextRef="#ctx0" brushRef="#br0">68 16 4788 0 0,'-3'3'3253'0'0,"-5"2"-836"0"0,-1 2-415 0 0,-2 1-287 0 0,0 0-105 0 0,3-1 151 0 0,0 0-317 0 0,2-2 171 0 0,3-1-422 0 0,3 0-90 0 0,2-2-316 0 0,6 0-35 0 0,5-2-330 0 0,6-1 32 0 0,4-1-391 0 0,4-2-11 0 0,5-1-483 0 0,4-1 57 0 0,3-1-558 0 0,2-1-391 0 0,2 0-379 0 0,-1 0-370 0 0,-1 0-620 0 0,-3 0-2668 0 0,-3 1-3361 0 0,-9 2 7920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19:37.5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59 1916 0 0,'0'0'1382'0'0,"0"-33"9154"0"0,1 18-8033 0 0,-1 14-2462 0 0,0 1 1 0 0,0 0-1 0 0,0-1 0 0 0,0 1 1 0 0,0 0-1 0 0,0-1 1 0 0,0 1-1 0 0,0 0 0 0 0,0-1 1 0 0,0 1-1 0 0,0 0 0 0 0,0-1 1 0 0,0 1-1 0 0,0 0 1 0 0,0 0-1 0 0,0-1 0 0 0,1 1 1 0 0,-1 0-1 0 0,0-1 0 0 0,0 1 1 0 0,0 0-1 0 0,0 0 1 0 0,1-1-1 0 0,-1 1 0 0 0,0 0 1 0 0,0 0-1 0 0,0-1 0 0 0,1 1 1 0 0,-1 0-1 0 0,0 0 1 0 0,0 0-1 0 0,1-1 0 0 0,-1 1 1 0 0,0 0-1 0 0,1 0 0 0 0,-1 0 1 0 0,0 0-1 0 0,0 0 1 0 0,1 0-1 0 0,-1 0 0 0 0,0 0 1 0 0,1-1-1 0 0,-1 1 0 0 0,0 0 1 0 0,1 0-1 0 0,-1 1 1 0 0,0-1-1 0 0,1 0 0 0 0,-1 0 1 0 0,0 0-1 0 0,1 0 0 0 0,-1 0 1 0 0,0 0-1 0 0,1 0 1 0 0,-1 0-1 0 0,0 1 0 0 0,0-1 1 0 0,1 0-1 0 0,-1 0 0 0 0,0 0 1 0 0,0 0-1 0 0,1 1 1 0 0,-1-1-1 0 0,0 0 0 0 0,0 0 1 0 0,1 1-1 0 0,6 9-31 0 0,0 1 1 0 0,0 0-1 0 0,-1 0 0 0 0,8 21 0 0 0,2 3 69 0 0,78 138 1622 0 0,-93-172-1279 0 0,0-1-398 0 0,0 1-1 0 0,1-1 1 0 0,-1 0 0 0 0,0 1 0 0 0,0-1-1 0 0,1 0 1 0 0,-1 0 0 0 0,0 0 0 0 0,0 0-1 0 0,1 0 1 0 0,-1 0 0 0 0,0-1-1 0 0,1 1 1 0 0,-1 0 0 0 0,0 0 0 0 0,0-1-1 0 0,0 1 1 0 0,1-1 0 0 0,-1 1 0 0 0,0-1-1 0 0,1-1 1 0 0,18-26-50 0 0,-1-1 0 0 0,21-44-1 0 0,-9 16-136 0 0,-20 41-185 0 0,-2-1 1 0 0,11-25-1 0 0,-20 41 115 0 0,10-16-1632 0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7:44.70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6233E6"/>
      <inkml:brushProperty name="anchorY" value="-1.64045E6"/>
      <inkml:brushProperty name="scaleFactor" value="0.5"/>
    </inkml:brush>
  </inkml:definitions>
  <inkml:trace contextRef="#ctx0" brushRef="#br0">20 10 3928 0 0,'-2'2'3417'0'0,"-2"3"-869"0"0,0 1-466 0 0,0 0-447 0 0,1 1 39 0 0,0 0-44 0 0,3 0-421 0 0,1-2 168 0 0,5 0-430 0 0,2-1 43 0 0,4 0-411 0 0,2-2 90 0 0,4 0-369 0 0,3-2-9 0 0,2 0-526 0 0,4-2-115 0 0,1-2-456 0 0,1-1-330 0 0,0-2-452 0 0,0 0-634 0 0,-1-3-922 0 0,-2-1-1272 0 0,-3-3-3030 0 0,-5 3 6310 0 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7:45.51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6392E6"/>
      <inkml:brushProperty name="anchorY" value="-1.64171E6"/>
      <inkml:brushProperty name="scaleFactor" value="0.5"/>
    </inkml:brush>
  </inkml:definitions>
  <inkml:trace contextRef="#ctx0" brushRef="#br0">4 53 1652 0 0,'0'0'3977'0'0,"2"-1"-2933"0"0,1 0-62 0 0,1-1-66 0 0,0 0 15 0 0,1-1-143 0 0,-1 1 25 0 0,1-1-188 0 0,-2 1-41 0 0,0-1-120 0 0,1 1 7 0 0,-1-1-64 0 0,0 1 45 0 0,2 0-101 0 0,-2 0 123 0 0,1 0-119 0 0,-1-1 167 0 0,0 1-142 0 0,-1 0 158 0 0,-1 1-177 0 0,2-1 156 0 0,-1 1-178 0 0,0 0 150 0 0,1-1 1506 0 0,-1 1-1603 0 0,-1-1-11 0 0,0 1-32 0 0,2-2 1521 0 0,-5 5-1789 0 0,0-1-19 0 0,-1 1-3 0 0,-1 2-2 0 0,-1 1 18 0 0,-1 2-1 0 0,-2 2 48 0 0,0 2-17 0 0,0 3 35 0 0,-1 1-22 0 0,1 3 8 0 0,1 2-25 0 0,1 2 11 0 0,1 1-5 0 0,2 1-36 0 0,3 1 1 0 0,1 1-7 0 0,4-1-24 0 0,2 1-22 0 0,4 0 15 0 0,2-1-50 0 0,3-2 66 0 0,4-2-278 0 0,1-1 155 0 0,3-3-319 0 0,1-3 48 0 0,1-3-36 0 0,0-2-31 0 0,1-3 35 0 0,-2-4-91 0 0,0-3-30 0 0,-2-2 108 0 0,-2-3-57 0 0,-2-3 231 0 0,-3-2-133 0 0,-3-3 237 0 0,-2-2-125 0 0,-4-3 194 0 0,-3-1-117 0 0,-3-2 260 0 0,-3-2-11 0 0,-3 0 209 0 0,-4-1 88 0 0,-2 0 41 0 0,-3 1 5 0 0,-2 2-7 0 0,-3 2-71 0 0,-1 3-36 0 0,-2 1-46 0 0,0 3-78 0 0,0 3-25 0 0,-1 2-65 0 0,0 2-16 0 0,0 2-253 0 0,1 2-170 0 0,0 3-323 0 0,0 1-305 0 0,2 3-608 0 0,1 2-447 0 0,2 1-716 0 0,2 2-2337 0 0,4 1-3213 0 0,3-1 7371 0 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7:46.32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6265E6"/>
      <inkml:brushProperty name="anchorY" value="-1.64054E6"/>
      <inkml:brushProperty name="scaleFactor" value="0.5"/>
    </inkml:brush>
  </inkml:definitions>
  <inkml:trace contextRef="#ctx0" brushRef="#br0">30 376 3152 0 0,'-1'-2'3041'0'0,"-1"-5"-487"0"0,-1-2-350 0 0,0-2-443 0 0,0-2-213 0 0,0-1-70 0 0,0-1-130 0 0,0-1 146 0 0,1 0-295 0 0,0 0 74 0 0,0 0-311 0 0,1 0-20 0 0,0 1-320 0 0,1 0 9 0 0,-1 2-282 0 0,1 1 68 0 0,1 1-248 0 0,-1 2 89 0 0,1 0-229 0 0,-1 2 138 0 0,1 0-205 0 0,0 1 159 0 0,0 2-164 0 0,1 3 150 0 0,3 2-158 0 0,0 4 61 0 0,2 4-15 0 0,1 4 5 0 0,1 5 9 0 0,3 5-26 0 0,2 5 27 0 0,2 6 1 0 0,1 3-15 0 0,2 4 16 0 0,3 3 106 0 0,0 1-170 0 0,2 0 154 0 0,1-1-127 0 0,1-2 139 0 0,-1-1-185 0 0,1-4 205 0 0,0-3-157 0 0,-1-3 184 0 0,0-3-109 0 0,-1-4 172 0 0,0-4-34 0 0,-2-2 54 0 0,-1-4 42 0 0,-1-3-117 0 0,-1-3 62 0 0,-2-3-144 0 0,0-3 123 0 0,-1-4-178 0 0,0-4 103 0 0,-1-3-118 0 0,-1-5 63 0 0,-1-3-100 0 0,-1-5-19 0 0,-1-6-3 0 0,-1-4-15 0 0,-1-5 31 0 0,-2-4 4 0 0,-2-2 42 0 0,-1-2 148 0 0,-1 0-94 0 0,-2 1 89 0 0,0 2-22 0 0,-3 1 170 0 0,0 3-112 0 0,-1 1 89 0 0,-1 3-97 0 0,-1 2 84 0 0,-1 1-111 0 0,0 3 60 0 0,-1 3-118 0 0,0 2 32 0 0,-1 2-103 0 0,1 2 7 0 0,-1 3-82 0 0,0 2 70 0 0,0 2-95 0 0,1 3 69 0 0,-2 3-78 0 0,1 2 73 0 0,-2 3-130 0 0,-1 4 76 0 0,0 2-82 0 0,1 3 72 0 0,0 3-116 0 0,1 3 53 0 0,2 1-9 0 0,1 1 14 0 0,3 2 20 0 0,2 1 33 0 0,3 1-7 0 0,2 0 9 0 0,2 0 0 0 0,3 0 18 0 0,1-1 0 0 0,3-1 6 0 0,2-2 14 0 0,2-2-37 0 0,2-2-100 0 0,2-2-109 0 0,2-3-116 0 0,1-2-13 0 0,2-3-188 0 0,1-3 51 0 0,2-2-241 0 0,1-3 61 0 0,1-4-454 0 0,1-2 246 0 0,0-4-245 0 0,0-1-99 0 0,-1-2-181 0 0,-2-2-80 0 0,-3 1-347 0 0,-2 1 122 0 0,-2 0-356 0 0,-2 1-1749 0 0,-4 2-1738 0 0,-3 4 4040 0 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7:46.59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6495E6"/>
      <inkml:brushProperty name="anchorY" value="-1.64151E6"/>
      <inkml:brushProperty name="scaleFactor" value="0.5"/>
    </inkml:brush>
  </inkml:definitions>
  <inkml:trace contextRef="#ctx0" brushRef="#br0">3 0 1916 0 0,'0'2'2708'0'0,"0"1"-667"0"0,0 1 13 0 0,1 0-366 0 0,-1 0 108 0 0,0-2-104 0 0,1 2-80 0 0,-1-1-197 0 0,0 0-283 0 0,0-1-109 0 0,0 2-367 0 0,1-2-82 0 0,-1 1-142 0 0,0 0 108 0 0,0 0-260 0 0,-1 3 322 0 0,0 1-330 0 0,1 3 222 0 0,-2 1-296 0 0,1 2 195 0 0,0 2-303 0 0,1 1 206 0 0,1 3-228 0 0,0 0 179 0 0,1 2-88 0 0,1 1-26 0 0,2 1-200 0 0,1 0 95 0 0,1-1-420 0 0,3 1 54 0 0,1-2-332 0 0,2-1-162 0 0,2-2-263 0 0,0-2-302 0 0,1-3-296 0 0,0-3-448 0 0,1-3-356 0 0,-1-4-1922 0 0,0-4-2621 0 0,-3-1 5827 0 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7:46.73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664E6"/>
      <inkml:brushProperty name="anchorY" value="-1.64318E6"/>
      <inkml:brushProperty name="scaleFactor" value="0.5"/>
    </inkml:brush>
  </inkml:definitions>
  <inkml:trace contextRef="#ctx0" brushRef="#br0">149 75 1636 0 0,'-3'-3'3756'0'0,"-4"-3"-975"0"0,-3-1-505 0 0,-2-3-471 0 0,-1 1-420 0 0,-1 0-143 0 0,1 2-192 0 0,-1 0-64 0 0,0 2-225 0 0,4 1-178 0 0,-1 1-223 0 0,2 0-309 0 0,3 2-460 0 0,-1 0-680 0 0,2 1-888 0 0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7:50.07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6459E6"/>
      <inkml:brushProperty name="anchorY" value="-1.64045E6"/>
      <inkml:brushProperty name="scaleFactor" value="0.5"/>
    </inkml:brush>
  </inkml:definitions>
  <inkml:trace contextRef="#ctx0" brushRef="#br0">181 12 2248 0 0,'0'0'2048'0'0,"-2"-1"-489"0"0,0 0-90 0 0,0 1-214 0 0,-3-1-1 0 0,1 0-134 0 0,1 0 145 0 0,0 0-213 0 0,-1 0 96 0 0,1 0-182 0 0,-1 0-111 0 0,2 1-116 0 0,-1-1 1475 0 0,0 1-1788 0 0,0-1-52 0 0,0 1-63 0 0,0 0-53 0 0,1 0-35 0 0,1-1-76 0 0,1 1 16 0 0,-1 0 44 0 0,1 0-152 0 0,0 0-16 0 0,1 0 19 0 0,-1 0-42 0 0,-3 1 27 0 0,0-1-28 0 0,0 0 22 0 0,-1 2-7 0 0,1 0 119 0 0,-1 2-267 0 0,1-1 55 0 0,-2 2-48 0 0,1-1-31 0 0,0 1-40 0 0,0-1-75 0 0,-2 2-25 0 0,1-1-47 0 0,-1 1-11 0 0,2-1-127 0 0,-2 1 154 0 0,2-1-99 0 0,-1 0 180 0 0,1-1-73 0 0,-1 1 169 0 0,1-2-86 0 0,1 0 176 0 0,0 0-107 0 0,0 0 145 0 0,0 0-86 0 0,1 0 183 0 0,0-1-79 0 0,0 0 230 0 0,1 0-102 0 0,-1 0 194 0 0,0-1-41 0 0,0 1 29 0 0,1-1 8 0 0,0 0-20 0 0,1-1 7 0 0,-2 2-17 0 0,0 0-1 0 0,0-1 9 0 0,1 1-40 0 0,0-2 6 0 0,0 1 655 0 0,0 1-467 0 0,0-1-273 0 0,-1 3 2498 0 0,6-4-2540 0 0,0 0 104 0 0,4-1-154 0 0,1 0 80 0 0,3-1-145 0 0,1 0 122 0 0,4-1-142 0 0,1 0 87 0 0,3-1-112 0 0,2 0 120 0 0,4-1-178 0 0,1 0 147 0 0,2 0-164 0 0,1-1 126 0 0,1 0-152 0 0,-1 0 166 0 0,0 0-173 0 0,-2 1 76 0 0,-3 0 17 0 0,-2 0-31 0 0,-3 1 31 0 0,-1 0 10 0 0,-3 1-26 0 0,-4 1-5 0 0,0-1-22 0 0,-3 2-19 0 0,1-1-15 0 0,-3 0-73 0 0,1 1 102 0 0,-2-1-309 0 0,-2 1 142 0 0,2 0-353 0 0,-1 1-62 0 0,-1-1-161 0 0,1 0-214 0 0,0 0-263 0 0,-2 0-198 0 0,-1 1-355 0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7:50.63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6627E6"/>
      <inkml:brushProperty name="anchorY" value="-1.64173E6"/>
      <inkml:brushProperty name="scaleFactor" value="0.5"/>
    </inkml:brush>
  </inkml:definitions>
  <inkml:trace contextRef="#ctx0" brushRef="#br0">12 159 2944 0 0,'0'0'10916'0'0,"-3"0"-9974"0"0,-1 0-135 0 0,1-1-28 0 0,2 0-126 0 0,0-1-117 0 0,5 0-101 0 0,2-1-88 0 0,5-1-138 0 0,3 0-79 0 0,3-1-46 0 0,5 0-70 0 0,3-2-63 0 0,3 1-16 0 0,3-2-31 0 0,1 0-52 0 0,2 0-26 0 0,-1-1-57 0 0,1 0 12 0 0,-1 0-70 0 0,-1 0-127 0 0,-2 1-84 0 0,-2 0-53 0 0,-3 1-2 0 0,-3 1-144 0 0,-3 0-190 0 0,-2 0-305 0 0,-3 2-7 0 0,-4 0-513 0 0,-1 0-1591 0 0,-3 1-992 0 0,-2 0 2418 0 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7:50.91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6807E6"/>
      <inkml:brushProperty name="anchorY" value="-1.64284E6"/>
      <inkml:brushProperty name="scaleFactor" value="0.5"/>
    </inkml:brush>
  </inkml:definitions>
  <inkml:trace contextRef="#ctx0" brushRef="#br0">85 18 1944 0 0,'0'0'2804'0'0,"-4"-1"-704"0"0,0 0-107 0 0,-3 0-284 0 0,1 0-73 0 0,-2-1 19 0 0,1 1 103 0 0,1 0-279 0 0,-1-1 28 0 0,1 1-462 0 0,2-1 58 0 0,-2 1-419 0 0,1 0 64 0 0,2 0-286 0 0,0 0 200 0 0,2 0-222 0 0,0 1 141 0 0,-1 2-175 0 0,0-1 123 0 0,0 4-156 0 0,2 2 67 0 0,-1 3-122 0 0,3 1 51 0 0,-1 3-169 0 0,2 3 69 0 0,1 3-159 0 0,0 2 8 0 0,2 3-42 0 0,1 3 9 0 0,1 2-52 0 0,2 1-103 0 0,0 1-127 0 0,1 0-114 0 0,0-1-172 0 0,0 0-120 0 0,0-1 64 0 0,-1-2-386 0 0,-1-3-210 0 0,-1-2-315 0 0,0-2-326 0 0,-2-4-189 0 0,0-1-810 0 0,-2-5-2370 0 0,2 4-4147 0 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7:52.06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6941E6"/>
      <inkml:brushProperty name="anchorY" value="-1.64462E6"/>
      <inkml:brushProperty name="scaleFactor" value="0.5"/>
    </inkml:brush>
  </inkml:definitions>
  <inkml:trace contextRef="#ctx0" brushRef="#br0">73 418 3428 0 0,'0'0'0'0'0,"-1"-3"2585"0"0,-1-5-445 0 0,-2-1-82 0 0,0-4-489 0 0,-1-1-32 0 0,0-1-243 0 0,0 0 54 0 0,0-1 4 0 0,0 0 33 0 0,0 2-357 0 0,1-1 134 0 0,-1 1-347 0 0,1 2 77 0 0,1 0-352 0 0,0 1 47 0 0,1 1-243 0 0,0 3 40 0 0,0-1-231 0 0,0 2 89 0 0,1-1-239 0 0,-1 2 173 0 0,1 2-167 0 0,1 0 168 0 0,-1 2-167 0 0,3 3 64 0 0,0 1-43 0 0,2 5 27 0 0,1 4-23 0 0,2 4 17 0 0,0 5-38 0 0,1 3 48 0 0,1 6-39 0 0,1 3 22 0 0,1 3-16 0 0,0 3 9 0 0,-1 2-40 0 0,2 0 21 0 0,-1 1 29 0 0,1-1-61 0 0,-1-3 34 0 0,-1-1 106 0 0,0-4-172 0 0,-1-2 146 0 0,-1-4-176 0 0,-2-3 185 0 0,0-4-188 0 0,-1-2 206 0 0,-1-2-192 0 0,-2-5 44 0 0,1-1-294 0 0,-2-2 130 0 0,0-4-42 0 0,0-1 37 0 0,-2-4 30 0 0,0-2 63 0 0,-3-4-4 0 0,0-3 62 0 0,-1-2-9 0 0,-1-3 90 0 0,-1-3 80 0 0,0-3 66 0 0,-1-1 89 0 0,0-3 59 0 0,-1-1 48 0 0,0-1 107 0 0,0 0 98 0 0,0-2 51 0 0,-1 1-55 0 0,1-1-91 0 0,1 0 86 0 0,0 0-47 0 0,0 0-91 0 0,2 0 42 0 0,0 1-33 0 0,1 1-97 0 0,1 0 75 0 0,1 1-216 0 0,0 0 140 0 0,2 1-254 0 0,1 0-38 0 0,1 1-55 0 0,0 0 1 0 0,2 1-8 0 0,0 0 0 0 0,0 2 0 0 0,2 1 0 0 0,-1 2 0 0 0,1 1 0 0 0,1 2 0 0 0,1 1-187 0 0,2 1-77 0 0,1 2-17 0 0,0 2-25 0 0,2 1 9 0 0,1 3-27 0 0,1 1 2 0 0,1 3 8 0 0,1 3 15 0 0,1 2-64 0 0,1 2 118 0 0,1 4-168 0 0,0 2 131 0 0,0 2-107 0 0,0 3 175 0 0,-2 2-106 0 0,-2 1 92 0 0,-3 1 8 0 0,-1 0 23 0 0,-3 1 49 0 0,-3 0-40 0 0,-3 0 16 0 0,-3 0-50 0 0,-3-1 26 0 0,-2 0 4 0 0,-2-1 31 0 0,-3-2 20 0 0,-1-1 30 0 0,-1-1 22 0 0,-2-2 7 0 0,0-1 28 0 0,0-2 36 0 0,1-2 48 0 0,0-1 14 0 0,0-2 61 0 0,4-1-51 0 0,-1-1 99 0 0,2-1-10 0 0,-1 0 20 0 0,3-1-71 0 0,-1 1-20 0 0,3-1 7 0 0,1 0-64 0 0,2-1 41 0 0,1 2-34 0 0,1 0-6 0 0,2 2 26 0 0,4 1 9 0 0,2 2-11 0 0,3 1-37 0 0,2 3 67 0 0,3 2-59 0 0,2 2 70 0 0,2 3-77 0 0,3 2 34 0 0,2 2-72 0 0,1 1-75 0 0,0 2-173 0 0,1 0-197 0 0,0 0-169 0 0,-2-1-165 0 0,0-2-247 0 0,-3-2-327 0 0,-1-2-370 0 0,-1-2-325 0 0,-2-3-482 0 0,-1-3-2741 0 0,-4-3-3252 0 0,-3-4 7720 0 0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7:52.37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7117E6"/>
      <inkml:brushProperty name="anchorY" value="-1.64629E6"/>
      <inkml:brushProperty name="scaleFactor" value="0.5"/>
    </inkml:brush>
  </inkml:definitions>
  <inkml:trace contextRef="#ctx0" brushRef="#br0">207 57 2060 0 0,'-2'-2'3497'0'0,"0"-1"-925"0"0,-2-2-525 0 0,1 1-331 0 0,-1-1-420 0 0,0 0 19 0 0,-1 0-114 0 0,1 1-29 0 0,-1 0-54 0 0,1 0-107 0 0,-1 0 17 0 0,1 1-412 0 0,1 0 108 0 0,-2 1-382 0 0,1 0-94 0 0,-2 1 77 0 0,1 0-80 0 0,-2 3-3 0 0,-1 2 38 0 0,-1 2-69 0 0,-1 1 26 0 0,-1 3-47 0 0,-1 3 30 0 0,1 3-25 0 0,-2 4-11 0 0,1 3-26 0 0,1 4-8 0 0,0 4-42 0 0,2 5-32 0 0,2 2 16 0 0,2 4-47 0 0,3 2-53 0 0,4 4-103 0 0,3 2-5 0 0,2 2 114 0 0,4 3-273 0 0,3-1 252 0 0,3 2-384 0 0,2-1 208 0 0,0 0-290 0 0,1-2 53 0 0,0-1-6 0 0,-2-2-32 0 0,-2-5-42 0 0,-3-3-185 0 0,-1-4-241 0 0,-4-5-112 0 0,-1-4-354 0 0,-3-4-420 0 0,-3-4-389 0 0,-3-4-2199 0 0,-1-5-2473 0 0,-1-4 5650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1:28.8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329 17 96 0 0,'-8'-10'9170'0'0,"7"9"-9047"0"0,0 0-1 0 0,-1 1 0 0 0,1-1 1 0 0,-1 0-1 0 0,0 1 1 0 0,1-1-1 0 0,-1 1 1 0 0,1 0-1 0 0,-1-1 0 0 0,0 1 1 0 0,1 0-1 0 0,-1 0 1 0 0,0 0-1 0 0,1 0 1 0 0,-1 0-1 0 0,0 0 0 0 0,1 1 1 0 0,-3-1-1 0 0,-1 2 11 0 0,0 0 0 0 0,0 0-1 0 0,0 0 1 0 0,1 0 0 0 0,-9 6-1 0 0,0 1 128 0 0,1 1 0 0 0,1 0 0 0 0,-15 17 0 0 0,5-4 193 0 0,2 0 0 0 0,1 2 0 0 0,0 1 0 0 0,2 0 0 0 0,1 1 0 0 0,2 0 0 0 0,0 1-1 0 0,2 1 1 0 0,1 0 0 0 0,1 0 0 0 0,1 1 0 0 0,2 0 0 0 0,-4 56 0 0 0,7-31-140 0 0,3 0 0 0 0,9 68 0 0 0,0-55-359 0 0,-8-67-136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19:43.4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17 364 0 0,'0'-14'8994'0'0,"-1"11"-8943"0"0,0 6-53 0 0,0-1-1 0 0,-1 1 1 0 0,1 0 0 0 0,1 0 0 0 0,-1-1 0 0 0,0 1-1 0 0,1 0 1 0 0,-1 0 0 0 0,1 4 0 0 0,-2 5 29 0 0,2-10-21 0 0,-15 38-242 0 0,12-32 342 0 0,0 3-1434 0 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7:52.53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699E6"/>
      <inkml:brushProperty name="anchorY" value="-1.64614E6"/>
      <inkml:brushProperty name="scaleFactor" value="0.5"/>
    </inkml:brush>
  </inkml:definitions>
  <inkml:trace contextRef="#ctx0" brushRef="#br0">22 319 2432 0 0,'-2'-3'3601'0'0,"-1"-4"-655"0"0,-2-2-573 0 0,1-2-394 0 0,0-2-357 0 0,2-1-232 0 0,1-1-129 0 0,2 0-163 0 0,3-1-105 0 0,3 0-173 0 0,4-1-166 0 0,3 1-146 0 0,3-1-226 0 0,6 0-221 0 0,4 0-300 0 0,4 0-407 0 0,4 0-242 0 0,4 1-491 0 0,1 1-347 0 0,3 0-773 0 0,0 2-2380 0 0,0 0-2996 0 0,-9 3 6873 0 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7:53.63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7156E6"/>
      <inkml:brushProperty name="anchorY" value="-1.64709E6"/>
      <inkml:brushProperty name="scaleFactor" value="0.5"/>
    </inkml:brush>
  </inkml:definitions>
  <inkml:trace contextRef="#ctx0" brushRef="#br0">0 316 2504 0 0,'0'-2'2732'0'0,"1"-5"-471"0"0,-1 0-234 0 0,1-3-177 0 0,0 0-289 0 0,0 0 114 0 0,-1 1-176 0 0,1 1-56 0 0,0 1-283 0 0,0-1-108 0 0,0 2-219 0 0,0-1-189 0 0,0 2-158 0 0,-1 2-128 0 0,1-2-162 0 0,0 2 118 0 0,0 3-112 0 0,1 2 12 0 0,1 4 53 0 0,1 4-178 0 0,0 6 54 0 0,2 4-88 0 0,1 5 55 0 0,0 5-37 0 0,2 5-23 0 0,-1 3-8 0 0,1 3-56 0 0,1 2 145 0 0,0 1-340 0 0,0 1 281 0 0,-1 0-295 0 0,0 0 285 0 0,0-1-292 0 0,0-3 292 0 0,-2-2-297 0 0,0-3 332 0 0,-1-3-338 0 0,-1-4 178 0 0,-1-2-19 0 0,0-5 43 0 0,-1-2 198 0 0,0-2-276 0 0,-1-3 340 0 0,-1-1-303 0 0,0-4 326 0 0,-1-1-268 0 0,0-1 260 0 0,0-3-229 0 0,-1-2 247 0 0,-2-2-265 0 0,-2-3 244 0 0,-1-3-275 0 0,-1-4 230 0 0,0-4-263 0 0,-1-5 16 0 0,0-4 17 0 0,-1-6 17 0 0,1-6-1 0 0,0-3 73 0 0,0-3 84 0 0,1-2 125 0 0,1 0 6 0 0,-1 1 25 0 0,2 1 109 0 0,0 3-207 0 0,0 1 104 0 0,1 1-46 0 0,1 2-1 0 0,0 1-41 0 0,2 1-40 0 0,0 1-48 0 0,2-1-9 0 0,1 1-32 0 0,0-1-22 0 0,2 1-19 0 0,1 0-16 0 0,0 1 1 0 0,1 1-39 0 0,1 1 6 0 0,1 2-33 0 0,0 1-62 0 0,1 2-72 0 0,1 2-14 0 0,1 2-74 0 0,0 2 2 0 0,1 1-38 0 0,1 2 6 0 0,1 2 38 0 0,0 3 7 0 0,0 1 24 0 0,-2 3 47 0 0,3 3 12 0 0,0 1 19 0 0,0 4 17 0 0,1 3-17 0 0,0 2 77 0 0,-1 3 11 0 0,-1 3-14 0 0,-1 2 19 0 0,-1 2 18 0 0,-2 2 13 0 0,-3 1-39 0 0,-2 1 69 0 0,-3 2-30 0 0,-2 0 10 0 0,-2-1 36 0 0,-2 1-33 0 0,-1-1 53 0 0,-3-1-29 0 0,0-1 10 0 0,-1-2-2 0 0,-1-1 10 0 0,-2-2 15 0 0,1-1 6 0 0,-1-2-19 0 0,0-2 81 0 0,1-1 14 0 0,0-2 32 0 0,1 0 10 0 0,1-2-13 0 0,2-1 20 0 0,0 0-34 0 0,2-1 29 0 0,0-1-33 0 0,0 0-42 0 0,1 1-35 0 0,0-2-32 0 0,1 0-24 0 0,0 0 36 0 0,1 0-14 0 0,0-1-23 0 0,2 2 13 0 0,1-1-20 0 0,2 2 47 0 0,1 1-79 0 0,3 0 48 0 0,1 2-21 0 0,2 0 0 0 0,2 1 10 0 0,2 2 1 0 0,2 0-4 0 0,3 2-31 0 0,1 1 4 0 0,2 0-321 0 0,2 2 100 0 0,1-1-441 0 0,2 1-73 0 0,0 0-240 0 0,0-1-258 0 0,2-1-401 0 0,-1-1-301 0 0,0-1-476 0 0,-1-2-2632 0 0,-1-3-3021 0 0,-6-1 7144 0 0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7:53.86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7345E6"/>
      <inkml:brushProperty name="anchorY" value="-1.64879E6"/>
      <inkml:brushProperty name="scaleFactor" value="0.5"/>
    </inkml:brush>
  </inkml:definitions>
  <inkml:trace contextRef="#ctx0" brushRef="#br0">34 52 448 0 0,'-1'-5'8779'0'0,"-1"0"-7024"0"0,1 1-27 0 0,-1-2-296 0 0,0 2 80 0 0,0 0-152 0 0,0-1-207 0 0,1 2-198 0 0,-1 0-192 0 0,1-1-189 0 0,0 1-116 0 0,0 1-120 0 0,0 0 3 0 0,0 1-113 0 0,0 2-21 0 0,-1 3-19 0 0,0 2-66 0 0,0 3 6 0 0,0 2-16 0 0,0 3-36 0 0,0 2-10 0 0,1 1-69 0 0,1 3-128 0 0,1 1-108 0 0,2 2-158 0 0,0-1-180 0 0,3 1-222 0 0,0-1-204 0 0,3 0-143 0 0,1-2-194 0 0,1-1-475 0 0,2-1-263 0 0,2-4-2340 0 0,0-3-2385 0 0,-3-4 5547 0 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7:54.01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7479E6"/>
      <inkml:brushProperty name="anchorY" value="-1.65033E6"/>
      <inkml:brushProperty name="scaleFactor" value="0.5"/>
    </inkml:brush>
  </inkml:definitions>
  <inkml:trace contextRef="#ctx0" brushRef="#br0">133 56 2552 0 0,'-3'-1'3473'0'0,"-4"-4"-804"0"0,-3 0-587 0 0,-2-1-282 0 0,-2 0-539 0 0,0 0-63 0 0,0 0-400 0 0,2 1-6 0 0,1 0-345 0 0,2 2-141 0 0,0-1-556 0 0,2 2-470 0 0,2 0-671 0 0,-1 2-1516 0 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7:59.74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7338E6"/>
      <inkml:brushProperty name="anchorY" value="-1.64901E6"/>
      <inkml:brushProperty name="scaleFactor" value="0.5"/>
    </inkml:brush>
  </inkml:definitions>
  <inkml:trace contextRef="#ctx0" brushRef="#br0">381 2059 340 0 0,'1'3'2912'0'0,"-1"1"-891"0"0,0 1-436 0 0,-1-1-178 0 0,1 0-372 0 0,-1 0-27 0 0,-1 0-84 0 0,1-1 159 0 0,0 1 13 0 0,-1 5 5614 0 0,1-10-6238 0 0,-1-1-291 0 0,0-3 313 0 0,0-2-281 0 0,0-2 233 0 0,0-3-291 0 0,0-3 290 0 0,0-2-272 0 0,-1-2 212 0 0,0-4-316 0 0,-1-3 236 0 0,-1-3-260 0 0,-1-4 73 0 0,-1-4-68 0 0,0-2 78 0 0,-2-5 21 0 0,-1-4-18 0 0,0-2-171 0 0,-1-2 176 0 0,0-3-258 0 0,-1 0 275 0 0,0-2-263 0 0,-1 0 79 0 0,-1-1 13 0 0,1-1-21 0 0,0 0 27 0 0,0 0 12 0 0,0 1-59 0 0,0 0 117 0 0,1 1 20 0 0,0 1-30 0 0,1 4 16 0 0,1 3 118 0 0,0 3-59 0 0,1 5 10 0 0,0 3 90 0 0,2 4-191 0 0,0 4 139 0 0,0 3-112 0 0,1 2 142 0 0,0 3-167 0 0,1 3 136 0 0,0 1-172 0 0,1 2 67 0 0,0 2-75 0 0,1 1 78 0 0,0 2-123 0 0,0 1 135 0 0,2 2-163 0 0,-2 0 146 0 0,2 2-157 0 0,-2-1 163 0 0,2 1-162 0 0,-1-1 171 0 0,0 2-159 0 0,1-1 146 0 0,0 2-136 0 0,0-1 129 0 0,-1 1-146 0 0,2 1 165 0 0,-2-1-158 0 0,1 1 156 0 0,0 1-149 0 0,1 0 152 0 0,-1-1-167 0 0,1 1 167 0 0,0 0-186 0 0,0 0 191 0 0,0 1-166 0 0,0-2 158 0 0,0 1-168 0 0,0 0 181 0 0,2-1-167 0 0,0 1 163 0 0,4-2-206 0 0,1 1 210 0 0,3-2-168 0 0,2 1 167 0 0,4-1-164 0 0,4-1 152 0 0,4 0-153 0 0,5-1 55 0 0,5-1-33 0 0,4-1 20 0 0,6-1-10 0 0,5-1-12 0 0,3 0 23 0 0,4-1-22 0 0,0-1-7 0 0,2 0 16 0 0,-1 1-20 0 0,-1-1 2 0 0,-3 1-6 0 0,-3 0 19 0 0,-5 1 8 0 0,-3 2 9 0 0,-5 0 22 0 0,-4 1 8 0 0,-4 1-18 0 0,-3 1 16 0 0,-4 1 13 0 0,-3 1-13 0 0,-2 0-18 0 0,-2 0 10 0 0,-4 2-23 0 0,1-1-41 0 0,-3 1-41 0 0,0 0-76 0 0,-1 0-6 0 0,0 0-71 0 0,-1 1-18 0 0,1 0-102 0 0,-2-1 16 0 0,-2 2-181 0 0,3-1 66 0 0,-2 0-231 0 0,-1 0-4 0 0,2-1-128 0 0,-2 1-36 0 0,0 0-111 0 0,-2 0-62 0 0,0 0-51 0 0,1 0-98 0 0,-1 0 16 0 0,1 1 98 0 0,-2-1 61 0 0,0 1 88 0 0,-3-3-1088 0 0,1 2 1672 0 0,-3-2 83 0 0,0 1 154 0 0,-1-1 200 0 0,0 1 205 0 0,-2-1 153 0 0,1 0 135 0 0,-1 0-50 0 0,1 0 18 0 0,-1-1 36 0 0,1 1-96 0 0,-2-1 6 0 0,2 1 41 0 0,-1-1 109 0 0,2 1 83 0 0,-2-1 5 0 0,2 1 1 0 0,-1 0-60 0 0,1 0 41 0 0,0 0-45 0 0,1 0 17 0 0,0 0 88 0 0,0 1-180 0 0,2 0 71 0 0,-1-1-129 0 0,0 0-24 0 0,1 1-74 0 0,0 0-5 0 0,-1-1-56 0 0,2 1-26 0 0,0 1-16 0 0,-1-1-74 0 0,1-1 5 0 0,0 2-119 0 0,1-1 39 0 0,-1 1-69 0 0,1 1-13 0 0,0 0-22 0 0,1-2-12 0 0,0 0-22 0 0,-1 0-5 0 0,5 0-10 0 0,0 1 15 0 0,4 1-33 0 0,3 1 52 0 0,2 1-67 0 0,2 1 29 0 0,2 1-14 0 0,2 0 8 0 0,1 1 2 0 0,2 0-1 0 0,1 1-27 0 0,0 1 17 0 0,0-1-25 0 0,0 0 16 0 0,-1 0 0 0 0,-2 0-10 0 0,-1-1 3 0 0,-3 0 8 0 0,-2-1-25 0 0,-1 0 26 0 0,-4 0 0 0 0,0-1 15 0 0,-3 0-22 0 0,0 1 27 0 0,-3-1-4 0 0,0 1 52 0 0,-3-1-13 0 0,-1 2-26 0 0,-1-1 1 0 0,-3 2 6 0 0,0 1-17 0 0,-2 0 19 0 0,-1 1-20 0 0,0 1-64 0 0,-2 0-169 0 0,0 2-175 0 0,0 1-278 0 0,-1 2-384 0 0,-1 3-367 0 0,-1 4-439 0 0,-1 3-723 0 0,-1 4-2218 0 0,-1 3-2983 0 0,3-4 6764 0 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8:00.85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7552E6"/>
      <inkml:brushProperty name="anchorY" value="-1.64856E6"/>
      <inkml:brushProperty name="scaleFactor" value="0.5"/>
    </inkml:brush>
  </inkml:definitions>
  <inkml:trace contextRef="#ctx0" brushRef="#br0">92 406 2972 0 0,'0'-3'3321'0'0,"-1"-4"-818"0"0,-1-3-382 0 0,0-2-356 0 0,0-2-343 0 0,0-1-293 0 0,0-1-143 0 0,0 1 23 0 0,-1 1-69 0 0,1 0 18 0 0,-1 2 50 0 0,1 3-385 0 0,0-1 100 0 0,1 3-422 0 0,-1-1 160 0 0,1 3-335 0 0,-1 0 233 0 0,2 2-309 0 0,-1 2 250 0 0,1 4-284 0 0,1 5 258 0 0,0 5-298 0 0,0 5 269 0 0,1 6-298 0 0,0 6 275 0 0,1 6-271 0 0,0 5 84 0 0,0 3-28 0 0,1 4 1 0 0,1 3 168 0 0,0 2-239 0 0,0 0 265 0 0,1-1-267 0 0,-1-1 224 0 0,1-3-231 0 0,0-3 245 0 0,-1-3-243 0 0,0-4 261 0 0,0-3-204 0 0,-1-3 231 0 0,0-4-234 0 0,0-4 315 0 0,-1-3-70 0 0,-1-2 219 0 0,1-3-24 0 0,-1-2 62 0 0,-1-3-194 0 0,0-2 40 0 0,0-3-166 0 0,0-1 67 0 0,-1-3-165 0 0,-1-3 114 0 0,-2-4-176 0 0,0-3 115 0 0,-2-4-188 0 0,-1-4 71 0 0,0-3-12 0 0,0-3-2 0 0,-2-4 6 0 0,0 0 51 0 0,1-2 23 0 0,-2-1-36 0 0,2-1 136 0 0,-2-1-21 0 0,2 0 87 0 0,-1-1-102 0 0,1-2 132 0 0,1-1-59 0 0,0 0 90 0 0,-1 0-84 0 0,1 0-19 0 0,0-1-9 0 0,0 0-97 0 0,1 1 58 0 0,0-1-97 0 0,1-1 63 0 0,1 1-101 0 0,1-1 24 0 0,0 0-29 0 0,2 0 0 0 0,0 1-20 0 0,2 1 0 0 0,1 1-1 0 0,1 1-34 0 0,2 2-9 0 0,2 2-18 0 0,2 2-7 0 0,1 2-60 0 0,3 4-31 0 0,1 2-14 0 0,2 4-6 0 0,2 4-62 0 0,1 4-39 0 0,1 3-63 0 0,2 3-21 0 0,1 4-24 0 0,1 4 91 0 0,0 3-141 0 0,0 3 213 0 0,0 3-166 0 0,-3 3 253 0 0,-1 2-160 0 0,-2 2 226 0 0,-3 1-178 0 0,-4 2 193 0 0,-4 1-172 0 0,-3 1 211 0 0,-4 1-225 0 0,-4 1 144 0 0,-3 1-68 0 0,-4 0 232 0 0,-3 0-261 0 0,-3-1 279 0 0,-2-1-200 0 0,-1-4 242 0 0,0-2-236 0 0,-1-2 112 0 0,1-3-26 0 0,0-3 161 0 0,1-2-170 0 0,1-2 204 0 0,1-2-214 0 0,1-1 252 0 0,1-2-248 0 0,2-1 239 0 0,2-1-188 0 0,1-1 108 0 0,2 0-167 0 0,0 0 191 0 0,2-1-191 0 0,1 0 216 0 0,1 1-194 0 0,2 0 195 0 0,2 1-193 0 0,2 2 208 0 0,3 0-193 0 0,3 2 184 0 0,3 2-147 0 0,2 1 49 0 0,3 3 69 0 0,4 2-144 0 0,2 3 163 0 0,3 2-186 0 0,1 2 177 0 0,1 1-195 0 0,1 1 184 0 0,1 2-191 0 0,0-1 150 0 0,-1 1-205 0 0,-1 0 110 0 0,-1 0-285 0 0,-1 0 120 0 0,-3-1-373 0 0,-1-2 52 0 0,-3-1-389 0 0,-2-2-156 0 0,-1-1-264 0 0,-3-3-258 0 0,-1-2-177 0 0,-1-1-653 0 0,-2-3-2854 0 0,2 3-4002 0 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8:01.08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7734E6"/>
      <inkml:brushProperty name="anchorY" value="-1.65056E6"/>
      <inkml:brushProperty name="scaleFactor" value="0.5"/>
    </inkml:brush>
  </inkml:definitions>
  <inkml:trace contextRef="#ctx0" brushRef="#br0">50 122 1624 0 0,'-3'-1'6726'0'0,"0"1"-4266"0"0,-3-2-468 0 0,0 1-331 0 0,0-1-158 0 0,1 1-139 0 0,1 0 180 0 0,-2-1-245 0 0,2 0-24 0 0,1 1-277 0 0,0 0-93 0 0,2-2-274 0 0,1 1 1 0 0,3-3-280 0 0,3 0 46 0 0,1 0-293 0 0,3-1 16 0 0,2 1-366 0 0,2-2 58 0 0,2 1-423 0 0,1-1 16 0 0,1 0-240 0 0,2 0-139 0 0,0 0-163 0 0,0 1-221 0 0,-1 0 17 0 0,0 1-145 0 0,-2 0-297 0 0,-1 1 30 0 0,-5 1-230 0 0,1 0-1822 0 0,-3 1-1602 0 0,-2 0 3798 0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8:01.49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7883E6"/>
      <inkml:brushProperty name="anchorY" value="-1.65171E6"/>
      <inkml:brushProperty name="scaleFactor" value="0.5"/>
    </inkml:brush>
  </inkml:definitions>
  <inkml:trace contextRef="#ctx0" brushRef="#br0">65 0 640 0 0,'0'0'4849'0'0,"-3"1"-2943"0"0,-1 0-236 0 0,1-1-75 0 0,-2 2-113 0 0,1-1 153 0 0,0 0-115 0 0,2-1-136 0 0,0 1-197 0 0,-2 0-74 0 0,1-1-411 0 0,0 1 152 0 0,1 0-400 0 0,0-1 180 0 0,1 0-368 0 0,-1 1 190 0 0,-1 0-344 0 0,1 0 236 0 0,0 1-249 0 0,0 0 284 0 0,-1 3-259 0 0,1 2 198 0 0,0 2-250 0 0,0 1 193 0 0,0 3-240 0 0,1 2 180 0 0,1 2-197 0 0,1 2 182 0 0,1 3-214 0 0,0 2 221 0 0,1 3-236 0 0,1 1 230 0 0,1 2-289 0 0,1 1 253 0 0,1 0-209 0 0,0 1 191 0 0,0-1-200 0 0,0-1 185 0 0,1 0-56 0 0,-1-1-24 0 0,1-1-114 0 0,-2-1 161 0 0,0-2-224 0 0,-1-2 249 0 0,0-1-216 0 0,-1-3 216 0 0,-2 0-232 0 0,0-3 220 0 0,-1-1-198 0 0,-1-1 217 0 0,0-1-204 0 0,-2 0 222 0 0,-1-1-224 0 0,-1-1 296 0 0,0-1-83 0 0,-1 0 255 0 0,0-2-95 0 0,0 0 124 0 0,-1 0-130 0 0,1-2 124 0 0,0 0-19 0 0,2-1-17 0 0,-2 0-56 0 0,1-1 16 0 0,0 0-52 0 0,1 0-35 0 0,0 0-34 0 0,0-1-33 0 0,1 0-32 0 0,1-2-60 0 0,0 0 23 0 0,1 0-40 0 0,1 0-15 0 0,1 0-20 0 0,3 0-62 0 0,-1 0-162 0 0,6-1-103 0 0,2-1-260 0 0,4 0-30 0 0,1 0-332 0 0,4-2 50 0 0,1 1-424 0 0,2-1-248 0 0,2 0-193 0 0,1 0-309 0 0,0 0-486 0 0,0 0-3481 0 0,1 0-3695 0 0,-7 1 9153 0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8:01.93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8036E6"/>
      <inkml:brushProperty name="anchorY" value="-1.65376E6"/>
      <inkml:brushProperty name="scaleFactor" value="0.5"/>
    </inkml:brush>
  </inkml:definitions>
  <inkml:trace contextRef="#ctx0" brushRef="#br0">14 67 5392 0 0,'-13'4'19302'0'0,"18"-5"-18656"0"0,3-1-161 0 0,4 0-284 0 0,5-1-408 0 0,3-2-101 0 0,4 0-349 0 0,4 0-159 0 0,3-1-306 0 0,3 0-337 0 0,3-1-320 0 0,2 1-347 0 0,0 0-347 0 0,1 0-2615 0 0,-1 0-3033 0 0,-8 1 7178 0 0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8:02.13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8202E6"/>
      <inkml:brushProperty name="anchorY" value="-1.65497E6"/>
      <inkml:brushProperty name="scaleFactor" value="0.5"/>
    </inkml:brush>
  </inkml:definitions>
  <inkml:trace contextRef="#ctx0" brushRef="#br0">100 30 2736 0 0,'-4'3'3881'0'0,"-5"1"-1051"0"0,-2 2-503 0 0,-3 1-536 0 0,1 0-275 0 0,-1 0-304 0 0,3-2 199 0 0,2 0-374 0 0,2-1 220 0 0,2-1-465 0 0,2-2 77 0 0,5 0-448 0 0,3-2 198 0 0,5 0-271 0 0,4-2-176 0 0,4 0-153 0 0,5-1-203 0 0,4-1-309 0 0,5-1-205 0 0,6-1-270 0 0,4-1-154 0 0,4 1-251 0 0,4-1-397 0 0,4 0-429 0 0,1 1-2668 0 0,1-1-2793 0 0,-10 2 6614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21:01.49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0"/>
      <inkml:brushProperty name="anchorY" value="0"/>
      <inkml:brushProperty name="scaleFactor" value="0.5"/>
    </inkml:brush>
  </inkml:definitions>
  <inkml:trace contextRef="#ctx0" brushRef="#br0">16 435 96 0 0,'0'0'8033'0'0,"-3"0"-7210"0"0,0-1-103 0 0,0 1-124 0 0,0 0-50 0 0,1-1-18 0 0,1 1-66 0 0,1-2-41 0 0,0 0-44 0 0,0 0-31 0 0,2-2 83 0 0,-1 1 4 0 0,0 1-2 0 0,0-2-37 0 0,1 0 3 0 0,-1 1 85 0 0,1-1 11 0 0,0 1-36 0 0,0-2-72 0 0,0 1-88 0 0,0-1 75 0 0,-1 0-88 0 0,1-1 47 0 0,0 1 60 0 0,0-2-36 0 0,-1 2 11 0 0,2-3-76 0 0,-1 0-7 0 0,1 1-87 0 0,0-2 39 0 0,0-1-37 0 0,1 1 28 0 0,-1 1 10 0 0,0-2 44 0 0,1 0-188 0 0,0 0 20 0 0,0-1-15 0 0,1 0-14 0 0,1 0-26 0 0,0 1 21 0 0,0-2-31 0 0,1 1 13 0 0,1 0-66 0 0,0 0 98 0 0,1 0-36 0 0,0 0-24 0 0,1 0 14 0 0,1 1-40 0 0,0 0 34 0 0,-1 1 3 0 0,1 0-29 0 0,0 1 10 0 0,0 0-13 0 0,-1 1 11 0 0,1 0-26 0 0,-1 1-7 0 0,1 1 43 0 0,-3 1-37 0 0,1-1 12 0 0,-2 2 2 0 0,3 0-2 0 0,-2 0-36 0 0,2 1 24 0 0,-2 0 14 0 0,2 2 1 0 0,-1-1 10 0 0,1 2-15 0 0,-2 0 19 0 0,2 1-15 0 0,0 1-43 0 0,-1-1 64 0 0,1 2-26 0 0,0 0 9 0 0,0 1-1 0 0,-2 0-5 0 0,2 1 49 0 0,-1 0-34 0 0,1 1 8 0 0,1 1-10 0 0,-1 0-4 0 0,0-1 15 0 0,0 2-42 0 0,0-1 59 0 0,0-1 130 0 0,-1 0-217 0 0,0 0 241 0 0,0-1-265 0 0,-1 0 260 0 0,-1-2-289 0 0,2 1 259 0 0,-1 1-239 0 0,-1-2 258 0 0,1 1-282 0 0,-1-1 290 0 0,2 1-255 0 0,-2-2 264 0 0,1 1-265 0 0,-2-1 268 0 0,1 0-263 0 0,-1 0 285 0 0,1 0-291 0 0,-1 0 275 0 0,-1-1-241 0 0,2 0 230 0 0,-1-1-245 0 0,-2 0 237 0 0,5 0-292 0 0,-2-1 287 0 0,2-1-261 0 0,-1 1 241 0 0,2-2-249 0 0,-2 1 102 0 0,1-1-23 0 0,-1 0-42 0 0,2-1 66 0 0,-2 0-22 0 0,0 0 8 0 0,-1 0 5 0 0,2 0-11 0 0,-3-1 8 0 0,2-1-21 0 0,-1 1 29 0 0,0 0-19 0 0,-1 0 16 0 0,2-1 23 0 0,-2 1-24 0 0,1-1-1 0 0,-2 1 38 0 0,1-1 6 0 0,-1 1 38 0 0,0-2 29 0 0,0 2-38 0 0,0-2 14 0 0,-1 2-27 0 0,0-2 16 0 0,-1 1-30 0 0,1-1-6 0 0,-1 2-3 0 0,0-2 8 0 0,0 1-18 0 0,1-1 2 0 0,-1 2 8 0 0,0-2-18 0 0,-1 1 30 0 0,1 0-5 0 0,-2 0-12 0 0,0 2 29 0 0,1-2-14 0 0,0 2 4 0 0,0-2 0 0 0,0 1 0 0 0,-1 0 14 0 0,1 1-27 0 0,-2-1 13 0 0,1 2 23 0 0,0-2-2 0 0,-1 1-2 0 0,1 0-3 0 0,-1 1 0 0 0,1-1 0 0 0,0 1-9 0 0,0 0 12 0 0,0 0-19 0 0,-1 1 11 0 0,1-1-13 0 0,0 0-1 0 0,0 0-19 0 0,0 1-10 0 0,-1 0-12 0 0,0 0-12 0 0,0 1 16 0 0,0 0-15 0 0,0 0 0 0 0,0 0-15 0 0,0 0 28 0 0,0 0-70 0 0,0 0 76 0 0,0 0-24 0 0,0-2-1 0 0,0 1 21 0 0,0-1-11 0 0,0 0-6 0 0,0 0 998 0 0,0 5-1140 0 0,-1-1 124 0 0,1 3 20 0 0,0-2-26 0 0,-1 4 22 0 0,1-2-17 0 0,1 3 15 0 0,-1-2-4 0 0,0 3 15 0 0,1-2-9 0 0,0 3 18 0 0,0 1-10 0 0,1 0 32 0 0,0 0 61 0 0,1 0-63 0 0,0 0 117 0 0,1 0-131 0 0,1-1 111 0 0,0 1-118 0 0,0-1 127 0 0,1 0-94 0 0,0 0 155 0 0,0-1-96 0 0,1 0 57 0 0,1 0-84 0 0,0 0 97 0 0,1-1-124 0 0,0 0 103 0 0,1 0-130 0 0,0-1 116 0 0,1-1-120 0 0,1-1 95 0 0,1 1-47 0 0,0-2 0 0 0,1 0-9 0 0,0-1-40 0 0,1 0-4 0 0,-3-1 40 0 0,4-1-14 0 0,1-1-18 0 0,1 0 17 0 0,-1 0-30 0 0,1-1-24 0 0,0 0 52 0 0,-1 0-78 0 0,0-1 75 0 0,-1 1-47 0 0,1-1 33 0 0,0 0-64 0 0,0 0 60 0 0,-1 0-58 0 0,1-1 78 0 0,-1 1-74 0 0,1-1 66 0 0,0 1-95 0 0,-1-1 102 0 0,1 1-69 0 0,0 0 54 0 0,0-1-75 0 0,0 1 82 0 0,0-1-77 0 0,0 1 61 0 0,0 0-70 0 0,0 0 81 0 0,1 0-71 0 0,-1 0 73 0 0,0 1-35 0 0,0-1 11 0 0,0 1-54 0 0,0 0 53 0 0,0 0-32 0 0,-3 0 41 0 0,2 0-52 0 0,-4 0 67 0 0,4 0-72 0 0,-4 1 74 0 0,4-1-69 0 0,-3 1 72 0 0,2 0-68 0 0,-2-1 63 0 0,2 1-71 0 0,-3 0 64 0 0,4 0-48 0 0,-4 0 51 0 0,4 0-70 0 0,-4 1 81 0 0,3-1-76 0 0,-2 0 66 0 0,1 1-76 0 0,-2-1 59 0 0,2 1-46 0 0,-2 0 64 0 0,2 0-70 0 0,-2 0 74 0 0,2-1-78 0 0,-3 1 83 0 0,2-1-80 0 0,-2 1 80 0 0,3 0-85 0 0,-2 0 91 0 0,2 0-93 0 0,-2 0 75 0 0,2 0-55 0 0,-2 0 72 0 0,2 1-91 0 0,-3-1 88 0 0,3 1-78 0 0,-4-1 66 0 0,4 1-67 0 0,-4-1 38 0 0,3 0-16 0 0,-3 1 60 0 0,2-1-87 0 0,-3 0 93 0 0,3 1-108 0 0,-3-1 79 0 0,2 0-48 0 0,-2 0 60 0 0,0 1-77 0 0,-1-1 80 0 0,1 0-77 0 0,-2 1 75 0 0,1-1-69 0 0,-1 0 67 0 0,2 1-75 0 0,-2-1 87 0 0,1 0-82 0 0,-1 0 62 0 0,1 0-70 0 0,-1 0 86 0 0,1 1-101 0 0,-2-1 87 0 0,1 0 71 0 0,-1 1-146 0 0,-1-1-20 0 0,1 0 67 0 0,-1 0-70 0 0,-1 0 91 0 0,1 1-101 0 0,0-1 125 0 0,-1 1-107 0 0,1 0 112 0 0,-1 0-79 0 0,0 0 57 0 0,1 1-15 0 0,-1-1-6 0 0,1 1-1 0 0,0 0-5 0 0,0 1-13 0 0,-1-2 31 0 0,1 2-6 0 0,-1-1-6 0 0,0 0-6 0 0,0 1 6 0 0,-1-2-2 0 0,1 1-24 0 0,-1 0 40 0 0,0 0-17 0 0,1 0 6 0 0,0 0-6 0 0,-1-1-17 0 0,0 1 28 0 0,0 0-28 0 0,0-1 13 0 0,0 1-3 0 0,-1-1-5 0 0,1 0 2 0 0,-1 1-43 0 0,0-1 30 0 0,0 0 18 0 0,-1-1-6 0 0,1 1 8 0 0,0 0 0 0 0,0 0-14 0 0,0 1 18 0 0,-1-1-11 0 0,0 1 22 0 0,0 0-24 0 0,0 0 3 0 0,0-1 8 0 0,1 2-22 0 0,-1-1-3 0 0,0-1 24 0 0,0 0-8 0 0,0 1-2 0 0,-1 1-3 0 0,1-2-13 0 0,-1 0-53 0 0,0 2 28 0 0,0-1-12 0 0,1-1 76 0 0,-1 0-90 0 0,-1 2 128 0 0,1-2-150 0 0,-1 1 116 0 0,0 1-78 0 0,0-1 106 0 0,0 0-96 0 0,0 1 97 0 0,0 0-112 0 0,0-1 117 0 0,1 1-97 0 0,-1-1 53 0 0,0 0-34 0 0,1 1 74 0 0,-1-1-87 0 0,0 0 85 0 0,1-2-87 0 0,-1 2 100 0 0,0 0-113 0 0,0-1 118 0 0,0 1-116 0 0,0 0 115 0 0,-1 0-118 0 0,2-1 100 0 0,-1-1-77 0 0,1 0 102 0 0,0-1-37 0 0,-1 2-73 0 0,1 0 110 0 0,0-1-107 0 0,-1 1 102 0 0,1-1-111 0 0,0-1 108 0 0,0 1-98 0 0,0-1 72 0 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8:02.92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8371E6"/>
      <inkml:brushProperty name="anchorY" value="-1.65621E6"/>
      <inkml:brushProperty name="scaleFactor" value="0.5"/>
    </inkml:brush>
  </inkml:definitions>
  <inkml:trace contextRef="#ctx0" brushRef="#br0">122 196 4216 0 0,'-2'-1'3209'0'0,"-2"-2"-734"0"0,-2-1-289 0 0,0 1-243 0 0,-1-2-219 0 0,0 1 20 0 0,-1-1-283 0 0,2 1 234 0 0,-1-1-269 0 0,1 0-72 0 0,-1 1-335 0 0,2 0-112 0 0,1 1-341 0 0,0 1-22 0 0,0 0-214 0 0,1 0 83 0 0,0 2 18 0 0,0 1 35 0 0,1 4-107 0 0,0 2 54 0 0,1 4-43 0 0,1 4 47 0 0,2 4-52 0 0,-1 6-2 0 0,3 5 84 0 0,0 5-251 0 0,2 6 20 0 0,2 5-53 0 0,2 5-26 0 0,2 3-16 0 0,1 3-45 0 0,1 2 16 0 0,0-1-23 0 0,0 0-18 0 0,1-1-1 0 0,-2-3-1 0 0,0-3-24 0 0,-2-3-3 0 0,-1-5 8 0 0,-1-4 6 0 0,-2-5 8 0 0,0-3-1 0 0,-2-5 29 0 0,-2-3-41 0 0,0-4 23 0 0,-1-3-30 0 0,-1-5-7 0 0,-2-2-8 0 0,0-3-14 0 0,0-2 22 0 0,-4-2-64 0 0,0-4 84 0 0,-2-2-35 0 0,0-2 11 0 0,-2-3 60 0 0,1-3 113 0 0,-1-3-188 0 0,0-1 18 0 0,0-4-9 0 0,0-2-7 0 0,-1-1 0 0 0,1-3 0 0 0,0-2 0 0 0,0-3 0 0 0,-1-2 0 0 0,1-2 0 0 0,-1-3 0 0 0,1-1 0 0 0,0-3 0 0 0,0 0 0 0 0,0-2 0 0 0,1-1 0 0 0,0 0 0 0 0,2 1 0 0 0,0-1 0 0 0,1 2 0 0 0,1 0 0 0 0,1 2 0 0 0,1 2 0 0 0,1 1 0 0 0,1 2 0 0 0,0 2 0 0 0,2 2 0 0 0,0 3 0 0 0,1 2 0 0 0,1 2 0 0 0,0 2 0 0 0,2 2 0 0 0,2 2 0 0 0,0 2 0 0 0,3 2 0 0 0,1 2 0 0 0,3 3 0 0 0,1 3 0 0 0,1 2 0 0 0,3 3 0 0 0,1 3 0 0 0,2 3 0 0 0,2 3-686 0 0,3 4 103 0 0,1 3 45 0 0,1 3-145 0 0,0 3 124 0 0,-1 2-125 0 0,-2 3 223 0 0,-2 1 37 0 0,-4 0 91 0 0,-3 0 34 0 0,-3 0 94 0 0,-3-1 35 0 0,-5 0 36 0 0,-2-2 43 0 0,-5 1 20 0 0,-3-1-5 0 0,-4 0 42 0 0,-4-1-16 0 0,-3 1 81 0 0,-5-3-45 0 0,-1 0 190 0 0,-3-2-160 0 0,-1-2 209 0 0,-1-2-105 0 0,0 0 161 0 0,0-2-29 0 0,1-2 37 0 0,1 0 10 0 0,2-3 22 0 0,2 0-32 0 0,2-2-36 0 0,2 0-56 0 0,1-1-29 0 0,4-1-12 0 0,0 1-54 0 0,3-2 46 0 0,0 1-21 0 0,2 0-13 0 0,2 0-42 0 0,1 1 20 0 0,3 1-5 0 0,4 2-27 0 0,2 2-2 0 0,3 1-10 0 0,4 2-3 0 0,3 3-28 0 0,2 2 25 0 0,4 3-18 0 0,2 3 1 0 0,3 1-10 0 0,1 3-16 0 0,2 2 36 0 0,1 2-30 0 0,0 1 5 0 0,-1 0-6 0 0,-1 0-4 0 0,-2-1-60 0 0,-3-2-156 0 0,-1-1-146 0 0,-3-2-153 0 0,-2-2-367 0 0,-2-2-64 0 0,-3-2-456 0 0,-1-2-249 0 0,-2-3-294 0 0,-1-1-278 0 0,-1-3-534 0 0,-2-3-534 0 0,0-1-1459 0 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8:03.17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855E6"/>
      <inkml:brushProperty name="anchorY" value="-1.65846E6"/>
      <inkml:brushProperty name="scaleFactor" value="0.5"/>
    </inkml:brush>
  </inkml:definitions>
  <inkml:trace contextRef="#ctx0" brushRef="#br0">4 43 3608 0 0,'0'-2'7882'0'0,"0"-1"-5897"0"0,1 1-13 0 0,-1-2-323 0 0,0 0 211 0 0,0 1-265 0 0,0-1-26 0 0,0 0-368 0 0,0 1-94 0 0,0 1-337 0 0,0 1-56 0 0,0-2-226 0 0,0 1-9 0 0,0 0-174 0 0,0 0 52 0 0,0 1-158 0 0,0 1 72 0 0,0 1-79 0 0,-1 3 76 0 0,0 2-155 0 0,0 3 97 0 0,0 3-141 0 0,0 2 95 0 0,1 2-130 0 0,0 3 92 0 0,2 2-35 0 0,0 3-18 0 0,1 2-26 0 0,3 1-83 0 0,0 2-143 0 0,2 0-96 0 0,2-1-140 0 0,1 1-92 0 0,2-2-147 0 0,0-2-140 0 0,1-2-342 0 0,1-3-428 0 0,0-4-267 0 0,-1-3-628 0 0,-2-3-171 0 0,2-5-3162 0 0,-2-4-3561 0 0,-1-1 8708 0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8:03.32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8695E6"/>
      <inkml:brushProperty name="anchorY" value="-1.66012E6"/>
      <inkml:brushProperty name="scaleFactor" value="0.5"/>
    </inkml:brush>
  </inkml:definitions>
  <inkml:trace contextRef="#ctx0" brushRef="#br0">152 109 5689 0 0,'-3'-3'3752'0'0,"-6"-3"-887"0"0,-3-2-268 0 0,-1-1-412 0 0,-2-2-334 0 0,1 1-171 0 0,-1 0-100 0 0,2 1-197 0 0,1 0-253 0 0,1 2-280 0 0,3 1-258 0 0,0 0-389 0 0,3 2-332 0 0,-1 0-355 0 0,2 0-544 0 0,1 1-777 0 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8:07.27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8553E6"/>
      <inkml:brushProperty name="anchorY" value="-1.65874E6"/>
      <inkml:brushProperty name="scaleFactor" value="0.5"/>
    </inkml:brush>
  </inkml:definitions>
  <inkml:trace contextRef="#ctx0" brushRef="#br0">26 252 1288 0 0,'0'0'0'0'0,"-1"-3"1512"0"0,1-6-93 0 0,-1-2-104 0 0,1-3-130 0 0,0-2-134 0 0,0-1-130 0 0,1 0 2 0 0,1-1-217 0 0,0 1 8 0 0,0 1-122 0 0,0-1 70 0 0,0 3-52 0 0,0 0 37 0 0,0 3-123 0 0,0 0-6 0 0,0 3-176 0 0,-1-1 42 0 0,0 2-159 0 0,0-1 57 0 0,-1 2-169 0 0,1 2 155 0 0,-1 1-122 0 0,0 2 149 0 0,-2 3-29 0 0,-1 3-124 0 0,-2 4 140 0 0,0 5-174 0 0,0 5 185 0 0,0 5-122 0 0,0 7 211 0 0,1 6-138 0 0,0 7 132 0 0,1 8-36 0 0,0 5 30 0 0,1 7-56 0 0,1 5-1 0 0,1 7 87 0 0,0 6-211 0 0,1 6-5 0 0,-1 6-20 0 0,2 5-20 0 0,-1 2-26 0 0,0 3 11 0 0,0 1 148 0 0,0 0-174 0 0,1 0 312 0 0,1-1-110 0 0,1-1-140 0 0,0-1 287 0 0,0-1-225 0 0,2-1 240 0 0,0-1-188 0 0,1-2 175 0 0,0-2-153 0 0,0-1 69 0 0,-1-5-157 0 0,1-4 150 0 0,0-4-79 0 0,0-4 15 0 0,0-1-48 0 0,-1-3 39 0 0,0 0-55 0 0,0 0-121 0 0,-1 0 38 0 0,0-1-44 0 0,-1 0 78 0 0,0-2-127 0 0,-1 1 77 0 0,0-2-95 0 0,-1-1 85 0 0,0 0-36 0 0,-1-1-7 0 0,0-1 27 0 0,-1-2 14 0 0,0 0-17 0 0,0-1 39 0 0,0-3-24 0 0,1-2 26 0 0,-1-2-39 0 0,1-2 40 0 0,0-2-37 0 0,1-1 2 0 0,0-2-24 0 0,0-3-18 0 0,-1-2-10 0 0,0-3-10 0 0,0-2-22 0 0,0-2 24 0 0,0-3-18 0 0,0-2 1 0 0,0-3-10 0 0,0-3 3 0 0,0-1-16 0 0,1-2-29 0 0,-1-2 50 0 0,0-1-31 0 0,0-1 10 0 0,-1-1-2 0 0,2 0-5 0 0,-1-1 2 0 0,0 0-15 0 0,0-1 8 0 0,0 1-2 0 0,1-1 0 0 0,-1-1 4 0 0,0-1 4 0 0,0 0 18 0 0,0 0-14 0 0,1-1 10 0 0,-1-2-16 0 0,1 1 4 0 0,-1-2-2 0 0,1 0 4 0 0,-1 0-10 0 0,0-2 8 0 0,0 0-7 0 0,0-2-36 0 0,0 2 53 0 0,0-2-9 0 0,-1 0-1 0 0,1 0 7 0 0,-1 0 8 0 0,0-1-16 0 0,1-1 28 0 0,-1 0-22 0 0,0 0 16 0 0,0 0-23 0 0,0 0 2 0 0,0-1-20 0 0,0 0-14 0 0,0 1-21 0 0,0-1 28 0 0,-1-1-1 0 0,1 2 15 0 0,0-1 20 0 0,0 3 19 0 0,-1-2-22 0 0,1 3 32 0 0,0-2 56 0 0,0 3-48 0 0,0-2 149 0 0,-1 2-158 0 0,0-2 206 0 0,0 2-196 0 0,1-2 205 0 0,-1 1-220 0 0,0-1 226 0 0,0 0-232 0 0,0-1 228 0 0,0-1-237 0 0,0 1 225 0 0,0-1-255 0 0,0-1 244 0 0,0-1-234 0 0,1 1 187 0 0,-1 0-230 0 0,1-1 62 0 0,-1 0-23 0 0,1-1-1 0 0,0 0 0 0 0,0-1 0 0 0,-3 1 0 0 0,1-1 0 0 0,-1 1 0 0 0,1-1 0 0 0,1 0 0 0 0,0 1 0 0 0,0-1 0 0 0,1 0 0 0 0,-2 0 0 0 0,0 1 0 0 0,-1 0 0 0 0,2-1 0 0 0,-1 1 0 0 0,2-1 0 0 0,-1 0 0 0 0,1 0 0 0 0,0 0 0 0 0,0 0 0 0 0,0 0 0 0 0,0 0 0 0 0,0 0 0 0 0,0 0 0 0 0,0 0 0 0 0,0 0 0 0 0,1 0 0 0 0,-2 0 0 0 0,1 0 0 0 0,4 0 0 0 0,2-1 0 0 0,3-1 0 0 0,5 1 0 0 0,3-1 0 0 0,5 0 0 0 0,6 0 0 0 0,5 0 0 0 0,6 0-37 0 0,5 1 85 0 0,5 0-97 0 0,6 1 96 0 0,6 0-98 0 0,4 1 104 0 0,3 1-125 0 0,3 0 144 0 0,3 0-216 0 0,2 0 65 0 0,2 1-34 0 0,3-1 21 0 0,2 0-2 0 0,5 0-41 0 0,5-1 55 0 0,5-1 80 0 0,3 0-125 0 0,4 0 25 0 0,3-1 24 0 0,4 0-4 0 0,1 1 31 0 0,2-1-16 0 0,2 1 6 0 0,1-1 27 0 0,0 1 1 0 0,2 1 7 0 0,0-1 8 0 0,1 1 13 0 0,0-1-40 0 0,1 1 40 0 0,2 0-4 0 0,0 0-7 0 0,2 0 3 0 0,0 0 4 0 0,0 1 12 0 0,1-1-12 0 0,1-1-5 0 0,1 1 10 0 0,1-2-31 0 0,0 1 23 0 0,2 0-45 0 0,-1-1 40 0 0,1 0-13 0 0,-1 0-5 0 0,0 0-40 0 0,-1-1 34 0 0,-1 1-54 0 0,-1-1 61 0 0,-2 0-51 0 0,-2 0 76 0 0,-2 0-73 0 0,-3 2 84 0 0,-3 0-62 0 0,-3 1 76 0 0,-3-1-78 0 0,-6 1 89 0 0,-4 0-73 0 0,-2 0 46 0 0,-4 0-37 0 0,-2 0 67 0 0,-2 1-81 0 0,-2-1 82 0 0,-2 0-81 0 0,-1 1 56 0 0,-1-1-100 0 0,0-1 9 0 0,-2 0-34 0 0,-1-2 0 0 0,-1 1-72 0 0,-1-2-23 0 0,-2 0-40 0 0,-1-1 1 0 0,-3-1 47 0 0,-1 0-1 0 0,-4 0 54 0 0,-4-1 16 0 0,-5 0 190 0 0,-4 1-228 0 0,-4-1 298 0 0,-3 2-275 0 0,-3-1 271 0 0,-3 0-275 0 0,-2 1 301 0 0,0 1-291 0 0,-2-1 271 0 0,-1 1-268 0 0,0 0 262 0 0,-1 0-247 0 0,-1 0 246 0 0,0 0-240 0 0,-1 0 244 0 0,-2 1-264 0 0,-1-1 262 0 0,-2 1-244 0 0,-1 0 246 0 0,-1 0-254 0 0,-2 0 253 0 0,-1 0-249 0 0,-2 1 271 0 0,-1-1-263 0 0,-2 0 248 0 0,-2 0-247 0 0,-1 0 265 0 0,-3 1-266 0 0,0-1 249 0 0,-3 1-257 0 0,2 0 192 0 0,-2 0-301 0 0,0 0 114 0 0,-2 0-454 0 0,0-1 28 0 0,-2 1-405 0 0,1-1-243 0 0,-1 0-321 0 0,-1-2-555 0 0,-1 1-275 0 0,-2-2-1150 0 0,-3-14-10923 0 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8:08.46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9572E6"/>
      <inkml:brushProperty name="anchorY" value="-1.66468E6"/>
      <inkml:brushProperty name="scaleFactor" value="0.5"/>
    </inkml:brush>
  </inkml:definitions>
  <inkml:trace contextRef="#ctx0" brushRef="#br0">388 45 948 0 0,'0'-1'3504'0'0,"-1"-1"-2125"0"0,-1-2-132 0 0,1 1-62 0 0,0 0-124 0 0,-1-1-65 0 0,1 0-178 0 0,0 1-57 0 0,-1-1-176 0 0,0 1-38 0 0,1 0-135 0 0,0 1-30 0 0,0 1-95 0 0,1-1 23 0 0,-1 0-71 0 0,1 0 59 0 0,-1 1-29 0 0,1 0 172 0 0,-1 3-86 0 0,0 1 105 0 0,-1 2-78 0 0,-1 2-40 0 0,-2 3-72 0 0,0 1 18 0 0,-2 3-54 0 0,-1 1-54 0 0,-2 2-103 0 0,-2 2 89 0 0,-1 1-147 0 0,0 2 129 0 0,-3 1-162 0 0,1 0 132 0 0,-2 0-136 0 0,0 1 124 0 0,0 0-150 0 0,-1 0 165 0 0,0 0-158 0 0,1 0 151 0 0,0-1-156 0 0,1 0 144 0 0,0-2-142 0 0,2-1 126 0 0,1-2-122 0 0,2-2 138 0 0,1-2-143 0 0,1-1 174 0 0,1-2-126 0 0,1-1 203 0 0,0-1-90 0 0,3-3 149 0 0,-2 1-65 0 0,3-1 122 0 0,-2-1-41 0 0,2 0-26 0 0,0-2-68 0 0,2-1-7 0 0,0 0-80 0 0,0-3 24 0 0,3-3-27 0 0,2-2-18 0 0,0-3-19 0 0,3-2 22 0 0,1-3-56 0 0,2-3 12 0 0,2-2-33 0 0,0-3 35 0 0,2-1-63 0 0,0-1 181 0 0,1-1-179 0 0,0 0 171 0 0,0 0-143 0 0,-1 2 201 0 0,0 0-246 0 0,-1 2 236 0 0,-1 2-255 0 0,-2 0 257 0 0,1 2-246 0 0,-2 1 233 0 0,1 2-229 0 0,-2 1 232 0 0,0 1-265 0 0,0 1 242 0 0,-1 2-289 0 0,0 1 281 0 0,-2 1-274 0 0,1 1 301 0 0,-2 1-238 0 0,3 1 236 0 0,-2 0-254 0 0,2 2 268 0 0,0 0-226 0 0,1 3 223 0 0,1 1-247 0 0,1 2 149 0 0,0 3-29 0 0,1 2-23 0 0,1 3-3 0 0,1 3 10 0 0,-1 4-6 0 0,2 2-2 0 0,0 2 0 0 0,1 3 10 0 0,1 1-60 0 0,0 2 42 0 0,0 1-16 0 0,0-1 23 0 0,0-1-57 0 0,-2 0 22 0 0,1-1-97 0 0,-1-2-77 0 0,-1 0-105 0 0,0-3-106 0 0,0-1-214 0 0,-2-2-307 0 0,0-3-122 0 0,-1-1-380 0 0,-2-3-384 0 0,-1-2-855 0 0,0-3-2418 0 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8:09.34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9726E6"/>
      <inkml:brushProperty name="anchorY" value="-1.66651E6"/>
      <inkml:brushProperty name="scaleFactor" value="0.5"/>
    </inkml:brush>
  </inkml:definitions>
  <inkml:trace contextRef="#ctx0" brushRef="#br0">8 382 1984 0 0,'0'0'0'0'0,"0"-3"2248"0"0,-1-4-513 0 0,0-3-143 0 0,1-1-308 0 0,-1-2-165 0 0,1 1-185 0 0,-1 0-62 0 0,1 3-96 0 0,-1 0-66 0 0,0 1-196 0 0,1 0-83 0 0,-1 2-151 0 0,1 1 12 0 0,0 2-111 0 0,0 1 127 0 0,0 1 194 0 0,0 5-347 0 0,2 4 69 0 0,-1 4-136 0 0,1 5 102 0 0,0 4-147 0 0,0 5 92 0 0,1 4-119 0 0,1 5 103 0 0,1 2-127 0 0,1 2 126 0 0,1 1-127 0 0,1 1 108 0 0,2 0-117 0 0,2-2 136 0 0,0-1-45 0 0,0-3 30 0 0,1-2 32 0 0,1-4 71 0 0,0-3 57 0 0,0-2 9 0 0,0-4 29 0 0,0-3-28 0 0,1-2 6 0 0,0-4-26 0 0,0-3-54 0 0,1-3-42 0 0,0-3 11 0 0,1-4-144 0 0,1-4 114 0 0,-1-3-148 0 0,1-5 102 0 0,0-4-135 0 0,1-5 122 0 0,-1-5-175 0 0,0-7 150 0 0,-1-5-151 0 0,-1-5 151 0 0,0-3-129 0 0,-2-4 225 0 0,-2 1-130 0 0,-1 1 153 0 0,-3 1-26 0 0,-2 3 118 0 0,-3 3 14 0 0,-1 3 78 0 0,-2 4-35 0 0,-2 1-20 0 0,-2 3-54 0 0,-1 2-62 0 0,-3 2-38 0 0,-1 3-20 0 0,-3 1-71 0 0,-2 3 40 0 0,-2 2-72 0 0,-2 3 47 0 0,-2 2-77 0 0,-1 4 45 0 0,0 2-48 0 0,0 3 18 0 0,-1 4 133 0 0,1 1-226 0 0,0 4 242 0 0,1 3-248 0 0,1 2 219 0 0,2 2-221 0 0,3 3 32 0 0,2 3 44 0 0,3 1-16 0 0,4 2-3 0 0,3 0 22 0 0,4 2-7 0 0,4-1 17 0 0,4 1-51 0 0,4-1-7 0 0,4-2-6 0 0,4-2-38 0 0,3-1-14 0 0,5-4 20 0 0,2-3-74 0 0,3-2 54 0 0,2-4-168 0 0,2-4 47 0 0,2-3-124 0 0,1-3 128 0 0,-2-3-169 0 0,0-3 87 0 0,-3-3-206 0 0,-2-1 145 0 0,-4-2-195 0 0,-5-2-40 0 0,-2-2-77 0 0,-4 0 47 0 0,-3 0-27 0 0,-3 0 95 0 0,-2 2-124 0 0,-1 0 37 0 0,-3 3-210 0 0,-2 3-182 0 0,-2 4-254 0 0,-1 2-365 0 0,-1 2-1455 0 0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8:09.80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9937E6"/>
      <inkml:brushProperty name="anchorY" value="-1.66739E6"/>
      <inkml:brushProperty name="scaleFactor" value="0.5"/>
    </inkml:brush>
  </inkml:definitions>
  <inkml:trace contextRef="#ctx0" brushRef="#br0">122 18 804 0 0,'-1'-2'4695'0'0,"0"1"-3617"0"0,0 0-116 0 0,0 0-11 0 0,-1-2-54 0 0,0 2-159 0 0,1-1 23 0 0,-2-1 1363 0 0,1 2-1651 0 0,1 0 75 0 0,-1 0-101 0 0,1 1 56 0 0,-2 0-135 0 0,0 1 102 0 0,0 1-180 0 0,0-1 158 0 0,-2 3-205 0 0,-1 2 119 0 0,0 1-146 0 0,-1 1 114 0 0,-1 2-144 0 0,0 2 102 0 0,-1 1-182 0 0,1 2 108 0 0,-1 1-164 0 0,2 1 156 0 0,0 0-176 0 0,2 0 154 0 0,1 1-140 0 0,2-1 84 0 0,1 1-92 0 0,3-1 105 0 0,3 0-154 0 0,2 0 159 0 0,2-2-172 0 0,3-1 136 0 0,3-1-215 0 0,1-3 104 0 0,2-3-173 0 0,1-2 134 0 0,1-3-180 0 0,0-3 131 0 0,1-2-94 0 0,-1-4 134 0 0,-1-2-104 0 0,-1-2 142 0 0,-2-3-92 0 0,-2-2 157 0 0,-1-2-77 0 0,-3-1 172 0 0,-3-1-87 0 0,-1 0 162 0 0,-3 0-89 0 0,-2 1 167 0 0,-2 1-176 0 0,-2 1 66 0 0,-2 2-82 0 0,-2 1 98 0 0,-1 2-148 0 0,-2 2 106 0 0,-2 2-133 0 0,-1 2 70 0 0,2 2-164 0 0,-3 2-30 0 0,0 2-381 0 0,-1 2-317 0 0,-1 3-500 0 0,1 3-543 0 0,1 3-941 0 0,1 2-1414 0 0,1 1-2649 0 0,4-2 5562 0 0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8:10.25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9808E6"/>
      <inkml:brushProperty name="anchorY" value="-1.66621E6"/>
      <inkml:brushProperty name="scaleFactor" value="0.5"/>
    </inkml:brush>
  </inkml:definitions>
  <inkml:trace contextRef="#ctx0" brushRef="#br0">68 738 200 0 0,'-3'0'3684'0'0,"-1"0"-900"0"0,-4 1-471 0 0,0-1-402 0 0,-3 0-470 0 0,2 1-37 0 0,1-1-133 0 0,0-1 29 0 0,2 1-88 0 0,4-3-72 0 0,2 0-342 0 0,6-3 99 0 0,4-1-409 0 0,7-2 131 0 0,7-3-348 0 0,8-2 198 0 0,8-3-344 0 0,11-3 215 0 0,10-3-306 0 0,10-2 46 0 0,9-3-51 0 0,6 0-109 0 0,5-2 14 0 0,4-1-101 0 0,2 0-37 0 0,1-1 47 0 0,-1 0-105 0 0,-2-1-124 0 0,-3-1 139 0 0,-5 0-103 0 0,-5 0 150 0 0,-7 1-78 0 0,-8 2 186 0 0,-7 2-140 0 0,-8 3 217 0 0,-7 2-150 0 0,-7 3 171 0 0,-7 2-201 0 0,-4 3 70 0 0,-6 2-230 0 0,-3 3 14 0 0,-4 1-320 0 0,-4 3-55 0 0,-2 2-312 0 0,-2 1-12 0 0,-3 1-305 0 0,-21 16-12132 0 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8:10.92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0105E6"/>
      <inkml:brushProperty name="anchorY" value="-1.66675E6"/>
      <inkml:brushProperty name="scaleFactor" value="0.5"/>
    </inkml:brush>
  </inkml:definitions>
  <inkml:trace contextRef="#ctx0" brushRef="#br0">1 100 2480 0 0,'1'-2'2500'0'0,"2"-1"-620"0"0,1-3-61 0 0,1 0-362 0 0,2-2-29 0 0,-1-1-153 0 0,2 0 121 0 0,-1 1-83 0 0,1-1-139 0 0,-2 3-206 0 0,0-1-223 0 0,-1 2-154 0 0,0-1-147 0 0,-1 2-97 0 0,-1 0-69 0 0,2 2-51 0 0,-1 0-9 0 0,1 2-46 0 0,0 2-4 0 0,0 2-44 0 0,0 3-4 0 0,0 3-35 0 0,0 2-29 0 0,1 4 112 0 0,0 1-208 0 0,2 3 219 0 0,0 4-190 0 0,2 1 168 0 0,2 3-184 0 0,0 2 138 0 0,3 2-164 0 0,1 1 167 0 0,1 1-205 0 0,3-1 98 0 0,-1 0-41 0 0,2-2 124 0 0,-1-1-156 0 0,0-3 158 0 0,0-3-164 0 0,-1-2 184 0 0,-1-3-195 0 0,0-2 227 0 0,-1-3-175 0 0,0-3 180 0 0,-1-3-191 0 0,1-3 189 0 0,-2-2-212 0 0,1-3 198 0 0,-1-2-200 0 0,0-3 204 0 0,1-3-225 0 0,-1-2 198 0 0,1-3-42 0 0,-1-3-104 0 0,1-2 252 0 0,-1-2-219 0 0,-1-1 402 0 0,0-1-226 0 0,-2 0 415 0 0,0 0-196 0 0,-3-1 231 0 0,0 1-128 0 0,-2 0 53 0 0,-1 0 75 0 0,-2 0-80 0 0,0 1-45 0 0,-3 0-76 0 0,-1-1-51 0 0,-1 1 25 0 0,-2 0 4 0 0,-1 0-72 0 0,-1 1-44 0 0,-1 1-23 0 0,-2 1-70 0 0,0 1 1 0 0,0 2-86 0 0,-1 1 8 0 0,0 1-106 0 0,0 3 30 0 0,-1 0-10 0 0,2 2-89 0 0,-1 2 44 0 0,1 2-115 0 0,-2 1 62 0 0,1 2-130 0 0,-2 3 59 0 0,1 1-167 0 0,0 4 63 0 0,0 1-133 0 0,2 2 94 0 0,2 3-135 0 0,2 1 89 0 0,3 1-165 0 0,3 2 214 0 0,2 1-155 0 0,3 0 174 0 0,4 0-150 0 0,3 0 228 0 0,3-2-220 0 0,3 0 248 0 0,4-3-307 0 0,2-1 223 0 0,3-4-267 0 0,1-2 75 0 0,3-4-350 0 0,1-3 176 0 0,1-2-168 0 0,0-4-91 0 0,1-3-158 0 0,-3-2-5 0 0,-2-3-89 0 0,-2-2 11 0 0,-4 0-38 0 0,-3-2-104 0 0,-2 0 252 0 0,-4 1-108 0 0,-2 1-67 0 0,-2 1-193 0 0,-3 3-1885 0 0,-3 2-698 0 0,-2 4 1991 0 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8:11.18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0343E6"/>
      <inkml:brushProperty name="anchorY" value="-1.66795E6"/>
      <inkml:brushProperty name="scaleFactor" value="0.5"/>
    </inkml:brush>
  </inkml:definitions>
  <inkml:trace contextRef="#ctx0" brushRef="#br0">30 6 1600 0 0,'0'0'17443'0'0,"2"-1"-16366"0"0,0 0-20 0 0,0 0-431 0 0,0 0 26 0 0,-1 0-336 0 0,-1 1 159 0 0,1 0-319 0 0,-2 2 243 0 0,-1 2-245 0 0,-1 2 172 0 0,0 2-221 0 0,-2 3 147 0 0,1 2-220 0 0,-1 2 172 0 0,0 3-224 0 0,1 1 186 0 0,0 2-190 0 0,2 1 180 0 0,1 1-282 0 0,2 1 73 0 0,2 1-384 0 0,2 0 99 0 0,2 0-409 0 0,3-1-145 0 0,2 0-312 0 0,1-3-352 0 0,2-2-233 0 0,1-3-392 0 0,0-3-3250 0 0,0-4-3138 0 0,-3-4 7751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22:02.20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528.43091"/>
      <inkml:brushProperty name="anchorY" value="-1080.87207"/>
      <inkml:brushProperty name="scaleFactor" value="0.5"/>
    </inkml:brush>
  </inkml:definitions>
  <inkml:trace contextRef="#ctx0" brushRef="#br0">12 367 1580 0 0,'-10'7'17952'0'0,"10"-9"-17855"0"0,-1 0 70 0 0,0-2-119 0 0,1 1 141 0 0,0-2-133 0 0,1 0 83 0 0,0-1-90 0 0,0 0 75 0 0,1-2-126 0 0,1 0 102 0 0,-1-2-75 0 0,2 0 49 0 0,0-1-75 0 0,1 0 83 0 0,1-1-88 0 0,1-1 64 0 0,1 0-70 0 0,1-1 84 0 0,2 0-128 0 0,3-2 109 0 0,2 0-72 0 0,4-1 99 0 0,3 0-97 0 0,5-1 106 0 0,4 0-125 0 0,3 0 88 0 0,3 3-69 0 0,2 0 94 0 0,4 1-121 0 0,3 3 107 0 0,2 0-89 0 0,5 2 77 0 0,3 1-73 0 0,3 2 49 0 0,1 2-52 0 0,3 2 65 0 0,2 1-80 0 0,3 1 90 0 0,0 2-78 0 0,2 2 74 0 0,-1 1-68 0 0,0 1 82 0 0,-2 2-109 0 0,-2 2 103 0 0,0 1-97 0 0,-2 1 70 0 0,-2 2-63 0 0,-1 0-5 0 0,-2 1 42 0 0,-1 1 41 0 0,-2 0-61 0 0,-2 0 59 0 0,-3 1-87 0 0,-2 0 86 0 0,-3-1-89 0 0,-1 1 97 0 0,-2 0-76 0 0,0 0 75 0 0,-1 0-72 0 0,-1 1 63 0 0,-1 0-61 0 0,0 0 74 0 0,-1 0-13 0 0,0-1-17 0 0,-1 1-7 0 0,-1 0 24 0 0,0-1-27 0 0,-1-1-24 0 0,0 0 63 0 0,0 0-58 0 0,-1-2 23 0 0,0 0 2 0 0,-1-1-15 0 0,-1 0 5 0 0,0 0-35 0 0,0-1 57 0 0,-1 0-28 0 0,-1 0-75 0 0,-1-1 126 0 0,-1-1 47 0 0,-1 0-137 0 0,-2-1 114 0 0,-1 0-111 0 0,-1-1 138 0 0,0-1-144 0 0,-2-1 120 0 0,-1 1-144 0 0,-1-2 153 0 0,-2 1-131 0 0,0-1 129 0 0,-2-1-136 0 0,-1 0 130 0 0,-3-1-119 0 0,2 0 119 0 0,-4-1-166 0 0,1 1 181 0 0,-1-1-155 0 0,0 1 140 0 0,-2-1-133 0 0,2 0 100 0 0,-3-1-101 0 0,2 0 99 0 0,-2 0-91 0 0,-2 0 103 0 0,3-1-185 0 0,-2 0-1 0 0,-1 0-76 0 0,-1 0-105 0 0,2 0-209 0 0,-1 0-133 0 0,-1 0-233 0 0,0 0-178 0 0,1 0-159 0 0,-1-1-399 0 0,-1 1-307 0 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8:11.33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048E6"/>
      <inkml:brushProperty name="anchorY" value="-1.66961E6"/>
      <inkml:brushProperty name="scaleFactor" value="0.5"/>
    </inkml:brush>
  </inkml:definitions>
  <inkml:trace contextRef="#ctx0" brushRef="#br0">143 57 4220 0 0,'-3'-2'3365'0'0,"-6"-3"-1060"0"0,-3-2-230 0 0,-2 0-582 0 0,0 0-166 0 0,-2 0-431 0 0,2 1-51 0 0,0 0-306 0 0,3 2-97 0 0,-1 1-429 0 0,4 1-273 0 0,-1 1-715 0 0,3 2-733 0 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8:12.54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0338E6"/>
      <inkml:brushProperty name="anchorY" value="-1.66829E6"/>
      <inkml:brushProperty name="scaleFactor" value="0.5"/>
    </inkml:brush>
  </inkml:definitions>
  <inkml:trace contextRef="#ctx0" brushRef="#br0">279 125 1156 0 0,'-1'-1'2300'0'0,"-1"-2"-662"0"0,1 1-301 0 0,0-1-277 0 0,0 0-188 0 0,0 1-121 0 0,0-2-104 0 0,0 0-1 0 0,0 1-26 0 0,0-1-73 0 0,0 1-41 0 0,0 0-21 0 0,0-1 4 0 0,0 1 4 0 0,1 0 16 0 0,0 1 38 0 0,0-1-13 0 0,0 0-3 0 0,0 1 12 0 0,0 0-14 0 0,0 1 19 0 0,0-1-25 0 0,0 0-58 0 0,0 0 73 0 0,0 1-73 0 0,0-2 115 0 0,-1 1-192 0 0,1-1 148 0 0,0 2-282 0 0,0-1 210 0 0,-1 0-295 0 0,0-1 237 0 0,0 1-323 0 0,1 1 279 0 0,-2-2-327 0 0,1 1 319 0 0,-1 0-289 0 0,0-1 277 0 0,-1 0-268 0 0,-1-1 217 0 0,1 1-286 0 0,-1 0 171 0 0,0 0-43 0 0,-2 0 28 0 0,2 1-172 0 0,-3-1 182 0 0,2 1-239 0 0,-3 0 209 0 0,1 0-209 0 0,-1 2 210 0 0,1-1-264 0 0,-3 2 274 0 0,-1 2-266 0 0,-1 0 258 0 0,-1 3-269 0 0,0 0 309 0 0,0 4-191 0 0,-1 1 229 0 0,-1 3-141 0 0,1 3 158 0 0,0 3-141 0 0,0 2 194 0 0,2 2-165 0 0,2 2 122 0 0,2 2-165 0 0,2 1 149 0 0,3 1-164 0 0,2 0 122 0 0,3 0-145 0 0,3 1 83 0 0,2-1-106 0 0,3-1 131 0 0,4 0-111 0 0,2-3 73 0 0,4-1-40 0 0,2-2-92 0 0,2-3-188 0 0,3-3 88 0 0,1-3-210 0 0,0-4 129 0 0,1-3-181 0 0,-1-3 222 0 0,0-4-185 0 0,-1-3 272 0 0,0-3-199 0 0,-1-3 271 0 0,-2-3-249 0 0,-2-3 260 0 0,-3-4-211 0 0,-2-2 237 0 0,-4-2-223 0 0,-2-4 261 0 0,-3-2-241 0 0,-3-1 200 0 0,-4-1 2 0 0,-1 0 276 0 0,-3 2-150 0 0,-2 0 202 0 0,-2 1-172 0 0,-3 2 171 0 0,-2 1-93 0 0,-2 2 29 0 0,-2 3-15 0 0,-1 2-72 0 0,-1 2-27 0 0,0 2-58 0 0,-1 2-31 0 0,0 2-63 0 0,0 1-113 0 0,1 2-127 0 0,0 1-310 0 0,0 3-47 0 0,0 0-508 0 0,1 3-516 0 0,1 1-448 0 0,0 3-613 0 0,1 2-3754 0 0,1 1-4186 0 0,3 0 10256 0 0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8:29.12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0929E6"/>
      <inkml:brushProperty name="anchorY" value="-1.67054E6"/>
      <inkml:brushProperty name="scaleFactor" value="0.5"/>
    </inkml:brush>
  </inkml:definitions>
  <inkml:trace contextRef="#ctx0" brushRef="#br0">2843 88 296 0 0,'0'0'2046'0'0,"0"-2"-1600"0"0,1 0-23 0 0,0-1-38 0 0,-1 1-11 0 0,2-1-28 0 0,-1 1-3 0 0,-1 0-11 0 0,1 0-55 0 0,0-1 30 0 0,0 0-18 0 0,-1 1-1 0 0,1-1 43 0 0,1 0-13 0 0,-1 1 20 0 0,0 0-56 0 0,0-1-150 0 0,1 1 287 0 0,-2 0-295 0 0,2-1 293 0 0,-1 1-183 0 0,0-1 191 0 0,1 0-150 0 0,-1 0 89 0 0,1 0-82 0 0,-1 0 17 0 0,1 0-1 0 0,-1 1-31 0 0,0 1 28 0 0,0-1-61 0 0,0-1 26 0 0,0 2-93 0 0,-1-1 72 0 0,1 1-119 0 0,-1 1 80 0 0,0-2-125 0 0,0 0 72 0 0,0 0-108 0 0,0 0 81 0 0,0 1-102 0 0,0 0 117 0 0,-2 3-36 0 0,0 0 139 0 0,-2 3-12 0 0,-3 3 48 0 0,-2 4 6 0 0,-2 4 68 0 0,-3 5-32 0 0,-4 7 206 0 0,-4 6-170 0 0,-6 9 84 0 0,-5 7-201 0 0,-6 8 92 0 0,-7 7-181 0 0,-6 6 98 0 0,-8 8-175 0 0,-8 7 131 0 0,-6 5-35 0 0,-5 5-14 0 0,-4 5 69 0 0,-3 5 40 0 0,-2 3 10 0 0,-2 4 8 0 0,0 2-36 0 0,1 1-26 0 0,0 0 118 0 0,2-1-52 0 0,2 0 81 0 0,3-1-141 0 0,1-2 202 0 0,3-1-156 0 0,5-6 268 0 0,5-6-290 0 0,4-6 261 0 0,4-4-345 0 0,3-5 263 0 0,4-3-135 0 0,2-2-19 0 0,2-3-103 0 0,2-2 104 0 0,1-1-86 0 0,0-2-27 0 0,2-1-48 0 0,0-1-117 0 0,1-2 173 0 0,1-2-214 0 0,1-2 205 0 0,2-3-239 0 0,2-3 224 0 0,2-5-237 0 0,3-2 215 0 0,2-4-266 0 0,3-4 287 0 0,2-3-246 0 0,3-3 224 0 0,2-4-248 0 0,2-4 266 0 0,1-2-250 0 0,3-2 235 0 0,1-4-116 0 0,0-1 17 0 0,3-3-20 0 0,0-1-58 0 0,2-3 52 0 0,0 0-1 0 0,1-1-18 0 0,0-1-21 0 0,0 0 11 0 0,0-1-6 0 0,1-1-45 0 0,0 0-44 0 0,1-1 10 0 0,-1-1-87 0 0,2 0-85 0 0,-1-1-149 0 0,1 0-154 0 0,0-1-133 0 0,1-1-168 0 0,1 0-263 0 0,1-2-107 0 0,10-28-16803 0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8:30.08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0519E6"/>
      <inkml:brushProperty name="anchorY" value="-1.67321E6"/>
      <inkml:brushProperty name="scaleFactor" value="0.5"/>
    </inkml:brush>
  </inkml:definitions>
  <inkml:trace contextRef="#ctx0" brushRef="#br0">24 175 1864 0 0,'0'0'2761'0'0,"-3"1"-1710"0"0,1 1 124 0 0,-1-1-123 0 0,1 0-2 0 0,-2 1-133 0 0,1-1-50 0 0,-4 1 4585 0 0,11-3-5151 0 0,0 0-57 0 0,4-1-30 0 0,2-1-43 0 0,3 0-34 0 0,1-1-93 0 0,2-1 101 0 0,1-1-162 0 0,2 0 121 0 0,0 0-127 0 0,2-1 124 0 0,0-1-205 0 0,2 1 232 0 0,-1-1-180 0 0,1 0 149 0 0,-1 0-131 0 0,0-1 113 0 0,0 1-113 0 0,0 0 122 0 0,-1 0-92 0 0,-2 0 163 0 0,-1 1-102 0 0,-1 0 175 0 0,-2 1-123 0 0,-1 0 130 0 0,-3 1-133 0 0,0 1 124 0 0,-3 1-169 0 0,1-1 143 0 0,-2 1-176 0 0,1 1 121 0 0,-1-1-179 0 0,-1 1 166 0 0,-1 0-155 0 0,-1 1 120 0 0,1-1-157 0 0,-1 1 111 0 0,-1 0-130 0 0,0 0 139 0 0,-2 1-131 0 0,0-1 133 0 0,2 2-95 0 0,1-1 136 0 0,-1 0-10 0 0,-1 4 2 0 0,0-1 24 0 0,-1 3 4 0 0,-2 2 23 0 0,0 1 0 0 0,0 3 29 0 0,-1 1-49 0 0,0 2 91 0 0,-1 1-112 0 0,0 3 49 0 0,0 2-44 0 0,-1 2 1 0 0,-1 3-35 0 0,0 3-10 0 0,0 2 1 0 0,-1 1-3 0 0,1 2-33 0 0,0 1 15 0 0,-2 0-16 0 0,1 0 3 0 0,-2 0-10 0 0,1 0-59 0 0,-1-2-30 0 0,1-1-70 0 0,0-1-125 0 0,1 0-148 0 0,-1-3-362 0 0,1-1-249 0 0,0-1-320 0 0,1-1-402 0 0,0-1-509 0 0,1-1-2380 0 0,0-1-2665 0 0,1-5 6153 0 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8:34.09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0682E6"/>
      <inkml:brushProperty name="anchorY" value="-1.6751E6"/>
      <inkml:brushProperty name="scaleFactor" value="0.5"/>
    </inkml:brush>
  </inkml:definitions>
  <inkml:trace contextRef="#ctx0" brushRef="#br0">95 69 1124 0 0,'-2'-1'3464'0'0,"-4"0"-979"0"0,0 0-272 0 0,-3 0-533 0 0,0-1-290 0 0,-1 0-267 0 0,1 0-179 0 0,-1 0-122 0 0,2 1 1 0 0,-1-2-31 0 0,3 2-110 0 0,0 0-120 0 0,3 0-89 0 0,1 0-63 0 0,2-1-126 0 0,1 0 13 0 0,4-1-76 0 0,4-1-129 0 0,5 0 94 0 0,4 0-86 0 0,4 1 4 0 0,4-1-24 0 0,3 1-44 0 0,3 0-31 0 0,2 0-144 0 0,2 1 148 0 0,0 1-39 0 0,-1-1-21 0 0,-1 1 21 0 0,-1 0-2 0 0,-3 0 4 0 0,-2 1 8 0 0,-3-1-6 0 0,-2 1 26 0 0,-3 0-31 0 0,-5 0 39 0 0,1 0 2 0 0,-5 0-14 0 0,2 0 20 0 0,-3 0-15 0 0,1 0-1 0 0,-3 0-32 0 0,1 0 9 0 0,-2 0-61 0 0,-2-1-36 0 0,2 1-90 0 0,-1 0-78 0 0,-1 0-136 0 0,1 0-232 0 0,0 0-63 0 0,-2 0-397 0 0,2-1-333 0 0,0 0-363 0 0,0 0-2618 0 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8:34.96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0865E6"/>
      <inkml:brushProperty name="anchorY" value="-1.6763E6"/>
      <inkml:brushProperty name="scaleFactor" value="0.5"/>
    </inkml:brush>
  </inkml:definitions>
  <inkml:trace contextRef="#ctx0" brushRef="#br0">88 557 2180 0 0,'0'0'0'0'0,"0"-3"2720"0"0,-1-6-620 0 0,0-3-94 0 0,-1-2-487 0 0,1-3-216 0 0,-1 0-71 0 0,0 0-140 0 0,1-1-81 0 0,-1 2-45 0 0,0 1-44 0 0,0 1-9 0 0,0 1-237 0 0,1 1 19 0 0,-1 1-314 0 0,1 3 77 0 0,0 0-327 0 0,0 1 147 0 0,1 3 16 0 0,-2-1-144 0 0,1 1 124 0 0,1 2-120 0 0,-1 3 290 0 0,0 2-328 0 0,0 4 406 0 0,0 4-336 0 0,1 4 133 0 0,-1 3-104 0 0,0 4-29 0 0,0 4-18 0 0,1 4-1 0 0,-1 3-40 0 0,1 2 15 0 0,0 2-77 0 0,1 1 7 0 0,0 1-1 0 0,0 1-13 0 0,2 0 115 0 0,-1 0-187 0 0,1-2 182 0 0,0-1-188 0 0,1-1 176 0 0,0-2-208 0 0,-1-2 193 0 0,1-3-195 0 0,-1-2 151 0 0,0-4-145 0 0,0-1 187 0 0,-1-4-210 0 0,0-1 266 0 0,0-2-178 0 0,0-2 235 0 0,-1-1-108 0 0,0-3 155 0 0,0-1-208 0 0,-1-2 149 0 0,1-2-174 0 0,-1-1 137 0 0,0-2-184 0 0,-1-2 142 0 0,-1-2-130 0 0,-1-3-23 0 0,0-3 0 0 0,0-3 6 0 0,-1-3-4 0 0,0-4 16 0 0,0-3-8 0 0,-1-4 7 0 0,1-3-11 0 0,-1-2 13 0 0,1-1 28 0 0,-1-2-26 0 0,0-1 37 0 0,0 0 23 0 0,0 0-20 0 0,1-1 150 0 0,-1 1-146 0 0,1-1 110 0 0,-1 1-97 0 0,1 0 112 0 0,0 0-48 0 0,0 0 34 0 0,1 1-67 0 0,0 0 71 0 0,1-1-112 0 0,1 1 23 0 0,0-1-56 0 0,0 1-7 0 0,1 1-6 0 0,1 0 3 0 0,1 3-20 0 0,-1 1-13 0 0,2 1-7 0 0,0 2-9 0 0,1 2-31 0 0,0 1 3 0 0,2 2-3 0 0,0 2-6 0 0,2 1 6 0 0,0 2-25 0 0,2 2-11 0 0,1 1-54 0 0,0 3 8 0 0,2 3-34 0 0,-3 2 7 0 0,4 2-9 0 0,1 3 44 0 0,2 2-27 0 0,1 4 42 0 0,0 3 73 0 0,1 2-135 0 0,1 4 133 0 0,-1 3-158 0 0,0 2 17 0 0,-1 3-40 0 0,-1 1 98 0 0,-2 1-167 0 0,-1 1 192 0 0,-3 1-171 0 0,-2 0 146 0 0,-2-1-25 0 0,-2-1 41 0 0,-3 1-7 0 0,-2-2 71 0 0,-2 0-10 0 0,-3-2-22 0 0,-1 0 90 0 0,-2-2-46 0 0,-2 0 35 0 0,-1-2 6 0 0,-1-1 9 0 0,0-2-30 0 0,-1-1 48 0 0,-1-2-44 0 0,1-2 10 0 0,0-1 34 0 0,1-1-7 0 0,0-1-5 0 0,2-2-1 0 0,0 1 32 0 0,2-3-28 0 0,-1 1 19 0 0,1-1-24 0 0,0 1-12 0 0,2-1-2 0 0,-1 0-44 0 0,2-1 3 0 0,1 0-32 0 0,0 1 21 0 0,0-1 11 0 0,2-1 1 0 0,0 3-31 0 0,0-1 33 0 0,4 2-16 0 0,0 1 9 0 0,3 1 12 0 0,1 1 30 0 0,2 1-54 0 0,2 2 50 0 0,1 1 17 0 0,3 2 5 0 0,1 2-13 0 0,2 1 11 0 0,1 2 1 0 0,1 0-19 0 0,2 1 1 0 0,-1 1 12 0 0,0-1-27 0 0,0 1 18 0 0,0-1-16 0 0,-1 0-75 0 0,0-1-81 0 0,-1 0-71 0 0,-1-2-176 0 0,0 0-16 0 0,-2-2-397 0 0,0-1-1 0 0,-1-2-272 0 0,0 0-221 0 0,-1-2-123 0 0,0-1-184 0 0,0-2-622 0 0,1-2-93 0 0,0-2-1734 0 0,1-2-2127 0 0,-3-1 4771 0 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8:35.31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1043E6"/>
      <inkml:brushProperty name="anchorY" value="-1.67804E6"/>
      <inkml:brushProperty name="scaleFactor" value="0.5"/>
    </inkml:brush>
  </inkml:definitions>
  <inkml:trace contextRef="#ctx0" brushRef="#br0">278 102 2020 0 0,'1'-4'4830'0'0,"0"-1"-2813"0"0,0 1-496 0 0,0-1-77 0 0,1 0-275 0 0,-1-2 201 0 0,0 2-140 0 0,0-2-83 0 0,-1 1-155 0 0,0 0-158 0 0,-1 0-3 0 0,1 0-336 0 0,-1 1 101 0 0,-1-1-269 0 0,1 2 92 0 0,-3-1-240 0 0,1 1 155 0 0,-4 0-223 0 0,2 0 145 0 0,-5 2-207 0 0,-1 1 193 0 0,-3 0-243 0 0,-1 3 90 0 0,-3 1-79 0 0,-1 3 17 0 0,-1 1 35 0 0,-2 4-54 0 0,1 2 41 0 0,0 2-26 0 0,1 3 26 0 0,1 3 29 0 0,2 2 16 0 0,3 2 18 0 0,4 4-12 0 0,3 1 10 0 0,3 2-59 0 0,4 1 64 0 0,4 4-64 0 0,4 1 24 0 0,4 3 146 0 0,3 1-257 0 0,3 2 241 0 0,2 0-267 0 0,2 0 213 0 0,0-1-249 0 0,-1-2 217 0 0,0-3-310 0 0,-2-1 220 0 0,-1-2-347 0 0,-2-3 97 0 0,-2-2-254 0 0,-2-2 20 0 0,-1-3-24 0 0,-3-1-139 0 0,-2-3-117 0 0,-1-1-204 0 0,-2-2-180 0 0,-3-1-86 0 0,-2-2-190 0 0,-1-1-284 0 0,-3-1 9 0 0,-1-3-590 0 0,-2-2-1118 0 0,-2-2-1359 0 0,1-1 2947 0 0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8:35.48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0911E6"/>
      <inkml:brushProperty name="anchorY" value="-1.6777E6"/>
      <inkml:brushProperty name="scaleFactor" value="0.5"/>
    </inkml:brush>
  </inkml:definitions>
  <inkml:trace contextRef="#ctx0" brushRef="#br0">5 190 1464 0 0,'-1'-2'2728'0'0,"0"-3"-802"0"0,-1 1-177 0 0,2-4-377 0 0,0 0-188 0 0,3-2-149 0 0,1 0 40 0 0,4 0-138 0 0,2 0 39 0 0,4-1-315 0 0,3 0 29 0 0,3 1-245 0 0,4-1 17 0 0,3 1-216 0 0,2 0-2 0 0,3 0-283 0 0,0 2-145 0 0,3-1-271 0 0,-1 2-97 0 0,1 1-311 0 0,-1 1-320 0 0,0 1-181 0 0,-1 0-704 0 0,-2 2-1397 0 0,-2-1-1401 0 0,-6 2 3117 0 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8:36.10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1088E6"/>
      <inkml:brushProperty name="anchorY" value="-1.67878E6"/>
      <inkml:brushProperty name="scaleFactor" value="0.5"/>
    </inkml:brush>
  </inkml:definitions>
  <inkml:trace contextRef="#ctx0" brushRef="#br0">16 341 2788 0 0,'0'0'3005'0'0,"-3"-3"-818"0"0,1 1-214 0 0,-2-3-568 0 0,1 1-80 0 0,0-2-241 0 0,3 0 226 0 0,1-1-151 0 0,4-1-51 0 0,3 0-164 0 0,5-1-116 0 0,6 0-90 0 0,5-1-144 0 0,8 0-89 0 0,7-1-91 0 0,9 0-99 0 0,7 1-72 0 0,8-1 117 0 0,6 1-267 0 0,8-1 163 0 0,7 0-322 0 0,6 0 51 0 0,5 1-70 0 0,3-1-7 0 0,2 0-21 0 0,2 1-33 0 0,-1 0 63 0 0,-3 0-16 0 0,-5 1 29 0 0,-6 1-98 0 0,-5-1 178 0 0,-5 2 29 0 0,-6 0-120 0 0,-6 0 181 0 0,-8 2-148 0 0,-7-1 166 0 0,-7 2-117 0 0,-6 0 284 0 0,-5 0-229 0 0,-5 1 231 0 0,-3 0-270 0 0,-4 0 243 0 0,-2 1-308 0 0,-2-1 248 0 0,-4 0-401 0 0,0 1 311 0 0,-3 0-303 0 0,1 0 63 0 0,-2 1-303 0 0,1-1-170 0 0,-2 0-241 0 0,1 0-293 0 0,-2 0-265 0 0,-1 0-470 0 0,-2 1-239 0 0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8:37.18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1425E6"/>
      <inkml:brushProperty name="anchorY" value="-1.67971E6"/>
      <inkml:brushProperty name="scaleFactor" value="0.5"/>
    </inkml:brush>
  </inkml:definitions>
  <inkml:trace contextRef="#ctx0" brushRef="#br0">0 466 844 0 0,'1'-2'2676'0'0,"1"-5"-732"0"0,0-3-146 0 0,1-2-246 0 0,0-1-79 0 0,1-1-212 0 0,-1 0 152 0 0,0 0 23 0 0,1 0-40 0 0,-1 0-7 0 0,0 1-35 0 0,1 1-328 0 0,-1 0 62 0 0,-1 4-339 0 0,0-1 26 0 0,0 0-349 0 0,-1 2 107 0 0,1 0-313 0 0,-1 2 110 0 0,0-1-336 0 0,0 2 265 0 0,0 1-233 0 0,0 1 234 0 0,0 1-194 0 0,0 3 186 0 0,0 4-222 0 0,1 3 202 0 0,-1 5-213 0 0,1 3 188 0 0,-1 4-173 0 0,0 5 116 0 0,1 3-176 0 0,0 5 134 0 0,1 2-128 0 0,0 4 134 0 0,0 2-156 0 0,0 2 70 0 0,1 0-33 0 0,0 1 20 0 0,1-1 19 0 0,-1-1 88 0 0,0-3-122 0 0,-1-1 168 0 0,1-2-171 0 0,-1-2 178 0 0,-1-3-202 0 0,0-2 163 0 0,0-2-149 0 0,-1-2 141 0 0,0-3-154 0 0,0-3 177 0 0,0-1-152 0 0,0-3 169 0 0,1-1-124 0 0,-1-2 146 0 0,0-2-112 0 0,0-3 106 0 0,-1 0-156 0 0,1-2 112 0 0,0-2-164 0 0,-1-2 121 0 0,0-1-166 0 0,0-3 164 0 0,1-5-164 0 0,0-3 110 0 0,-1-4-141 0 0,0-4 151 0 0,0-4-145 0 0,0-3 152 0 0,-1-3-134 0 0,0-2 129 0 0,-1-2-131 0 0,0-1 170 0 0,-1 0-149 0 0,1 0 145 0 0,-1 0-116 0 0,0 0 137 0 0,-1 1-30 0 0,0 1-73 0 0,0 1 111 0 0,0 1-98 0 0,0 0 95 0 0,0 2-116 0 0,-1 0 165 0 0,1 1-161 0 0,0 0 106 0 0,-1 0-107 0 0,0 1 90 0 0,0 0-116 0 0,-1 0 127 0 0,1 1-137 0 0,0-1 45 0 0,-1 2-24 0 0,2-1 46 0 0,-1 2-52 0 0,0 0 18 0 0,1 1 8 0 0,0 1-4 0 0,1 2-12 0 0,0 0-6 0 0,1 2 16 0 0,1 0-16 0 0,0 1 1 0 0,0 1-5 0 0,2 0-9 0 0,0-1 31 0 0,2 2-43 0 0,1-1 23 0 0,2 1-31 0 0,1 1 23 0 0,2-1-32 0 0,2 1-32 0 0,1 1 101 0 0,2 0-182 0 0,2 0 33 0 0,1 2-29 0 0,2 1-8 0 0,0 1-14 0 0,1 2-25 0 0,0 1 2 0 0,1 3-22 0 0,1 1 28 0 0,0 2-42 0 0,0 2 22 0 0,2 3-3 0 0,-1 1-18 0 0,1 4-27 0 0,-2 2 34 0 0,1 2 175 0 0,-2 1-213 0 0,-2 2 288 0 0,-1 2-285 0 0,-2 2 321 0 0,-3 0-269 0 0,-2 1 308 0 0,-3 0-285 0 0,-2 1 326 0 0,-3 0-301 0 0,-2 0 307 0 0,-2 0-315 0 0,-4 1 338 0 0,-1 0-298 0 0,-4 0 296 0 0,-1-1-263 0 0,-2 0 266 0 0,-3-2-261 0 0,-1 0 238 0 0,-1-2-198 0 0,-1-2 265 0 0,-1-2-264 0 0,1-2 274 0 0,0-2-310 0 0,1-2 279 0 0,0-3-249 0 0,1-1 260 0 0,1-2-263 0 0,2-1 261 0 0,2-1-269 0 0,-1-1 253 0 0,2-1-231 0 0,-1-1 261 0 0,2 0-222 0 0,-1 0 232 0 0,3 0-236 0 0,1 0 194 0 0,-1 0-228 0 0,1 0 192 0 0,1 0-256 0 0,-1-1 228 0 0,2 1-240 0 0,0 0 238 0 0,3-1-282 0 0,0 1 276 0 0,1 0-235 0 0,1 0 238 0 0,3 1-232 0 0,0 1 234 0 0,4 1-229 0 0,2 1 236 0 0,1 1-238 0 0,2 2 254 0 0,1 1-244 0 0,2 2 252 0 0,1 2-216 0 0,2 1 239 0 0,1 2-191 0 0,1 1 213 0 0,1 2-224 0 0,1 2 120 0 0,1 0-48 0 0,0 1 29 0 0,0 1-44 0 0,1-1 51 0 0,-2 0-49 0 0,-1-1 10 0 0,0 0 15 0 0,-1-1-20 0 0,-2 0-44 0 0,0-2-104 0 0,-2-2-91 0 0,-1 0-166 0 0,0-1-108 0 0,-1-1-205 0 0,-2-2-159 0 0,0-1-272 0 0,-1-1-317 0 0,0-2-141 0 0,-3-2-349 0 0,2-1-475 0 0,-2-1-2181 0 0,2-2-2705 0 0,-1 0 6154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22:03.42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802.57031"/>
      <inkml:brushProperty name="anchorY" value="-2410.29419"/>
      <inkml:brushProperty name="scaleFactor" value="0.5"/>
    </inkml:brush>
  </inkml:definitions>
  <inkml:trace contextRef="#ctx0" brushRef="#br0">1 187 1740 0 0,'0'0'2316'0'0,"0"-4"-550"0"0,0-2-7 0 0,1-2-302 0 0,1-1-287 0 0,2-2-207 0 0,0 0-43 0 0,2-1-139 0 0,1 0-13 0 0,1 0-72 0 0,0 0 107 0 0,2 0-242 0 0,0 0 49 0 0,1 2-260 0 0,1-1 115 0 0,1 2-240 0 0,-1 0 63 0 0,0 1-187 0 0,1 2 116 0 0,-3 1-188 0 0,3 1 38 0 0,-3 1 53 0 0,2 3-125 0 0,1 2 119 0 0,0 2-121 0 0,0 3 95 0 0,-1 3-108 0 0,-1 2 116 0 0,-1 4-120 0 0,-1 3 110 0 0,-2 2-121 0 0,-1 2 124 0 0,-1 3-9 0 0,-2 3-38 0 0,0 0-8 0 0,-2 3 6 0 0,-1 0-70 0 0,-1 2 90 0 0,0 0-119 0 0,-2-2 134 0 0,1 0-153 0 0,0-3 153 0 0,-1 0-149 0 0,0-3 147 0 0,0-3-132 0 0,0-1 142 0 0,1-3-102 0 0,-1-1 232 0 0,1-3 33 0 0,0-1 163 0 0,0-4-51 0 0,1 0-4 0 0,-1-3-58 0 0,1-2-85 0 0,1-2-46 0 0,0-2 23 0 0,0 0-24 0 0,1-5-37 0 0,1-2 95 0 0,1-4-189 0 0,1-4 142 0 0,3-3-210 0 0,0-4 81 0 0,3-3-38 0 0,2-4-14 0 0,2-2 14 0 0,3-2-10 0 0,0-2 45 0 0,2 0-36 0 0,0 1-7 0 0,0 2 26 0 0,0 2 19 0 0,-1 2-47 0 0,0 1 30 0 0,-2 3-29 0 0,0 3 31 0 0,0 1-14 0 0,0 2-37 0 0,-1 2 39 0 0,-1 2-51 0 0,0 1 23 0 0,0 3-21 0 0,0 1 24 0 0,-4 2-27 0 0,3 3 42 0 0,-1 1-18 0 0,1 3 7 0 0,-1 3-29 0 0,-1 3 41 0 0,0 3 5 0 0,-1 3 4 0 0,0 3 6 0 0,-2 2 120 0 0,0 3-182 0 0,0 2 204 0 0,-2 1-240 0 0,0 1 216 0 0,-1 2-202 0 0,-2-1 185 0 0,1 1-195 0 0,-2 0 35 0 0,0 0 28 0 0,-1-2-34 0 0,0 0-7 0 0,-1-2 54 0 0,0-1-8 0 0,0-2 0 0 0,-1-1-20 0 0,0-3 56 0 0,0-1 2 0 0,1-2 10 0 0,-1-1 10 0 0,1-4 8 0 0,-1 1-15 0 0,0-3 14 0 0,1-1 155 0 0,0-3-222 0 0,0 0 264 0 0,-1-4-261 0 0,1-2 210 0 0,1-3-241 0 0,0-3 228 0 0,2-3-262 0 0,1-3 231 0 0,1-2-248 0 0,3-4 306 0 0,1-1-279 0 0,2-3 161 0 0,1 0-10 0 0,1-1 37 0 0,2 0-10 0 0,1-1-17 0 0,-1 0 6 0 0,2 2-26 0 0,0 0 2 0 0,0 0-40 0 0,2 2 20 0 0,-1 1-23 0 0,1 1-8 0 0,0 2 152 0 0,1 1-228 0 0,-1 2 196 0 0,-1 1-230 0 0,0 1 244 0 0,-1 1-295 0 0,0 3 214 0 0,-2 1-216 0 0,0 1 228 0 0,-1 2-237 0 0,-3 1 194 0 0,2 3-172 0 0,0 3 176 0 0,0 3-159 0 0,0 3 72 0 0,-1 3-13 0 0,-2 5 0 0 0,0 3 7 0 0,-2 4 40 0 0,-1 3 111 0 0,-2 3-179 0 0,0 4 219 0 0,-2 1-207 0 0,0 3 59 0 0,-2 0-15 0 0,1 1 8 0 0,-1 1 2 0 0,0-1-9 0 0,1 0 41 0 0,0-1-36 0 0,0-2 8 0 0,0-1-12 0 0,1-2 2 0 0,1-2-75 0 0,0-3-180 0 0,0-1-56 0 0,0-2-98 0 0,1-2-103 0 0,0-2-190 0 0,2-2-522 0 0,0-3-181 0 0,2-2-351 0 0,-2-3-492 0 0,3-2-109 0 0,1-3-2202 0 0,2-3-2603 0 0,-2-1 5982 0 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8:37.64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1619E6"/>
      <inkml:brushProperty name="anchorY" value="-1.68157E6"/>
      <inkml:brushProperty name="scaleFactor" value="0.5"/>
    </inkml:brush>
  </inkml:definitions>
  <inkml:trace contextRef="#ctx0" brushRef="#br0">5 146 372 0 0,'-1'-2'4243'0'0,"0"0"-2656"0"0,0-2-296 0 0,1 0-14 0 0,-1-1-221 0 0,1 0 33 0 0,-1-1-70 0 0,1 0 92 0 0,0-1-166 0 0,0 1 88 0 0,0-1-138 0 0,0 1-94 0 0,1-1-6 0 0,-1 1-109 0 0,0-2 5 0 0,1 3-22 0 0,-1-2 113 0 0,1 2-319 0 0,0-1 275 0 0,1 1-399 0 0,-1 2 258 0 0,-1-2-343 0 0,1 1 188 0 0,-1 1-301 0 0,1 0 203 0 0,-1 0-284 0 0,0 0 204 0 0,1 2-271 0 0,-1-2 207 0 0,0 0-281 0 0,0 1 215 0 0,0 0-275 0 0,0 1 251 0 0,0 1-284 0 0,0-1 317 0 0,0 4-211 0 0,0 1 125 0 0,-1 3 25 0 0,1 2 31 0 0,-1 3 11 0 0,0 4 96 0 0,0 2 12 0 0,-1 2-49 0 0,1 3 20 0 0,0 1-67 0 0,1 2 110 0 0,0 1-171 0 0,2 1 136 0 0,0 0-173 0 0,2 2 95 0 0,1 1-144 0 0,1-1 72 0 0,1-1-366 0 0,1-1 45 0 0,2-1-330 0 0,1-3 90 0 0,1-2-517 0 0,1-3-69 0 0,0-2-410 0 0,0-3-195 0 0,1-3-383 0 0,0-2-494 0 0,0-4-2308 0 0,0-2-2971 0 0,-3-3 6833 0 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8:37.84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1763E6"/>
      <inkml:brushProperty name="anchorY" value="-1.68324E6"/>
      <inkml:brushProperty name="scaleFactor" value="0.5"/>
    </inkml:brush>
  </inkml:definitions>
  <inkml:trace contextRef="#ctx0" brushRef="#br0">150 127 3016 0 0,'-3'-2'3573'0'0,"-5"-4"-808"0"0,-2-2-409 0 0,-2-2-222 0 0,-1-1-443 0 0,-1 0-10 0 0,1 0-460 0 0,1 1 220 0 0,1 1-317 0 0,1 1-9 0 0,2 0-365 0 0,0 1-14 0 0,2 2-343 0 0,1 0 21 0 0,0 1-389 0 0,1 0 48 0 0,0 1-473 0 0,2 0-106 0 0,0 2-516 0 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8:40.93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1621E6"/>
      <inkml:brushProperty name="anchorY" value="-1.68184E6"/>
      <inkml:brushProperty name="scaleFactor" value="0.5"/>
    </inkml:brush>
  </inkml:definitions>
  <inkml:trace contextRef="#ctx0" brushRef="#br0">606 56 2376 0 0,'0'0'1880'0'0,"0"-2"-461"0"0,-1-1-163 0 0,1-1-295 0 0,0-1-190 0 0,-1 0-42 0 0,1 0-142 0 0,-2 0 60 0 0,1 1-103 0 0,0 1 46 0 0,0-1-138 0 0,-1 1-28 0 0,0 1-101 0 0,-1-1-18 0 0,0 0-88 0 0,1 1 80 0 0,-4 1 8 0 0,2 0 77 0 0,-4 1-78 0 0,0 2 61 0 0,-2 1-116 0 0,-1 1 141 0 0,-2 1-4 0 0,-1 1 23 0 0,-2 2 5 0 0,-2 2-50 0 0,-2 2-50 0 0,-2 3 35 0 0,-3 3-161 0 0,-2 3 157 0 0,-4 5-147 0 0,-1 4 123 0 0,-2 4-111 0 0,0 4 117 0 0,0 5-68 0 0,0 5 115 0 0,1 7-8 0 0,1 4-105 0 0,3 4 110 0 0,4 1 51 0 0,3 1-146 0 0,4 1 163 0 0,5-1-284 0 0,4 1 45 0 0,4 0-23 0 0,5-1-38 0 0,5-1 5 0 0,4-1-50 0 0,5-2 18 0 0,4-2-51 0 0,3-2-6 0 0,4-4 23 0 0,3-3-23 0 0,4-3 3 0 0,2-4-20 0 0,3-3-10 0 0,2-4-35 0 0,-1-5-90 0 0,0-5 75 0 0,-1-4-63 0 0,-2-4-1 0 0,-1-5-22 0 0,-3-3 8 0 0,-2-3-33 0 0,-2-3-33 0 0,-2-3-39 0 0,-2-4 27 0 0,-3-2-50 0 0,-1-3 18 0 0,-3-3-2 0 0,-2-3 36 0 0,-2-3-51 0 0,-3-2 8 0 0,-3-3-4 0 0,-2-2 74 0 0,-2-1 11 0 0,-2-1 10 0 0,-3-2 45 0 0,-2 0 36 0 0,-1 0 39 0 0,-2 1-30 0 0,-1 0 74 0 0,-1 3-44 0 0,0 1 52 0 0,-2 2-74 0 0,1 1 23 0 0,-1 2-28 0 0,-1 1 48 0 0,1 1-15 0 0,0 2 11 0 0,1 1 3 0 0,0 2-10 0 0,2 0 12 0 0,0 3-50 0 0,1 0 52 0 0,1 0-22 0 0,1 1-2 0 0,1 2-41 0 0,0-1-110 0 0,2 1 159 0 0,0-1-78 0 0,1 1 25 0 0,1 0-26 0 0,1 1-13 0 0,3-1-2 0 0,-1 0 13 0 0,4 1-10 0 0,-1 1-62 0 0,2 0 121 0 0,1 1-20 0 0,1 3 14 0 0,2 1 11 0 0,0 3 58 0 0,1 3 50 0 0,0 2 4 0 0,-1 4 75 0 0,1 3 10 0 0,1 3 25 0 0,-2 4 7 0 0,1 3-22 0 0,-2 2-49 0 0,-2 3 13 0 0,0 1-27 0 0,-1 1-27 0 0,0 0-21 0 0,-1 1 3 0 0,0 0-74 0 0,-1-1 29 0 0,0-2 16 0 0,1 0-138 0 0,0-2-93 0 0,-1-3-219 0 0,0-2-222 0 0,1-3-320 0 0,-1-1-136 0 0,1-3-312 0 0,0-1-619 0 0,1-4-490 0 0,-2-3-1381 0 0,2-2-2117 0 0,-1-3 4526 0 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8:41.80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1763E6"/>
      <inkml:brushProperty name="anchorY" value="-1.68478E6"/>
      <inkml:brushProperty name="scaleFactor" value="0.5"/>
    </inkml:brush>
  </inkml:definitions>
  <inkml:trace contextRef="#ctx0" brushRef="#br0">261 283 1792 0 0,'0'0'3873'0'0,"1"-1"-2891"0"0,0 0-237 0 0,1-2 58 0 0,-1 1-151 0 0,2-3 15 0 0,-1 1-133 0 0,1-1-118 0 0,1-2-31 0 0,0 0-122 0 0,0-2-25 0 0,0 1-110 0 0,0-2 28 0 0,0 0-54 0 0,-1-1 25 0 0,0 0-14 0 0,0-1-1 0 0,0 1 20 0 0,0-1 35 0 0,-2 1 42 0 0,1 0 20 0 0,-1 1 107 0 0,0 2-32 0 0,0-1 100 0 0,-1 2-28 0 0,0-2 50 0 0,0 2-30 0 0,0-1 1 0 0,0 2 24 0 0,-1-2 1 0 0,-1 2-55 0 0,0-1-53 0 0,0 2-58 0 0,-1-2 19 0 0,0 2-22 0 0,-2-1 33 0 0,1 2-10 0 0,-3-1-1 0 0,1 1-22 0 0,-3 1-45 0 0,1 0-16 0 0,-4 1-52 0 0,3 0 16 0 0,-4 1-32 0 0,-2 2 26 0 0,-1 1-74 0 0,0 1 50 0 0,-2 2-74 0 0,1 2 48 0 0,-1 2-39 0 0,0 2 1 0 0,0 2-15 0 0,0 2 17 0 0,1 2-15 0 0,2 1 4 0 0,1 2-24 0 0,2 1 34 0 0,3 0-6 0 0,2 1-7 0 0,3 1-6 0 0,3 1-4 0 0,4-1 1 0 0,2 2-10 0 0,3-1-7 0 0,3-1 15 0 0,3-1-28 0 0,2 0 8 0 0,2-3-106 0 0,1-2 91 0 0,1-2-80 0 0,1-2 112 0 0,-1-3-117 0 0,0-2 130 0 0,-2-3-127 0 0,1-2 132 0 0,-2-2-100 0 0,-1-2 120 0 0,0-2-49 0 0,-2-2 12 0 0,-1-2-14 0 0,-1-2 8 0 0,-1-2-4 0 0,-2-2-41 0 0,0-1 63 0 0,-1-2-20 0 0,-2-1 21 0 0,0-1 57 0 0,-2-1-30 0 0,0 0 106 0 0,-1 0-154 0 0,0 1 245 0 0,-1 1-256 0 0,0 1 215 0 0,-1 1-241 0 0,0 1 223 0 0,0 1-270 0 0,0 2 173 0 0,0 2-204 0 0,0 0 153 0 0,-1 2-198 0 0,1-1 163 0 0,-1 2-172 0 0,1 1 170 0 0,-1 0-116 0 0,1 2 128 0 0,0 0-138 0 0,1 4 20 0 0,-1 0-18 0 0,2 3 4 0 0,0 3-22 0 0,1 2 68 0 0,1 3-16 0 0,0 1 21 0 0,2 1-3 0 0,0 2 2 0 0,1 1 14 0 0,0 1-65 0 0,0 1 104 0 0,1 0-84 0 0,0-1 105 0 0,0 0-99 0 0,1 0 96 0 0,-1-1-84 0 0,1-1 118 0 0,0-1-99 0 0,0-1 143 0 0,-1-2-60 0 0,1-1 17 0 0,-1-2 18 0 0,0 0-44 0 0,-2-3 4 0 0,2-1 48 0 0,-2-1 13 0 0,1-1-10 0 0,-1-2 11 0 0,2-1-50 0 0,-1-1-4 0 0,1-2 27 0 0,0-2-16 0 0,0-1-13 0 0,-1-1 10 0 0,0-1 0 0 0,-1-2-99 0 0,0 0 85 0 0,-1-2 45 0 0,0 0-5 0 0,-1 0 0 0 0,0-1 148 0 0,-1 0-258 0 0,0 0 288 0 0,-1 0-248 0 0,0 1 276 0 0,0 1-277 0 0,-1 3 225 0 0,0-1-390 0 0,0 2 355 0 0,-1-1-321 0 0,0 1 247 0 0,1 1-302 0 0,-1 0 284 0 0,0 2-285 0 0,0 1 275 0 0,-1 2-245 0 0,0 0 78 0 0,2 3 12 0 0,0 1 10 0 0,1 3 8 0 0,1 3-32 0 0,2 1 53 0 0,0 2 6 0 0,1 2 5 0 0,2 1 1 0 0,0 1-18 0 0,3 1-17 0 0,0 0-58 0 0,1-1-106 0 0,1 0-115 0 0,0-1-103 0 0,2-2-133 0 0,-2 0-298 0 0,2-2-65 0 0,-2-3-282 0 0,1-1-94 0 0,-3-3-90 0 0,0-1-349 0 0,1-4 152 0 0,-2-1-236 0 0,0-3-1833 0 0,-1-3-1328 0 0,-2 0 3262 0 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8:41.92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1962E6"/>
      <inkml:brushProperty name="anchorY" value="-1.68621E6"/>
      <inkml:brushProperty name="scaleFactor" value="0.5"/>
    </inkml:brush>
  </inkml:definitions>
  <inkml:trace contextRef="#ctx0" brushRef="#br0">146 92 1552 0 0,'-3'-3'2896'0'0,"-4"-4"-825"0"0,-2-2-260 0 0,-3-2-457 0 0,-1 0-250 0 0,-1 0-278 0 0,0 0-146 0 0,0 2-185 0 0,2 2-45 0 0,3 1-162 0 0,-1 2-96 0 0,3 2-396 0 0,1 1-200 0 0,1 2-478 0 0,1 1-724 0 0,-2 14-8593 0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8:42.40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182E6"/>
      <inkml:brushProperty name="anchorY" value="-1.68487E6"/>
      <inkml:brushProperty name="scaleFactor" value="0.5"/>
    </inkml:brush>
  </inkml:definitions>
  <inkml:trace contextRef="#ctx0" brushRef="#br0">1 10 3428 0 0,'0'0'9857'0'0,"1"1"-8803"0"0,1 0-164 0 0,0 0-182 0 0,0 0-178 0 0,-1 0-88 0 0,1 1-100 0 0,0-1-85 0 0,2 2-67 0 0,-1-1-14 0 0,1 4-51 0 0,0 1-84 0 0,0 1 77 0 0,0 3-49 0 0,1 2-5 0 0,-1 1-25 0 0,0 2-93 0 0,1 2 122 0 0,0 1-150 0 0,0 1 139 0 0,0 0-126 0 0,1 1 139 0 0,-1-1-143 0 0,1 1 151 0 0,-1-2-162 0 0,0-1 179 0 0,0-1-161 0 0,-1-2 176 0 0,0-1-113 0 0,-1-1 278 0 0,0-3-77 0 0,-1 0 141 0 0,0-3-40 0 0,0 0-37 0 0,-1-2-5 0 0,0-2 91 0 0,0-1 41 0 0,-1-1-49 0 0,0 0-48 0 0,1-3 65 0 0,0-1 9 0 0,1-2 72 0 0,0-2 11 0 0,0-2 96 0 0,0-1-31 0 0,0-2 39 0 0,0-1-205 0 0,1-1 98 0 0,-1-1-236 0 0,1-1 146 0 0,1-1-229 0 0,0 0 86 0 0,0-1-159 0 0,1-1 124 0 0,1 0-191 0 0,0-1 101 0 0,0 1-179 0 0,1-1 117 0 0,0 1-203 0 0,0 1 136 0 0,0 1-219 0 0,-1 2 130 0 0,1 2-216 0 0,-1 1 222 0 0,0 1-188 0 0,-1 4 248 0 0,2 1-202 0 0,-1 2 284 0 0,1 2-236 0 0,2 4 272 0 0,0 2-255 0 0,0 3 274 0 0,1 3-258 0 0,0 3 97 0 0,0 2 11 0 0,1 2-23 0 0,-1 1 71 0 0,-1 2-6 0 0,1 1-4 0 0,-1 0 23 0 0,0 0 7 0 0,-1 0 4 0 0,-1 0-93 0 0,0-2-113 0 0,0 0-141 0 0,-1-2-51 0 0,1-2-114 0 0,-1 0-250 0 0,1-3-176 0 0,0-1-401 0 0,1-3-102 0 0,-2-1-431 0 0,2-3-457 0 0,1-2-2209 0 0,2-3-2641 0 0,-2-1 6015 0 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8:42.82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1996E6"/>
      <inkml:brushProperty name="anchorY" value="-1.68646E6"/>
      <inkml:brushProperty name="scaleFactor" value="0.5"/>
    </inkml:brush>
  </inkml:definitions>
  <inkml:trace contextRef="#ctx0" brushRef="#br0">19 176 1160 0 0,'-15'-2'21901'0'0,"13"1"-21055"0"0,1-1-177 0 0,1 0-89 0 0,0 0-88 0 0,3-2-102 0 0,3 0-94 0 0,3 0-40 0 0,2-2-56 0 0,2 0-62 0 0,2-1-6 0 0,3 0-52 0 0,2-1-74 0 0,2-1-112 0 0,2 1-46 0 0,2-1-16 0 0,0 0-122 0 0,2 0-91 0 0,0 1-28 0 0,-2 0-51 0 0,1 0-110 0 0,-2 1-30 0 0,-1 1-5 0 0,-1 0-141 0 0,-2 0 14 0 0,-2 2-232 0 0,-1-1-35 0 0,-2 1-237 0 0,-1 0-21 0 0,-3 1-176 0 0,0 1-206 0 0,-3 0 106 0 0,0 1-467 0 0,-2 0-1633 0 0,1 0-3154 0 0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8:43.13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2173E6"/>
      <inkml:brushProperty name="anchorY" value="-1.68756E6"/>
      <inkml:brushProperty name="scaleFactor" value="0.5"/>
    </inkml:brush>
  </inkml:definitions>
  <inkml:trace contextRef="#ctx0" brushRef="#br0">25 73 64 0 0,'-2'2'4154'0'0,"0"0"-2529"0"0,-1 1-135 0 0,0 0-44 0 0,0 1 127 0 0,0-1 3 0 0,1 0-83 0 0,-4 7 6311 0 0,8-9-7206 0 0,0 0 84 0 0,-1 0-280 0 0,5 0 64 0 0,0-1-192 0 0,4-1 78 0 0,1-2-229 0 0,3 0 155 0 0,1 0-247 0 0,2-1 3 0 0,2-1-23 0 0,1 0-117 0 0,0 0-21 0 0,3-1-30 0 0,0 0-8 0 0,0-1-53 0 0,1 1 36 0 0,0-1-74 0 0,-1 2 35 0 0,0-1-78 0 0,-1 0-3 0 0,-1 1-101 0 0,-1 1-54 0 0,-2 0-118 0 0,-1 0-194 0 0,-2 1-78 0 0,-3 0-196 0 0,1 1-44 0 0,-3 0-220 0 0,1 1-431 0 0,-2 1-151 0 0,0 0-2267 0 0,-1 0-1982 0 0,-3 1 4719 0 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8:56.96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2902E6"/>
      <inkml:brushProperty name="anchorY" value="-1.69719E6"/>
      <inkml:brushProperty name="scaleFactor" value="0.5"/>
    </inkml:brush>
  </inkml:definitions>
  <inkml:trace contextRef="#ctx0" brushRef="#br0">1 139 1872 0 0,'0'-2'1880'0'0,"2"-3"-382"0"0,1-2-176 0 0,0-2-333 0 0,0 0 109 0 0,0-1-232 0 0,0-1 110 0 0,0 1-157 0 0,0-1 0 0 0,-1 2-154 0 0,0 1-43 0 0,0 0-190 0 0,-1 1-22 0 0,1-1-181 0 0,0 2 25 0 0,0 0-118 0 0,-1 1 17 0 0,0 1-114 0 0,0 2 214 0 0,0 0-91 0 0,1 3 183 0 0,1 3-75 0 0,1 3 138 0 0,0 2-68 0 0,0 4 179 0 0,1 4-147 0 0,0 4 171 0 0,0 3-86 0 0,-1 4 61 0 0,1 4-140 0 0,1 2 31 0 0,-1 4-58 0 0,0 3-73 0 0,0 2 60 0 0,0 1-38 0 0,-1 2-41 0 0,0 0-11 0 0,0 0-29 0 0,0 1 0 0 0,-1-1-11 0 0,-1 0-4 0 0,1-2 6 0 0,-1-2 72 0 0,0-1-189 0 0,-1-2 64 0 0,1-1-59 0 0,0-2-3 0 0,0 0-19 0 0,0-3 138 0 0,0 0-233 0 0,1-3 224 0 0,-1-2-220 0 0,-1-2 181 0 0,1-2-237 0 0,0-2 237 0 0,0-2-246 0 0,-1-3 198 0 0,0-1-270 0 0,1-2 190 0 0,-1-1-374 0 0,0-2 62 0 0,0-3-424 0 0,-1 0-109 0 0,0-2-199 0 0,-1-2-207 0 0,-1 0-8 0 0,0-2-188 0 0,-2-1-576 0 0,0-1-220 0 0,-1-4-2157 0 0,-6-7-3673 0 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8:57.56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3042E6"/>
      <inkml:brushProperty name="anchorY" value="-1.69954E6"/>
      <inkml:brushProperty name="scaleFactor" value="0.5"/>
    </inkml:brush>
  </inkml:definitions>
  <inkml:trace contextRef="#ctx0" brushRef="#br0">176 250 156 0 0,'0'-2'2000'0'0,"-2"-4"-681"0"0,0-2-53 0 0,0-1-190 0 0,-1-1-133 0 0,1-1 88 0 0,-1 1-130 0 0,1 0-76 0 0,0 1 24 0 0,1 0-111 0 0,0 2 4 0 0,-1-1-114 0 0,1 2-5 0 0,0 0-105 0 0,1 0 48 0 0,-2 1-138 0 0,1 0 78 0 0,1 2-191 0 0,-2-1 94 0 0,1 1-161 0 0,0 0 99 0 0,0 1 1495 0 0,0 4-1654 0 0,1 1 165 0 0,-1 3-62 0 0,1 2 47 0 0,-1 1-15 0 0,-1 3-36 0 0,0 0-31 0 0,-1 2 62 0 0,0 2-153 0 0,-1 1 121 0 0,-1 2-125 0 0,0 1 77 0 0,-2 1-131 0 0,0 0 8 0 0,0 1-2 0 0,-1-1-71 0 0,0 1 33 0 0,0-2 10 0 0,0 1-144 0 0,-1-2 174 0 0,1-1-63 0 0,1-3-2 0 0,0 0-18 0 0,1-2 31 0 0,1-1 22 0 0,0-1 8 0 0,1-3 24 0 0,0 0 85 0 0,1-1 24 0 0,1-1 55 0 0,0-1-74 0 0,1-2-11 0 0,0-1 99 0 0,1 0-215 0 0,1-4 202 0 0,1-2-229 0 0,1-3 164 0 0,1-2-233 0 0,2-4 202 0 0,0-3-224 0 0,2-3 195 0 0,0-3-256 0 0,1-2 169 0 0,0-2-23 0 0,1-2 70 0 0,0 0 37 0 0,0 0 13 0 0,0 0 12 0 0,-1 1 83 0 0,0 1-36 0 0,-1 2-40 0 0,0 1 38 0 0,-1 1 17 0 0,0 2-10 0 0,-1 1 5 0 0,-1 2-32 0 0,0 2-24 0 0,0 1-33 0 0,-1 1-26 0 0,0 2 4 0 0,0 1-103 0 0,-2 2 4 0 0,1 0-6 0 0,-1 2-32 0 0,2-1 3 0 0,-2 2 7 0 0,3 1-17 0 0,-1 1-5 0 0,3 2 11 0 0,1 2 0 0 0,1 2 10 0 0,1 2 7 0 0,2 3-6 0 0,0 3 3 0 0,2 2-1 0 0,0 2 79 0 0,2 3-102 0 0,0 2 2 0 0,0 1 44 0 0,0 2 43 0 0,0 0-76 0 0,1 2 37 0 0,-2-1-36 0 0,-1 0 93 0 0,0 1-112 0 0,-1-1 106 0 0,0 0-116 0 0,-2-2 104 0 0,-1 0-219 0 0,0-1-156 0 0,-1 0-332 0 0,-1-2-193 0 0,0 0-279 0 0,0 0-358 0 0,-1-2-562 0 0,0 0-404 0 0,-1-1-756 0 0,0-1-2106 0 0,0-1-3582 0 0,-2-3 8099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22:03.94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0191.68848"/>
      <inkml:brushProperty name="anchorY" value="-3988.54932"/>
      <inkml:brushProperty name="scaleFactor" value="0.5"/>
    </inkml:brush>
  </inkml:definitions>
  <inkml:trace contextRef="#ctx0" brushRef="#br0">49 259 720 0 0,'-2'-3'2640'0'0,"-2"-4"-583"0"0,-2-3-29 0 0,0-2-430 0 0,0-1-313 0 0,0-1-19 0 0,1 0 203 0 0,1 0-312 0 0,0 0 194 0 0,2 2-112 0 0,1 2-65 0 0,0-2-162 0 0,1 3-275 0 0,-1 0-15 0 0,1 1-149 0 0,0 0-101 0 0,-1 1-71 0 0,1 3-57 0 0,0 0 56 0 0,0 2-18 0 0,0 1 24 0 0,3 3 14 0 0,0 3-40 0 0,1 3 46 0 0,2 4 79 0 0,0 5-247 0 0,1 5 232 0 0,0 5-248 0 0,2 4 164 0 0,-1 6-224 0 0,2 3 34 0 0,-1 4-34 0 0,1 2 19 0 0,0 2-3 0 0,0 1 20 0 0,0 2-37 0 0,1 1 54 0 0,-2 0-115 0 0,1-2 43 0 0,-1 0-35 0 0,-1-1-21 0 0,1-3 42 0 0,-1 0-56 0 0,0-3 7 0 0,0-3 2 0 0,-1-2 30 0 0,-1-3-27 0 0,0-3 5 0 0,-1-3-20 0 0,0-3 5 0 0,-1-3 15 0 0,0-3 66 0 0,-1-1 56 0 0,1-3 83 0 0,-1-3 2 0 0,0-1 42 0 0,-1-3-115 0 0,1 0 82 0 0,-1-3-155 0 0,-1-2 66 0 0,4-1-155 0 0,1-3 97 0 0,1-3-170 0 0,2-2 125 0 0,1-5-172 0 0,2-4 72 0 0,2-4-67 0 0,1-6 20 0 0,3-6-22 0 0,1-7-4 0 0,4-5-42 0 0,1-6 25 0 0,1-4-33 0 0,1-3 3 0 0,2-6 22 0 0,0-1-26 0 0,1-1 9 0 0,0 0 25 0 0,-1 2-3 0 0,0 2 39 0 0,-1 2-14 0 0,-1 3-35 0 0,-2 3 62 0 0,-2 6-34 0 0,-1 3 11 0 0,-3 4 17 0 0,-1 4-29 0 0,-1 4 32 0 0,-2 3-32 0 0,-1 3-19 0 0,-1 3-135 0 0,-1 1-29 0 0,-1 3-245 0 0,-2 2-149 0 0,0 1-232 0 0,-1 3-138 0 0,-2 3-126 0 0,0 0-162 0 0,-1 2-343 0 0,-1 3-414 0 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8:58.52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3207E6"/>
      <inkml:brushProperty name="anchorY" value="-1.7011E6"/>
      <inkml:brushProperty name="scaleFactor" value="0.5"/>
    </inkml:brush>
  </inkml:definitions>
  <inkml:trace contextRef="#ctx0" brushRef="#br0">2 397 2684 0 0,'1'-3'3261'0'0,"1"-4"-384"0"0,0-2-487 0 0,1-3-146 0 0,0-2-305 0 0,0 0-274 0 0,0-1-138 0 0,0 0-15 0 0,0 0-2 0 0,-1 1-28 0 0,-1 0-154 0 0,0 2-237 0 0,0 0-251 0 0,0 4-176 0 0,0-1-189 0 0,0 2-123 0 0,0 0-94 0 0,0 2-46 0 0,0 0-56 0 0,-1 3-11 0 0,0 3-26 0 0,1 2-19 0 0,-1 6-10 0 0,0 3-14 0 0,1 4-8 0 0,-1 4-26 0 0,1 4 20 0 0,0 5-27 0 0,0 2 8 0 0,0 2 39 0 0,0 3-78 0 0,1 0 82 0 0,0 1-92 0 0,0 1 102 0 0,0 0-105 0 0,1-1 92 0 0,-1 0-107 0 0,1-1 97 0 0,-1-2-110 0 0,0-3 93 0 0,0-3-89 0 0,0-2 110 0 0,-1-4-75 0 0,1-1 103 0 0,-1-3-70 0 0,0-2 116 0 0,0-2-93 0 0,0-2 49 0 0,0-3-51 0 0,-1 0 42 0 0,1-4-108 0 0,-1-1 92 0 0,0-1-105 0 0,0-4 100 0 0,-1-1-41 0 0,-1-4-70 0 0,1-2 92 0 0,-1-4-102 0 0,1-2 104 0 0,-1-2-91 0 0,1-2 51 0 0,-1-2-43 0 0,1-1 11 0 0,-1-2 24 0 0,0-1-8 0 0,0-1 27 0 0,0-2 22 0 0,0-1 130 0 0,1 0-11 0 0,-1 0-24 0 0,-1-2-10 0 0,1 0 29 0 0,-1-2-25 0 0,1 1 22 0 0,-1-1-43 0 0,0 0 31 0 0,0-1-67 0 0,0 1 42 0 0,0 0-89 0 0,0 0 72 0 0,0 2-86 0 0,1 1 53 0 0,-1 1-82 0 0,1 2-1 0 0,0 1 16 0 0,0 2-4 0 0,0 2-27 0 0,1 2 4 0 0,0 1-21 0 0,0 2 0 0 0,1 2-20 0 0,1 1 5 0 0,0 2-26 0 0,1 1 43 0 0,1 2-50 0 0,1 2 38 0 0,0 1-16 0 0,4 2-60 0 0,2 2 50 0 0,2 3-84 0 0,3 3 46 0 0,1 4-52 0 0,2 2 27 0 0,3 5-9 0 0,1 4 6 0 0,2 3 23 0 0,0 4-2 0 0,0 2-7 0 0,1 1 8 0 0,-2 2 12 0 0,-1 1 0 0 0,-2 0 20 0 0,-2 1 14 0 0,-3 0 7 0 0,-3-1 70 0 0,-3-1-80 0 0,-2-1 107 0 0,-4 0-73 0 0,-3-1 74 0 0,-3 0-62 0 0,-3-1 28 0 0,-3-1 1 0 0,-2 0 97 0 0,-3-1-55 0 0,-2-1 92 0 0,-2-1-80 0 0,-2 0 86 0 0,-2-2-113 0 0,0-2 85 0 0,-2-2-93 0 0,1-1 73 0 0,1-2-97 0 0,1-2 28 0 0,1-1-119 0 0,1-2-29 0 0,2-2-264 0 0,2-1-129 0 0,1 0-407 0 0,1-2-23 0 0,4-1-387 0 0,-1 0-343 0 0,4-1-405 0 0,-1-1-378 0 0,2 0-340 0 0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8:58.96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3079E6"/>
      <inkml:brushProperty name="anchorY" value="-1.70033E6"/>
      <inkml:brushProperty name="scaleFactor" value="0.5"/>
    </inkml:brush>
  </inkml:definitions>
  <inkml:trace contextRef="#ctx0" brushRef="#br0">275 161 328 0 0,'0'0'2032'0'0,"2"-2"-695"0"0,-1 0-105 0 0,2-2-138 0 0,-1 0-74 0 0,1-1 30 0 0,0 1-23 0 0,1-2-153 0 0,-2 2 59 0 0,1-1-172 0 0,0 0 212 0 0,0 1-115 0 0,0 0 186 0 0,0-1-148 0 0,-1 2 163 0 0,1-2-164 0 0,-1 1 59 0 0,0 1-75 0 0,-1-2 31 0 0,1 1-7 0 0,-1 1-84 0 0,0-1-12 0 0,-1 0-81 0 0,0-1-109 0 0,0 0-59 0 0,-2-1-64 0 0,1 1-15 0 0,-2-2-92 0 0,-2 0-35 0 0,0 0-84 0 0,-3 0-54 0 0,0 0-52 0 0,-1 1-50 0 0,1 1-1 0 0,-4 2-24 0 0,-2 1-20 0 0,-2 3 70 0 0,-3 2-102 0 0,-1 4 56 0 0,-3 2 24 0 0,0 5 9 0 0,-1 3 11 0 0,1 4 70 0 0,0 4-15 0 0,3 3 52 0 0,1 3-26 0 0,4 3-14 0 0,3 1 34 0 0,4 0-115 0 0,5 3 80 0 0,3 0-121 0 0,5 1 62 0 0,4 0-18 0 0,5 2-10 0 0,4-1-108 0 0,5-1-8 0 0,3-1-266 0 0,3-4-140 0 0,2-3-384 0 0,1-3-50 0 0,2-5-420 0 0,0-3-278 0 0,1-5-418 0 0,0-4-269 0 0,0-4-411 0 0,-1-2-637 0 0,0-5-1558 0 0,0-2-3275 0 0,-7-1 7130 0 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9:02.45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3228E6"/>
      <inkml:brushProperty name="anchorY" value="-1.70218E6"/>
      <inkml:brushProperty name="scaleFactor" value="0.5"/>
    </inkml:brush>
  </inkml:definitions>
  <inkml:trace contextRef="#ctx0" brushRef="#br0">1 53 680 0 0,'0'0'5050'0'0,"1"-1"-4274"0"0,0-1-159 0 0,0 0 159 0 0,0 1-130 0 0,1-2 33 0 0,-1 1-89 0 0,1 0-68 0 0,-1-1 62 0 0,1 0-130 0 0,-1 1 74 0 0,0-1-118 0 0,1 0 45 0 0,-1 2-110 0 0,-1-1 56 0 0,1 1-105 0 0,-1-1 33 0 0,0-1-107 0 0,0 1 83 0 0,0 0-85 0 0,0 1 62 0 0,0-2-108 0 0,0 0 58 0 0,0 1-169 0 0,0 1 112 0 0,0 0-157 0 0,0 0 66 0 0,0 1-94 0 0,0 0 66 0 0,0 0-82 0 0,0 0 106 0 0,0 0 20 0 0,1 2-81 0 0,1-1 146 0 0,0 4-97 0 0,1-1 112 0 0,0 3-83 0 0,0 2 101 0 0,1 2-159 0 0,0 1 188 0 0,0 1-167 0 0,1 2 122 0 0,1 1-50 0 0,0 1-19 0 0,1 1-39 0 0,0 1 97 0 0,2 0-55 0 0,0 1 34 0 0,1 1-4 0 0,1 1-12 0 0,1 1-29 0 0,2-1-20 0 0,0 1-2 0 0,1 0 12 0 0,2-1 4 0 0,0-1-47 0 0,2 0 19 0 0,1-1 21 0 0,2 0-32 0 0,1-2 2 0 0,2-1 9 0 0,1-1-9 0 0,1-1-21 0 0,2-1 2 0 0,2-1-12 0 0,1 0-2 0 0,2-3 0 0 0,0 0-15 0 0,1-2 27 0 0,1-1-18 0 0,0-1-17 0 0,1-1 52 0 0,1-1 2 0 0,-1-1 34 0 0,0 0 3 0 0,0-1 20 0 0,0-1-3 0 0,0 0 7 0 0,0-1-49 0 0,0 0 34 0 0,0-1-8 0 0,0-1-8 0 0,0 1-16 0 0,1-1-18 0 0,0 0-11 0 0,0 0-64 0 0,1 0 44 0 0,0 1 30 0 0,0-1-33 0 0,1 2 27 0 0,0-1-21 0 0,1 1 6 0 0,0 1-7 0 0,2 0 21 0 0,1 0 2 0 0,2 2-18 0 0,1 1 58 0 0,1 1 6 0 0,1 1 1 0 0,2 1 40 0 0,2 2-10 0 0,1 1-18 0 0,2 1-3 0 0,0 2-29 0 0,1 0 58 0 0,-1 1-37 0 0,2 1-1 0 0,-1 1-22 0 0,0 0-10 0 0,-1 1-8 0 0,1 0-37 0 0,-2 1 51 0 0,0 0-22 0 0,-2 1 45 0 0,0 0-6 0 0,-2 0-44 0 0,-3 0 43 0 0,-1 0-38 0 0,-4-1 10 0 0,-2 0-3 0 0,-2 1 14 0 0,-3-1-9 0 0,-1 0-38 0 0,-3 0 16 0 0,-2-1-3 0 0,-2 0-20 0 0,-2-1 21 0 0,-1 0-114 0 0,-2-1 144 0 0,-2 0-136 0 0,-3-2 135 0 0,0 0-62 0 0,-2-1 38 0 0,-3-1-28 0 0,0-1 37 0 0,-1-1-76 0 0,-2 0 64 0 0,0-2-7 0 0,-3-1-7 0 0,0 0 28 0 0,0 0-32 0 0,-2-2 38 0 0,1 0-43 0 0,-1 0 73 0 0,0 0 6 0 0,-1-1 81 0 0,-1-1 27 0 0,1 0-6 0 0,-1 0-35 0 0,0 0 26 0 0,-1-1-61 0 0,2-2-63 0 0,-1 0 15 0 0,2-2-15 0 0,-1-2-14 0 0,1-1-33 0 0,0-3 13 0 0,1-1-30 0 0,0-2-2 0 0,0-2 9 0 0,1-3-5 0 0,1-2 12 0 0,1-2-50 0 0,0-3 52 0 0,2-2-36 0 0,-1-2 38 0 0,2-2-28 0 0,0-1 13 0 0,0 0-13 0 0,1-1 41 0 0,-1 1-22 0 0,1 0 13 0 0,-1 2 30 0 0,0 1 99 0 0,0 0-148 0 0,1 1 97 0 0,0 1-105 0 0,1 1 139 0 0,0 1-172 0 0,1 0 155 0 0,1 2-150 0 0,0 0 127 0 0,2 2-159 0 0,0 0 84 0 0,2 1-61 0 0,1 1 42 0 0,1 1-12 0 0,2 0 0 0 0,1 2 5 0 0,3 0-30 0 0,2 1 47 0 0,3 0-48 0 0,3 2 33 0 0,1 0 0 0 0,3 2-10 0 0,1 0 9 0 0,2 2 16 0 0,1 1-14 0 0,2 1-41 0 0,0 1 53 0 0,2 1-13 0 0,1 2-5 0 0,1-1 3 0 0,0 2 23 0 0,1 0-36 0 0,0 2 31 0 0,1 0-10 0 0,1 0 8 0 0,0 0-11 0 0,0 1 13 0 0,0 0 23 0 0,0 0-57 0 0,1 0 32 0 0,-1 0-6 0 0,0 0 10 0 0,0-1-35 0 0,-1 1 66 0 0,0-1-52 0 0,0 0 7 0 0,0 0 3 0 0,-1 0-3 0 0,1 0 11 0 0,-3-1-27 0 0,0 0 41 0 0,-1 1-31 0 0,0-2 14 0 0,0 1 6 0 0,-1 0-12 0 0,1-1-5 0 0,0 0 20 0 0,1 0-11 0 0,0 0-15 0 0,1-1 14 0 0,-1 1-1 0 0,-1-1 5 0 0,-1 0-33 0 0,-2 1 42 0 0,-1-1-32 0 0,-1 0 19 0 0,-1-1 134 0 0,0 1-206 0 0,-2 0 222 0 0,0 0-259 0 0,0 0 277 0 0,-2 0-285 0 0,-1 0 258 0 0,-2 0-241 0 0,-1 1 235 0 0,-2-1-248 0 0,-2-1 270 0 0,-2 1-216 0 0,-1 0 178 0 0,-2-1-209 0 0,-1 0 242 0 0,-1 0-223 0 0,-3 1 302 0 0,-1-1-229 0 0,-2 1 233 0 0,-1 0-243 0 0,-1-1 241 0 0,-1 1-255 0 0,-1-1 202 0 0,-1 0-234 0 0,0-1 234 0 0,-3 2-268 0 0,2-1 239 0 0,-3 0-256 0 0,2 0 239 0 0,0-1-246 0 0,1 0 231 0 0,-1 0-214 0 0,1-1 218 0 0,0 1-248 0 0,-1-1 248 0 0,0 0-258 0 0,0 0 269 0 0,0 0-268 0 0,-1 0 258 0 0,0 0-269 0 0,1-1 277 0 0,-2 1-267 0 0,-1 1 273 0 0,1-2-273 0 0,-1 1 274 0 0,-1 0-265 0 0,1-1 267 0 0,1 1-275 0 0,-3 0 259 0 0,2-1-270 0 0,-2 1 309 0 0,0-1-307 0 0,0 1 280 0 0,0-1-270 0 0,-2 1 252 0 0,1 0-257 0 0,-1 1 272 0 0,1 0-264 0 0,-2 1 243 0 0,0 0-82 0 0,1 0 3 0 0,-1 0-176 0 0,-1 0 234 0 0,2 0-83 0 0,-1 1 4 0 0,0 0 16 0 0,-1 1 12 0 0,0 0-59 0 0,0-1 13 0 0,0 1-174 0 0,0-1 252 0 0,-1 1-101 0 0,1 1 25 0 0,-1-1-158 0 0,0 1 235 0 0,0-2-255 0 0,1 1 256 0 0,-1-1-245 0 0,0 1 261 0 0,0 0-297 0 0,0 0 309 0 0,1 1-314 0 0,-1 0 258 0 0,-1-2-485 0 0,1 1 421 0 0,-1-1-250 0 0,1 1 218 0 0,0 0-231 0 0,0 0 231 0 0,0 1-243 0 0,0 0 212 0 0,-3-1-547 0 0,1 0 568 0 0,0 1-142 0 0,0-1 208 0 0,1 1-208 0 0,0 0 202 0 0,1 0-163 0 0,-1 0 142 0 0,-2 0-182 0 0,0 0 208 0 0,0 1-232 0 0,0-1 56 0 0,1 0-151 0 0,1 0-99 0 0,0 0-107 0 0,-5 0-4239 0 0,4 0 3209 0 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9:03.62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4061E6"/>
      <inkml:brushProperty name="anchorY" value="-1.70348E6"/>
      <inkml:brushProperty name="scaleFactor" value="0.5"/>
    </inkml:brush>
  </inkml:definitions>
  <inkml:trace contextRef="#ctx0" brushRef="#br0">126 382 1220 0 0,'0'0'0'0'0,"1"-3"2372"0"0,3-4-644 0 0,-1-3-133 0 0,3-2-291 0 0,0-2-121 0 0,1-1-225 0 0,0-1 43 0 0,1 1-33 0 0,-1 0 196 0 0,1 1-32 0 0,-2 0-110 0 0,1 2-137 0 0,-1 1-177 0 0,-1 1-162 0 0,-2 3-156 0 0,2-1-74 0 0,-2 2-82 0 0,0 0-65 0 0,-1 1-28 0 0,-1 2 5 0 0,0 0-20 0 0,0 2-29 0 0,-2 2 45 0 0,0 2-146 0 0,-3 3 145 0 0,-1 3-164 0 0,-2 2 160 0 0,-3 5-175 0 0,0 3 122 0 0,-3 3-104 0 0,0 3 132 0 0,-2 2-160 0 0,1 1 153 0 0,0 1-174 0 0,0-1 163 0 0,1 1-139 0 0,1-1 131 0 0,1-1-137 0 0,1-1 148 0 0,1-2-151 0 0,1-2 143 0 0,1-2-150 0 0,1-2 193 0 0,1-2-136 0 0,0-2 244 0 0,0-2-8 0 0,1-2 142 0 0,1-2-66 0 0,1-1-32 0 0,0-2-62 0 0,1-1-15 0 0,0-2-45 0 0,1-1-1 0 0,0-4-32 0 0,1-2-2 0 0,1-4-25 0 0,1-4-37 0 0,1-4 14 0 0,2-3-13 0 0,1-4 31 0 0,1-3 145 0 0,2-2 77 0 0,0-3 86 0 0,1 0 64 0 0,1 1 86 0 0,-1-1-119 0 0,0 2 24 0 0,1 0-94 0 0,-1 0 64 0 0,0 2-145 0 0,0 1 96 0 0,0 0-172 0 0,-1 1 98 0 0,1 2-86 0 0,-1 1 46 0 0,1 2-126 0 0,-1 1 53 0 0,-1 2-81 0 0,1 1-69 0 0,-2 2-2 0 0,1 1-45 0 0,-1 2-10 0 0,-1 2-10 0 0,0 1 61 0 0,-1 3-98 0 0,1 0 102 0 0,-1 3-60 0 0,2 2 41 0 0,1 2-76 0 0,-1 3 111 0 0,2 3-104 0 0,0 3 102 0 0,0 5-96 0 0,1 3 30 0 0,0 4 4 0 0,0 5-14 0 0,0 4 20 0 0,1 3-6 0 0,-1 3 11 0 0,0 2 2 0 0,0 2 1 0 0,0 0 4 0 0,-1 0 4 0 0,-1 0-5 0 0,-1-2 11 0 0,0-1-17 0 0,0-3 0 0 0,-1-2-19 0 0,0-3-107 0 0,-2-2-93 0 0,-1-3-120 0 0,0-2-67 0 0,0-3-69 0 0,-2-3-57 0 0,1-1-76 0 0,-1-3-97 0 0,-1-3-330 0 0,0-1-196 0 0,0-2-301 0 0,-1-1 54 0 0,0-1-150 0 0,-1-2-377 0 0,-9 0-6338 0 0,2-5 2676 0 0,1 0 4106 0 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9:03.79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4225E6"/>
      <inkml:brushProperty name="anchorY" value="-1.70513E6"/>
      <inkml:brushProperty name="scaleFactor" value="0.5"/>
    </inkml:brush>
  </inkml:definitions>
  <inkml:trace contextRef="#ctx0" brushRef="#br0">17 63 1236 0 0,'-2'-1'4923'0'0,"0"-1"-3175"0"0,-2-1-313 0 0,1 0-275 0 0,0 0 26 0 0,1-1-153 0 0,1 0 22 0 0,3-1-284 0 0,1 1 5 0 0,4 0-284 0 0,3-1 29 0 0,2 2-242 0 0,3-1-33 0 0,2 1-416 0 0,2 0-166 0 0,2 1-350 0 0,1 0-32 0 0,1 0-276 0 0,-1 1-493 0 0,1 0-93 0 0,-1 0-2131 0 0,-1 0-1336 0 0,-4 0 3360 0 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9:04.33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4376E6"/>
      <inkml:brushProperty name="anchorY" value="-1.70634E6"/>
      <inkml:brushProperty name="scaleFactor" value="0.5"/>
    </inkml:brush>
  </inkml:definitions>
  <inkml:trace contextRef="#ctx0" brushRef="#br0">194 288 1072 0 0,'1'-2'2120'0'0,"4"-2"-424"0"0,0-1-341 0 0,1-1-135 0 0,0-1-2 0 0,1 0-151 0 0,0 0 53 0 0,0-1-154 0 0,-1 1-38 0 0,1 0-202 0 0,-1 0 61 0 0,-1 0-247 0 0,0 0 90 0 0,0 1-206 0 0,-1 0 146 0 0,0 1-182 0 0,1-2 144 0 0,-2 2-139 0 0,2-1 176 0 0,-2 1-174 0 0,1-1 87 0 0,-1 1-54 0 0,1-1 31 0 0,-1 1-61 0 0,0-1 54 0 0,0 1-12 0 0,0-1 17 0 0,-1 1-12 0 0,1-1 41 0 0,-1 2-20 0 0,1-2 45 0 0,-2 2-31 0 0,0-2-22 0 0,0 2-3 0 0,0-2-90 0 0,0 2 5 0 0,-1-2-82 0 0,0 2-14 0 0,0-2-16 0 0,-1 1 70 0 0,0 0-21 0 0,0 0-1 0 0,0 0-136 0 0,-1 0 42 0 0,-2-1-142 0 0,0 1 82 0 0,-1 0-133 0 0,-1 0 68 0 0,0 1-61 0 0,-2-1 2 0 0,1 2-54 0 0,-4-1 88 0 0,2 2-131 0 0,-5 0 124 0 0,-2 2-114 0 0,-2 1 48 0 0,-1 2 3 0 0,-1 2 91 0 0,-1 2-80 0 0,0 3 75 0 0,0 1-30 0 0,1 4 33 0 0,0 3 48 0 0,2 2 29 0 0,2 3 5 0 0,1 3-6 0 0,3 2-5 0 0,3 2 16 0 0,3 1-25 0 0,4 2 8 0 0,3 1-36 0 0,4 1-4 0 0,4 1-11 0 0,4-1-8 0 0,3 0-17 0 0,3-2-15 0 0,4-1 12 0 0,1-2-61 0 0,3-4-161 0 0,3-2-152 0 0,0-4-208 0 0,1-3-189 0 0,1-5-239 0 0,0-3-133 0 0,-1-3-286 0 0,0-3-202 0 0,0-3-299 0 0,0-2-396 0 0,-1-4-893 0 0,-2-2-2409 0 0,0-2-3749 0 0,-7 1 8633 0 0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9:05.89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4536E6"/>
      <inkml:brushProperty name="anchorY" value="-1.70794E6"/>
      <inkml:brushProperty name="scaleFactor" value="0.5"/>
    </inkml:brush>
  </inkml:definitions>
  <inkml:trace contextRef="#ctx0" brushRef="#br0">9 50 772 0 0,'-9'5'10106'0'0,"11"-6"-9690"0"0,1 0-48 0 0,-1 0-40 0 0,2-1-7 0 0,-1 1-22 0 0,0 0-42 0 0,3 0-5 0 0,-2 0-30 0 0,2 0-8 0 0,-1 0-23 0 0,2-1-33 0 0,-2 1 12 0 0,3-1-30 0 0,-2 1 7 0 0,2-1-35 0 0,-1 1 32 0 0,2-1-30 0 0,-2 0 4 0 0,3 1 8 0 0,-1 0-46 0 0,2-1 14 0 0,-3 1-15 0 0,4-1 26 0 0,-3 1 5 0 0,3 0-4 0 0,-3 0 7 0 0,2 0 8 0 0,-2 0-45 0 0,2 0 5 0 0,-3 1 1 0 0,1-1 7 0 0,-2 1-49 0 0,1-1 42 0 0,-1 0 42 0 0,-3 1-100 0 0,3-1 75 0 0,-2 0-81 0 0,0 1 82 0 0,1-1-118 0 0,-1 1 134 0 0,-1-1-112 0 0,-1 1 99 0 0,3 0-140 0 0,-2 0 129 0 0,0 0-120 0 0,0 0 115 0 0,1-1-128 0 0,0 1 113 0 0,-1 0-109 0 0,0 0 92 0 0,1-1-88 0 0,-1 1 100 0 0,0-1-123 0 0,-1 1 112 0 0,2-1-109 0 0,-1 1 116 0 0,0-1-115 0 0,-2 1 120 0 0,0 0-144 0 0,2 0 146 0 0,-1-1-124 0 0,0 1 122 0 0,-1 0-130 0 0,0-1 124 0 0,1 1-108 0 0,1 0 97 0 0,-2-1-103 0 0,0 1 87 0 0,0 0-97 0 0,-1 0 116 0 0,2-1-104 0 0,1 1 106 0 0,-1 0-138 0 0,0-1 144 0 0,-1 1-114 0 0,-1 0 113 0 0,-1 0-121 0 0,3 0 121 0 0,0 0-103 0 0,0 0 83 0 0,0 0-90 0 0,-2 0 115 0 0,0 0-137 0 0,0 0 126 0 0,-1 0-41 0 0,0 0-68 0 0,0 0 122 0 0,0 0-120 0 0,3 0 124 0 0,0 0-116 0 0,0 0 138 0 0,0 0-115 0 0,-1 0 129 0 0,0 0 875 0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8:13.79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0198E6"/>
      <inkml:brushProperty name="anchorY" value="-1.66696E6"/>
      <inkml:brushProperty name="scaleFactor" value="0.5"/>
    </inkml:brush>
  </inkml:definitions>
  <inkml:trace contextRef="#ctx0" brushRef="#br0">75 47 372 0 0,'0'0'2396'0'0,"-2"-2"-1003"0"0,-1 0 105 0 0,-3-1-517 0 0,2 0 203 0 0,-2-1-339 0 0,1 1 409 0 0,-1-1-2 0 0,2 0 183 0 0,-1 1-50 0 0,1 0-27 0 0,1 1-144 0 0,0 0-164 0 0,0-1-147 0 0,0 2-113 0 0,2 0-117 0 0,0 0-75 0 0,-2 0-147 0 0,-4-3 4897 0 0,6 5-4798 0 0,-1 0-81 0 0,0 0-24 0 0,2 2-12 0 0,0-1-59 0 0,1 3-5 0 0,3 0-35 0 0,0 1-236 0 0,2 0 256 0 0,2 1-337 0 0,1 1 313 0 0,2 1-367 0 0,2 0 346 0 0,2 0-383 0 0,1 1 352 0 0,3 0-374 0 0,2 1 399 0 0,1 1-456 0 0,2-1 398 0 0,-1 0-393 0 0,1-1 372 0 0,-2 0-375 0 0,0 0 304 0 0,-2-2-326 0 0,-2 0 338 0 0,-1 0-352 0 0,-2-1 392 0 0,-3-1-389 0 0,0 0 362 0 0,-4-2-333 0 0,1 0 342 0 0,-3 0-350 0 0,1 0 345 0 0,-1 0-338 0 0,-1 0 391 0 0,0 0-391 0 0,-2 2 478 0 0,-3 1-444 0 0,-1 1 151 0 0,-3 1-24 0 0,-2 1-9 0 0,-3 2-4 0 0,-2 1 10 0 0,-2 1 25 0 0,-3 2-58 0 0,-1 2 27 0 0,-2 2-60 0 0,-2 2 141 0 0,-2 1-412 0 0,0 2 147 0 0,-1 0-419 0 0,0 2 51 0 0,0 0-526 0 0,2-1-46 0 0,1 0-233 0 0,2 0-413 0 0,2-1-401 0 0,1 0-198 0 0,3-1-710 0 0,2 0-2467 0 0,3-3-3663 0 0,2-4 8520 0 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8:14.28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0067E6"/>
      <inkml:brushProperty name="anchorY" value="-1.66638E6"/>
      <inkml:brushProperty name="scaleFactor" value="0.5"/>
    </inkml:brush>
  </inkml:definitions>
  <inkml:trace contextRef="#ctx0" brushRef="#br0">458 115 2644 0 0,'0'-2'1908'0'0,"0"-2"-709"0"0,0 0 109 0 0,0-3-611 0 0,0 1 326 0 0,-1-3-204 0 0,1 2 435 0 0,0-2-23 0 0,0 2-1 0 0,0-1-136 0 0,-1 2-118 0 0,1-1-155 0 0,0 1-88 0 0,-1 0-72 0 0,0 2-119 0 0,0-1-51 0 0,-1 1-10 0 0,-1 0-87 0 0,0 0 40 0 0,-3 1-16 0 0,1 1-3 0 0,-5 1-45 0 0,-1 1 4 0 0,-3 2 14 0 0,-2 1-44 0 0,-2 2 139 0 0,-3 3-139 0 0,-2 2 83 0 0,-3 3-5 0 0,-1 5 9 0 0,-3 4-43 0 0,0 4-32 0 0,-2 5-31 0 0,2 4-10 0 0,0 4-47 0 0,3 4-41 0 0,3 4-38 0 0,3 3-4 0 0,4 3-190 0 0,5 4 210 0 0,3 3-268 0 0,4 2 271 0 0,5 3-261 0 0,3 2 260 0 0,3 4-147 0 0,4 4 42 0 0,1 0-19 0 0,2 0-39 0 0,1-2 0 0 0,-1-1-2 0 0,0-1 12 0 0,-2-3-51 0 0,-1-3-92 0 0,-2-3 146 0 0,-2-3-331 0 0,-2-3 154 0 0,-3-5-350 0 0,-1-4 50 0 0,-2-4-347 0 0,-2-5-266 0 0,-1-3-146 0 0,-3-4-505 0 0,-1-5-168 0 0,-1-4-290 0 0,-2-4-642 0 0,-1-6-2119 0 0,-2-4-3093 0 0,3-3 7011 0 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8:14.45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9898E6"/>
      <inkml:brushProperty name="anchorY" value="-1.66687E6"/>
      <inkml:brushProperty name="scaleFactor" value="0.5"/>
    </inkml:brush>
  </inkml:definitions>
  <inkml:trace contextRef="#ctx0" brushRef="#br0">8 422 2328 0 0,'-1'-4'3509'0'0,"-2"-6"-865"0"0,1-2-615 0 0,0-3-251 0 0,2-3-516 0 0,3 0-60 0 0,3-2-369 0 0,5-1 62 0 0,4 0-269 0 0,6-1 43 0 0,6-1-246 0 0,7 0-33 0 0,6 0-102 0 0,6 0-140 0 0,6 1-246 0 0,4 0-316 0 0,3 2-273 0 0,3 1-582 0 0,1 1 144 0 0,-1 2-611 0 0,0 1-494 0 0,-4 1-1542 0 0,-4 1-1833 0 0,-13 4 4037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35:57.29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24575,'0'0'-8191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8:47.44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2348E6"/>
      <inkml:brushProperty name="anchorY" value="-1.68876E6"/>
      <inkml:brushProperty name="scaleFactor" value="0.5"/>
    </inkml:brush>
  </inkml:definitions>
  <inkml:trace contextRef="#ctx0" brushRef="#br0">1 85 952 0 0,'0'0'1619'0'0,"1"-1"-1014"0"0,-1-1-47 0 0,1 0-74 0 0,0 1-8 0 0,0-1-90 0 0,1 0 13 0 0,-1 1-121 0 0,1-1 86 0 0,0-1-158 0 0,0 1 90 0 0,0 1-138 0 0,0-2 117 0 0,0 1-108 0 0,-1 0 129 0 0,0 0-164 0 0,1 0 120 0 0,0 0-90 0 0,-1 0 180 0 0,1 0-230 0 0,0 0 232 0 0,-1 0-266 0 0,0 1 279 0 0,0-1-324 0 0,1 0 218 0 0,0 0-199 0 0,-1 0 270 0 0,0 1-114 0 0,0-2 13 0 0,0 1 17 0 0,0 0 15 0 0,0 1 43 0 0,0-2 59 0 0,0 1 34 0 0,0 1 57 0 0,-1 0 13 0 0,2-2-17 0 0,-1 1 36 0 0,0 0-10 0 0,0 1-28 0 0,1-1 745 0 0,-2 0-848 0 0,0 0-20 0 0,0 0-42 0 0,0 1-25 0 0,0 0-44 0 0,-1 0-33 0 0,1 0 111 0 0,0 1-238 0 0,0 0-31 0 0,0 1-8 0 0,0-1-15 0 0,0 0-12 0 0,0 0-3 0 0,0 0 18 0 0,1 2-503 0 0,-1 1 217 0 0,0 2-136 0 0,0 2-133 0 0,0 1-141 0 0,-1-1 16 0 0,0 2-124 0 0,-1 1-136 0 0,0 1-239 0 0,0 1-118 0 0,0 0-391 0 0,-1 1-1165 0 0,1 0-590 0 0,0-3 1354 0 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8:47.63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2478E6"/>
      <inkml:brushProperty name="anchorY" value="-1.69006E6"/>
      <inkml:brushProperty name="scaleFactor" value="0.5"/>
    </inkml:brush>
  </inkml:definitions>
  <inkml:trace contextRef="#ctx0" brushRef="#br0">0 1 1484 0 0,'0'0'1728'0'0,"1"2"-252"0"0,0 0-184 0 0,0 3-192 0 0,1-1-46 0 0,-1 2-179 0 0,0-2-66 0 0,1 2-260 0 0,0-2 19 0 0,-1 2-241 0 0,-1-2 75 0 0,1-1-196 0 0,0 2 58 0 0,-1-1-137 0 0,1 1 56 0 0,0-1-209 0 0,0 1 24 0 0,0-1-115 0 0,0 2-56 0 0,0-2-137 0 0,0 2 3 0 0,0-1-144 0 0,1 3-330 0 0,0-1 146 0 0,0 2-224 0 0,0 0-87 0 0,0 0-192 0 0,1 0-1099 0 0,0 0 160 0 0,-1-1-338 0 0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8:47.77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2609E6"/>
      <inkml:brushProperty name="anchorY" value="-1.6915E6"/>
      <inkml:brushProperty name="scaleFactor" value="0.5"/>
    </inkml:brush>
  </inkml:definitions>
  <inkml:trace contextRef="#ctx0" brushRef="#br0">0 1 980 0 0,'1'1'1400'0'0,"0"1"-200"0"0,-1 2-280 0 0,1 1 36 0 0,0 1-333 0 0,-1 0 83 0 0,1 0-332 0 0,0 0 121 0 0,0 0-281 0 0,0-1 117 0 0,0 1-246 0 0,0-1 92 0 0,-1 2-275 0 0,1-2 58 0 0,-1 2-236 0 0,0-1-73 0 0,0 1-300 0 0,1-1-351 0 0,0 2-1017 0 0,-1-1 412 0 0,1-2-924 0 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8:47.94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2738E6"/>
      <inkml:brushProperty name="anchorY" value="-1.69288E6"/>
      <inkml:brushProperty name="scaleFactor" value="0.5"/>
    </inkml:brush>
  </inkml:definitions>
  <inkml:trace contextRef="#ctx0" brushRef="#br0">2 0 852 0 0,'0'0'1448'0'0,"0"4"-270"0"0,0 0-54 0 0,1 2-193 0 0,-1 0-136 0 0,1 1-76 0 0,0 0-109 0 0,-1 1-85 0 0,1-2-108 0 0,-1 2-73 0 0,0-1-51 0 0,0 1-131 0 0,-1-2-8 0 0,1 2-112 0 0,-1-2-115 0 0,0 2-106 0 0,0-1-136 0 0,0 1-115 0 0,1-1-62 0 0,0 2-99 0 0,-1-2-71 0 0,1 3-83 0 0,0 0-186 0 0,0-2-811 0 0,0 3 795 0 0,0-3-1748 0 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8:48.12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261E6"/>
      <inkml:brushProperty name="anchorY" value="-1.6918E6"/>
      <inkml:brushProperty name="scaleFactor" value="0.5"/>
    </inkml:brush>
  </inkml:definitions>
  <inkml:trace contextRef="#ctx0" brushRef="#br0">0 1 400 0 0,'0'0'0'0'0,"0"2"1340"0"0,0 4-261 0 0,0 1-10 0 0,0 3-171 0 0,0 0-140 0 0,0 0 41 0 0,0 1-62 0 0,1 0-26 0 0,0 1-31 0 0,0-2-125 0 0,1 1-57 0 0,-1-1-119 0 0,0 1-52 0 0,0-1-52 0 0,0 0-60 0 0,0-1-51 0 0,1 1 18 0 0,-1 0-95 0 0,0 0 6 0 0,0 1-25 0 0,0-1-25 0 0,0 1-70 0 0,-1 0-71 0 0,1 1-46 0 0,-1-1-112 0 0,0 1-54 0 0,0 1-74 0 0,-1-1-96 0 0,0 1-74 0 0,1 0-209 0 0,-1 1 13 0 0,0 0-90 0 0,0-1-322 0 0,0 1-680 0 0,0-1 554 0 0,1-2-1329 0 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8:48.29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2738E6"/>
      <inkml:brushProperty name="anchorY" value="-1.69345E6"/>
      <inkml:brushProperty name="scaleFactor" value="0.5"/>
    </inkml:brush>
  </inkml:definitions>
  <inkml:trace contextRef="#ctx0" brushRef="#br0">23 1 1384 0 0,'0'0'0'0'0,"0"1"1416"0"0,0 2-149 0 0,0 3-60 0 0,1 1-128 0 0,0 1-115 0 0,0 2-8 0 0,0-3-194 0 0,0 3-41 0 0,-1-1-177 0 0,0 0 32 0 0,-1 0-130 0 0,0 1 76 0 0,0 0-258 0 0,0-2 64 0 0,0 2-148 0 0,-1 0 52 0 0,1 0-153 0 0,-1 1-40 0 0,1 0-98 0 0,-1 0 17 0 0,1-1-117 0 0,-1 1-31 0 0,1 0-95 0 0,-1 0-308 0 0,1 0 89 0 0,-1-1-390 0 0,1 1 146 0 0,0-1-306 0 0,-1 1-138 0 0,2 0-1229 0 0,-1 0-54 0 0,0-2 158 0 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8:48.76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2609E6"/>
      <inkml:brushProperty name="anchorY" value="-1.69248E6"/>
      <inkml:brushProperty name="scaleFactor" value="0.5"/>
    </inkml:brush>
  </inkml:definitions>
  <inkml:trace contextRef="#ctx0" brushRef="#br0">15 0 1124 0 0,'0'0'0'0'0,"0"2"1448"0"0,0 4-238 0 0,0 2-39 0 0,0 2-358 0 0,0 2 151 0 0,0 1-181 0 0,0 1 106 0 0,0 0-53 0 0,0 1-102 0 0,-1-1 134 0 0,0 0-187 0 0,1 0 120 0 0,-1 0-154 0 0,0 0 163 0 0,0 0-164 0 0,0-1 120 0 0,0-1-222 0 0,0 0 179 0 0,0 0-246 0 0,0-1 191 0 0,1 0-304 0 0,-1-1 129 0 0,1 1-276 0 0,0-1 137 0 0,-1-1-257 0 0,1 1 120 0 0,-1-1-254 0 0,0-1 25 0 0,1 0-382 0 0,0-1-75 0 0,-1 1-282 0 0,1-1-53 0 0,0 1-153 0 0,0-2-12 0 0,1 2 46 0 0,-1-1-221 0 0,0 1 251 0 0,1-1-68 0 0,-1 2 32 0 0,-1-2 42 0 0,1 2 17 0 0,1-2 110 0 0,-1 3 154 0 0,0-2 118 0 0,0 2 103 0 0,0 0 132 0 0,0-2 173 0 0,0 2 15 0 0,0-2 121 0 0,0 1 79 0 0,0 1 103 0 0,1 0 84 0 0,-1-2 11 0 0,0 2 36 0 0,1-1 83 0 0,-1 1-151 0 0,1 0 260 0 0,0-3-173 0 0,0 2 170 0 0,1 1-37 0 0,0-1 19 0 0,0 1 64 0 0,0-1-68 0 0,1 0 126 0 0,0 1-79 0 0,-1-1 139 0 0,1 0-262 0 0,0 0 71 0 0,-1-2-235 0 0,1 2 76 0 0,-1 0-207 0 0,0-1 51 0 0,0-1-238 0 0,0 2 46 0 0,0-2-170 0 0,0 1 57 0 0,0-2-147 0 0,0 3 14 0 0,-1-2-202 0 0,1 2 0 0 0,-1-2-45 0 0,1 2-125 0 0,0-2 88 0 0,-1 1-244 0 0,0-2 241 0 0,-1 1-318 0 0,1-1 340 0 0,0 1-235 0 0,-1-1 306 0 0,0 0-193 0 0,0 0 396 0 0,0 1-213 0 0,0-2 436 0 0,0 2-225 0 0,-1-1 461 0 0,0 1-199 0 0,0 0 421 0 0,-1 1-254 0 0,1-2 273 0 0,-1 3-265 0 0,0-3 54 0 0,0 1-104 0 0,0-1-92 0 0,0 0-209 0 0,0 0-85 0 0,0-3-691 0 0,1 0-365 0 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8:49.71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2739E6"/>
      <inkml:brushProperty name="anchorY" value="-1.69469E6"/>
      <inkml:brushProperty name="scaleFactor" value="0.5"/>
    </inkml:brush>
  </inkml:definitions>
  <inkml:trace contextRef="#ctx0" brushRef="#br0">341 215 788 0 0,'0'0'6598'0'0,"-1"-2"-5473"0"0,0 0-276 0 0,1 1 8 0 0,-2-3-86 0 0,1 1 52 0 0,0-1-198 0 0,0 0-9 0 0,1-2-184 0 0,0 2-15 0 0,-1-2-153 0 0,1 1 37 0 0,0-2-101 0 0,0 1 117 0 0,1-2-104 0 0,-1 2 116 0 0,0-3-107 0 0,0 3 158 0 0,1-3-87 0 0,0 2 197 0 0,-1-1-185 0 0,0 0 211 0 0,0 1-206 0 0,-1-1 198 0 0,1 2-153 0 0,-1-1 103 0 0,0 1-63 0 0,0-1-47 0 0,0 1-29 0 0,-3-1 12 0 0,1 2 15 0 0,-3-2-47 0 0,-2 1 48 0 0,-1 1-72 0 0,-2-1 26 0 0,0 1-33 0 0,-2 0-40 0 0,-1 2 6 0 0,2 0-24 0 0,-3 2-14 0 0,-1 2-62 0 0,-1 1 53 0 0,-1 3-49 0 0,-1 1 38 0 0,1 3-2 0 0,0 2 56 0 0,0 2-4 0 0,0 4 60 0 0,1 2 14 0 0,1 4 66 0 0,2 3-202 0 0,2 4 76 0 0,2 4-34 0 0,2 5-2 0 0,4 3-18 0 0,2 5-24 0 0,4 5 104 0 0,3 4-139 0 0,2 3 35 0 0,4 3-50 0 0,1 2 28 0 0,2 1-57 0 0,2 0 6 0 0,0 0 1 0 0,0-1-12 0 0,0-1-24 0 0,-2-1 24 0 0,0-3-36 0 0,-2-3 24 0 0,-1-4-60 0 0,-3-4 41 0 0,-1-5-75 0 0,-2-4-49 0 0,-2-4-31 0 0,0-3-120 0 0,-2-3-138 0 0,-2-3-120 0 0,0-4-139 0 0,-2-2-107 0 0,0-2-163 0 0,0-3-140 0 0,-2-2-103 0 0,-1-3-324 0 0,-1-1-11 0 0,-1-2-69 0 0,1-2-266 0 0,-4-1 5 0 0,2-2-230 0 0,-3-2-2152 0 0,-1-1-2042 0 0,1 0 4827 0 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8:49.91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2587E6"/>
      <inkml:brushProperty name="anchorY" value="-1.69474E6"/>
      <inkml:brushProperty name="scaleFactor" value="0.5"/>
    </inkml:brush>
  </inkml:definitions>
  <inkml:trace contextRef="#ctx0" brushRef="#br0">3 365 140 0 0,'-1'-3'3488'0'0,"0"-5"-886"0"0,1-2-270 0 0,0-2-257 0 0,1-2-396 0 0,2 0 107 0 0,2-1-253 0 0,2 0 16 0 0,2 0-258 0 0,2 0-104 0 0,3 0-122 0 0,3 1-173 0 0,2-1-161 0 0,3 0-153 0 0,3 0-93 0 0,2 0-169 0 0,3 1-186 0 0,1-1-201 0 0,3 0-159 0 0,1 0-179 0 0,-1 1-297 0 0,1 1-168 0 0,-2 0-410 0 0,-1 1-196 0 0,-1 1-269 0 0,-1 1-574 0 0,-3 1-2637 0 0,-1 1-2927 0 0,-7 2 6894 0 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8:50.53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2769E6"/>
      <inkml:brushProperty name="anchorY" value="-1.69565E6"/>
      <inkml:brushProperty name="scaleFactor" value="0.5"/>
    </inkml:brush>
  </inkml:definitions>
  <inkml:trace contextRef="#ctx0" brushRef="#br0">253 98 932 0 0,'0'0'7363'0'0,"0"-2"-6424"0"0,1 0 71 0 0,0 0-144 0 0,0 0 51 0 0,0-1-135 0 0,0 0 44 0 0,0 1-169 0 0,-1 0 91 0 0,2-1-217 0 0,-1 1 176 0 0,-1 0-199 0 0,1 1 172 0 0,0-2-230 0 0,-1 0 142 0 0,1 1-200 0 0,-1 0 91 0 0,0-1-70 0 0,0 0 45 0 0,-1 1-47 0 0,1-1 23 0 0,-1 0-54 0 0,1 1 85 0 0,-2-2-144 0 0,1 1 105 0 0,-2-1-184 0 0,1 1 168 0 0,-1-1-139 0 0,1 1 284 0 0,-2-1-301 0 0,0 1 195 0 0,-1 0-301 0 0,1 0 180 0 0,-2 0-286 0 0,0 0 228 0 0,-1 1-225 0 0,0 0 237 0 0,-3 1-220 0 0,2 0 91 0 0,-4 2-61 0 0,-1 0 3 0 0,0 2-2 0 0,-1 1-10 0 0,0 0-7 0 0,0 2 29 0 0,1 2 5 0 0,-1 0 80 0 0,0 2 2 0 0,1 2-33 0 0,1 1 5 0 0,1 2 82 0 0,2 1-120 0 0,0 2 128 0 0,3 1-136 0 0,2 0 77 0 0,1 1-113 0 0,2 2 68 0 0,2-1-75 0 0,2 0 25 0 0,1 0-27 0 0,3 0 10 0 0,1-1-31 0 0,2 0 22 0 0,2-2-13 0 0,0-1 8 0 0,2-2-15 0 0,1-1-1 0 0,1-3-52 0 0,0-1-135 0 0,0-3-90 0 0,0-1-140 0 0,1-3-86 0 0,-1-2-200 0 0,0-1-204 0 0,0-2-33 0 0,-1-1-327 0 0,0-2-351 0 0,-2-1-477 0 0,0-1-417 0 0,-1 0-632 0 0,-2-1-2038 0 0,4-9-4258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38:58.1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255 45 876 0 0,'6'-45'13194'0'0,"-4"48"-12989"0"0,-1 0-1 0 0,1 0 1 0 0,-1 0-1 0 0,0 0 1 0 0,0 0-1 0 0,0 0 1 0 0,0 0-1 0 0,1 5 1 0 0,4 180 1564 0 0,-19 206 1 0 0,2-187-1427 0 0,-100 1157 2117 0 0,14-459-1028 0 0,57-407 336 0 0,36-419-1041 0 0,2-45-2126 0 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9:39.24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5477E6"/>
      <inkml:brushProperty name="anchorY" value="-1.71251E6"/>
      <inkml:brushProperty name="scaleFactor" value="0.5"/>
    </inkml:brush>
  </inkml:definitions>
  <inkml:trace contextRef="#ctx0" brushRef="#br0">0 8 32 0 0,'0'0'7779'0'0,"1"-2"-7544"0"0,1 1 285 0 0,-1 0-149 0 0,1 0-2 0 0,-1-1 938 0 0,3 2-1234 0 0,0 0-1 0 0,-1 0-1 0 0,0 0-32 0 0,0 0 5 0 0,-2 0-17 0 0,0 0-2 0 0,0 2-9 0 0,0 0 15 0 0,-1 0-19 0 0,0 2-115 0 0,0 0-29 0 0,0 2 15 0 0,0-1-8 0 0,0 2-19 0 0,-1-1-138 0 0,1 2-54 0 0,1 0-42 0 0,-1 2 15 0 0,0-1-16 0 0,1 1-10 0 0,0 0 21 0 0,0 0-11 0 0,0-2 134 0 0,1 1-47 0 0,0 1 59 0 0,-1-1 11 0 0,1 1 64 0 0,-1-2-6 0 0,0 0 53 0 0,0 1 26 0 0,0-2 14 0 0,-1 1 15 0 0,1-2 40 0 0,0 2-20 0 0,-1-2 80 0 0,1 1 10 0 0,-1-2 72 0 0,1 2-40 0 0,-1-1 83 0 0,0 0-64 0 0,-1-2 142 0 0,1 2-59 0 0,0-2 121 0 0,0 2-185 0 0,-1-2 170 0 0,1 0-185 0 0,1 1 114 0 0,-1-1-171 0 0,0 2 113 0 0,1-2-169 0 0,-1 2 135 0 0,0-2-160 0 0,0 2 139 0 0,1-2-197 0 0,-1 2 99 0 0,1-2-268 0 0,-1 2-43 0 0,0-2-257 0 0,0 2-214 0 0,0-1-95 0 0,0 1-1008 0 0,0 0 689 0 0,0-2-1448 0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9:39.41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5609E6"/>
      <inkml:brushProperty name="anchorY" value="-1.71413E6"/>
      <inkml:brushProperty name="scaleFactor" value="0.5"/>
    </inkml:brush>
  </inkml:definitions>
  <inkml:trace contextRef="#ctx0" brushRef="#br0">6 0 492 0 0,'0'0'0'0'0,"0"2"1116"0"0,0 1-340 0 0,0 0-156 0 0,0 1-120 0 0,0 0-117 0 0,0-1-56 0 0,0 1-179 0 0,0-1 80 0 0,0-1-103 0 0,0 3-92 0 0,0-1-145 0 0,0 1-145 0 0,-1 0-90 0 0,0 0-63 0 0,0 0-252 0 0,0 1-302 0 0,0-1 427 0 0,0-1-1049 0 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9:39.59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5481E6"/>
      <inkml:brushProperty name="anchorY" value="-1.71293E6"/>
      <inkml:brushProperty name="scaleFactor" value="0.5"/>
    </inkml:brush>
  </inkml:definitions>
  <inkml:trace contextRef="#ctx0" brushRef="#br0">12 0 852 0 0,'0'0'1052'0'0,"-1"3"-298"0"0,1 0-93 0 0,-1 1-155 0 0,0 1-53 0 0,0 1-138 0 0,-1-1-23 0 0,1 2-98 0 0,0-2-13 0 0,0 1-107 0 0,0 0 57 0 0,1 0-65 0 0,-1-1 25 0 0,1 2-97 0 0,0-1-57 0 0,0 1-88 0 0,0 1-132 0 0,1-1-98 0 0,-1 2-372 0 0,1-1-552 0 0,0 0 1179 0 0,0-3-2766 0 0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9:39.74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5353E6"/>
      <inkml:brushProperty name="anchorY" value="-1.71178E6"/>
      <inkml:brushProperty name="scaleFactor" value="0.5"/>
    </inkml:brush>
  </inkml:definitions>
  <inkml:trace contextRef="#ctx0" brushRef="#br0">1 0 104 0 0,'0'2'1492'0'0,"0"0"-312"0"0,1 3-238 0 0,-1 0-64 0 0,1 3-256 0 0,0-1-8 0 0,1 2-227 0 0,-1-2 102 0 0,0 1-217 0 0,0-1-97 0 0,1 1 47 0 0,-1-2-231 0 0,0 2-18 0 0,0-3-192 0 0,0 3-75 0 0,0-2-147 0 0,0 1-123 0 0,0-2-114 0 0,0 2-1103 0 0,0-1 908 0 0,0-2-1831 0 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9:39.90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5482E6"/>
      <inkml:brushProperty name="anchorY" value="-1.71318E6"/>
      <inkml:brushProperty name="scaleFactor" value="0.5"/>
    </inkml:brush>
  </inkml:definitions>
  <inkml:trace contextRef="#ctx0" brushRef="#br0">2 1 288 0 0,'0'0'1156'0'0,"1"2"-289"0"0,-1 1-170 0 0,0 2-113 0 0,1-1-140 0 0,-1 2-59 0 0,0-1-96 0 0,0 2-43 0 0,0-2-86 0 0,0 1-7 0 0,0-2-71 0 0,0 3 11 0 0,-1-1-107 0 0,1 1-56 0 0,0-1-139 0 0,-1 1-217 0 0,0 0-231 0 0,1 0-697 0 0,0 0 1190 0 0,-1-2-2716 0 0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9:40.06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5355E6"/>
      <inkml:brushProperty name="anchorY" value="-1.71202E6"/>
      <inkml:brushProperty name="scaleFactor" value="0.5"/>
    </inkml:brush>
  </inkml:definitions>
  <inkml:trace contextRef="#ctx0" brushRef="#br0">1 0 580 0 0,'0'0'1480'0'0,"0"3"-331"0"0,0 1-162 0 0,1 2-208 0 0,-1-1-179 0 0,1 2-124 0 0,-1-1-84 0 0,1 2-88 0 0,-1-2-61 0 0,0 2-72 0 0,0-2-53 0 0,0 1-118 0 0,0-2-161 0 0,0 3-118 0 0,0-2-95 0 0,0 2-93 0 0,0-2-150 0 0,0 2-350 0 0,0-2-475 0 0,1 2 1002 0 0,-1-1-2384 0 0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9:40.25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5483E6"/>
      <inkml:brushProperty name="anchorY" value="-1.71342E6"/>
      <inkml:brushProperty name="scaleFactor" value="0.5"/>
    </inkml:brush>
  </inkml:definitions>
  <inkml:trace contextRef="#ctx0" brushRef="#br0">9 1 1116 0 0,'0'0'1336'0'0,"0"3"-247"0"0,1 1-79 0 0,-1 2-165 0 0,1 0-117 0 0,0 1-123 0 0,-1 0-79 0 0,1 0-81 0 0,-1 0-77 0 0,1 0-99 0 0,-1-1-33 0 0,0 0-56 0 0,0 0-44 0 0,-1 0-48 0 0,1-2-81 0 0,-1 2-104 0 0,1-1-99 0 0,-1 1-90 0 0,0-2-80 0 0,0 3-86 0 0,0-2-28 0 0,0 2-35 0 0,0-1-43 0 0,0 1 41 0 0,0-1-104 0 0,0 1 20 0 0,1-1-168 0 0,-1 3 188 0 0,0-2-414 0 0,0 1 462 0 0,1-1-1006 0 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9:40.40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5355E6"/>
      <inkml:brushProperty name="anchorY" value="-1.71233E6"/>
      <inkml:brushProperty name="scaleFactor" value="0.5"/>
    </inkml:brush>
  </inkml:definitions>
  <inkml:trace contextRef="#ctx0" brushRef="#br0">10 1 1260 0 0,'0'0'0'0'0,"0"2"536"0"0,0 0 33 0 0,0 4-14 0 0,0-1-46 0 0,0 3 38 0 0,0 1-61 0 0,1-1 72 0 0,-1 2-82 0 0,0-3 39 0 0,1 3 15 0 0,-1-3-16 0 0,1 1-104 0 0,-1-1 104 0 0,0 1-69 0 0,0-1-18 0 0,0 1-72 0 0,1-1-59 0 0,-2 0-54 0 0,1 0-91 0 0,0 0 10 0 0,0-1-31 0 0,-1 1-51 0 0,0-1-6 0 0,0 1-53 0 0,0-1-82 0 0,0 1-60 0 0,0-2-61 0 0,0 2-84 0 0,0-1-91 0 0,0 2-128 0 0,1-2-113 0 0,-1 1-112 0 0,0-1-76 0 0,0 2-318 0 0,1-1-779 0 0,0 1 544 0 0,0-1-1262 0 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9:40.59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5227E6"/>
      <inkml:brushProperty name="anchorY" value="-1.71132E6"/>
      <inkml:brushProperty name="scaleFactor" value="0.5"/>
    </inkml:brush>
  </inkml:definitions>
  <inkml:trace contextRef="#ctx0" brushRef="#br0">15 1 64 0 0,'0'0'1780'0'0,"0"2"-616"0"0,0 1 237 0 0,0 3-502 0 0,0-1 117 0 0,0 2-345 0 0,-1-1 139 0 0,1 1-292 0 0,-1-1 43 0 0,0 1-220 0 0,0-1 14 0 0,1 1-163 0 0,-1-1 51 0 0,0 1-207 0 0,0-2 12 0 0,0 2-210 0 0,0 0 134 0 0,0 0-327 0 0,0-1 207 0 0,0 2-437 0 0,1-1 219 0 0,-1 2-314 0 0,1-1 254 0 0,-1 1-124 0 0,1 1 3 0 0,0 0 32 0 0,0-2-32 0 0,0 2 9 0 0,0 0-235 0 0,1 0-498 0 0,1 0 1224 0 0,-1-2-2866 0 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9:40.76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5099E6"/>
      <inkml:brushProperty name="anchorY" value="-1.71027E6"/>
      <inkml:brushProperty name="scaleFactor" value="0.5"/>
    </inkml:brush>
  </inkml:definitions>
  <inkml:trace contextRef="#ctx0" brushRef="#br0">18 1 1308 0 0,'0'0'0'0'0,"0"1"1000"0"0,0 2-196 0 0,0 2-84 0 0,0 2-76 0 0,-1-1-56 0 0,1 3-84 0 0,0-2-21 0 0,-1 1-71 0 0,1-1-61 0 0,0 0-40 0 0,-1-1-75 0 0,1 1-26 0 0,0-2-28 0 0,-1 1-36 0 0,0-2-30 0 0,0 1 1 0 0,1-1-32 0 0,-1 1-12 0 0,0 0-12 0 0,0 0-4 0 0,0-1-24 0 0,1 2 11 0 0,-1-2-84 0 0,1 1-42 0 0,-1 0-53 0 0,1-2-132 0 0,-1 2-179 0 0,0-1-142 0 0,0 2-272 0 0,0-2-223 0 0,1 0-563 0 0,-1 0 809 0 0,0-1-1894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39:00.5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287 25 232 0 0,'11'-25'21609'0'0,"-7"32"-21314"0"0,1-1 1 0 0,-1 0 0 0 0,2 0-1 0 0,-1 0 1 0 0,1-1 0 0 0,-1 0-1 0 0,13 8 1 0 0,52 31 623 0 0,-39-26-647 0 0,153 92 638 0 0,253 160-112 0 0,-249-146-719 0 0,620 390 256 0 0,-313-171 893 0 0,-319-217-1256 0 0,-157-113-82 0 0,1 0 0 0 0,0-2 0 0 0,37 15 0 0 0,-30-14 25 0 0,35 21-1 0 0,-1 2 63 0 0,-59-34 7 0 0,2 1 11 0 0,0-1 1 0 0,0 1 0 0 0,-1 0-1 0 0,1 0 1 0 0,-1 0 0 0 0,1 0-1 0 0,-1 1 1 0 0,0 0 0 0 0,4 3-1 0 0,-5-4-7 0 0,22 20 14 0 0,-7-7-8 0 0,0 0 1 0 0,1-1-1 0 0,0 0 1 0 0,39 20-1 0 0,-8-5 154 0 0,-48-28-70 0 0,0-1-74 0 0,-1 0-1 0 0,0 0 1 0 0,1 0 0 0 0,-1 0 0 0 0,0 0 0 0 0,1 0 0 0 0,-1 0 0 0 0,0 0 0 0 0,1 0 0 0 0,-1 0 0 0 0,0 0 0 0 0,0 0 0 0 0,1 0 0 0 0,-1 0 0 0 0,0 0-1 0 0,1 0 1 0 0,-1 1 0 0 0,0-1 0 0 0,1 0 0 0 0,-1 0 0 0 0,0 0 0 0 0,0 0 0 0 0,1 1 0 0 0,-1-1 0 0 0,0 0 0 0 0,0 0 0 0 0,1 0 0 0 0,-1 1 0 0 0,0-1-1 0 0,0 0 1 0 0,0 0 0 0 0,1 1 0 0 0,-7 8 27 0 0,-16 7-63 0 0,21-15 34 0 0,-528 346 165 0 0,361-239-109 0 0,-161 113 69 0 0,283-187-112 0 0,-378 288 165 0 0,130-113-64 0 0,129-98-217 0 0,70-49-541 0 0,-180 85 1 0 0,23-2 407 0 0,149-81 193 0 0,-74 60-411 0 0,142-98 338 0 0,-1-3 0 0 0,-1 0 1 0 0,-54 22-1 0 0,60-31 107 0 0,4-1 2 0 0,-28 10 1 0 0,53-23 5 0 0,-19 8-42 0 0,19-7 34 0 0,0 0 1 0 0,-4 1 14 0 0,4-1-10 0 0,-17 8 17 0 0,17-8-17 0 0,-4-53-704 0 0,7-11-300 0 0,9-73 0 0 0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9:41.07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497E6"/>
      <inkml:brushProperty name="anchorY" value="-1.70917E6"/>
      <inkml:brushProperty name="scaleFactor" value="0.5"/>
    </inkml:brush>
  </inkml:definitions>
  <inkml:trace contextRef="#ctx0" brushRef="#br0">18 1 2024 0 0,'0'0'1652'0'0,"-1"2"-429"0"0,0 0-31 0 0,-1 2-256 0 0,1 0-48 0 0,-1 1-198 0 0,1 0-84 0 0,-1 0-179 0 0,1-1-57 0 0,0 0-160 0 0,0 1-9 0 0,1-1-221 0 0,-1 0 21 0 0,0 1-342 0 0,1-1 120 0 0,-1-1-201 0 0,1 3-89 0 0,0-2-56 0 0,-1 1-45 0 0,1-1-25 0 0,0 2 24 0 0,-1-2 22 0 0,1-1-10 0 0,0 2 5 0 0,1-1 117 0 0,-1 1 232 0 0,0-1 189 0 0,0 2 125 0 0,-1-1 140 0 0,1 0 35 0 0,0 0 109 0 0,0 1 30 0 0,0-1 46 0 0,0 2 60 0 0,1-2 76 0 0,-1 2-104 0 0,0-2 266 0 0,1 2-180 0 0,-1-2 127 0 0,0 2-112 0 0,1-1-48 0 0,-1 0 6 0 0,1-1-28 0 0,0 1 56 0 0,-1-1-171 0 0,0-1 23 0 0,1 1-191 0 0,-1-1 79 0 0,0-1-156 0 0,0 2 25 0 0,1-2-246 0 0,0 0-48 0 0,-1 0-244 0 0,1 0-525 0 0,-1 0-294 0 0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9:50.24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4842E6"/>
      <inkml:brushProperty name="anchorY" value="-1.70816E6"/>
      <inkml:brushProperty name="scaleFactor" value="0.5"/>
    </inkml:brush>
  </inkml:definitions>
  <inkml:trace contextRef="#ctx0" brushRef="#br0">8 165 980 0 0,'-7'-5'18578'0'0,"9"5"-18554"0"0,1 1 26 0 0,0-1-32 0 0,-1 0 38 0 0,-1 0 16 0 0,3 1 19 0 0,0-1-142 0 0,0 0 183 0 0,-1 0-79 0 0,2 0 12 0 0,0 0-8 0 0,-1 1-5 0 0,0-1-13 0 0,1 0 26 0 0,0 1-41 0 0,-1-1 41 0 0,1 1 15 0 0,0-1-9 0 0,-1 1 1 0 0,-1-1 20 0 0,2 1 2 0 0,0-1-32 0 0,-1 1 20 0 0,-2-1-49 0 0,0 0 46 0 0,2 1-2 0 0,0-1-4 0 0,-1 0 13 0 0,-1 1-3 0 0,0-1 90 0 0,-1 0-161 0 0,-1 0 168 0 0,3 0-146 0 0,1 1 160 0 0,-1-1-140 0 0,0 0 188 0 0,-2 0-237 0 0,1 0 236 0 0,1 1-268 0 0,1-1 247 0 0,-1 0-263 0 0,0 1 255 0 0,3-1-264 0 0,-1 0 247 0 0,0 0-257 0 0,2 0 258 0 0,0 0-288 0 0,2 0 282 0 0,-1 0-277 0 0,3 0 269 0 0,-3 0-258 0 0,3 0 194 0 0,-2 1-166 0 0,2-1 215 0 0,-1 0-278 0 0,1 1 277 0 0,-2-1-244 0 0,2 0 269 0 0,-1 0-280 0 0,0 0 273 0 0,-1 0-265 0 0,1-1 238 0 0,-2 1-268 0 0,3 0 299 0 0,-2-1-297 0 0,2 1 272 0 0,-2 0-244 0 0,3 0 240 0 0,-3 0-243 0 0,3 0 245 0 0,-2 0-265 0 0,1 0 275 0 0,-1-1-274 0 0,3 1 264 0 0,-2 0-261 0 0,2 0 251 0 0,-1-1-253 0 0,2 1 234 0 0,-3 0-220 0 0,3-1 215 0 0,-3 1-228 0 0,4 0 222 0 0,-4 0-221 0 0,4 0 253 0 0,-3 0-248 0 0,3-1 225 0 0,-4 1-212 0 0,4 0 198 0 0,-3-1-214 0 0,2 1 228 0 0,-2 0-247 0 0,2 0 242 0 0,-2-1-241 0 0,1 1 231 0 0,-2 0-224 0 0,3 0 240 0 0,-4 0-240 0 0,3-1 227 0 0,-2 1-240 0 0,2 0 252 0 0,-3 0-230 0 0,3 0 201 0 0,-2 1-204 0 0,2-1 97 0 0,-2 0-50 0 0,2 0 188 0 0,-2 0-245 0 0,3 0 239 0 0,-3 0-217 0 0,2 0 203 0 0,-2 0-209 0 0,3 0 193 0 0,-3 0-180 0 0,3-1 165 0 0,-3 1-161 0 0,2 0 193 0 0,-2-1-221 0 0,2 1 221 0 0,-1 0-221 0 0,1 0 202 0 0,-2 0-178 0 0,2 0 174 0 0,-2 0-206 0 0,2 0 230 0 0,-2 0-219 0 0,2 0 211 0 0,-3 0-193 0 0,4 0 193 0 0,-3-1-207 0 0,2 1 198 0 0,-2 0-205 0 0,2-1 196 0 0,-1 1-204 0 0,1-1 233 0 0,-1 1-233 0 0,3 0 249 0 0,-3 0-247 0 0,3-1 233 0 0,-2 1-247 0 0,2 0 251 0 0,-3-1-226 0 0,3 1 218 0 0,1 0-247 0 0,-3-1 252 0 0,3 1-222 0 0,-2 0 216 0 0,2-1-255 0 0,-2 1 268 0 0,2-1-241 0 0,-2 1 231 0 0,2 0-194 0 0,1-1 181 0 0,-3 1-212 0 0,2 0 226 0 0,0-1-224 0 0,-4 1 199 0 0,3-1-195 0 0,-3 1 188 0 0,3-1-183 0 0,0 0 158 0 0,-2 1-132 0 0,2-1 156 0 0,-3 1-181 0 0,3-1 205 0 0,-3 1-221 0 0,3-1 230 0 0,-3 0-228 0 0,3 1 218 0 0,-3-1-215 0 0,2 1 228 0 0,-3-1-232 0 0,2 1 234 0 0,-2-1-234 0 0,2 0 220 0 0,-3 1-239 0 0,3-1 248 0 0,-3 1-220 0 0,2 0 211 0 0,-2-1-211 0 0,2 1 119 0 0,-3-1-74 0 0,3 1 172 0 0,-2 0-245 0 0,1-1 265 0 0,-1 1-240 0 0,2-1 221 0 0,-2 1-224 0 0,3 0 220 0 0,-3-1-215 0 0,3 1 214 0 0,-3-1-219 0 0,3 1 216 0 0,-2 0-210 0 0,2 0 179 0 0,-2-1-175 0 0,2 1 224 0 0,-2 0-239 0 0,3 0 223 0 0,-3 0-217 0 0,2-1 223 0 0,-2 1-253 0 0,3-1 262 0 0,-4 1-238 0 0,4 0 230 0 0,-4-1-226 0 0,3 1 221 0 0,-2-1-215 0 0,3 0 214 0 0,-3 1-233 0 0,2-1 220 0 0,-3 1-194 0 0,4-1 170 0 0,-3 1-180 0 0,2-1 225 0 0,-1 0-236 0 0,1 0 227 0 0,-2 1-208 0 0,3-1 202 0 0,-3 1-209 0 0,3 0 198 0 0,-2-1-215 0 0,3 1 218 0 0,-3-1-192 0 0,4 1 217 0 0,-4-1-236 0 0,4 0 239 0 0,-4 1-226 0 0,4-1 218 0 0,0 0-220 0 0,-3 0 206 0 0,3 0-211 0 0,-4 0 198 0 0,3 0-196 0 0,-3 1 222 0 0,2-1-230 0 0,-3 1 229 0 0,3-1-218 0 0,-3 0 219 0 0,3 0-223 0 0,-3 1 202 0 0,2-1-192 0 0,-3 1 187 0 0,3-1-172 0 0,-3 1 196 0 0,2-1-226 0 0,-2 1 223 0 0,3 0-226 0 0,-3-1 225 0 0,2 1-240 0 0,-1-1 258 0 0,1 1-241 0 0,-2 0 232 0 0,4-1-227 0 0,-3 1 217 0 0,3-1-215 0 0,0 1 218 0 0,1-1-223 0 0,-2 1 220 0 0,1-1-229 0 0,-2 0 213 0 0,2 0-195 0 0,-2 1 211 0 0,3 0-216 0 0,-3 0 216 0 0,2 0-220 0 0,-2 0 230 0 0,2-1-214 0 0,-3 1 190 0 0,3 0-177 0 0,-3-1 192 0 0,2 1-211 0 0,-2 0 218 0 0,2 0-248 0 0,-4 0 261 0 0,3 0-243 0 0,-3-1 241 0 0,2 1-257 0 0,-3 0 249 0 0,3 0-258 0 0,-3-1 241 0 0,2 1-190 0 0,-1 0 196 0 0,1-1-219 0 0,-2 0 230 0 0,3 1-239 0 0,-3 0 226 0 0,4-1-208 0 0,-3 0 216 0 0,3 1-218 0 0,-2 0 57 0 0,4-1 18 0 0,1 1-3 0 0,0-1 7 0 0,2 1-28 0 0,0-1 5 0 0,0 0 52 0 0,0 1-30 0 0,0-1 26 0 0,1 0 4 0 0,-1 0-2 0 0,0 1-2 0 0,0-1 0 0 0,0 0-4 0 0,-4 0-18 0 0,2 1 32 0 0,-2-1-19 0 0,2 0 11 0 0,-3 1 11 0 0,2-1-21 0 0,-3 0 25 0 0,2 0-3 0 0,-2 0-22 0 0,2 1-25 0 0,-3-1 52 0 0,1 0-22 0 0,-1 0-11 0 0,1 1 14 0 0,-1-1-6 0 0,3 1-2 0 0,-3-1 10 0 0,3 1-8 0 0,-3 0 7 0 0,4-1-2 0 0,-2 1-3 0 0,3-1 0 0 0,2 0 19 0 0,1 1-6 0 0,0-1-43 0 0,0 1 64 0 0,0-1-45 0 0,-1 0 19 0 0,1 1-14 0 0,-1-1 8 0 0,1 0 21 0 0,-1 1-63 0 0,-4 0 58 0 0,2-1-6 0 0,1 1-12 0 0,-3-1-8 0 0,2 1 16 0 0,0-1-10 0 0,-2 1 12 0 0,1-1 6 0 0,1 0-20 0 0,-4 0 6 0 0,4 1 8 0 0,-4-1-13 0 0,4 0-19 0 0,0 1 33 0 0,2-1 8 0 0,0 0-16 0 0,1 0 3 0 0,0 0-6 0 0,1 0 0 0 0,0 1-23 0 0,1-1 34 0 0,0 1-11 0 0,1 0-24 0 0,0 0 46 0 0,1 0-30 0 0,1 0 24 0 0,2 0-1 0 0,-1 0-14 0 0,1 0-9 0 0,0 0 12 0 0,-1 0 4 0 0,0 0 8 0 0,0 0-48 0 0,-2 0 56 0 0,1 0-32 0 0,-1 0 10 0 0,0 0 3 0 0,-1 0-2 0 0,0 0 6 0 0,-1-1-20 0 0,1 1 33 0 0,-2 0-28 0 0,1-1 8 0 0,-1 1 8 0 0,-1-1-18 0 0,1 1 20 0 0,-1-1 13 0 0,-4 1-36 0 0,3 0 25 0 0,0-1-31 0 0,1 1 32 0 0,-1 0-34 0 0,0 0 6 0 0,0 0 21 0 0,-4 0 2 0 0,4 0-14 0 0,-1 0 20 0 0,-2 0-85 0 0,2 0 113 0 0,1 1-79 0 0,-3-1 44 0 0,3 0 2 0 0,-4 1-5 0 0,4-1 7 0 0,-1 0 8 0 0,-2 1-35 0 0,3-1 43 0 0,-3 0-4 0 0,2 1-17 0 0,-2-1-17 0 0,2 1 23 0 0,-4-1-9 0 0,3 0-25 0 0,-2 0 36 0 0,1 1 2 0 0,-2-1-14 0 0,2 0 16 0 0,-3 0-29 0 0,3 1 22 0 0,-3-1-2 0 0,2 1-4 0 0,-2-1 6 0 0,1 0-20 0 0,-2 0 15 0 0,3 0-10 0 0,-3 1-21 0 0,2-1 34 0 0,-2 0-15 0 0,1 0 14 0 0,-2 1-4 0 0,2-1 7 0 0,-2 0-16 0 0,3 0-23 0 0,-3 0 48 0 0,2 0-25 0 0,-1 1 4 0 0,1-1 18 0 0,-2 0-24 0 0,3 1 21 0 0,-3-1-10 0 0,3 0 16 0 0,-3 0-18 0 0,3 0 2 0 0,-3 0 3 0 0,2 1 8 0 0,-2-1-35 0 0,2 0 38 0 0,-3 0 2 0 0,2 0-14 0 0,-2 0 16 0 0,1 0 4 0 0,-2 0-16 0 0,-2-1-26 0 0,4 1 48 0 0,-2 0-30 0 0,0 0 24 0 0,1 0-20 0 0,0 0 25 0 0,-2 0-82 0 0,2 0 103 0 0,-1 0-38 0 0,-2 0 12 0 0,2-1 28 0 0,-2 1 20 0 0,0 0 24 0 0,2-1-27 0 0,0 1 20 0 0,-2 0-16 0 0,4 0-33 0 0,-2 0 9 0 0,-1 0-23 0 0,2 0 37 0 0,-1 0-63 0 0,-1 0 43 0 0,1 0-5 0 0,0-1-23 0 0,-2 1 18 0 0,2 0 7 0 0,-1 0-25 0 0,-1-1-1 0 0,2 1 18 0 0,0 0-11 0 0,-2-1-11 0 0,2 1 0 0 0,-1 1 3 0 0,0-1-2 0 0,1-1 6 0 0,-1 1-6 0 0,-1-1 137 0 0,2 1-208 0 0,0 0 232 0 0,0-1-249 0 0,0 0 224 0 0,-2 1-241 0 0,2-1 215 0 0,0 1-229 0 0,-2-1 235 0 0,3 1-239 0 0,-1-1 236 0 0,-1 1-258 0 0,2-1 272 0 0,-1 1-268 0 0,-2-1 262 0 0,3 1-255 0 0,-2 0 244 0 0,-1 0-236 0 0,3-1 220 0 0,-2 1-216 0 0,-1 0 214 0 0,3-1-209 0 0,-1 1 216 0 0,-1 0-232 0 0,3 0 229 0 0,-2-1-228 0 0,2 1 231 0 0,-1 0-233 0 0,1 0 238 0 0,-1-1-234 0 0,1 1 224 0 0,-1 0-230 0 0,1 0 232 0 0,-1 0-178 0 0,-1 0 152 0 0,2 1-169 0 0,-1-1 200 0 0,1 0-230 0 0,-1 1 238 0 0,2-1-235 0 0,-2 0 229 0 0,2 0-255 0 0,-3 0 271 0 0,3 0-254 0 0,-1 0 230 0 0,1 0-231 0 0,-1 0 255 0 0,2 0-254 0 0,-2 1 236 0 0,2-1-220 0 0,-2 0 205 0 0,3 0-205 0 0,-3 1 224 0 0,3-1-226 0 0,-3 0 213 0 0,2 0-213 0 0,-2 0 222 0 0,2 0-230 0 0,-2 0 242 0 0,2 1-227 0 0,-2-1 237 0 0,1 0-270 0 0,-2 0 253 0 0,1 0-246 0 0,-2 0 241 0 0,-2 0-244 0 0,4 0 287 0 0,-2 0-291 0 0,0 0 248 0 0,1 0-229 0 0,0 0 221 0 0,-2 0-210 0 0,3 0 81 0 0,-2 0-2 0 0,-1 0 131 0 0,3 0-204 0 0,-1 0 87 0 0,2-1-6 0 0,-2 1-42 0 0,2 0 38 0 0,-2 0-3 0 0,2 0-9 0 0,-2 0 32 0 0,3-1-27 0 0,-2 1 8 0 0,1-1-6 0 0,-1 1 24 0 0,2-1 11 0 0,-2 1-25 0 0,2-1-9 0 0,-2 1 11 0 0,3-1-20 0 0,-3 1 34 0 0,2 0-5 0 0,-1 0-12 0 0,1 0 10 0 0,-2 0-4 0 0,2-1 6 0 0,-3 1 124 0 0,3 0-207 0 0,-2-1 216 0 0,2 1-208 0 0,-2 0 193 0 0,1 0-212 0 0,-2 0 217 0 0,1 0-252 0 0,-1 0 280 0 0,2 0-268 0 0,-3-1 250 0 0,-1 1-237 0 0,2 0 252 0 0,-1 0-252 0 0,-1 0 212 0 0,3-1-195 0 0,-2 1 196 0 0,-1 0-216 0 0,3 0 223 0 0,-1 0-217 0 0,1 0 233 0 0,-2 0-260 0 0,2 0 260 0 0,-2 0-247 0 0,2 0 242 0 0,-2 0-226 0 0,-2 0 218 0 0,4 0-262 0 0,-2 0 298 0 0,3 0-264 0 0,-2 0 225 0 0,3-1-210 0 0,-2 1 211 0 0,2 0-222 0 0,-1 0 239 0 0,1 0-249 0 0,-1-1 234 0 0,3 0-229 0 0,-3 1 240 0 0,2-1-230 0 0,-1 0 233 0 0,3 1-266 0 0,-3-1 258 0 0,3 1-224 0 0,-2-1 220 0 0,2 1-218 0 0,-3-1 206 0 0,4 0-216 0 0,-4 0 251 0 0,3 0-253 0 0,-3 0 227 0 0,2 0-232 0 0,-2 1 227 0 0,1-1-232 0 0,-2 0 228 0 0,1 0-223 0 0,-2 1 235 0 0,1-1-247 0 0,-2 1 238 0 0,1-1-236 0 0,-1 1 252 0 0,-3-1-261 0 0,3 1 242 0 0,-1-1-204 0 0,-2 1 210 0 0,3 0-225 0 0,-1-1 218 0 0,-2 1-216 0 0,3 0 228 0 0,-2 0-237 0 0,-1 0 236 0 0,2 0-240 0 0,-1 0 240 0 0,-2 0-226 0 0,3 0 232 0 0,0 0-256 0 0,-2 0 282 0 0,2 1-272 0 0,-1-1 260 0 0,-1 0-250 0 0,3 1 252 0 0,-2-1-253 0 0,0 0 254 0 0,2 0-249 0 0,0 0 228 0 0,-2 0-226 0 0,3 0 230 0 0,-2 0-224 0 0,2 0 218 0 0,-2 0-248 0 0,2 0 298 0 0,-1 0-309 0 0,-3 0 290 0 0,4 0-269 0 0,-2-1 239 0 0,-2 1-230 0 0,4 0 231 0 0,-2-1-233 0 0,-1 1 220 0 0,2 0-235 0 0,-1 0 238 0 0,-2 0-254 0 0,4 0 277 0 0,-2 0-275 0 0,2 0 261 0 0,-1 0-228 0 0,-2-1 222 0 0,2 1-214 0 0,-2 0 204 0 0,0 1-205 0 0,1-1 233 0 0,0 0-219 0 0,-2 0 217 0 0,3 1-256 0 0,-2-1 258 0 0,-1 0-237 0 0,2 1 229 0 0,-1-1-231 0 0,-1 0 289 0 0,2 0-297 0 0,-2 0 256 0 0,0 0-250 0 0,2 0 231 0 0,-1 0-224 0 0,-2 0 231 0 0,3 0-261 0 0,-1 0 307 0 0,-1 0-289 0 0,2 0 243 0 0,-1 0-216 0 0,-2 0 207 0 0,3 0-225 0 0,-2 0 235 0 0,0 0-234 0 0,2 0 224 0 0,-2-1-225 0 0,0 1 225 0 0,2-1-217 0 0,-1 1 224 0 0,-1-1-244 0 0,2 1 241 0 0,-1-1-259 0 0,-2 1 282 0 0,3-1-282 0 0,0 0 259 0 0,-2 1-278 0 0,3 0 301 0 0,-2-1-274 0 0,0 1 252 0 0,1 0-232 0 0,-1 0 232 0 0,-2-1-242 0 0,3 1 254 0 0,-1-1-239 0 0,-1 1 222 0 0,2-1-230 0 0,-1 1 241 0 0,-1-1-236 0 0,-2 1 235 0 0,3 0-248 0 0,-1-1 256 0 0,0 1-263 0 0,-2 0 260 0 0,2 0-250 0 0,0 0 247 0 0,-1 0-265 0 0,0 0 341 0 0,1 0-336 0 0,-1 0 254 0 0,-1 0-245 0 0,3-1 252 0 0,-1 1-248 0 0,-1 0 247 0 0,0 0-242 0 0,2 0 265 0 0,-1 0-294 0 0,-1 0 280 0 0,3 0-258 0 0,0 0 230 0 0,-2 0-226 0 0,1 0 253 0 0,0 0-248 0 0,-1 0 243 0 0,1 0-235 0 0,0 0 224 0 0,-2 0-225 0 0,3 0 239 0 0,-2-1-254 0 0,0 1 264 0 0,-2 0-24 0 0,2 0-255 0 0,0 0 257 0 0,-1 0-256 0 0,-1 0 251 0 0,4 1-244 0 0,-1-1 252 0 0,-1 0-104 0 0,-2 0-110 0 0,3 0 190 0 0,0 0-68 0 0,-2 0-155 0 0,-1 0 251 0 0,3 0-106 0 0,-1 0 26 0 0,-1 0-15 0 0,-1 0 31 0 0,3 0-56 0 0,0 0 26 0 0,-2 0-19 0 0,3 0-19 0 0,-1 0 19 0 0,-2 0 3 0 0,0 0 3 0 0,2 0-4 0 0,-1 0-17 0 0,0 0 14 0 0,-2 0-15 0 0,3 0-5 0 0,0 0 11 0 0,-1 0-9 0 0,1 0 12 0 0,0 0-8 0 0,-1 0-2 0 0,-2 0 14 0 0,3 0-18 0 0,-1 0 11 0 0,0 0-13 0 0,2 0 8 0 0,-1 0-3 0 0,-1 0 57 0 0,-1 0-48 0 0,2 0-26 0 0,-1 0 18 0 0,-1 0-5 0 0,-1 0 5 0 0,3 0-1 0 0,-1-1 81 0 0,-1 1-117 0 0,-1 0 38 0 0,-1-1-8 0 0,3 1-6 0 0,-1 0 11 0 0,0 0-4 0 0,-1 0 12 0 0,2 0 6 0 0,0 0-20 0 0,-1 0 11 0 0,2 1 6 0 0,-1-1 7 0 0,0 0-16 0 0,-2 1 30 0 0,2-1-33 0 0,0 0-8 0 0,-1 0 1 0 0,-2 0-2 0 0,4 0 14 0 0,-1 0-8 0 0,-1 0 26 0 0,-1 0-12 0 0,2 0-10 0 0,0 0 28 0 0,-1 0-38 0 0,-1 0 12 0 0,2 0 6 0 0,0 0-4 0 0,-1 0 21 0 0,2 0-38 0 0,-1 1 11 0 0,0-1-4 0 0,-2 0 5 0 0,3 0 8 0 0,-1 0 39 0 0,-1 1-47 0 0,0-1 2 0 0,1 0-10 0 0,1 0 14 0 0,-2 0 0 0 0,2 0 0 0 0,0 0-3 0 0,-2 1 10 0 0,0-1-8 0 0,2 0-2 0 0,-1 0 10 0 0,0 0 1 0 0,-2 0 5 0 0,3 0-24 0 0,0 0 17 0 0,-2 0-2 0 0,3 0-9 0 0,-1 0-1 0 0,-2 0 4 0 0,3 0 12 0 0,-1 0-7 0 0,-1 0-16 0 0,-1 0 0 0 0,2 0 12 0 0,-1 0 1 0 0,0 0-4 0 0,-2 0 81 0 0,3 0-98 0 0,-1 0 18 0 0,0 0 8 0 0,-2 0-10 0 0,2 0 2 0 0,0 0 0 0 0,-1 0 14 0 0,2 0-27 0 0,-1-1 22 0 0,-1 1-21 0 0,-1 0 16 0 0,4 0-1 0 0,-2 0-9 0 0,-1-1 13 0 0,0 1-5 0 0,1 0 7 0 0,0 0-11 0 0,-1-1-11 0 0,-1 1 41 0 0,-1 0-51 0 0,2 0 40 0 0,1 0-8 0 0,-2 0-2 0 0,0 0-13 0 0,-1 0 4 0 0,0 0 26 0 0,2 0 20 0 0,1 0-69 0 0,-1 0 41 0 0,-1 0-29 0 0,-1 0 17 0 0,-1 0-24 0 0,0 0 30 0 0,-1 0-24 0 0,4 0 10 0 0,-1 0 2 0 0,1 0 7 0 0,-1 0-20 0 0,-1 0 52 0 0,-1 0-53 0 0,3 0 8 0 0,0 1-3 0 0,-1-1 32 0 0,0 0-19 0 0,2 0-11 0 0,-1 0 22 0 0,-1 1-17 0 0,0-1 1 0 0,-1 0 13 0 0,3 0-8 0 0,-1 0 12 0 0,0 1-4 0 0,0-1-7 0 0,-2 0 12 0 0,3 0 23 0 0,-1 0-38 0 0,0 0 8 0 0,-1 0 10 0 0,2 0-36 0 0,-1 0 15 0 0,0 0-1 0 0,-1 0 4 0 0,2 0-10 0 0,-1 1 13 0 0,0-1 0 0 0,-1 0 14 0 0,-2 1-17 0 0,3-1 2 0 0,0 0-6 0 0,-1 1 28 0 0,-1-1-40 0 0,0 0 101 0 0,-1 0-118 0 0,3 1 42 0 0,-1-1 5 0 0,0 0 0 0 0,0 1-17 0 0,2-1 33 0 0,0 1-28 0 0,-2-1 18 0 0,3 0 22 0 0,-1 1-34 0 0,-1-1 17 0 0,-1 0 8 0 0,3 0-12 0 0,-2 0 37 0 0,0 1-57 0 0,-1-1 36 0 0,2 0-35 0 0,-1 1 14 0 0,0-1-14 0 0,-1 1-6 0 0,1-1 15 0 0,1 1-14 0 0,-2-1 9 0 0,0 0 7 0 0,1 1 25 0 0,0-1-52 0 0,0 1 54 0 0,-2-1-55 0 0,3 0 72 0 0,-1 1-81 0 0,-1-1 43 0 0,0 1-37 0 0,1-1 42 0 0,0 1-8 0 0,-1-1 31 0 0,0 0 3 0 0,2 1 42 0 0,-1-1-10 0 0,0 1 6 0 0,-1-1 5 0 0,3 0 17 0 0,-1 1-9 0 0,0-1-29 0 0,-2 0-1 0 0,2 1-6 0 0,0-1 9 0 0,-2 1-8 0 0,0-1 16 0 0,-1 0-8 0 0,2 1 12 0 0,0-1 1 0 0,-1 0-13 0 0,0 1 18 0 0,-2-1-34 0 0,0 0 28 0 0,3 0-32 0 0,-1 0-4 0 0,0 0-14 0 0,-1 0-8 0 0,0 0-3 0 0,-1 0 23 0 0,3 0-31 0 0,0 1 15 0 0,0-1-23 0 0,-1 0 1 0 0,-1 0 22 0 0,-1 1-26 0 0,3-1 23 0 0,-1 0-26 0 0,1 1 12 0 0,-2-1 6 0 0,0 0-2 0 0,-1 0-9 0 0,0 0 4 0 0,3 1-2 0 0,0-1 28 0 0,0 0-46 0 0,-1 1 39 0 0,0-1-31 0 0,-2 0 13 0 0,3 0 6 0 0,-1 1-26 0 0,0-1 23 0 0,-1 0-18 0 0,0 0 6 0 0,-1 0 16 0 0,-1 1-23 0 0,4-1 8 0 0,-1 0-13 0 0,0 0 18 0 0,0 0-6 0 0,-1 0-17 0 0,-1 0 24 0 0,2 0-35 0 0,1 0 14 0 0,-1 0 10 0 0,-1 1-14 0 0,0-1 20 0 0,-2 0-16 0 0,4 1 10 0 0,-1 0 7 0 0,0-1 7 0 0,-1 1-15 0 0,2 0-9 0 0,-1 0 6 0 0,0-1 7 0 0,-1 1 2 0 0,2 0-13 0 0,0 1 4 0 0,-1-1-7 0 0,0 0 6 0 0,1 1-1 0 0,-1-1 9 0 0,0 1-12 0 0,-1-1 9 0 0,1 1 16 0 0,1-1-23 0 0,-1 0 17 0 0,-1 0-15 0 0,1 0 5 0 0,0 0 2 0 0,-1 0 0 0 0,0 0 4 0 0,1 0-10 0 0,0 1 8 0 0,0-1 2 0 0,-1 0-10 0 0,2 1 13 0 0,-2 0-4 0 0,1-1-13 0 0,-2 0 18 0 0,3 1-30 0 0,-2-1 28 0 0,1 1-32 0 0,-1-1 24 0 0,1 1-4 0 0,-1-1-8 0 0,1 0 18 0 0,-2 0 8 0 0,2 1-35 0 0,0-1 30 0 0,-1 0-28 0 0,-1 0 26 0 0,1 1-21 0 0,0-1 10 0 0,-1 0 12 0 0,0 0-18 0 0,2 1 34 0 0,-1 0-34 0 0,0 0 12 0 0,0-1 10 0 0,0 2-14 0 0,1-1 15 0 0,-1-1-4 0 0,1 2-13 0 0,0-1 13 0 0,-1 0-14 0 0,1 0 14 0 0,-1 0-14 0 0,0-1 0 0 0,1 2 23 0 0,0-1-17 0 0,0 0 16 0 0,0 1-23 0 0,0-1 7 0 0,0 0 20 0 0,-1 1-39 0 0,1-1 31 0 0,-2 0-14 0 0,2 0-6 0 0,-1 1 21 0 0,0-2-25 0 0,1 2 17 0 0,-2-1-15 0 0,1 0 5 0 0,-1-1 16 0 0,2 2-18 0 0,-1-1 15 0 0,0 0-14 0 0,-1-1 0 0 0,2 1 18 0 0,-1 1-15 0 0,0-1 15 0 0,1 0-23 0 0,0 0 11 0 0,-1 0 11 0 0,1 1-4 0 0,0-1 11 0 0,0 2-30 0 0,0-1 9 0 0,0 1 5 0 0,-1-1-12 0 0,2 1 9 0 0,-1-1-12 0 0,0 1 8 0 0,0 0 16 0 0,0-1-23 0 0,0 0 26 0 0,1 1-17 0 0,-2-1-8 0 0,2 1 11 0 0,-2-1 0 0 0,2 0-9 0 0,-2 0-1 0 0,1-1 4 0 0,0 2 17 0 0,-1-1-23 0 0,1 1 31 0 0,0-1-14 0 0,0 2-14 0 0,-1-1 33 0 0,0-1-35 0 0,1 1 2 0 0,-2-2 0 0 0,2 1 16 0 0,-2 0-14 0 0,2 1-4 0 0,-2-1 11 0 0,1 0-14 0 0,0 1 5 0 0,0-1 21 0 0,0 0-30 0 0,0 1 25 0 0,0 0-27 0 0,0 1 17 0 0,0-2 18 0 0,0 2-19 0 0,0-2 7 0 0,0 2-12 0 0,0-1-6 0 0,0 0 16 0 0,0 0-16 0 0,-1-1 146 0 0,1 2-220 0 0,0-2 193 0 0,0 2-219 0 0,0 0 165 0 0,1 0-215 0 0,-1 0 174 0 0,0 0-257 0 0,-1-1 36 0 0,1 1-60 0 0,0-1 143 0 0,0 0-288 0 0,0-1 37 0 0,-1-1-85 0 0,1 1-68 0 0,-1 0-136 0 0,0-1 59 0 0,1 1-160 0 0,-1 0-37 0 0,0-1-53 0 0,0-1-102 0 0,0 2 26 0 0,0-1-160 0 0,-1-1 112 0 0,2 3-1076 0 0,-2-2 1019 0 0,1 1 346 0 0,-1 0-199 0 0,0 0 135 0 0,-1-1 37 0 0,0 1 68 0 0,0 0 44 0 0,1-1 23 0 0,-2 2-61 0 0,1-1 50 0 0,-1 1-31 0 0,1 0 110 0 0,-1-1 21 0 0,1 1 74 0 0,-1 0 117 0 0,1-1 57 0 0,0 1 65 0 0,0 0 81 0 0,0 0 78 0 0,0 1 51 0 0,0-1 8 0 0,0-1 104 0 0,1 2 77 0 0,0-1-15 0 0,0-1 65 0 0,0 2 4 0 0,1-1 17 0 0,0-2-12 0 0,0 3 1 0 0,0-2 32 0 0,0 0-51 0 0,1 1 30 0 0,0 0-10 0 0,-1-1-3 0 0,1 0 25 0 0,0-1-73 0 0,-1 0 79 0 0,1 1 133 0 0,-1 0-262 0 0,1-1 260 0 0,-1 0-325 0 0,-1-2 249 0 0,1 1-294 0 0,0 1 247 0 0,1 0-352 0 0,-1-1 288 0 0,0 0-312 0 0,0 0 276 0 0,0 0-332 0 0,0 1 260 0 0,0 0-356 0 0,0-1 171 0 0,0 1-278 0 0,1 0 2 0 0,-1 1-128 0 0,0-1-60 0 0,0 2-68 0 0,0-1-172 0 0,1 2-155 0 0,-1-1-325 0 0,1 1-776 0 0,-1-1 323 0 0,0-1-835 0 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9:50.45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5912E6"/>
      <inkml:brushProperty name="anchorY" value="-1.70987E6"/>
      <inkml:brushProperty name="scaleFactor" value="0.5"/>
    </inkml:brush>
  </inkml:definitions>
  <inkml:trace contextRef="#ctx0" brushRef="#br0">1 0 108 0 0,'0'0'3978'0'0,"0"2"-3286"0"0,0 0-103 0 0,0 0-49 0 0,0 0-69 0 0,0-1-119 0 0,0 0 27 0 0,0-1-94 0 0,0 2-39 0 0,0 0-21 0 0,0 0-67 0 0,0 0 20 0 0,0-1-43 0 0,0 0 19 0 0,0-1-49 0 0,0 1 3 0 0,1 1-7 0 0,0-1-33 0 0,-1 0-10 0 0,1 0-32 0 0,0 1 11 0 0,0 0-10 0 0,0 0-17 0 0,-1-1-5 0 0,2 1-51 0 0,-1 1-66 0 0,0-1-106 0 0,0-1-98 0 0,1 1-66 0 0,-1 0-139 0 0,0 0-129 0 0,-1-1-185 0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9:51.69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604E6"/>
      <inkml:brushProperty name="anchorY" value="-1.71119E6"/>
      <inkml:brushProperty name="scaleFactor" value="0.5"/>
    </inkml:brush>
  </inkml:definitions>
  <inkml:trace contextRef="#ctx0" brushRef="#br0">4 46 344 0 0,'0'0'1428'0'0,"-1"-2"-266"0"0,0 1-129 0 0,1-1-101 0 0,-1 1-148 0 0,1 0-72 0 0,-1-2 160 0 0,1 1-315 0 0,0 0 254 0 0,0 0-347 0 0,0 1 238 0 0,0-2-372 0 0,0 0 281 0 0,0 1-241 0 0,0 0 226 0 0,0 0-160 0 0,0 2 142 0 0,1-2-141 0 0,0 0 116 0 0,0 0-143 0 0,0-1 1715 0 0,-1 2-1827 0 0,1-1-97 0 0,-1 0 50 0 0,0 1-74 0 0,1-1 1247 0 0,1 3-1367 0 0,1 0-8 0 0,-1-1 5 0 0,1 1-21 0 0,0 1-8 0 0,-1 0 19 0 0,0 0-16 0 0,1 1 15 0 0,-1-1-28 0 0,1 2 23 0 0,-1 0-13 0 0,2 0-1 0 0,-2 0-9 0 0,1 0 12 0 0,-1-1 10 0 0,1 2 20 0 0,-1-1 14 0 0,1 2 8 0 0,-1-2-19 0 0,0 2 16 0 0,0-1 32 0 0,1 1-33 0 0,-1-1 27 0 0,0 1-13 0 0,0-1-15 0 0,1 1 14 0 0,-1-1 18 0 0,0 2 0 0 0,0-2 85 0 0,0 1-98 0 0,-1-1 127 0 0,1 0-140 0 0,-1 0 136 0 0,1 1-153 0 0,-1-1 171 0 0,1 1-164 0 0,-1-2 176 0 0,1 2-173 0 0,0-2 229 0 0,-1 2-258 0 0,0-1 256 0 0,0 1-320 0 0,-1-2 291 0 0,1 2-287 0 0,0-1 322 0 0,0 1-315 0 0,0-2 292 0 0,0 2-269 0 0,-1-2 290 0 0,1 1-259 0 0,0 0 262 0 0,1 0-310 0 0,-1-1 232 0 0,0 2-250 0 0,-1-2 234 0 0,1 2-278 0 0,0-2 297 0 0,0 2-301 0 0,0-2 301 0 0,0 2-262 0 0,0-2 265 0 0,0 2-250 0 0,-1-2 229 0 0,1 2-240 0 0,0-2 206 0 0,0 2-255 0 0,0-1 261 0 0,0 0-263 0 0,-1 0 266 0 0,1 1-257 0 0,0-2 259 0 0,-1 2-259 0 0,1-1 260 0 0,-1 2-208 0 0,0-2 244 0 0,1 1-233 0 0,-1-1 226 0 0,1 2-244 0 0,0-2 226 0 0,-1 2-260 0 0,1-2 249 0 0,-1 2-254 0 0,0-2 253 0 0,1 1-203 0 0,-1 0 240 0 0,1 0-163 0 0,-1 0 62 0 0,0 1-7 0 0,0-2 22 0 0,1 2-48 0 0,-1-1 12 0 0,1 2-33 0 0,-1-3 7 0 0,1 2-23 0 0,-1-1-13 0 0,1 1 3 0 0,0-2-36 0 0,0 2 28 0 0,0-2 0 0 0,1 1-14 0 0,-2-1 14 0 0,1 2-14 0 0,0-2 0 0 0,-1 1 4 0 0,1-1-20 0 0,0 1 24 0 0,-1-1-17 0 0,1 1 10 0 0,0-1-2 0 0,0 1 0 0 0,-1-1 56 0 0,1 2-7 0 0,-1-2 34 0 0,1 1-21 0 0,0-1-34 0 0,0 2 38 0 0,0-2-47 0 0,1 1-5 0 0,-1-1 1 0 0,0 1-13 0 0,1-2 18 0 0,-1 1-34 0 0,-1 0-4 0 0,2 0 23 0 0,-1-1-13 0 0,0 1 28 0 0,1-1-40 0 0,-1 1 17 0 0,0-1 4 0 0,0 1-2 0 0,0-1 1 0 0,0-1-28 0 0,0 1 12 0 0,0 0 10 0 0,-1-1-18 0 0,1 1 24 0 0,0 0-30 0 0,0-1 5 0 0,0 1 30 0 0,1-1-33 0 0,-1 0 35 0 0,0 1-38 0 0,0-1 25 0 0,-1 0-4 0 0,1-1 2 0 0,-1 2 18 0 0,1-1-28 0 0,-1-1 10 0 0,1 2 19 0 0,-1 0-193 0 0,1-2 285 0 0,-1 2-297 0 0,1-1 283 0 0,0-1-248 0 0,-1 0 247 0 0,1 1-250 0 0,-1-1 267 0 0,0 1-258 0 0,1-2 265 0 0,-1 0-270 0 0,0 2 278 0 0,1-1-280 0 0,-1-1 266 0 0,1 1-262 0 0,-1-1 269 0 0,0-1-267 0 0,0 2 267 0 0,0 0-257 0 0,0 0 260 0 0,0 0-270 0 0,0-1 301 0 0,0 0-310 0 0,0-1 267 0 0,0 0-126 0 0,0 0-7 0 0,0 2 5 0 0,1-1-169 0 0,-1 1 168 0 0,0-1-362 0 0,0 0 103 0 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24.78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0274E6"/>
      <inkml:brushProperty name="anchorY" value="-1.74828E6"/>
      <inkml:brushProperty name="scaleFactor" value="0.5"/>
    </inkml:brush>
  </inkml:definitions>
  <inkml:trace contextRef="#ctx0" brushRef="#br0">0 29 172 0 0,'0'0'2990'0'0,"1"-2"-1700"0"0,-1 0-6 0 0,0 0-407 0 0,1 0 185 0 0,-1 1-417 0 0,0-2 206 0 0,1 1-408 0 0,-1 1 197 0 0,0-1-274 0 0,1 1 141 0 0,-1 0 113 0 0,1-1-514 0 0,-1 0 163 0 0,1 0-259 0 0,0 1 216 0 0,-1 0-253 0 0,0 0 199 0 0,1 1-44 0 0,-1 1-109 0 0,1 1-89 0 0,0 0 149 0 0,0 1-236 0 0,-1 0 217 0 0,1 2-302 0 0,0-1 199 0 0,0-1-294 0 0,-1 3 189 0 0,1-2-362 0 0,-1 3 26 0 0,1-2-63 0 0,-1 2 1 0 0,1-2-62 0 0,0 3-31 0 0,0-2-111 0 0,0 3 13 0 0,1-1-37 0 0,-1-1-97 0 0,1 1 273 0 0,0 1-310 0 0,0-2 324 0 0,0 2-516 0 0,0-2-1233 0 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24.91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0405E6"/>
      <inkml:brushProperty name="anchorY" value="-1.74966E6"/>
      <inkml:brushProperty name="scaleFactor" value="0.5"/>
    </inkml:brush>
  </inkml:definitions>
  <inkml:trace contextRef="#ctx0" brushRef="#br0">1 1 1464 0 0,'0'0'0'0'0,"0"2"0"0"0,0 2 252 0 0,1 2-198 0 0,1-1 315 0 0,-1 3-148 0 0,0-2 131 0 0,0 1-242 0 0,0 0 338 0 0,0 1-232 0 0,0-1 210 0 0,1 0-258 0 0,-1-1 258 0 0,0 2-276 0 0,0-2 208 0 0,-1 2-148 0 0,1-2-135 0 0,0 1 141 0 0,0-1-213 0 0,0 1 176 0 0,0-1-205 0 0,0 1 181 0 0,-1-1-229 0 0,1 1 155 0 0,0-1-264 0 0,0 2 74 0 0,-1-2-284 0 0,1 1 106 0 0,0-1-461 0 0,0 2-609 0 0,-1-1 1148 0 0,1-2-2662 0 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25.09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0534E6"/>
      <inkml:brushProperty name="anchorY" value="-1.75113E6"/>
      <inkml:brushProperty name="scaleFactor" value="0.5"/>
    </inkml:brush>
  </inkml:definitions>
  <inkml:trace contextRef="#ctx0" brushRef="#br0">6 0 320 0 0,'0'0'820'0'0,"-1"2"-257"0"0,1 0-56 0 0,-1 2-127 0 0,1-1-47 0 0,-1 0-102 0 0,1 1-18 0 0,-1 0-64 0 0,1-1-7 0 0,0 2-64 0 0,0-1-42 0 0,0-1-34 0 0,0 1-103 0 0,-1 0-111 0 0,1-1-47 0 0,0 2-125 0 0,-1-1-585 0 0,1 2 492 0 0,0-2-1013 0 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25.27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0407E6"/>
      <inkml:brushProperty name="anchorY" value="-1.74993E6"/>
      <inkml:brushProperty name="scaleFactor" value="0.5"/>
    </inkml:brush>
  </inkml:definitions>
  <inkml:trace contextRef="#ctx0" brushRef="#br0">25 1 1012 0 0,'0'0'868'0'0,"-1"2"-154"0"0,0 0-161 0 0,0 2-71 0 0,0 0-83 0 0,0 1 5 0 0,-1-1-49 0 0,1 2-32 0 0,-1-2-123 0 0,0 1 21 0 0,1 0-90 0 0,-1 0 24 0 0,1-1-72 0 0,0-1 18 0 0,0 2-84 0 0,0-1 3 0 0,0 0-99 0 0,1 1-36 0 0,-1-1-57 0 0,1 1-48 0 0,-1 0-29 0 0,1 0-96 0 0,0 0-33 0 0,0 1-63 0 0,0-1-83 0 0,0 2-29 0 0,-1-2 55 0 0,1 2-335 0 0,-1-2 369 0 0,0 0-799 0 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25.42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0277E6"/>
      <inkml:brushProperty name="anchorY" value="-1.74879E6"/>
      <inkml:brushProperty name="scaleFactor" value="0.5"/>
    </inkml:brush>
  </inkml:definitions>
  <inkml:trace contextRef="#ctx0" brushRef="#br0">8 0 1232 0 0,'0'0'276'0'0,"-1"4"33"0"0,1-1 60 0 0,-1 4 74 0 0,0-1-48 0 0,1 3-58 0 0,-1 0 51 0 0,0-1-30 0 0,1 1-2 0 0,-1-1 43 0 0,0 1-50 0 0,1-2-44 0 0,-1 2 26 0 0,1-2 10 0 0,0 1-74 0 0,0 0-66 0 0,0 0 2 0 0,0-1-51 0 0,1 1-32 0 0,-1-1-8 0 0,1 1-68 0 0,0-3-62 0 0,-1 3-61 0 0,1-2-107 0 0,-1 1 9 0 0,1-1-41 0 0,0 1-18 0 0,0-1-113 0 0,0 1-40 0 0,0-1-114 0 0,1 1-37 0 0,-1-2-56 0 0,1 2-43 0 0,-1-2-479 0 0,0 2 514 0 0,-1-1-1172 0 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25.64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0405E6"/>
      <inkml:brushProperty name="anchorY" value="-1.75031E6"/>
      <inkml:brushProperty name="scaleFactor" value="0.5"/>
    </inkml:brush>
  </inkml:definitions>
  <inkml:trace contextRef="#ctx0" brushRef="#br0">0 0 772 0 0,'0'0'212'0'0,"1"4"201"0"0,-1-1-156 0 0,1 4-13 0 0,0-1 25 0 0,-1 2 22 0 0,1 1-32 0 0,0-1 31 0 0,0 1-4 0 0,0-1-27 0 0,0 0-9 0 0,1 0-32 0 0,-1-2-22 0 0,1 2-10 0 0,-1-2 14 0 0,1 1-29 0 0,0-1 8 0 0,0 1 25 0 0,-1-1 25 0 0,2 1-24 0 0,-1-2 24 0 0,0 2-17 0 0,-1-1 48 0 0,1 1-56 0 0,-1-1 4 0 0,0 1-54 0 0,-1-1-28 0 0,1 2-24 0 0,-1-2-12 0 0,0 2 0 0 0,1-1-49 0 0,-1 1-19 0 0,-1-2 45 0 0,1 2-41 0 0,0-2 0 0 0,-1 1 18 0 0,1-1-53 0 0,0 2-26 0 0,-1-2-51 0 0,1 2-56 0 0,0-2-49 0 0,-1 2-100 0 0,1-1-145 0 0,1 1-220 0 0,-1-2-396 0 0,1 2-436 0 0,0-2 904 0 0,0-1-2207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39:02.6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34 126 2684 0 0,'-33'-4'13443'0'0,"36"2"-13419"0"0,-1 0 0 0 0,1 1 0 0 0,0 0 0 0 0,0-1 0 0 0,0 1 0 0 0,0 0 0 0 0,1 1 0 0 0,-1-1 0 0 0,0 1 0 0 0,4-1 0 0 0,44-2 141 0 0,-26 2-94 0 0,513-23 1245 0 0,-138 9-542 0 0,178-18-188 0 0,38 16-555 0 0,-493 13 17 0 0,390-6-25 0 0,-510 10-12 0 0,54-2 102 0 0,-54 2 11 0 0,17 1-628 0 0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25.81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0536E6"/>
      <inkml:brushProperty name="anchorY" value="-1.7519E6"/>
      <inkml:brushProperty name="scaleFactor" value="0.5"/>
    </inkml:brush>
  </inkml:definitions>
  <inkml:trace contextRef="#ctx0" brushRef="#br0">16 1 20 0 0,'0'0'0'0'0,"-1"1"1084"0"0,-1 1-270 0 0,1 0-171 0 0,-1-1-103 0 0,0 1-123 0 0,1 0-95 0 0,-1 0-65 0 0,1-1-148 0 0,0 2-181 0 0,0-1-293 0 0,0 0-920 0 0,0-1 1367 0 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26.57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0407E6"/>
      <inkml:brushProperty name="anchorY" value="-1.75065E6"/>
      <inkml:brushProperty name="scaleFactor" value="0.5"/>
    </inkml:brush>
  </inkml:definitions>
  <inkml:trace contextRef="#ctx0" brushRef="#br0">0 92 1060 0 0,'0'0'14715'0'0,"3"0"-14267"0"0,0 0-21 0 0,4-1 14 0 0,3 1-77 0 0,3 0-29 0 0,3 0-70 0 0,4 0-42 0 0,4-1-28 0 0,4 1-68 0 0,4-1-13 0 0,6-1-35 0 0,4 0-8 0 0,5 0-53 0 0,4-1 28 0 0,1 0-22 0 0,2 0-8 0 0,1-2-3 0 0,1 1-10 0 0,-1 0 7 0 0,-1-1-12 0 0,-1 1-1 0 0,-1-1 112 0 0,-4 1-178 0 0,-2 0 48 0 0,-4 0-31 0 0,-2 0 30 0 0,-5 1-24 0 0,-2 0 17 0 0,-3 0 5 0 0,-3 1-6 0 0,-3 0 7 0 0,-2 0-6 0 0,-2 0-31 0 0,-2 1 4 0 0,-1-1-36 0 0,-4 1 4 0 0,0 0-13 0 0,-2 0 17 0 0,2 0 3 0 0,-3 0-10 0 0,1 1 14 0 0,-2-1-14 0 0,2 1 0 0 0,-2 0 4 0 0,1 0 17 0 0,-1 1 10 0 0,1-1 12 0 0,-2 1 7 0 0,2-1 14 0 0,-2 0-3 0 0,1 1 16 0 0,-1-1 5 0 0,-2 0 4 0 0,2 0 5 0 0,-2 0 0 0 0,-1 1 0 0 0,1-1 0 0 0,0 0 9 0 0,-2 0-12 0 0,-1 0 33 0 0,2 1-29 0 0,-1-1 24 0 0,0 0-35 0 0,-2 1 0 0 0,0-1-42 0 0,-1 0-60 0 0,-1 0-24 0 0,3 0-22 0 0,1-1-59 0 0,-1 1-52 0 0,-1 0-60 0 0,0-1-171 0 0,-1 1-158 0 0,-2-6-4178 0 0,-2 3 3284 0 0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27.17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0674E6"/>
      <inkml:brushProperty name="anchorY" value="-1.75182E6"/>
      <inkml:brushProperty name="scaleFactor" value="0.5"/>
    </inkml:brush>
  </inkml:definitions>
  <inkml:trace contextRef="#ctx0" brushRef="#br0">193 52 268 0 0,'0'0'0'0'0,"-2"-2"1600"0"0,-1 0-378 0 0,0-1-78 0 0,-1 1-118 0 0,-1-2-110 0 0,1 1-81 0 0,-1 0-92 0 0,1 0-64 0 0,1 1-94 0 0,-1-1-136 0 0,1 1-27 0 0,0 0-109 0 0,-1 0-29 0 0,1 0-85 0 0,0 0-44 0 0,1 1 20 0 0,0-1-64 0 0,0 0-7 0 0,1 0-57 0 0,0 1 8 0 0,0 0 31 0 0,1 1-62 0 0,-2-1 10 0 0,-1 0-33 0 0,1 0 7 0 0,1 0 19 0 0,-1 1-29 0 0,1-1 37 0 0,1 1-39 0 0,-3 0 17 0 0,-1 0 8 0 0,1 0-12 0 0,0 0 4 0 0,-2 0 27 0 0,1 1-31 0 0,0-1-13 0 0,1 0-6 0 0,-3 1 32 0 0,2-1-30 0 0,0 0 20 0 0,-2 0-10 0 0,1 1-16 0 0,0-1 38 0 0,-1 1-32 0 0,2 0-8 0 0,0-1 40 0 0,1 1-27 0 0,-2 0 4 0 0,1 0-19 0 0,1 0-14 0 0,0-1 12 0 0,-2 1 42 0 0,2 0-41 0 0,0-1 6 0 0,0 0 21 0 0,2 1-12 0 0,0-1 5 0 0,-1 0 13 0 0,-1 1 1 0 0,1 0 9 0 0,1-1 162 0 0,-1 1 67 0 0,1-1 529 0 0,0 2-436 0 0,1 0 8 0 0,-1 0-4 0 0,2 2-16 0 0,0-1-56 0 0,2 1-37 0 0,0 0-40 0 0,3 0-18 0 0,-1 0-28 0 0,2 1-27 0 0,2 1-19 0 0,1-1-21 0 0,1 1 3 0 0,0 1-31 0 0,0-1-6 0 0,0 1-18 0 0,1-1-12 0 0,-1 1 7 0 0,1-1-22 0 0,-1 1 19 0 0,0-1-15 0 0,0 1-5 0 0,-1-1-13 0 0,0 0-11 0 0,-3-2 16 0 0,1 1-6 0 0,-2-1 12 0 0,1 1 15 0 0,-2 0-4 0 0,1-1 27 0 0,-1 0 16 0 0,-1 0 24 0 0,-1 0 34 0 0,-1 1-21 0 0,0-1 41 0 0,-2 2 69 0 0,0-2 24 0 0,-1 2-11 0 0,0-2 28 0 0,-3 2-6 0 0,0 0-64 0 0,-2 0-18 0 0,-1 1-12 0 0,0 0-12 0 0,-2-1-40 0 0,0 1-4 0 0,-1 0-26 0 0,0 0-13 0 0,-1 0-8 0 0,0 1 1 0 0,0-1-21 0 0,0 1-32 0 0,0 0-169 0 0,0 1-127 0 0,1 1-163 0 0,-1-1-480 0 0,0 2-36 0 0,2 1-504 0 0,-1 0-250 0 0,2 1-2550 0 0,1 0-2052 0 0,2-3 4977 0 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9:58.25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6186E6"/>
      <inkml:brushProperty name="anchorY" value="-1.71319E6"/>
      <inkml:brushProperty name="scaleFactor" value="0.5"/>
    </inkml:brush>
  </inkml:definitions>
  <inkml:trace contextRef="#ctx0" brushRef="#br0">742 134 1784 0 0,'0'0'2352'0'0,"1"-2"-541"0"0,0 0-186 0 0,1-3-335 0 0,0 1-306 0 0,1-1-192 0 0,0 0-140 0 0,0 0-194 0 0,0 0 180 0 0,0 0 41 0 0,-1 1-25 0 0,2-1 48 0 0,-1 1-168 0 0,0 0 34 0 0,-1 0-228 0 0,0 1 35 0 0,0-1-196 0 0,0 2 125 0 0,-1-1-201 0 0,1 0 106 0 0,-1 1-167 0 0,0-1 119 0 0,0 2-128 0 0,1-1 87 0 0,-1 0-97 0 0,0 0 111 0 0,0 1-109 0 0,0 0 132 0 0,-1 1 85 0 0,0-2-197 0 0,0 1 140 0 0,0-1-169 0 0,0 1 134 0 0,0 0-131 0 0,-1-1 140 0 0,1 0-144 0 0,-1 0 104 0 0,-2-1-92 0 0,1 1 114 0 0,-3-1-127 0 0,1 0 96 0 0,-3 0-133 0 0,1 0 145 0 0,-4 0-134 0 0,-1 0 134 0 0,-1 0-123 0 0,-2 1 116 0 0,-1 0-109 0 0,-1 0 117 0 0,-1 2-119 0 0,-2 0 134 0 0,-2 1-129 0 0,-1 2 133 0 0,-2 0-128 0 0,-2 2 127 0 0,-3 3-140 0 0,-1 1 93 0 0,-3 3-24 0 0,-1 3 103 0 0,-4 4-36 0 0,0 4 30 0 0,-2 4 37 0 0,1 5-24 0 0,0 3 57 0 0,1 4-53 0 0,2 4 3 0 0,3 3 36 0 0,3 4 2 0 0,3 2-55 0 0,4 2-94 0 0,4 1 108 0 0,4 2-143 0 0,5-1 168 0 0,4 0-130 0 0,4 0 73 0 0,5-1-105 0 0,4 0 66 0 0,5-2-97 0 0,5-2 97 0 0,3-3-8 0 0,5-3-33 0 0,4-3-99 0 0,4-3 158 0 0,4-5-189 0 0,2-5 94 0 0,3-4-164 0 0,1-5 76 0 0,0-5-94 0 0,0-5 9 0 0,-1-3-56 0 0,-2-5 35 0 0,0-2 1 0 0,-1-4 13 0 0,-1-3-86 0 0,-2-3 49 0 0,-3-2-158 0 0,-3-4 150 0 0,-5-1-92 0 0,-3-3 139 0 0,-5-1-75 0 0,-3-1 12 0 0,-6-1 116 0 0,-3-1 53 0 0,-4 0-70 0 0,-4-1 110 0 0,-3 0-45 0 0,-3 0 85 0 0,-3 2-69 0 0,-2-1 89 0 0,-2 2-114 0 0,-2 1 100 0 0,-1 2-96 0 0,-1 1 97 0 0,0 1-85 0 0,-1 3 63 0 0,2 1-60 0 0,0 1 73 0 0,1 2-83 0 0,2 1 87 0 0,2 1-125 0 0,1 0 135 0 0,3 3-145 0 0,0-1 109 0 0,3 2-131 0 0,0-1 130 0 0,3 1-101 0 0,1-1 101 0 0,1 1-141 0 0,3-1 37 0 0,0 1-5 0 0,4-2 6 0 0,3 1 27 0 0,2 0-3 0 0,2-1 8 0 0,1 1 0 0 0,1 1 4 0 0,1-1 4 0 0,0 2-10 0 0,-3 0 18 0 0,3 2 36 0 0,0 1 60 0 0,0 2 46 0 0,0 1 64 0 0,0 3 90 0 0,-1 2-97 0 0,0 3 69 0 0,-1 2-21 0 0,-1 3 66 0 0,0 3-79 0 0,-1 3 27 0 0,-1 3-74 0 0,0 2 13 0 0,-2 2-40 0 0,0 1-28 0 0,-1 1-23 0 0,-1 0-6 0 0,1 1-35 0 0,-1 0 9 0 0,0-2-14 0 0,1 1 7 0 0,1-2-96 0 0,-1-2-99 0 0,0-2-131 0 0,1-2-175 0 0,0-2-174 0 0,0-1-170 0 0,1-3-271 0 0,0-2-177 0 0,0-3-326 0 0,1-1-605 0 0,-3-4-2294 0 0,3-3-2551 0 0,-2-1 5836 0 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9:59.86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6331E6"/>
      <inkml:brushProperty name="anchorY" value="-1.71565E6"/>
      <inkml:brushProperty name="scaleFactor" value="0.5"/>
    </inkml:brush>
  </inkml:definitions>
  <inkml:trace contextRef="#ctx0" brushRef="#br0">258 265 880 0 0,'0'0'2520'0'0,"1"2"-737"0"0,0 1-293 0 0,2 0-210 0 0,-1 0-187 0 0,1 2-71 0 0,-1-1 18 0 0,0-1-14 0 0,0 1 76 0 0,0 0-189 0 0,0-2-43 0 0,1 1-243 0 0,-1-1 14 0 0,0-1-246 0 0,0 0 38 0 0,2 0-176 0 0,-1-2 55 0 0,0 1-180 0 0,2-2 130 0 0,-1 0-196 0 0,2-1 121 0 0,1-1-171 0 0,-1-1 140 0 0,1-1-167 0 0,0 0 128 0 0,0-2-152 0 0,0 0 141 0 0,0-2-152 0 0,0 1 139 0 0,0-2-164 0 0,0 0 165 0 0,-1 1-148 0 0,0-2 151 0 0,0 1-124 0 0,0-1 174 0 0,-1 1-102 0 0,0-1 156 0 0,-1 2-75 0 0,-1-1 134 0 0,0 1-124 0 0,-1 0 153 0 0,0 3-78 0 0,-1-2 59 0 0,0 2-122 0 0,-1-1 12 0 0,0-1-42 0 0,-1 2 12 0 0,-1-1-72 0 0,0 0 33 0 0,-1 0-88 0 0,-2 1 5 0 0,-1 0 14 0 0,-1 0 19 0 0,-2 1-52 0 0,-2 1 37 0 0,-2 1-50 0 0,-1 2 55 0 0,-2 0-73 0 0,-1 2 45 0 0,-3 2-33 0 0,-1 1 60 0 0,-2 3-68 0 0,-2 1 77 0 0,-1 3-79 0 0,1 1 99 0 0,-2 3-67 0 0,1 2 7 0 0,2 1 18 0 0,1 2-27 0 0,2 1 51 0 0,3 1-80 0 0,2 1 103 0 0,4-1-73 0 0,3 1 51 0 0,3 0-33 0 0,3 0-13 0 0,4-1 26 0 0,4 0-23 0 0,2 0 21 0 0,4-1-20 0 0,3-1-3 0 0,2-1 5 0 0,2-3-31 0 0,1-1-10 0 0,1-3 7 0 0,1-3-38 0 0,0-2 72 0 0,0-2-93 0 0,-1-2 99 0 0,0-3-72 0 0,0-1 92 0 0,-1-4-115 0 0,-1-2 92 0 0,-1-2-34 0 0,-1-2 66 0 0,-1-2-22 0 0,-2-2 5 0 0,-1-2-8 0 0,-2-2 1 0 0,-1 0-62 0 0,-1-1 93 0 0,-2-1-78 0 0,-1 1 95 0 0,0-1-46 0 0,-2 1 67 0 0,0 2-68 0 0,-1 1 35 0 0,0 1-25 0 0,-1 1 39 0 0,1 3-101 0 0,-1 0 64 0 0,0 2-130 0 0,0 3 114 0 0,0-1-56 0 0,0 3 36 0 0,0 0-56 0 0,0 1 101 0 0,0 2-101 0 0,-1 1 102 0 0,2 3-91 0 0,1 0 107 0 0,0 3-50 0 0,2 3 31 0 0,0 1-40 0 0,1 3 54 0 0,0 1-45 0 0,1 2-33 0 0,1 1 61 0 0,-1 1-77 0 0,1 1 84 0 0,0 0-77 0 0,0 1 74 0 0,1-1-77 0 0,-1 0 65 0 0,1-1-29 0 0,-2-1 64 0 0,1-1-54 0 0,0-2 102 0 0,-1 0-38 0 0,0-1 117 0 0,-1-3-8 0 0,1 0-38 0 0,-2-3-16 0 0,2 0-6 0 0,-1-2-31 0 0,2-2-7 0 0,-2-1-19 0 0,3-2-29 0 0,1-3 16 0 0,0-1-12 0 0,0-3 22 0 0,1-1-54 0 0,-1-2-2 0 0,0-1 18 0 0,1-2-4 0 0,0-1-13 0 0,-1 0 10 0 0,-1-1-18 0 0,0 0 19 0 0,-2 1-29 0 0,0 0 22 0 0,0 1-2 0 0,-1 1-37 0 0,-1 3 16 0 0,-1 0-49 0 0,0 2 22 0 0,-1 2-45 0 0,0 0 20 0 0,-1 1 26 0 0,0 3 19 0 0,-1 0-12 0 0,1 4 34 0 0,0 0 28 0 0,0 5-6 0 0,1 2-18 0 0,1 3 39 0 0,0 2-36 0 0,1 3 25 0 0,1 1-30 0 0,2 2 41 0 0,2 1-32 0 0,1 1-22 0 0,2 0-35 0 0,1 1-77 0 0,2-2-159 0 0,0-1-209 0 0,2-1-151 0 0,-1-3-185 0 0,0-1-370 0 0,0-3-82 0 0,-1-2-235 0 0,-3-3-383 0 0,2-3-271 0 0,-1-2-1736 0 0,-1-4-1882 0 0,-2 0 4270 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9:59.98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6535E6"/>
      <inkml:brushProperty name="anchorY" value="-1.71702E6"/>
      <inkml:brushProperty name="scaleFactor" value="0.5"/>
    </inkml:brush>
  </inkml:definitions>
  <inkml:trace contextRef="#ctx0" brushRef="#br0">116 52 644 0 0,'-3'-2'2612'0'0,"-4"-3"-835"0"0,-2-2-317 0 0,-2-1-292 0 0,-2 1-311 0 0,-1 0-206 0 0,4 2-208 0 0,-3 0-161 0 0,4 2-114 0 0,2 1-176 0 0,-1 1-348 0 0,2 1-496 0 0,0 3-2232 0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00.41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6396E6"/>
      <inkml:brushProperty name="anchorY" value="-1.71571E6"/>
      <inkml:brushProperty name="scaleFactor" value="0.5"/>
    </inkml:brush>
  </inkml:definitions>
  <inkml:trace contextRef="#ctx0" brushRef="#br0">0 39 2856 0 0,'0'0'17403'0'0,"3"-1"-17171"0"0,0 1-161 0 0,-1 0 2 0 0,2 0-167 0 0,-1 1 30 0 0,0 2-140 0 0,-1 0 89 0 0,2 2-178 0 0,0 3 134 0 0,0 1-153 0 0,0 2 184 0 0,1 1-178 0 0,-1 2 168 0 0,1 2-69 0 0,0 1 45 0 0,-1 0 33 0 0,1 2 19 0 0,-1 0 26 0 0,-1-1 28 0 0,0-1 38 0 0,0-1 104 0 0,-1 0 53 0 0,1-2 92 0 0,-1-2 146 0 0,-1-1 108 0 0,1-1 85 0 0,-1-2 202 0 0,0-1-223 0 0,0-1 80 0 0,-1-2-226 0 0,1-2 175 0 0,-1 0 265 0 0,2-4-633 0 0,0-3 24 0 0,1-2-8 0 0,1-2-72 0 0,1-2-14 0 0,1-3-23 0 0,1-2-35 0 0,1-2-21 0 0,2-2-1 0 0,2-2 108 0 0,0-1-209 0 0,2 0 206 0 0,-1 0-237 0 0,2 1 199 0 0,-1 1-239 0 0,1 1 209 0 0,-2 2-237 0 0,1 2 246 0 0,-1 2-323 0 0,-2 2 250 0 0,-2 4-205 0 0,2 2 212 0 0,-2 2-192 0 0,1 3 100 0 0,1 4-34 0 0,-1 2-17 0 0,1 5 114 0 0,0 2-25 0 0,0 4 26 0 0,1 3-6 0 0,0 3-30 0 0,1 2-10 0 0,-1 2 0 0 0,1 1-282 0 0,0 0-27 0 0,1 0-159 0 0,0 0-183 0 0,1-2-166 0 0,0 0-233 0 0,0-2-347 0 0,1-2-135 0 0,1-2-445 0 0,0-4-535 0 0,-1-3-1770 0 0,2-4-2575 0 0,-4-2 5640 0 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00.58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6585E6"/>
      <inkml:brushProperty name="anchorY" value="-1.71734E6"/>
      <inkml:brushProperty name="scaleFactor" value="0.5"/>
    </inkml:brush>
  </inkml:definitions>
  <inkml:trace contextRef="#ctx0" brushRef="#br0">8 43 2488 0 0,'-2'-3'8126'0'0,"1"-1"-6262"0"0,0 1-374 0 0,0 0 37 0 0,0-2-96 0 0,0 1-160 0 0,0 1-159 0 0,1-1-219 0 0,0 1-148 0 0,3 0-173 0 0,1 0-99 0 0,4 1-126 0 0,4 1-111 0 0,3 0-154 0 0,3 0-170 0 0,5 1-168 0 0,3 0-209 0 0,4 1-484 0 0,3 1-281 0 0,2 0-349 0 0,1 1-632 0 0,2 0-265 0 0,0 0-1942 0 0,-1 1-2607 0 0,-6-1 5808 0 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01.45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675E6"/>
      <inkml:brushProperty name="anchorY" value="-1.71858E6"/>
      <inkml:brushProperty name="scaleFactor" value="0.5"/>
    </inkml:brush>
  </inkml:definitions>
  <inkml:trace contextRef="#ctx0" brushRef="#br0">54 253 4432 0 0,'0'-3'3161'0'0,"-3"-5"-804"0"0,0-2-176 0 0,0-2-428 0 0,-1-1-230 0 0,1 0-312 0 0,-1 0-97 0 0,1 2-200 0 0,0 0-162 0 0,0 3-107 0 0,0 1-130 0 0,1 2 16 0 0,0 2 57 0 0,1 1 168 0 0,0 4-262 0 0,-1 3 201 0 0,1 5-357 0 0,0 5 198 0 0,0 6-308 0 0,0 5 194 0 0,-1 7-332 0 0,1 5 256 0 0,0 6-310 0 0,1 5 88 0 0,1 5-46 0 0,0 4 14 0 0,1 1 8 0 0,3 2-39 0 0,0 0 166 0 0,1-2-273 0 0,2-2 250 0 0,-1-4-248 0 0,1-3 231 0 0,0-3-261 0 0,0-4 241 0 0,-1-5-238 0 0,-1-3 290 0 0,0-4-306 0 0,-1-4 300 0 0,-1-3-165 0 0,0-3 405 0 0,-1-4-209 0 0,-1-2 208 0 0,0-4-302 0 0,-1-2 188 0 0,0-3-279 0 0,0-3 216 0 0,-2-3-300 0 0,0-5 258 0 0,-1-3-305 0 0,-1-4 88 0 0,-1-5-37 0 0,0-5 11 0 0,-1-4-3 0 0,0-5 24 0 0,-1-4-2 0 0,0-3 287 0 0,-1-3-169 0 0,0-1 318 0 0,1-1-337 0 0,-1 0 383 0 0,1-1-306 0 0,0 1 53 0 0,0-1 133 0 0,1 2-127 0 0,0 0 15 0 0,1 1-36 0 0,0 2-22 0 0,1 0-53 0 0,1 2 3 0 0,1-1-90 0 0,0 2-56 0 0,2-1 57 0 0,1 1-109 0 0,1 1 54 0 0,2-1-153 0 0,2 1 106 0 0,2 1-130 0 0,1 2-16 0 0,3 3-69 0 0,1 1-57 0 0,2 3-55 0 0,2 3-25 0 0,3 3 29 0 0,0 3-41 0 0,3 4 49 0 0,0 5 32 0 0,3 3 44 0 0,1 5 38 0 0,2 4 13 0 0,0 6 25 0 0,1 4 178 0 0,-1 5-245 0 0,-1 4 250 0 0,-3 4-258 0 0,-3 4 234 0 0,-3 3-238 0 0,-6 2 275 0 0,-4 0-222 0 0,-5 3 246 0 0,-6 0-215 0 0,-5 1 258 0 0,-5 1-239 0 0,-4 0 112 0 0,-5-1 17 0 0,-4-2-5 0 0,-1-3 16 0 0,-2-4 25 0 0,-1-3 13 0 0,1-3-6 0 0,0-4 36 0 0,2-3 18 0 0,1-3 35 0 0,3-3-22 0 0,2-2 52 0 0,2-2 0 0 0,2-1-2 0 0,2-2 7 0 0,3-2-62 0 0,1-1-29 0 0,2-1-23 0 0,2-1 1 0 0,3 0-51 0 0,0-1-61 0 0,2 0 141 0 0,2-2-220 0 0,0 0 165 0 0,5-1-280 0 0,3 0 200 0 0,2 0-329 0 0,2 0 270 0 0,1 1-215 0 0,2 0 184 0 0,2 0-161 0 0,1 1 174 0 0,2 1-121 0 0,2 0 66 0 0,0 3-69 0 0,2 0 163 0 0,1 3-7 0 0,0 1-23 0 0,0 2 28 0 0,0 2 48 0 0,-1 2-14 0 0,-1 3 13 0 0,-3 1 21 0 0,-3 3 32 0 0,-3 2-12 0 0,-3 2 91 0 0,-3 2-114 0 0,-5 0 122 0 0,-3 2-32 0 0,-4 1 215 0 0,-4 2-108 0 0,-5 0 333 0 0,-4 1-147 0 0,-4-1 296 0 0,-5 0-239 0 0,-3-2 216 0 0,-2-3-273 0 0,-4-1 258 0 0,-1-3-320 0 0,-1-3 239 0 0,1-3-276 0 0,0-4 218 0 0,2-3-289 0 0,1-4 205 0 0,2-2-276 0 0,2-4 123 0 0,2-2-430 0 0,2-4-4 0 0,2-2-622 0 0,3-4-61 0 0,3-1-225 0 0,5-2-384 0 0,3-1-173 0 0,5 0-278 0 0,3-1-392 0 0,4 1-374 0 0,4 1-2242 0 0,5 1-3111 0 0,-1 3 7150 0 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02.46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6879E6"/>
      <inkml:brushProperty name="anchorY" value="-1.72075E6"/>
      <inkml:brushProperty name="scaleFactor" value="0.5"/>
    </inkml:brush>
  </inkml:definitions>
  <inkml:trace contextRef="#ctx0" brushRef="#br0">575 325 2416 0 0,'0'0'3177'0'0,"0"-3"-972"0"0,-1 1-473 0 0,0-3-406 0 0,0 0-342 0 0,-1-1-164 0 0,1 1-214 0 0,-1-2 131 0 0,0 2-105 0 0,1-2 31 0 0,0 2-260 0 0,1-2 69 0 0,1 2-231 0 0,0-2 22 0 0,1 1-252 0 0,2-1 72 0 0,0 0-125 0 0,1-1-48 0 0,0-1-5 0 0,0 0-7 0 0,1 0 21 0 0,0-1 12 0 0,0 0 12 0 0,0 0 13 0 0,0 0 22 0 0,0 0 78 0 0,-1-1 64 0 0,0 2 105 0 0,-1-1 109 0 0,-1 2 54 0 0,-1-1 68 0 0,0 2 88 0 0,0-1 94 0 0,-1 1 122 0 0,-1 0-201 0 0,0 1 117 0 0,-1-2-142 0 0,-2 1 172 0 0,-1-1-216 0 0,-2 1 284 0 0,-3 1-299 0 0,0-1 161 0 0,-3 1-316 0 0,-1 1 175 0 0,-4 0-339 0 0,-1 1 245 0 0,-2 1-302 0 0,-3 1 215 0 0,-3 1-288 0 0,-1 3 217 0 0,-4 1-253 0 0,-2 3 63 0 0,-3 3-28 0 0,-4 3-1 0 0,-1 3 19 0 0,-2 4-1 0 0,2 2-3 0 0,1 2 6 0 0,4 1-39 0 0,3 2 67 0 0,6 1-86 0 0,4-1 45 0 0,6 2-19 0 0,5-2-62 0 0,5 1-33 0 0,5 0-60 0 0,5 0-7 0 0,4 0 126 0 0,5-2-208 0 0,3 0 235 0 0,3-3-254 0 0,4-1 188 0 0,2-3-258 0 0,3-3 273 0 0,1-4-216 0 0,2-3 233 0 0,1-3-159 0 0,1-4 83 0 0,0-3 10 0 0,2-5 61 0 0,-1-3-10 0 0,0-3 69 0 0,0-3 35 0 0,-2-3 63 0 0,-3-1 2 0 0,-2-1 20 0 0,-3-1 59 0 0,-4 0 166 0 0,-2 0-248 0 0,-3 1 224 0 0,-2 1-283 0 0,-3 1 192 0 0,-1 1-267 0 0,-1 2 186 0 0,-2 1-271 0 0,-1 1 226 0 0,0 2-307 0 0,-2 3 252 0 0,0 0-253 0 0,-1 2 236 0 0,-1 3-254 0 0,0 1 263 0 0,0 2-271 0 0,-2 1 165 0 0,-2 2-289 0 0,0 3 66 0 0,-1 3-90 0 0,1 2-32 0 0,1 3 42 0 0,1 2 10 0 0,2 3 31 0 0,1 1 64 0 0,2 2-10 0 0,2 2 78 0 0,3 1-28 0 0,1 0 124 0 0,1 1-14 0 0,1-2 43 0 0,1-2 58 0 0,-1-2 90 0 0,0-2-2 0 0,-1-3 144 0 0,0-2-128 0 0,0-2 190 0 0,-2-3-148 0 0,1-3 220 0 0,-1-2-245 0 0,3-3 31 0 0,1-2 66 0 0,0-4 82 0 0,1-2-29 0 0,1-2 51 0 0,1-2 27 0 0,1-2-35 0 0,1-2-65 0 0,0-1 9 0 0,1-2 1 0 0,0 1-51 0 0,1-1-37 0 0,-1 1-38 0 0,0 1-32 0 0,0 1-42 0 0,-2 1-30 0 0,0 1-23 0 0,-2 3-40 0 0,0 1-34 0 0,-1 1 15 0 0,-1 3-55 0 0,-2 2 33 0 0,1 2 3 0 0,-2 1-2 0 0,1 2-64 0 0,1 3 1 0 0,-1 3 14 0 0,0 2-8 0 0,0 2 106 0 0,0 3-156 0 0,-2 2 42 0 0,1 1-34 0 0,0 2 31 0 0,-1 2-70 0 0,0 0 30 0 0,-1 0 166 0 0,0 0-213 0 0,0 0 240 0 0,-2-1-215 0 0,0-1 293 0 0,0-2-263 0 0,-2-2 298 0 0,0-1-208 0 0,-1-4 289 0 0,-1 1-244 0 0,0-3 307 0 0,-1 0-205 0 0,-1-2 112 0 0,0-1-2 0 0,-1-3-29 0 0,0-1-2 0 0,0-4-4 0 0,1-2-15 0 0,1-3-21 0 0,2-3 76 0 0,0-3-150 0 0,3-3-1 0 0,2-3 28 0 0,3-4-48 0 0,2-4 191 0 0,3-1-265 0 0,3-2 248 0 0,2 0-291 0 0,2 0 257 0 0,1 1-261 0 0,1 3 234 0 0,0 2-276 0 0,-1 4 254 0 0,0 3-298 0 0,-2 3 256 0 0,-1 4-253 0 0,-2 3 288 0 0,-4 3-281 0 0,2 4 286 0 0,-1 3-243 0 0,0 3 228 0 0,-1 3-231 0 0,0 4 93 0 0,-1 3-12 0 0,-1 2 31 0 0,-1 5-20 0 0,0 1 8 0 0,-1 4-96 0 0,-1 1 4 0 0,0 2-385 0 0,-1 1 49 0 0,1 0-248 0 0,0 1-32 0 0,1-1-48 0 0,0-2-177 0 0,2-1-54 0 0,1-2-352 0 0,1-3-262 0 0,2-3-166 0 0,0-3-507 0 0,2-4-2724 0 0,1-3-2931 0 0,-4-4 6994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39:12.3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252 188 1772 0 0,'0'0'8271'0'0,"7"-17"-5762"0"0,-8 13-2413 0 0,1 0-1 0 0,0 0 0 0 0,0 0 0 0 0,0 1 0 0 0,1-1 0 0 0,-1 0 0 0 0,1 0 0 0 0,0 0 0 0 0,2-6 0 0 0,4-27 227 0 0,-7 28-223 0 0,1 6-67 0 0,0 0 0 0 0,-1 0 0 0 0,0 1 0 0 0,0-1 0 0 0,0 0 0 0 0,0 0 0 0 0,0 0 1 0 0,-1 0-1 0 0,1 0 0 0 0,-1 0 0 0 0,0 0 0 0 0,0 1 0 0 0,0-1 0 0 0,0 0 0 0 0,0 1 1 0 0,0-1-1 0 0,-1 0 0 0 0,0 1 0 0 0,1 0 0 0 0,-1-1 0 0 0,0 1 0 0 0,0 0 0 0 0,0 0 1 0 0,0 0-1 0 0,0 0 0 0 0,-1 0 0 0 0,1 1 0 0 0,-1-1 0 0 0,-3-1 0 0 0,1 2-21 0 0,1 0 0 0 0,-1 0-1 0 0,0 1 1 0 0,0-1-1 0 0,0 1 1 0 0,0 1-1 0 0,1-1 1 0 0,-1 0-1 0 0,0 1 1 0 0,0 0 0 0 0,0 0-1 0 0,1 1 1 0 0,-1-1-1 0 0,1 1 1 0 0,-1 0-1 0 0,1 0 1 0 0,0 1 0 0 0,-5 3-1 0 0,-3 1 23 0 0,1 1 0 0 0,0 0 0 0 0,1 1 0 0 0,0 0 0 0 0,-15 18 0 0 0,18-17-10 0 0,0-1 0 0 0,0 1 0 0 0,1 1 0 0 0,0-1 0 0 0,1 1 0 0 0,0 0 0 0 0,1 0-1 0 0,1 0 1 0 0,-1 1 0 0 0,-2 21 0 0 0,5-28-15 0 0,1-1 0 0 0,0 1-1 0 0,0 0 1 0 0,0 0 0 0 0,1 0-1 0 0,-1-1 1 0 0,1 1 0 0 0,0 0 0 0 0,1 0-1 0 0,-1-1 1 0 0,1 1 0 0 0,0-1-1 0 0,0 0 1 0 0,0 1 0 0 0,1-1 0 0 0,-1 0-1 0 0,1 0 1 0 0,0 0 0 0 0,0-1-1 0 0,0 1 1 0 0,1-1 0 0 0,-1 0 0 0 0,1 0-1 0 0,0 0 1 0 0,0 0 0 0 0,0 0-1 0 0,0-1 1 0 0,1 0 0 0 0,5 2-1 0 0,3 1-43 0 0,0-1-1 0 0,0-1 1 0 0,0 0-1 0 0,1-1 1 0 0,-1 0-1 0 0,1-1 1 0 0,0-1-1 0 0,-1 0 1 0 0,1-1-1 0 0,0 0 1 0 0,-1-1-1 0 0,26-7 1 0 0,-29 6 12 0 0,-1 1 0 0 0,1-2 1 0 0,-1 1-1 0 0,0-1 0 0 0,0-1 0 0 0,-1 0 1 0 0,1 0-1 0 0,-1 0 0 0 0,0-1 0 0 0,0 0 0 0 0,-1-1 1 0 0,1 0-1 0 0,-2 0 0 0 0,1-1 0 0 0,-1 0 1 0 0,0 0-1 0 0,-1 0 0 0 0,7-13 0 0 0,-9 16 52 0 0,-1 0-1 0 0,-1-1 0 0 0,1 1 1 0 0,-1 0-1 0 0,0-1 0 0 0,0 1 1 0 0,0-1-1 0 0,-1 0 1 0 0,1 1-1 0 0,-2-1 0 0 0,1 1 1 0 0,0-1-1 0 0,-1 1 0 0 0,0-1 1 0 0,-1 1-1 0 0,1-1 0 0 0,-1 1 1 0 0,0 0-1 0 0,0 0 0 0 0,-1 0 1 0 0,1 0-1 0 0,-1 0 1 0 0,0 0-1 0 0,0 1 0 0 0,-1-1 1 0 0,0 1-1 0 0,1 0 0 0 0,-1 0 1 0 0,-1 1-1 0 0,1-1 0 0 0,0 1 1 0 0,-1 0-1 0 0,0 0 0 0 0,0 0 1 0 0,0 1-1 0 0,-7-4 0 0 0,4 3-48 0 0,-1 0-1 0 0,1 1 1 0 0,-1 0-1 0 0,0 0 1 0 0,-11-1-1 0 0,15 3-359 0 0,1 0 0 0 0,-1 0-1 0 0,0 1 1 0 0,0-1 0 0 0,-8 3-1 0 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03.11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7133E6"/>
      <inkml:brushProperty name="anchorY" value="-1.72227E6"/>
      <inkml:brushProperty name="scaleFactor" value="0.5"/>
    </inkml:brush>
  </inkml:definitions>
  <inkml:trace contextRef="#ctx0" brushRef="#br0">500 932 2524 0 0,'2'-1'2192'0'0,"0"-2"-578"0"0,1 0-31 0 0,1-2-298 0 0,-1 1-81 0 0,2-1-76 0 0,-2 1 78 0 0,2-1-201 0 0,-2 1 92 0 0,0-1-300 0 0,-1 2 72 0 0,1-1-343 0 0,-1 1 48 0 0,1-1-210 0 0,-1 1 27 0 0,1 0-184 0 0,0 0 77 0 0,0-1-191 0 0,-1 1 115 0 0,1-2-186 0 0,0 1 163 0 0,1-2-175 0 0,-1 1 145 0 0,1-1-100 0 0,-1 2 145 0 0,0-3-124 0 0,0 2 77 0 0,1-2-45 0 0,-2 2 118 0 0,1-2-28 0 0,-1 1 50 0 0,-1-2 24 0 0,0 0 18 0 0,-1 2-6 0 0,0-3 42 0 0,-1 1 73 0 0,0 1-164 0 0,-1-2 175 0 0,-2 1-251 0 0,-1-1 190 0 0,-2 1-164 0 0,-1-1 269 0 0,-1 1-311 0 0,-3 1 234 0 0,-1 0-269 0 0,-3 1 249 0 0,-2 0-292 0 0,-3 2 225 0 0,-2 1-238 0 0,-3 1 213 0 0,-2 3-224 0 0,-2 2 252 0 0,-4 2-234 0 0,-2 3 197 0 0,0 3-254 0 0,-2 3 252 0 0,2 2-262 0 0,0 3 74 0 0,3 2-16 0 0,2 1-27 0 0,5 2 41 0 0,4 1-22 0 0,5 0 3 0 0,4 0-10 0 0,5 0 2 0 0,4 0 23 0 0,4 0 105 0 0,6 0-263 0 0,4-1 196 0 0,4-1-267 0 0,3-2 213 0 0,4-1-268 0 0,2-3 188 0 0,3-4-232 0 0,1-2 102 0 0,1-4 30 0 0,1-3-14 0 0,1-4 38 0 0,1-3 44 0 0,0-4 2 0 0,1-3 32 0 0,0-5-1 0 0,0-4-44 0 0,-1-5 55 0 0,-1-5 132 0 0,-1-5-220 0 0,-3-5 205 0 0,-2-6-236 0 0,-3-4 217 0 0,-3-6-189 0 0,-3-3 252 0 0,-3-2-124 0 0,-3-2 136 0 0,-2 0 31 0 0,-3 2 60 0 0,-2 2 84 0 0,-2 5 6 0 0,-1 5 7 0 0,-2 4-100 0 0,-1 4-17 0 0,-2 4-57 0 0,-1 3-29 0 0,-1 3-29 0 0,0 3-15 0 0,0 3-23 0 0,0 3-23 0 0,0 2-57 0 0,1 2 37 0 0,2 3-76 0 0,0 2 63 0 0,1 4-3 0 0,1 2-12 0 0,-1 4 99 0 0,0 5-117 0 0,0 4 76 0 0,0 5-56 0 0,1 7 19 0 0,2 7 167 0 0,1 8-263 0 0,3 8 277 0 0,2 6-295 0 0,1 7 250 0 0,3 4-249 0 0,1 4 68 0 0,2 1 0 0 0,2 2 2 0 0,1 0 10 0 0,1-1 17 0 0,1-1-3 0 0,1-2 165 0 0,-1-2-238 0 0,1-2 251 0 0,0-3-268 0 0,-1-3 280 0 0,-1-5-327 0 0,-1-4 116 0 0,-1-5-403 0 0,-1-5 129 0 0,-1-4-380 0 0,-2-4 80 0 0,0-4-419 0 0,-1-4-477 0 0,1-4-336 0 0,-3-3-240 0 0,2-4-71 0 0,0-3-291 0 0,1-3-363 0 0,1-4-1490 0 0,1-5-2608 0 0,-3 1 5630 0 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03.66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7299E6"/>
      <inkml:brushProperty name="anchorY" value="-1.72385E6"/>
      <inkml:brushProperty name="scaleFactor" value="0.5"/>
    </inkml:brush>
  </inkml:definitions>
  <inkml:trace contextRef="#ctx0" brushRef="#br0">53 105 2944 0 0,'0'-2'2893'0'0,"1"-4"-561"0"0,0-1-302 0 0,0-1-279 0 0,0 1-196 0 0,0-2-118 0 0,-1 1-54 0 0,0-1-114 0 0,-1 2-52 0 0,0-1-228 0 0,0 2 15 0 0,-1-1-437 0 0,1 1 107 0 0,1 2-318 0 0,-1 0 152 0 0,0 1-260 0 0,1 0 144 0 0,-2 3-265 0 0,0 0 197 0 0,-1 4-262 0 0,0 3 191 0 0,-2 2-244 0 0,1 4 247 0 0,-1 2-302 0 0,-1 3 230 0 0,0 3-240 0 0,2 1 68 0 0,-1 3-19 0 0,2 1 17 0 0,1 2 14 0 0,3 1-45 0 0,2 1 1 0 0,1 1 31 0 0,4 0-44 0 0,1-1 46 0 0,3-1 131 0 0,2-1-195 0 0,1-3 191 0 0,2-2-216 0 0,0-3 212 0 0,1-2-285 0 0,0-4 80 0 0,2-2-59 0 0,-1-4 50 0 0,1-2-6 0 0,-1-3 40 0 0,1-3 23 0 0,-1-2 6 0 0,1-3-17 0 0,0-3 25 0 0,-1-3-12 0 0,1-2-15 0 0,-1-3 60 0 0,-1-1 48 0 0,-2-1 128 0 0,0 0-132 0 0,-3 0 342 0 0,-1 0-275 0 0,-1 2 176 0 0,-3 1-301 0 0,0 2 182 0 0,-1 2-283 0 0,-2 3 216 0 0,0 0-239 0 0,-2 2 260 0 0,0 2-243 0 0,-1 2 228 0 0,-1 1-235 0 0,1 3 112 0 0,1 2-45 0 0,0 2 13 0 0,0 3-21 0 0,2 2-13 0 0,0 2-26 0 0,2 2-40 0 0,2 2-34 0 0,2 1-40 0 0,1 1 11 0 0,4 1-45 0 0,1-1 189 0 0,2-1-206 0 0,1 0 218 0 0,1-3-158 0 0,-1-1 188 0 0,0-3-174 0 0,-1-2 185 0 0,0-3-162 0 0,-2-3 59 0 0,-1-2 23 0 0,0-4 9 0 0,0-1-5 0 0,-1-4 14 0 0,-1-3 30 0 0,0-3 0 0 0,-1-3 87 0 0,0-4-116 0 0,-2-4 159 0 0,-2-2-178 0 0,-1-4 261 0 0,-2-1-163 0 0,-3-2 316 0 0,-2-1-223 0 0,-1 1 226 0 0,-3 0-277 0 0,-1 2 157 0 0,-1 3-252 0 0,-3 2 198 0 0,1 3-318 0 0,-2 3 96 0 0,0 3-360 0 0,0 2-42 0 0,0 3-143 0 0,1 4-172 0 0,0 2-114 0 0,2 2-223 0 0,1 2-159 0 0,-1 3-133 0 0,1 1-143 0 0,0 3-393 0 0,1 2-436 0 0,1 3-1615 0 0,3 1-2095 0 0,1-1 4622 0 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03.88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7497E6"/>
      <inkml:brushProperty name="anchorY" value="-1.72507E6"/>
      <inkml:brushProperty name="scaleFactor" value="0.5"/>
    </inkml:brush>
  </inkml:definitions>
  <inkml:trace contextRef="#ctx0" brushRef="#br0">1 42 2876 0 0,'2'0'2657'0'0,"2"-1"-636"0"0,1 0-79 0 0,-1 0-246 0 0,2-1-3 0 0,-1 0-29 0 0,0-2-32 0 0,-1 1-71 0 0,1-1-331 0 0,-1 1 107 0 0,0-2-462 0 0,-1 2 68 0 0,0 0-464 0 0,0-1 99 0 0,-1 2-392 0 0,0 0 192 0 0,-1 0-286 0 0,1 3 210 0 0,0 0-280 0 0,-1 4 216 0 0,-1 2-256 0 0,0 3 245 0 0,1 3-262 0 0,0 3 68 0 0,0 3-5 0 0,1 3-30 0 0,1 3-112 0 0,3 1-90 0 0,2 3-151 0 0,1 1-156 0 0,3 1-7 0 0,1-1-148 0 0,2-1-56 0 0,0-3-100 0 0,1-2-123 0 0,-1-3-199 0 0,1-3-264 0 0,-2-4-435 0 0,0-4-397 0 0,-3-3-2124 0 0,1-4-2439 0 0,-3-2 5541 0 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04.02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765E6"/>
      <inkml:brushProperty name="anchorY" value="-1.72671E6"/>
      <inkml:brushProperty name="scaleFactor" value="0.5"/>
    </inkml:brush>
  </inkml:definitions>
  <inkml:trace contextRef="#ctx0" brushRef="#br0">211 154 3200 0 0,'0'0'0'0'0,"-4"-5"3581"0"0,-6-6-869 0 0,-3-3-639 0 0,-3-2-276 0 0,-2-2-501 0 0,-2 1-128 0 0,1 1-373 0 0,1 2-109 0 0,0 1-108 0 0,2 3-228 0 0,2 3-98 0 0,3 1-186 0 0,0 2-288 0 0,2 2-501 0 0,1 2-505 0 0,3 1-636 0 0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04.70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7501E6"/>
      <inkml:brushProperty name="anchorY" value="-1.7253E6"/>
      <inkml:brushProperty name="scaleFactor" value="0.5"/>
    </inkml:brush>
  </inkml:definitions>
  <inkml:trace contextRef="#ctx0" brushRef="#br0">466 877 3576 0 0,'0'0'6517'0'0,"3"1"-5180"0"0,-1 0-90 0 0,1-1-41 0 0,-1 1-11 0 0,0-1-50 0 0,1 0-290 0 0,0-1-59 0 0,0 1-280 0 0,2-2-10 0 0,-1 0-188 0 0,1-1-9 0 0,-1 1-206 0 0,2-2-49 0 0,-2 1-33 0 0,3-1-14 0 0,-1 1-11 0 0,1-1 6 0 0,-1 1-16 0 0,2-1 8 0 0,-3 0-30 0 0,3-1 31 0 0,-3 1-6 0 0,2 0 17 0 0,-2 0 10 0 0,0-1 58 0 0,-1 1 42 0 0,0 0 48 0 0,-1 0 76 0 0,0-1-21 0 0,-1 1 61 0 0,-1-1 18 0 0,-1 1 16 0 0,-1-2 4 0 0,-1 0-60 0 0,-2 0 126 0 0,-1-1-114 0 0,-3 1 126 0 0,-1 0-172 0 0,-2-1 172 0 0,-1 2-235 0 0,-4-1 167 0 0,-1 1-240 0 0,-3 1 248 0 0,-3 1-246 0 0,-1 2 210 0 0,-3 2-283 0 0,-3 1 222 0 0,-2 2-243 0 0,-2 3 204 0 0,-1 2-241 0 0,-2 2 243 0 0,0 3-261 0 0,1 1 245 0 0,2 3-242 0 0,2 1 222 0 0,4 1-231 0 0,4 1 246 0 0,3 0-252 0 0,4 2 86 0 0,5-1-29 0 0,4 1 35 0 0,4 0-52 0 0,4 0 31 0 0,5-1 0 0 0,4 1 3 0 0,4-2-23 0 0,3 0 21 0 0,4-2 3 0 0,2-3-44 0 0,2-2 61 0 0,2-2-6 0 0,0-4-11 0 0,1-1 30 0 0,0-4-10 0 0,-1-2 9 0 0,1-3 45 0 0,0-3-13 0 0,-1-3 35 0 0,0-3 165 0 0,0-2-209 0 0,-1-5 174 0 0,-1-3-263 0 0,-2-4 248 0 0,0-5-285 0 0,-3-5 247 0 0,-2-5-268 0 0,-1-6 176 0 0,-3-5-153 0 0,-3-4 243 0 0,-2-4-226 0 0,-2-2 167 0 0,-1-2 77 0 0,-3 2-9 0 0,0 1 0 0 0,-3 3 155 0 0,0 3-245 0 0,-2 2 223 0 0,-1 4-251 0 0,-1 3 272 0 0,0 4-330 0 0,0 4 240 0 0,-1 3-300 0 0,1 5 200 0 0,0 3-288 0 0,1 4 201 0 0,0 3-206 0 0,0 4 332 0 0,1 4-402 0 0,1 4 327 0 0,-2 4-259 0 0,0 6 97 0 0,-2 6 27 0 0,1 8 5 0 0,0 7-10 0 0,1 10 164 0 0,0 8-280 0 0,1 9 220 0 0,2 6-276 0 0,1 5 213 0 0,3 4-278 0 0,2 3 237 0 0,1-1-289 0 0,2 1 74 0 0,2-2-18 0 0,1-1 38 0 0,1-3-30 0 0,0-3 25 0 0,2-3 97 0 0,-1-5-298 0 0,0-4 129 0 0,0-7-246 0 0,-1-4 67 0 0,0-6-165 0 0,-1-4-106 0 0,0-5-210 0 0,0-4-403 0 0,1-4-302 0 0,-1-5 64 0 0,-2-2-286 0 0,3-4-255 0 0,1-3-407 0 0,2-3-1168 0 0,1-5-1873 0 0,-2 1 4004 0 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04.98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7657E6"/>
      <inkml:brushProperty name="anchorY" value="-1.72687E6"/>
      <inkml:brushProperty name="scaleFactor" value="0.5"/>
    </inkml:brush>
  </inkml:definitions>
  <inkml:trace contextRef="#ctx0" brushRef="#br0">73 148 2196 0 0,'0'-4'3337'0'0,"0"-4"-893"0"0,0-3-355 0 0,0-2-458 0 0,-1-1-265 0 0,0 0-124 0 0,0 1 22 0 0,0 0 33 0 0,0 2-41 0 0,0 2-218 0 0,1 0-48 0 0,-1 2-333 0 0,1 0-15 0 0,0 1-245 0 0,0 2 37 0 0,0 1-187 0 0,0 2 2 0 0,-2 3-34 0 0,1 3-75 0 0,-2 5 112 0 0,-1 6-196 0 0,-2 6 153 0 0,-1 6-200 0 0,-1 8 145 0 0,0 7-243 0 0,0 6 107 0 0,1 5-166 0 0,1 2 112 0 0,2 3-155 0 0,3 1 95 0 0,2 0-87 0 0,3 0-10 0 0,3-1 63 0 0,3-2-14 0 0,2-3-35 0 0,1-3 78 0 0,1-4-85 0 0,1-4 22 0 0,0-4-54 0 0,0-4 55 0 0,-1-6-150 0 0,-1-3-40 0 0,0-6-345 0 0,-1-4-183 0 0,-3-4-196 0 0,1-4 62 0 0,-1-3-150 0 0,0-4-24 0 0,0-2 81 0 0,0-3-209 0 0,-2-3-181 0 0,-2-3-193 0 0,-2-4-1456 0 0,-3-4-771 0 0,-2 2 1940 0 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05.53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87799E6"/>
      <inkml:brushProperty name="anchorY" value="-1.72899E6"/>
      <inkml:brushProperty name="scaleFactor" value="0.5"/>
    </inkml:brush>
  </inkml:definitions>
  <inkml:trace contextRef="#ctx0" brushRef="#br0">348 771 4708 0 0,'0'0'0'0'0,"-8"-5"1593"0"0,-11-8-39 0 0,-7-3 54 0 0,-7-5-228 0 0,-3-1-111 0 0,-2 1-124 0 0,3 0-59 0 0,2 3 52 0 0,3 2 59 0 0,5 2-55 0 0,4 3 38 0 0,4 1-407 0 0,3 1-33 0 0,5 3-234 0 0,5-1-24 0 0,5 1-209 0 0,4-1-42 0 0,7 1-165 0 0,6-1-102 0 0,7 0-111 0 0,7-1-39 0 0,6-1-49 0 0,6 0-41 0 0,5-2-68 0 0,3 0 1 0 0,3-1 68 0 0,0-1-1 0 0,-1-1 79 0 0,-4 0 48 0 0,-3-2 15 0 0,-5-1 68 0 0,-3-2 111 0 0,-4-1-23 0 0,-4 0 298 0 0,-5-1-169 0 0,-3-1 150 0 0,-4 0-18 0 0,-4 1 113 0 0,-3-1-41 0 0,-2 1 47 0 0,-4 0 65 0 0,-2 1 47 0 0,-3 1-21 0 0,-1 1 149 0 0,-2-1-247 0 0,-1 1 102 0 0,-1 1-298 0 0,-2 2 195 0 0,-1 0-327 0 0,0 3 234 0 0,-1 1-320 0 0,2 3 239 0 0,-2 1-255 0 0,2 3 72 0 0,-3 2 41 0 0,0 5-38 0 0,-1 3 5 0 0,0 6 159 0 0,0 5-257 0 0,0 6 270 0 0,1 6-308 0 0,1 6 287 0 0,1 5-134 0 0,1 5 12 0 0,2 4-184 0 0,2 4 235 0 0,2 4-271 0 0,2 2 259 0 0,1 1-279 0 0,2 1 92 0 0,2-2 1 0 0,-1-3 2 0 0,2-4 20 0 0,0-3 155 0 0,0-5-178 0 0,-1-5 211 0 0,0-5-226 0 0,-1-5 302 0 0,0-3-142 0 0,-2-5 282 0 0,0-3-285 0 0,-1-3 216 0 0,0-4-280 0 0,0-2 83 0 0,0-3-41 0 0,-1-3-24 0 0,2-2 10 0 0,0-4 10 0 0,2-2 126 0 0,-1-2-226 0 0,2-4 218 0 0,0-3-218 0 0,0-3 213 0 0,2-3-270 0 0,-1-3 328 0 0,2-1-273 0 0,1-2 369 0 0,0 0-175 0 0,0-1 302 0 0,1 1-307 0 0,0 0 277 0 0,0 2-321 0 0,-1 2 289 0 0,1 2-380 0 0,-2 2 270 0 0,0 2-357 0 0,0 2 286 0 0,0 3-339 0 0,-1 1 294 0 0,-1 4-321 0 0,1 1 294 0 0,0 4-295 0 0,2 2 288 0 0,0 4-268 0 0,1 3 313 0 0,2 3-326 0 0,0 4 353 0 0,2 3-344 0 0,1 4 304 0 0,1 2-277 0 0,1 4 287 0 0,1 1-291 0 0,2 2 121 0 0,1 1 55 0 0,1 0-302 0 0,1 0 205 0 0,0 0-380 0 0,0-1 85 0 0,0-2-472 0 0,0-2-10 0 0,-1-1-379 0 0,1-4-272 0 0,-2-1-281 0 0,1-3-357 0 0,-1-2-269 0 0,-1-1-811 0 0,0-3-1704 0 0,-2-1-3308 0 0,-3-4 7267 0 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44.89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3026E6"/>
      <inkml:brushProperty name="anchorY" value="-1.77075E6"/>
      <inkml:brushProperty name="scaleFactor" value="0.5"/>
    </inkml:brush>
  </inkml:definitions>
  <inkml:trace contextRef="#ctx0" brushRef="#br0">52 385 704 0 0,'0'0'2100'0'0,"0"-2"-723"0"0,1 0 123 0 0,-1-3-281 0 0,0 1-104 0 0,0-1 10 0 0,1 0-183 0 0,-1-2 171 0 0,0 1-82 0 0,1-2 225 0 0,0 1-159 0 0,0-1 34 0 0,0 1-152 0 0,0-3-32 0 0,0 1-165 0 0,0-1 89 0 0,0 0-29 0 0,1 2 89 0 0,0-1-23 0 0,-1 2-25 0 0,0 0-69 0 0,0 0-104 0 0,0 1 42 0 0,0 1-326 0 0,-1 1 141 0 0,1-1-367 0 0,-1 1 12 0 0,0 0-104 0 0,0 2 120 0 0,0 0-263 0 0,0 2 78 0 0,0-1-45 0 0,0 1 23 0 0,-1 3-3 0 0,-1 2 15 0 0,-1 2-7 0 0,0 3-16 0 0,0 1 9 0 0,0 2 1 0 0,0 2-15 0 0,1 1-4 0 0,0 1 5 0 0,1 1-3 0 0,1 0 20 0 0,0 1-52 0 0,0-1 34 0 0,1 1-12 0 0,0-1-34 0 0,0-1-13 0 0,1 0-45 0 0,0-2-47 0 0,0-1-4 0 0,0-2-4 0 0,-1 0-6 0 0,0-3-23 0 0,0 0-22 0 0,0-2 5 0 0,0 1-55 0 0,-1-1-46 0 0,1-2-9 0 0,-1-2-18 0 0,0-1 58 0 0,0-1-36 0 0,-1-3-359 0 0,-1-1 516 0 0,-1-2 42 0 0,0-3 36 0 0,0-1 12 0 0,0-2 47 0 0,0-1 22 0 0,0 0 104 0 0,0-1 50 0 0,0 1 30 0 0,0 0-13 0 0,0-1 37 0 0,-1 0 60 0 0,1-1 110 0 0,-1 1-26 0 0,1-1-24 0 0,0 0-30 0 0,0-1 268 0 0,0 1-203 0 0,0-1 198 0 0,1-1-356 0 0,0 0 198 0 0,1 0-290 0 0,0-1 179 0 0,1 0-289 0 0,0 0 252 0 0,1 0-310 0 0,0-1 234 0 0,2 1-279 0 0,0 1 238 0 0,1-1-261 0 0,2 1 230 0 0,0 0-263 0 0,1 0 274 0 0,1 1-360 0 0,2 0 271 0 0,1 2-306 0 0,0 0 236 0 0,1 3-270 0 0,2 0 245 0 0,0 2-277 0 0,0 2 212 0 0,2 2-229 0 0,0 1 215 0 0,1 2-202 0 0,0 2 224 0 0,1 2-244 0 0,-1 3 242 0 0,1 1-208 0 0,-2 2 221 0 0,0 1-60 0 0,-2 2-63 0 0,-2 1 67 0 0,-2 0 32 0 0,-2 1 18 0 0,-2 1 38 0 0,-1-1 2 0 0,-2 0-40 0 0,-2 0 108 0 0,-2 0-29 0 0,-1-1 12 0 0,-1 0 29 0 0,-2-1-17 0 0,0-1 16 0 0,-1-1 14 0 0,-1 0-8 0 0,0-1 13 0 0,-1-1 10 0 0,1-3-11 0 0,-1 1 18 0 0,2-2-47 0 0,0 1 38 0 0,0-2-37 0 0,0 0-4 0 0,0-1-13 0 0,2 0 7 0 0,-1-1-69 0 0,1 0-55 0 0,1 0-7 0 0,1-1-29 0 0,1 1 0 0 0,0-1-26 0 0,3-1-329 0 0,0 0 350 0 0,1 1 8 0 0,3-1 67 0 0,-1 0-28 0 0,0 0 31 0 0,4 1-105 0 0,-2 0 199 0 0,3 2-71 0 0,-1-1 3 0 0,1 1 47 0 0,1 1-29 0 0,-1 0 24 0 0,1 2-20 0 0,-1 0 25 0 0,-2 0-3 0 0,1 1-74 0 0,-1 1 121 0 0,0 2-39 0 0,-1 1 14 0 0,-1 0 14 0 0,-1 1-32 0 0,-1 1 66 0 0,-3 0 31 0 0,-1 0 36 0 0,-2 0 32 0 0,-2 0-37 0 0,-1 0 29 0 0,-3 0-28 0 0,-1 0 78 0 0,-3-1-32 0 0,-1-1 12 0 0,-2 0-1 0 0,-1-1-51 0 0,0-1 56 0 0,-1-2-38 0 0,-1-1-35 0 0,1-1 16 0 0,-1-2-27 0 0,1-1-41 0 0,1 0-134 0 0,1-2-50 0 0,0-1-85 0 0,0 0-121 0 0,2-1-152 0 0,1-2-174 0 0,2 0-233 0 0,1 1-420 0 0,1-1-105 0 0,3 1-285 0 0,0-2-622 0 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45.47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3156E6"/>
      <inkml:brushProperty name="anchorY" value="-1.7721E6"/>
      <inkml:brushProperty name="scaleFactor" value="0.5"/>
    </inkml:brush>
  </inkml:definitions>
  <inkml:trace contextRef="#ctx0" brushRef="#br0">68 165 424 0 0,'-2'-2'5467'0'0,"-1"-2"-3577"0"0,0 1-370 0 0,-1-2-405 0 0,0 0-139 0 0,0-2 76 0 0,0 1 145 0 0,0-1-3 0 0,2 2 7 0 0,-1-2-257 0 0,1 1-76 0 0,0-1-256 0 0,1 2-30 0 0,0-1-206 0 0,0 2-22 0 0,0 0-125 0 0,0 0 15 0 0,0 1-146 0 0,0 0 65 0 0,0 1-102 0 0,1 1 91 0 0,0 0-20 0 0,-2 3 21 0 0,1-1-78 0 0,-2 4 61 0 0,1 1-105 0 0,-1 3 71 0 0,0 1-103 0 0,0 2 65 0 0,1 1 12 0 0,0 2-14 0 0,1 0 12 0 0,1 1-22 0 0,1 0-16 0 0,1 1-2 0 0,2 0-52 0 0,1-1 13 0 0,2 1-44 0 0,2-2-13 0 0,1-1-41 0 0,1-1-56 0 0,3-1 12 0 0,1-3-14 0 0,0-1 7 0 0,1-3-82 0 0,-3-2 158 0 0,3-2-110 0 0,-1-1 172 0 0,1-2-108 0 0,-1-2 210 0 0,-1-1-68 0 0,0-2 167 0 0,-2-1-55 0 0,-1 0 103 0 0,-2-1-5 0 0,-1 1 14 0 0,-1 0 15 0 0,-1 1-40 0 0,-1-1-11 0 0,-1 3-92 0 0,0-2-33 0 0,-1 2-86 0 0,0 0 37 0 0,0 1-28 0 0,-1 1-9 0 0,0 1 12 0 0,-1 0-18 0 0,2 2 14 0 0,0 0-18 0 0,2 2-9 0 0,1 2-45 0 0,2 1-81 0 0,1 0-102 0 0,2 1 86 0 0,1 0-114 0 0,4 0 87 0 0,1-1-139 0 0,2 1 189 0 0,2-2-142 0 0,0 0 176 0 0,1-2-101 0 0,-1-1 168 0 0,0-1-129 0 0,-1-1 178 0 0,0-2-111 0 0,-2-2 195 0 0,-1-1-91 0 0,-3-2 221 0 0,-1 0-158 0 0,-2-2 120 0 0,-3-2-97 0 0,-1-1 167 0 0,-3-1-124 0 0,-2-1 163 0 0,-3-1-73 0 0,-2-1-3 0 0,-2 0 23 0 0,-3 0-89 0 0,-1 0-17 0 0,-2 1-46 0 0,-2 1-34 0 0,0 1-42 0 0,-1 1-277 0 0,0 2-140 0 0,1 1-492 0 0,0 2-371 0 0,2 1-260 0 0,2 2-537 0 0,0 1-721 0 0,2 2-1387 0 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45.73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3324E6"/>
      <inkml:brushProperty name="anchorY" value="-1.7732E6"/>
      <inkml:brushProperty name="scaleFactor" value="0.5"/>
    </inkml:brush>
  </inkml:definitions>
  <inkml:trace contextRef="#ctx0" brushRef="#br0">291 9 2992 0 0,'4'-8'18840'0'0,"-3"9"-18519"0"0,1 0 49 0 0,0 4-218 0 0,1 2 125 0 0,1 1-178 0 0,0 3 85 0 0,1 2-174 0 0,1 1 19 0 0,0 2-102 0 0,0 2-29 0 0,1 1-41 0 0,-1 1-32 0 0,0 2-29 0 0,-1 1 61 0 0,-1 0 7 0 0,-2 1 42 0 0,-2 1 25 0 0,-2 0-4 0 0,-2 0 70 0 0,-4 2-32 0 0,-3 0 18 0 0,-2-1 1 0 0,-3 0-76 0 0,-2-2-192 0 0,-5 0-313 0 0,-2-1-109 0 0,-3-2-444 0 0,-3 0-192 0 0,-3-1-265 0 0,-3-1-595 0 0,-2-2-2497 0 0,-2-1-2687 0 0,8-4 6273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1:29.3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47 828 0 0,'-23'-30'22354'0'0,"25"37"-22221"0"0,1-1 1 0 0,0 1-1 0 0,0-1 1 0 0,7 10-1 0 0,32 50 129 0 0,-31-47-81 0 0,1 1 1 0 0,21 24-1 0 0,-32-43-3 0 0,0 0-152 0 0,-1-1-1 0 0,1 1 1 0 0,0-1-1 0 0,-1 0 1 0 0,1 1 0 0 0,0-1-1 0 0,-1 0 1 0 0,1 1-1 0 0,0-1 1 0 0,-1 0 0 0 0,1 0-1 0 0,0 0 1 0 0,0 0 0 0 0,-1 0-1 0 0,1 0 1 0 0,0 0-1 0 0,-1 0 1 0 0,1 0 0 0 0,0 0-1 0 0,0 0 1 0 0,-1 0-1 0 0,1 0 1 0 0,0 0 0 0 0,1-1-1 0 0,21-9 318 0 0,122-100-2173 0 0,-86 63-3014 0 0,1 2-5445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39:13.7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270 141 1764 0 0,'0'0'3352'0'0,"9"-31"2322"0"0,13-25-4122 0 0,-21 54-1316 0 0,-8-34 1724 0 0,6 34-1869 0 0,-14-6 204 0 0,3 7-221 0 0,0 0 0 0 0,0 1 0 0 0,1 0 1 0 0,-1 1-1 0 0,0 1 0 0 0,0-1 0 0 0,0 2 0 0 0,1 0 0 0 0,-1 0 0 0 0,1 1 1 0 0,0 0-1 0 0,0 1 0 0 0,0 0 0 0 0,1 1 0 0 0,-1 0 0 0 0,2 1 0 0 0,-15 12 1 0 0,18-14-29 0 0,0 0 1 0 0,1 1-1 0 0,-1 0 1 0 0,1 0-1 0 0,1 0 1 0 0,-1 1-1 0 0,1-1 1 0 0,1 1-1 0 0,-1 0 1 0 0,1 0-1 0 0,0 0 1 0 0,-3 11 0 0 0,5-12-31 0 0,0 0 1 0 0,1 0-1 0 0,0 1 1 0 0,-1-1-1 0 0,2 0 1 0 0,-1 0-1 0 0,1 0 1 0 0,0 1-1 0 0,0-1 1 0 0,1 0-1 0 0,0 0 1 0 0,0 0-1 0 0,0-1 1 0 0,1 1-1 0 0,0 0 1 0 0,0-1-1 0 0,4 6 1 0 0,0-1 14 0 0,1 0 1 0 0,0-1-1 0 0,0 0 1 0 0,1 0-1 0 0,0-1 1 0 0,1 0-1 0 0,0 0 0 0 0,0-1 1 0 0,0-1-1 0 0,1 0 1 0 0,14 6-1 0 0,-18-9-25 0 0,1 0 0 0 0,0 0 0 0 0,0-1 0 0 0,1 0 0 0 0,-1 0 0 0 0,0-1 0 0 0,1 0 0 0 0,-1-1 0 0 0,1 0 0 0 0,-1 0 0 0 0,0-1 0 0 0,1 0 0 0 0,-1 0 0 0 0,0-1 0 0 0,1 0 0 0 0,-1 0 0 0 0,11-6 0 0 0,-10 3-25 0 0,-1-1-1 0 0,1 0 1 0 0,-1 0 0 0 0,0-1 0 0 0,0 0 0 0 0,0 0 0 0 0,-1-1 0 0 0,-1 0 0 0 0,1 0 0 0 0,-1-1 0 0 0,9-17 0 0 0,-8 13 123 0 0,0-1 1 0 0,-1-1 0 0 0,-1 1 0 0 0,0-1 0 0 0,-1 0 0 0 0,0 0 0 0 0,1-23 0 0 0,-4 33-57 0 0,-1 0 0 0 0,0 0-1 0 0,0 0 1 0 0,-1 0 0 0 0,1 0-1 0 0,-1 0 1 0 0,0 0 0 0 0,-1 0-1 0 0,1 1 1 0 0,-1-1 0 0 0,0 0-1 0 0,0 1 1 0 0,-1-1 0 0 0,1 1-1 0 0,-1 0 1 0 0,0 0 0 0 0,0 0-1 0 0,0 0 1 0 0,0 0-1 0 0,-1 1 1 0 0,0-1 0 0 0,0 1-1 0 0,0 0 1 0 0,0 0 0 0 0,0 0-1 0 0,0 1 1 0 0,-9-4 0 0 0,4 2-464 0 0,0 1 1 0 0,-1 0 0 0 0,1 0 0 0 0,-1 1-1 0 0,-16-2 1 0 0,15 3-1678 0 0,0 1 0 0 0,-1 0 0 0 0,1 1-1 0 0,-16 3 1 0 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46.19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3168E6"/>
      <inkml:brushProperty name="anchorY" value="-1.77253E6"/>
      <inkml:brushProperty name="scaleFactor" value="0.5"/>
    </inkml:brush>
  </inkml:definitions>
  <inkml:trace contextRef="#ctx0" brushRef="#br0">484 7 2380 0 0,'0'0'3771'0'0,"-1"-1"-2309"0"0,-1 0-98 0 0,0 1-96 0 0,-3-2 59 0 0,0 1 68 0 0,-3 0-240 0 0,0 1 20 0 0,-3 0-323 0 0,2 0-101 0 0,-4 1-115 0 0,-1 0-37 0 0,-3 3-163 0 0,-1 0 81 0 0,-1 2-133 0 0,-1 2 62 0 0,-2 2-134 0 0,-1 1-1 0 0,-1 2-57 0 0,-2 2 74 0 0,0 3-76 0 0,-1 2 9 0 0,1 2-17 0 0,0 1 25 0 0,1 3-13 0 0,2 3-4 0 0,2 1 6 0 0,3 1-26 0 0,2 1-44 0 0,3 1 142 0 0,4 1-208 0 0,4 0 93 0 0,4 1-63 0 0,4 3-30 0 0,6 1-29 0 0,5 2 51 0 0,6 2-42 0 0,5 0 79 0 0,5-1-214 0 0,6 0 162 0 0,4-2-307 0 0,5-3-63 0 0,2-2-152 0 0,3-4-94 0 0,2-3-240 0 0,1-4-71 0 0,0-3-369 0 0,-2-4-71 0 0,-1-4-278 0 0,-4-3-141 0 0,-2-3-562 0 0,-4-3-2584 0 0,-2-3-2753 0 0,-9-1 6485 0 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50.48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3324E6"/>
      <inkml:brushProperty name="anchorY" value="-1.77479E6"/>
      <inkml:brushProperty name="scaleFactor" value="0.5"/>
    </inkml:brush>
  </inkml:definitions>
  <inkml:trace contextRef="#ctx0" brushRef="#br0">0 91 1904 0 0,'0'0'1552'0'0,"1"-2"-144"0"0,-1 0-435 0 0,1-3 40 0 0,-1 1-18 0 0,1-1 32 0 0,-1 0-19 0 0,1-1-38 0 0,-1 2-48 0 0,0-2-64 0 0,0 1-52 0 0,1-1-39 0 0,0 1-48 0 0,0-1-6 0 0,0 2-26 0 0,-1 1-79 0 0,1-1-125 0 0,0 0 20 0 0,0 2-97 0 0,-1 0-76 0 0,0-1-45 0 0,0 0-10 0 0,0 1 102 0 0,0 0-88 0 0,0 1 120 0 0,1 3-141 0 0,0 0 136 0 0,2 3-209 0 0,-1 2 173 0 0,2 2-182 0 0,-1 2 155 0 0,1 2-253 0 0,1 2 208 0 0,0 2-258 0 0,0 4 204 0 0,2 1-247 0 0,0 4 85 0 0,1 1-63 0 0,1 1 21 0 0,0 2-35 0 0,1 1 42 0 0,0-1-23 0 0,0 0 175 0 0,0 0-250 0 0,0 0 255 0 0,0-2-284 0 0,-1-1 270 0 0,0-2-270 0 0,-1-2 244 0 0,0-1-269 0 0,-1-3 275 0 0,-1-1-289 0 0,-1-2 151 0 0,-1-2-322 0 0,1-1 40 0 0,-1-2-258 0 0,-1 0-100 0 0,0-4-164 0 0,0 1-309 0 0,-1-2-387 0 0,0-1-210 0 0,0-1-323 0 0,-1-1-594 0 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51.01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3474E6"/>
      <inkml:brushProperty name="anchorY" value="-1.77662E6"/>
      <inkml:brushProperty name="scaleFactor" value="0.5"/>
    </inkml:brush>
  </inkml:definitions>
  <inkml:trace contextRef="#ctx0" brushRef="#br0">158 97 1932 0 0,'-1'-1'1740'0'0,"0"0"-429"0"0,-2-3-92 0 0,0 1-257 0 0,-1-2-74 0 0,0 0-73 0 0,-1-1 36 0 0,1 2-76 0 0,1-2-21 0 0,0 1-47 0 0,0 0-67 0 0,0 1-36 0 0,2 1-34 0 0,-2-1-1 0 0,2 1-9 0 0,-1 1-32 0 0,0-1-29 0 0,0 1-45 0 0,1 0-37 0 0,-1 0 1311 0 0,0 3-1313 0 0,-1 1 2 0 0,1 1-72 0 0,-2 2-54 0 0,0 2-53 0 0,0 2-16 0 0,0 0-64 0 0,-1 2-22 0 0,-1 1-41 0 0,1 0-26 0 0,-1 1 23 0 0,1 0-30 0 0,0 1-24 0 0,-1-1 16 0 0,1 1-21 0 0,0-1-9 0 0,1 0 2 0 0,-1-1-11 0 0,1 0 2 0 0,1-1-20 0 0,-1-1 57 0 0,1-1 2 0 0,1-2 6 0 0,0 0 20 0 0,0-2 4 0 0,0 1 1 0 0,0-1-8 0 0,1-2-101 0 0,0 0 80 0 0,0-2-24 0 0,1 0 0 0 0,0-4-6 0 0,1-2 34 0 0,1-2 26 0 0,-1-2 14 0 0,1-2 125 0 0,0-1-192 0 0,1-2 302 0 0,1-1-254 0 0,0-1 397 0 0,-1 0-230 0 0,1 0 210 0 0,-1 1-204 0 0,1 0 145 0 0,0 0-124 0 0,0 2 137 0 0,-1 0-171 0 0,0 1 121 0 0,0 1-168 0 0,-1 3 88 0 0,0-1-179 0 0,0 2 86 0 0,0 0-182 0 0,-1 0 95 0 0,1 1-147 0 0,0 0 105 0 0,0 1-152 0 0,-1 1 173 0 0,1 1-138 0 0,-1 2 132 0 0,3 0-145 0 0,0 1 155 0 0,3 2-145 0 0,1 1 142 0 0,3 2-144 0 0,0 2 84 0 0,2 0-203 0 0,0 2 112 0 0,2 1-237 0 0,1 1 130 0 0,0-1-267 0 0,0 2 180 0 0,1 0-273 0 0,-1-1 151 0 0,-1 0-243 0 0,0 0-112 0 0,-1 0-150 0 0,-1-1-311 0 0,-1 0-107 0 0,-1-1-295 0 0,0 0-454 0 0,-1-1-437 0 0,-1 0-2024 0 0,-1-1-2691 0 0,-2-1 6036 0 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51.76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3621E6"/>
      <inkml:brushProperty name="anchorY" value="-1.77799E6"/>
      <inkml:brushProperty name="scaleFactor" value="0.5"/>
    </inkml:brush>
  </inkml:definitions>
  <inkml:trace contextRef="#ctx0" brushRef="#br0">68 86 976 0 0,'0'-2'3220'0'0,"-2"-1"-653"0"0,0-2-294 0 0,-1-2-329 0 0,0 0-425 0 0,0 1-65 0 0,0-1-142 0 0,0 1-113 0 0,0-2-33 0 0,0 3-254 0 0,-1-2-165 0 0,2 2-152 0 0,-1-1-140 0 0,1 1-120 0 0,0 2-67 0 0,1 1-85 0 0,0 1-28 0 0,1 0-24 0 0,-2 3-14 0 0,0 2-13 0 0,0 3-3 0 0,-1 3-28 0 0,0 4 30 0 0,0 3-10 0 0,0 3-132 0 0,1 2 150 0 0,-1 3 126 0 0,1 2-221 0 0,1 2 270 0 0,0 1-291 0 0,0 1 348 0 0,1 0-305 0 0,1 1 338 0 0,0 0-108 0 0,1-2 28 0 0,0 0-157 0 0,0-3 165 0 0,0-1-170 0 0,1-1 223 0 0,0-3-154 0 0,0-1 133 0 0,0-2-185 0 0,1-2 143 0 0,-1-2-187 0 0,0-1 119 0 0,0-1-100 0 0,1-2 96 0 0,0-1-158 0 0,1-1 126 0 0,1 0-144 0 0,1-2 96 0 0,1-1-142 0 0,2 0 101 0 0,1-1-174 0 0,2-1-67 0 0,1-2-193 0 0,2 1-9 0 0,2-2-346 0 0,3-1-6 0 0,2 0-347 0 0,1-1-276 0 0,2 0-163 0 0,1-1-251 0 0,1 1-245 0 0,0-1-445 0 0,0 0-2575 0 0,-1 0-2961 0 0,-5 1 6977 0 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52.68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3781E6"/>
      <inkml:brushProperty name="anchorY" value="-1.77983E6"/>
      <inkml:brushProperty name="scaleFactor" value="0.5"/>
    </inkml:brush>
  </inkml:definitions>
  <inkml:trace contextRef="#ctx0" brushRef="#br0">306 164 448 0 0,'0'0'2436'0'0,"-2"-2"-793"0"0,0 0-329 0 0,-1-1-239 0 0,0-1-334 0 0,0-1-20 0 0,0 1-222 0 0,0-2 36 0 0,1 2-194 0 0,0-2-18 0 0,0 1-76 0 0,0-1 6 0 0,1 1-27 0 0,0 0 33 0 0,0 0 101 0 0,0 1-33 0 0,1 0 135 0 0,0 0-2 0 0,0 1 124 0 0,0-2-61 0 0,0 2 128 0 0,0 0-141 0 0,0 2 120 0 0,-1-3-209 0 0,0 2 125 0 0,1-1-174 0 0,-2 1 117 0 0,0-1-231 0 0,1 1 187 0 0,-2 0-188 0 0,0-1 146 0 0,-2 1-170 0 0,0 0 119 0 0,-2 0-80 0 0,0 1-34 0 0,-3 0-23 0 0,-1 1-143 0 0,-2 1 112 0 0,-2 2 32 0 0,0 1-48 0 0,-2 2-2 0 0,-1 1-27 0 0,0 3-14 0 0,0 1-3 0 0,0 1 97 0 0,1 3-197 0 0,1 0 160 0 0,1 2-183 0 0,3 0 155 0 0,2 0-180 0 0,2 1 165 0 0,4-1-205 0 0,2 1 93 0 0,4 0-321 0 0,3-1 101 0 0,4 0-82 0 0,2-2-184 0 0,4 0 163 0 0,2-3-84 0 0,2-1-18 0 0,1-2-16 0 0,1-3 53 0 0,0-2 75 0 0,-1-2 41 0 0,-1-3 57 0 0,-1-1 38 0 0,-1-3 94 0 0,-3-1 57 0 0,-1-2 99 0 0,-2-2 13 0 0,-2-1 25 0 0,-3-1 28 0 0,-2-1 190 0 0,-1 0-62 0 0,-3 0 83 0 0,0 0 2 0 0,-3 0 50 0 0,0 0-7 0 0,-2 0 0 0 0,-1 1-39 0 0,-1 1-45 0 0,0 1 24 0 0,-1 0-26 0 0,1 1 1 0 0,0 1-89 0 0,1 2-22 0 0,1-1-55 0 0,0 2-28 0 0,1-1-44 0 0,1 2-105 0 0,0-2-11 0 0,1 1-123 0 0,1-1-46 0 0,2 0-37 0 0,2-1-74 0 0,2 0-3 0 0,3-1 9 0 0,2 1 35 0 0,3-1 41 0 0,1 0 34 0 0,3 1-5 0 0,0-1 85 0 0,1 1 1 0 0,1 0 19 0 0,-1 1 27 0 0,-1 1 8 0 0,-1 0 51 0 0,-4 2-12 0 0,0-1-16 0 0,-2 2 90 0 0,-4 0 52 0 0,2 1 88 0 0,-1 0 20 0 0,-1 3-24 0 0,0 2-24 0 0,-2 3 1 0 0,-1 1-17 0 0,-1 2 162 0 0,-2 2-272 0 0,0 1 255 0 0,-2 2-355 0 0,1 0 284 0 0,-1 2-268 0 0,1 0 249 0 0,0 1-266 0 0,2-1 238 0 0,0 2-278 0 0,2-1 240 0 0,1-1-308 0 0,0 0 276 0 0,2-1-288 0 0,1-2 262 0 0,1-1-298 0 0,0-2 250 0 0,2-1-287 0 0,0-3 284 0 0,-2-2-223 0 0,2-1 254 0 0,-1-1-241 0 0,1-3 252 0 0,0-1-307 0 0,1-3 357 0 0,-1-1-375 0 0,0-2 380 0 0,-1 0-263 0 0,-1-3 225 0 0,-1 0-194 0 0,0-1 320 0 0,-1 0-270 0 0,0 1 297 0 0,-2 2-309 0 0,0-1 243 0 0,0 2-293 0 0,-1 0 218 0 0,0 2-274 0 0,1-1 254 0 0,-1 2-247 0 0,-1 0 274 0 0,-1 2-250 0 0,2 2 245 0 0,0-1-343 0 0,1 4 410 0 0,0 0-318 0 0,0 2 280 0 0,2 2-270 0 0,0 1 262 0 0,1 0-312 0 0,2 1 265 0 0,1 1-335 0 0,1-1 284 0 0,1-1-202 0 0,1 0 213 0 0,1-1-195 0 0,0-1 233 0 0,1-2-218 0 0,-4-1 230 0 0,3-1-249 0 0,0-2 266 0 0,-1-2-225 0 0,-1-1 218 0 0,0-3-240 0 0,-2 0 136 0 0,-1-3-48 0 0,-1-1 34 0 0,-2-2-40 0 0,-2-1 41 0 0,-2-2 38 0 0,-1-1-10 0 0,-1 0 63 0 0,-3-2 7 0 0,-1 1-49 0 0,-2-1 31 0 0,-1 1-20 0 0,-2 1-19 0 0,0 1-42 0 0,-1 2-68 0 0,-1 1-158 0 0,1 2-255 0 0,-1 1-473 0 0,0 2-371 0 0,2 2-433 0 0,0 1-922 0 0,1 1-2409 0 0,-8-1-4134 0 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53.78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3955E6"/>
      <inkml:brushProperty name="anchorY" value="-1.78094E6"/>
      <inkml:brushProperty name="scaleFactor" value="0.5"/>
    </inkml:brush>
  </inkml:definitions>
  <inkml:trace contextRef="#ctx0" brushRef="#br0">318 111 1348 0 0,'0'-1'1720'0'0,"1"-1"-247"0"0,0-3-303 0 0,0 1 6 0 0,1-3-62 0 0,0 2-72 0 0,0-3 11 0 0,0 2-162 0 0,0-1-13 0 0,0 2-174 0 0,0-1 54 0 0,-1 1-177 0 0,0 0 114 0 0,0 1-153 0 0,0 1 164 0 0,0-2-140 0 0,0 2 52 0 0,0 0-57 0 0,0 1 50 0 0,-1-1-86 0 0,1 0-41 0 0,-1 1-74 0 0,0 0-52 0 0,-1 0-43 0 0,-1 0-52 0 0,1 0 0 0 0,-2 0-53 0 0,0 0-24 0 0,0 0-44 0 0,-3 1-24 0 0,0 0 36 0 0,-3 1-34 0 0,-3 2-8 0 0,-1 1 54 0 0,-1 2-22 0 0,-3 3-19 0 0,-2 2 82 0 0,-2 3 30 0 0,-2 4-14 0 0,-1 2 24 0 0,-2 3-38 0 0,1 3 3 0 0,1 2-49 0 0,2 2-40 0 0,2 1 153 0 0,3 0-235 0 0,3-1 190 0 0,4 1-246 0 0,4-1 233 0 0,3 1-246 0 0,5-1 138 0 0,3-1-370 0 0,4 1 312 0 0,5 0-372 0 0,4-1 237 0 0,3-2-290 0 0,2-2 93 0 0,1-2-207 0 0,2-3 145 0 0,1-4-154 0 0,0-3 141 0 0,-1-3-62 0 0,-1-3 99 0 0,-3-2 40 0 0,0-3 12 0 0,-3-2 36 0 0,-1-2 54 0 0,-3-1 48 0 0,-2-2 51 0 0,-2-1-3 0 0,-1 0 31 0 0,-3-2 31 0 0,-2-1-12 0 0,-2 0 100 0 0,-3 0-69 0 0,-1-1 193 0 0,-2 1-59 0 0,-2-1 26 0 0,-2 1 36 0 0,-1 0 4 0 0,-2 1 62 0 0,0-1-67 0 0,0 2-38 0 0,-1 0-12 0 0,0 1-50 0 0,1 0 11 0 0,0 1-21 0 0,1 0-5 0 0,2 2-33 0 0,0-1-24 0 0,2 1-32 0 0,0 0-65 0 0,1 1-22 0 0,1 0 0 0 0,1-1-28 0 0,1 0-13 0 0,4 1-20 0 0,-1-1 22 0 0,5 1 24 0 0,0 1-30 0 0,3 0 81 0 0,-1 0-14 0 0,3 1 27 0 0,-1 1-19 0 0,2 1 54 0 0,0 1 21 0 0,0 1 34 0 0,-1 2 84 0 0,0 0-2 0 0,-1 1 12 0 0,-2 1 99 0 0,0 0-186 0 0,-1 1 167 0 0,-1 1-193 0 0,0 0 162 0 0,-1 1-204 0 0,-1-1 152 0 0,0 1-253 0 0,0-1-27 0 0,-2 0-300 0 0,1-1-157 0 0,-1 0-248 0 0,1 0-268 0 0,0-1-243 0 0,0 1-531 0 0,0-2-369 0 0,2 0-2074 0 0,4 1-3699 0 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54.54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4099E6"/>
      <inkml:brushProperty name="anchorY" value="-1.78267E6"/>
      <inkml:brushProperty name="scaleFactor" value="0.5"/>
    </inkml:brush>
  </inkml:definitions>
  <inkml:trace contextRef="#ctx0" brushRef="#br0">188 199 1752 0 0,'4'-3'9611'0'0,"-3"0"-8432"0"0,0 1-194 0 0,1-2-30 0 0,0 0-279 0 0,0 0 7 0 0,0 0-270 0 0,0-2 58 0 0,0 1-221 0 0,1-2 99 0 0,0 1-254 0 0,0-2 156 0 0,1 0-163 0 0,0 0 146 0 0,0 0-184 0 0,-1 0 180 0 0,1 0-154 0 0,0 0 186 0 0,-1 0-50 0 0,-1 2 174 0 0,1-2-77 0 0,-1 3 134 0 0,0-3-10 0 0,-1 2-15 0 0,1-1-38 0 0,0 1-12 0 0,-1 0-43 0 0,0 1-28 0 0,-1-1-61 0 0,-1 1-15 0 0,-1 0-24 0 0,0 2-21 0 0,-3-1-34 0 0,1 1 21 0 0,-3 1-37 0 0,1 0 5 0 0,-4 2-16 0 0,-2 2-25 0 0,-2 1 2 0 0,-2 2-36 0 0,-2 2 8 0 0,-1 0-55 0 0,0 3 38 0 0,0 1 23 0 0,1 0-64 0 0,0 2 167 0 0,3 1-250 0 0,0 0 199 0 0,3 0-386 0 0,2 1 232 0 0,2 0-292 0 0,3-1 148 0 0,3 1-330 0 0,3-1 81 0 0,3-1-113 0 0,4 1 26 0 0,1-2 62 0 0,3 0 21 0 0,2-2 78 0 0,2-1 59 0 0,0-1 63 0 0,0-3 23 0 0,1-1 81 0 0,0-3 14 0 0,0-1 68 0 0,-1-1 102 0 0,-2-2 112 0 0,0-1 52 0 0,-1-2-1 0 0,-2-1-9 0 0,0-2-17 0 0,-1 0-11 0 0,-2-2 146 0 0,-1 0-53 0 0,-1-1-42 0 0,0 0 3 0 0,-2 0-14 0 0,-1 0 37 0 0,-1 1-62 0 0,1 0-42 0 0,-2 3-40 0 0,0-1-32 0 0,0 3-58 0 0,0-2-10 0 0,-1 2-45 0 0,0 1 46 0 0,0 0-21 0 0,0 1-30 0 0,0 1 9 0 0,0 1-52 0 0,0 1-84 0 0,0 1 26 0 0,-2 1-2 0 0,0 0-22 0 0,0 2-11 0 0,1 1-16 0 0,0 2-11 0 0,2 1-41 0 0,1 1-18 0 0,2 2 86 0 0,0 0 14 0 0,2 1 23 0 0,0 0 28 0 0,2 0 28 0 0,0-1 22 0 0,0 0 16 0 0,1-1 26 0 0,-1-1 14 0 0,1-1 68 0 0,-2-1 34 0 0,1-1 38 0 0,-2-1-28 0 0,2-1 87 0 0,-2 0-25 0 0,2-2-12 0 0,-2-1-22 0 0,2-2 10 0 0,-1 0-53 0 0,0-3-18 0 0,1-1 8 0 0,0-2-12 0 0,0-1-16 0 0,-1-1-9 0 0,0-1-111 0 0,0-1 221 0 0,-1 1-37 0 0,0-1 92 0 0,-1 1-36 0 0,0 0 22 0 0,-1 1-24 0 0,-1 2 54 0 0,0 0-68 0 0,0 1-54 0 0,0 0-22 0 0,-1 0-71 0 0,0 1-32 0 0,0 1-80 0 0,0 2 120 0 0,-1 0-47 0 0,-1 2 36 0 0,2 2-7 0 0,0 0 8 0 0,0 4-16 0 0,1 1 33 0 0,2 3-24 0 0,0 1 4 0 0,2 1 12 0 0,2 2-22 0 0,1 0 165 0 0,2 2-286 0 0,1-1 217 0 0,1 0-289 0 0,1-1 188 0 0,0 0-315 0 0,1-2 60 0 0,1-1-252 0 0,0-1-145 0 0,0-2-259 0 0,-3-2-167 0 0,2-2-239 0 0,0-3-50 0 0,-1-2-188 0 0,0-2-392 0 0,-1-3 32 0 0,-1-2-2078 0 0,-2-2-1766 0 0,-2 1 4242 0 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54.66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4288E6"/>
      <inkml:brushProperty name="anchorY" value="-1.78394E6"/>
      <inkml:brushProperty name="scaleFactor" value="0.5"/>
    </inkml:brush>
  </inkml:definitions>
  <inkml:trace contextRef="#ctx0" brushRef="#br0">108 19 1252 0 0,'0'0'0'0'0,"-3"-1"1740"0"0,-5-1-471 0 0,-2 0-220 0 0,1 0-218 0 0,-4 0-54 0 0,2 0-131 0 0,-2-1-103 0 0,3 2-229 0 0,2-1 96 0 0,0 2-496 0 0,1-1-109 0 0,2 1-596 0 0,2 0-1875 0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55.13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415E6"/>
      <inkml:brushProperty name="anchorY" value="-1.78266E6"/>
      <inkml:brushProperty name="scaleFactor" value="0.5"/>
    </inkml:brush>
  </inkml:definitions>
  <inkml:trace contextRef="#ctx0" brushRef="#br0">0 1 952 0 0,'3'5'9554'0'0,"-2"-3"-7890"0"0,0 1 89 0 0,1 0 1072 0 0,-1-1-1791 0 0,1 0-196 0 0,-1 0-164 0 0,0-1-146 0 0,2 1-120 0 0,-1 0-59 0 0,2 1-105 0 0,0-1-79 0 0,0 2 18 0 0,1 1-86 0 0,1 0-49 0 0,0 2-69 0 0,1 1-105 0 0,1 1-56 0 0,0 1-112 0 0,0 2 70 0 0,1 2-134 0 0,0 0 153 0 0,1 1-47 0 0,-1 2 39 0 0,1 0 12 0 0,-1 0 22 0 0,-1 0 42 0 0,0 1 28 0 0,-1-1 33 0 0,-1-1 9 0 0,-1-2 43 0 0,0 0 13 0 0,-1-2 98 0 0,0-1-2 0 0,-2-3 176 0 0,0 0-31 0 0,0-2 20 0 0,-1 1 53 0 0,-1-2 23 0 0,0-1 128 0 0,0-1-168 0 0,0-2 202 0 0,0 0-290 0 0,-2-2 372 0 0,0 0-162 0 0,0-3 153 0 0,-1 1-77 0 0,1-4 50 0 0,0 0-18 0 0,0-2 46 0 0,1-2-35 0 0,1 0-25 0 0,0-1-72 0 0,1-2-29 0 0,0 0-73 0 0,1 0-65 0 0,1-1-48 0 0,1 0-36 0 0,0 0-63 0 0,0 0-14 0 0,1 0-40 0 0,0 2-25 0 0,1 0-24 0 0,0 0-44 0 0,0 2-42 0 0,1 1-75 0 0,0 0-17 0 0,-2 4-68 0 0,2 0 10 0 0,-2 1 20 0 0,-1 3 0 0 0,3 0-22 0 0,0 2 13 0 0,2 3 5 0 0,0 2 44 0 0,0 3-40 0 0,1 2 57 0 0,0 2 31 0 0,0 2-110 0 0,1 0 12 0 0,-1 2-26 0 0,-1-1-3 0 0,1 1-6 0 0,-2-1 5 0 0,0 0 124 0 0,-1-1-301 0 0,-1-1 118 0 0,-1 0-345 0 0,0-3-83 0 0,0 1-212 0 0,0-2-248 0 0,-2-3-201 0 0,1 1-296 0 0,-2-2-937 0 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55.77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432E6"/>
      <inkml:brushProperty name="anchorY" value="-1.78424E6"/>
      <inkml:brushProperty name="scaleFactor" value="0.5"/>
    </inkml:brush>
  </inkml:definitions>
  <inkml:trace contextRef="#ctx0" brushRef="#br0">71 133 2176 0 0,'-1'-2'2756'0'0,"-1"-3"-396"0"0,-1-2-158 0 0,0-1-222 0 0,-1-2-267 0 0,0 0 17 0 0,1-1-103 0 0,-1 1-18 0 0,1 0-28 0 0,1 1 8 0 0,-1 2-179 0 0,1-1-173 0 0,0 2-199 0 0,0-1-234 0 0,1 1-149 0 0,-1 1-152 0 0,0 0-109 0 0,1 2-81 0 0,0 1-5 0 0,1 1 36 0 0,-3 2 23 0 0,1 2 5 0 0,-1 3-67 0 0,0 4-40 0 0,0 3-39 0 0,0 5-19 0 0,0 2-37 0 0,1 4-44 0 0,0 3 19 0 0,1 3-43 0 0,1 2-27 0 0,0 0 2 0 0,2 2-18 0 0,1 1 17 0 0,1-1-57 0 0,1 0 58 0 0,0 0-66 0 0,0-2 53 0 0,1 0-68 0 0,0-2 75 0 0,0-3-107 0 0,0-1-1 0 0,0-4-133 0 0,-1-1-5 0 0,0-3-189 0 0,-1-2-1 0 0,0-1-218 0 0,-1-2-31 0 0,0-4-370 0 0,0 1-207 0 0,-1-3-256 0 0,0-2-375 0 0,-1-2-278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39:15.9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0 107 460 0 0,'43'-12'6495'0'0,"0"-1"-3571"0"0,106-25-2086 0 0,-93 29-1327 0 0,38-7-1633 0 0,-33 1-2152 0 0,-45 11 2846 0 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56.04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4449E6"/>
      <inkml:brushProperty name="anchorY" value="-1.78604E6"/>
      <inkml:brushProperty name="scaleFactor" value="0.5"/>
    </inkml:brush>
  </inkml:definitions>
  <inkml:trace contextRef="#ctx0" brushRef="#br0">13 53 392 0 0,'-1'-4'6060'0'0,"0"0"-3881"0"0,0-1-342 0 0,0-1-395 0 0,0 0-13 0 0,-1 0-239 0 0,1 1 42 0 0,0-1-312 0 0,1 2 11 0 0,-1 1-152 0 0,0 1-75 0 0,1 1-36 0 0,0 2-104 0 0,-1 0-70 0 0,1 5-106 0 0,0 2 2 0 0,1 3-86 0 0,0 4-51 0 0,0 3-33 0 0,2 2-12 0 0,0 4-72 0 0,2 3-19 0 0,1 1 5 0 0,1 4-40 0 0,2 2 6 0 0,1 1-31 0 0,1 1-30 0 0,1 1 39 0 0,1 0-38 0 0,-1-1 16 0 0,1-3 140 0 0,-1-2-260 0 0,0-2 232 0 0,-1-2-372 0 0,-1-4 266 0 0,-1-2-369 0 0,0-2 0 0 0,-2-3-229 0 0,-1-1-93 0 0,0-2-159 0 0,-1-2-299 0 0,-1-3-332 0 0,-1 0-267 0 0,-1-3-257 0 0,-1-1-677 0 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56.19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4595E6"/>
      <inkml:brushProperty name="anchorY" value="-1.78793E6"/>
      <inkml:brushProperty name="scaleFactor" value="0.5"/>
    </inkml:brush>
  </inkml:definitions>
  <inkml:trace contextRef="#ctx0" brushRef="#br0">51 81 1584 0 0,'-2'-1'2684'0'0,"-3"-1"-531"0"0,-1 0-269 0 0,-2-1-222 0 0,1 1-357 0 0,-1-1 40 0 0,1 0-273 0 0,2 1-33 0 0,3-2-323 0 0,2 1-11 0 0,4-2-286 0 0,3 1 2 0 0,5-1-454 0 0,4 0-72 0 0,4 0-354 0 0,2 0-226 0 0,3 0-263 0 0,3 0-499 0 0,3 1-107 0 0,0-1-2465 0 0,1 1-1646 0 0,-7 1 4138 0 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56.49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4743E6"/>
      <inkml:brushProperty name="anchorY" value="-1.78912E6"/>
      <inkml:brushProperty name="scaleFactor" value="0.5"/>
    </inkml:brush>
  </inkml:definitions>
  <inkml:trace contextRef="#ctx0" brushRef="#br0">1 20 2308 0 0,'3'-2'7692'0'0,"-1"0"-6099"0"0,1 0 163 0 0,0 0-224 0 0,-1 1-15 0 0,0 0-267 0 0,0-2-212 0 0,-1 1-192 0 0,1 0-159 0 0,-1 1-157 0 0,0-1 757 0 0,0 4-1132 0 0,0 0-29 0 0,1 4-21 0 0,-2 1-6 0 0,1 2-39 0 0,-1 1-38 0 0,1 2 46 0 0,0 2-36 0 0,0 0-31 0 0,1 1-126 0 0,2 1-122 0 0,0-1-148 0 0,3 1-219 0 0,1 0-254 0 0,2-2-89 0 0,1 0-241 0 0,0-2-27 0 0,2-3-265 0 0,0-1-414 0 0,-3-2-68 0 0,3-3-1962 0 0,0-2-1765 0 0,-2-2 4164 0 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56.63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4886E6"/>
      <inkml:brushProperty name="anchorY" value="-1.79059E6"/>
      <inkml:brushProperty name="scaleFactor" value="0.5"/>
    </inkml:brush>
  </inkml:definitions>
  <inkml:trace contextRef="#ctx0" brushRef="#br0">134 121 2228 0 0,'-2'-3'2584'0'0,"-3"-4"-494"0"0,-2-2-214 0 0,-2-2-221 0 0,-2-2-306 0 0,-1 1-82 0 0,-1 0-291 0 0,1 1-52 0 0,0 1-325 0 0,1 2-10 0 0,1 1-291 0 0,3 1-103 0 0,0 1-397 0 0,1 2-263 0 0,2 1-372 0 0,2 0-534 0 0,-1 3-363 0 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58.26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4745E6"/>
      <inkml:brushProperty name="anchorY" value="-1.78921E6"/>
      <inkml:brushProperty name="scaleFactor" value="0.5"/>
    </inkml:brush>
  </inkml:definitions>
  <inkml:trace contextRef="#ctx0" brushRef="#br0">258 434 2528 0 0,'4'8'9871'0'0,"-2"-9"-8957"0"0,0 0-84 0 0,1-2-110 0 0,-1 1-122 0 0,2-2-127 0 0,-1 0-90 0 0,1 0-86 0 0,-1 0-59 0 0,2-1 10 0 0,-2 1-10 0 0,2-1 121 0 0,-2 1-156 0 0,2-1 216 0 0,-2 2-153 0 0,1-2 179 0 0,-1 2-45 0 0,1-1 111 0 0,-2 1-49 0 0,0 0 14 0 0,0-1 55 0 0,0 2-134 0 0,-1-1 154 0 0,0 2-240 0 0,0-2 131 0 0,-1 0-260 0 0,-2-1 206 0 0,0 1-279 0 0,-3 0 196 0 0,0 1-222 0 0,-4 1 197 0 0,-4 0-206 0 0,-2 2 200 0 0,-4 1-279 0 0,-1 2 297 0 0,-4 1-275 0 0,-1 2 51 0 0,-1 1-13 0 0,0 2-15 0 0,1 1-11 0 0,1 0-11 0 0,3 1 40 0 0,2 1-98 0 0,3 0 7 0 0,2 1-132 0 0,4 1-74 0 0,3-1-114 0 0,4 1-21 0 0,4 0-24 0 0,3 0-114 0 0,4-1 151 0 0,3 0-13 0 0,3-1-26 0 0,1-2 164 0 0,2-1-84 0 0,2-1 199 0 0,1-3-90 0 0,-1-2 165 0 0,0-2-48 0 0,-1-2 184 0 0,0-1 0 0 0,-1-2 130 0 0,-1-2 71 0 0,-1-2-72 0 0,-1-2 18 0 0,-1-1-47 0 0,-1-3 15 0 0,-2-2-55 0 0,-1-2 197 0 0,-1 0-204 0 0,-2-1 306 0 0,0 1-154 0 0,-2 0 220 0 0,-1 1-313 0 0,0 1 185 0 0,0 2-332 0 0,-1 2 164 0 0,-1 2-270 0 0,1 0 183 0 0,-1 3-216 0 0,0 1 200 0 0,-1 2-262 0 0,1 2 95 0 0,-3 1-230 0 0,0 3 106 0 0,-1 3-210 0 0,1 3 79 0 0,0 4-46 0 0,1 4 27 0 0,2 4 34 0 0,1 4 52 0 0,2 4-54 0 0,3 4 30 0 0,2 5 11 0 0,3 4 14 0 0,3 3-17 0 0,1 2 26 0 0,3 0 85 0 0,0 1-88 0 0,0-2 171 0 0,0-3-124 0 0,-2-2 187 0 0,-1-3-128 0 0,-2-4 155 0 0,-2-4-29 0 0,-3-3 171 0 0,-1-4-81 0 0,-2-3 154 0 0,-3-3-90 0 0,-2-3 54 0 0,-2-2-46 0 0,-2-2 13 0 0,0-4 0 0 0,-4 0-11 0 0,1-3-16 0 0,-6-1-28 0 0,-2-2 21 0 0,-3-2 47 0 0,-1-2 61 0 0,-1-1-37 0 0,-1-2-20 0 0,0-2 7 0 0,1-2 103 0 0,1-1-195 0 0,1-2 216 0 0,2-1-263 0 0,1-1 176 0 0,2-3-266 0 0,3-1 84 0 0,3-1-94 0 0,3-2-75 0 0,3-2 14 0 0,4-4-64 0 0,3-3 10 0 0,3-3 63 0 0,3-3-52 0 0,3-3 121 0 0,3-2-127 0 0,2-1 181 0 0,1 0-118 0 0,0 1 239 0 0,-1 2-156 0 0,-1 1 293 0 0,-2 2-146 0 0,-1 3 370 0 0,-3 2-217 0 0,-1 2 265 0 0,-1 2-270 0 0,-2 1 149 0 0,-2 2-66 0 0,-1 1-28 0 0,-1 1 43 0 0,-2 0-43 0 0,0 1 35 0 0,-1 2 13 0 0,-1 0-50 0 0,-1 2-58 0 0,-1 0-69 0 0,0 1-25 0 0,-1 1-33 0 0,0 0 4 0 0,0 2-85 0 0,-2 1-28 0 0,1 1-10 0 0,0 2-60 0 0,1 1-42 0 0,-1 2-6 0 0,0 0-4 0 0,0 3 2 0 0,1 2 28 0 0,0 0-18 0 0,-2 5-6 0 0,0 2-101 0 0,0 5 112 0 0,0 4-282 0 0,1 4 147 0 0,1 6-357 0 0,1 3 190 0 0,2 6-285 0 0,2 4 168 0 0,1 3-123 0 0,2 3 51 0 0,1 3 74 0 0,2 0 89 0 0,-1 0 65 0 0,2-2 81 0 0,-1-2 33 0 0,0-2 41 0 0,0-4 60 0 0,-1-3 11 0 0,-1-5 45 0 0,-1-2 70 0 0,-1-4 110 0 0,0-2 101 0 0,-1-3 85 0 0,-1-3-7 0 0,-1-3-57 0 0,0-1-7 0 0,-1-3-34 0 0,-1-1 46 0 0,1-1 45 0 0,-1-1 21 0 0,0-1 51 0 0,-1-1-1 0 0,1-1 18 0 0,-1-2 31 0 0,1 0 21 0 0,1-2-9 0 0,-1 0-4 0 0,0-2 31 0 0,0 1-24 0 0,0-2-123 0 0,1 0-11 0 0,-1-1-33 0 0,1-1-60 0 0,1 0-42 0 0,-1 0-16 0 0,1-1-53 0 0,-1 1-36 0 0,2 0-30 0 0,-1 0-16 0 0,1 0-50 0 0,-1 2-36 0 0,1-1-35 0 0,-1 0-135 0 0,0 2-78 0 0,1-1-96 0 0,-2 1 109 0 0,3 1-238 0 0,-2 1 204 0 0,2 0-300 0 0,-1 1 189 0 0,0 1-296 0 0,3 1 161 0 0,-1 1-43 0 0,4 2 64 0 0,0 2 24 0 0,2 1 94 0 0,-1 2 62 0 0,2 0 56 0 0,-1 2 43 0 0,0 0 61 0 0,0 1 26 0 0,0 0 41 0 0,-1 0 72 0 0,0 0 7 0 0,-1-1 47 0 0,0 1 56 0 0,0-1 35 0 0,-1-1 51 0 0,0 0 24 0 0,-2-2 3 0 0,2 0-11 0 0,-2-2-9 0 0,2 0-40 0 0,-1-1-18 0 0,2-1 21 0 0,1-2-61 0 0,1-2 27 0 0,2-1-15 0 0,0-2-58 0 0,1-3 110 0 0,0-1-190 0 0,1-3 161 0 0,0-2-154 0 0,1-2 169 0 0,1-1-78 0 0,-1-2 274 0 0,0-1-258 0 0,-2 1 303 0 0,0 0 24 0 0,-1 1 289 0 0,-2 1-212 0 0,-2 1 283 0 0,0 1-255 0 0,-2 1 168 0 0,-1 2-354 0 0,-2-1 160 0 0,-1 2-326 0 0,-1 3 219 0 0,-2-2-310 0 0,-2 1 241 0 0,-2 1-293 0 0,-3 0 242 0 0,-2 2-290 0 0,-2 0 256 0 0,-3 2-280 0 0,-1 1 254 0 0,-3 3-264 0 0,-2 2 250 0 0,-1 1-290 0 0,-1 3 48 0 0,0 2-94 0 0,1 1 104 0 0,1 3-292 0 0,1 1 34 0 0,3 3-148 0 0,2 1-87 0 0,3 2-107 0 0,4 2-126 0 0,3 1-107 0 0,4 1-208 0 0,4 0 79 0 0,4 1-126 0 0,4 0 108 0 0,4-1-11 0 0,2-1 280 0 0,4-2-38 0 0,0-2 294 0 0,2-2-51 0 0,0-3 312 0 0,0-2-30 0 0,-2-3 339 0 0,-1-3 132 0 0,-1-2 273 0 0,-3-3-20 0 0,0-1 289 0 0,-2-2-152 0 0,-1-1 242 0 0,-1-2-102 0 0,-2-1 140 0 0,0-1-62 0 0,-2-2-62 0 0,0 0 81 0 0,-2-2-165 0 0,0 0 262 0 0,-1 0-286 0 0,0-1 201 0 0,-1 0-294 0 0,-2 0 185 0 0,1 1-371 0 0,-1 1 173 0 0,0-1-320 0 0,0 2 190 0 0,-1 2-296 0 0,0 0 188 0 0,-1 1-344 0 0,1 0 152 0 0,0 1-317 0 0,1 1 171 0 0,-1 1-319 0 0,3 0 137 0 0,-2 1-136 0 0,3 3 191 0 0,1 1-118 0 0,0 2 161 0 0,1 3-81 0 0,1 2 108 0 0,-1 3-52 0 0,1 2 111 0 0,0 1-1 0 0,0 3-4 0 0,1 1 62 0 0,-1 1-3 0 0,-1 0 18 0 0,0 2 17 0 0,-1-2 47 0 0,0 0 92 0 0,-2-1 56 0 0,-1-1 110 0 0,-1-1 71 0 0,-2-1 36 0 0,-1-2 5 0 0,0-2 24 0 0,-2-1-51 0 0,0-2 1 0 0,-2-1-20 0 0,0-3 54 0 0,-1 1-4 0 0,1-1 33 0 0,-1-3-129 0 0,1 0 16 0 0,-1-4-34 0 0,-1-2-52 0 0,2-4-40 0 0,0-2-20 0 0,1-2 140 0 0,2-4-315 0 0,2-1 317 0 0,2-2-395 0 0,1 0 301 0 0,1-1-337 0 0,1 1 250 0 0,1 1-383 0 0,2 2 86 0 0,-1 1-438 0 0,1 3-52 0 0,0 1-435 0 0,1 3-225 0 0,1 1-495 0 0,-2 3-526 0 0,2 2-563 0 0,1 1-3450 0 0,1 2-4253 0 0,-3 1 10263 0 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59.54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5024E6"/>
      <inkml:brushProperty name="anchorY" value="-1.79063E6"/>
      <inkml:brushProperty name="scaleFactor" value="0.5"/>
    </inkml:brush>
  </inkml:definitions>
  <inkml:trace contextRef="#ctx0" brushRef="#br0">1 331 2788 0 0,'0'0'2004'0'0,"0"-2"-587"0"0,0-2-104 0 0,1-1-207 0 0,1 0 117 0 0,-1-3-94 0 0,2 0 215 0 0,-1 0-147 0 0,0 1 173 0 0,1-1-225 0 0,-1 0 3 0 0,1 2-160 0 0,0-2-134 0 0,-1 2-21 0 0,0 0-94 0 0,1 1-72 0 0,-1-1-135 0 0,1 2-64 0 0,-2 0-121 0 0,1 1-42 0 0,-1 0-47 0 0,0 1-14 0 0,-1 0-66 0 0,2 2 71 0 0,0 1-1 0 0,0 3-51 0 0,1 1 28 0 0,-1 3-48 0 0,1 2-20 0 0,0 2-34 0 0,1 2 2 0 0,0 2-14 0 0,0 1-58 0 0,0 2 29 0 0,1 1-12 0 0,-1 0 2 0 0,1 1-42 0 0,0 0 40 0 0,-1 0-56 0 0,1-2 30 0 0,-1-1-24 0 0,0-1-3 0 0,0-2-37 0 0,-1-1 9 0 0,0-1-23 0 0,-1-4-19 0 0,0 1-14 0 0,0-3-97 0 0,-1 0-34 0 0,0-2-30 0 0,0-1 52 0 0,0-2 4 0 0,-1 0 47 0 0,0-4 9 0 0,-1 0-8 0 0,-1-3 29 0 0,-1-2-9 0 0,0-3-42 0 0,-1-1 120 0 0,-1-2 0 0 0,0-1 18 0 0,-1-3 114 0 0,0 0 26 0 0,0-1 122 0 0,0 0 28 0 0,0 0 96 0 0,1 0 97 0 0,-1 0-34 0 0,1 0 54 0 0,-1 0 58 0 0,2 0 32 0 0,-1 1 62 0 0,0 1 39 0 0,1-1-66 0 0,0 2-106 0 0,0-1-13 0 0,1 1-161 0 0,1-1-13 0 0,0 1-87 0 0,1-1 48 0 0,1 0-147 0 0,1 0-10 0 0,0 1-37 0 0,2 0-39 0 0,0 0-7 0 0,2 0-21 0 0,1 2-24 0 0,1 0-4 0 0,2 0-25 0 0,2 1-9 0 0,1 1-97 0 0,2 2-25 0 0,0 2-47 0 0,2 2-96 0 0,1 2 4 0 0,2 3-131 0 0,1 2 51 0 0,2 3-130 0 0,1 2 62 0 0,1 5 69 0 0,-1 2 43 0 0,-1 3 79 0 0,-1 2 22 0 0,-3 1 76 0 0,-3 1 22 0 0,-3 1 14 0 0,-3 0 43 0 0,-3-1 13 0 0,-3 0 23 0 0,-4 0-3 0 0,-2-2 40 0 0,-4 0-20 0 0,-2-1 74 0 0,-2-2-81 0 0,-2 0 17 0 0,-2-3-47 0 0,-1-1-28 0 0,-1-2 19 0 0,0-1-9 0 0,1-2-12 0 0,0-2 9 0 0,3-1-32 0 0,-1-2-84 0 0,4-1 8 0 0,-3-1-65 0 0,4 0 28 0 0,-1-1 2 0 0,1 0 17 0 0,2-1 34 0 0,1 0 5 0 0,1 1 30 0 0,2-1-10 0 0,1 0 18 0 0,1 0-32 0 0,2 0-8 0 0,1-1-18 0 0,3 1 58 0 0,0-1 6 0 0,3 1 0 0 0,-1 1-5 0 0,4-1 2 0 0,-2 2-24 0 0,4 0 20 0 0,1 1-68 0 0,1 1 48 0 0,0 1-26 0 0,2 1 29 0 0,0 1 16 0 0,-1 1 34 0 0,1 2-7 0 0,0 1-9 0 0,0 1 23 0 0,-2 2 53 0 0,0 0-1 0 0,-2 2 42 0 0,-2 1-13 0 0,-1 2 96 0 0,-2-1-4 0 0,-3 1 72 0 0,-1 0 32 0 0,-3 0 88 0 0,-1 0 23 0 0,-3 0 15 0 0,-3-1 40 0 0,-1 0 9 0 0,-3 0 89 0 0,-2-2-163 0 0,-1-1 109 0 0,-3-1-218 0 0,-1-3 93 0 0,-2-1-152 0 0,-1-1-14 0 0,0-3 8 0 0,0-1-48 0 0,0-2-67 0 0,0-1-67 0 0,1-2-122 0 0,-1-2-212 0 0,1 0-175 0 0,2-3-217 0 0,0 0-181 0 0,3-1-421 0 0,1-2-248 0 0,3 2-405 0 0,3 0-960 0 0,1 0-1922 0 0,0-3-4219 0 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1:00.17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5157E6"/>
      <inkml:brushProperty name="anchorY" value="-1.79217E6"/>
      <inkml:brushProperty name="scaleFactor" value="0.5"/>
    </inkml:brush>
  </inkml:definitions>
  <inkml:trace contextRef="#ctx0" brushRef="#br0">47 157 3184 0 0,'-1'-2'2341'0'0,"0"0"-687"0"0,-1-3-94 0 0,0 0-378 0 0,-1-2 95 0 0,1 1-11 0 0,-1-2 155 0 0,0 2-171 0 0,1-2-9 0 0,0 1-163 0 0,0 0-233 0 0,1 1-105 0 0,0-1-133 0 0,1 2-76 0 0,-1 1-13 0 0,1-1-16 0 0,0 1-38 0 0,0 1-24 0 0,0-2 10 0 0,0 1-96 0 0,-1 1-10 0 0,1 1-68 0 0,0-1-24 0 0,0 1-83 0 0,0 0-79 0 0,0 0 21 0 0,0 1-81 0 0,0 1 24 0 0,0 0 11 0 0,-2 1-25 0 0,1 0 13 0 0,-1 3-32 0 0,0 3-3 0 0,-1 2 14 0 0,1 3-20 0 0,0 2 34 0 0,0 3-38 0 0,0 1 40 0 0,1 3-35 0 0,0 0 20 0 0,2 2-35 0 0,0 1-36 0 0,2 0-48 0 0,1-1-27 0 0,2 0-26 0 0,0-1-11 0 0,2-1-37 0 0,2-1-76 0 0,1-2-51 0 0,1-2-39 0 0,2-1-43 0 0,0-4-82 0 0,1-2 66 0 0,1-2-69 0 0,1-3 206 0 0,-1-3-130 0 0,0-2 117 0 0,1-3 54 0 0,-1-2 149 0 0,-1-2-137 0 0,0-2 230 0 0,-1-2-126 0 0,-2 0 276 0 0,-1-2-57 0 0,-1 1 160 0 0,-1 0-78 0 0,-1 0 124 0 0,-1 2-125 0 0,-1 1 34 0 0,-3 2-142 0 0,1 0 70 0 0,-1 2-127 0 0,-1 2 80 0 0,0 2-51 0 0,-1 0 69 0 0,-1 2-9 0 0,0 3-96 0 0,2 2 59 0 0,0 2-37 0 0,1 2 20 0 0,3 1-56 0 0,0 3 38 0 0,3 0-158 0 0,2 0 64 0 0,3 0-130 0 0,1 0 140 0 0,1-1-82 0 0,1-1 142 0 0,2-2-104 0 0,-1-1 128 0 0,1-2-105 0 0,-1-3 122 0 0,1-2-83 0 0,-1-3 134 0 0,0-1-37 0 0,0-4 122 0 0,0-1 26 0 0,-2-3-52 0 0,0-2 45 0 0,-3-2-22 0 0,0-2 98 0 0,-2-2-18 0 0,-2-1 39 0 0,-1-2 77 0 0,-2-1 60 0 0,-2 0-2 0 0,-2-1-24 0 0,-2 0-92 0 0,-2 0-78 0 0,-1 0-65 0 0,-3 2-57 0 0,-2 2-72 0 0,-2 0-267 0 0,-1 3-318 0 0,-3 1-452 0 0,-2 3-602 0 0,-1 2-679 0 0,-1 3-1297 0 0,-2 3-1841 0 0,-2 3-3929 0 0,4 1 8653 0 0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1:23.21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546E6"/>
      <inkml:brushProperty name="anchorY" value="-1.79463E6"/>
      <inkml:brushProperty name="scaleFactor" value="0.5"/>
    </inkml:brush>
  </inkml:definitions>
  <inkml:trace contextRef="#ctx0" brushRef="#br0">66 203 104 0 0,'0'0'14337'0'0,"-3"0"-13617"0"0,-1 0 23 0 0,1 0-125 0 0,-3 0 3604 0 0,9 0-4215 0 0,0-1 75 0 0,1 1-67 0 0,2-1 75 0 0,-1 0-129 0 0,2 0 85 0 0,-2 0-76 0 0,3-2 86 0 0,-2 1-118 0 0,2-1 44 0 0,-2 1-62 0 0,2-1 52 0 0,-1 0-73 0 0,0-1 72 0 0,1 0-64 0 0,-2 0 61 0 0,1-2-51 0 0,-1 1 25 0 0,0-1-7 0 0,-1 1 57 0 0,0-2-53 0 0,0 2 51 0 0,-1-3-38 0 0,-1 2 39 0 0,1-1-30 0 0,-1 2 47 0 0,1-2-50 0 0,-2 1 43 0 0,1-1-13 0 0,-1 1 23 0 0,-1-1-39 0 0,0 1 50 0 0,0 0-90 0 0,-1 0 69 0 0,0 0-9 0 0,0 1 2 0 0,-1 0 11 0 0,-1 0-21 0 0,0 1-2 0 0,0 0-6 0 0,-1-1 15 0 0,1 1-52 0 0,-3 0 76 0 0,1 0-37 0 0,-2 1 26 0 0,1 0-30 0 0,-2 0 10 0 0,2 1 5 0 0,-3 1-12 0 0,1 1 19 0 0,-2 0-104 0 0,1 0 132 0 0,-1 1-52 0 0,1 0 18 0 0,-2 2-2 0 0,1 1 0 0 0,-1 1 9 0 0,0 1 2 0 0,0 1-9 0 0,1 2 22 0 0,0 1-6 0 0,0 1-12 0 0,2 1-1 0 0,-1 1 23 0 0,2 2-26 0 0,1 0 37 0 0,0 1-16 0 0,1 1-4 0 0,1 1-21 0 0,1 0 20 0 0,2 0 1 0 0,1 1 0 0 0,1 0 10 0 0,0 0-16 0 0,2 0 19 0 0,2-1-2 0 0,0 1-22 0 0,3-2-20 0 0,1-1 18 0 0,2-1-92 0 0,1-2-68 0 0,1-1-68 0 0,0-2-4 0 0,2-3-27 0 0,0 0 41 0 0,-1-3 19 0 0,-2-1 34 0 0,2-2 31 0 0,0 0 41 0 0,1-3 7 0 0,-1 0 34 0 0,-1-2-2 0 0,0-1 55 0 0,-2-1 84 0 0,0 0 53 0 0,-1-1 78 0 0,-1-1 23 0 0,0-1-8 0 0,-2 0-1 0 0,0-1-3 0 0,0 1 84 0 0,-1-1-21 0 0,-1 0 49 0 0,0-1-159 0 0,-1 1 80 0 0,0 0-120 0 0,0 0 115 0 0,0 0-135 0 0,-1 0 119 0 0,0 1-293 0 0,-2 1 290 0 0,2 0-235 0 0,-1 1 144 0 0,0 0-182 0 0,0 1 163 0 0,-1-1-164 0 0,0 1 85 0 0,1 1-119 0 0,-2 0 87 0 0,2 1-113 0 0,-1 0 135 0 0,-1 1-117 0 0,0 2 88 0 0,4 0-86 0 0,-1 1 104 0 0,2 3-101 0 0,1 1 106 0 0,0 3-97 0 0,1 2 43 0 0,-1 1-27 0 0,0 3 25 0 0,1 2-31 0 0,0 1 51 0 0,-1 2-6 0 0,1 1-10 0 0,-1 2 19 0 0,0 0 22 0 0,0 1-43 0 0,-1 0 28 0 0,0 0-4 0 0,-1-1-33 0 0,-1-1 58 0 0,-1-1-10 0 0,1-2 28 0 0,-1-1-10 0 0,-1-2 70 0 0,0-4 28 0 0,-1 0-42 0 0,1-3-2 0 0,-1 1 108 0 0,-1-2 74 0 0,1-2-211 0 0,-1-2 202 0 0,-1-2-215 0 0,0-2 224 0 0,0-3-300 0 0,0-3 294 0 0,0-3-306 0 0,1-2 250 0 0,0-3-259 0 0,1-1 66 0 0,0-3-15 0 0,2 1 174 0 0,0-2-236 0 0,1 0 200 0 0,1 0-201 0 0,0 1 206 0 0,2 1-253 0 0,0 2 238 0 0,1 0-334 0 0,1 2 102 0 0,1 1-352 0 0,2 0-96 0 0,0 2-285 0 0,2 2-415 0 0,1-1-205 0 0,2 3-557 0 0,1 0-456 0 0,0 2-1986 0 0,1 0-2655 0 0,-3 2 5924 0 0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7:47.74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6498E6"/>
      <inkml:brushProperty name="anchorY" value="-1.64184E6"/>
      <inkml:brushProperty name="scaleFactor" value="0.5"/>
    </inkml:brush>
  </inkml:definitions>
  <inkml:trace contextRef="#ctx0" brushRef="#br0">540 129 584 0 0,'-1'-2'2816'0'0,"-2"-1"-938"0"0,0-2-128 0 0,-2-1-446 0 0,0-1-108 0 0,-1-1-249 0 0,0 0 48 0 0,0 1-83 0 0,0 0 179 0 0,-1 0-78 0 0,0 0 156 0 0,0 0-234 0 0,1 2-11 0 0,0 0-303 0 0,1 1-1 0 0,-1-2-203 0 0,1 2 50 0 0,-1 0-150 0 0,1 0 32 0 0,0 0-86 0 0,0 0 28 0 0,-1 1-101 0 0,1 0 36 0 0,-3 0-57 0 0,1 0-15 0 0,-3 2-21 0 0,1 0 30 0 0,-3 0-34 0 0,-2 3 10 0 0,-2 0 20 0 0,-2 2 17 0 0,-2 2 44 0 0,-1 0-25 0 0,-1 3 39 0 0,-2 1-47 0 0,-1 2 28 0 0,0 2-51 0 0,0 2 75 0 0,0 2 18 0 0,1 1-3 0 0,1 3-50 0 0,2 0-2 0 0,2 2-32 0 0,3 1-8 0 0,3 1-32 0 0,3 0-17 0 0,3-1 2 0 0,4 0-12 0 0,4 1 138 0 0,5-1-241 0 0,4 0 235 0 0,4-1-260 0 0,6-1 239 0 0,4-1-288 0 0,3-3 196 0 0,3-2-286 0 0,2-4 24 0 0,2-3-6 0 0,0-4-12 0 0,0-4 16 0 0,0-3 20 0 0,0-3 32 0 0,-2-4 16 0 0,-1-2-20 0 0,-4-4 64 0 0,-1-2-50 0 0,-3-2 68 0 0,-3-4-29 0 0,-4-1 43 0 0,-2-2-1 0 0,-3 0 57 0 0,-3-1 140 0 0,-3 0 72 0 0,-2 2-5 0 0,-3 0 33 0 0,-2 2 37 0 0,-1 1-27 0 0,-3 1-22 0 0,-1 2-49 0 0,-1 1-101 0 0,-1 2-4 0 0,-2 1-55 0 0,0 3-32 0 0,-2 1-47 0 0,1 1-233 0 0,-1 3-251 0 0,-1 0-226 0 0,3 3-197 0 0,-1 1-328 0 0,0 2-479 0 0,0 2-263 0 0,2 0-397 0 0,1 2-1033 0 0,2 1-1309 0 0,-1 6-4338 0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7:48.40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6353E6"/>
      <inkml:brushProperty name="anchorY" value="-1.64055E6"/>
      <inkml:brushProperty name="scaleFactor" value="0.5"/>
    </inkml:brush>
  </inkml:definitions>
  <inkml:trace contextRef="#ctx0" brushRef="#br0">19 235 1516 0 0,'0'0'1948'0'0,"-3"-2"-242"0"0,1 0-351 0 0,-1-2-144 0 0,0 0 10 0 0,0-3-94 0 0,1-1 125 0 0,0 1-81 0 0,2-1 139 0 0,0-1-234 0 0,1 0 44 0 0,1 0-225 0 0,1 0 73 0 0,-1 2-160 0 0,1-1-32 0 0,-1 2-49 0 0,0-1-43 0 0,0 1-105 0 0,0 0-45 0 0,0 1-141 0 0,0 2-178 0 0,-1-2 58 0 0,0 2-129 0 0,0 0 1 0 0,0 1-38 0 0,-1 1 20 0 0,0 3 136 0 0,1 3-241 0 0,-1 3 70 0 0,0 3-50 0 0,-1 4-27 0 0,1 4 29 0 0,1 3 16 0 0,0 4-69 0 0,1 3 36 0 0,2 4-31 0 0,2 2 11 0 0,2 2-36 0 0,3 2-9 0 0,2-1 28 0 0,2 1-56 0 0,3-1-12 0 0,2-2 2 0 0,2-1 48 0 0,1-3-16 0 0,2-3 3 0 0,-1-2 25 0 0,1-4 21 0 0,1-4 4 0 0,-1-2 2 0 0,1-4-32 0 0,-1-3 47 0 0,0-4-29 0 0,0-4 9 0 0,0-2 3 0 0,0-4-95 0 0,0-4 144 0 0,0-3-70 0 0,0-5 60 0 0,0-3-22 0 0,0-5 12 0 0,-2-4 53 0 0,-1-3 121 0 0,-1-2 34 0 0,-2-2 112 0 0,-3 0 193 0 0,-1-1-22 0 0,-2 2 19 0 0,-3 0 37 0 0,-3 1 37 0 0,-1 2 15 0 0,-2 2-38 0 0,-3 1-107 0 0,-1 1 6 0 0,-2 2-57 0 0,-1 1-51 0 0,-2 0-111 0 0,-2 1-29 0 0,-1 0-86 0 0,-3 2-31 0 0,-1 1-35 0 0,-2 1-39 0 0,-2 3-35 0 0,0 2-17 0 0,-2 2-23 0 0,0 2-11 0 0,-2 3 34 0 0,0 3-21 0 0,0 2-54 0 0,0 3-34 0 0,-1 3-23 0 0,2 2 1 0 0,1 3-4 0 0,2 2 65 0 0,2 1-56 0 0,3 3 2 0 0,5 1-14 0 0,4 0-88 0 0,4 2-23 0 0,6 1 5 0 0,5-1 21 0 0,5 0 29 0 0,3 0 50 0 0,5-2 17 0 0,2-2 37 0 0,3-2-2 0 0,2-3-19 0 0,1-2-30 0 0,1-3-25 0 0,0-3-38 0 0,1-3-40 0 0,-1-2 40 0 0,-1-2-53 0 0,-1-2-101 0 0,-1-3-1 0 0,-2 0-110 0 0,-1-2-55 0 0,-3-1-62 0 0,-2 0-70 0 0,-3 0-62 0 0,-1 1-187 0 0,-4 0-52 0 0,-1 2-355 0 0,-2 2-15 0 0,-4 2-96 0 0,-1 1 2 0 0,-2 3-47 0 0,-2 0-335 0 0,-4 19-11110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39:16.4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0 392 0 0,'-8'7'7055'0'0,"6"10"-5918"0"0,2 0 0 0 0,0 0 0 0 0,1 0 0 0 0,5 33 0 0 0,1 1-352 0 0,5 133 451 0 0,6 60-902 0 0,-2-10-188 0 0,-16-227-38 0 0,-1 1-1 0 0,-1-1 1 0 0,1 0-1 0 0,-1 0 1 0 0,-1 0-1 0 0,1 0 1 0 0,-1-1-1 0 0,0 1 1 0 0,-1-1-1 0 0,1 1 0 0 0,-1-1 1 0 0,-1 0-1 0 0,1-1 1 0 0,-1 1-1 0 0,0-1 1 0 0,0 0-1 0 0,-7 5 1 0 0,10-8 78 0 0,1-2-118 0 0,0 1 1 0 0,1 0-1 0 0,-1 0 1 0 0,0 0 0 0 0,0 0-1 0 0,0 0 1 0 0,0 0-1 0 0,1 0 1 0 0,-1 0-1 0 0,0 0 1 0 0,1 0 0 0 0,-1 0-1 0 0,1 1 1 0 0,-1 0-1 0 0,12-1-165 0 0,-1 0-1 0 0,1-1 0 0 0,0-1 0 0 0,-1 1 1 0 0,1-2-1 0 0,-1 1 0 0 0,18-6 1 0 0,-18 5-121 0 0,98-27-3670 0 0,-40 0-3042 0 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17:48.79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76587E6"/>
      <inkml:brushProperty name="anchorY" value="-1.64169E6"/>
      <inkml:brushProperty name="scaleFactor" value="0.5"/>
    </inkml:brush>
  </inkml:definitions>
  <inkml:trace contextRef="#ctx0" brushRef="#br0">144 35 1868 0 0,'5'-5'9846'0'0,"-5"2"-8439"0"0,0 0-161 0 0,0 1 103 0 0,-1-1-254 0 0,0 0-78 0 0,0 0-235 0 0,-1 0-81 0 0,0 1-232 0 0,0 0 16 0 0,-1 0-145 0 0,-1 0-4 0 0,-1 1-44 0 0,0 1 10 0 0,-2 1-63 0 0,-1 2 8 0 0,-1 2-53 0 0,-2 2-1 0 0,-1 2-31 0 0,0 2-17 0 0,0 2 2 0 0,0 1-36 0 0,1 2 19 0 0,2 1-26 0 0,1 2-16 0 0,2 0 3 0 0,2 0-68 0 0,2 0 65 0 0,4 1-56 0 0,2-1 22 0 0,3 0-16 0 0,3 0-15 0 0,3-2-16 0 0,3-1-61 0 0,2-2 15 0 0,2-2-65 0 0,1-3-17 0 0,1-3 16 0 0,2-2-23 0 0,0-3 15 0 0,-1-2 19 0 0,0-4 23 0 0,0-2 23 0 0,-1-4 5 0 0,-1-3 2 0 0,-2-2 10 0 0,-2-3-11 0 0,-2-3 78 0 0,-4 0 56 0 0,-1-1 82 0 0,-4 0 13 0 0,-3 2 38 0 0,-4 0 22 0 0,-2 2 21 0 0,-3 1-78 0 0,-3 2 15 0 0,-3 3-59 0 0,-2 1-61 0 0,-3 4-38 0 0,-2 2-318 0 0,-2 3-330 0 0,-1 2-670 0 0,-1 3-622 0 0,-2 3-878 0 0,0 3-3253 0 0,0 3-3943 0 0,4-1 9474 0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32.33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0531E6"/>
      <inkml:brushProperty name="anchorY" value="-1.7509E6"/>
      <inkml:brushProperty name="scaleFactor" value="0.5"/>
    </inkml:brush>
  </inkml:definitions>
  <inkml:trace contextRef="#ctx0" brushRef="#br0">1 578 556 0 0,'3'8'13791'0'0,"0"-9"-13039"0"0,-1 1-210 0 0,3-2 100 0 0,-1 0-96 0 0,1-2-33 0 0,1 0-87 0 0,0 1-74 0 0,1-3 18 0 0,0 0-52 0 0,2-2-16 0 0,1 0-3 0 0,1-2-26 0 0,1-1-45 0 0,2-1-39 0 0,2-3-36 0 0,2-1 0 0 0,3-3-65 0 0,3-1-53 0 0,4-3 72 0 0,4-3-47 0 0,2 0 10 0 0,4-2 36 0 0,1-1-100 0 0,2 1 8 0 0,1 0-7 0 0,-2 2-8 0 0,0 1-12 0 0,-2 2-16 0 0,-1 2 41 0 0,-3 3-111 0 0,-2 0 154 0 0,-1 3-57 0 0,-3 1-4 0 0,-3 1 42 0 0,-2 2-46 0 0,-2 1 15 0 0,-3 2 0 0 0,-2 0-39 0 0,-1 2-138 0 0,-3 0 196 0 0,-2 2-146 0 0,-1-1-58 0 0,-1 2-126 0 0,0-1-183 0 0,-2 1-36 0 0,0 0-256 0 0,-1 0-145 0 0,-2 1-280 0 0,-1 1-414 0 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32.88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0748E6"/>
      <inkml:brushProperty name="anchorY" value="-1.75159E6"/>
      <inkml:brushProperty name="scaleFactor" value="0.5"/>
    </inkml:brush>
  </inkml:definitions>
  <inkml:trace contextRef="#ctx0" brushRef="#br0">87 103 1176 0 0,'0'0'2116'0'0,"0"-2"-550"0"0,0 0-161 0 0,1-3-85 0 0,-1 1 42 0 0,2-1-2 0 0,-1 0 23 0 0,0-2-58 0 0,0 2-107 0 0,0-2-84 0 0,0 1-88 0 0,1 0-174 0 0,-1 0-64 0 0,1 1-193 0 0,-1 0 36 0 0,1 0-166 0 0,-1 1 90 0 0,0 0-249 0 0,0 1 111 0 0,0 0-230 0 0,-1 0 135 0 0,0 2-273 0 0,0 0 150 0 0,1-2-227 0 0,-1 1 178 0 0,0 0-190 0 0,0 1 204 0 0,0 2-252 0 0,0 0 262 0 0,-1 4-235 0 0,-1 2 202 0 0,0 2-237 0 0,-1 3 242 0 0,-1 1-234 0 0,0 4 202 0 0,-1 1-238 0 0,-2 1 111 0 0,0 2-56 0 0,-1 0 49 0 0,0 1-22 0 0,1 0 30 0 0,-1 0-7 0 0,1 0 17 0 0,1 0-9 0 0,0 0-1 0 0,1-2 6 0 0,0-1 2 0 0,2-2-29 0 0,-1-1 60 0 0,1-2-18 0 0,1-1 30 0 0,2-1 27 0 0,0-2-7 0 0,3-1-4 0 0,1 0-26 0 0,3-2-21 0 0,3-2-103 0 0,2-1-123 0 0,3-1-132 0 0,3-2-92 0 0,3-1-194 0 0,4-1-34 0 0,4-2-343 0 0,2 0-93 0 0,3-1-234 0 0,2 0-435 0 0,1 0-121 0 0,1 1-639 0 0,0 0-1143 0 0,-1-1-1836 0 0,-7 1 3887 0 0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33.30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0909E6"/>
      <inkml:brushProperty name="anchorY" value="-1.75316E6"/>
      <inkml:brushProperty name="scaleFactor" value="0.5"/>
    </inkml:brush>
  </inkml:definitions>
  <inkml:trace contextRef="#ctx0" brushRef="#br0">25 109 3332 0 0,'-1'-2'2673'0'0,"0"-5"-393"0"0,0-1-224 0 0,-1-2-459 0 0,0-1-18 0 0,-1 0-183 0 0,1 0 62 0 0,0 2-185 0 0,0 0-273 0 0,0 2-187 0 0,0-1-205 0 0,1 2-144 0 0,-1 2-86 0 0,2 1-28 0 0,-1 1 46 0 0,1 1-80 0 0,0 4 58 0 0,0 3-168 0 0,0 3 80 0 0,1 5-148 0 0,0 4 11 0 0,1 5-65 0 0,0 4 17 0 0,2 6-24 0 0,0 5 164 0 0,0 4-272 0 0,2 3 237 0 0,1 4-332 0 0,1 3 225 0 0,1 1-345 0 0,1-1 190 0 0,1-2-214 0 0,0-2 4 0 0,0-3-49 0 0,1-2-60 0 0,-1-4-95 0 0,-1-4-222 0 0,0-4-6 0 0,-2-3-251 0 0,0-4 12 0 0,-1-3-132 0 0,-1-3-106 0 0,-1-3-413 0 0,-1-4-487 0 0,1-3-2123 0 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33.61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1052E6"/>
      <inkml:brushProperty name="anchorY" value="-1.75521E6"/>
      <inkml:brushProperty name="scaleFactor" value="0.5"/>
    </inkml:brush>
  </inkml:definitions>
  <inkml:trace contextRef="#ctx0" brushRef="#br0">6 137 836 0 0,'0'-3'3564'0'0,"0"-5"-760"0"0,0-2-296 0 0,0-1-369 0 0,0-2-381 0 0,0 1-12 0 0,0-1 26 0 0,0 2-258 0 0,-1 0 136 0 0,0 3-485 0 0,0 0 7 0 0,1 1-493 0 0,-1 0 74 0 0,1 2-391 0 0,-1 1 207 0 0,1 1-236 0 0,-1 0 953 0 0,2 7-1054 0 0,0 2 197 0 0,1 5-309 0 0,0 3 218 0 0,0 4-273 0 0,2 5 202 0 0,0 3-285 0 0,2 5 91 0 0,2 3-90 0 0,1 3-35 0 0,2 4-16 0 0,3 3 23 0 0,1 1-132 0 0,3 1-41 0 0,0 0 24 0 0,1-1-31 0 0,-1-2-25 0 0,1-2-68 0 0,-2-3-2 0 0,1-2-6 0 0,-2-2-44 0 0,-1-4-53 0 0,-1-2-53 0 0,-2-4-47 0 0,0-2-7 0 0,-3-3-13 0 0,0-3-154 0 0,-3-3-195 0 0,-1-3-444 0 0,-1-2-16 0 0,-1-2-156 0 0,-2-2-407 0 0,0-2 89 0 0,-7-4-2320 0 0,0-2 964 0 0,-1-2-766 0 0,0 1 1967 0 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33.77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1207E6"/>
      <inkml:brushProperty name="anchorY" value="-1.75717E6"/>
      <inkml:brushProperty name="scaleFactor" value="0.5"/>
    </inkml:brush>
  </inkml:definitions>
  <inkml:trace contextRef="#ctx0" brushRef="#br0">132 215 792 0 0,'0'0'0'0'0,"-3"-2"2816"0"0,-6-1-513 0 0,-1-2-21 0 0,-3-1-381 0 0,-1 0-132 0 0,0-2-205 0 0,0 1 96 0 0,1 0-133 0 0,3 2-201 0 0,0-2-299 0 0,3 2-142 0 0,0-1-215 0 0,3 1-115 0 0,2-1-121 0 0,1 0-90 0 0,3-1-59 0 0,3 0-107 0 0,4-1-57 0 0,2 0-111 0 0,4 0-164 0 0,2 0-308 0 0,5 0-167 0 0,2-1-452 0 0,3 0-255 0 0,1-1-348 0 0,2 1-558 0 0,1-1-475 0 0,0 0-1211 0 0,0 0-2245 0 0,-7 1 4729 0 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34.34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1352E6"/>
      <inkml:brushProperty name="anchorY" value="-1.75823E6"/>
      <inkml:brushProperty name="scaleFactor" value="0.5"/>
    </inkml:brush>
  </inkml:definitions>
  <inkml:trace contextRef="#ctx0" brushRef="#br0">17 55 1116 0 0,'0'0'10467'0'0,"-3"0"-9838"0"0,0 0-114 0 0,-1 0 51 0 0,2 0-87 0 0,0 0 60 0 0,0 0-170 0 0,2 0 433 0 0,2 0-369 0 0,1-1-161 0 0,-1 0 117 0 0,4 0-179 0 0,-2 0 78 0 0,3 0-173 0 0,-2-1 111 0 0,3 0-184 0 0,-2 0 116 0 0,3 0-151 0 0,-2 0 120 0 0,2-1-216 0 0,-2 1 39 0 0,3-1-298 0 0,1 0-153 0 0,1-1-329 0 0,0 1-170 0 0,1-1-392 0 0,0 0-511 0 0,1-1-1988 0 0,1 1-1777 0 0,-3 0 4130 0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34.67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1496E6"/>
      <inkml:brushProperty name="anchorY" value="-1.75944E6"/>
      <inkml:brushProperty name="scaleFactor" value="0.5"/>
    </inkml:brush>
  </inkml:definitions>
  <inkml:trace contextRef="#ctx0" brushRef="#br0">67 85 1484 0 0,'-4'-3'8990'0'0,"1"0"-7672"0"0,0 0 43 0 0,0-1-109 0 0,1 0 134 0 0,0-1-207 0 0,0 1-103 0 0,-1-2-196 0 0,1 1-114 0 0,0 0-30 0 0,0 1-225 0 0,-1-1 65 0 0,1 1-164 0 0,0-1 132 0 0,1 1-222 0 0,-1 1 226 0 0,1 0-351 0 0,0-1 187 0 0,0 2-278 0 0,-1-1 147 0 0,0 1-285 0 0,0 0 147 0 0,1 1-202 0 0,0 1 164 0 0,1-1-183 0 0,-2 2 183 0 0,1 0-163 0 0,-1 4 45 0 0,0 1 32 0 0,0 4-4 0 0,-1 3-1 0 0,1 2 26 0 0,0 2 11 0 0,1 3-20 0 0,0 2 143 0 0,2 1-186 0 0,1 1 172 0 0,1 1-383 0 0,3 1 180 0 0,1 0-351 0 0,2 0-55 0 0,1-1-269 0 0,2-2-242 0 0,2-1-396 0 0,1-2-188 0 0,0-3-242 0 0,0-4-848 0 0,1-2-1959 0 0,-4-4-2888 0 0,-3-3 6410 0 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34.82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1631E6"/>
      <inkml:brushProperty name="anchorY" value="-1.76103E6"/>
      <inkml:brushProperty name="scaleFactor" value="0.5"/>
    </inkml:brush>
  </inkml:definitions>
  <inkml:trace contextRef="#ctx0" brushRef="#br0">133 102 3764 0 0,'-3'-3'3149'0'0,"-5"-3"-724"0"0,-1-3-625 0 0,-4-1-201 0 0,0-2-480 0 0,-1 1-76 0 0,1 0-357 0 0,0 2-10 0 0,1 0-350 0 0,3 2-148 0 0,0 1-294 0 0,3 2-210 0 0,1 1-486 0 0,2 2-342 0 0,0 1-730 0 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35.88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1491E6"/>
      <inkml:brushProperty name="anchorY" value="-1.75967E6"/>
      <inkml:brushProperty name="scaleFactor" value="0.5"/>
    </inkml:brush>
  </inkml:definitions>
  <inkml:trace contextRef="#ctx0" brushRef="#br0">305 598 148 0 0,'0'0'9578'0'0,"1"-2"-8623"0"0,-1 0 124 0 0,1-1-43 0 0,0-1-89 0 0,1 0-160 0 0,-1 0-156 0 0,2-1-97 0 0,0 1-52 0 0,0-1-1 0 0,-1 0-19 0 0,1 0 64 0 0,0 0 61 0 0,-1 0 70 0 0,1 2-69 0 0,-1-2 28 0 0,1 1-3 0 0,-2 1-165 0 0,1-1 332 0 0,0 1-236 0 0,-1 0 256 0 0,0-1-307 0 0,-1 0 210 0 0,1 1-231 0 0,-2-1 171 0 0,0 0-335 0 0,-2-1 190 0 0,1 2-334 0 0,-4-3 202 0 0,1 2-289 0 0,-4 0 209 0 0,-3 1-246 0 0,-2 1 186 0 0,-1 1-250 0 0,-3 3 212 0 0,-2 1-246 0 0,-1 2 216 0 0,-2 3-248 0 0,-2 3 212 0 0,1 1-239 0 0,-1 3 252 0 0,2 2-269 0 0,2 1 91 0 0,1 2-54 0 0,3 2-89 0 0,2 0-93 0 0,4-1-9 0 0,3 1-82 0 0,3 0-12 0 0,3-1-76 0 0,4-1 30 0 0,2 0-18 0 0,3-3 82 0 0,3 0 28 0 0,2-3 57 0 0,2-1 41 0 0,2-3 42 0 0,0-2 30 0 0,2-3 34 0 0,-1-1 65 0 0,1-4 74 0 0,-1-2 96 0 0,1-3 154 0 0,-1-2-90 0 0,-2-2 233 0 0,0-3-222 0 0,-1-2 301 0 0,-2-2-111 0 0,-1-2 175 0 0,-2-1-215 0 0,0 0 344 0 0,-2 0-258 0 0,-1-1 220 0 0,0 2-313 0 0,-1 1 198 0 0,-1 2-370 0 0,-1 1 275 0 0,0 2-498 0 0,-1 2 242 0 0,1 1-264 0 0,-2 2 238 0 0,1 3-270 0 0,-1 1 224 0 0,0 3-325 0 0,0 3 220 0 0,0 4-297 0 0,0 4 208 0 0,2 4-269 0 0,-1 5 90 0 0,3 4-1 0 0,1 5 40 0 0,1 5 19 0 0,3 5 23 0 0,3 4-8 0 0,2 4 51 0 0,3 3 0 0 0,2 1-20 0 0,2 1 32 0 0,1-1 8 0 0,1 0 190 0 0,0-3-258 0 0,-1-2 278 0 0,-2-4-225 0 0,-2-5 241 0 0,-4-3-168 0 0,-2-4 198 0 0,-2-3-149 0 0,-4-4 192 0 0,-3-3-199 0 0,-2-2 239 0 0,-4-2-240 0 0,-2-4 98 0 0,-3-1-8 0 0,-4-2 6 0 0,-1-2 24 0 0,-3-3-1 0 0,-1-1 35 0 0,-1-3-55 0 0,-2-3 59 0 0,0-3-36 0 0,0-1-36 0 0,0-4 24 0 0,1-2-5 0 0,1-3-46 0 0,2-4-10 0 0,3-2-84 0 0,2-4 3 0 0,3-2 62 0 0,3-4-134 0 0,4-2 80 0 0,3-4-23 0 0,3-4 9 0 0,3-3 163 0 0,3-3-182 0 0,3-2 235 0 0,1-2-223 0 0,3 0 261 0 0,0-1-213 0 0,2 0 351 0 0,-1 0-175 0 0,1 1 206 0 0,-1 0-210 0 0,-2 0 350 0 0,0 0-327 0 0,-3 2 253 0 0,-2 3-256 0 0,-2 2 194 0 0,-4 3-79 0 0,-2 3 13 0 0,-2 2-41 0 0,-3 1-14 0 0,-1 1-17 0 0,-2 2-50 0 0,0 1-39 0 0,-2 3-29 0 0,0 1-40 0 0,-1 3-35 0 0,1 3 216 0 0,-1 2-411 0 0,0 3 338 0 0,0 3-361 0 0,2 4 107 0 0,-3 2-24 0 0,1 4 6 0 0,-2 3 18 0 0,1 4-73 0 0,0 5-44 0 0,1 5 117 0 0,1 5-302 0 0,2 4 217 0 0,2 7-294 0 0,3 6 226 0 0,2 5-278 0 0,4 6 229 0 0,2 3-236 0 0,3 3 283 0 0,1 1-187 0 0,3 0 265 0 0,1 0-181 0 0,0-4 140 0 0,-1-2 22 0 0,1-5 41 0 0,-3-3 42 0 0,0-6 31 0 0,-3-4 9 0 0,-1-3 110 0 0,-1-4 73 0 0,-1-3 150 0 0,-2-3-14 0 0,-1-3-19 0 0,-2-4-47 0 0,0-1-35 0 0,-1-3 9 0 0,-1-2-68 0 0,-1-2 158 0 0,1-3-231 0 0,0-2 235 0 0,0-3-226 0 0,0-2 277 0 0,0-3-194 0 0,0-1 328 0 0,0-1-237 0 0,0-2 336 0 0,0 1-373 0 0,1-2 414 0 0,-1 1-493 0 0,1-1 507 0 0,0 1-584 0 0,0 0 434 0 0,0 1-364 0 0,0 1 201 0 0,1 0-448 0 0,-1 2 390 0 0,0 1-504 0 0,0 3 419 0 0,0 0-411 0 0,0 3 418 0 0,-1 1-397 0 0,3 3 410 0 0,1 1-406 0 0,2 4 398 0 0,2 2-371 0 0,0 4 349 0 0,3 2-365 0 0,0 2 85 0 0,1 3-3 0 0,2 2-25 0 0,0 1-6 0 0,0 2-31 0 0,0-1-39 0 0,-1-1-19 0 0,0-1-149 0 0,-1-1-44 0 0,-2-1-171 0 0,0-3-84 0 0,-2-1-55 0 0,0-2-199 0 0,-3-2-480 0 0,2-3-508 0 0,-3-2-292 0 0,2-2-382 0 0,-1-4-3381 0 0,8-7-4281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39:16.9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148 113 2524 0 0,'-9'-22'4482'0'0,"-1"0"-1"0"0,-24-38 345 0 0,30 52-4231 0 0,2 8-178 0 0,0 9 103 0 0,-15 658 2222 0 0,-35-206-2548 0 0,49-435-178 0 0,-2 8-82 0 0,-5 52-2721 0 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36.74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17E6"/>
      <inkml:brushProperty name="anchorY" value="-1.76118E6"/>
      <inkml:brushProperty name="scaleFactor" value="0.5"/>
    </inkml:brush>
  </inkml:definitions>
  <inkml:trace contextRef="#ctx0" brushRef="#br0">432 187 1612 0 0,'1'-3'2412'0'0,"1"-2"-340"0"0,2-3-127 0 0,1-1-246 0 0,0-2-210 0 0,0 0-35 0 0,1-1-20 0 0,-2 0 79 0 0,0 1-53 0 0,0 0-176 0 0,-1 1 66 0 0,0 1-326 0 0,-1 1 105 0 0,0 0-197 0 0,-1 2-104 0 0,0-2-81 0 0,-1 2-133 0 0,1 0-128 0 0,-1 1-97 0 0,-1-1-67 0 0,1 2-97 0 0,-2-1-20 0 0,0 0-64 0 0,-2 2-17 0 0,0 0-46 0 0,-3 2-20 0 0,-3 0-7 0 0,-1 2-20 0 0,-3 2 3 0 0,-2 2 17 0 0,-3 2-43 0 0,-3 4 23 0 0,-3 3-153 0 0,-5 5 262 0 0,-3 4-261 0 0,-1 5 251 0 0,-3 4-219 0 0,1 4 149 0 0,1 3-20 0 0,1 3 14 0 0,4 2 61 0 0,4 3 134 0 0,4-1-226 0 0,6 1 221 0 0,6 0-274 0 0,5-1 257 0 0,7 1-304 0 0,5 0 201 0 0,7 0-340 0 0,6 0 170 0 0,5-3-317 0 0,5-2 210 0 0,5-3-242 0 0,3-4 226 0 0,3-4-303 0 0,1-4 131 0 0,0-6-217 0 0,-1-5-2 0 0,-2-4 62 0 0,-2-5-28 0 0,-1-4 43 0 0,-3-3 27 0 0,-2-4 121 0 0,-2-2-45 0 0,-3-3 162 0 0,-4-2-61 0 0,-2-3 147 0 0,-4-1-79 0 0,-4-1 216 0 0,-3-1-55 0 0,-3 0 123 0 0,-3-1-32 0 0,-4 0 109 0 0,-3 1 234 0 0,-4-1-238 0 0,-4 0 176 0 0,-2 1-46 0 0,-4 0 62 0 0,-2 1-41 0 0,-3 1-13 0 0,-1 0-42 0 0,0 2-43 0 0,-1 0-20 0 0,2 2 1 0 0,2 1-36 0 0,2 1 13 0 0,1 1-34 0 0,4 1-37 0 0,1 1-76 0 0,3 1-108 0 0,2 0-27 0 0,2 0-69 0 0,2-1-31 0 0,1 1-6 0 0,4-1-13 0 0,3-1 1 0 0,3 1 18 0 0,2-1 22 0 0,3 1 42 0 0,1 0-1 0 0,3 2 56 0 0,0 0 20 0 0,1 2 20 0 0,0 1 32 0 0,0 0 100 0 0,0 2 101 0 0,-1 2 12 0 0,0 2 8 0 0,-1 1 38 0 0,-1 2 140 0 0,-1 2-230 0 0,-1 2 202 0 0,-1 2-263 0 0,0 0 205 0 0,-2 2-290 0 0,-1 0 261 0 0,-1 0-294 0 0,0 0 170 0 0,-2 1-413 0 0,1-1-16 0 0,0-1-201 0 0,-1-1-237 0 0,0 0-79 0 0,1-1-496 0 0,1-2-288 0 0,1-1-280 0 0,0-1-666 0 0,3-3-2445 0 0,4 1-4013 0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37.47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1855E6"/>
      <inkml:brushProperty name="anchorY" value="-1.7631E6"/>
      <inkml:brushProperty name="scaleFactor" value="0.5"/>
    </inkml:brush>
  </inkml:definitions>
  <inkml:trace contextRef="#ctx0" brushRef="#br0">226 233 120 0 0,'0'0'3032'0'0,"1"-3"-784"0"0,0 0-107 0 0,1-2-185 0 0,-1 0-439 0 0,2-1 172 0 0,-2 0-297 0 0,1-1 42 0 0,0 1-222 0 0,0-2-115 0 0,-1 2-163 0 0,1-2-173 0 0,-1 2-85 0 0,1-2-140 0 0,-1 1-68 0 0,1-1-107 0 0,0 1 136 0 0,0 0-204 0 0,0 0 178 0 0,0 0-247 0 0,-1 0 267 0 0,1-1-218 0 0,0 2 248 0 0,0-2-262 0 0,-1 2 398 0 0,1-1-455 0 0,-1 1 310 0 0,0-1-250 0 0,-1 2 274 0 0,1 1-254 0 0,-1-1 191 0 0,0 1-337 0 0,0 0 189 0 0,-1 0-304 0 0,-1 0 211 0 0,0 0-285 0 0,-3 1 257 0 0,1 1-287 0 0,-4 0 267 0 0,-2 2-269 0 0,-1 1 257 0 0,-4 1-273 0 0,-1 3 249 0 0,-2 2-258 0 0,-2 2 66 0 0,-1 3-4 0 0,0 1 17 0 0,0 2 0 0 0,1 3 7 0 0,0 1-10 0 0,3 1 106 0 0,3 1-315 0 0,3 1 128 0 0,3 0-367 0 0,4 1 156 0 0,3-1-319 0 0,3 1 226 0 0,3-2-92 0 0,3 1 287 0 0,3-2-236 0 0,2-1 222 0 0,2-2-113 0 0,2-2 151 0 0,0-3-31 0 0,1-2 111 0 0,0-3-63 0 0,0-2 155 0 0,-1-3-80 0 0,-1-2 118 0 0,0-3-54 0 0,-2-2 173 0 0,0-2-70 0 0,-1-3 173 0 0,-1 0-129 0 0,-1-3 139 0 0,-1 0 49 0 0,-2-1 91 0 0,0 0 35 0 0,-1 0-29 0 0,-2 0 133 0 0,0 1-229 0 0,-1 0 286 0 0,-1 0-289 0 0,-1 2 218 0 0,0 1-355 0 0,0 2 195 0 0,-1-1-344 0 0,0 3 209 0 0,1-2-306 0 0,-1 2 168 0 0,-1 2-301 0 0,1-1 226 0 0,0 1-341 0 0,-1 1 208 0 0,1 2-299 0 0,-1-1-21 0 0,1 4-644 0 0,0 0 594 0 0,1 3-11 0 0,2 1 30 0 0,0 1 21 0 0,2 0 38 0 0,0 2 67 0 0,2-1 105 0 0,1 0 5 0 0,0 0 112 0 0,0 0 7 0 0,1-2 75 0 0,-2-1 46 0 0,1 0 48 0 0,-1-2 49 0 0,1-1 15 0 0,-2 0 137 0 0,2-2-166 0 0,1-2 174 0 0,-1-1-174 0 0,0-1 65 0 0,0-2-68 0 0,-1-2 105 0 0,0-2-173 0 0,-1-1 151 0 0,0-2-188 0 0,0-1 185 0 0,0-2-221 0 0,-1-1 210 0 0,0-1-167 0 0,-1 0 171 0 0,-1 0 25 0 0,-1 1 136 0 0,0 0 9 0 0,0 2-10 0 0,-1 1-50 0 0,0 1-107 0 0,0 3-53 0 0,-1 1-88 0 0,0 1-13 0 0,0 1 5 0 0,0 1 2 0 0,0 2 12 0 0,0 1-142 0 0,1 4 234 0 0,0 1-192 0 0,1 4 172 0 0,1 2-225 0 0,2 3 262 0 0,1 2-216 0 0,2 2 57 0 0,2 2 63 0 0,2 1-258 0 0,2 1 172 0 0,2 0-266 0 0,1-1 82 0 0,0-1-145 0 0,1-1-68 0 0,0-3-72 0 0,-1-2-256 0 0,0-2-57 0 0,-4-2-391 0 0,3-4-211 0 0,-2-2-121 0 0,0-3-369 0 0,0-2 102 0 0,-2-4-464 0 0,-1-3-1426 0 0,-2-3-1726 0 0,-3 1 3840 0 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37.58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2048E6"/>
      <inkml:brushProperty name="anchorY" value="-1.76431E6"/>
      <inkml:brushProperty name="scaleFactor" value="0.5"/>
    </inkml:brush>
  </inkml:definitions>
  <inkml:trace contextRef="#ctx0" brushRef="#br0">159 13 1560 0 0,'0'0'0'0'0,"-5"-1"2204"0"0,-5-1-942 0 0,-4 0-105 0 0,-3-1-667 0 0,-2 1 50 0 0,1 1-362 0 0,-1 0-8 0 0,5 1-359 0 0,-1 1-367 0 0,3 1-1800 0 0,3 1 272 0 0,2 0-304 0 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37.99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1905E6"/>
      <inkml:brushProperty name="anchorY" value="-1.76304E6"/>
      <inkml:brushProperty name="scaleFactor" value="0.5"/>
    </inkml:brush>
  </inkml:definitions>
  <inkml:trace contextRef="#ctx0" brushRef="#br0">1 19 668 0 0,'3'1'2944'0'0,"1"0"-905"0"0,0-1-91 0 0,2 1-408 0 0,0 0-217 0 0,-1 0-135 0 0,-2-1-147 0 0,3 0-217 0 0,-1 1-178 0 0,-1-1-180 0 0,2 1-130 0 0,-2-1-135 0 0,1 2-222 0 0,-1-1-167 0 0,2 2-48 0 0,-1 2-94 0 0,0 1-289 0 0,1 2 331 0 0,0 1-107 0 0,0 3 94 0 0,1 2 3 0 0,1 1 31 0 0,0 3 37 0 0,1 1 25 0 0,0 1 10 0 0,1 1 20 0 0,0 1 89 0 0,-1-1 10 0 0,0 0 110 0 0,0-2 87 0 0,-1 0 90 0 0,-2-2 145 0 0,1-2 249 0 0,-3-2 97 0 0,1-1 90 0 0,-2-3 78 0 0,-1-1-150 0 0,0-2 127 0 0,-1-2-200 0 0,-1 1 2122 0 0,1-8-2156 0 0,-1-2 150 0 0,1-2-198 0 0,0-3 87 0 0,0-2-148 0 0,1-2-56 0 0,0-3-28 0 0,1-2-68 0 0,1-3-47 0 0,0-2-95 0 0,2-1-50 0 0,0-1-40 0 0,1 0 2 0 0,0 0 22 0 0,-1 2-120 0 0,1 2-34 0 0,0 2-24 0 0,-1 3-44 0 0,1 2-15 0 0,-1 2-23 0 0,0 4 31 0 0,0 2-34 0 0,0 2 43 0 0,1 4-31 0 0,2 3-9 0 0,0 4 35 0 0,1 4-40 0 0,1 5 32 0 0,1 3 4 0 0,1 3-113 0 0,1 4 90 0 0,2 3-111 0 0,1 1-31 0 0,1 3-12 0 0,0 1-110 0 0,0-1-99 0 0,-1 0-161 0 0,0-1-162 0 0,-2-3-246 0 0,-1-1-303 0 0,0-3-260 0 0,-2-2-818 0 0,-1-2-2382 0 0,0-3-2899 0 0,-2-5 6661 0 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38.97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2094E6"/>
      <inkml:brushProperty name="anchorY" value="-1.76475E6"/>
      <inkml:brushProperty name="scaleFactor" value="0.5"/>
    </inkml:brush>
  </inkml:definitions>
  <inkml:trace contextRef="#ctx0" brushRef="#br0">1 223 1512 0 0,'0'-2'3040'0'0,"0"-4"-723"0"0,0-3-265 0 0,0-2-453 0 0,1-2-70 0 0,-1-1-169 0 0,1-1-12 0 0,0 0-180 0 0,0 0 110 0 0,1 0-48 0 0,-1 0-199 0 0,0 2-2 0 0,1 0-329 0 0,-1 4 2 0 0,-1-2-340 0 0,1 3 121 0 0,0-1-323 0 0,-1 2 82 0 0,1 0-220 0 0,0 1 113 0 0,-1 1-105 0 0,0 3 97 0 0,1 0-122 0 0,0 3 139 0 0,1 3-141 0 0,1 3 48 0 0,0 3-2 0 0,-1 4-7 0 0,2 3-12 0 0,-1 3 154 0 0,1 3-4 0 0,1 3 160 0 0,-1 2-173 0 0,1 2 88 0 0,0 2 11 0 0,0-1 2 0 0,0 1 16 0 0,1 0-16 0 0,-2-1 34 0 0,1-2-61 0 0,0-2 14 0 0,0-2-7 0 0,-1-1 19 0 0,1-3 13 0 0,-1-2 21 0 0,0-2-18 0 0,1-2-35 0 0,0-1-28 0 0,1-1-22 0 0,-1-2-26 0 0,2 0-10 0 0,1-1-66 0 0,1-1-1 0 0,2-2-46 0 0,1-1-80 0 0,2-2-120 0 0,2-1-151 0 0,2-2-202 0 0,3-1-173 0 0,2-1-187 0 0,3-2-58 0 0,3-2-178 0 0,1-1-328 0 0,2-2-144 0 0,1 0-282 0 0,0-2-84 0 0,0 0-157 0 0,-1 0-269 0 0,-2-1-2174 0 0,0-1-2581 0 0,-7 3 5932 0 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39.91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2281E6"/>
      <inkml:brushProperty name="anchorY" value="-1.76631E6"/>
      <inkml:brushProperty name="scaleFactor" value="0.5"/>
    </inkml:brush>
  </inkml:definitions>
  <inkml:trace contextRef="#ctx0" brushRef="#br0">219 490 392 0 0,'0'-2'2456'0'0,"0"-1"-718"0"0,0-2-262 0 0,0 0-287 0 0,0-2-185 0 0,0 1-51 0 0,0-1-31 0 0,0 0-8 0 0,0 0-90 0 0,0 1-87 0 0,0-1-93 0 0,0 2-40 0 0,0-2-70 0 0,0 2-30 0 0,0-1 2 0 0,0 1 8 0 0,1-1-8 0 0,-1 1 7 0 0,1 1 41 0 0,-1-1-45 0 0,0 1 11 0 0,0 1-55 0 0,0-1-23 0 0,0 0-38 0 0,0 2-27 0 0,0 0-1 0 0,0-2-45 0 0,0 1-40 0 0,-1 1-90 0 0,0-2-16 0 0,-1 1-60 0 0,0 0-3 0 0,1 0-37 0 0,-3-1-1 0 0,2 1-36 0 0,-3 1-5 0 0,0 0-24 0 0,-3 0-5 0 0,1 1 4 0 0,-3 2 16 0 0,-1 0 9 0 0,-2 2-15 0 0,-1 2 15 0 0,-1 2-4 0 0,-1 2 48 0 0,0 1-47 0 0,1 4-2 0 0,-1 1 15 0 0,3 3-21 0 0,0 0 11 0 0,2 1-4 0 0,3 1-55 0 0,1 1-17 0 0,4-1-12 0 0,2 2-62 0 0,2-1-40 0 0,5 0-72 0 0,2-1-117 0 0,3-1 50 0 0,3-1-184 0 0,3-3 82 0 0,2-2-187 0 0,2-2 151 0 0,1-3-125 0 0,0-2 190 0 0,1-3-65 0 0,0-2 170 0 0,-1-3-66 0 0,0-2 140 0 0,-2-3-50 0 0,0-1 127 0 0,-2-2-56 0 0,-3-2 27 0 0,-2-2 61 0 0,-2-1 38 0 0,-2-1 189 0 0,-2 0-20 0 0,-2 0 52 0 0,-2 0 103 0 0,-2-1 114 0 0,-2 1-11 0 0,-1 1-40 0 0,-1 0-15 0 0,-1 2 25 0 0,-1-1 7 0 0,-1 2-20 0 0,-1 1 3 0 0,-1 0-15 0 0,0 1-67 0 0,1 1-47 0 0,-1 1-29 0 0,3 2-36 0 0,-1-1-32 0 0,2 3-23 0 0,0-2-67 0 0,1 1 7 0 0,-1 0-64 0 0,2 0 6 0 0,0 2-57 0 0,1-1-29 0 0,0 0-112 0 0,4-1 5 0 0,2-1-58 0 0,2 0-31 0 0,2 0 61 0 0,2 0-8 0 0,0 0 83 0 0,2 0 31 0 0,1 0 15 0 0,0 0 21 0 0,1 0 30 0 0,0 1-2 0 0,-1 0 18 0 0,-1 0 28 0 0,-2 2 31 0 0,0-1 45 0 0,-2 1-9 0 0,1 0-7 0 0,-3 1 4 0 0,-1 0 77 0 0,1 1 39 0 0,-1 0 26 0 0,1 2 13 0 0,-2 1-41 0 0,0 2-9 0 0,0 2 14 0 0,-1 1-86 0 0,-1 2 66 0 0,0 2-88 0 0,1 1 24 0 0,0 1-37 0 0,0 1 17 0 0,1 0-20 0 0,0 1 33 0 0,2 0-61 0 0,1 0 37 0 0,1-1-106 0 0,1 0 90 0 0,1-2-82 0 0,0-1 56 0 0,1-1-78 0 0,0-2 56 0 0,0-1-122 0 0,-2-3 124 0 0,3-2-97 0 0,0-1 85 0 0,1-2-71 0 0,0-3 27 0 0,0-1 24 0 0,-2-2 5 0 0,1-1 6 0 0,-2-3 5 0 0,0-1 4 0 0,0-3-6 0 0,-2-1-6 0 0,0-1 34 0 0,-1 0-16 0 0,-2-1 35 0 0,0 0 38 0 0,-1 2 32 0 0,-1 0 14 0 0,0 1-42 0 0,0 2-4 0 0,-1 2-56 0 0,0 0-29 0 0,-1 4-19 0 0,1-1-5 0 0,-1 3 69 0 0,-1 2-49 0 0,0 0 18 0 0,-1 2 5 0 0,4 2 12 0 0,-1 0 16 0 0,1 3 5 0 0,3 1-22 0 0,0 1 12 0 0,2 2-10 0 0,2 0-6 0 0,1 1-46 0 0,2 0-62 0 0,1-1 43 0 0,1 0-14 0 0,0-1 39 0 0,1-1-4 0 0,1-2 26 0 0,-1-1 4 0 0,-1-2 1 0 0,0-2 10 0 0,-1-2 12 0 0,0-1-12 0 0,-2-3 37 0 0,-1-1 3 0 0,-1-2 6 0 0,-2-2 5 0 0,-2-1-20 0 0,-1-2 26 0 0,-2-1 56 0 0,-2-1-48 0 0,-1 0 24 0 0,-3-1 63 0 0,-1 0-33 0 0,-1 0 0 0 0,-3 0-49 0 0,0 2-35 0 0,-2 0-16 0 0,-1 2-118 0 0,0 2-174 0 0,-1 1-225 0 0,0 1-303 0 0,0 1-452 0 0,0 2-187 0 0,2 1-590 0 0,-1 2-607 0 0,3 1-1397 0 0,-3 0-3740 0 0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40.65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2485E6"/>
      <inkml:brushProperty name="anchorY" value="-1.76709E6"/>
      <inkml:brushProperty name="scaleFactor" value="0.5"/>
    </inkml:brush>
  </inkml:definitions>
  <inkml:trace contextRef="#ctx0" brushRef="#br0">13 401 3256 0 0,'3'-1'6245'0'0,"1"-1"-5071"0"0,-1 0-99 0 0,3-1-193 0 0,-2-1 42 0 0,2-1-147 0 0,1 0-63 0 0,1-2-193 0 0,0 1-54 0 0,1-2-131 0 0,1 0-19 0 0,0 1-115 0 0,1-2 2 0 0,1 1-13 0 0,0-1-16 0 0,0 0-25 0 0,-1 0 20 0 0,1 0 38 0 0,0-1 18 0 0,-1 1 82 0 0,0-1 68 0 0,-1 0 34 0 0,0 1-5 0 0,-1-1 59 0 0,-1 0 55 0 0,-1 1-69 0 0,0-1 119 0 0,-1 2-132 0 0,-1 1 167 0 0,-1-2-260 0 0,0 3 209 0 0,-2-1-142 0 0,0 1-77 0 0,-1-1-57 0 0,-1 1-68 0 0,-2 0-47 0 0,0 2-3 0 0,-2-1-104 0 0,-1 1 9 0 0,-3 2-24 0 0,0 0-12 0 0,-5 1-7 0 0,-2 2-4 0 0,-2 2-5 0 0,-1 1-4 0 0,-2 2-51 0 0,-1 2 19 0 0,1 1-13 0 0,0 3 15 0 0,0 1-32 0 0,2 3 20 0 0,1 1-73 0 0,2 1-120 0 0,4 2-137 0 0,2 2-65 0 0,4 0-133 0 0,4 1-45 0 0,4 2-60 0 0,4 1-39 0 0,4 1 38 0 0,5 0 72 0 0,4 0-3 0 0,3-1 149 0 0,2-3 36 0 0,1-1 93 0 0,1-4 54 0 0,1-2 53 0 0,0-4 22 0 0,-1-3 93 0 0,0-3 57 0 0,-2-3 117 0 0,-1-2 35 0 0,-1-3 160 0 0,-2-2 94 0 0,-1-2 88 0 0,-1-2 36 0 0,-1-1 2 0 0,-2-3-8 0 0,-2-1 69 0 0,-1-1 69 0 0,-1-2-54 0 0,-2 0 79 0 0,0-1-26 0 0,-2-2-4 0 0,-1 1 59 0 0,0-1-4 0 0,-1 0-168 0 0,-1-1-43 0 0,0 1-86 0 0,-1 1-91 0 0,1-1-12 0 0,-2 2-57 0 0,1 1-22 0 0,0 0-68 0 0,-1 1-27 0 0,0 1-36 0 0,1 1-64 0 0,0 0-84 0 0,0 2-122 0 0,0 0-147 0 0,1 2-111 0 0,0 0-77 0 0,-1 3-59 0 0,4 0-27 0 0,-2 2-1 0 0,4 2 15 0 0,2 1 64 0 0,1 3 128 0 0,2 2-93 0 0,1 2 142 0 0,2 3-62 0 0,1 2 58 0 0,1 3 24 0 0,0 3 60 0 0,1 1 20 0 0,-1 2 64 0 0,-1 0 29 0 0,-1 1 34 0 0,-1-1 33 0 0,-3 0 65 0 0,-2-1 97 0 0,-2-1 132 0 0,-2-1 9 0 0,-1-2 278 0 0,-3-2-150 0 0,-1-1 121 0 0,-2-3 22 0 0,-1-1 32 0 0,0-1 25 0 0,-3-1 48 0 0,0-2-24 0 0,0-1-7 0 0,-2-2 58 0 0,-1 0 38 0 0,-1-4-50 0 0,0-2-31 0 0,0-3-38 0 0,0-4-102 0 0,1-3-78 0 0,1-4-42 0 0,2-3-97 0 0,1-3-50 0 0,3-4-8 0 0,1-3-2 0 0,3-1 35 0 0,2-1-57 0 0,0 1-9 0 0,2 2-46 0 0,1 3-46 0 0,0 2-108 0 0,2 3-170 0 0,0 3-297 0 0,0 2-353 0 0,3 2-351 0 0,0 4-430 0 0,0 2-508 0 0,1 2-392 0 0,1 3-939 0 0,0 3-1656 0 0,0 2-3701 0 0,-3 2 8107 0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41.69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2715E6"/>
      <inkml:brushProperty name="anchorY" value="-1.76796E6"/>
      <inkml:brushProperty name="scaleFactor" value="0.5"/>
    </inkml:brush>
  </inkml:definitions>
  <inkml:trace contextRef="#ctx0" brushRef="#br0">1 342 4452 0 0,'0'0'3145'0'0,"0"-4"-594"0"0,0 1-283 0 0,1-4-253 0 0,0-1-125 0 0,0 1-300 0 0,1-2 60 0 0,-1 0-358 0 0,0 1 178 0 0,1-1-463 0 0,0 2 60 0 0,-1-1-462 0 0,-1 2 69 0 0,2 0-416 0 0,-1 1 154 0 0,0 1-362 0 0,0 0 237 0 0,0 1-294 0 0,1 2 235 0 0,0 1-251 0 0,0 5 226 0 0,0 4-260 0 0,1 4 249 0 0,0 3-273 0 0,1 5 240 0 0,1 3-274 0 0,1 4 276 0 0,0 3-282 0 0,3 3 34 0 0,0 2-74 0 0,1 2-42 0 0,1 1-8 0 0,0 0-68 0 0,0-2 63 0 0,0-1 15 0 0,-1-2 33 0 0,-1-4 46 0 0,-1-3 23 0 0,-1-3 36 0 0,-1-3 208 0 0,-1-3-196 0 0,0-3 48 0 0,-2-4-158 0 0,0-1-79 0 0,-1-3 64 0 0,0-3 34 0 0,-2-2 40 0 0,0-3 36 0 0,-1-1 6 0 0,-1-5 12 0 0,0-2-30 0 0,-2-4 272 0 0,-1-3-131 0 0,0-1 360 0 0,-1-3-183 0 0,0-2 283 0 0,0-2-69 0 0,-1-1 295 0 0,0-1-238 0 0,-1-2 346 0 0,0 1-341 0 0,1 0 681 0 0,-2-1-549 0 0,1 1 308 0 0,0 0-179 0 0,0 1-647 0 0,0 2-67 0 0,1-1-27 0 0,0 2-36 0 0,0 0 0 0 0,-1 1 0 0 0,2-1 0 0 0,-1 1 0 0 0,1 1 0 0 0,1 0 0 0 0,0 1 0 0 0,1 0 0 0 0,0 1 0 0 0,1 1 0 0 0,2 1 0 0 0,1 0 0 0 0,1 0 0 0 0,2 0 0 0 0,1 1 0 0 0,2-1 0 0 0,2 1 0 0 0,1 1 0 0 0,2 1 0 0 0,3 1 0 0 0,2 3 0 0 0,1 1-546 0 0,1 3-73 0 0,1 2 217 0 0,1 2-267 0 0,1 4 305 0 0,1 2-214 0 0,1 4 329 0 0,1 2-69 0 0,-2 4 91 0 0,-1 2 43 0 0,-2 1 57 0 0,-2 3 18 0 0,-4 0 19 0 0,-3 1-131 0 0,-4 1 268 0 0,-2 0-88 0 0,-4 1 52 0 0,-3-1-150 0 0,-2 0 277 0 0,-3 0-288 0 0,-1-1 273 0 0,-2-1-245 0 0,-1-1 242 0 0,-1-2-240 0 0,1-1 207 0 0,-1-2-254 0 0,1-1 303 0 0,0-2-288 0 0,2-2 270 0 0,1 0-281 0 0,0-2 261 0 0,2-2-322 0 0,0 0 230 0 0,2-2-288 0 0,2 0 253 0 0,1-2-332 0 0,0 0 247 0 0,2-1-271 0 0,4-1-682 0 0,-1 0 993 0 0,6 0-261 0 0,-1 0 232 0 0,5 0-193 0 0,3 1 240 0 0,1 0-191 0 0,2 1 200 0 0,1 2-141 0 0,1 1 161 0 0,0 1-106 0 0,1 2 117 0 0,0 2-111 0 0,-1 2 156 0 0,-1 1-182 0 0,-1 2 313 0 0,-1 1-312 0 0,-2 1 202 0 0,-2 2-131 0 0,-3 0 72 0 0,-2 1 22 0 0,-2 1 31 0 0,-3 1 102 0 0,-3-1 12 0 0,-2 1-10 0 0,-4-1 34 0 0,-2-1-33 0 0,-3-1 1 0 0,-4-1 4 0 0,-3-1 44 0 0,-3-2-78 0 0,-3-2 44 0 0,-1-1-57 0 0,-2-2 1 0 0,0-2-39 0 0,-1-2-1 0 0,0-2-12 0 0,2-1-125 0 0,0-1-67 0 0,2-1-186 0 0,1-1-172 0 0,3 0-276 0 0,1-2-395 0 0,3 0-605 0 0,3-1-474 0 0,2 0-658 0 0,2 0-2370 0 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0:42.26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2853E6"/>
      <inkml:brushProperty name="anchorY" value="-1.76968E6"/>
      <inkml:brushProperty name="scaleFactor" value="0.5"/>
    </inkml:brush>
  </inkml:definitions>
  <inkml:trace contextRef="#ctx0" brushRef="#br0">65 204 4380 0 0,'-1'-1'3829'0'0,"-1"-4"-1098"0"0,-1 0-358 0 0,1 0-487 0 0,-2-1-377 0 0,0-2-227 0 0,0 2 36 0 0,0 0-30 0 0,1 0 143 0 0,0 0-441 0 0,0 1 9 0 0,-1 0-455 0 0,2 1 64 0 0,0 2-395 0 0,-1-2 172 0 0,0 2-292 0 0,2 0 196 0 0,-2 2-281 0 0,1 3 232 0 0,0 2-288 0 0,0 3 255 0 0,0 3-290 0 0,0 2 253 0 0,0 3-68 0 0,1 3-26 0 0,0 3-9 0 0,2 3-18 0 0,0 2-41 0 0,2 2-46 0 0,1 1 15 0 0,2 0-28 0 0,0 1 29 0 0,2-2-10 0 0,0 0 0 0 0,1-3-168 0 0,0-2 272 0 0,1-2-232 0 0,0-3 264 0 0,0-3-286 0 0,0-2 210 0 0,1-3-122 0 0,-2-4-40 0 0,2-1-39 0 0,-2-3 0 0 0,2-4-7 0 0,1-1-28 0 0,0-4-10 0 0,0-2 0 0 0,-1-3-39 0 0,1-3-8 0 0,-1-3-173 0 0,0-3 28 0 0,0-2 106 0 0,-1-2 111 0 0,-1 0 116 0 0,0 1 219 0 0,-1 2-169 0 0,-1 1 147 0 0,-1 3-216 0 0,0 2 140 0 0,-1 2-131 0 0,-1 4 96 0 0,-1 1 31 0 0,0 2 145 0 0,-1 3-152 0 0,2 2 168 0 0,0 3-81 0 0,1 3-4 0 0,0 3-33 0 0,2 2 72 0 0,1 2-123 0 0,2 3 43 0 0,1 1-39 0 0,2 2-2 0 0,3 1 37 0 0,1-1-139 0 0,3 1 61 0 0,0-2 14 0 0,1-1 1 0 0,0-3 63 0 0,0-2-90 0 0,0-2 57 0 0,-1-3-22 0 0,0-2-5 0 0,0-4 58 0 0,0-2-91 0 0,0-4 38 0 0,-2-2-14 0 0,1-3 26 0 0,-2-3 2 0 0,-1-4-23 0 0,-1-2-20 0 0,-3-3 5 0 0,-1-3 15 0 0,-2-2-122 0 0,-2-1 189 0 0,-2-3-172 0 0,-3 0 339 0 0,-2 0 52 0 0,-3 0-59 0 0,-2 1 43 0 0,-2 2-126 0 0,-2 1-37 0 0,-2 2 9 0 0,-3 3-82 0 0,-1 2-156 0 0,-2 3-207 0 0,-2 3-398 0 0,-2 3-399 0 0,-1 4-581 0 0,-1 2-601 0 0,-2 2-4490 0 0,-2 4-4398 0 0,4 2 11026 0 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4:21:24.97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.95654E6"/>
      <inkml:brushProperty name="anchorY" value="-1.7959E6"/>
      <inkml:brushProperty name="scaleFactor" value="0.5"/>
    </inkml:brush>
  </inkml:definitions>
  <inkml:trace contextRef="#ctx0" brushRef="#br0">1 280 908 0 0,'0'0'9045'0'0,"3"0"-8382"0"0,0 0 52 0 0,1 0-212 0 0,-1 0 14 0 0,-1 0-160 0 0,-1 0 13 0 0,3 0-94 0 0,-1 1 103 0 0,1-1-86 0 0,-2 0 92 0 0,0 1-139 0 0,3-1 80 0 0,-1 0-130 0 0,-1 0 72 0 0,0 0-100 0 0,2-1 73 0 0,-1 0-122 0 0,-1 1 138 0 0,3-2-146 0 0,-2 0 137 0 0,0 1-181 0 0,2-3 123 0 0,-2 1-171 0 0,2-1 118 0 0,0-1-133 0 0,-1 0 122 0 0,0-1-169 0 0,-1 1 162 0 0,1-3-201 0 0,0 1 200 0 0,-1-2-174 0 0,1 1 89 0 0,-1-1 156 0 0,-1 1 74 0 0,1-1-167 0 0,-1 0 119 0 0,0 0-175 0 0,0 0 216 0 0,-1 0-166 0 0,0 1 210 0 0,0-1-180 0 0,0 2 160 0 0,-1-1-158 0 0,0 1 172 0 0,0-1-174 0 0,0 1 114 0 0,-1-2-146 0 0,0 2 110 0 0,0-1-153 0 0,0 2 58 0 0,0-1-86 0 0,0 2 95 0 0,-2-1-152 0 0,1 1 138 0 0,-2-1-160 0 0,1 1 140 0 0,-1 0-155 0 0,0 1 138 0 0,-1-2-168 0 0,1 2 142 0 0,-2 1-119 0 0,1 0 142 0 0,-2 0-153 0 0,1 2 145 0 0,1-1-156 0 0,-3 2 172 0 0,1 1-159 0 0,-2 1 146 0 0,-1 1-141 0 0,0 2 149 0 0,1 1-156 0 0,-1 1 178 0 0,2 2-152 0 0,0 0 145 0 0,0 2-131 0 0,1 1 133 0 0,1 0-137 0 0,1 2 144 0 0,0 0-142 0 0,2 0 141 0 0,0 1-140 0 0,1 0 154 0 0,0 0-139 0 0,2 0 131 0 0,1 1-48 0 0,1-1 6 0 0,1 0-8 0 0,1-1-46 0 0,1 0-6 0 0,1-1 18 0 0,2 0-42 0 0,0-2-136 0 0,1-1 107 0 0,1-2-223 0 0,1 0 160 0 0,0-1-218 0 0,1-1 164 0 0,1-2-192 0 0,-3-1 217 0 0,2-2-160 0 0,-3 0 214 0 0,3-1-102 0 0,1-2 147 0 0,-1-1-118 0 0,0 0 194 0 0,-1-2-70 0 0,0 0 231 0 0,-1-1-154 0 0,-2 0 271 0 0,0-1-172 0 0,-1 0 207 0 0,-1 0-131 0 0,0-1 173 0 0,-2 1-117 0 0,0 1 164 0 0,-1-2-144 0 0,-1 2 41 0 0,0-1-73 0 0,1-1 36 0 0,-2 2 50 0 0,2-2-1 0 0,-1 2-28 0 0,0-2-44 0 0,-1 1-36 0 0,1-1-64 0 0,-1 2 88 0 0,0-3-177 0 0,0 3 151 0 0,-1-2-156 0 0,1 1 133 0 0,-1 0-209 0 0,0 1 150 0 0,-1-1-162 0 0,1 1 31 0 0,0 0 86 0 0,0 0-160 0 0,0 1 153 0 0,0 0-169 0 0,0 0 110 0 0,0 1-133 0 0,0 1 98 0 0,0-1-79 0 0,0 1 42 0 0,0 1-55 0 0,0 0 43 0 0,2 0-93 0 0,0 1 26 0 0,0 0-11 0 0,2 2 51 0 0,-1 0-14 0 0,2 1 35 0 0,1 3 25 0 0,0 1-15 0 0,0 1 26 0 0,1 2-12 0 0,-1 0 52 0 0,0 2-52 0 0,0 0 17 0 0,0 1 18 0 0,-1 0-1 0 0,0 1-27 0 0,0 0 74 0 0,-1 0-45 0 0,0 0 20 0 0,-1-1-5 0 0,-1 0 1 0 0,1-1-9 0 0,-1-1 30 0 0,-1-3-28 0 0,0 2 47 0 0,0-3-27 0 0,-1 1 32 0 0,1-2-17 0 0,-2-1 14 0 0,1-1 6 0 0,-1 0-6 0 0,-1-1-25 0 0,1 0 49 0 0,0-1-39 0 0,-2-2 17 0 0,0-2-28 0 0,0-1 58 0 0,0-2-78 0 0,0-3 95 0 0,0-1-118 0 0,1-1 115 0 0,0-2-161 0 0,2-1 168 0 0,0-1-192 0 0,1 0 169 0 0,1-1-145 0 0,0 0 182 0 0,0 0-230 0 0,1 0 61 0 0,1 1-79 0 0,0 0-78 0 0,1 1-10 0 0,0 1-126 0 0,0 1 25 0 0,0 0-230 0 0,0 2 66 0 0,1 0-322 0 0,0 2-85 0 0,-2 2-376 0 0,2 0-129 0 0,-2 1-460 0 0,2 3-743 0 0,-2 1-1388 0 0,7 3-3702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39:17.7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72 229 1304 0 0,'-9'-38'16148'0'0,"9"48"-15813"0"0,-1 1 1 0 0,1 0 0 0 0,1 0 0 0 0,3 19 0 0 0,1 23 115 0 0,-1 42-72 0 0,18 99-1 0 0,-6-62-250 0 0,-6-28-106 0 0,-16-98-329 0 0,-7-77-647 0 0,-8-56 282 0 0,-4-85 1835 0 0,-28-104 1380 0 0,51 310-2547 0 0,1-2-1 0 0,0 1 1 0 0,0 0-1 0 0,1 0 1 0 0,0 0-1 0 0,0 0 1 0 0,1 0-1 0 0,2-12 1 0 0,-2 16-12 0 0,1 0 1 0 0,0 0-1 0 0,0 0 0 0 0,0 0 0 0 0,0 0 1 0 0,0 1-1 0 0,1-1 0 0 0,-1 1 1 0 0,1-1-1 0 0,0 1 0 0 0,-1 0 1 0 0,1 0-1 0 0,0 0 0 0 0,0 1 0 0 0,0-1 1 0 0,1 1-1 0 0,-1-1 0 0 0,0 1 1 0 0,1 0-1 0 0,-1 0 0 0 0,1 1 0 0 0,-1-1 1 0 0,0 1-1 0 0,1 0 0 0 0,-1 0 1 0 0,1 0-1 0 0,5 1 0 0 0,5 0-103 0 0,-1 2 0 0 0,0 0 0 0 0,0 0 0 0 0,0 2 0 0 0,16 7 0 0 0,-13-5 12 0 0,-1 0-1 0 0,0 2 1 0 0,0 0 0 0 0,-1 1-1 0 0,0 0 1 0 0,0 1 0 0 0,-1 1-1 0 0,-1 0 1 0 0,0 0 0 0 0,-1 1-1 0 0,0 1 1 0 0,9 15 0 0 0,-16-22 91 0 0,1 1 0 0 0,-1-1 0 0 0,-1 1 0 0 0,1 1 0 0 0,-1-1 0 0 0,-1 0 0 0 0,0 1 0 0 0,0-1 0 0 0,0 1 1 0 0,-1 0-1 0 0,-1 0 0 0 0,1-1 0 0 0,-2 1 0 0 0,1 0 0 0 0,-1 0 0 0 0,0-1 0 0 0,-1 1 0 0 0,0-1 0 0 0,0 1 1 0 0,-1-1-1 0 0,0 1 0 0 0,0-1 0 0 0,-1 0 0 0 0,0-1 0 0 0,-8 11 0 0 0,6-9-64 0 0,-1-1 0 0 0,0 0 0 0 0,-1 0 0 0 0,0 0 0 0 0,0-1 0 0 0,-13 8 0 0 0,-29 12-3272 0 0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4:41:48.2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0 184,'-11'47'11574,"13"-42"-11071,0-4-292,0 1-1,1 0 0,-1 0 0,1-1 0,-1 0 0,1 1 0,0-1 1,0 0-1,-1 0 0,1 0 0,0-1 0,0 1 0,0-1 1,0 1-1,0-1 0,0 0 0,3-1 0,45 2-20,88-11 0,-14-7-6043,-87 11 2573,-5 1-1607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1:47.9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74 2212 0 0,'-6'8'9060'0'0,"31"-10"-7849"0"0,1-1 1 0 0,-1-1-1 0 0,31-9 1 0 0,34-6-288 0 0,196-13-1397 0 0,-99 24-7881 0 0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1:42.5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 44 244 0 0,'-27'-44'13600'0'0,"25"50"-13243"0"0,0 0 1 0 0,0 0-1 0 0,0 0 0 0 0,1 0 1 0 0,0 0-1 0 0,0 0 0 0 0,0 0 1 0 0,1 1-1 0 0,0-1 1 0 0,0 0-1 0 0,2 9 0 0 0,-1 4 93 0 0,1 366 3267 0 0,24 193-1814 0 0,53 111-853 0 0,-31-310-707 0 0,-29-172-95 0 0,-18-186-1267 0 0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1:44.1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1 141 1244 0 0,'0'-52'7386'0'0,"0"42"-5629"0"0,0 0 0 0 0,1-1-1 0 0,1 1 1 0 0,3-16 0 0 0,-4 24-1363 0 0,2-2 347 0 0,-2 3-643 0 0,0 0 1 0 0,0 0-1 0 0,0 0 0 0 0,-1 0 1 0 0,1 0-1 0 0,0 0 1 0 0,0 0-1 0 0,1 0 0 0 0,-1 0 1 0 0,0 0-1 0 0,0 0 0 0 0,0 1 1 0 0,0-1-1 0 0,1 1 1 0 0,-1-1-1 0 0,0 1 0 0 0,3-1 1 0 0,10 2 91 0 0,-1 0 0 0 0,0 1 1 0 0,0 1-1 0 0,0 0 0 0 0,0 1 1 0 0,-1 1-1 0 0,1-1 0 0 0,11 8 1 0 0,102 61 462 0 0,-76-43-485 0 0,591 317 87 0 0,-228-131-139 0 0,-126-66-142 0 0,43 22 76 0 0,-38-12-491 0 0,-290-159 435 0 0,-1-1 1 0 0,1 1-1 0 0,-1 0 0 0 0,0 0 0 0 0,1 0 0 0 0,-1-1 1 0 0,0 1-1 0 0,0 0 0 0 0,0 1 0 0 0,0-1 0 0 0,0 0 1 0 0,0 0-1 0 0,0 0 0 0 0,0 1 0 0 0,0-1 0 0 0,0 0 1 0 0,-1 1-1 0 0,1-1 0 0 0,0 0 0 0 0,-1 1 1 0 0,1-1-1 0 0,-1 1 0 0 0,0-1 0 0 0,1 1 0 0 0,-1-1 1 0 0,0 1-1 0 0,0 0 0 0 0,0-1 0 0 0,0 1 0 0 0,0-1 1 0 0,-1 1-1 0 0,1-1 0 0 0,0 1 0 0 0,-1-1 1 0 0,1 1-1 0 0,-1-1 0 0 0,1 1 0 0 0,-1-1 0 0 0,0 0 1 0 0,0 1-1 0 0,-1 1 0 0 0,-5 7 5 0 0,-1-1 0 0 0,0-1 0 0 0,0 1 0 0 0,-16 12 0 0 0,4-4 19 0 0,-237 231 353 0 0,-162 163 674 0 0,333-325-1091 0 0,-3-3 1 0 0,-107 74-1 0 0,155-132 32 0 0,-1-1 0 0 0,-71 29 1 0 0,-3 1-370 0 0,89-40 197 0 0,-22 12-165 0 0,-56 21-1 0 0,-3 6 633 0 0,103-50-281 0 0,0 0-1 0 0,0 0 1 0 0,1 0 0 0 0,-1 1-1 0 0,1 0 1 0 0,0 0-1 0 0,0 0 1 0 0,0 0-1 0 0,-5 9 1 0 0,-20 18 3 0 0,5 0 83 0 0,23-30-107 0 0,-20 20 62 0 0,19-19-32 0 0,-1 0 1 0 0,1 1-1 0 0,0-1 0 0 0,-1-1 1 0 0,1 1-1 0 0,-1 0 0 0 0,0 0 1 0 0,0-1-1 0 0,-3 2 0 0 0,-8 4 957 0 0,-7-44-1072 0 0,10 6-387 0 0,1 0 0 0 0,-7-39 0 0 0,-9-29-3670 0 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1:44.8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33 122 940 0 0,'-33'-33'14949'0'0,"34"33"-14855"0"0,20-12 1100 0 0,28-5-585 0 0,100-19 1 0 0,-17 15-5137 0 0,-112 18 2985 0 0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1:45.3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 81 1952 0 0,'-21'6'18447'0'0,"230"-48"-17731"0"0,-91 21-2459 0 0,-58 11-230 0 0,-19 4-1028 0 0,-3-2-4116 0 0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1:45.6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100 17 2308 0 0,'-22'-4'5998'0'0,"-10"-2"-1709"0"0,5 0 297 0 0,25 7-4479 0 0,1 0 1 0 0,0 0-1 0 0,0 0 0 0 0,-1 0 1 0 0,1 0-1 0 0,0 0 1 0 0,0 0-1 0 0,0 1 0 0 0,0-1 1 0 0,0 0-1 0 0,0 1 0 0 0,1-1 1 0 0,-1 1-1 0 0,0-1 1 0 0,1 1-1 0 0,-1-1 0 0 0,1 1 1 0 0,0-1-1 0 0,-1 1 0 0 0,1 0 1 0 0,0-1-1 0 0,0 1 1 0 0,0 0-1 0 0,0-1 0 0 0,0 1 1 0 0,0-1-1 0 0,1 3 1 0 0,6 56 445 0 0,-4-47-322 0 0,37 213 921 0 0,-7-48-2757 0 0,-16-59-4033 0 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1:47.2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615 14 1740 0 0,'-12'-3'2263'0'0,"1"0"1"0"0,-1 0-1 0 0,0 1 0 0 0,-20-1 1 0 0,-100 8-147 0 0,63-1-1143 0 0,-200 1 1637 0 0,266-5-2550 0 0,-1 0 1 0 0,-11 0 1 0 0,12 0 0 0 0,-28 4 617 0 0,30-2-591 0 0,-1 1 0 0 0,1 0 0 0 0,0 0 0 0 0,0 0 0 0 0,0 0 0 0 0,0 1 1 0 0,1-1-1 0 0,-1 0 0 0 0,1 0 0 0 0,0 0 0 0 0,0 0 0 0 0,0 1 0 0 0,0-1 0 0 0,0 0 0 0 0,1 0 0 0 0,0 4 1 0 0,16 64 699 0 0,-12-53-586 0 0,127 693 3142 0 0,-107-547-2893 0 0,-9-47-175 0 0,18 94 375 0 0,-33-203-1123 0 0,-1 0 1671 0 0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1:47.6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135 285 2452 0 0,'-134'7'18063'0'0,"148"-12"-17415"0"0,808-177-292 0 0,-677 154-784 0 0,300-49-1592 0 0,-423 77-1667 0 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1:50.0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22 475 3572 0 0,'-22'5'14149'0'0,"213"-6"-11522"0"0,-96-3-2479 0 0,501-3-91 0 0,-546 9 10 0 0,-35-1-31 0 0,0 0 0 0 0,1 0 1 0 0,-1-2-1 0 0,0 0 0 0 0,0-1 1 0 0,19-4-1 0 0,-32 4-31 0 0,1 1 0 0 0,0-1 0 0 0,-1 1-1 0 0,1-1 1 0 0,-1 0 0 0 0,0 0 0 0 0,0 0 0 0 0,0 0 0 0 0,0-1 0 0 0,0 1 0 0 0,0 0 0 0 0,0-1-1 0 0,-1 0 1 0 0,1 1 0 0 0,-1-1 0 0 0,0 0 0 0 0,2-4 0 0 0,15-58 27 0 0,-14 47-41 0 0,11-46 51 0 0,-11 41 520 0 0,1 1-1 0 0,1-1 1 0 0,1 1-1 0 0,0 1 1 0 0,2-1-1 0 0,15-27 1 0 0,-23 48-522 0 0,-1 1-34 0 0,1-1 0 0 0,-1 1 1 0 0,0 0-1 0 0,0 0 0 0 0,0-1 0 0 0,1 1 1 0 0,-1 0-1 0 0,0 0 0 0 0,0-1 1 0 0,1 1-1 0 0,-1 0 0 0 0,0 0 0 0 0,1 0 1 0 0,-1-1-1 0 0,0 1 0 0 0,0 0 1 0 0,1 0-1 0 0,-1 0 0 0 0,0 0 1 0 0,1 0-1 0 0,-1 0 0 0 0,0 0 0 0 0,1 0 1 0 0,-1 0-1 0 0,0 0 0 0 0,1 0 1 0 0,-1 0-1 0 0,0 0 0 0 0,1 0 0 0 0,-1 0 1 0 0,0 0-1 0 0,1 0 0 0 0,-1 0 1 0 0,0 0-1 0 0,1 1 0 0 0,-1-1 1 0 0,0 0-1 0 0,1 0 0 0 0,-1 0 0 0 0,0 0 1 0 0,0 1-1 0 0,1-1 0 0 0,-1 0 1 0 0,0 0-1 0 0,0 1 0 0 0,1-1 0 0 0,-1 0 1 0 0,0 0-1 0 0,0 1 0 0 0,0-1 1 0 0,0 0-1 0 0,0 1 0 0 0,1-1 1 0 0,14 13 187 0 0,21 42 222 0 0,53 107 0 0 0,-17-28-180 0 0,-40-77-139 0 0,-9-15 18 0 0,2-2-1 0 0,31 40 1 0 0,-55-79-96 0 0,0 0 0 0 0,0 0 0 0 0,-1 0 0 0 0,1 0 0 0 0,0 0-1 0 0,0 0 1 0 0,0 0 0 0 0,0 0 0 0 0,0 0 0 0 0,0-1 0 0 0,0 1 0 0 0,0 0 0 0 0,1-1-1 0 0,-1 1 1 0 0,0-1 0 0 0,0 1 0 0 0,0-1 0 0 0,1 1 0 0 0,-1-1 0 0 0,0 0 0 0 0,1 0 0 0 0,-1 0-1 0 0,0 0 1 0 0,0 0 0 0 0,1 0 0 0 0,0 0 0 0 0,0-1-12 0 0,0 0 1 0 0,0 0-1 0 0,0 0 1 0 0,-1 0-1 0 0,1-1 1 0 0,0 1-1 0 0,-1 0 1 0 0,1-1-1 0 0,-1 1 1 0 0,0-1-1 0 0,0 0 1 0 0,1 1-1 0 0,-1-1 1 0 0,1-3-1 0 0,5-9-57 0 0,-1 0-1 0 0,-1-1 0 0 0,5-21 0 0 0,-10 34 47 0 0,108-433 859 0 0,-68 297 227 0 0,-40 137-1083 0 0,0 1 0 0 0,0-1 0 0 0,0 1-1 0 0,0 0 1 0 0,0-1 0 0 0,1 1-1 0 0,-1-1 1 0 0,0 1 0 0 0,0 0 0 0 0,0-1-1 0 0,1 1 1 0 0,-1 0 0 0 0,0-1-1 0 0,0 1 1 0 0,1 0 0 0 0,-1-1 0 0 0,0 1-1 0 0,1 0 1 0 0,-1-1 0 0 0,0 1-1 0 0,1 0 1 0 0,-1 0 0 0 0,1 0 0 0 0,-1 0-1 0 0,0-1 1 0 0,1 1 0 0 0,-1 0-1 0 0,1 0 1 0 0,-1 0 0 0 0,1 0 0 0 0,-1 0-1 0 0,0 0 1 0 0,1 0 0 0 0,-1 0-1 0 0,1 0 1 0 0,-1 0 0 0 0,1 0 0 0 0,19 11-22 0 0,10 20 5 0 0,192 284 153 0 0,-83-112-445 0 0,-138-200 295 0 0,0-1-1 0 0,1 1 0 0 0,0 0 0 0 0,-1-1 0 0 0,1 0 1 0 0,0 1-1 0 0,0-1 0 0 0,0 0 0 0 0,0 0 0 0 0,1 0 1 0 0,-1-1-1 0 0,0 1 0 0 0,1 0 0 0 0,0-1 0 0 0,-1 0 1 0 0,1 1-1 0 0,0-1 0 0 0,-1 0 0 0 0,1 0 0 0 0,0-1 1 0 0,0 1-1 0 0,3 0 0 0 0,-3-3-19 0 0,0 0 0 0 0,1 0 0 0 0,-1 0-1 0 0,-1 0 1 0 0,1-1 0 0 0,0 1 0 0 0,0-1 0 0 0,-1 1 0 0 0,0-1 0 0 0,1 0 0 0 0,-1 0-1 0 0,0 0 1 0 0,0-1 0 0 0,-1 1 0 0 0,2-4 0 0 0,22-50 215 0 0,-3-2-1 0 0,-2 0 1 0 0,14-77 0 0 0,-33 129-181 0 0,1 0 1 0 0,-1-1-1 0 0,1 1 1 0 0,1 0-1 0 0,-1 0 0 0 0,1 0 1 0 0,0 0-1 0 0,1 0 1 0 0,0 1-1 0 0,0 0 1 0 0,0 0-1 0 0,1 0 1 0 0,0 0-1 0 0,7-6 1 0 0,-4 6-51 0 0,-1 1 1 0 0,2 0-1 0 0,-1 1 1 0 0,0 0 0 0 0,1 0-1 0 0,0 1 1 0 0,0 0 0 0 0,0 1-1 0 0,0 0 1 0 0,0 0-1 0 0,11 0 1 0 0,260-10-2306 0 0,-48 6 398 0 0,2-12-910 0 0,-170 10 2103 0 0,-61 7 607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39:27.6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0 411 1652 0 0,'0'0'17490'0'0,"5"-11"-17236"0"0,7-23-251 0 0,1-1 0 0 0,2 2-1 0 0,2 0 1 0 0,1 1 0 0 0,1 0 0 0 0,2 2 0 0 0,1 0 0 0 0,41-42 0 0 0,-56 65-19 0 0,1 0 1 0 0,0 0 0 0 0,0 1-1 0 0,1 0 1 0 0,0 1-1 0 0,0 0 1 0 0,1 0 0 0 0,-1 1-1 0 0,1 0 1 0 0,16-4-1 0 0,-19 6-20 0 0,6-1 1 0 0,17 13-110 0 0,-22-6 137 0 0,-2 0 0 0 0,1 1 0 0 0,0 0 0 0 0,-1 0 0 0 0,0 0 1 0 0,0 1-1 0 0,0 0 0 0 0,-1 0 0 0 0,0 0 0 0 0,0 1 0 0 0,-1 0 0 0 0,0-1 1 0 0,0 2-1 0 0,6 13 0 0 0,2 9 12 0 0,-2 0-1 0 0,9 43 1 0 0,-7-10 146 0 0,4 88-1 0 0,9 46 98 0 0,9-54-41 0 0,-31-134-190 0 0,0 0 0 0 0,0 0 0 0 0,1 0-1 0 0,0 0 1 0 0,0-1 0 0 0,1 0 0 0 0,1 0 0 0 0,6 8-1 0 0,-9-12-3 0 0,1-1 0 0 0,0 1 0 0 0,0-1 0 0 0,0 0 0 0 0,0 0 0 0 0,0-1 0 0 0,0 1 0 0 0,1-1 0 0 0,0 0 0 0 0,-1 0 0 0 0,1-1 0 0 0,0 1 0 0 0,0-1 0 0 0,0 0 0 0 0,-1 0 0 0 0,1-1 0 0 0,10 1 0 0 0,-4-1-24 0 0,0 0 0 0 0,-1-1 0 0 0,1 0 0 0 0,0-1 0 0 0,-1 0 0 0 0,1-1 0 0 0,-1 0 0 0 0,1-1 0 0 0,-1 0 0 0 0,0 0 0 0 0,-1-1 0 0 0,1 0 0 0 0,-1-1 0 0 0,0 0 0 0 0,0-1 0 0 0,-1 0 0 0 0,0 0 0 0 0,0 0 0 0 0,-1-1 0 0 0,0 0 0 0 0,0-1 0 0 0,-1 0 0 0 0,0 0 0 0 0,0 0 0 0 0,5-14 0 0 0,3-15 46 0 0,14-68-1 0 0,-4 12 624 0 0,-18 61-319 0 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1:52.0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354 2007 360 0 0,'-60'-1'17141'0'0,"54"-3"-16277"0"0,6-13-21 0 0,-6-77 594 0 0,-4 0 1 0 0,-5 1 0 0 0,-29-102-1 0 0,24 108-1093 0 0,-87-330 320 0 0,37 161-353 0 0,65 239-277 0 0,2 10-28 0 0,1 0-1 0 0,0 0 1 0 0,1 0-1 0 0,0 0 1 0 0,0 0-1 0 0,0 0 1 0 0,1-14-1 0 0,0 19-70 0 0,6-14-49 0 0,70 3-55 0 0,151-5 0 0 0,-95 11-72 0 0,355-27-414 0 0,190-15-97 0 0,-551 42 863 0 0,-123 6-112 0 0,0 1 10 0 0,0 1 0 0 0,1-2 0 0 0,-1 1-1 0 0,0 0 1 0 0,0-1 0 0 0,1 1 0 0 0,-1-1-1 0 0,0 0 1 0 0,0 0 0 0 0,0 0 0 0 0,0-1 0 0 0,0 1-1 0 0,0-1 1 0 0,0 1 0 0 0,0-1 0 0 0,-1 0-1 0 0,5-4 1 0 0,-3 1-25 0 0,0-1 0 0 0,0 0 0 0 0,-1 0 0 0 0,1 0 0 0 0,-1 0 0 0 0,3-11 0 0 0,8-15 23 0 0,30-81 48 0 0,-31 77 485 0 0,31-65 1 0 0,-33 76-102 0 0,-10 22-421 0 0,0 0-1 0 0,0 0 1 0 0,0 0 0 0 0,1-1-1 0 0,-1 1 1 0 0,1 0-1 0 0,0 1 1 0 0,0-1 0 0 0,0 0-1 0 0,0 1 1 0 0,4-4 0 0 0,-6 6-19 0 0,1 0 0 0 0,0 0 0 0 0,0 0 0 0 0,-1 0 1 0 0,1 0-1 0 0,0 0 0 0 0,0 0 0 0 0,-1 0 0 0 0,1 0 0 0 0,0 0 0 0 0,0 0 1 0 0,-1 1-1 0 0,1-1 0 0 0,0 0 0 0 0,-1 0 0 0 0,1 1 0 0 0,0-1 1 0 0,-1 0-1 0 0,1 1 0 0 0,0-1 0 0 0,-1 1 0 0 0,1-1 0 0 0,-1 1 1 0 0,1-1-1 0 0,0 1 0 0 0,-1 0 0 0 0,1 0 0 0 0,17 21-42 0 0,-16-19 37 0 0,36 50-12 0 0,45 86 0 0 0,-19-29 48 0 0,109 159 199 0 0,-173-268-227 0 0,1 0 1 0 0,-1 0-1 0 0,1 0 1 0 0,-1 0-1 0 0,1 0 1 0 0,-1 0-1 0 0,1-1 0 0 0,0 1 1 0 0,-1 0-1 0 0,1 0 1 0 0,0-1-1 0 0,0 1 1 0 0,0 0-1 0 0,-1-1 1 0 0,1 1-1 0 0,0-1 1 0 0,0 1-1 0 0,0-1 1 0 0,0 1-1 0 0,0-1 1 0 0,0 0-1 0 0,0 1 0 0 0,0-1 1 0 0,0 0-1 0 0,0 0 1 0 0,0 0-1 0 0,0 0 1 0 0,0 0-1 0 0,0 0 1 0 0,0 0-1 0 0,0 0 1 0 0,0 0-1 0 0,0-1 1 0 0,0 1-1 0 0,0 0 1 0 0,0 0-1 0 0,0-1 0 0 0,0 1 1 0 0,0-1-1 0 0,0 1 1 0 0,0-1-1 0 0,0 0 1 0 0,0 1-1 0 0,-1-1 1 0 0,1 0-1 0 0,0 1 1 0 0,0-1-1 0 0,-1 0 1 0 0,1 0-1 0 0,-1 1 1 0 0,1-1-1 0 0,-1 0 0 0 0,1 0 1 0 0,-1 0-1 0 0,1 0 1 0 0,-1-1-1 0 0,7-9-91 0 0,-1-1-1 0 0,-1 0 0 0 0,6-18 0 0 0,-9 24 69 0 0,76-233-440 0 0,37-102 1855 0 0,-113 335-1361 0 0,-1 4-35 0 0,-1-1-1 0 0,1 0 1 0 0,0 0-1 0 0,0 1 1 0 0,1-1-1 0 0,-1 0 1 0 0,1 1-1 0 0,-1-1 1 0 0,1 1-1 0 0,0 0 1 0 0,-1-1-1 0 0,1 1 1 0 0,1 0-1 0 0,-1 0 1 0 0,5-3-1 0 0,-6 5 6 0 0,0 0 1 0 0,0 0-1 0 0,0 0 0 0 0,0 0 0 0 0,0 0 0 0 0,1 1 0 0 0,-1-1 0 0 0,0 0 0 0 0,0 1 0 0 0,0-1 0 0 0,0 0 0 0 0,0 1 0 0 0,0 0 0 0 0,0-1 0 0 0,0 1 0 0 0,0 0 0 0 0,0-1 0 0 0,0 1 0 0 0,0 0 0 0 0,0 0 0 0 0,-1 0 0 0 0,1-1 0 0 0,0 1 0 0 0,0 1 0 0 0,21 28 15 0 0,-18-24-28 0 0,145 238-75 0 0,-58-88-48 0 0,-64-112 97 0 0,86 128-245 0 0,-112-170 266 0 0,0 0-1 0 0,1 0 1 0 0,-1 0-1 0 0,1 0 1 0 0,-1 0-1 0 0,1 0 1 0 0,0 0 0 0 0,0-1-1 0 0,-1 1 1 0 0,1 0-1 0 0,0-1 1 0 0,1 0-1 0 0,-1 1 1 0 0,0-1-1 0 0,0 0 1 0 0,1 0 0 0 0,-1 0-1 0 0,0-1 1 0 0,1 1-1 0 0,-1-1 1 0 0,1 1-1 0 0,-1-1 1 0 0,1 0-1 0 0,-1 0 1 0 0,1 0 0 0 0,-1 0-1 0 0,0 0 1 0 0,5-1-1 0 0,-3-1-28 0 0,0-1-1 0 0,0 1 0 0 0,0-1 1 0 0,0 0-1 0 0,-1 0 0 0 0,0 0 0 0 0,1 0 1 0 0,-1-1-1 0 0,0 0 0 0 0,0 1 1 0 0,-1-1-1 0 0,1 0 0 0 0,-1 0 1 0 0,4-9-1 0 0,41-94-387 0 0,22-44 410 0 0,-56 128 95 0 0,0 0 1 0 0,2 1 0 0 0,0 0 0 0 0,21-21 0 0 0,-32 38-80 0 0,-1 1 1 0 0,1-1 0 0 0,0 1 0 0 0,0 0 0 0 0,0 1-1 0 0,1-1 1 0 0,0 1 0 0 0,-1-1 0 0 0,1 2 0 0 0,0-1-1 0 0,0 0 1 0 0,1 1 0 0 0,-1 0 0 0 0,0 0 0 0 0,1 1-1 0 0,-1-1 1 0 0,1 1 0 0 0,0 0 0 0 0,-1 1 0 0 0,1 0-1 0 0,0-1 1 0 0,0 2 0 0 0,-1-1 0 0 0,1 1 0 0 0,0 0-1 0 0,-1 0 1 0 0,1 0 0 0 0,-1 1 0 0 0,1 0 0 0 0,8 4-1 0 0,20 4 23 0 0,2-1-1 0 0,-1-2 0 0 0,1-1 0 0 0,0-2 0 0 0,0-1 1 0 0,43-3-1 0 0,222-29-201 0 0,-170 12-24 0 0,-70 11 92 0 0,87-13-81 0 0,-145 18 165 0 0,3 1-42 0 0,-5 0 48 0 0,0 0 0 0 0,0-1-1 0 0,0 1 1 0 0,0 0 0 0 0,0 0 0 0 0,0 0 0 0 0,1 0 0 0 0,-1 0-1 0 0,0 1 1 0 0,0-1 0 0 0,0 0 0 0 0,0 0 0 0 0,0 1-1 0 0,0-1 1 0 0,0 0 0 0 0,0 1 0 0 0,0 0 0 0 0,0-1 0 0 0,0 1-1 0 0,1 0 1 0 0,2 19 26 0 0,-1-1-1 0 0,-2 1 1 0 0,0 37-1 0 0,-1-13 14 0 0,45 660 713 0 0,-17-444-634 0 0,45 303 1206 0 0,-72-561-1409 0 0,0 1 1 0 0,-1-1-1 0 0,1 0 1 0 0,-1 1-1 0 0,0-1 0 0 0,0 0 1 0 0,0 1-1 0 0,0-1 0 0 0,0 0 1 0 0,-1 1-1 0 0,0 3 0 0 0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1:52.7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10 182 80 0 0,'-9'2'13459'0'0,"268"-34"-7583"0"0,138-2-5032 0 0,-171 16-536 0 0,1513-68-328 0 0,-1456 73 330 0 0,-280 13-270 0 0,5 0 1665 0 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1:53.2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132 56 344 0 0,'2'-39'18258'0'0,"-2"38"-18197"0"0,0 1 0 0 0,-1-1 1 0 0,1 1-1 0 0,-1-1 1 0 0,1 1-1 0 0,-1-1 0 0 0,1 1 1 0 0,-1-1-1 0 0,0 1 0 0 0,1 0 1 0 0,-1-1-1 0 0,0 1 1 0 0,1 0-1 0 0,-1 0 0 0 0,1-1 1 0 0,-1 1-1 0 0,0 0 1 0 0,0 0-1 0 0,1 0 0 0 0,-1 0 1 0 0,0 0-1 0 0,1 0 0 0 0,-1 0 1 0 0,0 0-1 0 0,1 0 1 0 0,-1 0-1 0 0,-1 0 0 0 0,-25 10 836 0 0,-21 23 125 0 0,45-30-1003 0 0,-1 0 0 0 0,1 1 0 0 0,0-1 1 0 0,0 0-1 0 0,0 1 0 0 0,0 0 0 0 0,1 0 1 0 0,-1-1-1 0 0,1 1 0 0 0,0 1 0 0 0,0-1 1 0 0,1 0-1 0 0,-1 0 0 0 0,1 1 0 0 0,0-1 1 0 0,0 1-1 0 0,1-1 0 0 0,-1 1 0 0 0,1 0 1 0 0,0-1-1 0 0,0 1 0 0 0,1-1 0 0 0,-1 1 1 0 0,2 5-1 0 0,0-6-115 0 0,0 1 1 0 0,0 0-1 0 0,0-1 0 0 0,0 0 1 0 0,1 0-1 0 0,0 1 0 0 0,0-1 1 0 0,0-1-1 0 0,0 1 1 0 0,1 0-1 0 0,-1-1 0 0 0,1 0 1 0 0,0 0-1 0 0,0 0 1 0 0,0 0-1 0 0,0-1 0 0 0,1 1 1 0 0,-1-1-1 0 0,1 0 0 0 0,0-1 1 0 0,-1 1-1 0 0,7 1 1 0 0,7 0-300 0 0,-1 0 0 0 0,1-1 1 0 0,0-1-1 0 0,0-1 0 0 0,-1 0 1 0 0,1-1-1 0 0,0-1 0 0 0,20-5 1 0 0,-30 5 394 0 0,0 1 0 0 0,0-1 0 0 0,0 0 1 0 0,-1-1-1 0 0,1 0 0 0 0,-1 0 0 0 0,1-1 1 0 0,-1 0-1 0 0,-1 0 0 0 0,1-1 1 0 0,0 0-1 0 0,-1 0 0 0 0,0 0 0 0 0,0-1 1 0 0,-1 0-1 0 0,1 0 0 0 0,-1 0 0 0 0,-1-1 1 0 0,1 0-1 0 0,3-7 0 0 0,-7 10 109 0 0,0 0 0 0 0,0-1 0 0 0,0 1 0 0 0,0 0-1 0 0,-1-1 1 0 0,1 1 0 0 0,-1-1 0 0 0,-1 1 0 0 0,1-1 0 0 0,0 1-1 0 0,-1 0 1 0 0,0-1 0 0 0,0 1 0 0 0,0 0 0 0 0,-1 0 0 0 0,0 0-1 0 0,1-1 1 0 0,-1 2 0 0 0,-1-1 0 0 0,1 0 0 0 0,-1 0 0 0 0,1 1-1 0 0,-1-1 1 0 0,0 1 0 0 0,0 0 0 0 0,0 0 0 0 0,-1 0 0 0 0,1 0-1 0 0,-1 1 1 0 0,0-1 0 0 0,-6-2 0 0 0,-19-5-3867 0 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1:53.9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12 274 1816 0 0,'-9'-39'10407'0'0,"8"33"-9444"0"0,0 0 1 0 0,1 1 0 0 0,0-1-1 0 0,0 0 1 0 0,1 0 0 0 0,-1 0-1 0 0,6-13 944 0 0,-3 18-1373 0 0,1 12-410 0 0,-2 0-36 0 0,0 1 1 0 0,-1 0 0 0 0,0-1 0 0 0,-2 16 0 0 0,2 19 101 0 0,4 7-157 0 0,2-1 1 0 0,24 87-1 0 0,-24-115 4 0 0,2 0-1 0 0,1 0 1 0 0,0-1-1 0 0,2 0 1 0 0,1-1-1 0 0,0 0 1 0 0,30 34-1 0 0,-39-51-10 0 0,1 0-1 0 0,-1 0 1 0 0,1 0-1 0 0,0-1 1 0 0,1 0-1 0 0,-1 0 1 0 0,1-1-1 0 0,0 1 1 0 0,0-1-1 0 0,0 0 1 0 0,0-1-1 0 0,0 1 1 0 0,1-1-1 0 0,-1-1 1 0 0,1 1-1 0 0,9 0 1 0 0,-7-2-29 0 0,1 0 0 0 0,0-1 0 0 0,0 0 0 0 0,-1 0 0 0 0,1-1 0 0 0,-1 0 0 0 0,1-1 0 0 0,-1 0 0 0 0,0-1 0 0 0,10-5 0 0 0,11-8 24 0 0,-1-2-1 0 0,-2-1 0 0 0,0-1 1 0 0,-1-1-1 0 0,32-34 1 0 0,-36 32 263 0 0,-1-1 1 0 0,-1 0 0 0 0,-1-2-1 0 0,-1 0 1 0 0,-2-1-1 0 0,19-42 1 0 0,-28 54-79 0 0,-1-1-1 0 0,0 0 1 0 0,-1-1-1 0 0,0 1 1 0 0,-2-1-1 0 0,0 0 1 0 0,-1 0-1 0 0,-1 0 1 0 0,-1 0-1 0 0,0 0 1 0 0,-1 0-1 0 0,-8-35 1 0 0,6 42-174 0 0,-2 0 1 0 0,0 0-1 0 0,0 0 1 0 0,-1 1-1 0 0,0-1 1 0 0,-1 1-1 0 0,0 1 1 0 0,0-1-1 0 0,-1 1 1 0 0,-10-8-1 0 0,14 13-32 0 0,0 1-1 0 0,0 0 0 0 0,-1 0 1 0 0,1 0-1 0 0,-1 0 1 0 0,1 1-1 0 0,-1 0 0 0 0,0 0 1 0 0,0 0-1 0 0,0 0 0 0 0,-7 0 1 0 0,8 1-1 0 0,1 1 0 0 0,0 0 0 0 0,-1 0 1 0 0,1 1-1 0 0,0-1 0 0 0,0 1 0 0 0,-1 0 0 0 0,1-1 1 0 0,0 1-1 0 0,0 1 0 0 0,0-1 0 0 0,0 0 1 0 0,0 1-1 0 0,0 0 0 0 0,0-1 0 0 0,0 1 1 0 0,1 0-1 0 0,-1 1 0 0 0,-3 2 0 0 0,4-3-20 0 0,0 0 0 0 0,0 0 0 0 0,0 0 0 0 0,1 0 0 0 0,-1 0 0 0 0,0 1 0 0 0,1-1 0 0 0,0 1 0 0 0,-1-1 0 0 0,1 1 0 0 0,0-1 0 0 0,0 1 0 0 0,0 0 0 0 0,1-1 0 0 0,-1 1 0 0 0,1 0 1 0 0,-1 0-1 0 0,1-1 0 0 0,0 1 0 0 0,0 0 0 0 0,0 0 0 0 0,1 5 0 0 0,1-3-50 0 0,0-1 1 0 0,0 1 0 0 0,0 0 0 0 0,1-1-1 0 0,-1 1 1 0 0,1-1 0 0 0,0 0-1 0 0,0 0 1 0 0,1 0 0 0 0,-1 0 0 0 0,7 5-1 0 0,3 1-125 0 0,0 0 0 0 0,0-1 0 0 0,1 0 0 0 0,0-2 1 0 0,0 1-1 0 0,1-2 0 0 0,17 6 0 0 0,-10-7-179 0 0,1 0 0 0 0,-1-2 0 0 0,0-1 0 0 0,1 0 0 0 0,0-2 1 0 0,-1 0-1 0 0,1-2 0 0 0,-1-1 0 0 0,1 0 0 0 0,22-7 0 0 0,-10 0-1836 0 0,59-25 0 0 0,27-27-8040 0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1:54.4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172 16 3024 0 0,'-21'-12'18552'0'0,"13"9"-17158"0"0,1 7-1294 0 0,-1 0 1 0 0,1 1-1 0 0,0-1 0 0 0,0 2 0 0 0,1-1 0 0 0,0 1 1 0 0,0 0-1 0 0,0 0 0 0 0,1 1 0 0 0,-1-1 0 0 0,-7 15 1 0 0,3-4-27 0 0,1 0 0 0 0,1 0 0 0 0,0 1 0 0 0,-6 23 0 0 0,11-31-66 0 0,1 1 1 0 0,0-1-1 0 0,0 1 0 0 0,2 0 0 0 0,-1 0 1 0 0,1 0-1 0 0,1 0 0 0 0,0 0 1 0 0,0-1-1 0 0,5 17 0 0 0,-4-22-83 0 0,-1 0-1 0 0,1 0 0 0 0,0 0 1 0 0,0 0-1 0 0,0 0 1 0 0,1-1-1 0 0,0 1 0 0 0,0-1 1 0 0,0 1-1 0 0,0-1 0 0 0,1 0 1 0 0,-1 0-1 0 0,1-1 0 0 0,0 1 1 0 0,0-1-1 0 0,1 0 1 0 0,-1 0-1 0 0,1 0 0 0 0,-1 0 1 0 0,1-1-1 0 0,0 0 0 0 0,7 2 1 0 0,-8-3-3 0 0,1-1 0 0 0,-1 1 1 0 0,0-1-1 0 0,0 0 0 0 0,0 0 1 0 0,1-1-1 0 0,-1 1 0 0 0,0-1 1 0 0,0 0-1 0 0,0 0 0 0 0,0-1 1 0 0,0 1-1 0 0,0-1 0 0 0,0 0 0 0 0,0 0 1 0 0,-1 0-1 0 0,1 0 0 0 0,-1 0 1 0 0,1-1-1 0 0,-1 0 0 0 0,0 0 1 0 0,0 0-1 0 0,0 0 0 0 0,-1 0 1 0 0,1-1-1 0 0,2-4 0 0 0,4-4 21 0 0,-1-1 1 0 0,-1 0-1 0 0,-1-1 0 0 0,1 1 0 0 0,7-29 1 0 0,-11 30 313 0 0,-1 1 1 0 0,0-1 0 0 0,0 0 0 0 0,-1 0-1 0 0,-1 0 1 0 0,0 0 0 0 0,-1 0 0 0 0,0 0 0 0 0,-1 0-1 0 0,0 0 1 0 0,-4-12 0 0 0,4 18-280 0 0,0 0-1 0 0,-1 0 1 0 0,1 1 0 0 0,-1-1-1 0 0,-1 1 1 0 0,1 0 0 0 0,-1 0 0 0 0,1 0-1 0 0,-1 0 1 0 0,-1 1 0 0 0,1-1-1 0 0,-8-4 1 0 0,8 6-511 0 0,-1 0 0 0 0,0 0 0 0 0,0 1 0 0 0,0 0 0 0 0,0 0 0 0 0,0 0 0 0 0,0 0 0 0 0,-1 1 0 0 0,-8-1 0 0 0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1:55.0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15 1492 0 0,'0'0'1258'0'0,"33"-13"5518"0"0,24 11-4946 0 0,-54 3-2426 0 0,0-1-1 0 0,1 1 1 0 0,-1 0-1 0 0,1 0 1 0 0,-1 0-1 0 0,0 0 1 0 0,0 0-1 0 0,1 1 1 0 0,3 2-1 0 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1:56.1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190 76 1556 0 0,'-24'-34'8205'0'0,"21"29"-7411"0"0,-32-22 1731 0 0,33 26-2438 0 0,0 0 1 0 0,0 0-1 0 0,1 0 0 0 0,-1 0 0 0 0,0 0 1 0 0,0 0-1 0 0,0 1 0 0 0,0-1 1 0 0,0 1-1 0 0,0-1 0 0 0,0 1 1 0 0,0 0-1 0 0,0-1 0 0 0,0 1 1 0 0,0 0-1 0 0,0 1 0 0 0,0-1 1 0 0,0 0-1 0 0,0 1 0 0 0,0-1 1 0 0,0 1-1 0 0,0-1 0 0 0,-3 2 1 0 0,1 1 19 0 0,0-1 0 0 0,0 1 0 0 0,1 0 0 0 0,-1 0 0 0 0,1 0 0 0 0,0 0 0 0 0,0 1 1 0 0,0-1-1 0 0,0 1 0 0 0,-3 5 0 0 0,0 1 15 0 0,1 0 0 0 0,0 0 1 0 0,0 1-1 0 0,1 0 0 0 0,1-1 0 0 0,0 1 0 0 0,0 1 0 0 0,-1 11 1 0 0,4-16-90 0 0,0 0 0 0 0,1 0 0 0 0,-1 0 0 0 0,1 0 0 0 0,1 0 0 0 0,-1 0 0 0 0,1 0 0 0 0,1 0 0 0 0,-1 0 0 0 0,1-1 0 0 0,0 1 0 0 0,0-1 0 0 0,1 0 0 0 0,0 0 0 0 0,0 0 0 0 0,7 7 0 0 0,-4-6-157 0 0,0 0 1 0 0,1-1-1 0 0,0 0 0 0 0,0 0 1 0 0,0 0-1 0 0,1-1 0 0 0,0-1 1 0 0,0 1-1 0 0,0-1 1 0 0,0-1-1 0 0,12 3 0 0 0,-13-3 34 0 0,0-1-1 0 0,0 0 1 0 0,1-1 0 0 0,-1 0-1 0 0,0 0 1 0 0,1-1 0 0 0,-1 0-1 0 0,1 0 1 0 0,-1-1-1 0 0,1 0 1 0 0,-1-1 0 0 0,0 1-1 0 0,0-2 1 0 0,0 1 0 0 0,0-1-1 0 0,0 0 1 0 0,0-1-1 0 0,-1 0 1 0 0,1 0 0 0 0,-1-1-1 0 0,0 0 1 0 0,-1 0 0 0 0,1 0-1 0 0,-1-1 1 0 0,0 0-1 0 0,0 0 1 0 0,-1-1 0 0 0,0 1-1 0 0,5-9 1 0 0,-7 10 229 0 0,-1-1-1 0 0,0 1 1 0 0,-1 0-1 0 0,1-1 1 0 0,-1 1-1 0 0,0-1 1 0 0,0 0 0 0 0,-1 1-1 0 0,1-1 1 0 0,-1 0-1 0 0,-1 1 1 0 0,1-1-1 0 0,-1 0 1 0 0,0 1 0 0 0,0-1-1 0 0,-3-8 1 0 0,3 11-114 0 0,-1 0 0 0 0,1 0 0 0 0,-1 0 1 0 0,1 0-1 0 0,-1 0 0 0 0,0 0 0 0 0,0 1 0 0 0,-1-1 1 0 0,1 1-1 0 0,0-1 0 0 0,-1 1 0 0 0,1 0 0 0 0,-1 0 1 0 0,0 0-1 0 0,-4-2 0 0 0,4 3-316 0 0,0 0 1 0 0,0 0-1 0 0,0 0 0 0 0,0 0 0 0 0,0 0 1 0 0,0 1-1 0 0,-1-1 0 0 0,1 1 1 0 0,0 0-1 0 0,0 0 0 0 0,-5 1 1 0 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1:57.0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47 496 3004 0 0,'-6'-21'3577'0'0,"-18"-59"5818"0"0,19 55-7794 0 0,0 0 1 0 0,2-1-1 0 0,0-43 0 0 0,5 55-1505 0 0,2 11-30 0 0,11 24-9 0 0,10 36-154 0 0,27 108-124 0 0,-37-108 265 0 0,3 0 0 0 0,2 0 0 0 0,3-2 1 0 0,33 58-1 0 0,-46-96-17 0 0,2-1 1 0 0,21 25-1 0 0,-28-36-34 0 0,-1 0-1 0 0,1 0 0 0 0,0-1 0 0 0,0 0 0 0 0,1 0 0 0 0,-1 0 1 0 0,1-1-1 0 0,0 0 0 0 0,0 0 0 0 0,0 0 0 0 0,9 2 0 0 0,-10-5-36 0 0,0 1 0 0 0,-1-1 1 0 0,1 0-1 0 0,0 0 0 0 0,-1-1 0 0 0,1 1 0 0 0,0-1 0 0 0,-1 0 0 0 0,1-1 0 0 0,-1 1 0 0 0,1-1 0 0 0,-1 1 0 0 0,0-2 0 0 0,1 1 0 0 0,-1 0 0 0 0,0-1 0 0 0,0 1 0 0 0,-1-1 0 0 0,1 0 0 0 0,3-4 0 0 0,4-4-82 0 0,0-1 0 0 0,-1 0 0 0 0,0 0-1 0 0,11-20 1 0 0,-2-1 258 0 0,-2-1-1 0 0,-1 0 0 0 0,-2-1 0 0 0,-1 0 1 0 0,-2-2-1 0 0,-2 1 0 0 0,-1-1 1 0 0,5-54-1 0 0,-11 61 298 0 0,0 0 0 0 0,-2 0 0 0 0,-1-1 0 0 0,-2 1 1 0 0,-1 0-1 0 0,-1 0 0 0 0,-2 1 0 0 0,0-1 0 0 0,-2 2 0 0 0,-2-1 0 0 0,-13-27 1 0 0,20 50-366 0 0,1-1 1 0 0,-1 1-1 0 0,-1 0 1 0 0,1 0-1 0 0,-1 0 1 0 0,0 0-1 0 0,0 1 1 0 0,-11-9-1 0 0,14 13-61 0 0,1 0-1 0 0,-1 0 0 0 0,0 1 1 0 0,0-1-1 0 0,1 0 0 0 0,-1 0 1 0 0,0 1-1 0 0,0-1 0 0 0,0 1 1 0 0,1 0-1 0 0,-1-1 0 0 0,0 1 1 0 0,0 0-1 0 0,0 0 0 0 0,0 0 1 0 0,0 0-1 0 0,0 1 0 0 0,0-1 1 0 0,0 0-1 0 0,1 1 0 0 0,-1-1 1 0 0,0 1-1 0 0,0 0 0 0 0,0 0 1 0 0,1-1-1 0 0,-1 1 0 0 0,0 0 1 0 0,1 1-1 0 0,-1-1 0 0 0,1 0 1 0 0,0 0-1 0 0,-1 1 0 0 0,1-1 1 0 0,0 1-1 0 0,0-1 0 0 0,-1 1 1 0 0,1-1-1 0 0,0 1 0 0 0,0 1 1 0 0,-2 2-31 0 0,1-1 0 0 0,0 0 0 0 0,1 0 1 0 0,-1 1-1 0 0,1-1 0 0 0,0 1 1 0 0,0-1-1 0 0,0 1 0 0 0,0 0 1 0 0,1-1-1 0 0,0 1 0 0 0,0 0 0 0 0,0-1 1 0 0,1 1-1 0 0,0 0 0 0 0,-1-1 1 0 0,1 1-1 0 0,1-1 0 0 0,-1 1 1 0 0,1-1-1 0 0,0 0 0 0 0,0 1 0 0 0,0-1 1 0 0,0 0-1 0 0,1 0 0 0 0,4 5 1 0 0,0 1-172 0 0,1-1 0 0 0,0 1 0 0 0,1-1 1 0 0,-1-1-1 0 0,2 0 0 0 0,-1 0 0 0 0,1-1 1 0 0,0 0-1 0 0,11 5 0 0 0,-11-7-204 0 0,0-1 0 0 0,0-1 1 0 0,0 0-1 0 0,0 0 0 0 0,1-1 0 0 0,-1 0 1 0 0,1-1-1 0 0,-1 0 0 0 0,1 0 0 0 0,0-2 0 0 0,-1 1 1 0 0,1-1-1 0 0,-1-1 0 0 0,1 0 0 0 0,-1 0 1 0 0,11-4-1 0 0,-8 1-973 0 0,-1 0 1 0 0,1-1-1 0 0,-1 0 1 0 0,0-1-1 0 0,-1-1 1 0 0,0 1-1 0 0,15-14 1 0 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1:57.3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3412 0 0,'1'55'9016'0'0,"4"3"-3519"0"0,-1-23-3925 0 0,14 49 0 0 0,-14-67-2083 0 0,1 0-1 0 0,1 0 1 0 0,0 0 0 0 0,1-1 0 0 0,1 0-1 0 0,1 0 1 0 0,0-1 0 0 0,1 0-1 0 0,1-1 1 0 0,0 0 0 0 0,14 13-1 0 0,9-9-6830 0 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1:57.7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130 133 3640 0 0,'-17'-15'3205'0'0,"5"2"-717"0"0,-1 1-624 0 0,0 3-368 0 0,1-1-304 0 0,1 0-268 0 0,2 0-184 0 0,-2 0-152 0 0,4 1-183 0 0,-1-1-281 0 0,1 0-441 0 0,2 4-503 0 0,1-3-740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39:29.9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47 822 864 0 0,'-25'-42'13407'0'0,"13"78"-12259"0"0,5 76 350 0 0,4 1 0 0 0,18 166-1 0 0,-7-187-1218 0 0,4-2-1 0 0,5 1 0 0 0,3-2 1 0 0,40 112-1 0 0,-56-192-246 0 0,0 0-1 0 0,0-1 1 0 0,1 1 0 0 0,0-1 0 0 0,1 0-1 0 0,-1 0 1 0 0,2 0 0 0 0,-1-1 0 0 0,1 0-1 0 0,0 0 1 0 0,11 7 0 0 0,-14-10-28 0 0,1-2-1 0 0,0 1 1 0 0,-1 0 0 0 0,1-1 0 0 0,0 0 0 0 0,1 0 0 0 0,-1-1 0 0 0,0 1 0 0 0,0-1-1 0 0,1 0 1 0 0,-1-1 0 0 0,0 1 0 0 0,1-1 0 0 0,-1 0 0 0 0,1 0 0 0 0,-1-1 0 0 0,1 0-1 0 0,-1 1 1 0 0,0-2 0 0 0,0 1 0 0 0,10-4 0 0 0,-4-1-64 0 0,0 1-1 0 0,0-1 1 0 0,0-1-1 0 0,-1 0 1 0 0,0 0-1 0 0,-1-1 1 0 0,1-1-1 0 0,10-11 1 0 0,-7 4-44 0 0,0-1-1 0 0,-1 0 1 0 0,-1-1 0 0 0,12-26 0 0 0,-2-4-24 0 0,-3-1 0 0 0,-2-1 0 0 0,11-55 0 0 0,-9-3 68 0 0,-4-2 0 0 0,0-144 1 0 0,-13 236 35 0 0,19-357 4 0 0,-3 110 334 0 0,-15 218-177 0 0,3 0 1 0 0,2 1-1 0 0,2 0 1 0 0,27-78-1 0 0,-12 65-245 0 0,-21 55 94 0 0,1 3 13 0 0,4-11-41 0 0,-7 10 52 0 0,9-9-78 0 0,24-1 73 0 0,-4 6-1 0 0,0 1 0 0 0,38-1 1 0 0,-38 4-57 0 0,-27 2 56 0 0,2 0-17 0 0,11 0-6 0 0,-11 0 0 0 0,-2 0 2 0 0,7 2 14 0 0,-1 1 0 0 0,1-1 0 0 0,-1 2 0 0 0,1-1 1 0 0,-1 1-1 0 0,0 0 0 0 0,-1 1 0 0 0,1 0 0 0 0,-1 1 0 0 0,0 0 0 0 0,0 0 0 0 0,-1 0 1 0 0,1 1-1 0 0,-2 0 0 0 0,1 1 0 0 0,8 12 0 0 0,2 3 5 0 0,0 2 0 0 0,-2 0 0 0 0,-1 0 0 0 0,16 42 0 0 0,-13-14-12 0 0,-2 0 0 0 0,-3 0 0 0 0,-2 1 0 0 0,6 105 0 0 0,-7-91 90 0 0,-5-44-39 0 0,2 39 0 0 0,2-19-69 0 0,-8-42 49 0 0,5 26 32 0 0,-4-26-55 0 0,-1 8 56 0 0,0-3-74 0 0,0-5 23 0 0,2 14 10 0 0,-2-15-3 0 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1:58.2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168 143 2416 0 0,'-96'-134'16022'0'0,"96"133"-15956"0"0,0 1 0 0 0,-1-1 0 0 0,1 1 0 0 0,0-1 0 0 0,-1 1-1 0 0,1-1 1 0 0,-1 1 0 0 0,1-1 0 0 0,-1 1 0 0 0,1-1 0 0 0,-1 1-1 0 0,0 0 1 0 0,1-1 0 0 0,-1 1 0 0 0,1 0 0 0 0,-1 0 0 0 0,0-1-1 0 0,1 1 1 0 0,-1 0 0 0 0,0 0 0 0 0,1 0 0 0 0,-1 0-1 0 0,0 0 1 0 0,1 0 0 0 0,-1 0 0 0 0,0 0 0 0 0,1 0 0 0 0,-1 0-1 0 0,0 0 1 0 0,1 0 0 0 0,-2 1 0 0 0,-12 17 1040 0 0,0 30-206 0 0,13-47-864 0 0,-10 82 360 0 0,3 0 0 0 0,4 1 1 0 0,8 112-1 0 0,17 53-629 0 0,-15-195-2997 0 0,1-1-3567 0 0,-3-24 1471 0 0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1:58.7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43 444 2744 0 0,'-11'-31'6264'0'0,"-11"-57"0"0"0,18 68-5096 0 0,1-1-1 0 0,1 1 1 0 0,1-1 0 0 0,2-25-1 0 0,0 37-1108 0 0,-1 1-1 0 0,1-1 0 0 0,1 1 0 0 0,0-1 1 0 0,0 1-1 0 0,0-1 0 0 0,1 1 1 0 0,0 0-1 0 0,1 0 0 0 0,0 1 0 0 0,0-1 1 0 0,0 1-1 0 0,1-1 0 0 0,1 1 1 0 0,-1 1-1 0 0,1-1 0 0 0,0 1 0 0 0,0 0 1 0 0,1 0-1 0 0,0 1 0 0 0,0 0 1 0 0,0 0-1 0 0,0 1 0 0 0,1 0 0 0 0,0 0 1 0 0,15-5-1 0 0,-15 7-88 0 0,0 0-1 0 0,1 0 1 0 0,-1 1 0 0 0,1 0 0 0 0,-1 1-1 0 0,1 0 1 0 0,0 0 0 0 0,-1 1-1 0 0,1 0 1 0 0,-1 1 0 0 0,0-1-1 0 0,1 2 1 0 0,-1-1 0 0 0,0 1-1 0 0,0 0 1 0 0,0 1 0 0 0,-1 0 0 0 0,1 0-1 0 0,-1 0 1 0 0,0 1 0 0 0,0 1-1 0 0,-1-1 1 0 0,1 1 0 0 0,-1 0-1 0 0,0 0 1 0 0,-1 1 0 0 0,6 7-1 0 0,-4-5 27 0 0,-1 0-1 0 0,1 1 0 0 0,-2 0 0 0 0,1 0 1 0 0,-1 0-1 0 0,-1 1 0 0 0,0 0 0 0 0,0 0 0 0 0,-1 0 1 0 0,-1 0-1 0 0,1 1 0 0 0,-2-1 0 0 0,0 1 1 0 0,0-1-1 0 0,-1 1 0 0 0,-1-1 0 0 0,0 1 1 0 0,0-1-1 0 0,-5 19 0 0 0,1-16 35 0 0,0 0 0 0 0,-1 0-1 0 0,-1 0 1 0 0,0-1 0 0 0,-1 0 0 0 0,0-1 0 0 0,-1 0 0 0 0,0 0 0 0 0,-1 0-1 0 0,-1-2 1 0 0,1 1 0 0 0,-2-1 0 0 0,1-1 0 0 0,-1 0 0 0 0,-1 0-1 0 0,0-1 1 0 0,0-1 0 0 0,0 0 0 0 0,-1-1 0 0 0,0-1 0 0 0,0 0-1 0 0,-1 0 1 0 0,-17 2 0 0 0,31-7-5 0 0,0 0 1 0 0,0 0-1 0 0,-1 1 1 0 0,1-1-1 0 0,0 0 0 0 0,-1 0 1 0 0,1 0-1 0 0,0 0 0 0 0,0 0 1 0 0,-1-1-1 0 0,1 1 1 0 0,0 0-1 0 0,0-1 0 0 0,-1 1 1 0 0,1-1-1 0 0,0 1 0 0 0,0-1 1 0 0,0 1-1 0 0,0-1 0 0 0,-2-1 1 0 0,3 2-26 0 0,0 0 0 0 0,0-1 0 0 0,0 1 0 0 0,0-1 0 0 0,0 1 0 0 0,0 0 0 0 0,0-1 0 0 0,0 1 0 0 0,0 0 0 0 0,0-1 0 0 0,0 1 0 0 0,0 0 0 0 0,1-1 0 0 0,-1 1 0 0 0,0-1 0 0 0,0 1 0 0 0,0 0 0 0 0,0-1 0 0 0,1 1 0 0 0,-1 0 0 0 0,0 0-1 0 0,0-1 1 0 0,1 1 0 0 0,-1 0 0 0 0,0-1 0 0 0,0 1 0 0 0,1 0 0 0 0,-1 0 0 0 0,0 0 0 0 0,1-1 0 0 0,-1 1 0 0 0,0 0 0 0 0,1 0 0 0 0,-1 0 0 0 0,0 0 0 0 0,1 0 0 0 0,-1 0 0 0 0,1 0 0 0 0,-1 0 0 0 0,0-1 0 0 0,1 1 0 0 0,-1 0 0 0 0,0 1 0 0 0,1-1 0 0 0,-1 0 0 0 0,1 0 0 0 0,-1 0 0 0 0,1 0 0 0 0,4 0-15 0 0,1 1 1 0 0,-1-1-1 0 0,0 1 0 0 0,0 0 0 0 0,1 1 1 0 0,-1-1-1 0 0,8 5 0 0 0,5 0 56 0 0,26 8-360 0 0,0 2 0 0 0,-2 2 0 0 0,72 42-1 0 0,-14-1-2610 0 0,39 23-8436 0 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1:59.0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27 408 0 0,'11'-26'21807'0'0,"-8"29"-22025"0"0,1 1 0 0 0,-1 0 0 0 0,0 0-1 0 0,-1 0 1 0 0,1 0 0 0 0,-1 1-1 0 0,1-1 1 0 0,-1 1 0 0 0,2 6 0 0 0,20 34-4164 0 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1:59.4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 38 4088 0 0,'-13'-6'2565'0'0,"-5"-6"1359"0"0,6 6-3004 0 0,1 1-672 0 0,2-3-616 0 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2:00.3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33 364 0 0,'2'-33'15086'0'0,"2"88"-10397"0"0,-3-27-4578 0 0,8 51 1 0 0,-4-62-38 0 0,-1 1-1 0 0,2-1 1 0 0,9 19 0 0 0,-12-30-61 0 0,0 0 0 0 0,0-1 0 0 0,0 1-1 0 0,1-1 1 0 0,0 0 0 0 0,0 0 0 0 0,0 0 0 0 0,1-1 0 0 0,0 0 0 0 0,0 1 0 0 0,0-2 0 0 0,6 5 0 0 0,-6-6-58 0 0,0-1 0 0 0,0 0 1 0 0,-1 0-1 0 0,1 0 0 0 0,0-1 1 0 0,0 1-1 0 0,0-1 1 0 0,0-1-1 0 0,-1 1 0 0 0,1-1 1 0 0,0 1-1 0 0,0-1 0 0 0,0-1 1 0 0,7-2-1 0 0,4-1-1362 0 0,0-2-1 0 0,-1 1 0 0 0,18-12 1 0 0,-28 16 135 0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2:01.2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1 169 1392 0 0,'3'-13'2009'0'0,"0"0"0"0"0,1-1-1 0 0,1 2 1 0 0,10-22 0 0 0,-9 21 0 0 0,0 1 1 0 0,-1-2-1 0 0,6-21 1 0 0,-11 35-1981 0 0,-1 0 0 0 0,1-1 0 0 0,0 1 0 0 0,0 0 0 0 0,0-1 0 0 0,0 1 0 0 0,0 0 1 0 0,0-1-1 0 0,0 1 0 0 0,1 0 0 0 0,-1-1 0 0 0,0 1 0 0 0,0 0 0 0 0,0 0 0 0 0,0-1 0 0 0,0 1 0 0 0,0 0 0 0 0,1-1 1 0 0,-1 1-1 0 0,0 0 0 0 0,0 0 0 0 0,0-1 0 0 0,1 1 0 0 0,-1 0 0 0 0,0 0 0 0 0,0-1 0 0 0,1 1 0 0 0,-1 0 0 0 0,0 0 1 0 0,0 0-1 0 0,1 0 0 0 0,-1-1 0 0 0,0 1 0 0 0,1 0 0 0 0,-1 0 0 0 0,0 0 0 0 0,1 0 0 0 0,7 10 437 0 0,4 17-72 0 0,141 897 1847 0 0,-145-876-1945 0 0,0-5-1772 0 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2:01.8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141 460 712 0 0,'-12'-6'1367'0'0,"0"-1"-1"0"0,1-1 1 0 0,0 0-1 0 0,1-1 1 0 0,0 0-1 0 0,0 0 1 0 0,1-1-1 0 0,0 0 1 0 0,0-1-1 0 0,-7-14 1 0 0,12 20-1130 0 0,1-1 0 0 0,1 0 1 0 0,-1 0-1 0 0,1 0 0 0 0,0 0 0 0 0,1-1 1 0 0,-1 1-1 0 0,1 0 0 0 0,0-1 0 0 0,1 1 0 0 0,-1-1 1 0 0,1 1-1 0 0,1-1 0 0 0,-1 1 0 0 0,1-1 1 0 0,0 1-1 0 0,1-1 0 0 0,0 1 0 0 0,0 0 0 0 0,0 0 1 0 0,0 0-1 0 0,1 0 0 0 0,4-7 0 0 0,2-1-198 0 0,1-1-1 0 0,1 1 0 0 0,0 1 1 0 0,0 0-1 0 0,1 1 1 0 0,1 0-1 0 0,0 0 0 0 0,1 2 1 0 0,0 0-1 0 0,1 0 1 0 0,0 1-1 0 0,0 1 0 0 0,1 1 1 0 0,0 0-1 0 0,0 1 0 0 0,19-5 1 0 0,-23 8-72 0 0,-1 1-1 0 0,1 0 1 0 0,0 1 0 0 0,-1 0 0 0 0,1 1-1 0 0,0 1 1 0 0,0-1 0 0 0,-1 2 0 0 0,1 0 0 0 0,-1 0-1 0 0,1 1 1 0 0,-1 0 0 0 0,0 1 0 0 0,0 0-1 0 0,0 1 1 0 0,-1 0 0 0 0,0 1 0 0 0,0 0 0 0 0,0 1-1 0 0,0 0 1 0 0,-1 0 0 0 0,-1 1 0 0 0,1 0-1 0 0,12 16 1 0 0,-16-17 24 0 0,0-1-1 0 0,0 1 1 0 0,0 0 0 0 0,-1 1-1 0 0,0-1 1 0 0,-1 1-1 0 0,1 0 1 0 0,-1 0-1 0 0,-1 0 1 0 0,0 0-1 0 0,0 1 1 0 0,-1-1 0 0 0,1 1-1 0 0,-2-1 1 0 0,0 12-1 0 0,-1-9-15 0 0,0 1 0 0 0,-2-1 0 0 0,1 0 0 0 0,-2 0 0 0 0,1 0 0 0 0,-1 0 0 0 0,-1-1 0 0 0,0 0 0 0 0,-1 0 0 0 0,-8 12 0 0 0,-3 1-17 0 0,-2-1-1 0 0,0 0 1 0 0,-1-2-1 0 0,-2 0 1 0 0,0-2 0 0 0,0 0-1 0 0,-2-1 1 0 0,-31 16-1 0 0,-24 7 129 0 0,77-39-101 0 0,21 14-105 0 0,27 14 124 0 0,-2 1 0 0 0,-1 3 0 0 0,-1 2-1 0 0,54 58 1 0 0,7 6-30 0 0,-82-81-602 0 0,0-1 1 0 0,31 21-1 0 0,2-13-2870 0 0,-47-23 2299 0 0,1 0 0 0 0,0 0 0 0 0,0-1 0 0 0,0 0-1 0 0,10 0 1 0 0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2:02.2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301 53 1672 0 0,'-39'-28'8510'0'0,"34"25"-8310"0"0,1 0-1 0 0,-1 0 0 0 0,-1 0 1 0 0,1 1-1 0 0,0 0 0 0 0,-1 0 1 0 0,1 0-1 0 0,-1 1 0 0 0,1 0 1 0 0,-1 0-1 0 0,0 0 0 0 0,1 0 1 0 0,-1 1-1 0 0,0 0 0 0 0,1 1 1 0 0,-1-1-1 0 0,0 1 0 0 0,1 0 1 0 0,-1 0-1 0 0,0 1 0 0 0,1 0 1 0 0,0 0-1 0 0,-1 0 0 0 0,1 1 0 0 0,0-1 1 0 0,0 1-1 0 0,0 0 0 0 0,1 1 1 0 0,-1-1-1 0 0,-4 5 0 0 0,0 1-108 0 0,1-1 0 0 0,0 1-1 0 0,0 1 1 0 0,1-1 0 0 0,0 1 0 0 0,1 1-1 0 0,0-1 1 0 0,0 1 0 0 0,1 0-1 0 0,1 1 1 0 0,0-1 0 0 0,0 1-1 0 0,-3 20 1 0 0,5-7-34 0 0,1 0-1 0 0,1-1 1 0 0,1 1 0 0 0,1 0 0 0 0,1 0-1 0 0,1-1 1 0 0,2 0 0 0 0,0 0 0 0 0,2 0-1 0 0,19 43 1 0 0,12 10-548 0 0,88 129-1 0 0,-59-100-1465 0 0,-27-47-2829 0 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2:02.5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26 123 228 0 0,'-21'-26'7895'0'0,"18"19"-7106"0"0,3 6-558 0 0,0 0 0 0 0,-1-1 0 0 0,1 1 0 0 0,0 0 0 0 0,0 0 0 0 0,0-1-1 0 0,0 1 1 0 0,0 0 0 0 0,0 0 0 0 0,0-1 0 0 0,1 1 0 0 0,-1 0 0 0 0,0 0 0 0 0,1-1 0 0 0,-1 1 0 0 0,1 0 0 0 0,-1 0 0 0 0,1 0 0 0 0,0-2 0 0 0,3 0 2 0 0,-1 0 0 0 0,1-1 1 0 0,0 2-1 0 0,0-1 1 0 0,0 0-1 0 0,0 1 0 0 0,0 0 1 0 0,0 0-1 0 0,1 0 1 0 0,-1 0-1 0 0,1 1 0 0 0,9-3 1 0 0,20-2-1100 0 0,47-5 0 0 0,-7 3-5910 0 0,-45 3 1123 0 0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2:03.5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30 284 0 0,'-13'8'12455'0'0,"76"-25"-13976"0"0,-19 3-3411 0 0,-26 8 1050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39:10.2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 0 2272 0 0,'-16'29'6340'0'0,"15"-26"-6046"0"0,1 0 0 0 0,-1-1 0 0 0,1 1 0 0 0,-1 0 1 0 0,1-1-1 0 0,0 1 0 0 0,0 0 0 0 0,0 3 0 0 0,1-3-231 0 0,-1-1 0 0 0,1 0 0 0 0,0 0 0 0 0,-1 1 0 0 0,1-1 0 0 0,0 0 0 0 0,0 0 0 0 0,1 0 0 0 0,-1 0-1 0 0,0 0 1 0 0,1 0 0 0 0,-1-1 0 0 0,1 1 0 0 0,-1 0 0 0 0,1-1 0 0 0,0 1 0 0 0,0-1 0 0 0,0 0 0 0 0,0 1 0 0 0,0-1-1 0 0,0 0 1 0 0,0 0 0 0 0,4 1 0 0 0,25 9-776 0 0,44 10 0 0 0,-3-8-5103 0 0,-56-11 2693 0 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34.6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137 230 3872 0 0,'-11'-95'17910'0'0,"10"115"-16894"0"0,-9 547 1621 0 0,6-506-2508 0 0,-18 298-1617 0 0,20-349 15 0 0,-10-29-175 0 0,0-31 1199 0 0,3-23 31 0 0,-28-256 1756 0 0,21-2 4651 0 0,16 311-5779 0 0,0 0 0 0 0,2 0-1 0 0,0 1 1 0 0,2-1 0 0 0,0 0 0 0 0,1 1-1 0 0,1 0 1 0 0,1 0 0 0 0,17-34-1 0 0,-19 44-237 0 0,1 0 0 0 0,0 1 0 0 0,0 0-1 0 0,1 0 1 0 0,0 0 0 0 0,0 1 0 0 0,1 0-1 0 0,0 1 1 0 0,0-1 0 0 0,1 2-1 0 0,-1-1 1 0 0,1 1 0 0 0,1 0 0 0 0,-1 1-1 0 0,1 0 1 0 0,-1 1 0 0 0,1 0-1 0 0,0 0 1 0 0,0 1 0 0 0,21-2 0 0 0,-14 4-109 0 0,1 1 1 0 0,-1 0 0 0 0,1 2 0 0 0,-1-1-1 0 0,0 2 1 0 0,0 1 0 0 0,0 0 0 0 0,0 1 0 0 0,-1 0-1 0 0,0 2 1 0 0,0 0 0 0 0,-1 0 0 0 0,0 2-1 0 0,-1 0 1 0 0,0 0 0 0 0,23 23 0 0 0,-28-24 80 0 0,-1-1 1 0 0,0 2-1 0 0,-1-1 0 0 0,0 1 1 0 0,0 1-1 0 0,-1-1 1 0 0,-1 1-1 0 0,0 0 0 0 0,0 0 1 0 0,-1 0-1 0 0,3 14 1 0 0,-5-16 25 0 0,-1 1 0 0 0,0-1 0 0 0,0 0 1 0 0,-1 0-1 0 0,-1 1 0 0 0,1-1 0 0 0,-2 0 1 0 0,1 0-1 0 0,-1 0 0 0 0,-1 0 0 0 0,1 0 1 0 0,-1 0-1 0 0,-1 0 0 0 0,0-1 0 0 0,-9 15 1 0 0,4-10-8 0 0,0 0 0 0 0,-1 0 1 0 0,-1-1-1 0 0,0 0 0 0 0,0-1 0 0 0,-1-1 1 0 0,-1 0-1 0 0,0 0 0 0 0,-15 8 1 0 0,5-5 11 0 0,-1-1 1 0 0,0-2 0 0 0,-1 0 0 0 0,-41 10 0 0 0,64-19-1 0 0,-1-1 0 0 0,0 0 0 0 0,1 1 0 0 0,-1 0 1 0 0,0 0-1 0 0,1 0 0 0 0,-1 0 0 0 0,1 0 0 0 0,-1 0 1 0 0,1 0-1 0 0,0 1 0 0 0,0-1 0 0 0,-1 1 0 0 0,1 0 0 0 0,0 0 1 0 0,0 0-1 0 0,-1 2 0 0 0,2-2 16 0 0,1 1 1 0 0,0-1-1 0 0,0 0 0 0 0,0 0 1 0 0,1 1-1 0 0,-1-1 1 0 0,0 0-1 0 0,1 0 0 0 0,0 0 1 0 0,-1 0-1 0 0,1 1 0 0 0,0-1 1 0 0,0 0-1 0 0,0 0 0 0 0,0 0 1 0 0,0-1-1 0 0,1 1 1 0 0,-1 0-1 0 0,3 2 0 0 0,51 67-17 0 0,120 118-1 0 0,-125-138-328 0 0,-23-23-362 0 0,62 59-1392 0 0,-39-50-1852 0 0,2-12-4042 0 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35.1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247 144 2404 0 0,'20'-57'11798'0'0,"-15"19"-5625"0"0,-7 35-6135 0 0,1 0 0 0 0,-1 0 0 0 0,0 0 0 0 0,0 0 0 0 0,0 0 0 0 0,0 0 0 0 0,0 1 0 0 0,-1-1 0 0 0,1 1 1 0 0,-1 0-1 0 0,0 0 0 0 0,0 0 0 0 0,0 0 0 0 0,0 0 0 0 0,0 0 0 0 0,0 1 0 0 0,0-1 0 0 0,0 1 1 0 0,0 0-1 0 0,-1 0 0 0 0,1 0 0 0 0,-1 1 0 0 0,1-1 0 0 0,0 1 0 0 0,-1 0 0 0 0,1 0 0 0 0,-1 0 0 0 0,1 0 1 0 0,-1 0-1 0 0,1 1 0 0 0,-1 0 0 0 0,1 0 0 0 0,0 0 0 0 0,-1 0 0 0 0,-5 3 0 0 0,0-1-42 0 0,1 2 0 0 0,-1-1 0 0 0,1 1 0 0 0,-1 0 0 0 0,2 1 0 0 0,-1 0 1 0 0,0 0-1 0 0,1 1 0 0 0,0 0 0 0 0,1 0 0 0 0,-11 16 0 0 0,7-6 52 0 0,2 1-1 0 0,0 0 1 0 0,2 0 0 0 0,0 1 0 0 0,0 0 0 0 0,2 0 0 0 0,0 0 0 0 0,2 0 0 0 0,0 1 0 0 0,1-1 0 0 0,2 22 0 0 0,3 30 84 0 0,24 118 1 0 0,-19-143-138 0 0,12 61-39 0 0,9 53-936 0 0,-22-53-2862 0 0,-8-106 3708 0 0,-4 39-3464 0 0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35.4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28 297 904 0 0,'-3'-3'806'0'0,"0"-1"1"0"0,0 0-1 0 0,0 0 0 0 0,1 0 0 0 0,0 0 1 0 0,0 0-1 0 0,0-1 0 0 0,0 1 0 0 0,1-1 1 0 0,-1 1-1 0 0,1-1 0 0 0,0 0 0 0 0,1 1 1 0 0,-1-1-1 0 0,1 0 0 0 0,0 1 1 0 0,1-9-1 0 0,0 8-512 0 0,1 0 1 0 0,-1 1 0 0 0,1-1-1 0 0,0 0 1 0 0,1 1-1 0 0,-1 0 1 0 0,1-1-1 0 0,0 1 1 0 0,0 0 0 0 0,0 0-1 0 0,0 1 1 0 0,1-1-1 0 0,0 1 1 0 0,-1-1-1 0 0,1 1 1 0 0,8-4 0 0 0,9-6-177 0 0,2 1 0 0 0,-1 0 0 0 0,2 2 0 0 0,-1 1 0 0 0,38-9 0 0 0,130-19-5890 0 0,-94 20-1091 0 0,-49 8 769 0 0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35.8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 51 4864 0 0,'-52'-20'18723'0'0,"68"13"-18133"0"0,42-3-2081 0 0,0 3-1 0 0,63 0 1 0 0,-74 8-4963 0 0,67 8 1 0 0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36.1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2688 0 0,'0'24'15177'0'0,"25"-24"-15271"0"0,265-1-866 0 0,-97-1-8798 0 0,-153 0 5109 0 0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36.7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198 291 2200 0 0,'-39'-74'19057'0'0,"27"86"-18567"0"0,-36 340 220 0 0,-19 104-295 0 0,65-448-397 0 0,1 1-8 0 0,-1 0 0 0 0,-1 0 0 0 0,1 0 0 0 0,-7 14 0 0 0,8-21-125 0 0,-10-53-35 0 0,16-234 314 0 0,28-143 4500 0 0,-32 422-4651 0 0,4-36 272 0 0,2 0 0 0 0,17-59 0 0 0,-21 92-439 0 0,0 0-1 0 0,0 0 1 0 0,0 0-1 0 0,1 1 1 0 0,1-1-1 0 0,0 1 1 0 0,0 0-1 0 0,0 0 1 0 0,1 1-1 0 0,0-1 1 0 0,0 1-1 0 0,1 1 1 0 0,0-1-1 0 0,0 1 1 0 0,1 0-1 0 0,0 1 1 0 0,11-7-1 0 0,-15 11-20 0 0,1-1 0 0 0,0 0 0 0 0,-1 1 0 0 0,1 0 0 0 0,0 0 0 0 0,-1 0 0 0 0,1 1 0 0 0,0 0 0 0 0,0 0 0 0 0,0 0-1 0 0,0 0 1 0 0,-1 1 0 0 0,1 0 0 0 0,0 0 0 0 0,-1 0 0 0 0,8 3 0 0 0,-5-1-10 0 0,0 1 0 0 0,0 0 0 0 0,0 0-1 0 0,0 1 1 0 0,-1 0 0 0 0,1 0 0 0 0,-1 1 0 0 0,-1-1 0 0 0,7 8 0 0 0,0 4-94 0 0,0 0 1 0 0,-1 1 0 0 0,0 0-1 0 0,-2 0 1 0 0,0 1 0 0 0,11 37-1 0 0,-16-43 216 0 0,0 1 1 0 0,-2 0-1 0 0,1 0 0 0 0,-2 0 0 0 0,0 1 0 0 0,0-1 0 0 0,-2 0 0 0 0,1 1 0 0 0,-2-1 0 0 0,-4 20 1 0 0,4-26 47 0 0,-1 1 0 0 0,0-1 0 0 0,-1 0 1 0 0,0 0-1 0 0,0 0 0 0 0,0 0 1 0 0,-1-1-1 0 0,0 0 0 0 0,-1 0 0 0 0,0 0 1 0 0,0 0-1 0 0,0-1 0 0 0,-1 0 1 0 0,1-1-1 0 0,-2 1 0 0 0,1-1 0 0 0,-13 6 1 0 0,-1-1-30 0 0,-1-1 0 0 0,-41 10 1 0 0,-22 9-121 0 0,84-28 169 0 0,0 1 0 0 0,-1 0 0 0 0,1 0 0 0 0,0-1 0 0 0,0 1 0 0 0,0 0 0 0 0,0 0-1 0 0,0 1 1 0 0,0-1 0 0 0,0 0 0 0 0,0 0 0 0 0,1 0 0 0 0,-1 1 0 0 0,0-1 0 0 0,1 0 0 0 0,-1 0 0 0 0,1 1 0 0 0,-1-1 0 0 0,1 1 0 0 0,0-1 0 0 0,-1 0 0 0 0,1 1 0 0 0,0-1 0 0 0,0 1 0 0 0,0-1-1 0 0,0 1 1 0 0,0-1 0 0 0,1 0 0 0 0,-1 1 0 0 0,0-1 0 0 0,1 1 0 0 0,-1-1 0 0 0,1 0 0 0 0,0 2 0 0 0,23 44 459 0 0,-23-47-465 0 0,152 205 1309 0 0,-128-175-2115 0 0,2-1 0 0 0,1-1 0 0 0,1-1 0 0 0,48 33-1 0 0,-70-55-448 0 0,1-1-1 0 0,-1-1 0 0 0,1 1 0 0 0,-1-1 1 0 0,12 3-1 0 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37.1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1 422 2504 0 0,'35'-38'18230'0'0,"-33"63"-17691"0"0,-1 0-946 0 0,1-10-237 0 0,0 1 0 0 0,1-1 0 0 0,1 0-1 0 0,10 27 1 0 0,14 2-2850 0 0,-24-39 2519 0 0,14 11-2925 0 0,-13-12 2926 0 0,9 4-1 0 0</inkml:trace>
  <inkml:trace contextRef="#ctx0" brushRef="#br0" timeOffset="1">227 93 1060 0 0,'-16'-15'2892'0'0,"3"4"-755"0"0,2 1-593 0 0,0 0-404 0 0,2 2-448 0 0,2-2-332 0 0,-2 2-136 0 0,4 0-152 0 0,-1 2-100 0 0,1-1-456 0 0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37.6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 59 448 0 0,'-29'-7'17945'0'0,"31"6"-17788"0"0,1-1 1 0 0,0 1-1 0 0,-1 0 0 0 0,1 0 1 0 0,0 0-1 0 0,0 0 1 0 0,0 0-1 0 0,0 1 0 0 0,4-1 1 0 0,-3 1 28 0 0,280-34-1406 0 0,-2 26-8924 0 0,-260 10 6418 0 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37.9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 1 340 0 0,'-49'52'17081'0'0,"49"-52"-16930"0"0,1 1 0 0 0,0-1 0 0 0,-1 0 0 0 0,1 0 0 0 0,1 0 0 0 0,29 5 729 0 0,-25-4-409 0 0,54 3 107 0 0,1-3 1 0 0,77-8 0 0 0,40-12-3769 0 0,-53 5-3016 0 0,-93 9 1099 0 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38.5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109 118 1824 0 0,'-60'-54'14586'0'0,"21"10"-9219"0"0,38 44-5297 0 0,1 0 0 0 0,-1-1 1 0 0,1 1-1 0 0,-1 0 0 0 0,1 0 0 0 0,-1-1 1 0 0,1 1-1 0 0,-1 0 0 0 0,1 0 1 0 0,0-1-1 0 0,-1 1 0 0 0,1-1 0 0 0,0 1 1 0 0,-1 0-1 0 0,1-1 0 0 0,0 1 1 0 0,-1-1-1 0 0,1 1 0 0 0,0 0 1 0 0,0-1-1 0 0,-1 1 0 0 0,1-1 0 0 0,0 1 1 0 0,0-1-1 0 0,0 1 0 0 0,0-1 1 0 0,0 1-1 0 0,0-1 0 0 0,0 1 1 0 0,0-1-1 0 0,0 1 0 0 0,0-1 0 0 0,0 1 1 0 0,0-1-1 0 0,0 1 0 0 0,0-1 1 0 0,0 1-1 0 0,0-1 0 0 0,1 1 0 0 0,-1-1 1 0 0,0 1-1 0 0,0-1 0 0 0,1 0 1 0 0,0 0-9 0 0,33 9 179 0 0,-12-1-382 0 0,-1 1-1 0 0,0 1 1 0 0,0 0 0 0 0,-1 2-1 0 0,38 26 1 0 0,89 83-1718 0 0,-98-78 1367 0 0,-23-20 238 0 0,-1-2 32 0 0,-2 1-1 0 0,24 27 0 0 0,-46-46 237 0 0,-1-1 1 0 0,1 1-1 0 0,0-1 0 0 0,-1 1 0 0 0,1-1 1 0 0,-1 1-1 0 0,0 0 0 0 0,1-1 1 0 0,-1 1-1 0 0,0 0 0 0 0,0-1 0 0 0,0 1 1 0 0,0 0-1 0 0,0-1 0 0 0,-1 1 1 0 0,1-1-1 0 0,0 1 0 0 0,-1 0 0 0 0,1-1 1 0 0,-1 1-1 0 0,0-1 0 0 0,1 1 1 0 0,-1-1-1 0 0,0 1 0 0 0,0-1 0 0 0,0 0 1 0 0,0 1-1 0 0,0-1 0 0 0,0 0 1 0 0,-1 0-1 0 0,1 0 0 0 0,-3 2 0 0 0,-53 46 517 0 0,42-38-394 0 0,-180 162-1046 0 0,136-109-2827 0 0,7 5-4156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38:54.3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609 135 636 0 0,'20'-33'11021'0'0,"-38"75"-9169"0"0,-101 238 1584 0 0,19-52-2162 0 0,-131 397 98 0 0,78-149-509 0 0,146-457-445 0 0,9-35-640 0 0,10-35-741 0 0,49-198-3617 0 0,24-78-482 0 0,50-62 749 0 0,58-31 6267 0 0,-167 372-1170 0 0,8-17 1345 0 0,3 1 1 0 0,45-58-1 0 0,-81 120-2052 0 0,0 0 0 0 0,0 1-1 0 0,1-1 1 0 0,-1 0 0 0 0,1 1 0 0 0,-1 0 0 0 0,1-1 0 0 0,-1 1-1 0 0,1 0 1 0 0,0 0 0 0 0,0 0 0 0 0,-1 0 0 0 0,4-1-1 0 0,-3 2-54 0 0,-1 0-1 0 0,1 0 0 0 0,-1 0 1 0 0,1 0-1 0 0,-1 1 0 0 0,1-1 1 0 0,-1 0-1 0 0,1 1 0 0 0,-1-1 0 0 0,1 1 1 0 0,-1 0-1 0 0,0-1 0 0 0,1 1 1 0 0,-1 0-1 0 0,0 0 0 0 0,0 0 1 0 0,3 2-1 0 0,4 5 82 0 0,0-1 0 0 0,0 2 0 0 0,-1-1 0 0 0,0 1 1 0 0,0 0-1 0 0,9 17 0 0 0,25 64 846 0 0,-37-81-841 0 0,16 43 478 0 0,-2 1 1 0 0,20 106 0 0 0,1 117 554 0 0,-23-145-671 0 0,-7-60-244 0 0,96 560 1817 0 0,-83-535-2121 0 0,-13-56-2366 0 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40.0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8 129 1148 0 0,'-8'37'7122'0'0,"22"-58"-7071"0"0,1 2 0 0 0,0 0 0 0 0,22-20 0 0 0,26-20-4065 0 0,-52 50 1958 0 0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41.8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0 183 224 0 0,'21'-94'12950'0'0,"12"6"-3177"0"0,-15 107-8788 0 0,-9 18-528 0 0,-1 1 1 0 0,-1 0 0 0 0,-3 1 0 0 0,0 52 0 0 0,1-12-44 0 0,55 670 333 0 0,-58-732-2777 0 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42.3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141 395 612 0 0,'-133'-287'23128'0'0,"132"285"-23041"0"0,0-1 0 0 0,0 0 0 0 0,0 1 0 0 0,0-1-1 0 0,0 0 1 0 0,1 1 0 0 0,-1-1 0 0 0,1 0 0 0 0,-1 0 0 0 0,1 0-1 0 0,0 1 1 0 0,0-1 0 0 0,1 0 0 0 0,-1 0 0 0 0,0 0 0 0 0,1 1-1 0 0,0-1 1 0 0,0 0 0 0 0,0 1 0 0 0,2-6 0 0 0,-1 5-51 0 0,1 0 1 0 0,-1 0 0 0 0,1 1-1 0 0,0-1 1 0 0,0 1 0 0 0,0-1-1 0 0,0 1 1 0 0,0 0 0 0 0,0 0-1 0 0,1 0 1 0 0,-1 1 0 0 0,0-1-1 0 0,7-1 1 0 0,4 0-49 0 0,0 0-1 0 0,0 0 0 0 0,0 1 1 0 0,1 1-1 0 0,-1 1 1 0 0,0 0-1 0 0,17 2 0 0 0,-1 3-12 0 0,0 2-1 0 0,0 1 1 0 0,-1 1-1 0 0,-1 1 1 0 0,1 2-1 0 0,-2 1 0 0 0,1 1 1 0 0,-2 1-1 0 0,0 2 1 0 0,-1 0-1 0 0,-1 2 1 0 0,0 0-1 0 0,25 29 1 0 0,-21-18 60 0 0,-1 1 0 0 0,-1 1 0 0 0,-2 1 0 0 0,-2 2 0 0 0,-1 0 1 0 0,-2 1-1 0 0,-1 1 0 0 0,-1 0 0 0 0,15 57 0 0 0,-26-70 49 0 0,-2 1-1 0 0,0 0 1 0 0,-2 1-1 0 0,0-1 0 0 0,-2 0 1 0 0,-1 0-1 0 0,-1 1 1 0 0,-1-1-1 0 0,-1 0 0 0 0,-1 0 1 0 0,-2-1-1 0 0,0 0 1 0 0,-2 0-1 0 0,-15 33 0 0 0,12-34-35 0 0,-1 1-1 0 0,-1-1 1 0 0,-1-1-1 0 0,-1-1 1 0 0,-1 0-1 0 0,0-1 1 0 0,-2-1-1 0 0,0 0 1 0 0,-1-2-1 0 0,-1 0 1 0 0,-1-2-1 0 0,0 0 0 0 0,-37 18 1 0 0,41-25-59 0 0,0-1-1 0 0,0-2 1 0 0,0 1 0 0 0,-1-2-1 0 0,0 0 1 0 0,0-2 0 0 0,0 0 0 0 0,0-1-1 0 0,-24-1 1 0 0,29-2-289 0 0,1 1 0 0 0,-1-2 0 0 0,0 0-1 0 0,1 0 1 0 0,-23-10 0 0 0,27 9-299 0 0,0 0-1 0 0,0-1 0 0 0,1-1 1 0 0,-1 1-1 0 0,1-1 0 0 0,1-1 1 0 0,-1 1-1 0 0,-9-12 0 0 0,4-7-4194 0 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42.7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0 331 5080 0 0,'31'-58'10661'0'0,"8"9"-5879"0"0,-30 40-4721 0 0,-1 1 0 0 0,2 0 0 0 0,-1 1 0 0 0,1 0 0 0 0,0 1 0 0 0,0 0 0 0 0,1 0 0 0 0,0 1 0 0 0,0 0 0 0 0,0 1 0 0 0,0 1 0 0 0,1-1 0 0 0,23-2 0 0 0,-27 5-155 0 0,0 0 0 0 0,0 1 0 0 0,0 0 0 0 0,0 0 0 0 0,0 1 1 0 0,0 0-1 0 0,0 1 0 0 0,0-1 0 0 0,0 1 0 0 0,0 1 0 0 0,-1 0 1 0 0,1 0-1 0 0,-1 0 0 0 0,0 1 0 0 0,0 0 0 0 0,0 0 1 0 0,-1 1-1 0 0,1 0 0 0 0,-1 0 0 0 0,0 1 0 0 0,5 6 0 0 0,-3-3 89 0 0,-1 1-1 0 0,0 1 0 0 0,0-1 0 0 0,-1 1 0 0 0,-1 0 1 0 0,0 0-1 0 0,0 1 0 0 0,-1 0 0 0 0,-1-1 0 0 0,0 1 1 0 0,0 1-1 0 0,-2-1 0 0 0,2 15 0 0 0,-2-9 312 0 0,0-14-126 0 0,0 0 1 0 0,0-1 0 0 0,-1 1 0 0 0,1 0-1 0 0,-1 0 1 0 0,0-1 0 0 0,0 1-1 0 0,-1 0 1 0 0,1 0 0 0 0,-1-1-1 0 0,0 1 1 0 0,0 0 0 0 0,0-1 0 0 0,0 1-1 0 0,-1-1 1 0 0,1 1 0 0 0,-1-1-1 0 0,-3 5 369 0 0,3-8-473 0 0,1-1-1 0 0,0 1 0 0 0,-1-1 1 0 0,1 1-1 0 0,0-1 0 0 0,0 1 1 0 0,0-1-1 0 0,0 0 1 0 0,-1 1-1 0 0,1-1 0 0 0,0 0 1 0 0,0 0-1 0 0,0 0 0 0 0,1 0 1 0 0,-1 0-1 0 0,0 0 1 0 0,0 0-1 0 0,0 0 0 0 0,1 0 1 0 0,-1 0-1 0 0,1-1 0 0 0,-1 1 1 0 0,1 0-1 0 0,-1 0 1 0 0,1-1-1 0 0,-1 1 0 0 0,1 0 1 0 0,0 0-1 0 0,0-1 0 0 0,0 1 1 0 0,0 0-1 0 0,0-3 1 0 0,3-45 653 0 0,2 26-1166 0 0,2 1-1 0 0,1 0 1 0 0,0 0 0 0 0,2 0-1 0 0,0 1 1 0 0,2 0 0 0 0,0 1-1 0 0,1 1 1 0 0,1 0 0 0 0,31-32-1 0 0,-26 31-2152 0 0,38-27 0 0 0,-36 31-1774 0 0,41-22 1 0 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43.0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9 800 0 0,'25'2'12230'0'0,"-23"-3"-12066"0"0,-1-1 1 0 0,1 1 0 0 0,-1 0-1 0 0,1 1 1 0 0,-1-1-1 0 0,1 0 1 0 0,-1 0-1 0 0,1 1 1 0 0,0-1-1 0 0,0 1 1 0 0,-1-1-1 0 0,1 1 1 0 0,0 0 0 0 0,0 0-1 0 0,-1-1 1 0 0,1 1-1 0 0,0 1 1 0 0,0-1-1 0 0,0 0 1 0 0,-1 0-1 0 0,1 1 1 0 0,0-1 0 0 0,0 1-1 0 0,-1-1 1 0 0,1 1-1 0 0,2 1 1 0 0,-2 1-98 0 0,-1-1 0 0 0,0 1 0 0 0,1 0 1 0 0,-1 0-1 0 0,0 0 0 0 0,0 0 0 0 0,-1 0 1 0 0,1 0-1 0 0,-1 0 0 0 0,1 0 0 0 0,-1 0 0 0 0,0 0 1 0 0,0 0-1 0 0,0 0 0 0 0,-1 5 0 0 0,0 10-23 0 0,-2 28-6 0 0,6 78 1 0 0,-3-113-551 0 0,2 1 1 0 0,-1-1-1 0 0,2 0 1 0 0,-1 0-1 0 0,2 0 1 0 0,-1 0-1 0 0,1 0 1 0 0,1-1-1 0 0,0 0 1 0 0,1 0-1 0 0,-1 0 1 0 0,12 13-1 0 0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43.4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111 106 2924 0 0,'-14'-16'2280'0'0,"-1"0"-595"0"0,3 1-293 0 0,-1 4-412 0 0,0-2-240 0 0,4 5-264 0 0,0-1-140 0 0,-2 1-196 0 0,-3-1-852 0 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43.7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0 980 0 0,'6'16'20722'0'0,"-3"-11"-21385"0"0,3 0 738 0 0,0 0 1 0 0,-1 0 0 0 0,1 1 0 0 0,-1 0 0 0 0,0 0-1 0 0,-1 0 1 0 0,0 1 0 0 0,0-1 0 0 0,0 1 0 0 0,-1 0-1 0 0,0 0 1 0 0,0 1 0 0 0,2 9 0 0 0,8 15 90 0 0,27 63 106 0 0,-28-62-205 0 0,1-1-1 0 0,2 0 0 0 0,1-1 1 0 0,34 50-1 0 0,-49-80-51 0 0,0 0 0 0 0,0 1 0 0 0,0-1 0 0 0,1 0 0 0 0,-1 0 0 0 0,0 0 0 0 0,0 0 0 0 0,0 0 0 0 0,1-1 0 0 0,-1 1 0 0 0,0 0 0 0 0,1 0 0 0 0,-1-1 0 0 0,1 1 0 0 0,-1-1-1 0 0,1 0 1 0 0,-1 1 0 0 0,1-1 0 0 0,-1 0 0 0 0,1 0 0 0 0,-1 0 0 0 0,1 0 0 0 0,-1 0 0 0 0,4 0 0 0 0,-2-1 0 0 0,1-1 1 0 0,0 1-1 0 0,-1-1 0 0 0,0 1 0 0 0,1-1 0 0 0,-1 0 1 0 0,0 0-1 0 0,0-1 0 0 0,0 1 0 0 0,3-3 0 0 0,7-10-52 0 0,0 1-1 0 0,-1-1 1 0 0,12-19-1 0 0,-21 28-4 0 0,42-70-1319 0 0,9-17-925 0 0,-21 53-1825 0 0,6 9-3491 0 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44.3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0 244 1404 0 0,'32'16'9912'0'0,"-18"-15"-9095"0"0,0-1 0 0 0,0-1 0 0 0,-1 0 1 0 0,18-4-1 0 0,105-32 213 0 0,-80 20-511 0 0,-30 10 447 0 0,0-1 0 0 0,-1-1 0 0 0,0-1 0 0 0,0-2 0 0 0,34-20 0 0 0,-57 31-916 0 0,-1 0 0 0 0,1 0 0 0 0,-1-1 0 0 0,1 1 0 0 0,-1 0 0 0 0,0 0 0 0 0,1-1 0 0 0,-1 1 0 0 0,0-1 0 0 0,0 1 0 0 0,0-1 0 0 0,0 1 0 0 0,0-1 0 0 0,-1 0 0 0 0,1 0 0 0 0,0 1 0 0 0,-1-1 0 0 0,1 0 0 0 0,-1 0 0 0 0,0 0 0 0 0,1 1 0 0 0,-1-1 0 0 0,0 0 0 0 0,0 0 0 0 0,0 0 0 0 0,0 0 0 0 0,-1 0 0 0 0,1 1 0 0 0,0-1 0 0 0,-1 0 0 0 0,1 0 0 0 0,-1 0 0 0 0,0 1 0 0 0,0-1 1 0 0,0 0-1 0 0,0 1 0 0 0,0-1 0 0 0,0 1 0 0 0,0-1 0 0 0,0 1 0 0 0,-2-2-1 0 0,-1-2-42 0 0,0 1-1 0 0,-1-1 0 0 0,1 1 0 0 0,-1 0 0 0 0,0 1 0 0 0,0-1 0 0 0,-1 1 0 0 0,1 0 1 0 0,-1 0-1 0 0,1 0 0 0 0,-9-2 0 0 0,2 3-39 0 0,1 0 0 0 0,-1 1 0 0 0,0 0 0 0 0,1 1 0 0 0,-1 0 0 0 0,0 1 0 0 0,1 0 0 0 0,-1 1 0 0 0,0 0 0 0 0,1 1 0 0 0,0 0 0 0 0,0 1 0 0 0,0 0 0 0 0,0 1 0 0 0,1 0 0 0 0,-1 0 0 0 0,1 1 0 0 0,0 1 0 0 0,-11 9 0 0 0,13-9-36 0 0,1-1 0 0 0,-1 1 0 0 0,1 1 0 0 0,1-1 0 0 0,-1 1 1 0 0,1 0-1 0 0,1 1 0 0 0,-1-1 0 0 0,2 1 0 0 0,-1 0 0 0 0,1 1 0 0 0,0-1 0 0 0,1 1 0 0 0,0-1 0 0 0,1 1 0 0 0,0 0 1 0 0,0 0-1 0 0,1 0 0 0 0,0 0 0 0 0,1 0 0 0 0,0 0 0 0 0,3 15 0 0 0,-1-13-37 0 0,1 0 1 0 0,0 0-1 0 0,1 0 0 0 0,0 0 0 0 0,1-1 1 0 0,1 0-1 0 0,-1 0 0 0 0,2 0 0 0 0,-1-1 0 0 0,1 0 1 0 0,1 0-1 0 0,0-1 0 0 0,1 0 0 0 0,-1 0 1 0 0,2-1-1 0 0,-1 0 0 0 0,1 0 0 0 0,0-1 1 0 0,1-1-1 0 0,-1 0 0 0 0,1 0 0 0 0,1-1 1 0 0,16 5-1 0 0,3-1-150 0 0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45.6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0 178 964 0 0,'21'-35'6580'0'0,"-15"25"-5772"0"0,0-1 1 0 0,0 1-1 0 0,1 0 1 0 0,0 1-1 0 0,0-1 1 0 0,1 1-1 0 0,1 1 1 0 0,-1 0-1 0 0,12-8 1 0 0,-16 14-784 0 0,0 1 1 0 0,0 0-1 0 0,0 0 1 0 0,-1 0-1 0 0,1 0 1 0 0,0 1-1 0 0,0 0 0 0 0,0 0 1 0 0,0 0-1 0 0,0 0 1 0 0,0 0-1 0 0,0 1 1 0 0,0 0-1 0 0,0 0 1 0 0,0 0-1 0 0,-1 0 1 0 0,1 1-1 0 0,0-1 1 0 0,-1 1-1 0 0,1 0 0 0 0,-1 0 1 0 0,0 0-1 0 0,1 1 1 0 0,-1-1-1 0 0,0 1 1 0 0,4 5-1 0 0,10 7 16 0 0,-2 2 0 0 0,0 0 0 0 0,15 24 0 0 0,-26-36-29 0 0,33 49 33 0 0,-1 1 1 0 0,27 61 0 0 0,-47-80 3 0 0,-1 0-1 0 0,-1 0 1 0 0,-2 2-1 0 0,12 66 1 0 0,-23-100 93 0 0,0 1 1 0 0,0-1 0 0 0,-1 1 0 0 0,0-1 0 0 0,1 1 0 0 0,-1 0 0 0 0,-1-1 0 0 0,1 1 0 0 0,-1-1 0 0 0,0 1 0 0 0,0-1 0 0 0,0 1 0 0 0,-1-1 0 0 0,1 0-1 0 0,-6 9 405 0 0,5-13-424 0 0,-1 0 1 0 0,0 0-1 0 0,0 0 1 0 0,0-1 0 0 0,1 1-1 0 0,-1-1 1 0 0,0 0-1 0 0,1 0 1 0 0,-1 0-1 0 0,1 0 1 0 0,-1 0-1 0 0,1-1 1 0 0,-1 1 0 0 0,1-1-1 0 0,0 1 1 0 0,0-1-1 0 0,0 0 1 0 0,0 0-1 0 0,0 0 1 0 0,-2-3-1 0 0,0 0-5 0 0,1 0 0 0 0,1-1 0 0 0,-1 1 0 0 0,1-1 0 0 0,0 1 0 0 0,0-1 0 0 0,0 0 0 0 0,1 0 0 0 0,-1-7 0 0 0,0-7-13 0 0,1 0-1 0 0,1 1 0 0 0,1-1 0 0 0,7-39 1 0 0,-2 29-135 0 0,1 1 1 0 0,2 0 0 0 0,0 1 0 0 0,2 0 0 0 0,1 0 0 0 0,1 1 0 0 0,2 1 0 0 0,0 0 0 0 0,30-36 0 0 0,-31 46-374 0 0,0 0-1 0 0,1 2 0 0 0,1 0 1 0 0,0 0-1 0 0,1 2 0 0 0,1 0 1 0 0,0 1-1 0 0,0 0 1 0 0,1 2-1 0 0,0 0 0 0 0,1 1 1 0 0,0 1-1 0 0,0 1 1 0 0,31-5-1 0 0,-29 8-1708 0 0,1 0 1 0 0,0 2-1 0 0,26 2 0 0 0,-11 3-4550 0 0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47.2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89 559 1440 0 0,'63'-184'19683'0'0,"-71"265"-18530"0"0,-119 451-547 0 0,115-493-174 0 0,8-37 183 0 0,5-25-232 0 0,20-95 142 0 0,56-182 0 0 0,-49 200-256 0 0,-1-2 698 0 0,5 1 0 0 0,72-155-1 0 0,-104 254-953 0 0,1 1 0 0 0,0-1 0 0 0,0 0 0 0 0,-1 1-1 0 0,1-1 1 0 0,1 1 0 0 0,-1-1 0 0 0,0 1 0 0 0,0-1-1 0 0,0 1 1 0 0,1 0 0 0 0,-1 0 0 0 0,1 0 0 0 0,-1 0-1 0 0,1 0 1 0 0,-1 0 0 0 0,1 0 0 0 0,0 0 0 0 0,-1 0 0 0 0,1 1-1 0 0,0-1 1 0 0,0 1 0 0 0,3-1 0 0 0,-2 1-1 0 0,-1 0 1 0 0,1 1-1 0 0,0 0 0 0 0,-1 0 1 0 0,1-1-1 0 0,-1 1 1 0 0,1 1-1 0 0,-1-1 0 0 0,1 0 1 0 0,-1 1-1 0 0,0-1 1 0 0,0 1-1 0 0,1-1 0 0 0,1 4 1 0 0,9 9 32 0 0,-1 0 1 0 0,0 0-1 0 0,17 30 1 0 0,-26-40-36 0 0,175 319 301 0 0,-102-176-186 0 0,24 58 102 0 0,13 23-1630 0 0,-111-224 2130 0 0,4 7-2727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38:54.8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 82 1668 0 0,'-35'-38'16100'0'0,"36"37"-15986"0"0,0 0 84 0 0,18-2 204 0 0,189-17 145 0 0,-171 18-658 0 0,1 0-87 0 0,181-6-722 0 0,-168 8 805 0 0,-47 0 116 0 0,35 1-254 0 0,55-4-3929 0 0,-79-1 1414 0 0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47.5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 74 1964 0 0,'-42'-28'10684'0'0,"39"23"-10185"0"0,4 4-371 0 0,0-1 0 0 0,0 1 0 0 0,1 0 0 0 0,-1 0 1 0 0,0-1-1 0 0,0 1 0 0 0,1 0 0 0 0,-1 0 1 0 0,1 0-1 0 0,-1 0 0 0 0,1 1 0 0 0,-1-1 0 0 0,1 0 1 0 0,-1 1-1 0 0,1-1 0 0 0,2 0 0 0 0,-3 1-114 0 0,17-6-52 0 0,0 1 0 0 0,1 1 0 0 0,-1 0 0 0 0,1 2 0 0 0,26-1 1 0 0,97 7-7030 0 0,-121-3 5147 0 0,5 1-1802 0 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48.1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30 189 200 0 0,'-20'-23'9294'0'0,"11"-21"-6620"0"0,9 43-2876 0 0,1-29-2851 0 0,1 28 3126 0 0,1 1-1 0 0,-1 0 0 0 0,0 1 1 0 0,0-1-1 0 0,0 0 0 0 0,1 0 0 0 0,-1 1 1 0 0,0 0-1 0 0,1-1 0 0 0,-1 1 0 0 0,0 0 1 0 0,1 0-1 0 0,-1 0 0 0 0,0 0 0 0 0,1 1 1 0 0,-1-1-1 0 0,0 1 0 0 0,1-1 1 0 0,-1 1-1 0 0,0 0 0 0 0,0 0 0 0 0,0 0 1 0 0,1 0-1 0 0,-1 0 0 0 0,0 0 0 0 0,-1 1 1 0 0,1-1-1 0 0,0 1 0 0 0,0-1 1 0 0,0 1-1 0 0,-1 0 0 0 0,1-1 0 0 0,-1 1 1 0 0,0 0-1 0 0,1 0 0 0 0,-1 0 0 0 0,0 0 1 0 0,0 1-1 0 0,1 1 0 0 0,5 13 169 0 0,0 0-1 0 0,0 1 1 0 0,-2-1 0 0 0,4 20-1 0 0,-3-13-82 0 0,1 12-72 0 0,3 1 1286 0 0,5-70-602 0 0,-5 11-409 0 0,0 0 0 0 0,2 1 1 0 0,1 1-1 0 0,0 0 1 0 0,1 1-1 0 0,1 0 0 0 0,1 1 1 0 0,1 1-1 0 0,0 1 0 0 0,2 0 1 0 0,-1 1-1 0 0,2 1 1 0 0,30-17-1 0 0,-45 28-363 0 0,0 1 1 0 0,0-1-1 0 0,0 1 1 0 0,0 0-1 0 0,0 0 1 0 0,0 1-1 0 0,1 0 1 0 0,-1 0 0 0 0,1 0-1 0 0,-1 0 1 0 0,1 1-1 0 0,-1 0 1 0 0,1 0-1 0 0,-1 0 1 0 0,1 1-1 0 0,-1 0 1 0 0,10 3-1 0 0,-9-2 5 0 0,0 1 0 0 0,-1 1 0 0 0,1-1 0 0 0,-1 1 0 0 0,0 0-1 0 0,0 0 1 0 0,-1 0 0 0 0,1 1 0 0 0,-1-1 0 0 0,0 1 0 0 0,0 0 0 0 0,-1 1 0 0 0,1-1-1 0 0,-1 1 1 0 0,3 7 0 0 0,58 151 188 0 0,0 1-3695 0 0,-47-140 312 0 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48.7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50 452 0 0,'-30'-4'13807'0'0,"232"-18"-13354"0"0,-66 4-7920 0 0,-102 13 2626 0 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49.5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475 210 276 0 0,'0'0'2057'0'0,"24"-12"2400"0"0,-21 5-4026 0 0,0 1 0 0 0,-1-1 1 0 0,0 0-1 0 0,-1-1 0 0 0,1 1 0 0 0,-1 0 0 0 0,-1 0 1 0 0,1-1-1 0 0,-1 1 0 0 0,-1 0 0 0 0,1-1 0 0 0,-3-10 1 0 0,1 13-219 0 0,0 1 0 0 0,0-1-1 0 0,0 0 1 0 0,-1 1 0 0 0,0-1 0 0 0,0 1 0 0 0,0 0 0 0 0,0 0 0 0 0,-1 0 0 0 0,0 0 0 0 0,1 1 0 0 0,-1 0 0 0 0,0-1 0 0 0,-1 1 0 0 0,1 1 0 0 0,-1-1 0 0 0,1 1 0 0 0,-9-4 0 0 0,1 2-134 0 0,-1 0 1 0 0,0 1-1 0 0,1 0 1 0 0,-1 0-1 0 0,0 2 1 0 0,-1 0-1 0 0,1 0 1 0 0,0 1 0 0 0,0 1-1 0 0,0 0 1 0 0,0 1-1 0 0,0 0 1 0 0,0 1-1 0 0,0 1 1 0 0,1 0-1 0 0,-14 6 1 0 0,10-4 13 0 0,1 1 1 0 0,0 1-1 0 0,1 0 1 0 0,-1 1-1 0 0,2 0 0 0 0,-1 2 1 0 0,1-1-1 0 0,1 1 1 0 0,0 1-1 0 0,0 1 1 0 0,2-1-1 0 0,-13 19 0 0 0,21-27-163 0 0,-1-1-1 0 0,1 1 0 0 0,0 0 0 0 0,0 1 1 0 0,0-1-1 0 0,0 0 0 0 0,1 0 1 0 0,0 1-1 0 0,0-1 0 0 0,0 1 0 0 0,0-1 1 0 0,1 1-1 0 0,0 0 0 0 0,0-1 0 0 0,0 1 1 0 0,0-1-1 0 0,1 1 0 0 0,-1-1 0 0 0,1 1 1 0 0,1-1-1 0 0,-1 1 0 0 0,1-1 0 0 0,-1 0 1 0 0,1 0-1 0 0,0 1 0 0 0,1-1 0 0 0,-1-1 1 0 0,1 1-1 0 0,-1 0 0 0 0,1-1 1 0 0,0 1-1 0 0,1-1 0 0 0,-1 0 0 0 0,1 0 1 0 0,5 4-1 0 0,-1-2-91 0 0,1 1 0 0 0,-1-1 0 0 0,1-1 0 0 0,1 0 0 0 0,-1 0 0 0 0,1-1 0 0 0,-1 0 0 0 0,1 0 0 0 0,0-1-1 0 0,0 0 1 0 0,0-1 0 0 0,0-1 0 0 0,1 1 0 0 0,-1-1 0 0 0,13-2 0 0 0,-10-1 284 0 0,-1 0 0 0 0,1-1 1 0 0,-1 0-1 0 0,0-1 0 0 0,0 0 0 0 0,-1-1 0 0 0,1 0 0 0 0,-1-1 0 0 0,11-8 0 0 0,8-10 1659 0 0,45-47-1 0 0,-55 52-1020 0 0,-20 19-736 0 0,1 0-1 0 0,0 0 0 0 0,0 0 1 0 0,0 0-1 0 0,0 0 0 0 0,0 0 1 0 0,0 0-1 0 0,0 0 1 0 0,0 1-1 0 0,0-1 0 0 0,0 0 1 0 0,0 1-1 0 0,1-1 1 0 0,-1 1-1 0 0,0-1 0 0 0,0 1 1 0 0,1 0-1 0 0,-1-1 1 0 0,0 1-1 0 0,1 0 0 0 0,-1 0 1 0 0,0 0-1 0 0,1 0 1 0 0,-1 0-1 0 0,0 0 0 0 0,0 0 1 0 0,1 1-1 0 0,-1-1 1 0 0,0 0-1 0 0,1 1 0 0 0,-1-1 1 0 0,0 1-1 0 0,0-1 1 0 0,0 1-1 0 0,0 0 0 0 0,0-1 1 0 0,1 1-1 0 0,0 2 1 0 0,4 3-15 0 0,-1 0 0 0 0,0 1 1 0 0,0 0-1 0 0,-1 0 1 0 0,5 11-1 0 0,12 18-553 0 0,42 29-2544 0 0,-58-60 2195 0 0,0-1-1 0 0,1 0 1 0 0,0 0 0 0 0,0 0 0 0 0,1-1 0 0 0,-1 0-1 0 0,0 0 1 0 0,1 0 0 0 0,0-1 0 0 0,10 2 0 0 0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49.8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67 155 1000 0 0,'-7'-37'5745'0'0,"-21"-81"9688"0"0,16 140-14923 0 0,3 35-608 0 0,3 1 1 0 0,3 0-1 0 0,2 0 0 0 0,2 0 0 0 0,3-1 0 0 0,3 1 1 0 0,2-1-1 0 0,2 0 0 0 0,3-1 0 0 0,28 72 1 0 0,-37-113-463 0 0,1 0 1 0 0,1-1 0 0 0,17 27-1 0 0,8-6-2881 0 0,9-15-4143 0 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50.3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200 132 2260 0 0,'-14'-75'12133'0'0,"5"29"-8482"0"0,9 45-3331 0 0,-22-9 625 0 0,15 13-796 0 0,-1 1 0 0 0,1-1 1 0 0,1 1-1 0 0,-1 0 0 0 0,0 1 0 0 0,1 0 0 0 0,0 0 1 0 0,0 0-1 0 0,1 0 0 0 0,-1 1 0 0 0,1 0 0 0 0,0 0 0 0 0,1 1 1 0 0,-1-1-1 0 0,-5 14 0 0 0,0-1-9 0 0,1 0-1 0 0,1 1 1 0 0,0 0-1 0 0,-7 36 1 0 0,13-45-173 0 0,1 1 0 0 0,0 0-1 0 0,1 0 1 0 0,0 0 0 0 0,1 0-1 0 0,0 0 1 0 0,1-1 0 0 0,1 1 0 0 0,-1 0-1 0 0,2-1 1 0 0,0 0 0 0 0,0 0 0 0 0,1 0-1 0 0,0 0 1 0 0,13 19 0 0 0,-14-25-30 0 0,-1 0 1 0 0,1 0-1 0 0,0-1 0 0 0,0 1 1 0 0,1-1-1 0 0,-1 0 0 0 0,1 0 1 0 0,0 0-1 0 0,0 0 0 0 0,0-1 1 0 0,1 0-1 0 0,-1 0 0 0 0,1-1 1 0 0,0 1-1 0 0,0-1 1 0 0,-1 0-1 0 0,1-1 0 0 0,1 1 1 0 0,-1-1-1 0 0,0-1 0 0 0,0 1 1 0 0,0-1-1 0 0,0 0 0 0 0,1 0 1 0 0,-1-1-1 0 0,0 0 0 0 0,0 0 1 0 0,0 0-1 0 0,0-1 0 0 0,0 0 1 0 0,11-5-1 0 0,-11 4 89 0 0,1 0 1 0 0,-1-1-1 0 0,0 0 0 0 0,0 0 0 0 0,-1-1 0 0 0,1 0 1 0 0,-1 0-1 0 0,0 0 0 0 0,0 0 0 0 0,-1-1 0 0 0,0 0 1 0 0,1 0-1 0 0,-2 0 0 0 0,1 0 0 0 0,-1 0 0 0 0,0-1 0 0 0,0 0 1 0 0,-1 0-1 0 0,0 1 0 0 0,0-1 0 0 0,-1 0 0 0 0,0-1 1 0 0,0 1-1 0 0,0-10 0 0 0,-1 5 105 0 0,-1 0 1 0 0,0 0-1 0 0,0-1 0 0 0,-1 1 0 0 0,-1 0 1 0 0,0 0-1 0 0,0 0 0 0 0,-1 1 1 0 0,-1-1-1 0 0,0 1 0 0 0,0 0 0 0 0,-1 1 1 0 0,-11-16-1 0 0,-39-38 86 0 0,18 25-5872 0 0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51.1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180 246 1836 0 0,'159'-121'14013'0'0,"-157"119"-13889"0"0,0 1 0 0 0,0-1 0 0 0,0 0 0 0 0,0 0 0 0 0,0 0 0 0 0,-1 0 0 0 0,1 0 0 0 0,-1 0 1 0 0,1 0-1 0 0,-1 0 0 0 0,0-1 0 0 0,0 1 0 0 0,0-1 0 0 0,0 1 0 0 0,-1-1 0 0 0,1 1 0 0 0,0-1 0 0 0,-1 1 0 0 0,0-1 1 0 0,0 1-1 0 0,0-1 0 0 0,0 1 0 0 0,0-1 0 0 0,0 0 0 0 0,-1 1 0 0 0,1-1 0 0 0,-1 1 0 0 0,1-1 0 0 0,-1 1 0 0 0,0-1 1 0 0,-2-3-1 0 0,0 3-69 0 0,1-1 1 0 0,-1 1-1 0 0,0-1 1 0 0,0 1-1 0 0,0 0 1 0 0,0 0-1 0 0,-1 1 1 0 0,0-1-1 0 0,1 0 1 0 0,-1 1-1 0 0,0 0 1 0 0,0 0 0 0 0,0 0-1 0 0,0 1 1 0 0,0-1-1 0 0,-1 1 1 0 0,-7-1-1 0 0,-2 1-27 0 0,1 0-1 0 0,-1 2 0 0 0,0 0 1 0 0,1 0-1 0 0,-1 1 1 0 0,1 1-1 0 0,-1 0 0 0 0,1 1 1 0 0,0 0-1 0 0,0 1 0 0 0,1 1 1 0 0,0 0-1 0 0,-19 12 1 0 0,24-13-38 0 0,0 0 1 0 0,0 0 0 0 0,1 1 0 0 0,0-1 0 0 0,0 2-1 0 0,0-1 1 0 0,1 0 0 0 0,0 1 0 0 0,0 0-1 0 0,-5 11 1 0 0,8-13-41 0 0,0 0 0 0 0,0 0-1 0 0,0 0 1 0 0,1 1 0 0 0,0-1-1 0 0,0 0 1 0 0,1 1 0 0 0,-1-1-1 0 0,1 0 1 0 0,0 1 0 0 0,1-1-1 0 0,-1 1 1 0 0,1-1 0 0 0,0 0-1 0 0,0 1 1 0 0,1-1 0 0 0,3 7-1 0 0,-3-7 36 0 0,0 1 1 0 0,0-1-1 0 0,1 1 0 0 0,0-1 0 0 0,1 0 0 0 0,-1 0 0 0 0,1-1 1 0 0,0 1-1 0 0,0-1 0 0 0,0 1 0 0 0,0-1 0 0 0,1-1 0 0 0,0 1 1 0 0,0 0-1 0 0,0-1 0 0 0,0 0 0 0 0,0-1 0 0 0,1 1 0 0 0,-1-1 1 0 0,1 0-1 0 0,0 0 0 0 0,-1 0 0 0 0,1-1 0 0 0,0 0 0 0 0,0 0 1 0 0,0-1-1 0 0,0 0 0 0 0,0 0 0 0 0,0 0 0 0 0,0-1 0 0 0,0 1 1 0 0,0-1-1 0 0,0-1 0 0 0,0 1 0 0 0,-1-1 0 0 0,1 0 0 0 0,-1-1 1 0 0,1 1-1 0 0,-1-1 0 0 0,0 0 0 0 0,0 0 0 0 0,0-1 0 0 0,0 1 1 0 0,6-7-1 0 0,63-73 2062 0 0,-72 81-1944 0 0,12 15 51 0 0,18 210-23 0 0,18 108 225 0 0,-20-182 30 0 0,-6-43 168 0 0,18 214 1 0 0,-42-313-541 0 0,1 0 0 0 0,-1-1 1 0 0,-1 1-1 0 0,1 0 0 0 0,-1-1 0 0 0,-1 1 0 0 0,1-1 0 0 0,-1 1 0 0 0,0-1 0 0 0,0 0 0 0 0,-4 7 0 0 0,4-10-25 0 0,0 0-1 0 0,0-1 0 0 0,0 1 1 0 0,-1-1-1 0 0,1 0 0 0 0,-1 0 1 0 0,1 0-1 0 0,-1 0 0 0 0,0 0 1 0 0,0-1-1 0 0,0 1 0 0 0,0-1 1 0 0,0 1-1 0 0,0-1 1 0 0,0 0-1 0 0,0 0 0 0 0,0-1 1 0 0,0 1-1 0 0,-1-1 0 0 0,1 1 1 0 0,0-1-1 0 0,-1 0 0 0 0,-5-1 0 0 0,-7 0 109 0 0,0-1-1 0 0,1 0 1 0 0,-1-2-1 0 0,0 1 1 0 0,1-2-1 0 0,0 0 1 0 0,0-1-1 0 0,0 0 0 0 0,1-2 1 0 0,0 1-1 0 0,-22-17 1 0 0,31 20-21 0 0,-1 0 0 0 0,0-1 0 0 0,1 0 0 0 0,0 0 0 0 0,0-1 0 0 0,0 1 0 0 0,1-1 0 0 0,0 0-1 0 0,0 0 1 0 0,0 0 0 0 0,1-1 0 0 0,0 0 0 0 0,0 1 0 0 0,1-1 0 0 0,0 0 0 0 0,0 0 0 0 0,0 0 0 0 0,1 0 0 0 0,0-1 0 0 0,1 1 0 0 0,-1 0 0 0 0,1 0 0 0 0,1-1 0 0 0,-1 1 0 0 0,1 0 0 0 0,1 0 0 0 0,2-8 0 0 0,3-4-177 0 0,0 1 1 0 0,2 0-1 0 0,0 1 1 0 0,1 0-1 0 0,1 1 1 0 0,1 0-1 0 0,0 0 1 0 0,1 1-1 0 0,0 1 1 0 0,1 0-1 0 0,1 1 1 0 0,0 1-1 0 0,1 0 1 0 0,21-12-1 0 0,3 1-1322 0 0,1 1 0 0 0,1 2-1 0 0,1 2 1 0 0,87-24 0 0 0,17 14-6725 0 0,-136 26 6969 0 0,41-6-5454 0 0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52.7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222 28 1340 0 0,'21'-28'12218'0'0,"-25"43"-11690"0"0,0 0 1 0 0,-1-1 0 0 0,-1 0-1 0 0,-13 24 1 0 0,-8 19 552 0 0,-12 47-142 0 0,5 2 0 0 0,4 1 0 0 0,5 1 1 0 0,-18 190-1 0 0,38-236-963 0 0,4 1-1 0 0,2 0 1 0 0,3 0-1 0 0,2 0 1 0 0,3-1-1 0 0,3 0 1 0 0,3-1-1 0 0,2-1 1 0 0,46 107-1 0 0,-45-131-590 0 0,1-1 0 0 0,2-1 0 0 0,38 48-1 0 0,-39-60-1121 0 0,38 36 0 0 0,-41-43-842 0 0,1-1 0 0 0,35 21 0 0 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53.9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55 537 760 0 0,'-12'-32'4409'0'0,"2"8"-658"0"0,1-2-1 0 0,1 1 1 0 0,-7-42-1 0 0,29 136 1 0 0,55 200-3157 0 0,-5-61-268 0 0,-51-172-249 0 0,2-1 0 0 0,1 0-1 0 0,35 54 1 0 0,-50-87-62 0 0,0 0 0 0 0,1 0-1 0 0,-1-1 1 0 0,0 1 0 0 0,1-1 0 0 0,-1 1 0 0 0,1-1-1 0 0,0 1 1 0 0,-1-1 0 0 0,1 0 0 0 0,0 1 0 0 0,0-1-1 0 0,0 0 1 0 0,0 0 0 0 0,0-1 0 0 0,0 1 0 0 0,0 0-1 0 0,0-1 1 0 0,0 1 0 0 0,0-1 0 0 0,0 0 0 0 0,4 1-1 0 0,-3-2-4 0 0,1 0-1 0 0,0 1 1 0 0,-1-1-1 0 0,1 0 1 0 0,-1-1-1 0 0,1 1 1 0 0,-1-1-1 0 0,0 0 1 0 0,1 0-1 0 0,-1 0 1 0 0,6-4-1 0 0,4-7-35 0 0,1 0 0 0 0,-2-1 1 0 0,0 0-1 0 0,11-18 0 0 0,10-18-158 0 0,-2-1-1 0 0,-2-2 1 0 0,37-95 0 0 0,-30 43 828 0 0,26-119 0 0 0,-56 193-290 0 0,-2 0 0 0 0,-1 0 0 0 0,-2 0 1 0 0,0 0-1 0 0,-3 0 0 0 0,-5-36 0 0 0,-6-32-241 0 0,13 97-153 0 0,-2-36-702 0 0,0 40 705 0 0,-1-1 1 0 0,1 0-1 0 0,0 1 1 0 0,0-1 0 0 0,0 1-1 0 0,0 0 1 0 0,0 0 0 0 0,1 0-1 0 0,-1 0 1 0 0,1 0 0 0 0,-1 0-1 0 0,1 0 1 0 0,-2 4 0 0 0,-27 45-476 0 0,24-33 456 0 0,3-9 71 0 0,-1 1 0 0 0,2 0 0 0 0,-1 0 0 0 0,2 0 0 0 0,-1 0 0 0 0,1 12 0 0 0,1-20-37 0 0,0 1 0 0 0,1 0 0 0 0,-1-1 0 0 0,1 1 0 0 0,0-1 0 0 0,-1 1 0 0 0,1-1 0 0 0,1 1 0 0 0,-1-1 0 0 0,0 1 0 0 0,0-1 0 0 0,1 0 0 0 0,0 0 0 0 0,-1 0 0 0 0,1 0 0 0 0,0 0 0 0 0,0 0 0 0 0,0 0 0 0 0,0 0 0 0 0,0-1 0 0 0,0 1 0 0 0,1-1 0 0 0,-1 0 0 0 0,0 1 0 0 0,1-1 0 0 0,-1 0 0 0 0,1 0 0 0 0,5 0 0 0 0,9 3-615 0 0,0-1-1 0 0,1 0 0 0 0,-1-2 1 0 0,1 0-1 0 0,-1-1 1 0 0,1-1-1 0 0,-1 0 1 0 0,1-2-1 0 0,18-4 0 0 0,-5 0-1340 0 0,-1-2-1 0 0,0-1 0 0 0,0-1 0 0 0,34-19 1 0 0,-39 16-1257 0 0,-3-1-1082 0 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54.8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221 43 1440 0 0,'5'-28'12509'0'0,"-6"27"-12396"0"0,1 0-1 0 0,-1 0 1 0 0,0 0-1 0 0,1 1 1 0 0,-1-1-1 0 0,0 0 1 0 0,0 0-1 0 0,1 0 1 0 0,-1 1-1 0 0,0-1 0 0 0,0 0 1 0 0,0 1-1 0 0,0-1 1 0 0,0 0-1 0 0,0 1 1 0 0,0-1-1 0 0,0 1 1 0 0,0 0-1 0 0,0-1 1 0 0,0 1-1 0 0,-1 0 1 0 0,1 0-1 0 0,0 0 1 0 0,0 0-1 0 0,-2 0 1 0 0,0-1 145 0 0,-34 10 1216 0 0,25-2-1253 0 0,0 1 0 0 0,0 0 1 0 0,1 1-1 0 0,0 0 1 0 0,1 1-1 0 0,0 0 0 0 0,1 1 1 0 0,0 0-1 0 0,0 0 1 0 0,2 1-1 0 0,-1 0 0 0 0,1 1 1 0 0,1 0-1 0 0,-10 26 1 0 0,14-32-235 0 0,0 0 1 0 0,0 1 0 0 0,0-1 0 0 0,1 1-1 0 0,0-1 1 0 0,0 1 0 0 0,1 0 0 0 0,0-1-1 0 0,1 1 1 0 0,-1 0 0 0 0,2-1 0 0 0,-1 1-1 0 0,1-1 1 0 0,0 0 0 0 0,0 1 0 0 0,1-1-1 0 0,0 0 1 0 0,0 0 0 0 0,1-1 0 0 0,0 1-1 0 0,0-1 1 0 0,0 1 0 0 0,1-1 0 0 0,0-1 0 0 0,0 1-1 0 0,1-1 1 0 0,-1 0 0 0 0,1 0 0 0 0,9 5-1 0 0,-4-3-220 0 0,1-1-1 0 0,1 0 1 0 0,-1-1-1 0 0,1-1 1 0 0,0 0-1 0 0,0 0 1 0 0,0-1-1 0 0,0-1 1 0 0,0-1-1 0 0,1 0 1 0 0,-1 0-1 0 0,1-1 1 0 0,-1-1-1 0 0,1 0 1 0 0,-1-1-1 0 0,0 0 1 0 0,0-1-1 0 0,0-1 1 0 0,22-9-1 0 0,-26 10 292 0 0,-1 0 1 0 0,0-1-1 0 0,0 0 1 0 0,-1-1-1 0 0,1 0 0 0 0,-1 0 1 0 0,0 0-1 0 0,0-1 0 0 0,-1 0 1 0 0,0 0-1 0 0,0-1 0 0 0,0 0 1 0 0,-1 0-1 0 0,0 0 1 0 0,0 0-1 0 0,-1-1 0 0 0,0 0 1 0 0,0 0-1 0 0,-1 0 0 0 0,0-1 1 0 0,0 1-1 0 0,-1-1 0 0 0,0 1 1 0 0,-1-1-1 0 0,0 0 1 0 0,0 1-1 0 0,-1-1 0 0 0,0 0 1 0 0,0 0-1 0 0,-4-16 0 0 0,2 17 28 0 0,0-1 0 0 0,-1 1 0 0 0,0 0 1 0 0,0 0-1 0 0,-1 1 0 0 0,0-1 0 0 0,-1 1 0 0 0,1-1 0 0 0,-1 1 0 0 0,-1 1 0 0 0,1-1 0 0 0,-1 1 0 0 0,-1 0 0 0 0,1 0 0 0 0,-10-6 0 0 0,-11-3-3659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0:01.7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1772 0 0,'4'12'17992'0'0,"-4"-8"-17761"0"0,1 0 1 0 0,0-1-1 0 0,0 1 0 0 0,1-1 1 0 0,-1 1-1 0 0,1-1 0 0 0,0 1 1 0 0,-1-1-1 0 0,1 0 0 0 0,1 0 1 0 0,-1 0-1 0 0,6 5 0 0 0,10 18 732 0 0,6 20-944 0 0,-3 0 0 0 0,28 87 0 0 0,8 104 17 0 0,-36-81-46 0 0,-18-90 3792 0 0,-3-77-3634 0 0,2 0 1 0 0,-1 0 0 0 0,1 0 0 0 0,1 0 0 0 0,0 0 0 0 0,9-19-1 0 0,34-63-22 0 0,-31 67 17 0 0,7-14-63 0 0,47-63 0 0 0,-56 85-116 0 0,2 1 0 0 0,0 1 0 0 0,1 0 0 0 0,0 1 0 0 0,31-21 0 0 0,-42 33 14 0 0,-1 0 0 0 0,1 0 0 0 0,0 1 0 0 0,0 0 1 0 0,0 0-1 0 0,1 0 0 0 0,-1 0 0 0 0,0 1 0 0 0,1 0 1 0 0,-1 0-1 0 0,0 0 0 0 0,1 1 0 0 0,-1 0 0 0 0,1 0 1 0 0,-1 0-1 0 0,1 1 0 0 0,9 1 0 0 0,-8 1 1 0 0,0-1-1 0 0,-1 1 0 0 0,1 0 0 0 0,-1 1 1 0 0,1 0-1 0 0,-1 0 0 0 0,0 0 0 0 0,0 1 1 0 0,-1-1-1 0 0,1 2 0 0 0,-1-1 0 0 0,0 0 1 0 0,4 7-1 0 0,20 31-2 0 0,-2 1 1 0 0,-2 2-1 0 0,34 85 1 0 0,-31-67 151 0 0,42 73 1 0 0,-65-129-99 0 0,0 0-1 0 0,0-1 0 0 0,1 1 1 0 0,0-1-1 0 0,1 0 1 0 0,-1-1-1 0 0,1 1 1 0 0,1-1-1 0 0,-1-1 0 0 0,1 1 1 0 0,0-1-1 0 0,0-1 1 0 0,0 0-1 0 0,1 0 0 0 0,0 0 1 0 0,9 2-1 0 0,-5-3-28 0 0,1-1-1 0 0,-1-1 0 0 0,1 0 1 0 0,-1 0-1 0 0,1-2 0 0 0,-1 1 1 0 0,1-2-1 0 0,-1 0 1 0 0,1 0-1 0 0,19-7 0 0 0,25-11-111 0 0,-1-1-1 0 0,-1-4 1 0 0,-2-2-1 0 0,0-2 1 0 0,-2-2-1 0 0,71-56 1 0 0,-101 69 378 0 0,-1 0 1 0 0,-1-2 0 0 0,27-32 0 0 0,-40 44-118 0 0,0-1 0 0 0,-1 0-1 0 0,0-1 1 0 0,0 1 0 0 0,-1-1-1 0 0,0 0 1 0 0,-1-1 0 0 0,0 1-1 0 0,-1-1 1 0 0,0 0 0 0 0,2-17-1 0 0,-5 23-118 0 0,0 0-1 0 0,0 0 0 0 0,0 0 1 0 0,0 0-1 0 0,-1 0 1 0 0,0 0-1 0 0,0 0 1 0 0,0 0-1 0 0,-1 0 0 0 0,0 1 1 0 0,0-1-1 0 0,0 1 1 0 0,0-1-1 0 0,-1 1 1 0 0,1 0-1 0 0,-1 0 0 0 0,0 0 1 0 0,-1 0-1 0 0,1 0 1 0 0,-1 1-1 0 0,-7-7 0 0 0,5 7-30 0 0,0-1 0 0 0,0 1-1 0 0,0 0 1 0 0,0 1-1 0 0,-1-1 1 0 0,1 1-1 0 0,-1 1 1 0 0,1-1-1 0 0,-1 1 1 0 0,0 0-1 0 0,1 1 1 0 0,-1-1-1 0 0,0 1 1 0 0,0 1-1 0 0,1-1 1 0 0,-8 3 0 0 0,-8 1-33 0 0,0 2 0 0 0,1 0 1 0 0,-1 2-1 0 0,1 0 0 0 0,1 1 1 0 0,0 1-1 0 0,-20 14 0 0 0,26-16-11 0 0,1 2 0 0 0,0 0 0 0 0,0 1 0 0 0,1 0 0 0 0,1 1-1 0 0,0 0 1 0 0,0 1 0 0 0,1 0 0 0 0,1 0 0 0 0,-11 21 0 0 0,16-26 16 0 0,0 1-1 0 0,1-1 1 0 0,0 1 0 0 0,0 0 0 0 0,1 0 0 0 0,1 0-1 0 0,-1 0 1 0 0,1 0 0 0 0,1 0 0 0 0,0 0-1 0 0,0 0 1 0 0,0 0 0 0 0,1 0 0 0 0,4 15 0 0 0,-1-12-71 0 0,0-1 0 0 0,1 0 1 0 0,0 0-1 0 0,0 0 1 0 0,2-1-1 0 0,-1 1 1 0 0,1-1-1 0 0,1-1 0 0 0,16 18 1 0 0,-4-9-305 0 0,1-1 1 0 0,0-1-1 0 0,1-1 0 0 0,1-1 1 0 0,0-1-1 0 0,1-1 1 0 0,0-1-1 0 0,1-1 0 0 0,35 10 1 0 0,-27-13-561 0 0,0-1 1 0 0,0-1 0 0 0,1-2-1 0 0,0-1 1 0 0,47-4 0 0 0,-32-2-1832 0 0,-1-3 1 0 0,0-2-1 0 0,52-16 0 0 0,-43 6-3243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1:30.0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93 956 0 0,'1'-16'5340'0'0,"0"13"-4891"0"0,2-11 2366 0 0,0 0 0 0 0,0 0 0 0 0,0-17 0 0 0,5 80-2129 0 0,12 423 1366 0 0,-19-448-1887 0 0,0-4 186 0 0,0 0-1 0 0,2 0 1 0 0,0 0-1 0 0,1-1 1 0 0,9 25-1 0 0,-12-41-324 0 0,1 0 0 0 0,0 0 0 0 0,0 0 0 0 0,1 0-1 0 0,-1 0 1 0 0,1-1 0 0 0,-1 1 0 0 0,1-1 0 0 0,0 1-1 0 0,0-1 1 0 0,0 0 0 0 0,0 0 0 0 0,0 0-1 0 0,0-1 1 0 0,1 1 0 0 0,-1-1 0 0 0,1 0 0 0 0,-1 0-1 0 0,1 0 1 0 0,5 1 0 0 0,8 0-372 0 0,0 0 1 0 0,1-1-1 0 0,18-2 0 0 0,-13 0-424 0 0,2 1-1758 0 0,47-7-1 0 0,-60 5-475 0 0,0-1 0 0 0,24-9 0 0 0,-24 7-1923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38:55.7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1 151 952 0 0,'0'-37'7775'0'0,"8"3"-3773"0"0,-6 30-3882 0 0,-1 0 1 0 0,1-1-1 0 0,0 1 1 0 0,1 0-1 0 0,-1 1 1 0 0,1-1-1 0 0,0 0 1 0 0,-1 1-1 0 0,2-1 1 0 0,-1 1-1 0 0,0 0 1 0 0,1 0-1 0 0,-1 0 1 0 0,1 1-1 0 0,0-1 1 0 0,0 1-1 0 0,0 0 1 0 0,0 0-1 0 0,8-2 1 0 0,-9 3-118 0 0,0 1 0 0 0,0 1 1 0 0,1-1-1 0 0,-1 0 1 0 0,0 1-1 0 0,1 0 0 0 0,-1-1 1 0 0,0 1-1 0 0,0 1 0 0 0,0-1 1 0 0,0 0-1 0 0,0 1 0 0 0,0 0 1 0 0,0-1-1 0 0,-1 1 1 0 0,1 0-1 0 0,0 0 0 0 0,-1 1 1 0 0,0-1-1 0 0,4 4 0 0 0,0 2-4 0 0,0 1-1 0 0,-1 0 0 0 0,0 0 1 0 0,0 0-1 0 0,-1 0 0 0 0,0 1 0 0 0,0 0 1 0 0,-1 0-1 0 0,3 17 0 0 0,-1 5-134 0 0,2 57 0 0 0,-9-27-175 0 0,-1-1 0 0 0,-23 110 0 0 0,49-239 2277 0 0,4 0 0 0 0,45-84 1 0 0,-56 123-1686 0 0,1 1 1 0 0,1 1 0 0 0,1 0-1 0 0,42-43 1 0 0,-51 60-283 0 0,0 1 0 0 0,0 0 0 0 0,1 0-1 0 0,1 1 1 0 0,0 0 0 0 0,0 1 0 0 0,0 1 0 0 0,1 0 0 0 0,0 0 0 0 0,0 1-1 0 0,0 1 1 0 0,1 1 0 0 0,26-5 0 0 0,-34 8-15 0 0,0-1-1 0 0,0 1 1 0 0,0 1-1 0 0,0-1 1 0 0,-1 1-1 0 0,1 0 1 0 0,0 0-1 0 0,-1 1 1 0 0,1 0-1 0 0,0 0 1 0 0,-1 0 0 0 0,0 1-1 0 0,0-1 1 0 0,6 5-1 0 0,-4-2-39 0 0,0 1 0 0 0,0 0 1 0 0,-1 1-1 0 0,0-1 0 0 0,0 1 0 0 0,0 0 0 0 0,-1 1 0 0 0,6 10 0 0 0,1 6-76 0 0,-2 0 0 0 0,0 0 0 0 0,-2 1 0 0 0,-1 0 0 0 0,6 35 0 0 0,-3-4-20 0 0,-3 1 1 0 0,0 59-1 0 0,-7-127 215 0 0,1-1 1 0 0,1 1-1 0 0,0 0 0 0 0,1 0 0 0 0,7-20 1 0 0,27-52 946 0 0,-28 65-871 0 0,6-12 103 0 0,1 1-1 0 0,38-51 1 0 0,-42 65-230 0 0,0 1-1 0 0,1 0 1 0 0,0 0 0 0 0,1 2-1 0 0,1-1 1 0 0,24-14 0 0 0,-35 24-22 0 0,1 0 0 0 0,0 1 0 0 0,0-1 0 0 0,0 1 1 0 0,0 0-1 0 0,0 0 0 0 0,1 1 0 0 0,-1 0 0 0 0,0 0 0 0 0,1 0 1 0 0,-1 1-1 0 0,1-1 0 0 0,-1 1 0 0 0,1 0 0 0 0,-1 1 0 0 0,10 1 1 0 0,-9 0-2 0 0,0 1-1 0 0,0 0 1 0 0,0 0 0 0 0,-1 0 0 0 0,1 0 0 0 0,-1 1 0 0 0,0 0 0 0 0,0 0 0 0 0,0 0 0 0 0,-1 1 0 0 0,1 0 0 0 0,-1 0 0 0 0,7 10 0 0 0,8 17-405 0 0,0 1 0 0 0,-2 1 1 0 0,16 46-1 0 0,12 24-2483 0 0,-40-92 2210 0 0,21 37-2899 0 0,-4-19-2094 0 0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55.4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 20 1272 0 0,'-24'15'18612'0'0,"143"-29"-17241"0"0,84-5-2603 0 0,-20 18-3439 0 0,-180 1 4144 0 0,1 0-22 0 0,17-1-891 0 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55.7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 0 784 0 0,'-36'32'14160'0'0,"34"-28"-13493"0"0,5-2-353 0 0,-1-1 1 0 0,1 0 0 0 0,-1 0 0 0 0,1 0-1 0 0,0 0 1 0 0,-1 0 0 0 0,1-1-1 0 0,0 1 1 0 0,3-1 0 0 0,-6 0-290 0 0,25 3 312 0 0,0-2 1 0 0,0-1-1 0 0,-1-1 0 0 0,27-4 1 0 0,16 0-275 0 0,-52 4-164 0 0,206-12-545 0 0,-76-6-2653 0 0,-140 18 2601 0 0,13-3-640 0 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56.4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20 294 1772 0 0,'-16'-79'12836'0'0,"12"-39"-1800"0"0,4 86-8262 0 0,24 67-2451 0 0,56 215 7 0 0,-62-180-314 0 0,3-1 1 0 0,3-1-1 0 0,4-1 1 0 0,44 80-1 0 0,-68-141-38 0 0,0 1 0 0 0,0-1 0 0 0,0 0 0 0 0,1-1 0 0 0,0 1 0 0 0,0-1 0 0 0,0 0 0 0 0,1 0 0 0 0,0-1 0 0 0,0 1 0 0 0,0-1 0 0 0,0-1 0 0 0,1 1 0 0 0,-1-1 0 0 0,1 0 0 0 0,0 0 0 0 0,0-1 0 0 0,0 0 0 0 0,9 1 0 0 0,-6-2-33 0 0,-1-1-1 0 0,1-1 1 0 0,-1 1-1 0 0,1-2 0 0 0,-1 1 1 0 0,1-1-1 0 0,-1-1 0 0 0,0 1 1 0 0,0-2-1 0 0,0 1 1 0 0,0-1-1 0 0,-1 0 0 0 0,0-1 1 0 0,13-9-1 0 0,3-4-53 0 0,0-2 0 0 0,-1-1 0 0 0,0 0-1 0 0,-2-2 1 0 0,-1 0 0 0 0,22-33 0 0 0,-17 17 239 0 0,-1-2 1 0 0,-2 0-1 0 0,25-65 1 0 0,-37 78 86 0 0,-1 1 0 0 0,-2-1 1 0 0,-1 0-1 0 0,4-47 1 0 0,-9 62-179 0 0,0 0 0 0 0,-1-1 0 0 0,-1 1 1 0 0,0 0-1 0 0,-1 0 0 0 0,0 0 0 0 0,-1 0 1 0 0,0 0-1 0 0,-1 1 0 0 0,0-1 0 0 0,-1 1 1 0 0,-9-16-1 0 0,12 26-43 0 0,1-1-1 0 0,-1 1 1 0 0,0 0 0 0 0,0-1-1 0 0,0 1 1 0 0,0 0 0 0 0,0 0-1 0 0,0 0 1 0 0,-1 0-1 0 0,1 0 1 0 0,-1 1 0 0 0,1-1-1 0 0,-1 1 1 0 0,1 0 0 0 0,-1 0-1 0 0,0-1 1 0 0,0 2 0 0 0,0-1-1 0 0,0 0 1 0 0,0 1 0 0 0,1-1-1 0 0,-1 1 1 0 0,0 0-1 0 0,0 0 1 0 0,0 0 0 0 0,0 0-1 0 0,0 1 1 0 0,0-1 0 0 0,0 1-1 0 0,0-1 1 0 0,0 1 0 0 0,0 0-1 0 0,1 0 1 0 0,-1 1 0 0 0,0-1-1 0 0,1 0 1 0 0,-1 1 0 0 0,1 0-1 0 0,-1 0 1 0 0,-3 3-1 0 0,1-1 1 0 0,0 1 0 0 0,0-1-1 0 0,0 1 1 0 0,1 0 0 0 0,0 0 0 0 0,0 0-1 0 0,0 1 1 0 0,1-1 0 0 0,-1 1-1 0 0,1 0 1 0 0,1 0 0 0 0,-1 0-1 0 0,1 0 1 0 0,0 1 0 0 0,0-1-1 0 0,1 0 1 0 0,0 1 0 0 0,0 7-1 0 0,1-7-28 0 0,1 0 1 0 0,0-1-1 0 0,0 1 0 0 0,1 0 0 0 0,-1-1 0 0 0,2 1 0 0 0,-1-1 1 0 0,1 1-1 0 0,0-1 0 0 0,0 0 0 0 0,1 0 0 0 0,-1 0 0 0 0,1-1 1 0 0,5 6-1 0 0,-1-3-93 0 0,0 0-1 0 0,1-1 1 0 0,0 0 0 0 0,0-1 0 0 0,0 0 0 0 0,1 0 0 0 0,-1-1 0 0 0,13 5 0 0 0,0-2-298 0 0,1-1 1 0 0,0 0 0 0 0,0-2 0 0 0,1-1 0 0 0,-1-1 0 0 0,1 0-1 0 0,36-2 1 0 0,-23-4-633 0 0,-1-2-1 0 0,0-1 1 0 0,56-17-1 0 0,37-19-6343 0 0,-84 27 2621 0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56.8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1 344 0 0,'0'34'13401'0'0,"0"7"-10156"0"0,-1-1-1786 0 0,2 0 0 0 0,8 57 0 0 0,-7-84-2018 0 0,1 0 0 0 0,1 0 0 0 0,0-1 1 0 0,9 20-1 0 0,-9-25-139 0 0,0 0 0 0 0,0 0 0 0 0,1-1 0 0 0,0 1 0 0 0,0-1 0 0 0,0 0 1 0 0,1 0-1 0 0,9 7 0 0 0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57.1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127 103 340 0 0,'-18'-15'3560'0'0,"0"2"-1071"0"0,5 0-505 0 0,-1 2-488 0 0,-1 1-284 0 0,5 0-312 0 0,0 4-144 0 0,0-2-260 0 0,1 0 0 0 0,0-1-640 0 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57.5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413 56 3516 0 0,'-44'-24'7549'0'0,"-12"-7"197"0"0,57 34-7650 0 0,0 1-1 0 0,0-1 0 0 0,0 0 1 0 0,1 0-1 0 0,-1 0 1 0 0,1 0-1 0 0,0 0 1 0 0,0 0-1 0 0,0 0 1 0 0,3 3-1 0 0,6 10 4 0 0,19 44-108 0 0,-3 2-1 0 0,-3 0 1 0 0,-2 2-1 0 0,-3 0 1 0 0,-3 1-1 0 0,-3 1 0 0 0,7 98 1 0 0,-17-119 276 0 0,-2 0 1 0 0,-2-1-1 0 0,-2 1 1 0 0,-1 0-1 0 0,-3-1 1 0 0,-2 0 0 0 0,-18 56-1 0 0,17-72 16 0 0,-1 0-1 0 0,-2-1 1 0 0,0-1 0 0 0,-2 0-1 0 0,-1-1 1 0 0,0-1 0 0 0,-2 0-1 0 0,-1-1 1 0 0,-1-1-1 0 0,-1-1 1 0 0,-1-1 0 0 0,-25 18-1 0 0,21-19-883 0 0,0-2 0 0 0,-53 25 0 0 0,32-23-3713 0 0,-2-6-4483 0 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17.2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95 288 0 0,'17'-4'9056'0'0,"74"-15"-6071"0"0,49-9-1898 0 0,71-6-4118 0 0,-182 32 1747 0 0,15-3-3639 0 0,-27 2 3149 0 0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17.6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86 0 104 0 0,'-36'17'9992'0'0,"31"0"-9327"0"0,1 0 1 0 0,0 1-1 0 0,1-1 0 0 0,1 1 1 0 0,1 0-1 0 0,0-1 1 0 0,3 32-1 0 0,-1-6-141 0 0,30 600 2206 0 0,-6-257-2113 0 0,-24-377-456 0 0,-1 0 1 0 0,0 0-1 0 0,-1 0 1 0 0,1-1-1 0 0,-2 1 1 0 0,1 0-1 0 0,-1 0 1 0 0,-7 16-1 0 0,6-19 92 0 0,0 0 0 0 0,-1 0 0 0 0,0 0 1 0 0,0-1-1 0 0,-1 1 0 0 0,0-1 0 0 0,0 0 0 0 0,0-1 0 0 0,0 1 0 0 0,-1-1 0 0 0,-8 6 0 0 0,13-10-214 0 0,0 0 1 0 0,1 0-1 0 0,-1 1 0 0 0,0-1 0 0 0,1 0 0 0 0,-1 1 0 0 0,1-1 1 0 0,-1 0-1 0 0,1 1 0 0 0,-1-1 0 0 0,1 1 0 0 0,-1-1 1 0 0,1 1-1 0 0,-1-1 0 0 0,1 1 0 0 0,-1-1 0 0 0,1 1 0 0 0,0 0 1 0 0,-1-1-1 0 0,1 1 0 0 0,0 0 0 0 0,0-1 0 0 0,-1 2 1 0 0,15 2-227 0 0,35-10-1445 0 0,-44 5 1403 0 0,138-24-6412 0 0,-47 6-886 0 0,-53 11 1426 0 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18.0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292 224 2000 0 0,'0'-18'2168'0'0,"0"-1"-1"0"0,-1 1 1 0 0,-1-1-1 0 0,0 1 1 0 0,-2-1-1 0 0,0 1 1 0 0,-1 0-1 0 0,-12-29 1 0 0,16 45-2075 0 0,0 1 0 0 0,0-1 0 0 0,0 0 0 0 0,0 0 0 0 0,0 0 0 0 0,0 1 1 0 0,-1-1-1 0 0,1 1 0 0 0,-1-1 0 0 0,1 1 0 0 0,-1-1 0 0 0,0 1 0 0 0,1 0 0 0 0,-1 0 0 0 0,0 0 0 0 0,0 0 0 0 0,0 0 1 0 0,0 0-1 0 0,0 0 0 0 0,0 1 0 0 0,0-1 0 0 0,-4 0 0 0 0,3 1-21 0 0,0 1 0 0 0,0-1 0 0 0,0 1 0 0 0,0 0 0 0 0,0 0 0 0 0,1 0 0 0 0,-1 0 1 0 0,0 0-1 0 0,0 1 0 0 0,1-1 0 0 0,-1 1 0 0 0,1-1 0 0 0,-1 1 0 0 0,-1 2 0 0 0,-7 7 95 0 0,1 0 0 0 0,0 0 1 0 0,1 0-1 0 0,0 1 0 0 0,-9 18 0 0 0,0 5 16 0 0,2 1 0 0 0,1 1 0 0 0,2 1 0 0 0,1 0 0 0 0,3 1 0 0 0,1 0 0 0 0,1 0 0 0 0,3 1 0 0 0,-1 51 0 0 0,7 9-22 0 0,4 0 0 0 0,29 152 0 0 0,6-35-796 0 0,38 250-5836 0 0,-75-392 2724 0 0,-13-28-5051 0 0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18.4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74 622 268 0 0,'-11'-18'2148'0'0,"0"-1"0"0"0,1 0 0 0 0,1-1 0 0 0,1 1 0 0 0,-10-37 0 0 0,16 48-1807 0 0,1-1 1 0 0,-1 1-1 0 0,1-1 1 0 0,1 1-1 0 0,0-1 1 0 0,0 1-1 0 0,1-1 1 0 0,0 1-1 0 0,0 0 1 0 0,1-1-1 0 0,0 1 1 0 0,0 0-1 0 0,1 0 1 0 0,0 0 0 0 0,1 0-1 0 0,0 1 1 0 0,6-11-1 0 0,5-1-289 0 0,1 1 0 0 0,1 0 0 0 0,0 1 1 0 0,1 1-1 0 0,1 0 0 0 0,1 2 0 0 0,0 0 0 0 0,1 2 0 0 0,37-18 0 0 0,17-3-3422 0 0,122-35 0 0 0,-132 50-890 0 0,0-1-2160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38:56.4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51 350 1068 0 0,'-9'-35'11705'0'0,"-10"-14"-1837"0"0,16 42-9204 0 0,-1 18-9 0 0,5 643 61 0 0,6-102-344 0 0,-7-547-414 0 0,0 1 0 0 0,-1-1 0 0 0,0 0 0 0 0,1 0 0 0 0,-2 0-1 0 0,1 0 1 0 0,-1 0 0 0 0,-3 9 0 0 0,4-12-189 0 0,-7-21-296 0 0,6-65 585 0 0,4 0 0 0 0,18-122 1 0 0,-3 50 1331 0 0,37-661 757 0 0,-53 783-2100 0 0,-2 21-53 0 0,1 1 0 0 0,0-1 0 0 0,1 0 0 0 0,0 1-1 0 0,1 0 1 0 0,6-20 0 0 0,-7 30-20 0 0,0 0 0 0 0,0 1 0 0 0,0-1 0 0 0,0 0 0 0 0,0 1 0 0 0,1 0 0 0 0,-1-1 0 0 0,0 1 0 0 0,1 0 0 0 0,-1-1 0 0 0,1 1 1 0 0,-1 0-1 0 0,1 0 0 0 0,-1 0 0 0 0,1 0 0 0 0,0 1 0 0 0,0-1 0 0 0,-1 0 0 0 0,1 1 0 0 0,0-1 0 0 0,0 1 0 0 0,0 0 0 0 0,0-1 0 0 0,0 1 0 0 0,-1 0 0 0 0,1 0 0 0 0,3 1 0 0 0,3-1-175 0 0,-1 2 0 0 0,0-1 1 0 0,0 1-1 0 0,13 4 0 0 0,-18-5 147 0 0,43 17-665 0 0,-1 3 1 0 0,0 1 0 0 0,-2 2-1 0 0,-1 1 1 0 0,0 3-1 0 0,-2 1 1 0 0,47 46 0 0 0,-77-66 633 0 0,-1 0 1 0 0,0 1-1 0 0,0 0 0 0 0,-1 0 1 0 0,0 0-1 0 0,0 1 1 0 0,-1 0-1 0 0,6 17 1 0 0,-10-21 70 0 0,0-1 0 0 0,0 1 1 0 0,-1-1-1 0 0,0 1 0 0 0,0 0 0 0 0,-1-1 1 0 0,1 1-1 0 0,-2 0 0 0 0,1-1 0 0 0,-1 1 1 0 0,0 0-1 0 0,0-1 0 0 0,-1 1 0 0 0,1-1 1 0 0,-2 0-1 0 0,1 1 0 0 0,-5 8 0 0 0,-2-1 53 0 0,0-1 0 0 0,-1 0-1 0 0,-1 0 1 0 0,0 0 0 0 0,-1-2-1 0 0,0 1 1 0 0,-1-2 0 0 0,0 0 0 0 0,-1 0-1 0 0,0-1 1 0 0,-19 9 0 0 0,-24 9 9 0 0,-93 32 1 0 0,141-56-81 0 0,-14 6-450 0 0,-15 5-587 0 0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2:11.9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19 183 1636 0 0,'-8'-64'7952'0'0,"-2"-55"2260"0"0,25 163-9465 0 0,44 313 466 0 0,48 223 2629 0 0,-108-640-2699 0 0,-1 12-802 0 0,8-79 0 0 0,-4 111-460 0 0,1 0-1 0 0,0-1 1 0 0,2 1 0 0 0,-1 1-1 0 0,2-1 1 0 0,0 1-1 0 0,1 0 1 0 0,1 0-1 0 0,10-16 1 0 0,-16 28 37 0 0,0-1-1 0 0,1 1 1 0 0,-1 0-1 0 0,1 0 1 0 0,-1 0-1 0 0,1 0 1 0 0,0 1-1 0 0,0-1 1 0 0,0 1-1 0 0,1 0 1 0 0,-1 0 0 0 0,0 0-1 0 0,1 0 1 0 0,0 0-1 0 0,-1 1 1 0 0,1-1-1 0 0,0 1 1 0 0,0 0-1 0 0,-1 1 1 0 0,7-2-1 0 0,-5 3 25 0 0,0-1-1 0 0,0 1 1 0 0,0 0-1 0 0,0 0 1 0 0,0 1-1 0 0,0-1 1 0 0,-1 1 0 0 0,1 0-1 0 0,-1 1 1 0 0,0-1-1 0 0,1 1 1 0 0,-1 0-1 0 0,0 0 1 0 0,4 4-1 0 0,3 3 1 0 0,0 2 1 0 0,-1-1-1 0 0,0 1 0 0 0,0 1 0 0 0,-2 0 1 0 0,1 0-1 0 0,-2 1 0 0 0,0 0 1 0 0,6 17-1 0 0,-9-16 130 0 0,0 0-1 0 0,-1 0 1 0 0,-1 1 0 0 0,0-1 0 0 0,-1 1 0 0 0,-1-1 0 0 0,0 1-1 0 0,-1-1 1 0 0,-1 1 0 0 0,-1-1 0 0 0,0 0 0 0 0,0 1-1 0 0,-2-1 1 0 0,-9 21 0 0 0,11-29-12 0 0,-1 1 0 0 0,0 0 1 0 0,0-1-1 0 0,-1 0 0 0 0,0 0 0 0 0,0 0 0 0 0,0-1 0 0 0,-1 0 0 0 0,0 0 0 0 0,-1 0 1 0 0,1-1-1 0 0,-1 0 0 0 0,0 0 0 0 0,0 0 0 0 0,-1-1 0 0 0,1 0 0 0 0,-1-1 0 0 0,0 0 1 0 0,0 0-1 0 0,0 0 0 0 0,-1-1 0 0 0,1-1 0 0 0,0 1 0 0 0,-1-1 0 0 0,1-1 0 0 0,-1 1 1 0 0,-16-3-1 0 0,16 1-621 0 0,0 0-1 0 0,0-1 1 0 0,0 0 0 0 0,-17-6 0 0 0,7-2-3397 0 0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2:12.4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103 176 4824 0 0,'-13'-19'2254'0'0,"-11"-16"1399"0"0,1 0-1 0 0,-18-41 1 0 0,41 76-3638 0 0,0 0 0 0 0,0 0-1 0 0,0-1 1 0 0,-1 1 0 0 0,1 0-1 0 0,0 0 1 0 0,0-1 0 0 0,0 1-1 0 0,0 0 1 0 0,0 0 0 0 0,-1 0-1 0 0,1-1 1 0 0,0 1 0 0 0,0 0 0 0 0,0 0-1 0 0,0-1 1 0 0,0 1 0 0 0,0 0-1 0 0,0 0 1 0 0,0-1 0 0 0,0 1-1 0 0,0 0 1 0 0,0 0 0 0 0,0-1-1 0 0,0 1 1 0 0,0 0 0 0 0,0 0-1 0 0,1-1 1 0 0,-1 1 0 0 0,0 0-1 0 0,0 0 1 0 0,0-1 0 0 0,0 1-1 0 0,0 0 1 0 0,0 0 0 0 0,1 0 0 0 0,-1-1-1 0 0,0 1 1 0 0,0 0 0 0 0,0 0-1 0 0,1 0 1 0 0,-1 0 0 0 0,0-1-1 0 0,0 1 1 0 0,0 0 0 0 0,1 0-1 0 0,-1 0 1 0 0,0 0 0 0 0,0 0-1 0 0,1 0 1 0 0,-1 0 0 0 0,0 0-1 0 0,0 0 1 0 0,1 0 0 0 0,-1 0-1 0 0,0 0 1 0 0,0 0 0 0 0,1 0 0 0 0,-1 0-1 0 0,0 0 1 0 0,0 0 0 0 0,1 0-1 0 0,-1 0 1 0 0,0 0 0 0 0,0 0-1 0 0,1 0 1 0 0,-1 0 0 0 0,0 0-1 0 0,1 1 1 0 0,17 8 252 0 0,34 38-236 0 0,-2 2-1 0 0,-2 2 1 0 0,47 66 0 0 0,-30-36 29 0 0,-26-33-41 0 0,-3 1 0 0 0,-1 2-1 0 0,-3 2 1 0 0,46 104-1 0 0,-60-113 188 0 0,-2 2 0 0 0,-2 0-1 0 0,-3 1 1 0 0,-1 0 0 0 0,-3 0 0 0 0,3 87-1 0 0,-9-71 627 0 0,-3 0-1 0 0,-2 1 0 0 0,-4-2 1 0 0,-2 1-1 0 0,-2-1 0 0 0,-4-1 1 0 0,-2 0-1 0 0,-3-1 0 0 0,-2-2 1 0 0,-44 80-1 0 0,55-119-567 0 0,0 0 1 0 0,-1-1-1 0 0,0-1 0 0 0,-2 0 0 0 0,-23 21 0 0 0,27-29-1204 0 0,0 0-1 0 0,-1-1 1 0 0,-21 11-1 0 0,-5-3-4651 0 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31.9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0 159 2876 0 0,'2'-25'11817'0'0,"11"17"-11301"0"0,0 0 0 0 0,1 1-1 0 0,0 0 1 0 0,0 2 0 0 0,0-1-1 0 0,29-5 1 0 0,98-12-591 0 0,-96 17 168 0 0,76-8-977 0 0,30-4-1975 0 0,-51-2-3672 0 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32.5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156 0 728 0 0,'-53'15'14607'0'0,"48"-10"-14065"0"0,4-2-203 0 0,-1 0 0 0 0,1 0 1 0 0,0 1-1 0 0,-1-1 0 0 0,1 1 1 0 0,1 0-1 0 0,-1-1 0 0 0,1 1 1 0 0,-1-1-1 0 0,1 1 0 0 0,0 0 1 0 0,1 3-1 0 0,5 377 3645 0 0,20 191-2639 0 0,-25-562-1315 0 0,2 13 141 0 0,-2-1-1 0 0,0 1 1 0 0,-2-1 0 0 0,0 1-1 0 0,-2-1 1 0 0,-1 1 0 0 0,-9 28-1 0 0,8-43 53 0 0,-1-1 0 0 0,-1 1 0 0 0,0-1-1 0 0,0-1 1 0 0,-1 0 0 0 0,0 0 0 0 0,0 0-1 0 0,-20 14 1 0 0,13-10 287 0 0,14-12-450 0 0,1-1-58 0 0,0 0 0 0 0,0 0 0 0 0,0 0 0 0 0,-1 0 0 0 0,1 0 0 0 0,0 0 0 0 0,0 0 0 0 0,0 0 1 0 0,0 0-1 0 0,-1 0 0 0 0,1 0 0 0 0,0 0 0 0 0,0 0 0 0 0,0 1 0 0 0,0-1 0 0 0,0 0 0 0 0,-1 0 0 0 0,1 0 0 0 0,0 0 1 0 0,0 0-1 0 0,0 0 0 0 0,0 0 0 0 0,0 0 0 0 0,0 1 0 0 0,-1-1 0 0 0,1 0 0 0 0,0 0 0 0 0,0 0 0 0 0,0 0 0 0 0,0 0 0 0 0,0 1 1 0 0,0-1-1 0 0,0 0 0 0 0,0 0 0 0 0,0 0 0 0 0,0 0 0 0 0,0 0 0 0 0,0 1 0 0 0,0-1 0 0 0,0 0 0 0 0,0 0 0 0 0,0 0 1 0 0,0 0-1 0 0,0 1 0 0 0,0-1 0 0 0,0 0 0 0 0,0 0 0 0 0,0 0 0 0 0,0 0 0 0 0,0 1 0 0 0,0-1 0 0 0,0 0 0 0 0,0 0 1 0 0,0 0-1 0 0,0 0 0 0 0,0 0 0 0 0,1 0 0 0 0,-1 1 0 0 0,62-5-2349 0 0,100-18 0 0 0,-55 5-242 0 0,-48 10 824 0 0,56-8-2295 0 0,-40 3-1938 0 0,-16 1-2202 0 0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407 333 1700 0 0,'-1'-38'7079'0'0,"-9"-76"0"0"0,8 102-6174 0 0,0 0 1 0 0,-1 1 0 0 0,0-1 0 0 0,-1 1-1 0 0,0 0 1 0 0,-1 0 0 0 0,-1 0-1 0 0,1 1 1 0 0,-1-1 0 0 0,-13-15-1 0 0,16 23-815 0 0,0-1 0 0 0,-1 1 0 0 0,1-1 0 0 0,-1 1-1 0 0,1 0 1 0 0,-1 0 0 0 0,0 1 0 0 0,0-1 0 0 0,-1 1 0 0 0,1 0-1 0 0,0 0 1 0 0,-1 0 0 0 0,1 0 0 0 0,-1 1 0 0 0,0 0 0 0 0,1 0-1 0 0,-1 0 1 0 0,-8 0 0 0 0,7 2-59 0 0,0 0 1 0 0,1 0-1 0 0,-1 1 0 0 0,1-1 0 0 0,0 1 1 0 0,-1 0-1 0 0,1 1 0 0 0,0-1 0 0 0,0 1 1 0 0,0 0-1 0 0,1 0 0 0 0,-1 1 0 0 0,-6 6 1 0 0,-3 4-24 0 0,1 1 1 0 0,0 0 0 0 0,1 2-1 0 0,1-1 1 0 0,0 1 0 0 0,1 1-1 0 0,-12 31 1 0 0,7-4 70 0 0,1 1 1 0 0,3 1-1 0 0,1 0 0 0 0,3 1 1 0 0,2-1-1 0 0,1 1 1 0 0,7 92-1 0 0,9-11-126 0 0,50 215-1 0 0,-30-208-699 0 0,22 105-919 0 0,-44-183-684 0 0,-3 1 0 0 0,0 66 1 0 0,-6-117 1241 0 0,-2 24-1233 0 0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33.3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90 530 2212 0 0,'-12'-16'1655'0'0,"0"0"0"0"0,2-1 0 0 0,0 0 0 0 0,1-1 0 0 0,0 0-1 0 0,2 0 1 0 0,-8-27 0 0 0,13 39-1419 0 0,1-1 0 0 0,0 0 0 0 0,0 0 0 0 0,1 0 1 0 0,0 0-1 0 0,0 0 0 0 0,0 0 0 0 0,1 0 0 0 0,0 0 0 0 0,1 1 0 0 0,-1-1 0 0 0,1 0 0 0 0,1 1 0 0 0,-1-1 0 0 0,1 1 0 0 0,0-1 0 0 0,0 1 0 0 0,1 0 0 0 0,0 1 0 0 0,0-1 0 0 0,1 1 0 0 0,-1-1 1 0 0,1 1-1 0 0,7-6 0 0 0,10-6-371 0 0,1 1 0 0 0,0 1 0 0 0,1 1 0 0 0,1 1 1 0 0,0 2-1 0 0,0 0 0 0 0,34-9 0 0 0,197-40-8382 0 0,-190 48 4665 0 0,-10 1-1649 0 0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2:13.4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272 183 1840 0 0,'20'-35'10806'0'0,"31"-46"-3244"0"0,-33 54-6337 0 0,-17 26-1009 0 0,1-26 1977 0 0,-4 25-2139 0 0,0 1 0 0 0,-1-1 0 0 0,0 1 0 0 0,1 0 0 0 0,-1 0 0 0 0,0 0 0 0 0,0 0 0 0 0,1 1 0 0 0,-1-1 0 0 0,0 1 0 0 0,0 0 0 0 0,0-1 0 0 0,0 1 0 0 0,0 0 0 0 0,0 1 1 0 0,0-1-1 0 0,1 1 0 0 0,-1-1 0 0 0,0 1 0 0 0,-5 2 0 0 0,-5 1 67 0 0,0 1 0 0 0,1 0-1 0 0,-15 9 1 0 0,9-2-42 0 0,0 0 0 0 0,0 0 0 0 0,2 2 0 0 0,0 0 0 0 0,0 1-1 0 0,1 0 1 0 0,1 1 0 0 0,1 1 0 0 0,0 0 0 0 0,1 1 0 0 0,1 1 0 0 0,1 0-1 0 0,-11 25 1 0 0,17-32-48 0 0,-1 0 0 0 0,1 0 0 0 0,1 0 0 0 0,0 1 0 0 0,1-1 0 0 0,0 1 0 0 0,1-1 0 0 0,1 1 0 0 0,0 0 0 0 0,0-1-1 0 0,1 1 1 0 0,1 0 0 0 0,0-1 0 0 0,1 1 0 0 0,0-1 0 0 0,1 0 0 0 0,0 0 0 0 0,1 0 0 0 0,0-1 0 0 0,1 0 0 0 0,1 0 0 0 0,-1 0 0 0 0,14 15-1 0 0,-7-11-125 0 0,1-1-1 0 0,0-1 0 0 0,1-1 1 0 0,1 0-1 0 0,0 0 0 0 0,1-2 0 0 0,-1 0 1 0 0,2-1-1 0 0,0-1 0 0 0,0 0 0 0 0,0-1 1 0 0,1-1-1 0 0,0-1 0 0 0,0-1 0 0 0,0-1 1 0 0,1 0-1 0 0,26 0 0 0 0,-26-3-705 0 0,0-1 0 0 0,0-1 0 0 0,0-1 1 0 0,25-7-1 0 0,-27 5-722 0 0,0-1 0 0 0,0-1 1 0 0,0-1-1 0 0,27-16 0 0 0,-23 9-3104 0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2:13.8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62 45 3244 0 0,'-61'-42'11844'0'0,"62"41"-11790"0"0,0 1 0 0 0,0-1-1 0 0,0 1 1 0 0,0 0 0 0 0,0 0 0 0 0,0 0-1 0 0,1-1 1 0 0,-1 1 0 0 0,0 0-1 0 0,0 0 1 0 0,0 0 0 0 0,0 1 0 0 0,0-1-1 0 0,0 0 1 0 0,1 0 0 0 0,-1 1 0 0 0,0-1-1 0 0,0 0 1 0 0,0 1 0 0 0,0-1 0 0 0,0 1-1 0 0,0 0 1 0 0,1 0 0 0 0,30 20 148 0 0,-27-18-99 0 0,47 37 14 0 0,-2 2 0 0 0,-2 2-1 0 0,-2 2 1 0 0,-2 3 0 0 0,-2 1 0 0 0,-2 1 0 0 0,-3 3-1 0 0,54 101 1 0 0,-63-98 288 0 0,-3 2 0 0 0,-1 1 0 0 0,-4 1 0 0 0,-2 1 0 0 0,-3 0 0 0 0,-3 1 0 0 0,-2 1 0 0 0,1 77 0 0 0,-9-99 122 0 0,-3 0 1 0 0,-1 0 0 0 0,-3 0 0 0 0,-1-1-1 0 0,-1 0 1 0 0,-3 0 0 0 0,-1-1-1 0 0,-2 0 1 0 0,-2-1 0 0 0,-2 0 0 0 0,-1-2-1 0 0,-2 0 1 0 0,-38 54 0 0 0,41-71-301 0 0,0-1 0 0 0,-1 0 0 0 0,-1-2 0 0 0,0 0 0 0 0,-2-2 0 0 0,0 0 0 0 0,-40 21 0 0 0,37-24-949 0 0,-1-1 0 0 0,-27 9 0 0 0,-23-2-5163 0 0,0-12-5243 0 0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10.6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52 716 2320 0 0,'11'-31'3075'0'0,"3"0"0"0"0,0 1-1 0 0,2 1 1 0 0,29-40 0 0 0,12-22 1932 0 0,-57 90-4981 0 0,0 0 0 0 0,0 1 0 0 0,1-1 0 0 0,-1 0 0 0 0,0 0 0 0 0,1 1-1 0 0,-1-1 1 0 0,1 0 0 0 0,-1 1 0 0 0,1-1 0 0 0,-1 0 0 0 0,1 1 0 0 0,0-1-1 0 0,-1 1 1 0 0,1-1 0 0 0,0 1 0 0 0,-1-1 0 0 0,1 1 0 0 0,0-1 0 0 0,0 1-1 0 0,0 0 1 0 0,-1-1 0 0 0,2 1 0 0 0,7 13 220 0 0,-5 28 11 0 0,-37 166 110 0 0,-68 235 1 0 0,78-352-311 0 0,11-43 11 0 0,5-13 66 0 0,-2-1-1 0 0,-15 38 1 0 0,24-70-128 0 0,0-1-1 0 0,0 1 0 0 0,0-1 0 0 0,0 0 1 0 0,-1 1-1 0 0,1-1 0 0 0,0 1 0 0 0,0-1 1 0 0,0 0-1 0 0,0 1 0 0 0,-1-1 0 0 0,1 0 1 0 0,0 1-1 0 0,0-1 0 0 0,-1 0 0 0 0,1 1 1 0 0,0-1-1 0 0,0 0 0 0 0,-1 1 0 0 0,1-1 1 0 0,0 0-1 0 0,-1 0 0 0 0,1 1 0 0 0,0-1 1 0 0,-1 0-1 0 0,1 0 0 0 0,-1 0 0 0 0,1 0 1 0 0,0 0-1 0 0,-1 1 0 0 0,1-1 0 0 0,-1 0 1 0 0,1 0-1 0 0,-1 0 0 0 0,0 0 0 0 0,-7-14 9 0 0,1-24-72 0 0,7-30-98 0 0,2 1 0 0 0,18-107 0 0 0,45-130 114 0 0,41-62 1201 0 0,-87 316-932 0 0,1 0-1 0 0,3 2 1 0 0,2 0 0 0 0,2 2-1 0 0,35-47 1 0 0,-59 89-237 0 0,-1 1-1 0 0,1 0 1 0 0,0 0 0 0 0,-1 0-1 0 0,2 0 1 0 0,-1 0 0 0 0,0 0-1 0 0,0 1 1 0 0,1 0 0 0 0,-1 0-1 0 0,1 0 1 0 0,0 0 0 0 0,0 0-1 0 0,0 1 1 0 0,0-1 0 0 0,0 1-1 0 0,4-1 1 0 0,-5 3 4 0 0,0-1 0 0 0,1 0-1 0 0,-1 1 1 0 0,0-1 0 0 0,1 1 0 0 0,-1 0 0 0 0,0 0 0 0 0,0 1-1 0 0,0-1 1 0 0,0 0 0 0 0,0 1 0 0 0,0 0 0 0 0,-1 0-1 0 0,1 0 1 0 0,0 0 0 0 0,-1 0 0 0 0,0 0 0 0 0,1 1 0 0 0,-1-1-1 0 0,0 1 1 0 0,0 0 0 0 0,2 3 0 0 0,10 15 44 0 0,-2 1 0 0 0,0 1 1 0 0,-1 0-1 0 0,-1 0 0 0 0,11 38 1 0 0,23 132 25 0 0,-31-124-106 0 0,45 281 53 0 0,-32-175-1738 0 0,6-2-4997 0 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10.9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78 97 1368 0 0,'-12'-4'2062'0'0,"6"3"-1323"0"0,1 0 1 0 0,0-1-1 0 0,0 0 1 0 0,0 0-1 0 0,0 0 1 0 0,0-1-1 0 0,0 0 0 0 0,1 0 1 0 0,-1 0-1 0 0,1 0 1 0 0,-7-7-1 0 0,10 9-651 0 0,1 0 0 0 0,0 0 0 0 0,0 0 0 0 0,0 0 0 0 0,0 0 0 0 0,0 0 0 0 0,0 0 0 0 0,0 0 0 0 0,1 0 0 0 0,-1 0-1 0 0,0 0 1 0 0,0 0 0 0 0,1 0 0 0 0,-1 0 0 0 0,1 0 0 0 0,-1 0 0 0 0,1 1 0 0 0,-1-1 0 0 0,1 0 0 0 0,-1 0 0 0 0,1 0 0 0 0,0 1 0 0 0,-1-1 0 0 0,1 0 0 0 0,0 1 0 0 0,0-1-1 0 0,0 1 1 0 0,-1-1 0 0 0,1 1 0 0 0,0-1 0 0 0,0 1 0 0 0,0-1 0 0 0,0 1 0 0 0,0 0 0 0 0,0 0 0 0 0,0-1 0 0 0,0 1 0 0 0,1 0 0 0 0,40-12 173 0 0,-42 12-254 0 0,44-7-1344 0 0,79-3 0 0 0,-12 9-4653 0 0,-106 1 5554 0 0,32 1-4061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38:56.8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18 3916 0 0,'0'0'18278'0'0,"-7"-9"-17442"0"0,-3 0-1376 0 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12.1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0 306 1964 0 0,'24'-29'11204'0'0,"-10"18"-8964"0"0,-9 7-1775 0 0,0 1 0 0 0,-1 0 0 0 0,2 0 0 0 0,-1 0 0 0 0,0 1 0 0 0,1 0 0 0 0,6-2 0 0 0,-9 3-562 0 0,0 0 0 0 0,0 1-1 0 0,0-1 1 0 0,0 1 0 0 0,0 0-1 0 0,0 0 1 0 0,0 0 0 0 0,0 0-1 0 0,0 0 1 0 0,0 1 0 0 0,0 0-1 0 0,0-1 1 0 0,0 1 0 0 0,0 0-1 0 0,0 0 1 0 0,0 1 0 0 0,-1-1-1 0 0,1 1 1 0 0,0-1 0 0 0,-1 1-1 0 0,1 0 1 0 0,-1 0 0 0 0,0 0-1 0 0,0 0 1 0 0,0 0 0 0 0,0 1-1 0 0,0-1 1 0 0,0 1-1 0 0,0-1 1 0 0,-1 1 0 0 0,1-1-1 0 0,1 6 1 0 0,2 3-304 0 0,-1 1 0 0 0,0-1-1 0 0,-1 1 1 0 0,0 0 0 0 0,-1 0 0 0 0,0 0 0 0 0,-1 18-1 0 0,-1 3 851 0 0,-6 54 2425 0 0,7-95-1755 0 0,6-7-519 0 0,1 0-1 0 0,0 0 0 0 0,0 1 0 0 0,2 1 1 0 0,0-1-1 0 0,0 1 0 0 0,20-18 0 0 0,-6 8 19 0 0,1 2 0 0 0,54-36 0 0 0,-69 50-759 0 0,1 1 0 0 0,0 0 1 0 0,0 1-1 0 0,0 0 0 0 0,1 1 0 0 0,0 0 1 0 0,0 1-1 0 0,20-3 0 0 0,-28 5 38 0 0,0 1 1 0 0,-1 0-1 0 0,1 0 0 0 0,0 0 0 0 0,0 1 0 0 0,-1-1 0 0 0,1 1 0 0 0,0 0 0 0 0,-1 0 0 0 0,1 0 0 0 0,-1 1 0 0 0,1-1 0 0 0,-1 1 0 0 0,0 0 0 0 0,0 0 0 0 0,1 0 0 0 0,-1 0 0 0 0,-1 0 0 0 0,1 1 0 0 0,0-1 0 0 0,0 1 0 0 0,-1 0 0 0 0,0 0 0 0 0,1 0 0 0 0,-1 0 0 0 0,0 0 0 0 0,-1 1 0 0 0,1-1 0 0 0,0 0 0 0 0,-1 1 0 0 0,0-1 0 0 0,1 5 0 0 0,3 13-33 0 0,-2-1 0 0 0,0 1-1 0 0,-1 0 1 0 0,-2 0 0 0 0,0 0 0 0 0,-1 0-1 0 0,-1 0 1 0 0,-8 36 0 0 0,10-53 188 0 0,0-2 69 0 0,-1 0-1 0 0,1 0 1 0 0,0 0-1 0 0,-1 0 1 0 0,1 0-1 0 0,-1 0 1 0 0,0 0-1 0 0,0 0 0 0 0,0 0 1 0 0,0 0-1 0 0,0-1 1 0 0,0 1-1 0 0,-3 3 327 0 0,5-12-341 0 0,0 0-1 0 0,0 0 0 0 0,1 0 1 0 0,0 0-1 0 0,0 0 0 0 0,1 1 0 0 0,0-1 1 0 0,0 1-1 0 0,0 0 0 0 0,1 0 0 0 0,0 0 1 0 0,0 0-1 0 0,7-7 0 0 0,11-11 189 0 0,39-33 0 0 0,-47 44-205 0 0,14-11-93 0 0,1 2 1 0 0,1 2 0 0 0,43-24-1 0 0,-71 43-18 0 0,-1 0 0 0 0,1 0 0 0 0,-1 1-1 0 0,1-1 1 0 0,-1 1 0 0 0,1-1 0 0 0,-1 1 0 0 0,1 0-1 0 0,0-1 1 0 0,-1 1 0 0 0,1 0 0 0 0,-1 0-1 0 0,1 0 1 0 0,0 0 0 0 0,-1 1 0 0 0,1-1 0 0 0,0 0-1 0 0,-1 1 1 0 0,1-1 0 0 0,-1 1 0 0 0,1-1-1 0 0,-1 1 1 0 0,1 0 0 0 0,-1 0 0 0 0,0 0-1 0 0,1 0 1 0 0,-1 0 0 0 0,0 0 0 0 0,1 0 0 0 0,-1 0-1 0 0,0 0 1 0 0,0 0 0 0 0,0 1 0 0 0,0-1-1 0 0,0 0 1 0 0,0 3 0 0 0,5 6-158 0 0,-1 0 0 0 0,0 0 0 0 0,-1 1-1 0 0,4 13 1 0 0,0-2-253 0 0,-2-7 142 0 0,4 10-101 0 0,1-1 1 0 0,21 33-1 0 0,-29-52 372 0 0,0 0 1 0 0,0 0-1 0 0,1-1 0 0 0,-1 1 1 0 0,1-1-1 0 0,0 0 0 0 0,0 0 1 0 0,1-1-1 0 0,-1 1 1 0 0,1-1-1 0 0,0 0 0 0 0,0 0 1 0 0,0-1-1 0 0,0 1 1 0 0,0-1-1 0 0,1 0 0 0 0,8 2 1 0 0,-7-4 27 0 0,0 0 1 0 0,0 0-1 0 0,0-1 1 0 0,0 0-1 0 0,0 0 1 0 0,0 0 0 0 0,0-1-1 0 0,0 0 1 0 0,0-1-1 0 0,-1 1 1 0 0,1-1-1 0 0,-1-1 1 0 0,0 1-1 0 0,0-1 1 0 0,0 0-1 0 0,5-5 1 0 0,13-11 331 0 0,-2-1 1 0 0,28-34-1 0 0,-22 25 238 0 0,8-10 1089 0 0,-1 0 0 0 0,-3-3 0 0 0,34-55 0 0 0,-66 98-1662 0 0,0 0-1 0 0,0 0 1 0 0,0 1 0 0 0,0-1 0 0 0,0 0 0 0 0,0 0-1 0 0,0 0 1 0 0,0 0 0 0 0,1 0 0 0 0,-1 0 0 0 0,0 0-1 0 0,0 0 1 0 0,0 1 0 0 0,0-1 0 0 0,0 0 0 0 0,0 0-1 0 0,0 0 1 0 0,1 0 0 0 0,-1 0 0 0 0,0 0 0 0 0,0 0-1 0 0,0 0 1 0 0,0 0 0 0 0,0 0 0 0 0,0 0 0 0 0,1 0-1 0 0,-1 0 1 0 0,0 0 0 0 0,0 0 0 0 0,0 0 0 0 0,0 0-1 0 0,0 0 1 0 0,1 0 0 0 0,-1 0 0 0 0,0 0 0 0 0,0 0-1 0 0,0 0 1 0 0,0 0 0 0 0,0 0 0 0 0,0 0 0 0 0,1 0-1 0 0,-1 0 1 0 0,0 0 0 0 0,0 0 0 0 0,0-1 0 0 0,0 1-1 0 0,0 0 1 0 0,0 0 0 0 0,0 0 0 0 0,0 0-1 0 0,1 0 1 0 0,-1 0 0 0 0,0 0 0 0 0,0-1 0 0 0,0 1-1 0 0,0 0 1 0 0,0 0 0 0 0,0 0 0 0 0,0 0 0 0 0,0 0-1 0 0,0 0 1 0 0,0-1 0 0 0,0 1 0 0 0,0 0 0 0 0,0 0 0 0 0,2 18 48 0 0,-4 23-113 0 0,-9 47 108 0 0,4 1-1 0 0,4 101 0 0 0,26 177 159 0 0,-17-290-180 0 0,-3 8 183 0 0,-3-83-229 0 0,-1-7-2 0 0,0-1 32 0 0,0 1 0 0 0,1 0-1 0 0,0-1 1 0 0,0 1 0 0 0,1-8 0 0 0,-1 6 58 0 0,8-349 3342 0 0,26-174-1724 0 0,-32 502-1708 0 0,-2 14-60 0 0,1 0 0 0 0,0 0 0 0 0,1 0-1 0 0,1-1 1 0 0,0 2 0 0 0,1-1 0 0 0,7-18 0 0 0,-10 30 59 0 0,-1 1 1 0 0,1 0 0 0 0,0 0-1 0 0,0 0 1 0 0,0 0-1 0 0,0 0 1 0 0,-1 0-1 0 0,1 1 1 0 0,0-1 0 0 0,1 0-1 0 0,-1 0 1 0 0,0 1-1 0 0,0-1 1 0 0,0 1-1 0 0,0-1 1 0 0,0 1 0 0 0,1-1-1 0 0,-1 1 1 0 0,0 0-1 0 0,0-1 1 0 0,1 1-1 0 0,-1 0 1 0 0,2 0-1 0 0,0 0-37 0 0,1 1 0 0 0,-1-1 0 0 0,0 1 0 0 0,0 0 0 0 0,1 0-1 0 0,-1 0 1 0 0,0 0 0 0 0,6 4 0 0 0,2 2-141 0 0,0 0 1 0 0,-1 1-1 0 0,15 13 1 0 0,2 5-141 0 0,-2 1 0 0 0,-1 1 0 0 0,39 60 0 0 0,-53-73 264 0 0,-1 0 0 0 0,-1 0 0 0 0,-1 1-1 0 0,0 0 1 0 0,-1 1 0 0 0,-1 0 0 0 0,0 0 0 0 0,-1 0 0 0 0,-1 0 0 0 0,1 25 0 0 0,-4-36 31 0 0,-1 0 0 0 0,1 0 0 0 0,-1 0 1 0 0,0 0-1 0 0,0 0 0 0 0,-1-1 1 0 0,0 1-1 0 0,0 0 0 0 0,0-1 0 0 0,-1 1 1 0 0,1-1-1 0 0,-1 0 0 0 0,-1 0 1 0 0,-5 8-1 0 0,2-6 54 0 0,0 0 0 0 0,0-1 1 0 0,-1 0-1 0 0,0 0 0 0 0,0-1 1 0 0,0 0-1 0 0,0 0 0 0 0,-13 4 1 0 0,2-1-1446 0 0,-1-1 0 0 0,-42 8 0 0 0,-32-2-12405 0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12.6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88 135 2800 0 0,'-10'-63'14099'0'0,"5"-8"-7049"0"0,3 95-6911 0 0,0 1 1 0 0,-12 46-1 0 0,0-2-616 0 0,-24 295-1986 0 0,35-279 2090 0 0,4 0 1 0 0,15 111 0 0 0,-15-186 425 0 0,1 1 1 0 0,0-1-1 0 0,0 0 1 0 0,1 0-1 0 0,1 0 0 0 0,7 17 1 0 0,-9-25-35 0 0,-1 1 0 0 0,1-1 1 0 0,-1 0-1 0 0,1 0 0 0 0,-1-1 0 0 0,1 1 0 0 0,0 0 1 0 0,0-1-1 0 0,0 1 0 0 0,0-1 0 0 0,0 1 0 0 0,0-1 1 0 0,1 0-1 0 0,-1 0 0 0 0,0 0 0 0 0,1 0 0 0 0,-1 0 1 0 0,0-1-1 0 0,1 1 0 0 0,-1-1 0 0 0,1 1 0 0 0,-1-1 1 0 0,1 0-1 0 0,-1 0 0 0 0,1 0 0 0 0,-1 0 0 0 0,1-1 1 0 0,-1 1-1 0 0,1-1 0 0 0,-1 1 0 0 0,1-1 0 0 0,-1 0 1 0 0,0 0-1 0 0,3-2 0 0 0,11-4 508 0 0,0-1 0 0 0,-1-1 0 0 0,0 0 0 0 0,-1-1 0 0 0,0-1 0 0 0,0 0 1 0 0,-1 0-1 0 0,19-24 0 0 0,-8 6 1259 0 0,-1-1 0 0 0,36-64 0 0 0,-49 83-1929 0 0,-5 22-21 0 0,-5 32-465 0 0,-1-32 216 0 0,1 11-552 0 0,2 0 1 0 0,0 0-1 0 0,2 0 0 0 0,0 0 1 0 0,8 23-1 0 0,-8-33-105 0 0,1 0 0 0 0,0-1-1 0 0,0 1 1 0 0,10 13 0 0 0,-10-19-231 0 0,-1 0 1 0 0,41 34-6502 0 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13.0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71 98 2512 0 0,'-9'-14'2616'0'0,"0"1"-755"0"0,1 3-301 0 0,1 0-396 0 0,0 0-200 0 0,0 2-284 0 0,-1 2-64 0 0,3-1-168 0 0,-2-4-752 0 0,3 3-1096 0 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13.5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541 160 2796 0 0,'27'-49'11648'0'0,"-15"16"-8515"0"0,-11 30-2844 0 0,0-1-1 0 0,0 1 1 0 0,0 0-1 0 0,-1-1 1 0 0,1 1-1 0 0,-1 0 1 0 0,0-1-1 0 0,0 1 1 0 0,0-1-1 0 0,-1 1 1 0 0,1 0-1 0 0,-1-1 1 0 0,0 1-1 0 0,0 0 1 0 0,0 0-1 0 0,0 0 1 0 0,0-1-1 0 0,-1 1 1 0 0,1 0-1 0 0,-4-4 1 0 0,4 7-272 0 0,0-1 1 0 0,1 1-1 0 0,-1-1 1 0 0,0 1-1 0 0,0-1 1 0 0,0 1-1 0 0,0 0 1 0 0,0 0 0 0 0,0-1-1 0 0,0 1 1 0 0,0 0-1 0 0,0 0 1 0 0,0 0-1 0 0,0 0 1 0 0,0 0-1 0 0,0 0 1 0 0,0 0 0 0 0,0 0-1 0 0,0 1 1 0 0,0-1-1 0 0,0 0 1 0 0,0 0-1 0 0,1 1 1 0 0,-1-1-1 0 0,-2 2 1 0 0,-22 12 104 0 0,9 1-74 0 0,1 2 1 0 0,0-1 0 0 0,1 2 0 0 0,1-1 0 0 0,1 2 0 0 0,0 0 0 0 0,1 0 0 0 0,1 1 0 0 0,-13 40 0 0 0,2 6-25 0 0,-23 127 0 0 0,31-107-235 0 0,4 0 0 0 0,3 124-1 0 0,27 173-1655 0 0,-5-134 502 0 0,-15-237 1238 0 0,-1 97-1247 0 0,0-100 1059 0 0,-1 0 1 0 0,0-1-1 0 0,0 1 0 0 0,-1-1 0 0 0,0 1 1 0 0,-1-1-1 0 0,0 0 0 0 0,0 0 1 0 0,-9 15-1 0 0,9-20 180 0 0,1-1-1 0 0,-1 1 1 0 0,0-1 0 0 0,0 0 0 0 0,0 0-1 0 0,0-1 1 0 0,0 1 0 0 0,0 0 0 0 0,0-1-1 0 0,0 0 1 0 0,-1 0 0 0 0,1 0 0 0 0,-1 0-1 0 0,1 0 1 0 0,-1-1 0 0 0,1 0-1 0 0,-1 1 1 0 0,1-1 0 0 0,-1 0 0 0 0,1-1-1 0 0,-1 1 1 0 0,1-1 0 0 0,-1 1 0 0 0,1-1-1 0 0,-6-2 1 0 0,-3-1 296 0 0,0 0-1 0 0,0 0 1 0 0,1-1 0 0 0,-1-1-1 0 0,-20-13 1 0 0,23 13 238 0 0,0-1 0 0 0,0 0 0 0 0,1 0 0 0 0,0-1 0 0 0,1 0 0 0 0,0 0 0 0 0,0 0 0 0 0,1-1 0 0 0,0 0 0 0 0,0-1 0 0 0,1 1 0 0 0,0-1 0 0 0,1 0 0 0 0,0 0 0 0 0,1-1 0 0 0,0 1 0 0 0,-3-21 0 0 0,5 20-289 0 0,1 0 0 0 0,0 0 0 0 0,1-1 0 0 0,0 1-1 0 0,1 0 1 0 0,0 0 0 0 0,1 0 0 0 0,0 0 0 0 0,0 1-1 0 0,1-1 1 0 0,7-11 0 0 0,3-3-110 0 0,0 1-1 0 0,2 1 1 0 0,1 0-1 0 0,0 1 1 0 0,2 1 0 0 0,1 0-1 0 0,0 2 1 0 0,29-21 0 0 0,23-12-430 0 0,102-54 1 0 0,-106 68-84 0 0,-1-3 0 0 0,68-57 0 0 0,-115 81 547 0 0,-1-1 0 0 0,0-1 0 0 0,-2-1 0 0 0,0 0 0 0 0,21-35-1 0 0,-37 53-69 0 0,0 25 187 0 0,-7-4-214 0 0,0 0 1 0 0,1 1 0 0 0,1-1-1 0 0,1 1 1 0 0,1 0 0 0 0,0 0-1 0 0,2 25 1 0 0,1-31-683 0 0,0 1 0 0 0,1-1 0 0 0,1 0 0 0 0,7 22-1 0 0,-7-28-235 0 0,0-1 0 0 0,0 1 0 0 0,1-1-1 0 0,0 0 1 0 0,0 0 0 0 0,1 0 0 0 0,0 0 0 0 0,10 9-1 0 0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13.8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66 74 2716 0 0,'-11'-13'2356'0'0,"4"2"-727"0"0,-2 3-245 0 0,2-2-492 0 0,-1 2-56 0 0,3 1 184 0 0,-4-3-620 0 0,0 4-584 0 0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14.5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88 263 1672 0 0,'13'6'5451'0'0,"37"-3"224"0"0,-30-5-4540 0 0,-1 0 0 0 0,28-8-1 0 0,-12 1 414 0 0,65-29-1 0 0,-93 35-1345 0 0,-1 0 1 0 0,0-1-1 0 0,1 0 0 0 0,-1 0 1 0 0,-1-1-1 0 0,1 0 0 0 0,-1 0 0 0 0,1 0 1 0 0,-1-1-1 0 0,-1 1 0 0 0,1-1 1 0 0,-1 0-1 0 0,0 0 0 0 0,-1-1 1 0 0,6-13-1 0 0,-7 17-225 0 0,-2-1 0 0 0,1 1 0 0 0,0 0 0 0 0,-1-1 0 0 0,1 1 0 0 0,-1-1 0 0 0,0 1 0 0 0,0-1 0 0 0,0 1 0 0 0,-1-1 0 0 0,1 1 0 0 0,-1-1 0 0 0,0 1 0 0 0,0-1 0 0 0,0 1 0 0 0,0 0 0 0 0,-1 0 0 0 0,1 0 0 0 0,-1-1 0 0 0,0 1 0 0 0,0 1 0 0 0,0-1 0 0 0,0 0 0 0 0,0 0 0 0 0,-1 1 0 0 0,1-1 0 0 0,-1 1 0 0 0,0 0 0 0 0,1 0 1 0 0,-1 0-1 0 0,0 0 0 0 0,-1 1 0 0 0,1-1 0 0 0,0 1 0 0 0,-4-2 0 0 0,-2 0-76 0 0,1 1 1 0 0,0 0 0 0 0,0 0 0 0 0,-1 0-1 0 0,0 1 1 0 0,1 1 0 0 0,-1 0 0 0 0,1 0 0 0 0,-1 0-1 0 0,1 1 1 0 0,-1 0 0 0 0,1 1 0 0 0,-1 0-1 0 0,-8 3 1 0 0,-5 3-107 0 0,0 0 0 0 0,0 2 0 0 0,-39 23 0 0 0,50-26 154 0 0,0 1 0 0 0,0 1 0 0 0,1-1-1 0 0,0 1 1 0 0,1 1 0 0 0,0 0 0 0 0,0 0 0 0 0,1 1 0 0 0,0 0 0 0 0,1 1-1 0 0,0-1 1 0 0,1 1 0 0 0,1 1 0 0 0,0-1 0 0 0,0 1 0 0 0,-5 25-1 0 0,8-28-21 0 0,1-1-1 0 0,0 1 1 0 0,1 0-1 0 0,0-1 1 0 0,1 1-1 0 0,-1-1 1 0 0,2 1 0 0 0,-1-1-1 0 0,2 1 1 0 0,-1-1-1 0 0,1 0 1 0 0,0 0-1 0 0,1 0 1 0 0,0-1-1 0 0,1 1 1 0 0,0-1-1 0 0,0 0 1 0 0,0 0-1 0 0,1 0 1 0 0,0-1-1 0 0,1 0 1 0 0,0 0-1 0 0,0-1 1 0 0,12 9-1 0 0,-7-7-25 0 0,0 0 0 0 0,1 0 0 0 0,0-1 0 0 0,1-1 0 0 0,0 0 0 0 0,0-1 0 0 0,0 0 0 0 0,0-1 0 0 0,1-1 0 0 0,-1-1 0 0 0,1 1 0 0 0,0-2 0 0 0,0 0 0 0 0,0-1 0 0 0,0-1 0 0 0,0 0 0 0 0,21-5 0 0 0,-20 2 446 0 0,0 0 1 0 0,-1-1-1 0 0,0-1 1 0 0,0-1-1 0 0,0 0 1 0 0,-1 0-1 0 0,0-2 1 0 0,-1 0-1 0 0,25-21 1 0 0,-5-3 2160 0 0,-1-1 0 0 0,52-77 0 0 0,-23 28-264 0 0,-57 79-2211 0 0,-1-1 0 0 0,1 0 0 0 0,0 1 0 0 0,0 0 0 0 0,0 0 0 0 0,1 0 0 0 0,0 1-1 0 0,0 0 1 0 0,-1-1 0 0 0,2 2 0 0 0,-1-1 0 0 0,0 1 0 0 0,1-1 0 0 0,-1 1 0 0 0,9-2 0 0 0,-10 4-53 0 0,0 0 1 0 0,0 0-1 0 0,-1 1 1 0 0,1-1-1 0 0,0 1 1 0 0,0 0 0 0 0,-1 0-1 0 0,1 0 1 0 0,-1 0-1 0 0,1 0 1 0 0,-1 1-1 0 0,1 0 1 0 0,-1-1 0 0 0,0 1-1 0 0,0 1 1 0 0,0-1-1 0 0,0 0 1 0 0,0 1-1 0 0,-1-1 1 0 0,1 1 0 0 0,-1 0-1 0 0,1 0 1 0 0,-1 0-1 0 0,3 6 1 0 0,4 6-77 0 0,-1 0 0 0 0,-1 1 0 0 0,0 0 1 0 0,-1 0-1 0 0,-1 0 0 0 0,0 1 0 0 0,-1 0 0 0 0,1 22 1 0 0,-1-5 40 0 0,-2 0 1 0 0,-2 0 0 0 0,-4 43 0 0 0,3-72 12 0 0,1 0-1 0 0,0-1 1 0 0,-1 1-1 0 0,0 0 1 0 0,0-1-1 0 0,0 1 0 0 0,-1-1 1 0 0,0 1-1 0 0,1-1 1 0 0,-1 0-1 0 0,-1 0 1 0 0,1 0-1 0 0,-1 0 1 0 0,0 0-1 0 0,1 0 1 0 0,-2-1-1 0 0,-3 5 1 0 0,5-7-36 0 0,1-1 63 0 0,-1 0 0 0 0,1 0 1 0 0,0 0-1 0 0,-1 0 0 0 0,1 0 1 0 0,0-1-1 0 0,0 1 0 0 0,-1 0 1 0 0,1-1-1 0 0,0 1 0 0 0,0-1 1 0 0,-1 1-1 0 0,1-1 0 0 0,0 0 1 0 0,0 1-1 0 0,0-1 0 0 0,0 0 1 0 0,0 0-1 0 0,0 0 0 0 0,0 0 1 0 0,0 0-1 0 0,0 0 0 0 0,0 0 1 0 0,-1-2-1 0 0,1 0-34 0 0,0 0 0 0 0,0 1 0 0 0,1-1 0 0 0,-1 0 0 0 0,1 0 0 0 0,-1 0 0 0 0,1 0 0 0 0,0 0 0 0 0,0 0 1 0 0,1-5-1 0 0,0-3-73 0 0,2 1 1 0 0,-1 0-1 0 0,1 1 1 0 0,0-1-1 0 0,8-16 1 0 0,-1 10 53 0 0,0-1 0 0 0,1 2 1 0 0,0-1-1 0 0,1 2 0 0 0,1-1 1 0 0,1 2-1 0 0,0-1 1 0 0,0 2-1 0 0,1 0 0 0 0,1 1 1 0 0,0 1-1 0 0,0 0 0 0 0,1 1 1 0 0,1 0-1 0 0,-1 2 0 0 0,26-8 1 0 0,31 3-4470 0 0,2 14-4204 0 0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19.2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178 132 1452 0 0,'-44'-44'19075'0'0,"43"45"-18936"0"0,-9 20 1631 0 0,2 46-1847 0 0,7-56 691 0 0,-45 491 1875 0 0,36-375-2307 0 0,-8 167-1510 0 0,15-270-828 0 0,-2-37 99 0 0,-4-41 372 0 0,-1-106 1328 0 0,-3-107 4459 0 0,13 193-1855 0 0,19-139 0 0 0,-16 188-2132 0 0,2 1 0 0 0,1 1 0 0 0,1-1 0 0 0,2 1 0 0 0,0 0-1 0 0,1 1 1 0 0,1 0 0 0 0,1 1 0 0 0,24-34 0 0 0,-29 47-250 0 0,0 0 0 0 0,0 1 0 0 0,0 0 0 0 0,1 0 1 0 0,1 0-1 0 0,-1 1 0 0 0,1 1 0 0 0,0-1 0 0 0,0 1 0 0 0,0 1 0 0 0,1 0 1 0 0,0 0-1 0 0,-1 1 0 0 0,1 0 0 0 0,1 1 0 0 0,-1 0 0 0 0,0 0 0 0 0,1 1 1 0 0,-1 0-1 0 0,0 1 0 0 0,1 1 0 0 0,-1-1 0 0 0,0 2 0 0 0,21 4 0 0 0,-19-3 38 0 0,0 1 0 0 0,0 1-1 0 0,0 0 1 0 0,-1 1-1 0 0,1 0 1 0 0,-1 0-1 0 0,-1 1 1 0 0,1 1-1 0 0,-1 0 1 0 0,-1 0-1 0 0,1 1 1 0 0,-1 0 0 0 0,-1 1-1 0 0,0 0 1 0 0,0 0-1 0 0,-1 1 1 0 0,0-1-1 0 0,-1 2 1 0 0,9 22-1 0 0,-11-23 95 0 0,-1 0 0 0 0,0 0 0 0 0,-1 0 0 0 0,-1 0 0 0 0,1 1 0 0 0,-2-1 0 0 0,0 0 0 0 0,0 1-1 0 0,-1-1 1 0 0,0 1 0 0 0,-1-1 0 0 0,0 0 0 0 0,-1 0 0 0 0,0 0 0 0 0,-1 0 0 0 0,0 0 0 0 0,-1-1-1 0 0,0 0 1 0 0,-1 0 0 0 0,0 0 0 0 0,0-1 0 0 0,-1 1 0 0 0,-10 9 0 0 0,5-5 8 0 0,-1-2-1 0 0,0 1 1 0 0,-1-2 0 0 0,-1 0 0 0 0,0 0-1 0 0,0-2 1 0 0,-1 0 0 0 0,0 0 0 0 0,0-2-1 0 0,-1 0 1 0 0,0 0 0 0 0,0-2 0 0 0,-1 0-1 0 0,-20 2 1 0 0,7 3-348 0 0,31-10 336 0 0,-1 1-1 0 0,1-1 1 0 0,-1 0-1 0 0,1 1 0 0 0,-1-1 1 0 0,1 1-1 0 0,0-1 1 0 0,-1 1-1 0 0,1 0 1 0 0,0-1-1 0 0,-1 1 1 0 0,1-1-1 0 0,0 1 0 0 0,0 0 1 0 0,-1-1-1 0 0,1 1 1 0 0,0 0-1 0 0,0-1 1 0 0,0 1-1 0 0,0 0 1 0 0,0-1-1 0 0,0 1 0 0 0,0 0 1 0 0,0-1-1 0 0,0 2 1 0 0,2 2 13 0 0,0 1 0 0 0,0-1 0 0 0,1 0 0 0 0,-1 0-1 0 0,1 0 1 0 0,0 0 0 0 0,0 0 0 0 0,5 4 0 0 0,4 7 147 0 0,58 74-17 0 0,81 96-731 0 0,-39-71-4327 0 0,-98-104 2787 0 0,0 1-1 0 0,1-1 1 0 0,15 7 0 0 0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19.6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285 89 2828 0 0,'-39'-59'15783'0'0,"18"37"-13501"0"0,20 21-2247 0 0,-1 0 0 0 0,1 0 0 0 0,-1 0 0 0 0,0 0 0 0 0,0 1 0 0 0,1-1 0 0 0,-1 1 0 0 0,0-1 0 0 0,0 1 0 0 0,1 0 0 0 0,-1 0 0 0 0,0 0 0 0 0,0 0 0 0 0,0 0 0 0 0,0 0 0 0 0,1 0 0 0 0,-1 0 0 0 0,0 1 0 0 0,0-1 0 0 0,0 1 0 0 0,1-1 0 0 0,-1 1 0 0 0,0 0 0 0 0,1 0 0 0 0,-1 0 0 0 0,0 0 0 0 0,1 0 0 0 0,0 0 0 0 0,-3 2 0 0 0,-39 36 201 0 0,29-22-168 0 0,0 1-1 0 0,2 1 1 0 0,0 0-1 0 0,1 1 1 0 0,1 0-1 0 0,0 1 0 0 0,2 0 1 0 0,0 0-1 0 0,2 0 1 0 0,0 1-1 0 0,1 0 1 0 0,-2 39-1 0 0,2 18-538 0 0,4 1 1 0 0,11 96-1 0 0,-8-148 200 0 0,7 85-1327 0 0,4 47-2251 0 0,-10-55-5158 0 0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19.9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3 198 2596 0 0,'-2'-13'2808'0'0,"2"-2"-779"0"0,2 4-397 0 0,5-2-472 0 0,2 3-180 0 0,4-5-204 0 0,1 2-120 0 0,4 0-112 0 0,6 0-112 0 0,3 0-208 0 0,2 2-268 0 0,5-1-284 0 0,6 3-272 0 0,2-3-404 0 0,3 4-252 0 0,2 0-2092 0 0,0 0-1505 0 0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20.3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111 67 1116 0 0,'-111'-67'24662'0'0,"131"73"-24276"0"0,302 140-2371 0 0,-179-78 925 0 0,7 8 586 0 0,-148-75 499 0 0,-1 0-1 0 0,0 0 1 0 0,0 0-1 0 0,0 0 1 0 0,0 0-1 0 0,0 1 1 0 0,0-1 0 0 0,-1 0-1 0 0,1 1 1 0 0,0-1-1 0 0,-1 0 1 0 0,1 1-1 0 0,-1-1 1 0 0,1 1-1 0 0,-1-1 1 0 0,0 1-1 0 0,0-1 1 0 0,1 1-1 0 0,-1 0 1 0 0,0-1-1 0 0,-1 1 1 0 0,1-1-1 0 0,0 1 1 0 0,0-1-1 0 0,0 1 1 0 0,-1-1-1 0 0,1 1 1 0 0,-1-1-1 0 0,0 1 1 0 0,0 1-1 0 0,-22 46 331 0 0,20-44-330 0 0,-181 310 826 0 0,-1 1-1845 0 0,73-100-4900 0 0,106-204 4580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39:04.1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1 1244 0 0,'-31'3'16684'0'0,"35"-3"-16463"0"0,436 10 1786 0 0,-99 0-1624 0 0,-127-8-131 0 0,768 33-48 0 0,-935-30-195 0 0,22 2 277 0 0,135-4-1 0 0,-201-3-217 0 0,36-4 138 0 0,-32 5 821 0 0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21.2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111 72 3200 0 0,'11'-15'15470'0'0,"0"57"-13447"0"0,-13 41-1184 0 0,-3 0 1 0 0,-23 124 0 0 0,5-50-336 0 0,-1 54-105 0 0,-26 191-582 0 0,50-400 42 0 0,2-30-632 0 0,5-95-165 0 0,6-117 4631 0 0,50-280 0 0 0,-27 378-2585 0 0,-31 125-1056 0 0,1 1 0 0 0,0 0 0 0 0,2 1 0 0 0,0 0 0 0 0,0 0 0 0 0,17-20 0 0 0,-21 30-81 0 0,0 0-1 0 0,0 0 0 0 0,1 0 1 0 0,0 1-1 0 0,0 0 1 0 0,0 0-1 0 0,1 0 1 0 0,-1 0-1 0 0,1 1 0 0 0,0 0 1 0 0,0 0-1 0 0,0 1 1 0 0,0 0-1 0 0,0 0 0 0 0,0 0 1 0 0,1 1-1 0 0,-1-1 1 0 0,1 2-1 0 0,-1-1 1 0 0,1 1-1 0 0,0 0 0 0 0,9 1 1 0 0,-7 1-27 0 0,1 1 0 0 0,-1 0-1 0 0,1 0 1 0 0,-1 1 0 0 0,-1 0 0 0 0,1 0 0 0 0,0 1 0 0 0,-1 1 0 0 0,0-1 0 0 0,0 1-1 0 0,-1 0 1 0 0,1 1 0 0 0,-1 0 0 0 0,9 12 0 0 0,-4-5 24 0 0,-2 0 0 0 0,1 1 0 0 0,-2 0-1 0 0,0 1 1 0 0,-1 0 0 0 0,-1 0 0 0 0,0 1 0 0 0,-1-1 0 0 0,-1 1 0 0 0,4 22 0 0 0,-8-31 35 0 0,0 0 1 0 0,0-1-1 0 0,-1 1 1 0 0,0 0 0 0 0,-1 0-1 0 0,0-1 1 0 0,0 1-1 0 0,0 0 1 0 0,-1-1 0 0 0,-1 1-1 0 0,1-1 1 0 0,-1 0 0 0 0,0 0-1 0 0,0 0 1 0 0,-1 0-1 0 0,0-1 1 0 0,0 1 0 0 0,-1-1-1 0 0,0 0 1 0 0,0 0 0 0 0,0 0-1 0 0,-1-1 1 0 0,0 0-1 0 0,0 0 1 0 0,-12 7 0 0 0,-8 3-35 0 0,-1-2 0 0 0,0-1 0 0 0,-32 11 0 0 0,-19 7-885 0 0,77-30 900 0 0,0 1-1 0 0,0 0 1 0 0,0-1 0 0 0,0 1-1 0 0,0 0 1 0 0,0-1 0 0 0,0 1-1 0 0,0 0 1 0 0,1 0-1 0 0,-1 0 1 0 0,0 0 0 0 0,1 0-1 0 0,-1 0 1 0 0,0 0-1 0 0,1 0 1 0 0,-1 0 0 0 0,1 0-1 0 0,0 0 1 0 0,-1 0 0 0 0,1 0-1 0 0,0 0 1 0 0,0 1-1 0 0,0-1 1 0 0,0 0 0 0 0,-1 0-1 0 0,2 0 1 0 0,-1 0-1 0 0,0 1 1 0 0,0-1 0 0 0,0 0-1 0 0,0 0 1 0 0,1 0-1 0 0,-1 0 1 0 0,1 0 0 0 0,-1 0-1 0 0,1 1 1 0 0,0 0 0 0 0,28 46 335 0 0,-18-32-169 0 0,156 235 1008 0 0,-71-134-2962 0 0,12-12-4826 0 0,-70-80 1976 0 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21.6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62 2892 0 0,'27'-47'14096'0'0,"-27"46"-13992"0"0,0 1-1 0 0,0-1 1 0 0,0 0-1 0 0,1 1 1 0 0,-1-1-1 0 0,0 0 0 0 0,1 0 1 0 0,-1 1-1 0 0,0-1 1 0 0,1 1-1 0 0,-1-1 1 0 0,1 0-1 0 0,-1 1 1 0 0,1-1-1 0 0,-1 1 0 0 0,1-1 1 0 0,-1 1-1 0 0,1-1 1 0 0,0 1-1 0 0,-1 0 1 0 0,1-1-1 0 0,0 1 1 0 0,-1 0-1 0 0,1-1 1 0 0,0 1-1 0 0,-1 0 0 0 0,1 0 1 0 0,0 0-1 0 0,0 0 1 0 0,-1 0-1 0 0,1-1 1 0 0,0 1-1 0 0,0 0 1 0 0,-1 1-1 0 0,1-1 0 0 0,1 0 1 0 0,-1 3-58 0 0,0 0-1 0 0,0 0 1 0 0,0 1 0 0 0,-1-1-1 0 0,1 0 1 0 0,-1 1-1 0 0,1-1 1 0 0,-1 0 0 0 0,0 1-1 0 0,-1-1 1 0 0,1 0 0 0 0,-1 6-1 0 0,0-1 43 0 0,0 32 88 0 0,0-21-275 0 0,1 1 0 0 0,1 0 0 0 0,0-1 0 0 0,6 27 1 0 0,-4-36-251 0 0,22 74-1694 0 0,-5-45-1123 0 0,8-7-3576 0 0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21.9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140 100 4060 0 0,'-18'-15'2829'0'0,"1"5"-517"0"0,3-1-680 0 0,-1 1-204 0 0,1 0-368 0 0,1 2-112 0 0,4 0-288 0 0,-4 1-8 0 0,6 1-220 0 0,0-1-104 0 0,-6-1-804 0 0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22.4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 45 1772 0 0,'-15'-10'16500'0'0,"18"8"-16238"0"0,-1 0-1 0 0,1 1 0 0 0,-1-1 0 0 0,1 1 0 0 0,0-1 0 0 0,0 1 1 0 0,0 0-1 0 0,0 0 0 0 0,0 0 0 0 0,0 0 0 0 0,5 0 1 0 0,60-8-395 0 0,1 3 1 0 0,86 2 0 0 0,136 27-10158 0 0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22.7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2532 0 0,'5'5'4749'0'0,"11"4"-2187"0"0,334-1 750 0 0,-84-4-7503 0 0,-224-4 587 0 0,-23 0 648 0 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23.1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229 141 720 0 0,'-12'-6'1780'0'0,"1"-1"-1"0"0,0 0 1 0 0,0-1 0 0 0,1 0-1 0 0,0 0 1 0 0,0-1 0 0 0,1-1-1 0 0,-9-11 1 0 0,-26-24 4965 0 0,34 33-4800 0 0,20 17-1002 0 0,22 16-561 0 0,89 83-364 0 0,56 52-1556 0 0,-174-153 1529 0 0,0 1-1 0 0,1-1 1 0 0,-1 1 0 0 0,-1 0 0 0 0,1 0 0 0 0,-1 0 0 0 0,1 0 0 0 0,-1 0 0 0 0,0 1 0 0 0,-1-1-1 0 0,1 1 1 0 0,-1-1 0 0 0,0 1 0 0 0,0 0 0 0 0,0-1 0 0 0,0 1 0 0 0,-1 0 0 0 0,0 0 0 0 0,0-1 0 0 0,0 1-1 0 0,-1 0 1 0 0,0 0 0 0 0,0-1 0 0 0,0 1 0 0 0,0 0 0 0 0,-1-1 0 0 0,1 0 0 0 0,-1 1 0 0 0,-3 4-1 0 0,-8 13 30 0 0,0-1 0 0 0,-1-1 0 0 0,-2 0 0 0 0,-25 27 0 0 0,9-11-133 0 0,-24 30-831 0 0,-93 119-3614 0 0,124-149-564 0 0,-32 63 0 0 0,40-68-1673 0 0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1:35.6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621 67 1940 0 0,'-8'-28'8668'0'0,"7"26"-8195"0"0,0-1 0 0 0,-1 0 0 0 0,0 1 0 0 0,1-1 1 0 0,-1 1-1 0 0,-4-4 946 0 0,4 4-946 0 0,-1 0 1 0 0,1 0-1 0 0,0 0 0 0 0,-1 1 0 0 0,1-1 0 0 0,-1 1 0 0 0,0 0 1 0 0,1 0-1 0 0,-1 0 0 0 0,-4-1 0 0 0,4 1-147 0 0,-46 16 1118 0 0,31-6-1201 0 0,1 1 0 0 0,0 1 1 0 0,1 0-1 0 0,1 1 0 0 0,-1 1 0 0 0,2 1 1 0 0,-19 20-1 0 0,-3 11 315 0 0,-41 62-1 0 0,40-50-340 0 0,2 2-1 0 0,4 1 0 0 0,1 1 1 0 0,4 2-1 0 0,2 1 1 0 0,-19 82-1 0 0,34-104-186 0 0,1 1 0 0 0,3 0-1 0 0,1 1 1 0 0,2-1 0 0 0,2 1 0 0 0,2-1-1 0 0,2 1 1 0 0,1-1 0 0 0,3 0 0 0 0,23 77-1 0 0,-7-54-437 0 0,3 0 0 0 0,70 121 0 0 0,-77-155-242 0 0,1 0 1 0 0,2-2-1 0 0,1-1 0 0 0,1 0 1 0 0,2-2-1 0 0,0-1 0 0 0,40 29 1 0 0,-57-49-122 0 0,-1 0 0 0 0,1 0 1 0 0,1-1-1 0 0,-1-1 0 0 0,1 0 1 0 0,15 4-1 0 0,37 0-6696 0 0,-37-8 2410 0 0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1:36.3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22 277 2504 0 0,'-4'-10'1288'0'0,"1"1"0"0"0,-1-1 1 0 0,1 0-1 0 0,1 0 0 0 0,0 0 0 0 0,0 0 0 0 0,1 0 0 0 0,1-1 0 0 0,-1 1 1 0 0,3-14-1 0 0,-2 15-839 0 0,1 1 1 0 0,1-1 0 0 0,0 1-1 0 0,0 0 1 0 0,1 0 0 0 0,0 0-1 0 0,0 0 1 0 0,0 0 0 0 0,1 1-1 0 0,1-1 1 0 0,-1 1 0 0 0,10-11-1 0 0,-12 16-417 0 0,4 2 58 0 0,11 2-3 0 0,-9 9-65 0 0,-1 1-1 0 0,0-1 0 0 0,-1 1 1 0 0,-1 0-1 0 0,0 1 1 0 0,0-1-1 0 0,-2 1 0 0 0,1 0 1 0 0,1 16-1 0 0,4 9-8 0 0,28 120 38 0 0,-20-80 78 0 0,28 82 1 0 0,-21-93-49 0 0,38 75-1 0 0,-53-123-92 0 0,2-1 0 0 0,-1-1-1 0 0,2 0 1 0 0,0-1 0 0 0,1 0 0 0 0,1-1-1 0 0,0 0 1 0 0,1-1 0 0 0,18 13-1 0 0,-28-24-6 0 0,1 1 0 0 0,0-1-1 0 0,0 0 1 0 0,0 0-1 0 0,0 0 1 0 0,1-1-1 0 0,-1 0 1 0 0,1-1 0 0 0,-1 1-1 0 0,1-1 1 0 0,0 0-1 0 0,0-1 1 0 0,-1 0-1 0 0,1 0 1 0 0,7-1-1 0 0,-3-1-24 0 0,-1 0 0 0 0,1-1 0 0 0,-1 0 0 0 0,1-1 0 0 0,-1 0 0 0 0,0-1 0 0 0,-1 0 0 0 0,15-10 0 0 0,3-5-75 0 0,-2-1 0 0 0,0-1 1 0 0,-1-2-1 0 0,-1 0 0 0 0,21-30 0 0 0,-10 9 220 0 0,-3-2 0 0 0,-1-1 0 0 0,36-80 0 0 0,-51 94 446 0 0,-2 0 1 0 0,-1 0-1 0 0,-2-1 0 0 0,-2-1 1 0 0,-1 1-1 0 0,4-59 0 0 0,-11 79-326 0 0,0-1 0 0 0,-1 1 0 0 0,-1 0 0 0 0,-1 0 0 0 0,0 0 0 0 0,-1 0 0 0 0,-9-23 0 0 0,10 32-195 0 0,1-1 0 0 0,-1 1 0 0 0,0 0 0 0 0,-1 0 0 0 0,1 1 0 0 0,-1-1 0 0 0,0 1 0 0 0,-1 0 0 0 0,1 0 0 0 0,-1 0 0 0 0,0 0 0 0 0,0 1 0 0 0,-1 0 0 0 0,1 0 0 0 0,-1 0 0 0 0,0 1 0 0 0,0 0 0 0 0,0 0 0 0 0,-7-2 0 0 0,10 4-30 0 0,0 1 0 0 0,-1-1 0 0 0,1 1 1 0 0,0 0-1 0 0,0 0 0 0 0,-1 0 0 0 0,1 1 0 0 0,0-1 0 0 0,0 1 1 0 0,-1-1-1 0 0,1 1 0 0 0,0 0 0 0 0,0 1 0 0 0,0-1 0 0 0,0 0 1 0 0,0 1-1 0 0,1-1 0 0 0,-1 1 0 0 0,0 0 0 0 0,1 0 0 0 0,-1 0 1 0 0,1 1-1 0 0,0-1 0 0 0,-1 0 0 0 0,1 1 0 0 0,0-1 0 0 0,1 1 1 0 0,-1 0-1 0 0,0 0 0 0 0,1 0 0 0 0,-2 4 0 0 0,-1 3-40 0 0,0-1 0 0 0,0 1-1 0 0,1-1 1 0 0,1 1 0 0 0,0 0-1 0 0,0 0 1 0 0,1 0 0 0 0,-1 17 0 0 0,3-19 0 0 0,0-1 1 0 0,0 1-1 0 0,0 0 1 0 0,1 0-1 0 0,1 0 0 0 0,-1-1 1 0 0,1 1-1 0 0,0-1 1 0 0,1 0-1 0 0,-1 0 1 0 0,1 0-1 0 0,1-1 1 0 0,0 1-1 0 0,0-1 1 0 0,0 0-1 0 0,0 0 1 0 0,1 0-1 0 0,0-1 1 0 0,0 0-1 0 0,1 0 1 0 0,-1-1-1 0 0,1 0 1 0 0,13 6-1 0 0,-7-4-138 0 0,0-1-1 0 0,1 0 1 0 0,0-1-1 0 0,-1-1 1 0 0,1 0 0 0 0,1-1-1 0 0,-1 0 1 0 0,0-2-1 0 0,0 1 1 0 0,1-2-1 0 0,-1 0 1 0 0,19-3-1 0 0,-10-2-267 0 0,-1 0 1 0 0,1-1-1 0 0,-1-2 0 0 0,-1 0 0 0 0,0-1 0 0 0,0-1 0 0 0,36-26 1 0 0,32-36-3901 0 0,-4-7-4674 0 0,-78 73 7959 0 0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1:36.8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119 46 372 0 0,'14'-45'23726'0'0,"-31"65"-24019"0"0,7-7 830 0 0,-3 2-397 0 0,2 1 0 0 0,0 1 1 0 0,0-1-1 0 0,2 2 0 0 0,0-1 1 0 0,1 1-1 0 0,1 1 0 0 0,0-1 1 0 0,2 1-1 0 0,0 0 0 0 0,-3 30 1 0 0,7-37-139 0 0,0 0 0 0 0,1 0 0 0 0,1 0 1 0 0,0 0-1 0 0,1 0 0 0 0,0 0 0 0 0,1 0 1 0 0,0 0-1 0 0,1-1 0 0 0,0 0 0 0 0,0 1 1 0 0,2-2-1 0 0,-1 1 0 0 0,1-1 0 0 0,1 1 0 0 0,0-2 1 0 0,0 1-1 0 0,1-1 0 0 0,17 16 0 0 0,-22-22-54 0 0,1 1-1 0 0,0-1 0 0 0,0 0 0 0 0,0 0 0 0 0,0 0 1 0 0,1 0-1 0 0,-1-1 0 0 0,1 0 0 0 0,-1 0 0 0 0,1 0 1 0 0,0 0-1 0 0,0-1 0 0 0,0 0 0 0 0,0 0 0 0 0,0 0 1 0 0,0 0-1 0 0,0-1 0 0 0,0 0 0 0 0,0 0 1 0 0,0 0-1 0 0,1-1 0 0 0,-1 0 0 0 0,0 0 0 0 0,0 0 1 0 0,-1-1-1 0 0,1 1 0 0 0,0-1 0 0 0,0 0 0 0 0,-1 0 1 0 0,8-6-1 0 0,-4 3 2 0 0,-1-1 0 0 0,0-1 1 0 0,0 1-1 0 0,-1-1 1 0 0,0-1-1 0 0,0 1 0 0 0,0-1 1 0 0,-1 0-1 0 0,0 0 0 0 0,-1 0 1 0 0,0-1-1 0 0,0 0 0 0 0,-1 1 1 0 0,0-1-1 0 0,3-16 0 0 0,-4 13 59 0 0,-1 1-1 0 0,0-1 0 0 0,0 0 0 0 0,-1 0 1 0 0,-1 0-1 0 0,0 0 0 0 0,0 1 0 0 0,-2-1 1 0 0,1 0-1 0 0,-1 1 0 0 0,-1 0 0 0 0,0 0 0 0 0,-1 0 1 0 0,0 0-1 0 0,0 0 0 0 0,-1 1 0 0 0,-1 0 1 0 0,1 0-1 0 0,-2 1 0 0 0,1 0 0 0 0,-1 0 1 0 0,-17-13-1 0 0,-28-13-4770 0 0,-8 13-5029 0 0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1:37.6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102 189 4132 0 0,'-37'-63'12263'0'0,"2"-1"-4361"0"0,6 11-2738 0 0,28 52-4940 0 0,1 0-212 0 0,0 1 0 0 0,0 0 0 0 0,0 0 0 0 0,0-1 0 0 0,0 1 1 0 0,1 0-1 0 0,-1-1 0 0 0,0 1 0 0 0,0 0 0 0 0,0-1 0 0 0,0 1 1 0 0,0 0-1 0 0,1 0 0 0 0,-1-1 0 0 0,0 1 0 0 0,0 0 0 0 0,0 0 0 0 0,1 0 1 0 0,-1-1-1 0 0,0 1 0 0 0,0 0 0 0 0,1 0 0 0 0,-1 0 0 0 0,0-1 1 0 0,0 1-1 0 0,1 0 0 0 0,-1 0 0 0 0,0 0 0 0 0,1 0 0 0 0,-1 0 0 0 0,0 0 1 0 0,0 0-1 0 0,1 0 0 0 0,-1 0 0 0 0,0 0 0 0 0,1 0 0 0 0,-1 0 0 0 0,0 0 1 0 0,1 0-1 0 0,-1 0 0 0 0,23 6 78 0 0,25 17-387 0 0,-41-19 260 0 0,65 36-1431 0 0,86 65 0 0 0,-142-94 1238 0 0,49 35-561 0 0,146 111-469 0 0,-169-129 2814 0 0,-41-27-1474 0 0,8 11-6 0 0,-9-6-68 0 0,-1-1 0 0 0,-1 0 0 0 0,1 1 1 0 0,-1-1-1 0 0,1 0 0 0 0,-2 0 0 0 0,1 0 1 0 0,0 0-1 0 0,-1 0 0 0 0,-5 6 0 0 0,-40 52 123 0 0,27-37-53 0 0,-202 250 721 0 0,-74 100-464 0 0,276-348-818 0 0,-2 3-3950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39:06.3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85 13 912 0 0,'2'-13'7059'0'0,"-5"125"779"0"0,-6 85-5422 0 0,1-10-1503 0 0,-16 186 649 0 0,1-37-257 0 0,16-195-688 0 0,-5 168-242 0 0,11-300 346 0 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1:38.5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0 127 2352 0 0,'3'-42'11277'0'0,"2"20"-8457"0"0,-4 19-2440 0 0,0-1 1 0 0,0 1 0 0 0,0-1-1 0 0,0 1 1 0 0,1 0 0 0 0,0 0 0 0 0,0 0-1 0 0,0 0 1 0 0,0 0 0 0 0,0 0-1 0 0,0 0 1 0 0,1 1 0 0 0,-1-1 0 0 0,1 1-1 0 0,4-3 1 0 0,-5 3-158 0 0,25 12 327 0 0,-23-5-516 0 0,-1 0 0 0 0,1 0 1 0 0,-1 0-1 0 0,0 0 0 0 0,0 0 0 0 0,-1 0 0 0 0,1 1 1 0 0,-1 0-1 0 0,-1-1 0 0 0,2 8 0 0 0,9 66-3 0 0,-7-37 7 0 0,3 8 17 0 0,6 42 82 0 0,4-1 1 0 0,33 101-1 0 0,-42-166-112 0 0,1 0-1 0 0,1-1 1 0 0,1 0 0 0 0,2-1 0 0 0,0 0 0 0 0,1-1 0 0 0,1-1 0 0 0,2 0-1 0 0,0-1 1 0 0,1-1 0 0 0,39 31 0 0 0,-49-44-70 0 0,1 0-1 0 0,1-1 1 0 0,-1 0-1 0 0,1 0 1 0 0,0-1-1 0 0,0-1 1 0 0,1 0 0 0 0,0-1-1 0 0,-1 0 1 0 0,1 0-1 0 0,0-1 1 0 0,0-1 0 0 0,0 0-1 0 0,0-1 1 0 0,0 0-1 0 0,0-1 1 0 0,0 0-1 0 0,0-1 1 0 0,0 0 0 0 0,0-1-1 0 0,15-6 1 0 0,-4 0-105 0 0,-1-1 0 0 0,-1-1 1 0 0,0-1-1 0 0,0-2 0 0 0,-1 1 1 0 0,-1-2-1 0 0,0-1 0 0 0,-1 0 0 0 0,26-31 1 0 0,-12 10 350 0 0,-2-2 0 0 0,-2-1 0 0 0,-1-2 1 0 0,-3 0-1 0 0,-1-1 0 0 0,20-54 0 0 0,-35 75 194 0 0,0 0 0 0 0,-1 0 0 0 0,-2 0 0 0 0,0-1 0 0 0,-1 0 0 0 0,-2 0 0 0 0,0 0 0 0 0,-1 0 0 0 0,-1 0 0 0 0,-2 0 0 0 0,0 0 0 0 0,-1 0 0 0 0,-2 0 0 0 0,0 1 0 0 0,-10-27 0 0 0,12 42-352 0 0,0 0 0 0 0,0 1 0 0 0,0 0-1 0 0,-1 0 1 0 0,0 0 0 0 0,0 0 0 0 0,0 0-1 0 0,-1 1 1 0 0,0 0 0 0 0,0 0-1 0 0,-10-8 1 0 0,12 11-37 0 0,0 1 0 0 0,0-1 0 0 0,0 1 0 0 0,-1 0 1 0 0,1 0-1 0 0,0 0 0 0 0,-1 1 0 0 0,1-1 0 0 0,-1 1 0 0 0,1-1 0 0 0,-1 1 0 0 0,1 0 0 0 0,-1 1 0 0 0,1-1 0 0 0,-1 1 0 0 0,1-1 0 0 0,-1 1 1 0 0,1 0-1 0 0,0 0 0 0 0,-1 1 0 0 0,1-1 0 0 0,0 1 0 0 0,0-1 0 0 0,0 1 0 0 0,-5 4 0 0 0,-1 1-8 0 0,0 0-1 0 0,0 1 0 0 0,1-1 1 0 0,0 2-1 0 0,0-1 1 0 0,1 1-1 0 0,0 1 1 0 0,1-1-1 0 0,0 1 1 0 0,1 0-1 0 0,0 0 1 0 0,0 1-1 0 0,1-1 0 0 0,0 1 1 0 0,1 0-1 0 0,0 0 1 0 0,1 1-1 0 0,0-1 1 0 0,1 0-1 0 0,0 1 1 0 0,1-1-1 0 0,0 1 1 0 0,1-1-1 0 0,0 0 0 0 0,4 16 1 0 0,-2-15-81 0 0,-1 1 0 0 0,2-1 0 0 0,-1 0 0 0 0,2 0 0 0 0,0-1 0 0 0,0 1 0 0 0,1-1 0 0 0,0 0 0 0 0,1-1 0 0 0,0 1 0 0 0,1-1 0 0 0,0-1 0 0 0,0 1 0 0 0,1-1 0 0 0,1-1 0 0 0,-1 0 0 0 0,1 0 0 0 0,1-1 0 0 0,-1 0 0 0 0,1-1 0 0 0,0 0 0 0 0,24 8 0 0 0,-16-10-349 0 0,0 0 0 0 0,1-1 0 0 0,0-2 0 0 0,-1 0 0 0 0,1 0 0 0 0,0-2 0 0 0,-1-1 0 0 0,1 0 0 0 0,-1-2 0 0 0,1 0 0 0 0,27-10 0 0 0,20-10-4466 0 0,115-61 1 0 0,-120 54-330 0 0,-34 17-614 0 0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1:38.9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59 22 3436 0 0,'-23'-22'21608'0'0,"18"31"-21395"0"0,0 0 1 0 0,1 1-1 0 0,1-1 0 0 0,-1 1 0 0 0,1 0 0 0 0,1 0 1 0 0,0 0-1 0 0,-1 15 0 0 0,-1 88-143 0 0,4-101-31 0 0,0 9-363 0 0,1-1-1 0 0,1 1 1 0 0,8 29-1 0 0,-8-41-224 0 0,0 0-1 0 0,1-1 0 0 0,0 1 0 0 0,0-1 0 0 0,1 1 0 0 0,1-1 0 0 0,-1-1 0 0 0,1 1 0 0 0,0-1 0 0 0,9 10 0 0 0,11-1-3818 0 0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1:39.2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158 115 1192 0 0,'-16'-13'3244'0'0,"1"3"-783"0"0,1-2-605 0 0,1 3-340 0 0,-1-1-396 0 0,1 2-76 0 0,0 0-148 0 0,2-1 56 0 0,0 3-216 0 0,2-2-12 0 0,2 3-156 0 0,-5-3-864 0 0,2 0-1452 0 0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1:39.5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327 44 1712 0 0,'-39'-44'14413'0'0,"41"58"-13940"0"0,1-1-1 0 0,0 0 0 0 0,1 0 0 0 0,0 0 0 0 0,1 0 1 0 0,1-1-1 0 0,8 14 0 0 0,8 22-155 0 0,20 52-25 0 0,-5 2 1 0 0,-5 2 0 0 0,27 146-1 0 0,-51-204 58 0 0,-3 0 0 0 0,-2 0 0 0 0,-1 1 1 0 0,-3-1-1 0 0,-1 0 0 0 0,-3 0 0 0 0,-2 0 0 0 0,-1 0 0 0 0,-3-1 0 0 0,-25 66 0 0 0,12-55 446 0 0,-3-2-1 0 0,-2-1 1 0 0,-62 84 0 0 0,-129 128-303 0 0,171-221-3347 0 0,20-28-1453 0 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6:14.5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370 129 2176 0 0,'6'16'11428'0'0,"0"-17"-11883"0"0,-4 1 616 0 0,30-30 1750 0 0,-32 30-1812 0 0,1-1 0 0 0,-1 0 1 0 0,1 0-1 0 0,-1 1 1 0 0,1-1-1 0 0,-1 0 0 0 0,0 0 1 0 0,0 0-1 0 0,1 0 1 0 0,-1 1-1 0 0,0-1 0 0 0,0 0 1 0 0,0 0-1 0 0,0 0 0 0 0,0 0 1 0 0,0 0-1 0 0,0 0 1 0 0,0 1-1 0 0,0-1 0 0 0,0 0 1 0 0,-1 0-1 0 0,1 0 0 0 0,0 0 1 0 0,0 1-1 0 0,-1-1 1 0 0,1 0-1 0 0,-1 0 0 0 0,1 0 1 0 0,-1 1-1 0 0,0-2 0 0 0,-1 1 33 0 0,1 0-1 0 0,-1-1 1 0 0,0 1-1 0 0,0 0 1 0 0,0 0-1 0 0,0 0 1 0 0,-1 0-1 0 0,1 1 0 0 0,0-1 1 0 0,0 1-1 0 0,-4-1 1 0 0,-3-1 4 0 0,-1 2 0 0 0,1-1 0 0 0,0 2 1 0 0,-1-1-1 0 0,-10 3 0 0 0,0 2-51 0 0,1 1 1 0 0,0 1-1 0 0,0 0 0 0 0,1 2 0 0 0,0 0 1 0 0,0 1-1 0 0,1 1 0 0 0,1 1 1 0 0,-17 14-1 0 0,21-16-58 0 0,1 0-1 0 0,0 1 1 0 0,1 0 0 0 0,0 1 0 0 0,0 0-1 0 0,2 1 1 0 0,-1 0 0 0 0,2 0 0 0 0,0 1-1 0 0,0-1 1 0 0,1 2 0 0 0,-6 21 0 0 0,11-28-58 0 0,0 0 1 0 0,1 0-1 0 0,0 0 1 0 0,0 0-1 0 0,1 0 1 0 0,0 0 0 0 0,0 0-1 0 0,1 0 1 0 0,0 0-1 0 0,0-1 1 0 0,1 1-1 0 0,0-1 1 0 0,0 0-1 0 0,1 0 1 0 0,0 0 0 0 0,0 0-1 0 0,1 0 1 0 0,0-1-1 0 0,0 0 1 0 0,0 0-1 0 0,1 0 1 0 0,-1-1-1 0 0,2 0 1 0 0,-1 0 0 0 0,0 0-1 0 0,9 4 1 0 0,-6-3-55 0 0,-1-1 0 0 0,1 0 0 0 0,1-1 0 0 0,-1 1 0 0 0,0-2 0 0 0,1 1 0 0 0,0-2 0 0 0,0 1 0 0 0,0-1 0 0 0,0 0 0 0 0,0-1 0 0 0,1-1 0 0 0,-1 1 0 0 0,0-2 1 0 0,0 1-1 0 0,1-1 0 0 0,-1-1 0 0 0,0 0 0 0 0,19-6 0 0 0,-24 5 106 0 0,0 1 0 0 0,0-1 0 0 0,0 0 0 0 0,-1 0 0 0 0,1 0 0 0 0,-1 0 0 0 0,0-1-1 0 0,0 0 1 0 0,0 0 0 0 0,0 0 0 0 0,-1 0 0 0 0,0-1 0 0 0,0 1 0 0 0,0-1 0 0 0,0 0 0 0 0,-1 0 0 0 0,1 0 0 0 0,-1 0 0 0 0,-1 0 0 0 0,1 0 0 0 0,1-8 0 0 0,-1-7 405 0 0,-1 0 0 0 0,0 0 1 0 0,-1 0-1 0 0,-5-32 0 0 0,2 33-99 0 0,2 0 1 0 0,0 1-1 0 0,1-1 0 0 0,3-24 0 0 0,-2 38-325 0 0,0 1 0 0 0,0-1 0 0 0,1 0 0 0 0,0 1 0 0 0,-1-1-1 0 0,2 1 1 0 0,-1-1 0 0 0,0 1 0 0 0,1 0 0 0 0,0 0 0 0 0,0 0 0 0 0,0 1 0 0 0,0-1-1 0 0,1 1 1 0 0,-1-1 0 0 0,9-4 0 0 0,-6 4-73 0 0,0 1-1 0 0,1 0 1 0 0,-1 0 0 0 0,1 1-1 0 0,0-1 1 0 0,0 2-1 0 0,0-1 1 0 0,0 1 0 0 0,0 0-1 0 0,12 0 1 0 0,-5 1-94 0 0,-1 1 0 0 0,1 0 0 0 0,-1 1 0 0 0,0 1 0 0 0,1 0 0 0 0,-1 1 1 0 0,0 0-1 0 0,-1 1 0 0 0,1 0 0 0 0,-1 1 0 0 0,19 12 0 0 0,-21-11 106 0 0,-1 1 1 0 0,0 1-1 0 0,-1-1 1 0 0,0 1-1 0 0,0 1 1 0 0,-1-1-1 0 0,0 1 0 0 0,-1 1 1 0 0,0-1-1 0 0,-1 1 1 0 0,0 0-1 0 0,0 0 1 0 0,-1 1-1 0 0,-1-1 0 0 0,3 14 1 0 0,0 16 730 0 0,-1-1 0 0 0,-2 1 0 0 0,-3 43 0 0 0,0-56 303 0 0,4-48-703 0 0,0 0 1 0 0,1 1 0 0 0,1-1-1 0 0,0 2 1 0 0,2-1 0 0 0,0 1-1 0 0,1 0 1 0 0,20-28 0 0 0,-2 3-1366 0 0,1 2 1 0 0,69-75 0 0 0,-77 96 311 0 0,2 2 1 0 0,0 0-1 0 0,1 1 1 0 0,1 1-1 0 0,0 1 0 0 0,29-12 1 0 0,-18 11-3756 0 0,74-21 0 0 0,-65 25-1299 0 0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6:15.2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2 522 40 0 0,'-1'-87'8569'0'0,"5"52"-6868"0"0,1 0 0 0 0,2 0 0 0 0,17-52 0 0 0,-24 86-1549 0 0,0 0 1 0 0,1 0-1 0 0,-1 0 1 0 0,0 0-1 0 0,0 0 1 0 0,1 0-1 0 0,-1 0 1 0 0,0 0-1 0 0,1 0 0 0 0,-1 0 1 0 0,1 0-1 0 0,0 0 1 0 0,-1 0-1 0 0,1 0 1 0 0,0 0-1 0 0,-1 1 1 0 0,1-1-1 0 0,0 0 1 0 0,0 1-1 0 0,0-1 1 0 0,0 0-1 0 0,-1 1 1 0 0,1-1-1 0 0,0 1 1 0 0,0-1-1 0 0,2 0 1 0 0,-2 2-82 0 0,1-1 0 0 0,-1 1 1 0 0,0-1-1 0 0,0 1 1 0 0,0-1-1 0 0,0 1 1 0 0,1 0-1 0 0,-1 0 1 0 0,0 0-1 0 0,0-1 1 0 0,0 1-1 0 0,-1 0 1 0 0,1 0-1 0 0,0 0 1 0 0,0 0-1 0 0,0 1 1 0 0,0 1-1 0 0,25 55 262 0 0,-25-56-227 0 0,9 28 65 0 0,3 8 30 0 0,1 0-1 0 0,2 0 1 0 0,37 63 0 0 0,-48-94-195 0 0,-1 1 1 0 0,1-1 0 0 0,1 0 0 0 0,-1 0 0 0 0,1-1 0 0 0,1 1-1 0 0,-1-1 1 0 0,1-1 0 0 0,0 1 0 0 0,0-1 0 0 0,1 0 0 0 0,-1-1 0 0 0,1 0-1 0 0,0 0 1 0 0,0-1 0 0 0,1 0 0 0 0,-1 0 0 0 0,1-1 0 0 0,-1 0-1 0 0,1-1 1 0 0,0 1 0 0 0,0-2 0 0 0,13 1 0 0 0,-10-3-34 0 0,-1-1 1 0 0,1 1-1 0 0,-1-2 1 0 0,0 0-1 0 0,0 0 1 0 0,0-1-1 0 0,-1 0 1 0 0,1-1-1 0 0,-1 0 1 0 0,-1 0-1 0 0,1-1 1 0 0,-1-1-1 0 0,0 0 1 0 0,-1 0-1 0 0,0 0 1 0 0,0-1-1 0 0,10-16 1 0 0,9-14 60 0 0,-2-2 0 0 0,36-82 0 0 0,-60 122-29 0 0,11-23 316 0 0,0 0-1 0 0,-2 0 1 0 0,-1-1-1 0 0,-1-1 1 0 0,-2 0 0 0 0,0 0-1 0 0,4-43 1 0 0,-10 66-309 0 0,0 1-1 0 0,0 0 1 0 0,0 0 0 0 0,0 0 0 0 0,0 0 0 0 0,-1 0 0 0 0,1-1 0 0 0,-1 1 0 0 0,1 0 0 0 0,-1 0 0 0 0,0 0 0 0 0,0 0 0 0 0,0 0 0 0 0,0 1 0 0 0,0-1 0 0 0,0 0 0 0 0,0 0 0 0 0,-1 1 0 0 0,-1-3 0 0 0,2 3-10 0 0,-1 0 1 0 0,1 1-1 0 0,-1-1 1 0 0,1 0-1 0 0,-1 1 1 0 0,1-1-1 0 0,-1 1 0 0 0,1 0 1 0 0,-1 0-1 0 0,0-1 1 0 0,1 1-1 0 0,-1 0 1 0 0,0 0-1 0 0,1 0 1 0 0,-1 0-1 0 0,1 1 1 0 0,-1-1-1 0 0,0 0 1 0 0,-2 2-1 0 0,0-1-11 0 0,-1 1-1 0 0,1 0 1 0 0,-1 1-1 0 0,1-1 1 0 0,0 1-1 0 0,0 0 1 0 0,0 0-1 0 0,0 0 1 0 0,1 0-1 0 0,-1 1 1 0 0,1-1-1 0 0,0 1 1 0 0,0 0-1 0 0,0 0 1 0 0,-3 6-1 0 0,4-6-13 0 0,0 0 0 0 0,0 1 0 0 0,1-1 1 0 0,0 0-1 0 0,0 1 0 0 0,0-1 0 0 0,0 0 0 0 0,0 1 0 0 0,1-1 0 0 0,0 1 0 0 0,0-1 0 0 0,0 1 0 0 0,1-1 0 0 0,-1 1 0 0 0,1-1 0 0 0,0 1 0 0 0,0-1 0 0 0,1 0 0 0 0,-1 0 1 0 0,1 1-1 0 0,0-1 0 0 0,0 0 0 0 0,1-1 0 0 0,-1 1 0 0 0,1 0 0 0 0,0-1 0 0 0,0 1 0 0 0,4 3 0 0 0,-2-3-38 0 0,1 1 0 0 0,-1-1 0 0 0,1-1 0 0 0,0 1 0 0 0,0-1 0 0 0,1 0 0 0 0,-1-1 0 0 0,1 1 0 0 0,-1-1 0 0 0,1 0 0 0 0,0-1 0 0 0,0 0 0 0 0,0 0 0 0 0,-1 0 0 0 0,1-1 0 0 0,0 0 0 0 0,11-2 0 0 0,9-2-304 0 0,0-2 0 0 0,0-2 0 0 0,0 0 0 0 0,-1-2 0 0 0,0 0 0 0 0,-1-2 0 0 0,34-21 0 0 0,51-43-3580 0 0,-12-7-5655 0 0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6:15.6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137 38 200 0 0,'16'-30'19355'0'0,"-16"30"-19332"0"0,0 0 1 0 0,0-1-1 0 0,0 1 1 0 0,0 0-1 0 0,0-1 0 0 0,0 1 1 0 0,0 0-1 0 0,0 0 0 0 0,0-1 1 0 0,0 1-1 0 0,0 0 1 0 0,0-1-1 0 0,-1 1 0 0 0,1 0 1 0 0,0-1-1 0 0,0 1 0 0 0,0 0 1 0 0,-1 0-1 0 0,1-1 0 0 0,0 1 1 0 0,0 0-1 0 0,0 0 1 0 0,-1 0-1 0 0,1-1 0 0 0,0 1 1 0 0,-1 0-1 0 0,1 0 0 0 0,0 0 1 0 0,0 0-1 0 0,-1-1 0 0 0,1 1 1 0 0,0 0-1 0 0,-1 0 1 0 0,1 0-1 0 0,0 0 0 0 0,-1 0 1 0 0,1 0-1 0 0,0 0 0 0 0,-1 0 1 0 0,1 0-1 0 0,0 0 0 0 0,-1 0 1 0 0,1 0-1 0 0,-1 1 0 0 0,-22 7 451 0 0,-16 18 117 0 0,31-20-488 0 0,1 1 0 0 0,0 0 0 0 0,1 0 0 0 0,0 0 0 0 0,0 1 1 0 0,0 0-1 0 0,1 0 0 0 0,1 0 0 0 0,-1 1 0 0 0,1 0 0 0 0,1 0 0 0 0,-1 0 1 0 0,1 0-1 0 0,-2 12 0 0 0,5-15-104 0 0,-1 0 0 0 0,1-1 1 0 0,0 1-1 0 0,0 0 0 0 0,1 0 0 0 0,-1 0 1 0 0,1-1-1 0 0,1 1 0 0 0,-1 0 1 0 0,1-1-1 0 0,0 1 0 0 0,0-1 0 0 0,0 0 1 0 0,1 0-1 0 0,0 0 0 0 0,0 0 0 0 0,0 0 1 0 0,1 0-1 0 0,0-1 0 0 0,0 0 0 0 0,0 1 1 0 0,0-1-1 0 0,0-1 0 0 0,1 1 1 0 0,5 3-1 0 0,-2-2-42 0 0,0-1 0 0 0,0 0 0 0 0,0 0 1 0 0,1 0-1 0 0,-1-1 0 0 0,1 0 0 0 0,0-1 1 0 0,0 0-1 0 0,0 0 0 0 0,0-1 0 0 0,0 0 1 0 0,0 0-1 0 0,0-1 0 0 0,0-1 0 0 0,0 1 1 0 0,0-2-1 0 0,0 1 0 0 0,0-1 0 0 0,0 0 1 0 0,0-1-1 0 0,0 0 0 0 0,-1-1 0 0 0,0 1 0 0 0,1-1 1 0 0,-1-1-1 0 0,-1 0 0 0 0,1 0 0 0 0,-1-1 1 0 0,0 1-1 0 0,0-2 0 0 0,0 1 0 0 0,-1-1 1 0 0,0 0-1 0 0,-1 0 0 0 0,1 0 0 0 0,-1-1 1 0 0,-1 0-1 0 0,0 0 0 0 0,0 0 0 0 0,0-1 0 0 0,-1 1 1 0 0,3-12-1 0 0,-5 13 217 0 0,0 0 1 0 0,0 0-1 0 0,-1 0 1 0 0,0 0-1 0 0,0 0 1 0 0,-1 0-1 0 0,0 0 1 0 0,-3-12-1 0 0,4 16-320 0 0,-1 0-1 0 0,0 0 0 0 0,0 0 1 0 0,-1 0-1 0 0,1 0 0 0 0,-1 0 0 0 0,0 0 1 0 0,1 0-1 0 0,-1 0 0 0 0,0 1 1 0 0,-1-1-1 0 0,1 1 0 0 0,0 0 1 0 0,-1-1-1 0 0,1 1 0 0 0,-1 0 1 0 0,0 0-1 0 0,0 1 0 0 0,-5-4 1 0 0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6:16.4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898 19 1904 0 0,'1'-18'14702'0'0,"-30"47"-12486"0"0,-45 58 1 0 0,12-11-1188 0 0,-197 207 1550 0 0,-151 173-1027 0 0,346-376-5839 0 0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6:16.9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1 135 2664 0 0,'41'-38'13178'0'0,"-35"34"-12125"0"0,0 0 1 0 0,0 1-1 0 0,0-1 1 0 0,0 2-1 0 0,13-6 1 0 0,-15 7-967 0 0,0 0 0 0 0,-1 1 0 0 0,1-1 1 0 0,0 1-1 0 0,0 0 0 0 0,-1-1 0 0 0,1 1 1 0 0,0 1-1 0 0,0-1 0 0 0,-1 1 0 0 0,1-1 0 0 0,0 1 1 0 0,-1 0-1 0 0,1 1 0 0 0,-1-1 0 0 0,1 0 0 0 0,-1 1 1 0 0,0 0-1 0 0,1 0 0 0 0,-1 0 0 0 0,0 0 1 0 0,0 0-1 0 0,0 1 0 0 0,-1 0 0 0 0,1-1 0 0 0,-1 1 1 0 0,4 4-1 0 0,6 11-12 0 0,0 1-1 0 0,-1 0 1 0 0,-1 0 0 0 0,14 40 0 0 0,20 90 10 0 0,-26-82-18 0 0,-8-27-36 0 0,16 51 6 0 0,-23-83 5 0 0,1 1 0 0 0,-1-1 0 0 0,1 0 0 0 0,1 0 0 0 0,0 0 0 0 0,0-1 0 0 0,10 12 0 0 0,-13-17-36 0 0,0-1 0 0 0,1 1 0 0 0,0-1-1 0 0,-1 1 1 0 0,1-1 0 0 0,0 0 0 0 0,0 0 0 0 0,0 0 0 0 0,0 0-1 0 0,0-1 1 0 0,0 1 0 0 0,0-1 0 0 0,0 0 0 0 0,0 0 0 0 0,0 0-1 0 0,0 0 1 0 0,0 0 0 0 0,0-1 0 0 0,0 1 0 0 0,0-1 0 0 0,-1 0-1 0 0,1 0 1 0 0,0 0 0 0 0,0 0 0 0 0,0 0 0 0 0,-1-1 0 0 0,1 1-1 0 0,-1-1 1 0 0,4-2 0 0 0,6-5-31 0 0,1 1 0 0 0,-2-1 0 0 0,1-1 0 0 0,15-17 0 0 0,8-13 329 0 0,-2-1 0 0 0,-2-1-1 0 0,29-52 1 0 0,-50 76 9 0 0,0 0-1 0 0,-1-2 1 0 0,-1 1-1 0 0,-1-1 0 0 0,-1 0 1 0 0,0 0-1 0 0,-2-1 1 0 0,0 0-1 0 0,-2 0 1 0 0,1-35-1 0 0,-4 46-255 0 0,0 1 0 0 0,0 0 0 0 0,-1 0 0 0 0,0-1 0 0 0,-6-12 0 0 0,7 19-60 0 0,-1-1-1 0 0,1 1 1 0 0,-1-1-1 0 0,0 1 1 0 0,0 0 0 0 0,0 0-1 0 0,0 0 1 0 0,-1 0-1 0 0,1 0 1 0 0,-1 0-1 0 0,0 1 1 0 0,0-1 0 0 0,0 1-1 0 0,0 0 1 0 0,0 0-1 0 0,0 0 1 0 0,-4-2-1 0 0,5 4 1 0 0,1-1 0 0 0,0 0 0 0 0,0 1 0 0 0,-1-1-1 0 0,1 1 1 0 0,0-1 0 0 0,-1 1 0 0 0,1 0-1 0 0,-1 0 1 0 0,1 0 0 0 0,-1-1 0 0 0,1 1-1 0 0,0 0 1 0 0,-1 1 0 0 0,1-1 0 0 0,-1 0-1 0 0,1 0 1 0 0,0 1 0 0 0,-1-1 0 0 0,1 0-1 0 0,0 1 1 0 0,-1 0 0 0 0,1-1 0 0 0,0 1 0 0 0,-1 0-1 0 0,1-1 1 0 0,0 1 0 0 0,0 0 0 0 0,0 0-1 0 0,0 0 1 0 0,0 0 0 0 0,0 0 0 0 0,0 0-1 0 0,0 1 1 0 0,1-1 0 0 0,-1 0 0 0 0,0 0-1 0 0,1 1 1 0 0,-1-1 0 0 0,0 0 0 0 0,1 1-1 0 0,-1 1 1 0 0,0 2-21 0 0,0 1 0 0 0,0-1-1 0 0,1 1 1 0 0,0-1 0 0 0,0 0 0 0 0,0 1-1 0 0,2 6 1 0 0,0-4-50 0 0,1-1 1 0 0,0 1-1 0 0,0 0 0 0 0,0-1 1 0 0,1 0-1 0 0,1 0 0 0 0,-1 0 1 0 0,1 0-1 0 0,0-1 0 0 0,1 1 0 0 0,-1-1 1 0 0,1-1-1 0 0,0 1 0 0 0,1-1 1 0 0,10 7-1 0 0,-4-3-236 0 0,1-1-1 0 0,0 0 1 0 0,0-1 0 0 0,1-1-1 0 0,0 0 1 0 0,0-1 0 0 0,18 3-1 0 0,-9-4-866 0 0,0-2 0 0 0,0-1-1 0 0,0 0 1 0 0,0-2 0 0 0,36-6-1 0 0,58-15-9382 0 0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6:17.3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 1 1324 0 0,'1'50'16121'0'0,"-5"-22"-12169"0"0,-5 14-2476 0 0,-5 23-396 0 0,12-47-1012 0 0,1-1 1 0 0,1 1-1 0 0,0-1 1 0 0,4 31-1 0 0,-2-39-523 0 0,0 0 0 0 0,0-1 0 0 0,0 1 0 0 0,1-1 0 0 0,1 0 0 0 0,-1 0 0 0 0,1 0 0 0 0,1 0 0 0 0,-1-1 0 0 0,1 1 0 0 0,8 7 0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39:07.4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11 112 1280 0 0,'0'0'2132'0'0,"-4"-44"5629"0"0,4 43-7445 0 0,-6-48 3844 0 0,5 32-2617 0 0,11 42-1235 0 0,-2 1 0 0 0,0 1 0 0 0,4 34 0 0 0,-2-14-839 0 0,-7-24-1159 0 0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6:17.6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130 129 3432 0 0,'-68'-67'9063'0'0,"6"6"-3410"0"0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6:18.1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91 141 1000 0 0,'-55'-73'21200'0'0,"19"12"-13620"0"0,36 61-7544 0 0,0-1-1 0 0,0 1 0 0 0,0 0 1 0 0,1-1-1 0 0,-1 1 1 0 0,0 0-1 0 0,0 0 1 0 0,0-1-1 0 0,0 1 1 0 0,0 0-1 0 0,0-1 1 0 0,1 1-1 0 0,-1 0 1 0 0,0 0-1 0 0,0 0 1 0 0,1-1-1 0 0,-1 1 0 0 0,0 0 1 0 0,0 0-1 0 0,0 0 1 0 0,1-1-1 0 0,-1 1 1 0 0,0 0-1 0 0,1 0 1 0 0,-1 0-1 0 0,0 0 1 0 0,0 0-1 0 0,1 0 1 0 0,-1 0-1 0 0,0 0 1 0 0,1-1-1 0 0,-1 1 0 0 0,0 0 1 0 0,1 0-1 0 0,-1 1 1 0 0,0-1-1 0 0,1 0 1 0 0,-1 0-1 0 0,23 5 399 0 0,28 16-555 0 0,-42-17 241 0 0,80 39-794 0 0,125 84 0 0 0,-6-3-443 0 0,-198-119 1082 0 0,-1 0-1 0 0,1 1 0 0 0,-1 0 0 0 0,0 0 0 0 0,-1 1 1 0 0,1 0-1 0 0,-1 0 0 0 0,-1 1 0 0 0,13 16 0 0 0,-20-23 57 0 0,0 1 0 0 0,0-1 0 0 0,0 1-1 0 0,0-1 1 0 0,-1 0 0 0 0,1 1 0 0 0,0-1-1 0 0,-1 0 1 0 0,1 0 0 0 0,-1 1 0 0 0,0-1-1 0 0,1 0 1 0 0,-1 0 0 0 0,0 0-1 0 0,0 1 1 0 0,1-1 0 0 0,-1 0 0 0 0,0 0-1 0 0,0 0 1 0 0,-2 1 0 0 0,-22 21 283 0 0,24-22-276 0 0,-15 12 77 0 0,-239 212 978 0 0,202-173-1112 0 0,2 3 0 0 0,-68 94 0 0 0,74-78-2309 0 0,20-24-6850 0 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6:18.7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0 488 2248 0 0,'13'-12'8513'0'0,"4"-5"-5957"0"0,103-93 4180 0 0,145-156-3266 0 0,-191 184 2883 0 0,-75 103-5945 0 0,-2 1-1 0 0,0-1 0 0 0,-11 36 1 0 0,-5 32-217 0 0,12 3-95 0 0,4-1 0 0 0,4 0 1 0 0,4 1-1 0 0,24 130 0 0 0,-21-178-94 0 0,-4-29-21 0 0,0 1 0 0 0,-2-1 0 0 0,0 1 1 0 0,0 0-1 0 0,-2 0 0 0 0,0 0 0 0 0,-3 24 0 0 0,1-36 24 0 0,1 0 0 0 0,-1 0 1 0 0,0-1-1 0 0,0 1 0 0 0,0-1 0 0 0,0 1 0 0 0,0-1 1 0 0,-1 0-1 0 0,0 0 0 0 0,1 0 0 0 0,-1 0 1 0 0,0 0-1 0 0,-7 4 0 0 0,-49 24 61 0 0,23-13 24 0 0,34-17-72 0 0,2 0-18 0 0,0 0 0 0 0,0-1 1 0 0,0 1-1 0 0,0-1 0 0 0,0 1 0 0 0,0-1 0 0 0,0 1 0 0 0,0 0 0 0 0,0-1 0 0 0,0 1 0 0 0,1-1 0 0 0,-1 1 0 0 0,0-1 1 0 0,0 1-1 0 0,0-1 0 0 0,1 1 0 0 0,-1-1 0 0 0,0 1 0 0 0,1-1 0 0 0,-1 1 0 0 0,1-1 0 0 0,-1 0 0 0 0,0 1 0 0 0,1-1 1 0 0,-1 0-1 0 0,1 1 0 0 0,-1-1 0 0 0,1 0 0 0 0,-1 1 0 0 0,1-1 0 0 0,-1 0 0 0 0,1 0 0 0 0,-1 0 0 0 0,1 0 0 0 0,0 1 1 0 0,-1-1-1 0 0,1 0 0 0 0,-1 0 0 0 0,1 0 0 0 0,-1 0 0 0 0,1 0 0 0 0,0 0 0 0 0,-1 0 0 0 0,1 0 0 0 0,0-1 0 0 0,41 3-370 0 0,-35-2 315 0 0,239-11-3583 0 0,-167 6-1620 0 0,0 1-5372 0 0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6:20.1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33 580 0 0,'25'-20'9313'0'0,"-16"17"-8978"0"0,0 1 0 0 0,-1 0-1 0 0,1 0 1 0 0,0 0 0 0 0,0 1 0 0 0,0 1 0 0 0,17 0 0 0 0,-5 2-767 0 0,-1 1 0 0 0,26 8 0 0 0,-43-11 65 0 0,-2 6-764 0 0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6:26.6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0 452 1492 0 0,'7'-121'9063'0'0,"24"-58"-3689"0"0,-24 167-4984 0 0,0 23-308 0 0,1 22-104 0 0,-4 88 35 0 0,-3-28 23 0 0,22 147 0 0 0,-19-214 115 0 0,2 0 0 0 0,0 0 0 0 0,2-1 0 0 0,1 0 0 0 0,1 0 0 0 0,1-1 0 0 0,1 0 0 0 0,1-1 0 0 0,1 0 0 0 0,21 25 0 0 0,-28-41-44 0 0,-1 0 1 0 0,1 0-1 0 0,1-1 0 0 0,-1 0 1 0 0,1 0-1 0 0,0-1 0 0 0,0 0 1 0 0,1 0-1 0 0,-1-1 1 0 0,1 0-1 0 0,0-1 0 0 0,0 0 1 0 0,13 3-1 0 0,-8-4-7 0 0,-1 0-1 0 0,1-1 1 0 0,0-1-1 0 0,-1 0 1 0 0,1-1 0 0 0,-1 0-1 0 0,1-1 1 0 0,23-6-1 0 0,-16 1-47 0 0,-1 0-1 0 0,0-1 0 0 0,0-2 0 0 0,-1 1 1 0 0,0-2-1 0 0,0-1 0 0 0,-1 0 0 0 0,-1-1 1 0 0,0-1-1 0 0,-1-1 0 0 0,25-29 0 0 0,-8 0 33 0 0,-2-2 0 0 0,-3-1-1 0 0,-1-2 1 0 0,-2 0 0 0 0,-3-2-1 0 0,-2-1 1 0 0,-2 0 0 0 0,-2-1-1 0 0,15-100 1 0 0,-27 123 185 0 0,0-50 0 0 0,-4 72-243 0 0,0-1-1 0 0,-1 1 1 0 0,0 0-1 0 0,0 0 1 0 0,-1 0 0 0 0,0 0-1 0 0,-1 0 1 0 0,1 0-1 0 0,-1 0 1 0 0,-1 1-1 0 0,-5-9 1 0 0,7 13-27 0 0,0 1-1 0 0,-1 0 1 0 0,1-1 0 0 0,-1 1 0 0 0,1 0 0 0 0,-1 0 0 0 0,0 1-1 0 0,0-1 1 0 0,0 1 0 0 0,0-1 0 0 0,0 1 0 0 0,0 0 0 0 0,0 0-1 0 0,-1 0 1 0 0,1 1 0 0 0,0-1 0 0 0,0 1 0 0 0,-1 0 0 0 0,1 0-1 0 0,0 0 1 0 0,-1 0 0 0 0,1 0 0 0 0,0 1 0 0 0,-1-1 0 0 0,1 1-1 0 0,0 0 1 0 0,0 0 0 0 0,0 0 0 0 0,0 1 0 0 0,-5 2 0 0 0,-5 2 2 0 0,0 1 0 0 0,1 0 0 0 0,0 1 0 0 0,1 0 0 0 0,-21 18 0 0 0,23-17 1 0 0,1 0-1 0 0,-1 1 0 0 0,2 0 0 0 0,-1 0 1 0 0,2 0-1 0 0,-1 1 0 0 0,1 0 0 0 0,1 0 1 0 0,0 1-1 0 0,1 0 0 0 0,0-1 1 0 0,-4 24-1 0 0,7-29 3 0 0,0 0 0 0 0,1 1 0 0 0,0-1 0 0 0,0 0 0 0 0,0 0 0 0 0,1 1 0 0 0,0-1 0 0 0,1 0 0 0 0,-1 0 0 0 0,1 0 0 0 0,0 0 0 0 0,0 0 1 0 0,1-1-1 0 0,0 1 0 0 0,0-1 0 0 0,0 1 0 0 0,1-1 0 0 0,-1 0 0 0 0,1 0 0 0 0,1-1 0 0 0,-1 1 0 0 0,1-1 0 0 0,-1 0 0 0 0,1 0 0 0 0,0 0 0 0 0,1-1 0 0 0,5 3 0 0 0,3 1-116 0 0,1-1 0 0 0,-1-1 0 0 0,1 0-1 0 0,0-1 1 0 0,0-1 0 0 0,1 0-1 0 0,-1-1 1 0 0,1 0 0 0 0,0-2 0 0 0,-1 0-1 0 0,1 0 1 0 0,-1-2 0 0 0,1 0-1 0 0,23-6 1 0 0,6-4-1370 0 0,-2-1 1 0 0,1-2-1 0 0,68-35 0 0 0,-1-17-6931 0 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6:27.2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262 59 2340 0 0,'-15'-54'15153'0'0,"6"56"-14968"0"0,0 1 0 0 0,0 0 0 0 0,0 0 0 0 0,1 0-1 0 0,-1 1 1 0 0,1 1 0 0 0,0-1 0 0 0,0 1 0 0 0,1 1 0 0 0,0-1 0 0 0,-11 11 0 0 0,0 2 257 0 0,0 1 1 0 0,-31 42-1 0 0,42-52-353 0 0,1 1 0 0 0,0 0 0 0 0,1 0 0 0 0,0 0 0 0 0,0 1 0 0 0,1 0 0 0 0,0 0 0 0 0,1 0 0 0 0,0 1-1 0 0,-1 15 1 0 0,4-22-96 0 0,0 0-1 0 0,0 0 1 0 0,1 0-1 0 0,-1 0 0 0 0,1 0 1 0 0,0 0-1 0 0,0 0 1 0 0,1 0-1 0 0,0 0 1 0 0,0-1-1 0 0,0 1 0 0 0,0 0 1 0 0,1-1-1 0 0,-1 0 1 0 0,1 0-1 0 0,0 0 1 0 0,1 0-1 0 0,-1 0 0 0 0,1 0 1 0 0,-1-1-1 0 0,1 0 1 0 0,0 0-1 0 0,0 0 0 0 0,1 0 1 0 0,-1 0-1 0 0,7 2 1 0 0,-2-1-91 0 0,-1 0 1 0 0,1-1-1 0 0,0 0 1 0 0,1 0-1 0 0,-1-1 1 0 0,0 0-1 0 0,1-1 1 0 0,-1 0-1 0 0,1 0 1 0 0,-1-1-1 0 0,1 0 0 0 0,0-1 1 0 0,-1 0-1 0 0,1 0 1 0 0,-1-1-1 0 0,0-1 1 0 0,0 1-1 0 0,0-2 1 0 0,0 1-1 0 0,0-1 1 0 0,15-9-1 0 0,-13 6 82 0 0,-1 0-1 0 0,0-1 0 0 0,0 0 1 0 0,-1-1-1 0 0,0 0 1 0 0,0-1-1 0 0,-1 1 0 0 0,0-1 1 0 0,-1-1-1 0 0,0 0 0 0 0,-1 0 1 0 0,0 0-1 0 0,-1-1 0 0 0,0 0 1 0 0,6-21-1 0 0,-9 23 182 0 0,0 0 0 0 0,-1 0 0 0 0,0 0 0 0 0,-1 0 0 0 0,0 0 0 0 0,-1 1 0 0 0,0-1 0 0 0,0 0 1 0 0,-1 0-1 0 0,0 0 0 0 0,-1 1 0 0 0,0-1 0 0 0,-1 1 0 0 0,-8-17 0 0 0,10 22-213 0 0,-1 0 1 0 0,0-1-1 0 0,0 1 0 0 0,-1 0 1 0 0,1 1-1 0 0,-1-1 1 0 0,0 1-1 0 0,0-1 1 0 0,0 1-1 0 0,0 0 1 0 0,0 1-1 0 0,-10-5 0 0 0,9 5-376 0 0,0 1-1 0 0,0 0 0 0 0,0 0 0 0 0,0 0 0 0 0,0 0 0 0 0,0 1 0 0 0,-1 0 0 0 0,1 0 1 0 0,0 0-1 0 0,0 1 0 0 0,0 0 0 0 0,0 0 0 0 0,0 0 0 0 0,-10 4 0 0 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4:46:27.7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33 194 1572,'-32'-15'13947,"32"14"-13820,1 0 0,-1 0 1,1 0-1,0 1 0,-1-1 0,1 0 1,0 0-1,0 0 0,0 0 1,0 1-1,0-1 0,0 0 0,0 1 1,0-1-1,0 1 0,0-1 1,0 1-1,0-1 0,1 1 0,-1 0 1,0 0-1,0 0 0,2-1 1,41-6 515,-28 5-291,148-20-106,169 0 0,-195 16-782,301-14-1590,538-42-1433,-934 57 2890,45-12 0,-85 16 89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4:46:28.4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1 140 1532,'47'-96'15855,"-41"98"-15381,-6-2-462,1 0 0,-1 0 0,0 0 0,1 0 0,-1 0 0,0 0 0,1 0 0,-1 0 0,0 0 0,1 0-1,-1 0 1,0 0 0,1 1 0,-1-1 0,0 0 0,1 0 0,-1 0 0,0 0 0,0 0 0,1 1 0,-1-1 0,0 0-1,1 0 1,-1 0 0,0 1 0,0-1 0,0 0 0,1 0 0,-1 1 0,0-1 0,0 0 0,0 1 0,0-1-1,1 1 1,34 84 822,-25-55-777,2 0 0,2 0 1,0-1-1,2 0 0,1-2 1,40 49-1,-46-63-40,1-2 1,1 1-1,0-1 0,0-1 0,1 0 0,0-1 1,1-1-1,0 0 0,20 7 0,-26-12-13,2 0 0,-1-1 0,0 0 0,0-1 0,1 0 0,-1-1 0,1 0 0,-1 0 0,0-1 0,1-1 0,-1 0 0,0 0 0,0-1 0,0 0 0,0 0 0,12-7-1,-3-1 46,0 0 0,0-1 0,-1 0-1,0-2 1,-1 0 0,-1-1-1,0-1 1,-1 0 0,18-27-1,-25 32 157,-1 0-1,0 0 0,-1 0 0,0-1 0,-1 0 0,0 0 0,-1 0 0,-1-1 0,1 1 1,-2-1-1,0 0 0,-1 0 0,0 0 0,-1 0 0,0 0 0,-1 1 0,-4-21 1,4 27-140,0 1 1,-1-1 0,0 1-1,0 0 1,-1 0 0,1 0 0,-1 0-1,-4-5 1,5 8-60,0-1 1,0 1-1,0 1 0,0-1 0,-1 0 0,1 0 1,-1 1-1,1-1 0,-1 1 0,0 0 0,1 0 1,-1 0-1,0 0 0,0 0 0,0 1 1,0-1-1,0 1 0,0 0 0,0 0 0,1 0 1,-1 0-1,0 0 0,-4 1 0,4-1-9,1 1 0,-1-1 0,0 1 0,0-1 0,0 1 0,0 0 0,1 0 0,-1 0 0,0 1 0,1-1 0,-1 1 0,1-1 0,-1 1 0,1 0 0,0 0 0,0 0 0,0 0 0,0 0 0,0 0 0,0 1 0,1-1-1,-1 0 1,1 1 0,-1 0 0,1-1 0,0 1 0,0 0 0,0 0 0,1-1 0,-1 1 0,0 0 0,1 0 0,0 4 0,0-1-65,1-1 0,0 1 0,0-1 1,0 0-1,1 1 0,-1-1 0,1 0 0,1 0 0,-1 0 0,1 0 1,0 0-1,0-1 0,0 1 0,1-1 0,-1 0 0,1 0 0,8 7 0,0-2-329,0-1-1,1 0 1,0-1-1,1 0 1,-1-1-1,1-1 1,1 0-1,-1-1 1,1 0-1,25 2 1,-14-3-1537,0-2 0,0-1-1,0-1 1,-1-1 0,37-8 0,-32 4-3014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4:46:28.7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0 2244,'0'0'11945,"4"19"-9238,-6-13-2622,1 0 1,-1 0-1,1 0 0,0 1 0,1-1 0,0 0 0,0 1 0,0-1 1,0 1-1,1-1 0,0 0 0,1 0 0,3 10 0,-4-11-404,1 0 0,1 0-1,-1-1 1,1 1 0,-1-1-1,1 1 1,0-1 0,5 4 0,25 13-6936,-29-20 6595,5 1 1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4:46:29.1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125 109 1044,'-13'-15'2612,"-1"2"-487,-1 1-565,3 1-168,-1 1-320,0 2-68,3 0-224,-1 0-48,3 0-224,1 3-148,-2-5-544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39:05.4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0 215 196 0 0,'12'-36'4981'0'0,"23"-47"-1"0"0,-3 6-472 0 0,-32 77-4461 0 0,1-1-1 0 0,-1 0 1 0 0,0 0-1 0 0,0 0 0 0 0,0 0 1 0 0,1 0-1 0 0,-1 0 0 0 0,1 0 1 0 0,-1 0-1 0 0,0 0 1 0 0,1 1-1 0 0,0-1 0 0 0,-1 0 1 0 0,1 0-1 0 0,-1 1 1 0 0,1-1-1 0 0,0 0 0 0 0,0 1 1 0 0,-1-1-1 0 0,1 0 0 0 0,0 1 1 0 0,1-1-1 0 0,-1 1-18 0 0,0 1-1 0 0,-1-1 1 0 0,1 1-1 0 0,-1 0 1 0 0,1 0-1 0 0,-1-1 1 0 0,1 1-1 0 0,-1 0 1 0 0,1 0-1 0 0,-1 0 1 0 0,0-1-1 0 0,1 1 1 0 0,-1 0-1 0 0,0 0 1 0 0,0 0-1 0 0,0 0 1 0 0,0 0-1 0 0,0 1 1 0 0,4 49 617 0 0,-3 278 1812 0 0,2-134-1699 0 0,14 174-342 0 0,-7-222-334 0 0,-9-114-67 0 0,6 58 4 0 0,4-36-20 0 0,-6-37 109 0 0,-2 0 1 0 0,3 34-1 0 0,-6-50-108 0 0,7 29 112 0 0,-3-18-47 0 0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4:46:29.4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52 103 2652,'-45'-40'17227,"38"29"-15721,7 10-1430,0 1-1,0-1 0,1 0 1,-1 1-1,0-1 1,0 0-1,0 1 0,0-1 1,1 0-1,-1 1 0,0-1 1,0 0-1,1 1 1,-1-1-1,1 1 0,-1-1 1,0 1-1,1-1 1,-1 1-1,1-1 0,-1 1 1,1-1-1,0 1 0,-1-1 1,1 1-1,-1 0 1,1-1-1,0 1 0,-1 0 1,2-1-1,19-6 460,34-4-1166,0 4-1,0 1 1,62 3 0,165 21-11199,-263-16 8616</inkml:trace>
  <inkml:trace contextRef="#ctx0" brushRef="#br0" timeOffset="1">159 308 60,'-47'55'18410,"49"-55"-18266,27 7 894,199 23 628,-74-19-6130,-44-3-3934,-79-6 2346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6:37.4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205 390 1532 0 0,'-4'-74'5745'0'0,"14"-37"-1231"0"0,0-13-1305 0 0,-8 43 275 0 0,-17 113-2032 0 0,-51 236 608 0 0,12 2 1 0 0,-30 433-1 0 0,81-384-1161 0 0,4-184-1952 0 0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6:38.0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63 345 64 0 0,'0'0'7917'0'0,"18"-30"-2164"0"0,84-121-478 0 0,-88 127-4264 0 0,-2 0 1 0 0,0-1-1 0 0,-2 0 1 0 0,12-41-1 0 0,-87 279-556 0 0,45-108-383 0 0,-12 192 0 0 0,-6 39 399 0 0,33-318-237 0 0,-1 0-1 0 0,0 0 1 0 0,-1-1-1 0 0,-1 0 1 0 0,0 0-1 0 0,-2-1 1 0 0,0 0-1 0 0,-23 28 1 0 0,32-43-212 0 0,1-1 1 0 0,-1 1-1 0 0,1-1 0 0 0,0 0 1 0 0,0 1-1 0 0,-1-1 1 0 0,1 1-1 0 0,0-1 0 0 0,0 1 1 0 0,-1-1-1 0 0,1 1 0 0 0,0-1 1 0 0,0 1-1 0 0,0-1 1 0 0,0 1-1 0 0,0-1 0 0 0,0 1 1 0 0,0-1-1 0 0,0 1 1 0 0,0 0-1 0 0,0-1 0 0 0,0 1 1 0 0,0-1-1 0 0,0 1 0 0 0,0-1 1 0 0,0 1-1 0 0,1-1 1 0 0,-1 1-1 0 0,0-1 0 0 0,0 1 1 0 0,1 0-1 0 0,17 8 101 0 0,27-4-773 0 0,-42-5 548 0 0,146 3-6884 0 0,-51-11-4392 0 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6:38.5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127 234 2544 0 0,'-51'-234'21262'0'0,"41"274"-19429"0"0,-16 77-214 0 0,-13 374 406 0 0,38 5 901 0 0,3-248-2368 0 0,-3-217-871 0 0,7 100-2766 0 0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6:40.1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133 50 1140 0 0,'14'-50'10738'0'0,"-14"81"-9400"0"0,-7 45-291 0 0,-120 1114 7132 0 0,122-1109-7786 0 0,-3 33 541 0 0,12 190 1 0 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6:40.6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129 86 1872 0 0,'-11'-59'9570'0'0,"7"32"-4614"0"0,-3 57-3200 0 0,-43 384 2617 0 0,4 437 0 0 0,36-402-2957 0 0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04.4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5 271 1184 0 0,'-4'-70'17069'0'0,"8"23"-11291"0"0,3 67-4823 0 0,3 46-605 0 0,-4 1 0 0 0,-2 72-1 0 0,3 41-256 0 0,52 254-1261 0 0,-82-634 396 0 0,-6-180 6822 0 0,28 354-5903 0 0,1 1-1 0 0,1 0 1 0 0,1 0 0 0 0,1 0 0 0 0,1 1-1 0 0,1-1 1 0 0,1 1 0 0 0,2 0-1 0 0,0 0 1 0 0,14-26 0 0 0,-15 37-290 0 0,0 1 1 0 0,1-1 0 0 0,0 2 0 0 0,1-1-1 0 0,1 1 1 0 0,0 0 0 0 0,0 1 0 0 0,1 1-1 0 0,0-1 1 0 0,0 2 0 0 0,1-1 0 0 0,1 2-1 0 0,-1 0 1 0 0,1 0 0 0 0,1 1-1 0 0,-1 1 1 0 0,1 0 0 0 0,27-6 0 0 0,-29 9-26 0 0,0 0 0 0 0,1 1 0 0 0,-1 1 0 0 0,1 0 0 0 0,-1 1 0 0 0,0 0 0 0 0,1 0 0 0 0,-1 2 0 0 0,0-1 1 0 0,0 2-1 0 0,0 0 0 0 0,-1 0 0 0 0,1 1 0 0 0,-1 0 0 0 0,0 1 0 0 0,14 9 0 0 0,-19-11 129 0 0,-1 1-1 0 0,1 0 0 0 0,-1-1 1 0 0,1 2-1 0 0,-2-1 0 0 0,1 1 1 0 0,0-1-1 0 0,-1 1 0 0 0,0 0 1 0 0,-1 1-1 0 0,1-1 0 0 0,-1 1 1 0 0,0 0-1 0 0,-1-1 0 0 0,0 1 1 0 0,0 0-1 0 0,0 1 0 0 0,-1-1 1 0 0,0 0-1 0 0,0 0 0 0 0,-1 0 1 0 0,0 1-1 0 0,0-1 1 0 0,-1 0-1 0 0,0 1 0 0 0,0-1 1 0 0,0 0-1 0 0,-6 13 0 0 0,2-6 54 0 0,-1-1 1 0 0,0 0-1 0 0,-1-1 0 0 0,-1 1 0 0 0,0-1 0 0 0,-1-1 0 0 0,0 0 1 0 0,0 0-1 0 0,-1 0 0 0 0,-1-1 0 0 0,0-1 0 0 0,0 0 0 0 0,-1-1 0 0 0,0 0 1 0 0,-16 8-1 0 0,11-7-107 0 0,0-1-1 0 0,0-1 1 0 0,-1-1 0 0 0,0 0 0 0 0,0-1-1 0 0,-1-1 1 0 0,1-1 0 0 0,-1-1 0 0 0,0 0 0 0 0,1-2-1 0 0,-20-1 1 0 0,35 1-91 0 0,-5 0-67 0 0,3 0-18 0 0,11 7 38 0 0,143 135 399 0 0,53 46 511 0 0,-158-151-2345 0 0,2-2 1 0 0,88 51-1 0 0,-85-64-2094 0 0,-15-11-1903 0 0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04.8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296 58 1504 0 0,'-18'-29'12733'0'0,"16"26"-12437"0"0,0 1 0 0 0,-1 0 1 0 0,1-1-1 0 0,-1 1 0 0 0,1 0 0 0 0,-1 0 0 0 0,0 0 0 0 0,0 1 0 0 0,0-1 0 0 0,0 1 0 0 0,0-1 0 0 0,0 1 0 0 0,-1 0 1 0 0,1 0-1 0 0,0 1 0 0 0,-1-1 0 0 0,1 1 0 0 0,0-1 0 0 0,-4 1 0 0 0,1 1-189 0 0,1 0-1 0 0,-1 0 0 0 0,1 0 1 0 0,-1 1-1 0 0,1-1 1 0 0,0 1-1 0 0,0 1 1 0 0,0-1-1 0 0,0 1 1 0 0,-8 6-1 0 0,1 0-120 0 0,1 0 0 0 0,0 1-1 0 0,0 1 1 0 0,1 0 0 0 0,1 0 0 0 0,0 1-1 0 0,0 1 1 0 0,-8 15 0 0 0,8-7 58 0 0,0 0 1 0 0,2 0-1 0 0,0 1 1 0 0,1 0-1 0 0,1 0 1 0 0,2 1-1 0 0,0-1 1 0 0,1 1-1 0 0,2 38 0 0 0,6 15-7 0 0,24 117-1 0 0,-4-40-76 0 0,-13-73-386 0 0,6 48-274 0 0,-18-114-353 0 0,-1 0-1 0 0,0 0 1 0 0,-1 1 0 0 0,0-1-1 0 0,-2-1 1 0 0,-6 26 0 0 0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05.1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6 425 2028 0 0,'-2'-7'924'0'0,"1"0"-1"0"0,0 0 1 0 0,0 0-1 0 0,0 0 1 0 0,1 0-1 0 0,0 0 1 0 0,1 0-1 0 0,-1-1 1 0 0,1 1 0 0 0,1 0-1 0 0,-1 1 1 0 0,1-1-1 0 0,6-13 1 0 0,-3 11-374 0 0,0-1 0 0 0,1 1 0 0 0,0 0 0 0 0,1 1 0 0 0,0-1 0 0 0,0 1 0 0 0,0 1 1 0 0,13-10-1 0 0,6-2-286 0 0,1 1 0 0 0,0 2 0 0 0,1 1 1 0 0,1 1-1 0 0,36-12 0 0 0,10 0-1845 0 0,87-18 0 0 0,0 10-6437 0 0,-151 32 7116 0 0,53-11-6106 0 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05.5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557 38 2708 0 0,'-11'-38'15489'0'0,"-27"61"-13261"0"0,-106 87-296 0 0,-47 42-1311 0 0,167-130-592 0 0,1 1 1 0 0,1 1 0 0 0,1 1 0 0 0,2 1-1 0 0,-25 40 1 0 0,41-60-17 0 0,0 0 0 0 0,1 0-1 0 0,-1 0 1 0 0,1 0 0 0 0,1 0 0 0 0,-1 0-1 0 0,1 1 1 0 0,0-1 0 0 0,0 1-1 0 0,1-1 1 0 0,0 1 0 0 0,0-1 0 0 0,1 1-1 0 0,-1-1 1 0 0,1 0 0 0 0,1 1 0 0 0,-1-1-1 0 0,1 0 1 0 0,0 0 0 0 0,1 0-1 0 0,-1 0 1 0 0,1 0 0 0 0,0 0 0 0 0,1-1-1 0 0,-1 1 1 0 0,1-1 0 0 0,0 0 0 0 0,9 8-1 0 0,11 10-2 0 0,1-1-1 0 0,1 0 1 0 0,1-2-1 0 0,40 22 1 0 0,-32-20-10 0 0,77 53 38 0 0,-17-9-264 0 0,2-5-1 0 0,155 71 0 0 0,-248-130-195 0 0,1 0 1 0 0,0 0-1 0 0,0 0 0 0 0,0-1 0 0 0,0 0 0 0 0,0 0 0 0 0,0 0 0 0 0,9-1 0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39:08.4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0 888 0 0,'0'0'10831'0'0,"4"17"-7672"0"0,8-10-2890 0 0,0 0 1 0 0,1-1-1 0 0,0-1 1 0 0,1 0-1 0 0,-1-1 0 0 0,1 0 1 0 0,0-1-1 0 0,0 0 1 0 0,14 0-1 0 0,138 1-301 0 0,-106-5 195 0 0,437 1-144 0 0,-488 0-1 0 0,42 1-25 0 0,-48-1-16 0 0,36 3-1820 0 0,-33-1 441 0 0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06.2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22 144 4088 0 0,'0'-28'17477'0'0,"4"31"-17234"0"0,-1 0 0 0 0,0 0 1 0 0,1 1-1 0 0,-2-1 0 0 0,1 1 1 0 0,0 0-1 0 0,-1-1 0 0 0,1 1 1 0 0,-1 1-1 0 0,0-1 0 0 0,0 0 1 0 0,-1 0-1 0 0,1 1 0 0 0,0 6 1 0 0,13 73 438 0 0,-14-72-512 0 0,10 121 211 0 0,-9 162 1 0 0,-4-150-363 0 0,-10 150-601 0 0,9-286 420 0 0,-4-16 95 0 0,-3-17-92 0 0,-8-82 427 0 0,6 0 0 0 0,0-122 1 0 0,7 98 1124 0 0,2 81-869 0 0,-1-158 726 0 0,5 186-1234 0 0,1 0 1 0 0,0 0-1 0 0,2 0 1 0 0,1 0-1 0 0,0 0 1 0 0,2 1-1 0 0,12-27 1 0 0,-16 40-118 0 0,1 0 1 0 0,0 0 0 0 0,0 1-1 0 0,1 0 1 0 0,0 0 0 0 0,0 0-1 0 0,0 0 1 0 0,1 1-1 0 0,0 0 1 0 0,0 0 0 0 0,0 0-1 0 0,0 1 1 0 0,1 0 0 0 0,0 0-1 0 0,0 1 1 0 0,0 0-1 0 0,0 0 1 0 0,0 1 0 0 0,1-1-1 0 0,-1 2 1 0 0,12-3 0 0 0,-10 4-34 0 0,0 0 1 0 0,0 0-1 0 0,1 1 1 0 0,-1 0-1 0 0,0 0 1 0 0,-1 1-1 0 0,1 1 1 0 0,0-1-1 0 0,-1 1 1 0 0,1 1-1 0 0,-1-1 1 0 0,0 1-1 0 0,0 1 1 0 0,0 0-1 0 0,-1 0 1 0 0,1 0-1 0 0,12 13 1 0 0,-10-7 41 0 0,0-1 1 0 0,-1 1 0 0 0,0 1 0 0 0,0-1 0 0 0,-1 1 0 0 0,-1 1-1 0 0,0 0 1 0 0,-1 0 0 0 0,0 0 0 0 0,-1 1 0 0 0,-1-1 0 0 0,3 16-1 0 0,-5-19 52 0 0,-1 0-1 0 0,0 0 0 0 0,-1 1 0 0 0,0-1 0 0 0,0 0 0 0 0,-1 0 0 0 0,-1 1 0 0 0,1-1 0 0 0,-2 0 0 0 0,0 0 0 0 0,0-1 1 0 0,0 1-1 0 0,-1-1 0 0 0,-1 1 0 0 0,0-1 0 0 0,0 0 0 0 0,-10 13 0 0 0,1-7 23 0 0,1-2 0 0 0,-1 1 0 0 0,-1-2 0 0 0,-1 0 0 0 0,0 0 0 0 0,0-2 0 0 0,-28 14 0 0 0,-25 17-331 0 0,68-40 347 0 0,0 0 0 0 0,0 0 0 0 0,0 0 0 0 0,0 0 0 0 0,0 0 0 0 0,0 0 0 0 0,1 0-1 0 0,-1 0 1 0 0,0 0 0 0 0,1 0 0 0 0,-1 1 0 0 0,1-1 0 0 0,-1 0 0 0 0,1 0 0 0 0,0 1-1 0 0,-1-1 1 0 0,1 0 0 0 0,0 0 0 0 0,0 1 0 0 0,0-1 0 0 0,0 0 0 0 0,0 1 0 0 0,0-1-1 0 0,0 0 1 0 0,1 0 0 0 0,-1 1 0 0 0,0-1 0 0 0,1 0 0 0 0,-1 0 0 0 0,1 1 0 0 0,-1-1-1 0 0,1 0 1 0 0,0 0 0 0 0,-1 0 0 0 0,1 0 0 0 0,1 1 0 0 0,35 44 340 0 0,-27-36-207 0 0,256 263 1813 0 0,-178-188-2109 0 0,-72-69-736 0 0,1-1 0 0 0,31 21 1 0 0,-40-31-199 0 0,1-1-1 0 0,-1 1 1 0 0,1-1 0 0 0,-1-1 0 0 0,11 3-1 0 0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06.6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73 808 0 0,'39'-72'23302'0'0,"-40"87"-23407"0"0,-2 18-764 0 0,1 0 1 0 0,6 61-1 0 0,-2-81 3 0 0,0 0 1 0 0,1-1-1 0 0,1 0 0 0 0,5 15 1 0 0,-5-18-388 0 0,0-1 0 0 0,1 0 0 0 0,-1 0 0 0 0,2 0 0 0 0,-1-1 0 0 0,12 12 0 0 0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06.9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151 184 232 0 0,'-72'-96'14162'0'0,"-6"10"-9554"0"0,77 85-4612 0 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08.8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92 70 600 0 0,'-88'-32'21362'0'0,"84"28"-20600"0"0,23-2-726 0 0,-1 1-1 0 0,1 0 1 0 0,0 1-1 0 0,0 2 1 0 0,0 0-1 0 0,0 0 1 0 0,0 2-1 0 0,20 2 1 0 0,41-3-571 0 0,179-8-2363 0 0,-173 11-1278 0 0,-4 3-4770 0 0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09.2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 0 444 0 0,'-14'18'7496'0'0,"17"-12"-6251"0"0,-2-5-1056 0 0,0-1 0 0 0,0 1 0 0 0,0-1 0 0 0,0 1 0 0 0,0-1 0 0 0,0 1 0 0 0,0-1 0 0 0,0 0 0 0 0,0 1 1 0 0,0-1-1 0 0,0 0 0 0 0,0 0 0 0 0,2 0 0 0 0,67 0 1369 0 0,-59-1-1245 0 0,-9 1-301 0 0,495-5-84 0 0,-444 5-748 0 0,-37 0-1451 0 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09.6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 97 2788 0 0,'-36'-60'17355'0'0,"26"32"-14027"0"0,10 28-3300 0 0,0-1 0 0 0,0 1 0 0 0,0 0 0 0 0,0-1 1 0 0,1 1-1 0 0,-1 0 0 0 0,0-1 0 0 0,0 1 0 0 0,0 0 0 0 0,0-1 1 0 0,0 1-1 0 0,0 0 0 0 0,0 0 0 0 0,1-1 0 0 0,-1 1 0 0 0,0 0 1 0 0,0 0-1 0 0,0-1 0 0 0,1 1 0 0 0,-1 0 0 0 0,0 0 0 0 0,0-1 1 0 0,1 1-1 0 0,-1 0 0 0 0,0 0 0 0 0,0 0 0 0 0,1 0 0 0 0,-1-1 0 0 0,0 1 1 0 0,1 0-1 0 0,-1 0 0 0 0,0 0 0 0 0,1 0 0 0 0,-1 0 0 0 0,0 0 1 0 0,1 0-1 0 0,-1 0 0 0 0,0 0 0 0 0,1 0 0 0 0,-1 0 0 0 0,21 6 438 0 0,25 17-370 0 0,-40-19-29 0 0,424 263-1448 0 0,-423-264 1344 0 0,-1 2-1 0 0,0-1 1 0 0,0 1 0 0 0,0-1 0 0 0,-1 2-1 0 0,0-1 1 0 0,0 0 0 0 0,0 1 0 0 0,5 8-1 0 0,-9-10 39 0 0,0-1-1 0 0,0 1 1 0 0,0-1-1 0 0,0 1 1 0 0,0-1-1 0 0,-1 1 1 0 0,0-1-1 0 0,1 1 1 0 0,-1 0-1 0 0,-1-1 1 0 0,1 1-1 0 0,-1-1 1 0 0,1 1-1 0 0,-1-1 1 0 0,0 1-1 0 0,0-1 1 0 0,0 1-1 0 0,-1-1 1 0 0,1 0-1 0 0,-1 1 1 0 0,-2 2-1 0 0,-23 38 39 0 0,-2-2 0 0 0,-2-1 0 0 0,-64 67 0 0 0,10-13-716 0 0,42-45-367 0 0,-32 39-2428 0 0,34-26-2982 0 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24.0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281 319 848 0 0,'14'-23'3713'0'0,"1"0"0"0"0,2 2 0 0 0,0 0 0 0 0,26-25 0 0 0,-42 44-3508 0 0,0 3-183 0 0,-1-1-1 0 0,1 1 1 0 0,-1 0-1 0 0,1-1 0 0 0,-1 1 1 0 0,0-1-1 0 0,1 1 1 0 0,-1 0-1 0 0,1-1 0 0 0,-1 1 1 0 0,0 0-1 0 0,0-1 0 0 0,1 1 1 0 0,-1 0-1 0 0,0 0 1 0 0,0-1-1 0 0,0 1 0 0 0,0 0 1 0 0,0 0-1 0 0,0-1 1 0 0,0 1-1 0 0,0 0 0 0 0,0 0 1 0 0,0-1-1 0 0,0 1 1 0 0,-1 0-1 0 0,1 0 0 0 0,-1 1 1 0 0,-5 27 179 0 0,6-26-153 0 0,-22 68 318 0 0,-2-1 0 0 0,-55 109 1 0 0,16-41-16 0 0,-82 242 398 0 0,93-236-293 0 0,51-143-377 0 0,26-38-21 0 0,135-301-480 0 0,-67 125 249 0 0,-18 50 170 0 0,-32 64 565 0 0,5 2 0 0 0,68-103 0 0 0,-113 194-566 0 0,1 0 0 0 0,0 0 0 0 0,1 0 1 0 0,-1 0-1 0 0,1 1 0 0 0,0 0 0 0 0,1 0 0 0 0,-1 0 1 0 0,1 1-1 0 0,0-1 0 0 0,0 1 0 0 0,0 1 1 0 0,7-4-1 0 0,-11 7 8 0 0,0 0-1 0 0,-1 0 1 0 0,1 0 0 0 0,0 1-1 0 0,-1-1 1 0 0,1 0 0 0 0,0 1 0 0 0,-1-1-1 0 0,1 1 1 0 0,-1 0 0 0 0,1-1-1 0 0,-1 1 1 0 0,1 0 0 0 0,-1 0-1 0 0,1 0 1 0 0,-1 0 0 0 0,0 0 0 0 0,0 0-1 0 0,1 1 1 0 0,-1-1 0 0 0,0 0-1 0 0,0 0 1 0 0,0 1 0 0 0,0-1 0 0 0,-1 1-1 0 0,2 1 1 0 0,18 38-21 0 0,-5 13 22 0 0,-2-1 0 0 0,-3 2 1 0 0,-2 0-1 0 0,2 96 0 0 0,-2-36 153 0 0,1-1-195 0 0,52 395-1579 0 0,-61-506 1326 0 0,7 19-2583 0 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24.3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 59 3016 0 0,'-22'-32'10024'0'0,"23"30"-9865"0"0,1 0 30 0 0,0 0-1 0 0,1 1 0 0 0,-1-1 0 0 0,1 0 1 0 0,-1 1-1 0 0,1 0 0 0 0,0 0 1 0 0,-1-1-1 0 0,1 2 0 0 0,0-1 0 0 0,0 0 1 0 0,0 0-1 0 0,-1 1 0 0 0,6-1 0 0 0,33-3-37 0 0,50 1 0 0 0,-2 5-2693 0 0,4 0-4290 0 0,-64-2 2285 0 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24.7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74 2976 0 0,'20'-40'9607'0'0,"-2"6"-3824"0"0,-17 37-5613 0 0,1 1-88 0 0,0-1-1 0 0,0 1 0 0 0,-1-1 0 0 0,1 1 1 0 0,-1 0-1 0 0,0 0 0 0 0,0 0 0 0 0,-1 0 0 0 0,1 0 1 0 0,-1 0-1 0 0,0 4 0 0 0,-3 57 106 0 0,-23 122-1 0 0,1-16-588 0 0,20-107-96 0 0,5 114 1 0 0,1-152 42 0 0,2 0 1 0 0,1 0 0 0 0,2 0 0 0 0,0-1 0 0 0,1 0 0 0 0,2 0 0 0 0,13 28-1 0 0,-18-45-16 0 0,1 0 0 0 0,-1-1 0 0 0,1 0-1 0 0,1 0 1 0 0,6 7 0 0 0,-3-5-1617 0 0,-5-7 1392 0 0,0 1 1 0 0,-1-1-1 0 0,1 0 0 0 0,6 3 0 0 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25.0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 74 3268 0 0,'-47'-23'7728'0'0,"47"23"-7688"0"0,0-1 0 0 0,-1 1 0 0 0,1 0 0 0 0,0 0 0 0 0,0 0 0 0 0,0-1 0 0 0,0 1 0 0 0,0 0 0 0 0,-1 0 0 0 0,1-1 0 0 0,0 1 0 0 0,0 0 0 0 0,0-1 0 0 0,0 1 0 0 0,0 0 0 0 0,0 0-1 0 0,0-1 1 0 0,0 1 0 0 0,0 0 0 0 0,0 0 0 0 0,0-1 0 0 0,0 1 0 0 0,0 0 0 0 0,0-1 0 0 0,0 1 0 0 0,0 0 0 0 0,0 0 0 0 0,1-1 0 0 0,-1 1 0 0 0,0 0 0 0 0,0 0 0 0 0,0-1 0 0 0,0 1 0 0 0,0 0 0 0 0,1 0 0 0 0,-1 0-1 0 0,0-1 1 0 0,0 1 0 0 0,0 0 0 0 0,1 0 0 0 0,-1 0 0 0 0,0 0 0 0 0,0-1 0 0 0,1 1 0 0 0,-1 0 0 0 0,0 0 0 0 0,0 0 0 0 0,1 0 0 0 0,-1 0 0 0 0,0 0 0 0 0,1 0 0 0 0,11-6 549 0 0,15 0-399 0 0,0 0 0 0 0,0 2 0 0 0,1 1 0 0 0,47 1 0 0 0,-27 1-752 0 0,56-3-1423 0 0,41-2-4417 0 0,-107 5 3142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39:09.4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98 536 0 0,'27'-4'12009'0'0,"118"-15"-11015"0"0,216-19-474 0 0,162 2-372 0 0,-293 37-1745 0 0,-227-1 1074 0 0,9 2-556 0 0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25.4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280 21 2732 0 0,'-45'-20'15188'0'0,"43"21"-15120"0"0,1 0 1 0 0,-1 1-1 0 0,1-1 0 0 0,-1 0 0 0 0,1 1 0 0 0,0-1 1 0 0,0 1-1 0 0,0 0 0 0 0,0-1 0 0 0,0 1 0 0 0,0 0 0 0 0,0 0 1 0 0,0-1-1 0 0,1 1 0 0 0,-1 0 0 0 0,0 3 0 0 0,-9 43 120 0 0,6-26-105 0 0,-57 299 218 0 0,55-267-752 0 0,2 1 1 0 0,2-1-1 0 0,3 0 1 0 0,9 55-1 0 0,-8-95-10 0 0,0 0-1 0 0,2 1 0 0 0,5 13 0 0 0,8 4-2081 0 0</inkml:trace>
  <inkml:trace contextRef="#ctx0" brushRef="#br0" timeOffset="1">56 528 1264 0 0,'-48'-26'10119'0'0,"40"18"-9346"0"0,10 6-580 0 0,-1 0 1 0 0,1 0-1 0 0,0 1 1 0 0,0-1 0 0 0,0 1-1 0 0,0 0 1 0 0,0 0-1 0 0,0-1 1 0 0,0 1-1 0 0,0 0 1 0 0,0 1-1 0 0,0-1 1 0 0,1 0 0 0 0,-1 1-1 0 0,3-1 1 0 0,58-11-276 0 0,124-7 1 0 0,-18 15-5733 0 0,-122 3 2886 0 0,-5 0-1016 0 0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25.7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1 224 348 0 0,'37'13'8973'0'0,"-21"-12"-8397"0"0,0-1 1 0 0,0-1-1 0 0,0-1 0 0 0,0 0 1 0 0,0-1-1 0 0,-1-1 0 0 0,30-11 0 0 0,-36 12-356 0 0,1-1-1 0 0,-1 0 1 0 0,0 0-1 0 0,0-1 1 0 0,-1 0-1 0 0,1 0 0 0 0,-1-1 1 0 0,0-1-1 0 0,-1 1 1 0 0,0-1-1 0 0,0 0 1 0 0,0-1-1 0 0,-1 0 0 0 0,6-9 1 0 0,-10 14-133 0 0,0 0 0 0 0,-1 0-1 0 0,1-1 1 0 0,-1 1 0 0 0,0 0 0 0 0,0-1 0 0 0,0 1 0 0 0,-1-1 0 0 0,1 1 0 0 0,-1-1-1 0 0,1 0 1 0 0,-1 1 0 0 0,-1-1 0 0 0,1 1 0 0 0,0-1 0 0 0,-1 1 0 0 0,0-1-1 0 0,1 1 1 0 0,-2-1 0 0 0,1 1 0 0 0,0-1 0 0 0,-3-3 0 0 0,2 4-77 0 0,0 1-1 0 0,0-1 1 0 0,-1 1 0 0 0,1-1 0 0 0,-1 1 0 0 0,0 0 0 0 0,0 0-1 0 0,1 0 1 0 0,-1 1 0 0 0,0-1 0 0 0,-1 1 0 0 0,1 0 0 0 0,0-1 0 0 0,0 1-1 0 0,-1 1 1 0 0,1-1 0 0 0,0 0 0 0 0,-1 1 0 0 0,1 0 0 0 0,0-1-1 0 0,-1 1 1 0 0,-5 1 0 0 0,-2 1 30 0 0,0-1 0 0 0,0 2 0 0 0,0 0-1 0 0,1 0 1 0 0,-1 1 0 0 0,1 0 0 0 0,0 1 0 0 0,0 0-1 0 0,1 0 1 0 0,-1 1 0 0 0,1 1 0 0 0,-10 7 0 0 0,9-5 9 0 0,0 0 1 0 0,1 1 0 0 0,0-1 0 0 0,1 2 0 0 0,0-1 0 0 0,0 1 0 0 0,1 0-1 0 0,0 1 1 0 0,-7 19 0 0 0,11-24-120 0 0,1 0 0 0 0,0 1-1 0 0,0-1 1 0 0,1 0 0 0 0,-1 1-1 0 0,2-1 1 0 0,-1 1 0 0 0,1 0 0 0 0,0-1-1 0 0,1 1 1 0 0,0-1 0 0 0,0 1-1 0 0,1-1 1 0 0,0 1 0 0 0,0-1 0 0 0,0 0-1 0 0,1 0 1 0 0,0 0 0 0 0,1 0-1 0 0,0-1 1 0 0,0 1 0 0 0,0-1 0 0 0,0 0-1 0 0,1 0 1 0 0,0-1 0 0 0,1 1-1 0 0,-1-1 1 0 0,1 0 0 0 0,0 0-1 0 0,7 4 1 0 0,1 0-662 0 0,0 0 1 0 0,1-1-1 0 0,0 0 0 0 0,1-1 0 0 0,22 7 1 0 0,-19-8-810 0 0,-1-2 1 0 0,0 0 0 0 0,1-1-1 0 0,24 1 1 0 0,-12-4-2248 0 0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26.3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 61 240 0 0,'-33'-46'17465'0'0,"33"45"-17404"0"0,0 0 0 0 0,1 0 0 0 0,-1 1 1 0 0,0-1-1 0 0,1 0 0 0 0,-1 0 0 0 0,1 1 1 0 0,-1-1-1 0 0,1 0 0 0 0,-1 1 0 0 0,1-1 1 0 0,0 1-1 0 0,-1-1 0 0 0,1 1 0 0 0,-1-1 0 0 0,1 1 1 0 0,0-1-1 0 0,0 1 0 0 0,-1 0 0 0 0,1-1 1 0 0,1 1-1 0 0,0-1 99 0 0,2 2-111 0 0,0 0 1 0 0,0 0-1 0 0,0 0 0 0 0,-1 0 1 0 0,1 1-1 0 0,0 0 1 0 0,-1 0-1 0 0,7 4 0 0 0,-6-1-94 0 0,0 0-1 0 0,0 0 1 0 0,-1 1-1 0 0,1-1 0 0 0,-1 1 1 0 0,0 0-1 0 0,-1 0 1 0 0,1 0-1 0 0,-1 0 0 0 0,-1 0 1 0 0,1 1-1 0 0,-1-1 0 0 0,0 1 1 0 0,0-1-1 0 0,-1 12 1 0 0,0 12-519 0 0,-1 0 0 0 0,-6 29 0 0 0,6-55 501 0 0,1 1 1 0 0,-2 12-120 0 0,0-1 0 0 0,-1 1-1 0 0,0-1 1 0 0,-1 0 0 0 0,-1 0 0 0 0,-1 0-1 0 0,-8 15 1 0 0,13-29 230 0 0,1-2-24 0 0,-1 0-1 0 0,1 0 1 0 0,0-1 0 0 0,-1 1-1 0 0,1 0 1 0 0,0 0-1 0 0,-1 0 1 0 0,1 0 0 0 0,0 0-1 0 0,-1 0 1 0 0,1-1-1 0 0,-1 1 1 0 0,1 0 0 0 0,0 0-1 0 0,0 0 1 0 0,-1-1-1 0 0,1 1 1 0 0,0 0 0 0 0,-1 0-1 0 0,1-1 1 0 0,0 1-1 0 0,0 0 1 0 0,0-1 0 0 0,-1 1-1 0 0,1 0 1 0 0,0-1-1 0 0,0 1 1 0 0,0 0 0 0 0,0-1-1 0 0,0 1 1 0 0,-1-1-1 0 0,1 1 1 0 0,0 0 0 0 0,0-1-1 0 0,0 1 1 0 0,0 0-1 0 0,0-1 1 0 0,0 1 0 0 0,0-1-1 0 0,1 1 1 0 0,-1 0-1 0 0,0-1 1 0 0,0 0 0 0 0,10-27 787 0 0,23-27 1011 0 0,-11 25-727 0 0,2 2 0 0 0,51-49 1 0 0,-65 68-1026 0 0,0 1-1 0 0,0 0 1 0 0,1 0 0 0 0,0 1 0 0 0,0 1 0 0 0,1 0-1 0 0,0 0 1 0 0,0 1 0 0 0,0 1 0 0 0,1 0 0 0 0,20-4-1 0 0,-30 8-81 0 0,1-1-1 0 0,-1 1 1 0 0,0 0-1 0 0,0 1 0 0 0,1-1 1 0 0,-1 0-1 0 0,0 1 0 0 0,0 0 1 0 0,1 0-1 0 0,-1 0 0 0 0,0 0 1 0 0,0 0-1 0 0,0 0 0 0 0,0 1 1 0 0,0 0-1 0 0,-1-1 1 0 0,1 1-1 0 0,0 0 0 0 0,-1 0 1 0 0,1 1-1 0 0,-1-1 0 0 0,0 1 1 0 0,0-1-1 0 0,0 1 0 0 0,0-1 1 0 0,0 1-1 0 0,-1 0 1 0 0,3 4-1 0 0,2 9-406 0 0,0 0 0 0 0,-1 0-1 0 0,-1 0 1 0 0,4 26 0 0 0,2 10-2492 0 0,-7-43 2130 0 0,15 37-3998 0 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26.8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75 1500 0 0,'17'-74'21411'0'0,"-17"126"-22098"0"0,-1-22 508 0 0,2-19-176 0 0,1 0-1 0 0,-1 0 0 0 0,2 0 0 0 0,0-1 0 0 0,0 1 1 0 0,1-1-1 0 0,0 1 0 0 0,0-1 0 0 0,1 0 0 0 0,1-1 1 0 0,0 1-1 0 0,0-1 0 0 0,1 0 0 0 0,0-1 1 0 0,0 0-1 0 0,15 13 0 0 0,-16-17 280 0 0,-1 1 0 0 0,1-1 1 0 0,1 0-1 0 0,-1-1 0 0 0,0 0 0 0 0,1 0 0 0 0,0 0 0 0 0,-1 0 1 0 0,1-1-1 0 0,0-1 0 0 0,0 1 0 0 0,0-1 0 0 0,1 0 1 0 0,-1 0-1 0 0,0-1 0 0 0,0 0 0 0 0,0-1 0 0 0,1 1 0 0 0,-1-1 1 0 0,0-1-1 0 0,0 1 0 0 0,0-1 0 0 0,0 0 0 0 0,-1-1 1 0 0,1 0-1 0 0,9-5 0 0 0,-3 0 611 0 0,-1 0 0 0 0,1-1 0 0 0,-1-1 0 0 0,-1 0 1 0 0,0-1-1 0 0,0 0 0 0 0,-1 0 0 0 0,10-15 0 0 0,-2-1 2145 0 0,-1-1 0 0 0,23-52 0 0 0,-40 79-2649 0 0,0 0 1 0 0,0 0 0 0 0,1 0 0 0 0,-1 1-1 0 0,0-1 1 0 0,1 0 0 0 0,-1 0-1 0 0,1 1 1 0 0,-1-1 0 0 0,0 0 0 0 0,1 1-1 0 0,0-1 1 0 0,-1 0 0 0 0,1 1-1 0 0,-1-1 1 0 0,1 1 0 0 0,0-1-1 0 0,-1 1 1 0 0,1-1 0 0 0,0 1 0 0 0,1-1-1 0 0,6 13 238 0 0,2 43-378 0 0,-7-35 51 0 0,1-2-333 0 0,0-1-1 0 0,1 0 0 0 0,1 0 1 0 0,0-1-1 0 0,2 0 1 0 0,0 0-1 0 0,0 0 0 0 0,17 21 1 0 0,-19-29-336 0 0,1 0 0 0 0,1 0 0 0 0,-1-1 0 0 0,1 0 0 0 0,1 0 0 0 0,13 8 0 0 0,-14-11-439 0 0,0 1 1 0 0,1-2-1 0 0,0 1 1 0 0,-1-1-1 0 0,1 0 1 0 0,0-1-1 0 0,1 0 1 0 0,9 0-1 0 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27.4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520 241 524 0 0,'17'-28'10926'0'0,"7"-21"-8028"0"0,-21 44-2545 0 0,1-1 1 0 0,-1 1-1 0 0,0 0 0 0 0,-1-1 0 0 0,1 0 0 0 0,-1 0 1 0 0,0 1-1 0 0,0-1 0 0 0,-1-1 0 0 0,0 1 0 0 0,0 0 1 0 0,0 0-1 0 0,-1-10 0 0 0,-1 13-280 0 0,0 0-1 0 0,1 1 1 0 0,-1 0-1 0 0,0-1 0 0 0,-1 1 1 0 0,1-1-1 0 0,0 1 1 0 0,-1 0-1 0 0,1 0 1 0 0,-1 0-1 0 0,0 0 1 0 0,0 0-1 0 0,0 0 1 0 0,1 0-1 0 0,-2 1 1 0 0,1-1-1 0 0,0 1 1 0 0,0-1-1 0 0,0 1 1 0 0,-5-2-1 0 0,-48-15 648 0 0,33 14-594 0 0,-1 1-1 0 0,0 1 1 0 0,0 1-1 0 0,0 1 1 0 0,0 1-1 0 0,0 1 1 0 0,1 0 0 0 0,-1 2-1 0 0,0 1 1 0 0,-26 10-1 0 0,35-11-94 0 0,0 1 0 0 0,1 0 0 0 0,0 2 0 0 0,0-1 0 0 0,1 1 0 0 0,0 1 0 0 0,0 0 0 0 0,0 1 0 0 0,1 0 1 0 0,1 1-1 0 0,-1 0 0 0 0,2 1 0 0 0,-1 0 0 0 0,2 1 0 0 0,-1-1 0 0 0,2 1 0 0 0,-9 17 0 0 0,14-23-60 0 0,0 0 1 0 0,0 1-1 0 0,0-1 1 0 0,0 1-1 0 0,1 0 0 0 0,0 0 1 0 0,1-1-1 0 0,-1 1 1 0 0,2 0-1 0 0,-1 0 1 0 0,0 0-1 0 0,1-1 0 0 0,1 1 1 0 0,-1 0-1 0 0,1-1 1 0 0,0 1-1 0 0,0-1 1 0 0,1 0-1 0 0,0 1 1 0 0,0-1-1 0 0,1 0 0 0 0,-1-1 1 0 0,1 1-1 0 0,0-1 1 0 0,1 1-1 0 0,-1-1 1 0 0,8 5-1 0 0,-6-5 3 0 0,0 0-1 0 0,0 0 1 0 0,1-1 0 0 0,-1 0-1 0 0,1 0 1 0 0,0 0 0 0 0,0-1-1 0 0,1 0 1 0 0,-1-1 0 0 0,0 0-1 0 0,1 0 1 0 0,0 0 0 0 0,-1-1-1 0 0,1 0 1 0 0,0-1-1 0 0,0 0 1 0 0,0 0 0 0 0,-1 0-1 0 0,1-1 1 0 0,0 0 0 0 0,0-1-1 0 0,-1 0 1 0 0,13-4 0 0 0,-3-2 43 0 0,0-1 0 0 0,-1 0 0 0 0,0-1 1 0 0,0-1-1 0 0,19-18 0 0 0,67-71 989 0 0,-17 14 1191 0 0,-83 85-2108 0 0,11-1 189 0 0,-8 23-203 0 0,-1 0 1 0 0,-1 0-1 0 0,1 23 1 0 0,4 35-374 0 0,-6-70-19 0 0,0 1-1 0 0,0-1 1 0 0,1 0-1 0 0,0 0 1 0 0,0 0-1 0 0,10 16 1 0 0,-11-22-185 0 0,0 0 1 0 0,0 0-1 0 0,1-1 1 0 0,-1 1 0 0 0,1 0-1 0 0,0-1 1 0 0,-1 0-1 0 0,6 3 1 0 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27.9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1 155 1252 0 0,'20'-74'15267'0'0,"15"-2"-9453"0"0,-28 71-5780 0 0,-2 16-16 0 0,-1 18-17 0 0,-4-27-3 0 0,8 234 39 0 0,-1-163 20 0 0,25 122 0 0 0,-24-163-183 0 0,1 0 0 0 0,2-1 1 0 0,1 0-1 0 0,2-1 1 0 0,0 0-1 0 0,23 33 0 0 0,-30-53-249 0 0,1-1-1 0 0,0 1 1 0 0,0-1-1 0 0,1-1 1 0 0,0 0-1 0 0,0 0 1 0 0,1-1-1 0 0,0 0 1 0 0,18 9-1 0 0,-19-12-718 0 0,-1 0 0 0 0,0-1 0 0 0,1 0 0 0 0,0-1 0 0 0,0 0 0 0 0,-1 0 0 0 0,1-1-1 0 0,13 0 1 0 0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28.2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 38 744 0 0,'-22'-17'6359'0'0,"27"3"-3706"0"0,-5 14-2542 0 0,1-1 1 0 0,-1 1-1 0 0,1 0 1 0 0,-1 0-1 0 0,1 0 1 0 0,-1-1-1 0 0,1 1 1 0 0,-1 0-1 0 0,1 0 0 0 0,0 0 1 0 0,63-5 1761 0 0,156 12-2467 0 0,-73 1-5110 0 0,-136-7 5012 0 0,27 1-2769 0 0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28.8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321 98 444 0 0,'20'-22'7725'0'0,"21"-16"356"0"0,-41 37-8013 0 0,0 1 0 0 0,1 0 0 0 0,-1-1 0 0 0,0 1 0 0 0,0 0 1 0 0,0-1-1 0 0,0 1 0 0 0,0-1 0 0 0,0 1 0 0 0,0 0 0 0 0,0-1 0 0 0,0 1 0 0 0,0 0 0 0 0,0-1 0 0 0,0 1 0 0 0,0 0 1 0 0,0-1-1 0 0,0 1 0 0 0,0 0 0 0 0,0-1 0 0 0,0 1 0 0 0,-1 0 0 0 0,1-1 0 0 0,0 0 0 0 0,0 0-51 0 0,-1 0 0 0 0,1 1 0 0 0,0-1 0 0 0,-1 0-1 0 0,1 0 1 0 0,-1 0 0 0 0,1 0 0 0 0,-1 0 0 0 0,0 0 0 0 0,1 1 0 0 0,-1-1-1 0 0,0 0 1 0 0,0 0 0 0 0,1 1 0 0 0,-1-1 0 0 0,0 1 0 0 0,0-1-1 0 0,-1 0 1 0 0,-10-2 13 0 0,-1 1-1 0 0,1 1 1 0 0,-1 0-1 0 0,0 1 1 0 0,1 0-1 0 0,-1 1 1 0 0,0 0-1 0 0,1 1 0 0 0,-1 1 1 0 0,1 0-1 0 0,0 0 1 0 0,0 1-1 0 0,-20 10 1 0 0,19-8-12 0 0,0 0 0 0 0,0 1 0 0 0,1 0 0 0 0,0 1 1 0 0,0 1-1 0 0,1 0 0 0 0,0 1 0 0 0,1 0 0 0 0,0 0 1 0 0,1 1-1 0 0,0 0 0 0 0,-8 13 0 0 0,13-18-102 0 0,1 0 0 0 0,1 0-1 0 0,-1 0 1 0 0,1 0 0 0 0,0 0 0 0 0,0 1-1 0 0,1-1 1 0 0,0 0 0 0 0,0 1-1 0 0,0 0 1 0 0,1-1 0 0 0,0 1 0 0 0,0-1-1 0 0,1 1 1 0 0,-1-1 0 0 0,2 1 0 0 0,1 6-1 0 0,0-5-73 0 0,0-1-1 0 0,0 1 1 0 0,1-1-1 0 0,0 0 1 0 0,1 0-1 0 0,-1-1 1 0 0,1 1-1 0 0,1-1 1 0 0,-1 0-1 0 0,1 0 1 0 0,0-1-1 0 0,10 7 1 0 0,-7-5 82 0 0,1 0 0 0 0,0-2 0 0 0,0 1 0 0 0,1-1 0 0 0,-1 0 0 0 0,1-1 0 0 0,0-1 0 0 0,1 0 1 0 0,-1 0-1 0 0,0-1 0 0 0,1 0 0 0 0,-1-1 0 0 0,1 0 0 0 0,0-1 0 0 0,-1-1 0 0 0,1 1 0 0 0,-1-2 0 0 0,1 0 0 0 0,14-4 0 0 0,-16 2 378 0 0,-1 0 0 0 0,1-1 1 0 0,-1 0-1 0 0,0-1 0 0 0,0 1 0 0 0,-1-2 0 0 0,1 1 0 0 0,-1-1 0 0 0,-1-1 0 0 0,0 1 0 0 0,12-17 0 0 0,-3-1 1490 0 0,0-1 0 0 0,20-48-1 0 0,-27 51-1023 0 0,2 0-1 0 0,1 1 0 0 0,0 0 1 0 0,2 1-1 0 0,16-20 0 0 0,-26 36-819 0 0,1 0-1 0 0,-1 1 1 0 0,1-1 0 0 0,0 1-1 0 0,0 0 1 0 0,1 0-1 0 0,-1 1 1 0 0,1 0 0 0 0,0 0-1 0 0,0 0 1 0 0,0 0-1 0 0,0 1 1 0 0,0 0 0 0 0,0 1-1 0 0,1-1 1 0 0,-1 1 0 0 0,0 0-1 0 0,1 1 1 0 0,-1-1-1 0 0,1 1 1 0 0,-1 1 0 0 0,1-1-1 0 0,-1 1 1 0 0,1 0-1 0 0,-1 1 1 0 0,0-1 0 0 0,1 1-1 0 0,-1 1 1 0 0,0-1-1 0 0,0 1 1 0 0,-1 0 0 0 0,11 6-1 0 0,0 2-317 0 0,-1 1 0 0 0,0 0 0 0 0,-1 0 0 0 0,0 2 0 0 0,-1 0 1 0 0,0 0-1 0 0,-1 1 0 0 0,-1 1 0 0 0,18 32 0 0 0,-18-25 71 0 0,-1 1 0 0 0,-1-1 0 0 0,-1 1 0 0 0,6 28 0 0 0,-12-40 298 0 0,1 0 0 0 0,-2 1-1 0 0,1-1 1 0 0,-2 0 0 0 0,0 1-1 0 0,0-1 1 0 0,-1 0 0 0 0,-1 1-1 0 0,0-1 1 0 0,-5 16 0 0 0,-4-11 863 0 0,11-16-838 0 0,0-1 0 0 0,-1 0-1 0 0,1 0 1 0 0,0 0 0 0 0,-1 0 0 0 0,1 0-1 0 0,0 0 1 0 0,-1 0 0 0 0,1 0 0 0 0,0 0-1 0 0,0 0 1 0 0,-1 0 0 0 0,1 0 0 0 0,0-1-1 0 0,-1 1 1 0 0,1 0 0 0 0,0 0 0 0 0,0 0-1 0 0,-1 0 1 0 0,1 0 0 0 0,0-1-1 0 0,0 1 1 0 0,-1 0 0 0 0,1 0 0 0 0,0 0-1 0 0,0-1 1 0 0,0 1 0 0 0,-1 0 0 0 0,1 0-1 0 0,0-1 1 0 0,0 1 0 0 0,0 0 0 0 0,0 0-1 0 0,0-1 1 0 0,-1 1 0 0 0,0-3 44 0 0,1 1 0 0 0,-1 0 0 0 0,0 0 0 0 0,1-1 0 0 0,-1 1 0 0 0,1-1 0 0 0,0 1 0 0 0,0 0-1 0 0,0-1 1 0 0,0 1 0 0 0,0-1 0 0 0,1 1 0 0 0,-1 0 0 0 0,1-3 0 0 0,7-14 69 0 0,0 1 0 0 0,0 1 0 0 0,2-1 0 0 0,0 1 0 0 0,1 1 1 0 0,1 0-1 0 0,22-23 0 0 0,-7 12-74 0 0,0 1-1 0 0,2 2 1 0 0,34-23 0 0 0,-36 29-442 0 0,1 0 1 0 0,1 3-1 0 0,57-23 0 0 0,-67 31-1071 0 0,1 1 0 0 0,33-5 1 0 0,-36 9-1044 0 0,0 1 0 0 0,0 0 0 0 0,27 3 1 0 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29.5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42 1584 0 0,'-1'-7'13368'0'0,"98"-1"-11529"0"0,55-5-2630 0 0,-52 0-7828 0 0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1:25.4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513 61 892 0 0,'-29'-34'8542'0'0,"29"32"-8295"0"0,-1 0 1 0 0,0 1-1 0 0,0-1 1 0 0,0 1 0 0 0,0-1-1 0 0,0 1 1 0 0,0-1-1 0 0,0 1 1 0 0,0 0 0 0 0,-1-1-1 0 0,1 1 1 0 0,-1 0-1 0 0,1 0 1 0 0,-1 0 0 0 0,1 0-1 0 0,-1 0 1 0 0,1 1-1 0 0,-1-1 1 0 0,0 0 0 0 0,1 1-1 0 0,-1-1 1 0 0,-2 1-1 0 0,1 1-54 0 0,-1 0 0 0 0,1 0 0 0 0,0 1 0 0 0,0-1 0 0 0,0 1 0 0 0,0 0 0 0 0,0 0 0 0 0,0 0 0 0 0,1 0 0 0 0,-4 4 0 0 0,5-5-184 0 0,-38 33 627 0 0,2 2-1 0 0,1 1 1 0 0,2 2-1 0 0,2 2 1 0 0,2 0-1 0 0,1 2 0 0 0,-44 91 1 0 0,54-93-446 0 0,2 0-1 0 0,2 2 1 0 0,1 0 0 0 0,3 1-1 0 0,1 0 1 0 0,2 1 0 0 0,3 0 0 0 0,1 0-1 0 0,3 60 1 0 0,4-70-120 0 0,3 1 1 0 0,1-1-1 0 0,1 0 0 0 0,2-1 1 0 0,1 0-1 0 0,2 0 1 0 0,1-2-1 0 0,2 1 0 0 0,1-2 1 0 0,2 0-1 0 0,0-1 0 0 0,2-1 1 0 0,27 28-1 0 0,-15-22-587 0 0,1-1-1 0 0,1-1 1 0 0,67 46 0 0 0,-62-52-1381 0 0,0-3-1 0 0,2-1 1 0 0,72 27 0 0 0,-54-31-4864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39:19.0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185 146 2268 0 0,'2'-23'6453'0'0,"2"-20"2172"0"0,-4 42-8572 0 0,0 1 0 0 0,0 0 1 0 0,0-1-1 0 0,0 1 0 0 0,0-1 1 0 0,0 1-1 0 0,0 0 0 0 0,0-1 1 0 0,0 1-1 0 0,0-1 1 0 0,0 1-1 0 0,0 0 0 0 0,0-1 1 0 0,0 1-1 0 0,0-1 0 0 0,0 1 1 0 0,-1 0-1 0 0,1-1 0 0 0,0 1 1 0 0,0-1-1 0 0,0 1 0 0 0,-1 0 1 0 0,1-1-1 0 0,0 1 1 0 0,0 0-1 0 0,-1 0 0 0 0,1-1 1 0 0,0 1-1 0 0,-1 0 0 0 0,1 0 1 0 0,0-1-1 0 0,-1 1 0 0 0,1 0 1 0 0,0 0-1 0 0,-1 0 0 0 0,1-1 1 0 0,-1 1-1 0 0,1 0 1 0 0,0 0-1 0 0,-1 0 0 0 0,1 0 1 0 0,-1 0-1 0 0,1 0 0 0 0,0 0 1 0 0,-1 0-1 0 0,0 0 0 0 0,-20 17 458 0 0,-17 31-490 0 0,21-19 95 0 0,0 0 0 0 0,3 1-1 0 0,0 1 1 0 0,2 0 0 0 0,1 1-1 0 0,2 0 1 0 0,1 1 0 0 0,1 0 0 0 0,2 0-1 0 0,-1 42 1 0 0,6-61-68 0 0,0 1 1 0 0,1-1-1 0 0,1 1 1 0 0,1-1-1 0 0,0 0 0 0 0,1 1 1 0 0,0-1-1 0 0,1-1 0 0 0,0 1 1 0 0,1-1-1 0 0,1 0 1 0 0,0 0-1 0 0,1-1 0 0 0,0 0 1 0 0,1 0-1 0 0,19 19 1 0 0,-19-23-63 0 0,0 0 1 0 0,0-1 0 0 0,0 0-1 0 0,1 0 1 0 0,0-1 0 0 0,0 0-1 0 0,0-1 1 0 0,1 0 0 0 0,0-1 0 0 0,0 0-1 0 0,0-1 1 0 0,1 0 0 0 0,-1-1-1 0 0,1 0 1 0 0,-1-1 0 0 0,1 0 0 0 0,0-1-1 0 0,0 0 1 0 0,-1 0 0 0 0,1-2-1 0 0,15-3 1 0 0,-7 1-39 0 0,-1-2 0 0 0,0 0 0 0 0,0-1 0 0 0,-1-1 0 0 0,0-1 0 0 0,0 0 0 0 0,-1-2 0 0 0,-1 0-1 0 0,1 0 1 0 0,-2-2 0 0 0,1 0 0 0 0,-2-1 0 0 0,0 0 0 0 0,-1-1 0 0 0,0 0 0 0 0,-1-2 0 0 0,-1 1 0 0 0,0-1 0 0 0,-2-1 0 0 0,0 0 0 0 0,-1 0 0 0 0,0 0 0 0 0,8-34 0 0 0,-11 27 185 0 0,0-1 1 0 0,-2 1-1 0 0,-1-1 1 0 0,-1 0-1 0 0,-1 0 1 0 0,-3-28 0 0 0,1 38-101 0 0,-1 1 1 0 0,0-1-1 0 0,-1 1 1 0 0,-1 0-1 0 0,0 0 1 0 0,-1 0-1 0 0,0 0 1 0 0,-2 1-1 0 0,0 0 1 0 0,0 1-1 0 0,-12-15 1 0 0,11 18-64 0 0,-1 1 0 0 0,-1 0 0 0 0,1 1 0 0 0,-1 0 0 0 0,-1 0 0 0 0,0 1 0 0 0,0 1 0 0 0,0 0 0 0 0,0 0 0 0 0,-1 1 0 0 0,0 1 1 0 0,0 0-1 0 0,-1 1 0 0 0,1 1 0 0 0,-1 0 0 0 0,-24-1 0 0 0,20 3-377 0 0,0 0 0 0 0,0 1-1 0 0,0 1 1 0 0,0 1 0 0 0,-24 7 0 0 0,28-6-448 0 0,1 1-1 0 0,0 0 1 0 0,0 0 0 0 0,1 2 0 0 0,0 0-1 0 0,0 0 1 0 0,-12 11 0 0 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1:26.2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17 234 2452 0 0,'-4'-9'1793'0'0,"1"-1"1"0"0,0 0-1 0 0,1 0 0 0 0,0 0 1 0 0,1 0-1 0 0,0 0 0 0 0,1-14 0 0 0,0 15-1020 0 0,1 0-1 0 0,0 0 0 0 0,0 0 0 0 0,1 1 1 0 0,0-1-1 0 0,1 1 0 0 0,0-1 1 0 0,6-12-1 0 0,-8 19-629 0 0,-1 2-137 0 0,0 0-1 0 0,0 0 1 0 0,0 0-1 0 0,0-1 0 0 0,0 1 1 0 0,0 0-1 0 0,0 0 1 0 0,0-1-1 0 0,0 1 1 0 0,0 0-1 0 0,0 0 1 0 0,0-1-1 0 0,0 1 0 0 0,0 0 1 0 0,1 0-1 0 0,-1 0 1 0 0,0-1-1 0 0,0 1 1 0 0,0 0-1 0 0,0 0 0 0 0,0 0 1 0 0,1 0-1 0 0,-1-1 1 0 0,0 1-1 0 0,0 0 1 0 0,0 0-1 0 0,1 0 1 0 0,-1 0-1 0 0,0 0 0 0 0,0 0 1 0 0,1 0-1 0 0,-1-1 1 0 0,0 1-1 0 0,0 0 1 0 0,0 0-1 0 0,1 0 1 0 0,-1 0-1 0 0,0 0 0 0 0,0 0 1 0 0,1 0-1 0 0,-1 0 1 0 0,0 0-1 0 0,0 0 1 0 0,1 0-1 0 0,-1 1 1 0 0,0-1-1 0 0,0 0 0 0 0,0 0 1 0 0,1 0-1 0 0,-1 0 1 0 0,0 0-1 0 0,0 0 1 0 0,0 0-1 0 0,1 1 1 0 0,-1-1-1 0 0,0 0 0 0 0,0 0 1 0 0,0 0-1 0 0,0 0 1 0 0,1 1-1 0 0,-1-1 1 0 0,0 0-1 0 0,0 0 1 0 0,0 1-1 0 0,12 11 127 0 0,-3 11-74 0 0,-1-1 0 0 0,-1 1 0 0 0,-2 0 0 0 0,0 1 0 0 0,3 38 0 0 0,3 10 20 0 0,60 237 11 0 0,-58-270-71 0 0,1 0-1 0 0,1 0 1 0 0,3-2 0 0 0,1 0 0 0 0,38 56 0 0 0,-52-86-4 0 0,0-1-1 0 0,0 0 0 0 0,0 0 0 0 0,1 0 1 0 0,-1-1-1 0 0,1 1 0 0 0,1-2 1 0 0,-1 1-1 0 0,1-1 0 0 0,0 0 0 0 0,0 0 1 0 0,0 0-1 0 0,0-1 0 0 0,9 2 1 0 0,-9-4-1 0 0,0 0 0 0 0,0 0 0 0 0,1-1 1 0 0,-1 0-1 0 0,0 0 0 0 0,1-1 0 0 0,-1 0 1 0 0,0 0-1 0 0,0 0 0 0 0,0-1 0 0 0,0 0 1 0 0,0-1-1 0 0,0 0 0 0 0,0 0 0 0 0,8-6 1 0 0,15-9-73 0 0,-1-1-1 0 0,-1-2 1 0 0,-1-1 0 0 0,-1-1 0 0 0,-1-1 0 0 0,22-28 0 0 0,11-20 329 0 0,50-82 0 0 0,-89 126 191 0 0,-2-1 1 0 0,-1 0-1 0 0,-2-2 1 0 0,0 1 0 0 0,-2-2-1 0 0,11-46 1 0 0,-20 66-380 0 0,-1 0 1 0 0,0 1-1 0 0,-1-1 1 0 0,0 0-1 0 0,-1 0 0 0 0,0 0 1 0 0,-1 0-1 0 0,0 0 1 0 0,-1 0-1 0 0,0 0 0 0 0,-1 1 1 0 0,0-1-1 0 0,-1 1 1 0 0,0 0-1 0 0,-1 0 1 0 0,0 0-1 0 0,-1 0 0 0 0,0 1 1 0 0,-1 0-1 0 0,0 0 1 0 0,-10-10-1 0 0,15 17-85 0 0,-1 0-1 0 0,0 1 1 0 0,0-1-1 0 0,0 1 1 0 0,0 0-1 0 0,0-1 1 0 0,-1 1-1 0 0,1 1 1 0 0,-1-1-1 0 0,1 0 1 0 0,-1 1-1 0 0,0 0 1 0 0,0 0-1 0 0,1 0 1 0 0,-1 0-1 0 0,0 1 1 0 0,0-1-1 0 0,0 1 1 0 0,0 0-1 0 0,0 0 1 0 0,0 1-1 0 0,0-1 1 0 0,1 1-1 0 0,-1 0 1 0 0,0 0-1 0 0,0 0 1 0 0,0 0-1 0 0,1 0 1 0 0,-1 1-1 0 0,1 0 1 0 0,-1 0-1 0 0,1 0 1 0 0,0 0-1 0 0,0 1 1 0 0,0-1-1 0 0,0 1 1 0 0,0-1-1 0 0,-4 7 1 0 0,2-5-15 0 0,1 2 0 0 0,0-1 0 0 0,-1 0 0 0 0,2 1 0 0 0,-1 0-1 0 0,1 0 1 0 0,0 0 0 0 0,0 0 0 0 0,1 0 0 0 0,-1 0 0 0 0,1 1 0 0 0,1-1 0 0 0,-1 1 0 0 0,1 0 0 0 0,0 0 0 0 0,1-1 0 0 0,0 1 0 0 0,0 0-1 0 0,0 0 1 0 0,1-1 0 0 0,0 1 0 0 0,2 6 0 0 0,0-5-80 0 0,0-1 0 0 0,0 0 0 0 0,1 0-1 0 0,0 0 1 0 0,1-1 0 0 0,-1 1 0 0 0,1-1 0 0 0,0 0 0 0 0,1-1 0 0 0,-1 1-1 0 0,1-1 1 0 0,0 0 0 0 0,13 7 0 0 0,-8-6-172 0 0,1 0 0 0 0,0-1 0 0 0,0 0 0 0 0,1-1 1 0 0,-1 0-1 0 0,1-1 0 0 0,21 2 0 0 0,1-3-646 0 0,-1-1 0 0 0,0-2-1 0 0,0-1 1 0 0,0-2 0 0 0,48-11 0 0 0,-41 5-836 0 0,-1-3 0 0 0,49-20 1 0 0,18-21-6135 0 0,-76 35 2431 0 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1:26.7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166 78 1508 0 0,'30'-32'12991'0'0,"-7"-9"-5271"0"0,-35 36-7676 0 0,0 9-13 0 0,1 0-1 0 0,0 1 1 0 0,0 0-1 0 0,1 1 1 0 0,-1 0-1 0 0,1 0 1 0 0,0 1-1 0 0,1 0 1 0 0,0 1-1 0 0,0 0 1 0 0,0 1-1 0 0,1 0 1 0 0,0 0-1 0 0,1 1 1 0 0,0-1-1 0 0,-8 18 1 0 0,9-18-46 0 0,1 0 1 0 0,0 0 0 0 0,1 1-1 0 0,0-1 1 0 0,1 1-1 0 0,-1 0 1 0 0,2 0-1 0 0,0 0 1 0 0,0 0 0 0 0,1 0-1 0 0,0 1 1 0 0,0-1-1 0 0,1 0 1 0 0,1 0 0 0 0,0 1-1 0 0,0-1 1 0 0,1 0-1 0 0,0 0 1 0 0,7 18-1 0 0,-5-20-155 0 0,0-1-1 0 0,0 1 1 0 0,1-1-1 0 0,-1-1 0 0 0,2 1 1 0 0,-1-1-1 0 0,1 0 0 0 0,-1 0 1 0 0,2 0-1 0 0,-1-1 0 0 0,1 0 1 0 0,0 0-1 0 0,0-1 1 0 0,0 1-1 0 0,0-2 0 0 0,1 1 1 0 0,0-1-1 0 0,-1 0 0 0 0,1-1 1 0 0,0 0-1 0 0,1 0 0 0 0,-1 0 1 0 0,0-1-1 0 0,0-1 1 0 0,1 1-1 0 0,-1-1 0 0 0,0-1 1 0 0,1 0-1 0 0,-1 0 0 0 0,14-4 1 0 0,-10 2 10 0 0,0-1 1 0 0,0 0-1 0 0,-1-1 1 0 0,1 0-1 0 0,-1-1 0 0 0,0 0 1 0 0,-1-1-1 0 0,19-14 1 0 0,-20 13 345 0 0,0 0 0 0 0,-1-1 0 0 0,-1 1 0 0 0,1-2 0 0 0,-1 1 0 0 0,-1-1 0 0 0,0 0 0 0 0,0 0 0 0 0,7-21 0 0 0,-9 23 159 0 0,-2-1 1 0 0,1 0-1 0 0,-1 0 0 0 0,-1 0 1 0 0,1 0-1 0 0,-1 0 1 0 0,-1 0-1 0 0,0 0 1 0 0,0-1-1 0 0,-1 1 1 0 0,0 0-1 0 0,-1 0 0 0 0,0 0 1 0 0,0 0-1 0 0,-1 0 1 0 0,0 1-1 0 0,-7-15 1 0 0,6 17-264 0 0,0-1 0 0 0,-1 1 0 0 0,1 0 0 0 0,-1 0 0 0 0,-1 0 0 0 0,1 1 0 0 0,-1 0 0 0 0,-12-9 0 0 0,11 10-734 0 0,-1-1-1 0 0,0 1 1 0 0,0 1-1 0 0,0-1 1 0 0,0 1-1 0 0,0 1 1 0 0,-1 0-1 0 0,-12-2 1 0 0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1:27.9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472 94 1832 0 0,'31'-30'10839'0'0,"23"-22"-1963"0"0,-36 40-6856 0 0,-18 13-1997 0 0,1-1-1 0 0,0 1 0 0 0,-1 0 0 0 0,1-1 0 0 0,-1 1 0 0 0,0 0 0 0 0,1 0 0 0 0,-1-1 0 0 0,1 1 0 0 0,-1 0 0 0 0,0 0 0 0 0,0 0 0 0 0,0 0 0 0 0,1-1 0 0 0,-1 1 0 0 0,0 0 0 0 0,0 0 0 0 0,0 0 0 0 0,0 0 0 0 0,0 0 1 0 0,0-1-1 0 0,-1 1 0 0 0,1 0 0 0 0,0 1 0 0 0,-13 31 349 0 0,-23 24 263 0 0,-36 34-5 0 0,-89 90 0 0 0,87-102-476 0 0,-102 138 0 0 0,172-210-131 0 0,-2-1 63 0 0,2 1 0 0 0,-1-1 0 0 0,1 1 0 0 0,0 1 1 0 0,0-1-1 0 0,1 0 0 0 0,0 1 0 0 0,0 0 0 0 0,1-1 0 0 0,-3 17 0 0 0,5-22 70 0 0,2 1-103 0 0,0 1 0 0 0,1-1 1 0 0,-1 0-1 0 0,1 0 1 0 0,0 0-1 0 0,0-1 0 0 0,0 1 1 0 0,0-1-1 0 0,0 1 1 0 0,0-1-1 0 0,1 0 0 0 0,-1 0 1 0 0,1 0-1 0 0,6 2 1 0 0,63 14-39 0 0,-32-8 14 0 0,129 48-203 0 0,272 135 0 0 0,-360-147 217 0 0,-82-46-138 0 0,27 13 486 0 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1:28.9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39 195 612 0 0,'-8'-16'3433'0'0,"1"0"0"0"0,1 0 0 0 0,-7-25-1 0 0,12 34-2871 0 0,-1 0-1 0 0,1 0 0 0 0,1 0 0 0 0,-1 0 1 0 0,1 0-1 0 0,1 1 0 0 0,-1-1 1 0 0,1 0-1 0 0,0 0 0 0 0,1 0 0 0 0,2-8 1 0 0,-4 14-546 0 0,0 0 1 0 0,1 1-1 0 0,-1-1 1 0 0,0 0-1 0 0,0 1 1 0 0,1-1 0 0 0,-1 0-1 0 0,0 1 1 0 0,1-1-1 0 0,-1 0 1 0 0,1 1-1 0 0,-1-1 1 0 0,0 1-1 0 0,1-1 1 0 0,-1 1 0 0 0,1-1-1 0 0,0 1 1 0 0,-1-1-1 0 0,1 1 1 0 0,-1 0-1 0 0,1-1 1 0 0,0 1-1 0 0,-1 0 1 0 0,1 0 0 0 0,0-1-1 0 0,-1 1 1 0 0,1 0-1 0 0,0 0 1 0 0,0 0-1 0 0,-1 0 1 0 0,1 0 0 0 0,0 0-1 0 0,-1 0 1 0 0,1 0-1 0 0,0 0 1 0 0,0 0-1 0 0,-1 0 1 0 0,1 0-1 0 0,0 0 1 0 0,-1 1 0 0 0,1-1-1 0 0,0 0 1 0 0,-1 1-1 0 0,1-1 1 0 0,0 0-1 0 0,-1 1 1 0 0,1-1-1 0 0,-1 1 1 0 0,1-1 0 0 0,-1 1-1 0 0,1-1 1 0 0,-1 1-1 0 0,1 0 1 0 0,23 30 51 0 0,-10 16-16 0 0,-2 0-1 0 0,-2 1 1 0 0,-2 0-1 0 0,2 58 1 0 0,4 24 25 0 0,-12-117-72 0 0,10 73 136 0 0,39 138-1 0 0,-44-200-104 0 0,1-1 0 0 0,1 0 0 0 0,1-1-1 0 0,0 0 1 0 0,2-1 0 0 0,1 0 0 0 0,1 0-1 0 0,0-2 1 0 0,2 0 0 0 0,31 31 0 0 0,-42-45-24 0 0,1-1 0 0 0,0 0 0 0 0,0 0 0 0 0,0-1-1 0 0,0 0 1 0 0,0 0 0 0 0,1 0 0 0 0,0-1 0 0 0,-1 1 0 0 0,1-2 0 0 0,0 1 0 0 0,0-1 0 0 0,0 0 0 0 0,13 0 0 0 0,-8-2-47 0 0,0 0 0 0 0,0-1 0 0 0,-1 0 1 0 0,1-1-1 0 0,-1 0 0 0 0,1-1 0 0 0,-1 0 0 0 0,13-7 1 0 0,1-3-88 0 0,-1-1 1 0 0,0-2 0 0 0,-1 0 0 0 0,-1-1-1 0 0,0-1 1 0 0,28-33 0 0 0,-22 19 412 0 0,-2-1 1 0 0,-1-1 0 0 0,-1-1-1 0 0,-3-2 1 0 0,0 0 0 0 0,-3-1 0 0 0,19-57-1 0 0,-30 77-109 0 0,-2-1 0 0 0,0 0 0 0 0,-1 1 0 0 0,-1-2 0 0 0,-1 1 0 0 0,-1 0 0 0 0,-1 0 0 0 0,0 0 0 0 0,-2-1 0 0 0,0 1 0 0 0,-1 0 0 0 0,-1 0-1 0 0,-1 1 1 0 0,-1-1 0 0 0,-1 1 0 0 0,0 0 0 0 0,-19-32 0 0 0,25 48-181 0 0,0 0 0 0 0,-1 0 0 0 0,1 1 0 0 0,-1-1 0 0 0,0 1-1 0 0,1-1 1 0 0,-1 1 0 0 0,-1 0 0 0 0,1 0 0 0 0,0-1 0 0 0,0 2 0 0 0,-1-1 0 0 0,1 0-1 0 0,-1 0 1 0 0,0 1 0 0 0,1-1 0 0 0,-1 1 0 0 0,0 0 0 0 0,0 0 0 0 0,0 0 0 0 0,0 0-1 0 0,0 1 1 0 0,0-1 0 0 0,0 1 0 0 0,0 0 0 0 0,0 0 0 0 0,0 0 0 0 0,0 0 0 0 0,0 0-1 0 0,0 1 1 0 0,0-1 0 0 0,0 1 0 0 0,0 0 0 0 0,0 0 0 0 0,0 0 0 0 0,0 0 0 0 0,1 0-1 0 0,-1 1 1 0 0,0-1 0 0 0,-4 4 0 0 0,1 0-7 0 0,-1 1 0 0 0,1-1 1 0 0,1 1-1 0 0,-1 0 0 0 0,1 1 0 0 0,0-1 0 0 0,0 1 1 0 0,1 0-1 0 0,0 0 0 0 0,0 0 0 0 0,0 1 0 0 0,1 0 0 0 0,1-1 1 0 0,-3 11-1 0 0,3-9-25 0 0,1 0 1 0 0,0 0-1 0 0,1 0 1 0 0,0 1 0 0 0,1-1-1 0 0,0 0 1 0 0,0 0-1 0 0,1 0 1 0 0,0 0-1 0 0,1 0 1 0 0,0-1-1 0 0,0 1 1 0 0,1-1 0 0 0,0 0-1 0 0,0 0 1 0 0,1 0-1 0 0,0 0 1 0 0,0-1-1 0 0,1 1 1 0 0,8 7-1 0 0,-6-7-16 0 0,0 0 0 0 0,0-1 0 0 0,1-1 0 0 0,0 1 0 0 0,0-2 0 0 0,1 1 0 0 0,-1-1 0 0 0,1 0 0 0 0,0-1 0 0 0,0-1 0 0 0,1 1 0 0 0,-1-1 0 0 0,1-1 0 0 0,0 0 0 0 0,0-1 0 0 0,18 1 0 0 0,-7-3-122 0 0,-1-2-1 0 0,0 0 1 0 0,0-1 0 0 0,0-1 0 0 0,0-1-1 0 0,-1-1 1 0 0,0-1 0 0 0,21-11 0 0 0,15-12-1361 0 0,71-53 0 0 0,6-4-4060 0 0,-127 85 4671 0 0,13-7-645 0 0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1:29.3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 14 272 0 0,'-10'-14'18844'0'0,"8"19"-18781"0"0,-1-1 0 0 0,1 0 0 0 0,0 1 0 0 0,0-1 0 0 0,0 1 0 0 0,1 0 0 0 0,0 0 0 0 0,0-1 0 0 0,0 1 0 0 0,0 0 0 0 0,1 0 1 0 0,0 0-1 0 0,0 8 0 0 0,9 67 189 0 0,-7-67-323 0 0,1 0 1 0 0,1 0-1 0 0,1 0 0 0 0,0-1 0 0 0,0 0 1 0 0,12 18-1 0 0,-14-24-366 0 0,1-1 0 0 0,0 1 0 0 0,1-1 0 0 0,-1 0 0 0 0,1 0 0 0 0,8 6 0 0 0,-10-9-224 0 0,1 0 0 0 0,-1 0 0 0 0,0 0 0 0 0,0-1 1 0 0,1 1-1 0 0,-1-1 0 0 0,1 0 0 0 0,0 0 0 0 0,-1 0 0 0 0,1 0 0 0 0,0-1 0 0 0,5 1 0 0 0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1:29.6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122 110 436 0 0,'-33'-31'6587'0'0,"-44"-36"1396"0"0,66 55-6531 0 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1:30.0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563 137 2956 0 0,'-46'-34'10166'0'0,"-71"-69"804"0"0,119 110-10891 0 0,-1-1 1 0 0,1 0 0 0 0,0 0 0 0 0,1 0 0 0 0,0 0 0 0 0,0-1 0 0 0,0 1 0 0 0,0-1-1 0 0,1 1 1 0 0,6 6 0 0 0,7 13-40 0 0,16 31 62 0 0,-2 2-1 0 0,-3 1 1 0 0,-2 2-1 0 0,34 124 0 0 0,-51-142-139 0 0,-1 0-1 0 0,-2 0 1 0 0,-2 0-1 0 0,-2 1 0 0 0,-2-1 1 0 0,-2 0-1 0 0,-1 1 0 0 0,-15 65 1 0 0,2-49 103 0 0,-2 0 1 0 0,-3-1 0 0 0,-3-1-1 0 0,-2-1 1 0 0,-48 77 0 0 0,33-71 59 0 0,-2-1 0 0 0,-3-2 0 0 0,-3-2 0 0 0,-67 61 1 0 0,99-103-768 0 0,-1-1 0 0 0,-22 14-1 0 0,-2-7-3004 0 0,-4-11-5334 0 0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02.6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33 187 2032 0 0,'-32'-21'14418'0'0,"32"18"-14275"0"0,1 0 0 0 0,0 1 0 0 0,0-1 0 0 0,0 0 0 0 0,1 1 0 0 0,-1-1 0 0 0,1 0 0 0 0,-1 1 1 0 0,1-1-1 0 0,0 1 0 0 0,0 0 0 0 0,0 0 0 0 0,0 0 0 0 0,0 0 0 0 0,0 0 0 0 0,1 0 0 0 0,-1 0 1 0 0,1 1-1 0 0,-1-1 0 0 0,1 1 0 0 0,0 0 0 0 0,3-1 0 0 0,72-27-202 0 0,-66 25 147 0 0,204-47-2363 0 0,-65 19-7162 0 0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03.1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 1 764 0 0,'-41'8'11655'0'0,"38"13"-11074"0"0,1 1-1 0 0,1-1 1 0 0,1 1-1 0 0,0-1 1 0 0,2 0-1 0 0,7 37 1 0 0,-2-9-226 0 0,65 383 745 0 0,-24-168-842 0 0,-48-264-256 0 0,7 39 49 0 0,2 62 1 0 0,-9-89 297 0 0,-1-1 0 0 0,0 1 0 0 0,0-1 0 0 0,-1 0 0 0 0,0 1 0 0 0,-1-1 0 0 0,0 0 0 0 0,-1 0 0 0 0,-9 19 0 0 0,12-30-318 0 0,1 0 0 0 0,0 1 0 0 0,-1-1 0 0 0,1 0 0 0 0,0 1 0 0 0,0-1 0 0 0,-1 1 0 0 0,1-1 0 0 0,0 1 0 0 0,0-1 0 0 0,0 0 0 0 0,0 1-1 0 0,-1-1 1 0 0,1 1 0 0 0,0-1 0 0 0,0 1 0 0 0,0-1 0 0 0,0 1 0 0 0,0-1 0 0 0,0 1 0 0 0,0-1 0 0 0,0 0 0 0 0,1 1 0 0 0,-1-1 0 0 0,0 1 0 0 0,0-1 0 0 0,0 1-1 0 0,0-1 1 0 0,1 1 0 0 0,-1-1 0 0 0,0 0 0 0 0,0 1 0 0 0,1-1 0 0 0,-1 0 0 0 0,0 1 0 0 0,1-1 0 0 0,-1 0 0 0 0,0 1 0 0 0,1-1 0 0 0,23 3 32 0 0,41-16-1350 0 0,-56 11 1070 0 0,63-14-1929 0 0,63-16-3064 0 0,-46 8-1391 0 0,-51 12 1374 0 0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03.4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325 191 1556 0 0,'-10'-29'4810'0'0,"-24"-55"4649"0"0,31 77-8938 0 0,-1 0 0 0 0,0 1-1 0 0,0-1 1 0 0,0 1 0 0 0,-1 0 0 0 0,0 1-1 0 0,0-1 1 0 0,-1 1 0 0 0,-8-7 0 0 0,12 10-492 0 0,0 1 1 0 0,0 0 0 0 0,1 0 0 0 0,-1 0 0 0 0,0 0-1 0 0,0 1 1 0 0,0-1 0 0 0,0 0 0 0 0,0 1 0 0 0,-1 0 0 0 0,1-1-1 0 0,0 1 1 0 0,0 0 0 0 0,0 0 0 0 0,0 0 0 0 0,0 0-1 0 0,0 0 1 0 0,0 1 0 0 0,0-1 0 0 0,-1 1 0 0 0,1-1-1 0 0,-3 2 1 0 0,1 1 3 0 0,-1-1 0 0 0,1 1 0 0 0,0 0 0 0 0,0 1 1 0 0,0-1-1 0 0,0 0 0 0 0,1 1 0 0 0,0 0 0 0 0,-4 5 0 0 0,-5 8 34 0 0,1 1 1 0 0,1 1-1 0 0,-12 30 1 0 0,4 4 61 0 0,2 1 0 0 0,2 1 1 0 0,3 0-1 0 0,2 0 1 0 0,2 1-1 0 0,3 1 0 0 0,5 98 1 0 0,71 397-251 0 0,-51-433-281 0 0,11 96-2743 0 0,-24-144-654 0 0,-4 0-3643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1:30.3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45 1792 0 0,'9'-31'10111'0'0,"-4"18"-6566"0"0,-11 33-2846 0 0,-7 25-548 0 0,10-30-47 0 0,1 1 1 0 0,0 0-1 0 0,2 0 0 0 0,1 16 0 0 0,-1-25-483 0 0,1 0-1 0 0,0 0 1 0 0,1 0-1 0 0,4 12 1 0 0,-5-16-213 0 0,0 0 0 0 0,1 0 0 0 0,-1-1 0 0 0,1 1 1 0 0,-1 0-1 0 0,1-1 0 0 0,0 0 0 0 0,0 1 0 0 0,0-1 0 0 0,1 0 0 0 0,3 4 0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39:19.5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520 22 2216 0 0,'-24'-22'14872'0'0,"21"24"-14688"0"0,0 0-1 0 0,1 1 0 0 0,-1-1 0 0 0,1 0 1 0 0,-1 1-1 0 0,1 0 0 0 0,0-1 1 0 0,0 1-1 0 0,0 0 0 0 0,0 0 1 0 0,0 0-1 0 0,1 0 0 0 0,-2 5 0 0 0,-19 55 1229 0 0,12-34-1045 0 0,-7 17-68 0 0,-299 790 2026 0 0,284-751-2312 0 0,-7 16-910 0 0,12-37-3986 0 0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03.8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27 456 2228 0 0,'-4'-8'928'0'0,"0"1"0"0"0,0 0 1 0 0,1-1-1 0 0,1 0 0 0 0,-1 0 0 0 0,1 1 0 0 0,0-1 0 0 0,1-1 0 0 0,0 1 0 0 0,0-9 0 0 0,2 9-671 0 0,0 0-1 0 0,0 0 0 0 0,1 1 0 0 0,0-1 0 0 0,0 1 1 0 0,1-1-1 0 0,0 1 0 0 0,0 0 0 0 0,0 0 0 0 0,1 0 1 0 0,0 0-1 0 0,1 1 0 0 0,0 0 0 0 0,0 0 0 0 0,0 0 1 0 0,9-8-1 0 0,8-4-222 0 0,-1 0 1 0 0,2 2-1 0 0,0 0 1 0 0,1 2 0 0 0,1 0-1 0 0,0 2 1 0 0,32-11-1 0 0,192-49-6123 0 0,-198 59 3524 0 0,23-4-3446 0 0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39:55.6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13 227 1528 0 0,'-13'-4'17297'0'0,"14"2"-17135"0"0,0 0 0 0 0,0-1 0 0 0,1 1 0 0 0,-1 0 0 0 0,0 0-1 0 0,1 0 1 0 0,-1 0 0 0 0,1 1 0 0 0,0-1 0 0 0,0 0 0 0 0,0 1 0 0 0,0-1 0 0 0,0 1 0 0 0,0-1-1 0 0,0 1 1 0 0,0 0 0 0 0,0 0 0 0 0,5-1 0 0 0,52-20 268 0 0,-44 17-193 0 0,118-31-83 0 0,268-38 0 0 0,-277 55-301 0 0,98-14-2411 0 0,-219 32 2018 0 0,2 2 646 0 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39:56.2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279 0 1588 0 0,'-17'15'12803'0'0,"12"-8"-11987"0"0,13 386 3701 0 0,-1 143-3114 0 0,-30-178-301 0 0,23-357-1099 0 0,-2 16 66 0 0,0 0 0 0 0,-1 0 1 0 0,-7 24-1 0 0,8-35-4 0 0,-1 0-1 0 0,1-1 0 0 0,-1 0 1 0 0,0 1-1 0 0,-1-1 1 0 0,1 0-1 0 0,-1 0 0 0 0,0-1 1 0 0,0 1-1 0 0,-1-1 1 0 0,1 0-1 0 0,-1 0 0 0 0,-7 4 1 0 0,-14 9 587 0 0,-1-1 1 0 0,0-1-1 0 0,-2-1 1 0 0,-34 11-1 0 0,61-24-517 0 0,6-1-73 0 0,54-4-563 0 0,-1-3 1 0 0,74-17-1 0 0,-39 6-324 0 0,-50 11 341 0 0,247-51-3915 0 0,-236 43 734 0 0,78-32 0 0 0,-92 28-1627 0 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39:56.7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11 303 2144 0 0,'-4'-12'5433'0'0,"-2"-14"-1528"0"0,6 17-3023 0 0,1 1 0 0 0,0 0 0 0 0,0 0 0 0 0,1 0 0 0 0,0 0 0 0 0,1 0 0 0 0,4-10 0 0 0,-1 5-202 0 0,0 1 1 0 0,1 0-1 0 0,18-23 1 0 0,-16 24-584 0 0,0 0 0 0 0,1 1 1 0 0,1 0-1 0 0,-1 0 0 0 0,2 1 1 0 0,-1 1-1 0 0,1 0 0 0 0,1 0 0 0 0,16-7 1 0 0,-24 13-103 0 0,0 1 0 0 0,0-1-1 0 0,0 1 1 0 0,1 0 0 0 0,-1 1 0 0 0,0-1 0 0 0,1 1 0 0 0,-1 0 0 0 0,0 0 0 0 0,1 1 0 0 0,-1 0 0 0 0,0 0 0 0 0,0 0 0 0 0,1 0 0 0 0,-1 1 0 0 0,0 0-1 0 0,0 0 1 0 0,-1 0 0 0 0,1 1 0 0 0,0-1 0 0 0,-1 1 0 0 0,1 0 0 0 0,-1 1 0 0 0,0-1 0 0 0,0 1 0 0 0,0 0 0 0 0,-1 0 0 0 0,6 8 0 0 0,7 8-12 0 0,-2 1 1 0 0,-1 1 0 0 0,-1 0-1 0 0,16 40 1 0 0,-10-15 84 0 0,-3 0 0 0 0,-2 2 0 0 0,12 78-1 0 0,-25-125-27 0 0,2-3-46 0 0,0-2 8 0 0,1 0 1 0 0,-1 1-1 0 0,1-1 1 0 0,-1 0-1 0 0,0 0 1 0 0,0 0-1 0 0,0-1 1 0 0,-1 1-1 0 0,1 0 1 0 0,-1-1 0 0 0,0 1-1 0 0,0-1 1 0 0,0 1-1 0 0,1-5 1 0 0,2-8 8 0 0,20-37 153 0 0,2 2 1 0 0,43-65-1 0 0,-53 93-176 0 0,0 1 1 0 0,1 1-1 0 0,2 1 0 0 0,0 0 1 0 0,1 2-1 0 0,0 0 0 0 0,27-17 0 0 0,-44 33-3 0 0,1 0 0 0 0,0-1 1 0 0,-1 2-1 0 0,1-1 0 0 0,0 0 0 0 0,0 1 0 0 0,0 0 0 0 0,0 0 0 0 0,0 0 0 0 0,0 0 0 0 0,0 1 0 0 0,1-1 0 0 0,-1 1 0 0 0,0 0 0 0 0,0 0 0 0 0,0 1 0 0 0,6 1 0 0 0,-5-1 5 0 0,1 1-1 0 0,-1 1 1 0 0,1-1-1 0 0,-1 1 1 0 0,0 0-1 0 0,0 0 1 0 0,0 1 0 0 0,-1-1-1 0 0,1 1 1 0 0,-1 0-1 0 0,4 5 1 0 0,9 12 13 0 0,-1 0-1 0 0,-2 2 1 0 0,0 0-1 0 0,15 34 1 0 0,-20-37 14 0 0,10 19-191 0 0,-3-6-408 0 0,28 47 0 0 0,-4-32-2640 0 0,-36-44 2400 0 0,1 0-1 0 0,0 0 1 0 0,0 0 0 0 0,1-1 0 0 0,-1 0 0 0 0,1 0-1 0 0,6 2 1 0 0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39:57.1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20 113 1044 0 0,'-14'-60'18231'0'0,"8"8"-12154"0"0,26 82-5428 0 0,1 24-367 0 0,76 179-988 0 0,-75-187 548 0 0,1-2 0 0 0,58 81-1 0 0,-80-123 186 0 0,0-1-1 0 0,0 0 0 0 0,0 1 0 0 0,0-1 1 0 0,0 0-1 0 0,0 0 0 0 0,0 0 0 0 0,1 0 1 0 0,-1 0-1 0 0,0 0 0 0 0,1 0 0 0 0,-1 0 0 0 0,0-1 1 0 0,1 1-1 0 0,-1 0 0 0 0,1-1 0 0 0,-1 1 1 0 0,1-1-1 0 0,-1 1 0 0 0,1-1 0 0 0,0 0 1 0 0,-1 0-1 0 0,1 0 0 0 0,-1 0 0 0 0,1 0 1 0 0,-1 0-1 0 0,3-1 0 0 0,-1 0 5 0 0,0 0 1 0 0,0-1-1 0 0,0 0 0 0 0,0 0 1 0 0,0 0-1 0 0,0 0 0 0 0,-1 0 0 0 0,1 0 1 0 0,-1-1-1 0 0,0 1 0 0 0,1-1 1 0 0,1-3-1 0 0,8-12-4 0 0,-2 0 0 0 0,0-1 0 0 0,9-24 0 0 0,-17 39-43 0 0,47-122-910 0 0,-22 54-2185 0 0,50-97 0 0 0,-56 139-399 0 0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39:57.4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1340 0 0,'29'29'18826'0'0,"-15"-31"-18942"0"0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39:59.3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754 346 1764 0 0,'0'0'6353'0'0,"0"-27"-3448"0"0,2 22-2749 0 0,-1 1 0 0 0,1 0-1 0 0,-1-1 1 0 0,0 1 0 0 0,-1-1 0 0 0,1 1 0 0 0,-1-1 0 0 0,0 1 0 0 0,0-1 0 0 0,0 1 0 0 0,0-1 0 0 0,-1 1 0 0 0,0-1 0 0 0,0 1-1 0 0,0 0 1 0 0,0-1 0 0 0,-1 1 0 0 0,-2-5 0 0 0,0 3 199 0 0,0 1-1 0 0,0-1 1 0 0,0 1-1 0 0,-1 0 1 0 0,0 0 0 0 0,0 0-1 0 0,0 0 1 0 0,-1 1-1 0 0,1 0 1 0 0,-13-6-1 0 0,2 2 150 0 0,-1 0-1 0 0,-1 1 0 0 0,0 1 0 0 0,0 1 0 0 0,0 0 0 0 0,0 2 0 0 0,-1 0 1 0 0,-21 0-1 0 0,16 3-355 0 0,-1 1 1 0 0,1 1-1 0 0,0 2 1 0 0,0 0-1 0 0,0 2 1 0 0,0 0 0 0 0,1 2-1 0 0,0 1 1 0 0,0 0-1 0 0,-28 18 1 0 0,34-18-115 0 0,1 2 1 0 0,0 0 0 0 0,0 0-1 0 0,1 2 1 0 0,1 0 0 0 0,0 0-1 0 0,1 2 1 0 0,0-1 0 0 0,1 2 0 0 0,1-1-1 0 0,0 2 1 0 0,2-1 0 0 0,-13 30-1 0 0,18-36-155 0 0,1 1 0 0 0,0 0 0 0 0,1 0 0 0 0,1 0-1 0 0,0 0 1 0 0,0 0 0 0 0,1 0 0 0 0,0 0 0 0 0,1 0 0 0 0,0 0 0 0 0,1 0-1 0 0,0-1 1 0 0,1 1 0 0 0,0 0 0 0 0,1-1 0 0 0,0 0 0 0 0,0 0-1 0 0,1 0 1 0 0,1 0 0 0 0,-1-1 0 0 0,2 0 0 0 0,13 17 0 0 0,-13-18 15 0 0,0-1 0 0 0,0 0 0 0 0,1 0 0 0 0,0-1 0 0 0,0 0 0 0 0,0-1 0 0 0,1 1 1 0 0,0-1-1 0 0,0-1 0 0 0,0 0 0 0 0,0 0 0 0 0,1-1 0 0 0,0 0 0 0 0,-1-1 0 0 0,1 0 0 0 0,0 0 0 0 0,0-1 1 0 0,0-1-1 0 0,1 1 0 0 0,-1-2 0 0 0,0 1 0 0 0,0-1 0 0 0,0-1 0 0 0,0 0 0 0 0,12-4 0 0 0,-6 0 154 0 0,1-1 0 0 0,-2-1-1 0 0,1 0 1 0 0,-1-2 0 0 0,0 1-1 0 0,-1-2 1 0 0,0 0-1 0 0,0 0 1 0 0,-1-2 0 0 0,-1 1-1 0 0,15-21 1 0 0,7-14 614 0 0,-2-2-1 0 0,28-59 1 0 0,0 0 142 0 0,-60 107-812 0 0,1 0 0 0 0,0 0 1 0 0,-1-1-1 0 0,1 1 0 0 0,0 0 1 0 0,-1 0-1 0 0,1 0 0 0 0,0 1 1 0 0,0-1-1 0 0,0 0 0 0 0,0 0 0 0 0,0 0 1 0 0,0 1-1 0 0,0-1 0 0 0,0 0 1 0 0,0 1-1 0 0,0-1 0 0 0,0 1 1 0 0,0-1-1 0 0,0 1 0 0 0,3-1 1 0 0,-3 1 1 0 0,0 1 0 0 0,0-1 0 0 0,0 0 0 0 0,0 1 0 0 0,0-1 0 0 0,0 1 0 0 0,0-1 0 0 0,-1 1 0 0 0,1-1 0 0 0,0 1 0 0 0,0 0 0 0 0,0 0 0 0 0,0-1 0 0 0,-1 1 0 0 0,1 0 0 0 0,0 0 0 0 0,-1 0 0 0 0,1 0 1 0 0,0 1-1 0 0,5 10-86 0 0,-1 0 0 0 0,-1 0 0 0 0,5 19 0 0 0,-3-10-236 0 0,-2-12 206 0 0,64 150-1534 0 0,-59-142 1566 0 0,0 0-1 0 0,1-1 0 0 0,1 0 0 0 0,1-1 0 0 0,0-1 1 0 0,1 1-1 0 0,14 11 0 0 0,-25-24 87 0 0,1 0 1 0 0,-1-1-1 0 0,0 1 0 0 0,1-1 1 0 0,-1 1-1 0 0,1-1 0 0 0,0 0 1 0 0,-1 0-1 0 0,1 0 0 0 0,0 0 0 0 0,0-1 1 0 0,-1 1-1 0 0,1-1 0 0 0,0 0 1 0 0,0 0-1 0 0,0 0 0 0 0,0 0 1 0 0,-1 0-1 0 0,5-1 0 0 0,-1-1 40 0 0,0 1 1 0 0,-1-2-1 0 0,1 1 0 0 0,-1 0 0 0 0,0-1 0 0 0,1 0 0 0 0,-1 0 0 0 0,8-8 1 0 0,3-4 183 0 0,0 0 1 0 0,-2-1-1 0 0,0-1 1 0 0,14-20-1 0 0,-25 32-190 0 0,89-120 670 0 0,-78 107-652 0 0,2 2 0 0 0,-1 0 1 0 0,2 0-1 0 0,34-24 0 0 0,-48 38-56 0 0,0 0 1 0 0,-1 1-1 0 0,1-1 1 0 0,0 1-1 0 0,0 0 1 0 0,-1-1-1 0 0,1 1 1 0 0,0 0-1 0 0,0 1 1 0 0,0-1-1 0 0,0 0 1 0 0,1 1-1 0 0,-1 0 1 0 0,0 0-1 0 0,0 0 1 0 0,0 0-1 0 0,0 0 1 0 0,0 1-1 0 0,0-1 1 0 0,0 1-1 0 0,0 0 1 0 0,3 1-1 0 0,-1 0-5 0 0,-1 1 0 0 0,0 0 0 0 0,0 0 0 0 0,0 0 0 0 0,0 1-1 0 0,-1-1 1 0 0,1 1 0 0 0,-1 0 0 0 0,0 0 0 0 0,0 0 0 0 0,0 0 0 0 0,2 7 0 0 0,5 9-56 0 0,-2 1 0 0 0,0 0 0 0 0,-2 0 0 0 0,0 1 0 0 0,3 23 0 0 0,12 111 313 0 0,-21-154 110 0 0,2-2-345 0 0,-1-1 0 0 0,0 0 0 0 0,0 1 0 0 0,0-1 1 0 0,0 0-1 0 0,0 0 0 0 0,0 1 0 0 0,0-1 0 0 0,0 0 0 0 0,0 0 1 0 0,0 0-1 0 0,0 0 0 0 0,0 0 0 0 0,-1-1 0 0 0,1 1 1 0 0,0 0-1 0 0,-1 0 0 0 0,1 0 0 0 0,0-3 0 0 0,13-32 197 0 0,-10 25-100 0 0,85-170 1037 0 0,-76 158-1112 0 0,1 1-1 0 0,2 0 0 0 0,0 1 0 0 0,1 1 1 0 0,31-28-1 0 0,-42 43-60 0 0,-1 0 0 0 0,1 1 1 0 0,1 0-1 0 0,-1 0 0 0 0,0 0 1 0 0,1 1-1 0 0,0 0 0 0 0,0 0 0 0 0,0 1 1 0 0,0 0-1 0 0,0 0 0 0 0,0 1 1 0 0,0-1-1 0 0,1 2 0 0 0,10-1 1 0 0,-13 1-34 0 0,1 1 0 0 0,-1 0 1 0 0,1 1-1 0 0,-1-1 1 0 0,1 1-1 0 0,-1 0 0 0 0,0 0 1 0 0,0 0-1 0 0,0 1 0 0 0,0 0 1 0 0,0 0-1 0 0,-1 0 1 0 0,1 1-1 0 0,-1-1 0 0 0,0 1 1 0 0,0 0-1 0 0,0 1 0 0 0,-1-1 1 0 0,0 0-1 0 0,6 11 1 0 0,4 7-145 0 0,-1 1 1 0 0,-2 0 0 0 0,0 1-1 0 0,-1 0 1 0 0,-2 1 0 0 0,0 0-1 0 0,-2 0 1 0 0,-1 0 0 0 0,-1 0-1 0 0,1 38 1 0 0,-2-79 371 0 0,1 0-1 0 0,0 0 1 0 0,1 0-1 0 0,1 1 1 0 0,1-1-1 0 0,0 1 1 0 0,1 1 0 0 0,1-1-1 0 0,0 1 1 0 0,1 1-1 0 0,20-25 1 0 0,-9 12-34 0 0,2 1 0 0 0,2 1 0 0 0,0 0 0 0 0,1 2 0 0 0,41-28 1 0 0,-60 46-135 0 0,0 1 1 0 0,0-1 0 0 0,0 1 0 0 0,1 0 0 0 0,-1 1-1 0 0,1-1 1 0 0,-1 1 0 0 0,1 1 0 0 0,0-1 0 0 0,0 1 0 0 0,0 1-1 0 0,9-1 1 0 0,-11 1-3 0 0,0 1-1 0 0,0 0 1 0 0,0 0 0 0 0,-1 0-1 0 0,1 1 1 0 0,0-1 0 0 0,-1 1-1 0 0,1 1 1 0 0,-1-1 0 0 0,1 0-1 0 0,-1 1 1 0 0,0 0 0 0 0,0 0-1 0 0,0 0 1 0 0,-1 1 0 0 0,1-1-1 0 0,5 7 1 0 0,44 66 38 0 0,-38-52-174 0 0,1-1 0 0 0,0-1 0 0 0,2 0 0 0 0,39 36 0 0 0,-52-54 104 0 0,0 0 0 0 0,1 0 0 0 0,-1 0 0 0 0,1-1 0 0 0,0 0 0 0 0,0 0 0 0 0,0 0 1 0 0,0-1-1 0 0,1 0 0 0 0,-1 0 0 0 0,1-1 0 0 0,-1 0 0 0 0,1 0 0 0 0,-1 0 0 0 0,1-1 0 0 0,0 0 1 0 0,-1 0-1 0 0,1-1 0 0 0,0 0 0 0 0,-1 0 0 0 0,1 0 0 0 0,-1-1 0 0 0,0 0 0 0 0,1 0 0 0 0,9-5 0 0 0,3-4 63 0 0,0 1-1 0 0,0-2 0 0 0,-1-1 0 0 0,0 0 0 0 0,-1-1 0 0 0,28-31 0 0 0,77-111 2952 0 0,-81 99-880 0 0,-41 57-2073 0 0,1-1-1 0 0,-1 0 1 0 0,1 0-1 0 0,-1 0 1 0 0,1 0-1 0 0,-1 0 1 0 0,1 1-1 0 0,0-1 1 0 0,-1 0-1 0 0,1 1 0 0 0,0-1 1 0 0,0 0-1 0 0,-1 1 1 0 0,1-1-1 0 0,0 1 1 0 0,0-1-1 0 0,0 1 1 0 0,0-1-1 0 0,0 1 1 0 0,0 0-1 0 0,0 0 1 0 0,0-1-1 0 0,0 1 1 0 0,0 0-1 0 0,0 0 1 0 0,0 0-1 0 0,1 0 1 0 0,-1 1-4 0 0,0 0 0 0 0,0 0 0 0 0,0 0 0 0 0,0 0 0 0 0,0 0 1 0 0,0 0-1 0 0,0 0 0 0 0,-1 0 0 0 0,1 0 0 0 0,0 1 0 0 0,-1-1 1 0 0,1 0-1 0 0,-1 0 0 0 0,1 1 0 0 0,-1-1 0 0 0,0 1 1 0 0,1 0-1 0 0,7 81 244 0 0,-7-64-197 0 0,86 543-623 0 0,-38-297-1232 0 0,-23-110-819 0 0,-25-153 2439 0 0,-1-2 50 0 0,1 0 105 0 0,0-1 1 0 0,-1 1-1 0 0,1-1 0 0 0,0 1 0 0 0,-1-1 0 0 0,1 1 0 0 0,-1-1 1 0 0,1 1-1 0 0,0-1 0 0 0,-1 0 0 0 0,0 1 0 0 0,1-1 1 0 0,-1 0-1 0 0,1 1 0 0 0,-1-1 0 0 0,0 0 0 0 0,1 0 1 0 0,-1 1-1 0 0,0-1 0 0 0,0 0 0 0 0,0 0 0 0 0,0 1 0 0 0,0-1 1 0 0,0-1-1 0 0,4-28 76 0 0,-4 24-34 0 0,11-97 754 0 0,5-37 238 0 0,-5-1 0 0 0,-13-209 0 0 0,-6 290-821 0 0,-3 0 1 0 0,-23-71-1 0 0,-12-61 284 0 0,46 191-500 0 0,0 0-1 0 0,-1 1 0 0 0,1-1 1 0 0,0 0-1 0 0,0 0 0 0 0,0 0 0 0 0,0 1 1 0 0,0-1-1 0 0,0 0 0 0 0,0 0 1 0 0,0 0-1 0 0,0 1 0 0 0,0-1 0 0 0,0 0 1 0 0,1 0-1 0 0,-1 1 0 0 0,0-1 1 0 0,0 0-1 0 0,1 0 0 0 0,-1 1 0 0 0,1-1 1 0 0,-1 0-1 0 0,1 1 0 0 0,-1-1 1 0 0,1 0-1 0 0,-1 1 0 0 0,1-1 1 0 0,-1 1-1 0 0,1-1 0 0 0,0 0 0 0 0,1 1-31 0 0,0 0-1 0 0,-1-1 0 0 0,1 1 0 0 0,-1 0 1 0 0,1 0-1 0 0,0 0 0 0 0,-1 0 1 0 0,1 0-1 0 0,0 1 0 0 0,-1-1 0 0 0,1 0 1 0 0,-1 1-1 0 0,4 0 0 0 0,46 26-1026 0 0,-50-26 1057 0 0,29 18-241 0 0,0 1 0 0 0,-2 2 0 0 0,-1 1-1 0 0,0 1 1 0 0,-2 1 0 0 0,-1 1 0 0 0,40 57-1 0 0,-60-77 248 0 0,-1 0 1 0 0,1 0-1 0 0,-1 1 0 0 0,0-1 0 0 0,-1 1 0 0 0,1 0 0 0 0,-2-1 1 0 0,1 1-1 0 0,0 0 0 0 0,-1 0 0 0 0,-1 0 0 0 0,1 0 0 0 0,-1 0 0 0 0,0 1 1 0 0,-1-1-1 0 0,1 0 0 0 0,-3 9 0 0 0,0-8 22 0 0,-1 1 0 0 0,0 0-1 0 0,0-1 1 0 0,0 0 0 0 0,-1 0 0 0 0,0 0 0 0 0,-1-1-1 0 0,0 1 1 0 0,0-1 0 0 0,0-1 0 0 0,-13 10-1 0 0,-10 6 66 0 0,-2-2 0 0 0,0-1 0 0 0,-1-1 0 0 0,-1-2 0 0 0,-49 17 0 0 0,74-29-208 0 0,-55 18 64 0 0,24-12-3372 0 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39:59.6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 17 3380 0 0,'-22'-16'15780'0'0,"25"45"-19504"0"0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0:00.0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 3416 0 0,'-5'49'21444'0'0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2:09.0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62 992 1232 0 0,'-61'-24'13076'0'0,"72"23"-12616"0"0,455-24 1616 0 0,-296 12-1962 0 0,1611-166 810 0 0,-372-1-90 0 0,535-78 581 0 0,-18 38-1110 0 0,-1605 193-307 0 0,716-37-16 0 0,-527 72 3 0 0,-372 2 16 0 0,228 48 1 0 0,-165 5 13 0 0,-199-62 1 0 0,47 13 64 0 0,-47-14 55 0 0,7 3 90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39:20.2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111 90 3956 0 0,'-22'-34'15273'0'0,"22"34"-15219"0"0,-3 20 71 0 0,-36 391 1359 0 0,0 3-209 0 0,31-311 106 0 0,8-100-1113 0 0,2-6-212 0 0,3-11-96 0 0,-1 1 0 0 0,0-1-1 0 0,-1-1 1 0 0,3-26 0 0 0,3-14 26 0 0,5-27 575 0 0,-4 0-1 0 0,0-129 1 0 0,-7 118 196 0 0,-3 73-673 0 0,10-127 247 0 0,-7 126-336 0 0,0 0 0 0 0,2 1 1 0 0,0-1-1 0 0,16-36 1 0 0,-19 52-5 0 0,0 0 0 0 0,1 0 0 0 0,0 1 0 0 0,0-1 1 0 0,0 1-1 0 0,0-1 0 0 0,1 1 0 0 0,-1 0 0 0 0,1 1 0 0 0,0-1 0 0 0,0 1 1 0 0,1 0-1 0 0,-1 0 0 0 0,1 0 0 0 0,0 0 0 0 0,5-2 0 0 0,-3 3-10 0 0,-1 0-1 0 0,1 1 0 0 0,0-1 0 0 0,0 1 0 0 0,0 0 0 0 0,0 1 0 0 0,0 0 0 0 0,0 0 1 0 0,0 1-1 0 0,14 2 0 0 0,-2 2-113 0 0,-1 1 0 0 0,0 0 0 0 0,-1 1 1 0 0,1 1-1 0 0,-1 1 0 0 0,-1 0 0 0 0,0 1 0 0 0,17 14 1 0 0,-17-11-66 0 0,0-1 0 0 0,-2 2 0 0 0,1 0 1 0 0,-2 1-1 0 0,0 0 0 0 0,16 25 1 0 0,-26-35 179 0 0,0 0 0 0 0,0 1 0 0 0,-1-1 0 0 0,1 1 0 0 0,-1-1 0 0 0,-1 1 0 0 0,1-1 0 0 0,-1 1 0 0 0,0 0 0 0 0,0 0 1 0 0,-1 0-1 0 0,0 0 0 0 0,0 0 0 0 0,0-1 0 0 0,0 1 0 0 0,-1 0 0 0 0,0 0 0 0 0,-1 0 0 0 0,1-1 0 0 0,-1 1 1 0 0,0 0-1 0 0,0-1 0 0 0,-1 0 0 0 0,0 0 0 0 0,0 1 0 0 0,-4 5 0 0 0,-2-1 23 0 0,0 0 0 0 0,0 0 0 0 0,-1-1-1 0 0,0 0 1 0 0,0-1 0 0 0,-1 0 0 0 0,0 0 0 0 0,-1-1 0 0 0,-14 6-1 0 0,-16 5-212 0 0,-57 17-1 0 0,61-22-365 0 0,20-10-475 0 0,0 0-1657 0 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2:10.5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138 173 460 0 0,'29'18'7023'0'0,"12"3"-3511"0"0,31 9 1278 0 0,-69-29-4515 0 0,41 4 2032 0 0,-36-12-2260 0 0,-1-1 0 0 0,0 0 0 0 0,-1 0 0 0 0,0-1 1 0 0,0 0-1 0 0,-1 0 0 0 0,0 0 0 0 0,0-1 0 0 0,5-16 0 0 0,-8 20 53 0 0,0 0 0 0 0,-1 0-1 0 0,1-1 1 0 0,-1 1 0 0 0,-1-1 0 0 0,1 1 0 0 0,-1-1-1 0 0,0 0 1 0 0,0 1 0 0 0,-1-1 0 0 0,0 1 0 0 0,0-1-1 0 0,0 1 1 0 0,-1 0 0 0 0,0-1 0 0 0,-5-8 0 0 0,6 13-98 0 0,0 0 1 0 0,-1 0 0 0 0,0 0 0 0 0,1 0 0 0 0,-1 1 0 0 0,0-1 0 0 0,0 0-1 0 0,0 1 1 0 0,0 0 0 0 0,0-1 0 0 0,0 1 0 0 0,-1 0 0 0 0,1 0 0 0 0,0 0-1 0 0,0 0 1 0 0,-1 1 0 0 0,1-1 0 0 0,-1 1 0 0 0,1-1 0 0 0,-1 1 0 0 0,1 0 0 0 0,-1 0-1 0 0,1 0 1 0 0,-5 1 0 0 0,0-1-6 0 0,-1 1 0 0 0,1 1 0 0 0,0 0 1 0 0,0 0-1 0 0,0 0 0 0 0,0 1 0 0 0,-6 3 0 0 0,-10 7-6 0 0,1 1 0 0 0,0 0 0 0 0,1 2 0 0 0,1 1 0 0 0,0 0-1 0 0,-22 27 1 0 0,31-32 31 0 0,1 1 0 0 0,1 0 0 0 0,0 0 0 0 0,0 1 0 0 0,1 0 0 0 0,1 0 0 0 0,1 1-1 0 0,0 0 1 0 0,0 0 0 0 0,2 0 0 0 0,-5 26 0 0 0,8-34-29 0 0,1 0-1 0 0,-1 1 1 0 0,1-1 0 0 0,1 1-1 0 0,-1-1 1 0 0,1 0 0 0 0,1 1-1 0 0,-1-1 1 0 0,1 0 0 0 0,1 0-1 0 0,-1 0 1 0 0,1 0 0 0 0,0 0-1 0 0,1-1 1 0 0,0 0 0 0 0,0 1-1 0 0,0-1 1 0 0,0 0 0 0 0,1-1-1 0 0,0 1 1 0 0,1-1 0 0 0,-1 0-1 0 0,1 0 1 0 0,0-1 0 0 0,0 0-1 0 0,0 0 1 0 0,0 0 0 0 0,1-1-1 0 0,7 3 1 0 0,-6-3-39 0 0,1 0 0 0 0,0 0 0 0 0,0-1 0 0 0,-1 0 0 0 0,1-1 0 0 0,0 0 0 0 0,0-1 0 0 0,0 0 0 0 0,1 0 0 0 0,-1-1 0 0 0,0 0 0 0 0,-1 0 0 0 0,1-1 0 0 0,0 0-1 0 0,0-1 1 0 0,-1 0 0 0 0,1 0 0 0 0,-1-1 0 0 0,0 0 0 0 0,0 0 0 0 0,0-1 0 0 0,-1 0 0 0 0,11-9 0 0 0,-5 0 95 0 0,-1-1 0 0 0,-1 0 0 0 0,0-1 0 0 0,0-1 0 0 0,-2 1 0 0 0,0-1 0 0 0,-1-1 0 0 0,-1 0 0 0 0,9-32 0 0 0,0 5 247 0 0,-16 44-314 0 0,8 12 68 0 0,-1 17 11 0 0,0 0 1 0 0,3-1 0 0 0,0 0 0 0 0,18 35-1 0 0,-19-46-514 0 0,0 0 0 0 0,1-1-1 0 0,0 0 1 0 0,1-1-1 0 0,1 0 1 0 0,0 0 0 0 0,1-1-1 0 0,18 14 1 0 0,-4-14-5439 0 0,-24-13 5238 0 0,1 1-1 0 0,2 0 0 0 0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2:10.8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175 108 4164 0 0,'-71'-45'7931'0'0,"-32"-18"676"0"0,113 70-8457 0 0,0 0 0 0 0,0 0 0 0 0,-1 1 0 0 0,11 11 0 0 0,2 1-85 0 0,21 19-156 0 0,-1 2-1 0 0,-2 1 0 0 0,-3 2 0 0 0,-1 2 0 0 0,-2 1 1 0 0,-2 2-1 0 0,28 59 0 0 0,-41-69 93 0 0,-2 1 0 0 0,-2 1 1 0 0,-2 0-1 0 0,-2 1 0 0 0,-1 0 0 0 0,-3 1 0 0 0,-1 0 0 0 0,-2 0 1 0 0,-2 0-1 0 0,-5 55 0 0 0,-3-30 351 0 0,-3 0-1 0 0,-4 0 1 0 0,-2-2 0 0 0,-45 121-1 0 0,46-150-76 0 0,-3 0-1 0 0,-1-2 0 0 0,-1 0 1 0 0,-2-1-1 0 0,-1-1 1 0 0,-2-2-1 0 0,-1 0 1 0 0,-2-1-1 0 0,-53 46 0 0 0,69-67-750 0 0,0-1-1 0 0,-1 0 0 0 0,0-1 0 0 0,-25 11 0 0 0,5-9-3367 0 0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5:44.4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0 146 1696 0 0,'25'-106'13072'0'0,"-24"104"-12673"0"0,-1 2-383 0 0,0 0 0 0 0,0-1 1 0 0,0 1-1 0 0,0 0 0 0 0,0 0 1 0 0,0-1-1 0 0,0 1 0 0 0,0 0 0 0 0,0 0 1 0 0,0 0-1 0 0,0-1 0 0 0,0 1 1 0 0,0 0-1 0 0,0 0 0 0 0,0 0 0 0 0,1 0 1 0 0,-1-1-1 0 0,0 1 0 0 0,0 0 1 0 0,0 0-1 0 0,0 0 0 0 0,1 0 1 0 0,-1 0-1 0 0,0-1 0 0 0,0 1 0 0 0,0 0 1 0 0,0 0-1 0 0,1 0 0 0 0,-1 0 1 0 0,0 0-1 0 0,0 0 0 0 0,0 0 1 0 0,1 0-1 0 0,-1 0 0 0 0,0 0 0 0 0,0 0 1 0 0,0 0-1 0 0,1 0 0 0 0,-1 0 1 0 0,0 0-1 0 0,0 0 0 0 0,1 0 1 0 0,-1 0-1 0 0,0 0 0 0 0,0 0 0 0 0,0 0 1 0 0,1 0-1 0 0,-1 0 0 0 0,0 0 1 0 0,0 0-1 0 0,0 1 0 0 0,0-1 0 0 0,1 0 1 0 0,-1 0-1 0 0,0 0 0 0 0,0 0 1 0 0,0 0-1 0 0,1 1 0 0 0,10 4 230 0 0,-6 4-154 0 0,1-1-1 0 0,-1 1 1 0 0,-1 0-1 0 0,0 1 1 0 0,0-1-1 0 0,-1 1 1 0 0,0 0-1 0 0,-1 0 1 0 0,0 0-1 0 0,1 11 1 0 0,3 7 0 0 0,-5-20-69 0 0,22 98 132 0 0,4-1 0 0 0,5-1 0 0 0,45 101 0 0 0,-74-198-92 0 0,1 1-1 0 0,0-1 1 0 0,0 0 0 0 0,1 1 0 0 0,0-2 0 0 0,0 1 0 0 0,0-1 0 0 0,1 0-1 0 0,0 0 1 0 0,0 0 0 0 0,10 6 0 0 0,-12-10-30 0 0,-1 0 1 0 0,1-1-1 0 0,0 0 1 0 0,0 0-1 0 0,0 0 0 0 0,-1 0 1 0 0,1 0-1 0 0,0-1 1 0 0,0 0-1 0 0,0 0 0 0 0,0 0 1 0 0,0 0-1 0 0,0-1 1 0 0,0 1-1 0 0,0-1 0 0 0,0 0 1 0 0,-1 0-1 0 0,1-1 1 0 0,0 1-1 0 0,-1-1 0 0 0,1 1 1 0 0,-1-1-1 0 0,1-1 1 0 0,-1 1-1 0 0,0 0 0 0 0,4-4 1 0 0,14-12 49 0 0,-1 0 0 0 0,-1-1 0 0 0,0-1 0 0 0,-2-1 1 0 0,0-1-1 0 0,-2 0 0 0 0,17-31 0 0 0,78-179 1243 0 0,-100 210-1034 0 0,5-15 372 0 0,-1 0-1 0 0,9-41 1 0 0,-20 63-521 0 0,0 1 1 0 0,0-1 0 0 0,-2 0 0 0 0,0 1 0 0 0,0-1 0 0 0,-2 0 0 0 0,0 0-1 0 0,-5-25 1 0 0,6 39-147 0 0,0 0 0 0 0,-1-1 0 0 0,1 1 0 0 0,-1 0 1 0 0,1 0-1 0 0,-1-1 0 0 0,1 1 0 0 0,-1 0 0 0 0,0 0 0 0 0,0 0 0 0 0,0 0 0 0 0,0 0 0 0 0,0 0 0 0 0,0 0 0 0 0,0 0 0 0 0,0 0 0 0 0,0 0 0 0 0,0 1 0 0 0,0-1 0 0 0,0 0 0 0 0,-1 1 0 0 0,1-1 0 0 0,0 1 0 0 0,0-1 0 0 0,-1 1 0 0 0,1 0 0 0 0,0 0 1 0 0,-1-1-1 0 0,1 1 0 0 0,0 0 0 0 0,-1 0 0 0 0,1 0 0 0 0,0 0 0 0 0,-1 1 0 0 0,1-1 0 0 0,0 0 0 0 0,-1 0 0 0 0,1 1 0 0 0,0-1 0 0 0,-1 1 0 0 0,1-1 0 0 0,0 1 0 0 0,0 0 0 0 0,0-1 0 0 0,0 1 0 0 0,-2 1 0 0 0,-5 3-8 0 0,1-1 0 0 0,0 1 0 0 0,0 0 0 0 0,0 1-1 0 0,1-1 1 0 0,-7 9 0 0 0,5-5-18 0 0,0 2 1 0 0,1-1-1 0 0,0 1 0 0 0,1 0 0 0 0,0 0 1 0 0,1 1-1 0 0,0 0 0 0 0,1 0 1 0 0,0 0-1 0 0,1 0 0 0 0,1 0 0 0 0,-3 25 1 0 0,5-30-22 0 0,0-1 0 0 0,0 0 1 0 0,0 1-1 0 0,1-1 0 0 0,0 0 1 0 0,1 0-1 0 0,-1 0 0 0 0,1 0 0 0 0,0 0 1 0 0,0 0-1 0 0,1 0 0 0 0,0 0 1 0 0,0-1-1 0 0,0 1 0 0 0,1-1 1 0 0,0 0-1 0 0,0 0 0 0 0,0 0 0 0 0,0-1 1 0 0,1 0-1 0 0,0 1 0 0 0,0-2 1 0 0,0 1-1 0 0,0 0 0 0 0,1-1 1 0 0,-1 0-1 0 0,12 4 0 0 0,-2-2-401 0 0,0 0 0 0 0,1-1 0 0 0,-1-1-1 0 0,1-1 1 0 0,0 0 0 0 0,0-1 0 0 0,0 0 0 0 0,0-1-1 0 0,0-1 1 0 0,28-6 0 0 0,-20 2-1190 0 0,1-1 0 0 0,-1-1 0 0 0,-1-1 0 0 0,1-2 0 0 0,-2 0-1 0 0,27-16 1 0 0,-25 11-2862 0 0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5:44.9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125 62 680 0 0,'-11'-38'14437'0'0,"5"40"-14297"0"0,1 1 0 0 0,-1 0 0 0 0,1 1 0 0 0,0 0 0 0 0,0-1 0 0 0,0 1 0 0 0,1 1 0 0 0,0-1-1 0 0,0 1 1 0 0,0 0 0 0 0,0 0 0 0 0,0 0 0 0 0,1 0 0 0 0,-3 8 0 0 0,-3 2 40 0 0,2 0 1 0 0,0 1-1 0 0,1 0 1 0 0,-4 19-1 0 0,9-31-174 0 0,0 1 0 0 0,0 0 0 0 0,0 0 0 0 0,0 0 1 0 0,1 0-1 0 0,0 0 0 0 0,0 0 0 0 0,1-1 0 0 0,-1 1 0 0 0,1 0 0 0 0,0 0 0 0 0,0 0 0 0 0,1-1 0 0 0,-1 1 0 0 0,1 0 0 0 0,0-1 0 0 0,1 0 0 0 0,-1 1 0 0 0,1-1 0 0 0,-1 0 0 0 0,1 0 0 0 0,0 0 0 0 0,6 5 0 0 0,-5-6-119 0 0,0-1-1 0 0,1 1 1 0 0,-1 0 0 0 0,1-1-1 0 0,-1 0 1 0 0,1 0-1 0 0,0-1 1 0 0,-1 1 0 0 0,1-1-1 0 0,0 0 1 0 0,0 0 0 0 0,0 0-1 0 0,0-1 1 0 0,0 0-1 0 0,0 0 1 0 0,0 0 0 0 0,0-1-1 0 0,0 0 1 0 0,0 1 0 0 0,0-2-1 0 0,0 1 1 0 0,0-1-1 0 0,5-1 1 0 0,-2-1 3 0 0,0-1 0 0 0,1 1 0 0 0,-1-1-1 0 0,-1 0 1 0 0,1-1 0 0 0,-1 0 0 0 0,0 0 0 0 0,0 0-1 0 0,-1-1 1 0 0,0 0 0 0 0,0-1 0 0 0,8-13 0 0 0,-7 10 272 0 0,-2 0 0 0 0,1 0 0 0 0,-1 0 0 0 0,-1-1 1 0 0,0 0-1 0 0,-1 0 0 0 0,0 0 0 0 0,-1 0 0 0 0,1-16 0 0 0,-2 24-48 0 0,-1 1-1 0 0,0-1 1 0 0,0 0-1 0 0,0 1 0 0 0,-1-1 1 0 0,1 0-1 0 0,-1 1 1 0 0,0-1-1 0 0,0 1 0 0 0,0-1 1 0 0,0 1-1 0 0,-1-1 1 0 0,0 1-1 0 0,1 0 0 0 0,-1 0 1 0 0,0 0-1 0 0,-1 0 1 0 0,1 0-1 0 0,0 0 0 0 0,-1 0 1 0 0,1 1-1 0 0,-1-1 1 0 0,0 1-1 0 0,0 0 0 0 0,0 0 1 0 0,0 0-1 0 0,-1 0 1 0 0,1 0-1 0 0,0 1 0 0 0,-1 0 1 0 0,-6-2-1 0 0,5 1-264 0 0,-1 1 1 0 0,0 1-1 0 0,0-1 0 0 0,1 1 1 0 0,-1 0-1 0 0,0 0 0 0 0,0 1 1 0 0,-9 1-1 0 0,9-1-789 0 0,0 1 1 0 0,1 0-1 0 0,-1 0 1 0 0,0 0-1 0 0,1 1 1 0 0,-1 0-1 0 0,1 0 1 0 0,-7 5-1 0 0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5:45.3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1 111 2724 0 0,'9'-11'12862'0'0,"39"-4"-11439"0"0,2 3 1 0 0,91-12-1 0 0,109 5-1246 0 0,-201 16 24 0 0,415-11-809 0 0,-77 4-1314 0 0,-376 10 1524 0 0,-8-1 38 0 0,1 0-1 0 0,0 1 1 0 0,0 0-1 0 0,-1-1 1 0 0,1 1-1 0 0,0 1 1 0 0,0-1-1 0 0,-1 1 1 0 0,1-1 0 0 0,0 1-1 0 0,-1 0 1 0 0,1 0-1 0 0,4 3 1 0 0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5:46.0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8 108 2852 0 0,'-7'-32'8924'0'0,"7"-12"-2697"0"0,2 13-2271 0 0,7 140-3276 0 0,-8-54-745 0 0,3-1-1 0 0,2 0 1 0 0,2 0-1 0 0,3 0 0 0 0,2-2 1 0 0,33 85-1 0 0,-45-135 62 0 0,4 14 12 0 0,2-1 0 0 0,0-1 1 0 0,1 1-1 0 0,18 24 0 0 0,-24-37-11 0 0,0 1-1 0 0,0 0 1 0 0,0-1 0 0 0,1 0-1 0 0,-1 1 1 0 0,1-1-1 0 0,0 0 1 0 0,0-1 0 0 0,0 1-1 0 0,0 0 1 0 0,0-1 0 0 0,0 1-1 0 0,0-1 1 0 0,0 0 0 0 0,0 0-1 0 0,1 0 1 0 0,-1-1-1 0 0,0 1 1 0 0,1-1 0 0 0,-1 0-1 0 0,0 0 1 0 0,1 0 0 0 0,-1 0-1 0 0,0 0 1 0 0,1-1 0 0 0,-1 1-1 0 0,0-1 1 0 0,1 0-1 0 0,-1 0 1 0 0,3-2 0 0 0,6-3-8 0 0,0-1 1 0 0,0-1 0 0 0,-1 0-1 0 0,0-1 1 0 0,-1 1-1 0 0,0-2 1 0 0,0 0 0 0 0,-1 0-1 0 0,0-1 1 0 0,-1 0-1 0 0,0 0 1 0 0,10-21 0 0 0,0-3 193 0 0,-1-2 1 0 0,-1 0 0 0 0,10-42 0 0 0,-13 36 625 0 0,8-55 0 0 0,-18 80-531 0 0,-1 1 1 0 0,-1 0-1 0 0,-1-1 1 0 0,0 1-1 0 0,-2 0 0 0 0,-3-25 1 0 0,4 40-276 0 0,1 1 0 0 0,0-1-1 0 0,0 0 1 0 0,-1 1 0 0 0,1-1 0 0 0,-1 0 0 0 0,0 1 0 0 0,1-1 0 0 0,-1 1 0 0 0,0-1 0 0 0,0 1 0 0 0,0-1 0 0 0,0 1-1 0 0,0 0 1 0 0,0-1 0 0 0,0 1 0 0 0,-1 0 0 0 0,1 0 0 0 0,0 0 0 0 0,-1 0 0 0 0,1 0 0 0 0,-1 0 0 0 0,1 0-1 0 0,-1 0 1 0 0,1 1 0 0 0,-1-1 0 0 0,0 1 0 0 0,1-1 0 0 0,-1 1 0 0 0,0-1 0 0 0,-1 1 0 0 0,0 0-10 0 0,1 1 0 0 0,0-1 0 0 0,0 1 0 0 0,0 0-1 0 0,0-1 1 0 0,0 1 0 0 0,0 0 0 0 0,0 0 0 0 0,0 1 0 0 0,0-1 0 0 0,0 0 0 0 0,0 1 0 0 0,0-1 0 0 0,1 1 0 0 0,-1-1 0 0 0,1 1 0 0 0,-1 0 0 0 0,1 0 0 0 0,0-1 0 0 0,0 1 0 0 0,0 0 0 0 0,0 0-1 0 0,0 0 1 0 0,-1 3 0 0 0,0 0-60 0 0,0 1 0 0 0,0-1-1 0 0,0 1 1 0 0,1 0 0 0 0,0 0-1 0 0,0-1 1 0 0,0 1 0 0 0,1 0 0 0 0,0 0-1 0 0,0 0 1 0 0,1 0 0 0 0,-1 0-1 0 0,1 0 1 0 0,1-1 0 0 0,-1 1-1 0 0,1 0 1 0 0,0-1 0 0 0,0 1-1 0 0,0-1 1 0 0,1 0 0 0 0,0 0-1 0 0,0 0 1 0 0,0 0 0 0 0,1 0-1 0 0,0 0 1 0 0,0-1 0 0 0,0 0-1 0 0,5 5 1 0 0,-1-3-395 0 0,0 0 0 0 0,1 0-1 0 0,-1-1 1 0 0,1 0 0 0 0,0 0 0 0 0,1-1-1 0 0,-1 0 1 0 0,1-1 0 0 0,0 0 0 0 0,0 0-1 0 0,0-1 1 0 0,0 0 0 0 0,0-1 0 0 0,0 0-1 0 0,17-1 1 0 0,-10-2-1945 0 0,0 0 0 0 0,-1-1 0 0 0,24-7-1 0 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5:46.3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2148 0 0,'7'24'14096'0'0,"-5"-15"-12664"0"0,-3 36-21 0 0,0-15-645 0 0,2 1 1 0 0,6 49-1 0 0,-5-69-1138 0 0,0-1 0 0 0,1 1-1 0 0,1-1 1 0 0,5 14 0 0 0,-5-17-380 0 0,0 0-1 0 0,0 0 1 0 0,1 0-1 0 0,0-1 1 0 0,0 1-1 0 0,11 9 1 0 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5:46.6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103 74 1684 0 0,'-14'-11'3044'0'0,"1"3"-763"0"0,2 0-385 0 0,-9-6 1800 0 0,4 5-1948 0 0,3-1-564 0 0,4 3-948 0 0,2 1-1012 0 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5:47.9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373 95 2376 0 0,'5'-8'1649'0'0,"1"-1"1"0"0,19-21 4946 0 0,-5 12-4947 0 0,10-12 3269 0 0,-30 31-4869 0 0,0-1 0 0 0,0 1 0 0 0,-1-1 0 0 0,1 1 0 0 0,0-1 0 0 0,0 0 0 0 0,0 1 0 0 0,0-1 0 0 0,0 1 0 0 0,0-1 0 0 0,0 1 0 0 0,0-1 0 0 0,0 1 0 0 0,0-1 0 0 0,0 1 0 0 0,0-1 0 0 0,0 1 0 0 0,1-1 0 0 0,-1 0 0 0 0,0 1 0 0 0,0-1 0 0 0,0 1 0 0 0,1-1 0 0 0,-1 1 0 0 0,0-1 0 0 0,0 0 0 0 0,1 1 0 0 0,-1-1 0 0 0,0 0 0 0 0,1 1 0 0 0,-1-1 0 0 0,0 0 0 0 0,1 0 0 0 0,-1 1 0 0 0,1-1 0 0 0,-1 0 0 0 0,1 0 0 0 0,-1 1 0 0 0,0-1 0 0 0,1 0 0 0 0,-1 0 0 0 0,1 0 0 0 0,-1 0 0 0 0,1 0 0 0 0,-1 0 0 0 0,1 0 0 0 0,-1 0 0 0 0,1 0 0 0 0,-1 0 0 0 0,1 0 0 0 0,-1 0 0 0 0,0 0 0 0 0,1 0 0 0 0,-1 0 0 0 0,1-1 0 0 0,-1 1 0 0 0,1 0 0 0 0,-1 0 0 0 0,1 0 0 0 0,-1-1 0 0 0,0 1 0 0 0,1-1 0 0 0,-15 24 119 0 0,-2 0-1 0 0,-1-1 0 0 0,-1-1 0 0 0,0 0 1 0 0,-2-2-1 0 0,-29 24 0 0 0,31-27-74 0 0,-36 32 174 0 0,16-17-82 0 0,2 2 1 0 0,0 2-1 0 0,3 1 0 0 0,-50 68 0 0 0,80-99-76 0 0,-1 0-1 0 0,2 0 1 0 0,-1 0-1 0 0,0 1 1 0 0,1-1-1 0 0,0 1 1 0 0,0-1-1 0 0,1 1 1 0 0,0 0-1 0 0,0-1 1 0 0,0 1-1 0 0,1 0 1 0 0,-1 0-1 0 0,1 0 1 0 0,1 0-1 0 0,-1 0 1 0 0,1-1-1 0 0,2 9 1 0 0,0-7 29 0 0,0 0 1 0 0,1 1-1 0 0,0-1 0 0 0,1-1 1 0 0,-1 1-1 0 0,1-1 0 0 0,0 1 1 0 0,1-1-1 0 0,0-1 1 0 0,0 1-1 0 0,0-1 0 0 0,12 8 1 0 0,63 43 127 0 0,-3 3 1 0 0,-3 3-1 0 0,-3 3 1 0 0,67 79-1 0 0,-108-105-312 0 0,-13-16-1090 0 0,39 40-1 0 0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5:48.5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3 377 580 0 0,'-2'-14'7675'0'0,"3"8"-7000"0"0,0 0 1 0 0,0-1 0 0 0,1 1-1 0 0,0 0 1 0 0,0 1 0 0 0,0-1-1 0 0,1 0 1 0 0,0 1 0 0 0,0-1-1 0 0,0 1 1 0 0,7-8 0 0 0,51-58 2179 0 0,-45 54-2477 0 0,91-87 3171 0 0,-10 10 4490 0 0,-97 94-8028 0 0,0 0 1 0 0,0 0 0 0 0,0 1 0 0 0,0-1 0 0 0,0 0 0 0 0,0 0 0 0 0,0 0 0 0 0,0 0-1 0 0,0 0 1 0 0,0 0 0 0 0,0 0 0 0 0,0 0 0 0 0,0 0 0 0 0,0 0 0 0 0,0 1 0 0 0,0-1-1 0 0,0 0 1 0 0,0 0 0 0 0,0 0 0 0 0,1 0 0 0 0,-1 0 0 0 0,0 0 0 0 0,0 0 0 0 0,0 0-1 0 0,0 0 1 0 0,0 0 0 0 0,0 0 0 0 0,0 0 0 0 0,0 0 0 0 0,0 0 0 0 0,0 0 0 0 0,1 0-1 0 0,-1 0 1 0 0,0 0 0 0 0,0 0 0 0 0,0 0 0 0 0,0 0 0 0 0,0 0 0 0 0,0 0 0 0 0,0 0-1 0 0,0 0 1 0 0,1 0 0 0 0,-1 0 0 0 0,0 0 0 0 0,0 0 0 0 0,0 0 0 0 0,0 0 0 0 0,0 0-1 0 0,0 0 1 0 0,0 0 0 0 0,0 0 0 0 0,0 0 0 0 0,0-1 0 0 0,-4 20 161 0 0,-15 34-367 0 0,14-37 230 0 0,-8 26-111 0 0,1 0 0 0 0,3 1 0 0 0,2 0 0 0 0,-3 66 0 0 0,13 174-539 0 0,2-91 254 0 0,-4-181 361 0 0,-1 1 1 0 0,-1 0-1 0 0,0-1 1 0 0,0 1-1 0 0,-1-1 0 0 0,-1 0 1 0 0,0 1-1 0 0,-1-1 1 0 0,0 0-1 0 0,0-1 1 0 0,-1 1-1 0 0,0-1 0 0 0,-1 0 1 0 0,0 0-1 0 0,-1 0 1 0 0,0-1-1 0 0,-1 0 1 0 0,0-1-1 0 0,-12 11 0 0 0,17-16 50 0 0,-1-1-1 0 0,1 1 0 0 0,0 0 1 0 0,0 0-1 0 0,0 0 0 0 0,0 1 1 0 0,0-1-1 0 0,1 1 0 0 0,-1 0 1 0 0,-1 5-1 0 0,34-2-724 0 0,18-6-2516 0 0,58-5-1 0 0,-3-12-10007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39:33.9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239 143 912 0 0,'0'0'1320'0'0,"37"-23"5133"0"0,-36 22-6214 0 0,21-25 1037 0 0,-21 24-1201 0 0,0 1-1 0 0,0 0 0 0 0,-1 0 0 0 0,1-1 1 0 0,-1 1-1 0 0,1-1 0 0 0,-1 1 1 0 0,0 0-1 0 0,1-1 0 0 0,-1 1 0 0 0,0-1 1 0 0,0 1-1 0 0,0-1 0 0 0,0 1 0 0 0,0-1 1 0 0,0 1-1 0 0,-1-1 0 0 0,1 1 1 0 0,0 0-1 0 0,-1-1 0 0 0,1 1 0 0 0,-2-3 1 0 0,0 4-49 0 0,0-1 0 0 0,1 1 0 0 0,-1-1 1 0 0,0 1-1 0 0,0 0 0 0 0,0 0 0 0 0,0 0 1 0 0,0 0-1 0 0,0 0 0 0 0,0 0 0 0 0,0 1 1 0 0,1-1-1 0 0,-1 0 0 0 0,0 1 0 0 0,0 0 1 0 0,0-1-1 0 0,1 1 0 0 0,-1 0 0 0 0,0 0 1 0 0,-1 1-1 0 0,-19 9 68 0 0,0 0 1 0 0,1 1-1 0 0,0 1 1 0 0,2 1-1 0 0,-1 1 1 0 0,-23 24-1 0 0,33-29-69 0 0,1 0-1 0 0,1 0 1 0 0,-1 0 0 0 0,2 1-1 0 0,0 1 1 0 0,0-1 0 0 0,1 1-1 0 0,0 0 1 0 0,1 1 0 0 0,0-1 0 0 0,1 1-1 0 0,1 0 1 0 0,-3 20 0 0 0,5-27-20 0 0,1 0 0 0 0,0 0 1 0 0,1 0-1 0 0,0 0 1 0 0,0 0-1 0 0,0 0 1 0 0,0-1-1 0 0,1 1 0 0 0,0 0 1 0 0,0-1-1 0 0,0 1 1 0 0,1-1-1 0 0,0 0 1 0 0,0 0-1 0 0,0 0 0 0 0,1 0 1 0 0,0 0-1 0 0,0-1 1 0 0,0 0-1 0 0,0 0 1 0 0,1 0-1 0 0,-1 0 0 0 0,1-1 1 0 0,0 1-1 0 0,0-1 1 0 0,10 4-1 0 0,-8-3-39 0 0,1-1 0 0 0,0 0 0 0 0,0 0 0 0 0,1-1 0 0 0,-1 0 0 0 0,0 0 0 0 0,1-1 0 0 0,-1 0 0 0 0,1-1 0 0 0,0 0 0 0 0,-1 0 0 0 0,1 0 0 0 0,-1-1 0 0 0,1-1 0 0 0,-1 1 0 0 0,0-2 0 0 0,1 1 0 0 0,7-4 0 0 0,-11 3 51 0 0,-1 0 1 0 0,0 0 0 0 0,0 0 0 0 0,0-1 0 0 0,0 0 0 0 0,0 0 0 0 0,-1 0 0 0 0,1 0 0 0 0,-1 0 0 0 0,0-1 0 0 0,-1 1-1 0 0,1-1 1 0 0,-1 0 0 0 0,0 0 0 0 0,0 0 0 0 0,0 0 0 0 0,-1 0 0 0 0,1 0 0 0 0,-1-1 0 0 0,0-6 0 0 0,2-10 384 0 0,-2-1 0 0 0,0 0 0 0 0,-4-31 0 0 0,1 32-95 0 0,2 0-1 0 0,0-1 1 0 0,5-31-1 0 0,-4 45-308 0 0,1 1 0 0 0,0 0 0 0 0,0 0 0 0 0,1-1 0 0 0,0 1 0 0 0,1 1 0 0 0,-1-1 0 0 0,1 0 0 0 0,1 1 0 0 0,0 0 0 0 0,0 0 0 0 0,6-7 0 0 0,-9 12-8 0 0,0 0-1 0 0,0 1 1 0 0,0-1-1 0 0,0 0 1 0 0,0 1-1 0 0,0-1 1 0 0,0 1-1 0 0,1 0 1 0 0,-1 0-1 0 0,1 0 1 0 0,-1 0-1 0 0,0 0 1 0 0,1 0-1 0 0,0 1 0 0 0,-1-1 1 0 0,1 1-1 0 0,-1 0 1 0 0,1 0-1 0 0,4 0 1 0 0,-3 1 5 0 0,1 0-1 0 0,-1 0 1 0 0,0 0 0 0 0,0 1 0 0 0,0 0 0 0 0,-1 0 0 0 0,1 0-1 0 0,0 0 1 0 0,-1 0 0 0 0,1 1 0 0 0,3 3 0 0 0,2 3 16 0 0,1 0 0 0 0,-2 1 0 0 0,0 0 1 0 0,0 1-1 0 0,-1 0 0 0 0,12 23 0 0 0,-13-22-18 0 0,8 16-182 0 0,-1 1-1 0 0,-1 0 0 0 0,-1 1 0 0 0,-2 0 0 0 0,9 56 0 0 0,-17-79 212 0 0,-1-1 0 0 0,0 1 0 0 0,0 0-1 0 0,-2 13 513 0 0,1-20-509 0 0,0 0 0 0 0,1 0-1 0 0,-1-1 1 0 0,1 1 0 0 0,-1 0-1 0 0,0-1 1 0 0,1 1 0 0 0,-1 0 0 0 0,1-1-1 0 0,-1 1 1 0 0,1-1 0 0 0,-1 1-1 0 0,1-1 1 0 0,-1 1 0 0 0,1-1 0 0 0,-1 1-1 0 0,1-1 1 0 0,0 1 0 0 0,-1-1-1 0 0,1 0 1 0 0,0 1 0 0 0,-1-1 0 0 0,1 1-1 0 0,0-1 1 0 0,0 0 0 0 0,0 0-1 0 0,0 1 1 0 0,-1-1 0 0 0,1 0 0 0 0,0 0-1 0 0,0-23 382 0 0,2 6-263 0 0,0 0-1 0 0,2 1 1 0 0,1-1 0 0 0,0 1-1 0 0,1 0 1 0 0,0 0-1 0 0,13-21 1 0 0,-4 11-425 0 0,1 2-1 0 0,1 0 1 0 0,31-36 0 0 0,-38 50-511 0 0,1 1 1 0 0,1 0 0 0 0,24-17-1 0 0,15-5-4910 0 0,-22 15 364 0 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6:08.1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557 275 1644 0 0,'0'0'3390'0'0,"10"-50"4482"0"0,-5 33-7100 0 0,-1-2 1 0 0,0 1-1 0 0,-1-1 0 0 0,-1 1 1 0 0,-1-1-1 0 0,-2-36 0 0 0,0 52-750 0 0,-1-1 0 0 0,1 1-1 0 0,-1 0 1 0 0,1 0-1 0 0,-1-1 1 0 0,0 1 0 0 0,0 1-1 0 0,0-1 1 0 0,-1 0-1 0 0,1 0 1 0 0,-1 1 0 0 0,1-1-1 0 0,-1 1 1 0 0,0 0-1 0 0,0 0 1 0 0,0 0 0 0 0,0 0-1 0 0,0 1 1 0 0,-1-1-1 0 0,1 1 1 0 0,0 0 0 0 0,-1 0-1 0 0,1 0 1 0 0,-1 0-1 0 0,1 0 1 0 0,-1 1 0 0 0,1 0-1 0 0,-6 0 1 0 0,-6-1 40 0 0,0 1 1 0 0,0 0-1 0 0,0 1 1 0 0,0 1-1 0 0,-18 4 1 0 0,3 2 59 0 0,0 1 0 0 0,1 2-1 0 0,0 1 1 0 0,1 1 0 0 0,-45 27 0 0 0,58-30-90 0 0,0 1 1 0 0,0 0-1 0 0,1 1 0 0 0,0 1 0 0 0,1 0 0 0 0,1 0 0 0 0,0 1 1 0 0,0 1-1 0 0,2 0 0 0 0,-17 32 0 0 0,24-41-19 0 0,0 1 0 0 0,1 0 0 0 0,0 0 0 0 0,0 0 0 0 0,1 0 0 0 0,0 0 0 0 0,0 0 0 0 0,1 0 0 0 0,-1 0 0 0 0,2 0 0 0 0,-1 0 0 0 0,1 0 0 0 0,0 1 0 0 0,0-1 0 0 0,1-1 0 0 0,0 1 0 0 0,0 0 0 0 0,6 11 0 0 0,-3-8-100 0 0,2 0 1 0 0,-1 0 0 0 0,1-1-1 0 0,0 1 1 0 0,1-2-1 0 0,0 1 1 0 0,1-1-1 0 0,0 0 1 0 0,0-1 0 0 0,20 13-1 0 0,-16-13-98 0 0,0 0-1 0 0,0-1 0 0 0,1 0 1 0 0,-1-1-1 0 0,2-1 0 0 0,-1 0 1 0 0,0 0-1 0 0,27 1 1 0 0,-33-4 57 0 0,1-1 1 0 0,0 0-1 0 0,0 0 0 0 0,-1-1 1 0 0,1 0-1 0 0,0-1 1 0 0,-1 1-1 0 0,1-2 1 0 0,-1 1-1 0 0,0-1 1 0 0,0-1-1 0 0,0 0 1 0 0,0 0-1 0 0,12-8 0 0 0,-10 4 107 0 0,-1-1 0 0 0,0 0 0 0 0,0 0 0 0 0,-1-1 0 0 0,0 0 0 0 0,0 0 0 0 0,-1-1 0 0 0,-1 1-1 0 0,0-2 1 0 0,0 1 0 0 0,-1-1 0 0 0,5-18 0 0 0,-1-6 1171 0 0,-2-1-1 0 0,5-69 1 0 0,-3 14 1492 0 0,-8 91-2638 0 0,0-1 1 0 0,0 0-1 0 0,0 1 1 0 0,0-1-1 0 0,0 1 0 0 0,0-1 1 0 0,0 1-1 0 0,1 0 1 0 0,-1-1-1 0 0,1 1 0 0 0,-1 0 1 0 0,1 0-1 0 0,-1 0 1 0 0,1 0-1 0 0,0 0 0 0 0,-1 0 1 0 0,1 1-1 0 0,0-1 1 0 0,0 0-1 0 0,0 1 0 0 0,-1 0 1 0 0,1-1-1 0 0,0 1 1 0 0,0 0-1 0 0,0 0 0 0 0,0 0 1 0 0,0 0-1 0 0,0 0 1 0 0,3 1-1 0 0,6 2-21 0 0,0 1 1 0 0,0 0-1 0 0,0 0 1 0 0,0 1-1 0 0,0 0 0 0 0,-1 1 1 0 0,0 1-1 0 0,-1-1 1 0 0,1 1-1 0 0,-1 1 0 0 0,0 0 1 0 0,-1 0-1 0 0,0 1 1 0 0,0 0-1 0 0,-1 0 1 0 0,0 1-1 0 0,-1 0 0 0 0,0 0 1 0 0,-1 0-1 0 0,9 22 1 0 0,-6-10 55 0 0,-1 0 0 0 0,0 0 1 0 0,-2 1-1 0 0,0 0 1 0 0,-2 0-1 0 0,0 0 1 0 0,-2 1-1 0 0,0-1 1 0 0,-6 46 1046 0 0,0-120 660 0 0,10 20-1756 0 0,2 0 0 0 0,1 1 0 0 0,1 0 0 0 0,2 1 0 0 0,0 0-1 0 0,2 0 1 0 0,2 1 0 0 0,24-36 0 0 0,-33 55-380 0 0,1 1-1 0 0,0-1 1 0 0,0 1 0 0 0,1 1-1 0 0,0-1 1 0 0,0 1-1 0 0,0 1 1 0 0,1-1-1 0 0,0 2 1 0 0,1-1 0 0 0,-1 1-1 0 0,20-7 1 0 0,-18 9-1025 0 0,-1 0 0 0 0,1 0-1 0 0,-1 1 1 0 0,1 1 0 0 0,0 0 0 0 0,-1 0 0 0 0,22 3 0 0 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6:08.5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322 1 1620 0 0,'-30'27'16177'0'0,"23"-19"-15358"0"0,-1 1-1 0 0,1 0 1 0 0,1 1-1 0 0,0 0 1 0 0,-9 17 0 0 0,-2 5-282 0 0,-17 23-405 0 0,-76 122-3461 0 0,29-66-7617 0 0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6:42.0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154 1 1272 0 0,'0'0'5313'0'0,"-5"27"-1898"0"0,-2 120-510 0 0,-33 184-1 0 0,2-26-783 0 0,31-231-1562 0 0,-46 673 3016 0 0,49-587-3818 0 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6:42.4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 5 528 0 0,'0'0'1048'0'0,"-10"-3"-64"0"0,-9 1-1072 0 0,5 4-668 0 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6:42.9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178 38 288 0 0,'1'-38'12746'0'0,"-54"353"-7064"0"0,-24 428-1050 0 0,34-130-3 0 0,37-545-4299 0 0,6-66-361 0 0,0 3 893 0 0,0-2-894 0 0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6:46.1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131 594 172 0 0,'22'-123'8797'0'0,"15"-83"274"0"0,-33 190-8243 0 0,-1 27-52 0 0,-2 31-79 0 0,-61 365 725 0 0,28-234-934 0 0,-66 556 2787 0 0,91-638-2403 0 0,7-89-756 0 0,2-29-2 0 0,184-1417-2180 0 0,-182 1419 2141 0 0,31-160 715 0 0,-35 184-785 0 0,0 0-1 0 0,0 0 1 0 0,0 0-1 0 0,0 0 1 0 0,0 0 0 0 0,0 0-1 0 0,0 1 1 0 0,0-1-1 0 0,1 0 1 0 0,-1 0-1 0 0,0 0 1 0 0,1 1 0 0 0,-1-1-1 0 0,1 0 1 0 0,-1 0-1 0 0,1 1 1 0 0,-1-1 0 0 0,1 0-1 0 0,-1 1 1 0 0,1-1-1 0 0,0 1 1 0 0,-1-1-1 0 0,1 0 1 0 0,0 1 0 0 0,0 0-1 0 0,-1-1 1 0 0,1 1-1 0 0,0-1 1 0 0,0 1 0 0 0,0 0-1 0 0,-1 0 1 0 0,1-1-1 0 0,0 1 1 0 0,0 0-1 0 0,0 0 1 0 0,1 0 0 0 0,0 1 2 0 0,0 0 0 0 0,0 1 0 0 0,0-1 0 0 0,0 0 0 0 0,0 1 0 0 0,0 0 0 0 0,-1-1 0 0 0,1 1 1 0 0,0 0-1 0 0,-1 0 0 0 0,1 0 0 0 0,1 3 0 0 0,32 66 77 0 0,230 711 1196 0 0,-228-664-1195 0 0,77 297 484 0 0,-73-237-8741 0 0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6:46.5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21 123 2964 0 0,'-19'-15'5037'0'0,"19"14"-4828"0"0,-1 0 1 0 0,1 0 0 0 0,0 0 0 0 0,0 0 0 0 0,-1 0 0 0 0,1 0 0 0 0,0 0-1 0 0,0 0 1 0 0,0 0 0 0 0,0 0 0 0 0,0 0 0 0 0,1 0 0 0 0,-1 0-1 0 0,0-1 1 0 0,3-1 4 0 0,-1 0 1 0 0,1 0-1 0 0,0 0 0 0 0,-1 1 0 0 0,1-1 0 0 0,0 1 0 0 0,1 0 0 0 0,-1 0 1 0 0,0 0-1 0 0,5-2 0 0 0,12-5-116 0 0,1 1 1 0 0,-1 0-1 0 0,1 2 1 0 0,1 0-1 0 0,23-2 1 0 0,35-2-2195 0 0,-3 4-3284 0 0,-49 5 1165 0 0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6:46.8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94 2196 0 0,'-9'-42'19307'0'0,"12"46"-19160"0"0,0 0 0 0 0,0 1 0 0 0,0 0 0 0 0,-1-1-1 0 0,1 1 1 0 0,-1 0 0 0 0,-1 0 0 0 0,1 0 0 0 0,1 7-1 0 0,-3-10-93 0 0,33 98 659 0 0,4-2-1 0 0,5-1 1 0 0,4-2 0 0 0,3-2-1 0 0,81 112 1 0 0,-129-204-672 0 0,-1 0 1 0 0,1-1 0 0 0,-1 1-1 0 0,1 0 1 0 0,-1 0 0 0 0,1-1-1 0 0,0 1 1 0 0,-1 0-1 0 0,1-1 1 0 0,0 1 0 0 0,-1-1-1 0 0,1 1 1 0 0,0-1 0 0 0,0 1-1 0 0,0-1 1 0 0,0 1 0 0 0,-1-1-1 0 0,1 0 1 0 0,0 0-1 0 0,0 1 1 0 0,0-1 0 0 0,0 0-1 0 0,0 0 1 0 0,0 0 0 0 0,0 0-1 0 0,0 0 1 0 0,0 0-1 0 0,1 0 1 0 0,0-1-7 0 0,0 0 0 0 0,0 0-1 0 0,0 0 1 0 0,0-1 0 0 0,0 1 0 0 0,-1 0 0 0 0,1-1-1 0 0,-1 1 1 0 0,1-1 0 0 0,-1 1 0 0 0,3-5-1 0 0,28-51 21 0 0,-32 56-47 0 0,35-94-1813 0 0,32-133 0 0 0,-15 44-1304 0 0,-37 136 1803 0 0,21-60-2818 0 0,-3 41-4920 0 0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6:47.2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95 4348 0 0,'-24'-40'15443'0'0,"24"38"-15331"0"0,1 1 0 0 0,-1-1 0 0 0,1 1 0 0 0,-1-1 0 0 0,1 1-1 0 0,0-1 1 0 0,0 1 0 0 0,0 0 0 0 0,0-1 0 0 0,0 1 0 0 0,0 0-1 0 0,0-1 1 0 0,0 1 0 0 0,0 0 0 0 0,1 0 0 0 0,-1 0 0 0 0,0 0-1 0 0,1 0 1 0 0,-1 1 0 0 0,1-1 0 0 0,-1 0 0 0 0,1 1 0 0 0,-1-1-1 0 0,1 1 1 0 0,0-1 0 0 0,-1 1 0 0 0,3-1 0 0 0,39-8-831 0 0,1 2-1 0 0,-1 2 1 0 0,2 1 0 0 0,83 6 0 0 0,-51-1-1494 0 0,17-1-1466 0 0,-32 1-1867 0 0,-34 1 61 0 0</inkml:trace>
  <inkml:trace contextRef="#ctx0" brushRef="#br0" timeOffset="1">206 335 268 0 0,'-48'42'14694'0'0,"46"-35"-14049"0"0,2-6-474 0 0,1 0 1 0 0,-1 0-1 0 0,1 0 1 0 0,0 0-1 0 0,-1 0 1 0 0,1 0 0 0 0,0 0-1 0 0,0-1 1 0 0,0 1-1 0 0,0 0 1 0 0,0 0-1 0 0,-1-1 1 0 0,1 1-1 0 0,1-1 1 0 0,-1 1-1 0 0,0-1 1 0 0,0 1 0 0 0,0-1-1 0 0,0 0 1 0 0,0 1-1 0 0,0-1 1 0 0,2 0-1 0 0,25 5 853 0 0,242 14-803 0 0,-179-17-4151 0 0,0-4-3536 0 0,-50 0 469 0 0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6:47.5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66 95 3716 0 0,'-58'-46'18474'0'0,"51"35"-17238"0"0,7 10-1143 0 0,1 0 0 0 0,0 0 0 0 0,-1 0-1 0 0,1 0 1 0 0,0 0 0 0 0,-1 0 0 0 0,1 0 0 0 0,0 1 0 0 0,0-1 0 0 0,0 0-1 0 0,0 0 1 0 0,0 1 0 0 0,0-1 0 0 0,0 0 0 0 0,0 1 0 0 0,0-1-1 0 0,0 1 1 0 0,0 0 0 0 0,0-1 0 0 0,0 1 0 0 0,0 0 0 0 0,0-1-1 0 0,0 1 1 0 0,1 0 0 0 0,-1 0 0 0 0,1 0 0 0 0,37-3 147 0 0,-35 3-115 0 0,263-4-19 0 0,-67 3-2283 0 0,-3-10-5061 0 0,-183 9 4569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39:36.1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1119 1976 0 0,'8'52'14894'0'0,"6"-6"-4992"0"0,-11-54-9832 0 0,-1 0 1 0 0,0 0-1 0 0,0-1 0 0 0,-1 1 1 0 0,0 0-1 0 0,-1-17 0 0 0,3-18-57 0 0,20-97-55 0 0,85-475-302 0 0,-103 588 316 0 0,1 0-1 0 0,1 1 0 0 0,2 0 1 0 0,0 1-1 0 0,2-1 0 0 0,1 2 1 0 0,0 0-1 0 0,2 0 1 0 0,1 1-1 0 0,20-24 0 0 0,-31 43 2 0 0,-1 0 0 0 0,1 0-1 0 0,0 1 1 0 0,0-1 0 0 0,0 1-1 0 0,0 0 1 0 0,1 0 0 0 0,-1 1-1 0 0,1-1 1 0 0,0 1 0 0 0,-1 0-1 0 0,1 0 1 0 0,0 0 0 0 0,0 1-1 0 0,1 0 1 0 0,-1 0 0 0 0,0 0-1 0 0,0 1 1 0 0,0-1 0 0 0,1 1-1 0 0,-1 0 1 0 0,0 1 0 0 0,0 0-1 0 0,1-1 1 0 0,-1 2 0 0 0,0-1-1 0 0,0 0 1 0 0,0 1 0 0 0,0 0-1 0 0,-1 0 1 0 0,1 1 0 0 0,0-1-1 0 0,-1 1 1 0 0,0 0 0 0 0,1 0-1 0 0,-1 1 1 0 0,0-1 0 0 0,6 8-1 0 0,7 8 16 0 0,-2 1-1 0 0,0 0 1 0 0,-1 1-1 0 0,-1 1 1 0 0,-1 0-1 0 0,-1 1 1 0 0,-1 0-1 0 0,-1 0 0 0 0,-1 1 1 0 0,8 42-1 0 0,0 46 4 0 0,-5 1 1 0 0,-5 0-1 0 0,-8 122 0 0 0,-1-163 49 0 0,0 196 347 0 0,32 60 23 0 0,-7-89-200 0 0,-13-122-72 0 0,-5-64-61 0 0,1 10 226 0 0,19 93-1 0 0,-20-137-266 0 0,1-2-1 0 0,1 1 0 0 0,1 0 0 0 0,0-1 0 0 0,1-1 0 0 0,1 1 0 0 0,13 17 0 0 0,-17-27-13 0 0,0 0 0 0 0,1 0 0 0 0,-1 0 0 0 0,2-1-1 0 0,-1 0 1 0 0,1 0 0 0 0,0 0 0 0 0,11 6 0 0 0,-11-9-35 0 0,-1 0-1 0 0,1 0 1 0 0,0-1 0 0 0,0 0 0 0 0,0 0 0 0 0,0-1 0 0 0,0 0 0 0 0,0 0 0 0 0,0-1 0 0 0,1 0 0 0 0,10-1 0 0 0,-8 0-57 0 0,0 0 1 0 0,-1-1 0 0 0,1 0 0 0 0,0-1-1 0 0,-1 0 1 0 0,0 0 0 0 0,0-1 0 0 0,0-1 0 0 0,0 1-1 0 0,14-11 1 0 0,-11 6-48 0 0,-1-1 0 0 0,1-1 0 0 0,-2 0 0 0 0,0 0 0 0 0,0-1 0 0 0,11-18 0 0 0,-4 2-32 0 0,-2-1 0 0 0,-1-1 0 0 0,-1 0 0 0 0,-2-1 0 0 0,15-62 0 0 0,-8-15 460 0 0,9-190 1 0 0,-24 245-339 0 0,-1 24 30 0 0,6-136 91 0 0,-6 40-138 0 0,7 66 109 0 0,-9 56-57 0 0,3-40 1186 0 0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6:48.1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88 82 24 0 0,'-3'-10'2231'0'0,"1"0"-287"0"0,-1 0 1 0 0,-1 0-1 0 0,1 0 1 0 0,-1 0-1 0 0,-8-12 1166 0 0,11 26-2806 0 0,0 1 0 0 0,0-1 0 0 0,0 0 0 0 0,1 1 0 0 0,0-1 0 0 0,0 0 0 0 0,0 8 0 0 0,0-9-69 0 0,-13 266 3096 0 0,-1-25-1623 0 0,10 428 168 0 0,1-644-5717 0 0,-13-108-7401 0 0,15 47 8149 0 0,0-2-996 0 0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6:48.5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0 747 420 0 0,'4'-477'18632'0'0,"-3"464"-18486"0"0,1 0 1 0 0,0 0-1 0 0,1 1 0 0 0,0-1 1 0 0,1 1-1 0 0,0-1 0 0 0,1 1 1 0 0,1 1-1 0 0,-1-1 1 0 0,2 1-1 0 0,0 0 0 0 0,0 0 1 0 0,1 1-1 0 0,0 0 1 0 0,1 0-1 0 0,0 1 0 0 0,15-12 1 0 0,-15 14-190 0 0,0 1 0 0 0,1 0 1 0 0,0 1-1 0 0,0 0 1 0 0,0 1-1 0 0,1-1 0 0 0,-1 2 1 0 0,1 0-1 0 0,0 0 0 0 0,0 1 1 0 0,0 0-1 0 0,1 1 0 0 0,-1 0 1 0 0,0 1-1 0 0,0 0 0 0 0,1 1 1 0 0,-1 0-1 0 0,0 1 1 0 0,0 0-1 0 0,15 6 0 0 0,-12-3 5 0 0,-1 0 1 0 0,0 1-1 0 0,-1 1 0 0 0,1 0 0 0 0,-2 1 0 0 0,1 0 1 0 0,-1 0-1 0 0,0 2 0 0 0,0-1 0 0 0,-1 1 0 0 0,-1 1 1 0 0,0 0-1 0 0,0 0 0 0 0,-1 1 0 0 0,0 0 0 0 0,-1 0 0 0 0,-1 1 1 0 0,7 17-1 0 0,-7-15 66 0 0,-1 0 1 0 0,0 1-1 0 0,-2 0 1 0 0,1-1-1 0 0,-2 1 1 0 0,0 1-1 0 0,-1-1 1 0 0,-1 0-1 0 0,0 0 1 0 0,-1 0-1 0 0,-1 0 1 0 0,-1 0-1 0 0,0 0 1 0 0,-1 0-1 0 0,-11 28 1 0 0,6-25 49 0 0,-1 0 1 0 0,-1-1 0 0 0,0-1-1 0 0,-2 0 1 0 0,0 0 0 0 0,0-2 0 0 0,-2 1-1 0 0,0-2 1 0 0,-1 0 0 0 0,-17 12 0 0 0,11-10-25 0 0,-1-2 0 0 0,-1-1 1 0 0,0 0-1 0 0,0-2 1 0 0,-1-1-1 0 0,-1-1 1 0 0,-33 8-1 0 0,57-16-127 0 0,10 15 145 0 0,19 12 404 0 0,0 2 1 0 0,43 64 0 0 0,-12-16-303 0 0,-33-46-281 0 0,86 101-434 0 0,-48-74-2394 0 0,-49-48 707 0 0,0-1-1 0 0,27 15 1 0 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6:48.9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238 130 788 0 0,'-11'-44'9730'0'0,"-6"5"-4120"0"0,15 35-5375 0 0,0 1 0 0 0,-1 0 0 0 0,1-1 0 0 0,-1 1 0 0 0,1 1 0 0 0,-1-1 0 0 0,0 0 0 0 0,0 1 0 0 0,0-1 1 0 0,-1 1-1 0 0,1 0 0 0 0,0 0 0 0 0,-1 0 0 0 0,1 0 0 0 0,-1 1 0 0 0,0-1 0 0 0,0 1 0 0 0,1 0 0 0 0,-5 0 0 0 0,4 0-198 0 0,1 2 1 0 0,0-1-1 0 0,-1 0 0 0 0,1 1 0 0 0,0-1 0 0 0,0 1 1 0 0,-1 0-1 0 0,1 0 0 0 0,0 0 0 0 0,0 0 1 0 0,0 1-1 0 0,0-1 0 0 0,0 1 0 0 0,0 0 0 0 0,1 0 1 0 0,-1 0-1 0 0,-4 5 0 0 0,0-1 1 0 0,1 0 0 0 0,1 1 1 0 0,-1 0-1 0 0,1 0 0 0 0,-5 9 0 0 0,2 0 7 0 0,1 1 1 0 0,0 0-1 0 0,2 0 1 0 0,0 1-1 0 0,1-1 1 0 0,1 1-1 0 0,0 0 1 0 0,1 0-1 0 0,1 0 1 0 0,2 30-1 0 0,5 14-76 0 0,22 103-1 0 0,28 40-169 0 0,-34-135-1036 0 0,24 137 0 0 0,-44-194 489 0 0,-1 0-1 0 0,0 0 1 0 0,-3 24 0 0 0,1-33 129 0 0,1 1 1 0 0,-1-1 0 0 0,0 1 0 0 0,-1-1-1 0 0,1 1 1 0 0,-1-1 0 0 0,1 0 0 0 0,-1 0-1 0 0,-1 0 1 0 0,1 0 0 0 0,-1 0-1 0 0,1 0 1 0 0,-1-1 0 0 0,-4 5 0 0 0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6:49.2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1 248 3680 0 0,'-1'-4'531'0'0,"1"0"-1"0"0,0 0 1 0 0,0 0-1 0 0,1 0 1 0 0,-1 0-1 0 0,1 0 1 0 0,0 0-1 0 0,0 0 1 0 0,0 1-1 0 0,1-1 1 0 0,-1 0-1 0 0,1 0 1 0 0,0 1-1 0 0,0-1 1 0 0,3-3-1 0 0,1 0 21 0 0,0 0-1 0 0,0 1 1 0 0,0 0 0 0 0,0 0-1 0 0,1 1 1 0 0,13-8 0 0 0,3 0 6 0 0,0 1 0 0 0,1 2-1 0 0,43-14 1 0 0,-10 9-755 0 0,106-15 0 0 0,-13 14-4272 0 0,-66 7-1479 0 0,-48 5 918 0 0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6:49.6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113 0 448 0 0,'-113'2'23743'0'0,"129"-2"-23442"0"0,247 7 2097 0 0,130 17-3014 0 0,-63-2-1068 0 0,230 1-1953 0 0,0-32 1186 0 0,-541 7 2212 0 0,0 0 0 0 0,0-1-1 0 0,27-9 1 0 0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6:50.0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0 130 700 0 0,'26'-129'22015'0'0,"-25"129"-21925"0"0,0 1 0 0 0,-1 0 1 0 0,1-1-1 0 0,0 1 0 0 0,0 0 0 0 0,-1 0 0 0 0,1 0 0 0 0,-1 0 0 0 0,1-1 0 0 0,-1 1 0 0 0,1 0 0 0 0,-1 0 0 0 0,1 0 0 0 0,-1 0 0 0 0,0 0 0 0 0,1 0 0 0 0,-1 0 0 0 0,0 0 0 0 0,0 0 0 0 0,0 1 0 0 0,0-1 0 0 0,0 0 0 0 0,0 1 0 0 0,2 32 462 0 0,-2-30-368 0 0,20 341 1664 0 0,2 168-4053 0 0,-24-485 1029 0 0,1-14-746 0 0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6:50.4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47 867 2876 0 0,'-12'-78'2867'0'0,"-2"-5"929"0"0,3-1 0 0 0,1-100 0 0 0,10 162-3339 0 0,1-1 1 0 0,1 1-1 0 0,1 0 0 0 0,1-1 1 0 0,1 2-1 0 0,1-1 0 0 0,0 0 1 0 0,2 1-1 0 0,1 1 0 0 0,0-1 1 0 0,1 1-1 0 0,2 1 0 0 0,16-24 0 0 0,-18 33-449 0 0,0-1-1 0 0,0 1 0 0 0,1 1 0 0 0,0 0 0 0 0,0 1 0 0 0,1 0 0 0 0,0 0 0 0 0,1 1 0 0 0,-1 1 0 0 0,2 0 0 0 0,-1 1 0 0 0,0 1 0 0 0,1 0 0 0 0,0 0 0 0 0,0 1 0 0 0,0 1 0 0 0,0 1 0 0 0,0 0 0 0 0,1 0 0 0 0,-1 2 0 0 0,0-1 0 0 0,17 5 0 0 0,-16-3-119 0 0,1 2-1 0 0,-1-1 0 0 0,0 2 0 0 0,0 0 0 0 0,-1 1 0 0 0,1 1 1 0 0,-1 0-1 0 0,-1 1 0 0 0,1 0 0 0 0,-2 1 0 0 0,1 1 0 0 0,-1 0 1 0 0,0 0-1 0 0,-1 1 0 0 0,0 1 0 0 0,-1 0 0 0 0,-1 0 0 0 0,1 1 1 0 0,-2 0-1 0 0,8 16 0 0 0,-11-20 111 0 0,-1 1 0 0 0,-1-1 0 0 0,0 1 0 0 0,0-1 0 0 0,0 1-1 0 0,-2 0 1 0 0,1 0 0 0 0,-1 0 0 0 0,0 0 0 0 0,-1 0 0 0 0,-1 0 0 0 0,1 1 0 0 0,-1-1 0 0 0,-1 0 0 0 0,0 0 0 0 0,0-1 0 0 0,-1 1 0 0 0,-1 0-1 0 0,1-1 1 0 0,-2 0 0 0 0,1 0 0 0 0,-1 0 0 0 0,0 0 0 0 0,-1-1 0 0 0,0 0 0 0 0,0 0 0 0 0,-1 0 0 0 0,-13 10 0 0 0,8-6 38 0 0,-1-2 0 0 0,-1 0 0 0 0,0-1 0 0 0,-1 0 0 0 0,1-1 0 0 0,-2 0 0 0 0,1-2 0 0 0,-1 1-1 0 0,0-2 1 0 0,0 0 0 0 0,0-1 0 0 0,-1-1 0 0 0,0-1 0 0 0,1 0 0 0 0,-1-1 0 0 0,-27-1 0 0 0,33-1-37 0 0,1 0 18 0 0,-1 1 0 0 0,1-2 0 0 0,-1 0-1 0 0,1 0 1 0 0,0 0 0 0 0,0-1 0 0 0,-17-8 0 0 0,26 10 281 0 0,25 28 161 0 0,30 34-282 0 0,-2 1 1 0 0,-3 3-1 0 0,44 76 0 0 0,-56-83-155 0 0,-14-23-302 0 0,38 59-1517 0 0,-24-32-5310 0 0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6:50.7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50 2836 0 0,'28'-50'21520'0'0,"-21"65"-18765"0"0,2 43-3103 0 0,-5-24 569 0 0,-2-28-332 0 0,23 82-2418 0 0,-23-82 1660 0 0,0 1-1 0 0,1-1 1 0 0,0 0-1 0 0,0 0 1 0 0,1-1-1 0 0,0 1 1 0 0,0-1-1 0 0,0 0 0 0 0,1 0 1 0 0,9 9-1 0 0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6:51.1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99 160 2260 0 0,'-15'-22'3993'0'0,"6"5"-941"0"0,-2-1-760 0 0,0 2-456 0 0,2 1-356 0 0,2 4-280 0 0,-2-2-135 0 0,3 3-149 0 0,-1-1-152 0 0,2 3-328 0 0,1-1-376 0 0,-1 0-1020 0 0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0:49.0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329 44 612 0 0,'8'6'7149'0'0,"-6"-6"-6890"0"0,0-1 1 0 0,0 1-1 0 0,0-1 0 0 0,0 0 1 0 0,0 0-1 0 0,-1 0 1 0 0,1 0-1 0 0,0 0 1 0 0,0 0-1 0 0,-1-1 0 0 0,1 1 1 0 0,-1-1-1 0 0,1 1 1 0 0,-1-1-1 0 0,0 1 1 0 0,1-1-1 0 0,1-3 0 0 0,-3 4 142 0 0,2 0 50 0 0,-1-1 1 0 0,0 1 0 0 0,0 0 0 0 0,0 0-1 0 0,0-1 1 0 0,0 1 0 0 0,0 0 0 0 0,0-1-1 0 0,0 1 1 0 0,0-1 0 0 0,-1 1 0 0 0,1-1-1 0 0,0 0 1 0 0,-1 1 0 0 0,1-3 0 0 0,-7 5-417 0 0,-1 1 1 0 0,1-1 0 0 0,0 1 0 0 0,0 0 0 0 0,1 1 0 0 0,-1-1 0 0 0,0 1-1 0 0,1 1 1 0 0,0-1 0 0 0,-1 1 0 0 0,1-1 0 0 0,1 1 0 0 0,-9 9 0 0 0,-6 6 72 0 0,1 1 0 0 0,-16 23 0 0 0,4 0 51 0 0,2 2 1 0 0,2 1 0 0 0,2 0 0 0 0,2 2-1 0 0,2 1 1 0 0,2 1 0 0 0,3 0 0 0 0,2 2 0 0 0,1-1-1 0 0,-4 61 1 0 0,15-86-55 0 0,0 0 0 0 0,1-1-1 0 0,2 1 1 0 0,1 0 0 0 0,1 0 0 0 0,1-1 0 0 0,1 0-1 0 0,1 0 1 0 0,1 0 0 0 0,1-1 0 0 0,18 33 0 0 0,-16-39-59 0 0,0-1 1 0 0,1 0 0 0 0,1 0 0 0 0,0-1 0 0 0,1-1-1 0 0,1-1 1 0 0,0 0 0 0 0,1 0 0 0 0,1-2 0 0 0,0 0-1 0 0,0-1 1 0 0,1 0 0 0 0,1-2 0 0 0,31 13 0 0 0,-17-12-7 0 0,0-2 0 0 0,1-1 0 0 0,0-1 0 0 0,0-2-1 0 0,0-1 1 0 0,0-2 0 0 0,1-1 0 0 0,49-7 0 0 0,-39 1-86 0 0,0-2-1 0 0,-1-3 1 0 0,0-1-1 0 0,-1-2 0 0 0,79-37 1 0 0,-91 35-10 0 0,-1-2 1 0 0,-1 0 0 0 0,0-2-1 0 0,-2-2 1 0 0,0 0 0 0 0,-1-2-1 0 0,-2 0 1 0 0,0-2 0 0 0,-2-1-1 0 0,30-46 1 0 0,-38 50 72 0 0,-1-1 1 0 0,-1 0 0 0 0,-2-1-1 0 0,0-1 1 0 0,-1 0-1 0 0,-2 0 1 0 0,-1 0 0 0 0,-1-1-1 0 0,-1 0 1 0 0,-1 0-1 0 0,-2 0 1 0 0,0 0 0 0 0,-2 0-1 0 0,-5-29 1 0 0,2 29-16 0 0,-2 0 0 0 0,0 0 0 0 0,-2 1 0 0 0,-1 0 0 0 0,-1 0 1 0 0,-2 1-1 0 0,0 0 0 0 0,-2 1 0 0 0,0 1 0 0 0,-2 0 0 0 0,-20-24 0 0 0,24 33-28 0 0,-1 1 0 0 0,0 1 0 0 0,-1 0 1 0 0,0 0-1 0 0,-1 1 0 0 0,-1 1 0 0 0,1 1 0 0 0,-1 0 0 0 0,-1 1 0 0 0,1 1 0 0 0,-2 0 0 0 0,1 1 0 0 0,-1 1 0 0 0,1 1 0 0 0,-1 0 0 0 0,0 1 0 0 0,-32 0 1 0 0,12 5-33 0 0,1 1 0 0 0,0 2 1 0 0,0 1-1 0 0,0 2 0 0 0,1 2 1 0 0,0 1-1 0 0,1 2 1 0 0,0 2-1 0 0,1 0 0 0 0,1 3 1 0 0,-61 42-1 0 0,49-25-2047 0 0,28-13-1714 0 0,11 2-4732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39:44.2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 57 1740 0 0,'-15'-40'6861'0'0,"10"24"-5274"0"0,3 22-234 0 0,4 27-199 0 0,41 463 2253 0 0,-26-233-2471 0 0,4 46 17 0 0,24 235 934 0 0,23-29 595 0 0,-21-49-1491 0 0,-22-266-211 0 0,-11-101-353 0 0,-4-23 58 0 0,16 111 668 0 0,-14-94-825 0 0,-13-86-328 0 0,1-1 1 0 0,0 1 0 0 0,0 0-1 0 0,1-1 1 0 0,0 1-1 0 0,0 0 1 0 0,2 7-1 0 0,-2-12 12 0 0,419-19 115 0 0,-94 1-113 0 0,1435 13 1316 0 0,-1638 4-1290 0 0,848 8 67 0 0,-80 11-235 0 0,-598-11 11 0 0,-254-6 135 0 0,43-2 52 0 0,-17-1-427 0 0,-62 0 199 0 0,39-19-4113 0 0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0:49.7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77 1096 0 0,'-33'-70'11691'0'0,"33"69"-11149"0"0,0 0-518 0 0,0 1 1 0 0,-1 0 0 0 0,1-1 0 0 0,0 1 0 0 0,0 0 0 0 0,0 0-1 0 0,0-1 1 0 0,-1 1 0 0 0,1 0 0 0 0,0 0 0 0 0,0 0 0 0 0,0-1 0 0 0,-1 1-1 0 0,1 0 1 0 0,0 0 0 0 0,0 0 0 0 0,-1 0 0 0 0,1-1 0 0 0,0 1-1 0 0,0 0 1 0 0,-1 0 0 0 0,1 0 0 0 0,0 0 0 0 0,-1 0 0 0 0,1 0 0 0 0,0 0-1 0 0,0 0 1 0 0,-1 0 0 0 0,1 0 0 0 0,0 0 0 0 0,-1 0 0 0 0,1 0 0 0 0,0 0-1 0 0,-1 0 1 0 0,1 0 0 0 0,0 0 0 0 0,0 0 0 0 0,-1 0 0 0 0,1 1-1 0 0,0-1 1 0 0,0 0 0 0 0,-1 0 0 0 0,1 0 0 0 0,0 0 0 0 0,0 1 0 0 0,-1-1-1 0 0,1 0 1 0 0,0 0 0 0 0,0 0 0 0 0,0 1 0 0 0,-1-1 0 0 0,1 0-1 0 0,0 0 1 0 0,0 1 0 0 0,0-1 0 0 0,0 0 0 0 0,0 1 0 0 0,0-1 0 0 0,-1 0-1 0 0,-1 16 420 0 0,0 0-1 0 0,0 0 1 0 0,1 0-1 0 0,1 0 0 0 0,1-1 1 0 0,4 27-1 0 0,0 12 162 0 0,108 951 3120 0 0,-8-469-1312 0 0,-23-131-199 0 0,-63-314-1567 0 0,-2-6-1077 0 0,-8-28-6798 0 0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0:50.5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76 256 0 0,'0'0'6819'0'0,"-32"-17"-2092"0"0,30 17-4503 0 0,1-1 1 0 0,0 1 0 0 0,-1-1-1 0 0,1 0 1 0 0,0 0 0 0 0,0 0-1 0 0,0 0 1 0 0,-1 1 0 0 0,1-1-1 0 0,0-1 1 0 0,0 1-1 0 0,0 0 1 0 0,1 0 0 0 0,-1 0-1 0 0,0 0 1 0 0,0-1 0 0 0,1 1-1 0 0,-2-2 1 0 0,3 2-166 0 0,-1 0 0 0 0,0-1 0 0 0,1 1 0 0 0,-1 0 0 0 0,1 0 0 0 0,-1 0 1 0 0,1 0-1 0 0,0 0 0 0 0,0 0 0 0 0,-1 0 0 0 0,1 0 0 0 0,0 0 0 0 0,0 0 0 0 0,0 1 0 0 0,0-1 0 0 0,0 0 0 0 0,0 0 0 0 0,0 1 0 0 0,0-1 0 0 0,0 1 1 0 0,0-1-1 0 0,0 1 0 0 0,0-1 0 0 0,1 1 0 0 0,-1 0 0 0 0,2-1 0 0 0,6-2-11 0 0,1 0 1 0 0,0 0-1 0 0,0 1 0 0 0,0 0 0 0 0,0 0 1 0 0,0 1-1 0 0,0 1 0 0 0,0 0 0 0 0,1 0 1 0 0,18 4-1 0 0,-12 0 35 0 0,-1 0 1 0 0,0 2-1 0 0,0 0 0 0 0,0 0 0 0 0,26 16 1 0 0,68 38 647 0 0,-100-54-1408 0 0,12 7 1536 0 0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0:51.0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29 315 3308 0 0,'-12'8'6858'0'0,"-4"1"-222"0"0,27-16-1868 0 0,18-12-4192 0 0,19-13-448 0 0,1 2 1 0 0,59-25-1 0 0,111-38-1315 0 0,-177 77 752 0 0,101-37-2591 0 0,-47 27-2480 0 0,-80 29 2682 0 0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0:51.3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26 253 1392 0 0,'-8'7'3192'0'0,"5"-3"-1596"0"0,0 0 0 0 0,0 0 0 0 0,-6 9 3900 0 0,22-15-4932 0 0,-1-1 0 0 0,1 0-1 0 0,-1 0 1 0 0,0-1 0 0 0,-1-1-1 0 0,1 0 1 0 0,13-8 0 0 0,23-9-193 0 0,132-51-10 0 0,62-23-2825 0 0,-193 79 456 0 0,4-2-1526 0 0,-17 6-1583 0 0,-19 6 534 0 0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0:51.8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12 680 848 0 0,'-11'13'18905'0'0,"16"-40"-18235"0"0,2 0 0 0 0,0 1-1 0 0,14-30 1 0 0,7-23-457 0 0,-12 25-85 0 0,3-3 610 0 0,-3-1 1 0 0,-3 0-1 0 0,10-93 0 0 0,-16 54-168 0 0,-7 95-664 0 0,1 5-93 0 0,29 104 272 0 0,30 92 77 0 0,-30-128-133 0 0,61 106 0 0 0,55 58-64 0 0,-45-74 194 0 0,-94-151-162 0 0,-1 0 0 0 0,-1 1 1 0 0,0-1-1 0 0,0 1 1 0 0,-1 1-1 0 0,4 14 0 0 0,-8-22-1 0 0,1 1 1 0 0,-1-1-1 0 0,1 0 0 0 0,-1 0 0 0 0,0 1 0 0 0,-1-1 0 0 0,1 0 0 0 0,-1 0 1 0 0,0 0-1 0 0,0 0 0 0 0,0 0 0 0 0,0 0 0 0 0,-1 0 0 0 0,0 0 0 0 0,0 0 1 0 0,0 0-1 0 0,0-1 0 0 0,0 1 0 0 0,-1-1 0 0 0,0 0 0 0 0,-2 3 0 0 0,-39 37 241 0 0,43-42-154 0 0,-3 3 304 0 0,13-6-288 0 0,40-31-1226 0 0,59-30 0 0 0,1 7-3291 0 0,-6 4-5828 0 0,-76 36 2422 0 0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0:52.6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541 207 196 0 0,'-5'-26'6842'0'0,"0"2"-4346"0"0,3 10-861 0 0,-1 0 0 0 0,-1 0-1 0 0,0 1 1 0 0,0-1 0 0 0,-8-12 0 0 0,9 21-1465 0 0,1 1 1 0 0,-1 0 0 0 0,0 0-1 0 0,0 0 1 0 0,-1 1 0 0 0,1-1-1 0 0,-1 1 1 0 0,0 0 0 0 0,0 0-1 0 0,0 0 1 0 0,0 0 0 0 0,0 1-1 0 0,-1-1 1 0 0,1 1 0 0 0,-1 0-1 0 0,0 1 1 0 0,1-1 0 0 0,-11-1-1 0 0,1 1-70 0 0,-1 1 1 0 0,0 0-1 0 0,0 1 0 0 0,0 1 0 0 0,1 0 0 0 0,-1 1 0 0 0,0 1 0 0 0,1 0 0 0 0,-1 1 0 0 0,1 0 0 0 0,0 1 1 0 0,-21 12-1 0 0,16-8-55 0 0,1 1 0 0 0,0 1 1 0 0,1 1-1 0 0,1 0 1 0 0,0 1-1 0 0,0 1 1 0 0,1 1-1 0 0,-19 24 1 0 0,29-33-40 0 0,1 0 0 0 0,-1 1 0 0 0,2 0 0 0 0,-1-1 0 0 0,1 1 0 0 0,0 0 0 0 0,0 0 0 0 0,1 1 0 0 0,0-1 0 0 0,0 1 0 0 0,1-1 0 0 0,0 1 0 0 0,0-1 0 0 0,1 1 0 0 0,0 0 0 0 0,0-1 0 0 0,1 1 1 0 0,0-1-1 0 0,2 12 0 0 0,1-8-76 0 0,0 0 1 0 0,0-1-1 0 0,1 0 1 0 0,1 0-1 0 0,-1 0 1 0 0,2-1-1 0 0,-1 1 0 0 0,1-1 1 0 0,1-1-1 0 0,-1 0 1 0 0,2 0-1 0 0,13 11 1 0 0,7 3-189 0 0,2-2 0 0 0,0-1 0 0 0,1-1 0 0 0,61 23 0 0 0,145 35-445 0 0,-1 1 264 0 0,-221-71 438 0 0,1 1 0 0 0,-1 1 1 0 0,0 0-1 0 0,-1 1 0 0 0,0 1 0 0 0,25 20 0 0 0,-37-26 6 0 0,1-1 1 0 0,-1 1 0 0 0,0 0-1 0 0,0 0 1 0 0,0 0-1 0 0,0 0 1 0 0,-1 0-1 0 0,0 1 1 0 0,1-1 0 0 0,-2 1-1 0 0,1-1 1 0 0,0 1-1 0 0,-1 0 1 0 0,0 0 0 0 0,0 0-1 0 0,-1-1 1 0 0,1 1-1 0 0,-1 0 1 0 0,0 0-1 0 0,0 0 1 0 0,-1 0 0 0 0,1 0-1 0 0,-1 0 1 0 0,0 0-1 0 0,-1 0 1 0 0,1-1-1 0 0,-1 1 1 0 0,-4 8 0 0 0,-1 0 18 0 0,0 0 0 0 0,-2 0 0 0 0,1 0 1 0 0,-2-1-1 0 0,1 0 0 0 0,-2-1 0 0 0,1 0 1 0 0,-2-1-1 0 0,1 0 0 0 0,-1-1 1 0 0,-1 0-1 0 0,0-1 0 0 0,0 0 0 0 0,-17 7 1 0 0,26-13 1 0 0,-1 0 1 0 0,0 0 0 0 0,0-1 0 0 0,0 0 0 0 0,-1 1 0 0 0,1-2-1 0 0,0 1 1 0 0,0 0 0 0 0,-1-1 0 0 0,1 0 0 0 0,0 0 0 0 0,0-1-1 0 0,-1 0 1 0 0,1 0 0 0 0,0 0 0 0 0,0 0 0 0 0,0-1 0 0 0,0 0-1 0 0,0 0 1 0 0,0 0 0 0 0,1 0 0 0 0,-1-1 0 0 0,1 0 0 0 0,-1 0-1 0 0,1 0 1 0 0,0-1 0 0 0,0 1 0 0 0,1-1 0 0 0,-1 0 0 0 0,1 0-1 0 0,-6-8 1 0 0,0-3-21 0 0,0 0 1 0 0,1-1-1 0 0,0 1 0 0 0,1-2 0 0 0,1 1 0 0 0,1-1 0 0 0,0 0 1 0 0,-2-21-1 0 0,3-4-25 0 0,2 0 1 0 0,1 0-1 0 0,3 0 1 0 0,12-79 0 0 0,-4 40 17 0 0,-7 60-5 0 0,2-15 46 0 0,-2 0 0 0 0,-1 0 0 0 0,-2 0 0 0 0,-1-1 0 0 0,-7-45 0 0 0,5 70-44 0 0,0 0 1 0 0,0 0-1 0 0,-1 0 0 0 0,-1 0 1 0 0,0 1-1 0 0,0-1 0 0 0,-2 1 1 0 0,1 0-1 0 0,-1 1 0 0 0,0 0 1 0 0,-11-11-1 0 0,11 14-662 0 0,-9-11 766 0 0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0:53.6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141 55 804 0 0,'0'0'2931'0'0,"-4"-42"7256"0"0,4 42-10040 0 0,0-1 0 0 0,1 1 0 0 0,-1-1-1 0 0,0 1 1 0 0,0-1 0 0 0,0 1 0 0 0,0-1 0 0 0,0 1 0 0 0,0-1 0 0 0,-1 1 0 0 0,1-1-1 0 0,0 1 1 0 0,0 0 0 0 0,0-1 0 0 0,0 1 0 0 0,-1-1 0 0 0,1 1 0 0 0,0-1 0 0 0,0 1-1 0 0,-1 0 1 0 0,1-1 0 0 0,0 1 0 0 0,0 0 0 0 0,-1-1 0 0 0,1 1 0 0 0,0 0 0 0 0,-1-1-1 0 0,1 1 1 0 0,-1 0 0 0 0,0-1 0 0 0,-12 6 1090 0 0,-9 15-1269 0 0,12-7 102 0 0,1 1 0 0 0,0 0 0 0 0,1 1-1 0 0,1-1 1 0 0,1 1 0 0 0,0 1 0 0 0,-7 25-1 0 0,5-4 113 0 0,1 0 0 0 0,-2 44 1 0 0,7-50 45 0 0,1 1-1 0 0,1-1 1 0 0,2 0 0 0 0,1 0 0 0 0,2 0 0 0 0,1-1 0 0 0,1 1 0 0 0,15 40 0 0 0,-14-52-111 0 0,1-1-1 0 0,0 0 1 0 0,1 0-1 0 0,1-1 1 0 0,0-1-1 0 0,2 1 1 0 0,0-2-1 0 0,0 0 1 0 0,1 0-1 0 0,1-2 1 0 0,1 0 0 0 0,0 0-1 0 0,33 19 1 0 0,-32-23-134 0 0,1-2 1 0 0,0 1-1 0 0,0-2 1 0 0,0-1 0 0 0,1 0-1 0 0,-1-1 1 0 0,1-1 0 0 0,0-1-1 0 0,0 0 1 0 0,0-2 0 0 0,1 0-1 0 0,-1-1 1 0 0,0-1-1 0 0,0-1 1 0 0,-1 0 0 0 0,24-8-1 0 0,-27 6-33 0 0,0 0 0 0 0,0-1 0 0 0,0-1 0 0 0,0 0 0 0 0,-1-1 0 0 0,-1 0-1 0 0,1-2 1 0 0,-1 1 0 0 0,-1-1 0 0 0,0-1 0 0 0,0 0 0 0 0,-1-1 0 0 0,-1 0 0 0 0,0-1-1 0 0,0 0 1 0 0,-1-1 0 0 0,-1 1 0 0 0,-1-2 0 0 0,10-22 0 0 0,-12 22 169 0 0,-1 0 1 0 0,-1-1-1 0 0,0 1 1 0 0,-1-1-1 0 0,-1 1 0 0 0,0-1 1 0 0,-1 0-1 0 0,-1 0 1 0 0,0 1-1 0 0,-2-1 1 0 0,1 1-1 0 0,-2-1 1 0 0,0 1-1 0 0,-1 0 1 0 0,0 0-1 0 0,-1 1 0 0 0,-9-15 1 0 0,-5-7-196 0 0,-3 0-1 0 0,-1 2 1 0 0,-1 1 0 0 0,-2 1 0 0 0,-37-35 0 0 0,53 57-21 0 0,1 1 1 0 0,-2 0-1 0 0,1 1 1 0 0,-1 0-1 0 0,-1 1 1 0 0,1 0-1 0 0,-1 1 1 0 0,-17-5 0 0 0,4 2 40 0 0,-1 2 0 0 0,0 1 0 0 0,-48-4 0 0 0,72 10 8 0 0,-20-2-44 0 0,8 5-63 0 0,-1 1 1 0 0,1 0-1 0 0,0 1 0 0 0,0 1 0 0 0,1 0 0 0 0,0 1 1 0 0,-19 12-1 0 0,12-8-1404 0 0,19-10 1007 0 0,-6 5-2071 0 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0:54.5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 72 1808 0 0,'0'-13'4560'0'0,"0"-32"4014"0"0,0 45-8492 0 0,0 0 0 0 0,0-1 0 0 0,0 1-1 0 0,0 0 1 0 0,0-1 0 0 0,0 1 0 0 0,0 0 0 0 0,0-1 0 0 0,0 1-1 0 0,0 0 1 0 0,0-1 0 0 0,0 1 0 0 0,-1 0 0 0 0,1 0 0 0 0,0-1 0 0 0,0 1-1 0 0,0 0 1 0 0,0-1 0 0 0,0 1 0 0 0,-1 0 0 0 0,1 0 0 0 0,0-1-1 0 0,0 1 1 0 0,0 0 0 0 0,-1 0 0 0 0,1 0 0 0 0,0-1 0 0 0,0 1 0 0 0,-1 0-1 0 0,1 0 1 0 0,0 0 0 0 0,-1-1 0 0 0,-3 2-48 0 0,1 0 1 0 0,0 0-1 0 0,-1 0 1 0 0,1 0-1 0 0,0 1 1 0 0,0-1-1 0 0,0 1 1 0 0,0 0-1 0 0,0 0 1 0 0,0 0-1 0 0,1 0 1 0 0,-1 0-1 0 0,0 1 1 0 0,1-1-1 0 0,0 1 1 0 0,0 0-1 0 0,-1 0 1 0 0,-1 4-1 0 0,-3 3 87 0 0,1 1 1 0 0,0-1-1 0 0,1 1 0 0 0,-6 17 0 0 0,9-20-44 0 0,0 0-1 0 0,0 0 1 0 0,1 0-1 0 0,0 1 1 0 0,1-1-1 0 0,0 0 1 0 0,0 0-1 0 0,1 1 1 0 0,0-1-1 0 0,0 0 1 0 0,1 0-1 0 0,3 9 1 0 0,-2-5 17 0 0,2-1 0 0 0,0-1 0 0 0,0 1 0 0 0,1 0 0 0 0,0-1 0 0 0,1 0 0 0 0,0-1 1 0 0,11 13-1 0 0,-11-15-70 0 0,0 0 1 0 0,1-1 0 0 0,-1 0 0 0 0,1 0 0 0 0,1 0 0 0 0,-1-1-1 0 0,1 0 1 0 0,0-1 0 0 0,0 0 0 0 0,11 3 0 0 0,-14-5-71 0 0,1-1 1 0 0,0 1 0 0 0,0-2-1 0 0,-1 1 1 0 0,1-1-1 0 0,0 0 1 0 0,0 0 0 0 0,0 0-1 0 0,0-1 1 0 0,0 0-1 0 0,-1-1 1 0 0,1 0 0 0 0,-1 0-1 0 0,1 0 1 0 0,8-5 0 0 0,-8 3 59 0 0,1-1 0 0 0,-1 0 0 0 0,0 0 0 0 0,0-1 0 0 0,0 1 0 0 0,-1-2 0 0 0,0 1 0 0 0,0-1 0 0 0,0 0 0 0 0,-1 0 0 0 0,0-1 0 0 0,-1 1 0 0 0,1-1 0 0 0,-2 0 0 0 0,1 0 0 0 0,-1-1 0 0 0,0 1 0 0 0,-1-1 0 0 0,0 1 0 0 0,0-1 0 0 0,-1 0 0 0 0,0 0 1 0 0,0 0-1 0 0,-1 1 0 0 0,-1-1 0 0 0,1 0 0 0 0,-1 0 0 0 0,-1 0 0 0 0,1 0 0 0 0,-2 1 0 0 0,-5-16 0 0 0,7 21 84 0 0,-1-5 15 0 0,-1 1-1 0 0,0-1 0 0 0,-1 1 0 0 0,1 0 0 0 0,-1 0 0 0 0,-1 0 0 0 0,1 0 0 0 0,-1 1 1 0 0,0 0-1 0 0,-1 0 0 0 0,-7-7 0 0 0,6 8-170 0 0,-1 0 1 0 0,0 1-1 0 0,0 0 0 0 0,0 0 1 0 0,-1 1-1 0 0,1 0 0 0 0,-18-4 1 0 0,14 4-455 0 0,9 2-109 0 0,-2 2-140 0 0,-28 6-2379 0 0,9 6-4952 0 0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0:55.2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60 800 0 0,'0'0'4178'0'0,"6"-11"-1493"0"0,-2 7-2561 0 0,0-1 0 0 0,1 1 0 0 0,0-1 0 0 0,0 1 0 0 0,0 1 1 0 0,1-1-1 0 0,-1 1 0 0 0,1 0 0 0 0,0 0 0 0 0,0 0 0 0 0,0 1 1 0 0,0 0-1 0 0,8-1 0 0 0,-12 2-702 0 0,-1 1 328 0 0,0 0-1 0 0,0 0 1 0 0,0 1 0 0 0,0-1-1 0 0,0 0 1 0 0,0 0-1 0 0,0 0 1 0 0,-1 1 0 0 0,1-1-1 0 0,0 0 1 0 0,0 1 0 0 0,0-1-1 0 0,0 1 1 0 0,1 0 0 0 0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1:16.2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1 578 32 0 0,'0'0'7462'0'0,"14"5"-6345"0"0,52-16 469 0 0,100-30 1 0 0,-1-1-1213 0 0,50-14-210 0 0,167-31-57 0 0,186-25 156 0 0,301-20 1534 0 0,-670 106-1520 0 0,292-25 360 0 0,-401 47-510 0 0,741-17 1444 0 0,8 41 257 0 0,243 7-1055 0 0,-455-18-251 0 0,-318-13-190 0 0,-76 0-84 0 0,-112 4-251 0 0,708-11 211 0 0,-543 1-262 0 0,-229 10 58 0 0,161 4 2 0 0,-193-3 0 0 0,193 0 65 0 0,-113-2-146 0 0,-57 1 118 0 0,-45 0 24 0 0,49 2 1853 0 0,-49-2-1782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39:45.5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141 218 140 0 0,'8'-26'11471'0'0,"-8"32"-11352"0"0,1 0 1 0 0,-1 0-1 0 0,-1 0 1 0 0,1-1-1 0 0,-1 1 0 0 0,0 0 1 0 0,0-1-1 0 0,-4 12 1 0 0,-23 47 324 0 0,8-20-169 0 0,7-9-123 0 0,-67 154 709 0 0,161-354 684 0 0,61-146-794 0 0,-118 260-58 0 0,-18 39-587 0 0,-4 6-62 0 0,1 0-1 0 0,0 0 1 0 0,0 1-1 0 0,0-1 0 0 0,1 1 1 0 0,6-8-1 0 0,-9 12-6 0 0,1 1-13 0 0,0 1 0 0 0,0-1 1 0 0,-1 1-1 0 0,1-1 0 0 0,0 1 0 0 0,-1-1 1 0 0,1 1-1 0 0,0 0 0 0 0,-1 0 1 0 0,1 0-1 0 0,-1 0 0 0 0,0 0 1 0 0,1 0-1 0 0,-1 1 0 0 0,0-1 1 0 0,1 0-1 0 0,-1 1 0 0 0,0-1 1 0 0,0 0-1 0 0,1 3 0 0 0,19 37 210 0 0,-13-23-166 0 0,63 118 180 0 0,102 183-1682 0 0,-171-316 652 0 0,11 17-633 0 0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1:19.5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7 172 164 0 0,'-7'4'10274'0'0,"31"1"-9526"0"0,40 3 0 0 0,-13-3-375 0 0,361 21 712 0 0,-404-25-1069 0 0,1129-6 1167 0 0,-604 12-1006 0 0,-127 1-58 0 0,-365-8-118 0 0,818-7 315 0 0,-364 2 703 0 0,248-11-454 0 0,-262-6-197 0 0,203-4-146 0 0,391-42 9 0 0,-1007 62-250 0 0,210-16 156 0 0,1-23 1316 0 0,-276 44-1392 0 0,30-2 585 0 0,-17-1 18 0 0,8-1-511 0 0,-22 5-414 0 0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1:23.0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14 532 96 0 0,'-13'-5'10414'0'0,"14"3"-10351"0"0,0 1-1 0 0,0 0 0 0 0,1-1 1 0 0,-1 1-1 0 0,0 0 1 0 0,1-1-1 0 0,-1 1 0 0 0,1 0 1 0 0,-1 0-1 0 0,1 0 1 0 0,0 0-1 0 0,0 1 0 0 0,-1-1 1 0 0,1 0-1 0 0,0 1 1 0 0,0-1-1 0 0,0 1 0 0 0,3-1 1 0 0,43-5 153 0 0,-37 5-134 0 0,258-36 647 0 0,109-9-24 0 0,-7 1-615 0 0,535-56 1182 0 0,-703 76-1165 0 0,63-10-21 0 0,208-22 72 0 0,-126 19 355 0 0,-24 1 33 0 0,115 5-250 0 0,27-2 230 0 0,-302 20-417 0 0,319 15-1 0 0,-414 2-107 0 0,46 7-30 0 0,-113-10 7 0 0,1 0 24 0 0,25 3 14 0 0,-26-3-8 0 0,2 1 0 0 0,147 9 95 0 0,-147-10-96 0 0,0 0-4 0 0,10 0-7 0 0,16 1 41 0 0,17 0-1566 0 0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2:52.1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455 129 1204 0 0,'-13'-4'7337'0'0,"12"4"-7243"0"0,1 0 1 0 0,-1 0-1 0 0,1 0 0 0 0,0 0 1 0 0,-1-1-1 0 0,1 1 1 0 0,-1 0-1 0 0,1 0 0 0 0,-1 0 1 0 0,1-1-1 0 0,0 1 1 0 0,-1 0-1 0 0,1-1 0 0 0,0 1 1 0 0,-1 0-1 0 0,1-1 1 0 0,0 1-1 0 0,-1 0 1 0 0,1-1-1 0 0,0 1 0 0 0,0 0 1 0 0,-1-1-1 0 0,1 1 1 0 0,0-1-1 0 0,0 1 0 0 0,0-1 1 0 0,0 1-1 0 0,0 0 1 0 0,0-1-1 0 0,3-20 9288 0 0,-4 20-9360 0 0,0 1-1 0 0,1-1 0 0 0,-1 1 0 0 0,0 0 1 0 0,0-1-1 0 0,1 1 0 0 0,-1 0 0 0 0,0 0 1 0 0,0-1-1 0 0,0 1 0 0 0,0 0 1 0 0,1 0-1 0 0,-1 0 0 0 0,0 0 0 0 0,0 0 1 0 0,0 0-1 0 0,0 0 0 0 0,1 1 0 0 0,-1-1 1 0 0,0 0-1 0 0,0 0 0 0 0,-1 1 1 0 0,-24 5 110 0 0,3 3-47 0 0,2 0 1 0 0,-1 2-1 0 0,1 0 0 0 0,1 2 1 0 0,0 0-1 0 0,-23 20 1 0 0,14-8 94 0 0,1 1 0 0 0,2 1 0 0 0,-32 41 0 0 0,48-54-140 0 0,1 0-1 0 0,0 0 0 0 0,1 1 0 0 0,0 0 0 0 0,2 1 1 0 0,-1 0-1 0 0,2 0 0 0 0,0 0 0 0 0,-4 28 1 0 0,8-37-26 0 0,0-1 0 0 0,1 1 0 0 0,0-1 0 0 0,0 1 0 0 0,0-1 0 0 0,1 1 0 0 0,0-1 0 0 0,0 1 0 0 0,1-1 0 0 0,-1 1 0 0 0,1-1 0 0 0,1 0 0 0 0,-1 0 0 0 0,1 0 0 0 0,0 0 0 0 0,1-1 0 0 0,-1 1 0 0 0,1-1 0 0 0,0 0 0 0 0,1 0 0 0 0,-1 0 0 0 0,1-1 0 0 0,0 1 0 0 0,0-1-1 0 0,0 0 1 0 0,1-1 0 0 0,9 6 0 0 0,-6-4-63 0 0,0-1-1 0 0,0-1 0 0 0,0 0 1 0 0,1 0-1 0 0,-1 0 0 0 0,1-1 0 0 0,-1-1 1 0 0,1 0-1 0 0,0 0 0 0 0,0-1 1 0 0,0 0-1 0 0,-1 0 0 0 0,1-2 0 0 0,0 1 1 0 0,-1-1-1 0 0,16-5 0 0 0,-13 3-25 0 0,-1-1-1 0 0,1 0 0 0 0,-2-1 0 0 0,1-1 1 0 0,-1 1-1 0 0,0-2 0 0 0,0 1 1 0 0,0-1-1 0 0,-1-1 0 0 0,-1 0 0 0 0,0 0 1 0 0,14-20-1 0 0,-14 16 135 0 0,0 0 0 0 0,-1-1 0 0 0,-1 1-1 0 0,0-2 1 0 0,-1 1 0 0 0,0-1 0 0 0,-1 1 0 0 0,2-19 0 0 0,-2 5 518 0 0,-2-1 1 0 0,-1 0 0 0 0,-5-41-1 0 0,-1 21-16 0 0,2 29-530 0 0,1 0-1 0 0,1 0 1 0 0,2-34-1 0 0,-1 52-42 0 0,0 0 1 0 0,1-1-1 0 0,-1 1 1 0 0,0 0-1 0 0,1 0 1 0 0,-1 0-1 0 0,1 0 1 0 0,0 0-1 0 0,0 0 1 0 0,0 0-1 0 0,0 0 0 0 0,0 1 1 0 0,0-1-1 0 0,0 0 1 0 0,1 1-1 0 0,-1-1 1 0 0,1 0-1 0 0,-1 1 1 0 0,1 0-1 0 0,0-1 1 0 0,-1 1-1 0 0,1 0 0 0 0,0 0 1 0 0,0 0-1 0 0,0 0 1 0 0,0 0-1 0 0,0 0 1 0 0,0 1-1 0 0,0-1 1 0 0,0 1-1 0 0,0-1 1 0 0,0 1-1 0 0,0 0 0 0 0,0-1 1 0 0,0 1-1 0 0,1 1 1 0 0,-1-1-1 0 0,0 0 1 0 0,0 0-1 0 0,0 1 1 0 0,3 0-1 0 0,5 2-25 0 0,0 0 0 0 0,-1 0-1 0 0,1 1 1 0 0,-1 0 0 0 0,0 1 0 0 0,0 0-1 0 0,11 9 1 0 0,3 4 46 0 0,0 2 1 0 0,-2 1-1 0 0,0 1 0 0 0,-1 0 0 0 0,-1 1 0 0 0,-1 2 1 0 0,-2 0-1 0 0,0 0 0 0 0,-2 2 0 0 0,0-1 0 0 0,-2 2 1 0 0,-1 0-1 0 0,12 47 0 0 0,-22-66-83 0 0,4 6 2598 0 0,-3-25-2302 0 0,1-9-361 0 0,1 0 0 0 0,1 1 0 0 0,1 0 0 0 0,1 0 0 0 0,0 0 0 0 0,1 1 0 0 0,1 0 0 0 0,1 0 0 0 0,0 1 0 0 0,1 0 0 0 0,18-19 0 0 0,1 1-1310 0 0,1 2 1 0 0,1 2-1 0 0,68-49 0 0 0,-75 62 41 0 0,1 1 0 0 0,0 2 0 0 0,42-17 0 0 0,-40 21-2339 0 0,49-12-1 0 0,-46 16-449 0 0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2:52.4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51 612 0 0,'-33'4'23698'0'0,"37"-5"-23418"0"0,318-28 90 0 0,-207 21-1008 0 0,-105 7 501 0 0,124-14-2340 0 0,-131 14 1577 0 0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2:53.2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1 415 876 0 0,'2'-1'18116'0'0,"10"-10"-17022"0"0,1-1 0 0 0,-2 0 0 0 0,0 0 1 0 0,18-27-1 0 0,33-64 1322 0 0,-42 65-1237 0 0,-2 0-1 0 0,-2-1 1 0 0,14-49 0 0 0,-22 67-1163 0 0,-4 31 9 0 0,-5 33 44 0 0,-7 96-323 0 0,21 273 0 0 0,-1-218 708 0 0,-5-102-349 0 0,1 29-196 0 0,-8-118 77 0 0,0-1-1 0 0,-1 1 1 0 0,1 0 0 0 0,-1-1-1 0 0,1 1 1 0 0,-1-1 0 0 0,0 1-1 0 0,0-1 1 0 0,0 1 0 0 0,-1-1-1 0 0,1 0 1 0 0,0 0-1 0 0,-1 1 1 0 0,0-1 0 0 0,1 0-1 0 0,-1 0 1 0 0,0-1 0 0 0,0 1-1 0 0,0 0 1 0 0,0-1-1 0 0,0 1 1 0 0,-1-1 0 0 0,-2 2-1 0 0,-7 3 117 0 0,0-1 0 0 0,0 0 0 0 0,-20 5 0 0 0,2-1 95 0 0,24-7-87 0 0,-10 4-11 0 0,16-4 42 0 0,12-2 162 0 0,24-4-615 0 0,-1-1 1 0 0,47-13-1 0 0,-23 5-368 0 0,264-74-4464 0 0,-321 87 4313 0 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3:41.1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272 568 1536 0 0,'-27'-182'23761'0'0,"16"222"-22100"0"0,-117 773 140 0 0,118-745-1721 0 0,-16 94-26 0 0,7-57 137 0 0,19-105-183 0 0,1 1 1 0 0,-1-1-1 0 0,0 0 0 0 0,0 1 0 0 0,0-1 1 0 0,0 0-1 0 0,0 1 0 0 0,-1-1 1 0 0,1 0-1 0 0,0 1 0 0 0,0-1 0 0 0,0 0 1 0 0,0 0-1 0 0,0 1 0 0 0,0-1 1 0 0,0 0-1 0 0,-1 1 0 0 0,1-1 0 0 0,0 0 1 0 0,0 0-1 0 0,0 1 0 0 0,-1-1 1 0 0,1 0-1 0 0,0 0 0 0 0,0 1 0 0 0,-1-1 1 0 0,1 0-1 0 0,0 0 0 0 0,0 0 1 0 0,-1 0-1 0 0,1 0 0 0 0,0 1 0 0 0,-1-1 1 0 0,1 0-1 0 0,-1 0 0 0 0,-7-9 59 0 0,-3-16-21 0 0,0-32 199 0 0,3 0 0 0 0,3-1 0 0 0,3-106 0 0 0,2 109-181 0 0,16-405 483 0 0,-9 382-561 0 0,4 1 0 0 0,4 1 0 0 0,45-141 0 0 0,-52 195-124 0 0,0 1 0 0 0,2 0 0 0 0,0 0 0 0 0,1 1 1 0 0,2 1-1 0 0,0 0 0 0 0,16-19 0 0 0,-23 32-7 0 0,0 0 1 0 0,1 0-1 0 0,-1 0 1 0 0,1 1-1 0 0,0 0 1 0 0,1 0-1 0 0,-1 0 1 0 0,1 1-1 0 0,0 1 0 0 0,0-1 1 0 0,0 1-1 0 0,0 1 1 0 0,1-1-1 0 0,-1 1 1 0 0,1 1-1 0 0,-1 0 1 0 0,1 0-1 0 0,0 0 1 0 0,-1 1-1 0 0,1 1 1 0 0,15 2-1 0 0,2 2-106 0 0,-2 2 1 0 0,1 1-1 0 0,-1 1 0 0 0,0 1 0 0 0,0 1 1 0 0,-1 2-1 0 0,-1 0 0 0 0,0 1 0 0 0,33 28 0 0 0,-19-11-153 0 0,-1 2 0 0 0,-2 2-1 0 0,-1 1 1 0 0,36 53-1 0 0,-58-74 285 0 0,0 0 0 0 0,-1 1 1 0 0,0 1-1 0 0,-1-1 0 0 0,-1 1 0 0 0,-1 1 0 0 0,0-1 0 0 0,-2 1 0 0 0,0 0 0 0 0,2 23 0 0 0,-5-28 83 0 0,-1 0-1 0 0,0 0 1 0 0,-1 0 0 0 0,-1 0-1 0 0,0 0 1 0 0,-1 0 0 0 0,0-1-1 0 0,-1 1 1 0 0,-1-1 0 0 0,1 0-1 0 0,-2 0 1 0 0,0-1 0 0 0,0 1-1 0 0,-1-1 1 0 0,-11 13 0 0 0,4-8 140 0 0,-1 0 0 0 0,0-1 0 0 0,-1-1 1 0 0,0 0-1 0 0,-2-2 0 0 0,1 0 0 0 0,-1 0 1 0 0,-1-2-1 0 0,0 0 0 0 0,0-2 0 0 0,-38 13 1 0 0,-12-3 1030 0 0,0-4 1 0 0,-87 9-1 0 0,42-8 242 0 0,111-15-1348 0 0,0 1-1 0 0,-1-1 1 0 0,1 1-1 0 0,0-1 1 0 0,0 1 0 0 0,-1 0-1 0 0,1 0 1 0 0,0 1-1 0 0,0-1 1 0 0,0 1-1 0 0,0-1 1 0 0,1 1 0 0 0,-1 0-1 0 0,0 0 1 0 0,1 0-1 0 0,-1 0 1 0 0,1 1-1 0 0,0-1 1 0 0,0 1 0 0 0,0-1-1 0 0,0 1 1 0 0,-3 5-1 0 0,4-4-25 0 0,0 1-1 0 0,1-1 1 0 0,-1 0 0 0 0,1 1-1 0 0,0-1 1 0 0,0 1-1 0 0,0-1 1 0 0,1 1 0 0 0,0-1-1 0 0,-1 1 1 0 0,2-1-1 0 0,-1 0 1 0 0,0 1 0 0 0,1-1-1 0 0,0 0 1 0 0,3 6-1 0 0,18 32-608 0 0,2 0-1 0 0,2-2 1 0 0,1-1-1 0 0,55 59 0 0 0,152 124-5254 0 0,-172-170 1747 0 0,-17-20-2678 0 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3:41.4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65 328 0 0,'41'-64'21461'0'0,"-35"80"-20507"0"0,-4 60-451 0 0,-1-40-1095 0 0,5 51 0 0 0,-4-77-143 0 0,0 1 0 0 0,1-1 0 0 0,0 1 0 0 0,0-1 0 0 0,1 0 1 0 0,0 0-1 0 0,1-1 0 0 0,0 1 0 0 0,8 9 0 0 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3:41.7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113 188 2360 0 0,'-15'-26'3981'0'0,"1"3"-937"0"0,-1 0-748 0 0,5 7-468 0 0,-1-1-372 0 0,2 1-284 0 0,0 5-223 0 0,1-1-205 0 0,1 1-156 0 0,2 1-140 0 0,-1 2-268 0 0,3-7-1168 0 0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3:18.6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478 439 2388 0 0,'30'-12'20064'0'0,"-20"7"-19573"0"0,-9 5-365 0 0,20-27 286 0 0,-16 19-407 0 0,0 0-1 0 0,0-1 0 0 0,0 1 0 0 0,-1-1 1 0 0,0 0-1 0 0,-1-1 0 0 0,0 1 0 0 0,0-1 0 0 0,1-13 1 0 0,7-19-10 0 0,-8 33 32 0 0,0-1 0 0 0,-1 1 0 0 0,0-1 0 0 0,0 1 0 0 0,-1-1 0 0 0,0 0 0 0 0,-1 0 0 0 0,0 0 0 0 0,-1 1 0 0 0,0-1 0 0 0,0 0 0 0 0,-1 1-1 0 0,-1-1 1 0 0,-3-12 0 0 0,3 16-20 0 0,0 1 0 0 0,-1-1 0 0 0,1 0-1 0 0,-1 1 1 0 0,0 0 0 0 0,0 0 0 0 0,-1 0-1 0 0,1 0 1 0 0,-1 1 0 0 0,0-1 0 0 0,-1 1-1 0 0,1 1 1 0 0,-1-1 0 0 0,1 1 0 0 0,-1 0 0 0 0,0 0-1 0 0,0 1 1 0 0,0-1 0 0 0,-1 1 0 0 0,1 1-1 0 0,0-1 1 0 0,-9 0 0 0 0,0 0-21 0 0,-1 1 0 0 0,1 1 1 0 0,-1 0-1 0 0,0 1 0 0 0,1 0 1 0 0,-1 2-1 0 0,1-1 0 0 0,0 2 0 0 0,0 0 1 0 0,-29 13-1 0 0,26-9-7 0 0,0 2 0 0 0,0 0 1 0 0,0 1-1 0 0,2 1 0 0 0,-1 0 1 0 0,2 2-1 0 0,-1 0 0 0 0,-14 17 0 0 0,18-17-16 0 0,1 1 0 0 0,0 0 0 0 0,1 1 0 0 0,1 0 0 0 0,0 0 0 0 0,1 1 0 0 0,1 0 0 0 0,1 0 0 0 0,-5 20 0 0 0,8-23-17 0 0,0-1 0 0 0,1 1 0 0 0,1 0 0 0 0,1 0 0 0 0,0-1 0 0 0,0 1 0 0 0,1 0 0 0 0,1 0 0 0 0,1-1 0 0 0,0 1 0 0 0,0-1 0 0 0,10 23 0 0 0,-8-25-20 0 0,1-1 0 0 0,0 0 1 0 0,0 0-1 0 0,1-1 1 0 0,0 0-1 0 0,0 0 0 0 0,1-1 1 0 0,1 1-1 0 0,-1-2 0 0 0,1 1 1 0 0,1-1-1 0 0,-1-1 0 0 0,1 0 1 0 0,0 0-1 0 0,1-1 0 0 0,-1 0 1 0 0,1-1-1 0 0,0 0 1 0 0,0 0-1 0 0,1-2 0 0 0,21 4 1 0 0,-23-5 55 0 0,0 0 0 0 0,0-1 1 0 0,0 0-1 0 0,0 0 0 0 0,0-1 1 0 0,-1-1-1 0 0,1 1 1 0 0,0-2-1 0 0,0 1 0 0 0,-1-1 1 0 0,0-1-1 0 0,1 0 1 0 0,-1 0-1 0 0,-1-1 0 0 0,1 0 1 0 0,-1 0-1 0 0,1-1 0 0 0,-2 0 1 0 0,1 0-1 0 0,-1-1 1 0 0,0 0-1 0 0,0-1 0 0 0,-1 1 1 0 0,0-1-1 0 0,8-14 1 0 0,20-44 483 0 0,-4-1 0 0 0,33-102 0 0 0,-63 167-462 0 0,0 1 1 0 0,1-1-1 0 0,-1 1 1 0 0,1-1-1 0 0,-1 1 1 0 0,1-1-1 0 0,-1 1 1 0 0,1-1-1 0 0,0 1 1 0 0,0 0-1 0 0,0-1 0 0 0,0 1 1 0 0,0 0-1 0 0,0 0 1 0 0,0 0-1 0 0,0 0 1 0 0,0 0-1 0 0,1 0 1 0 0,-1 0-1 0 0,2-1 1 0 0,-2 2-3 0 0,0 0-1 0 0,0 0 1 0 0,0 0 0 0 0,0 1 0 0 0,0-1 0 0 0,0 0 0 0 0,0 0-1 0 0,0 1 1 0 0,0-1 0 0 0,-1 1 0 0 0,1-1 0 0 0,0 0-1 0 0,0 1 1 0 0,0 0 0 0 0,0-1 0 0 0,0 1 0 0 0,-1 0-1 0 0,1-1 1 0 0,0 1 0 0 0,-1 0 0 0 0,1 0 0 0 0,1 1 0 0 0,5 9 5 0 0,0 1 0 0 0,0 1-1 0 0,8 19 1 0 0,-8-16 15 0 0,21 42-136 0 0,-13-25 63 0 0,37 59 0 0 0,-44-81-536 0 0,0-1 1 0 0,1 0 0 0 0,0 0-1 0 0,1 0 1 0 0,11 8 0 0 0,2-3-2205 0 0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3:18.9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209 111 4972 0 0,'-58'-32'4389'0'0,"-92"-47"4915"0"0,193 119-6050 0 0,19 16-3164 0 0,33 37 277 0 0,147 183 0 0 0,-191-207-331 0 0,-3 1 0 0 0,-3 3 0 0 0,66 145 0 0 0,-96-176 72 0 0,-1 0-1 0 0,-2 1 1 0 0,-3 1 0 0 0,-1 0-1 0 0,-2 0 1 0 0,-2 1 0 0 0,-1-1 0 0 0,-3 1-1 0 0,-2 0 1 0 0,-2-1 0 0 0,-1 1 0 0 0,-3-1-1 0 0,-2-1 1 0 0,-26 77 0 0 0,14-63 291 0 0,-1-2 0 0 0,-3 0 0 0 0,-3-2 0 0 0,-2-1 1 0 0,-2-1-1 0 0,-2-2 0 0 0,-2-1 0 0 0,-3-2 0 0 0,-1-2 0 0 0,-70 58 0 0 0,84-81-565 0 0,-49 31 0 0 0,68-47-365 0 0,0 0 1 0 0,0-1 0 0 0,0-1-1 0 0,-1 1 1 0 0,0-1 0 0 0,1 0-1 0 0,-1-1 1 0 0,0 0 0 0 0,0-1-1 0 0,0 0 1 0 0,-16 0 0 0 0,5-5-3416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39:46.6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115 6 1128 0 0,'-5'-5'15594'0'0,"12"7"-15403"0"0,0 1 0 0 0,0 0 0 0 0,-1 1 0 0 0,1-1 1 0 0,-1 1-1 0 0,1 1 0 0 0,-1-1 0 0 0,6 7 1 0 0,14 9-13 0 0,195 116 162 0 0,-135-86-298 0 0,-31-14 263 0 0,-53-35-274 0 0,-2-1-21 0 0,1 0-1 0 0,-1 0 1 0 0,1 0 0 0 0,-1 0 0 0 0,1 0 0 0 0,-1 0 0 0 0,0 1 0 0 0,1-1-1 0 0,-1 0 1 0 0,1 0 0 0 0,-1 0 0 0 0,0 0 0 0 0,1 1 0 0 0,-1-1 0 0 0,0 0-1 0 0,1 0 1 0 0,-1 1 0 0 0,0-1 0 0 0,1 0 0 0 0,-1 1 0 0 0,0-1 0 0 0,0 0-1 0 0,1 1 1 0 0,-1-1 0 0 0,0 0 0 0 0,0 1 0 0 0,0-1 0 0 0,0 1 0 0 0,1-1-1 0 0,-1 0 1 0 0,0 1 0 0 0,0-1 0 0 0,0 1 0 0 0,0 0 0 0 0,0 0 37 0 0,1 0 1 0 0,-1 0 0 0 0,0 0-1 0 0,1 0 1 0 0,-1 0 0 0 0,0 0-1 0 0,0 1 1 0 0,0-1 0 0 0,0 0-1 0 0,0 0 1 0 0,0 0 0 0 0,0 0 0 0 0,-1 0-1 0 0,0 2 1 0 0,-5 6 39 0 0,-1 0 0 0 0,-1-1 0 0 0,1 0 0 0 0,-1 0 0 0 0,-1-1 0 0 0,1 0 0 0 0,-16 9 0 0 0,-77 40-514 0 0,67-39-87 0 0,-152 78-3976 0 0,60-37-2934 0 0,76-37 1520 0 0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3:27.1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471 190 1856 0 0,'6'-37'10211'0'0,"0"16"-7658"0"0,2-7 1283 0 0,-8 28-3781 0 0,1-1 0 0 0,-1 0 0 0 0,0 1 0 0 0,1-1 0 0 0,-1 1 0 0 0,0-1 0 0 0,1 1 0 0 0,-1-1 0 0 0,0 0 0 0 0,0 1 0 0 0,0-1 0 0 0,0 1 0 0 0,0-1 0 0 0,0 0 0 0 0,0 1 0 0 0,0-1 0 0 0,0 0 0 0 0,0 1 0 0 0,0-1 0 0 0,0 0 0 0 0,0 1 0 0 0,0-1 0 0 0,0 1 0 0 0,-1-1 0 0 0,1 0 0 0 0,0 1 0 0 0,0-1 0 0 0,-1 1 0 0 0,1-1 0 0 0,-1 0 0 0 0,-8-21 751 0 0,9 21-856 0 0,-3-4 86 0 0,-1 1-1 0 0,1-1 1 0 0,-1 1 0 0 0,0 0 0 0 0,0 0 0 0 0,0 0 0 0 0,-1 0 0 0 0,1 1 0 0 0,-1 0 0 0 0,0 0 0 0 0,0 0 0 0 0,0 0 0 0 0,0 1 0 0 0,-1 0 0 0 0,1 0-1 0 0,-1 0 1 0 0,1 1 0 0 0,-1 0 0 0 0,1 0 0 0 0,-1 0 0 0 0,0 1 0 0 0,0 0 0 0 0,1 0 0 0 0,-1 0 0 0 0,-10 2 0 0 0,0 1 36 0 0,0 0 1 0 0,-1 0-1 0 0,1 2 0 0 0,0 0 1 0 0,1 1-1 0 0,-1 0 1 0 0,-22 14-1 0 0,23-10 70 0 0,0 0 0 0 0,0 1 0 0 0,1 0-1 0 0,1 2 1 0 0,0-1 0 0 0,1 2 0 0 0,0-1 0 0 0,1 2 0 0 0,0-1 0 0 0,1 2-1 0 0,1-1 1 0 0,-11 27 0 0 0,15-31-88 0 0,1 1 0 0 0,1-1 0 0 0,0 1-1 0 0,0 0 1 0 0,1 0 0 0 0,0 0 0 0 0,1 0 0 0 0,1 1-1 0 0,0-1 1 0 0,1 0 0 0 0,0 0 0 0 0,0 0 0 0 0,2 0-1 0 0,-1 0 1 0 0,2 0 0 0 0,-1 0 0 0 0,2-1 0 0 0,-1 0 0 0 0,10 17-1 0 0,-1-10-217 0 0,0 0 0 0 0,1 0 0 0 0,1-1 0 0 0,1-1 0 0 0,0-1-1 0 0,1 0 1 0 0,1-1 0 0 0,0 0 0 0 0,1-2 0 0 0,0 0 0 0 0,1-2-1 0 0,0 0 1 0 0,0-1 0 0 0,38 11 0 0 0,-28-11-783 0 0,-1-2-1 0 0,1-1 1 0 0,0-2 0 0 0,42 2-1 0 0,-46-6-731 0 0,1-1 0 0 0,-1-1 0 0 0,0-2-1 0 0,1 0 1 0 0,25-9 0 0 0,-8-1-3993 0 0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3:27.5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496 149 1792 0 0,'-33'-26'3732'0'0,"18"15"-2290"0"0,2 1 0 0 0,-1-2 0 0 0,1 0 0 0 0,1 0 0 0 0,0-2 0 0 0,-13-18-1 0 0,24 31-1406 0 0,1 1-1 0 0,0 0 0 0 0,-1-1 0 0 0,1 1 0 0 0,0-1 1 0 0,0 1-1 0 0,0-1 0 0 0,-1 1 0 0 0,1-1 0 0 0,0 1 1 0 0,0-1-1 0 0,0 1 0 0 0,0-1 0 0 0,0 1 0 0 0,0-1 0 0 0,0 1 1 0 0,0-1-1 0 0,0 1 0 0 0,0-1 0 0 0,0 1 0 0 0,0-1 1 0 0,0 1-1 0 0,1-1 0 0 0,-1 1 0 0 0,0 0 0 0 0,0-1 1 0 0,0 1-1 0 0,1-1 0 0 0,-1 1 0 0 0,0-1 0 0 0,1 1 1 0 0,-1 0-1 0 0,0-1 0 0 0,1 1 0 0 0,-1 0 0 0 0,0-1 0 0 0,1 1 1 0 0,-1 0-1 0 0,1-1 0 0 0,-1 1 0 0 0,0 0 0 0 0,1 0 1 0 0,-1 0-1 0 0,1-1 0 0 0,-1 1 0 0 0,1 0 0 0 0,-1 0 1 0 0,1 0-1 0 0,-1 0 0 0 0,1 0 0 0 0,-1 0 0 0 0,1 0 1 0 0,-1 0-1 0 0,1 0 0 0 0,-1 0 0 0 0,1 0 0 0 0,-1 0 0 0 0,1 0 1 0 0,-1 1-1 0 0,1-1 0 0 0,-1 0 0 0 0,1 0 0 0 0,-1 0 1 0 0,1 1-1 0 0,33 7 311 0 0,-7 7-253 0 0,0 0 0 0 0,-1 2 0 0 0,-1 1 0 0 0,-1 0 1 0 0,27 28-1 0 0,-3 2-40 0 0,53 71 0 0 0,-71-80-10 0 0,-1 1 0 0 0,-3 2 0 0 0,-1 0 0 0 0,-3 2 0 0 0,-1 1 0 0 0,-2 0 0 0 0,-3 1 0 0 0,-1 1 0 0 0,16 93 0 0 0,-25-97 304 0 0,-3 1 1 0 0,-1 0-1 0 0,-2 0 1 0 0,-2 0 0 0 0,-2-1-1 0 0,-2 1 1 0 0,-2-1-1 0 0,-1 0 1 0 0,-3-1 0 0 0,-1 0-1 0 0,-26 54 1 0 0,10-37 419 0 0,-2-2 0 0 0,-3 0 1 0 0,-2-3-1 0 0,-3 0 0 0 0,-2-3 0 0 0,-2-2 0 0 0,-2-1 1 0 0,-3-2-1 0 0,-1-3 0 0 0,-2-2 0 0 0,-99 61 1 0 0,128-89-768 0 0,-1-2-1 0 0,0 0 1 0 0,-1-1 0 0 0,-31 8 0 0 0,46-16-619 0 0,0 0 1 0 0,0-1-1 0 0,-1 0 1 0 0,1-1-1 0 0,0 1 1 0 0,-15-3-1 0 0,19 1-451 0 0,0 0 0 0 0,0 0 0 0 0,-47-28-9642 0 0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3:29.1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 77 952 0 0,'-20'-77'14025'0'0,"18"106"-11864"0"0,28 643 2668 0 0,-25-560-4397 0 0,-11 592 586 0 0,10-701-1136 0 0,-4 25-1371 0 0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3:29.6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82 544 2548 0 0,'-19'-59'3981'0'0,"3"15"-985"0"0,3 0 0 0 0,2-1 0 0 0,-12-91-1 0 0,23 127-2893 0 0,1 1 0 0 0,-1 0 0 0 0,1 0 0 0 0,1-1 0 0 0,-1 1 0 0 0,1 0 0 0 0,1 0 0 0 0,-1 1 0 0 0,1-1 0 0 0,1 0 0 0 0,0 1 0 0 0,0 0 0 0 0,0 0 0 0 0,1 0 0 0 0,0 0 0 0 0,0 1 0 0 0,0 0 0 0 0,1 0 0 0 0,0 0 0 0 0,0 1 0 0 0,1 0-1 0 0,0 0 1 0 0,-1 0 0 0 0,12-5 0 0 0,-6 4-96 0 0,0 1 0 0 0,0 0 0 0 0,1 0 0 0 0,0 1 0 0 0,0 1 0 0 0,0 0-1 0 0,0 0 1 0 0,0 2 0 0 0,1-1 0 0 0,-1 2 0 0 0,0 0 0 0 0,1 1 0 0 0,-1 0-1 0 0,19 4 1 0 0,-4 3-3 0 0,-1 1-1 0 0,0 1 1 0 0,0 1-1 0 0,-1 2 0 0 0,0 0 1 0 0,-1 2-1 0 0,24 19 1 0 0,-36-25 21 0 0,0 1 0 0 0,-1 0 1 0 0,-1 1-1 0 0,0 0 0 0 0,0 1 0 0 0,-1 0 1 0 0,-1 1-1 0 0,0 0 0 0 0,0 0 0 0 0,-1 1 1 0 0,-1 0-1 0 0,-1 1 0 0 0,0-1 0 0 0,6 25 1 0 0,-10-26 16 0 0,-1 0 0 0 0,0 0 1 0 0,-1 0-1 0 0,0 1 0 0 0,-2-1 1 0 0,1 0-1 0 0,-1 0 0 0 0,-1 0 1 0 0,-1 0-1 0 0,1-1 0 0 0,-2 1 1 0 0,0-1-1 0 0,0 0 1 0 0,-1 0-1 0 0,-1-1 0 0 0,0 0 1 0 0,0 0-1 0 0,-1 0 0 0 0,-10 9 1 0 0,-6 6 22 0 0,-1-1 0 0 0,-1-2 0 0 0,-1-1 0 0 0,-1-1 0 0 0,-60 34 0 0 0,2-7-57 0 0,85-47-6 0 0,0 0 0 0 0,0 0-1 0 0,0 0 1 0 0,0 0 0 0 0,0 0-1 0 0,1 0 1 0 0,-1 0 0 0 0,0 0-1 0 0,1 1 1 0 0,-1-1 0 0 0,1 0 0 0 0,-1 0-1 0 0,1 1 1 0 0,-1-1 0 0 0,1 0-1 0 0,0 1 1 0 0,0-1 0 0 0,0 0-1 0 0,0 1 1 0 0,0-1 0 0 0,0 0-1 0 0,0 1 1 0 0,0-1 0 0 0,0 0-1 0 0,0 1 1 0 0,1-1 0 0 0,-1 0-1 0 0,1 2 1 0 0,15 35 398 0 0,21 26 204 0 0,2-2 1 0 0,61 74-1 0 0,109 100-1936 0 0,-121-151-3032 0 0,-21-40-5221 0 0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3:29.9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359 129 4368 0 0,'-6'-13'2522'0'0,"0"1"0"0"0,-7-11 2522 0 0,-4-1-2522 0 0,12 19-2047 0 0,1-1 0 0 0,-1 1 0 0 0,0 0 0 0 0,0 1 0 0 0,0-1 0 0 0,0 1 0 0 0,-1 0-1 0 0,0 0 1 0 0,-8-3 0 0 0,8 5-440 0 0,1 0 0 0 0,0 1 1 0 0,0 0-1 0 0,-1 0 0 0 0,1 1 0 0 0,0 0 0 0 0,-1 0 0 0 0,1 0 0 0 0,-1 0 0 0 0,1 1 0 0 0,0 0 0 0 0,-1 0 0 0 0,1 0 1 0 0,0 1-1 0 0,0 0 0 0 0,0 0 0 0 0,0 0 0 0 0,0 0 0 0 0,1 1 0 0 0,-1 0 0 0 0,1 0 0 0 0,-1 0 0 0 0,1 0 0 0 0,-6 8 0 0 0,-1-1 3 0 0,1 1 0 0 0,0 0-1 0 0,1 1 1 0 0,1 0 0 0 0,0 0-1 0 0,0 1 1 0 0,-9 23-1 0 0,7-9-27 0 0,2 2 0 0 0,0-1 0 0 0,2 1 0 0 0,1 0 0 0 0,1 0 0 0 0,2 1 0 0 0,1-1 0 0 0,3 37 0 0 0,8 34-499 0 0,25 106 0 0 0,-9-63-768 0 0,-24-127 906 0 0,21 175-1733 0 0,-26-95-1001 0 0,1-78 1293 0 0,-1 0 0 0 0,-1-1 0 0 0,-8 22 0 0 0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3:30.3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8 371 3072 0 0,'-2'-7'721'0'0,"0"1"1"0"0,1 0-1 0 0,0-1 0 0 0,0 1 0 0 0,0-1 0 0 0,1 0 0 0 0,0 1 1 0 0,0-1-1 0 0,1 1 0 0 0,0-1 0 0 0,0 0 0 0 0,1 1 0 0 0,-1 0 0 0 0,1-1 1 0 0,1 1-1 0 0,3-9 0 0 0,0 6-362 0 0,0 0 0 0 0,1 0 1 0 0,0 0-1 0 0,0 1 0 0 0,0 0 1 0 0,1 0-1 0 0,1 1 0 0 0,-1 0 0 0 0,12-6 1 0 0,12-6-706 0 0,1 1-1 0 0,1 2 1 0 0,0 2 0 0 0,66-19 0 0 0,88-13-6626 0 0,-176 44 5990 0 0,59-14-5854 0 0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3:30.7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761 26 432 0 0,'-10'-25'19190'0'0,"1"30"-18792"0"0,1 1-1 0 0,-1-1 0 0 0,1 2 0 0 0,0-1 0 0 0,1 1 0 0 0,0 0 0 0 0,-8 10 0 0 0,-12 11-35 0 0,-195 164 771 0 0,123-112-843 0 0,-158 169 0 0 0,247-238-227 0 0,1 0-1 0 0,0 0 1 0 0,1 1-1 0 0,0 1 1 0 0,1-1-1 0 0,-9 21 1 0 0,14-28-32 0 0,1 0 1 0 0,-1 0-1 0 0,1 1 0 0 0,1-1 0 0 0,-1 0 1 0 0,1 0-1 0 0,0 0 0 0 0,0 1 1 0 0,0-1-1 0 0,0 0 0 0 0,1 0 0 0 0,0 0 1 0 0,0 0-1 0 0,1 0 0 0 0,-1 0 1 0 0,1 0-1 0 0,0 0 0 0 0,1 0 1 0 0,-1-1-1 0 0,1 1 0 0 0,4 5 0 0 0,28 34 335 0 0,63 62-1 0 0,-55-63-259 0 0,40 54-1 0 0,111 183 107 0 0,-10-13-624 0 0,-148-220-634 0 0,-11-21-2821 0 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3:31.5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6 417 1800 0 0,'-2'-9'1218'0'0,"1"1"1"0"0,0 0-1 0 0,0-1 0 0 0,1 1 1 0 0,0 0-1 0 0,0-1 0 0 0,1 1 1 0 0,0-1-1 0 0,0 1 0 0 0,1 0 1 0 0,0 0-1 0 0,1 0 0 0 0,-1 0 1 0 0,2 0-1 0 0,7-14 533 0 0,14 33-93 0 0,-20-4-1407 0 0,0 0-1 0 0,-1 0 0 0 0,0 0 1 0 0,0 1-1 0 0,0 0 0 0 0,-1 0 1 0 0,0 0-1 0 0,-1 0 1 0 0,2 12-1 0 0,10 80 516 0 0,-12-77-573 0 0,29 694 995 0 0,-30-696-1904 0 0,-2 0-1 0 0,-6 36 0 0 0,3-64-122 0 0,2 3 633 0 0,0-1 0 0 0,1 1-1 0 0,-1 0 1 0 0,1-1 0 0 0,-1-5-1 0 0,-7-61-145 0 0,2 1 1 0 0,5-137-1 0 0,3 49 2823 0 0,-6 32-210 0 0,0-129 270 0 0,7 203-2312 0 0,2-1 0 0 0,19-92 0 0 0,-21 136-264 0 0,1-1 0 0 0,0 1 0 0 0,0 0 0 0 0,1 0 0 0 0,0 0 0 0 0,0 1 0 0 0,1-1 0 0 0,0 1 0 0 0,1 0 1 0 0,7-8-1 0 0,-10 13-18 0 0,0 1 1 0 0,0-1-1 0 0,0 0 1 0 0,1 1 0 0 0,-1 0-1 0 0,0 0 1 0 0,1 0-1 0 0,0 0 1 0 0,-1 1-1 0 0,1-1 1 0 0,0 1 0 0 0,0 0-1 0 0,0 0 1 0 0,0 1-1 0 0,0-1 1 0 0,0 1-1 0 0,0-1 1 0 0,0 1 0 0 0,0 1-1 0 0,0-1 1 0 0,0 0-1 0 0,0 1 1 0 0,-1 0 0 0 0,1 0-1 0 0,0 0 1 0 0,6 3-1 0 0,8 4-79 0 0,-1 1-1 0 0,0 1 1 0 0,-1 0-1 0 0,1 2 0 0 0,-2-1 1 0 0,0 2-1 0 0,-1 0 1 0 0,0 1-1 0 0,0 0 0 0 0,15 23 1 0 0,-13-15 40 0 0,-2 0 0 0 0,0 1 1 0 0,-1 0-1 0 0,-2 1 0 0 0,0 0 1 0 0,-2 1-1 0 0,7 27 0 0 0,-13-39 71 0 0,0-1-1 0 0,-1 1 1 0 0,-1 0 0 0 0,0 0 0 0 0,-1 0-1 0 0,0 0 1 0 0,-1 0 0 0 0,-1 0-1 0 0,0 0 1 0 0,0 0 0 0 0,-1-1-1 0 0,-1 1 1 0 0,0-1 0 0 0,-1 0 0 0 0,-1 0-1 0 0,1 0 1 0 0,-2-1 0 0 0,-8 13-1 0 0,3-9-5 0 0,-1 0 0 0 0,0-1 0 0 0,-1 0 0 0 0,-1-1 0 0 0,0-1-1 0 0,0 0 1 0 0,-1-1 0 0 0,-1 0 0 0 0,0-2 0 0 0,0 0-1 0 0,-27 9 1 0 0,32-13 43 0 0,3-2-36 0 0,0 0-1 0 0,1 0 1 0 0,0 1-1 0 0,0 0 0 0 0,0 0 1 0 0,0 1-1 0 0,-8 7 1 0 0,15-11 32 0 0,1 0 0 0 0,-1 0 0 0 0,0 0 0 0 0,1 1 0 0 0,0-1 0 0 0,-1 0 0 0 0,1 0 0 0 0,0 1 0 0 0,0-1 0 0 0,-1 0 0 0 0,1 0 1 0 0,0 1-1 0 0,0-1 0 0 0,1 0 0 0 0,-1 1 0 0 0,0-1 0 0 0,0 0 0 0 0,0 0 0 0 0,1 1 0 0 0,-1-1 0 0 0,1 0 0 0 0,-1 0 0 0 0,1 0 0 0 0,1 2 0 0 0,19 30 83 0 0,-17-26-97 0 0,162 208 35 0 0,-43-61-2866 0 0,-105-129 1349 0 0,22 28-2685 0 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3:31.9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60 2084 0 0,'3'-10'5821'0'0,"20"-33"3097"0"0,-22 42-8580 0 0,1 0-1 0 0,-1 0 0 0 0,1 0 0 0 0,0 0 1 0 0,3 0-1 0 0,-4 1-292 0 0,1 1 0 0 0,-1 0-1 0 0,0-1 1 0 0,1 1 0 0 0,-1 0 0 0 0,0 0 0 0 0,0 0 0 0 0,0 0 0 0 0,0 0 0 0 0,0 1 0 0 0,0-1 0 0 0,0 0 0 0 0,0 0-1 0 0,0 1 1 0 0,-1-1 0 0 0,1 0 0 0 0,0 1 0 0 0,-1-1 0 0 0,1 1 0 0 0,-1-1 0 0 0,0 0 0 0 0,1 1 0 0 0,-1-1-1 0 0,0 1 1 0 0,0 0 0 0 0,0 2 0 0 0,13 79 494 0 0,14 66-222 0 0,-22-130-1039 0 0,1-1 1 0 0,0-1 0 0 0,1 1 0 0 0,1-1 0 0 0,18 31 0 0 0,-9-28-1699 0 0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3:32.3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0 3208 0 0,'-17'2'22224'0'0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39:48.0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146 26 1628 0 0,'0'0'5693'0'0,"16"-26"-442"0"0,-32 45-2454 0 0,-36 43-2115 0 0,39-41-480 0 0,0 1-1 0 0,1 0 0 0 0,1 1 0 0 0,1 1 0 0 0,1-1 0 0 0,1 2 0 0 0,-5 28 0 0 0,11-43-171 0 0,1 0 0 0 0,0 0 0 0 0,1 0 0 0 0,0 0 0 0 0,0 0 0 0 0,1-1 0 0 0,0 1 0 0 0,1 0 0 0 0,0 0 0 0 0,1-1 0 0 0,0 1 1 0 0,0-1-1 0 0,1 0 0 0 0,0 0 0 0 0,1 0 0 0 0,0 0 0 0 0,0-1 0 0 0,1 0 0 0 0,0 0 0 0 0,0-1 0 0 0,11 10 0 0 0,-9-10-88 0 0,-1 0 1 0 0,1-1-1 0 0,1 0 0 0 0,-1 0 1 0 0,1-1-1 0 0,0 0 1 0 0,0-1-1 0 0,1 0 0 0 0,-1 0 1 0 0,1-1-1 0 0,0 0 0 0 0,0-1 1 0 0,0 0-1 0 0,0-1 0 0 0,0 0 1 0 0,0 0-1 0 0,0-1 1 0 0,0 0-1 0 0,1-1 0 0 0,-1 0 1 0 0,0-1-1 0 0,0 0 0 0 0,0-1 1 0 0,-1 0-1 0 0,1 0 0 0 0,-1-1 1 0 0,1 0-1 0 0,-1-1 0 0 0,0 0 1 0 0,-1 0-1 0 0,1-1 1 0 0,-1 0-1 0 0,0-1 0 0 0,-1 1 1 0 0,1-1-1 0 0,-1-1 0 0 0,-1 0 1 0 0,1 0-1 0 0,4-9 0 0 0,-4 6 56 0 0,-1 0 0 0 0,-1 0 0 0 0,0-1-1 0 0,0 0 1 0 0,-1 0 0 0 0,-1 0 0 0 0,0 0-1 0 0,-1-1 1 0 0,0 1 0 0 0,0-15 0 0 0,-2 17 132 0 0,0 1 1 0 0,0-1-1 0 0,-2 0 1 0 0,1 0-1 0 0,-1 1 1 0 0,0-1-1 0 0,-1 1 1 0 0,0 0-1 0 0,-1 0 1 0 0,0 0-1 0 0,0 0 1 0 0,-1 1-1 0 0,-10-14 1 0 0,11 17-103 0 0,0 1 1 0 0,0 0-1 0 0,-1 0 0 0 0,1 0 1 0 0,-1 0-1 0 0,0 1 1 0 0,-1 0-1 0 0,1 0 1 0 0,0 0-1 0 0,-1 1 1 0 0,0 0-1 0 0,1 0 1 0 0,-1 0-1 0 0,0 1 0 0 0,-10-2 1 0 0,-39 1-2604 0 0,5 10-5614 0 0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3:33.7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1 194 1012 0 0,'9'-69'8063'0'0,"8"-44"126"0"0,-10 102-6746 0 0,0 19-908 0 0,3 20-5 0 0,21 139 965 0 0,12 183-1 0 0,-14 174 669 0 0,-23-384-1526 0 0,-3-77-550 0 0,3 112-2108 0 0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3:34.3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20 589 1768 0 0,'-5'-17'2438'0'0,"0"-2"0"0"0,2 1-1 0 0,-2-28 1 0 0,3 21-541 0 0,3-1-1 0 0,2-26 1 0 0,3 10-425 0 0,2 1-1 0 0,25-78 0 0 0,-29 107-1430 0 0,1 0 0 0 0,0 0 1 0 0,0 0-1 0 0,1 1 0 0 0,1 0 0 0 0,0 0 0 0 0,1 1 0 0 0,0 0 0 0 0,0 0 0 0 0,1 1 0 0 0,0 0 0 0 0,12-9 0 0 0,-14 14-69 0 0,0-1-1 0 0,0 1 0 0 0,1 0 1 0 0,-1 1-1 0 0,1-1 0 0 0,0 2 1 0 0,0-1-1 0 0,0 1 0 0 0,0 0 1 0 0,1 1-1 0 0,-1 0 0 0 0,0 0 1 0 0,1 1-1 0 0,-1 0 0 0 0,0 0 1 0 0,1 1-1 0 0,-1 0 0 0 0,0 1 1 0 0,12 3-1 0 0,4 4-31 0 0,-2 0-1 0 0,1 2 1 0 0,-2 1-1 0 0,1 0 1 0 0,-2 2 0 0 0,1 0-1 0 0,-2 1 1 0 0,0 1-1 0 0,-1 1 1 0 0,-1 1 0 0 0,0 0-1 0 0,-2 1 1 0 0,0 1-1 0 0,-1 0 1 0 0,-1 1 0 0 0,-1 1-1 0 0,0 0 1 0 0,8 26 0 0 0,-17-39 49 0 0,0 1 0 0 0,-1 0 1 0 0,0 0-1 0 0,0-1 1 0 0,-1 1-1 0 0,0 0 1 0 0,-1 0-1 0 0,-1 1 1 0 0,1-1-1 0 0,-1 0 1 0 0,-1-1-1 0 0,0 1 0 0 0,0 0 1 0 0,-8 17-1 0 0,5-14 13 0 0,-2-1 0 0 0,0 0 0 0 0,0-1 0 0 0,-1 0 0 0 0,-1 0 0 0 0,0-1 0 0 0,0 0-1 0 0,-1 0 1 0 0,-21 15 0 0 0,5-7 84 0 0,0-2 0 0 0,-1-1 0 0 0,-1-1 0 0 0,0-1 0 0 0,-1-2-1 0 0,0 0 1 0 0,-1-2 0 0 0,-59 9 0 0 0,85-17-72 0 0,-23 2 116 0 0,0 2 0 0 0,0 1 0 0 0,-27 9 0 0 0,53-14-123 0 0,1-1 0 0 0,-1 1 0 0 0,1-1 0 0 0,-1 0 0 0 0,1 1 0 0 0,0-1 0 0 0,-1 1-1 0 0,1-1 1 0 0,0 1 0 0 0,-1 0 0 0 0,1-1 0 0 0,0 1 0 0 0,0-1 0 0 0,-1 1 0 0 0,1-1 0 0 0,0 1 0 0 0,0 0 0 0 0,0-1 0 0 0,0 1 0 0 0,0 0 0 0 0,0-1 0 0 0,0 1-1 0 0,0-1 1 0 0,0 1 0 0 0,0 0 0 0 0,0-1 0 0 0,0 1 0 0 0,0-1 0 0 0,1 1 0 0 0,-1 0 0 0 0,0-1 0 0 0,0 1 0 0 0,1-1 0 0 0,-1 1 0 0 0,1 0 0 0 0,11 20 84 0 0,208 252 714 0 0,-105-136-710 0 0,-67-76-180 0 0,43 52-722 0 0,-77-98-822 0 0,1 0-1 0 0,0-1 1 0 0,1-1-1 0 0,31 20 0 0 0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3:34.6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380 123 2892 0 0,'-15'-50'11941'0'0,"13"43"-11076"0"0,-1 0 0 0 0,0 0 0 0 0,0 1 0 0 0,-1 0 0 0 0,0-1 0 0 0,0 1 0 0 0,0 1-1 0 0,-9-10 1 0 0,12 14-822 0 0,-1 0-1 0 0,1 1 1 0 0,-1-1-1 0 0,0 0 1 0 0,1 1 0 0 0,-1-1-1 0 0,0 1 1 0 0,1-1-1 0 0,-1 1 1 0 0,0 0-1 0 0,1-1 1 0 0,-1 1-1 0 0,0 0 1 0 0,0 0-1 0 0,1 0 1 0 0,-1 1-1 0 0,0-1 1 0 0,0 0-1 0 0,1 1 1 0 0,-1-1-1 0 0,0 1 1 0 0,-2 1-1 0 0,-37 19 159 0 0,36-18-111 0 0,-12 9-53 0 0,0 0-1 0 0,2 1 0 0 0,-1 1 1 0 0,2 0-1 0 0,0 2 1 0 0,0-1-1 0 0,2 1 1 0 0,0 1-1 0 0,0 0 1 0 0,2 1-1 0 0,0 0 0 0 0,1 1 1 0 0,1 0-1 0 0,-7 25 1 0 0,4-4-3 0 0,1 0 0 0 0,2 0 1 0 0,1 1-1 0 0,3-1 0 0 0,1 1 1 0 0,3 50-1 0 0,36 206-180 0 0,-20-201-1862 0 0,6 159 0 0 0,-22-245 1340 0 0,-1 0 0 0 0,0 0 1 0 0,0 1-1 0 0,-1-1 1 0 0,-5 15-1 0 0,6-21-255 0 0,-1 1-1 0 0,0-1 0 0 0,0 0 0 0 0,-17 22-3695 0 0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3:34.9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8 335 3140 0 0,'-2'-6'991'0'0,"0"0"-1"0"0,1 1 1 0 0,0-1-1 0 0,0 0 1 0 0,0 1-1 0 0,1-12 1 0 0,1 12-572 0 0,-1 0 1 0 0,1 0-1 0 0,0 1 1 0 0,0-1 0 0 0,1 1-1 0 0,-1-1 1 0 0,5-6-1 0 0,-2 3-197 0 0,1 1-1 0 0,0 0 0 0 0,1 1 1 0 0,-1-1-1 0 0,1 1 0 0 0,1 0 0 0 0,-1 1 1 0 0,1-1-1 0 0,12-6 0 0 0,8-4-181 0 0,1 1 0 0 0,0 1-1 0 0,1 2 1 0 0,33-10-1 0 0,127-27-3652 0 0,-68 20-2191 0 0,-79 16 1784 0 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3:35.4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95 1112 0 0,'-53'-10'15763'0'0,"53"10"-15693"0"0,25-11 752 0 0,36-9-991 0 0,-9 4-328 0 0,39-10-1964 0 0,-32 15-5398 0 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3:36.3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3 127 804 0 0,'-1'-36'6929'0'0,"0"27"-5424"0"0,0 0 1 0 0,1-1 0 0 0,0 1-1 0 0,1-1 1 0 0,0 1-1 0 0,3-13 1 0 0,-3 21-1458 0 0,-1 0 1 0 0,1 1 0 0 0,-1-1-1 0 0,1 0 1 0 0,0 0 0 0 0,-1 0 0 0 0,1 1-1 0 0,0-1 1 0 0,0 0 0 0 0,-1 1-1 0 0,1-1 1 0 0,0 1 0 0 0,0-1-1 0 0,0 1 1 0 0,0-1 0 0 0,0 1-1 0 0,0 0 1 0 0,0-1 0 0 0,0 1 0 0 0,0 0-1 0 0,0 0 1 0 0,0-1 0 0 0,0 1-1 0 0,0 0 1 0 0,0 0 0 0 0,0 0-1 0 0,0 1 1 0 0,0-1 0 0 0,1 0-1 0 0,30 7 203 0 0,26 18-149 0 0,0 2 0 0 0,-2 2 0 0 0,59 42 0 0 0,-5-4-156 0 0,402 248-335 0 0,-506-311 510 0 0,-1-1-1 0 0,1 2 0 0 0,-1-1 1 0 0,0 0-1 0 0,0 1 0 0 0,0 0 0 0 0,-1 0 1 0 0,0 1-1 0 0,6 8 0 0 0,-9-11-28 0 0,0 0 1 0 0,0-1-1 0 0,0 1 0 0 0,0 0 0 0 0,0 0 0 0 0,-1 0 0 0 0,1 0 1 0 0,-1 0-1 0 0,0 0 0 0 0,0 0 0 0 0,0 0 0 0 0,0 0 1 0 0,-1 0-1 0 0,1 0 0 0 0,-1 0 0 0 0,0 0 0 0 0,0-1 0 0 0,0 1 1 0 0,0 0-1 0 0,0 0 0 0 0,0-1 0 0 0,-1 1 0 0 0,-3 4 0 0 0,-25 33 544 0 0,-2-1 0 0 0,-67 62 0 0 0,27-29-280 0 0,-127 129 115 0 0,-215 245 73 0 0,408-439-603 0 0,-9 11-773 0 0,1 1-1 0 0,1 0 0 0 0,-19 38 1 0 0,31-40-1650 0 0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3:37.1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104 583 2380 0 0,'0'-5'988'0'0,"0"-71"8800"0"0,2 44-4765 0 0,7-50 514 0 0,2 97-4925 0 0,-6 14-243 0 0,0 0 0 0 0,-2 0 1 0 0,-2 57-1 0 0,-15 91 62 0 0,7-109-265 0 0,-4 45-22 0 0,-86 651 655 0 0,90-773-2643 0 0,4-22 1271 0 0,41-522-1169 0 0,-21 377 2303 0 0,25-174 1309 0 0,-29 275-1466 0 0,3 1-1 0 0,43-119 1 0 0,-50 170-380 0 0,0 0 0 0 0,2 0 0 0 0,0 1 0 0 0,2 0 0 0 0,0 1 0 0 0,21-25 0 0 0,-29 41-50 0 0,-1 0 1 0 0,1 1 0 0 0,0-1 0 0 0,0 1-1 0 0,0 0 1 0 0,1 0 0 0 0,-1 1-1 0 0,1-1 1 0 0,0 1 0 0 0,0 0-1 0 0,0 1 1 0 0,0 0 0 0 0,1 0-1 0 0,-1 0 1 0 0,1 0 0 0 0,-1 1-1 0 0,1 0 1 0 0,-1 1 0 0 0,1 0 0 0 0,0 0-1 0 0,-1 0 1 0 0,1 1 0 0 0,-1-1-1 0 0,1 2 1 0 0,0-1 0 0 0,-1 1-1 0 0,0 0 1 0 0,10 4 0 0 0,6 5-123 0 0,-1 0 0 0 0,0 2 0 0 0,0 0 0 0 0,-1 2 0 0 0,-1 0 1 0 0,-1 1-1 0 0,0 1 0 0 0,-1 0 0 0 0,26 35 0 0 0,-25-27 62 0 0,-1 0 0 0 0,-1 0 1 0 0,-2 2-1 0 0,0-1 0 0 0,-2 2 0 0 0,-1 0 0 0 0,12 45 0 0 0,-21-61 79 0 0,0 0-1 0 0,0 0 0 0 0,-1 0 1 0 0,-1 0-1 0 0,0 0 1 0 0,0 0-1 0 0,-1 0 0 0 0,-1 0 1 0 0,0 0-1 0 0,-1 0 0 0 0,0 0 1 0 0,-1-1-1 0 0,-6 14 1 0 0,2-9 14 0 0,0-1 1 0 0,-2 0 0 0 0,0 0-1 0 0,-1-1 1 0 0,0 0 0 0 0,-1-1-1 0 0,0 0 1 0 0,-18 13 0 0 0,-4-1 187 0 0,-1-1 1 0 0,-1-2-1 0 0,-1-1 0 0 0,-1-2 1 0 0,0-2-1 0 0,-74 22 0 0 0,-47 7 384 0 0,157-45-579 0 0,1 0 0 0 0,0 0-1 0 0,0 0 1 0 0,-1 0 0 0 0,1 0 0 0 0,0 0-1 0 0,0 0 1 0 0,0 0 0 0 0,0 0 0 0 0,0 0 0 0 0,1 0-1 0 0,-1 1 1 0 0,0-1 0 0 0,0 0 0 0 0,1 1-1 0 0,-1-1 1 0 0,1 1 0 0 0,-1-1 0 0 0,1 1 0 0 0,0-1-1 0 0,0 0 1 0 0,-1 1 0 0 0,1-1 0 0 0,0 1-1 0 0,0-1 1 0 0,0 1 0 0 0,1-1 0 0 0,-1 1 0 0 0,0-1-1 0 0,0 1 1 0 0,1-1 0 0 0,0 2 0 0 0,17 48-2 0 0,-17-48-8 0 0,39 76-103 0 0,95 142 0 0 0,-70-122-597 0 0,-32-47-235 0 0,60 91-3051 0 0,-21-60-7160 0 0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3:37.4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77 1848 0 0,'-2'-28'8076'0'0,"7"-21"1906"0"0,-4 66-9784 0 0,0 0 0 0 0,0-1 1 0 0,-2 1-1 0 0,-2 19 0 0 0,1-17-296 0 0,1 1 1 0 0,1 0-1 0 0,1 19 0 0 0,4-8-1205 0 0,14 58 0 0 0,7-31-2090 0 0,-23-53 2553 0 0,0-1-1 0 0,0 1 0 0 0,0-1 0 0 0,1 0 1 0 0,0 0-1 0 0,-1-1 0 0 0,1 1 0 0 0,8 5 1 0 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3:37.8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139 271 2412 0 0,'-47'-106'9317'0'0,"-8"5"-3589"0"0,32 60-4357 0 0,21 38-1233 0 0,-9-16-1513 0 0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3:38.4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1 127 1220 0 0,'9'-23'4773'0'0,"2"1"1"0"0,1 0-1 0 0,26-38 522 0 0,-17 76-3791 0 0,-12 19-1160 0 0,-1 1 1 0 0,-1 1 0 0 0,-2-1 0 0 0,0 51-1 0 0,-2-36-200 0 0,1 10-39 0 0,38 778 743 0 0,-46-663-3498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39:49.0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470 114 288 0 0,'0'0'5763'0'0,"-16"-41"1654"0"0,11 25-5568 0 0,4 14-1731 0 0,1 0 0 0 0,-1 0-1 0 0,0-1 1 0 0,1 1 0 0 0,-1 0 0 0 0,0 0-1 0 0,0 0 1 0 0,-1 0 0 0 0,1 0 0 0 0,0 0-1 0 0,-1 1 1 0 0,1-1 0 0 0,-1 0 0 0 0,0 1-1 0 0,1-1 1 0 0,-4-2 0 0 0,-2 1-25 0 0,1 0 0 0 0,-1 0 0 0 0,0 0 1 0 0,0 1-1 0 0,0 0 0 0 0,0 0 0 0 0,0 1 0 0 0,0 0 0 0 0,0 0 1 0 0,-1 1-1 0 0,1 0 0 0 0,-11 1 0 0 0,2 0 108 0 0,1 1 0 0 0,-1 1 1 0 0,1 0-1 0 0,-29 10 0 0 0,33-9-90 0 0,-1 2 1 0 0,1-1-1 0 0,0 2 1 0 0,0-1-1 0 0,1 2 1 0 0,0-1-1 0 0,0 1 1 0 0,1 1-1 0 0,0 0 1 0 0,0 0-1 0 0,1 1 1 0 0,-8 11-1 0 0,6-5 38 0 0,1 1 1 0 0,0 0-1 0 0,1 1 0 0 0,1 0 0 0 0,1 0 0 0 0,0 1 1 0 0,-3 21-1 0 0,1 22 232 0 0,2 1 1 0 0,3 0-1 0 0,10 108 1 0 0,42 239 226 0 0,4 63-707 0 0,-52-438-194 0 0,1 0-518 0 0,-4 35 0 0 0,1-59-108 0 0,0 0 1 0 0,-2-1-1 0 0,1 1 0 0 0,-5 11 0 0 0,7-21 747 0 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3:38.9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106 769 1940 0 0,'-19'-104'5347'0'0,"-19"-155"1901"0"0,36 232-6602 0 0,1 0 0 0 0,2 0-1 0 0,0 0 1 0 0,2 0 0 0 0,1 0-1 0 0,1 0 1 0 0,12-35-1 0 0,-13 52-642 0 0,-1 1 0 0 0,1 0 0 0 0,1 1 0 0 0,0-1 0 0 0,0 1 0 0 0,0 0 0 0 0,1 0 0 0 0,0 1 0 0 0,1-1 0 0 0,0 1 0 0 0,0 1 0 0 0,0-1 0 0 0,1 1-1 0 0,0 1 1 0 0,0-1 0 0 0,1 1 0 0 0,-1 1 0 0 0,1 0 0 0 0,0 0 0 0 0,0 0 0 0 0,0 1 0 0 0,1 1 0 0 0,-1 0 0 0 0,1 0 0 0 0,17-1 0 0 0,-11 3-81 0 0,0 0 0 0 0,0 1 0 0 0,0 0 0 0 0,0 2 0 0 0,0 0 0 0 0,-1 0 0 0 0,1 2 0 0 0,-1 0 0 0 0,0 0 0 0 0,0 2 0 0 0,-1 0 0 0 0,0 0 1 0 0,0 2-1 0 0,-1-1 0 0 0,13 12 0 0 0,-12-9 52 0 0,-1 1 1 0 0,0 1-1 0 0,-1 0 1 0 0,0 1-1 0 0,-2 0 1 0 0,1 0-1 0 0,-2 1 1 0 0,0 1-1 0 0,-1 0 1 0 0,0 0-1 0 0,-1 0 1 0 0,-1 1-1 0 0,0 0 1 0 0,-2 0-1 0 0,0 0 1 0 0,-1 1-1 0 0,0 0 1 0 0,-2-1-1 0 0,0 1 1 0 0,-1 0-1 0 0,-1 0 1 0 0,0-1-1 0 0,-1 1 1 0 0,-1 0-1 0 0,-1-1 1 0 0,-1 0-1 0 0,0 0 1 0 0,-1 0-1 0 0,-1 0 0 0 0,-15 26 1 0 0,8-21 136 0 0,-1 0 0 0 0,-1 0-1 0 0,-1-1 1 0 0,-1-1 0 0 0,0-1 0 0 0,-2-1 0 0 0,0 0-1 0 0,-1-2 1 0 0,-1 0 0 0 0,-43 24 0 0 0,6-11 601 0 0,0-3-1 0 0,-2-2 1 0 0,-83 21 0 0 0,138-43-675 0 0,1-1 1 0 0,-1 1-1 0 0,0 0 1 0 0,1 1-1 0 0,-1-1 1 0 0,1 1-1 0 0,-6 4 1 0 0,10-6-35 0 0,0 0 0 0 0,0 0 0 0 0,0 0-1 0 0,0 1 1 0 0,0-1 0 0 0,0 0 0 0 0,0 1 0 0 0,1-1 0 0 0,-1 0 0 0 0,0 1-1 0 0,1-1 1 0 0,-1 1 0 0 0,1-1 0 0 0,-1 1 0 0 0,1 0 0 0 0,0-1-1 0 0,0 1 1 0 0,0-1 0 0 0,0 1 0 0 0,0 0 0 0 0,0-1 0 0 0,0 1 0 0 0,0-1-1 0 0,0 1 1 0 0,1-1 0 0 0,-1 1 0 0 0,1-1 0 0 0,-1 1 0 0 0,1-1-1 0 0,1 3 1 0 0,53 105-5 0 0,4-2 0 0 0,94 127-1 0 0,-27-42-42 0 0,-96-142-78 0 0,-7-12-2332 0 0,40 53 0 0 0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3:39.4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446 283 1160 0 0,'10'-43'4891'0'0,"-3"11"-828"0"0,5-45 0 0 0,-11 68-3420 0 0,0 0-1 0 0,-1 0 0 0 0,-1 0 1 0 0,1 0-1 0 0,-1 0 1 0 0,-1 1-1 0 0,0-1 0 0 0,0 0 1 0 0,-6-15-1 0 0,7 23-595 0 0,0-1-1 0 0,-1 0 0 0 0,1 0 1 0 0,0 1-1 0 0,0-1 0 0 0,-1 0 1 0 0,1 1-1 0 0,-1 0 0 0 0,0-1 1 0 0,1 1-1 0 0,-1 0 0 0 0,0 0 1 0 0,0 0-1 0 0,0 0 1 0 0,1 0-1 0 0,-1 0 0 0 0,0 0 1 0 0,0 1-1 0 0,0-1 0 0 0,0 1 1 0 0,-1-1-1 0 0,1 1 0 0 0,0 0 1 0 0,0 0-1 0 0,0 0 0 0 0,0 0 1 0 0,0 0-1 0 0,0 0 0 0 0,0 1 1 0 0,0-1-1 0 0,0 1 1 0 0,-3 0-1 0 0,-5 2 74 0 0,0 1 1 0 0,1 0-1 0 0,-1 0 0 0 0,1 1 0 0 0,-12 7 1 0 0,5 1-27 0 0,0 0 0 0 0,0 1 0 0 0,1 1 0 0 0,1 0 0 0 0,1 1 0 0 0,0 0 0 0 0,1 1 0 0 0,0 1 0 0 0,2 0 0 0 0,0 0 0 0 0,-8 23 0 0 0,1 2-41 0 0,2 0 0 0 0,2 1 0 0 0,2 0 1 0 0,-6 48-1 0 0,12-46-17 0 0,2 0 0 0 0,3 1 0 0 0,8 82-1 0 0,36 137-116 0 0,-10-74-1503 0 0,-28-128-329 0 0,-6-60 1539 0 0,0 0 1 0 0,0 0-1 0 0,-1 0 1 0 0,1-1-1 0 0,-1 1 1 0 0,0 0-1 0 0,0 0 1 0 0,0 0-1 0 0,-1-1 1 0 0,1 1-1 0 0,-1 0 1 0 0,0-1-1 0 0,-3 4 1 0 0,2-5 64 0 0,1-1 1 0 0,-1 0-1 0 0,0 0 0 0 0,0-1 1 0 0,-1 1-1 0 0,1-1 1 0 0,0 1-1 0 0,0-1 0 0 0,0 0 1 0 0,0 0-1 0 0,0 0 1 0 0,0-1-1 0 0,0 1 1 0 0,-1-1-1 0 0,1 1 0 0 0,0-1 1 0 0,0 0-1 0 0,-4-3 1 0 0,-4-1-582 0 0,0-1 0 0 0,1-1 1 0 0,0 0-1 0 0,1 0 0 0 0,-16-16 1 0 0,5 2-1089 0 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3:39.7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31 423 2392 0 0,'-4'-7'780'0'0,"0"1"-1"0"0,0-1 1 0 0,1 0-1 0 0,0 0 0 0 0,0-1 1 0 0,1 1-1 0 0,0-1 1 0 0,0 1-1 0 0,0-1 1 0 0,0-13-1 0 0,3 16-507 0 0,-1 0 0 0 0,1 0 0 0 0,0 0 0 0 0,0 0-1 0 0,0 0 1 0 0,1 0 0 0 0,0 0 0 0 0,0 1 0 0 0,0-1 0 0 0,1 1 0 0 0,-1-1 0 0 0,1 1 0 0 0,0 0 0 0 0,0 0-1 0 0,0 0 1 0 0,1 1 0 0 0,6-6 0 0 0,13-10-6 0 0,0 2-1 0 0,2 1 1 0 0,0 0 0 0 0,0 2-1 0 0,2 1 1 0 0,52-18 0 0 0,174-37-3782 0 0,-68 30-3693 0 0,-124 27 2618 0 0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3:40.0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 87 5697 0 0,'-33'-30'12657'0'0,"33"6"-7743"0"0,1 22-4743 0 0,1 1-71 0 0,0-1-1 0 0,0 1 1 0 0,0-1 0 0 0,0 1-1 0 0,0 0 1 0 0,1 0 0 0 0,-1 0 0 0 0,1 0-1 0 0,-1 0 1 0 0,5-1 0 0 0,28-4-888 0 0,0 1 0 0 0,0 2 0 0 0,0 1 1 0 0,0 1-1 0 0,0 3 0 0 0,42 6 0 0 0,-39-3-1985 0 0,-2 3-1 0 0,1 1 1 0 0,36 14-1 0 0</inkml:trace>
  <inkml:trace contextRef="#ctx0" brushRef="#br0" timeOffset="1">126 446 3392 0 0,'-22'8'3070'0'0,"14"-5"-2061"0"0,0-1 0 0 0,1 1 0 0 0,-1 1 0 0 0,1-1 0 0 0,0 1 1 0 0,-1 0-1 0 0,2 1 0 0 0,-9 21 3269 0 0,16-25-4184 0 0,19 11 899 0 0,23 2-1004 0 0,213 31-4871 0 0,-85-26-2494 0 0,-109-14 2149 0 0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3:06.1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 1 408 0 0,'-34'45'18748'0'0,"37"-44"-18442"0"0,57 6 2021 0 0,118-1-1 0 0,-53-4-2524 0 0,-90-1-195 0 0,-20-2-1137 0 0,-1 1 0 0 0,1 1 0 0 0,18 3 0 0 0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3:06.5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71 0 1968 0 0,'-59'61'15695'0'0,"55"-53"-14126"0"0,-4 8 1 0 0,8-14-1476 0 0,0 0 1 0 0,0 0-1 0 0,1 1 1 0 0,-1-1-1 0 0,0 0 1 0 0,1 0-1 0 0,-1 0 1 0 0,1 1-1 0 0,0-1 1 0 0,-1 0-1 0 0,1 0 1 0 0,0 0-1 0 0,1 0 1 0 0,-1 0-1 0 0,0 0 1 0 0,0-1-1 0 0,1 1 1 0 0,-1 0-1 0 0,1-1 1 0 0,-1 1-1 0 0,1-1 1 0 0,0 1-1 0 0,0-1 1 0 0,3 2-1 0 0,3 3-8 0 0,0-1 0 0 0,0-1-1 0 0,0 1 1 0 0,13 4 0 0 0,78 15-2306 0 0,-67-18-1924 0 0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3:03.6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2398 1 936 0 0,'48'27'11953'0'0,"-55"-26"-10658"0"0,4-2-1254 0 0,-50-4 223 0 0,-54 5 125 0 0,-430 9 1514 0 0,-56 10-352 0 0,590-19-1521 0 0,-50 0 1316 0 0,53 25 3072 0 0,7 50-5040 0 0,-5-62 981 0 0,5 127-254 0 0,-15 200 0 0 0,-1-63 108 0 0,26 94-20 0 0,-14-309-29 0 0,-3-61-142 0 0,2 18-59 0 0,1 11 2759 0 0,-6-35-2766 0 0,-1-1 1 0 0,1 1 0 0 0,-1 0-1 0 0,0 0 1 0 0,0 0-1 0 0,-1 0 1 0 0,0 1 0 0 0,1-1-1 0 0,-9-4 1 0 0,12 8-4 0 0,-4-2-19 0 0,0 0 0 0 0,0 0-1 0 0,0 1 1 0 0,-1 0 0 0 0,1 0 0 0 0,-1 0-1 0 0,-9-1 1 0 0,-16 1 31 0 0,0 2-1 0 0,0 1 1 0 0,0 1 0 0 0,0 2-1 0 0,0 1 1 0 0,1 1 0 0 0,0 2-1 0 0,0 1 1 0 0,1 2-1 0 0,-42 20 1 0 0,31-11 85 0 0,1 2-1 0 0,1 2 1 0 0,2 2 0 0 0,0 1-1 0 0,2 1 1 0 0,-54 59 0 0 0,55-48 65 0 0,2 1 0 0 0,2 2 0 0 0,2 1 0 0 0,2 1 0 0 0,1 1 0 0 0,-23 64 0 0 0,22-37 145 0 0,3 2-1 0 0,2 0 1 0 0,-13 118 0 0 0,27-139-145 0 0,4 0 1 0 0,1 0-1 0 0,3 0 0 0 0,2 0 1 0 0,3 0-1 0 0,1 0 1 0 0,3-1-1 0 0,3-1 0 0 0,1 0 1 0 0,25 54-1 0 0,-19-59-98 0 0,2-1-1 0 0,2-1 0 0 0,1-1 1 0 0,3-1-1 0 0,1-2 1 0 0,2-1-1 0 0,2-1 1 0 0,1-2-1 0 0,2-1 1 0 0,72 52-1 0 0,-54-52 2 0 0,0-2 0 0 0,2-3-1 0 0,1-2 1 0 0,2-3 0 0 0,0-3 0 0 0,2-2 0 0 0,0-3-1 0 0,1-2 1 0 0,94 8 0 0 0,-98-17-29 0 0,1-4 0 0 0,0-2 0 0 0,0-3 0 0 0,0-2 0 0 0,-1-3 0 0 0,0-2 0 0 0,0-3 0 0 0,-1-3 0 0 0,-1-2 0 0 0,73-34 0 0 0,-100 37-57 0 0,-1-1 1 0 0,0-1 0 0 0,-2-1 0 0 0,0-2-1 0 0,-1-1 1 0 0,-1 0 0 0 0,-1-2-1 0 0,-1-1 1 0 0,-1-1 0 0 0,19-28 0 0 0,-20 21-130 0 0,-2-1 0 0 0,-1-1 1 0 0,-1 0-1 0 0,-2-1 0 0 0,-2-1 1 0 0,-1 0-1 0 0,-2-1 0 0 0,9-54 0 0 0,-8 8 247 0 0,-3-2-1 0 0,-4 1 0 0 0,-3 0 0 0 0,-4-1 0 0 0,-22-131 0 0 0,11 143-40 0 0,-3 1-1 0 0,-4 1 0 0 0,-2 1 1 0 0,-4 1-1 0 0,-2 1 0 0 0,-62-104 1 0 0,-57-42 61 0 0,121 181-97 0 0,-1 2 1 0 0,-2 0 0 0 0,-1 2-1 0 0,-39-28 1 0 0,58 49 8 0 0,-2 1 0 0 0,1 0 1 0 0,-1 0-1 0 0,1 2 0 0 0,-2-1 1 0 0,-27-5-1 0 0,-96-11-16 0 0,85 15 59 0 0,17 2-7 0 0,-8-2-826 0 0,-83-2 0 0 0,110 10-179 0 0,1 0 0 0 0,0 1 1 0 0,-19 5-1 0 0,23-4-546 0 0,0 1 1 0 0,1 0-1 0 0,-1 1 1 0 0,-20 12-1 0 0,10-3-3158 0 0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3:04.6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60 569 1128 0 0,'-33'-17'9750'0'0,"30"13"-9388"0"0,1 1 0 0 0,-1-1 1 0 0,0 0-1 0 0,1 0 0 0 0,0 0 1 0 0,0 0-1 0 0,0 0 0 0 0,1 0 1 0 0,-1 0-1 0 0,1-1 1 0 0,0 1-1 0 0,0-1 0 0 0,0 1 1 0 0,1-1-1 0 0,-1 1 0 0 0,1-1 1 0 0,1 1-1 0 0,-1-1 0 0 0,0 1 1 0 0,3-9-1 0 0,2-10 183 0 0,0 0 0 0 0,16-37 0 0 0,-18 52-417 0 0,10-27 49 0 0,2 1 0 0 0,2 1 0 0 0,1 0 1 0 0,24-33-1 0 0,-33 53-180 0 0,0 1 1 0 0,1 0-1 0 0,0 1 1 0 0,0 0-1 0 0,1 0 1 0 0,1 1-1 0 0,0 1 1 0 0,0 0-1 0 0,1 1 1 0 0,0 0-1 0 0,1 1 1 0 0,23-9-1 0 0,-31 14-33 0 0,-3 2 28 0 0,1 0-1 0 0,0-1 1 0 0,-1 1-1 0 0,1 0 0 0 0,-1 1 1 0 0,1-1-1 0 0,-1 1 1 0 0,1-1-1 0 0,-1 1 1 0 0,1 0-1 0 0,-1 0 0 0 0,1 1 1 0 0,-1-1-1 0 0,0 1 1 0 0,0 0-1 0 0,0 0 1 0 0,0 0-1 0 0,0 0 0 0 0,0 0 1 0 0,0 0-1 0 0,-1 1 1 0 0,1-1-1 0 0,-1 1 0 0 0,0 0 1 0 0,0 0-1 0 0,0 0 1 0 0,0 0-1 0 0,0 0 1 0 0,0 0-1 0 0,1 5 0 0 0,2 2 11 0 0,21 40 31 0 0,-2 0 0 0 0,-2 2 0 0 0,16 60 1 0 0,37 88 307 0 0,-68-185-287 0 0,1 1 1 0 0,0-1 0 0 0,1-1 0 0 0,1 1-1 0 0,0-1 1 0 0,13 12 0 0 0,-19-22-39 0 0,0 0 1 0 0,0-1-1 0 0,1 1 1 0 0,-1-1-1 0 0,1 0 0 0 0,0 0 1 0 0,0-1-1 0 0,0 0 1 0 0,0 1-1 0 0,0-2 0 0 0,1 1 1 0 0,-1 0-1 0 0,1-1 1 0 0,-1 0-1 0 0,1-1 0 0 0,-1 1 1 0 0,1-1-1 0 0,0 0 1 0 0,-1 0-1 0 0,1-1 1 0 0,-1 0-1 0 0,7-1 0 0 0,1-1-9 0 0,0-1-1 0 0,-1 0 1 0 0,0-1-1 0 0,0 0 1 0 0,0-1-1 0 0,-1 0 0 0 0,0-1 1 0 0,0 0-1 0 0,0 0 1 0 0,-1-2-1 0 0,0 1 1 0 0,-1-1-1 0 0,0 0 1 0 0,0-1-1 0 0,-1 0 1 0 0,0-1-1 0 0,-1 0 0 0 0,0 0 1 0 0,-1 0-1 0 0,9-21 1 0 0,-1-7 103 0 0,-2-2 1 0 0,-1 1 0 0 0,-2-1-1 0 0,-2-1 1 0 0,1-45 0 0 0,-1-2-661 0 0,-6 54-4460 0 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3:05.3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 52 2284 0 0,'-16'-46'13749'0'0,"13"40"-12768"0"0,0 15 325 0 0,31 350 2297 0 0,-8-167-2886 0 0,-9-67-340 0 0,13 277 1710 0 0,-21-373-2801 0 0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3:05.8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17 1368 0 0,'-7'3'18667'0'0,"475"-2"-16443"0"0,-191 7-1849 0 0,445-30 61 0 0,-613 18-295 0 0,-96 3-250 0 0,8 0-601 0 0,-1 0 1 0 0,34 5-1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39:49.4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13 234 1536 0 0,'-11'-26'7949'0'0,"10"15"-6813"0"0,0 9-805 0 0,1 0 0 0 0,0 0 0 0 0,1 0 0 0 0,-1 0 0 0 0,0 0 0 0 0,0 0 1 0 0,1 0-1 0 0,0 0 0 0 0,-1 0 0 0 0,1 0 0 0 0,0 0 0 0 0,1-2 0 0 0,1 0-20 0 0,1 0 0 0 0,-1 0-1 0 0,1 0 1 0 0,0 0 0 0 0,0 1 0 0 0,0-1-1 0 0,1 1 1 0 0,-1 0 0 0 0,1 1 0 0 0,7-4 0 0 0,19-7-17 0 0,1 1-1 0 0,0 2 1 0 0,0 1 0 0 0,55-7 0 0 0,-60 11-435 0 0,10-2-437 0 0,152-27-2771 0 0,-62 12-6259 0 0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3:07.8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17 630 1012 0 0,'-11'-233'10966'0'0,"5"67"-6113"0"0,27 200-4622 0 0,13 89 359 0 0,27 182 1 0 0,-14-50 80 0 0,43 79 60 0 0,-77-299-666 0 0,1 0-1 0 0,1-1 0 0 0,2 0 1 0 0,1-2-1 0 0,2 0 0 0 0,1-1 1 0 0,30 33-1 0 0,-46-59-45 0 0,-1 0-1 0 0,1 0 1 0 0,0-1 0 0 0,1 1-1 0 0,-1-1 1 0 0,1 0 0 0 0,-1-1 0 0 0,1 0-1 0 0,0 0 1 0 0,1 0 0 0 0,-1 0-1 0 0,0-1 1 0 0,1 0 0 0 0,-1-1-1 0 0,1 1 1 0 0,0-1 0 0 0,0-1 0 0 0,8 1-1 0 0,-8-2-5 0 0,0 0 0 0 0,0 0 0 0 0,1-1 0 0 0,-1 0 0 0 0,0 0 0 0 0,0-1 0 0 0,-1 0 0 0 0,1 0 0 0 0,-1 0 0 0 0,1-1 0 0 0,-1 0 1 0 0,0-1-1 0 0,0 1 0 0 0,-1-1 0 0 0,0 0 0 0 0,9-9 0 0 0,4-10-67 0 0,-1 1 0 0 0,-1-2 0 0 0,-1 0 0 0 0,-1-1 0 0 0,-2 0 0 0 0,0-1 1 0 0,15-55-1 0 0,33-210-309 0 0,-52 244 369 0 0,10-65 465 0 0,5-215-1 0 0,-23 276 18 0 0,-3 0 0 0 0,-1 0 0 0 0,-4 1 0 0 0,-1-1-1 0 0,-2 1 1 0 0,-27-71 0 0 0,9 62-176 0 0,27 57-309 0 0,0-1 1 0 0,0 1-1 0 0,0 0 1 0 0,0 1 0 0 0,-1-1-1 0 0,1 0 1 0 0,-1 1-1 0 0,0-1 1 0 0,0 1 0 0 0,0 0-1 0 0,0 0 1 0 0,0 0-1 0 0,0 0 1 0 0,-1 0 0 0 0,-3-1-1 0 0,4 3-7 0 0,0 0 0 0 0,0 0 0 0 0,0 0 0 0 0,-1 0 0 0 0,1 0 0 0 0,0 1 0 0 0,0-1 0 0 0,0 1 0 0 0,0 0 0 0 0,-1 0 0 0 0,1 0 0 0 0,1 1 0 0 0,-1-1 0 0 0,0 1 0 0 0,0-1 0 0 0,0 1-1 0 0,1 0 1 0 0,-1 0 0 0 0,1 0 0 0 0,-3 3 0 0 0,-5 4 5 0 0,1 1-1 0 0,0 0 1 0 0,-9 14-1 0 0,9-9-39 0 0,1 0-1 0 0,0 1 1 0 0,1-1 0 0 0,1 2-1 0 0,0-1 1 0 0,1 0 0 0 0,1 1 0 0 0,0 0-1 0 0,1 0 1 0 0,1 0 0 0 0,1 1-1 0 0,1-1 1 0 0,0 0 0 0 0,1 1-1 0 0,4 20 1 0 0,-4-28 10 0 0,1 1 0 0 0,1-1-1 0 0,-1 1 1 0 0,2-1 0 0 0,-1 0-1 0 0,2 0 1 0 0,-1-1 0 0 0,1 1 0 0 0,0-1-1 0 0,1 0 1 0 0,0 0 0 0 0,1-1-1 0 0,0 0 1 0 0,0 0 0 0 0,1 0 0 0 0,0-1-1 0 0,0 0 1 0 0,0-1 0 0 0,1 0-1 0 0,0 0 1 0 0,0-1 0 0 0,1 0 0 0 0,0 0-1 0 0,-1-1 1 0 0,20 5 0 0 0,-16-7-60 0 0,1-1-1 0 0,0 1 1 0 0,0-2 0 0 0,0 0 0 0 0,0-1 0 0 0,0 0-1 0 0,-1-1 1 0 0,1-1 0 0 0,0 0 0 0 0,-1-1-1 0 0,0 0 1 0 0,0-1 0 0 0,0 0 0 0 0,0-2 0 0 0,-1 1-1 0 0,17-13 1 0 0,-6 3-209 0 0,0-1 0 0 0,-2-1 0 0 0,0-1 0 0 0,-1 0 0 0 0,-1-2-1 0 0,-1 0 1 0 0,17-27 0 0 0,20-50-1575 0 0,-3 7-3243 0 0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3:08.1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17 288 0 0,'-11'-16'12641'0'0,"7"63"-5395"0"0,6 63-7009 0 0,0-70 375 0 0,-2-4-560 0 0,3 1 0 0 0,9 44 0 0 0,-11-71-454 0 0,2 0 1 0 0,-1 0 0 0 0,2-1-1 0 0,-1 1 1 0 0,1-1 0 0 0,1 1 0 0 0,-1-1-1 0 0,2 0 1 0 0,-1-1 0 0 0,1 0-1 0 0,0 1 1 0 0,15 12 0 0 0,-4-8-1922 0 0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3:08.5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174 178 2680 0 0,'-20'-19'3181'0'0,"1"-1"-673"0"0,0 4-636 0 0,3 1-328 0 0,2 0-440 0 0,-1 4-264 0 0,2-2-276 0 0,1 2-36 0 0,1 1-156 0 0,0 0-8 0 0,4 2-288 0 0,0 0-264 0 0,1 0-420 0 0,2-6-1540 0 0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3:48.2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283 158 1148 0 0,'5'-7'16222'0'0,"-41"159"-14686"0"0,-10 8-741 0 0,-62 231 582 0 0,34 6-523 0 0,63-329-727 0 0,6-43-81 0 0,1 0 0 0 0,0 27 0 0 0,4-50-86 0 0,2-6 2 0 0,0 0 0 0 0,0 1 0 0 0,0-1-1 0 0,-1 0 1 0 0,0-1 0 0 0,0 1 0 0 0,0 0-1 0 0,0 0 1 0 0,0-7 0 0 0,0 5-13 0 0,96-581-1156 0 0,-51 288 1967 0 0,41-144 3621 0 0,-86 439-4314 0 0,-1 2-35 0 0,0 0-1 0 0,1-1 1 0 0,-1 1 0 0 0,0 0-1 0 0,1 0 1 0 0,0 0 0 0 0,0 0-1 0 0,-1 0 1 0 0,1 0 0 0 0,0 0 0 0 0,0 0-1 0 0,1 0 1 0 0,-1 0 0 0 0,0 1-1 0 0,1-1 1 0 0,2-2 0 0 0,-3 4-14 0 0,1 0 1 0 0,-1 0 0 0 0,0 0 0 0 0,0 0-1 0 0,0 1 1 0 0,0-1 0 0 0,0 1-1 0 0,0-1 1 0 0,0 1 0 0 0,0-1 0 0 0,0 1-1 0 0,0 0 1 0 0,0-1 0 0 0,0 1-1 0 0,0 0 1 0 0,0 0 0 0 0,0-1 0 0 0,-1 1-1 0 0,1 0 1 0 0,0 0 0 0 0,0 1-1 0 0,15 21 215 0 0,22 50 257 0 0,-3 2-1 0 0,49 151 1 0 0,-44-109-217 0 0,167 597 288 0 0,-193-653-4992 0 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3:48.5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67 164 3084 0 0,'-7'-5'1493'0'0,"2"2"-688"0"0,0 0-1 0 0,1 1 1 0 0,-1-1 0 0 0,1-1-1 0 0,0 1 1 0 0,0-1 0 0 0,1 1-1 0 0,-1-1 1 0 0,1 0 0 0 0,-1-1-1 0 0,1 1 1 0 0,0 0 0 0 0,1-1-1 0 0,-5-9 1 0 0,7 13-707 0 0,0-1 1 0 0,0 1-1 0 0,1 0 1 0 0,-1-1-1 0 0,0 1 1 0 0,0-1-1 0 0,1 1 1 0 0,-1 0-1 0 0,1-1 1 0 0,-1 1-1 0 0,1 0 1 0 0,0 0-1 0 0,-1-1 1 0 0,1 1-1 0 0,0 0 1 0 0,0 0-1 0 0,0 0 1 0 0,0 0-1 0 0,0 0 1 0 0,0 0-1 0 0,0 0 1 0 0,2-1-1 0 0,27-15 150 0 0,-26 15-86 0 0,16-6-719 0 0,-1 1-1 0 0,1 0 0 0 0,0 2 0 0 0,29-5 0 0 0,38 1-7686 0 0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3:48.8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25 3928 0 0,'-11'-24'17773'0'0,"23"53"-17412"0"0,-2 1 0 0 0,-1 0 0 0 0,8 44 1 0 0,4 18-203 0 0,17 35 727 0 0,56 129-1 0 0,-94-255-861 0 0,0-1-1 0 0,0 1 1 0 0,1-1 0 0 0,-1 1-1 0 0,0-1 1 0 0,0 1-1 0 0,0-1 1 0 0,1 1-1 0 0,-1-1 1 0 0,0 0 0 0 0,1 1-1 0 0,-1-1 1 0 0,0 0-1 0 0,1 1 1 0 0,-1-1-1 0 0,1 0 1 0 0,-1 1-1 0 0,0-1 1 0 0,1 0 0 0 0,-1 0-1 0 0,1 1 1 0 0,-1-1-1 0 0,1 0 1 0 0,-1 0-1 0 0,1 0 1 0 0,-1 0 0 0 0,1 0-1 0 0,-1 0 1 0 0,1 0-1 0 0,-1 1 1 0 0,1-2-1 0 0,-1 1 1 0 0,1 0 0 0 0,16-12 347 0 0,6-23-156 0 0,2-14-362 0 0,25-75-1 0 0,-6 12-1509 0 0,-32 85-174 0 0,1 2 0 0 0,19-29-1 0 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3:49.4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78 110 2992 0 0,'-53'-24'14317'0'0,"28"12"-9023"0"0,31-9-2510 0 0,7 13-3048 0 0,1 1 0 0 0,0 1 0 0 0,0 0 1 0 0,0 1-1 0 0,1 1 0 0 0,-1 0 0 0 0,1 1 0 0 0,25-2 0 0 0,-8 2-2153 0 0,1 2-1 0 0,0 1 0 0 0,34 5 1 0 0,-29 1-3515 0 0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3:49.7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 1 1468 0 0,'-42'34'13640'0'0,"42"-34"-13550"0"0,1 1 0 0 0,-1 0-1 0 0,1-1 1 0 0,-1 1 0 0 0,1 0 0 0 0,0-1-1 0 0,-1 1 1 0 0,1-1 0 0 0,0 1-1 0 0,-1-1 1 0 0,1 1 0 0 0,0-1-1 0 0,0 0 1 0 0,-1 1 0 0 0,1-1 0 0 0,0 0-1 0 0,0 0 1 0 0,0 1 0 0 0,-1-1-1 0 0,1 0 1 0 0,0 0 0 0 0,1 0 0 0 0,193 27-420 0 0,6-16-8921 0 0,-158-11 4064 0 0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3:50.3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26 398 2336 0 0,'-6'-19'3236'0'0,"1"0"0"0"0,-5-37 0 0 0,6-84 7131 0 0,6 99-7120 0 0,-2 40-3224 0 0,5 18 272 0 0,4 23-151 0 0,2 32-52 0 0,4 1 0 0 0,45 134-1 0 0,-47-173-166 0 0,1-1-1 0 0,2 0 1 0 0,1-1-1 0 0,1 0 1 0 0,2-2-1 0 0,1 0 1 0 0,49 51-1 0 0,-65-75-11 0 0,1-1 1 0 0,0 0-1 0 0,0 0 1 0 0,1 0-1 0 0,-1-1 0 0 0,1 0 1 0 0,0 0-1 0 0,0-1 1 0 0,0 0-1 0 0,0 0 0 0 0,1-1 1 0 0,-1 1-1 0 0,1-2 1 0 0,0 1-1 0 0,-1-1 0 0 0,1 0 1 0 0,0-1-1 0 0,12 0 1 0 0,-10-2-40 0 0,1 0 0 0 0,-1 0 0 0 0,0-1 0 0 0,0-1 1 0 0,0 0-1 0 0,-1 0 0 0 0,1-1 0 0 0,-1 0 0 0 0,0 0 0 0 0,0-1 1 0 0,-1 0-1 0 0,0-1 0 0 0,10-10 0 0 0,7-9-94 0 0,-1-1 1 0 0,-1-2-1 0 0,-2 0 0 0 0,-1-1 0 0 0,29-59 1 0 0,-21 29 842 0 0,-3 0 0 0 0,22-85 0 0 0,-40 119-145 0 0,-2-1 1 0 0,0 0-1 0 0,1-33 1 0 0,-5 49-377 0 0,-1 0 0 0 0,0 0-1 0 0,-1 0 1 0 0,0 1 0 0 0,-1-1 0 0 0,0 1-1 0 0,0-1 1 0 0,-1 1 0 0 0,-1-1 0 0 0,0 1 0 0 0,-6-11-1 0 0,8 18-93 0 0,0-1-1 0 0,0 1 1 0 0,-1 0-1 0 0,1 0 1 0 0,-1 0-1 0 0,0 0 1 0 0,1 0-1 0 0,-1 1 0 0 0,-1-1 1 0 0,1 1-1 0 0,0 0 1 0 0,-1 0-1 0 0,1 0 1 0 0,-1 0-1 0 0,1 1 1 0 0,-1-1-1 0 0,0 1 0 0 0,0 0 1 0 0,1 0-1 0 0,-8-1 1 0 0,5 2-3 0 0,1 1 1 0 0,-1-1 0 0 0,0 1-1 0 0,0 0 1 0 0,1 0-1 0 0,-1 0 1 0 0,0 1-1 0 0,1 0 1 0 0,-1 0 0 0 0,1 1-1 0 0,0-1 1 0 0,0 1-1 0 0,-5 4 1 0 0,3-3 1 0 0,1 1 0 0 0,0-1 0 0 0,-1 2 0 0 0,2-1 0 0 0,-1 1 1 0 0,1-1-1 0 0,0 2 0 0 0,0-1 0 0 0,0 0 0 0 0,1 1 0 0 0,0 0 0 0 0,1 0 0 0 0,-1 0 0 0 0,1 1 0 0 0,1-1 1 0 0,-1 1-1 0 0,1-1 0 0 0,1 1 0 0 0,-1 0 0 0 0,1 0 0 0 0,0 10 0 0 0,2-10-55 0 0,1 1-1 0 0,-1 0 1 0 0,1-1 0 0 0,1 0-1 0 0,0 1 1 0 0,0-1 0 0 0,1 0-1 0 0,0 0 1 0 0,0-1 0 0 0,0 1 0 0 0,1-1-1 0 0,1 0 1 0 0,-1 0 0 0 0,13 11-1 0 0,-8-10-166 0 0,0 0 0 0 0,1-1 0 0 0,-1-1-1 0 0,1 0 1 0 0,0 0 0 0 0,1-1 0 0 0,0 0 0 0 0,-1-1-1 0 0,21 4 1 0 0,-6-4-651 0 0,1 0 0 0 0,0-2 0 0 0,0 0 0 0 0,0-2 0 0 0,0-2 0 0 0,0 0 0 0 0,0-2 0 0 0,-1 0-1 0 0,28-9 1 0 0,27-18-6437 0 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3:50.8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170 68 2244 0 0,'0'-47'15162'0'0,"-1"45"-14768"0"0,-1 0 0 0 0,0 0 0 0 0,1 0-1 0 0,-1 0 1 0 0,0 0 0 0 0,0 0 0 0 0,-1 1-1 0 0,1-1 1 0 0,-4-2 0 0 0,-2 6-306 0 0,1 1-1 0 0,-1-1 1 0 0,1 1-1 0 0,-1 1 1 0 0,1-1 0 0 0,0 1-1 0 0,0 0 1 0 0,1 1 0 0 0,-1 0-1 0 0,1 0 1 0 0,0 0-1 0 0,0 1 1 0 0,1-1 0 0 0,-1 2-1 0 0,1-1 1 0 0,1 0-1 0 0,-1 1 1 0 0,1 0 0 0 0,0 0-1 0 0,1 0 1 0 0,0 1 0 0 0,-4 10-1 0 0,5-12-128 0 0,0 1 0 0 0,0-1-1 0 0,1 1 1 0 0,-1 0 0 0 0,1 0 0 0 0,1-1 0 0 0,-1 1-1 0 0,1 0 1 0 0,0 0 0 0 0,1 0 0 0 0,0 0-1 0 0,0 0 1 0 0,0-1 0 0 0,1 1 0 0 0,0-1 0 0 0,0 1-1 0 0,1-1 1 0 0,0 1 0 0 0,0-1 0 0 0,0 0-1 0 0,1 0 1 0 0,0-1 0 0 0,0 1 0 0 0,0-1-1 0 0,1 0 1 0 0,9 8 0 0 0,-5-6-237 0 0,0-1 0 0 0,1 0 1 0 0,0-1-1 0 0,0 0 0 0 0,1-1 0 0 0,-1 0 0 0 0,1 0 1 0 0,0-1-1 0 0,0 0 0 0 0,0-1 0 0 0,0-1 0 0 0,1 0 1 0 0,-1 0-1 0 0,0-1 0 0 0,1 0 0 0 0,19-4 0 0 0,-24 3 265 0 0,1-1 0 0 0,-1 1-1 0 0,0-1 1 0 0,0-1 0 0 0,0 0-1 0 0,0 0 1 0 0,-1 0 0 0 0,1-1-1 0 0,-1 0 1 0 0,0 0-1 0 0,0 0 1 0 0,0-1 0 0 0,0 0-1 0 0,-1 0 1 0 0,0-1 0 0 0,0 1-1 0 0,0-1 1 0 0,-1 0 0 0 0,0 0-1 0 0,0-1 1 0 0,-1 1 0 0 0,1-1-1 0 0,-1 0 1 0 0,-1 0 0 0 0,1 0-1 0 0,1-10 1 0 0,-3 9 223 0 0,0 0 1 0 0,0 0 0 0 0,-1 0-1 0 0,0 0 1 0 0,-1-1-1 0 0,0 1 1 0 0,0 0-1 0 0,0 1 1 0 0,-1-1 0 0 0,0 0-1 0 0,-1 0 1 0 0,0 1-1 0 0,0-1 1 0 0,0 1-1 0 0,-1 0 1 0 0,0 0 0 0 0,-1 0-1 0 0,0 1 1 0 0,-5-7-1 0 0,5 8-289 0 0,0 0 0 0 0,0 1 1 0 0,0-1-1 0 0,-1 1 0 0 0,1 0 0 0 0,-1 1 0 0 0,0-1 0 0 0,0 1 0 0 0,0 0 0 0 0,-7-2 0 0 0,7 4-737 0 0,0-1 0 0 0,0 1 0 0 0,0 0 0 0 0,0 0 0 0 0,0 1 0 0 0,0 0 0 0 0,0 0 0 0 0,-1 0 0 0 0,1 1 0 0 0,0 0 0 0 0,0 0 0 0 0,-7 3 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1:30.7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19 2048 0 0,'-10'-5'1304'0'0,"1"-2"124"0"0,-5 0-1056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39:51.0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1 257 984 0 0,'22'-32'9500'0'0,"-12"18"-6963"0"0,-9 14-2516 0 0,-1 0 0 0 0,0 0 0 0 0,0 0 1 0 0,1 0-1 0 0,-1-1 0 0 0,0 1 0 0 0,0 0 1 0 0,1 0-1 0 0,-1 0 0 0 0,0 0 0 0 0,1 0 1 0 0,-1 0-1 0 0,0 0 0 0 0,0 0 0 0 0,1 0 0 0 0,-1 0 1 0 0,0 0-1 0 0,1 0 0 0 0,-1 0 0 0 0,0 0 1 0 0,1 0-1 0 0,-1 0 0 0 0,0 0 0 0 0,0 0 1 0 0,1 0-1 0 0,-1 1 0 0 0,0-1 0 0 0,0 0 1 0 0,1 0-1 0 0,-1 0 0 0 0,0 0 0 0 0,0 1 1 0 0,1-1-1 0 0,-1 0 0 0 0,0 0 0 0 0,0 0 0 0 0,0 1 1 0 0,1-1-1 0 0,-1 0 0 0 0,0 0 0 0 0,0 1 1 0 0,0-1-1 0 0,0 0 0 0 0,0 1 0 0 0,0-1 1 0 0,1 0-1 0 0,-1 0 0 0 0,0 1 0 0 0,12 27 408 0 0,14 52-1 0 0,-16-47-322 0 0,19 44-1 0 0,124 204-183 0 0,-40-100-128 0 0,-104-167 192 0 0,-2-2 308 0 0,0-1 0 0 0,1 0 0 0 0,13 15 0 0 0,-20-25-94 0 0,19-9 187 0 0,-13-2-319 0 0,0 0 1 0 0,-1 0 0 0 0,0-1 0 0 0,0 0-1 0 0,-1 0 1 0 0,-1 0 0 0 0,5-18 0 0 0,18-90-136 0 0,-24 99 34 0 0,22-112-129 0 0,80-371-198 0 0,-101 487 325 0 0,-2 9-121 0 0,-1 0 1 0 0,1 0 0 0 0,0 0 0 0 0,1 0 0 0 0,0 0 0 0 0,0 0-1 0 0,0 1 1 0 0,6-9 0 0 0,4 18-2509 0 0,-13-3 2611 0 0,1 0 0 0 0,-1 1 0 0 0,0-1 0 0 0,1 0 0 0 0,-1 1 0 0 0,1-1 1 0 0,-1 0-1 0 0,0 1 0 0 0,1-1 0 0 0,-1 0 0 0 0,0 1 0 0 0,0-1 0 0 0,1 1 0 0 0,-1 0 0 0 0,9 38-5732 0 0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3:51.4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 43 2940 0 0,'-51'-42'22856'0'0,"92"41"-23258"0"0,-33 2 1011 0 0,754 17-2463 0 0,-5-1-3751 0 0,-415-21 2443 0 0,-328 2 2887 0 0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3:52.1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24 178 432 0 0,'-10'-46'9213'0'0,"3"-26"-1895"0"0,1 15-2527 0 0,6 54-4512 0 0,8 80 825 0 0,-1-1-994 0 0,4-1-1 0 0,25 92 1 0 0,-26-134-69 0 0,2 0-1 0 0,1-1 0 0 0,25 44 1 0 0,-33-66-35 0 0,1-1 1 0 0,0 0 0 0 0,0 0-1 0 0,1-1 1 0 0,0 0 0 0 0,0 0 0 0 0,1-1-1 0 0,0 0 1 0 0,0 0 0 0 0,1 0-1 0 0,0-1 1 0 0,0-1 0 0 0,0 1-1 0 0,1-2 1 0 0,14 6 0 0 0,-15-8-40 0 0,0-1-1 0 0,0 0 1 0 0,0-1 0 0 0,0 0-1 0 0,1-1 1 0 0,-1 0 0 0 0,0 0-1 0 0,-1-1 1 0 0,1 0 0 0 0,0 0 0 0 0,0-1-1 0 0,-1 0 1 0 0,0-1 0 0 0,1 0-1 0 0,-1 0 1 0 0,-1-1 0 0 0,9-5-1 0 0,2-3 46 0 0,0-1 0 0 0,-1 0 0 0 0,0-2 0 0 0,-1 0 0 0 0,24-30 0 0 0,-25 26 303 0 0,-1-2-1 0 0,-1 1 0 0 0,-1-2 0 0 0,-1 0 0 0 0,-1 0 0 0 0,-1-1 1 0 0,11-41-1 0 0,-18 53-145 0 0,1 1 0 0 0,-1-1 1 0 0,-1 0-1 0 0,0 0 0 0 0,-1 0 0 0 0,0 0 1 0 0,-1 0-1 0 0,0 0 0 0 0,-1 0 0 0 0,0 0 1 0 0,-1 1-1 0 0,-1-1 0 0 0,0 1 0 0 0,0 0 1 0 0,-1 0-1 0 0,0 0 0 0 0,-1 0 0 0 0,-9-12 1 0 0,10 18-128 0 0,1 0 1 0 0,-1 0-1 0 0,-1 0 1 0 0,1 1-1 0 0,-1 0 1 0 0,1 0-1 0 0,-1 1 1 0 0,0-1 0 0 0,-1 1-1 0 0,1 1 1 0 0,0-1-1 0 0,-1 1 1 0 0,0 0-1 0 0,1 1 1 0 0,-13-2-1 0 0,16 2-38 0 0,0 1 1 0 0,0 0-1 0 0,0 0 0 0 0,0 0 0 0 0,0 0 0 0 0,0 1 0 0 0,0-1 0 0 0,0 1 1 0 0,0 0-1 0 0,0 0 0 0 0,0 0 0 0 0,0 0 0 0 0,1 0 0 0 0,-1 0 0 0 0,0 1 1 0 0,1 0-1 0 0,-1-1 0 0 0,1 1 0 0 0,-1 0 0 0 0,1 0 0 0 0,0 0 0 0 0,0 1 1 0 0,0-1-1 0 0,0 0 0 0 0,0 1 0 0 0,0-1 0 0 0,1 1 0 0 0,-1 0 0 0 0,1 0 1 0 0,0-1-1 0 0,0 1 0 0 0,0 0 0 0 0,0 0 0 0 0,0 0 0 0 0,1 0 0 0 0,-1 0 1 0 0,1 4-1 0 0,0-2-82 0 0,0 1 0 0 0,0-1 1 0 0,1 1-1 0 0,0-1 0 0 0,0 0 1 0 0,0 1-1 0 0,1-1 0 0 0,0 0 0 0 0,0 0 1 0 0,0 0-1 0 0,1 0 0 0 0,-1 0 1 0 0,1-1-1 0 0,0 1 0 0 0,0-1 0 0 0,1 0 1 0 0,-1 0-1 0 0,1 0 0 0 0,0 0 1 0 0,0-1-1 0 0,1 1 0 0 0,-1-1 1 0 0,1 0-1 0 0,9 4 0 0 0,1 2-414 0 0,1-1 1 0 0,0-1-1 0 0,0-1 0 0 0,1 0 0 0 0,0-1 0 0 0,26 4 1 0 0,-14-5-533 0 0,1-2 0 0 0,-1-1 0 0 0,1-2 1 0 0,51-7-1 0 0,17-10-3273 0 0,0-7-4206 0 0,-76 20 4436 0 0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3:52.4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1 892 0 0,'-1'37'26572'0'0,"2"-25"-28443"0"0,-5 17 2392 0 0,3 1 0 0 0,0-1 0 0 0,5 41 0 0 0,-2-54-995 0 0,1 0 0 0 0,10 31-1 0 0,-10-39-197 0 0,0 1 0 0 0,1-1 0 0 0,0 0-1 0 0,1 0 1 0 0,-1 0 0 0 0,8 8 0 0 0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4:43:52.7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148 162 244,'-11'-17'3187,"-1"2"-1,-1-1 1,-1 2-1,-18-17 1,15 15-2166,0 0-1,-14-21 1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3:53.1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 0 1188 0 0,'-33'14'22189'0'0,"49"-12"-21803"0"0,0 0-1 0 0,0-2 1 0 0,0 0-1 0 0,0 0 1 0 0,29-6-1 0 0,19 1-889 0 0,2 2-990 0 0,73 0-3500 0 0,-48 12-6083 0 0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3:53.4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 1 3608 0 0,'-46'24'11375'0'0,"86"-13"-7782"0"0,30-9-2714 0 0,-25-2-622 0 0,-4 3-676 0 0,112 5-1645 0 0,-51-5-6796 0 0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4:01.6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0 706 1564 0 0,'6'-40'9492'0'0,"-1"20"-8064"0"0,1 0 1 0 0,10-25 0 0 0,47-83 469 0 0,-14 29-722 0 0,75-212 3592 0 0,-121 303-4619 0 0,-1-1-3 0 0,6-15-98 0 0,-7 23-38 0 0,-8 31 197 0 0,-20 90 159 0 0,-17 159 0 0 0,12 128-46 0 0,25-219-43 0 0,4-67 179 0 0,-28 191 1 0 0,27-293 84 0 0,-1 0 0 0 0,-1 0 0 0 0,0-1 0 0 0,-2 0 0 0 0,0 0 0 0 0,-1-1 0 0 0,-18 26-1 0 0,26-41-449 0 0,1-2-72 0 0,0 1 0 0 0,0 0 0 0 0,0-1 0 0 0,-1 1 0 0 0,1-1 0 0 0,0 1 0 0 0,0 0-1 0 0,0-1 1 0 0,0 1 0 0 0,1 0 0 0 0,-1-1 0 0 0,0 1 0 0 0,0-1 0 0 0,0 1 0 0 0,0 0 0 0 0,1-1 0 0 0,-1 1 0 0 0,0-1-1 0 0,0 1 1 0 0,1 0 0 0 0,-1-1 0 0 0,0 1 0 0 0,1-1 0 0 0,-1 1 0 0 0,1-1 0 0 0,-1 0 0 0 0,1 1 0 0 0,-1-1 0 0 0,1 1 0 0 0,18 6-70 0 0,1-1 0 0 0,0-1 1 0 0,-1-1-1 0 0,2 0 1 0 0,26 0-1 0 0,53 0-3919 0 0,-53-2 832 0 0,0 0-1812 0 0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4:02.0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15 113 2892 0 0,'-14'-38'10911'0'0,"14"36"-10527"0"0,-1 0-1 0 0,1 0 1 0 0,0 0-1 0 0,0 1 1 0 0,0-1-1 0 0,0 0 1 0 0,1 0-1 0 0,-1 0 1 0 0,1 0-1 0 0,-1 0 1 0 0,1 0-1 0 0,-1 1 1 0 0,2-3-1 0 0,0 1-244 0 0,0 1-1 0 0,0-1 1 0 0,1 1-1 0 0,-1 0 1 0 0,1 0-1 0 0,-1 0 1 0 0,1 1-1 0 0,0-1 1 0 0,-1 0-1 0 0,1 1 1 0 0,0 0-1 0 0,0 0 1 0 0,0 0-1 0 0,0 0 1 0 0,0 0-1 0 0,0 0 1 0 0,1 1-1 0 0,-1 0 1 0 0,0-1-1 0 0,4 1 1 0 0,238-5-259 0 0,-4 1-5394 0 0,-218 2 3937 0 0,30-4-6623 0 0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4:02.3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149 119 3308 0 0,'-50'-47'13146'0'0,"-11"-24"-5575"0"0,61 71-7524 0 0,0 0 1 0 0,-1 0-1 0 0,1 0 1 0 0,0 0-1 0 0,0-1 0 0 0,0 1 1 0 0,-1 0-1 0 0,1 0 1 0 0,0 0-1 0 0,0 0 1 0 0,-1 0-1 0 0,1 0 1 0 0,0 0-1 0 0,0 0 1 0 0,-1 0-1 0 0,1 1 1 0 0,-2-1 332 0 0,2 1-333 0 0,-5 14 824 0 0,3 23-308 0 0,2-37-435 0 0,-12 515 3983 0 0,3-260-5619 0 0,5 0-9525 0 0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4:02.8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27 232 112 0 0,'25'-73'10592'0'0,"22"-85"4251"0"0,-45 189-14672 0 0,-33 251 562 0 0,-14 167-540 0 0,41-361-283 0 0,-3 25-1313 0 0,-1-40-2951 0 0,2-49 999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39:51.7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87 40 1704 0 0,'17'-21'13221'0'0,"-23"24"-13160"0"0,-1 1-1 0 0,0 0 1 0 0,1 0 0 0 0,0 0-1 0 0,0 1 1 0 0,0 0-1 0 0,1 1 1 0 0,0-1-1 0 0,0 1 1 0 0,0 0-1 0 0,0 0 1 0 0,1 0-1 0 0,0 1 1 0 0,1 0 0 0 0,-1-1-1 0 0,1 1 1 0 0,1 0-1 0 0,-1 1 1 0 0,1-1-1 0 0,0 0 1 0 0,-1 10-1 0 0,2-8-29 0 0,-1 1 0 0 0,1-1-1 0 0,1 0 1 0 0,0 0 0 0 0,0 1-1 0 0,1-1 1 0 0,0 0-1 0 0,0 0 1 0 0,1 0 0 0 0,0 0-1 0 0,1 0 1 0 0,0 0 0 0 0,1 0-1 0 0,-1-1 1 0 0,1 0 0 0 0,1 0-1 0 0,8 12 1 0 0,-8-15-28 0 0,-1 1-1 0 0,1-1 1 0 0,0-1 0 0 0,0 1 0 0 0,1-1-1 0 0,0 0 1 0 0,0 0 0 0 0,0-1-1 0 0,0 1 1 0 0,0-1 0 0 0,0-1 0 0 0,1 1-1 0 0,0-1 1 0 0,-1 0 0 0 0,1-1 0 0 0,0 0-1 0 0,0 0 1 0 0,0 0 0 0 0,0-1-1 0 0,0 0 1 0 0,0 0 0 0 0,0 0 0 0 0,12-4-1 0 0,-11 2-28 0 0,1 0 0 0 0,-1-1 0 0 0,0-1-1 0 0,0 0 1 0 0,-1 0 0 0 0,1 0 0 0 0,-1-1 0 0 0,0 0-1 0 0,0 0 1 0 0,0-1 0 0 0,-1 1 0 0 0,1-2-1 0 0,-1 1 1 0 0,-1-1 0 0 0,0 0 0 0 0,0 0 0 0 0,0 0-1 0 0,6-13 1 0 0,-3 2 23 0 0,-1 0 1 0 0,0-1-1 0 0,-1 1 0 0 0,4-25 1 0 0,-8 35 46 0 0,-1 1 1 0 0,0-1-1 0 0,-1 0 1 0 0,0 1-1 0 0,0-1 1 0 0,0 1 0 0 0,-1-1-1 0 0,0 0 1 0 0,-1 1-1 0 0,0 0 1 0 0,0-1-1 0 0,0 1 1 0 0,-1 0-1 0 0,-4-7 1 0 0,5 11-73 0 0,0 0 1 0 0,-1 0-1 0 0,1 0 1 0 0,-1 0-1 0 0,0 1 1 0 0,0-1-1 0 0,0 1 1 0 0,0 0-1 0 0,0 0 1 0 0,-1 0-1 0 0,1 0 1 0 0,-1 1-1 0 0,1-1 1 0 0,-1 1-1 0 0,1 0 1 0 0,-1 0-1 0 0,0 0 1 0 0,0 1-1 0 0,0-1 1 0 0,1 1-1 0 0,-1 0 1 0 0,0 0-1 0 0,0 0 1 0 0,0 0-1 0 0,1 1 1 0 0,-8 1-1 0 0,2 0-543 0 0,0 0 1 0 0,-1 1-1 0 0,1 0 0 0 0,-10 5 0 0 0,10-3-986 0 0,1-1-1 0 0,0 1 1 0 0,-13 10 0 0 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4:03.3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23 384 2288 0 0,'-7'-30'3964'0'0,"-6"-53"1"0"0,11 65-3068 0 0,2 0 0 0 0,0 0 0 0 0,1 0 0 0 0,5-27 1 0 0,-5 37-828 0 0,0 1 1 0 0,1-1-1 0 0,0 1 1 0 0,1 0-1 0 0,0-1 1 0 0,0 1 0 0 0,0 1-1 0 0,1-1 1 0 0,0 0-1 0 0,0 1 1 0 0,1 0-1 0 0,0 0 1 0 0,0 0-1 0 0,0 1 1 0 0,1-1 0 0 0,-1 1-1 0 0,1 0 1 0 0,1 1-1 0 0,-1 0 1 0 0,1 0-1 0 0,-1 0 1 0 0,1 1-1 0 0,0 0 1 0 0,0 0 0 0 0,1 0-1 0 0,-1 1 1 0 0,15-2-1 0 0,-11 3-94 0 0,1 0 0 0 0,-1 0 0 0 0,1 1 0 0 0,-1 1 0 0 0,1 0 1 0 0,0 0-1 0 0,-1 1 0 0 0,0 1 0 0 0,1 0 0 0 0,-1 0 0 0 0,0 1 0 0 0,-1 0 0 0 0,1 1 0 0 0,-1 1 0 0 0,0 0 0 0 0,0 0 0 0 0,-1 0 0 0 0,1 2 0 0 0,-1-1 0 0 0,-1 1 0 0 0,0 0 0 0 0,0 1 1 0 0,0-1-1 0 0,-1 2 0 0 0,7 11 0 0 0,-6-8 13 0 0,0 0 0 0 0,0 1 1 0 0,-1 0-1 0 0,-1 1 1 0 0,-1-1-1 0 0,0 1 0 0 0,-1 0 1 0 0,0 0-1 0 0,-1 1 1 0 0,-1-1-1 0 0,0 1 0 0 0,-1-1 1 0 0,-1 1-1 0 0,-1 0 1 0 0,0-1-1 0 0,-1 1 0 0 0,0-1 1 0 0,-6 18-1 0 0,3-19 3 0 0,-1 0 1 0 0,0 0-1 0 0,-1-1 1 0 0,-1 0-1 0 0,0 0 0 0 0,0-1 1 0 0,-2 0-1 0 0,1-1 0 0 0,-1 0 1 0 0,-1 0-1 0 0,-22 17 0 0 0,13-15 21 0 0,1 0 0 0 0,-1-1 0 0 0,-1-1 0 0 0,0-1 0 0 0,-1-1 0 0 0,-40 11 0 0 0,60-20 19 0 0,0 1 1 0 0,0-1 0 0 0,1 1-1 0 0,-1-1 1 0 0,0 1 0 0 0,1 0 0 0 0,-1-1-1 0 0,0 1 1 0 0,1 0 0 0 0,-1 0-1 0 0,1 0 1 0 0,0 1 0 0 0,-1-1-1 0 0,1 0 1 0 0,0 0 0 0 0,0 1-1 0 0,-1-1 1 0 0,1 1 0 0 0,0-1-1 0 0,1 1 1 0 0,-1-1 0 0 0,0 1-1 0 0,0-1 1 0 0,1 1 0 0 0,-1 0-1 0 0,1 0 1 0 0,-1-1 0 0 0,1 1-1 0 0,0 0 1 0 0,-1 0 0 0 0,1-1-1 0 0,0 1 1 0 0,0 0 0 0 0,0 0 0 0 0,1 0-1 0 0,-1-1 1 0 0,0 1 0 0 0,1 0-1 0 0,-1 0 1 0 0,1-1 0 0 0,1 3-1 0 0,3 9 218 0 0,1 0 0 0 0,0 0-1 0 0,1-1 1 0 0,12 16-1 0 0,-7-10-146 0 0,0 1-127 0 0,147 220 1353 0 0,-126-195-2399 0 0,1-2 0 0 0,2-1 0 0 0,51 44 0 0 0,-36-51-6715 0 0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4:03.7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182 108 1228 0 0,'-16'-32'6508'0'0,"11"21"-4941"0"0,0 1 1 0 0,-1 0 0 0 0,0 0-1 0 0,-13-17 1 0 0,18 26-1525 0 0,0 0 1 0 0,0 0-1 0 0,0 1 0 0 0,0-1 1 0 0,-1 0-1 0 0,1 1 0 0 0,0-1 1 0 0,0 1-1 0 0,0 0 0 0 0,0-1 1 0 0,0 1-1 0 0,-1 0 0 0 0,1-1 0 0 0,0 1 1 0 0,0 0-1 0 0,-1 0 0 0 0,1 0 1 0 0,0 0-1 0 0,0 0 0 0 0,0 1 1 0 0,-1-1-1 0 0,1 0 0 0 0,0 1 1 0 0,0-1-1 0 0,0 0 0 0 0,0 1 1 0 0,-1-1-1 0 0,1 1 0 0 0,0 0 1 0 0,0-1-1 0 0,0 1 0 0 0,0 0 0 0 0,0 0 1 0 0,0-1-1 0 0,1 1 0 0 0,-1 0 1 0 0,0 0-1 0 0,0 1 0 0 0,-29 39 850 0 0,21-21-673 0 0,0 0 0 0 0,2 1-1 0 0,0-1 1 0 0,2 2-1 0 0,0-1 1 0 0,1 1 0 0 0,-1 38-1 0 0,10 158 322 0 0,-2-167-444 0 0,5 69-60 0 0,4 75-387 0 0,-16-65-3186 0 0,-6-88 43 0 0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4:04.0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2 209 1920 0 0,'-1'-4'561'0'0,"1"-1"1"0"0,0 1-1 0 0,0-1 0 0 0,0 0 0 0 0,0 1 1 0 0,1-1-1 0 0,0 1 0 0 0,0-1 0 0 0,0 1 1 0 0,0-1-1 0 0,1 1 0 0 0,0 0 0 0 0,0 0 1 0 0,0 0-1 0 0,3-5 0 0 0,0 3-197 0 0,0 0 1 0 0,0 1-1 0 0,0-1 0 0 0,1 1 0 0 0,0 1 1 0 0,0-1-1 0 0,0 1 0 0 0,11-6 0 0 0,9-2-535 0 0,0 2 0 0 0,1 0 0 0 0,52-11-1 0 0,-71 19 140 0 0,135-20-6659 0 0,-108 17 2325 0 0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4:04.4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75 15 2140 0 0,'-74'-14'16460'0'0,"305"29"-13381"0"0,-82-2-2781 0 0,31-1-301 0 0,511 15-962 0 0,-490-27 830 0 0,181-7 783 0 0,-353 5-2104 0 0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4:04.9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74 228 0 0,'10'-50'17376'0'0,"-3"35"-14055"0"0,-7 14-3272 0 0,0 1 0 0 0,0 0 0 0 0,0-1-1 0 0,0 1 1 0 0,0 0 0 0 0,0-1 0 0 0,0 1 0 0 0,0 0 0 0 0,0-1-1 0 0,0 1 1 0 0,0 0 0 0 0,1-1 0 0 0,-1 1 0 0 0,0 0-1 0 0,0 0 1 0 0,0-1 0 0 0,1 1 0 0 0,-1 0 0 0 0,0 0-1 0 0,0-1 1 0 0,1 1 0 0 0,-1 0 0 0 0,0 0 0 0 0,0 0-1 0 0,1-1 1 0 0,-1 1 0 0 0,0 0 0 0 0,1 0 0 0 0,-1 0 0 0 0,0 0-1 0 0,1 0 1 0 0,-1 0 0 0 0,0-1 0 0 0,1 1 0 0 0,-1 0-1 0 0,0 0 1 0 0,1 0 0 0 0,-1 0 0 0 0,0 0 0 0 0,1 0-1 0 0,-1 1 1 0 0,0-1 0 0 0,1 0 0 0 0,-1 0 0 0 0,0 0-1 0 0,1 0 1 0 0,-1 0 0 0 0,0 0 0 0 0,1 1 0 0 0,-1-1 0 0 0,0 0-1 0 0,0 0 1 0 0,1 0 0 0 0,-1 1 0 0 0,0-1 0 0 0,0 0-1 0 0,1 0 1 0 0,-1 1 0 0 0,0-1 0 0 0,0 0 0 0 0,0 1-1 0 0,1-1 1 0 0,-1 0 0 0 0,0 0 0 0 0,0 1 0 0 0,0-1-1 0 0,0 1 1 0 0,7 22 259 0 0,-2 0 0 0 0,-1 0 0 0 0,-1 0 0 0 0,0 1 0 0 0,-3 39 0 0 0,2-10-52 0 0,-8 314 111 0 0,-5-210-4719 0 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4:05.4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5 466 148 0 0,'-5'-97'10171'0'0,"6"75"-8123"0"0,0 0 0 0 0,5-27 0 0 0,-3 36-1682 0 0,0 1-1 0 0,0-1 1 0 0,2 0 0 0 0,-1 1-1 0 0,2 0 1 0 0,0 0-1 0 0,0 0 1 0 0,1 1 0 0 0,0 0-1 0 0,1 0 1 0 0,0 1-1 0 0,14-14 1 0 0,-9 13-336 0 0,1-1 0 0 0,0 2 0 0 0,0 0 1 0 0,1 1-1 0 0,1 0 0 0 0,-1 1 0 0 0,1 1 0 0 0,1 0 0 0 0,-1 1 0 0 0,1 1 1 0 0,0 1-1 0 0,0 0 0 0 0,1 1 0 0 0,28-1 0 0 0,-36 4-66 0 0,-1 0 1 0 0,1 0-1 0 0,-1 1 0 0 0,0 0 1 0 0,1 0-1 0 0,-1 1 0 0 0,0 1 1 0 0,0-1-1 0 0,0 1 0 0 0,0 1 1 0 0,0 0-1 0 0,-1 0 0 0 0,0 1 1 0 0,0 0-1 0 0,0 0 0 0 0,0 1 0 0 0,-1 0 1 0 0,0 0-1 0 0,0 1 0 0 0,-1 0 1 0 0,1 0-1 0 0,-2 0 0 0 0,1 1 1 0 0,-1 0-1 0 0,0 0 0 0 0,-1 0 1 0 0,1 1-1 0 0,3 13 0 0 0,-5-11 34 0 0,0 0 0 0 0,-1 1-1 0 0,0-1 1 0 0,-1 1 0 0 0,-1 0 0 0 0,1-1-1 0 0,-2 1 1 0 0,0 0 0 0 0,0-1 0 0 0,-1 1-1 0 0,0-1 1 0 0,-1 1 0 0 0,-1-1 0 0 0,0 0-1 0 0,0 0 1 0 0,-1 0 0 0 0,0-1 0 0 0,-1 0-1 0 0,0 0 1 0 0,-1 0 0 0 0,0-1 0 0 0,0 0-1 0 0,-1 0 1 0 0,0-1 0 0 0,0 0 0 0 0,-1 0-1 0 0,-1-1 1 0 0,1 0 0 0 0,-1-1 0 0 0,0 0-1 0 0,0 0 1 0 0,-1-1 0 0 0,0 0 0 0 0,0-1-1 0 0,0-1 1 0 0,-23 5 0 0 0,-42 6 310 0 0,74-13-244 0 0,-14 8 457 0 0,17-4-445 0 0,0 0 1 0 0,1-1 0 0 0,0 0 0 0 0,0 1 0 0 0,0-1-1 0 0,1 0 1 0 0,-1 0 0 0 0,1 0 0 0 0,4 5 0 0 0,2 4 86 0 0,41 66 342 0 0,90 108 0 0 0,-45-85-3776 0 0,-57-73-864 0 0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4:05.7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60 1560 0 0,'18'-59'21057'0'0,"-18"58"-20886"0"0,6 20 206 0 0,-6 7-447 0 0,2 0 0 0 0,0 0 0 0 0,11 43 0 0 0,-10-56-749 0 0,1 0 0 0 0,1 0 0 0 0,0-1 0 0 0,1 0 1 0 0,9 15-1 0 0,-6-17-971 0 0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4:06.1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70 134 908 0 0,'-28'-52'9530'0'0,"0"1"-1780"0"0,14 20-6668 0 0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4:06.6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39 1264 0 0,'5'-17'8726'0'0,"-1"14"-8254"0"0,1 0 1 0 0,0 0 0 0 0,0 1 0 0 0,0 0-1 0 0,1 0 1 0 0,-1 0 0 0 0,1 1 0 0 0,-1-1-1 0 0,0 2 1 0 0,10-2 0 0 0,60 4-247 0 0,-3-1-9345 0 0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4:10.7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1 113 232 0 0,'20'-18'9244'0'0,"38"11"-8896"0"0,-55 6-358 0 0,73-4 72 0 0,-36 3-20 0 0,7-1-165 0 0,56-11 1 0 0,-101 14 108 0 0,35-4 2 0 0,23-5-26 0 0,-57 9 87 0 0,56-11 69 0 0,-56 10-90 0 0,-1 1-17 0 0,8-2-4 0 0,-8 1-4 0 0,37-9-34 0 0,13 3 26 0 0,-51 6 34 0 0,53-10-9 0 0,-51 11-6 0 0,20-4 28 0 0,-21 3-35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39:52.3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5 222 556 0 0,'-4'14'15821'0'0,"22"-16"-15043"0"0,541-84 346 0 0,-357 48-1301 0 0,378-59 91 0 0,-487 85-772 0 0,-73 11-2851 0 0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4:26.3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6 346 1704 0 0,'-2'-9'1124'0'0,"1"0"0"0"0,0 0 0 0 0,0 0 0 0 0,1 0 1 0 0,0 0-1 0 0,1 0 0 0 0,0 0 0 0 0,0 0 0 0 0,1 1 0 0 0,3-10 0 0 0,-3 10-925 0 0,1 1 0 0 0,0-1 1 0 0,1 0-1 0 0,0 1 0 0 0,0 0 0 0 0,0 0 0 0 0,1 0 0 0 0,0 1 1 0 0,0 0-1 0 0,1 0 0 0 0,0 0 0 0 0,0 0 0 0 0,0 1 1 0 0,1 0-1 0 0,-1 0 0 0 0,1 1 0 0 0,8-4 0 0 0,-13 7-184 0 0,0 1 0 0 0,0-1 0 0 0,0 1 0 0 0,0-1 0 0 0,-1 1 0 0 0,1 0 0 0 0,0 0 0 0 0,0 0-1 0 0,0 0 1 0 0,0 1 0 0 0,0-1 0 0 0,0 0 0 0 0,-1 1 0 0 0,1-1 0 0 0,0 1 0 0 0,0-1 0 0 0,-1 1 0 0 0,1 0-1 0 0,0 0 1 0 0,-1 0 0 0 0,1 0 0 0 0,-1 0 0 0 0,1 0 0 0 0,-1 1 0 0 0,1-1 0 0 0,-1 0 0 0 0,0 1 0 0 0,0-1 0 0 0,0 1-1 0 0,1-1 1 0 0,-2 1 0 0 0,2 1 0 0 0,4 6 95 0 0,-1 0-1 0 0,-1 0 1 0 0,0 0 0 0 0,4 12-1 0 0,5 31 191 0 0,-2 1-1 0 0,-2 0 1 0 0,-3 1-1 0 0,0 69 1 0 0,4 32 130 0 0,-5-99-261 0 0,20 138 517 0 0,-20-169-498 0 0,0-1 0 0 0,2 0 0 0 0,1 0 0 0 0,1-1 0 0 0,19 37 0 0 0,-26-56-144 0 0,0 0 0 0 0,1-1 0 0 0,-1 1 0 0 0,1 0 0 0 0,0-1 0 0 0,0 0 0 0 0,0 0 1 0 0,0 0-1 0 0,0 0 0 0 0,1 0 0 0 0,-1-1 0 0 0,1 1 0 0 0,0-1 0 0 0,0 0 0 0 0,0 0 0 0 0,0 0 0 0 0,0-1 1 0 0,0 1-1 0 0,6 0 0 0 0,-4-2-24 0 0,0 1 1 0 0,1-2-1 0 0,-1 1 1 0 0,0-1-1 0 0,0 1 1 0 0,0-2-1 0 0,0 1 1 0 0,0-1-1 0 0,0 0 1 0 0,0 0-1 0 0,-1 0 1 0 0,8-5-1 0 0,7-5-51 0 0,0-2-1 0 0,0-1 1 0 0,-1 0 0 0 0,-1-1-1 0 0,28-32 1 0 0,-4-1-2 0 0,-3-2 1 0 0,-2-1 0 0 0,-3-2-1 0 0,-1-1 1 0 0,32-77 0 0 0,-47 89 117 0 0,-2-1 0 0 0,-2 0 0 0 0,-1-2 0 0 0,-3 1 0 0 0,-2-1 0 0 0,-1-1 0 0 0,0-90 1 0 0,-8 120-60 0 0,0 0 0 0 0,-1 0 0 0 0,-1 1 0 0 0,-1-1 0 0 0,0 1 0 0 0,-7-19 0 0 0,10 32-36 0 0,0 0-1 0 0,-1-1 1 0 0,1 1 0 0 0,0 0-1 0 0,-1 0 1 0 0,0 0 0 0 0,0 1-1 0 0,0-1 1 0 0,0 0 0 0 0,0 1-1 0 0,0-1 1 0 0,-1 1 0 0 0,1 0-1 0 0,-1-1 1 0 0,0 1 0 0 0,0 1-1 0 0,1-1 1 0 0,-1 0-1 0 0,0 1 1 0 0,-1-1 0 0 0,1 1-1 0 0,0 0 1 0 0,0 0 0 0 0,0 0-1 0 0,-1 0 1 0 0,1 1 0 0 0,-1 0-1 0 0,1-1 1 0 0,0 1 0 0 0,-1 0-1 0 0,1 1 1 0 0,0-1 0 0 0,-1 0-1 0 0,1 1 1 0 0,0 0 0 0 0,-1 0-1 0 0,-2 1 1 0 0,-7 4 17 0 0,0 0 0 0 0,1 1 1 0 0,0 0-1 0 0,0 1 0 0 0,1 0 0 0 0,0 1 1 0 0,0 0-1 0 0,1 1 0 0 0,0 0 0 0 0,1 1 1 0 0,0 0-1 0 0,1 0 0 0 0,0 1 1 0 0,0 0-1 0 0,-6 16 0 0 0,5-11 24 0 0,2 1 0 0 0,0 0 0 0 0,1 0 0 0 0,1 0 0 0 0,1 0-1 0 0,0 1 1 0 0,1 0 0 0 0,1 0 0 0 0,1 0 0 0 0,3 35 0 0 0,-1-44-36 0 0,0-1 0 0 0,1 1-1 0 0,1-1 1 0 0,0 0 0 0 0,0 0 0 0 0,1 0 0 0 0,0 0-1 0 0,0 0 1 0 0,1-1 0 0 0,0 0 0 0 0,0 0 0 0 0,1 0 0 0 0,0-1-1 0 0,1 0 1 0 0,-1 0 0 0 0,1 0 0 0 0,1-1 0 0 0,-1 0-1 0 0,1 0 1 0 0,0-1 0 0 0,1 0 0 0 0,-1-1 0 0 0,1 1-1 0 0,0-2 1 0 0,0 1 0 0 0,0-1 0 0 0,0-1 0 0 0,10 2 0 0 0,4 1-238 0 0,0-2 0 0 0,-1-1 0 0 0,1-1 0 0 0,0-1 0 0 0,0 0 0 0 0,0-2 0 0 0,0-1 0 0 0,0-1 0 0 0,-1 0 1 0 0,38-14-1 0 0,-34 7-578 0 0,-1 0 1 0 0,-1-2-1 0 0,0 0 1 0 0,-1-2-1 0 0,28-22 1 0 0,95-98-9160 0 0,-127 114 5812 0 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4:27.2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204 143 1000 0 0,'9'-27'9382'0'0,"-6"22"-8873"0"0,-1 0 1 0 0,-1 1 0 0 0,1-1-1 0 0,-1 0 1 0 0,0 0 0 0 0,0 0 0 0 0,1-7 431 0 0,-2-21 626 0 0,0 32-1525 0 0,0 0 0 0 0,0-1 0 0 0,0 1-1 0 0,0 0 1 0 0,0-1 0 0 0,0 1 0 0 0,0-1 0 0 0,0 1 0 0 0,-1 0-1 0 0,1 0 1 0 0,-1-1 0 0 0,1 1 0 0 0,-1 0 0 0 0,1 0 0 0 0,-1-1-1 0 0,1 1 1 0 0,-1 0 0 0 0,0 0 0 0 0,0 0 0 0 0,0 0-1 0 0,0 0 1 0 0,1 0 0 0 0,-1 0 0 0 0,-1 0 0 0 0,1 0 0 0 0,0 1-1 0 0,0-1 1 0 0,0 0 0 0 0,0 0 0 0 0,0 1 0 0 0,-1-1 0 0 0,1 1-1 0 0,0 0 1 0 0,-1-1 0 0 0,1 1 0 0 0,0 0 0 0 0,-1 0-1 0 0,-1-1 1 0 0,0 2-8 0 0,-1-1 0 0 0,1 1 0 0 0,0-1-1 0 0,-1 1 1 0 0,1 0 0 0 0,0 0 0 0 0,-1 1-1 0 0,1-1 1 0 0,0 0 0 0 0,0 1 0 0 0,0 0-1 0 0,0 0 1 0 0,1 0 0 0 0,-5 4 0 0 0,-8 10 158 0 0,0 2-1 0 0,2-1 1 0 0,0 1 0 0 0,1 1 0 0 0,0 1 0 0 0,2-1 0 0 0,1 2-1 0 0,0-1 1 0 0,1 1 0 0 0,2 0 0 0 0,0 1 0 0 0,1 0 0 0 0,1 0-1 0 0,1 0 1 0 0,1 0 0 0 0,1 0 0 0 0,1 1 0 0 0,5 43 0 0 0,-3-59-221 0 0,-1 1 0 0 0,1-1 0 0 0,0 0 0 0 0,1 0 0 0 0,0 0 0 0 0,0 0 0 0 0,0 0 0 0 0,1-1 0 0 0,0 0 0 0 0,0 1 0 0 0,0-1 0 0 0,1-1 1 0 0,0 1-1 0 0,0-1 0 0 0,1 0 0 0 0,0 0 0 0 0,-1 0 0 0 0,2-1 0 0 0,-1 0 0 0 0,0 0 0 0 0,1 0 0 0 0,0-1 0 0 0,0 0 0 0 0,0-1 0 0 0,0 1 0 0 0,0-1 0 0 0,0-1 0 0 0,1 1 0 0 0,-1-1 1 0 0,11 0-1 0 0,-5-1-70 0 0,0 0 1 0 0,-1-1 0 0 0,1 0-1 0 0,0-1 1 0 0,-1-1 0 0 0,1 0 0 0 0,-1-1-1 0 0,0 0 1 0 0,0 0 0 0 0,-1-2-1 0 0,1 1 1 0 0,-1-2 0 0 0,0 1 0 0 0,0-1-1 0 0,-1-1 1 0 0,0 0 0 0 0,10-11-1 0 0,-6 3 7 0 0,-1-1-1 0 0,-1 1 0 0 0,-1-2 0 0 0,0 0 0 0 0,-2 0 0 0 0,0-1 0 0 0,10-29 1 0 0,-14 33 212 0 0,0-2 1 0 0,-1 1-1 0 0,-1 0 1 0 0,0-1-1 0 0,-1 1 1 0 0,-1-1-1 0 0,-1 0 1 0 0,0 1-1 0 0,-5-30 1 0 0,4 38-47 0 0,-1 1 1 0 0,0 0 0 0 0,0-1 0 0 0,-1 1 0 0 0,0 0 0 0 0,0 0 0 0 0,0 1-1 0 0,-1-1 1 0 0,0 1 0 0 0,-1-1 0 0 0,0 1 0 0 0,-9-10 0 0 0,11 14-278 0 0,-1-1 0 0 0,1 1 0 0 0,-1 0 0 0 0,1 0 0 0 0,-1 0 0 0 0,0 1 0 0 0,1-1 0 0 0,-1 1 0 0 0,0 0 0 0 0,0 0 0 0 0,0 0 0 0 0,0 0 0 0 0,0 1 0 0 0,0 0 0 0 0,-1 0 0 0 0,1 0 0 0 0,0 0 0 0 0,0 1 0 0 0,0-1 0 0 0,0 1 0 0 0,0 0 0 0 0,0 0 0 0 0,1 0 0 0 0,-1 1 0 0 0,-4 1 0 0 0,-30 18-6886 0 0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4:28.6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50 117 1484 0 0,'-6'-8'1761'0'0,"1"0"-1"0"0,0-1 1 0 0,0 1 0 0 0,1-1-1 0 0,0 0 1 0 0,-4-13 0 0 0,-4-8 2538 0 0,12 30-4277 0 0,0-1 0 0 0,0 1 1 0 0,0-1-1 0 0,0 1 0 0 0,0-1 1 0 0,0 1-1 0 0,0 0 0 0 0,0-1 1 0 0,0 1-1 0 0,0-1 0 0 0,0 1 1 0 0,0-1-1 0 0,0 1 0 0 0,0 0 1 0 0,0-1-1 0 0,1 1 0 0 0,-1-1 1 0 0,0 1-1 0 0,0 0 0 0 0,0-1 1 0 0,1 1-1 0 0,-1-1 0 0 0,0 1 1 0 0,1 0-1 0 0,-1 0 0 0 0,0-1 1 0 0,1 1-1 0 0,-1 0 0 0 0,0-1 1 0 0,1 1-1 0 0,-1 0 0 0 0,0 0 1 0 0,1 0-1 0 0,-1-1 0 0 0,1 1 1 0 0,-1 0-1 0 0,0 0 0 0 0,1 0 1 0 0,-1 0-1 0 0,1 0 0 0 0,-1 0 1 0 0,1 0-1 0 0,-1 0 0 0 0,1 0 1 0 0,-1 0-1 0 0,0 0 0 0 0,1 0 1 0 0,-1 0-1 0 0,1 0 0 0 0,50 17 115 0 0,-1 2 0 0 0,88 47 0 0 0,-31-14-68 0 0,-12-9-145 0 0,149 46 0 0 0,-226-84 320 0 0,-6-2 12 0 0,0 0 0 0 0,0 1-1 0 0,0 1 1 0 0,0 0 0 0 0,13 7 0 0 0,-25-11-255 0 0,1-1 1 0 0,-1 1-1 0 0,0-1 1 0 0,1 1-1 0 0,-1-1 1 0 0,0 1-1 0 0,1-1 1 0 0,-1 1-1 0 0,0 0 1 0 0,0-1-1 0 0,0 1 1 0 0,1-1-1 0 0,-1 1 1 0 0,0 0-1 0 0,0-1 1 0 0,0 1-1 0 0,0 0 1 0 0,0-1 0 0 0,0 1-1 0 0,0 0 1 0 0,0-1-1 0 0,-1 1 1 0 0,1-1-1 0 0,0 1 1 0 0,0 0-1 0 0,0-1 1 0 0,-1 1-1 0 0,1-1 1 0 0,-1 2-1 0 0,-10 19 102 0 0,8-16-65 0 0,-28 45 201 0 0,-2 0-1 0 0,-2-2 0 0 0,-69 71 1 0 0,30-34 5 0 0,-23 27 244 0 0,-102 126 429 0 0,148-173-1606 0 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4:29.5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71 2892 0 0,'-12'-10'8055'0'0,"41"2"-5799"0"0,49 0-1440 0 0,682 1 1772 0 0,298-14-2484 0 0,-1029 20-105 0 0,9-1 21 0 0,63-11 0 0 0,-99 13-360 0 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4:30.3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3 107 1696 0 0,'-2'-75'11760'0'0,"4"44"-7436"0"0,-2 39-3075 0 0,0 116-592 0 0,6 0 0 0 0,23 136 0 0 0,-20-212-565 0 0,2 0 0 0 0,2-1 0 0 0,2-1-1 0 0,2 0 1 0 0,1-1 0 0 0,3-1 0 0 0,2 0 0 0 0,39 55 0 0 0,-59-95-84 0 0,0 1 1 0 0,0-1-1 0 0,0 0 0 0 0,0-1 1 0 0,1 1-1 0 0,0 0 1 0 0,0-1-1 0 0,0 0 1 0 0,0 0-1 0 0,0 0 0 0 0,0 0 1 0 0,1-1-1 0 0,-1 0 1 0 0,1 1-1 0 0,0-2 1 0 0,0 1-1 0 0,-1-1 1 0 0,1 1-1 0 0,0-1 0 0 0,0-1 1 0 0,1 1-1 0 0,-1-1 1 0 0,0 0-1 0 0,0 0 1 0 0,0 0-1 0 0,0-1 0 0 0,0 1 1 0 0,0-1-1 0 0,0-1 1 0 0,0 1-1 0 0,0-1 1 0 0,0 0-1 0 0,-1 0 1 0 0,9-5-1 0 0,3-2-54 0 0,-2-2 0 0 0,1 1 0 0 0,-2-2 0 0 0,1 0 0 0 0,-2-1 0 0 0,1 0 0 0 0,-2-1 0 0 0,17-24 0 0 0,7-18-13 0 0,-1-1 1 0 0,-4-2-1 0 0,44-116 0 0 0,-59 130 327 0 0,-3 0 0 0 0,-1 0 0 0 0,-2-1 0 0 0,-2 0 0 0 0,-3-1 0 0 0,0-61 0 0 0,-5 98-207 0 0,0 0-1 0 0,0 0 0 0 0,-1 0 0 0 0,0 1 0 0 0,0-1 0 0 0,-1 1 0 0 0,-1-1 0 0 0,0 1 0 0 0,0 0 0 0 0,-8-13 0 0 0,10 19-42 0 0,0 0-1 0 0,-1 0 1 0 0,1 0-1 0 0,-1 0 1 0 0,1 1 0 0 0,-1-1-1 0 0,0 1 1 0 0,0-1-1 0 0,0 1 1 0 0,0 0 0 0 0,0 1-1 0 0,-1-1 1 0 0,1 0-1 0 0,-1 1 1 0 0,1 0 0 0 0,-1 0-1 0 0,1 0 1 0 0,-1 0-1 0 0,0 0 1 0 0,1 1 0 0 0,-1 0-1 0 0,0-1 1 0 0,0 1-1 0 0,1 1 1 0 0,-1-1 0 0 0,0 1-1 0 0,1-1 1 0 0,-1 1-1 0 0,0 0 1 0 0,-6 3 0 0 0,0 0-43 0 0,1 1 1 0 0,-1 0 0 0 0,1 0-1 0 0,-1 1 1 0 0,2 0-1 0 0,-1 1 1 0 0,1-1 0 0 0,0 2-1 0 0,0-1 1 0 0,1 1 0 0 0,0 1-1 0 0,0-1 1 0 0,1 1 0 0 0,0 0-1 0 0,1 1 1 0 0,0-1 0 0 0,0 1-1 0 0,1 0 1 0 0,0 0 0 0 0,-2 13-1 0 0,4-15 3 0 0,0 0 0 0 0,1-1 0 0 0,0 1 0 0 0,1 0 0 0 0,0-1 0 0 0,0 1 0 0 0,0 0 0 0 0,1-1 0 0 0,1 1 0 0 0,-1 0 0 0 0,1-1 0 0 0,0 1 0 0 0,1-1 0 0 0,-1 0-1 0 0,2 0 1 0 0,-1 0 0 0 0,1 0 0 0 0,0 0 0 0 0,0-1 0 0 0,1 0 0 0 0,0 0 0 0 0,0 0 0 0 0,0 0 0 0 0,1-1 0 0 0,-1 0 0 0 0,2 0 0 0 0,-1-1 0 0 0,13 8 0 0 0,-5-6-207 0 0,0 0 0 0 0,0 0 0 0 0,0-2 0 0 0,1 0 1 0 0,0 0-1 0 0,0-2 0 0 0,0 0 0 0 0,0 0 0 0 0,0-1 0 0 0,1-1 0 0 0,-1-1 1 0 0,0 0-1 0 0,0-1 0 0 0,0-1 0 0 0,0 0 0 0 0,0-1 0 0 0,16-6 0 0 0,3-3-1067 0 0,-1-1-1 0 0,0-1 0 0 0,-1-2 0 0 0,-1-1 0 0 0,0-2 0 0 0,31-26 0 0 0,-30 20-3089 0 0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4:30.6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1760 0 0,'21'11'16440'0'0,"-20"-10"-16371"0"0,0-1 1 0 0,0 0 0 0 0,0 0 0 0 0,-1 1 0 0 0,1-1-1 0 0,0 1 1 0 0,0-1 0 0 0,0 1 0 0 0,0-1 0 0 0,0 1-1 0 0,-1-1 1 0 0,1 1 0 0 0,0 0 0 0 0,-1 0 0 0 0,1-1 0 0 0,0 1-1 0 0,-1 0 1 0 0,1 0 0 0 0,-1 0 0 0 0,1-1 0 0 0,-1 1-1 0 0,1 0 1 0 0,-1 0 0 0 0,0 0 0 0 0,1 0 0 0 0,-1 0-1 0 0,0 0 1 0 0,0 0 0 0 0,0 0 0 0 0,0 0 0 0 0,0 0-1 0 0,0 0 1 0 0,0 0 0 0 0,0 2 0 0 0,-4 48 412 0 0,2-30-90 0 0,1-12-411 0 0,-1 25 178 0 0,2 0 1 0 0,8 63-1 0 0,-6-86-474 0 0,0-1-1 0 0,1 1 0 0 0,0-1 0 0 0,1 0 0 0 0,8 17 0 0 0,-9-22-116 0 0,0-1 0 0 0,0 1-1 0 0,1-1 1 0 0,-1 1 0 0 0,1-1-1 0 0,0 0 1 0 0,0 0 0 0 0,0-1-1 0 0,1 1 1 0 0,-1-1 0 0 0,1 0 0 0 0,5 2-1 0 0,20 3-5916 0 0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4:31.0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173 130 1792 0 0,'-89'-68'11971'0'0,"23"20"-7720"0"0,49 34-4531 0 0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4:32.1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1 411 1488 0 0,'31'29'16808'0'0,"-21"-30"-16406"0"0,0 0-1 0 0,1-1 0 0 0,-1-1 1 0 0,0 0-1 0 0,-1 0 1 0 0,1-1-1 0 0,0 0 0 0 0,-1-1 1 0 0,0 0-1 0 0,0 0 0 0 0,0-1 1 0 0,-1 0-1 0 0,0-1 1 0 0,13-13-1 0 0,11-13-98 0 0,53-69 0 0 0,-84 100-278 0 0,48-66 1422 0 0,48-91 0 0 0,-96 168-1491 0 0,-7 28 84 0 0,-10 43-3 0 0,-54 366 71 0 0,63-348 84 0 0,3 1-1 0 0,16 152 1 0 0,7 109 1021 0 0,-19-356-1144 0 0,0 0 1 0 0,0 0-1 0 0,-1 0 1 0 0,1-1 0 0 0,-1 1-1 0 0,0 0 1 0 0,0-1-1 0 0,0 1 1 0 0,0 0-1 0 0,0-1 1 0 0,-1 1 0 0 0,0-1-1 0 0,0 0 1 0 0,0 1-1 0 0,0-1 1 0 0,0 0-1 0 0,-1 0 1 0 0,1-1 0 0 0,-6 5-1 0 0,0-1-9 0 0,0-1 0 0 0,-1 0 0 0 0,0-1 0 0 0,0 0 0 0 0,-19 6 0 0 0,1 1 26 0 0,27-11-86 0 0,0 1 0 0 0,0-1 0 0 0,0 0 0 0 0,0 0 1 0 0,0 0-1 0 0,0 0 0 0 0,0 1 0 0 0,0-1 0 0 0,0 0 1 0 0,0 0-1 0 0,0 0 0 0 0,0 0 0 0 0,0 0 0 0 0,0 1 1 0 0,0-1-1 0 0,0 0 0 0 0,0 0 0 0 0,0 0 1 0 0,0 0-1 0 0,0 1 0 0 0,0-1 0 0 0,0 0 0 0 0,0 0 1 0 0,0 0-1 0 0,0 0 0 0 0,1 0 0 0 0,-1 0 0 0 0,0 1 1 0 0,0-1-1 0 0,0 0 0 0 0,0 0 0 0 0,0 0 0 0 0,0 0 1 0 0,1 0-1 0 0,-1 0 0 0 0,0 0 0 0 0,0 0 1 0 0,0 0-1 0 0,0 0 0 0 0,0 0 0 0 0,1 0 0 0 0,-1 0 1 0 0,0 0-1 0 0,0 0 0 0 0,0 0 0 0 0,0 0 0 0 0,1 0 1 0 0,-1 0-1 0 0,0 0 0 0 0,0 0 0 0 0,0 0 0 0 0,0 0 1 0 0,0 0-1 0 0,1 0 0 0 0,-1 0 0 0 0,0 0 1 0 0,0 0-1 0 0,0 0 0 0 0,0 0 0 0 0,0 0 0 0 0,1 0 1 0 0,-1-1-1 0 0,0 1 0 0 0,0 0 0 0 0,53-4-178 0 0,-43 3 99 0 0,43-4-1034 0 0,170-15-2228 0 0,-149 16-2093 0 0,1 2-4686 0 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4:52.1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0 299 1856 0 0,'1'-29'4940'0'0,"7"-55"0"0"0,-4 62-3572 0 0,1 1 0 0 0,1-1 0 0 0,1 1 0 0 0,0 0 0 0 0,19-34 0 0 0,-8 32-565 0 0,-12 28-695 0 0,-3 18-32 0 0,-5 208 412 0 0,-2-157-467 0 0,3 0-1 0 0,4 0 1 0 0,12 76 0 0 0,-9-113-4 0 0,3 0-1 0 0,1 0 1 0 0,22 52 0 0 0,-28-79-21 0 0,0 0 1 0 0,1-1-1 0 0,0 1 1 0 0,0-1-1 0 0,1 0 0 0 0,0-1 1 0 0,1 0-1 0 0,0 0 1 0 0,0 0-1 0 0,1-1 1 0 0,0 0-1 0 0,0 0 0 0 0,1-1 1 0 0,0 0-1 0 0,0-1 1 0 0,0 1-1 0 0,15 4 1 0 0,-15-8-21 0 0,1 0 0 0 0,-1-1 0 0 0,1 0 0 0 0,-1-1 0 0 0,0 0 0 0 0,1 0 0 0 0,-1-1 0 0 0,1 0 0 0 0,-1-1 0 0 0,0 0 1 0 0,0-1-1 0 0,0 0 0 0 0,0 0 0 0 0,0 0 0 0 0,0-2 0 0 0,-1 1 0 0 0,0-1 0 0 0,0 0 0 0 0,0 0 0 0 0,12-12 0 0 0,3-4-87 0 0,0 0 0 0 0,-1-2-1 0 0,-2 0 1 0 0,36-53-1 0 0,-7 1 130 0 0,69-147 0 0 0,-101 181 393 0 0,-1 0 0 0 0,-1-1 1 0 0,-3 0-1 0 0,-1-1 0 0 0,8-76 1 0 0,-19 112-361 0 0,1 0 1 0 0,-1 0 0 0 0,0 0 0 0 0,-1-1-1 0 0,0 1 1 0 0,0 0 0 0 0,0 0 0 0 0,-1 0-1 0 0,0 0 1 0 0,-1 1 0 0 0,-4-11-1 0 0,5 14-47 0 0,1 1 1 0 0,-1 0-1 0 0,0 0 0 0 0,1 0 0 0 0,-1 1 0 0 0,0-1 0 0 0,0 0 0 0 0,0 1 0 0 0,-1-1 0 0 0,1 1 0 0 0,0 0 0 0 0,-1-1 0 0 0,1 1 0 0 0,-1 0 0 0 0,1 1 0 0 0,-1-1 0 0 0,1 0 0 0 0,-1 1 0 0 0,1-1 0 0 0,-1 1 0 0 0,0 0 0 0 0,1 0 0 0 0,-1 0 0 0 0,1 0 0 0 0,-1 0 0 0 0,0 1 1 0 0,1-1-1 0 0,-1 1 0 0 0,1 0 0 0 0,-1 0 0 0 0,1-1 0 0 0,-1 2 0 0 0,1-1 0 0 0,-4 2 0 0 0,1-1-20 0 0,0 0 0 0 0,0 1 0 0 0,0 0 0 0 0,0 0 0 0 0,0 0 0 0 0,0 1 1 0 0,1-1-1 0 0,0 1 0 0 0,-1 0 0 0 0,1 1 0 0 0,1-1 0 0 0,-1 1 0 0 0,1-1 0 0 0,0 1 0 0 0,0 0 0 0 0,0 0 1 0 0,0 0-1 0 0,1 1 0 0 0,0-1 0 0 0,0 1 0 0 0,1-1 0 0 0,0 1 0 0 0,-1 0 0 0 0,2-1 0 0 0,-1 1 0 0 0,1 0 1 0 0,0 0-1 0 0,0-1 0 0 0,0 1 0 0 0,1 0 0 0 0,2 8 0 0 0,-1-4-67 0 0,1 0-1 0 0,0 0 1 0 0,1 0-1 0 0,0-1 1 0 0,0 1-1 0 0,1-1 1 0 0,0 0-1 0 0,1-1 1 0 0,-1 1-1 0 0,2-1 1 0 0,-1 0-1 0 0,1-1 1 0 0,1 1-1 0 0,-1-1 1 0 0,1-1-1 0 0,17 12 1 0 0,-11-11-152 0 0,-1-1 0 0 0,1 0 0 0 0,0-1 0 0 0,0 0 0 0 0,1-1 0 0 0,-1-1 1 0 0,1 0-1 0 0,0-1 0 0 0,0-1 0 0 0,0 0 0 0 0,0-1 0 0 0,0-1 0 0 0,0 0 0 0 0,0-1 0 0 0,-1 0 1 0 0,1-1-1 0 0,0-1 0 0 0,-1-1 0 0 0,15-6 0 0 0,7-6-833 0 0,-1-1-1 0 0,-1-1 1 0 0,-1-2 0 0 0,0-2 0 0 0,-2-1-1 0 0,30-29 1 0 0,-38 33-3067 0 0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4:52.6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170 46 1764 0 0,'-1'-31'13973'0'0,"1"31"-13916"0"0,0-1 1 0 0,-1 0 0 0 0,1 1 0 0 0,-1-1-1 0 0,1 0 1 0 0,0 1 0 0 0,-1-1-1 0 0,1 1 1 0 0,-1-1 0 0 0,1 1-1 0 0,-1-1 1 0 0,0 1 0 0 0,1-1 0 0 0,-1 1-1 0 0,1-1 1 0 0,-1 1 0 0 0,0 0-1 0 0,1-1 1 0 0,-1 1 0 0 0,0 0-1 0 0,0 0 1 0 0,1-1 0 0 0,-1 1-1 0 0,0 0 1 0 0,1 0 0 0 0,-1 0 0 0 0,0 0-1 0 0,0 0 1 0 0,1 0 0 0 0,-1 0-1 0 0,0 0 1 0 0,0 0 0 0 0,1 0-1 0 0,-2 1 1 0 0,-33 16 826 0 0,23-9-718 0 0,1 0-1 0 0,0 1 0 0 0,-13 15 1 0 0,18-17-115 0 0,0 1 1 0 0,0 0 0 0 0,1 0-1 0 0,1 0 1 0 0,-1 1 0 0 0,1 0-1 0 0,0 0 1 0 0,1 0 0 0 0,0 0-1 0 0,1 0 1 0 0,0 0 0 0 0,-2 20-1 0 0,4-24-79 0 0,1 0-1 0 0,-1 0 0 0 0,1-1 1 0 0,0 1-1 0 0,0 0 1 0 0,0 0-1 0 0,1 0 0 0 0,-1-1 1 0 0,1 1-1 0 0,0-1 0 0 0,1 1 1 0 0,-1-1-1 0 0,1 0 1 0 0,0 0-1 0 0,0 0 0 0 0,0 0 1 0 0,0 0-1 0 0,1-1 0 0 0,0 1 1 0 0,-1-1-1 0 0,1 0 1 0 0,0 0-1 0 0,1-1 0 0 0,-1 1 1 0 0,0-1-1 0 0,10 3 0 0 0,-6-1-58 0 0,0-2 0 0 0,1 1 0 0 0,0-1 0 0 0,-1-1-1 0 0,1 0 1 0 0,0 0 0 0 0,0 0 0 0 0,0-1-1 0 0,0-1 1 0 0,0 1 0 0 0,-1-1 0 0 0,1-1 0 0 0,0 0-1 0 0,-1 0 1 0 0,1-1 0 0 0,-1 0 0 0 0,0 0 0 0 0,1-1-1 0 0,-2 0 1 0 0,1 0 0 0 0,0-1 0 0 0,-1 0-1 0 0,0 0 1 0 0,0-1 0 0 0,-1 0 0 0 0,10-11 0 0 0,-10 11 162 0 0,-1-1 1 0 0,0 0 0 0 0,0 0 0 0 0,-1 0-1 0 0,0 0 1 0 0,-1-1 0 0 0,1 1 0 0 0,-1-1-1 0 0,-1 0 1 0 0,1 0 0 0 0,-1 0 0 0 0,-1-1-1 0 0,0 1 1 0 0,0 0 0 0 0,0-1 0 0 0,-1 1-1 0 0,0 0 1 0 0,-3-13 0 0 0,2 16-56 0 0,0 1 0 0 0,0-1 0 0 0,0 1-1 0 0,-1-1 1 0 0,0 1 0 0 0,0 0 0 0 0,0 0 0 0 0,0 0 0 0 0,-1 0-1 0 0,0 0 1 0 0,0 1 0 0 0,0-1 0 0 0,0 1 0 0 0,0 0 0 0 0,-1 0 0 0 0,1 0-1 0 0,-1 0 1 0 0,0 0 0 0 0,0 1 0 0 0,-7-4 0 0 0,4 3-487 0 0,1 1-1 0 0,-1 0 1 0 0,0 0 0 0 0,0 0 0 0 0,-10-1-1 0 0,-35 5-7518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39:52.9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1 276 956 0 0,'2'-51'11495'0'0,"4"23"-7390"0"0,-6 28-4069 0 0,0-1 0 0 0,1 0 0 0 0,-1 1 0 0 0,0-1 0 0 0,1 0 0 0 0,-1 1 0 0 0,0-1 0 0 0,1 0 0 0 0,-1 1 1 0 0,1-1-1 0 0,-1 1 0 0 0,1-1 0 0 0,0 1 0 0 0,-1-1 0 0 0,1 1 0 0 0,0-1 0 0 0,-1 1 0 0 0,1 0 0 0 0,0-1 1 0 0,-1 1-1 0 0,1 0 0 0 0,0-1 0 0 0,-1 1 0 0 0,1 0 0 0 0,0 0 0 0 0,0 0 0 0 0,-1 0 0 0 0,1 0 0 0 0,0 0 1 0 0,0 0-1 0 0,0 0 0 0 0,-1 0 0 0 0,1 0 0 0 0,0 0 0 0 0,0 1 0 0 0,-1-1 0 0 0,1 0 0 0 0,0 0 1 0 0,-1 1-1 0 0,1-1 0 0 0,0 0 0 0 0,-1 1 0 0 0,1-1 0 0 0,0 1 0 0 0,-1-1 0 0 0,1 1 0 0 0,-1-1 0 0 0,1 1 1 0 0,-1-1-1 0 0,1 1 0 0 0,-1 0 0 0 0,1-1 0 0 0,-1 2 0 0 0,17 29 180 0 0,-3 2 1 0 0,0 0-1 0 0,15 59 0 0 0,-6-15-122 0 0,-1-13-7 0 0,3 0 0 0 0,58 108-1 0 0,-75-158-3 0 0,-7-11-7 0 0,0 0 1 0 0,1 0 0 0 0,0 0 0 0 0,-1 0 0 0 0,1 0 0 0 0,0-1-1 0 0,0 1 1 0 0,1-1 0 0 0,-1 1 0 0 0,0-1 0 0 0,6 4 0 0 0,-7-5 63 0 0,17-7 128 0 0,-13 1-232 0 0,0 1 1 0 0,0-1 0 0 0,-1 0-1 0 0,1 0 1 0 0,-1-1 0 0 0,-1 1-1 0 0,1-1 1 0 0,-1 0 0 0 0,0 0-1 0 0,4-11 1 0 0,148-491-115 0 0,-106 326-918 0 0,-48 178 794 0 0,14-38-4100 0 0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4:53.1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133 26 96 0 0,'-24'-2'4957'0'0,"11"2"-2690"0"0,-1-1-1 0 0,1-1 0 0 0,-1-1 1 0 0,1 1-1 0 0,-16-7 881 0 0,17 5-573 0 0,52 2-2170 0 0,0 2-1 0 0,47 5 0 0 0,5 1-378 0 0,1812 59-6046 0 0,-1757-60 4053 0 0,-143-5 1217 0 0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4:53.7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1 100 2124 0 0,'19'-66'15450'0'0,"-4"33"-11592"0"0,-2 55-3613 0 0,-13 34-138 0 0,3-1-1 0 0,2 1 1 0 0,14 58 0 0 0,-13-88-111 0 0,1 0 0 0 0,1 0 0 0 0,2-1 0 0 0,0 0 0 0 0,2 0 0 0 0,0-1 1 0 0,2-1-1 0 0,23 31 0 0 0,-33-49-17 0 0,0 0 0 0 0,0 0 0 0 0,1 0 0 0 0,-1-1 0 0 0,1 1-1 0 0,0-1 1 0 0,1-1 0 0 0,-1 1 0 0 0,1-1 0 0 0,-1 0 0 0 0,1 0 0 0 0,0 0 0 0 0,0-1 0 0 0,0 0 0 0 0,1 0 0 0 0,-1 0 0 0 0,0-1 0 0 0,1 0 0 0 0,-1-1 0 0 0,1 1 0 0 0,-1-1 0 0 0,0 0 0 0 0,1-1 0 0 0,-1 1 0 0 0,12-4 0 0 0,-6 0-7 0 0,0 0 0 0 0,0-1 0 0 0,0-1 0 0 0,-1 0 0 0 0,0 0 0 0 0,0-1 0 0 0,0-1 0 0 0,-1 0 0 0 0,0 0 0 0 0,-1-1 0 0 0,0 0 0 0 0,11-14 0 0 0,-3 1 259 0 0,0-2-1 0 0,-1 0 1 0 0,-1 0-1 0 0,-1-2 1 0 0,-2 0-1 0 0,14-38 1 0 0,-22 53-75 0 0,-1 0 0 0 0,0-1 1 0 0,0 0-1 0 0,-1 0 0 0 0,-1 1 0 0 0,0-1 0 0 0,0 0 0 0 0,-1 0 1 0 0,-1 0-1 0 0,0 0 0 0 0,-1 0 0 0 0,0 0 0 0 0,0 0 0 0 0,-2 1 1 0 0,1-1-1 0 0,-1 1 0 0 0,-12-21 0 0 0,14 28-152 0 0,-1 0 1 0 0,1 0-1 0 0,-1 1 1 0 0,0 0-1 0 0,0-1 0 0 0,0 1 1 0 0,-1 0-1 0 0,1 1 0 0 0,-1-1 1 0 0,0 0-1 0 0,0 1 0 0 0,0 0 1 0 0,0 0-1 0 0,0 0 1 0 0,0 1-1 0 0,0-1 0 0 0,0 1 1 0 0,-1 0-1 0 0,1 0 0 0 0,-1 1 1 0 0,1-1-1 0 0,-1 1 1 0 0,1 0-1 0 0,-1 0 0 0 0,1 0 1 0 0,-6 2-1 0 0,8-3-20 0 0,-1 1-1 0 0,1 0 1 0 0,-1 1-1 0 0,1-1 1 0 0,-1 0-1 0 0,1 1 1 0 0,-1-1-1 0 0,1 1 1 0 0,-1 0-1 0 0,1 0 1 0 0,0 0-1 0 0,0 0 1 0 0,-1 0-1 0 0,1 0 1 0 0,0 1-1 0 0,0-1 1 0 0,0 1 0 0 0,0-1-1 0 0,0 1 1 0 0,1 0-1 0 0,-1 0 1 0 0,1 0-1 0 0,-1 0 1 0 0,1 0-1 0 0,-1 0 1 0 0,1 0-1 0 0,0 0 1 0 0,0 0-1 0 0,0 1 1 0 0,0-1-1 0 0,1 0 1 0 0,-1 1-1 0 0,0 3 1 0 0,1-2-94 0 0,0 0 0 0 0,1 0 0 0 0,-1 0 0 0 0,1 0-1 0 0,0 0 1 0 0,0 0 0 0 0,0-1 0 0 0,1 1 0 0 0,-1 0 0 0 0,1-1 0 0 0,0 1 0 0 0,0-1 0 0 0,0 0-1 0 0,1 0 1 0 0,-1 0 0 0 0,1 0 0 0 0,0 0 0 0 0,-1 0 0 0 0,7 4 0 0 0,2 0-264 0 0,0-1 0 0 0,0 0 0 0 0,1-1 0 0 0,-1-1 0 0 0,1 1 0 0 0,0-2 1 0 0,0 0-1 0 0,0 0 0 0 0,1-1 0 0 0,-1 0 0 0 0,22-1 0 0 0,12-1-2569 0 0,80-12 0 0 0,-34-6-3511 0 0,-68 11 2746 0 0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4:54.1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0 496 0 0,'-4'69'16297'0'0,"-1"4"-10820"0"0,11-1-6397 0 0,-5-66 615 0 0,0 0 0 0 0,0-1 0 0 0,1 1 0 0 0,0-1 0 0 0,0 1 0 0 0,1-1 1 0 0,-1 0-1 0 0,1 1 0 0 0,0-1 0 0 0,1-1 0 0 0,-1 1 0 0 0,1 0 0 0 0,0-1 0 0 0,0 0 0 0 0,0 0 0 0 0,1 0 1 0 0,-1 0-1 0 0,1-1 0 0 0,0 0 0 0 0,0 0 0 0 0,10 5 0 0 0,-11-7-274 0 0,0 0 0 0 0,-1 0 0 0 0,1 0 0 0 0,0 0 0 0 0,0-1 0 0 0,0 1 0 0 0,0-1 0 0 0,0 0 0 0 0,0 0 0 0 0,0 0 0 0 0,0-1 0 0 0,-1 1 0 0 0,6-2 0 0 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4:44:54.5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98 81 2236,'-12'-15'2352,"-1"3"-719,2 4-221,0-2-400,-2 2-12,4 2-268,0-1-16,2 1 176,-6-2-792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4:55.0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36 360 0 0,'-7'-1'17214'0'0,"44"-4"-14785"0"0,49-3-2287 0 0,115-4-475 0 0,-72 2-5361 0 0,-104 15 2151 0 0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4:55.4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15 392 0 0,'-9'4'8439'0'0,"18"-2"-8046"0"0,0-1 0 0 0,0 0-1 0 0,1-1 1 0 0,-1 1-1 0 0,0-2 1 0 0,0 1-1 0 0,13-4 1 0 0,3 2-77 0 0,42-4-191 0 0,92-5-62 0 0,-58 14-6696 0 0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4:56.0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95 390 1868 0 0,'-22'-20'9470'0'0,"20"12"-8544"0"0,1 0 0 0 0,-1 0 0 0 0,1 1-1 0 0,0-1 1 0 0,1 0 0 0 0,0-9 0 0 0,12-51 2078 0 0,-8 54-2748 0 0,1 0 1 0 0,0 1-1 0 0,1-1 1 0 0,1 1-1 0 0,0 0 1 0 0,17-22-1 0 0,-14 23-234 0 0,0 2-1 0 0,0-1 1 0 0,1 1-1 0 0,1 1 1 0 0,-1 0-1 0 0,1 0 1 0 0,1 1-1 0 0,0 1 1 0 0,0 0 0 0 0,0 1-1 0 0,1 0 1 0 0,20-5-1 0 0,-26 9-28 0 0,-1 0 0 0 0,1 1 0 0 0,0 0-1 0 0,0 1 1 0 0,0-1 0 0 0,0 1 0 0 0,0 1 0 0 0,0 0 0 0 0,0 0-1 0 0,0 0 1 0 0,0 1 0 0 0,0 0 0 0 0,-1 1 0 0 0,1 0 0 0 0,-1 0-1 0 0,0 0 1 0 0,0 1 0 0 0,0 0 0 0 0,0 1 0 0 0,-1-1-1 0 0,1 1 1 0 0,-1 0 0 0 0,0 1 0 0 0,7 9 0 0 0,-6-6 21 0 0,-1 0 1 0 0,0 1 0 0 0,0-1-1 0 0,-1 1 1 0 0,-1 1 0 0 0,1-1 0 0 0,-2 1-1 0 0,1-1 1 0 0,-1 1 0 0 0,-1 0-1 0 0,0 1 1 0 0,-1-1 0 0 0,0 0-1 0 0,-1 0 1 0 0,0 0 0 0 0,0 1-1 0 0,-1-1 1 0 0,-1 0 0 0 0,0 0-1 0 0,0 0 1 0 0,-7 16 0 0 0,-1 2 26 0 0,-1 0 0 0 0,-2 0 1 0 0,-1-1-1 0 0,-1-1 0 0 0,-1 0 1 0 0,-31 37-1 0 0,13-26 544 0 0,-2-1 1 0 0,-1-2-1 0 0,-83 59 0 0 0,66-54 410 0 0,-67 65 1 0 0,120-104-978 0 0,0 0 1 0 0,0 0-1 0 0,0-1 1 0 0,0 1-1 0 0,0 0 1 0 0,0 0 0 0 0,1 0-1 0 0,-1 0 1 0 0,0 0-1 0 0,0 0 1 0 0,1 0-1 0 0,-1 0 1 0 0,1 0 0 0 0,-1 0-1 0 0,1 0 1 0 0,0 1-1 0 0,-1-1 1 0 0,1 0-1 0 0,0 0 1 0 0,0 0 0 0 0,0 0-1 0 0,0 1 1 0 0,0-1-1 0 0,0 0 1 0 0,0 0-1 0 0,0 0 1 0 0,0 1 0 0 0,1-1-1 0 0,-1 0 1 0 0,0 0-1 0 0,1 0 1 0 0,-1 0 0 0 0,1 0-1 0 0,-1 0 1 0 0,1 1-1 0 0,0-1 1 0 0,-1 0-1 0 0,1-1 1 0 0,0 1 0 0 0,0 0-1 0 0,0 0 1 0 0,-1 0-1 0 0,1 0 1 0 0,0-1-1 0 0,0 1 1 0 0,0 0 0 0 0,0-1-1 0 0,0 1 1 0 0,1-1-1 0 0,-1 1 1 0 0,0-1-1 0 0,0 0 1 0 0,2 1 0 0 0,9 4 27 0 0,0-1 0 0 0,0-1 0 0 0,24 4 0 0 0,-32-6-33 0 0,463 46-2067 0 0,-411-42 2035 0 0,5-3-1483 0 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4:59.0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0 108 784 0 0,'3'-5'4045'0'0,"9"-8"-2839"0"0,1 6-792 0 0,2 0-1 0 0,-1 0 0 0 0,1 1 1 0 0,0 1-1 0 0,0 0 0 0 0,30-4 1 0 0,99-6-80 0 0,-126 14-244 0 0,468-22-225 0 0,-422 21 27 0 0,-6 0-986 0 0,-20 1-3192 0 0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4:59.3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51 1084 0 0,'0'0'3316'0'0,"14"-4"-305"0"0,293-26 2233 0 0,157 18-7563 0 0,-416 8-2781 0 0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4:59.9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85 99 1992 0 0,'-82'-99'17036'0'0,"82"100"-17011"0"0,0-1-1 0 0,-1 1 1 0 0,1-1 0 0 0,0 1 0 0 0,-1-1-1 0 0,1 1 1 0 0,0-1 0 0 0,0 1 0 0 0,0 0 0 0 0,-1-1-1 0 0,1 1 1 0 0,0-1 0 0 0,0 1 0 0 0,0 0-1 0 0,0-1 1 0 0,0 1 0 0 0,0 0 0 0 0,0-1 0 0 0,0 1-1 0 0,1-1 1 0 0,-1 1 0 0 0,0 0 0 0 0,0-1 0 0 0,0 1-1 0 0,1-1 1 0 0,-1 1 0 0 0,0-1 0 0 0,1 1-1 0 0,0 0 1 0 0,8 21 249 0 0,30 39-179 0 0,2-2 0 0 0,4-1 0 0 0,57 57 0 0 0,-2 0 17 0 0,-60-72-61 0 0,-28-31-38 0 0,0 1-1 0 0,0-1 0 0 0,-2 2 0 0 0,1 0 0 0 0,-2 0 1 0 0,0 1-1 0 0,13 30 0 0 0,-21-41 32 0 0,0 0 0 0 0,-1 0 0 0 0,1 1 0 0 0,-1-1 0 0 0,0 0 0 0 0,-1 1 0 0 0,1-1 0 0 0,-1 0 0 0 0,0 1 0 0 0,0-1 0 0 0,0 0 0 0 0,-1 0 0 0 0,1 0-1 0 0,-1 0 1 0 0,0 0 0 0 0,0 0 0 0 0,0-1 0 0 0,-4 5 0 0 0,-6 9 259 0 0,-2 0 0 0 0,-22 21 0 0 0,18-18-194 0 0,-71 71-119 0 0,-49 58 544 0 0,79-67-4354 0 0,45-59-814 0 0,-19 46 0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39:53.3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1 2080 0 0,'-4'13'4893'0'0,"9"47"810"0"0,1 8-4031 0 0,-6-51-1457 0 0,4 117 1020 0 0,-2-114-1358 0 0,1 0 1 0 0,1 0 0 0 0,1 0-1 0 0,11 30 1 0 0,-2-29-1650 0 0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5:02.5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64 924 0 0,'6'-12'19658'0'0,"1"5"-18301"0"0,38-3-1033 0 0,-1 1 1 0 0,1 3-1 0 0,1 1 1 0 0,73 3-1 0 0,-74 1-468 0 0,107-5-656 0 0,-26 1-2992 0 0,-45 4-7508 0 0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5:02.9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77 1 140 0 0,'-10'3'2012'0'0,"1"0"0"0"0,-1 1 0 0 0,-9 5 2012 0 0,-7 8-1648 0 0,26-17-2255 0 0,0 1 0 0 0,0-1 0 0 0,-1 1 0 0 0,1 0 0 0 0,0-1 0 0 0,0 1 0 0 0,-1 0 0 0 0,1-1 0 0 0,0 1 0 0 0,0 0 0 0 0,0-1 1 0 0,0 1-1 0 0,0 0 0 0 0,7 11 2542 0 0,-7-12-2542 0 0,1 0 0 0 0,0 1 0 0 0,-1-1 0 0 0,1 0 1 0 0,-1 0-1 0 0,1 1 0 0 0,1-1 0 0 0,27 16 1424 0 0,-2-7-776 0 0,0-2 1 0 0,0 0-1 0 0,1-2 1 0 0,47 4-1 0 0,119-6-382 0 0,-60-3-1542 0 0,-51 8-2951 0 0,-28 4-5867 0 0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5:03.4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300 64 1816 0 0,'-55'-63'16878'0'0,"76"90"-13085"0"0,38 59-3073 0 0,15 24-899 0 0,-21-30 157 0 0,72 150-1 0 0,-123-225 90 0 0,0 0 0 0 0,0 1 0 0 0,0-1 0 0 0,-1 1 0 0 0,0-1 0 0 0,0 1 0 0 0,0-1 0 0 0,-1 1 0 0 0,1 0-1 0 0,-1 0 1 0 0,-1-1 0 0 0,1 1 0 0 0,-1 0 0 0 0,0-1 0 0 0,0 1 0 0 0,-1-1 0 0 0,0 1 0 0 0,0-1-1 0 0,0 0 1 0 0,0 0 0 0 0,-1 1 0 0 0,0-2 0 0 0,0 1 0 0 0,0 0 0 0 0,-8 7 0 0 0,-8 9 277 0 0,-1-2 0 0 0,-1 0 0 0 0,-1-1 0 0 0,-26 17 0 0 0,11-9-449 0 0,-202 175-51 0 0,164-129-2532 0 0,4 4-3520 0 0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5:19.3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646 46 2252 0 0,'-30'-33'6856'0'0,"28"32"-6561"0"0,0-1 1 0 0,0 1-1 0 0,-1-1 1 0 0,1 1-1 0 0,-1 0 1 0 0,1 0-1 0 0,-1 0 1 0 0,1 1-1 0 0,-1-1 1 0 0,-5 0-1 0 0,4 1-151 0 0,0 0 0 0 0,0 1-1 0 0,-1 0 1 0 0,1 0 0 0 0,0 0 0 0 0,0 0-1 0 0,0 1 1 0 0,0-1 0 0 0,0 1 0 0 0,1 0-1 0 0,-1 0 1 0 0,0 0 0 0 0,1 1 0 0 0,-1 0 0 0 0,1-1-1 0 0,-6 7 1 0 0,-17 18 483 0 0,1 1 0 0 0,1 1 0 0 0,-34 55 0 0 0,-49 105 574 0 0,106-186-1186 0 0,-44 83 506 0 0,4 2 0 0 0,4 2 0 0 0,4 2 1 0 0,4 0-1 0 0,4 2 0 0 0,4 1 1 0 0,4 1-1 0 0,-6 140 0 0 0,23-175-536 0 0,2 0 0 0 0,2 0 0 0 0,4-1 0 0 0,2 0 0 0 0,2 0 0 0 0,25 67 0 0 0,-20-80-570 0 0,2-2-1 0 0,2 0 1 0 0,2-1 0 0 0,2-2 0 0 0,1 0-1 0 0,3-2 1 0 0,1-1 0 0 0,47 47-1 0 0,-18-36-3482 0 0,-14-25-1991 0 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5:19.8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162 73 828 0 0,'-17'-72'15812'0'0,"13"84"-13697"0"0,-54 575 3500 0 0,26-188-5091 0 0,20-274-3101 0 0,-21-197-11315 0 0,29 10 11592 0 0,3 18-1421 0 0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5:20.1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107 601 188 0 0,'-6'-156'8654'0'0,"2"92"-4489"0"0,2 0-1 0 0,11-101 1 0 0,-8 158-4067 0 0,0 0 0 0 0,0 0 1 0 0,1 0-1 0 0,0 0 0 0 0,1 0 0 0 0,-1 0 1 0 0,1 1-1 0 0,0 0 0 0 0,1-1 0 0 0,0 1 0 0 0,0 0 1 0 0,0 1-1 0 0,1-1 0 0 0,-1 1 0 0 0,1 0 1 0 0,1 0-1 0 0,-1 0 0 0 0,1 1 0 0 0,-1-1 1 0 0,1 1-1 0 0,0 1 0 0 0,1-1 0 0 0,-1 1 0 0 0,1 0 1 0 0,-1 1-1 0 0,1 0 0 0 0,13-3 0 0 0,-6 3-100 0 0,0 0 0 0 0,-1 1 0 0 0,1 1-1 0 0,0 0 1 0 0,0 1 0 0 0,0 1 0 0 0,0 0-1 0 0,0 0 1 0 0,-1 2 0 0 0,0 0 0 0 0,1 0-1 0 0,-1 1 1 0 0,19 10 0 0 0,-9-1-27 0 0,0 0 0 0 0,-2 1 0 0 0,1 2-1 0 0,-2 0 1 0 0,0 1 0 0 0,-1 1 0 0 0,-1 0 0 0 0,-1 2 0 0 0,0 0 0 0 0,-2 1 0 0 0,-1 0 0 0 0,0 1 0 0 0,-2 1-1 0 0,0 0 1 0 0,-2 1 0 0 0,12 45 0 0 0,-14-38 11 0 0,-1 0 1 0 0,-3 0-1 0 0,0 0 1 0 0,-2 1-1 0 0,-1 0 0 0 0,-2 0 1 0 0,-1-1-1 0 0,-2 1 1 0 0,-1-1-1 0 0,-1 0 0 0 0,-2 0 1 0 0,-1-1-1 0 0,-19 42 0 0 0,8-28 222 0 0,-3-1 0 0 0,-1-1 0 0 0,-3-1-1 0 0,-1-1 1 0 0,-34 38 0 0 0,40-55 40 0 0,-1 0 0 0 0,-1-1 1 0 0,-1-2-1 0 0,0 0 0 0 0,-2-2 1 0 0,0-1-1 0 0,-2-1 0 0 0,-46 21 0 0 0,64-34-289 0 0,0 0 0 0 0,-1-1 0 0 0,1 0 0 0 0,-1-1 0 0 0,1 0 0 0 0,-1-1 0 0 0,0 0 0 0 0,0-1 0 0 0,0-1 0 0 0,1 1 0 0 0,-16-4 0 0 0,21 2-369 0 0,1 1 1 0 0,-1-1 0 0 0,1 0-1 0 0,0 0 1 0 0,-1-1-1 0 0,1 1 1 0 0,0-1-1 0 0,1 0 1 0 0,-1-1 0 0 0,-8-6-1 0 0,7 2-1164 0 0,3 4 788 0 0,0 0 1 0 0,1 0-1 0 0,-1 0 1 0 0,1 0 0 0 0,0-1-1 0 0,0 1 1 0 0,0-1-1 0 0,1 1 1 0 0,0-1 0 0 0,-1 0-1 0 0,2 0 1 0 0,-2-6 0 0 0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5:20.6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0 246 4824 0 0,'17'-44'8574'0'0,"21"-9"-4377"0"0,-7 13-2186 0 0,-30 39-1992 0 0,0 1 0 0 0,0-1 1 0 0,0 0-1 0 0,0 1 0 0 0,0-1 0 0 0,0 0 1 0 0,1 1-1 0 0,-1-1 0 0 0,0 1 0 0 0,0 0 1 0 0,0-1-1 0 0,0 1 0 0 0,1 0 0 0 0,-1 0 1 0 0,0 0-1 0 0,0 0 0 0 0,1 0 1 0 0,-1 0-1 0 0,0 0 0 0 0,0 0 0 0 0,1 0 1 0 0,-1 1-1 0 0,0-1 0 0 0,0 0 0 0 0,2 2 1 0 0,28 13 18 0 0,-23-5-29 0 0,0 0-1 0 0,0 0 1 0 0,-1 1-1 0 0,0 0 1 0 0,-1 1-1 0 0,0-1 1 0 0,-1 1-1 0 0,7 24 1 0 0,20 106 176 0 0,-30-132-149 0 0,4 18 237 0 0,11 82 799 0 0,-16-98-59 0 0,-1-1 0 0 0,0 1 0 0 0,-4 23 772 0 0,-9-56-806 0 0,11-7-1033 0 0,0 1 1 0 0,2-1-1 0 0,0 0 0 0 0,2 1 1 0 0,2-1-1 0 0,10-43 0 0 0,3 5-1991 0 0,39-94 0 0 0,-49 143 1178 0 0,1 0 0 0 0,0 0 0 0 0,12-16 0 0 0,10-1-3177 0 0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5:20.9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 0 1684 0 0,'17'32'16487'0'0,"-30"13"-15451"0"0,0-3-105 0 0,3 0 1 0 0,-10 69 0 0 0,19-96-1203 0 0,1 0 1 0 0,0 1 0 0 0,1-1-1 0 0,4 21 1 0 0,-3-25-312 0 0,1 0-1 0 0,0-1 1 0 0,1 1-1 0 0,0-1 1 0 0,0 0 0 0 0,2 0-1 0 0,5 9 1 0 0,8 3-2767 0 0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5:21.3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133 110 1920 0 0,'-20'-21'3364'0'0,"4"3"-795"0"0,3 2-737 0 0,-1 2-588 0 0,1 3-604 0 0,0 3-276 0 0,4 0-292 0 0,0 1 88 0 0,-2 4-56 0 0,-3 0-200 0 0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5:21.6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1280 0 0,'45'25'16913'0'0,"-30"-15"-15600"0"0,-5 9-1089 0 0,-1 0 0 0 0,-1 1 0 0 0,-1 0 0 0 0,0 0 0 0 0,-2 1 0 0 0,5 29 0 0 0,3 10-117 0 0,-1-9-61 0 0,27 87 505 0 0,-39-137-532 0 0,0 1 0 0 0,1-1-1 0 0,-1 0 1 0 0,1 0 0 0 0,-1 1 0 0 0,1-1-1 0 0,-1 0 1 0 0,1 0 0 0 0,0 0 0 0 0,0 0 0 0 0,-1 0-1 0 0,1 0 1 0 0,0 0 0 0 0,0 0 0 0 0,0 0 0 0 0,0 0-1 0 0,0 0 1 0 0,0 0 0 0 0,0-1 0 0 0,1 1-1 0 0,-1 0 1 0 0,0-1 0 0 0,0 1 0 0 0,0-1 0 0 0,1 0-1 0 0,-1 1 1 0 0,0-1 0 0 0,1 0 0 0 0,-1 0 0 0 0,2 0-1 0 0,0 0-14 0 0,0-1-1 0 0,0 0 0 0 0,0 0 0 0 0,0 0 0 0 0,0-1 1 0 0,0 1-1 0 0,0-1 0 0 0,0 0 0 0 0,-1 1 0 0 0,1-1 1 0 0,-1-1-1 0 0,3-1 0 0 0,10-11-227 0 0,-2 0 1 0 0,23-32 0 0 0,-35 46 210 0 0,77-134-2233 0 0,-59 98 298 0 0,1 1 0 0 0,3 1 0 0 0,33-42 0 0 0,-48 71 179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39:53.7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76 71 2572 0 0,'-19'-18'3898'0'0,"-22"-17"2801"0"0,26 18-5557 0 0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5:22.0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0 337 2380 0 0,'16'10'4493'0'0,"-7"-9"-3875"0"0,1-1 1 0 0,-1 0-1 0 0,1 0 1 0 0,0-1-1 0 0,-1 0 1 0 0,1-1-1 0 0,-1 0 1 0 0,0 0-1 0 0,1-1 1 0 0,-1-1-1 0 0,10-4 1 0 0,20-11 58 0 0,39-25 1 0 0,-75 42-604 0 0,22-13 383 0 0,67-43 1706 0 0,-83 51-1741 0 0,-1 0 0 0 0,1 0 1 0 0,-1 0-1 0 0,-1-1 0 0 0,1-1 0 0 0,-1 1 0 0 0,8-15 0 0 0,-13 21-392 0 0,-1 0-1 0 0,1 0 0 0 0,-1-1 0 0 0,0 1 1 0 0,0 0-1 0 0,0-1 0 0 0,0 1 0 0 0,0-1 1 0 0,0 0-1 0 0,-1 1 0 0 0,0-1 0 0 0,1 1 1 0 0,-1-1-1 0 0,0 0 0 0 0,0 1 0 0 0,0-1 1 0 0,0 0-1 0 0,-1 1 0 0 0,1-1 0 0 0,-1 1 1 0 0,0-1-1 0 0,0 1 0 0 0,1-1 1 0 0,-2 1-1 0 0,1-1 0 0 0,0 1 0 0 0,0 0 1 0 0,-1-1-1 0 0,1 1 0 0 0,-1 0 0 0 0,0 0 1 0 0,0 0-1 0 0,1 0 0 0 0,-1 1 0 0 0,0-1 1 0 0,-1 0-1 0 0,1 1 0 0 0,0 0 0 0 0,0-1 1 0 0,-1 1-1 0 0,-2-1 0 0 0,-3-2-32 0 0,0 2-1 0 0,0-1 1 0 0,0 1-1 0 0,-1 0 1 0 0,1 1 0 0 0,0 0-1 0 0,-1 0 1 0 0,1 1-1 0 0,-1 0 1 0 0,1 0-1 0 0,-1 1 1 0 0,-8 1-1 0 0,3 2 22 0 0,0 0 0 0 0,1 1-1 0 0,-1 0 1 0 0,1 1-1 0 0,1 0 1 0 0,-1 1 0 0 0,1 1-1 0 0,0 0 1 0 0,0 0 0 0 0,1 1-1 0 0,1 1 1 0 0,-1 0-1 0 0,-16 21 1 0 0,21-23-77 0 0,0 1 1 0 0,1 0 0 0 0,0 0-1 0 0,0 0 1 0 0,1 0-1 0 0,1 1 1 0 0,-1-1-1 0 0,1 1 1 0 0,1 0 0 0 0,0 0-1 0 0,1 0 1 0 0,-1 0-1 0 0,2 0 1 0 0,0 0-1 0 0,0 1 1 0 0,0-1-1 0 0,2 0 1 0 0,-1 0 0 0 0,1 0-1 0 0,4 12 1 0 0,-2-10-203 0 0,1 1 0 0 0,0-1 0 0 0,1 0 0 0 0,0 0 0 0 0,1 0 0 0 0,1-1 0 0 0,-1 0 0 0 0,2-1 0 0 0,-1 0 0 0 0,2 0 0 0 0,-1-1 0 0 0,1 0 0 0 0,1 0 0 0 0,-1-1 0 0 0,1-1 0 0 0,1 0 0 0 0,-1 0 0 0 0,23 8 0 0 0,-20-10 135 0 0,1 0 1 0 0,-1-1 0 0 0,1-1-1 0 0,0-1 1 0 0,0 0 0 0 0,0-1-1 0 0,0 0 1 0 0,0-1 0 0 0,0-1 0 0 0,-1-1-1 0 0,1 0 1 0 0,0 0 0 0 0,0-2-1 0 0,-1 0 1 0 0,0 0 0 0 0,21-10-1 0 0,-6-2 802 0 0,1 0-1 0 0,-2-2 0 0 0,0-1 0 0 0,28-26 0 0 0,96-100 3892 0 0,-79 73-2024 0 0,-62 59-2220 0 0,-8 9-261 0 0,0 1 1 0 0,0 0-1 0 0,0 0 1 0 0,0 0-1 0 0,0 0 1 0 0,1 0-1 0 0,-1 1 0 0 0,1 0 1 0 0,7-4-1 0 0,-10 5-63 0 0,1 0-1 0 0,0 1 1 0 0,0-1-1 0 0,0 1 1 0 0,-1-1-1 0 0,1 1 1 0 0,0 0-1 0 0,0 0 0 0 0,0 0 1 0 0,0 0-1 0 0,0 0 1 0 0,0 0-1 0 0,0 0 1 0 0,-1 1-1 0 0,1-1 1 0 0,0 0-1 0 0,0 1 0 0 0,0 0 1 0 0,0 0-1 0 0,-1-1 1 0 0,1 1-1 0 0,0 0 1 0 0,-1 0-1 0 0,1 0 1 0 0,-1 1-1 0 0,1-1 1 0 0,-1 0-1 0 0,0 0 0 0 0,1 1 1 0 0,-1-1-1 0 0,0 1 1 0 0,0-1-1 0 0,0 1 1 0 0,0 0-1 0 0,0-1 1 0 0,1 4-1 0 0,0-1-13 0 0,13 25-301 0 0,-2 1-1 0 0,0 0 1 0 0,-2 1-1 0 0,-2 1 0 0 0,0 0 1 0 0,-2 0-1 0 0,4 60 1 0 0,-12-65 259 0 0,1-27 94 0 0,-1 1 1 0 0,1-1-1 0 0,0 1 0 0 0,0-1 0 0 0,0 1 0 0 0,0-1 1 0 0,0 1-1 0 0,-1-1 0 0 0,1 1 0 0 0,0-1 1 0 0,0 0-1 0 0,-1 1 0 0 0,1-1 0 0 0,0 1 1 0 0,0-1-1 0 0,-1 0 0 0 0,1 1 0 0 0,-1-1 1 0 0,1 0-1 0 0,0 1 0 0 0,-1-1 0 0 0,1 0 1 0 0,-1 0-1 0 0,1 0 0 0 0,0 1 0 0 0,-1-1 1 0 0,1 0-1 0 0,-1 0 0 0 0,1 0 0 0 0,-1 0 0 0 0,1 0 1 0 0,-1 0-1 0 0,1 0 0 0 0,-1 0 0 0 0,1 0 1 0 0,-1 0-1 0 0,1 0 0 0 0,-1 0 0 0 0,1 0 1 0 0,-1 0-1 0 0,1 0 0 0 0,-1-1 0 0 0,0 0 2 0 0,0 0 1 0 0,1 0-1 0 0,-1-1 0 0 0,0 1 0 0 0,1 0 0 0 0,0-1 0 0 0,-1 1 1 0 0,1 0-1 0 0,0-1 0 0 0,-1 1 0 0 0,1-1 0 0 0,0 1 0 0 0,0 0 1 0 0,0-1-1 0 0,0 1 0 0 0,1-1 0 0 0,-1 1 0 0 0,0-1 0 0 0,1-2 1 0 0,6-27 292 0 0,7-8-344 0 0,1 1 0 0 0,1 0 0 0 0,3 1 0 0 0,1 2 0 0 0,26-38 0 0 0,-27 49-1343 0 0,1 0 0 0 0,38-36 0 0 0,-40 43-1857 0 0,1 2 0 0 0,1 0 0 0 0,40-21 0 0 0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5:23.0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261 393 2932 0 0,'13'-45'4987'0'0,"-3"12"882"0"0,-20 64-3332 0 0,-194 514-295 0 0,188-501-2164 0 0,9-24 210 0 0,0 0 0 0 0,-2 0 1 0 0,-12 20-1 0 0,21-40-269 0 0,0 0 0 0 0,0 1 0 0 0,0-1 0 0 0,0 0 0 0 0,0 0 0 0 0,0 0 0 0 0,0 1 1 0 0,0-1-1 0 0,0 0 0 0 0,0 0 0 0 0,0 0 0 0 0,0 0 0 0 0,0 1 0 0 0,0-1 0 0 0,0 0 0 0 0,0 0 0 0 0,0 0 0 0 0,0 0 0 0 0,0 1 1 0 0,-1-1-1 0 0,1 0 0 0 0,0 0 0 0 0,0 0 0 0 0,0 0 0 0 0,0 0 0 0 0,0 0 0 0 0,-1 1 0 0 0,1-1 0 0 0,0 0 0 0 0,0 0 1 0 0,0 0-1 0 0,0 0 0 0 0,-1 0 0 0 0,1 0 0 0 0,0 0 0 0 0,0 0 0 0 0,0 0 0 0 0,0 0 0 0 0,-1 0 0 0 0,1 0 0 0 0,0 0 0 0 0,0 0 1 0 0,0 0-1 0 0,-1 0 0 0 0,1 0 0 0 0,0 0 0 0 0,0 0 0 0 0,0 0 0 0 0,0 0 0 0 0,-1 0 0 0 0,1 0 0 0 0,0 0 0 0 0,0 0 1 0 0,0-1-1 0 0,0 1 0 0 0,-1 0 0 0 0,1 0 0 0 0,0 0 0 0 0,0 0 0 0 0,0 0 0 0 0,0 0 0 0 0,0-1 0 0 0,0 1 0 0 0,0 0 0 0 0,-1 0 1 0 0,1 0-1 0 0,0-1 0 0 0,-1-20 430 0 0,6-27-253 0 0,33-100 147 0 0,5 1 1 0 0,100-223-1 0 0,-121 319-55 0 0,-11 21-89 0 0,1 1-1 0 0,2 0 1 0 0,1 1-1 0 0,1 0 0 0 0,1 1 1 0 0,27-31-1 0 0,-43 56-187 0 0,1 0 0 0 0,0 0 0 0 0,0 0-1 0 0,0 1 1 0 0,0-1 0 0 0,1 0 0 0 0,-1 1 0 0 0,0 0 0 0 0,1-1-1 0 0,-1 1 1 0 0,1 0 0 0 0,-1 0 0 0 0,1 1 0 0 0,-1-1-1 0 0,1 0 1 0 0,0 1 0 0 0,-1 0 0 0 0,1-1 0 0 0,0 1-1 0 0,4 1 1 0 0,-3 0-1 0 0,0 0-1 0 0,0 0 0 0 0,-1 0 1 0 0,1 1-1 0 0,0 0 0 0 0,-1 0 1 0 0,0 0-1 0 0,1 0 0 0 0,-1 0 1 0 0,0 1-1 0 0,0-1 0 0 0,4 6 1 0 0,4 5 13 0 0,-2-1 1 0 0,0 2 0 0 0,0-1 0 0 0,-2 1 0 0 0,13 29 0 0 0,1 16-82 0 0,-3 0-1 0 0,18 104 1 0 0,-3 127-477 0 0,-31-272 430 0 0,8 183-172 0 0,-10-165-689 0 0,-2 0-1 0 0,-1 0 1 0 0,-12 54 0 0 0,14-86 607 0 0,-6 22-2187 0 0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5:23.4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 78 2388 0 0,'-28'-33'9680'0'0,"27"28"-9219"0"0,2 3-348 0 0,1 1-1 0 0,-1-1 0 0 0,0 0 0 0 0,1 1 1 0 0,-1-1-1 0 0,1 1 0 0 0,-1-1 0 0 0,1 1 1 0 0,-1 0-1 0 0,1-1 0 0 0,0 1 0 0 0,0 0 1 0 0,0 0-1 0 0,0 1 0 0 0,0-1 0 0 0,-1 0 1 0 0,2 1-1 0 0,-1-1 0 0 0,0 1 0 0 0,0-1 0 0 0,3 1 1 0 0,21-6-599 0 0,0 2 1 0 0,0 1 0 0 0,38 1 0 0 0,80 8-6034 0 0,-129-5 5453 0 0,22 1-2003 0 0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5:23.7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46 616 0 0,'28'-23'16549'0'0,"9"1"-13365"0"0,-35 21-2918 0 0,18 7-132 0 0,-16 1-180 0 0,0 0-1 0 0,-1 1 1 0 0,1 0-1 0 0,-1 0 1 0 0,-1-1-1 0 0,1 2 1 0 0,-1-1-1 0 0,1 15 1 0 0,4 77-1184 0 0,-7-74 891 0 0,1 128-899 0 0,-1-152 1392 0 0,10-25 278 0 0,7-9-250 0 0,1 0 0 0 0,1 2 0 0 0,1 1 0 0 0,2 0 0 0 0,1 2 0 0 0,1 0 0 0 0,2 2 0 0 0,36-30 0 0 0,-59 53-181 0 0,-1 0 1 0 0,0 0-1 0 0,1 0 0 0 0,-1 0 1 0 0,1 1-1 0 0,0-1 1 0 0,-1 1-1 0 0,1 0 0 0 0,0-1 1 0 0,0 2-1 0 0,0-1 0 0 0,0 0 1 0 0,0 0-1 0 0,4 0 1 0 0,-5 2 1 0 0,-1-1 0 0 0,1 0 0 0 0,0 0 1 0 0,-1 1-1 0 0,1-1 0 0 0,-1 1 1 0 0,1 0-1 0 0,-1-1 0 0 0,0 1 1 0 0,1 0-1 0 0,-1 0 0 0 0,0 0 0 0 0,1 0 1 0 0,-1 0-1 0 0,0 0 0 0 0,0 0 1 0 0,0 0-1 0 0,0 0 0 0 0,0 0 1 0 0,1 2-1 0 0,3 6-60 0 0,-1 0 0 0 0,-1 1 1 0 0,1-1-1 0 0,-1 1 0 0 0,-1-1 0 0 0,0 1 1 0 0,1 10-1 0 0,3 19-830 0 0,18 95-2716 0 0,-19-117 1039 0 0,1 1-1 0 0,14 30 1 0 0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5:24.2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292 202 1500 0 0,'8'-17'2062'0'0,"2"0"-1"0"0,17-22 1 0 0,14-26 2052 0 0,-41 63-4039 0 0,1 1 0 0 0,-1 0 0 0 0,1-1 0 0 0,-1 1 0 0 0,0-1 0 0 0,1 1 0 0 0,-1 0 0 0 0,0-1 0 0 0,0 1 0 0 0,0-1 0 0 0,0 1 0 0 0,0-1 0 0 0,0 1-1 0 0,-1 0 1 0 0,1-1 0 0 0,0 1 0 0 0,-1-1 0 0 0,1 1 0 0 0,-1 0 0 0 0,1-1 0 0 0,-1 1 0 0 0,0 0 0 0 0,0 0 0 0 0,1-1 0 0 0,-1 1 0 0 0,0 0 0 0 0,0 0 0 0 0,0 0 0 0 0,0 0 0 0 0,0 0 0 0 0,-1 0 0 0 0,1 1 0 0 0,0-1 0 0 0,0 0 0 0 0,-2 0 0 0 0,-2-2 115 0 0,0 0 1 0 0,-1 1 0 0 0,1 0 0 0 0,-1 0 0 0 0,1 0 0 0 0,-11-1-1 0 0,3 2-22 0 0,0 0-1 0 0,0 1 1 0 0,0 1-1 0 0,-1 0 1 0 0,1 1-1 0 0,0 1 1 0 0,1 0-1 0 0,-1 0 1 0 0,0 1-1 0 0,1 1 1 0 0,0 0-1 0 0,-19 11 1 0 0,22-11-165 0 0,0 1-1 0 0,0 0 1 0 0,0 0 0 0 0,0 1 0 0 0,1 0 0 0 0,0 0-1 0 0,1 1 1 0 0,-1 0 0 0 0,2 0 0 0 0,-1 1 0 0 0,1 0-1 0 0,0 0 1 0 0,1 0 0 0 0,0 1 0 0 0,-6 17 0 0 0,9-21-102 0 0,1-1 0 0 0,0 1 0 0 0,0-1 0 0 0,1 1 1 0 0,0-1-1 0 0,0 1 0 0 0,0-1 0 0 0,0 1 0 0 0,1-1 0 0 0,0 1 1 0 0,0-1-1 0 0,0 1 0 0 0,1-1 0 0 0,0 0 0 0 0,0 1 0 0 0,0-1 1 0 0,1 0-1 0 0,-1-1 0 0 0,1 1 0 0 0,1 0 0 0 0,-1-1 0 0 0,0 1 1 0 0,1-1-1 0 0,0 0 0 0 0,0-1 0 0 0,0 1 0 0 0,1 0 0 0 0,-1-1 1 0 0,1 0-1 0 0,0 0 0 0 0,0-1 0 0 0,0 1 0 0 0,0-1 0 0 0,0 0 1 0 0,0 0-1 0 0,1-1 0 0 0,-1 0 0 0 0,1 0 0 0 0,-1 0 0 0 0,1 0 1 0 0,-1-1-1 0 0,1 0 0 0 0,-1 0 0 0 0,1-1 0 0 0,0 1 0 0 0,-1-1 1 0 0,0 0-1 0 0,1-1 0 0 0,-1 1 0 0 0,0-1 0 0 0,1 0 0 0 0,-1-1 1 0 0,0 1-1 0 0,0-1 0 0 0,5-4 0 0 0,7-7 821 0 0,-1 0 0 0 0,0-2 0 0 0,-1 1 0 0 0,-1-2 0 0 0,21-31 0 0 0,-18 25 392 0 0,-16 22-843 0 0,0 4-238 0 0,1 0 0 0 0,-1 0 0 0 0,0 1 0 0 0,0-1 0 0 0,0 0 0 0 0,-1 1 0 0 0,1-1 0 0 0,-1 0 0 0 0,0 1 0 0 0,0-1 0 0 0,0 1-1 0 0,-1 4 1 0 0,1 11-255 0 0,2-5-381 0 0,1 0 0 0 0,0 0 1 0 0,1-1-1 0 0,10 25 0 0 0,-11-31-145 0 0,0-1 0 0 0,1 0 0 0 0,-1 1 0 0 0,1-1 0 0 0,0-1 0 0 0,1 1-1 0 0,-1-1 1 0 0,1 1 0 0 0,0-1 0 0 0,1-1 0 0 0,7 7 0 0 0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5:24.5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97 188 1396 0 0,'-33'-187'16896'0'0,"32"187"-16807"0"0,-1 1 1 0 0,1 0-1 0 0,0-1 0 0 0,0 1 0 0 0,-1 0 0 0 0,1 0 0 0 0,0 0 0 0 0,0-1 0 0 0,0 1 0 0 0,0 0 1 0 0,0 1-1 0 0,0-1 0 0 0,0 0 0 0 0,1 0 0 0 0,-1 0 0 0 0,0 1 0 0 0,0-1 0 0 0,1 0 0 0 0,-1 0 0 0 0,1 1 1 0 0,-1-1-1 0 0,1 1 0 0 0,0 2 0 0 0,-10 40 349 0 0,8-36-313 0 0,-11 75-271 0 0,4 0 0 0 0,3 0 0 0 0,4 1 1 0 0,3-1-1 0 0,4 0 0 0 0,17 92 0 0 0,-21-171-63 0 0,16 69-1691 0 0,-1-40-1126 0 0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5:24.9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172 59 1420 0 0,'-4'-32'9664'0'0,"4"31"-9538"0"0,0 1 0 0 0,1-1 0 0 0,-1 0 0 0 0,0 0 0 0 0,0 0 0 0 0,0 0 0 0 0,0 0 0 0 0,0 0 0 0 0,0 0 0 0 0,0 0 0 0 0,-1 0 0 0 0,1 0 0 0 0,0 0 0 0 0,0 0 0 0 0,-1 0 0 0 0,1 1 0 0 0,-1-1 0 0 0,1 0-1 0 0,-1 0 1 0 0,1 0 0 0 0,-1 0 0 0 0,1 1 0 0 0,-1-1 0 0 0,0 0 0 0 0,1 1 0 0 0,-1-1 0 0 0,0 0 0 0 0,1 1 0 0 0,-1-1 0 0 0,0 1 0 0 0,0-1 0 0 0,-1 1 0 0 0,0 0-33 0 0,0 0 0 0 0,0 0 1 0 0,0 1-1 0 0,0-1 0 0 0,0 1 1 0 0,0-1-1 0 0,1 1 0 0 0,-1 0 1 0 0,0 0-1 0 0,0 0 0 0 0,0 0 1 0 0,1 0-1 0 0,-1 0 0 0 0,-1 2 1 0 0,-9 7 199 0 0,1 1 0 0 0,-20 23 0 0 0,22-21-167 0 0,0 0-1 0 0,1 1 0 0 0,1 0 1 0 0,0 0-1 0 0,1 0 1 0 0,1 1-1 0 0,0 0 0 0 0,0 0 1 0 0,-1 17-1 0 0,4-25-201 0 0,1 0-1 0 0,0 0 1 0 0,1 0 0 0 0,-1 0-1 0 0,1 1 1 0 0,1-1-1 0 0,0 0 1 0 0,-1 0 0 0 0,2 0-1 0 0,-1 0 1 0 0,1 0-1 0 0,0-1 1 0 0,1 1 0 0 0,0 0-1 0 0,0-1 1 0 0,0 0-1 0 0,1 0 1 0 0,0 0 0 0 0,0 0-1 0 0,0 0 1 0 0,1-1-1 0 0,5 6 1 0 0,-8-9-44 0 0,1 0-1 0 0,-1 0 1 0 0,1 0-1 0 0,-1-1 1 0 0,1 1 0 0 0,0-1-1 0 0,0 0 1 0 0,-1 1-1 0 0,1-1 1 0 0,0 0 0 0 0,0-1-1 0 0,0 1 1 0 0,0 0-1 0 0,0-1 1 0 0,0 0 0 0 0,1 0-1 0 0,-1 0 1 0 0,0 0-1 0 0,0 0 1 0 0,5-1 0 0 0,-4-1 35 0 0,1 0 0 0 0,-1 0 1 0 0,1 0-1 0 0,-1 0 1 0 0,0-1-1 0 0,0 1 0 0 0,0-1 1 0 0,0 0-1 0 0,-1-1 1 0 0,1 1-1 0 0,5-8 0 0 0,0 0 140 0 0,-1-1 0 0 0,-1 1 0 0 0,0-2 0 0 0,0 1 0 0 0,-1-1 0 0 0,-1 0 0 0 0,0 0-1 0 0,3-16 1 0 0,-6 22 31 0 0,-1-1 0 0 0,0 1 0 0 0,0 0 0 0 0,-1-1-1 0 0,0 1 1 0 0,0 0 0 0 0,-1-1 0 0 0,0 1 0 0 0,0 0 0 0 0,-1-1-1 0 0,0 1 1 0 0,0 0 0 0 0,0 0 0 0 0,-1 0 0 0 0,0 1 0 0 0,-1-1-1 0 0,1 0 1 0 0,-1 1 0 0 0,0 0 0 0 0,-1 0 0 0 0,0 1-1 0 0,0-1 1 0 0,0 1 0 0 0,0 0 0 0 0,-12-8 0 0 0,8 9-995 0 0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5:25.5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332 64 652 0 0,'15'-39'11922'0'0,"-16"37"-11801"0"0,0 0-1 0 0,0 1 1 0 0,-1-1 0 0 0,1 0-1 0 0,-1 1 1 0 0,1-1 0 0 0,-1 1 0 0 0,1 0-1 0 0,-1 0 1 0 0,0-1 0 0 0,0 1 0 0 0,1 0-1 0 0,-1 0 1 0 0,0 1 0 0 0,0-1-1 0 0,0 0 1 0 0,0 1 0 0 0,0-1 0 0 0,0 1-1 0 0,-3-1 1 0 0,-1 1 27 0 0,0 0 1 0 0,0 0-1 0 0,-1 0 0 0 0,1 1 1 0 0,0 0-1 0 0,-12 3 0 0 0,4 0-45 0 0,-1 2-1 0 0,1-1 1 0 0,0 2-1 0 0,1 0 1 0 0,-15 10-1 0 0,20-11-103 0 0,0 0 1 0 0,1 0-1 0 0,0 1 0 0 0,0 0 0 0 0,1 0 1 0 0,-1 1-1 0 0,2 0 0 0 0,-1 0 0 0 0,-7 15 1 0 0,11-19-120 0 0,1 0 1 0 0,-1 0-1 0 0,1-1 1 0 0,0 1-1 0 0,0 0 1 0 0,0 0 0 0 0,0 0-1 0 0,1 0 1 0 0,0 0-1 0 0,0 0 1 0 0,0 0-1 0 0,0 1 1 0 0,0-1 0 0 0,1 0-1 0 0,0 0 1 0 0,0 0-1 0 0,0-1 1 0 0,0 1-1 0 0,1 0 1 0 0,-1 0-1 0 0,1-1 1 0 0,0 1 0 0 0,0-1-1 0 0,1 1 1 0 0,-1-1-1 0 0,3 4 1 0 0,-3-5 36 0 0,0 0 0 0 0,0-1 0 0 0,0 1 0 0 0,0 0 0 0 0,0 0 0 0 0,0-1 0 0 0,0 0 0 0 0,1 1 0 0 0,-1-1 0 0 0,1 0 0 0 0,-1 0 0 0 0,1 0-1 0 0,-1 0 1 0 0,1-1 0 0 0,-1 1 0 0 0,1-1 0 0 0,-1 1 0 0 0,1-1 0 0 0,5 0 0 0 0,-3-1 36 0 0,-1 0-1 0 0,1 0 1 0 0,0 0-1 0 0,-1-1 1 0 0,0 0 0 0 0,1 1-1 0 0,-1-2 1 0 0,0 1-1 0 0,0 0 1 0 0,5-5-1 0 0,5-4 448 0 0,-1-1 1 0 0,-1 0-1 0 0,0-1 0 0 0,18-26 0 0 0,-12 11 712 0 0,-10 16 139 0 0,-15 38-711 0 0,-15 56-618 0 0,4 1 1 0 0,3 0-1 0 0,-3 97 0 0 0,3-38-561 0 0,10-88 447 0 0,-10 63-79 0 0,13-107 327 0 0,-1 0-1 0 0,0 0 0 0 0,0-1 0 0 0,-1 1 0 0 0,0 0 0 0 0,-1-1 0 0 0,0 0 1 0 0,-10 15-1 0 0,13-22 33 0 0,0 1 0 0 0,0 0 0 0 0,-1-1 1 0 0,1 1-1 0 0,0-1 0 0 0,-1 0 0 0 0,0 0 1 0 0,1 0-1 0 0,-1 0 0 0 0,0 0 0 0 0,0-1 1 0 0,0 1-1 0 0,0-1 0 0 0,-1 0 0 0 0,1 0 1 0 0,0 0-1 0 0,0 0 0 0 0,-1 0 0 0 0,1-1 0 0 0,0 1 1 0 0,-1-1-1 0 0,1 0 0 0 0,0 0 0 0 0,-1-1 1 0 0,1 1-1 0 0,-1-1 0 0 0,1 1 0 0 0,0-1 1 0 0,0 0-1 0 0,-7-3 0 0 0,7 2 8 0 0,-1 0 0 0 0,1-1 0 0 0,-1 0 0 0 0,1 0 0 0 0,0 0 0 0 0,0 0 0 0 0,0 0 0 0 0,0 0 0 0 0,1-1 0 0 0,-1 1 0 0 0,1-1 0 0 0,0 0 0 0 0,0 0 0 0 0,0 0 0 0 0,1 0 0 0 0,-1 0 0 0 0,1 0 0 0 0,0 0 0 0 0,0 0 0 0 0,1-1 0 0 0,-1 1 0 0 0,1 0 0 0 0,0-9 0 0 0,2-3-169 0 0,1-1-1 0 0,0 1 1 0 0,1 1 0 0 0,1-1 0 0 0,0 0 0 0 0,1 1 0 0 0,1 0-1 0 0,1 1 1 0 0,0-1 0 0 0,11-14 0 0 0,7-8-1323 0 0,2 2 0 0 0,46-47 0 0 0,15 3-5957 0 0,-56 53 1729 0 0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5:25.9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187 163 1716 0 0,'-15'-15'2068'0'0,"-1"-1"247"0"0,0-1 1 0 0,1 0-1 0 0,1 0 1 0 0,0-2-1 0 0,-19-34 865 0 0,33 53-3102 0 0,0-1 1 0 0,0 1-1 0 0,-1 0 1 0 0,1-1-1 0 0,0 1 1 0 0,0 0 0 0 0,2-6 1098 0 0,-1 5-1098 0 0,12 5 557 0 0,15 19-506 0 0,-16-4-21 0 0,0 1-1 0 0,-2 0 1 0 0,-1 0-1 0 0,0 1 1 0 0,7 27 0 0 0,23 115-120 0 0,-33-135 2 0 0,15 76-215 0 0,-4 1 1 0 0,5 134 0 0 0,-22-192 206 0 0,-1 1-1 0 0,-2-1 1 0 0,-3 0 0 0 0,-1 0 0 0 0,-3 0-1 0 0,-1-1 1 0 0,-27 68 0 0 0,36-111-3 0 0,-81 182 290 0 0,71-162-570 0 0,-1-1 0 0 0,-1 0-1 0 0,-1-2 1 0 0,0 1-1 0 0,-35 33 1 0 0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4:40.9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13 251 200 0 0,'-12'-67'7828'0'0,"12"-38"-2246"0"0,1 52-3382 0 0,1 45-1914 0 0,2 15-230 0 0,1 22-64 0 0,-11 154 45 0 0,1-112-2 0 0,3 0 0 0 0,4 0 0 0 0,18 128 0 0 0,-12-161 52 0 0,1 0 1 0 0,22 55-1 0 0,-27-81-55 0 0,1-1-1 0 0,1 0 1 0 0,0 0 0 0 0,0-1 0 0 0,1 0-1 0 0,1 0 1 0 0,-1 0 0 0 0,1-1 0 0 0,1 0-1 0 0,0-1 1 0 0,0 0 0 0 0,13 9 0 0 0,-16-14-22 0 0,0 0 1 0 0,-1 0 0 0 0,1 0 0 0 0,0-1-1 0 0,1 0 1 0 0,-1 0 0 0 0,0-1 0 0 0,0 1-1 0 0,1-1 1 0 0,-1-1 0 0 0,1 1 0 0 0,-1-1-1 0 0,1 0 1 0 0,-1-1 0 0 0,7 0 0 0 0,-2-2-29 0 0,-1 0 1 0 0,1 0 0 0 0,-1-1 0 0 0,0 0 0 0 0,-1-1 0 0 0,1 0 0 0 0,-1 0-1 0 0,13-10 1 0 0,-1-3-44 0 0,1-1 1 0 0,-2 0-1 0 0,-1-2 0 0 0,0 0 0 0 0,-2-2 0 0 0,16-25 1 0 0,12-24 95 0 0,-3-3 1 0 0,32-82 0 0 0,-56 113 483 0 0,-2-2 0 0 0,-2 0 0 0 0,-2-1 0 0 0,-2 0 0 0 0,4-55-1 0 0,-13 91-344 0 0,0 0 0 0 0,-1 0 0 0 0,-1 0-1 0 0,0 0 1 0 0,-4-22 0 0 0,4 32-167 0 0,1-1 1 0 0,0 0-1 0 0,-1 0 0 0 0,0 1 1 0 0,1-1-1 0 0,-1 0 0 0 0,0 1 1 0 0,0-1-1 0 0,0 1 0 0 0,0-1 1 0 0,0 1-1 0 0,0-1 0 0 0,0 1 1 0 0,-1 0-1 0 0,1 0 0 0 0,0-1 1 0 0,-1 1-1 0 0,1 0 0 0 0,-1 0 1 0 0,1 0-1 0 0,-1 1 0 0 0,0-1 1 0 0,1 0-1 0 0,-1 1 0 0 0,0-1 1 0 0,1 1-1 0 0,-1-1 0 0 0,0 1 1 0 0,0 0-1 0 0,0-1 0 0 0,1 1 1 0 0,-1 0-1 0 0,0 0 1 0 0,0 1-1 0 0,0-1 0 0 0,1 0 1 0 0,-1 1-1 0 0,0-1 0 0 0,0 1 1 0 0,1-1-1 0 0,-1 1 0 0 0,0 0 1 0 0,1-1-1 0 0,-3 3 0 0 0,-9 4 2 0 0,0 1-1 0 0,1 0 0 0 0,0 1 1 0 0,0 0-1 0 0,1 1 0 0 0,0 0 1 0 0,0 1-1 0 0,2 0 0 0 0,-1 1 1 0 0,1 0-1 0 0,-13 24 1 0 0,13-20-15 0 0,1 0 0 0 0,0 1 0 0 0,1-1 0 0 0,1 2 0 0 0,1-1 1 0 0,0 0-1 0 0,2 1 0 0 0,0 0 0 0 0,-2 27 0 0 0,5-37 6 0 0,0 0 0 0 0,1-1 1 0 0,0 1-1 0 0,0 0 0 0 0,0-1 0 0 0,1 1 0 0 0,0-1 0 0 0,1 1 0 0 0,-1-1 0 0 0,1 0 0 0 0,1 0 1 0 0,0 0-1 0 0,0 0 0 0 0,0-1 0 0 0,0 0 0 0 0,7 8 0 0 0,-3-8-69 0 0,-1 0 0 0 0,0 0 0 0 0,1-1 0 0 0,0 0 0 0 0,1 0 0 0 0,-1 0 0 0 0,1-1 0 0 0,0-1 0 0 0,-1 1 0 0 0,2-2 0 0 0,14 4 0 0 0,1-3-368 0 0,-1 0 0 0 0,0-2 1 0 0,1-1-1 0 0,-1-1 0 0 0,1 0 0 0 0,-1-2 1 0 0,0-2-1 0 0,0 0 0 0 0,32-11 0 0 0,-32 7-444 0 0,0-1 0 0 0,-1-2 0 0 0,-1 0 0 0 0,30-22-1 0 0,33-33-4938 0 0,-62 47 2421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39:58.2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2033 1148 0 0,'6'14'24292'0'0,"19"-98"-22905"0"0,-5 21-1234 0 0,114-493 1339 0 0,-74 269-341 0 0,13-39-1148 0 0,-49 225-21 0 0,42-154 17 0 0,-32 135-138 0 0,-32 110 120 0 0,1 1 0 0 0,1-1 1 0 0,-1 1-1 0 0,1 0 0 0 0,9-14 0 0 0,0 0-8 0 0,16-9-55 0 0,-28 31 67 0 0,32-21-46 0 0,-7 11 34 0 0,1 1 0 0 0,-1 2 1 0 0,2 1-1 0 0,47-7 0 0 0,-18 4-2 0 0,84-10-4 0 0,-117 17 31 0 0,51-4 15 0 0,-8 2-28 0 0,17 0-4 0 0,44-1 21 0 0,-45 6-17 0 0,15 2-35 0 0,-77-2 49 0 0,62 2-19 0 0,530 8 253 0 0,-493-10-461 0 0,240 4 165 0 0,137 5-1405 0 0,-436-6 981 0 0,-57-3 417 0 0,-1 0 57 0 0,49 3-132 0 0,-49-3 157 0 0,19 3-28 0 0,7 1-2 0 0,-26-4 36 0 0,1 1-44 0 0,49 3-58 0 0,-50-3 86 0 0,19 3-68 0 0,-10-1 44 0 0,-1 0 0 0 0,0 1 0 0 0,0 1 0 0 0,0 0 0 0 0,0 0 0 0 0,-1 1 0 0 0,0 0 0 0 0,15 13 0 0 0,-10-6 6 0 0,0 1 0 0 0,-1 1 0 0 0,0 0 0 0 0,16 25 0 0 0,-2 4 32 0 0,-2 2 1 0 0,39 98 0 0 0,69 149-158 0 0,27 73 864 0 0,-133-291-532 0 0,150 472 1064 0 0,-128-358-1110 0 0,-31-127-1102 0 0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4:41.5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46 158 860 0 0,'36'-58'10172'0'0,"-9"18"-5832"0"0,-22 23-1959 0 0,-17 28-2418 0 0,2-1 145 0 0,0 0-1 0 0,1 0 0 0 0,0 1 0 0 0,1 1 1 0 0,1 0-1 0 0,-1 0 0 0 0,2 0 1 0 0,0 1-1 0 0,0-1 0 0 0,1 1 0 0 0,1 1 1 0 0,0-1-1 0 0,-3 27 0 0 0,6-34-161 0 0,0 0 0 0 0,1-1-1 0 0,0 1 1 0 0,0 0 0 0 0,0 0-1 0 0,1 0 1 0 0,0 0 0 0 0,0-1-1 0 0,0 1 1 0 0,1 0 0 0 0,0-1-1 0 0,0 1 1 0 0,0-1 0 0 0,1 0-1 0 0,0 0 1 0 0,0 0 0 0 0,0 0-1 0 0,1 0 1 0 0,-1-1 0 0 0,1 1-1 0 0,0-1 1 0 0,1 0 0 0 0,-1 0-1 0 0,0-1 1 0 0,1 1 0 0 0,0-1-1 0 0,0 0 1 0 0,0 0 0 0 0,0-1-1 0 0,1 1 1 0 0,-1-1 0 0 0,1 0-1 0 0,-1-1 1 0 0,1 1 0 0 0,6 0-1 0 0,-5-1-39 0 0,0 0 0 0 0,1 0 0 0 0,-1 0-1 0 0,0-1 1 0 0,0 0 0 0 0,1 0 0 0 0,-1-1 0 0 0,0 0 0 0 0,0-1-1 0 0,1 1 1 0 0,-1-1 0 0 0,-1-1 0 0 0,1 1 0 0 0,0-1-1 0 0,0 0 1 0 0,9-7 0 0 0,-8 4 73 0 0,0 0-1 0 0,-1 0 1 0 0,1-1-1 0 0,-1 0 1 0 0,-1-1 0 0 0,0 1-1 0 0,0-1 1 0 0,0-1 0 0 0,-1 1-1 0 0,0-1 1 0 0,5-13-1 0 0,-6 12 63 0 0,0-1 0 0 0,0 0-1 0 0,-2 0 1 0 0,1-1 0 0 0,-1 1-1 0 0,-1 0 1 0 0,0-1 0 0 0,-1 1-1 0 0,-2-22 1 0 0,1 24-15 0 0,0 1 0 0 0,-1 0 0 0 0,0 1 0 0 0,0-1 0 0 0,-1 0 0 0 0,0 1 0 0 0,-1-1 0 0 0,1 1 0 0 0,-1 0-1 0 0,-1 0 1 0 0,1 0 0 0 0,-1 1 0 0 0,-1 0 0 0 0,-7-8 0 0 0,9 10-292 0 0,0 1 0 0 0,0 0 0 0 0,0 0 0 0 0,-1 0 0 0 0,1 1 0 0 0,-1-1 0 0 0,0 1 0 0 0,-5-2 0 0 0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4:42.1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59 12 1080 0 0,'-58'-9'12428'0'0,"76"7"-9896"0"0,1465 18-1848 0 0,-876 1-652 0 0,-551-15-267 0 0,28 0 355 0 0,-28-2-6510 0 0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4:42.9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1 306 1988 0 0,'0'-21'2573'0'0,"2"0"0"0"0,0 0 0 0 0,6-21-1 0 0,0 9-673 0 0,2 0-1 0 0,22-49 1 0 0,-32 82-1893 0 0,1-1 1 0 0,-1 1-1 0 0,0-1 0 0 0,0 0 0 0 0,0 1 1 0 0,1-1-1 0 0,-1 1 0 0 0,0-1 0 0 0,1 1 1 0 0,-1-1-1 0 0,0 1 0 0 0,1-1 1 0 0,-1 1-1 0 0,1-1 0 0 0,-1 1 0 0 0,0 0 1 0 0,1-1-1 0 0,-1 1 0 0 0,1 0 0 0 0,0-1 1 0 0,-1 1-1 0 0,1 0 0 0 0,-1-1 1 0 0,1 1-1 0 0,-1 0 0 0 0,1 0 0 0 0,0 0 1 0 0,-1 0-1 0 0,1 0 0 0 0,-1 0 0 0 0,1 0 1 0 0,0 0-1 0 0,-1 0 0 0 0,1 0 1 0 0,-1 0-1 0 0,1 0 0 0 0,0 0 0 0 0,-1 0 1 0 0,1 0-1 0 0,-1 1 0 0 0,1-1 0 0 0,0 0 1 0 0,-1 0-1 0 0,1 1 0 0 0,-1-1 1 0 0,1 0-1 0 0,-1 1 0 0 0,1-1 0 0 0,-1 1 1 0 0,0-1-1 0 0,1 0 0 0 0,-1 1 0 0 0,1-1 1 0 0,-1 1-1 0 0,0-1 0 0 0,1 1 1 0 0,-1 0-1 0 0,17 31 115 0 0,7 149-20 0 0,9 53-111 0 0,-25-194 313 0 0,2-1 0 0 0,1-1 0 0 0,30 68 0 0 0,-37-99-211 0 0,0 1 0 0 0,0-1-1 0 0,0 0 1 0 0,1 0 0 0 0,-1-1 0 0 0,2 0 0 0 0,-1 1-1 0 0,1-2 1 0 0,0 1 0 0 0,0-1 0 0 0,1 0 0 0 0,-1 0-1 0 0,1 0 1 0 0,8 3 0 0 0,-10-6-59 0 0,1 0 1 0 0,0 0 0 0 0,0-1-1 0 0,0 1 1 0 0,0-1-1 0 0,0-1 1 0 0,1 1-1 0 0,-1-1 1 0 0,0 0-1 0 0,0-1 1 0 0,0 1-1 0 0,0-1 1 0 0,1 0 0 0 0,-1-1-1 0 0,0 1 1 0 0,-1-1-1 0 0,1-1 1 0 0,11-4-1 0 0,1-4-24 0 0,-1 0 0 0 0,0-1 1 0 0,-1-1-1 0 0,0 0 0 0 0,-1-1 0 0 0,0-1 0 0 0,-1 0 0 0 0,-1-1 0 0 0,18-28 0 0 0,2-9 30 0 0,48-105 1 0 0,-64 119 117 0 0,-1-1 0 0 0,14-57 0 0 0,-26 81-21 0 0,0-1-1 0 0,-2 0 0 0 0,0 0 0 0 0,0 0 0 0 0,-2 0 1 0 0,0 0-1 0 0,-1 0 0 0 0,-6-32 0 0 0,6 45-131 0 0,0 0-1 0 0,0 1 1 0 0,0-1-1 0 0,0 0 0 0 0,-1 1 1 0 0,1 0-1 0 0,-1-1 1 0 0,0 1-1 0 0,0 0 0 0 0,0 0 1 0 0,-1 0-1 0 0,1 0 1 0 0,-1 0-1 0 0,1 0 1 0 0,-1 1-1 0 0,0-1 0 0 0,0 1 1 0 0,0 0-1 0 0,-1 0 1 0 0,1 0-1 0 0,0 0 0 0 0,-1 1 1 0 0,-6-3-1 0 0,6 3 3 0 0,0 1-1 0 0,-1 0 1 0 0,1 0-1 0 0,0 0 0 0 0,0 1 1 0 0,0-1-1 0 0,-1 1 1 0 0,1 0-1 0 0,0 0 1 0 0,0 0-1 0 0,0 1 1 0 0,0-1-1 0 0,0 1 1 0 0,1 0-1 0 0,-1 0 1 0 0,1 1-1 0 0,-1-1 1 0 0,1 1-1 0 0,0 0 1 0 0,-1-1-1 0 0,-4 8 1 0 0,5-7-33 0 0,1 0 1 0 0,-1 0-1 0 0,1 1 1 0 0,0-1 0 0 0,-1 1-1 0 0,2 0 1 0 0,-1 0-1 0 0,0 0 1 0 0,1 0 0 0 0,0 0-1 0 0,0 0 1 0 0,0 0 0 0 0,0 0-1 0 0,1 0 1 0 0,-1 0-1 0 0,1 0 1 0 0,0 1 0 0 0,0-1-1 0 0,1 0 1 0 0,-1 0 0 0 0,1 0-1 0 0,0 0 1 0 0,0 0-1 0 0,1 0 1 0 0,-1 0 0 0 0,1 0-1 0 0,0 0 1 0 0,0 0 0 0 0,0-1-1 0 0,5 7 1 0 0,-2-2-178 0 0,1 0 0 0 0,0-1 0 0 0,1 0 0 0 0,0 0 0 0 0,0 0 0 0 0,1-1 1 0 0,0 0-1 0 0,0 0 0 0 0,0-1 0 0 0,1 0 0 0 0,-1 0 0 0 0,13 4 0 0 0,-6-5-572 0 0,1 0 0 0 0,0-1 0 0 0,-1 0 0 0 0,2-1 1 0 0,-1-1-1 0 0,31-2 0 0 0,48-14-7294 0 0,-74 12 3606 0 0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4:43.2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2032 0 0,'12'26'12216'0'0,"-11"-23"-11828"0"0,1 0 1 0 0,-1 0 0 0 0,-1 0-1 0 0,1 0 1 0 0,0 0-1 0 0,-1 0 1 0 0,1 0-1 0 0,-1 0 1 0 0,0 6-1 0 0,-10 58 429 0 0,2-23-502 0 0,7-22-325 0 0,0 0 0 0 0,2 0 0 0 0,0-1 0 0 0,9 41-1 0 0,-8-54-426 0 0,-1 0-1 0 0,2 0 1 0 0,-1 0-1 0 0,1 0 0 0 0,0 0 1 0 0,1-1-1 0 0,0 0 0 0 0,0 1 1 0 0,0-1-1 0 0,1-1 1 0 0,0 1-1 0 0,1-1 0 0 0,-1 1 1 0 0,1-2-1 0 0,11 9 0 0 0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4:43.6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120 144 776 0 0,'-13'-18'2976'0'0,"4"1"-783"0"0,-4 2-417 0 0,3 2-412 0 0,-1 1-288 0 0,2 1-264 0 0,-2 1-108 0 0,2 0-176 0 0,0 2-40 0 0,1 0-132 0 0,1 0-124 0 0,-4-5-788 0 0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4:45.0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59 147 96 0 0,'-56'-139'18540'0'0,"56"137"-18312"0"0,-3-3 91 0 0,14 9-218 0 0,51 45-21 0 0,-2 3 0 0 0,70 78-1 0 0,-3-2-336 0 0,-107-110 248 0 0,71 72-130 0 0,-79-78 177 0 0,-1 1-1 0 0,-1 1 1 0 0,0-1 0 0 0,-1 2 0 0 0,9 17-1 0 0,-17-29 33 0 0,0 1-1 0 0,0-1 0 0 0,-1 1 0 0 0,1 0 1 0 0,-1 0-1 0 0,0-1 0 0 0,0 1 0 0 0,0 0 1 0 0,0-1-1 0 0,-1 1 0 0 0,0 0 0 0 0,1 0 1 0 0,-1-1-1 0 0,0 1 0 0 0,-1-1 0 0 0,1 1 1 0 0,-1-1-1 0 0,0 0 0 0 0,1 1 0 0 0,-5 4 1 0 0,-5 7 218 0 0,-1 0 0 0 0,-23 24 1 0 0,22-26-134 0 0,-162 153 613 0 0,19-21-270 0 0,129-117-580 0 0,-29 30-794 0 0,31-18-4517 0 0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4:45.6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114 137 2004 0 0,'-101'-124'16717'0'0,"96"120"-15818"0"0,-3-5 636 0 0,13 16-893 0 0,253 259 139 0 0,-119-130-780 0 0,-99-98-11 0 0,-23-23-6 0 0,-1 0-1 0 0,0 2 1 0 0,-1 0 0 0 0,-1 0 0 0 0,20 34 0 0 0,-33-47 42 0 0,1 0 0 0 0,-1 1 0 0 0,0-1 0 0 0,0 1 0 0 0,-1-1 0 0 0,0 0-1 0 0,1 1 1 0 0,-1-1 0 0 0,-1 1 0 0 0,1-1 0 0 0,-1 1 0 0 0,1-1 0 0 0,-1 1 0 0 0,-1-1 0 0 0,1 0 0 0 0,0 0 0 0 0,-1 0 0 0 0,-4 7-1 0 0,-5 10 102 0 0,-1-1 0 0 0,-20 25 0 0 0,21-29-117 0 0,-149 192 208 0 0,87-117-530 0 0,3 3-1 0 0,-72 132 1 0 0,129-188-1719 0 0,15-21-1135 0 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4:46.3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7 535 1788 0 0,'-6'-35'13564'0'0,"11"25"-13214"0"0,1 0-1 0 0,0 0 1 0 0,1 0 0 0 0,0 1 0 0 0,0 0-1 0 0,1 0 1 0 0,0 1 0 0 0,0 0-1 0 0,15-10 1 0 0,25-28-191 0 0,18-26-128 0 0,68-81 1906 0 0,-56 45 2341 0 0,-62 88-3927 0 0,-16 20-347 0 0,1 1 0 0 0,-1-1-1 0 0,0 0 1 0 0,1 0 0 0 0,-1 1 0 0 0,0-1-1 0 0,1 0 1 0 0,-1 0 0 0 0,0 1 0 0 0,0-1-1 0 0,0 0 1 0 0,1 1 0 0 0,-1-1 0 0 0,0 0 0 0 0,0 1-1 0 0,0-1 1 0 0,0 0 0 0 0,0 1 0 0 0,1-1-1 0 0,-1 0 1 0 0,0 1 0 0 0,0-1 0 0 0,0 1-1 0 0,0-1 1 0 0,0 0 0 0 0,0 1 0 0 0,0-1-1 0 0,0 0 1 0 0,0 1 0 0 0,0-1 0 0 0,-1 0-1 0 0,1 1 1 0 0,0 0 0 0 0,-10 58-49 0 0,6-43 45 0 0,-10 86 48 0 0,4 0 0 0 0,3 112 0 0 0,31 206 203 0 0,-23-410-268 0 0,3 22-23 0 0,-2 1 0 0 0,-1-1 0 0 0,-6 62 1 0 0,4-84 76 0 0,-1-1 0 0 0,0 1 0 0 0,-1-1 0 0 0,0 0 0 0 0,-1 0 0 0 0,0 0 0 0 0,0 0 0 0 0,-1-1 0 0 0,0 1 0 0 0,0-1 0 0 0,-1 0 0 0 0,0-1 0 0 0,-1 1 0 0 0,1-1 1 0 0,-1 0-1 0 0,-1-1 0 0 0,-11 9 0 0 0,-24 16 1166 0 0,44-30-1188 0 0,0-1 0 0 0,0 1 0 0 0,0 0 0 0 0,0-1 0 0 0,0 1 0 0 0,0 0 0 0 0,0-1 0 0 0,0 1 0 0 0,0-1 0 0 0,0 0 0 0 0,1 1 0 0 0,-1-1 0 0 0,0 0 0 0 0,0 0 0 0 0,0 0 0 0 0,1 0 0 0 0,-1 0 0 0 0,0 0 0 0 0,0 0 0 0 0,3 0 0 0 0,40-2-7 0 0,-31 2-1 0 0,76-2-919 0 0,44 1-3306 0 0,-45 8-8527 0 0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5:00.8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26 2576 0 0,'-17'-11'16999'0'0,"17"10"-16918"0"0,1 0 1 0 0,0 0-1 0 0,0 0 0 0 0,1 0 1 0 0,-1 0-1 0 0,0 0 0 0 0,0 0 1 0 0,0 1-1 0 0,0-1 0 0 0,1 1 1 0 0,-1-1-1 0 0,0 1 0 0 0,1-1 1 0 0,-1 1-1 0 0,0 0 0 0 0,1-1 1 0 0,-1 1-1 0 0,3 0 0 0 0,34-2 264 0 0,-25 2-209 0 0,463 15-1741 0 0,-298-3-3269 0 0,-136-2-3597 0 0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5:01.2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0 624 0 0,'-10'13'13390'0'0,"64"-13"-13466"0"0,-39 0 985 0 0,191 9-304 0 0,-77-1-2433 0 0,0-7-5286 0 0,-108-3 3008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39:59.4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15 2168 0 0,'0'0'7199'0'0,"3"-1"-6944"0"0,51-7-712 0 0,-14 4-4158 0 0,-20 3 2469 0 0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5:01.6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330 129 1428 0 0,'-58'-122'18456'0'0,"56"116"-17488"0"0,7 16-641 0 0,21 33-280 0 0,2-1-1 0 0,2-1 1 0 0,53 57-1 0 0,-40-48-127 0 0,-12-14 39 0 0,-8-11 16 0 0,-1 0 0 0 0,21 34 1 0 0,-39-53 68 0 0,0 0 0 0 0,0 1 0 0 0,-1-1 0 0 0,0 1 1 0 0,0 0-1 0 0,0 0 0 0 0,-1-1 0 0 0,0 2 0 0 0,-1-1 0 0 0,0 0 1 0 0,0 0-1 0 0,0 0 0 0 0,-1 1 0 0 0,0-1 0 0 0,-2 13 0 0 0,0-12 82 0 0,-1 0 0 0 0,0-1 0 0 0,0 1 0 0 0,-1-1 0 0 0,0 0 0 0 0,-1 0 0 0 0,1 0-1 0 0,-1 0 1 0 0,-9 9 0 0 0,-63 55 797 0 0,41-40-676 0 0,-223 232 487 0 0,149-116-4131 0 0,83-105-2571 0 0,-36 80-1 0 0,49-86-1294 0 0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7:28.0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535 1 1704 0 0,'20'21'11068'0'0,"-38"-19"-10529"0"0,0 0 0 0 0,0 1-1 0 0,0 1 1 0 0,1 0 0 0 0,-30 13 0 0 0,-111 49-792 0 0,135-55 250 0 0,1 2-1 0 0,0 0 1 0 0,1 2 0 0 0,0 0-1 0 0,1 2 1 0 0,1 0 0 0 0,1 1-1 0 0,0 1 1 0 0,-15 21 0 0 0,28-33-3 0 0,0 1 1 0 0,0 0-1 0 0,1-1 1 0 0,0 2-1 0 0,0-1 1 0 0,1 0-1 0 0,0 1 1 0 0,0 0-1 0 0,1-1 1 0 0,0 1-1 0 0,1 0 1 0 0,0 0-1 0 0,0 0 0 0 0,1 1 1 0 0,0-1-1 0 0,0 0 1 0 0,1 0-1 0 0,1 0 1 0 0,-1 0-1 0 0,2-1 1 0 0,-1 1-1 0 0,1 0 1 0 0,0-1-1 0 0,1 1 1 0 0,0-1-1 0 0,0 0 1 0 0,1 0-1 0 0,8 10 1 0 0,-7-10-75 0 0,1 0 1 0 0,0 0 0 0 0,1-1 0 0 0,0 0-1 0 0,0 0 1 0 0,0-1 0 0 0,1 0 0 0 0,0-1-1 0 0,0 0 1 0 0,1 0 0 0 0,-1-1 0 0 0,16 5-1 0 0,-21-7 47 0 0,0-1-1 0 0,1 0 1 0 0,-1 0-1 0 0,0 0 1 0 0,1-1-1 0 0,-1 0 0 0 0,1 0 1 0 0,-1 0-1 0 0,0 0 1 0 0,1 0-1 0 0,-1-1 1 0 0,1 0-1 0 0,-1 0 1 0 0,0 0-1 0 0,0 0 0 0 0,0-1 1 0 0,0 0-1 0 0,0 0 1 0 0,0 0-1 0 0,0 0 1 0 0,0-1-1 0 0,-1 1 1 0 0,1-1-1 0 0,-1 0 0 0 0,0 0 1 0 0,0 0-1 0 0,0 0 1 0 0,0-1-1 0 0,0 1 1 0 0,-1-1-1 0 0,4-7 1 0 0,2-7 200 0 0,-1 0 0 0 0,-1-1 0 0 0,-1 1 1 0 0,5-40-1 0 0,-6 37 67 0 0,0-1 1 0 0,1 1-1 0 0,13-34 0 0 0,-15 49-231 0 0,0 0 0 0 0,0 0 0 0 0,1 0 0 0 0,-1 0 0 0 0,2 1 0 0 0,-1 0 0 0 0,0 0 0 0 0,1 0 0 0 0,0 0 0 0 0,0 0 0 0 0,0 1 1 0 0,1 0-1 0 0,0 0 0 0 0,-1 1 0 0 0,13-6 0 0 0,-9 5-27 0 0,-1 1 0 0 0,1 0 1 0 0,0 1-1 0 0,0-1 1 0 0,1 2-1 0 0,-1-1 0 0 0,0 1 1 0 0,1 1-1 0 0,-1 0 0 0 0,0 0 1 0 0,13 2-1 0 0,-15-1 10 0 0,0 1-1 0 0,-1 0 1 0 0,1 1-1 0 0,-1-1 1 0 0,1 1 0 0 0,-1 0-1 0 0,0 1 1 0 0,0-1-1 0 0,0 1 1 0 0,0 1 0 0 0,-1-1-1 0 0,1 1 1 0 0,-1 0-1 0 0,-1 0 1 0 0,9 11 0 0 0,-1 1-4 0 0,-2 0 1 0 0,0 1 0 0 0,-1 1-1 0 0,-1-1 1 0 0,-1 1 0 0 0,0 0-1 0 0,-2 1 1 0 0,0 0-1 0 0,3 24 1 0 0,-2 21 993 0 0,-3 100 0 0 0,-3-108 3084 0 0,4-99-2917 0 0,3 16-990 0 0,1 0 1 0 0,1 0-1 0 0,1 1 1 0 0,1 1-1 0 0,2 0 0 0 0,0 0 1 0 0,2 1-1 0 0,0 1 0 0 0,24-26 1 0 0,-26 34-477 0 0,0 1 1 0 0,2 0-1 0 0,-1 1 1 0 0,2 0 0 0 0,31-17-1 0 0,-34 22-638 0 0,1 1 0 0 0,1 0 0 0 0,-1 1 0 0 0,1 1-1 0 0,0 0 1 0 0,0 1 0 0 0,30-3 0 0 0,-15 5-3538 0 0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7:28.4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204 1 2956 0 0,'-7'-1'12265'0'0,"1"6"-11681"0"0,-20 73 1037 0 0,7-15-1297 0 0,-6 0-461 0 0,-39 92-1079 0 0,53-135-622 0 0,0 0 0 0 0,-24 31 0 0 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7:28.8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0 268 0 0,'0'0'8249'0'0,"15"37"-3105"0"0,-14-29-4948 0 0,-1 0 0 0 0,0 1 0 0 0,-1-1 0 0 0,1 0 0 0 0,-2 0 0 0 0,1 1-1 0 0,-4 9 1 0 0,-2 14-1955 0 0,4 2-4744 0 0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7:29.8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1 276 3136 0 0,'-1'-24'2972'0'0,"1"0"0"0"0,5-38 0 0 0,3 13 814 0 0,18-63 0 0 0,-26 112-3781 0 0,0 0 0 0 0,0 0 0 0 0,0 0 0 0 0,0 0 0 0 0,1 0 0 0 0,-1 0 0 0 0,0 0-1 0 0,0 1 1 0 0,0-1 0 0 0,0 0 0 0 0,0 0 0 0 0,1 0 0 0 0,-1 0 0 0 0,0 0 0 0 0,0 0 0 0 0,0 0-1 0 0,0 0 1 0 0,0 0 0 0 0,1 0 0 0 0,-1 0 0 0 0,0 0 0 0 0,0 0 0 0 0,0 0 0 0 0,0 0-1 0 0,1 0 1 0 0,-1 0 0 0 0,0 0 0 0 0,0 0 0 0 0,0-1 0 0 0,0 1 0 0 0,0 0 0 0 0,1 0-1 0 0,-1 0 1 0 0,0 0 0 0 0,0 0 0 0 0,0 0 0 0 0,0 0 0 0 0,0 0 0 0 0,0 0 0 0 0,0-1-1 0 0,0 1 1 0 0,1 0 0 0 0,-1 0 0 0 0,0 0 0 0 0,0 0 0 0 0,0 0 0 0 0,0-1 0 0 0,0 1 0 0 0,0 0-1 0 0,0 0 1 0 0,0 0 0 0 0,0 0 0 0 0,0 0 0 0 0,0-1 0 0 0,0 1 0 0 0,0 0 0 0 0,0 0-1 0 0,0 0 1 0 0,0 0 0 0 0,0-1 0 0 0,0 1 0 0 0,0 0 0 0 0,0 0 0 0 0,5 19 86 0 0,1 26-35 0 0,-1 29 6 0 0,4-1 0 0 0,22 90 0 0 0,-26-142-55 0 0,2 0-1 0 0,0 0 1 0 0,1-1-1 0 0,1 0 1 0 0,0 0-1 0 0,2-1 1 0 0,1 0-1 0 0,0-1 1 0 0,1 0 0 0 0,1-1-1 0 0,0-1 1 0 0,21 18-1 0 0,-28-28 31 0 0,0 0-1 0 0,0-1 0 0 0,1 0 1 0 0,0-1-1 0 0,0 0 1 0 0,0 0-1 0 0,0-1 1 0 0,1 0-1 0 0,-1 0 0 0 0,1-1 1 0 0,0 0-1 0 0,-1 0 1 0 0,1-1-1 0 0,0 0 0 0 0,13-1 1 0 0,-9-1-5 0 0,0-1 0 0 0,-1-1 0 0 0,1 0 0 0 0,0 0 0 0 0,-1-1 0 0 0,0-1 1 0 0,0 0-1 0 0,0-1 0 0 0,18-11 0 0 0,-1-3 100 0 0,-1-2 1 0 0,-1-1-1 0 0,-1-1 0 0 0,-1-2 1 0 0,-1 0-1 0 0,38-54 0 0 0,-40 48 459 0 0,-2-1-1 0 0,30-65 0 0 0,-44 85-423 0 0,-1 0 0 0 0,-1 0 0 0 0,0 0 0 0 0,0-1-1 0 0,-2 1 1 0 0,0-1 0 0 0,0 0 0 0 0,-1 0 0 0 0,-1 0 0 0 0,0 0 0 0 0,-3-17 0 0 0,3 29-166 0 0,0 0 1 0 0,0 0-1 0 0,-1 0 0 0 0,1 1 0 0 0,0-1 0 0 0,-1 0 1 0 0,0 0-1 0 0,1 1 0 0 0,-1-1 0 0 0,0 0 1 0 0,0 1-1 0 0,0-1 0 0 0,0 1 0 0 0,0-1 1 0 0,0 1-1 0 0,0 0 0 0 0,-1-1 0 0 0,1 1 1 0 0,0 0-1 0 0,-1 0 0 0 0,1 0 0 0 0,-1 0 0 0 0,1 0 1 0 0,-1 0-1 0 0,0 0 0 0 0,1 1 0 0 0,-1-1 1 0 0,0 0-1 0 0,1 1 0 0 0,-1-1 0 0 0,0 1 1 0 0,0 0-1 0 0,0 0 0 0 0,0 0 0 0 0,1 0 1 0 0,-1 0-1 0 0,0 0 0 0 0,0 0 0 0 0,0 0 0 0 0,1 1 1 0 0,-1-1-1 0 0,0 1 0 0 0,0-1 0 0 0,1 1 1 0 0,-1 0-1 0 0,0 0 0 0 0,1 0 0 0 0,-3 2 1 0 0,-4 1-82 0 0,0 1 1 0 0,0 0 0 0 0,1 0 0 0 0,0 0 0 0 0,0 1 0 0 0,0 1-1 0 0,1-1 1 0 0,-10 13 0 0 0,13-15-5 0 0,0 1 0 0 0,0 0 1 0 0,0 0-1 0 0,1 0 0 0 0,0 1 0 0 0,0-1 0 0 0,0 0 0 0 0,0 1 1 0 0,1-1-1 0 0,0 1 0 0 0,0 0 0 0 0,1-1 0 0 0,-1 1 1 0 0,1 0-1 0 0,1 0 0 0 0,-1-1 0 0 0,1 1 0 0 0,0 0 1 0 0,0-1-1 0 0,0 1 0 0 0,1-1 0 0 0,0 0 0 0 0,0 1 1 0 0,0-1-1 0 0,1 0 0 0 0,0 0 0 0 0,0 0 0 0 0,0 0 0 0 0,0-1 1 0 0,9 9-1 0 0,-6-7-107 0 0,1 0 0 0 0,0 1 0 0 0,1-2 0 0 0,0 1 0 0 0,0-1 0 0 0,0-1 0 0 0,0 1 0 0 0,1-1 0 0 0,-1-1 0 0 0,1 0 0 0 0,0 0 0 0 0,0 0 0 0 0,0-1 0 0 0,1-1 0 0 0,-1 0 0 0 0,0 0 0 0 0,1 0 0 0 0,10-2 0 0 0,7-2-1082 0 0,-1-2-1 0 0,0-1 1 0 0,27-9-1 0 0,30-17-6473 0 0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7:30.2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91 66 2200 0 0,'4'-31'13742'0'0,"-3"29"-13372"0"0,0-1-1 0 0,0 1 1 0 0,0 0-1 0 0,0 0 1 0 0,0 0-1 0 0,0-1 1 0 0,-1 1-1 0 0,1 0 1 0 0,-1-1-1 0 0,0 1 1 0 0,0 0-1 0 0,0-1 1 0 0,0-2-1 0 0,-4 8-300 0 0,0-1 0 0 0,0 1 0 0 0,1 0 0 0 0,-1 0 0 0 0,1 0-1 0 0,-1 0 1 0 0,-3 6 0 0 0,6-8-56 0 0,-7 8 16 0 0,1 1 0 0 0,0 0 0 0 0,1 0 0 0 0,0 1 1 0 0,0 0-1 0 0,1 0 0 0 0,1 0 0 0 0,-1 0 0 0 0,2 1 1 0 0,0 0-1 0 0,0 0 0 0 0,1 0 0 0 0,0 16 0 0 0,1-23-95 0 0,1-1-1 0 0,0 1 1 0 0,0 0-1 0 0,1 0 1 0 0,-1 0-1 0 0,1 0 1 0 0,0 0-1 0 0,0 0 1 0 0,1-1-1 0 0,-1 1 1 0 0,1 0-1 0 0,0-1 1 0 0,0 1-1 0 0,1-1 1 0 0,-1 0-1 0 0,1 0 1 0 0,0 0-1 0 0,0 0 1 0 0,0 0-1 0 0,1-1 1 0 0,-1 0-1 0 0,1 1 1 0 0,0-1-1 0 0,0 0 1 0 0,0-1-1 0 0,0 1 1 0 0,1-1-1 0 0,-1 0 1 0 0,1 0-1 0 0,-1 0 1 0 0,1 0-1 0 0,0-1 1 0 0,0 0-1 0 0,-1 0 1 0 0,7 0-1 0 0,-4-1-20 0 0,1 0 0 0 0,0 0 0 0 0,0-1 0 0 0,-1 0 0 0 0,1-1 0 0 0,-1 1 0 0 0,1-2 0 0 0,-1 1 0 0 0,1-1 0 0 0,-1 0 0 0 0,0 0-1 0 0,-1-1 1 0 0,1 0 0 0 0,0 0 0 0 0,-1-1 0 0 0,0 0 0 0 0,0 0 0 0 0,-1 0 0 0 0,1-1 0 0 0,8-11 0 0 0,-9 11 199 0 0,0 0 1 0 0,-1 0-1 0 0,1 0 0 0 0,-2-1 1 0 0,1 0-1 0 0,-1 1 1 0 0,0-1-1 0 0,0-1 0 0 0,-1 1 1 0 0,1 0-1 0 0,-2-1 0 0 0,1 1 1 0 0,-1-1-1 0 0,0 1 1 0 0,-1-1-1 0 0,0 1 0 0 0,0-1 1 0 0,-1 0-1 0 0,1 1 0 0 0,-2-1 1 0 0,-3-12-1 0 0,4 16-92 0 0,-1 0 0 0 0,0 0 0 0 0,0 1-1 0 0,0-1 1 0 0,-1 0 0 0 0,1 1 0 0 0,-1-1 0 0 0,0 1 0 0 0,0 0-1 0 0,0 0 1 0 0,0 0 0 0 0,-1 0 0 0 0,1 1 0 0 0,-1-1 0 0 0,0 1-1 0 0,1 0 1 0 0,-1 0 0 0 0,0 0 0 0 0,0 1 0 0 0,-1-1-1 0 0,1 1 1 0 0,0 0 0 0 0,0 0 0 0 0,-1 0 0 0 0,1 1 0 0 0,-5 0-1 0 0,-31 6-3620 0 0,3 14-4424 0 0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7:30.6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114 0 2788 0 0,'-114'12'12269'0'0,"179"3"-8628"0"0,557 20-1970 0 0,2-48-2504 0 0,-195-16-695 0 0,-265 16-5740 0 0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7:31.2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2 163 464 0 0,'-1'-45'11114'0'0,"3"29"-9261"0"0,2-4 1013 0 0,2 0 0 0 0,10-27 0 0 0,-10 32-1333 0 0,-1 42-1272 0 0,-2-1 0 0 0,1 51 0 0 0,2 20-166 0 0,0-59-178 0 0,1 0 0 0 0,2 0 1 0 0,18 48-1 0 0,-23-75 29 0 0,0 0 1 0 0,1 0-1 0 0,0-1 1 0 0,1 1-1 0 0,0-1 1 0 0,0-1-1 0 0,1 1 1 0 0,0-1-1 0 0,1 0 1 0 0,0-1-1 0 0,1 0 1 0 0,-1 0-1 0 0,2-1 1 0 0,-1 0-1 0 0,16 8 1 0 0,-18-11-12 0 0,1-1 1 0 0,0-1-1 0 0,0 1 1 0 0,0-1-1 0 0,0-1 1 0 0,1 0-1 0 0,-1 0 1 0 0,0 0-1 0 0,1-1 0 0 0,-1 0 1 0 0,0-1-1 0 0,1 0 1 0 0,-1 0-1 0 0,10-3 1 0 0,-6 0 50 0 0,0-1 0 0 0,0 0 0 0 0,-1 0 0 0 0,0-1 0 0 0,0-1 0 0 0,0 1 0 0 0,-1-2 0 0 0,17-15 0 0 0,-11 7 318 0 0,-1-1-1 0 0,0 0 0 0 0,-1-1 1 0 0,-1-1-1 0 0,0 0 0 0 0,-2-1 1 0 0,0 0-1 0 0,-2-1 0 0 0,0 0 0 0 0,7-24 1 0 0,-13 31 21 0 0,0-1 1 0 0,-1 1 0 0 0,0-1-1 0 0,-1 1 1 0 0,-1-1 0 0 0,0 0-1 0 0,-4-22 1 0 0,3 32-302 0 0,1 1 1 0 0,-1-1-1 0 0,0 0 1 0 0,-1 0-1 0 0,1 0 1 0 0,-1 1-1 0 0,0-1 0 0 0,0 1 1 0 0,0-1-1 0 0,-1 1 1 0 0,0 0-1 0 0,1 0 1 0 0,-1 0-1 0 0,-1 0 1 0 0,1 0-1 0 0,-1 1 1 0 0,1-1-1 0 0,-1 1 0 0 0,0 0 1 0 0,0 1-1 0 0,0-1 1 0 0,-1 0-1 0 0,1 1 1 0 0,-1 0-1 0 0,-5-2 1 0 0,6 3-61 0 0,1 0 1 0 0,-1 0-1 0 0,0 1 1 0 0,1-1 0 0 0,-1 1-1 0 0,0 0 1 0 0,0 0-1 0 0,1 0 1 0 0,-1 1-1 0 0,0-1 1 0 0,1 1 0 0 0,-1 0-1 0 0,1 0 1 0 0,-6 2-1 0 0,7-2-23 0 0,0 0-1 0 0,0 1 0 0 0,0-1 1 0 0,0 0-1 0 0,0 1 1 0 0,0 0-1 0 0,1 0 0 0 0,-1-1 1 0 0,0 1-1 0 0,1 0 1 0 0,-1 0-1 0 0,1 0 0 0 0,0 0 1 0 0,0 1-1 0 0,0-1 1 0 0,0 0-1 0 0,-1 3 0 0 0,1-1-41 0 0,1 0 0 0 0,-1 0 0 0 0,1 1 0 0 0,-1-1 0 0 0,1 0 0 0 0,1 0 0 0 0,-1 0 0 0 0,0 1 0 0 0,1-1 0 0 0,0 0 0 0 0,0 0 0 0 0,0 0 0 0 0,1 0 0 0 0,-1 0-1 0 0,1 0 1 0 0,0 0 0 0 0,0-1 0 0 0,1 1 0 0 0,-1-1 0 0 0,1 1 0 0 0,-1-1 0 0 0,1 0 0 0 0,4 4 0 0 0,2 0-295 0 0,0-1 1 0 0,1 1-1 0 0,0-2 0 0 0,0 1 1 0 0,0-2-1 0 0,1 1 1 0 0,-1-1-1 0 0,1-1 0 0 0,0 0 1 0 0,0 0-1 0 0,0-1 0 0 0,14 0 1 0 0,5 0-2494 0 0,1-1 1 0 0,0-1 0 0 0,38-7 0 0 0,-38 3-2719 0 0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7:31.5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1 520 0 0,'-9'25'14683'0'0,"8"-13"-14423"0"0,0 0 0 0 0,0 0-1 0 0,1-1 1 0 0,0 1 0 0 0,2 0 0 0 0,-1 0-1 0 0,4 14 1 0 0,-3-20-713 0 0,0 0 0 0 0,1 0 0 0 0,-1-1-1 0 0,1 1 1 0 0,0 0 0 0 0,1-1 0 0 0,-1 1 0 0 0,1-1 0 0 0,0 0 0 0 0,1-1 0 0 0,-1 1 0 0 0,1-1 0 0 0,0 1-1 0 0,10 6 1 0 0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7:31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49 55 1976 0 0,'-11'-12'2448'0'0,"4"3"-579"0"0,-6-6 1231 0 0,1 3-2280 0 0,6 6-592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39:59.7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30 556 0 0,'3'0'4088'0'0,"10"-2"-3312"0"0,-10 2-157 0 0,29-8 1808 0 0,45-7-5010 0 0,-53 11-36 0 0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7:32.2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86 68 3668 0 0,'-85'-65'21144'0'0,"101"63"-20260"0"0,132 59-575 0 0,-3 7 0 0 0,141 86 0 0 0,-284-149-293 0 0,0 0-1 0 0,-1 0 1 0 0,1 1 0 0 0,0-1-1 0 0,-1 1 1 0 0,1 0 0 0 0,-1-1-1 0 0,1 1 1 0 0,-1 0 0 0 0,0 0-1 0 0,0 0 1 0 0,0 0 0 0 0,0 0-1 0 0,0 0 1 0 0,0 0-1 0 0,-1 0 1 0 0,1 0 0 0 0,-1 0-1 0 0,1 0 1 0 0,-1 1 0 0 0,0-1-1 0 0,0 0 1 0 0,0 0 0 0 0,0 0-1 0 0,0 1 1 0 0,0-1 0 0 0,0 0-1 0 0,-1 0 1 0 0,1 0 0 0 0,-1 1-1 0 0,0-1 1 0 0,0 0-1 0 0,0 0 1 0 0,0 0 0 0 0,0 0-1 0 0,-2 3 1 0 0,-6 10 79 0 0,-1-1 1 0 0,-1 1-1 0 0,-20 21 0 0 0,16-19-123 0 0,-91 105-148 0 0,-75 93 815 0 0,100-102-2654 0 0,12 7-3333 0 0,67-115 4280 0 0,-5 13-1008 0 0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7:32.8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1 475 3304 0 0,'23'-35'14980'0'0,"59"-35"-12004"0"0,-34 31-2782 0 0,56-61 1 0 0,-16-3 1301 0 0,-9-6 3756 0 0,-65 91-4510 0 0,-14 18-733 0 0,0 0-1 0 0,0 0 1 0 0,0 0-1 0 0,0 0 1 0 0,0 0 0 0 0,0 1-1 0 0,0-1 1 0 0,0 0-1 0 0,0 0 1 0 0,0 0-1 0 0,0 0 1 0 0,0 0 0 0 0,0 0-1 0 0,0 0 1 0 0,0 0-1 0 0,0 0 1 0 0,0 0-1 0 0,0 0 1 0 0,0 0-1 0 0,0 1 1 0 0,0-1 0 0 0,0 0-1 0 0,0 0 1 0 0,1 0-1 0 0,-1 0 1 0 0,0 0-1 0 0,0 0 1 0 0,0 0 0 0 0,0 0-1 0 0,0 0 1 0 0,0 0-1 0 0,0 0 1 0 0,0 0-1 0 0,0 0 1 0 0,0 0 0 0 0,0 0-1 0 0,1 0 1 0 0,-1 0-1 0 0,0 0 1 0 0,0 0-1 0 0,0 0 1 0 0,0 0-1 0 0,0 0 1 0 0,0 0 0 0 0,0 0-1 0 0,0 0 1 0 0,0 0-1 0 0,0 0 1 0 0,0 0-1 0 0,1 0 1 0 0,-1 0 0 0 0,0 0-1 0 0,0 0 1 0 0,0 0-1 0 0,0 0 1 0 0,0 0-1 0 0,0-1 1 0 0,0 1 0 0 0,-11 35 497 0 0,3-8-370 0 0,-8 39-7 0 0,3 1 0 0 0,3 0 0 0 0,-1 85 0 0 0,19 206-240 0 0,-6-318 93 0 0,1-2-1 0 0,-3 69-1 0 0,0-98 75 0 0,-1 0 1 0 0,0-1-1 0 0,-1 0 1 0 0,0 1-1 0 0,0-1 1 0 0,0 0-1 0 0,-1 0 1 0 0,-1 0-1 0 0,1 0 1 0 0,-1-1 0 0 0,-1 1-1 0 0,1-1 1 0 0,-11 12-1 0 0,6-11 93 0 0,0-1-1 0 0,-1-1 1 0 0,0 1-1 0 0,0-1 1 0 0,0-1-1 0 0,-13 5 0 0 0,-9 5 153 0 0,25-10-277 0 0,15 0-23 0 0,7-3 0 0 0,16 1-496 0 0,-1-2 1 0 0,0-2-1 0 0,38-4 0 0 0,-18 0-181 0 0,-33 4-436 0 0,57-7-3670 0 0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7:39.8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710 44 480 0 0,'31'-31'5361'0'0,"-28"28"-5073"0"0,3-7 1408 0 0,-17 15-997 0 0,-56 40-200 0 0,2 2 0 0 0,2 4 0 0 0,3 2-1 0 0,2 3 1 0 0,2 3 0 0 0,-52 71 0 0 0,84-94-238 0 0,-31 63-1 0 0,8-14 332 0 0,-4-1 372 0 0,50-82-878 0 0,-17 37 698 0 0,7-6-361 0 0,0 0 0 0 0,2 0-1 0 0,2 1 1 0 0,-4 42-1 0 0,-4 146 792 0 0,13-170-999 0 0,6 384 1425 0 0,-4-422-1557 0 0,1 23 87 0 0,0 2 64 0 0,1-1 1 0 0,13 70-1 0 0,-13-97-203 0 0,1 0-1 0 0,1 0 1 0 0,0-1-1 0 0,0 1 1 0 0,1-1-1 0 0,0 0 1 0 0,1 0-1 0 0,0 0 1 0 0,1-1 0 0 0,0 0-1 0 0,0 0 1 0 0,1-1-1 0 0,17 15 1 0 0,7-1-123 0 0,1-2 0 0 0,0 0 0 0 0,1-3 0 0 0,1-1 0 0 0,1-1 0 0 0,0-2 0 0 0,1-2 0 0 0,0-1 0 0 0,69 8 0 0 0,-99-17-491 0 0,0 0 0 0 0,0-1 0 0 0,0 0 0 0 0,1 0 0 0 0,-1-1 0 0 0,7-2 1 0 0,35-12-8146 0 0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7:40.8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486 124 1772 0 0,'-6'-24'3304'0'0,"-5"-28"1679"0"0,11 49-4727 0 0,0 1 0 0 0,0 0-1 0 0,0-1 1 0 0,0 1-1 0 0,1 0 1 0 0,-1-1-1 0 0,1 1 1 0 0,-1 0 0 0 0,1 0-1 0 0,0-1 1 0 0,0 1-1 0 0,0 0 1 0 0,0 0-1 0 0,0 0 1 0 0,0 0 0 0 0,1 0-1 0 0,-1 0 1 0 0,4-3-1 0 0,-4 5-188 0 0,0-1 0 0 0,1 1 0 0 0,-1-1 0 0 0,0 1 0 0 0,0 0 0 0 0,0-1 0 0 0,1 1 0 0 0,-1 0 0 0 0,0 0 0 0 0,1 0 0 0 0,-1 0 0 0 0,0 0 0 0 0,0 0 0 0 0,1 1 0 0 0,-1-1 0 0 0,0 0 0 0 0,0 1 0 0 0,0-1 0 0 0,1 1 0 0 0,-1-1 0 0 0,0 1 0 0 0,0-1 0 0 0,0 1 0 0 0,1 1 0 0 0,25 16 579 0 0,-6 3-456 0 0,0 0 1 0 0,-2 1 0 0 0,-1 0-1 0 0,0 2 1 0 0,-2 0 0 0 0,-1 1-1 0 0,23 51 1 0 0,-15-21-96 0 0,-2 1 1 0 0,24 110-1 0 0,-31-90 129 0 0,-4 0 0 0 0,-2 1-1 0 0,-5 0 1 0 0,-2 0 0 0 0,-4 0 0 0 0,-3 0 0 0 0,-3-1-1 0 0,-4 0 1 0 0,-3-1 0 0 0,-3 0 0 0 0,-4-1 0 0 0,-3-2-1 0 0,-3 0 1 0 0,-3-2 0 0 0,-3-1 0 0 0,-3-2 0 0 0,-3-2-1 0 0,-2-1 1 0 0,-4-3 0 0 0,-107 110 0 0 0,-54 7 435 0 0,115-109-5279 0 0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9:55.3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 1511 2140 0 0,'-5'15'6144'0'0,"3"-6"-5018"0"0,0-1-1 0 0,0 0 1 0 0,0 0-1 0 0,1 1 1 0 0,0-1-1 0 0,11 36 6362 0 0,-7-46-7414 0 0,-1 1 0 0 0,0-1 0 0 0,0 0-1 0 0,0 1 1 0 0,0-1 0 0 0,0 0 0 0 0,0 0 0 0 0,0 0 0 0 0,0-1-1 0 0,-1 1 1 0 0,1 0 0 0 0,-1-1 0 0 0,0 1 0 0 0,0-1 0 0 0,0 1-1 0 0,0-1 1 0 0,0 1 0 0 0,1-6 0 0 0,12-62 203 0 0,-12 54-230 0 0,108-921 439 0 0,-93 465-622 0 0,-18 447-107 0 0,2-29-364 0 0,37 77 583 0 0,-9-11-171 0 0,0-1-1 0 0,1-1 1 0 0,0-1 0 0 0,1-2-1 0 0,36 4 1 0 0,162 5-957 0 0,-146-15 789 0 0,44 2-782 0 0,-125-3 818 0 0,46 4-5191 0 0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2:35.2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 54 920 0 0,'-25'-54'12865'0'0,"20"81"-11351"0"0,-11 438 3674 0 0,38 621-101 0 0,11-463-3078 0 0,7 162 53 0 0,-40-225-1108 0 0,-4-440-828 0 0,3-71-6147 0 0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2:37.0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77 1428 0 0,'-12'-77'19761'0'0,"40"87"-17196"0"0,-11-2-3102 0 0,745 376 577 0 0,-19 39 159 0 0,-524-295-68 0 0,94 56-10 0 0,370 205-304 0 0,37 20 626 0 0,-610-330-353 0 0,-110-78-83 0 0,1-1 1 0 0,-1 1 0 0 0,1 0 0 0 0,-1-1-1 0 0,1 1 1 0 0,-1-1 0 0 0,0 1 0 0 0,1 0-1 0 0,-1 0 1 0 0,0-1 0 0 0,1 1 0 0 0,-1 0 0 0 0,0-1-1 0 0,0 1 1 0 0,0 0 0 0 0,0 0 0 0 0,0-1-1 0 0,0 1 1 0 0,0 0 0 0 0,0 0 0 0 0,0 0-1 0 0,0-1 1 0 0,0 1 0 0 0,0 0 0 0 0,-1-1-1 0 0,1 1 1 0 0,0 0 0 0 0,-1 0 0 0 0,1-1 0 0 0,0 1-1 0 0,-1 0 1 0 0,1-1 0 0 0,-1 1 0 0 0,1-1-1 0 0,-1 1 1 0 0,1-1 0 0 0,-1 1 0 0 0,0 0-1 0 0,-23 22-1 0 0,23-22-14 0 0,-84 62 5 0 0,-117 65 1 0 0,37-25-85 0 0,-79 62 269 0 0,-477 293 1099 0 0,-291 95 1375 0 0,304-199-2437 0 0,497-245-1146 0 0,169-89 817 0 0,41-19 110 0 0,-31 11 3 0 0,26-8 498 0 0,5-4-499 0 0,0-1 1 0 0,0 1-1 0 0,0-1 1 0 0,1 1-1 0 0,-1-1 1 0 0,0 0 0 0 0,0 1-1 0 0,1-1 1 0 0,-1 0-1 0 0,0 1 1 0 0,1-1-1 0 0,-1 0 1 0 0,1 0-1 0 0,-1 0 1 0 0,1 0 0 0 0,0 1-1 0 0,-1-1 1 0 0,1 0-1 0 0,0 0 1 0 0,-1 0-1 0 0,1 0 1 0 0,0-2 0 0 0,-8-33-295 0 0,4 16-159 0 0,-37-132-2610 0 0,28 86-3262 0 0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2:37.8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59 85 68 0 0,'-58'-60'24813'0'0,"58"59"-24789"0"0,0 0-1 0 0,1 1 1 0 0,-1-1-1 0 0,1 0 1 0 0,-1 0-1 0 0,0 1 1 0 0,1-1 0 0 0,0 0-1 0 0,-1 1 1 0 0,1-1-1 0 0,-1 1 1 0 0,1-1 0 0 0,0 1-1 0 0,-1-1 1 0 0,1 1-1 0 0,0-1 1 0 0,0 1-1 0 0,-1 0 1 0 0,1-1 0 0 0,0 1-1 0 0,0 0 1 0 0,0 0-1 0 0,-1-1 1 0 0,1 1 0 0 0,0 0-1 0 0,0 0 1 0 0,0 0-1 0 0,0 0 1 0 0,-1 0-1 0 0,1 0 1 0 0,0 0 0 0 0,0 1-1 0 0,0-1 1 0 0,0 0-1 0 0,374-13-968 0 0,-122 19-2858 0 0,-177-2-2195 0 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2:38.7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90 1368 0 0,'-9'-5'15974'0'0,"12"2"-15818"0"0,0 1 0 0 0,0 0 0 0 0,0 0 0 0 0,1 0 1 0 0,-1 0-1 0 0,1 0 0 0 0,-1 0 0 0 0,1 1 0 0 0,0 0 0 0 0,0 0 0 0 0,-1 0 0 0 0,6 0 0 0 0,57-9 213 0 0,-53 8-279 0 0,514-45-426 0 0,-493 45-914 0 0,3 1-1541 0 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2:39.1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78 142 948 0 0,'-13'-20'4207'0'0,"1"-1"0"0"0,0 0 0 0 0,-10-28 0 0 0,13 28-1787 0 0,8 19-2124 0 0,-3-6 687 0 0,2 19-760 0 0,1 0 0 0 0,0 0 0 0 0,0 0-1 0 0,1 0 1 0 0,1 0 0 0 0,1 11 0 0 0,1 13 212 0 0,10 204 1781 0 0,2 102-369 0 0,-13-297-1268 0 0,0-6-1910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0:00.1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10 164 0 0,'0'0'4864'0'0,"14"-4"-3207"0"0,2 2-1345 0 0,1-1-624 0 0,4 3-2529 0 0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2:40.7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1 936 0 0,'0'0'11843'0'0,"27"6"-7975"0"0,312-4-523 0 0,-161-6-3171 0 0,40 4-54 0 0,688 21-133 0 0,-695-13 48 0 0,-121-7-8627 0 0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2:44.1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51 351 804 0 0,'-51'-15'17252'0'0,"169"5"-16506"0"0,571 59-2427 0 0,-661-46 1417 0 0,118 9-23 0 0,-143-12 329 0 0,17-7 94 0 0,52-158 1263 0 0,-9 23 514 0 0,-29 68-1192 0 0,-33 72-733 0 0,15 10 183 0 0,-1 34 167 0 0,-1 2 0 0 0,15 82 0 0 0,3 15 203 0 0,-12-56-251 0 0,-14-58 431 0 0,0 0 0 0 0,19 49 436 0 0,-23-77-1130 0 0,0 1 1 0 0,1-1 0 0 0,-1 0 0 0 0,0 0-1 0 0,0 0 1 0 0,0 0 0 0 0,0 0-1 0 0,0 0 1 0 0,0 0 0 0 0,-1-1 0 0 0,1 1-1 0 0,0-1 1 0 0,0 1 0 0 0,-1-1-1 0 0,1 1 1 0 0,1-4 0 0 0,25-35 74 0 0,-21 29-71 0 0,127-216 253 0 0,-11 19 476 0 0,-88 160-1115 0 0,-34 47 314 0 0,3 2-3 0 0,1 0 42 0 0,-1 1 1 0 0,1 0-1 0 0,0 1 1 0 0,-1-1-1 0 0,0 1 0 0 0,0 0 1 0 0,1 0-1 0 0,-2 0 1 0 0,1 1-1 0 0,0-1 1 0 0,-1 1-1 0 0,1 0 1 0 0,-1 0-1 0 0,0 0 0 0 0,-1 0 1 0 0,1 1-1 0 0,-1-1 1 0 0,4 10-1 0 0,7 15 17 0 0,15 53 0 0 0,-26-77-23 0 0,39 138 102 0 0,31 95 281 0 0,-72-237-368 0 0,1 0-1 0 0,-1 0 1 0 0,0 0-1 0 0,1 0 1 0 0,-1 0 0 0 0,1 0-1 0 0,-1-1 1 0 0,1 1-1 0 0,0 0 1 0 0,-1 0-1 0 0,1 0 1 0 0,0-1 0 0 0,-1 1-1 0 0,1 0 1 0 0,0 0-1 0 0,0-1 1 0 0,0 1-1 0 0,0-1 1 0 0,0 1 0 0 0,-1-1-1 0 0,1 1 1 0 0,0-1-1 0 0,0 0 1 0 0,0 1-1 0 0,0-1 1 0 0,0 0 0 0 0,2 0-1 0 0,0 0-8 0 0,-1 0 0 0 0,1-1 0 0 0,-1 1 0 0 0,1-1 0 0 0,-1 0 0 0 0,1 0 0 0 0,-1 0 0 0 0,0 0 0 0 0,1 0 0 0 0,3-3 0 0 0,5-3-35 0 0,-1-2 1 0 0,0 1-1 0 0,10-12 1 0 0,-20 20 36 0 0,62-72-37 0 0,86-131 1 0 0,-106 141-136 0 0,-40 60 159 0 0,0 0 1 0 0,0 0 0 0 0,0 0-1 0 0,0 0 1 0 0,0 1-1 0 0,0-1 1 0 0,0 1-1 0 0,1-1 1 0 0,-1 1 0 0 0,1 0-1 0 0,-1 0 1 0 0,1 0-1 0 0,-1 0 1 0 0,1 0-1 0 0,0 1 1 0 0,-1-1 0 0 0,1 1-1 0 0,0-1 1 0 0,0 1-1 0 0,-1 0 1 0 0,1 0-1 0 0,0 1 1 0 0,0-1 0 0 0,-1 0-1 0 0,1 1 1 0 0,3 1-1 0 0,10 2-10 0 0,0 1-1 0 0,0 1 1 0 0,19 10-1 0 0,-2-1-209 0 0,22 1-446 0 0,1-2 0 0 0,0-3 0 0 0,0-2 0 0 0,1-2 0 0 0,107-2 0 0 0,14-7-2882 0 0,-175 2 3470 0 0,38-7-1880 0 0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2:45.0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20 184 0 0,'72'-10'6665'0'0,"-13"2"-5464"0"0,-56 8-1063 0 0,1 0 103 0 0,11 0-57 0 0,-11 0-34 0 0,17-1 761 0 0,1 2-93 0 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2:46.1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17 302 2152 0 0,'-4'-75'15893'0'0,"6"78"-15785"0"0,0 0 0 0 0,-1 0 0 0 0,0 1 0 0 0,1-1 0 0 0,-1 1 0 0 0,0-1 0 0 0,0 1 0 0 0,-1-1 0 0 0,1 1 0 0 0,-1 3 0 0 0,0-5-68 0 0,8 82 588 0 0,-3 88 0 0 0,-4-72-459 0 0,-2 197 483 0 0,-2-286-513 0 0,-4-15-40 0 0,-4-17-62 0 0,3-50 438 0 0,2 0 0 0 0,4-1 0 0 0,2 0 0 0 0,4 0 0 0 0,3 1 0 0 0,3 0 0 0 0,4 0 1 0 0,2 1-1 0 0,28-75 0 0 0,-40 134-521 0 0,0 1 1 0 0,1 0 0 0 0,0 0-1 0 0,0 0 1 0 0,1 0 0 0 0,0 1-1 0 0,14-15 1 0 0,-18 21 5 0 0,1 0 0 0 0,0 1 0 0 0,1-1 0 0 0,-1 1 0 0 0,0 0 0 0 0,1 0 0 0 0,-1 0 0 0 0,1 0 0 0 0,0 1 0 0 0,0 0-1 0 0,-1-1 1 0 0,1 1 0 0 0,0 1 0 0 0,0-1 0 0 0,0 0 0 0 0,0 1 0 0 0,0 0 0 0 0,0 0 0 0 0,0 0 0 0 0,0 1 0 0 0,0-1 0 0 0,0 1 0 0 0,0 0 0 0 0,6 2 0 0 0,4 2-53 0 0,0 2 0 0 0,-1-1 0 0 0,0 2 0 0 0,0-1 0 0 0,0 2 0 0 0,-1 0 0 0 0,-1 0 0 0 0,0 1 0 0 0,0 1 0 0 0,0-1 0 0 0,-2 2 0 0 0,1-1 0 0 0,-2 2 0 0 0,1-1 0 0 0,7 17 0 0 0,-12-20 19 0 0,1 0 0 0 0,-2 0 1 0 0,1 1-1 0 0,-1 0 0 0 0,-1-1 0 0 0,0 1 0 0 0,0 0 1 0 0,-1 0-1 0 0,0 0 0 0 0,-1 14 0 0 0,-1-16 47 0 0,0-1-1 0 0,0 0 0 0 0,-1 0 1 0 0,0 1-1 0 0,0-1 1 0 0,-1 0-1 0 0,0-1 0 0 0,0 1 1 0 0,0 0-1 0 0,-1-1 0 0 0,0 0 1 0 0,0 0-1 0 0,-1 0 0 0 0,0 0 1 0 0,-7 6-1 0 0,-1-1-12 0 0,0 1 0 0 0,-1-2 1 0 0,0 0-1 0 0,-1 0 0 0 0,-25 11 0 0 0,-93 29-74 0 0,117-45 84 0 0,15-4 19 0 0,0-1-1 0 0,-1 1 0 0 0,1 0 1 0 0,0-1-1 0 0,0 1 0 0 0,0 0 1 0 0,0 0-1 0 0,-1 0 0 0 0,1 0 0 0 0,0 0 1 0 0,1 0-1 0 0,-1 0 0 0 0,0 0 1 0 0,0 0-1 0 0,0 1 0 0 0,1-1 1 0 0,-1 0-1 0 0,0 0 0 0 0,1 1 1 0 0,0-1-1 0 0,-1 0 0 0 0,1 1 0 0 0,0-1 1 0 0,-1 1-1 0 0,1-1 0 0 0,0 0 1 0 0,0 1-1 0 0,0-1 0 0 0,0 1 1 0 0,0-1-1 0 0,1 0 0 0 0,-1 1 1 0 0,0-1-1 0 0,1 1 0 0 0,-1-1 0 0 0,1 0 1 0 0,-1 1-1 0 0,1-1 0 0 0,-1 0 1 0 0,1 0-1 0 0,1 2 0 0 0,4 9-2 0 0,1 0 0 0 0,0 0-1 0 0,12 14 1 0 0,-11-15-15 0 0,17 26-114 0 0,86 121-215 0 0,-34-55-3997 0 0,-43-63 437 0 0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2:46.4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19 1672 0 0,'-3'-18'15361'0'0,"7"29"-15256"0"0,1 0 0 0 0,-2 1 0 0 0,0-1 0 0 0,0 1 0 0 0,1 15-1 0 0,8 31-386 0 0,-8-46-134 0 0,0 1 0 0 0,1-1 0 0 0,1 0 1 0 0,0-1-1 0 0,8 13 0 0 0,-11-20-451 0 0,0 0 0 0 0,1 0-1 0 0,20 17-4334 0 0,-15-16 4335 0 0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2:46.8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60 111 120 0 0,'-30'-57'10298'0'0,"1"3"-5065"0"0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2:49.5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1949 20 0 0,'69'50'19622'0'0,"-60"-64"-19358"0"0,-1-1 0 0 0,0 0 1 0 0,-1 0-1 0 0,0-1 0 0 0,-1 0 0 0 0,-1 0 1 0 0,4-19-1 0 0,17-125-135 0 0,-21 114-41 0 0,34-316-137 0 0,-10-397 0 0 0,-22 468 498 0 0,-7 289-453 0 0,4-47 33 0 0,-4 48-41 0 0,23 3-337 0 0,544 102-487 0 0,-375-77 497 0 0,590 73 187 0 0,-654-89 1460 0 0,-125-11-1238 0 0,-2 0-70 0 0,0 0-1 0 0,0 0 0 0 0,-1 0 0 0 0,1 0 1 0 0,0 0-1 0 0,0 0 0 0 0,0 0 0 0 0,0 0 0 0 0,0 0 1 0 0,-1-1-1 0 0,1 1 0 0 0,0 0 0 0 0,0-1 1 0 0,0 1-1 0 0,-1-1 0 0 0,1 1 0 0 0,0-1 1 0 0,-1 1-1 0 0,1-1 0 0 0,0 1 0 0 0,-1-1 1 0 0,1 0-1 0 0,0 1 0 0 0,-1-1 0 0 0,1 0 0 0 0,-1 0 1 0 0,0 1-1 0 0,1-1 0 0 0,-1 0 0 0 0,1 0 1 0 0,-1-1-1 0 0,16-25-33 0 0,29-70 854 0 0,4 2 0 0 0,66-95-1 0 0,-114 189-829 0 0,-1 0 9 0 0,0 1 0 0 0,0 0 1 0 0,0 0-1 0 0,0-1 0 0 0,1 1 1 0 0,-1 0-1 0 0,0 0 1 0 0,0 0-1 0 0,0-1 0 0 0,0 1 1 0 0,0 0-1 0 0,1 0 1 0 0,-1 0-1 0 0,0-1 0 0 0,0 1 1 0 0,0 0-1 0 0,1 0 0 0 0,-1 0 1 0 0,0 0-1 0 0,0-1 1 0 0,1 1-1 0 0,-1 0 0 0 0,0 0 1 0 0,0 0-1 0 0,1 0 0 0 0,-1 0 1 0 0,0 0-1 0 0,0 0 1 0 0,1 0-1 0 0,-1 0 0 0 0,0 0 1 0 0,0 0-1 0 0,1 0 1 0 0,-1 0-1 0 0,0 0 0 0 0,1 0 1 0 0,-1 0-1 0 0,0 0 0 0 0,0 0 1 0 0,1 0-1 0 0,-1 1 1 0 0,0-1-1 0 0,0 0 0 0 0,0 0 1 0 0,1 0-1 0 0,-1 0 0 0 0,0 0 1 0 0,0 1-1 0 0,0-1 1 0 0,1 0-1 0 0,-1 0 0 0 0,0 0 1 0 0,0 1-1 0 0,0-1 1 0 0,0 0-1 0 0,1 0 0 0 0,-1 1 1 0 0,14 12 52 0 0,3 24 35 0 0,-1 1 1 0 0,-2 1-1 0 0,14 60 0 0 0,9 26-16 0 0,0-12-100 0 0,46 113 379 0 0,-83-225-303 0 0,0 1 0 0 0,0-1-1 0 0,1 0 1 0 0,-1 0 0 0 0,1 0 0 0 0,-1 0-1 0 0,1 0 1 0 0,0 0 0 0 0,-1 0 0 0 0,1 0 0 0 0,0 0-1 0 0,0 0 1 0 0,0 0 0 0 0,-1 0 0 0 0,1-1-1 0 0,0 1 1 0 0,0 0 0 0 0,0 0 0 0 0,0-1 0 0 0,0 1-1 0 0,1-1 1 0 0,-1 1 0 0 0,0-1 0 0 0,0 0-1 0 0,0 1 1 0 0,2-1 0 0 0,-1 0-21 0 0,0-1-1 0 0,0 0 1 0 0,0 0 0 0 0,0 0 0 0 0,-1 0-1 0 0,1 0 1 0 0,0-1 0 0 0,-1 1 0 0 0,1 0-1 0 0,0-1 1 0 0,-1 1 0 0 0,0-1 0 0 0,1 0-1 0 0,-1 1 1 0 0,2-4 0 0 0,78-109 481 0 0,-6-3 0 0 0,107-222 0 0 0,-120 223-595 0 0,-61 116 81 0 0,-1 0 1 0 0,0-1 0 0 0,0 1 0 0 0,0-1 0 0 0,1 1 0 0 0,-1 0 0 0 0,0-1 0 0 0,0 1-1 0 0,1-1 1 0 0,-1 1 0 0 0,0 0 0 0 0,1-1 0 0 0,-1 1 0 0 0,0 0 0 0 0,1 0 0 0 0,-1-1 0 0 0,0 1-1 0 0,1 0 1 0 0,-1 0 0 0 0,1 0 0 0 0,-1-1 0 0 0,1 1 0 0 0,-1 0 0 0 0,1 0 0 0 0,-1 0-1 0 0,0 0 1 0 0,1 0 0 0 0,-1 0 0 0 0,1 0 0 0 0,-1 0 0 0 0,1 0 0 0 0,-1 0 0 0 0,1 0-1 0 0,-1 0 1 0 0,1 0 0 0 0,-1 0 0 0 0,1 1 0 0 0,15 16-33 0 0,7 28 134 0 0,-23-44-96 0 0,124 344-73 0 0,-8-18-512 0 0,-65-217 173 0 0,-51-109 409 0 0,0 0 0 0 0,1-1 0 0 0,-1 1 0 0 0,1 0-1 0 0,0-1 1 0 0,-1 1 0 0 0,1 0 0 0 0,-1-1 0 0 0,1 1 0 0 0,0-1 0 0 0,0 1 0 0 0,-1-1 0 0 0,1 0 0 0 0,0 1 0 0 0,0-1 0 0 0,-1 1 0 0 0,1-1 0 0 0,0 0-1 0 0,0 0 1 0 0,0 0 0 0 0,0 1 0 0 0,-1-1 0 0 0,1 0 0 0 0,0 0 0 0 0,0 0 0 0 0,0 0 0 0 0,0-1 0 0 0,0 1 0 0 0,-1 0 0 0 0,1 0 0 0 0,0 0 0 0 0,0-1-1 0 0,0 1 1 0 0,-1 0 0 0 0,1-1 0 0 0,0 1 0 0 0,0 0 0 0 0,-1-1 0 0 0,1 1 0 0 0,0-1 0 0 0,0 0 0 0 0,27-22-163 0 0,9-28 525 0 0,-1 0-1 0 0,55-112 1 0 0,34-124 342 0 0,-124 284-735 0 0,0 0 0 0 0,0 1 1 0 0,0-1-1 0 0,0 1 0 0 0,1-1 0 0 0,-1 1 0 0 0,1-1 0 0 0,0 1 0 0 0,4-4 0 0 0,-6 6 27 0 0,0-1-1 0 0,1 1 0 0 0,-1 0 1 0 0,1-1-1 0 0,-1 1 1 0 0,1 0-1 0 0,-1 0 0 0 0,1 0 1 0 0,-1 0-1 0 0,1-1 0 0 0,-1 1 1 0 0,1 0-1 0 0,-1 0 1 0 0,1 0-1 0 0,-1 0 0 0 0,1 0 1 0 0,-1 0-1 0 0,1 0 0 0 0,-1 0 1 0 0,1 0-1 0 0,-1 1 1 0 0,1-1-1 0 0,-1 0 0 0 0,1 0 1 0 0,-1 0-1 0 0,1 1 0 0 0,-1-1 1 0 0,1 0-1 0 0,-1 0 1 0 0,1 1-1 0 0,0 0 0 0 0,2 3-7 0 0,0 0-1 0 0,0 1 1 0 0,0-1-1 0 0,0 1 0 0 0,-1 0 1 0 0,1 0-1 0 0,-1 0 1 0 0,2 8-1 0 0,34 109-30 0 0,43 110-1259 0 0,-78-219 1221 0 0,-2-11 84 0 0,-1 0 0 0 0,1 1 0 0 0,0-1 0 0 0,0 1 0 0 0,-1-1 0 0 0,2 0 0 0 0,-1 0 0 0 0,0 0 0 0 0,0 1 1 0 0,1-1-1 0 0,-1 0 0 0 0,1-1 0 0 0,-1 1 0 0 0,1 0 0 0 0,0 0 0 0 0,0-1 0 0 0,0 1 0 0 0,0-1 0 0 0,3 2 0 0 0,-3-2 8 0 0,0-1 0 0 0,0 1 0 0 0,0-1 0 0 0,0 1 0 0 0,0-1 0 0 0,0 0 0 0 0,0 0 0 0 0,0 0 0 0 0,0 0 0 0 0,0 0 0 0 0,0-1 0 0 0,0 1 0 0 0,0-1 0 0 0,-1 1 0 0 0,1-1 0 0 0,0 0 0 0 0,0 1 0 0 0,3-3 0 0 0,38-22 46 0 0,-28 16-76 0 0,14-5-19 0 0,1 1 1 0 0,1 2-1 0 0,0 1 1 0 0,0 1-1 0 0,1 2 0 0 0,34-4 1 0 0,201-8-1025 0 0,-247 19 941 0 0,527-9-2320 0 0,-439 7 2496 0 0,-105 1-31 0 0,1 1-11 0 0,-3 0 1 0 0,3 0-27 0 0,0-1 0 0 0,0 1 0 0 0,0 0 0 0 0,-1 0 0 0 0,1 0 0 0 0,0 1 0 0 0,0-1 0 0 0,-1 1 0 0 0,1 0 0 0 0,0 0 0 0 0,-1 0 0 0 0,1 0 0 0 0,0 1 0 0 0,-1-1 0 0 0,0 1 0 0 0,1 0 0 0 0,-1 0 0 0 0,0 1 0 0 0,0-1 0 0 0,0 0 0 0 0,3 5 0 0 0,-1 2 20 0 0,-1-1 1 0 0,0 1-1 0 0,0-1 1 0 0,-1 1-1 0 0,0 1 0 0 0,-1-1 1 0 0,0 0-1 0 0,0 0 1 0 0,-1 1-1 0 0,0-1 0 0 0,-1 1 1 0 0,0-1-1 0 0,-1 11 1 0 0,-4 20 24 0 0,-16 69-1 0 0,14-79-19 0 0,-74 431 788 0 0,73-376-276 0 0,4 1 0 0 0,3 0-1 0 0,16 124 1 0 0,75 242 676 0 0,-77-388-999 0 0,-4 1-1 0 0,2 75 0 0 0,-4-50-71 0 0,-2-43-19 0 0,-2-31-83 0 0,-1 1 0 0 0,0 0 0 0 0,-1 0-1 0 0,-1 0 1 0 0,-1 0 0 0 0,0 0 0 0 0,-1 0-1 0 0,-8 31 1638 0 0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2:50.7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158 388 2408 0 0,'-2'-70'14188'0'0,"-1"107"-13374"0"0,-69 623 1628 0 0,28-299-1901 0 0,35-291 423 0 0,9-68-867 0 0,-11-35-604 0 0,1-48-608 0 0,3 0 0 0 0,8-145 0 0 0,2 85 786 0 0,-2 37 665 0 0,5-1 0 0 0,4 0 0 0 0,35-153-1 0 0,-39 238-316 0 0,1 0 0 0 0,0 0-1 0 0,1 1 1 0 0,1 0-1 0 0,1 0 1 0 0,1 1 0 0 0,0 0-1 0 0,2 1 1 0 0,0 1-1 0 0,27-28 1 0 0,-31 36-29 0 0,0 0 0 0 0,0 0 0 0 0,1 1 0 0 0,0 0 0 0 0,0 0 0 0 0,1 2-1 0 0,-1-1 1 0 0,1 1 0 0 0,1 0 0 0 0,-1 1 0 0 0,1 1 0 0 0,-1 0 0 0 0,1 0 0 0 0,0 1 0 0 0,0 1 0 0 0,0 0 0 0 0,0 1 0 0 0,1 0 0 0 0,-1 0 0 0 0,13 3 0 0 0,-9 2 2 0 0,-1-1 1 0 0,0 2 0 0 0,0 0 0 0 0,0 1 0 0 0,-1 1-1 0 0,0 0 1 0 0,-1 0 0 0 0,0 2 0 0 0,0 0-1 0 0,-1 0 1 0 0,0 1 0 0 0,0 0 0 0 0,-2 1 0 0 0,1 1-1 0 0,-2-1 1 0 0,1 2 0 0 0,12 24 0 0 0,-13-21 22 0 0,0 0 1 0 0,-1 1 0 0 0,-1 1 0 0 0,-1-1 0 0 0,0 1-1 0 0,-1 0 1 0 0,-1 0 0 0 0,-1 1 0 0 0,-1-1-1 0 0,-1 1 1 0 0,0-1 0 0 0,-2 1 0 0 0,0-1 0 0 0,-5 25-1 0 0,0-22 1 0 0,-1-1 0 0 0,0 0 1 0 0,-2 0-1 0 0,-1 0 0 0 0,0-1 0 0 0,-2-1 0 0 0,0 0 0 0 0,-1 0 0 0 0,-1-1 0 0 0,0-1 0 0 0,-2 0 0 0 0,-30 26 0 0 0,13-18 40 0 0,0-1 1 0 0,-1-1-1 0 0,-1-2 1 0 0,-1-2-1 0 0,-1-1 1 0 0,-47 16-1 0 0,18-12 743 0 0,63-21-763 0 0,-1 2 17 0 0,1-1-81 0 0,6 7-19 0 0,6 4 99 0 0,0 0 0 0 0,22 23 0 0 0,11 15 23 0 0,25 52-297 0 0,54 75 618 0 0,-51-99-2960 0 0,-55-65 434 0 0,1 0-1 0 0,33 21 1 0 0,-29-25-1681 0 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2:51.1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344 130 940 0 0,'-27'-45'8780'0'0,"23"37"-8135"0"0,0 1-1 0 0,0-1 1 0 0,-1 1-1 0 0,1 0 1 0 0,-1 1-1 0 0,-1-1 1 0 0,1 1 0 0 0,-1 0-1 0 0,-1 1 1 0 0,-7-7-1 0 0,11 11-609 0 0,0 0-1 0 0,1 0 0 0 0,-1 0 0 0 0,0 1 1 0 0,0-1-1 0 0,1 1 0 0 0,-1 0 1 0 0,0 0-1 0 0,0 0 0 0 0,1 0 1 0 0,-1 0-1 0 0,0 1 0 0 0,0-1 0 0 0,1 1 1 0 0,-1 0-1 0 0,0 0 0 0 0,1 0 1 0 0,-1 0-1 0 0,1 0 0 0 0,-1 0 1 0 0,1 1-1 0 0,-1-1 0 0 0,-3 5 1 0 0,-3 0 58 0 0,1 1 0 0 0,-1 1 1 0 0,1 0-1 0 0,-9 12 0 0 0,0 4-17 0 0,1 1 0 0 0,1 0-1 0 0,1 1 1 0 0,2 1 0 0 0,0 0 0 0 0,2 0-1 0 0,1 1 1 0 0,1 1 0 0 0,2-1-1 0 0,0 1 1 0 0,2 0 0 0 0,0 35 0 0 0,3 40-28 0 0,5 0 0 0 0,19 114 0 0 0,-5-57-731 0 0,-16-145-17 0 0,1 45-1149 0 0,-3-57 1188 0 0,0 0 0 0 0,0 0 0 0 0,-1-1 1 0 0,1 1-1 0 0,-1 0 0 0 0,0-1 0 0 0,0 1 0 0 0,0 0 0 0 0,-1-1 1 0 0,0 1-1 0 0,1-1 0 0 0,-5 6 0 0 0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2:51.4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7 291 1480 0 0,'-2'-7'965'0'0,"1"-1"0"0"0,-1 0-1 0 0,1 1 1 0 0,1-1 0 0 0,-1 0-1 0 0,2 1 1 0 0,-1-1 0 0 0,1 0 0 0 0,0 1-1 0 0,2-9 1 0 0,0 8-742 0 0,-1 1-1 0 0,1 0 0 0 0,1 0 1 0 0,0 1-1 0 0,0-1 1 0 0,0 1-1 0 0,1 0 1 0 0,-1 0-1 0 0,1 0 1 0 0,1 0-1 0 0,-1 1 1 0 0,1 0-1 0 0,0 0 1 0 0,0 1-1 0 0,14-8 0 0 0,2 0-274 0 0,1 1-1 0 0,1 1 0 0 0,0 1 0 0 0,0 1 0 0 0,1 1 1 0 0,26-4-1 0 0,155-12-6976 0 0,-186 22 5756 0 0,26-2-3303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1:31.2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37 109 2820 0 0,'-15'15'14476'0'0,"14"-12"-14033"0"0,1-2-171 0 0,2 2-247 0 0,0 0 1 0 0,0 0-1 0 0,0 0 0 0 0,-1 1 0 0 0,1-1 1 0 0,-1 0-1 0 0,0 0 0 0 0,0 1 1 0 0,0-1-1 0 0,0 1 0 0 0,0-1 1 0 0,-1 1-1 0 0,0-1 0 0 0,0 1 1 0 0,0 5-1 0 0,-8 58-211 0 0,7-60 147 0 0,-5 29-190 0 0,4-19 165 0 0,0-1 1 0 0,-1 0-1 0 0,-11 30 1 0 0,13-27 261 0 0,4-15 61 0 0,4-12-104 0 0,15-26 78 0 0,2 2 1 0 0,1 0 0 0 0,2 2-1 0 0,1 1 1 0 0,33-27 0 0 0,-55 50-251 0 0,0 0 0 0 0,1 1 0 0 0,0 0 1 0 0,0 0-1 0 0,1 0 0 0 0,-1 1 0 0 0,1 0 0 0 0,0 1 1 0 0,15-5-1 0 0,-20 8 12 0 0,-1 0 0 0 0,1 0 0 0 0,-1 1 0 0 0,1-1 0 0 0,-1 1 0 0 0,1-1 0 0 0,-1 1 0 0 0,0 0 0 0 0,1 0 0 0 0,-1 0 0 0 0,0 0 0 0 0,0 0 0 0 0,1 0 0 0 0,-1 1 0 0 0,0-1 0 0 0,-1 1 0 0 0,1 0 0 0 0,0-1 0 0 0,0 1 0 0 0,-1 0 0 0 0,1 0 0 0 0,2 4 0 0 0,4 8 33 0 0,-1 1 0 0 0,0-1-1 0 0,-1 1 1 0 0,5 22 0 0 0,-7-23 16 0 0,1 1 0 0 0,0-1 0 0 0,0-1 0 0 0,2 1 0 0 0,10 16 0 0 0,-13-25-15 0 0,0-1-1 0 0,0 0 0 0 0,0-1 0 0 0,0 1 0 0 0,1-1 0 0 0,0 0 0 0 0,0 0 0 0 0,0 0 0 0 0,0-1 0 0 0,0 1 0 0 0,0-1 0 0 0,1 0 0 0 0,-1-1 0 0 0,0 0 0 0 0,1 1 0 0 0,0-2 0 0 0,-1 1 1 0 0,1-1-1 0 0,0 1 0 0 0,9-2 0 0 0,3-1 22 0 0,1 0 0 0 0,-1-1 0 0 0,0 0 1 0 0,0-2-1 0 0,18-6 0 0 0,4-4 355 0 0,-1-1 0 0 0,61-36 0 0 0,-87 45 24 0 0,0-2 0 0 0,0 0 0 0 0,-1 0 0 0 0,0-1 0 0 0,-1 0 0 0 0,-1-1 0 0 0,1-1 0 0 0,-2 1 0 0 0,1-2-1 0 0,13-23 1 0 0,-21 30-330 0 0,1 1-1 0 0,-1-1 0 0 0,0 0 0 0 0,-1 1 0 0 0,1-1 0 0 0,-1 0 0 0 0,-1 0 1 0 0,1 0-1 0 0,-1 0 0 0 0,0 0 0 0 0,0 0 0 0 0,-1 0 0 0 0,1 0 1 0 0,-1 0-1 0 0,-4-11 0 0 0,4 14-116 0 0,0-1 0 0 0,-1 1 0 0 0,0-1 0 0 0,0 1 0 0 0,0-1 0 0 0,0 1 0 0 0,0 0 0 0 0,-1 0 0 0 0,1 0 0 0 0,-1 0 0 0 0,0 1 0 0 0,0-1 0 0 0,0 1 0 0 0,0 0 0 0 0,0-1 0 0 0,0 1 0 0 0,-1 1 0 0 0,1-1 0 0 0,-1 0 0 0 0,1 1 0 0 0,-1 0 0 0 0,0 0 0 0 0,0 0 0 0 0,-6-1 0 0 0,5 2-17 0 0,0 0 1 0 0,0 0 0 0 0,0 0 0 0 0,-1 1 0 0 0,1-1-1 0 0,0 1 1 0 0,0 0 0 0 0,0 1 0 0 0,0-1 0 0 0,1 1 0 0 0,-1 0-1 0 0,0 1 1 0 0,1-1 0 0 0,-1 1 0 0 0,1-1 0 0 0,0 1 0 0 0,0 1-1 0 0,0-1 1 0 0,0 0 0 0 0,1 1 0 0 0,-1 0 0 0 0,1 0 0 0 0,0 0-1 0 0,0 0 1 0 0,0 1 0 0 0,-2 5 0 0 0,1-2-55 0 0,-1 1 0 0 0,2 0 1 0 0,-1 1-1 0 0,1-1 0 0 0,1 1 0 0 0,-1-1 0 0 0,2 1 1 0 0,-1 0-1 0 0,2-1 0 0 0,-1 1 0 0 0,1 0 0 0 0,2 14 1 0 0,0-12-111 0 0,1 1 0 0 0,1-1 1 0 0,0 0-1 0 0,0 0 0 0 0,1 0 1 0 0,1-1-1 0 0,0 0 0 0 0,0 0 1 0 0,1 0-1 0 0,0-1 0 0 0,1 0 1 0 0,1 0-1 0 0,-1-1 0 0 0,1 0 1 0 0,1 0-1 0 0,17 11 0 0 0,-14-11-585 0 0,0-1-1 0 0,1-1 1 0 0,-1 0-1 0 0,2-1 1 0 0,23 7-1 0 0,-22-9-794 0 0,0 0 0 0 0,-1-2 0 0 0,1 0 0 0 0,0-1 0 0 0,25 0 0 0 0,-10-3-4168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0:01.5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17 1436 0 0,'-3'20'10627'0'0,"19"-18"-10064"0"0,0-1 0 0 0,1-1 0 0 0,-1-1-1 0 0,0 0 1 0 0,17-4 0 0 0,16 0-314 0 0,381-19-3446 0 0,-369 20-3382 0 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2:53.0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83 42 184 0 0,'-51'-16'7853'0'0,"30"7"-4664"0"0,11 6-2218 0 0,26 1-966 0 0,149-5-491 0 0,-161 6 461 0 0,17-2 91 0 0,-17 3-8 0 0,-14 0-67 0 0,7 0 13 0 0,-55 4-387 0 0,37-1-1530 0 0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2:54.1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0 608 0 0,'0'0'4010'0'0,"-11"15"-5798"0"0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2:56.3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166 219 180 0 0,'-27'-11'13909'0'0,"27"11"-13867"0"0,0 1-51 0 0,4 2-124 0 0,-4-3 128 0 0,0 1 0 0 0,0-1 0 0 0,0 0 0 0 0,1 0 0 0 0,-1 1 0 0 0,0-1-1 0 0,0 0 1 0 0,0 0 0 0 0,1 0 0 0 0,-1 0 0 0 0,0 0 0 0 0,0 1 0 0 0,1-1-1 0 0,-1 0 1 0 0,0 0 0 0 0,0 0 0 0 0,1 0 0 0 0,-1 0 0 0 0,0 0 0 0 0,1 0-1 0 0,-1 0 1 0 0,0 0 0 0 0,0 0 0 0 0,1 0 0 0 0,-1 0 0 0 0,0 0 0 0 0,0 0-1 0 0,1 0 1 0 0,-1 0 0 0 0,0 0 0 0 0,0 0 0 0 0,1 0 0 0 0,-1-1 0 0 0,0 1-1 0 0,0 0 1 0 0,1 0 0 0 0,-1 0 0 0 0,0 0 0 0 0,0 0 0 0 0,0-1 0 0 0,1 1-1 0 0,-1 0 1 0 0,0 0 0 0 0,0 0 0 0 0,0-1 0 0 0,0 1 0 0 0,1 0 0 0 0,-1 0-1 0 0,0-1 1 0 0,0 1 0 0 0,0 0 0 0 0,0 0 0 0 0,0-1 0 0 0,0 1 0 0 0,5-4-20 0 0,-1 0 0 0 0,0 0 0 0 0,0 0 0 0 0,-1 0 0 0 0,1-1 0 0 0,-1 0 0 0 0,0 1 0 0 0,0-1 0 0 0,0 0 1 0 0,-1 0-1 0 0,0-1 0 0 0,0 1 0 0 0,0 0 0 0 0,-1-1 0 0 0,1 0 0 0 0,-1 1 0 0 0,-1-1 0 0 0,1 1 0 0 0,-1-1 1 0 0,0 0-1 0 0,0 1 0 0 0,-2-11 0 0 0,-8 2-5 0 0,-27 10 65 0 0,31 4-21 0 0,1 0 1 0 0,0 0 0 0 0,0 1 0 0 0,-1 0 0 0 0,1 0 0 0 0,0 0 0 0 0,0 1 0 0 0,0-1 0 0 0,0 1 0 0 0,0 0 0 0 0,0 1 0 0 0,1-1-1 0 0,-1 1 1 0 0,1 0 0 0 0,0 0 0 0 0,0 1 0 0 0,0-1 0 0 0,0 1 0 0 0,0 0 0 0 0,1 0 0 0 0,0 0 0 0 0,-1 0 0 0 0,2 1 0 0 0,-1-1-1 0 0,0 1 1 0 0,1 0 0 0 0,0 0 0 0 0,0-1 0 0 0,0 2 0 0 0,-1 7 0 0 0,2-7-2 0 0,0 0 1 0 0,0-1 0 0 0,1 1-1 0 0,0 0 1 0 0,0 0-1 0 0,0 0 1 0 0,1 0-1 0 0,0 0 1 0 0,0-1-1 0 0,1 1 1 0 0,-1 0-1 0 0,1-1 1 0 0,0 1-1 0 0,1-1 1 0 0,-1 0-1 0 0,1 0 1 0 0,0 1-1 0 0,0-2 1 0 0,1 1-1 0 0,0 0 1 0 0,0-1-1 0 0,0 0 1 0 0,0 0-1 0 0,0 0 1 0 0,1 0-1 0 0,0-1 1 0 0,7 5-1 0 0,-4-3 10 0 0,-6-3-21 0 0,1-1 0 0 0,0 1 0 0 0,0-1-1 0 0,0 1 1 0 0,0-1 0 0 0,1 0 0 0 0,-1 0 0 0 0,0-1 0 0 0,0 1 0 0 0,1-1-1 0 0,-1 1 1 0 0,0-1 0 0 0,1 0 0 0 0,-1 0 0 0 0,0-1 0 0 0,1 1 0 0 0,-1-1-1 0 0,6-1 1 0 0,-4 1 45 0 0,0-1 1 0 0,0 1-1 0 0,-1-1 0 0 0,1 0 0 0 0,-1 0 1 0 0,1-1-1 0 0,-1 1 0 0 0,0-1 0 0 0,0 0 0 0 0,0 0 1 0 0,0 0-1 0 0,0-1 0 0 0,-1 1 0 0 0,1-1 1 0 0,-1 0-1 0 0,0 0 0 0 0,-1 0 0 0 0,1 0 0 0 0,0-1 1 0 0,-1 1-1 0 0,0-1 0 0 0,0 1 0 0 0,-1-1 0 0 0,1 0 1 0 0,-1 0-1 0 0,0 0 0 0 0,0 0 0 0 0,-1 0 1 0 0,1-9-1 0 0,-1 7 12 0 0,0 0 0 0 0,0 0 0 0 0,-1 0 0 0 0,0 0 0 0 0,0 1 0 0 0,0-1 0 0 0,-1 0 1 0 0,0 0-1 0 0,-1 1 0 0 0,1-1 0 0 0,-1 1 0 0 0,0 0 0 0 0,-1-1 0 0 0,0 2 0 0 0,0-1 0 0 0,0 0 0 0 0,0 1 1 0 0,-1 0-1 0 0,0 0 0 0 0,0 0 0 0 0,0 0 0 0 0,-1 1 0 0 0,-8-5 0 0 0,10 6-58 0 0,0 1 1 0 0,-1 0-1 0 0,1 0 0 0 0,0 1 0 0 0,-1-1 1 0 0,1 1-1 0 0,-1 0 0 0 0,1 0 0 0 0,-1 1 1 0 0,1-1-1 0 0,-1 1 0 0 0,0 0 0 0 0,1 0 0 0 0,-1 1 1 0 0,1-1-1 0 0,-1 1 0 0 0,1 0 0 0 0,-1 0 1 0 0,1 1-1 0 0,-1-1 0 0 0,1 1 0 0 0,0 0 1 0 0,0 0-1 0 0,0 0 0 0 0,0 1 0 0 0,0 0 1 0 0,0-1-1 0 0,1 1 0 0 0,0 1 0 0 0,-1-1 0 0 0,1 0 1 0 0,0 1-1 0 0,0-1 0 0 0,1 1 0 0 0,-1 0 1 0 0,-1 5-1 0 0,-1-2 2 0 0,1 0-1 0 0,0 1 1 0 0,1-1 0 0 0,-1 1 0 0 0,2 0 0 0 0,-1 0-1 0 0,1 0 1 0 0,0 1 0 0 0,1-1 0 0 0,0 0 0 0 0,0 1-1 0 0,1-1 1 0 0,0 1 0 0 0,0-1 0 0 0,1 1-1 0 0,0-1 1 0 0,1 0 0 0 0,0 0 0 0 0,3 10 0 0 0,-3-13-9 0 0,1 0 1 0 0,0 0-1 0 0,-1 0 1 0 0,1-1 0 0 0,1 0-1 0 0,-1 1 1 0 0,1-1 0 0 0,0 0-1 0 0,0-1 1 0 0,0 1 0 0 0,0-1-1 0 0,1 1 1 0 0,-1-1-1 0 0,1-1 1 0 0,0 1 0 0 0,0-1-1 0 0,0 0 1 0 0,0 0 0 0 0,0 0-1 0 0,0 0 1 0 0,1-1 0 0 0,-1 0-1 0 0,0 0 1 0 0,1-1-1 0 0,-1 0 1 0 0,1 0 0 0 0,-1 0-1 0 0,8-1 1 0 0,-7 0 20 0 0,0 0 0 0 0,0-1-1 0 0,0 1 1 0 0,0-1 0 0 0,-1 0 0 0 0,1-1 0 0 0,0 0 0 0 0,-1 0-1 0 0,0 0 1 0 0,1 0 0 0 0,-1-1 0 0 0,-1 0 0 0 0,1 0 0 0 0,-1 0 0 0 0,1-1-1 0 0,-1 1 1 0 0,0-1 0 0 0,-1 0 0 0 0,1 0 0 0 0,-1-1 0 0 0,0 1-1 0 0,0-1 1 0 0,-1 1 0 0 0,4-12 0 0 0,-2 2 97 0 0,0-1 1 0 0,-2 1-1 0 0,0-1 1 0 0,0 0-1 0 0,-2-31 1 0 0,-1 40-75 0 0,1 0 0 0 0,-2 0 0 0 0,1 0 0 0 0,0 0 0 0 0,-1 0 1 0 0,-1 0-1 0 0,1 1 0 0 0,-1-1 0 0 0,0 1 0 0 0,0-1 0 0 0,-1 1 1 0 0,0 0-1 0 0,0 1 0 0 0,-1-1 0 0 0,-6-6 0 0 0,9 10-38 0 0,0 1-1 0 0,0 0 1 0 0,0-1-1 0 0,0 1 1 0 0,0 0-1 0 0,0 0 1 0 0,-1 0-1 0 0,1 1 1 0 0,0-1-1 0 0,0 1 1 0 0,-1-1-1 0 0,1 1 1 0 0,-1 0-1 0 0,1-1 1 0 0,0 1-1 0 0,-1 1 1 0 0,1-1-1 0 0,0 0 1 0 0,-1 0-1 0 0,1 1 1 0 0,0-1-1 0 0,-1 1 1 0 0,1 0-1 0 0,0 0 1 0 0,0 0-1 0 0,0 0 1 0 0,-1 0-1 0 0,1 0 1 0 0,0 1-1 0 0,-2 2 1 0 0,-2 0-9 0 0,1 0 0 0 0,0 0 1 0 0,0 1-1 0 0,1 0 0 0 0,-1 0 1 0 0,1 0-1 0 0,0 0 0 0 0,1 1 0 0 0,-7 10 1 0 0,8-10-18 0 0,0-1 1 0 0,1 0-1 0 0,-1 1 0 0 0,1-1 1 0 0,0 1-1 0 0,1-1 1 0 0,-1 1-1 0 0,1 0 1 0 0,0-1-1 0 0,0 1 0 0 0,1-1 1 0 0,0 1-1 0 0,0-1 1 0 0,0 1-1 0 0,0-1 1 0 0,1 1-1 0 0,0-1 0 0 0,0 0 1 0 0,1 0-1 0 0,-1 0 1 0 0,1 0-1 0 0,5 7 1 0 0,-3-6-55 0 0,-1-1 0 0 0,1 0 1 0 0,0 0-1 0 0,1-1 0 0 0,-1 1 1 0 0,1-1-1 0 0,-1 0 0 0 0,1-1 1 0 0,0 1-1 0 0,1-1 0 0 0,-1 0 0 0 0,1-1 1 0 0,-1 1-1 0 0,1-1 0 0 0,0-1 1 0 0,0 1-1 0 0,8 0 1 0 0,-12-2 85 0 0,0 0 1 0 0,0 0-1 0 0,1-1 1 0 0,-1 1 0 0 0,0-1-1 0 0,0 1 1 0 0,0-1 0 0 0,0 0-1 0 0,0 0 1 0 0,0-1-1 0 0,0 1 1 0 0,0-1 0 0 0,0 1-1 0 0,0-1 1 0 0,-1 0-1 0 0,1 0 1 0 0,-1 0 0 0 0,1 0-1 0 0,-1 0 1 0 0,0-1 0 0 0,0 1-1 0 0,0-1 1 0 0,0 1-1 0 0,0-1 1 0 0,-1 0 0 0 0,1 0-1 0 0,-1 0 1 0 0,0 0 0 0 0,2-4-1 0 0,-2 2 48 0 0,1 1-1 0 0,-1 0 1 0 0,0-1 0 0 0,0 1-1 0 0,-1-1 1 0 0,1 0-1 0 0,-1 1 1 0 0,0-1-1 0 0,0 1 1 0 0,-1-1 0 0 0,1 1-1 0 0,-1-1 1 0 0,0 1-1 0 0,0-1 1 0 0,-1 1 0 0 0,1 0-1 0 0,-1-1 1 0 0,-4-6-1 0 0,6 11-101 0 0,0-1 0 0 0,0 0 0 0 0,-1 1 0 0 0,1-1 0 0 0,0 1-1 0 0,-1-1 1 0 0,1 1 0 0 0,-1-1 0 0 0,1 1 0 0 0,0-1 0 0 0,-1 1-1 0 0,1 0 1 0 0,-1-1 0 0 0,1 1 0 0 0,-1 0 0 0 0,1-1 0 0 0,-1 1 0 0 0,0 0-1 0 0,1-1 1 0 0,-1 1 0 0 0,1 0 0 0 0,-1 0 0 0 0,1 0 0 0 0,-1 0-1 0 0,0 0 1 0 0,1-1 0 0 0,-1 1 0 0 0,0 0 0 0 0,1 0 0 0 0,-1 1 0 0 0,1-1-1 0 0,-1 0 1 0 0,0 0 0 0 0,1 0 0 0 0,-1 0 0 0 0,1 0 0 0 0,-1 1 0 0 0,0-1-1 0 0,1 0 1 0 0,-1 1 0 0 0,1-1 0 0 0,-1 0 0 0 0,1 1 0 0 0,-1-1-1 0 0,1 0 1 0 0,-1 1 0 0 0,1-1 0 0 0,0 1 0 0 0,-1-1 0 0 0,1 1 0 0 0,-1 0-1 0 0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2:57.9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56 356 0 0,'6'-31'9340'0'0,"-1"7"-5135"0"0,-7 35-3849 0 0,-3 33 82 0 0,2 0 1 0 0,2 1 0 0 0,8 81-1 0 0,-4-80-152 0 0,15 405 1667 0 0,-18-449-1927 0 0,2-1-306 0 0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2:58.6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 26 1204 0 0,'-38'16'9578'0'0,"64"-7"-7151"0"0,479-18 76 0 0,-326 0-2383 0 0,-57 4-143 0 0,660-18-623 0 0,-716 19 629 0 0,-63 4-90 0 0,5 0-327 0 0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2:59.2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 1 1288 0 0,'-22'15'10961'0'0,"36"-11"-10535"0"0,0 0 0 0 0,0-1 0 0 0,0-1 1 0 0,0 0-1 0 0,1-1 0 0 0,-1 0 0 0 0,19-3 0 0 0,2 2-159 0 0,259 1 409 0 0,118 5-786 0 0,-386-4 94 0 0,-2 1-1608 0 0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2:59.6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1 1188 0 0,'-5'16'10312'0'0,"34"-14"-9185"0"0,-1-2-1 0 0,58-6 1 0 0,-56 3-1298 0 0,1 1 0 0 0,35 2 0 0 0,-63 1 45 0 0,39 1-2765 0 0,-33-1 2024 0 0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0:00.7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35 1484 0 0,'13'-34'14739'0'0,"17"57"-13629"0"0,98 106-327 0 0,16 19-772 0 0,-128-132 29 0 0,-15-15-32 0 0,1 0 0 0 0,0 1-1 0 0,-1-1 1 0 0,1 0 0 0 0,-1 1-1 0 0,1-1 1 0 0,-1 1 0 0 0,0-1-1 0 0,1 1 1 0 0,-1 0 0 0 0,0-1-1 0 0,0 1 1 0 0,0 0 0 0 0,0 0 0 0 0,-1 0-1 0 0,1 0 1 0 0,0 0 0 0 0,-1 0-1 0 0,0 0 1 0 0,1 0 0 0 0,-1 0-1 0 0,0 0 1 0 0,0 3 0 0 0,-2-2 10 0 0,-15 11 140 0 0,-1-1 0 0 0,0 0 1 0 0,-1-2-1 0 0,-26 13 1 0 0,-29 18-1096 0 0,32-4-2921 0 0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0:01.6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7 143 1068 0 0,'-7'-139'19174'0'0,"7"138"-18817"0"0,0 0-331 0 0,0 1 0 0 0,1 0 0 0 0,-1 0 1 0 0,0 0-1 0 0,0 0 0 0 0,0 0 1 0 0,1-1-1 0 0,-1 1 0 0 0,0 0 0 0 0,0 0 1 0 0,0 0-1 0 0,1 0 0 0 0,-1 0 1 0 0,0 0-1 0 0,0 0 0 0 0,1 0 0 0 0,-1 0 1 0 0,0 0-1 0 0,0 0 0 0 0,1 0 1 0 0,-1 0-1 0 0,0 0 0 0 0,0 0 1 0 0,0 0-1 0 0,1 0 0 0 0,-1 0 0 0 0,0 0 1 0 0,0 0-1 0 0,0 1 0 0 0,1-1 1 0 0,-1 0-1 0 0,0 0 0 0 0,0 0 0 0 0,0 0 1 0 0,1 0-1 0 0,-1 1 0 0 0,0-1 1 0 0,0 0-1 0 0,0 0 0 0 0,0 0 0 0 0,0 0 1 0 0,1 1-1 0 0,-1-1 0 0 0,7 22 155 0 0,0 0 0 0 0,-1 0 0 0 0,-2 0-1 0 0,0 1 1 0 0,1 40 0 0 0,1 0-58 0 0,60 491-21 0 0,-64-534-530 0 0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0:02.2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38 272 2100 0 0,'-6'-9'1520'0'0,"1"-1"1"0"0,0 0-1 0 0,0-1 0 0 0,1 1 1 0 0,-3-16-1 0 0,5 18-824 0 0,1 1 0 0 0,0-1 0 0 0,0 1 0 0 0,1-1 0 0 0,0 0 0 0 0,0 1 0 0 0,3-15 0 0 0,-2 16-585 0 0,1 0 0 0 0,0 0 1 0 0,1 0-1 0 0,-1 0 0 0 0,1 0 1 0 0,0 1-1 0 0,0 0 0 0 0,1-1 1 0 0,0 1-1 0 0,0 0 0 0 0,0 1 0 0 0,0-1 1 0 0,1 1-1 0 0,0 0 0 0 0,0 0 1 0 0,0 0-1 0 0,0 1 0 0 0,0 0 1 0 0,1 0-1 0 0,0 0 0 0 0,-1 0 1 0 0,1 1-1 0 0,7-2 0 0 0,2 1-149 0 0,-1-1 0 0 0,1 2 0 0 0,-1 0 0 0 0,1 1 0 0 0,0 0-1 0 0,0 2 1 0 0,0-1 0 0 0,-1 2 0 0 0,1 0 0 0 0,0 1 0 0 0,-1 0 0 0 0,0 1 0 0 0,26 10 0 0 0,-28-9-10 0 0,0 1 1 0 0,0 0 0 0 0,-1 0 0 0 0,0 1 0 0 0,0 0-1 0 0,0 1 1 0 0,-1 1 0 0 0,0-1 0 0 0,-1 2 0 0 0,0-1-1 0 0,0 1 1 0 0,-1 0 0 0 0,-1 1 0 0 0,0 0 0 0 0,12 23-1 0 0,-16-24 42 0 0,-1-1-1 0 0,1 1 1 0 0,-2 0-1 0 0,1 0 1 0 0,-1 0 0 0 0,-1 0-1 0 0,0 0 1 0 0,0 0-1 0 0,-1 0 1 0 0,0 0-1 0 0,-1 0 1 0 0,0-1-1 0 0,-1 1 1 0 0,0-1-1 0 0,0 1 1 0 0,-1-1-1 0 0,0 0 1 0 0,0 0 0 0 0,-1 0-1 0 0,-1-1 1 0 0,-9 13-1 0 0,-1 0 37 0 0,-2-1 0 0 0,0-1 0 0 0,0 0 0 0 0,-2-2 0 0 0,0 0 0 0 0,-2-1 0 0 0,-22 13 0 0 0,43-28-21 0 0,-4 1-17 0 0,0 1 1 0 0,1-1-1 0 0,0 1 1 0 0,-1 0 0 0 0,1 1-1 0 0,0-1 1 0 0,1 1-1 0 0,-5 4 1 0 0,8-6 12 0 0,-1-1 1 0 0,0 1 0 0 0,1 0-1 0 0,-1 0 1 0 0,1 0-1 0 0,0-1 1 0 0,-1 1-1 0 0,1 0 1 0 0,0 0 0 0 0,0 0-1 0 0,0 0 1 0 0,1 0-1 0 0,-1-1 1 0 0,0 1-1 0 0,1 0 1 0 0,-1 0 0 0 0,1 0-1 0 0,-1-1 1 0 0,1 1-1 0 0,0 0 1 0 0,0-1-1 0 0,0 1 1 0 0,0-1 0 0 0,0 1-1 0 0,0-1 1 0 0,2 3-1 0 0,180 235 1535 0 0,-50-88-5213 0 0,-124-140 2223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0:01.9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60 71 612 0 0,'-42'-58'13996'0'0,"33"46"-12286"0"0,3 12-1113 0 0,3 10-364 0 0,29 458 731 0 0,-26-462-1098 0 0,7 46-1446 0 0,2-21-2488 0 0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0:02.5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21 160 556 0 0,'-15'-22'8196'0'0,"11"14"-7172"0"0,4 6-648 0 0,-1 0-1 0 0,1 0 1 0 0,0 0-1 0 0,-1 1 1 0 0,1-1-1 0 0,0 0 1 0 0,0 0-1 0 0,0 0 1 0 0,1 0-1 0 0,-1 0 1 0 0,0 0-1 0 0,2-3 1 0 0,0 2-217 0 0,0-1-1 0 0,0 1 1 0 0,0-1 0 0 0,0 1 0 0 0,1 0-1 0 0,0 0 1 0 0,-1 0 0 0 0,1 0 0 0 0,0 0-1 0 0,1 1 1 0 0,-1 0 0 0 0,0-1-1 0 0,1 1 1 0 0,3-1 0 0 0,12-7-651 0 0,0 0 0 0 0,1 2-1 0 0,28-8 1 0 0,25 3-6081 0 0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0:02.9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57 1 1000 0 0,'-47'34'12573'0'0,"49"15"-11663"0"0,3 0 1 0 0,13 55-1 0 0,6 59-900 0 0,-21-142-26 0 0,-2-17 22 0 0,0 1-1 0 0,0-1 0 0 0,0 1 0 0 0,-1 0 1 0 0,0-1-1 0 0,0 1 0 0 0,0 0 0 0 0,0-1 1 0 0,-1 1-1 0 0,0-1 0 0 0,0 1 0 0 0,0-1 1 0 0,-1 1-1 0 0,1-1 0 0 0,-1 1 0 0 0,-3 4 1 0 0,4-6 68 0 0,-1 1 1 0 0,0-1-1 0 0,0 0 1 0 0,0 0-1 0 0,0 0 1 0 0,0 0 0 0 0,-1 0-1 0 0,0 0 1 0 0,1 0-1 0 0,-1-1 1 0 0,0 1-1 0 0,0-1 1 0 0,-1 0 0 0 0,-3 2-1 0 0,-2 1 473 0 0,8-4-330 0 0,1-1-187 0 0,0 0 1 0 0,1 0-1 0 0,-1 1 1 0 0,0-1 0 0 0,1 0-1 0 0,-1 0 1 0 0,0 0 0 0 0,1 1-1 0 0,-1-1 1 0 0,0 0-1 0 0,1 0 1 0 0,-1 1 0 0 0,0-1-1 0 0,0 0 1 0 0,1 0-1 0 0,-1 1 1 0 0,0-1 0 0 0,0 0-1 0 0,0 1 1 0 0,0-1-1 0 0,1 1 1 0 0,-1-1 0 0 0,0 0-1 0 0,0 1 1 0 0,0-1-1 0 0,0 0 1 0 0,0 1 0 0 0,0-1-1 0 0,0 0 1 0 0,0 1-1 0 0,0-1 1 0 0,0 1 0 0 0,0-1-1 0 0,0 0 1 0 0,0 1 0 0 0,0-1-1 0 0,0 0 1 0 0,0 1-1 0 0,-1-1 1 0 0,1 1 0 0 0,0-1-1 0 0,0 0 1 0 0,0 1-1 0 0,0-1 1 0 0,-1 0 0 0 0,1 0-1 0 0,0 1 1 0 0,-1-1-1 0 0,1 0 1 0 0,0 1 0 0 0,0-1-1 0 0,-1 0 1 0 0,101-12-671 0 0,-54 6-2421 0 0,2-1-4927 0 0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2:26.3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170 193 2652 0 0,'-29'-192'17605'0'0,"26"275"-15927"0"0,4-63-1535 0 0,36 1035 2806 0 0,-37-1044-2910 0 0,0 29 455 0 0,-7 55 0 0 0,6-86-425 0 0,0 0 0 0 0,-1-1 0 0 0,0 1 0 0 0,0 0 0 0 0,-1-1 0 0 0,-1 1 0 0 0,1-1 0 0 0,-1 0 0 0 0,0 0 0 0 0,-1 0 0 0 0,0-1 0 0 0,-8 10-1 0 0,11-15-212 0 0,1 0 0 0 0,-1 0 0 0 0,0-1-1 0 0,0 1 1 0 0,0-1 0 0 0,0 1 0 0 0,0-1 0 0 0,0 0-1 0 0,-1 1 1 0 0,1-1 0 0 0,0 0 0 0 0,-1-1-1 0 0,1 1 1 0 0,0 0 0 0 0,-1-1 0 0 0,1 1-1 0 0,-1-1 1 0 0,1 0 0 0 0,-1 0 0 0 0,1 0-1 0 0,-1 0 1 0 0,1 0 0 0 0,-1-1 0 0 0,1 1-1 0 0,-1-1 1 0 0,1 1 0 0 0,-1-1 0 0 0,1 0-1 0 0,0 0 1 0 0,0 0 0 0 0,-3-2 0 0 0,1 0-664 0 0,-30-41-8885 0 0,32 40 8885 0 0,1-1 0 0 0,-1 1 1 0 0,0-6-1 0 0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2:27.1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41 191 288 0 0,'-18'-71'7691'0'0,"14"57"-5856"0"0,0-1 0 0 0,0 1 1 0 0,1-1-1 0 0,-1-22 0 0 0,0 12 2864 0 0,9 36-4423 0 0,9 16 126 0 0,1-1 1 0 0,1-1-1 0 0,21 26 0 0 0,-7-9-76 0 0,742 956 5251 0 0,-624-814-4535 0 0,-17-21 116 0 0,-131-162-1152 0 0,1-1 0 0 0,-1 1 0 0 0,1 0 0 0 0,-1-1 0 0 0,0 1 0 0 0,1-1 0 0 0,-1 1 0 0 0,1-1 0 0 0,0 1 0 0 0,-1-1 0 0 0,1 1 0 0 0,-1-1 0 0 0,1 0 0 0 0,0 1 0 0 0,-1-1 0 0 0,1 0 0 0 0,0 1 0 0 0,-1-1 0 0 0,1 0 0 0 0,0 0 0 0 0,0 0 1 0 0,-1 1-1 0 0,1-1 0 0 0,0 0 0 0 0,0 0 0 0 0,-1 0 0 0 0,1 0 0 0 0,0 0 0 0 0,-1-1 0 0 0,2 1 0 0 0,-1-1 15 0 0,0 0 0 0 0,1 0 0 0 0,-1 0-1 0 0,0 0 1 0 0,-1 0 0 0 0,1 0 0 0 0,0 0 0 0 0,0-1 0 0 0,0 1 0 0 0,-1 0 0 0 0,1 0 0 0 0,0-1 0 0 0,-1 1-1 0 0,1-2 1 0 0,9-50 404 0 0,-9-310-732 0 0,-31-1-168 0 0,13 186 384 0 0,-1 11 86 0 0,-2-24-255 0 0,15 66-3377 0 0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2:28.0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277 76 312 0 0,'15'3'8050'0'0,"13"-9"-4302"0"0,-2-15 970 0 0,-25 19-4606 0 0,0 1 1 0 0,-1 0-1 0 0,1-1 0 0 0,-1 1 0 0 0,1-1 1 0 0,-1 1-1 0 0,1-1 0 0 0,-1 1 0 0 0,0 0 1 0 0,0-1-1 0 0,0 1 0 0 0,0-1 0 0 0,0 1 1 0 0,0-1-1 0 0,0 1 0 0 0,0-1 0 0 0,0 1 0 0 0,-1-1 1 0 0,1 1-1 0 0,-1-1 0 0 0,1 1 0 0 0,-1-1 1 0 0,0 1-1 0 0,1 0 0 0 0,-1 0 0 0 0,0-1 1 0 0,0 1-1 0 0,-2-2 0 0 0,1 1-24 0 0,-1 1-1 0 0,1 0 1 0 0,-1 0-1 0 0,0 0 1 0 0,0 0-1 0 0,1 1 1 0 0,-1-1 0 0 0,0 1-1 0 0,0-1 1 0 0,0 1-1 0 0,0 0 1 0 0,1 0-1 0 0,-1 0 1 0 0,-3 1 0 0 0,-6 1-1 0 0,0 0 1 0 0,1 0 0 0 0,0 1 0 0 0,0 1-1 0 0,0 0 1 0 0,0 0 0 0 0,-11 7 0 0 0,7 0-11 0 0,-1 1 0 0 0,1 1 0 0 0,1 0 0 0 0,1 1 1 0 0,0 0-1 0 0,0 1 0 0 0,2 1 0 0 0,-1 0 0 0 0,2 0 1 0 0,1 1-1 0 0,0 0 0 0 0,1 1 0 0 0,-12 36 0 0 0,16-38-48 0 0,-1 0 0 0 0,2 1 0 0 0,1 0 0 0 0,0 0 0 0 0,1 0-1 0 0,0 0 1 0 0,2-1 0 0 0,0 1 0 0 0,0 0 0 0 0,2 0 0 0 0,0 0-1 0 0,1-1 1 0 0,1 0 0 0 0,0 0 0 0 0,2 0 0 0 0,8 18-1 0 0,-5-17-102 0 0,1 0-1 0 0,1 0 0 0 0,0-1 0 0 0,2-1 0 0 0,-1 0 0 0 0,2-1 0 0 0,25 20 1 0 0,-31-27-30 0 0,0 0 1 0 0,1-1 0 0 0,0-1-1 0 0,0 1 1 0 0,0-2 0 0 0,1 1-1 0 0,-1-1 1 0 0,1-1 0 0 0,0 0-1 0 0,0-1 1 0 0,0 0 0 0 0,0 0-1 0 0,1-1 1 0 0,-1-1 0 0 0,12-1-1 0 0,-16 1 57 0 0,-1-1 1 0 0,-1 0-1 0 0,1-1 0 0 0,0 0 0 0 0,0 0 0 0 0,0 0 1 0 0,-1 0-1 0 0,0-1 0 0 0,1 0 0 0 0,-1 0 0 0 0,0-1 1 0 0,0 1-1 0 0,0-1 0 0 0,-1 0 0 0 0,5-5 0 0 0,-2 1 35 0 0,-1 0 0 0 0,-1-1 0 0 0,1 0 0 0 0,-1 0 0 0 0,0 0 0 0 0,-1 0 0 0 0,0-1 0 0 0,3-12-1 0 0,-1-4 334 0 0,-1 0-1 0 0,-1-1 0 0 0,-2 1 0 0 0,0-1 0 0 0,-2 1 0 0 0,-3-28 0 0 0,-16-57 2408 0 0,13 86-2136 0 0,1-1 0 0 0,1 0 0 0 0,1 0 0 0 0,1-31 0 0 0,2 52-672 0 0,1 0 0 0 0,0 0-1 0 0,-1 0 1 0 0,2 0 0 0 0,-1 0 0 0 0,1 0 0 0 0,-1 0-1 0 0,1 1 1 0 0,1-1 0 0 0,-1 0 0 0 0,1 1 0 0 0,-1 0-1 0 0,1 0 1 0 0,0 0 0 0 0,1 0 0 0 0,-1 0 0 0 0,1 1-1 0 0,0-1 1 0 0,0 1 0 0 0,0 0 0 0 0,0 0 0 0 0,0 0 0 0 0,1 1-1 0 0,-1 0 1 0 0,1-1 0 0 0,-1 2 0 0 0,9-3 0 0 0,-5 2-86 0 0,0 0 1 0 0,0 1 0 0 0,0 0 0 0 0,0 0 0 0 0,0 1-1 0 0,0 0 1 0 0,0 0 0 0 0,0 1 0 0 0,0 0 0 0 0,0 0-1 0 0,0 1 1 0 0,-1 0 0 0 0,1 1 0 0 0,0 0 0 0 0,-1 0-1 0 0,13 7 1 0 0,-4 2 92 0 0,-1 1 0 0 0,0 0 0 0 0,0 1 1 0 0,-2 0-1 0 0,1 1 0 0 0,-2 1 0 0 0,0 0 0 0 0,-1 0 0 0 0,-1 1 0 0 0,0 1 0 0 0,-1 0 0 0 0,-1 0 1 0 0,-1 1-1 0 0,5 20 0 0 0,3 17 404 0 0,-2 1 1 0 0,-3 0-1 0 0,4 92 1 0 0,-7-99 271 0 0,4-78-833 0 0,5-22 265 0 0,1 0 1 0 0,3 0 0 0 0,2 2-1 0 0,2 0 1 0 0,2 2 0 0 0,2 1-1 0 0,2 1 1 0 0,62-69 0 0 0,-89 109 21 0 0,0 1 0 0 0,1 0 0 0 0,-1 0 0 0 0,1 0 0 0 0,-1 0 0 0 0,1 1 1 0 0,0 0-1 0 0,0-1 0 0 0,0 1 0 0 0,1 1 0 0 0,-1-1 0 0 0,0 1 0 0 0,1-1 0 0 0,4 0 0 0 0,-6 2-11 0 0,0 1-1 0 0,-1-1 1 0 0,1 0 0 0 0,0 1-1 0 0,0-1 1 0 0,-1 1-1 0 0,1 0 1 0 0,0 0-1 0 0,-1 0 1 0 0,1 0-1 0 0,-1 0 1 0 0,1 1-1 0 0,-1-1 1 0 0,0 1 0 0 0,1 0-1 0 0,-1-1 1 0 0,0 1-1 0 0,0 0 1 0 0,0 0-1 0 0,-1 1 1 0 0,1-1-1 0 0,0 0 1 0 0,1 4-1 0 0,15 25 190 0 0,-1 1 0 0 0,-2 1 0 0 0,-2 0 0 0 0,11 39 0 0 0,21 51-777 0 0,-37-105-225 0 0,1-1 1 0 0,0 0 0 0 0,2 0-1 0 0,19 25 1 0 0,4-8-3703 0 0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2:28.4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0 110 948 0 0,'23'-42'25911'0'0,"-16"39"-25269"0"0,9-2-1194 0 0,1 1-1 0 0,28-4 1 0 0,-27 5 2345 0 0,219-29-4605 0 0,-158 25-2282 0 0,1 2-4593 0 0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2:28.7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2 162 288 0 0,'-2'-18'6773'0'0,"7"-4"-2565"0"0,0-1 0 0 0,13-34 0 0 0,-7 24-2414 0 0,-10 31-1632 0 0,4-4 274 0 0,-9 84-116 0 0,1-53-244 0 0,2-1-1 0 0,0 1 1 0 0,6 42 0 0 0,-1-42-118 0 0,2 0-1 0 0,1-1 1 0 0,1 1 0 0 0,1-1-1 0 0,1-1 1 0 0,14 24 0 0 0,-16-33-442 0 0,1-1-1 0 0,0 0 1 0 0,2 0 0 0 0,15 16 0 0 0,-19-22-291 0 0,1-1 0 0 0,0 0 0 0 0,0 0 1 0 0,0 0-1 0 0,0-1 0 0 0,1-1 0 0 0,0 1 0 0 0,9 2 0 0 0,4-2-3555 0 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2:29.1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173 128 2484 0 0,'-20'-20'3529'0'0,"0"4"-733"0"0,2 1-772 0 0,2 4-336 0 0,-1 0-448 0 0,3-1-152 0 0,1 2-312 0 0,1 2-48 0 0,1 0-275 0 0,3 2-185 0 0,-1 1-528 0 0,-5 0-1401 0 0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2:29.4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64 2936 0 0,'12'6'11247'0'0,"1"-9"-8597"0"0,0-1-1 0 0,-1 0 1 0 0,20-9-1 0 0,-23 8-2152 0 0,1 1-1 0 0,0 0 0 0 0,0 0 0 0 0,0 1 1 0 0,18-2-1 0 0,-23 4-517 0 0,-1 1 1 0 0,1 1 0 0 0,-1-1-1 0 0,1 1 1 0 0,-1-1-1 0 0,1 1 1 0 0,-1 0 0 0 0,1 1-1 0 0,-1-1 1 0 0,0 1 0 0 0,0 0-1 0 0,0 0 1 0 0,0 0-1 0 0,0 1 1 0 0,0 0 0 0 0,0-1-1 0 0,5 7 1 0 0,0 0-103 0 0,-1 0 1 0 0,0 1-1 0 0,0 0 1 0 0,-1 0-1 0 0,0 1 0 0 0,-1 0 1 0 0,-1 1-1 0 0,1-1 1 0 0,-2 1-1 0 0,1 0 1 0 0,2 15-1 0 0,3 19-13 0 0,7 79 1 0 0,-13-87 202 0 0,3 52 2619 0 0,-5-99-2555 0 0,0 0 0 0 0,1 0 0 0 0,0 1 0 0 0,0-1 0 0 0,6-9 0 0 0,-2 4-19 0 0,21-51 260 0 0,53-86 0 0 0,-67 129-388 0 0,0 1-1 0 0,2 0 1 0 0,0 1 0 0 0,1 1 0 0 0,1 0-1 0 0,1 2 1 0 0,27-21 0 0 0,-41 35 2 0 0,-1 0 0 0 0,0 0 0 0 0,1 0 0 0 0,-1 1 0 0 0,1 0 0 0 0,0 0 0 0 0,0 0 0 0 0,0 1 0 0 0,0-1 0 0 0,0 1-1 0 0,0 0 1 0 0,0 1 0 0 0,0-1 0 0 0,0 1 0 0 0,1 0 0 0 0,-1 0 0 0 0,7 2 0 0 0,-5 0 7 0 0,-1 0 0 0 0,-1 0 0 0 0,1 1 0 0 0,0 0-1 0 0,0 0 1 0 0,-1 0 0 0 0,0 1 0 0 0,0 0 0 0 0,0 0 0 0 0,0 0-1 0 0,0 0 1 0 0,5 7 0 0 0,7 13 6 0 0,-1 0-1 0 0,0 1 1 0 0,-2 1 0 0 0,20 51-1 0 0,-31-72 1 0 0,26 65-323 0 0,37 82-959 0 0,-55-133 1 0 0,-1 0-1 0 0,2-1 0 0 0,1 0 0 0 0,0-1 0 0 0,23 23 0 0 0,-8-21-3203 0 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2:29.7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26 120 2732 0 0,'-26'-74'25262'0'0,"35"86"-25018"0"0,68 131 594 0 0,157 253 1 0 0,-217-371-659 0 0,-11-14 43 0 0,1 0 0 0 0,1-1 0 0 0,0 0 0 0 0,0 0 0 0 0,18 15 0 0 0,-25-24-204 0 0,1 0-1 0 0,0-1 1 0 0,-1 1 0 0 0,1 0-1 0 0,0-1 1 0 0,0 1 0 0 0,-1-1-1 0 0,1 0 1 0 0,0 0 0 0 0,0 1-1 0 0,0-1 1 0 0,-1 0 0 0 0,1 0-1 0 0,0-1 1 0 0,0 1 0 0 0,0 0-1 0 0,0-1 1 0 0,-1 1 0 0 0,1-1-1 0 0,0 1 1 0 0,-1-1 0 0 0,1 0-1 0 0,0 0 1 0 0,-1 0 0 0 0,1 0-1 0 0,-1 0 1 0 0,1 0 0 0 0,-1 0-1 0 0,0 0 1 0 0,1-1 0 0 0,-1 1-1 0 0,0 0 1 0 0,0-1 0 0 0,0 1-1 0 0,1-3 1 0 0,6-6-37 0 0,-1 0 0 0 0,-1-1 0 0 0,9-17 1 0 0,120-316-1563 0 0,-33 72-3792 0 0,-99 266 5269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0:02.6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372 538 300 0 0,'0'0'4650'0'0,"-11"-27"-3422"0"0,5 21-894 0 0,-1 0 1 0 0,0 0 0 0 0,0 1-1 0 0,0 0 1 0 0,-1 1-1 0 0,0-1 1 0 0,0 1-1 0 0,0 1 1 0 0,0 0 0 0 0,0 0-1 0 0,-1 0 1 0 0,1 1-1 0 0,-1 0 1 0 0,0 1-1 0 0,-15-1 1 0 0,14 3-288 0 0,0 1 0 0 0,0 0 0 0 0,0 0 0 0 0,1 1 0 0 0,-1 0 0 0 0,1 0 0 0 0,0 1 0 0 0,0 1 0 0 0,0 0 1 0 0,0 0-1 0 0,1 0 0 0 0,0 1 0 0 0,0 0 0 0 0,0 1 0 0 0,1 0 0 0 0,0 0 0 0 0,0 1 0 0 0,1-1 0 0 0,0 1 0 0 0,0 1 0 0 0,1-1 0 0 0,-5 10 0 0 0,5-7 6 0 0,0 0 1 0 0,1 0-1 0 0,0 1 0 0 0,1-1 0 0 0,0 1 1 0 0,1 0-1 0 0,0 0 0 0 0,1 0 0 0 0,1 0 1 0 0,-1 0-1 0 0,2 0 0 0 0,0 0 0 0 0,4 19 0 0 0,-4-25-39 0 0,0-1 0 0 0,0 1-1 0 0,1-1 1 0 0,0 0-1 0 0,1 0 1 0 0,-1 1-1 0 0,1-1 1 0 0,0-1 0 0 0,0 1-1 0 0,0 0 1 0 0,0-1-1 0 0,1 0 1 0 0,0 0-1 0 0,0 0 1 0 0,0 0 0 0 0,1 0-1 0 0,-1-1 1 0 0,1 0-1 0 0,0 0 1 0 0,-1 0-1 0 0,1-1 1 0 0,1 1-1 0 0,-1-1 1 0 0,0 0 0 0 0,1-1-1 0 0,-1 1 1 0 0,1-1-1 0 0,-1 0 1 0 0,1-1-1 0 0,-1 1 1 0 0,8-1 0 0 0,-6-1-35 0 0,-1 1 0 0 0,1-1 0 0 0,-1-1 0 0 0,1 1 0 0 0,-1-1 1 0 0,0 0-1 0 0,1-1 0 0 0,-1 1 0 0 0,0-1 0 0 0,0 0 0 0 0,-1-1 0 0 0,1 1 1 0 0,-1-1-1 0 0,1 0 0 0 0,-1-1 0 0 0,-1 1 0 0 0,1-1 0 0 0,-1 0 1 0 0,1 0-1 0 0,-1-1 0 0 0,-1 1 0 0 0,1-1 0 0 0,3-9 0 0 0,6-11-82 0 0,-2 0 0 0 0,-1-1-1 0 0,14-55 1 0 0,-10 16 663 0 0,10-94 1 0 0,-17 71 2789 0 0,-11-163 0 0 0,4 248-3259 0 0,-4-40 436 0 0,0 39-491 0 0,0 28-45 0 0,-2 50 81 0 0,4 1 0 0 0,10 123 0 0 0,47 144-2582 0 0,-53-331 1868 0 0,15 52-1855 0 0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2:30.1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20 2640 0 0,'17'12'18790'0'0,"-15"-15"-18453"0"0,1 1 0 0 0,-2 0 1 0 0,1-1-1 0 0,0 0 0 0 0,0 1 0 0 0,-1-1 0 0 0,1 0 1 0 0,-1 0-1 0 0,1-4 0 0 0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2:32.0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722 533 932 0 0,'0'0'13347'0'0,"16"-30"-10266"0"0,-12 24-2868 0 0,-1-1 1 0 0,0 0 0 0 0,0 0 0 0 0,0 0 0 0 0,0-1 0 0 0,-1 1 0 0 0,-1 0 0 0 0,1-1 0 0 0,-1 0-1 0 0,0 1 1 0 0,-1-16 0 0 0,-1 18-82 0 0,0 1-1 0 0,0-1 0 0 0,0 1 1 0 0,-1 0-1 0 0,1-1 1 0 0,-1 1-1 0 0,0 0 0 0 0,0 0 1 0 0,-1 0-1 0 0,1 0 0 0 0,-1 1 1 0 0,0-1-1 0 0,0 1 1 0 0,0-1-1 0 0,0 1 0 0 0,-1 0 1 0 0,1 0-1 0 0,-1 1 1 0 0,0-1-1 0 0,0 1 0 0 0,-6-4 1 0 0,-8-1-13 0 0,-1 0 0 0 0,0 0 0 0 0,0 2 0 0 0,0 1 0 0 0,0 0 1 0 0,-1 1-1 0 0,0 1 0 0 0,1 1 0 0 0,-1 1 0 0 0,0 0 0 0 0,0 2 0 0 0,1 0 0 0 0,-1 1 1 0 0,-33 11-1 0 0,23-6-29 0 0,1 2 1 0 0,0 1 0 0 0,0 2-1 0 0,1 0 1 0 0,1 2 0 0 0,1 1-1 0 0,0 1 1 0 0,-40 36 0 0 0,58-47-135 0 0,0 1 0 0 0,1 0 0 0 0,0 1 0 0 0,1 0 0 0 0,-1 0 0 0 0,1 0 0 0 0,1 1-1 0 0,0 0 1 0 0,0 0 0 0 0,1 0 0 0 0,0 1 0 0 0,0-1 0 0 0,1 1 0 0 0,1 0 0 0 0,-1 0 0 0 0,2 0 0 0 0,-1 0 0 0 0,1 0 0 0 0,1 0 0 0 0,0 1 0 0 0,0-1 0 0 0,1 0 0 0 0,1 0 0 0 0,-1 0 0 0 0,2 0 0 0 0,-1 0 0 0 0,1 0 0 0 0,1 0 0 0 0,0-1 0 0 0,0 0 0 0 0,1 0 0 0 0,0 0 0 0 0,1 0 0 0 0,-1-1 0 0 0,11 11 0 0 0,-5-6-152 0 0,1-1 1 0 0,0 0-1 0 0,1-1 1 0 0,0 0-1 0 0,1-1 1 0 0,0-1-1 0 0,0 0 1 0 0,1-1-1 0 0,0-1 0 0 0,0 0 1 0 0,1-1-1 0 0,0-1 1 0 0,0 0-1 0 0,26 4 1 0 0,-30-7 163 0 0,-1-1 0 0 0,1 0 0 0 0,-1 0 0 0 0,1-2 0 0 0,-1 1 0 0 0,1-1 0 0 0,-1-1 0 0 0,1 0 0 0 0,-1-1 0 0 0,0 0 0 0 0,0 0 0 0 0,0-1 0 0 0,0-1 0 0 0,-1 0 0 0 0,0 0 0 0 0,0-1 0 0 0,0 0 0 0 0,-1-1 0 0 0,0 0 0 0 0,0-1 0 0 0,0 0 0 0 0,7-9 0 0 0,5-12 829 0 0,-1-2 1 0 0,-1-1 0 0 0,-1 0-1 0 0,-2-1 1 0 0,15-45 0 0 0,3-3 1310 0 0,-34 80-2100 0 0,0 1-1 0 0,0 0 0 0 0,0-1 0 0 0,0 1 1 0 0,0-1-1 0 0,0 1 0 0 0,0 0 1 0 0,1-1-1 0 0,-1 1 0 0 0,0 0 0 0 0,0-1 1 0 0,0 1-1 0 0,1 0 0 0 0,-1-1 0 0 0,0 1 1 0 0,0 0-1 0 0,1-1 0 0 0,-1 1 0 0 0,0 0 1 0 0,1 0-1 0 0,-1-1 0 0 0,0 1 0 0 0,1 0 1 0 0,-1 0-1 0 0,1 0 0 0 0,-1 0 0 0 0,0-1 1 0 0,1 1-1 0 0,-1 0 0 0 0,0 0 0 0 0,1 0 1 0 0,-1 0-1 0 0,1 0 0 0 0,0 0 0 0 0,7 13-124 0 0,5 33-649 0 0,-11-36 489 0 0,7 22-448 0 0,2-2 0 0 0,1 1-1 0 0,28 49 1 0 0,-30-63 550 0 0,0-1 0 0 0,1 0 0 0 0,1-1 0 0 0,0-1-1 0 0,1 1 1 0 0,1-2 0 0 0,26 21 0 0 0,-36-31 154 0 0,1 0 1 0 0,-1 0-1 0 0,1-1 0 0 0,0 1 1 0 0,-1-1-1 0 0,1 0 0 0 0,0-1 1 0 0,0 1-1 0 0,0-1 0 0 0,0 0 1 0 0,1 0-1 0 0,-1-1 0 0 0,0 0 1 0 0,0 1-1 0 0,11-3 0 0 0,-9 1 32 0 0,1-1 0 0 0,0 0 0 0 0,-1-1 0 0 0,0 0 0 0 0,1 0 0 0 0,-1-1 0 0 0,-1 0 0 0 0,1 0 0 0 0,10-8 0 0 0,8-10 292 0 0,-2-2 1 0 0,0 0 0 0 0,-2-1 0 0 0,21-31-1 0 0,-25 32 147 0 0,22-30 283 0 0,-18 23-350 0 0,2 1 0 0 0,0 1-1 0 0,2 1 1 0 0,47-41 0 0 0,-70 67-387 0 0,0 1 0 0 0,0-1 0 0 0,0 1 0 0 0,0-1-1 0 0,0 1 1 0 0,1 0 0 0 0,-1 0 0 0 0,0 0 0 0 0,1 0 0 0 0,-1 1 0 0 0,0-1 0 0 0,1 1 0 0 0,-1-1 0 0 0,1 1 0 0 0,-1 0 0 0 0,1 0 0 0 0,-1 0 0 0 0,1 0 0 0 0,-1 0 0 0 0,5 2 0 0 0,-4-1-13 0 0,0 0 1 0 0,1 1 0 0 0,-1 0 0 0 0,0 0 0 0 0,0 0 0 0 0,0 0 0 0 0,0 1 0 0 0,0-1 0 0 0,0 1 0 0 0,-1-1 0 0 0,1 1 0 0 0,2 4 0 0 0,5 10-115 0 0,0 0 1 0 0,-1 0 0 0 0,-1 0-1 0 0,7 24 1 0 0,-12-31 43 0 0,50 172-1831 0 0,-17-51 1708 0 0,-35-129 187 0 0,2-7 79 0 0,0-1 26 0 0,0 1 1 0 0,0 0 0 0 0,-1-1-1 0 0,0 0 1 0 0,2-6-1 0 0,-2 6 41 0 0,17-39 368 0 0,1 1 0 0 0,3 1 0 0 0,1 1 0 0 0,44-57 0 0 0,-48 73-401 0 0,2 1 0 0 0,0 1-1 0 0,1 1 1 0 0,2 1 0 0 0,0 1 0 0 0,1 1-1 0 0,44-25 1 0 0,-63 42-103 0 0,-1-1-1 0 0,1 1 1 0 0,0 0 0 0 0,0 1-1 0 0,0-1 1 0 0,0 2 0 0 0,1-1-1 0 0,-1 1 1 0 0,0 0-1 0 0,1 0 1 0 0,-1 1 0 0 0,1 0-1 0 0,-1 0 1 0 0,1 1 0 0 0,-1 0-1 0 0,0 0 1 0 0,13 4 0 0 0,-12-1-27 0 0,0 0 0 0 0,-1 0 0 0 0,1 0 0 0 0,-1 1 0 0 0,0 0 0 0 0,0 1 0 0 0,0 0 0 0 0,-1 0 0 0 0,0 0 0 0 0,0 1 0 0 0,-1-1 0 0 0,1 2 1 0 0,-2-1-1 0 0,9 15 0 0 0,-1 1-154 0 0,-2 0 1 0 0,0 1 0 0 0,-1 1 0 0 0,-1-1 0 0 0,-2 1-1 0 0,0 1 1 0 0,-2-1 0 0 0,0 1 0 0 0,-2 0-1 0 0,-1 32 1 0 0,-1-57 192 0 0,0 0 0 0 0,0 0 0 0 0,0-1 0 0 0,0 1 0 0 0,0 0 0 0 0,0 0 0 0 0,0 0-1 0 0,0-1 1 0 0,0 1 0 0 0,0 0 0 0 0,-1 0 0 0 0,1 0 0 0 0,0-1 0 0 0,0 1 0 0 0,-1 0 0 0 0,1 0 0 0 0,-1-1 0 0 0,1 1-1 0 0,-1 0 1 0 0,1-1 0 0 0,-1 1 0 0 0,1 0 0 0 0,-1-1 0 0 0,1 1 0 0 0,-1-1 0 0 0,0 1 0 0 0,1-1 0 0 0,-1 1 0 0 0,0-1 0 0 0,0 0-1 0 0,1 1 1 0 0,-1-1 0 0 0,0 0 0 0 0,0 0 0 0 0,1 1 0 0 0,-2-1 0 0 0,1-1 4 0 0,0 1-1 0 0,0-1 1 0 0,0 1 0 0 0,0-1-1 0 0,0 1 1 0 0,0-1-1 0 0,0 0 1 0 0,0 0 0 0 0,1 1-1 0 0,-1-1 1 0 0,0 0 0 0 0,0 0-1 0 0,1 0 1 0 0,-1 0 0 0 0,1 0-1 0 0,-1 0 1 0 0,1 0 0 0 0,-1 0-1 0 0,1 0 1 0 0,0 0 0 0 0,-1 0-1 0 0,1 0 1 0 0,0-1 0 0 0,0 1-1 0 0,0 0 1 0 0,0-2 0 0 0,0-11 58 0 0,0-1 0 0 0,1 1 1 0 0,0 0-1 0 0,2 0 1 0 0,-1 0-1 0 0,2 0 0 0 0,0 1 1 0 0,0-1-1 0 0,2 1 1 0 0,-1 0-1 0 0,2 0 0 0 0,9-15 1 0 0,2 1 68 0 0,1 1 0 0 0,1 0 0 0 0,1 1 0 0 0,30-27 0 0 0,-39 41-77 0 0,-1 1 0 0 0,1 0 0 0 0,1 1 0 0 0,0 0 0 0 0,0 1 0 0 0,0 1 0 0 0,22-10 0 0 0,-30 16-49 0 0,0-1 1 0 0,0 1-1 0 0,0 0 0 0 0,1 0 0 0 0,-1 0 0 0 0,0 1 1 0 0,0-1-1 0 0,0 1 0 0 0,1 1 0 0 0,-1-1 1 0 0,0 1-1 0 0,0 0 0 0 0,0 0 0 0 0,0 0 1 0 0,0 1-1 0 0,0-1 0 0 0,0 1 0 0 0,0 1 1 0 0,-1-1-1 0 0,1 1 0 0 0,-1 0 0 0 0,0 0 1 0 0,1 0-1 0 0,-1 0 0 0 0,5 6 0 0 0,8 12-28 0 0,0 0 1 0 0,-2 1-1 0 0,0 0 0 0 0,16 35 0 0 0,-13-22-580 0 0,27 35 0 0 0,-38-60 284 0 0,0-1 0 0 0,1 0-1 0 0,0 0 1 0 0,1-1 0 0 0,0 0-1 0 0,1 0 1 0 0,19 12 0 0 0,-26-18 192 0 0,1 0 0 0 0,0-1 0 0 0,-1 1 0 0 0,1 0 0 0 0,0-1 0 0 0,0 0 0 0 0,0 0 0 0 0,1 0 0 0 0,-1-1 0 0 0,0 1 0 0 0,0-1 0 0 0,0 0 0 0 0,0 0 0 0 0,1-1 0 0 0,-1 1-1 0 0,0-1 1 0 0,0 0 0 0 0,6-2 0 0 0,-3 0 61 0 0,-1 0-1 0 0,1-1 1 0 0,-1 1-1 0 0,0-1 1 0 0,0-1 0 0 0,0 1-1 0 0,0-1 1 0 0,-1 0-1 0 0,8-10 1 0 0,5-9 490 0 0,-1-1 1 0 0,-2 0-1 0 0,0-1 1 0 0,10-28-1 0 0,11-34 2299 0 0,-23 52-248 0 0,24-47 0 0 0,-36 81-2138 0 0,0 5-300 0 0,1-1 0 0 0,-2 0 1 0 0,1 1-1 0 0,0-1 1 0 0,-1 1-1 0 0,1-1 0 0 0,-1 1 1 0 0,1 0-1 0 0,-1-1 0 0 0,0 1 1 0 0,0-1-1 0 0,-1 5 1 0 0,1-4-2 0 0,-1 128 386 0 0,6 1 0 0 0,32 189 1 0 0,83 101 606 0 0,-94-343-789 0 0,-25-77-242 0 0,-1 0 1 0 0,1 0-1 0 0,-1 0 1 0 0,1 0 0 0 0,0 0-1 0 0,0 0 1 0 0,0 0-1 0 0,0 0 1 0 0,0 0 0 0 0,1 0-1 0 0,-1 0 1 0 0,3 2-1 0 0,-3-4-7 0 0,-1 0-1 0 0,1 0 0 0 0,-1-1 1 0 0,1 1-1 0 0,-1 0 0 0 0,0 0 1 0 0,1-1-1 0 0,-1 1 0 0 0,1 0 1 0 0,-1-1-1 0 0,0 1 0 0 0,1-1 1 0 0,-1 1-1 0 0,1 0 0 0 0,-1-1 0 0 0,0 1 1 0 0,0-1-1 0 0,1 1 0 0 0,-1-1 1 0 0,0 1-1 0 0,0-1 0 0 0,0 1 1 0 0,0-1-1 0 0,1 1 0 0 0,-1-1 1 0 0,0 1-1 0 0,0-1 0 0 0,0 1 1 0 0,0-1-1 0 0,0 0 0 0 0,0 0 1 0 0,6-72-731 0 0,-6 58 707 0 0,19-519-1015 0 0,-21 379 1504 0 0,-33-221 0 0 0,28 331-271 0 0,0 8 153 0 0,2 0 1 0 0,2-1-1 0 0,1-39 0 0 0,1 75-340 0 0,1 0 0 0 0,1 0 0 0 0,-1 0 0 0 0,0-1 1 0 0,0 1-1 0 0,1 0 0 0 0,-1 0 0 0 0,1 0 0 0 0,0 0 0 0 0,0 0 0 0 0,0 0 0 0 0,0 0 0 0 0,0 0 0 0 0,0 0 0 0 0,0 0 0 0 0,1 0 0 0 0,-1 1 0 0 0,0-1 0 0 0,1 0 0 0 0,0 1 0 0 0,-1-1 0 0 0,4-1 0 0 0,-2 2-30 0 0,0 0 0 0 0,0 0 0 0 0,0 0 0 0 0,0 1-1 0 0,0-1 1 0 0,0 1 0 0 0,0 0 0 0 0,0 0-1 0 0,0 0 1 0 0,0 0 0 0 0,0 1 0 0 0,0-1 0 0 0,0 1-1 0 0,4 1 1 0 0,8 3-173 0 0,1 1 0 0 0,-1 1 0 0 0,-1 0 0 0 0,27 17 0 0 0,-7 1-121 0 0,0 1 0 0 0,-1 1 1 0 0,-2 2-1 0 0,35 41 0 0 0,-44-45 198 0 0,-2 1 0 0 0,-2 1 0 0 0,0 1 0 0 0,-2 0 0 0 0,0 1 0 0 0,12 35 0 0 0,-25-53 141 0 0,1 0-1 0 0,-1 0 1 0 0,-1 0-1 0 0,0 1 1 0 0,0-1-1 0 0,-1 1 1 0 0,-1 0-1 0 0,0-1 1 0 0,0 1-1 0 0,-2 0 1 0 0,1-1-1 0 0,-1 1 1 0 0,-1-1-1 0 0,0 0 1 0 0,0 0 0 0 0,-1 0-1 0 0,-1 0 1 0 0,0-1-1 0 0,0 1 1 0 0,-12 15-1 0 0,3-8 41 0 0,-1 0 0 0 0,-1-1 0 0 0,0 0 0 0 0,-2-2 0 0 0,0 0 0 0 0,0 0 0 0 0,-1-2 0 0 0,-1-1 0 0 0,-28 14 0 0 0,-196 76-3015 0 0,179-77-2787 0 0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2:32.3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1 136 0 0,'17'8'19913'0'0,"-28"33"-24597"0"0,1-5-2649 0 0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2:32.6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1 2576 0 0,'-12'50'17748'0'0,"11"-38"-15662"0"0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0:24.2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0 277 80 0 0,'11'14'11336'0'0,"-9"-13"-11034"0"0,419-47 1492 0 0,51 23-1710 0 0,-165 11-75 0 0,575 2-508 0 0,-525 13 155 0 0,240 9-15 0 0,183-3 393 0 0,121 10-14 0 0,-699-10 3 0 0,816-24-33 0 0,-72-32-31 0 0,-731 39 42 0 0,1096-26 34 0 0,-574 38 198 0 0,-219 1 773 0 0,1798-51 1503 0 0,-786-39-1835 0 0,-1333 74-324 0 0,220-5 1029 0 0,-353 16-1053 0 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3:25.6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185 57 3496 0 0,'-32'-57'14512'0'0,"29"62"-14275"0"0,0-1-1 0 0,0 0 1 0 0,0 1 0 0 0,1-1-1 0 0,0 1 1 0 0,0 0-1 0 0,0 0 1 0 0,0 0-1 0 0,1 0 1 0 0,0 0 0 0 0,-1 6-1 0 0,-5 68 298 0 0,6-51-218 0 0,-6 187 1590 0 0,26 287 0 0 0,-6-299-1093 0 0,-6 189 2284 0 0,-7-390-2891 0 0,-2 5 514 0 0,8-60-405 0 0,3 1-1 0 0,2 0 1 0 0,21-64-1 0 0,-31 113-313 0 0,62-153-206 0 0,-55 140 45 0 0,0 1 1 0 0,1-1-1 0 0,1 2 1 0 0,0-1-1 0 0,1 1 1 0 0,0 1-1 0 0,19-17 1 0 0,-29 28 133 0 0,1 1 0 0 0,0 0 0 0 0,-1 0 0 0 0,1 0 1 0 0,0 0-1 0 0,-1 0 0 0 0,1 0 0 0 0,0 0 0 0 0,0 0 0 0 0,0 1 0 0 0,0-1 1 0 0,0 1-1 0 0,0-1 0 0 0,0 1 0 0 0,0 0 0 0 0,0 0 0 0 0,0 0 1 0 0,0 0-1 0 0,0 0 0 0 0,0 0 0 0 0,4 1 0 0 0,-3 1 0 0 0,0-1 0 0 0,1 1-1 0 0,-1 0 1 0 0,0 0 0 0 0,0 0 0 0 0,0 0-1 0 0,0 0 1 0 0,0 1 0 0 0,-1-1 0 0 0,1 1-1 0 0,2 3 1 0 0,3 5-7 0 0,-1-1 0 0 0,0 2 0 0 0,-1-1 0 0 0,0 1 0 0 0,8 22 0 0 0,-4 2 15 0 0,0 1 0 0 0,-3 0 1 0 0,-1 0-1 0 0,-2 0 0 0 0,0 59 0 0 0,-4-72 94 0 0,-2 0 0 0 0,0-1 0 0 0,-2 1 1 0 0,0 0-1 0 0,-2-1 0 0 0,-1 0 0 0 0,0-1 1 0 0,-2 1-1 0 0,-21 39 0 0 0,26-55-48 0 0,-1 1 0 0 0,0-1 0 0 0,-1 0 0 0 0,0 0 0 0 0,0-1 0 0 0,0 0 0 0 0,-1 0 0 0 0,0 0 0 0 0,0-1 0 0 0,0 0 0 0 0,-1 0-1 0 0,1-1 1 0 0,-1 0 0 0 0,0 0 0 0 0,-16 4 0 0 0,12-5-125 0 0,0-1 0 0 0,0-1 0 0 0,0 0 0 0 0,0 0 0 0 0,0-1 0 0 0,-1-1 0 0 0,1 0-1 0 0,0-1 1 0 0,0 0 0 0 0,0-1 0 0 0,-12-4 0 0 0,-6-3-995 0 0,-42-19 1 0 0,23 1-1991 0 0,10-7-4405 0 0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3:26.0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120 208 4852 0 0,'-12'-16'1694'0'0,"-9"-12"1242"0"0,2 0-1 0 0,0-1 1 0 0,-27-61 0 0 0,45 90-2916 0 0,1-1 0 0 0,0 1 0 0 0,0-1 0 0 0,-1 1 0 0 0,1 0 0 0 0,0-1 0 0 0,0 1 0 0 0,0-1 0 0 0,0 1 0 0 0,0-1 0 0 0,0 1 0 0 0,0 0 0 0 0,0-1 0 0 0,0 1 0 0 0,0-1 0 0 0,0 1 0 0 0,0-1 0 0 0,0 1 0 0 0,0-1 0 0 0,0 1 0 0 0,0 0 0 0 0,0-1 0 0 0,1 1 0 0 0,-1-1 0 0 0,0 1 0 0 0,0 0 0 0 0,1-1 0 0 0,-1 1 0 0 0,0-1 0 0 0,0 1 0 0 0,1 0 0 0 0,-1 0 0 0 0,0-1 0 0 0,1 1 0 0 0,-1 0 0 0 0,0-1 0 0 0,1 1 0 0 0,-1 0 0 0 0,1 0 0 0 0,-1 0 0 0 0,0-1 0 0 0,1 1 0 0 0,-1 0 0 0 0,1 0 0 0 0,-1 0 0 0 0,1 0 0 0 0,-1 0 0 0 0,1 0 0 0 0,-1 0 0 0 0,0 0 0 0 0,1 0 0 0 0,-1 0 0 0 0,1 0 0 0 0,-1 0 0 0 0,1 0 0 0 0,-1 0 0 0 0,1 1 0 0 0,27 7 295 0 0,-11 2-255 0 0,-1 1 1 0 0,0 0 0 0 0,-1 1 0 0 0,0 1-1 0 0,25 28 1 0 0,58 82-58 0 0,-87-108 12 0 0,230 345 180 0 0,-212-308-34 0 0,-2 1 0 0 0,-3 1-1 0 0,-2 2 1 0 0,-2 0 0 0 0,15 75-1 0 0,-23-58 397 0 0,-3-1-1 0 0,-3 2 1 0 0,-4 108-1 0 0,-11-61 1169 0 0,-31 159 1 0 0,23-199-971 0 0,-4-2 0 0 0,-3 0 1 0 0,-3-2-1 0 0,-4-1 0 0 0,-3-1 1 0 0,-54 87-1 0 0,76-142-630 0 0,-1 0 0 0 0,-2-1 0 0 0,0-1 0 0 0,0 0 0 0 0,-2-1 0 0 0,-31 25 0 0 0,33-31-592 0 0,0-2 0 0 0,-1 1 0 0 0,-25 10 1 0 0,23-13-1375 0 0,-1 0 0 0 0,0-2 0 0 0,-27 5 1 0 0,25-5-2275 0 0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3:09.5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0 195 1260 0 0,'1'-4'589'0'0,"1"0"0"0"0,-1 0-1 0 0,1 0 1 0 0,-1 0 0 0 0,1 0 0 0 0,0 1-1 0 0,0-1 1 0 0,1 1 0 0 0,5-7 0 0 0,1 1 45 0 0,0 1 1 0 0,0 1-1 0 0,1 0 1 0 0,14-9-1 0 0,-15 11-198 0 0,0 0 1 0 0,-1-1-1 0 0,0 0 0 0 0,0 0 0 0 0,-1-1 1 0 0,10-10-1 0 0,19-19 3488 0 0,-32 24-3160 0 0,-7 8-637 0 0,-8 13-199 0 0,0 4 96 0 0,0 0 0 0 0,0 2 0 0 0,2-1 0 0 0,0 1 1 0 0,0 1-1 0 0,2-1 0 0 0,0 1 0 0 0,0 1 0 0 0,2-1 0 0 0,0 1 0 0 0,-5 29 0 0 0,9-37-33 0 0,0 0 0 0 0,1 0-1 0 0,0 0 1 0 0,0 0-1 0 0,1 0 1 0 0,0-1 0 0 0,0 1-1 0 0,1 0 1 0 0,0-1 0 0 0,1 1-1 0 0,4 9 1 0 0,-4-13-27 0 0,0 1 1 0 0,1-1-1 0 0,0 1 1 0 0,-1-1-1 0 0,2 0 1 0 0,-1 0-1 0 0,1-1 0 0 0,0 1 1 0 0,0-1-1 0 0,0 0 1 0 0,0-1-1 0 0,1 1 1 0 0,-1-1-1 0 0,1 0 1 0 0,0 0-1 0 0,11 3 1 0 0,-8-4-23 0 0,1 0-1 0 0,-1 0 1 0 0,0-1 0 0 0,1 0 0 0 0,-1-1 0 0 0,1 0 0 0 0,-1 0 0 0 0,1-1-1 0 0,-1 0 1 0 0,1-1 0 0 0,-1 0 0 0 0,0 0 0 0 0,0-1 0 0 0,0 0 0 0 0,0-1 0 0 0,0 0-1 0 0,-1 0 1 0 0,0-1 0 0 0,0 0 0 0 0,0-1 0 0 0,0 0 0 0 0,-1 0 0 0 0,0 0 0 0 0,0-1-1 0 0,-1 0 1 0 0,0 0 0 0 0,9-13 0 0 0,-10 12 134 0 0,0 1 0 0 0,0-1-1 0 0,0 0 1 0 0,-1 0 0 0 0,0 0 0 0 0,-1-1 0 0 0,0 1-1 0 0,0-1 1 0 0,-1 0 0 0 0,0 0 0 0 0,0 0 0 0 0,-1 0-1 0 0,0 0 1 0 0,-1 0 0 0 0,0 0 0 0 0,0 0 0 0 0,-1-1 0 0 0,0 1-1 0 0,-1 0 1 0 0,0 0 0 0 0,0 1 0 0 0,-1-1 0 0 0,0 0-1 0 0,-1 1 1 0 0,0 0 0 0 0,0 0 0 0 0,-1 0 0 0 0,-9-13-1 0 0,11 17-90 0 0,-1 1 0 0 0,1 0 0 0 0,0 0 0 0 0,-1 0 0 0 0,0 0 0 0 0,1 0 0 0 0,-1 1 0 0 0,0 0 0 0 0,-1 0 0 0 0,1 0 0 0 0,-7-2 0 0 0,-17 3-2810 0 0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3:10.5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1 338 932 0 0,'0'-23'2084'0'0,"4"-128"5418"0"0,-2 128-6829 0 0,0-1-1 0 0,2 1 1 0 0,1 0 0 0 0,10-28-1 0 0,-15 51-661 0 0,0-1 0 0 0,0 1 0 0 0,0-1 0 0 0,0 1 0 0 0,1 0-1 0 0,-1-1 1 0 0,0 1 0 0 0,0-1 0 0 0,0 1 0 0 0,1 0 0 0 0,-1-1 0 0 0,0 1 0 0 0,0 0-1 0 0,1-1 1 0 0,-1 1 0 0 0,0 0 0 0 0,1-1 0 0 0,-1 1 0 0 0,0 0 0 0 0,1 0 0 0 0,-1-1-1 0 0,0 1 1 0 0,1 0 0 0 0,-1 0 0 0 0,1 0 0 0 0,-1 0 0 0 0,0 0 0 0 0,1-1-1 0 0,-1 1 1 0 0,1 0 0 0 0,-1 0 0 0 0,0 0 0 0 0,1 0 0 0 0,-1 0 0 0 0,1 0 0 0 0,-1 0-1 0 0,1 0 1 0 0,-1 1 0 0 0,0-1 0 0 0,1 0 0 0 0,-1 0 0 0 0,1 0 0 0 0,-1 0-1 0 0,0 0 1 0 0,1 1 0 0 0,-1-1 0 0 0,1 0 0 0 0,-1 0 0 0 0,0 1 0 0 0,1-1 0 0 0,-1 0-1 0 0,0 1 1 0 0,0-1 0 0 0,1 0 0 0 0,-1 1 0 0 0,0-1 0 0 0,0 0 0 0 0,1 1-1 0 0,-1-1 1 0 0,0 1 0 0 0,0-1 0 0 0,0 0 0 0 0,0 1 0 0 0,0-1 0 0 0,0 1 0 0 0,1 0-1 0 0,12 26 144 0 0,7 57 102 0 0,18 150-1 0 0,-10-46-76 0 0,37 98-135 0 0,-48-228 276 0 0,3-2-1 0 0,49 101 1 0 0,-64-149-192 0 0,-1 0 0 0 0,1 0 0 0 0,0 0 0 0 0,1-1-1 0 0,0 0 1 0 0,0 0 0 0 0,0-1 0 0 0,1 0 0 0 0,10 8 0 0 0,-13-12-91 0 0,0 0 1 0 0,0 0 0 0 0,-1 0 0 0 0,2 0-1 0 0,-1-1 1 0 0,0 1 0 0 0,0-1 0 0 0,0 0-1 0 0,1-1 1 0 0,-1 1 0 0 0,0-1 0 0 0,1 0-1 0 0,-1 0 1 0 0,1 0 0 0 0,-1 0 0 0 0,0-1-1 0 0,1 0 1 0 0,-1 0 0 0 0,0 0 0 0 0,0 0-1 0 0,7-4 1 0 0,7-4 64 0 0,-1-1 0 0 0,0-1 0 0 0,0 0 0 0 0,-1-1 0 0 0,-1-1 0 0 0,0-1 0 0 0,-1 0 0 0 0,0 0 0 0 0,-1-2 0 0 0,21-32 1 0 0,-7 5 347 0 0,-2-2 1 0 0,-2-1 0 0 0,18-52 0 0 0,-25 55 215 0 0,-3-1 0 0 0,-1 0 0 0 0,-2 0 0 0 0,-2-1 0 0 0,-3 0 0 0 0,1-78-1 0 0,-7 89-397 0 0,-1 1 0 0 0,-1 0 0 0 0,-3 0-1 0 0,0 0 1 0 0,-2 1 0 0 0,-1 0 0 0 0,-2 0-1 0 0,-1 1 1 0 0,-30-54 0 0 0,42 84-291 0 0,-1-1-1 0 0,1 1 1 0 0,-1 0 0 0 0,1-1-1 0 0,-1 1 1 0 0,0 0 0 0 0,0-1-1 0 0,0 1 1 0 0,0 0-1 0 0,0 0 1 0 0,0 0 0 0 0,0 0-1 0 0,0 0 1 0 0,0 0 0 0 0,0 0-1 0 0,-1 0 1 0 0,1 0 0 0 0,0 1-1 0 0,-1-1 1 0 0,1 0 0 0 0,0 1-1 0 0,-1-1 1 0 0,1 1-1 0 0,-1 0 1 0 0,1-1 0 0 0,-1 1-1 0 0,1 0 1 0 0,-1 0 0 0 0,1 0-1 0 0,-1 0 1 0 0,1 0 0 0 0,-1 0-1 0 0,1 0 1 0 0,-1 1 0 0 0,1-1-1 0 0,-1 0 1 0 0,1 1 0 0 0,0-1-1 0 0,-1 1 1 0 0,1 0-1 0 0,-1-1 1 0 0,1 1 0 0 0,0 0-1 0 0,0 0 1 0 0,0 0 0 0 0,-1 0-1 0 0,1 0 1 0 0,0 0 0 0 0,0 0-1 0 0,0 0 1 0 0,-1 3 0 0 0,-3 2-141 0 0,1 0 0 0 0,0 1 1 0 0,0-1-1 0 0,0 1 1 0 0,1 0-1 0 0,0 0 0 0 0,1 0 1 0 0,-1 0-1 0 0,-1 12 1 0 0,3-13 78 0 0,0 0 1 0 0,1 0 0 0 0,0 0 0 0 0,0 0 0 0 0,0 0-1 0 0,1 0 1 0 0,0 0 0 0 0,0 0 0 0 0,1 0-1 0 0,-1 0 1 0 0,1 0 0 0 0,0 0 0 0 0,1-1-1 0 0,0 1 1 0 0,-1-1 0 0 0,2 0 0 0 0,-1 0 0 0 0,1 0-1 0 0,-1 0 1 0 0,1 0 0 0 0,1-1 0 0 0,-1 0-1 0 0,1 0 1 0 0,5 4 0 0 0,-2-3-107 0 0,0 0 1 0 0,1-1-1 0 0,-1 1 1 0 0,1-2-1 0 0,0 1 1 0 0,1-1-1 0 0,-1-1 1 0 0,0 0-1 0 0,1 0 1 0 0,-1-1-1 0 0,1 0 1 0 0,0 0-1 0 0,-1-1 0 0 0,16-2 1 0 0,1-2-363 0 0,0-1 1 0 0,-1-1-1 0 0,1-1 0 0 0,-2-2 1 0 0,1 0-1 0 0,-1-1 0 0 0,37-23 1 0 0,-32 15-1093 0 0,46-37 1 0 0,-45 28-1662 0 0,31-34 1 0 0,-37 33-986 0 0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43:11.1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215 114 1132 0 0,'-13'-56'20968'0'0,"9"51"-20496"0"0,0 7-429 0 0,-1 1-1 0 0,1 0 1 0 0,0-1-1 0 0,-1 1 0 0 0,1 1 1 0 0,-6 5-1 0 0,-7 10 107 0 0,0 0-1 0 0,1 1 1 0 0,0 1-1 0 0,2 0 1 0 0,1 1-1 0 0,-16 35 1 0 0,22-41-64 0 0,0 1 0 0 0,1-1 0 0 0,1 1 0 0 0,1 0 0 0 0,0 0 0 0 0,1 1 0 0 0,1-1 0 0 0,1 1 0 0 0,0 0 0 0 0,3 24 0 0 0,0-32-151 0 0,0-1 1 0 0,0 0-1 0 0,1 1 1 0 0,0-1 0 0 0,1 0-1 0 0,0 0 1 0 0,0-1-1 0 0,1 1 1 0 0,0-1 0 0 0,1 0-1 0 0,0 0 1 0 0,0-1-1 0 0,0 0 1 0 0,1 0 0 0 0,0 0-1 0 0,0-1 1 0 0,1 0-1 0 0,15 9 1 0 0,-17-11-33 0 0,0-2 0 0 0,0 1 0 0 0,0 0 0 0 0,1-1 0 0 0,-1 0 1 0 0,0-1-1 0 0,1 0 0 0 0,-1 0 0 0 0,1 0 0 0 0,-1 0 0 0 0,1-1 0 0 0,0 0 0 0 0,-1-1 0 0 0,1 0 0 0 0,-1 0 0 0 0,1 0 0 0 0,-1 0 0 0 0,0-1 0 0 0,1 0 1 0 0,-1-1-1 0 0,0 1 0 0 0,0-1 0 0 0,0 0 0 0 0,-1-1 0 0 0,1 0 0 0 0,-1 1 0 0 0,0-2 0 0 0,7-5 0 0 0,-3 0 37 0 0,0-1-1 0 0,0 0 0 0 0,-1 0 1 0 0,-1 0-1 0 0,0-1 0 0 0,0 0 1 0 0,-1 0-1 0 0,-1-1 0 0 0,0 0 1 0 0,5-20-1 0 0,-2-3 194 0 0,-2 0-1 0 0,4-63 1 0 0,-9 79 123 0 0,-2 0 0 0 0,0 0 0 0 0,-2 0 0 0 0,0 0 0 0 0,-7-24 0 0 0,7 31-303 0 0,-2-1 0 0 0,1 1-1 0 0,-2 0 1 0 0,0 1 0 0 0,0-1-1 0 0,-1 1 1 0 0,0 0 0 0 0,-13-14-1 0 0,-1 12-2727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0:03.3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60 61 2752 0 0,'-43'-57'14017'0'0,"43"57"-13995"0"0,0 0-1 0 0,0 0 1 0 0,0 0 0 0 0,0 0 0 0 0,0 1 0 0 0,0-1-1 0 0,0 0 1 0 0,0 0 0 0 0,-1 0 0 0 0,1 0 0 0 0,0 0 0 0 0,0 0-1 0 0,0 0 1 0 0,0 1 0 0 0,0-1 0 0 0,-1 0 0 0 0,1 0-1 0 0,0 0 1 0 0,0 0 0 0 0,0 0 0 0 0,0 0 0 0 0,-1 0-1 0 0,1 0 1 0 0,0 0 0 0 0,0 0 0 0 0,0 0 0 0 0,0 0-1 0 0,-1 0 1 0 0,1 0 0 0 0,0 0 0 0 0,0 0 0 0 0,0 0-1 0 0,0 0 1 0 0,-1 0 0 0 0,1 0 0 0 0,0 0 0 0 0,0 0-1 0 0,0 0 1 0 0,0 0 0 0 0,0-1 0 0 0,-1 1 0 0 0,1 0-1 0 0,0 0 1 0 0,0 0 0 0 0,0 0 0 0 0,0 0 0 0 0,0 0-1 0 0,0-1 1 0 0,-1 1 0 0 0,1 0 0 0 0,0 0 0 0 0,0 0-1 0 0,0 0 1 0 0,0 0 0 0 0,0-1 0 0 0,0 1 0 0 0,0 0 0 0 0,0 0-1 0 0,0 0 1 0 0,0 0 0 0 0,0-1 0 0 0,0 1 0 0 0,0 0-1 0 0,0 0 1 0 0,0 0 0 0 0,0 0 0 0 0,0-1 0 0 0,0 1-1 0 0,0 0 1 0 0,-8 13 404 0 0,7 37-99 0 0,1-1-1 0 0,3 0 0 0 0,10 54 1 0 0,-3-24-179 0 0,-3-14-74 0 0,23 336 348 0 0,-27-360 130 0 0,1-31-66 0 0,1-30-344 0 0,-2-7 102 0 0,2 1 0 0 0,1-1 0 0 0,1 1 1 0 0,1 0-1 0 0,1 1 0 0 0,2 0 0 0 0,20-36 1 0 0,-27 54-362 0 0,1-1 0 0 0,1 1 1 0 0,-1 0-1 0 0,1 0 1 0 0,0 0-1 0 0,0 1 1 0 0,1 0-1 0 0,0 0 1 0 0,0 1-1 0 0,0 0 1 0 0,1 0-1 0 0,0 0 0 0 0,0 1 1 0 0,0 1-1 0 0,0-1 1 0 0,1 1-1 0 0,-1 1 1 0 0,1-1-1 0 0,0 1 1 0 0,0 1-1 0 0,0 0 1 0 0,0 0-1 0 0,0 1 1 0 0,0 0-1 0 0,0 0 0 0 0,14 3 1 0 0,-15-1 19 0 0,0 0 0 0 0,-1 0 0 0 0,1 1 0 0 0,-1 0 0 0 0,0 0 0 0 0,0 0 0 0 0,0 1 0 0 0,0 0 0 0 0,0 1 0 0 0,-1-1 0 0 0,0 1 0 0 0,0 1 0 0 0,0-1 0 0 0,-1 1 0 0 0,1 0 0 0 0,-1 0 0 0 0,-1 0 0 0 0,1 1 0 0 0,-1 0 0 0 0,-1 0 0 0 0,6 11 0 0 0,-7-12 84 0 0,0 1 0 0 0,0-1 0 0 0,0 0 0 0 0,-1 0 0 0 0,0 1 1 0 0,0-1-1 0 0,-1 1 0 0 0,0-1 0 0 0,0 1 0 0 0,0-1 0 0 0,-1 1 1 0 0,0-1-1 0 0,0 1 0 0 0,-1-1 0 0 0,1 0 0 0 0,-1 0 0 0 0,-1 1 1 0 0,1-1-1 0 0,-1-1 0 0 0,0 1 0 0 0,-1 0 0 0 0,1-1 0 0 0,-1 0 1 0 0,0 0-1 0 0,0 0 0 0 0,-9 7 0 0 0,3-3 51 0 0,-1-2 0 0 0,0 1-1 0 0,-1-1 1 0 0,0-1 0 0 0,0 0 0 0 0,0-1 0 0 0,-1 0-1 0 0,0-1 1 0 0,0 0 0 0 0,-24 3 0 0 0,23-5-437 0 0,-1 0 1 0 0,0-1 0 0 0,0-1 0 0 0,0 0-1 0 0,0-1 1 0 0,1-1 0 0 0,-1 0 0 0 0,0-1-1 0 0,-22-8 1 0 0,4-6-6809 0 0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6:01.4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758 1249 2664 0 0,'-26'25'13766'0'0,"26"-26"-13691"0"0,-1 0 1 0 0,0 1-1 0 0,0-1 0 0 0,0 0 0 0 0,1 0 0 0 0,-1 0 1 0 0,0 0-1 0 0,1 0 0 0 0,-1 0 0 0 0,1 0 0 0 0,-1-1 1 0 0,1 1-1 0 0,0 0 0 0 0,-1 0 0 0 0,1 0 0 0 0,0 0 1 0 0,0 0-1 0 0,0-1 0 0 0,0 1 0 0 0,0 0 1 0 0,0 0-1 0 0,0 0 0 0 0,1-2 0 0 0,3-41 700 0 0,-2 30-477 0 0,39-562 2341 0 0,-39 525-2427 0 0,-2-207 514 0 0,-3 107-224 0 0,3 150-496 0 0,1-25-19 0 0,-7-46 0 0 0,6 70 48 0 0,-13-32-95 0 0,0 30 22 0 0,0 0 1 0 0,-1 1-1 0 0,0 1 0 0 0,0 0 1 0 0,0 0-1 0 0,0 2 0 0 0,0-1 1 0 0,-19 4-1 0 0,2-3 42 0 0,-447 10 8 0 0,407-4-52 0 0,68-6-58 0 0,-22-3-1595 0 0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6:02.0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487 38 984 0 0,'0'-37'11106'0'0,"-42"50"-9443"0"0,-46 35 209 0 0,3 4-1 0 0,-125 99 1 0 0,203-146-1751 0 0,1 0-1 0 0,-1 1 1 0 0,2-1-1 0 0,-1 1 1 0 0,0 1-1 0 0,1-1 1 0 0,0 1-1 0 0,-5 9 1 0 0,9-13-78 0 0,1 0 0 0 0,-1 0 0 0 0,0-1 0 0 0,1 1 0 0 0,-1 0 0 0 0,1 0 1 0 0,0 0-1 0 0,0 0 0 0 0,0 0 0 0 0,0 0 0 0 0,0 0 0 0 0,1-1 0 0 0,-1 1 0 0 0,1 0 0 0 0,0 0 0 0 0,0 0 0 0 0,0-1 0 0 0,0 1 1 0 0,0 0-1 0 0,1-1 0 0 0,-1 1 0 0 0,1-1 0 0 0,0 0 0 0 0,0 0 0 0 0,0 1 0 0 0,0-1 0 0 0,3 2 0 0 0,41 40-616 0 0,63 45 0 0 0,-52-44-3047 0 0,-2 2-3846 0 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6:02.6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 50 2868 0 0,'-15'-49'13197'0'0,"12"60"-12988"0"0,1 1-1 0 0,1-1 1 0 0,0 1-1 0 0,0-1 0 0 0,2 1 1 0 0,1 19-1 0 0,0-2 92 0 0,4 132 810 0 0,0 286 1404 0 0,-14-359-3307 0 0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6:03.1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0 614 212 0 0,'2'-50'6843'0'0,"14"-95"0"0"0,-5 90-4014 0 0,2-1 0 0 0,3 1 0 0 0,26-60 0 0 0,-37 104-2767 0 0,0 1 0 0 0,1 0 0 0 0,0 0-1 0 0,0 0 1 0 0,1 1 0 0 0,0 0 0 0 0,1 0 0 0 0,0 1 0 0 0,0 0 0 0 0,11-8 0 0 0,-15 12-40 0 0,1 1 0 0 0,0 0 1 0 0,0 0-1 0 0,0 1 0 0 0,0 0 0 0 0,0-1 0 0 0,0 2 0 0 0,1-1 0 0 0,-1 1 0 0 0,1-1 0 0 0,-1 1 1 0 0,1 1-1 0 0,0-1 0 0 0,-1 1 0 0 0,1 0 0 0 0,0 0 0 0 0,-1 1 0 0 0,1 0 0 0 0,-1 0 0 0 0,1 0 1 0 0,-1 1-1 0 0,9 2 0 0 0,-4 1-89 0 0,0 0 1 0 0,0 1-1 0 0,-1-1 1 0 0,1 2-1 0 0,-1 0 1 0 0,-1 0-1 0 0,1 0 1 0 0,-1 1-1 0 0,-1 0 1 0 0,1 1-1 0 0,-1-1 1 0 0,-1 2-1 0 0,0-1 0 0 0,0 1 1 0 0,-1-1-1 0 0,0 2 1 0 0,0-1-1 0 0,-1 0 1 0 0,-1 1-1 0 0,0 0 1 0 0,0 0-1 0 0,-1 0 1 0 0,1 12-1 0 0,-2-10-12 0 0,-1-1 0 0 0,0 1-1 0 0,0 0 1 0 0,-2 0 0 0 0,1 0-1 0 0,-2-1 1 0 0,1 1 0 0 0,-2-1-1 0 0,0 1 1 0 0,0-1 0 0 0,-1 0-1 0 0,-1-1 1 0 0,0 1 0 0 0,0-1-1 0 0,-1 0 1 0 0,-1-1 0 0 0,0 0-1 0 0,0 0 1 0 0,-18 16 0 0 0,6-11 124 0 0,-1-2-1 0 0,0 0 1 0 0,-1-1 0 0 0,-1-1 0 0 0,0-1-1 0 0,0-1 1 0 0,-35 8 0 0 0,56-16-65 0 0,-5 5 26 0 0,6-6-7 0 0,1 0 1 0 0,0 0 0 0 0,0 1 0 0 0,-1-1 0 0 0,1 0 0 0 0,0 0 0 0 0,-1 0 0 0 0,1 0 0 0 0,0 0 0 0 0,-1 0 0 0 0,1 1 0 0 0,0-1 0 0 0,0 0 0 0 0,-1 0 0 0 0,1 0 0 0 0,0 1 0 0 0,0-1 0 0 0,0 0 0 0 0,-1 0 0 0 0,1 1 0 0 0,0-1 0 0 0,0 0 0 0 0,0 0 0 0 0,0 1 0 0 0,0-1 0 0 0,-1 0 0 0 0,1 1 0 0 0,0-1 0 0 0,0 0 0 0 0,0 1-1 0 0,0-1 1 0 0,0 0 0 0 0,0 1 0 0 0,0-1 0 0 0,0 0 0 0 0,0 1 0 0 0,0-1 0 0 0,0 0 0 0 0,0 0 0 0 0,0 1 0 0 0,1-1 0 0 0,-1 0 0 0 0,0 1 0 0 0,0-1 0 0 0,0 0 0 0 0,0 0 0 0 0,0 1 0 0 0,1-1 0 0 0,-1 0 0 0 0,0 0 0 0 0,0 1 0 0 0,0-1 0 0 0,1 0 0 0 0,-1 0 0 0 0,0 1 0 0 0,0-1 0 0 0,1 0 0 0 0,-1 0 0 0 0,0 0 0 0 0,1 0-1 0 0,-1 0 1 0 0,0 1 0 0 0,0-1 0 0 0,1 0 0 0 0,-1 0 0 0 0,0 0 0 0 0,1 0 0 0 0,-1 0 0 0 0,1 0 0 0 0,37 31-75 0 0,0 2 1 0 0,-3 2-1 0 0,51 62 0 0 0,-37-40-421 0 0,-5 1-1072 0 0,-7-7-2780 0 0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6:03.7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148 102 1540 0 0,'1'-43'9852'0'0,"-4"-2"-3257"0"0,-39 65-5624 0 0,32-12-849 0 0,1 0 0 0 0,1 1 0 0 0,-1 0 0 0 0,2 1 0 0 0,-1 0 0 0 0,1 0 0 0 0,1 0 0 0 0,0 1 0 0 0,0 0 0 0 0,1 0 0 0 0,0 1-1 0 0,1-1 1 0 0,0 1 0 0 0,1 0 0 0 0,1 0 0 0 0,0 0 0 0 0,0 1 0 0 0,1-1 0 0 0,1 17 0 0 0,0-21-136 0 0,1 0 0 0 0,-1-1 1 0 0,1 1-1 0 0,1 0 0 0 0,0-1 0 0 0,0 1 1 0 0,0-1-1 0 0,1 0 0 0 0,0 1 1 0 0,0-1-1 0 0,1-1 0 0 0,0 1 0 0 0,0 0 1 0 0,1-1-1 0 0,-1 0 0 0 0,1 0 1 0 0,1 0-1 0 0,-1-1 0 0 0,1 0 0 0 0,0 0 1 0 0,0 0-1 0 0,1-1 0 0 0,-1 0 1 0 0,1 0-1 0 0,0 0 0 0 0,0-1 0 0 0,0 0 1 0 0,1-1-1 0 0,-1 1 0 0 0,1-1 1 0 0,9 1-1 0 0,-10-2-108 0 0,1 0 0 0 0,-1-1 1 0 0,0 1-1 0 0,1-2 0 0 0,-1 1 1 0 0,1-1-1 0 0,-1 0 0 0 0,0 0 0 0 0,0-1 1 0 0,1 0-1 0 0,-1 0 0 0 0,0-1 0 0 0,-1 0 1 0 0,1 0-1 0 0,0-1 0 0 0,-1 0 0 0 0,11-8 1 0 0,-9 5 92 0 0,0 0 0 0 0,-1-1 1 0 0,0 0-1 0 0,0-1 1 0 0,-1 0-1 0 0,0 0 0 0 0,0 0 1 0 0,-1-1-1 0 0,0 1 0 0 0,-1-1 1 0 0,5-16-1 0 0,-5 13 121 0 0,-1 0 0 0 0,-1 0-1 0 0,0 0 1 0 0,0 0 0 0 0,-1 0 0 0 0,-1-1-1 0 0,-1 1 1 0 0,1 0 0 0 0,-5-19 0 0 0,3 23 14 0 0,0 1 0 0 0,-1-1 0 0 0,1 1 0 0 0,-2 0 0 0 0,1 0 0 0 0,-1 0 1 0 0,0 1-1 0 0,-1-1 0 0 0,0 1 0 0 0,0 0 0 0 0,-1 0 0 0 0,1 1 0 0 0,-1-1 0 0 0,-11-7 1 0 0,14 11-261 0 0,0 1 0 0 0,0 1 1 0 0,-1-1-1 0 0,1 0 0 0 0,0 1 1 0 0,-1 0-1 0 0,1 0 1 0 0,0 0-1 0 0,-1 0 0 0 0,0 0 1 0 0,1 1-1 0 0,-1-1 1 0 0,1 1-1 0 0,-1 0 0 0 0,0 0 1 0 0,1 0-1 0 0,-1 1 0 0 0,-4 0 1 0 0,-36 21-9431 0 0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6:15.8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37 764 0 0,'0'0'3590'0'0,"2"-29"1420"0"0,0 27-5006 0 0,0 1-1 0 0,0 1 1 0 0,0-1-1 0 0,0 0 0 0 0,0 0 1 0 0,0 1-1 0 0,0 0 0 0 0,0-1 1 0 0,1 1-1 0 0,-1 0 0 0 0,0 0 1 0 0,0 0-1 0 0,0 0 0 0 0,0 0 1 0 0,4 1-1 0 0,-3-1 4 0 0,47 1-226 0 0,-40 4 119 0 0,-26-4 13 0 0,14-1 107 0 0,-15-4 4 0 0,10 2-28 0 0,5 1-6 0 0,39 21-3263 0 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3:21.5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31 3164 0 0,'-28'31'16248'0'0,"28"-31"-16133"0"0,0 1 1 0 0,0-1 0 0 0,0 1-1 0 0,0-1 1 0 0,0 1 0 0 0,0-1 0 0 0,0 1-1 0 0,0-1 1 0 0,0 1 0 0 0,0-1-1 0 0,0 1 1 0 0,0-1 0 0 0,0 1-1 0 0,0-1 1 0 0,1 1 0 0 0,-1-1-1 0 0,0 1 1 0 0,0-1 0 0 0,1 0-1 0 0,-1 1 1 0 0,0-1 0 0 0,0 1-1 0 0,1-1 1 0 0,-1 0 0 0 0,0 1-1 0 0,1-1 1 0 0,-1 0 0 0 0,1 0-1 0 0,-1 1 1 0 0,0-1 0 0 0,1 0-1 0 0,0 1 1 0 0,22 3 1535 0 0,36-10-994 0 0,-46 4-229 0 0,138-17 401 0 0,225-19-883 0 0,-343 37-69 0 0,94-8-31 0 0,-124 9 169 0 0,0 0-7 0 0,11 0-18 0 0,4-1 684 0 0,-2-2-4087 0 0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3:22.2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14 108 1412 0 0,'-3'-11'5034'0'0,"-1"-7"-2425"0"0,1 1 0 0 0,-1-26 1056 0 0,5 24-1615 0 0,47 326 1981 0 0,-12-68-2748 0 0,-24-165-918 0 0,1 10 705 0 0,27 91 0 0 0,-18-92-698 0 0,-21-81-325 0 0,1 4 601 0 0,3 2-3943 0 0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0:57.5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1017 1843 1560 0 0,'-13'-8'19297'0'0,"6"6"-19783"0"0,-5 2 496 0 0,-80 2 18 0 0,-120-4 10 0 0,39-2 22 0 0,-34-1 0 0 0,54-7 307 0 0,150 12-342 0 0,-65-7 46 0 0,66 7-46 0 0,-73-6 7531 0 0,81-28-6826 0 0,57-328-309 0 0,-29 87-1104 0 0,-31 217 474 0 0,-3 1 1 0 0,-12-106-1 0 0,-5 30 148 0 0,-25-146 301 0 0,40 225-269 0 0,-2-18 17 0 0,4 71 9 0 0,-1-35-53 0 0,2-64-349 0 0,-1 99 431 0 0,-2-12-38 0 0,1 1-1 0 0,0-1 1 0 0,2-22-1 0 0,-1 26 25 0 0,0 8 10 0 0,-5-38-94 0 0,4 37 92 0 0,-5-31-194 0 0,1 24 1979 0 0,1 1-2627 0 0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0:40.7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36 1816 0 0,'-2'-36'16405'0'0,"13"187"-14797"0"0,-2-42-1130 0 0,45 1306 6455 0 0,-53-874-4879 0 0,2 73 21 0 0,20-198-1334 0 0,-15-312-868 0 0,-7-92 1387 0 0,1 22-6716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0:11.0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17 2296 0 0,'0'0'14562'0'0,"17"4"-13276"0"0,307-9-223 0 0,-109-9-4533 0 0,-173 12 325 0 0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0:42.4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 80 1220 0 0,'-29'-16'18575'0'0,"29"12"-17971"0"0,0 1 1 0 0,1-1-1 0 0,-1 0 0 0 0,1 1 0 0 0,0-1 0 0 0,0 1 1 0 0,0-1-1 0 0,1 1 0 0 0,-1-1 0 0 0,1 1 0 0 0,0 0 1 0 0,0 0-1 0 0,0 0 0 0 0,0 0 0 0 0,3-3 605 0 0,1 0-605 0 0,-4 5-458 0 0,12 4-76 0 0,-1 0-1 0 0,1 1 0 0 0,0 0 0 0 0,-1 1 1 0 0,0 0-1 0 0,0 1 0 0 0,0 1 0 0 0,-1 0 1 0 0,15 11-1 0 0,1-1-24 0 0,518 346 391 0 0,-167-103-271 0 0,846 427 446 0 0,-777-466-611 0 0,-437-216 0 0 0,-2 1 0 0 0,0 0 0 0 0,-1-2 0 0 0,2 2 0 0 0,-2 0 0 0 0,-10 3 0 0 0,-7-2 0 0 0,-229 112 0 0 0,68-36 0 0 0,-47 34 0 0 0,-250 179 0 0 0,391-246 0 0 0,-99 48 0 0 0,-31 18 0 0 0,-57 76 0 0 0,56-39 0 0 0,163-122 0 0 0,-1 1 0 0 0,-1-1 0 0 0,-99 47 0 0 0,138-75 0 0 0,-67 33 0 0 0,0 11 0 0 0,64-40 0 0 0,-2 1 0 0 0,-2 2 0 0 0,-1-1 0 0 0,2 0 0 0 0,1 1 0 0 0,1-1 0 0 0,-61 41 0 0 0,62-43 0 0 0,-2-1 0 0 0,-6 5-2420 0 0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0:42.9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30 2848 0 0,'-8'-6'17227'0'0,"36"-1"-16490"0"0,1 1-1 0 0,0 2 0 0 0,54-2 1 0 0,93 9-5257 0 0,-143-2 2682 0 0,23 3-6280 0 0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0:43.5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 0 1484 0 0,'-15'13'18506'0'0,"26"-11"-18204"0"0,0 0 1 0 0,0 0-1 0 0,0-1 0 0 0,0 0 1 0 0,-1-1-1 0 0,22-2 0 0 0,-3 1-173 0 0,128 1-1925 0 0,-53 0-6266 0 0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0:43.9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 72 2140 0 0,'-38'-72'19223'0'0,"35"108"-18554"0"0,1 0 0 0 0,2 0 0 0 0,1 0 0 0 0,7 41 0 0 0,-2-26-368 0 0,1 59-4 0 0,-4-46-742 0 0,19 105 0 0 0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0:46.5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2399 70 1068 0 0,'0'0'12628'0'0,"-26"-8"-11236"0"0,-32 0-1161 0 0,-111-1 0 0 0,89 7-193 0 0,-790-36 1801 0 0,768 37-1803 0 0,99 1-32 0 0,-56-1 227 0 0,55 1-77 0 0,2-1-46 0 0,1 1 0 0 0,-1 0-1 0 0,1-1 1 0 0,-1 1 0 0 0,0 0-1 0 0,1 0 1 0 0,-1 0 0 0 0,1 0-1 0 0,-1 0 1 0 0,1 0 0 0 0,-1 1-1 0 0,0-1 1 0 0,1 1 0 0 0,-1-1-1 0 0,1 1 1 0 0,0-1 0 0 0,-1 1-1 0 0,-2 1 1 0 0,3-1-7 0 0,7 34 1358 0 0,64 411 3976 0 0,-36-180-3482 0 0,-14-90-1523 0 0,-19-174-414 0 0,5 36 1762 0 0,-6-37-1727 0 0,0-1 1 0 0,0 1-1 0 0,0-1 0 0 0,0 1 1 0 0,0-1-1 0 0,0 1 1 0 0,0-1-1 0 0,0 1 1 0 0,0-1-1 0 0,0 1 0 0 0,-1-1 1 0 0,1 1-1 0 0,0-1 1 0 0,0 0-1 0 0,0 1 1 0 0,-1-1-1 0 0,1 1 0 0 0,0-1 1 0 0,0 1-1 0 0,-1-1 1 0 0,1 0-1 0 0,0 1 1 0 0,-1-1-1 0 0,1 0 1 0 0,-1 1-1 0 0,1-1 0 0 0,0 0 1 0 0,-1 1-1 0 0,1-1 1 0 0,-1 0-1 0 0,1 0 1 0 0,-1 1-1 0 0,-12-4-51 0 0,-6-5-24 0 0,-1 1 0 0 0,-1 1 0 0 0,0 0 0 0 0,0 2-1 0 0,0 0 1 0 0,0 1 0 0 0,0 2 0 0 0,-1 0 0 0 0,1 1 0 0 0,-32 4 0 0 0,27 1-48 0 0,1 0 0 0 0,0 2 0 0 0,1 1 0 0 0,0 0 1 0 0,0 2-1 0 0,1 1 0 0 0,-38 24 0 0 0,14-1-35 0 0,1 2 0 0 0,2 1 0 0 0,2 3 0 0 0,2 1 0 0 0,1 3 0 0 0,-57 83 0 0 0,57-70 275 0 0,3 2 0 0 0,2 2 0 0 0,3 1 0 0 0,-34 97 0 0 0,52-119-85 0 0,1 1 1 0 0,2 0-1 0 0,1 1 0 0 0,3 0 0 0 0,1 0 0 0 0,3 0 1 0 0,1 0-1 0 0,7 66 0 0 0,0-75-83 0 0,2 0 0 0 0,1 0 0 0 0,1-1 0 0 0,2 0 0 0 0,2-1 0 0 0,1-1 0 0 0,1 0 0 0 0,1-1 0 0 0,2-1 0 0 0,0 0 0 0 0,35 36 0 0 0,-12-20 0 0 0,2-2 0 0 0,2-1 0 0 0,1-3 0 0 0,2-2 0 0 0,81 46 0 0 0,-92-63 0 0 0,1-1 0 0 0,1-2 0 0 0,0-2 0 0 0,1-1 0 0 0,1-3 0 0 0,0-1 0 0 0,0-2 0 0 0,0-2 0 0 0,1-2 0 0 0,57-2 0 0 0,-21-6 0 0 0,0-3 0 0 0,-1-4 0 0 0,0-3 0 0 0,128-42 0 0 0,-180 48-60 0 0,1 0 1 0 0,-1-2-1 0 0,-1-1 0 0 0,0-1 1 0 0,-1-1-1 0 0,0-1 0 0 0,-1-1 1 0 0,-1-1-1 0 0,0-1 0 0 0,-1-1 1 0 0,-2-1-1 0 0,0-1 0 0 0,-1-1 1 0 0,-1 0-1 0 0,0-1 0 0 0,-2-1 1 0 0,-1 0-1 0 0,-1-1 1 0 0,-2 0-1 0 0,14-40 0 0 0,-10 12 15 0 0,-2 0 0 0 0,-3 0 1 0 0,-1-1-1 0 0,-4-1 0 0 0,-1 1 0 0 0,-3-1 0 0 0,-2 0 0 0 0,-3 1 0 0 0,-2-1 0 0 0,-3 1 0 0 0,-25-89 1 0 0,22 110 2 0 0,-1 0 1 0 0,-1 1 0 0 0,-2 0 0 0 0,-1 1 0 0 0,-2 1 0 0 0,-1 1-1 0 0,-1 1 1 0 0,-30-32 0 0 0,-29-20-33 0 0,-108-86 1 0 0,150 135 50 0 0,15 13-48 0 0,0 1 0 0 0,-2 1 0 0 0,0 1 0 0 0,0 1-1 0 0,-49-18 1 0 0,52 25-543 0 0,0 0 0 0 0,0 1 0 0 0,0 2 0 0 0,-31-4 0 0 0,43 8-283 0 0,0 0 0 0 0,-1 1 0 0 0,1 0 0 0 0,0 0 0 0 0,0 1-1 0 0,-14 4 1 0 0,-26 14-9849 0 0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0:47.3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0 337 744 0 0,'0'0'9345'0'0,"4"-37"-2015"0"0,-1 14-6359 0 0,1 1 1 0 0,1-1-1 0 0,0 1 1 0 0,2 0-1 0 0,16-35 1 0 0,-19 47-927 0 0,1 1 1 0 0,0 0-1 0 0,0 0 1 0 0,1 0-1 0 0,0 1 1 0 0,1 0-1 0 0,0 0 1 0 0,0 0-1 0 0,1 1 1 0 0,-1 0-1 0 0,1 1 1 0 0,1 0-1 0 0,0 0 1 0 0,-1 0-1 0 0,12-4 1 0 0,-15 9-47 0 0,0 0 1 0 0,-1 0-1 0 0,1 0 1 0 0,0 1-1 0 0,-1-1 1 0 0,1 1-1 0 0,0 1 1 0 0,-1-1-1 0 0,1 0 1 0 0,0 1-1 0 0,-1 0 1 0 0,1 0-1 0 0,-1 1 1 0 0,1-1-1 0 0,-1 1 1 0 0,0 0-1 0 0,1 0 1 0 0,-1 0 0 0 0,0 1-1 0 0,-1-1 1 0 0,1 1-1 0 0,6 6 1 0 0,8 7 26 0 0,-1 1 1 0 0,-1 0 0 0 0,17 24 0 0 0,-18-22-10 0 0,31 42-182 0 0,-35-42 176 0 0,2-2 0 0 0,0 1 1 0 0,1-2-1 0 0,1 0 0 0 0,0 0 1 0 0,1-2-1 0 0,24 18 0 0 0,-37-30-2 0 0,1 0-1 0 0,0 0 1 0 0,-1-1-1 0 0,1 0 1 0 0,0 1-1 0 0,0-1 1 0 0,0 0 0 0 0,0-1-1 0 0,0 1 1 0 0,0-1-1 0 0,0 0 1 0 0,0 0-1 0 0,0 0 1 0 0,0 0-1 0 0,0-1 1 0 0,0 1-1 0 0,4-3 1 0 0,0 1-37 0 0,-1-1 0 0 0,0 0 0 0 0,-1-1 0 0 0,1 0 0 0 0,0 0 0 0 0,-1 0 0 0 0,0-1 0 0 0,8-7 0 0 0,5-8-76 0 0,-2 0 0 0 0,0-1 0 0 0,-1 0 1 0 0,14-26-1 0 0,14-31-1244 0 0,-28 46-3928 0 0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0:47.8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3488 0 0,'0'0'12942'0'0,"6"15"-9942"0"0,19 85-616 0 0,-5 2-1 0 0,7 116 1 0 0,-6 212 1448 0 0,-19-379-3578 0 0,1 67 331 0 0,-2-41-2968 0 0,-1-71 1147 0 0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4:50:48.2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 62 1276,'-64'-17'25699,"87"10"-23157,55-1-3605,-71 7 1678,603-27-4345,0 61-630,-595-31 4035,0 0 1,-1 1-1,0 0 0,1 2 0,13 5 0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4:50:48.6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 5557,'-6'15'12607,"43"-8"-12922,0-2 0,0-1 0,42-2 0,-18 0-1035,-7 0-61,80 6-2384,-49 7-2523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4:50:48.9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3852,'5'9'6418,"11"10"-2961,-2-13-2786,0-1 0,1 0 0,0-1 0,0 0 0,0-2-1,16 2 1,33 0-3184,-3-4-3756,-53 0 5097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0:11.3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28 2284 0 0,'-11'17'9405'0'0,"15"-15"-8867"0"0,1-1 1 0 0,0 1-1 0 0,0-1 0 0 0,0 0 1 0 0,0 0-1 0 0,7 0 0 0 0,60-6 732 0 0,-28 2-784 0 0,380-37-2622 0 0,-406 38 1157 0 0,8-2-1056 0 0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0:50.0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6 535 3096 0 0,'-2'-9'1559'0'0,"0"0"0"0"0,1 0 0 0 0,0 0 0 0 0,1-1-1 0 0,1-14 1 0 0,14-48 3986 0 0,1 28-3018 0 0,26-53 0 0 0,-20 50-961 0 0,-21 45-1524 0 0,0 0 1 0 0,-1-1-1 0 0,1 1 0 0 0,0 0 0 0 0,0 0 1 0 0,0 0-1 0 0,0 1 0 0 0,0-1 0 0 0,1 0 1 0 0,-1 0-1 0 0,0 0 0 0 0,1 1 0 0 0,0-1 1 0 0,-1 1-1 0 0,1-1 0 0 0,0 1 0 0 0,0 0 0 0 0,-1 0 1 0 0,1 0-1 0 0,0 0 0 0 0,3-1 0 0 0,-3 2-30 0 0,0 1 0 0 0,0 0 0 0 0,0 0 0 0 0,0-1 0 0 0,-1 1 0 0 0,1 1 0 0 0,0-1 0 0 0,-1 0-1 0 0,1 0 1 0 0,-1 1 0 0 0,1-1 0 0 0,-1 0 0 0 0,1 1 0 0 0,-1 0 0 0 0,0-1 0 0 0,0 1 0 0 0,0 0 0 0 0,0-1 0 0 0,0 1-1 0 0,0 0 1 0 0,-1 0 0 0 0,1 0 0 0 0,0 2 0 0 0,27 70 108 0 0,23 95 1 0 0,-7-19-262 0 0,-34-121 105 0 0,66 174-774 0 0,-67-181 706 0 0,2-2 0 0 0,0 1 0 0 0,2-2 0 0 0,0 1 0 0 0,1-2 0 0 0,1 0 1 0 0,19 19-1 0 0,-30-34 84 0 0,-1 1 1 0 0,1-1 0 0 0,0 0 0 0 0,1 0 0 0 0,-1 0 0 0 0,0-1 0 0 0,1 1 0 0 0,0-1 0 0 0,-1 0 0 0 0,1 0 0 0 0,0-1 0 0 0,0 0 0 0 0,0 1 0 0 0,0-1 0 0 0,0-1 0 0 0,0 1 0 0 0,0-1 0 0 0,1 0 0 0 0,4-1 0 0 0,-3 0 1 0 0,0-1 1 0 0,0-1 0 0 0,-1 1 0 0 0,1-1-1 0 0,-1 0 1 0 0,0 0 0 0 0,1-1 0 0 0,-2 0 0 0 0,1 0-1 0 0,0 0 1 0 0,-1-1 0 0 0,7-6 0 0 0,7-11 11 0 0,-1-1 1 0 0,-1 0-1 0 0,-1-1 1 0 0,-2-1-1 0 0,19-41 0 0 0,-9 13 61 0 0,-4-1-1 0 0,-1-1 0 0 0,-3 0 0 0 0,9-61 0 0 0,-19 79 276 0 0,-1 0 0 0 0,-2-1 0 0 0,-2 1 0 0 0,-2-1 0 0 0,-1 1 0 0 0,-1 0 0 0 0,-12-48 0 0 0,14 78-243 0 0,-1-1 0 0 0,0 1-1 0 0,0-1 1 0 0,0 1-1 0 0,-1 0 1 0 0,0 0-1 0 0,-1 0 1 0 0,0 0 0 0 0,0 1-1 0 0,0-1 1 0 0,-1 1-1 0 0,0 0 1 0 0,0 0-1 0 0,0 1 1 0 0,-1-1-1 0 0,0 1 1 0 0,-10-6 0 0 0,14 10-78 0 0,0 0 0 0 0,-1 1 0 0 0,1-1 0 0 0,0 1 0 0 0,0 0 0 0 0,-1-1 0 0 0,1 1 0 0 0,0 0 0 0 0,-1 1 0 0 0,1-1 0 0 0,0 0 0 0 0,-1 1 0 0 0,1-1 0 0 0,0 1 0 0 0,0 0 0 0 0,0 0 0 0 0,-1-1 0 0 0,1 1 0 0 0,0 1 0 0 0,0-1 0 0 0,0 0 0 0 0,1 1 0 0 0,-1-1 0 0 0,-3 3 0 0 0,0 1 3 0 0,0 0 0 0 0,0 0 0 0 0,0 0 0 0 0,1 0 0 0 0,-1 1-1 0 0,-4 9 1 0 0,5-7-48 0 0,1-1 0 0 0,0 1-1 0 0,1 0 1 0 0,-1 0-1 0 0,2 0 1 0 0,-1 0 0 0 0,1 0-1 0 0,0 0 1 0 0,1 0 0 0 0,0 1-1 0 0,0-1 1 0 0,1 0-1 0 0,0 0 1 0 0,0 0 0 0 0,1 0-1 0 0,0 0 1 0 0,0 0 0 0 0,1 0-1 0 0,0-1 1 0 0,1 1 0 0 0,-1-1-1 0 0,1 0 1 0 0,1 0-1 0 0,-1 0 1 0 0,1 0 0 0 0,1-1-1 0 0,-1 0 1 0 0,1 0 0 0 0,8 6-1 0 0,-4-2-244 0 0,1-1 0 0 0,1-1-1 0 0,-1 0 1 0 0,2 0 0 0 0,-1-1-1 0 0,1-1 1 0 0,0 0 0 0 0,0 0-1 0 0,0-2 1 0 0,1 1 0 0 0,-1-2 0 0 0,1 0-1 0 0,0-1 1 0 0,1 0 0 0 0,-1-1-1 0 0,17 0 1 0 0,-18-3-112 0 0,0 0 0 0 0,0-1 0 0 0,-1 0 0 0 0,1 0-1 0 0,-1-2 1 0 0,0 1 0 0 0,0-2 0 0 0,12-7 0 0 0,7-6-3379 0 0,43-37 1 0 0,-45 32-429 0 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4:50:50.4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1 3344,'0'0'15730,"4"21"-12797,-11 59-1049,-3 78-421,10-140-1728,2 0 0,-1 0 0,2 0 0,1 0 0,0 0 0,10 26 0,-12-40-117,-1 0 0,1 0 0,0-1-1,0 1 1,0-1 0,1 1-1,-1-1 1,1 0 0,0 0-1,0 0 1,4 4 0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0:50.7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 92 4020 0 0,'-64'-54'13719'0'0,"26"16"-10227"0"0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1:03.2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4620 2726 488 0 0,'-10'19'13892'0'0,"7"-12"-13881"0"0,1 12 855 0 0,10-39-551 0 0,-4 10-346 0 0,0-1 1 0 0,-1 0-1 0 0,0 0 1 0 0,-1 0-1 0 0,0 0 0 0 0,0-17 1 0 0,1 1 117 0 0,-3 24-83 0 0,0 1-1 0 0,0 0 0 0 0,0-1 0 0 0,-1 1 0 0 0,1-1 0 0 0,-1 1 1 0 0,1 0-1 0 0,-1-1 0 0 0,0 1 0 0 0,0 0 0 0 0,0-1 0 0 0,0 1 1 0 0,0 0-1 0 0,0 0 0 0 0,-1 0 0 0 0,1 0 0 0 0,-1 0 0 0 0,1 0 1 0 0,-4-2-1 0 0,3 3-4 0 0,-41 10-28 0 0,41-7 29 0 0,-1 0 0 0 0,1 1 0 0 0,0-1 0 0 0,0 0 0 0 0,1 1 1 0 0,-1-1-1 0 0,0 1 0 0 0,1 0 0 0 0,-1 0 0 0 0,1-1 0 0 0,0 1 0 0 0,0 0 0 0 0,0 0 1 0 0,0 0-1 0 0,1 0 0 0 0,-1 0 0 0 0,1 0 0 0 0,0 0 0 0 0,0 1 0 0 0,0-1 1 0 0,0 0-1 0 0,0 0 0 0 0,1 0 0 0 0,-1 0 0 0 0,1 0 0 0 0,0 0 0 0 0,0 0 0 0 0,0 0 1 0 0,2 2-1 0 0,-3-3 36 0 0,1-1-20 0 0,3 3 20 0 0,-3-3-16 0 0,31-10-339 0 0,-32 9 307 0 0,0 0 0 0 0,0 0 0 0 0,0 0 0 0 0,0 0 0 0 0,1 0 0 0 0,-1 0 0 0 0,0 0 0 0 0,0-1 0 0 0,0 1 0 0 0,0 0 0 0 0,0 0 0 0 0,0 0 0 0 0,1 0 0 0 0,-1 0 0 0 0,0 0 0 0 0,0 0 0 0 0,0 0 0 0 0,0 0 0 0 0,0 0 0 0 0,1 0 0 0 0,-1 0 0 0 0,0 0 0 0 0,0 0 0 0 0,0 0 0 0 0,0 1 0 0 0,0-1 0 0 0,0 0 0 0 0,1 0 0 0 0,-1 0 0 0 0,0 0 0 0 0,0 0 0 0 0,0 0 0 0 0,0 0 0 0 0,0 0 0 0 0,0 0 0 0 0,0 0 0 0 0,1 1 0 0 0,-1-1 0 0 0,0 0 0 0 0,0 0 0 0 0,0 0 0 0 0,0 0 0 0 0,0 0 0 0 0,0 0 0 0 0,0 1 0 0 0,0-1 0 0 0,0 0 0 0 0,0 0 0 0 0,0 0 0 0 0,0 0 0 0 0,0 0 0 0 0,0 1 0 0 0,0-1 0 0 0,0 0 0 0 0,0 0 0 0 0,0 0 0 0 0,0 0 0 0 0,0 0 0 0 0,0 0 0 0 0,0 1 0 0 0,0-1 0 0 0,0 0 0 0 0,0 0 0 0 0,0 0 0 0 0,0 0 0 0 0,-1 1 0 0 0,-1 17-407 0 0,-1 2 2491 0 0,25-50-1970 0 0,-17 17-38 0 0,-3 11-72 0 0,-1-1 0 0 0,0 1-1 0 0,0 0 1 0 0,0 0 0 0 0,-1-1-1 0 0,1 1 1 0 0,0 0 0 0 0,-1-1 0 0 0,0 1-1 0 0,1 0 1 0 0,-1-1 0 0 0,0-2-1 0 0,0 3-41 0 0,-2-1 4 0 0,3 3 41 0 0,-1-1 1 0 0,0 1 0 0 0,0 0-1 0 0,0 0 1 0 0,0 0 0 0 0,0-1-1 0 0,0 1 1 0 0,0 0-1 0 0,0 0 1 0 0,0 0 0 0 0,0-1-1 0 0,-1 1 1 0 0,1 0 0 0 0,0 0-1 0 0,0 0 1 0 0,0 0 0 0 0,0-1-1 0 0,0 1 1 0 0,0 0 0 0 0,0 0-1 0 0,0 0 1 0 0,-1 0 0 0 0,1-1-1 0 0,0 1 1 0 0,0 0 0 0 0,0 0-1 0 0,0 0 1 0 0,0 0 0 0 0,-1 0-1 0 0,1 0 1 0 0,0-1 0 0 0,0 1-1 0 0,0 0 1 0 0,-1 0 0 0 0,1 0-1 0 0,0 0 1 0 0,0 0 0 0 0,0 0-1 0 0,0 0 1 0 0,-1 0 0 0 0,1 0-1 0 0,0 0 1 0 0,0 0-1 0 0,-1 0 1 0 0,1 0 0 0 0,-6 2-1 0 0,1 0 1 0 0,0 0-1 0 0,-1 1 1 0 0,1 0-1 0 0,0 0 1 0 0,1 0-1 0 0,-1 0 1 0 0,0 1-1 0 0,1 0 1 0 0,0 0-1 0 0,0 0 0 0 0,0 0 1 0 0,-3 6-1 0 0,4-7 22 0 0,0 1 0 0 0,1 0 0 0 0,-1-1-1 0 0,1 1 1 0 0,0 0 0 0 0,1 0-1 0 0,-1 1 1 0 0,1-1 0 0 0,-1 0-1 0 0,1 1 1 0 0,0-1 0 0 0,1 0 0 0 0,-1 1-1 0 0,1-1 1 0 0,0 1 0 0 0,0-1-1 0 0,1 9 1 0 0,1-11-2 0 0,0 1-1 0 0,0-1 1 0 0,0 0-1 0 0,0 1 1 0 0,0-1 0 0 0,0 0-1 0 0,0 0 1 0 0,1-1-1 0 0,-1 1 1 0 0,1 0-1 0 0,-1-1 1 0 0,1 1-1 0 0,0-1 1 0 0,0 0 0 0 0,-1 0-1 0 0,1 0 1 0 0,0-1-1 0 0,5 2 1 0 0,-2-2-9 0 0,0 0 1 0 0,1-1-1 0 0,-1 1 1 0 0,0-1-1 0 0,0 0 1 0 0,0-1-1 0 0,0 0 1 0 0,0 0-1 0 0,-1 0 1 0 0,1 0-1 0 0,0-1 1 0 0,-1 0-1 0 0,0 0 1 0 0,0-1-1 0 0,0 1 1 0 0,0-1-1 0 0,0 0 1 0 0,-1-1-1 0 0,1 1 1 0 0,-1-1-1 0 0,0 1 1 0 0,-1-1-1 0 0,1-1 1 0 0,-1 1-1 0 0,0 0 0 0 0,-1-1 1 0 0,1 1-1 0 0,-1-1 1 0 0,0 0-1 0 0,0 0 1 0 0,-1 0-1 0 0,1 0 1 0 0,-2 0-1 0 0,1 0 1 0 0,0 0-1 0 0,-2-13 1 0 0,0 15 41 0 0,0-1 0 0 0,0 0 0 0 0,-1 1 0 0 0,1-1 0 0 0,-1 1 0 0 0,0 0 0 0 0,-1 0 0 0 0,1-1 0 0 0,-1 2 0 0 0,0-1 0 0 0,0 0 0 0 0,0 0 0 0 0,0 1 0 0 0,0 0 0 0 0,-1-1 0 0 0,0 1 0 0 0,0 1 0 0 0,1-1 0 0 0,-2 0 0 0 0,1 1 0 0 0,0 0 0 0 0,0 0 0 0 0,-1 0 0 0 0,1 1 0 0 0,-1-1 0 0 0,-8 0 0 0 0,-1-2 13 0 0,0 2-1 0 0,1 0 0 0 0,-1 0 1 0 0,0 2-1 0 0,0-1 0 0 0,0 2 1 0 0,0 0-1 0 0,-15 3 0 0 0,24-3-46 0 0,-1 0-1 0 0,1 0 1 0 0,0 1-1 0 0,-1 0 0 0 0,1 0 1 0 0,0 0-1 0 0,0 1 0 0 0,0 0 1 0 0,0 0-1 0 0,1 0 1 0 0,-1 0-1 0 0,1 1 0 0 0,0-1 1 0 0,0 1-1 0 0,0 0 1 0 0,0 1-1 0 0,1-1 0 0 0,0 1 1 0 0,0-1-1 0 0,0 1 1 0 0,0 0-1 0 0,1 0 0 0 0,0 0 1 0 0,0 1-1 0 0,0-1 0 0 0,0 0 1 0 0,0 10-1 0 0,1-8-27 0 0,1 0-1 0 0,0 1 1 0 0,0-1-1 0 0,1 0 1 0 0,0 1-1 0 0,0-1 1 0 0,1 0-1 0 0,0 0 1 0 0,0 0-1 0 0,1 0 1 0 0,0 0-1 0 0,0-1 0 0 0,0 1 1 0 0,1-1-1 0 0,0 0 1 0 0,0 0-1 0 0,1 0 1 0 0,0 0-1 0 0,0-1 1 0 0,10 9-1 0 0,-7-8-101 0 0,1 1 0 0 0,0-1 0 0 0,0-1 0 0 0,0 0 0 0 0,1 0 0 0 0,0-1 0 0 0,0 0 0 0 0,0-1 0 0 0,0 0 0 0 0,0 0 0 0 0,1-1 0 0 0,19 1 0 0 0,-26-3 118 0 0,1 0-1 0 0,-1 0 1 0 0,0 0-1 0 0,1-1 1 0 0,-1 1 0 0 0,0-1-1 0 0,0 0 1 0 0,1 0-1 0 0,-1-1 1 0 0,0 1-1 0 0,0-1 1 0 0,0 0-1 0 0,-1 0 1 0 0,1 0-1 0 0,0-1 1 0 0,-1 1-1 0 0,1-1 1 0 0,-1 0-1 0 0,0 0 1 0 0,0 0-1 0 0,0-1 1 0 0,0 1-1 0 0,-1-1 1 0 0,1 1 0 0 0,-1-1-1 0 0,0 0 1 0 0,0 0-1 0 0,0 0 1 0 0,-1 0-1 0 0,1 0 1 0 0,-1 0-1 0 0,0 0 1 0 0,1-7-1 0 0,-2 8 34 0 0,0 0-1 0 0,1 0 1 0 0,-1 0-1 0 0,0 0 1 0 0,0 0 0 0 0,-1 0-1 0 0,1 0 1 0 0,-1 0-1 0 0,1 0 1 0 0,-1 1-1 0 0,0-1 1 0 0,0 0-1 0 0,0 0 1 0 0,-1 0 0 0 0,1 1-1 0 0,-1-1 1 0 0,1 1-1 0 0,-1-1 1 0 0,0 1-1 0 0,0 0 1 0 0,0-1-1 0 0,0 1 1 0 0,0 0 0 0 0,0 0-1 0 0,-1 0 1 0 0,1 1-1 0 0,-1-1 1 0 0,1 1-1 0 0,-1-1 1 0 0,0 1 0 0 0,0 0-1 0 0,1 0 1 0 0,-1 0-1 0 0,0 0 1 0 0,0 1-1 0 0,0-1 1 0 0,-5 0-1 0 0,2 0-31 0 0,1 1-1 0 0,0-1 0 0 0,-1 1 0 0 0,1 0 0 0 0,-1 0 0 0 0,1 1 0 0 0,-1-1 0 0 0,1 1 1 0 0,0 0-1 0 0,0 1 0 0 0,-1-1 0 0 0,1 1 0 0 0,0 0 0 0 0,0 1 0 0 0,0-1 1 0 0,1 1-1 0 0,-1 0 0 0 0,1 0 0 0 0,-1 0 0 0 0,1 1 0 0 0,-4 4 0 0 0,6-7-75 0 0,1 1-1 0 0,-1 0 0 0 0,1 0 0 0 0,-1 0 0 0 0,1 0 1 0 0,0 0-1 0 0,0 0 0 0 0,0 0 0 0 0,0 0 1 0 0,1 0-1 0 0,-1 0 0 0 0,0 0 0 0 0,1 1 0 0 0,0-1 1 0 0,-1 0-1 0 0,1 0 0 0 0,0 1 0 0 0,0-1 1 0 0,0 0-1 0 0,1 1 0 0 0,-1-1 0 0 0,0 0 0 0 0,1 0 1 0 0,-1 1-1 0 0,1-1 0 0 0,0 0 0 0 0,0 0 1 0 0,0 0-1 0 0,0 0 0 0 0,0 0 0 0 0,3 4 0 0 0,0-3-91 0 0,0 1-1 0 0,0 0 1 0 0,0-1-1 0 0,0 0 0 0 0,1 0 1 0 0,-1 0-1 0 0,1-1 0 0 0,0 1 1 0 0,0-1-1 0 0,0 0 0 0 0,0-1 1 0 0,8 3-1 0 0,-11-4 83 0 0,2 0 104 0 0,-1-1-1 0 0,1 0 0 0 0,-1-1 1 0 0,1 1-1 0 0,-1 0 1 0 0,0-1-1 0 0,1 0 0 0 0,4-3 1 0 0,9-24 2730 0 0,-14 21-1822 0 0,-1 6-695 0 0,-1-1-1 0 0,1 1 1 0 0,-1-1-1 0 0,0 0 1 0 0,0 1 0 0 0,0-1-1 0 0,0 0 1 0 0,0 0-1 0 0,-1 0 1 0 0,1 1 0 0 0,-1-1-1 0 0,0-6 1 0 0,1 5-117 0 0,25-260 598 0 0,-21 188-227 0 0,12-204 1349 0 0,20-236-627 0 0,-27 418-1229 0 0,11-199 188 0 0,-20 226 12 0 0,0 20-37 0 0,-1-1-1 0 0,-14-93 1 0 0,4 92 117 0 0,-21-82-235 0 0,11 45-25 0 0,-6-16-60 0 0,20 81-54 0 0,0 1 0 0 0,-2-30-1 0 0,-5-16 57 0 0,8 41 39 0 0,2 0 1 0 0,0 0-1 0 0,3-46 1 0 0,0 48-84 0 0,0 26 117 0 0,-1-3 39 0 0,1 3-134 0 0,0 0 1 0 0,0-1 0 0 0,-1 1 0 0 0,1 0 0 0 0,0 0-1 0 0,0 0 1 0 0,-1 0 0 0 0,1-1 0 0 0,-1 1-1 0 0,1 0 1 0 0,-1 0 0 0 0,0 0 0 0 0,1 0-1 0 0,-1 0 1 0 0,0 0 0 0 0,1 0 0 0 0,-1 1-1 0 0,-1-2 1 0 0,-43-6-360 0 0,1 2-1 0 0,-72 0 1 0 0,58 4 274 0 0,-362-25-508 0 0,-29 0 172 0 0,-149-6-131 0 0,-464 22 596 0 0,955 11 37 0 0,-11 0-52 0 0,-457 6 73 0 0,-45 7-279 0 0,555-9 134 0 0,62-4 99 0 0,-37 1-308 0 0,37-1 278 0 0,-3 0 40 0 0,0-1 0 0 0,0 1 0 0 0,0 0 0 0 0,0 1 0 0 0,0 0 0 0 0,-11 2 0 0 0,5-1 24 0 0,-55 8-6 0 0,64-10 9 0 0,-54 8-88 0 0,55-7 56 0 0,-36 22-54 0 0,8 6 58 0 0,29-28 34 0 0,-16 35-73 0 0,7 5 119 0 0,10-39-32 0 0,-2 38-6 0 0,7-10-1022 0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1:07.1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60 660 0 0,'18'-39'7931'0'0,"-4"19"-4453"0"0,-14 20-3447 0 0,1 0 0 0 0,-1 0 0 0 0,0 0-1 0 0,0 0 1 0 0,0 0 0 0 0,1 0 0 0 0,-1 0 0 0 0,0 0 0 0 0,0 0 0 0 0,0 0 0 0 0,1 0 0 0 0,-1 0 0 0 0,0 0 0 0 0,0 0-1 0 0,1 0 1 0 0,-1 0 0 0 0,0 0 0 0 0,0 0 0 0 0,0 0 0 0 0,1 0 0 0 0,-1 0 0 0 0,0 0 0 0 0,0 1 0 0 0,0-1-1 0 0,0 0 1 0 0,1 0 0 0 0,-1 0 0 0 0,0 0 0 0 0,0 0 0 0 0,0 1 0 0 0,0-1 0 0 0,0 0 0 0 0,1 0 0 0 0,-1 0-1 0 0,0 0 1 0 0,0 1 0 0 0,0-1 0 0 0,0 0 0 0 0,0 0 0 0 0,0 0 0 0 0,0 1 0 0 0,0-1 0 0 0,0 0 0 0 0,0 0 0 0 0,0 0-1 0 0,0 1 1 0 0,0-1 0 0 0,1 46 65 0 0,-1-22 132 0 0,9 475-918 0 0,-9-494 438 0 0,-3 25-1279 0 0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1:07.5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0 253 756 0 0,'2'-12'364'0'0,"1"1"0"0"0,0 0-1 0 0,1 0 1 0 0,0 0 0 0 0,0 0-1 0 0,1 0 1 0 0,1 1 0 0 0,-1 0 0 0 0,2 0-1 0 0,-1 1 1 0 0,2 0 0 0 0,-1 0 0 0 0,1 0-1 0 0,0 1 1 0 0,16-12 0 0 0,-11 10 90 0 0,0 1 1 0 0,0 0-1 0 0,1 1 1 0 0,0 1-1 0 0,1 0 1 0 0,-1 1 0 0 0,1 0-1 0 0,0 2 1 0 0,1-1-1 0 0,29-3 1 0 0,-42 8-455 0 0,1-1-1 0 0,-1 1 1 0 0,0 0 0 0 0,0 0 0 0 0,1 0-1 0 0,-1 0 1 0 0,0 0 0 0 0,0 1 0 0 0,1 0-1 0 0,-1-1 1 0 0,0 1 0 0 0,0 0 0 0 0,0 1 0 0 0,0-1-1 0 0,0 1 1 0 0,0-1 0 0 0,0 1 0 0 0,-1 0-1 0 0,1 0 1 0 0,-1 0 0 0 0,4 3 0 0 0,-4-2-1 0 0,0 1 0 0 0,1 0 0 0 0,-1 0 0 0 0,0 0 1 0 0,-1 0-1 0 0,1 0 0 0 0,-1 1 0 0 0,0-1 0 0 0,0 0 1 0 0,0 1-1 0 0,-1-1 0 0 0,1 1 0 0 0,-1 6 0 0 0,-1 7-1 0 0,-1-1-1 0 0,-1 0 1 0 0,0 0-1 0 0,-1 0 0 0 0,-1 0 1 0 0,-11 26-1 0 0,10-31 9 0 0,0 1 0 0 0,-1-1 0 0 0,0 0 0 0 0,0-1 0 0 0,-2 0 0 0 0,1 0 0 0 0,-13 12 0 0 0,14-17 9 0 0,1-1 0 0 0,-1 0 0 0 0,0 0 0 0 0,0-1 0 0 0,-1 0-1 0 0,1 0 1 0 0,-1 0 0 0 0,0-1 0 0 0,0 0 0 0 0,0-1 0 0 0,0 0 0 0 0,0 0 0 0 0,-11 1 0 0 0,13-3-3 0 0,4 0-12 0 0,1 0 1 0 0,0 0-1 0 0,0 0 1 0 0,0 0-1 0 0,-1 0 1 0 0,1 0-1 0 0,0 0 1 0 0,0 0-1 0 0,-1 0 1 0 0,1 1-1 0 0,0-1 1 0 0,0 1 0 0 0,0-1-1 0 0,0 1 1 0 0,0-1-1 0 0,-1 1 1 0 0,1 0-1 0 0,0-1 1 0 0,0 1-1 0 0,0 0 1 0 0,-1 2-1 0 0,4 0 3 0 0,0-1 0 0 0,0 1-1 0 0,0 0 1 0 0,0 0 0 0 0,1-1 0 0 0,-1 1 0 0 0,1-1-1 0 0,0 0 1 0 0,0 0 0 0 0,4 3 0 0 0,-2-2 5 0 0,200 187-107 0 0,-168-149-3367 0 0,44 62 1 0 0,-73-91 1039 0 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1:07.9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10 2400 0 0,'-3'-9'8405'0'0,"2"16"-8284"0"0,-1 1 0 0 0,1 0 1 0 0,0 0-1 0 0,1 0 0 0 0,0 1 0 0 0,0-1 1 0 0,1 0-1 0 0,0 0 0 0 0,0 0 0 0 0,3 9 1 0 0,15 34-1462 0 0,-17-47 737 0 0,0 0 0 0 0,0-1 0 0 0,1 1 0 0 0,-1-1 0 0 0,1 1 0 0 0,0-1 0 0 0,0 0 0 0 0,4 4 0 0 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1:08.2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 40 2196 0 0,'-25'-21'5385'0'0,"16"11"-4173"0"0,-1 2-160 0 0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1:08.6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41 520 0 0,'-2'-6'14474'0'0,"2"0"-13915"0"0,4 5-396 0 0,-1-1 1 0 0,1 0-1 0 0,0 1 1 0 0,-1 0-1 0 0,1 0 1 0 0,0 0-1 0 0,0 0 1 0 0,7 0-1 0 0,-4 0-131 0 0,92-11-2989 0 0,-33 7-4487 0 0</inkml:trace>
  <inkml:trace contextRef="#ctx0" brushRef="#br0" timeOffset="1">9 253 2032 0 0,'-9'15'6245'0'0,"18"-10"-4749"0"0,9-2-644 0 0,11-3-520 0 0,-13 1-124 0 0,4-1-144 0 0,4 0-200 0 0,1-1-336 0 0,2 1-372 0 0,1 0-400 0 0,1-2-1456 0 0,0 1-729 0 0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1:09.3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511 97 372 0 0,'-20'-32'11305'0'0,"11"20"-9069"0"0,-3 23-1814 0 0,4 7-341 0 0,-112 223 317 0 0,106-218-380 0 0,0-1 0 0 0,-1-1 0 0 0,-2 0-1 0 0,0-1 1 0 0,-1-1 0 0 0,-1 0 0 0 0,-1-2-1 0 0,-25 18 1 0 0,42-32-10 0 0,0-1-1 0 0,-1 0 1 0 0,1 0 0 0 0,-1 0-1 0 0,1 0 1 0 0,-1-1-1 0 0,0 1 1 0 0,0-1 0 0 0,0 0-1 0 0,1 0 1 0 0,-1-1 0 0 0,0 1-1 0 0,0-1 1 0 0,0 0 0 0 0,0 0-1 0 0,0 0 1 0 0,0 0-1 0 0,0-1 1 0 0,0 0 0 0 0,0 1-1 0 0,0-1 1 0 0,0-1 0 0 0,1 1-1 0 0,-1-1 1 0 0,-6-3 0 0 0,5 2 4 0 0,1-1 0 0 0,-1 0 0 0 0,1-1 0 0 0,0 1 0 0 0,0-1 0 0 0,0 0 0 0 0,1 0 0 0 0,0 0 0 0 0,0 0 0 0 0,0 0 0 0 0,1-1 0 0 0,-1 1 0 0 0,1-1 0 0 0,0 0 0 0 0,1 0 0 0 0,-2-9 0 0 0,1 0 161 0 0,1 0 0 0 0,1 0 0 0 0,0-1-1 0 0,1 1 1 0 0,0 0 0 0 0,1 0 0 0 0,1 0-1 0 0,1 1 1 0 0,8-26 0 0 0,-8 30-74 0 0,0 0 0 0 0,1 0 0 0 0,-1 0-1 0 0,2 1 1 0 0,0 0 0 0 0,0 0 0 0 0,0 0 0 0 0,1 1 0 0 0,0 0-1 0 0,1 0 1 0 0,0 1 0 0 0,0 0 0 0 0,1 1 0 0 0,14-10 0 0 0,-19 15-85 0 0,1-1 1 0 0,0 0 0 0 0,-1 1-1 0 0,1 0 1 0 0,0 0-1 0 0,0 1 1 0 0,0-1 0 0 0,0 1-1 0 0,0 0 1 0 0,0 0-1 0 0,0 1 1 0 0,0 0 0 0 0,0-1-1 0 0,0 2 1 0 0,0-1-1 0 0,-1 0 1 0 0,1 1 0 0 0,0 0-1 0 0,-1 0 1 0 0,0 0-1 0 0,1 1 1 0 0,-1 0 0 0 0,0 0-1 0 0,0 0 1 0 0,0 0-1 0 0,5 6 1 0 0,10 10-12 0 0,0 0 1 0 0,-1 2-1 0 0,23 34 1 0 0,-35-46 9 0 0,40 61 8 0 0,-32-46 16 0 0,2 0 1 0 0,0-1-1 0 0,1-1 1 0 0,1 0-1 0 0,41 37 0 0 0,-55-57-32 0 0,-1 1-1 0 0,1-1 1 0 0,-1 1-1 0 0,1-1 0 0 0,0 0 1 0 0,0-1-1 0 0,0 1 0 0 0,0-1 1 0 0,1 1-1 0 0,-1-1 1 0 0,0-1-1 0 0,0 1 0 0 0,1 0 1 0 0,-1-1-1 0 0,0 0 0 0 0,1 0 1 0 0,-1 0-1 0 0,7-2 1 0 0,-5 0-58 0 0,0 0 1 0 0,0 0 0 0 0,0-1 0 0 0,0 0 0 0 0,0 0 0 0 0,0 0 0 0 0,-1-1 0 0 0,0 0 0 0 0,1 0 0 0 0,-1 0 0 0 0,4-6 0 0 0,5-6-94 0 0,-1-1 0 0 0,0 0 0 0 0,-1-1 0 0 0,-1 0 0 0 0,-1-1 0 0 0,11-28 1 0 0,-12 23 476 0 0,-1 1 0 0 0,-1-1 0 0 0,-1 0 0 0 0,5-47 0 0 0,-10 64-254 0 0,0-1-1 0 0,-1 1 1 0 0,0-1 0 0 0,0 0-1 0 0,-1 1 1 0 0,0-1 0 0 0,0 1 0 0 0,-1 0-1 0 0,0-1 1 0 0,0 1 0 0 0,0 0-1 0 0,-1 0 1 0 0,-1 0 0 0 0,1 0 0 0 0,-1 1-1 0 0,0 0 1 0 0,0-1 0 0 0,-1 1-1 0 0,0 1 1 0 0,-6-7 0 0 0,6 8-117 0 0,-1 1-1 0 0,1 0 1 0 0,-1 1 0 0 0,0-1 0 0 0,1 1-1 0 0,-1 0 1 0 0,0 0 0 0 0,0 1 0 0 0,-1 0 0 0 0,1 0-1 0 0,0 1 1 0 0,0-1 0 0 0,0 1 0 0 0,-1 0-1 0 0,1 1 1 0 0,0 0 0 0 0,0 0 0 0 0,0 0-1 0 0,0 1 1 0 0,-8 2 0 0 0,7-2-274 0 0,-1 1 1 0 0,1 0-1 0 0,0 0 1 0 0,0 1-1 0 0,0 0 1 0 0,0 0-1 0 0,1 0 1 0 0,-1 1-1 0 0,1 0 1 0 0,0 0-1 0 0,0 0 1 0 0,1 1-1 0 0,0 0 1 0 0,0 0-1 0 0,-6 11 1 0 0,9-13-385 0 0,0 0 0 0 0,1 0 0 0 0,0-1-1 0 0,0 1 1 0 0,0 1 0 0 0,0-1 0 0 0,1 0 0 0 0,-1 0 0 0 0,1 0 0 0 0,0 0 0 0 0,1 5 0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0:12.0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216 294 40 0 0,'40'-83'19298'0'0,"-39"87"-19212"0"0,1 0-1 0 0,-1 1 1 0 0,0-1 0 0 0,0 1-1 0 0,0 0 1 0 0,0-1 0 0 0,-1 1 0 0 0,0 0-1 0 0,0-1 1 0 0,0 1 0 0 0,0-1 0 0 0,-2 7-1 0 0,-15 63 339 0 0,10-50-325 0 0,-88 290 535 0 0,-17 68-439 0 0,81-249-182 0 0,180-835-995 0 0,-114 525 1392 0 0,43-125 171 0 0,-78 301-583 0 0,0 0-1 0 0,0 0 1 0 0,1-1-1 0 0,-1 1 1 0 0,0 0 0 0 0,1 0-1 0 0,-1 0 1 0 0,1 0-1 0 0,-1 0 1 0 0,1 0-1 0 0,-1 0 1 0 0,1 0 0 0 0,0 1-1 0 0,-1-1 1 0 0,1 0-1 0 0,0 0 1 0 0,0 0 0 0 0,0 1-1 0 0,0-1 1 0 0,0 0-1 0 0,0 1 1 0 0,0-1 0 0 0,1 0-1 0 0,-1 1 6 0 0,0 0-1 0 0,0 0 1 0 0,1 1 0 0 0,-1-1-1 0 0,0 0 1 0 0,0 1-1 0 0,0-1 1 0 0,0 0 0 0 0,0 1-1 0 0,0-1 1 0 0,0 1-1 0 0,0 0 1 0 0,0-1 0 0 0,-1 1-1 0 0,1 0 1 0 0,0-1-1 0 0,0 1 1 0 0,1 2 0 0 0,4 3 19 0 0,-1 1 1 0 0,0 1-1 0 0,-1-1 1 0 0,7 13-1 0 0,22 65 99 0 0,-3 2 0 0 0,31 152 0 0 0,-33-117 73 0 0,103 425-1119 0 0,-120-502-1013 0 0,-6-17-4011 0 0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1:18.6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670 35 408 0 0,'-7'-28'9026'0'0,"4"21"-8008"0"0,-107 140 672 0 0,6 5 0 0 0,-87 150 1 0 0,147-211-1239 0 0,2 2 1 0 0,4 2-1 0 0,4 1 1 0 0,-32 116 0 0 0,57-163-302 0 0,1 1 0 0 0,3-1 0 0 0,0 1 1 0 0,2 0-1 0 0,2 0 0 0 0,2 1 0 0 0,1-1 1 0 0,1 0-1 0 0,2-1 0 0 0,2 1 0 0 0,1-1 1 0 0,2 0-1 0 0,22 53 0 0 0,-7-39-42 0 0,2 0-1 0 0,2-1 1 0 0,2-2-1 0 0,2-1 0 0 0,58 59 1 0 0,-22-34-514 0 0,3-4 0 0 0,101 72 1 0 0,-154-123-136 0 0,5 3-541 0 0,1-1 1 0 0,28 14-1 0 0,-44-26-335 0 0,0-1 1 0 0,0-1-1 0 0,1 1 0 0 0,-1-2 1 0 0,20 4-1 0 0,-8-4-3244 0 0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1:19.5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 47 1340 0 0,'-35'-46'15392'0'0,"39"62"-14550"0"0,23 46-422 0 0,3-1 0 0 0,42 64 0 0 0,2 5-201 0 0,-15-18-62 0 0,-6 2 0 0 0,49 150 1 0 0,-86-211 25 0 0,-2 1 1 0 0,-2 1 0 0 0,-3 0 0 0 0,-2 0-1 0 0,-3 1 1 0 0,-2 0 0 0 0,-8 89 0 0 0,-4-77 101 0 0,-2-1 0 0 0,-3 0 0 0 0,-35 95 1 0 0,33-118-57 0 0,-1-2 0 0 0,-2-1 0 0 0,-2 0 1 0 0,-2-1-1 0 0,-1-2 0 0 0,-35 41 0 0 0,47-64-178 0 0,9-10-89 0 0,1 0 0 0 0,-1 0-1 0 0,0 0 1 0 0,0-1 0 0 0,-1 1-1 0 0,1-1 1 0 0,-1 0 0 0 0,0-1-1 0 0,0 1 1 0 0,0-1 0 0 0,-1 0-1 0 0,1 0 1 0 0,-1 0 0 0 0,1-1-1 0 0,-12 3 1 0 0,15-5-343 0 0,-21-1-1639 0 0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1:25.9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455 133 892 0 0,'141'-121'13604'0'0,"-128"109"-11309"0"0,-23 20-363 0 0,-21 21-575 0 0,-48 69-355 0 0,3 3-1 0 0,5 3 1 0 0,5 4 0 0 0,-92 200 0 0 0,133-245-822 0 0,3 1 1 0 0,3 1 0 0 0,3 1-1 0 0,-10 82 1 0 0,20-96-48 0 0,3 1-1 0 0,3-1 1 0 0,1 0 0 0 0,3 1-1 0 0,3-1 1 0 0,13 59-1 0 0,-1-39-75 0 0,4-1-1 0 0,2-1 0 0 0,3 0 0 0 0,3-3 1 0 0,59 95-1 0 0,-55-109-1362 0 0,2-2 1 0 0,3-1-1 0 0,83 82 0 0 0,-111-121 207 0 0,0-1-1 0 0,0 0 0 0 0,14 8 1 0 0,-20-15-72 0 0,-1 0 1 0 0,1-1 0 0 0,0 1 0 0 0,0-1 0 0 0,0 0 0 0 0,6 1 0 0 0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1:27.3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447 519 2932 0 0,'0'0'4156'0'0,"44"-17"3695"0"0,-36 10-7683 0 0,0 0-1 0 0,0-1 1 0 0,-1 0 0 0 0,0 0 0 0 0,-1-1 0 0 0,0 0 0 0 0,0 0-1 0 0,0-1 1 0 0,-2 0 0 0 0,1 0 0 0 0,-1 0 0 0 0,-1 0 0 0 0,1 0-1 0 0,2-17 1 0 0,-2 3-140 0 0,-1 0-1 0 0,0 0 1 0 0,-2-1 0 0 0,-1 1-1 0 0,-4-37 1 0 0,4 54-7 0 0,-1-1 0 0 0,0 1 0 0 0,-1-1 0 0 0,1 1 0 0 0,-2-1 1 0 0,1 1-1 0 0,-1 0 0 0 0,0 0 0 0 0,0 0 0 0 0,-1 1 1 0 0,1-1-1 0 0,-2 1 0 0 0,1 0 0 0 0,-1 0 0 0 0,0 0 0 0 0,0 0 1 0 0,0 1-1 0 0,-1 0 0 0 0,0 0 0 0 0,0 1 0 0 0,0-1 0 0 0,-1 1 1 0 0,1 1-1 0 0,-1-1 0 0 0,0 1 0 0 0,0 0 0 0 0,0 1 0 0 0,-1 0 1 0 0,1 0-1 0 0,-1 0 0 0 0,1 1 0 0 0,-1 0 0 0 0,1 1 0 0 0,-1-1 1 0 0,1 2-1 0 0,-16 1 0 0 0,4 1 24 0 0,0 0 0 0 0,0 2 0 0 0,0 1 0 0 0,1 0 1 0 0,0 1-1 0 0,0 1 0 0 0,0 0 0 0 0,1 1 0 0 0,0 2 0 0 0,1-1 0 0 0,-21 19 0 0 0,24-18-7 0 0,0 1-1 0 0,0 0 1 0 0,1 1-1 0 0,0 0 1 0 0,1 1 0 0 0,1 0-1 0 0,0 1 1 0 0,1 0-1 0 0,1 0 1 0 0,0 1-1 0 0,1 0 1 0 0,-9 32-1 0 0,14-39-22 0 0,1 0 0 0 0,0 1 0 0 0,0-1 0 0 0,1 0 0 0 0,0 1 0 0 0,1-1 0 0 0,0 0-1 0 0,0 1 1 0 0,1-1 0 0 0,0 0 0 0 0,1 0 0 0 0,-1 0 0 0 0,2-1 0 0 0,0 1 0 0 0,0-1-1 0 0,0 1 1 0 0,1-1 0 0 0,0-1 0 0 0,1 1 0 0 0,-1-1 0 0 0,2 0 0 0 0,-1 0 0 0 0,1 0-1 0 0,0-1 1 0 0,0 0 0 0 0,1-1 0 0 0,10 7 0 0 0,-7-5-86 0 0,0-1-1 0 0,1-1 1 0 0,-1 0 0 0 0,1 0-1 0 0,0-1 1 0 0,1-1 0 0 0,-1 0 0 0 0,1-1-1 0 0,-1 0 1 0 0,1 0 0 0 0,0-2-1 0 0,0 0 1 0 0,-1 0 0 0 0,1-1-1 0 0,0 0 1 0 0,-1-1 0 0 0,1-1 0 0 0,-1 0-1 0 0,19-8 1 0 0,-16 4 56 0 0,-1-1 0 0 0,0 0 0 0 0,-1-1 0 0 0,0-1 0 0 0,0 0 0 0 0,-1 0 0 0 0,-1-2 0 0 0,0 1 0 0 0,0-1 0 0 0,-1-1 0 0 0,10-17 0 0 0,0-1 806 0 0,-3-2 0 0 0,0 0 1 0 0,20-63-1 0 0,-33 78-301 0 0,-10 21 2 0 0,-11 29-66 0 0,13-14-368 0 0,1 0-1 0 0,0 1 1 0 0,1-1-1 0 0,2 1 1 0 0,-1 0-1 0 0,2-1 1 0 0,1 1 0 0 0,0-1-1 0 0,1 1 1 0 0,1-1-1 0 0,11 30 1 0 0,-9-29-407 0 0,2 0 1 0 0,1-1-1 0 0,0 0 0 0 0,18 25 1 0 0,-19-31-477 0 0,1-1 0 0 0,1 0 0 0 0,-1-1 0 0 0,2 0 0 0 0,0 0 0 0 0,19 13 0 0 0,-24-20-361 0 0,0 1-1 0 0,0-1 1 0 0,0 0-1 0 0,0-1 1 0 0,11 4-1 0 0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1:28.1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80 2124 0 0,'7'-13'9037'0'0,"11"-13"-4020"0"0,-12 21-4569 0 0,0 1-1 0 0,1-1 0 0 0,0 1 1 0 0,-1 1-1 0 0,1-1 1 0 0,0 1-1 0 0,1 0 1 0 0,-1 1-1 0 0,0 0 1 0 0,1 0-1 0 0,-1 1 1 0 0,1-1-1 0 0,12 1 0 0 0,-12 2-413 0 0,0-1 0 0 0,-1 2 0 0 0,1-1 1 0 0,-1 1-1 0 0,1 0 0 0 0,-1 0 0 0 0,0 1 0 0 0,0 0 0 0 0,0 1 0 0 0,0-1 0 0 0,0 1 0 0 0,-1 1 0 0 0,1-1 0 0 0,-1 1 0 0 0,-1 0 0 0 0,1 0 0 0 0,-1 1 0 0 0,0 0 0 0 0,0 0 0 0 0,8 13 0 0 0,-2-1-26 0 0,-1 1 0 0 0,-1 0 0 0 0,-1 0 0 0 0,-1 1 1 0 0,-1 0-1 0 0,0 0 0 0 0,-1 1 0 0 0,-2 0 0 0 0,3 28 0 0 0,-4 22 76 0 0,-8 101 0 0 0,4-143 3 0 0,2-20-9 0 0,0 25 52 0 0,0-34-130 0 0,0 0 0 0 0,0 1 1 0 0,0-1-1 0 0,0 0 0 0 0,0 0 0 0 0,1 0 1 0 0,-1 0-1 0 0,0 0 0 0 0,0 0 1 0 0,0 1-1 0 0,0-1 0 0 0,0 0 0 0 0,0 0 1 0 0,0 0-1 0 0,1 0 0 0 0,-1 0 1 0 0,0 0-1 0 0,0 0 0 0 0,0 0 0 0 0,0 1 1 0 0,0-1-1 0 0,1 0 0 0 0,-1 0 0 0 0,0 0 1 0 0,0 0-1 0 0,0 0 0 0 0,0 0 1 0 0,1 0-1 0 0,-1 0 0 0 0,0 0 0 0 0,0 0 1 0 0,0 0-1 0 0,0 0 0 0 0,1 0 1 0 0,-1 0-1 0 0,0 0 0 0 0,0-1 0 0 0,0 1 1 0 0,0 0-1 0 0,0 0 0 0 0,1 0 0 0 0,-1 0 1 0 0,0 0-1 0 0,0 0 0 0 0,0 0 1 0 0,0 0-1 0 0,0 0 0 0 0,0-1 0 0 0,1 1 1 0 0,-1 0-1 0 0,14-19 47 0 0,10-19 80 0 0,19-31 228 0 0,60-76-1 0 0,-88 127-357 0 0,1 0 1 0 0,1 1-1 0 0,0 1 0 0 0,1 0 0 0 0,0 2 0 0 0,2 0 1 0 0,-1 1-1 0 0,40-19 0 0 0,-54 29-61 0 0,1 1 0 0 0,0 0 0 0 0,-1 0 0 0 0,1 0 0 0 0,0 1 0 0 0,0 0 0 0 0,0 0 0 0 0,0 0 0 0 0,0 1 0 0 0,1-1 0 0 0,-1 2 0 0 0,0-1 0 0 0,0 1 0 0 0,0 0 0 0 0,0 0 0 0 0,0 0 0 0 0,0 1 0 0 0,0 0 0 0 0,-1 0 0 0 0,1 1 0 0 0,-1 0 0 0 0,1 0 0 0 0,-1 0 0 0 0,0 0 0 0 0,0 1 0 0 0,5 4 0 0 0,-2 1-25 0 0,0 0 0 0 0,-1 0 0 0 0,0 1-1 0 0,-1 0 1 0 0,0 0 0 0 0,0 0 0 0 0,-1 1 0 0 0,0 0 0 0 0,-1 0-1 0 0,0 0 1 0 0,-1 0 0 0 0,3 22 0 0 0,-4-8 28 0 0,-1 0 1 0 0,-1 0-1 0 0,-2 0 0 0 0,0 0 1 0 0,-11 48-1 0 0,2-16 225 0 0,11-56 2 0 0,2-3-146 0 0,1 0 0 0 0,-1 0 1 0 0,0-1-1 0 0,0 0 0 0 0,0 1 0 0 0,-1-1 0 0 0,1 0 1 0 0,-1 0-1 0 0,1 0 0 0 0,0-3 0 0 0,3-4 27 0 0,29-45-39 0 0,105-161-125 0 0,-116 184 73 0 0,1 2 0 0 0,2 0 0 0 0,1 2 0 0 0,45-37 0 0 0,-68 62 33 0 0,0-1 1 0 0,1 1-1 0 0,-1 0 0 0 0,0 1 1 0 0,1-1-1 0 0,0 1 0 0 0,0 0 0 0 0,0 0 1 0 0,0 0-1 0 0,0 1 0 0 0,0-1 1 0 0,0 1-1 0 0,0 1 0 0 0,8-1 1 0 0,-9 1 5 0 0,-1 1 0 0 0,0 0 1 0 0,1 0-1 0 0,-1 0 0 0 0,0 1 1 0 0,1-1-1 0 0,-1 1 0 0 0,0-1 1 0 0,0 1-1 0 0,0 0 0 0 0,-1 0 1 0 0,1 1-1 0 0,0-1 1 0 0,-1 0-1 0 0,1 1 0 0 0,-1 0 1 0 0,0-1-1 0 0,0 1 0 0 0,0 0 1 0 0,0 0-1 0 0,-1 0 0 0 0,3 5 1 0 0,9 24-64 0 0,-1 0 1 0 0,-1 0 0 0 0,10 53-1 0 0,-11-41-1059 0 0,22 59 0 0 0,-27-90 295 0 0,0 0 0 0 0,1-1 0 0 0,1 0 0 0 0,0 0 0 0 0,1 0 0 0 0,0-1 0 0 0,1 0-1 0 0,17 17 1 0 0,-5-12-2845 0 0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1:28.6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380 169 1604 0 0,'5'-38'8575'0'0,"0"-47"555"0"0,-9 55-5317 0 0,0 28-3773 0 0,1 0-1 0 0,-1 0 0 0 0,0 0 1 0 0,0 0-1 0 0,1 1 1 0 0,-1 0-1 0 0,0 0 1 0 0,0 0-1 0 0,0 0 0 0 0,0 1 1 0 0,0-1-1 0 0,-1 1 1 0 0,1 0-1 0 0,0 1 0 0 0,0-1 1 0 0,0 0-1 0 0,0 1 1 0 0,0 0-1 0 0,0 0 1 0 0,0 0-1 0 0,-6 4 0 0 0,-11 3 247 0 0,1 0 1 0 0,-31 19-1 0 0,35-17-111 0 0,1 0 0 0 0,0 1 1 0 0,0 0-1 0 0,1 2 0 0 0,0-1 1 0 0,1 2-1 0 0,0 0 0 0 0,2 0 1 0 0,-1 1-1 0 0,2 1 0 0 0,-15 26 1 0 0,21-32-144 0 0,-1 0 0 0 0,1 0 0 0 0,1 1 0 0 0,0-1 1 0 0,0 1-1 0 0,1 0 0 0 0,0 0 0 0 0,1-1 1 0 0,1 1-1 0 0,-1 0 0 0 0,2 0 0 0 0,-1 0 0 0 0,2 0 1 0 0,-1 0-1 0 0,1 0 0 0 0,1 0 0 0 0,0-1 1 0 0,1 1-1 0 0,0-1 0 0 0,0 0 0 0 0,7 10 1 0 0,-2-5-252 0 0,2-1 1 0 0,-1 0 0 0 0,2-1-1 0 0,0 0 1 0 0,1 0 0 0 0,0-2-1 0 0,1 1 1 0 0,0-2 0 0 0,0 0-1 0 0,1 0 1 0 0,1-2 0 0 0,28 13-1 0 0,-35-18 62 0 0,0 0 0 0 0,0 0 1 0 0,1-1-1 0 0,-1 0 0 0 0,0-1 0 0 0,1 0 0 0 0,-1-1 0 0 0,1 0 0 0 0,-1 0 0 0 0,1-1 0 0 0,10-2 0 0 0,-13 2 98 0 0,1-2 1 0 0,-1 1-1 0 0,0-1 1 0 0,0 0-1 0 0,0-1 1 0 0,-1 0-1 0 0,1 0 1 0 0,-1 0-1 0 0,0-1 1 0 0,0 0-1 0 0,0 0 1 0 0,-1 0-1 0 0,0-1 1 0 0,0 0-1 0 0,6-9 1 0 0,-2 1 179 0 0,-1 0 0 0 0,0 0 0 0 0,-1-1 0 0 0,-1 0 0 0 0,0-1 0 0 0,-1 1 0 0 0,-1-1 0 0 0,0 0 1 0 0,-1 0-1 0 0,-1 0 0 0 0,-1-1 0 0 0,0 1 0 0 0,-1-1 0 0 0,-1 1 0 0 0,-4-29 0 0 0,2 32-33 0 0,1 0 1 0 0,-2 0-1 0 0,0 0 0 0 0,-1 1 0 0 0,0 0 0 0 0,0 0 1 0 0,-1 0-1 0 0,-1 0 0 0 0,0 1 0 0 0,-1 0 1 0 0,0 1-1 0 0,0 0 0 0 0,-1 0 0 0 0,-1 1 0 0 0,0 0 1 0 0,0 0-1 0 0,0 1 0 0 0,-1 0 0 0 0,-22-10 0 0 0,30 16-520 0 0,1 1 0 0 0,-1 0 0 0 0,0 0-1 0 0,0 0 1 0 0,0 1 0 0 0,0-1-1 0 0,0 1 1 0 0,0-1 0 0 0,0 1 0 0 0,-5 1-1 0 0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1:29.4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421 929 1024 0 0,'30'-19'5856'0'0,"-11"2"-3739"0"0,-12 12-1397 0 0,0 0 1 0 0,-1-1-1 0 0,0 0 0 0 0,0 0 1 0 0,0 0-1 0 0,-1-1 1 0 0,0 0-1 0 0,0 0 0 0 0,6-13 1 0 0,-10 16-627 0 0,0 1-1 0 0,0-1 1 0 0,-1 0 0 0 0,0 1 0 0 0,1-1 0 0 0,-1 0 0 0 0,-1 1-1 0 0,1-1 1 0 0,0 0 0 0 0,-1 1 0 0 0,0-1 0 0 0,0 1-1 0 0,0-1 1 0 0,0 1 0 0 0,-1-1 0 0 0,1 1 0 0 0,-1 0 0 0 0,0-1-1 0 0,0 1 1 0 0,0 0 0 0 0,0 0 0 0 0,-1 1 0 0 0,1-1 0 0 0,-1 0-1 0 0,0 1 1 0 0,1 0 0 0 0,-7-4 0 0 0,-2-3 29 0 0,0 2 0 0 0,-1-1 0 0 0,0 2 0 0 0,0 0 0 0 0,-26-9 0 0 0,22 10-13 0 0,-1 1-1 0 0,1 1 1 0 0,-1 1-1 0 0,0 1 0 0 0,1 0 1 0 0,-1 1-1 0 0,0 0 1 0 0,0 2-1 0 0,1 0 0 0 0,-1 1 1 0 0,-23 7-1 0 0,30-7-45 0 0,-1 0 0 0 0,1 1-1 0 0,0 0 1 0 0,0 1 0 0 0,1 0 0 0 0,0 0 0 0 0,-1 1-1 0 0,2 0 1 0 0,-1 1 0 0 0,1 0 0 0 0,0 0-1 0 0,0 1 1 0 0,1 0 0 0 0,0 0 0 0 0,1 1-1 0 0,0 0 1 0 0,0 0 0 0 0,-9 19 0 0 0,12-17-98 0 0,1 0 1 0 0,0 0 0 0 0,0 0 0 0 0,1 0 0 0 0,0 1-1 0 0,1-1 1 0 0,1 0 0 0 0,-1 0 0 0 0,2 1-1 0 0,0-1 1 0 0,0 0 0 0 0,1 0 0 0 0,0 0 0 0 0,1-1-1 0 0,0 1 1 0 0,1-1 0 0 0,0 0 0 0 0,0 0-1 0 0,1-1 1 0 0,1 1 0 0 0,-1-1 0 0 0,2-1-1 0 0,14 16 1 0 0,-15-18-36 0 0,0 0 0 0 0,0 0 0 0 0,0-1 1 0 0,1 0-1 0 0,-1 0 0 0 0,1-1 0 0 0,0 0 0 0 0,1 0 0 0 0,-1-1 0 0 0,0 0 0 0 0,1 0 0 0 0,0-1 0 0 0,11 2 0 0 0,-12-4 49 0 0,-1 0-1 0 0,1 0 1 0 0,-1-1-1 0 0,1 0 0 0 0,-1 0 1 0 0,0 0-1 0 0,0-1 0 0 0,1 0 1 0 0,-1-1-1 0 0,0 0 1 0 0,-1 0-1 0 0,1 0 0 0 0,-1-1 1 0 0,1 0-1 0 0,-1 0 0 0 0,0 0 1 0 0,10-11-1 0 0,3-4 5 0 0,-2-1-1 0 0,0-1 1 0 0,-1 0 0 0 0,-1-1-1 0 0,-1-1 1 0 0,15-34-1 0 0,56-156-22 0 0,-61 147 165 0 0,9-25 1035 0 0,-4-1 0 0 0,-4-1 0 0 0,-4-1 0 0 0,9-101 0 0 0,-24 135-519 0 0,-6 57-614 0 0,-15 24-86 0 0,6 8-50 0 0,2-1-1 0 0,1 1 1 0 0,1 0 0 0 0,1 0 0 0 0,1 52 0 0 0,1-52-59 0 0,0 43-234 0 0,2 0-1 0 0,4 0 0 0 0,3-1 1 0 0,2 1-1 0 0,4-2 1 0 0,3 0-1 0 0,40 110 0 0 0,-52-172 395 0 0,-1 1 0 0 0,1 0 0 0 0,1-1 0 0 0,0 1 0 0 0,0-1 0 0 0,0-1 0 0 0,1 1 0 0 0,0-1 0 0 0,1 0 0 0 0,10 9-1 0 0,-13-14-4 0 0,-1 1-1 0 0,1-1 0 0 0,0 0 0 0 0,1 0 0 0 0,-1 0 0 0 0,0-1 0 0 0,1 0 0 0 0,-1 1 0 0 0,0-1 0 0 0,1-1 0 0 0,-1 1 0 0 0,1-1 0 0 0,0 0 0 0 0,-1 0 0 0 0,1 0 0 0 0,-1-1 0 0 0,1 1 0 0 0,-1-1 0 0 0,1 0 0 0 0,-1 0 0 0 0,0-1 0 0 0,1 1 0 0 0,6-5 0 0 0,9-4 69 0 0,-1 0 0 0 0,-1-2 0 0 0,1 0 0 0 0,-2-1 0 0 0,0-1 0 0 0,0-1 0 0 0,20-23 0 0 0,-7 2 790 0 0,-2 0 0 0 0,35-60 0 0 0,-41 65-708 0 0,-21 30-160 0 0,-1 18 114 0 0,-2 3-483 0 0,2 1 1 0 0,1-1 0 0 0,0 0 0 0 0,2 1 0 0 0,0-1-1 0 0,10 33 1 0 0,-9-40-573 0 0,1-1 1 0 0,0 0-1 0 0,1 0 0 0 0,14 22 0 0 0,-15-27-138 0 0,0-1 0 0 0,1 0 0 0 0,-1 0 0 0 0,1 0 0 0 0,0 0 0 0 0,1-1 0 0 0,-1 0 0 0 0,13 7 0 0 0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1:29.8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89 218 3884 0 0,'-14'-34'2985'0'0,"1"4"-553"0"0,0 4-592 0 0,3 3-360 0 0,1 4-216 0 0,1-1-320 0 0,1 4-120 0 0,2 4-224 0 0,-1-1-155 0 0,3 4-425 0 0,6-6-1417 0 0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1:30.1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649 136 4144 0 0,'-7'-41'9380'0'0,"-4"5"-6253"0"0,9 32-2872 0 0,1 1 0 0 0,-1-1 1 0 0,1 0-1 0 0,-1 1 0 0 0,0-1 0 0 0,0 1 1 0 0,-1 0-1 0 0,1 0 0 0 0,-1 0 1 0 0,0 0-1 0 0,0 0 0 0 0,0 0 0 0 0,0 1 1 0 0,0-1-1 0 0,0 1 0 0 0,-1 0 1 0 0,-4-2-1 0 0,6 3-213 0 0,-1 0 0 0 0,0 1 0 0 0,0 0 0 0 0,0 0 1 0 0,1-1-1 0 0,-1 2 0 0 0,0-1 0 0 0,0 0 0 0 0,0 1 0 0 0,1-1 0 0 0,-1 1 1 0 0,0 0-1 0 0,0 0 0 0 0,1 0 0 0 0,-1 0 0 0 0,1 0 0 0 0,-1 0 0 0 0,1 1 0 0 0,-1-1 1 0 0,1 1-1 0 0,0 0 0 0 0,0 0 0 0 0,0 0 0 0 0,-3 3 0 0 0,-3 4 17 0 0,-1 1-1 0 0,1 0 0 0 0,-11 20 1 0 0,2 2 7 0 0,1 0-1 0 0,2 0 1 0 0,2 1 0 0 0,-14 56 0 0 0,-18 144 86 0 0,-3 251 92 0 0,-17 101-2248 0 0,57-546 722 0 0,-19 54 1 0 0,20-77-167 0 0,0-1 0 0 0,-1 0 0 0 0,-12 19 0 0 0</inkml:trace>
  <inkml:trace contextRef="#ctx0" brushRef="#br0" timeOffset="1">0 1186 1700 0 0,'5'-11'1042'0'0,"1"0"1"0"0,0 1-1 0 0,1 0 0 0 0,-1 0 1 0 0,2 1-1 0 0,10-12 0 0 0,-2 6-108 0 0,0 1 0 0 0,34-24-1 0 0,-6 12-266 0 0,94-42-1 0 0,-90 49-979 0 0,0 3-1 0 0,59-13 1 0 0,31 1-5876 0 0,-112 23 2592 0 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1:30.4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1 964 0 0,'16'3'13771'0'0,"-13"-1"-13185"0"0,-8 23-412 0 0,0 0 0 0 0,2 1 0 0 0,1-1 0 0 0,2 49 0 0 0,2-57-668 0 0,0 0 0 0 0,1 0 1 0 0,7 21-1 0 0,-7-28-281 0 0,0-1 1 0 0,1 0 0 0 0,0 0-1 0 0,0 0 1 0 0,1-1 0 0 0,10 13-1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0:12.4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 67 268 0 0,'-35'-18'10592'0'0,"35"18"-10555"0"0,0-1 1 0 0,0 1-1 0 0,1 0 0 0 0,-1-1 0 0 0,0 1 1 0 0,0 0-1 0 0,0 0 0 0 0,0-1 0 0 0,0 1 1 0 0,0 0-1 0 0,0-1 0 0 0,0 1 0 0 0,1 0 0 0 0,-1 0 1 0 0,0-1-1 0 0,0 1 0 0 0,0 0 0 0 0,1 0 1 0 0,-1-1-1 0 0,0 1 0 0 0,0 0 0 0 0,1 0 1 0 0,-1 0-1 0 0,0-1 0 0 0,0 1 0 0 0,1 0 0 0 0,-1 0 1 0 0,0 0-1 0 0,1 0 0 0 0,-1 0 0 0 0,0 0 1 0 0,1-1-1 0 0,-1 1 0 0 0,0 0 0 0 0,1 0 1 0 0,-1 0-1 0 0,31-8 52 0 0,0 2 1 0 0,1 0-1 0 0,56-1 0 0 0,5-2-6127 0 0,-68 4 1885 0 0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1:30.8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88 143 3156 0 0,'-13'-22'2617'0'0,"2"-1"-625"0"0,0 3-408 0 0,2 2-372 0 0,0 4-244 0 0,0 1-184 0 0,2 1-164 0 0,0 1 180 0 0,-4 1-736 0 0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1:31.1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88 251 792 0 0,'12'5'6704'0'0,"11"-4"-5083"0"0,-1-1 0 0 0,27-3 0 0 0,-19-1-645 0 0,0-1 0 0 0,0-2 0 0 0,-1 0 0 0 0,0-2 0 0 0,47-22 0 0 0,-71 29-802 0 0,0-1-1 0 0,-1 1 1 0 0,1-1-1 0 0,-1 0 1 0 0,0 0-1 0 0,0 0 1 0 0,0-1-1 0 0,0 1 1 0 0,-1-1 0 0 0,0 0-1 0 0,1 0 1 0 0,-1 0-1 0 0,-1-1 1 0 0,1 1-1 0 0,0 0 1 0 0,-1-1 0 0 0,3-9-1 0 0,-4 10-153 0 0,-1 1-1 0 0,0-1 1 0 0,0 1 0 0 0,0-1-1 0 0,0 0 1 0 0,-1 1 0 0 0,1 0-1 0 0,-1-1 1 0 0,0 1 0 0 0,0-1-1 0 0,0 1 1 0 0,-1 0 0 0 0,1 0-1 0 0,-1-1 1 0 0,1 1 0 0 0,-1 0-1 0 0,0 0 1 0 0,0 1 0 0 0,-1-1-1 0 0,1 0 1 0 0,-1 1 0 0 0,1-1-1 0 0,-1 1 1 0 0,0 0 0 0 0,0 0-1 0 0,-5-3 1 0 0,-1 0-19 0 0,0 1-1 0 0,0 0 1 0 0,0 0 0 0 0,0 1-1 0 0,-1 0 1 0 0,1 0-1 0 0,-1 1 1 0 0,0 1 0 0 0,0-1-1 0 0,0 2 1 0 0,0-1 0 0 0,0 2-1 0 0,0-1 1 0 0,0 1-1 0 0,1 0 1 0 0,-12 4 0 0 0,5-1 2 0 0,0 0 1 0 0,1 1-1 0 0,0 0 1 0 0,0 2-1 0 0,0 0 0 0 0,1 0 1 0 0,0 1-1 0 0,1 1 1 0 0,-16 12-1 0 0,19-12-42 0 0,1 1-1 0 0,0 0 0 0 0,0 0 1 0 0,1 1-1 0 0,0 0 0 0 0,1 0 1 0 0,0 1-1 0 0,1 0 0 0 0,0 0 1 0 0,1 0-1 0 0,0 1 0 0 0,1 0 1 0 0,0 0-1 0 0,1 0 0 0 0,1 0 1 0 0,0 0-1 0 0,1 1 0 0 0,0-1 1 0 0,1 1-1 0 0,1-1 0 0 0,0 1 1 0 0,0-1-1 0 0,8 25 0 0 0,-6-26-199 0 0,1 0 0 0 0,1-1 0 0 0,0 0 0 0 0,1 0 0 0 0,0 0-1 0 0,0 0 1 0 0,1-1 0 0 0,1 0 0 0 0,0-1 0 0 0,0 0-1 0 0,1 0 1 0 0,0 0 0 0 0,0-1 0 0 0,1-1 0 0 0,0 0 0 0 0,0 0-1 0 0,12 5 1 0 0,-6-4-1077 0 0,0-1-1 0 0,0-1 1 0 0,1-1 0 0 0,0 0-1 0 0,0-1 1 0 0,27 2-1 0 0,-5-2-3722 0 0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1:31.5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474 1010 2408 0 0,'17'-44'8460'0'0,"-10"34"-7601"0"0,12-23 419 0 0,-19 32-1220 0 0,-1-2 25 0 0,0 0 0 0 0,0 0-1 0 0,-1 0 1 0 0,1 0 0 0 0,-1 0 0 0 0,0 1-1 0 0,0-1 1 0 0,0 0 0 0 0,0 1 0 0 0,-3-3-1 0 0,-8-4 59 0 0,-1 1-1 0 0,1 0 1 0 0,-1 0-1 0 0,-1 2 1 0 0,0-1-1 0 0,0 2 1 0 0,0 0-1 0 0,0 1 0 0 0,-1 0 1 0 0,1 2-1 0 0,-1-1 1 0 0,0 2-1 0 0,0 0 1 0 0,0 1-1 0 0,0 1 1 0 0,0 0-1 0 0,0 1 1 0 0,-26 7-1 0 0,30-6-67 0 0,2 1-1 0 0,-1 0 0 0 0,0 0 1 0 0,1 1-1 0 0,0 0 1 0 0,0 1-1 0 0,0 0 1 0 0,1 0-1 0 0,0 1 0 0 0,0 0 1 0 0,-14 16-1 0 0,18-16-18 0 0,-1 0 0 0 0,1 1-1 0 0,1-1 1 0 0,-1 1 0 0 0,2 0-1 0 0,-1 0 1 0 0,1 1 0 0 0,0-1-1 0 0,0 1 1 0 0,1 0 0 0 0,1 0-1 0 0,-1-1 1 0 0,1 1 0 0 0,1 0-1 0 0,0 0 1 0 0,1 13 0 0 0,-1-14-87 0 0,1 0 1 0 0,0-1 0 0 0,1 1-1 0 0,0 0 1 0 0,0 0 0 0 0,1-1 0 0 0,0 0-1 0 0,0 1 1 0 0,0-1 0 0 0,1 0-1 0 0,0 0 1 0 0,1-1 0 0 0,0 1-1 0 0,0-1 1 0 0,0 0 0 0 0,0-1-1 0 0,11 9 1 0 0,-10-10-33 0 0,0 0-1 0 0,0 0 1 0 0,0-1-1 0 0,1 0 1 0 0,-1-1-1 0 0,1 1 1 0 0,0-1-1 0 0,-1 0 1 0 0,1-1-1 0 0,0 0 1 0 0,0 0-1 0 0,0 0 1 0 0,0-1-1 0 0,0 0 1 0 0,1 0-1 0 0,-1-1 1 0 0,0 0-1 0 0,0 0 1 0 0,-1-1-1 0 0,8-2 1 0 0,5-3 38 0 0,0-2 0 0 0,-1 0 0 0 0,0 0-1 0 0,-1-2 1 0 0,0 0 0 0 0,-1-1 0 0 0,0-1 0 0 0,-1 0 0 0 0,0-1 0 0 0,-1-1 0 0 0,-1 0 0 0 0,12-18-1 0 0,15-24 3 0 0,-3-2 0 0 0,34-72 0 0 0,-44 77 861 0 0,-2-1 0 0 0,-2-1-1 0 0,-3-1 1 0 0,-2-1 0 0 0,-3-1 0 0 0,-2 0-1 0 0,-3-1 1 0 0,-3 0 0 0 0,0-98-1 0 0,-7 133-465 0 0,1 14-277 0 0,-1 0 1 0 0,-1 0-1 0 0,0 0 1 0 0,0 0 0 0 0,-1 1-1 0 0,0-1 1 0 0,-6-14-1 0 0,7 25-92 0 0,-1 0 0 0 0,1 1 0 0 0,0-1 0 0 0,-1 1 1 0 0,1 0-1 0 0,0-1 0 0 0,0 1 0 0 0,-1 0 0 0 0,1 0 0 0 0,0-1 0 0 0,0 1 0 0 0,0 0 0 0 0,0 0 0 0 0,0 1 0 0 0,0-1 0 0 0,0 0 0 0 0,0 1 0 0 0,-11 26 36 0 0,1 1 0 0 0,1 0 0 0 0,2 1 0 0 0,1-1-1 0 0,-6 50 1 0 0,8-47-41 0 0,-34 386-1785 0 0,36 3-762 0 0,4-264 1290 0 0,0-60-556 0 0,1-49-986 0 0,-2 0-4256 0 0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1:32.6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1 218 2164 0 0,'4'-5'4697'0'0,"14"-20"-580"0"0,-3 6-1947 0 0,8-8 126 0 0,0 0-1 0 0,45-39 0 0 0,-62 61-2233 0 0,0 0 0 0 0,0 0 1 0 0,0 1-1 0 0,1 0 0 0 0,-1 0 0 0 0,1 0 1 0 0,0 1-1 0 0,0 0 0 0 0,1 0 0 0 0,-1 1 1 0 0,0 0-1 0 0,1 1 0 0 0,-1-1 0 0 0,1 1 1 0 0,0 1-1 0 0,-1-1 0 0 0,1 1 0 0 0,12 2 1 0 0,-15 0-82 0 0,1 0 1 0 0,-1 0-1 0 0,1 1 1 0 0,-1 0 0 0 0,0 0-1 0 0,0 1 1 0 0,0-1 0 0 0,0 1-1 0 0,-1 0 1 0 0,1 0-1 0 0,-1 1 1 0 0,0-1 0 0 0,-1 1-1 0 0,1 0 1 0 0,-1 0 0 0 0,0 0-1 0 0,0 1 1 0 0,0-1-1 0 0,2 7 1 0 0,4 10-95 0 0,-1 0-1 0 0,-1 1 1 0 0,5 32 0 0 0,-7-22 30 0 0,-1 0 0 0 0,-2 1 0 0 0,-1-1 0 0 0,-6 60 0 0 0,-36 129 158 0 0,39-207 764 0 0,11-38-440 0 0,5-13-29 0 0,23-32 490 0 0,4 1 0 0 0,68-87 0 0 0,-84 123-780 0 0,1 2-1 0 0,1 1 0 0 0,2 1 1 0 0,1 1-1 0 0,1 2 0 0 0,59-37 1 0 0,-87 60-94 0 0,-1-1 1 0 0,1 0 0 0 0,0 1 0 0 0,0 0-1 0 0,0-1 1 0 0,0 1 0 0 0,0 0 0 0 0,0 1 0 0 0,1-1-1 0 0,-1 0 1 0 0,0 1 0 0 0,0 0 0 0 0,0 0-1 0 0,1 0 1 0 0,-1 0 0 0 0,0 0 0 0 0,0 1-1 0 0,6 1 1 0 0,-7-1-1 0 0,1 1 1 0 0,0-1-1 0 0,-1 1 0 0 0,1 0 0 0 0,-1 0 0 0 0,0 0 1 0 0,0 0-1 0 0,0 0 0 0 0,0 1 0 0 0,0-1 1 0 0,0 1-1 0 0,0-1 0 0 0,-1 1 0 0 0,1 0 0 0 0,-1-1 1 0 0,1 5-1 0 0,4 12-154 0 0,-1 0 1 0 0,-1 0-1 0 0,-1 1 0 0 0,2 38 1 0 0,-4-32-184 0 0,2 34-723 0 0,-1-25-251 0 0,8 54-1 0 0,7-32-2776 0 0,-14-50 3018 0 0,0-1 0 0 0,1 0 0 0 0,-1 0 0 0 0,1-1 1 0 0,0 1-1 0 0,7 6 0 0 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1:33.5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289 210 1512 0 0,'8'-15'5232'0'0,"59"-66"5484"0"0,-64 70-9501 0 0,-2 11-1180 0 0,-1-1 0 0 0,1 0 1 0 0,-1 1-1 0 0,1-1 0 0 0,-1 0 0 0 0,0 0 0 0 0,1 1 0 0 0,-1-1 0 0 0,0 0 0 0 0,0 0 0 0 0,0 1 0 0 0,1-1 0 0 0,-1 0 0 0 0,0 0 0 0 0,0 0 0 0 0,0 0 0 0 0,0 1 1 0 0,-1-1-1 0 0,1 0 0 0 0,0 0 0 0 0,0 0 0 0 0,0 1 0 0 0,-1-1 0 0 0,1 0 0 0 0,0 0 0 0 0,-1 1 0 0 0,1-1 0 0 0,-1 0 0 0 0,1 1 0 0 0,0-1 0 0 0,-1 0 0 0 0,0 1 1 0 0,1-1-1 0 0,-1 1 0 0 0,1-1 0 0 0,-1 0 0 0 0,-1 0 0 0 0,-2-1 7 0 0,0-1 0 0 0,-1 1-1 0 0,1 0 1 0 0,-1 0 0 0 0,1 0 0 0 0,-1 1 0 0 0,0 0 0 0 0,0 0-1 0 0,0 0 1 0 0,1 0 0 0 0,-1 1 0 0 0,0 0 0 0 0,0 0 0 0 0,0 0 0 0 0,0 0-1 0 0,0 1 1 0 0,0 0 0 0 0,0 0 0 0 0,-8 3 0 0 0,-3 1 61 0 0,0 1-1 0 0,0 0 1 0 0,1 1 0 0 0,-26 15 0 0 0,28-14-77 0 0,1 0 0 0 0,0 2 0 0 0,1-1 0 0 0,0 1 1 0 0,0 1-1 0 0,1 0 0 0 0,0 0 0 0 0,1 1 0 0 0,0 1 0 0 0,1-1 1 0 0,1 1-1 0 0,-7 16 0 0 0,10-20-112 0 0,1 1-1 0 0,0 0 1 0 0,1 0 0 0 0,0 0 0 0 0,0 1-1 0 0,1-1 1 0 0,1 0 0 0 0,-1 1 0 0 0,2-1-1 0 0,0 0 1 0 0,0 0 0 0 0,0 1-1 0 0,2-1 1 0 0,-1 0 0 0 0,1 0 0 0 0,0-1-1 0 0,1 1 1 0 0,8 13 0 0 0,-4-8-204 0 0,1 0 0 0 0,0-1 0 0 0,1 0 1 0 0,1-1-1 0 0,0 0 0 0 0,1 0 0 0 0,1-1 0 0 0,18 13 1 0 0,-24-19 160 0 0,1-1 1 0 0,-1 0-1 0 0,1-1 0 0 0,0 0 1 0 0,0 0-1 0 0,1-1 1 0 0,-1 0-1 0 0,1 0 1 0 0,0-1-1 0 0,-1 0 1 0 0,1-1-1 0 0,0 0 1 0 0,0 0-1 0 0,0-1 1 0 0,0 0-1 0 0,0-1 1 0 0,15-2-1 0 0,-18 2 175 0 0,0-1 1 0 0,0 0-1 0 0,0 0 1 0 0,-1-1-1 0 0,1 1 0 0 0,-1-1 1 0 0,0 0-1 0 0,0-1 0 0 0,0 1 1 0 0,0-1-1 0 0,0 0 0 0 0,-1 0 1 0 0,0 0-1 0 0,7-10 0 0 0,-5 6 181 0 0,0-2-1 0 0,-1 1 0 0 0,-1-1 0 0 0,1 1 0 0 0,-1-1 0 0 0,-1 0 0 0 0,4-20 0 0 0,-2-5 823 0 0,-1 0-1 0 0,-2 0 1 0 0,-6-71-1 0 0,2 74-259 0 0,-1 2 50 0 0,1 0-1 0 0,4-38 1 0 0,-2 62-780 0 0,1 0 1 0 0,-1 0-1 0 0,1-1 1 0 0,1 1-1 0 0,-1 0 0 0 0,1 0 1 0 0,0 0-1 0 0,1 0 1 0 0,-1 1-1 0 0,1-1 1 0 0,0 1-1 0 0,1-1 0 0 0,-1 1 1 0 0,1 0-1 0 0,0 0 1 0 0,8-7-1 0 0,-9 10-107 0 0,0 0 0 0 0,-1 0 0 0 0,1 0 0 0 0,0 0 0 0 0,0 1 0 0 0,0 0 0 0 0,0-1 0 0 0,1 1 0 0 0,-1 0 0 0 0,0 1 0 0 0,0-1 0 0 0,1 1 0 0 0,-1-1 0 0 0,0 1 0 0 0,1 0 0 0 0,-1 0 0 0 0,1 0 0 0 0,-1 1 0 0 0,4 0-1 0 0,-2 1-48 0 0,1 0-1 0 0,0 0 1 0 0,-1 0-1 0 0,1 1 0 0 0,-1 0 1 0 0,0 0-1 0 0,0 1 1 0 0,0-1-1 0 0,8 9 0 0 0,2 4-183 0 0,-1 1-1 0 0,-1 0 1 0 0,0 1-1 0 0,17 32 1 0 0,-16-23 209 0 0,-1 0 0 0 0,-2 1 0 0 0,0 1 0 0 0,-2 0 0 0 0,-2 1 0 0 0,0 0 0 0 0,-2 0 1 0 0,-1 0-1 0 0,-2 0 0 0 0,0 1 0 0 0,-3-1 0 0 0,-6 57 0 0 0,-6-59 224 0 0,10-25-23 0 0,8-13-149 0 0,9-10 32 0 0,1 1-1 0 0,0 0 1 0 0,1 2 0 0 0,2 0-1 0 0,-1 0 1 0 0,27-18-1 0 0,10-3 121 0 0,63-32-1 0 0,-103 61-106 0 0,2 1 0 0 0,-1 1 0 0 0,1 0-1 0 0,0 1 1 0 0,22-5 0 0 0,-35 10-9 0 0,1 0 1 0 0,0 1 0 0 0,-1-1 0 0 0,1 1-1 0 0,0 0 1 0 0,0 0 0 0 0,-1 0 0 0 0,1 0-1 0 0,0 1 1 0 0,0-1 0 0 0,-1 1-1 0 0,1 0 1 0 0,-1 0 0 0 0,1 1 0 0 0,-1-1-1 0 0,1 1 1 0 0,-1-1 0 0 0,0 1-1 0 0,1 0 1 0 0,-1 0 0 0 0,0 1 0 0 0,-1-1-1 0 0,1 1 1 0 0,0-1 0 0 0,-1 1-1 0 0,1 0 1 0 0,-1 0 0 0 0,0 0 0 0 0,0 0-1 0 0,3 5 1 0 0,6 20 115 0 0,-1 0 1 0 0,-1 0-1 0 0,11 58 0 0 0,9 34-154 0 0,-19-90-541 0 0,25 62-1292 0 0,-9-51-1962 0 0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1:33.9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38 3268 0 0,'12'-21'15766'0'0,"0"17"-15534"0"0,0 1 0 0 0,0 0 0 0 0,1 0 0 0 0,0 2-1 0 0,-1-1 1 0 0,1 2 0 0 0,18 0 0 0 0,99 15-5172 0 0,-46-4-3071 0 0,-57-8 2477 0 0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1:34.2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1 480 1160 0 0,'14'-35'10607'0'0,"-5"23"-8664"0"0,1 0 0 0 0,0 1 0 0 0,18-16 0 0 0,-27 26-1770 0 0,8-2 258 0 0,-15 72-108 0 0,3-54-564 0 0,1 0 0 0 0,1 0 0 0 0,0-1-1 0 0,1 1 1 0 0,3 23 0 0 0,0-23-410 0 0,0-1 1 0 0,1 1-1 0 0,1-1 0 0 0,1 0 0 0 0,0 0 1 0 0,9 14-1 0 0,-9-17-826 0 0,1 0 1 0 0,1-1-1 0 0,0 0 1 0 0,13 13-1 0 0</inkml:trace>
  <inkml:trace contextRef="#ctx0" brushRef="#br0" timeOffset="1">421 101 1464 0 0,'-18'-16'2884'0'0,"3"0"-763"0"0,1 3-677 0 0,-2 0-440 0 0,3 3-412 0 0,0 0-192 0 0,2 2-200 0 0,-1 2-388 0 0,3 1-184 0 0,-8 1-1952 0 0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1:34.7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1428 0 0,'11'6'12527'0'0,"5"-6"-11477"0"0,0 0 0 0 0,0 2 0 0 0,1-1 0 0 0,28 9 0 0 0,-41-9-1075 0 0,1 0 0 0 0,-1 1 0 0 0,1 0-1 0 0,-1 0 1 0 0,0 0 0 0 0,0 0-1 0 0,0 1 1 0 0,0 0 0 0 0,0 0 0 0 0,0 0-1 0 0,-1 0 1 0 0,1 0 0 0 0,-1 1 0 0 0,0 0-1 0 0,0-1 1 0 0,0 1 0 0 0,-1 0 0 0 0,0 0-1 0 0,1 1 1 0 0,-1-1 0 0 0,-1 0 0 0 0,3 6-1 0 0,4 32-465 0 0,-1 1-1 0 0,-2 0 1 0 0,-2 0 0 0 0,-3 47-1 0 0,0-87 568 0 0,22-38 4129 0 0,39-49-2308 0 0,-39 59-1469 0 0,0 2 1 0 0,2 0-1 0 0,0 2 1 0 0,2 0-1 0 0,0 2 1 0 0,30-17-1 0 0,-55 36-430 0 0,1-1-1 0 0,-1 0 0 0 0,0 1 0 0 0,1-1 1 0 0,-1 0-1 0 0,1 1 0 0 0,0 0 0 0 0,-1-1 1 0 0,1 1-1 0 0,-1 0 0 0 0,1 0 1 0 0,0 0-1 0 0,-1 0 0 0 0,1 0 0 0 0,-1 1 1 0 0,1-1-1 0 0,-1 0 0 0 0,1 1 0 0 0,0-1 1 0 0,-1 1-1 0 0,1-1 0 0 0,-1 1 1 0 0,0 0-1 0 0,1-1 0 0 0,-1 1 0 0 0,0 0 1 0 0,1 0-1 0 0,-1 0 0 0 0,0 0 0 0 0,0 0 1 0 0,0 1-1 0 0,0-1 0 0 0,0 0 0 0 0,0 0 1 0 0,0 1-1 0 0,0-1 0 0 0,0 3 1 0 0,4 5-74 0 0,0 0 1 0 0,-1 0 0 0 0,-1 1 0 0 0,4 14-1 0 0,-6-20 14 0 0,12 47-559 0 0,24 74-1773 0 0,-32-113 1469 0 0,0 0 0 0 0,0-1-1 0 0,1 0 1 0 0,1 0 0 0 0,0 0 0 0 0,0-1 0 0 0,18 19-1 0 0,5-8-5466 0 0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1:35.1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67 1512 0 0,'3'-64'21070'0'0,"0"69"-20199"0"0,27 76 68 0 0,27 62-1465 0 0,-50-129 478 0 0,1 0 0 0 0,0-1 0 0 0,0 0 0 0 0,2 0 0 0 0,0-1 1 0 0,0 0-1 0 0,20 17 0 0 0,-29-28 51 0 0,1 0 1 0 0,-1 0-1 0 0,1 0 1 0 0,0 0-1 0 0,-1 0 1 0 0,1 0-1 0 0,0 0 1 0 0,0-1-1 0 0,0 1 1 0 0,0-1-1 0 0,-1 1 1 0 0,1-1-1 0 0,0 0 1 0 0,0 1-1 0 0,0-1 1 0 0,0 0-1 0 0,0 0 1 0 0,0-1-1 0 0,0 1 1 0 0,3-1-1 0 0,0-1 6 0 0,-1 1 0 0 0,0-1 0 0 0,0 0 0 0 0,1-1 0 0 0,-2 1 0 0 0,1-1 0 0 0,0 1 0 0 0,5-7 0 0 0,6-6-49 0 0,-1-1 0 0 0,-1 0 0 0 0,12-20-1 0 0,-18 26-61 0 0,43-68-726 0 0,18-25-917 0 0,-16 42-3888 0 0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1:35.4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 3044 0 0,'0'1'19258'0'0,"0"-4"-19836"0"0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0:13.6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1 401 2812 0 0,'32'-37'13519'0'0,"8"-3"-10538"0"0,-39 39-3021 0 0,0 0 0 0 0,0 0-1 0 0,0 1 1 0 0,1-1 0 0 0,-1 0 0 0 0,0 1 0 0 0,0-1 0 0 0,0 0 0 0 0,1 1-1 0 0,-1 0 1 0 0,0-1 0 0 0,0 1 0 0 0,1 0 0 0 0,-1-1 0 0 0,0 1 0 0 0,1 0-1 0 0,-1 0 1 0 0,0 0 0 0 0,1 0 0 0 0,-1 1 0 0 0,0-1 0 0 0,1 0 0 0 0,-1 0 0 0 0,0 1-1 0 0,0-1 1 0 0,1 1 0 0 0,-1-1 0 0 0,0 1 0 0 0,0 0 0 0 0,0-1 0 0 0,0 1-1 0 0,0 0 1 0 0,0 0 0 0 0,0 0 0 0 0,0 0 0 0 0,0 0 0 0 0,0 0 0 0 0,0 0-1 0 0,0 0 1 0 0,0 0 0 0 0,-1 0 0 0 0,2 2 0 0 0,4 7-306 0 0,0 0-1 0 0,-1 0 1 0 0,7 20-1 0 0,-10-24 242 0 0,12 33-163 0 0,-1 1-1 0 0,9 50 660 0 0,-5-132 1572 0 0,-4 3-1147 0 0,2 1 0 0 0,2 1 0 0 0,1 0 0 0 0,32-48 1 0 0,-44 77-920 0 0,1 0 1 0 0,0 0 0 0 0,0 0 0 0 0,0 1-1 0 0,1 0 1 0 0,9-6 0 0 0,-15 12 37 0 0,0 1 0 0 0,0-1 1 0 0,0 1-1 0 0,0 0 0 0 0,0 0 1 0 0,0 0-1 0 0,0 0 0 0 0,0 0 1 0 0,0 0-1 0 0,0 0 0 0 0,0 1 1 0 0,0-1-1 0 0,0 1 0 0 0,0-1 1 0 0,0 1-1 0 0,0 0 0 0 0,-1 0 1 0 0,1 0-1 0 0,0 0 0 0 0,-1 0 1 0 0,1 0-1 0 0,0 0 0 0 0,-1 1 0 0 0,2 1 1 0 0,3 2-161 0 0,0 1 0 0 0,-1 0 0 0 0,1 0 0 0 0,-2 0 0 0 0,1 0 0 0 0,-1 1 0 0 0,0 0 0 0 0,6 12 0 0 0,-1 4-413 0 0,8 34 0 0 0,1 0 258 0 0,-17-50 346 0 0,5 13 724 0 0,-3-18-300 0 0,1-11-187 0 0,9-31 758 0 0,23-53-1 0 0,-17 52-459 0 0,2 1-1 0 0,49-69 0 0 0,-69 107-544 0 0,-1 1 0 0 0,1-1 0 0 0,0 1 0 0 0,0-1 0 0 0,0 1 0 0 0,0 0 0 0 0,0-1 0 0 0,1 1 0 0 0,-1 0 0 0 0,0 0 0 0 0,0 0 1 0 0,1 0-1 0 0,-1 0 0 0 0,1 0 0 0 0,-1 0 0 0 0,1 0 0 0 0,-1 1 0 0 0,1-1 0 0 0,0 1 0 0 0,-1-1 0 0 0,1 1 0 0 0,0 0 0 0 0,-1-1 0 0 0,1 1 0 0 0,0 0 0 0 0,0 0 0 0 0,-1 0 0 0 0,1 0 0 0 0,0 1 0 0 0,-1-1 1 0 0,1 0-1 0 0,0 1 0 0 0,-1-1 0 0 0,1 1 0 0 0,0-1 0 0 0,-1 1 0 0 0,1 0 0 0 0,-1 0 0 0 0,1 0 0 0 0,-1 0 0 0 0,0 0 0 0 0,1 0 0 0 0,-1 0 0 0 0,0 0 0 0 0,0 0 0 0 0,2 3 0 0 0,6 7-298 0 0,-1 0 0 0 0,-1 0 0 0 0,1 1 0 0 0,8 22 0 0 0,-11-24 157 0 0,-1-2 96 0 0,2 5-81 0 0,0 0 0 0 0,0 0 0 0 0,1-1 0 0 0,1 0 0 0 0,0 0 0 0 0,1-1 0 0 0,0 0 0 0 0,1 0-1 0 0,15 13 1 0 0,-22-23 145 0 0,-1 0 0 0 0,0 0 0 0 0,1 0-1 0 0,-1 0 1 0 0,1-1 0 0 0,-1 1 0 0 0,1-1-1 0 0,-1 1 1 0 0,1-1 0 0 0,0 0 0 0 0,-1 0-1 0 0,1 0 1 0 0,-1 0 0 0 0,4-1 0 0 0,1 0-15 0 0,0-1 0 0 0,0 1 0 0 0,0-1 0 0 0,9-4 0 0 0,0-3 147 0 0,-1 1 0 0 0,0-2 0 0 0,0 0 0 0 0,-1 0 0 0 0,-1-2 0 0 0,23-23 0 0 0,64-87 3191 0 0,-80 96-2546 0 0,32-60 1601 0 0,-51 84-2283 0 0,-1 16-15 0 0,-2 20-29 0 0,-8 22-79 0 0,2 0 0 0 0,2 1 0 0 0,3 0-1 0 0,6 98 1 0 0,46 227-277 0 0,-43-347 377 0 0,-1-5 5 0 0,-1-5-172 0 0,-3-22-427 0 0,-3-10-543 0 0,-2-22 1004 0 0,1 0 0 0 0,1-44 0 0 0,1 20 472 0 0,-2-137 2019 0 0,-7-113 1561 0 0,8 287-3883 0 0,-2-81 338 0 0,4 86-495 0 0,1 0 0 0 0,0 1 1 0 0,1-1-1 0 0,0 0 0 0 0,1 1 0 0 0,6-19 0 0 0,-8 26-19 0 0,0 0-1 0 0,1 1 0 0 0,0-1 0 0 0,-1 0 1 0 0,1 1-1 0 0,0-1 0 0 0,0 1 0 0 0,0-1 1 0 0,1 1-1 0 0,-1 0 0 0 0,0 0 0 0 0,1 0 1 0 0,-1 0-1 0 0,1 1 0 0 0,0-1 0 0 0,0 1 1 0 0,0-1-1 0 0,5-1 0 0 0,-3 2-64 0 0,1 0 0 0 0,0 0 1 0 0,-1 1-1 0 0,1 0 0 0 0,0 0 0 0 0,-1 0 0 0 0,1 0 0 0 0,0 1 1 0 0,9 2-1 0 0,4 3-247 0 0,0 1 1 0 0,0 0-1 0 0,-1 2 0 0 0,32 18 1 0 0,-30-15 231 0 0,0 1 1 0 0,-1 1 0 0 0,-1 1-1 0 0,0 1 1 0 0,-1 0 0 0 0,26 33-1 0 0,-39-44 160 0 0,0 1 0 0 0,0 0 0 0 0,-1 1 0 0 0,0-1 0 0 0,0 1 0 0 0,0-1 0 0 0,-1 1 0 0 0,0 0 0 0 0,0 0 0 0 0,-1 0 0 0 0,1 10 0 0 0,-2-11 30 0 0,0 0-1 0 0,-1-1 1 0 0,0 1 0 0 0,0 0 0 0 0,0-1-1 0 0,-1 1 1 0 0,0-1 0 0 0,0 0 0 0 0,0 1-1 0 0,-1-1 1 0 0,1 0 0 0 0,-1 0 0 0 0,0-1 0 0 0,-1 1-1 0 0,1 0 1 0 0,-6 4 0 0 0,1-1-145 0 0,0-1 0 0 0,-1 1 0 0 0,0-2 0 0 0,0 1 0 0 0,0-1 0 0 0,-1-1 0 0 0,1 1 0 0 0,-2-2 0 0 0,-10 5 0 0 0,-17 1-3321 0 0,1-7-3583 0 0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1:36.9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463 406 1860 0 0,'5'-12'4512'0'0,"8"-15"-2009"0"0,26-41 185 0 0,7-13-1646 0 0,-43 74-860 0 0,0 0 0 0 0,0 0 0 0 0,-1 0 0 0 0,0 0-1 0 0,-1 0 1 0 0,1-1 0 0 0,-1 1 0 0 0,-1-1 0 0 0,1-11 0 0 0,-2 14-56 0 0,1 0 1 0 0,-1-1-1 0 0,-1 1 0 0 0,1 0 1 0 0,0 0-1 0 0,-1 0 0 0 0,0 0 1 0 0,-1 1-1 0 0,1-1 0 0 0,-1 0 0 0 0,1 1 1 0 0,-1 0-1 0 0,-1-1 0 0 0,1 1 1 0 0,-1 1-1 0 0,-5-6 0 0 0,2 4-33 0 0,0 0 0 0 0,0 0-1 0 0,-1 0 1 0 0,0 1 0 0 0,0 1-1 0 0,0-1 1 0 0,0 1 0 0 0,-1 1-1 0 0,-9-3 1 0 0,-2 2-19 0 0,0 0-1 0 0,0 1 1 0 0,0 1-1 0 0,-1 1 1 0 0,1 1-1 0 0,0 1 1 0 0,-36 7-1 0 0,38-4-23 0 0,0 0 0 0 0,1 1 0 0 0,0 0 0 0 0,1 2-1 0 0,-1 0 1 0 0,1 1 0 0 0,1 0 0 0 0,0 1 0 0 0,0 1-1 0 0,-16 16 1 0 0,25-21-43 0 0,1 0 0 0 0,-1 0 0 0 0,1 1 1 0 0,0 0-1 0 0,0 0 0 0 0,1 0 0 0 0,0 1 0 0 0,1 0 0 0 0,-1-1 0 0 0,1 1 0 0 0,1 0 0 0 0,-1 1 0 0 0,2-1 0 0 0,-1 0 0 0 0,1 1 0 0 0,0-1 0 0 0,1 0 1 0 0,0 1-1 0 0,0-1 0 0 0,1 1 0 0 0,0-1 0 0 0,0 1 0 0 0,1-1 0 0 0,3 9 0 0 0,0-4-61 0 0,0 0 1 0 0,0 0-1 0 0,1-1 0 0 0,1 0 1 0 0,0 0-1 0 0,1-1 1 0 0,1 0-1 0 0,-1 0 0 0 0,1-1 1 0 0,1 0-1 0 0,0 0 0 0 0,1-1 1 0 0,-1 0-1 0 0,2-1 0 0 0,-1-1 1 0 0,1 0-1 0 0,0 0 0 0 0,1-1 1 0 0,-1-1-1 0 0,1 0 0 0 0,0 0 1 0 0,22 3-1 0 0,-16-4 59 0 0,0-1-1 0 0,1 0 0 0 0,-1-2 1 0 0,0-1-1 0 0,1 0 0 0 0,-1-1 1 0 0,0-1-1 0 0,1-1 0 0 0,-1 0 1 0 0,0-2-1 0 0,-1 0 0 0 0,1-1 1 0 0,-1-1-1 0 0,-1-1 1 0 0,28-16-1 0 0,-14 4 330 0 0,-1-2-1 0 0,0-1 1 0 0,26-27 0 0 0,-41 34 32 0 0,0 0 0 0 0,-1 0-1 0 0,-1-2 1 0 0,-1 1 0 0 0,0-2 0 0 0,14-32 0 0 0,-25 50-355 0 0,0 0 0 0 0,-1 0 0 0 0,1-1 1 0 0,-1 1-1 0 0,1 0 0 0 0,-1-1 0 0 0,0 1 1 0 0,1 0-1 0 0,-1-1 0 0 0,0 1 0 0 0,0-1 0 0 0,0 1 1 0 0,0 0-1 0 0,0-1 0 0 0,0-1 0 0 0,-1 3-6 0 0,1-1 0 0 0,0 1 0 0 0,-1 0 0 0 0,1 0 0 0 0,0-1-1 0 0,-1 1 1 0 0,1 0 0 0 0,0 0 0 0 0,-1 0 0 0 0,1-1 0 0 0,0 1 0 0 0,-1 0-1 0 0,1 0 1 0 0,-1 0 0 0 0,1 0 0 0 0,0 0 0 0 0,-1 0 0 0 0,1 0-1 0 0,-1 0 1 0 0,1 0 0 0 0,0 0 0 0 0,-1 0 0 0 0,1 0 0 0 0,-1 0-1 0 0,1 0 1 0 0,0 1 0 0 0,-1-1 0 0 0,1 0 0 0 0,0 0 0 0 0,-1 0 0 0 0,1 0-1 0 0,-1 1 1 0 0,-3 1 14 0 0,1 0-1 0 0,-1 0 0 0 0,1 0 1 0 0,0 1-1 0 0,0 0 0 0 0,0-1 1 0 0,0 1-1 0 0,0 0 1 0 0,-3 5-1 0 0,0 3-91 0 0,0 1-1 0 0,0 0 1 0 0,1 1-1 0 0,1-1 1 0 0,0 1-1 0 0,1 0 1 0 0,0 0 0 0 0,1 0-1 0 0,1 0 1 0 0,0 0-1 0 0,0 1 1 0 0,2-1-1 0 0,-1 0 1 0 0,5 22-1 0 0,-3-24 27 0 0,0 0-1 0 0,1-1 1 0 0,0 0-1 0 0,0 0 1 0 0,1 0-1 0 0,0 0 1 0 0,1 0-1 0 0,0-1 1 0 0,0 0-1 0 0,1 0 1 0 0,0 0-1 0 0,1-1 0 0 0,0 0 1 0 0,0 0-1 0 0,1-1 1 0 0,0 0-1 0 0,0 0 1 0 0,17 10-1 0 0,-18-14 60 0 0,1-1 1 0 0,0 1-1 0 0,0-1 0 0 0,0 0 0 0 0,0-1 0 0 0,0 0 0 0 0,0-1 1 0 0,1 1-1 0 0,-1-1 0 0 0,0-1 0 0 0,0 0 0 0 0,0 0 1 0 0,0 0-1 0 0,0-1 0 0 0,0 0 0 0 0,0-1 0 0 0,0 0 0 0 0,-1 0 1 0 0,1 0-1 0 0,10-8 0 0 0,7-4 349 0 0,0-1 0 0 0,0-2 0 0 0,-2 0 0 0 0,27-28 0 0 0,-14 9 1086 0 0,55-78 0 0 0,-59 71-503 0 0,49-50-1 0 0,-81 93-962 0 0,1 0 0 0 0,-1 0 0 0 0,1 1 0 0 0,0-1 0 0 0,-1 1-1 0 0,1-1 1 0 0,0 0 0 0 0,0 1 0 0 0,0-1 0 0 0,-1 1 0 0 0,1-1 0 0 0,0 1 0 0 0,0 0-1 0 0,0-1 1 0 0,0 1 0 0 0,0 0 0 0 0,0 0 0 0 0,-1 0 0 0 0,1 0 0 0 0,0-1 0 0 0,0 1 0 0 0,0 0-1 0 0,0 0 1 0 0,0 1 0 0 0,0-1 0 0 0,0 0 0 0 0,0 0 0 0 0,0 0 0 0 0,1 1 0 0 0,0 1-25 0 0,0-1 0 0 0,0 1 0 0 0,-1-1-1 0 0,1 1 1 0 0,0 0 0 0 0,-1-1 0 0 0,1 1 0 0 0,-1 0 0 0 0,0 0 0 0 0,0 0 0 0 0,2 4 0 0 0,3 8-189 0 0,-1 1-1 0 0,7 27 1 0 0,-11-35 188 0 0,27 97-584 0 0,18 87-1203 0 0,-42-185 2093 0 0,3-15-94 0 0,4-21-40 0 0,-9 23-126 0 0,11-20 223 0 0,0 0-1 0 0,2 1 1 0 0,0 0 0 0 0,2 2 0 0 0,1-1-1 0 0,1 2 1 0 0,1 1 0 0 0,0 0 0 0 0,2 1-1 0 0,1 2 1 0 0,0 0 0 0 0,2 1 0 0 0,0 2 0 0 0,0 0-1 0 0,46-19 1 0 0,-64 32-279 0 0,0 0-1 0 0,0 1 0 0 0,0 0 1 0 0,0 0-1 0 0,1 1 1 0 0,-1 0-1 0 0,1 0 0 0 0,-1 0 1 0 0,0 1-1 0 0,1 0 1 0 0,-1 1-1 0 0,1-1 0 0 0,-1 2 1 0 0,1-1-1 0 0,-1 1 1 0 0,0 0-1 0 0,0 0 0 0 0,0 1 1 0 0,0 0-1 0 0,0 0 1 0 0,-1 1-1 0 0,0 0 1 0 0,1 0-1 0 0,-1 0 0 0 0,0 1 1 0 0,-1 0-1 0 0,1 0 1 0 0,-1 0-1 0 0,0 1 0 0 0,-1 0 1 0 0,1 0-1 0 0,-1 0 1 0 0,0 0-1 0 0,-1 1 0 0 0,1 0 1 0 0,3 12-1 0 0,2 7-322 0 0,-1 0-1 0 0,-2 0 0 0 0,0 1 1 0 0,-2 0-1 0 0,-1 0 0 0 0,-1 0 1 0 0,-1 0-1 0 0,-6 54 1 0 0,4-79 746 0 0,2-15-136 0 0,1-1 0 0 0,1 1 0 0 0,-1 0 0 0 0,2 0 0 0 0,0 0-1 0 0,1 1 1 0 0,0 0 0 0 0,0 0 0 0 0,2 0 0 0 0,-1 0 0 0 0,2 1-1 0 0,14-18 1 0 0,-3 6 254 0 0,1 1 0 0 0,1 0 0 0 0,0 2 0 0 0,43-30 0 0 0,-54 43-436 0 0,1 0-1 0 0,0 1 0 0 0,0 1 1 0 0,0 0-1 0 0,1 0 0 0 0,-1 1 1 0 0,1 0-1 0 0,0 1 1 0 0,0 1-1 0 0,1 0 0 0 0,-1 0 1 0 0,16 1-1 0 0,-20 1-159 0 0,0 1-1 0 0,0 0 0 0 0,0 0 1 0 0,1 1-1 0 0,-1 0 1 0 0,-1 0-1 0 0,1 1 0 0 0,0 0 1 0 0,-1 0-1 0 0,1 1 0 0 0,-1 0 1 0 0,0 0-1 0 0,0 0 1 0 0,-1 1-1 0 0,1 1 0 0 0,-1-1 1 0 0,0 1-1 0 0,0 0 1 0 0,5 7-1 0 0,14 23-1399 0 0,31 60 1 0 0,-40-67 1223 0 0,-15-28 292 0 0,0 0 0 0 0,0 0 0 0 0,0 0 0 0 0,0 0 0 0 0,0 0 0 0 0,0 0 0 0 0,0 0 0 0 0,0 0 0 0 0,1 0 0 0 0,-1 0 0 0 0,0-1 1 0 0,1 1-1 0 0,-1 0 0 0 0,1-1 0 0 0,-1 0 0 0 0,1 1 0 0 0,-1-1 0 0 0,1 0 0 0 0,-1 1 0 0 0,1-1 0 0 0,-1 0 0 0 0,1 0 0 0 0,-1 0 0 0 0,1-1 0 0 0,-1 1 0 0 0,1 0 0 0 0,-1 0 0 0 0,0-1 0 0 0,1 1 0 0 0,-1-1 0 0 0,1 1 0 0 0,0-2 0 0 0,57-28 409 0 0,-35 17 174 0 0,-18 10-539 0 0,-1 0-1 0 0,1 1 0 0 0,0 0 0 0 0,0 0 0 0 0,0 0 0 0 0,0 1 1 0 0,0 0-1 0 0,0 0 0 0 0,9 0 0 0 0,-11 2-82 0 0,1 0 0 0 0,-1 0 0 0 0,0 1 0 0 0,0-1 0 0 0,1 1 0 0 0,-1 0 0 0 0,0 0 0 0 0,-1 0 0 0 0,1 0 1 0 0,0 1-1 0 0,-1-1 0 0 0,1 1 0 0 0,-1 0 0 0 0,5 5 0 0 0,18 18-1390 0 0,2-1 0 0 0,36 25 0 0 0,-52-41 57 0 0,1-1 1 0 0,0-1-1 0 0,0 0 0 0 0,1-1 1 0 0,0-1-1 0 0,0 0 1 0 0,0 0-1 0 0,20 2 1 0 0,-12-3-3077 0 0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1:37.7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317 417 760 0 0,'-12'-14'2918'0'0,"1"4"-683"0"0,1-2-1 0 0,1 1 0 0 0,-12-18 0 0 0,18 23-1487 0 0,0 0-1 0 0,0 0 0 0 0,1-1 0 0 0,0 1 0 0 0,0-1 0 0 0,0 0 1 0 0,1 1-1 0 0,0-1 0 0 0,0 0 0 0 0,1-10 0 0 0,0-27 2776 0 0,0 42-3159 0 0,-3 8-288 0 0,0 0 0 0 0,1 0 1 0 0,-1 0-1 0 0,1 0 0 0 0,-2 11 1 0 0,-1 9-20 0 0,-142 620 252 0 0,146-639-304 0 0,-62 207-413 0 0,62-212 355 0 0,4-29-317 0 0,72-236 166 0 0,1-4 3351 0 0,-61 193-2163 0 0,36-150 917 0 0,-42 192-1788 0 0,2 2 0 0 0,1-1 1 0 0,1 1-1 0 0,32-53 0 0 0,-40 76-131 0 0,0 0 1 0 0,1 0 0 0 0,-1 0-1 0 0,1 1 1 0 0,0 0-1 0 0,1 0 1 0 0,-1 0-1 0 0,1 1 1 0 0,1 0 0 0 0,-1 0-1 0 0,1 1 1 0 0,-1 0-1 0 0,1 0 1 0 0,0 1-1 0 0,1 0 1 0 0,10-2 0 0 0,-9 3-47 0 0,-1 1 1 0 0,1 1 0 0 0,0 0 0 0 0,-1 0 0 0 0,1 1 0 0 0,-1 0 0 0 0,1 0-1 0 0,0 1 1 0 0,-1 1 0 0 0,0-1 0 0 0,0 2 0 0 0,0-1 0 0 0,0 1 0 0 0,13 8-1 0 0,-4 0-112 0 0,0 0-1 0 0,-1 1 1 0 0,-1 0-1 0 0,0 1 1 0 0,-1 1-1 0 0,-1 1 0 0 0,0 0 1 0 0,15 24-1 0 0,-23-32 91 0 0,0 1 0 0 0,-1 0 1 0 0,0 0-1 0 0,0 1 0 0 0,-1 0 0 0 0,-1-1 0 0 0,1 1 0 0 0,-1 1 1 0 0,-1-1-1 0 0,0 0 0 0 0,0 1 0 0 0,-1-1 0 0 0,-1 1 0 0 0,0-1 0 0 0,0 1 1 0 0,-1-1-1 0 0,0 1 0 0 0,-4 17 0 0 0,1-21 69 0 0,1 0-1 0 0,-1 0 1 0 0,0-1 0 0 0,0 1-1 0 0,-1-1 1 0 0,0 0 0 0 0,0 0-1 0 0,0 0 1 0 0,-1-1 0 0 0,0 0-1 0 0,0 0 1 0 0,0 0-1 0 0,0-1 1 0 0,-1 0 0 0 0,0 0-1 0 0,0 0 1 0 0,0-1 0 0 0,0 0-1 0 0,-1-1 1 0 0,1 0 0 0 0,-15 3-1 0 0,-1 0-533 0 0,-1-1 0 0 0,-27 0 0 0 0,-39-2-4518 0 0,76-2 3741 0 0,-4-2-2262 0 0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1:38.2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1093 139 1468 0 0,'-25'-59'8171'0'0,"16"41"-4755"0"0,1-1 0 0 0,-6-23-1 0 0,37 75-2078 0 0,-11 0-1330 0 0,-1 1 1 0 0,-2 0 0 0 0,-2 0 0 0 0,6 56 0 0 0,-4 142-886 0 0,-10-155 696 0 0,-4 0 0 0 0,-3 0 0 0 0,-3-1 1 0 0,-27 94-1 0 0,25-124 248 0 0,-2-2-1 0 0,-2 0 1 0 0,-2 0 0 0 0,-2-2 0 0 0,-1-1 0 0 0,-2 0 0 0 0,-2-2-1 0 0,-38 44 1 0 0,34-52 29 0 0,-1-2 1 0 0,-2-1-1 0 0,0-1 0 0 0,-2-2 0 0 0,-1-2 1 0 0,-1-1-1 0 0,0-2 0 0 0,-2-2 0 0 0,0-1 1 0 0,-1-2-1 0 0,-1-1 0 0 0,-57 10 0 0 0,55-16-2106 0 0,-45 2 0 0 0,49-8-2011 0 0,-51-4 1 0 0,43-2-2815 0 0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1:39.7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200 5 732 0 0,'-2'16'11314'0'0,"4"-8"-10756"0"0,-1-5-394 0 0,0 0-1 0 0,0 0 0 0 0,0 0 1 0 0,0-1-1 0 0,1 1 0 0 0,0 0 0 0 0,-1-1 1 0 0,1 1-1 0 0,0-1 0 0 0,0 0 0 0 0,0 0 1 0 0,0 0-1 0 0,1 0 0 0 0,-1 0 0 0 0,0 0 1 0 0,4 2-1 0 0,15 14 383 0 0,91 90-167 0 0,-112-107-375 0 0,7 11-72 0 0,-5-9-4 0 0,-13-3 76 0 0,8 0-11 0 0,-11-12 26 0 0,0 1-1 0 0,-1 1 1 0 0,0 1 0 0 0,-28-13-1 0 0,-8-6 115 0 0,37 20-116 0 0,-1 0 0 0 0,0 2 0 0 0,0-1 0 0 0,-30-6 0 0 0,-12-6 255 0 0,55 18-242 0 0,-30-6 683 0 0,19 5-124 0 0,26 4-364 0 0,89 12-2048 0 0,-100-14 1825 0 0,1 1 0 0 0,-1-1 1 0 0,0 0-1 0 0,0 0 0 0 0,0 0 1 0 0,1 0-1 0 0,-1 0 0 0 0,0 0 1 0 0,0-1-1 0 0,0 1 0 0 0,0-1 0 0 0,1 1 1 0 0,-1-1-1 0 0,0 0 0 0 0,0 0 1 0 0,0 0-1 0 0,3-2 0 0 0,-6 0 49 0 0,-1 1 1 0 0,0 0-1 0 0,0 0 0 0 0,0-1 0 0 0,0 1 0 0 0,0 1 1 0 0,-1-1-1 0 0,1 0 0 0 0,-4-2 0 0 0,-12-4-497 0 0,0 0-1 0 0,0 1 1 0 0,-21-5 0 0 0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0:32.2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0 336 2148 0 0,'10'-56'7350'0'0,"3"-88"1"0"0,-7 56-1892 0 0,0 40-2411 0 0,12 74-2100 0 0,97 261 1106 0 0,-64-145-1444 0 0,37 60 182 0 0,8-5 0 0 0,170 258 0 0 0,-255-437-691 0 0,1 3 67 0 0,0-1 0 0 0,1-1 0 0 0,2 0 0 0 0,-1 0 0 0 0,2-2-1 0 0,34 31 1 0 0,-48-47-163 0 0,-1 0-1 0 0,1 0 1 0 0,0 0 0 0 0,0 0-1 0 0,0-1 1 0 0,0 1-1 0 0,0 0 1 0 0,0-1-1 0 0,0 1 1 0 0,0-1-1 0 0,0 0 1 0 0,0 0-1 0 0,0 0 1 0 0,0 0 0 0 0,1 0-1 0 0,-1 0 1 0 0,0 0-1 0 0,0-1 1 0 0,0 1-1 0 0,0-1 1 0 0,0 0-1 0 0,0 1 1 0 0,0-1-1 0 0,-1 0 1 0 0,4-2 0 0 0,1-1-1 0 0,-1 0 1 0 0,0 0 0 0 0,0-1-1 0 0,-1 1 1 0 0,7-9 0 0 0,-9 10-5 0 0,19-24 2 0 0,-1 0 0 0 0,-2-2 0 0 0,24-49 0 0 0,33-100-15 0 0,-41 91-17 0 0,4-5-50 0 0,257-560-771 0 0,-285 632 680 0 0,-6 11-369 0 0,1-1 1 0 0,0 1 0 0 0,0 0 0 0 0,0 1-1 0 0,1-1 1 0 0,1 1 0 0 0,0 0 0 0 0,0 0-1 0 0,14-11 1 0 0,-20 18 247 0 0,1 1 0 0 0,-1-1 0 0 0,0 0 0 0 0,1 1 1 0 0,-1-1-1 0 0,1 1 0 0 0,0-1 0 0 0,-1 1 0 0 0,1 0 0 0 0,-1 0 0 0 0,1 0 0 0 0,-1 0 0 0 0,1 0 0 0 0,-1 0 1 0 0,1 0-1 0 0,0 0 0 0 0,-1 1 0 0 0,1-1 0 0 0,-1 0 0 0 0,1 1 0 0 0,-1 0 0 0 0,1-1 0 0 0,-1 1 0 0 0,0 0 1 0 0,4 2-293 0 0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0:32.5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0 992 0 0,'2'26'10185'0'0,"1"-23"-9890"0"0,0-1-1 0 0,1 1 1 0 0,-1-1-1 0 0,1 0 1 0 0,0 0-1 0 0,-1-1 1 0 0,1 1-1 0 0,0-1 0 0 0,0 0 1 0 0,0 0-1 0 0,0 0 1 0 0,5 0-1 0 0,60 5 1237 0 0,-40-4-1080 0 0,38 4-403 0 0,131 9-71 0 0,-132-15-3358 0 0,-1-3-3335 0 0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0:32.9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534 333 1296 0 0,'4'-6'708'0'0,"1"0"0"0"0,-1 0 0 0 0,-1-1-1 0 0,1 1 1 0 0,-1-1 0 0 0,-1 0 0 0 0,1 0 0 0 0,-1 0-1 0 0,0 0 1 0 0,-1 0 0 0 0,1-1 0 0 0,-1 1 0 0 0,-1 0 0 0 0,0-1-1 0 0,0 1 1 0 0,0-1 0 0 0,-3-13 0 0 0,0 11-207 0 0,0 0 1 0 0,0 1-1 0 0,-1 0 0 0 0,0 0 1 0 0,-1 0-1 0 0,0 0 0 0 0,0 1 1 0 0,-1-1-1 0 0,0 2 0 0 0,0-1 1 0 0,-1 0-1 0 0,-10-8 0 0 0,8 8-241 0 0,-1 0 1 0 0,-1 1-1 0 0,1 0 0 0 0,-1 0 0 0 0,0 2 0 0 0,0-1 0 0 0,-1 1 0 0 0,0 1 0 0 0,-23-6 0 0 0,26 8-195 0 0,0 0 0 0 0,0 1 0 0 0,0 1-1 0 0,0-1 1 0 0,0 2 0 0 0,0-1 0 0 0,0 1 0 0 0,0 0 0 0 0,0 1-1 0 0,0 0 1 0 0,0 1 0 0 0,1-1 0 0 0,-1 2 0 0 0,-10 5 0 0 0,4 0 29 0 0,1 2 1 0 0,0-1 0 0 0,1 2 0 0 0,0 0-1 0 0,1 0 1 0 0,0 1 0 0 0,1 1 0 0 0,0 0-1 0 0,1 0 1 0 0,1 1 0 0 0,0 1 0 0 0,1-1-1 0 0,1 1 1 0 0,0 1 0 0 0,-7 29 0 0 0,3-2 91 0 0,1 1 1 0 0,3-1-1 0 0,2 1 1 0 0,1 1 0 0 0,3 47-1 0 0,14 122 434 0 0,62 327-1 0 0,75 352-2136 0 0,-147-877 1072 0 0,8 66-1658 0 0,-11-79 1535 0 0,0 0-1 0 0,0 1 1 0 0,0-1 0 0 0,0 1 0 0 0,-1-1-1 0 0,1 1 1 0 0,-1-1 0 0 0,-1 1 0 0 0,1-1 0 0 0,0 0-1 0 0,-1 0 1 0 0,0 0 0 0 0,0 0 0 0 0,-3 6-1 0 0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0:33.3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58 694 1040 0 0,'-10'-18'1826'0'0,"1"-1"0"0"0,0 1 0 0 0,2-1 1 0 0,0-1-1 0 0,-6-31 0 0 0,12 42-1434 0 0,0 0 0 0 0,0-1 0 0 0,1 1 0 0 0,1 0 0 0 0,0-1 1 0 0,0 1-1 0 0,0 0 0 0 0,1-1 0 0 0,1 1 0 0 0,0 0 0 0 0,0 1 1 0 0,0-1-1 0 0,1 0 0 0 0,8-12 0 0 0,3 0-179 0 0,0 1-1 0 0,2 0 1 0 0,0 1 0 0 0,1 0 0 0 0,1 2 0 0 0,1 0-1 0 0,0 1 1 0 0,1 1 0 0 0,1 1 0 0 0,0 1-1 0 0,31-13 1 0 0,20-6-1225 0 0,2 4-1 0 0,103-25 1 0 0,-21 15-2868 0 0,-54 18-1556 0 0,-40 9-239 0 0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0:33.6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417 113 2524 0 0,'-8'-28'8982'0'0,"-9"-19"-520"0"0,2 31-6674 0 0,3 12-1624 0 0,0 0 0 0 0,-1 0 0 0 0,1 1 0 0 0,-1 0 1 0 0,0 2-1 0 0,0-1 0 0 0,1 1 0 0 0,-1 1 0 0 0,0 0 0 0 0,0 1 0 0 0,0 1 0 0 0,0 0 1 0 0,1 0-1 0 0,-1 1 0 0 0,1 1 0 0 0,0 0 0 0 0,0 1 0 0 0,-22 12 0 0 0,25-11-112 0 0,0 0 0 0 0,1 1-1 0 0,-1 0 1 0 0,2 0 0 0 0,-1 1-1 0 0,1 0 1 0 0,0 0 0 0 0,1 1 0 0 0,0-1-1 0 0,0 1 1 0 0,1 1 0 0 0,0-1-1 0 0,1 1 1 0 0,0 0 0 0 0,0 0-1 0 0,-2 14 1 0 0,3-10-99 0 0,1 0 0 0 0,1 1 1 0 0,1-1-1 0 0,-1 0 0 0 0,2 1 0 0 0,0-1 0 0 0,1 0 1 0 0,1 0-1 0 0,0 0 0 0 0,0 0 0 0 0,9 19 0 0 0,-6-18-131 0 0,0-1 0 0 0,2 0 0 0 0,0 0 0 0 0,0-1 0 0 0,1 0 0 0 0,1-1 0 0 0,0 1 0 0 0,0-2 0 0 0,1 0 0 0 0,18 14 0 0 0,-19-18-43 0 0,-1 0 0 0 0,1-1 1 0 0,0 0-1 0 0,1-1 0 0 0,-1 0 0 0 0,1-1 0 0 0,0 0 1 0 0,0-1-1 0 0,0 0 0 0 0,1 0 0 0 0,-1-1 1 0 0,1-1-1 0 0,-1 0 0 0 0,22-1 0 0 0,-27-1 170 0 0,0 0 0 0 0,0 1 0 0 0,0-2 0 0 0,0 1 0 0 0,-1-1 0 0 0,1 0 0 0 0,0 0 0 0 0,-1-1 0 0 0,1 1 0 0 0,-1-1 0 0 0,0 0 1 0 0,0-1-1 0 0,0 1 0 0 0,0-1 0 0 0,-1 0 0 0 0,6-7 0 0 0,-4 4 54 0 0,0-1 0 0 0,-1 0 1 0 0,0 0-1 0 0,-1 0 1 0 0,0-1-1 0 0,0 0 0 0 0,-1 0 1 0 0,0 0-1 0 0,3-15 1 0 0,-3 3 197 0 0,0 1 0 0 0,-2-1 0 0 0,0 1 1 0 0,-1-1-1 0 0,-2 1 0 0 0,0-1 0 0 0,-1 1 1 0 0,0-1-1 0 0,-8-19 0 0 0,5 23-92 0 0,0 0 0 0 0,-2 0 0 0 0,0 1 0 0 0,-1 0 1 0 0,0 0-1 0 0,-2 1 0 0 0,0 0 0 0 0,-13-13 0 0 0,-34-24-4874 0 0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0:34.0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144 168 1524 0 0,'-18'-45'7041'0'0,"-20"-63"2360"0"0,33 94-7777 0 0,3 31 767 0 0,-26 158-1475 0 0,-21 253-482 0 0,46-354-482 0 0,2 1 0 0 0,4-1 0 0 0,23 131 0 0 0,-24-192-128 0 0,23 89-1809 0 0,-21-92 1025 0 0,-1 0 0 0 0,2-1 0 0 0,-1 1 1 0 0,9 11-1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0:14.3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31 195 3220 0 0,'-18'-77'8910'0'0,"13"51"-6333"0"0,2 1 1 0 0,-2-39-1 0 0,5 62-2278 0 0,9 11-80 0 0,-5 0-187 0 0,-1-1-1 0 0,0 1 1 0 0,-1 0 0 0 0,0 0-1 0 0,0 0 1 0 0,-1 0 0 0 0,0 13-1 0 0,2 6 2 0 0,43 272-646 0 0,-29-214-56 0 0,42 122-1 0 0,-53-192 593 0 0,6 18-108 0 0,19 40 0 0 0,-27-66 105 0 0,0-1 0 0 0,0 1 0 0 0,1-1 0 0 0,-1 0 0 0 0,2-1 1 0 0,-1 1-1 0 0,1-1 0 0 0,0 0 0 0 0,0 0 0 0 0,0-1 0 0 0,9 6 0 0 0,-10-10 23 0 0,-1 1 1 0 0,0-1-1 0 0,1 0 0 0 0,0 0 0 0 0,-1 0 0 0 0,1 0 1 0 0,-1-1-1 0 0,1 0 0 0 0,0 0 0 0 0,-1 0 1 0 0,1-1-1 0 0,0 1 0 0 0,-1-1 0 0 0,1 0 0 0 0,-1 0 1 0 0,1-1-1 0 0,-1 1 0 0 0,1-1 0 0 0,-1 0 0 0 0,0-1 1 0 0,0 1-1 0 0,4-3 0 0 0,6-5 312 0 0,1 0-1 0 0,-1-1 1 0 0,-1 0-1 0 0,18-21 1 0 0,7-10 2592 0 0,47-72 0 0 0,-85 114-2881 0 0,0 0 0 0 0,0-1 0 0 0,1 1 0 0 0,-1 0 0 0 0,0 0 0 0 0,0-1 1 0 0,0 1-1 0 0,1 0 0 0 0,-1 0 0 0 0,0 0 0 0 0,0-1 0 0 0,1 1 0 0 0,-1 0 0 0 0,0 0 1 0 0,1 0-1 0 0,-1 0 0 0 0,0 0 0 0 0,0 0 0 0 0,1 0 0 0 0,-1-1 0 0 0,0 1 0 0 0,1 0 1 0 0,-1 0-1 0 0,0 0 0 0 0,1 0 0 0 0,-1 0 0 0 0,0 0 0 0 0,0 0 0 0 0,1 0 0 0 0,-1 1 0 0 0,0-1 1 0 0,1 0-1 0 0,-1 0 0 0 0,0 0 0 0 0,1 0 0 0 0,-1 0 0 0 0,0 0 0 0 0,0 1 0 0 0,1-1 1 0 0,-1 0-1 0 0,0 0 0 0 0,0 0 0 0 0,1 1 0 0 0,-1-1 0 0 0,0 0 0 0 0,0 0 0 0 0,0 1 1 0 0,0-1-1 0 0,1 0 0 0 0,-1 0 0 0 0,0 1 0 0 0,0-1 0 0 0,0 0 0 0 0,0 1 0 0 0,0-1 1 0 0,0 1-1 0 0,12 24-1969 0 0,-7-12 836 0 0,25 26-3760 0 0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0:34.4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24 213 1940 0 0,'-5'-201'19057'0'0,"9"189"-17355"0"0,5 22-1295 0 0,5 23-307 0 0,-9 19-13 0 0,-2 1 0 0 0,-3-1-1 0 0,-11 86 1 0 0,4-52-17 0 0,-8 95-107 0 0,2-45-148 0 0,6 202-1 0 0,8-326-411 0 0,6 53-1037 0 0,3-36-1962 0 0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0:35.3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338 151 1576 0 0,'2'-9'1165'0'0,"1"-1"1"0"0,0 1-1 0 0,1 0 0 0 0,0 0 0 0 0,7-10 1 0 0,-6 11 336 0 0,-1-1 1 0 0,1 0 0 0 0,-2 0 0 0 0,5-15 532 0 0,-19 6-159 0 0,2 17-1703 0 0,0 0 0 0 0,0 0 0 0 0,0 1 0 0 0,0 1 1 0 0,0-1-1 0 0,0 1 0 0 0,1 1 0 0 0,-1 0 0 0 0,0 0 0 0 0,1 1 1 0 0,-1 0-1 0 0,1 0 0 0 0,0 1 0 0 0,0 0 0 0 0,-12 8 0 0 0,-5 4 78 0 0,1 1-1 0 0,1 1 1 0 0,-32 32-1 0 0,45-40-201 0 0,0 1-1 0 0,1 1 1 0 0,0 0-1 0 0,1 0 1 0 0,0 0-1 0 0,1 1 1 0 0,0 1-1 0 0,1-1 1 0 0,0 1-1 0 0,1 0 1 0 0,1 0 0 0 0,0 0-1 0 0,1 1 1 0 0,-2 23-1 0 0,5-28-105 0 0,0 1 0 0 0,0-1 1 0 0,1 1-1 0 0,0-1 0 0 0,1 0 0 0 0,0 0 0 0 0,1 1 0 0 0,0-1 0 0 0,0-1 0 0 0,1 1 0 0 0,0 0 1 0 0,1-1-1 0 0,0 0 0 0 0,1 0 0 0 0,0-1 0 0 0,0 1 0 0 0,1-1 0 0 0,0 0 0 0 0,0-1 0 0 0,0 0 1 0 0,14 9-1 0 0,-13-9-99 0 0,2-1 1 0 0,-1 0-1 0 0,0-1 1 0 0,1 0-1 0 0,0-1 1 0 0,0 0-1 0 0,1 0 1 0 0,-1-1-1 0 0,1-1 1 0 0,0 0-1 0 0,-1 0 1 0 0,1-1-1 0 0,0 0 1 0 0,0-1-1 0 0,16-1 1 0 0,-19 0 94 0 0,0-1 0 0 0,0 0 1 0 0,-1 0-1 0 0,1-1 0 0 0,0 0 1 0 0,-1 0-1 0 0,0-1 0 0 0,0 0 1 0 0,0 0-1 0 0,0-1 0 0 0,-1 1 0 0 0,1-1 1 0 0,-1-1-1 0 0,0 1 0 0 0,-1-1 1 0 0,1 0-1 0 0,-1-1 0 0 0,-1 1 1 0 0,1-1-1 0 0,-1 0 0 0 0,5-10 1 0 0,-3 2 238 0 0,0 0 0 0 0,0 0 1 0 0,-2-1-1 0 0,0 1 0 0 0,0-1 0 0 0,-2-1 1 0 0,0 1-1 0 0,-1-30 0 0 0,-3-1 1706 0 0,-17-82 0 0 0,18 125-1869 0 0,0 0 1 0 0,1-1-1 0 0,-1 1 0 0 0,1-1 1 0 0,0 1-1 0 0,0-1 0 0 0,0 1 1 0 0,1-1-1 0 0,-1 1 0 0 0,1-1 1 0 0,0 1-1 0 0,1 0 0 0 0,-1-1 1 0 0,1 1-1 0 0,-1 0 0 0 0,1 0 1 0 0,1 0-1 0 0,3-6 0 0 0,-2 6-220 0 0,1 0-1 0 0,0-1 0 0 0,1 1 0 0 0,-1 1 0 0 0,0-1 0 0 0,1 1 0 0 0,0 0 0 0 0,0 0 0 0 0,0 1 0 0 0,0 0 0 0 0,0 0 0 0 0,9-2 0 0 0,35-5-1117 0 0,-1 2 0 0 0,1 2 0 0 0,73 2 0 0 0,-121 3 1396 0 0,0 0 0 0 0,-1 0 0 0 0,1 0 0 0 0,0 0 0 0 0,0 0 0 0 0,-1 0 0 0 0,1 0 0 0 0,-1 1 0 0 0,1-1 0 0 0,0 0 0 0 0,-1 1 0 0 0,1 0 0 0 0,-1-1 0 0 0,1 1 0 0 0,-1 0 0 0 0,1 0 0 0 0,-1 0 0 0 0,1 0 0 0 0,-1 0 0 0 0,0 0 0 0 0,0 0 0 0 0,0 0 0 0 0,1 0 0 0 0,-1 1 0 0 0,0-1 0 0 0,0 0 0 0 0,-1 1 0 0 0,1-1 0 0 0,0 1 0 0 0,0-1 0 0 0,-1 1 0 0 0,1-1 0 0 0,-1 1 0 0 0,1 0 0 0 0,-1-1 0 0 0,1 4 0 0 0,-1 5 233 0 0,-1-1 0 0 0,0 1 0 0 0,0-1 0 0 0,-1 1 0 0 0,-4 14 0 0 0,-2 14 80 0 0,7-20-318 0 0,2 1 1 0 0,0-1 0 0 0,1 1-1 0 0,0-1 1 0 0,2 1 0 0 0,0-1-1 0 0,1 0 1 0 0,1-1 0 0 0,1 1-1 0 0,0-1 1 0 0,1 0 0 0 0,12 17-1 0 0,-12-21-166 0 0,0 0-1 0 0,1-1 1 0 0,0-1-1 0 0,1 1 0 0 0,0-1 1 0 0,1-1-1 0 0,0 0 1 0 0,1-1-1 0 0,0 0 0 0 0,0 0 1 0 0,1-1-1 0 0,0-1 1 0 0,0 0-1 0 0,1-1 0 0 0,22 7 1 0 0,-30-12 36 0 0,1-1 0 0 0,-1 1 0 0 0,0-1 1 0 0,1 0-1 0 0,-1 0 0 0 0,0-1 0 0 0,1 0 0 0 0,-1 0 1 0 0,0 0-1 0 0,0-1 0 0 0,0 0 0 0 0,0 0 0 0 0,0 0 1 0 0,0-1-1 0 0,-1 0 0 0 0,1 0 0 0 0,-1-1 0 0 0,0 1 1 0 0,0-1-1 0 0,0 0 0 0 0,0 0 0 0 0,-1-1 0 0 0,5-5 1 0 0,6-8 202 0 0,-1 0 0 0 0,-1-1 0 0 0,0 0 0 0 0,18-41 0 0 0,-31 59-106 0 0,1 0 0 0 0,-1 1-1 0 0,0-1 1 0 0,1 0-1 0 0,-1 1 1 0 0,1-1-1 0 0,-1 1 1 0 0,1-1 0 0 0,-1 0-1 0 0,1 1 1 0 0,-1-1-1 0 0,1 1 1 0 0,0-1 0 0 0,-1 1-1 0 0,1 0 1 0 0,0-1-1 0 0,-1 1 1 0 0,1-1-1 0 0,0 1 1 0 0,0 0 0 0 0,-1 0-1 0 0,1 0 1 0 0,0-1-1 0 0,0 1 1 0 0,-1 0 0 0 0,1 0-1 0 0,0 0 1 0 0,0 0-1 0 0,0 0 1 0 0,-1 0-1 0 0,1 0 1 0 0,0 1 0 0 0,0-1-1 0 0,-1 0 1 0 0,1 0-1 0 0,0 0 1 0 0,0 1-1 0 0,-1-1 1 0 0,1 1 0 0 0,0-1-1 0 0,-1 0 1 0 0,1 1-1 0 0,0-1 1 0 0,-1 1 0 0 0,1-1-1 0 0,0 2 1 0 0,31 32 652 0 0,-25-26-420 0 0,21 20-32 0 0,1-1 0 0 0,2-1 0 0 0,1-2 1 0 0,37 23-1 0 0,-56-39-214 0 0,1-1 1 0 0,0 0 0 0 0,0-1 0 0 0,0 0-1 0 0,1-1 1 0 0,0-1 0 0 0,0 0 0 0 0,0-1-1 0 0,0-1 1 0 0,1 0 0 0 0,-1-1 0 0 0,0-1-1 0 0,26-2 1 0 0,-33 0-32 0 0,0 0 1 0 0,-1 0-1 0 0,1 0 0 0 0,0-1 1 0 0,-1 0-1 0 0,0 0 0 0 0,0-1 1 0 0,0 0-1 0 0,0-1 0 0 0,0 1 1 0 0,-1-1-1 0 0,11-11 0 0 0,-8 6-55 0 0,-1 0-1 0 0,0 0 0 0 0,-1-1 0 0 0,0 0 0 0 0,0-1 1 0 0,-1 0-1 0 0,5-16 0 0 0,-2 2-48 0 0,-2 0 0 0 0,0 0 0 0 0,-2-1 0 0 0,-1 1 0 0 0,-2-1 1 0 0,0 0-1 0 0,-3-31 0 0 0,0 37 130 0 0,-2 1 0 0 0,0-1 0 0 0,-13-39 0 0 0,14 53-306 0 0,-1 0 0 0 0,1-1 0 0 0,-2 1 0 0 0,1 0 0 0 0,-1 0 0 0 0,0 1 0 0 0,0-1 0 0 0,-1 1 0 0 0,0 0 0 0 0,0 0 0 0 0,0 0 0 0 0,-1 1 0 0 0,-9-7 0 0 0,0 8-2862 0 0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0:36.1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1 395 704 0 0,'19'19'11391'0'0,"-15"-18"-10821"0"0,34-1 4421 0 0,-19-4-4514 0 0,0-1-1 0 0,25-10 0 0 0,-30 9 113 0 0,62-18-485 0 0,58-23-748 0 0,-117 40 662 0 0,0-1 0 0 0,-1 0 1 0 0,-1-1-1 0 0,1-1 0 0 0,21-18 1 0 0,-34 25 45 0 0,0 1 0 0 0,0-1 0 0 0,-1 0 1 0 0,1 0-1 0 0,-1 0 0 0 0,1 0 0 0 0,-1-1 0 0 0,0 1 1 0 0,0 0-1 0 0,0-1 0 0 0,-1 0 0 0 0,1 1 0 0 0,-1-1 1 0 0,0 0-1 0 0,0 0 0 0 0,0 1 0 0 0,0-1 0 0 0,-1 0 1 0 0,0-5-1 0 0,0 4-3 0 0,-1 0 1 0 0,0 1-1 0 0,0-1 0 0 0,-1 0 0 0 0,0 1 1 0 0,0-1-1 0 0,0 1 0 0 0,0-1 1 0 0,0 1-1 0 0,-1 0 0 0 0,0 0 1 0 0,0 0-1 0 0,-5-5 0 0 0,-3-2 1 0 0,-1 0 0 0 0,0 2 0 0 0,-1-1 0 0 0,0 1 1 0 0,-1 1-1 0 0,1 0 0 0 0,-1 1 0 0 0,-25-8 0 0 0,31 11-46 0 0,-1 2 0 0 0,0-1 0 0 0,0 1 0 0 0,0 0 0 0 0,0 1 0 0 0,0 0 0 0 0,0 1 0 0 0,0 0 0 0 0,0 0 0 0 0,0 1-1 0 0,0 0 1 0 0,0 0 0 0 0,0 1 0 0 0,1 0 0 0 0,-1 1 0 0 0,0 0 0 0 0,1 0 0 0 0,0 1 0 0 0,-1 0 0 0 0,2 1 0 0 0,-1-1 0 0 0,0 1 0 0 0,1 1 0 0 0,0 0 0 0 0,0 0 0 0 0,1 0 0 0 0,0 1 0 0 0,0-1 0 0 0,0 2 0 0 0,1-1 0 0 0,0 1 0 0 0,0-1 0 0 0,1 1 0 0 0,0 1 0 0 0,0-1 0 0 0,1 0 0 0 0,0 1 0 0 0,1 0 0 0 0,-3 15 0 0 0,2 3 2 0 0,0 0 0 0 0,2 0 0 0 0,1 0 0 0 0,1 1 0 0 0,1-1 0 0 0,2 0 0 0 0,0 0-1 0 0,2-1 1 0 0,1 1 0 0 0,1-1 0 0 0,2 0 0 0 0,0-1 0 0 0,2 0 0 0 0,0-1 0 0 0,2-1 0 0 0,0 1 0 0 0,23 25 0 0 0,-29-40-68 0 0,0 0 1 0 0,1-1 0 0 0,0 0 0 0 0,1-1-1 0 0,0 0 1 0 0,0 0 0 0 0,0-1 0 0 0,1 0-1 0 0,0-1 1 0 0,0 0 0 0 0,1-1-1 0 0,-1 0 1 0 0,16 3 0 0 0,-9-4-34 0 0,0-2-1 0 0,-1 1 1 0 0,1-2 0 0 0,0-1 0 0 0,0 0-1 0 0,0-1 1 0 0,-1-1 0 0 0,23-6 0 0 0,1-4 338 0 0,0-2 0 0 0,-1-2 0 0 0,-1-1 0 0 0,-1-2 0 0 0,-1-2 0 0 0,58-44 0 0 0,-49 28 994 0 0,41-45 0 0 0,34-29-183 0 0,-115 107-1158 0 0,1 0 0 0 0,0 1 0 0 0,-1 0 0 0 0,1 0 0 0 0,1 0 1 0 0,-1 1-1 0 0,1 0 0 0 0,-1 0 0 0 0,1 1 0 0 0,0 0 0 0 0,0 1 0 0 0,0-1 0 0 0,0 2 0 0 0,0-1 0 0 0,10 1 0 0 0,-6 1-76 0 0,-1 1 1 0 0,0 1-1 0 0,0-1 0 0 0,0 2 0 0 0,0-1 0 0 0,0 2 0 0 0,-1-1 0 0 0,1 1 0 0 0,16 12 0 0 0,-5-1-8 0 0,-2 0-1 0 0,0 1 0 0 0,-1 2 1 0 0,-1-1-1 0 0,-1 2 0 0 0,-1 1 1 0 0,0 0-1 0 0,22 41 0 0 0,-34-54 175 0 0,0 1 0 0 0,-1-1 0 0 0,0 1 0 0 0,0 0 1 0 0,2 11-1 0 0,-5-17 49 0 0,1 0 0 0 0,-1-1 1 0 0,1 1-1 0 0,-1 0 0 0 0,0-1 1 0 0,0 1-1 0 0,0 0 0 0 0,-1 0 0 0 0,1-1 1 0 0,-1 1-1 0 0,1 0 0 0 0,-1-1 1 0 0,0 1-1 0 0,0-1 0 0 0,0 1 1 0 0,0-1-1 0 0,-1 1 0 0 0,1-1 1 0 0,-1 0-1 0 0,-2 4 0 0 0,3-5-19 0 0,1-1-1 0 0,-1 1 0 0 0,1-1 0 0 0,0 1 0 0 0,-1-1 1 0 0,1 1-1 0 0,-1-1 0 0 0,1 0 0 0 0,-1 1 0 0 0,1-1 1 0 0,-1 0-1 0 0,1 1 0 0 0,-1-1 0 0 0,0 0 0 0 0,1 0 1 0 0,-1 0-1 0 0,1 1 0 0 0,-1-1 0 0 0,0 0 0 0 0,1 0 1 0 0,-1 0-1 0 0,0 0 0 0 0,1 0 0 0 0,-1 0 0 0 0,1 0 1 0 0,-1 0-1 0 0,0 0 0 0 0,1-1 0 0 0,-1 1 0 0 0,1 0 1 0 0,-1 0-1 0 0,0 0 0 0 0,1-1 0 0 0,-1 1 0 0 0,1 0 1 0 0,-1-1-1 0 0,1 1 0 0 0,-1-1 0 0 0,1 1 0 0 0,-1 0 1 0 0,1-1-1 0 0,-1 1 0 0 0,1-1 0 0 0,0 1 0 0 0,-1-1 1 0 0,1 1-1 0 0,0-1 0 0 0,-1 1 0 0 0,1-1 0 0 0,0 0 1 0 0,0 1-1 0 0,0-1 0 0 0,-1 1 0 0 0,1-1 0 0 0,0-1 1 0 0,-4-32 500 0 0,8 21-445 0 0,0 0 0 0 0,1 0-1 0 0,1 0 1 0 0,0 1 0 0 0,0 0 0 0 0,1 0-1 0 0,1 0 1 0 0,0 1 0 0 0,0 0 0 0 0,17-15-1 0 0,2 0-190 0 0,0 1 0 0 0,53-36-1 0 0,-53 44-644 0 0,0 0-1 0 0,1 2 1 0 0,0 1-1 0 0,34-11 1 0 0,-1 7-3652 0 0,3 4-3375 0 0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1:10.6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27 872 0 0,'2'-26'10719'0'0,"15"181"-9872"0"0,-4 166 0 0 0,-21-222-2735 0 0,6-90 212 0 0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1:11.1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16 220 628 0 0,'-4'-11'1952'0'0,"1"-1"0"0"0,0 0 0 0 0,-1-19 0 0 0,3 25-1367 0 0,1-1-1 0 0,0 0 1 0 0,0 0 0 0 0,1 1-1 0 0,0-1 1 0 0,4-12 0 0 0,-4 14-488 0 0,2 0 0 0 0,-1 0 0 0 0,1 0 1 0 0,-1 0-1 0 0,1 1 0 0 0,0-1 1 0 0,1 1-1 0 0,-1 0 0 0 0,1 0 1 0 0,0 0-1 0 0,0 0 0 0 0,0 1 1 0 0,1-1-1 0 0,-1 1 0 0 0,1 0 0 0 0,0 1 1 0 0,0-1-1 0 0,0 1 0 0 0,0 0 1 0 0,0 0-1 0 0,7-1 0 0 0,3-1-131 0 0,0 1 0 0 0,-1 0 0 0 0,1 1 1 0 0,0 1-1 0 0,0 0 0 0 0,0 1 0 0 0,24 4 0 0 0,-29-3-50 0 0,0 0 0 0 0,-1 2 0 0 0,1-1 0 0 0,0 1-1 0 0,-1 0 1 0 0,0 1 0 0 0,0 0 0 0 0,0 1 0 0 0,0 0 0 0 0,-1 0 0 0 0,0 1 0 0 0,10 8 0 0 0,-16-12 60 0 0,0 0 0 0 0,1 1 0 0 0,-1-1 0 0 0,0 1 1 0 0,-1-1-1 0 0,1 1 0 0 0,0 0 0 0 0,-1-1 0 0 0,1 1 0 0 0,-1 0 0 0 0,0 0 0 0 0,0 0 0 0 0,0 0 0 0 0,0 0 0 0 0,-1 0 0 0 0,1 0 0 0 0,-1 1 0 0 0,0-1 0 0 0,0 0 1 0 0,0 3-1 0 0,-1 0 0 0 0,-1-1 1 0 0,1 0 0 0 0,-1 0-1 0 0,0 0 1 0 0,0 0-1 0 0,0 0 1 0 0,-1 0 0 0 0,0-1-1 0 0,0 1 1 0 0,-6 7 0 0 0,-4 2-12 0 0,-1-1 1 0 0,0 0-1 0 0,-1-1 1 0 0,0 0-1 0 0,-24 13 0 0 0,-117 47-197 0 0,155-71 231 0 0,1-1 0 0 0,-1 1 0 0 0,1 0 0 0 0,-1 0 0 0 0,1-1 0 0 0,-1 1 0 0 0,1 0 0 0 0,-1 0 0 0 0,1 0 1 0 0,0 0-1 0 0,0-1 0 0 0,-1 1 0 0 0,1 0 0 0 0,0 0 0 0 0,0 0 0 0 0,0 0 0 0 0,0 0 0 0 0,0 0 0 0 0,0 0 0 0 0,0-1 0 0 0,0 1 0 0 0,1 0 0 0 0,-1 0 0 0 0,0 0 0 0 0,0 0 0 0 0,1 0 0 0 0,-1-1 0 0 0,1 1 0 0 0,-1 0 0 0 0,1 1 0 0 0,15 28 7 0 0,-14-27 1 0 0,24 37-186 0 0,1-2 1 0 0,1 0-1 0 0,2-2 0 0 0,2-1 0 0 0,1-1 0 0 0,50 37 1 0 0,-71-62-1176 0 0,1 0 1 0 0,-1-2-1 0 0,20 9 1 0 0,-15-9-1667 0 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1:11.4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196 53 228 0 0,'-38'-29'9026'0'0,"32"26"-8576"0"0,0-1 1 0 0,1 1-1 0 0,-1 1 1 0 0,0-1 0 0 0,0 1-1 0 0,-1 0 1 0 0,1 0-1 0 0,-10-1 1 0 0,13 4-431 0 0,0-1 0 0 0,1 0 0 0 0,-1 1 0 0 0,0-1 0 0 0,1 1 0 0 0,-1 0 1 0 0,0 0-1 0 0,1 0 0 0 0,-1 0 0 0 0,1 0 0 0 0,-1 1 0 0 0,1-1 0 0 0,0 1 0 0 0,-1-1 0 0 0,1 1 0 0 0,0 0 0 0 0,0 0 0 0 0,0 0 0 0 0,1 0 0 0 0,-1 0 0 0 0,0 1 0 0 0,1-1 0 0 0,-1 0 1 0 0,-1 4-1 0 0,-3 6-8 0 0,1 0-1 0 0,0 1 1 0 0,1-1 0 0 0,0 1 0 0 0,0 0 0 0 0,2 0 0 0 0,-1 0 0 0 0,2 0 0 0 0,0 1 0 0 0,0-1 0 0 0,2 0-1 0 0,1 14 1 0 0,4 23-579 0 0,24 92-1 0 0,-11-63-607 0 0,-13-52 490 0 0,7 39-1590 0 0,-12-23-2021 0 0,-2-32 2301 0 0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1:11.7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77 2212 0 0,'0'0'1948'0'0,"-1"-15"705"0"0,6 4-1737 0 0,2 4-148 0 0,4 1-148 0 0,2 1-128 0 0,1-2-112 0 0,3 4-80 0 0,4-2-52 0 0,5 0-152 0 0,-1 2-180 0 0,6 0-352 0 0,-2 1-176 0 0,2 1-324 0 0,3 1-388 0 0,2-2-937 0 0,-5 0-315 0 0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1:12.1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 12 800 0 0,'-23'-2'15468'0'0,"45"-2"-13992"0"0,32-2-1670 0 0,64 6-3641 0 0,-46 0-4012 0 0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1:12.5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0 1008 0 0,'-8'17'7989'0'0,"8"-15"-7589"0"0,46 3 652 0 0,58 1 0 0 0,49-8-7749 0 0,-129 2 4297 0 0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1:12.9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302 60 1348 0 0,'-25'-30'10052'0'0,"24"29"-9900"0"0,0 0 1 0 0,-1 1 0 0 0,1-1-1 0 0,0 1 1 0 0,-1-1 0 0 0,1 1-1 0 0,-1 0 1 0 0,1 0-1 0 0,0-1 1 0 0,-1 1 0 0 0,1 0-1 0 0,-1 0 1 0 0,1 0 0 0 0,-1 1-1 0 0,1-1 1 0 0,0 0 0 0 0,-1 0-1 0 0,1 1 1 0 0,0-1 0 0 0,-3 2-1 0 0,-34 14 1456 0 0,19-7-880 0 0,8-5-536 0 0,-1 1 1 0 0,1 1 0 0 0,0 0-1 0 0,1 0 1 0 0,-1 1-1 0 0,1 1 1 0 0,0 0-1 0 0,1 0 1 0 0,0 1 0 0 0,1 0-1 0 0,-1 0 1 0 0,2 1-1 0 0,-1 0 1 0 0,1 0-1 0 0,1 1 1 0 0,0 0 0 0 0,1 0-1 0 0,0 1 1 0 0,0-1-1 0 0,1 1 1 0 0,-3 16-1 0 0,4-14-118 0 0,1-1-1 0 0,1 1 0 0 0,0 0 0 0 0,1 0 0 0 0,0 0 0 0 0,1 0 0 0 0,1-1 0 0 0,0 1 0 0 0,1 0 0 0 0,0-1 0 0 0,1 0 0 0 0,1 0 1 0 0,0 0-1 0 0,1 0 0 0 0,0-1 0 0 0,1 0 0 0 0,0 0 0 0 0,18 21 0 0 0,-17-23-77 0 0,1-2 0 0 0,-1 1 1 0 0,2-1-1 0 0,-1-1 0 0 0,1 1 0 0 0,0-2 0 0 0,1 1 0 0 0,0-2 1 0 0,-1 1-1 0 0,2-1 0 0 0,-1-1 0 0 0,1 0 0 0 0,-1-1 0 0 0,1 0 0 0 0,0-1 1 0 0,22 2-1 0 0,-24-4-27 0 0,-1 0 1 0 0,1 0-1 0 0,-1-1 1 0 0,1-1-1 0 0,-1 0 1 0 0,0 0 0 0 0,1 0-1 0 0,-1-1 1 0 0,0-1-1 0 0,-1 0 1 0 0,1 0-1 0 0,-1 0 1 0 0,1-1-1 0 0,-1-1 1 0 0,-1 1-1 0 0,1-1 1 0 0,-1-1 0 0 0,0 1-1 0 0,0-1 1 0 0,-1 0-1 0 0,10-15 1 0 0,-7 7 33 0 0,0 0 0 0 0,-2-1 0 0 0,0 0 1 0 0,0 0-1 0 0,-2-1 0 0 0,0 1 1 0 0,-1-1-1 0 0,-1 0 0 0 0,0-1 0 0 0,-1 1 1 0 0,-1 0-1 0 0,-1-1 0 0 0,-3-25 1 0 0,2 27 18 0 0,-1 0 0 0 0,-1 1 0 0 0,-1-1 0 0 0,0 0 0 0 0,-1 1 1 0 0,0 0-1 0 0,-2 0 0 0 0,1 1 0 0 0,-2 0 0 0 0,0 0 1 0 0,-1 0-1 0 0,0 1 0 0 0,-1 1 0 0 0,-20-21 0 0 0,25 28-197 0 0,0 1-1 0 0,-1 0 0 0 0,0 0 1 0 0,0 1-1 0 0,0 0 1 0 0,0 0-1 0 0,0 0 0 0 0,0 1 1 0 0,-1-1-1 0 0,0 2 0 0 0,1-1 1 0 0,-1 1-1 0 0,-9-1 0 0 0,8 2-1166 0 0,1 0 0 0 0,0 0 0 0 0,-1 1-1 0 0,1 0 1 0 0,0 0 0 0 0,-1 1-1 0 0,-10 3 1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1:32.1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390 143 1588 0 0,'0'0'5824'0'0,"25"-4"-1875"0"0,-20-1-3776 0 0,0 0 0 0 0,-1 0 0 0 0,0-1 0 0 0,0 1 0 0 0,-1-1-1 0 0,1 0 1 0 0,-1-1 0 0 0,2-6 0 0 0,-4 12 199 0 0,0-23 2478 0 0,-4 20-2718 0 0,0 0 0 0 0,0 0-1 0 0,0 0 1 0 0,-1 1 0 0 0,1-1 0 0 0,-1 1 0 0 0,0 0 0 0 0,0 0-1 0 0,0 0 1 0 0,0 1 0 0 0,0-1 0 0 0,-1 1 0 0 0,1 0 0 0 0,-1 1 0 0 0,0-1-1 0 0,1 1 1 0 0,-1 0 0 0 0,0 0 0 0 0,0 0 0 0 0,-6 0 0 0 0,-6-1-57 0 0,0 1 1 0 0,0 0 0 0 0,0 2 0 0 0,-28 3-1 0 0,28-1-36 0 0,1 1 0 0 0,-1 1-1 0 0,1 1 1 0 0,0 0 0 0 0,0 0-1 0 0,0 2 1 0 0,1 0 0 0 0,0 1-1 0 0,-20 16 1 0 0,29-21-43 0 0,1 1-1 0 0,-1 0 1 0 0,1 0-1 0 0,0 0 1 0 0,1 0-1 0 0,-1 1 1 0 0,1 0-1 0 0,0 0 1 0 0,0 0 0 0 0,1 0-1 0 0,0 0 1 0 0,0 1-1 0 0,0 0 1 0 0,1-1-1 0 0,0 1 1 0 0,0 0-1 0 0,1 0 1 0 0,0 0-1 0 0,0 1 1 0 0,1-1-1 0 0,0 0 1 0 0,0 0 0 0 0,0 0-1 0 0,1 0 1 0 0,3 10-1 0 0,-3-12-34 0 0,0 0 0 0 0,1 0 0 0 0,-1 0 1 0 0,1-1-1 0 0,1 1 0 0 0,-1 0 0 0 0,1-1 0 0 0,-1 0 0 0 0,1 0 0 0 0,0 0 0 0 0,1 0 1 0 0,-1 0-1 0 0,1 0 0 0 0,0-1 0 0 0,0 0 0 0 0,0 0 0 0 0,0 0 0 0 0,0 0 0 0 0,1 0 0 0 0,-1-1 1 0 0,1 0-1 0 0,0 0 0 0 0,-1 0 0 0 0,1-1 0 0 0,0 0 0 0 0,0 1 0 0 0,8-1 0 0 0,-2 0 57 0 0,-1-1 1 0 0,1-1-1 0 0,-1 1 0 0 0,1-2 0 0 0,-1 0 0 0 0,1 0 0 0 0,-1 0 0 0 0,0-2 0 0 0,0 1 0 0 0,0-1 1 0 0,-1 0-1 0 0,13-9 0 0 0,8-7 728 0 0,0-1 0 0 0,33-34 0 0 0,6-4 605 0 0,-66 57-1331 0 0,6 1-40 0 0,-8 1 9 0 0,-1 0-1 0 0,1 0 1 0 0,-1 0-1 0 0,1 0 1 0 0,-1 0-1 0 0,1 0 1 0 0,-1 0-1 0 0,1 0 1 0 0,-1 0-1 0 0,1 0 0 0 0,-1 0 1 0 0,1 0-1 0 0,-1 0 1 0 0,1 0-1 0 0,-1 0 1 0 0,0 1-1 0 0,1-1 1 0 0,-1 0-1 0 0,1 0 1 0 0,-1 1-1 0 0,1-1 1 0 0,-1 0-1 0 0,0 1 1 0 0,1-1-1 0 0,-1 0 1 0 0,0 1-1 0 0,1-1 0 0 0,-1 0 1 0 0,0 1-1 0 0,1-1 1 0 0,-1 1-1 0 0,0-1 1 0 0,0 1-1 0 0,0-1 1 0 0,1 1-1 0 0,-1-1 1 0 0,0 1-1 0 0,0-1 1 0 0,0 1-1 0 0,0 0 1 0 0,11 21-1098 0 0,-1 1 1 0 0,7 27-1 0 0,-12-32 1201 0 0,1 0 0 0 0,1-1 0 0 0,0 0 0 0 0,2-1 0 0 0,17 29-1 0 0,-25-44-14 0 0,0-1 0 0 0,0 1-1 0 0,0 0 1 0 0,0-1 0 0 0,0 1-1 0 0,0 0 1 0 0,0-1 0 0 0,0 1-1 0 0,0-1 1 0 0,0 0 0 0 0,0 1 0 0 0,1-1-1 0 0,-1 0 1 0 0,0 0 0 0 0,0 0-1 0 0,0 0 1 0 0,0 0 0 0 0,1 0-1 0 0,-1 0 1 0 0,0 0 0 0 0,0 0-1 0 0,2-1 1 0 0,25-9 1088 0 0,5-12-456 0 0,-1-2 0 0 0,43-41-1 0 0,-49 40-687 0 0,1 1-1 0 0,2 2 1 0 0,47-29 0 0 0,-73 49-47 0 0,1 0 1 0 0,0 0 0 0 0,-1 1 0 0 0,1-1 0 0 0,0 1 0 0 0,0 0 0 0 0,0 0 0 0 0,0 0-1 0 0,0 1 1 0 0,0-1 0 0 0,0 1 0 0 0,0 0 0 0 0,0 0 0 0 0,0 0 0 0 0,0 1 0 0 0,0-1-1 0 0,0 1 1 0 0,0 0 0 0 0,3 2 0 0 0,-2-1-37 0 0,0 1 0 0 0,0 0 1 0 0,0 0-1 0 0,-1 0 0 0 0,0 1 0 0 0,1-1 0 0 0,-1 1 1 0 0,-1 0-1 0 0,1 0 0 0 0,-1 1 0 0 0,1-1 0 0 0,3 8 1 0 0,-1-1-58 0 0,-1 0 1 0 0,0 0 0 0 0,0 1-1 0 0,-1 0 1 0 0,-1-1 0 0 0,0 1-1 0 0,0 1 1 0 0,-1-1 0 0 0,-1 0 0 0 0,0 0-1 0 0,-2 24 1 0 0,-1-27 318 0 0,0 0-1 0 0,0 0 1 0 0,-1-1-1 0 0,-1 1 1 0 0,-5 10-1 0 0,9-18-109 0 0,-7 7 1144 0 0,2-13 625 0 0,2-13 90 0 0,5 9-1666 0 0,1 0-1 0 0,0 0 0 0 0,0 0 1 0 0,1 0-1 0 0,0 1 0 0 0,0 0 1 0 0,1 0-1 0 0,6-8 1 0 0,48-58 213 0 0,-40 52-812 0 0,1 2 0 0 0,0 0 0 0 0,2 1 0 0 0,0 1 0 0 0,27-16 0 0 0,-34 26-971 0 0,0 0 0 0 0,1 1 1 0 0,29-10-1 0 0,-31 13-630 0 0,0 1 1 0 0,0 0-1 0 0,0 1 1 0 0,0 1-1 0 0,18 0 0 0 0,0 3-7961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0:14.7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2 1172 0 0,'-13'-2'9934'0'0,"13"4"-10105"0"0,0 7-620 0 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1:21.1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322 41 276 0 0,'2'-27'10095'0'0,"-3"26"-10066"0"0,0 0 0 0 0,0 0 0 0 0,0 0 0 0 0,0 0 0 0 0,0 0 0 0 0,0 0 0 0 0,-1 0 0 0 0,1 0 0 0 0,0 1 0 0 0,-1-1 0 0 0,1 0 0 0 0,0 1 0 0 0,-1-1 0 0 0,1 1 0 0 0,-1-1 0 0 0,1 1 0 0 0,-1 0 0 0 0,1 0 0 0 0,-1 0 1 0 0,1 0-1 0 0,-1 0 0 0 0,1 0 0 0 0,-1 0 0 0 0,-1 1 0 0 0,-1 0-9 0 0,0 0 1 0 0,-1 1-1 0 0,1-1 0 0 0,0 1 1 0 0,0 0-1 0 0,0 1 1 0 0,1-1-1 0 0,-6 5 1 0 0,-5 5 130 0 0,0 1 0 0 0,-22 28 0 0 0,14-12 3 0 0,0 2-1 0 0,3 0 1 0 0,0 1 0 0 0,2 1 0 0 0,2 1 0 0 0,1 0-1 0 0,2 1 1 0 0,1 1 0 0 0,1-1 0 0 0,2 2 0 0 0,2-1-1 0 0,2 1 1 0 0,1 0 0 0 0,1 0 0 0 0,5 50 0 0 0,0-70-209 0 0,0 0-1 0 0,1 0 1 0 0,0 0 0 0 0,2-1 0 0 0,0 1 0 0 0,0-1 0 0 0,2-1 0 0 0,0 1-1 0 0,1-1 1 0 0,0 0 0 0 0,1-1 0 0 0,1 0 0 0 0,0-1 0 0 0,22 19 0 0 0,-18-18-848 0 0,1-1 1 0 0,1-1-1 0 0,0-1 1 0 0,1 0-1 0 0,0-2 1 0 0,0 0-1 0 0,29 10 1 0 0,-7-6-2842 0 0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1:22.1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153 22 756 0 0,'-51'-21'9103'0'0,"60"44"-7996"0"0,19 13-1054 0 0,-3 2-1 0 0,-1 1 1 0 0,-1 1 0 0 0,-3 0 0 0 0,-1 2 0 0 0,-2 0 0 0 0,-2 1-1 0 0,-2 1 1 0 0,-1 0 0 0 0,-3 1 0 0 0,5 59 0 0 0,-12-80-32 0 0,-2 0-1 0 0,0-1 1 0 0,-2 1 0 0 0,0 0 0 0 0,-2 0 0 0 0,0-1 0 0 0,-2 0-1 0 0,0 0 1 0 0,-2 0 0 0 0,-12 26 0 0 0,11-32 6 0 0,-1 1 0 0 0,-1-1 1 0 0,0-1-1 0 0,-1 0 0 0 0,-1-1 1 0 0,0 0-1 0 0,-1-1 0 0 0,-1 0 1 0 0,0-1-1 0 0,-1-1 0 0 0,0-1 0 0 0,-28 16 1 0 0,-5-5-249 0 0,17-12-5387 0 0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1:47.5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1 792 0 0,'24'20'7092'0'0,"2"-11"-6602"0"0,0-2-1 0 0,0 0 1 0 0,1-2-1 0 0,-1-1 0 0 0,31 1 1 0 0,25 4-271 0 0,604 71 343 0 0,216-6-316 0 0,-362-40-247 0 0,-146-14 148 0 0,302 6-127 0 0,227 7-33 0 0,-505-12-57 0 0,855 63 113 0 0,-576-33 157 0 0,573-7 62 0 0,-297-70 123 0 0,345-4 10 0 0,-541 16-118 0 0,-646 10-135 0 0,140 0 506 0 0,-182-1-1012 0 0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1:49.1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213 58 140 0 0,'-16'-23'10413'0'0,"14"21"-10357"0"0,0-1 1 0 0,0 1-1 0 0,-1 0 0 0 0,1 0 0 0 0,-1 0 1 0 0,0 0-1 0 0,1 0 0 0 0,-1 0 1 0 0,0 1-1 0 0,0-1 0 0 0,0 1 0 0 0,0 0 1 0 0,-7-2-1 0 0,8 2-103 0 0,-2 0-42 0 0,0 0 0 0 0,0-1 0 0 0,0 1 0 0 0,0 1 0 0 0,0-1-1 0 0,0 0 1 0 0,-1 1 0 0 0,1 0 0 0 0,0 0 0 0 0,-7 1 0 0 0,-16 1-455 0 0,24-2 448 0 0,-30 14-171 0 0,28-5 349 0 0,0-1 0 0 0,1 1 0 0 0,0 1 0 0 0,0-1 0 0 0,1 1 0 0 0,0-1 0 0 0,1 1 0 0 0,0 0 0 0 0,0 0 0 0 0,1 16 0 0 0,1-23 43 0 0,9 12 630 0 0,-4-19-750 0 0,1-1-1 0 0,-1 0 1 0 0,0 1-1 0 0,0-2 1 0 0,-1 1-1 0 0,0-1 1 0 0,0 1 0 0 0,0-1-1 0 0,0 0 1 0 0,-1-1-1 0 0,0 1 1 0 0,2-8-1 0 0,-4 12 16 0 0,-1-24 36 0 0,0 25-63 0 0,-2 2-36 0 0,-4 3 39 0 0,5-3 5 0 0,0 0-1 0 0,0 0 0 0 0,0 0 0 0 0,-1 0 0 0 0,2 0 0 0 0,-1 0 1 0 0,0 0-1 0 0,0 1 0 0 0,0-1 0 0 0,0 0 0 0 0,1 1 0 0 0,-1-1 1 0 0,1 0-1 0 0,-1 1 0 0 0,1-1 0 0 0,-1 1 0 0 0,1-1 1 0 0,0 1-1 0 0,0-1 0 0 0,-1 1 0 0 0,1-1 0 0 0,0 1 0 0 0,1-1 1 0 0,-1 1-1 0 0,0-1 0 0 0,0 0 0 0 0,1 1 0 0 0,-1-1 0 0 0,0 1 1 0 0,1-1-1 0 0,0 2 0 0 0,24 34-16 0 0,-23-35 5 0 0,-1-1 1 0 0,1 0-1 0 0,0 0 0 0 0,0 0 1 0 0,0 0-1 0 0,0 0 1 0 0,1 0-1 0 0,-1-1 0 0 0,0 1 1 0 0,0-1-1 0 0,0 1 1 0 0,0-1-1 0 0,1 0 1 0 0,-1 0-1 0 0,0 0 0 0 0,0 0 1 0 0,1 0-1 0 0,-1-1 1 0 0,0 1-1 0 0,0-1 0 0 0,0 1 1 0 0,1-1-1 0 0,-1 0 1 0 0,0 0-1 0 0,0 0 1 0 0,0 0-1 0 0,0 0 0 0 0,0 0 1 0 0,-1 0-1 0 0,4-4 1 0 0,-4 4 11 0 0,2-4 2 0 0,0 0 0 0 0,-1 0 0 0 0,1 0 0 0 0,-1 0 0 0 0,0 0 0 0 0,1-7 0 0 0,-2 8 7 0 0,0 3-6 0 0,-3-4-79 0 0,2 5 76 0 0,-1 0 1 0 0,1 0-1 0 0,-1 0 0 0 0,1 0 0 0 0,-1 0 0 0 0,1 1 0 0 0,0-1 0 0 0,-1 0 0 0 0,1 0 1 0 0,-1 0-1 0 0,1 1 0 0 0,-1-1 0 0 0,1 0 0 0 0,0 1 0 0 0,-1-1 0 0 0,1 0 1 0 0,0 1-1 0 0,-1-1 0 0 0,1 0 0 0 0,0 1 0 0 0,0-1 0 0 0,-1 1 0 0 0,1-1 0 0 0,0 0 1 0 0,0 1-1 0 0,0-1 0 0 0,-1 1 0 0 0,1-1 0 0 0,0 1 0 0 0,0 0 0 0 0,-13 36-29 0 0,12-35 26 0 0,2 5-38 0 0,2-18-118 0 0,-3 10 135 0 0,1 0-1 0 0,-1-1 0 0 0,1 1 1 0 0,-1 0-1 0 0,1 0 0 0 0,-1-1 1 0 0,0 1-1 0 0,0 0 1 0 0,0-1-1 0 0,0 1 0 0 0,0 0 1 0 0,0-1-1 0 0,0 1 0 0 0,0 0 1 0 0,0 0-1 0 0,0-1 1 0 0,-1 1-1 0 0,1 0 0 0 0,-1 0 1 0 0,1-1-1 0 0,-1 1 0 0 0,1 0 1 0 0,-1 0-1 0 0,-1-2 1 0 0,1 2 19 0 0,-1 0 0 0 0,-1 0 0 0 0,0 0 0 0 0,1 0 0 0 0,-1 0 0 0 0,0 1 0 0 0,0-1-1 0 0,0 1 1 0 0,0 0 0 0 0,0-1 0 0 0,-4 2 0 0 0,-5 2-2416 0 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2:04.8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78 436 0 0,'0'0'8328'0'0,"18"-23"-5644"0"0,24-5-2516 0 0,-41 27-175 0 0,43-20-74 0 0,-42 20 48 0 0,6-3-36 0 0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2:37.7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229 15 80 0 0,'7'-14'11021'0'0,"50"45"-12845"0"0,-56-30 1754 0 0,1-1 42 0 0,0 0 0 0 0,0 1 1 0 0,0-1-1 0 0,-1 1 0 0 0,1-1 0 0 0,0 1 1 0 0,-1-1-1 0 0,1 1 0 0 0,0 0 0 0 0,-1 0 1 0 0,1 0-1 0 0,-1 0 0 0 0,0 0 0 0 0,1 0 1 0 0,1 2-1 0 0,4 3-151 0 0,-5-6 168 0 0,-27 10-102 0 0,-25-7 329 0 0,0-3 1 0 0,-86-11-1 0 0,106 8 386 0 0,1-1-214 0 0,19-1-271 0 0,12-1-108 0 0,0 5-2 0 0,19-1 61 0 0,78-5-9 0 0,-64 4-52 0 0,15-3-37 0 0,16 0-33 0 0,-64 5 59 0 0,12 5-293 0 0,4 0-3540 0 0,-17-4 3823 0 0,0 1-1 0 0,-1-1 1 0 0,1 0-1 0 0,-1 0 1 0 0,1 0 0 0 0,-1 1-1 0 0,1-1 1 0 0,-1 0-1 0 0,1 0 1 0 0,-1 1 0 0 0,1-1-1 0 0,-1 0 1 0 0,1 1-1 0 0,-1-1 1 0 0,1 1 0 0 0,0 1 8 0 0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2:48.1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156 119 996 0 0,'-30'-30'5681'0'0,"18"16"-4559"0"0,0 1 0 0 0,-1 0 1 0 0,-24-17-1 0 0,36 29-970 0 0,-35-16 3486 0 0,35 19-3599 0 0,-1 0 0 0 0,1 1 0 0 0,0-1 1 0 0,0 1-1 0 0,0-1 0 0 0,1 1 0 0 0,-1 0 0 0 0,0-1 0 0 0,1 1 0 0 0,0 0 0 0 0,0-1 0 0 0,0 6 1 0 0,0-3 59 0 0,-4 52 205 0 0,2-1-1 0 0,3 0 0 0 0,2 1 1 0 0,3-1-1 0 0,2-1 1 0 0,18 61-1 0 0,2-16-51 0 0,5-1 0 0 0,62 131 0 0 0,191 297 639 0 0,38-19 56 0 0,25 42-26 0 0,-259-385-528 0 0,81 207 0 0 0,-139-304 819 0 0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2:48.8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46 485 852 0 0,'-15'-33'8842'0'0,"15"29"-7931"0"0,-1-1 0 0 0,1 1 0 0 0,-1 0 0 0 0,-3-9 1822 0 0,-1 1-1142 0 0,-15-22 5535 0 0,70 69-6492 0 0,-1 1-1 0 0,55 55 0 0 0,-6-6-353 0 0,-16-17-17 0 0,4-4 0 0 0,159 91 0 0 0,-177-118 519 0 0,-66-36-691 0 0,30-20 144 0 0,-28 13-244 0 0,0 0 1 0 0,0-1 0 0 0,-1 1-1 0 0,-1-1 1 0 0,1 0 0 0 0,-1 0-1 0 0,0 0 1 0 0,0 0 0 0 0,0-9-1 0 0,3-71-58 0 0,-4 50 9 0 0,2-279-252 0 0,-1 44-37 0 0,-1 247-219 0 0,3-54-516 0 0,4 43-1748 0 0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2:50.0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62 32 0 0,'16'-46'9737'0'0,"-15"41"-8599"0"0,2-5 766 0 0,7 24-1857 0 0,22 72 539 0 0,-23-56-437 0 0,1-2 0 0 0,2 1 0 0 0,1-2 0 0 0,1 0 1 0 0,25 37-1 0 0,-2-21 410 0 0,-36-41-431 0 0,5 3 39 0 0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2:51.0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13 152 2712 0 0,'-8'-29'10891'0'0,"4"11"-7133"0"0,5 14-3597 0 0,0 0 0 0 0,1 0 0 0 0,0 0 0 0 0,0 0 0 0 0,0 0 0 0 0,0 1 0 0 0,1-1 0 0 0,-1 1 1 0 0,1 0-1 0 0,0 0 0 0 0,0 0 0 0 0,0 0 0 0 0,0 0 0 0 0,1 1 0 0 0,-1-1 0 0 0,1 1 0 0 0,0 0 0 0 0,-1 0 0 0 0,1 0 0 0 0,0 1 0 0 0,0-1 0 0 0,0 1 0 0 0,9-2 1 0 0,13-3-186 0 0,1 1 1 0 0,42-3 0 0 0,-49 6 151 0 0,245-12-2579 0 0,-207 14-2339 0 0,-1 0-4101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0:15.1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1500 0 0,'0'0'10674'0'0,"11"13"-9250"0"0,11 21-1093 0 0,2 0 0 0 0,1-1 0 0 0,1-2 0 0 0,51 47 0 0 0,-73-75-610 0 0,0 0-1 0 0,0 0 0 0 0,1 0 0 0 0,0 0 0 0 0,-1 0 1 0 0,1-1-1 0 0,0 0 0 0 0,8 2 0 0 0,-8-3-705 0 0,0 0 0 0 0,-1 0 0 0 0,1-1-1 0 0,0 0 1 0 0,9-1 0 0 0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2:51.7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132 29 684 0 0,'-8'-28'14034'0'0,"19"95"-12250"0"0,5 110 0 0 0,-4-24-1300 0 0,71 443 611 0 0,-78-568-1111 0 0,0-4 222 0 0,-2-1 0 0 0,-1 1-1 0 0,-1 41 1 0 0,-1-59-139 0 0,0 0-1 0 0,-1-1 1 0 0,0 1-1 0 0,0-1 1 0 0,-1 1-1 0 0,0-1 1 0 0,0 1-1 0 0,0-1 1 0 0,0 0-1 0 0,-1 0 1 0 0,0 0-1 0 0,0 0 1 0 0,0-1-1 0 0,0 1 1 0 0,-1-1-1 0 0,0 0 1 0 0,0 0-1 0 0,0 0 1 0 0,0 0-1 0 0,-1-1 1 0 0,-5 3-1 0 0,-16 7 332 0 0,-1-1 0 0 0,0-1 0 0 0,0-2 0 0 0,-41 8 0 0 0,46-11 9 0 0,20-5-51 0 0,27-10-344 0 0,59-11-1449 0 0,129-13-1 0 0,-48 10-2618 0 0,-115 14-1062 0 0,60-20-1 0 0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2:52.5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41 138 3472 0 0,'-28'-36'7882'0'0,"26"33"-7433"0"0,0-1 0 0 0,1 0 1 0 0,-1 0-1 0 0,1 0 0 0 0,0 0 0 0 0,0 0 1 0 0,0 0-1 0 0,0-4 0 0 0,1 6-379 0 0,0-1 0 0 0,0 1 0 0 0,0-1 0 0 0,1 1 0 0 0,-1-1 0 0 0,0 1 0 0 0,1-1 0 0 0,0 1 0 0 0,0 0 0 0 0,0-1-1 0 0,0 1 1 0 0,0 0 0 0 0,0 0 0 0 0,0-1 0 0 0,1 1 0 0 0,-1 0 0 0 0,1 0 0 0 0,0 1 0 0 0,0-1 0 0 0,-1 0 0 0 0,1 1 0 0 0,0-1 0 0 0,0 1 0 0 0,0-1-1 0 0,1 1 1 0 0,-1 0 0 0 0,0 0 0 0 0,0 0 0 0 0,1 0 0 0 0,-1 0 0 0 0,4 0 0 0 0,-2 0-67 0 0,0 0 0 0 0,0 1 0 0 0,0 0 0 0 0,0-1 0 0 0,0 1 0 0 0,0 1-1 0 0,0-1 1 0 0,-1 1 0 0 0,1-1 0 0 0,0 1 0 0 0,0 0 0 0 0,0 0 0 0 0,-1 1 0 0 0,1-1 0 0 0,0 1 0 0 0,-1 0 0 0 0,1 0 0 0 0,-1 0 0 0 0,0 0-1 0 0,0 1 1 0 0,0-1 0 0 0,0 1 0 0 0,0 0 0 0 0,0 0 0 0 0,-1 0 0 0 0,0 0 0 0 0,1 0 0 0 0,-1 0 0 0 0,2 6 0 0 0,7 9-25 0 0,-2 0-1 0 0,0 1 1 0 0,-2 0 0 0 0,7 21 0 0 0,0 12 520 0 0,-2 0 1 0 0,-3 1-1 0 0,-2 0 0 0 0,1 105 1 0 0,-9-142 2290 0 0,8-50-2190 0 0,8 1-438 0 0,1 0 0 0 0,1 2 0 0 0,2 0 1 0 0,0 1-1 0 0,27-29 0 0 0,-29 40-144 0 0,0 0 0 0 0,1 1 0 0 0,1 1 0 0 0,1 1 0 0 0,0 1 0 0 0,1 0 0 0 0,0 2 0 0 0,26-12 0 0 0,-42 22-42 0 0,1 1 0 0 0,0-1 0 0 0,0 1 0 0 0,0 0 0 0 0,1 1 0 0 0,-1 0-1 0 0,0 0 1 0 0,1 0 0 0 0,-1 0 0 0 0,0 1 0 0 0,1 0 0 0 0,-1 1 0 0 0,1 0 0 0 0,-1-1 0 0 0,0 2 0 0 0,1-1-1 0 0,9 5 1 0 0,-9-3-29 0 0,0 1 0 0 0,-1 0-1 0 0,0 1 1 0 0,0-1-1 0 0,0 1 1 0 0,-1 0-1 0 0,0 1 1 0 0,1-1 0 0 0,-2 1-1 0 0,1 0 1 0 0,-1 0-1 0 0,0 0 1 0 0,0 1 0 0 0,5 12-1 0 0,-1 0-71 0 0,-1 1-1 0 0,-1 0 1 0 0,-1 0 0 0 0,0 1-1 0 0,2 29 1 0 0,-2 103 26 0 0,-5-121 156 0 0,3-59 27 0 0,1 0-1 0 0,1 0 1 0 0,2 1-1 0 0,10-27 1 0 0,56-130-354 0 0,-61 158 214 0 0,30-44 0 0 0,-38 63 40 0 0,0 1 1 0 0,0-1 0 0 0,0 1 0 0 0,1 0 0 0 0,0 0 0 0 0,0 1 0 0 0,0-1 0 0 0,1 1 0 0 0,-1 0 0 0 0,1 1 0 0 0,0 0 0 0 0,0-1 0 0 0,8-1 0 0 0,-11 4 8 0 0,0 1 1 0 0,0 0-1 0 0,-1 0 1 0 0,1 0-1 0 0,0 1 1 0 0,0-1 0 0 0,-1 1-1 0 0,1-1 1 0 0,0 1-1 0 0,0 0 1 0 0,-1 0-1 0 0,1 0 1 0 0,-1 1-1 0 0,1-1 1 0 0,-1 0-1 0 0,0 1 1 0 0,1 0 0 0 0,-1-1-1 0 0,0 1 1 0 0,0 0-1 0 0,0 0 1 0 0,0 0-1 0 0,-1 1 1 0 0,3 1-1 0 0,3 7 24 0 0,1-1 1 0 0,-1 1-1 0 0,8 19 0 0 0,19 45-331 0 0,37 74-2220 0 0,-61-133 1200 0 0,0 0 1 0 0,1 0-1 0 0,20 20 1 0 0,8-5-5721 0 0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2:53.0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17 480 1408 0 0,'3'-87'22018'0'0,"34"662"-20237"0"0,-14-330-1828 0 0,-20-205-37 0 0,1-5-702 0 0,-2 0 0 0 0,-3 56-1 0 0,0-89 287 0 0,-19-35-2334 0 0,-16-213-1369 0 0,20-4 5313 0 0,13 178-193 0 0,2 59-734 0 0,-7-103 2312 0 0,5 0 0 0 0,24-223 1 0 0,-18 319-2375 0 0,1 0-1 0 0,1 1 1 0 0,1-1 0 0 0,0 1 0 0 0,1 0 0 0 0,2 1 0 0 0,9-18 0 0 0,-15 31-155 0 0,-1 1 0 0 0,1 0-1 0 0,0 0 1 0 0,0 1 0 0 0,0-1 0 0 0,0 1 0 0 0,0-1 0 0 0,1 1 0 0 0,0 0 0 0 0,0 0-1 0 0,-1 1 1 0 0,2-1 0 0 0,-1 1 0 0 0,0 0 0 0 0,0 0 0 0 0,1 0 0 0 0,-1 1-1 0 0,1-1 1 0 0,0 1 0 0 0,-1 0 0 0 0,1 0 0 0 0,0 1 0 0 0,-1-1 0 0 0,1 1 0 0 0,0 0-1 0 0,0 1 1 0 0,-1-1 0 0 0,1 1 0 0 0,0 0 0 0 0,-1 0 0 0 0,1 0 0 0 0,0 1 0 0 0,-1 0-1 0 0,9 4 1 0 0,1 1-120 0 0,0 2 0 0 0,-1 0 0 0 0,0 0 0 0 0,0 1 0 0 0,-1 1 0 0 0,0 0 0 0 0,-1 1 0 0 0,0 0 0 0 0,-1 0 0 0 0,-1 1 0 0 0,1 1 0 0 0,12 27 0 0 0,-13-25 95 0 0,-2 1 0 0 0,0 0 1 0 0,-1 0-1 0 0,-1 1 0 0 0,0 0 0 0 0,-2 0 1 0 0,0 0-1 0 0,-1 0 0 0 0,0 0 0 0 0,-2 1 0 0 0,-2 21 1 0 0,0-27 135 0 0,-1-1 0 0 0,0 1 0 0 0,-1-1 0 0 0,-1 0 0 0 0,0 0 0 0 0,0 0 0 0 0,-1 0 0 0 0,-1-1 1 0 0,0 0-1 0 0,0-1 0 0 0,-1 1 0 0 0,-13 11 0 0 0,10-10-235 0 0,-1-1 0 0 0,0-1 0 0 0,-1 0 0 0 0,0-1 0 0 0,-15 9 0 0 0,17-12-834 0 0,-1-1 1 0 0,1 0 0 0 0,-21 6 0 0 0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2:53.5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1 378 2952 0 0,'13'7'6186'0'0,"4"-6"-4502"0"0,0-1 0 0 0,1 0 0 0 0,32-5-1 0 0,-22-1-797 0 0,48-15 0 0 0,-13-2-759 0 0,69-37-1 0 0,-123 55 260 0 0,0 0-1 0 0,-1 0 0 0 0,0-1 1 0 0,1 0-1 0 0,-2 0 0 0 0,1-1 0 0 0,-1 0 1 0 0,0 0-1 0 0,0-1 0 0 0,-1 1 1 0 0,0-2-1 0 0,7-12 0 0 0,-11 18-285 0 0,-1-1 0 0 0,1 0 0 0 0,-1 0-1 0 0,0 0 1 0 0,0 0 0 0 0,0 0 0 0 0,-1 0 0 0 0,1 0-1 0 0,-1 0 1 0 0,0 0 0 0 0,0 0 0 0 0,0 0 0 0 0,-1 0-1 0 0,1 0 1 0 0,-1 0 0 0 0,0 0 0 0 0,0 0 0 0 0,-1 1-1 0 0,1-1 1 0 0,-1 0 0 0 0,0 1 0 0 0,0-1 0 0 0,0 1-1 0 0,0-1 1 0 0,0 1 0 0 0,-1 0 0 0 0,0 0 0 0 0,1 0-1 0 0,-1 0 1 0 0,0 1 0 0 0,-1-1 0 0 0,1 1 0 0 0,-5-3-1 0 0,-2-2-79 0 0,0 1 1 0 0,0 1-1 0 0,0-1 0 0 0,-1 2 0 0 0,0 0 0 0 0,0 0 0 0 0,0 1 0 0 0,-1 0 0 0 0,1 1 0 0 0,-1 0 0 0 0,1 1 0 0 0,-1 0 0 0 0,0 1 0 0 0,1 0 0 0 0,-1 1 0 0 0,1 0 0 0 0,-1 1 0 0 0,1 0 0 0 0,-1 1 1 0 0,1 0-1 0 0,0 1 0 0 0,0 0 0 0 0,0 1 0 0 0,1 0 0 0 0,0 1 0 0 0,-16 11 0 0 0,16-11-4 0 0,1 1 1 0 0,0 1-1 0 0,0-1 0 0 0,1 2 0 0 0,0-1 1 0 0,0 1-1 0 0,1 0 0 0 0,0 1 1 0 0,1 0-1 0 0,0 0 0 0 0,0 0 0 0 0,1 0 1 0 0,1 1-1 0 0,0 0 0 0 0,0 0 1 0 0,1 1-1 0 0,0-1 0 0 0,1 1 0 0 0,0-1 1 0 0,1 1-1 0 0,1-1 0 0 0,-1 1 1 0 0,2 0-1 0 0,0 0 0 0 0,0-1 1 0 0,5 21-1 0 0,1-10-22 0 0,1 0 1 0 0,1-1 0 0 0,1 1-1 0 0,0-2 1 0 0,2 1 0 0 0,0-2-1 0 0,1 0 1 0 0,1 0-1 0 0,1-1 1 0 0,1-1 0 0 0,0 0-1 0 0,1-1 1 0 0,1-1 0 0 0,0-1-1 0 0,31 18 1 0 0,-30-21-473 0 0,0-1 0 0 0,0-1-1 0 0,1-1 1 0 0,1-1 0 0 0,-1-1 0 0 0,1-1 0 0 0,0 0 0 0 0,1-2 0 0 0,-1 0 0 0 0,36-1 0 0 0,-23-3-1563 0 0,0-2 1 0 0,47-10-1 0 0,15-14-4785 0 0,-43 6 241 0 0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2:54.1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507 879 148 0 0,'62'-31'14891'0'0,"-7"-10"-9668"0"0,-47 34-5039 0 0,1-1-1 0 0,-1 0 1 0 0,13-15 0 0 0,-19 20-189 0 0,0 1-1 0 0,-1-1 1 0 0,1 0-1 0 0,0 0 1 0 0,-1 0-1 0 0,0 0 1 0 0,0 0-1 0 0,0 0 1 0 0,0 0 0 0 0,0-1-1 0 0,0 1 1 0 0,-1 0-1 0 0,0 0 1 0 0,1-1-1 0 0,-2-4 1 0 0,-1 4 39 0 0,-1-1-1 0 0,0 1 1 0 0,0 0 0 0 0,0 0 0 0 0,-1 1-1 0 0,1-1 1 0 0,-1 1 0 0 0,0 0 0 0 0,0 0 0 0 0,-6-4-1 0 0,9 6-14 0 0,-12-6 83 0 0,0-1-1 0 0,-1 1 1 0 0,0 1 0 0 0,0 1 0 0 0,-1 0-1 0 0,1 1 1 0 0,-1 0 0 0 0,0 1 0 0 0,-22-2-1 0 0,9 3 61 0 0,0 1 1 0 0,0 2-1 0 0,1 0 0 0 0,-38 7 0 0 0,43-3-61 0 0,0 1-1 0 0,0 0 1 0 0,1 1 0 0 0,0 2-1 0 0,0 0 1 0 0,1 1 0 0 0,0 1-1 0 0,0 1 1 0 0,-21 17 0 0 0,34-23-61 0 0,1 0 1 0 0,0 0-1 0 0,0 1 1 0 0,0-1-1 0 0,1 1 1 0 0,0 1-1 0 0,0-1 1 0 0,0 1-1 0 0,1 0 1 0 0,0 0-1 0 0,-3 12 1 0 0,5-13-20 0 0,1 0-1 0 0,0 0 1 0 0,0 0 0 0 0,1 1-1 0 0,0-1 1 0 0,0 0 0 0 0,0 0-1 0 0,1 0 1 0 0,0 0 0 0 0,1 0-1 0 0,0 0 1 0 0,0 0 0 0 0,0 0-1 0 0,1-1 1 0 0,0 1 0 0 0,4 6-1 0 0,-3-5-55 0 0,1 0-1 0 0,-1 0 0 0 0,2-1 1 0 0,-1 1-1 0 0,1-1 1 0 0,0 0-1 0 0,1-1 0 0 0,-1 1 1 0 0,1-1-1 0 0,1-1 0 0 0,-1 1 1 0 0,1-1-1 0 0,0-1 1 0 0,0 1-1 0 0,0-1 0 0 0,1-1 1 0 0,0 0-1 0 0,-1 0 0 0 0,1 0 1 0 0,0-1-1 0 0,0 0 1 0 0,0-1-1 0 0,1 0 0 0 0,-1-1 1 0 0,0 0-1 0 0,0 0 0 0 0,0-1 1 0 0,1 0-1 0 0,-1 0 1 0 0,0-1-1 0 0,0-1 0 0 0,-1 1 1 0 0,1-1-1 0 0,0-1 0 0 0,-1 0 1 0 0,0 0-1 0 0,0 0 1 0 0,0-1-1 0 0,0 0 0 0 0,-1-1 1 0 0,0 0-1 0 0,0 0 0 0 0,0-1 1 0 0,-1 1-1 0 0,9-13 0 0 0,8-18-279 0 0,-2 0-1 0 0,-2-1 1 0 0,-1-1-1 0 0,13-43 1 0 0,40-168 428 0 0,-60 208 643 0 0,-3 0-1 0 0,-1-1 0 0 0,-2 1 0 0 0,-2-1 1 0 0,-2 0-1 0 0,-2 0 0 0 0,-1 0 0 0 0,-3 1 1 0 0,-11-51-1 0 0,16 93-749 0 0,0-1 1 0 0,0 1-1 0 0,0 0 1 0 0,0-1-1 0 0,0 1 1 0 0,0-1-1 0 0,0 1 0 0 0,0 0 1 0 0,0-1-1 0 0,0 1 1 0 0,0-1-1 0 0,0 1 1 0 0,0 0-1 0 0,0-1 0 0 0,0 1 1 0 0,0 0-1 0 0,-1-1 1 0 0,1 1-1 0 0,0-1 1 0 0,0 1-1 0 0,0 0 0 0 0,-1-1 1 0 0,1 1-1 0 0,0 0 1 0 0,0 0-1 0 0,-1-1 0 0 0,1 1 1 0 0,0 0-1 0 0,-1 0 1 0 0,1-1-1 0 0,0 1 1 0 0,-1 0-1 0 0,1 0 0 0 0,0 0 1 0 0,-1 0-1 0 0,1-1 1 0 0,0 1-1 0 0,-1 0 1 0 0,1 0-1 0 0,-1 0 0 0 0,1 0 1 0 0,0 0-1 0 0,-1 0 1 0 0,1 0-1 0 0,-1 0 1 0 0,1 0-1 0 0,0 0 0 0 0,-1 0 1 0 0,0 1-1 0 0,-12 21 143 0 0,-4 36 7 0 0,12-11-156 0 0,2 0-1 0 0,3 1 1 0 0,1-1-1 0 0,3 0 1 0 0,11 58-1 0 0,71 225-1649 0 0,-74-292 772 0 0,2 0-1 0 0,20 38 0 0 0,-27-62-297 0 0,1 0 1 0 0,1-1-1 0 0,13 15 0 0 0,-16-21-224 0 0,20 16-4199 0 0,-19-18 4199 0 0,0 0 0 0 0,8 4 0 0 0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2:55.1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401 297 1668 0 0,'29'-50'9424'0'0,"28"-17"-4393"0"0,2-3-1972 0 0,-57 68-2950 0 0,-1 0-1 0 0,1 0 0 0 0,-1 1 0 0 0,0-1 0 0 0,0 0 1 0 0,1-1-1 0 0,-1 1 0 0 0,-1 0 0 0 0,1 0 1 0 0,0 0-1 0 0,0 0 0 0 0,-1-1 0 0 0,1 1 0 0 0,-1 0 1 0 0,0-1-1 0 0,0 1 0 0 0,0 0 0 0 0,0-1 0 0 0,0 1 1 0 0,0 0-1 0 0,-1-1 0 0 0,1 1 0 0 0,-1 0 1 0 0,1 0-1 0 0,-1-1 0 0 0,0 1 0 0 0,0 0 0 0 0,-2-3 1 0 0,0 2-48 0 0,0-1 0 0 0,-1 1 0 0 0,1 0 0 0 0,-1 1 1 0 0,0-1-1 0 0,0 1 0 0 0,0-1 0 0 0,0 1 0 0 0,0 0 1 0 0,-1 1-1 0 0,1-1 0 0 0,0 1 0 0 0,-8-2 0 0 0,-8 0 86 0 0,0 0-1 0 0,0 1 1 0 0,-1 1-1 0 0,1 1 1 0 0,-1 0-1 0 0,1 2 1 0 0,0 1-1 0 0,0 0 0 0 0,0 1 1 0 0,-25 9-1 0 0,27-7-81 0 0,1 1-1 0 0,0 0 1 0 0,0 1-1 0 0,1 1 1 0 0,0 0-1 0 0,0 1 1 0 0,1 1-1 0 0,1 0 1 0 0,0 1-1 0 0,0 1 1 0 0,-16 20-1 0 0,25-25-73 0 0,0 0 0 0 0,1-1 1 0 0,-1 1-1 0 0,2 1 0 0 0,-1-1 0 0 0,1 0 0 0 0,1 1 0 0 0,-1 0 0 0 0,2 0 0 0 0,-1 0 0 0 0,1-1 0 0 0,0 12 0 0 0,1-7-90 0 0,0 0-1 0 0,2 1 1 0 0,-1-1-1 0 0,2 0 0 0 0,-1 0 1 0 0,2 0-1 0 0,0-1 1 0 0,6 16-1 0 0,-5-19-21 0 0,-1 1 0 0 0,1-1 0 0 0,1 0 0 0 0,0 0 0 0 0,0-1 0 0 0,1 0 0 0 0,0 0 0 0 0,0 0 0 0 0,1-1-1 0 0,11 9 1 0 0,-13-12 38 0 0,0 0-1 0 0,0-1 0 0 0,0 0 0 0 0,1 0 0 0 0,-1 0 1 0 0,1-1-1 0 0,0 0 0 0 0,-1 0 0 0 0,1-1 1 0 0,0 0-1 0 0,0 0 0 0 0,0 0 0 0 0,0-1 0 0 0,0 0 1 0 0,0-1-1 0 0,9-1 0 0 0,-7 0 70 0 0,0-1 0 0 0,0 0 0 0 0,-1 0 0 0 0,0-1-1 0 0,1-1 1 0 0,-1 1 0 0 0,-1-1 0 0 0,1 0 0 0 0,-1-1 0 0 0,0 0 0 0 0,0 0 0 0 0,0-1-1 0 0,-1 1 1 0 0,9-14 0 0 0,8-12 614 0 0,-1-2 1 0 0,19-38-1 0 0,-25 42 361 0 0,40-77 2341 0 0,-56 106-3132 0 0,10 34-407 0 0,-8 0-182 0 0,2-1 1 0 0,1 0 0 0 0,2 0 0 0 0,1-1 0 0 0,1 0 0 0 0,2 0 0 0 0,1-1 0 0 0,1 0 0 0 0,27 43 0 0 0,-40-72 423 0 0,1 1 0 0 0,0 0 0 0 0,1-1 0 0 0,-1 1-1 0 0,0-1 1 0 0,0 1 0 0 0,1-1 0 0 0,-1 0 0 0 0,0 1 0 0 0,1-1 0 0 0,-1 0 0 0 0,1 0-1 0 0,0 0 1 0 0,-1 0 0 0 0,1 0 0 0 0,0-1 0 0 0,0 1 0 0 0,0 0 0 0 0,-1-1-1 0 0,1 1 1 0 0,0-1 0 0 0,0 0 0 0 0,0 0 0 0 0,0 0 0 0 0,0 0 0 0 0,0 0 0 0 0,0 0-1 0 0,0 0 1 0 0,-1 0 0 0 0,1-1 0 0 0,0 1 0 0 0,0-1 0 0 0,0 1 0 0 0,0-1-1 0 0,-1 0 1 0 0,1 0 0 0 0,2-1 0 0 0,4-4 99 0 0,0 0-1 0 0,-1 0 1 0 0,0 0 0 0 0,0-1-1 0 0,10-13 1 0 0,-7 9 99 0 0,76-92 1188 0 0,-55 63-343 0 0,65-64 1 0 0,-95 103-1050 0 0,0 0 1 0 0,0-1-1 0 0,1 1 0 0 0,-1 0 1 0 0,0 0-1 0 0,0 0 1 0 0,1 0-1 0 0,-1 0 0 0 0,0 1 1 0 0,1-1-1 0 0,-1 0 1 0 0,1 1-1 0 0,-1-1 0 0 0,1 1 1 0 0,-1-1-1 0 0,1 1 1 0 0,-1 0-1 0 0,1-1 0 0 0,0 1 1 0 0,-1 0-1 0 0,1 0 1 0 0,-1 0-1 0 0,1 0 0 0 0,0 1 1 0 0,-1-1-1 0 0,1 0 0 0 0,-1 1 1 0 0,1-1-1 0 0,-1 1 1 0 0,1-1-1 0 0,-1 1 0 0 0,1 0 1 0 0,-1 0-1 0 0,0-1 1 0 0,1 1-1 0 0,-1 0 0 0 0,0 0 1 0 0,0 0-1 0 0,0 1 1 0 0,1-1-1 0 0,-1 0 0 0 0,0 0 1 0 0,-1 1-1 0 0,1-1 1 0 0,0 0-1 0 0,0 1 0 0 0,0-1 1 0 0,0 3-1 0 0,6 10-26 0 0,-1 1-1 0 0,-1 0 1 0 0,0 0-1 0 0,3 18 1 0 0,-2-7 29 0 0,51 131 492 0 0,-57-157-487 0 0,1 1 1 0 0,-1-1 0 0 0,1 1 0 0 0,-1-1 0 0 0,0 1 0 0 0,1-1 0 0 0,-1 1 0 0 0,1-1 0 0 0,-1 1-1 0 0,1-1 1 0 0,-1 0 0 0 0,1 1 0 0 0,-1-1 0 0 0,1 0 0 0 0,0 0 0 0 0,-1 1 0 0 0,1-1 0 0 0,0 0-1 0 0,-1 0 1 0 0,1 0 0 0 0,-1 0 0 0 0,1 0 0 0 0,0 0 0 0 0,-1 0 0 0 0,1 0 0 0 0,0 0 0 0 0,-1 0-1 0 0,1 0 1 0 0,0 0 0 0 0,-1 0 0 0 0,1 0 0 0 0,-1 0 0 0 0,1-1 0 0 0,0 1 0 0 0,-1 0 0 0 0,1-1-1 0 0,-1 1 1 0 0,1 0 0 0 0,-1-1 0 0 0,1 1 0 0 0,-1-1 0 0 0,1 1 0 0 0,-1 0 0 0 0,1-1 0 0 0,-1 1-1 0 0,1-2 1 0 0,23-23-5 0 0,-23 24 11 0 0,92-124-663 0 0,22-25 105 0 0,-108 141 561 0 0,0 1-1 0 0,0 0 1 0 0,1 1-1 0 0,0 0 0 0 0,1 0 1 0 0,0 1-1 0 0,0 0 1 0 0,12-6-1 0 0,-20 12 8 0 0,0-1 1 0 0,0 1-1 0 0,0 0 0 0 0,0 0 0 0 0,0 0 0 0 0,0 0 1 0 0,0 0-1 0 0,1 0 0 0 0,-1 0 0 0 0,0 1 0 0 0,0-1 1 0 0,0 0-1 0 0,0 1 0 0 0,0-1 0 0 0,0 0 0 0 0,0 1 1 0 0,0-1-1 0 0,0 1 0 0 0,-1 0 0 0 0,1-1 0 0 0,0 1 1 0 0,0 0-1 0 0,0-1 0 0 0,-1 1 0 0 0,1 0 0 0 0,0 0 0 0 0,-1 0 1 0 0,1 0-1 0 0,0 0 0 0 0,0 1 0 0 0,15 31 202 0 0,-15-30-175 0 0,7 16-154 0 0,11 30 220 0 0,2-1-1 0 0,1-1 1 0 0,3-2-1 0 0,31 43 0 0 0,-46-74-582 0 0,1-2-1 0 0,0 1 1 0 0,1-2-1 0 0,0 1 1 0 0,1-2-1 0 0,0 0 0 0 0,16 9 1 0 0,-17-13-537 0 0,0 0 0 0 0,0-1 0 0 0,0 0-1 0 0,1-1 1 0 0,-1 0 0 0 0,1-1 0 0 0,0-1 0 0 0,0 0 0 0 0,0 0 0 0 0,15-1 0 0 0,1-4-3760 0 0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2:55.5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246 49 2440 0 0,'-12'-36'12219'0'0,"10"35"-11927"0"0,0-1-1 0 0,0 1 1 0 0,1 0 0 0 0,-1 0 0 0 0,0 0 0 0 0,0 0 0 0 0,0 0-1 0 0,0 0 1 0 0,0 0 0 0 0,0 1 0 0 0,0-1 0 0 0,-1 1 0 0 0,1 0-1 0 0,0-1 1 0 0,0 1 0 0 0,0 0 0 0 0,0 0 0 0 0,-1 1 0 0 0,1-1-1 0 0,-3 1 1 0 0,0 0-25 0 0,-1 1-1 0 0,0 0 1 0 0,1 0-1 0 0,-1 1 1 0 0,1 0 0 0 0,0 0-1 0 0,-7 5 1 0 0,-1 2-71 0 0,1 0-1 0 0,0 1 1 0 0,1 0 0 0 0,0 1 0 0 0,-10 14 0 0 0,13-14-113 0 0,1 0 1 0 0,1 0 0 0 0,-1 0-1 0 0,2 1 1 0 0,0 0 0 0 0,0 0-1 0 0,1 1 1 0 0,1-1-1 0 0,0 1 1 0 0,1 0 0 0 0,0-1-1 0 0,2 1 1 0 0,-1 0-1 0 0,3 19 1 0 0,-1-24-300 0 0,0 0-1 0 0,1 0 1 0 0,1 1-1 0 0,-1-1 1 0 0,1-1-1 0 0,1 1 1 0 0,0 0 0 0 0,0-1-1 0 0,0 0 1 0 0,1 0-1 0 0,1 0 1 0 0,-1 0-1 0 0,1-1 1 0 0,0 0 0 0 0,1 0-1 0 0,0-1 1 0 0,0 1-1 0 0,0-2 1 0 0,1 1-1 0 0,0-1 1 0 0,0 0 0 0 0,9 4-1 0 0,-7-5-901 0 0,1-1 1 0 0,-1 0-1 0 0,1 0 0 0 0,-1-1 1 0 0,1 0-1 0 0,0-1 0 0 0,0 0 0 0 0,-1-1 1 0 0,1 0-1 0 0,0-1 0 0 0,17-3 1 0 0,-1 0-3438 0 0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2:55.8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0 415 2636 0 0,'31'-15'9383'0'0,"-3"0"-3510"0"0,20-8-1646 0 0,-34 16-4134 0 0,1 1 0 0 0,-1 1 1 0 0,21-4-1 0 0,-4 3-256 0 0,-1-1 0 0 0,1-2-1 0 0,-1 0 1 0 0,-1-3 0 0 0,0 0-1 0 0,0-2 1 0 0,39-25 0 0 0,-64 36 333 0 0,1-1-1 0 0,-1 1 1 0 0,0-1 0 0 0,0 0 0 0 0,0 0-1 0 0,-1 0 1 0 0,1-1 0 0 0,-1 1-1 0 0,0-1 1 0 0,-1 0 0 0 0,1 0 0 0 0,-1 0-1 0 0,0 0 1 0 0,0 0 0 0 0,0 0-1 0 0,-1-1 1 0 0,0 1 0 0 0,0-1 0 0 0,0 1-1 0 0,0-11 1 0 0,-2 11-138 0 0,0 0 0 0 0,0 0 1 0 0,0 0-1 0 0,-1 0 0 0 0,1 1 0 0 0,-1-1 0 0 0,-1 0 1 0 0,1 1-1 0 0,0 0 0 0 0,-1-1 0 0 0,0 1 0 0 0,0 0 0 0 0,0 1 1 0 0,-1-1-1 0 0,1 0 0 0 0,-1 1 0 0 0,0 0 0 0 0,0 0 0 0 0,0 0 1 0 0,0 0-1 0 0,0 1 0 0 0,-1-1 0 0 0,-6-1 0 0 0,0-1 6 0 0,-1 1 0 0 0,-1 0 0 0 0,1 1 0 0 0,0 0 0 0 0,-1 1 0 0 0,0 1-1 0 0,1 0 1 0 0,-1 0 0 0 0,0 1 0 0 0,1 1 0 0 0,-1 0 0 0 0,0 1 0 0 0,1 0-1 0 0,-1 1 1 0 0,1 0 0 0 0,0 1 0 0 0,0 1 0 0 0,0 0 0 0 0,1 0 0 0 0,-1 1-1 0 0,2 1 1 0 0,-1 0 0 0 0,0 0 0 0 0,1 1 0 0 0,1 0 0 0 0,-1 1 0 0 0,-13 16-1 0 0,13-14 87 0 0,1 0-1 0 0,0 1 1 0 0,1 0-1 0 0,0 0 1 0 0,1 1-1 0 0,0-1 1 0 0,1 2-1 0 0,1-1 1 0 0,0 1-1 0 0,0 0 1 0 0,2 0-1 0 0,0 0 1 0 0,0 0-1 0 0,1 0 1 0 0,1 1-1 0 0,1-1 1 0 0,0 1-1 0 0,0-1 1 0 0,2 1-1 0 0,0-1 0 0 0,0 0 1 0 0,1 1-1 0 0,1-1 1 0 0,7 16-1 0 0,-5-16-164 0 0,1-1-1 0 0,1 1 1 0 0,0-1-1 0 0,1-1 1 0 0,0 0-1 0 0,1 0 1 0 0,1-1-1 0 0,0 0 1 0 0,0-1-1 0 0,1 0 1 0 0,0-1-1 0 0,0 0 1 0 0,1-1-1 0 0,1 0 1 0 0,-1-1-1 0 0,28 10 1 0 0,-24-12-785 0 0,0 0 0 0 0,0-1 0 0 0,0-1 0 0 0,1-1 0 0 0,-1 0 0 0 0,21-1 0 0 0,-19-2-1326 0 0,0-1 0 0 0,0 0 1 0 0,0-2-1 0 0,-1 0 0 0 0,32-11 1 0 0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2:56.4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353 163 1576 0 0,'31'-27'7932'0'0,"-20"18"-6301"0"0,0 1 1 0 0,-1-1 0 0 0,0-1 0 0 0,0 0 0 0 0,-1 0 0 0 0,11-16 0 0 0,-20 25-1557 0 0,0 0 0 0 0,1 0 0 0 0,-1-1 0 0 0,0 1-1 0 0,1 0 1 0 0,-1 0 0 0 0,0 0 0 0 0,0-1 0 0 0,0 1 0 0 0,0 0 0 0 0,0 0-1 0 0,0 0 1 0 0,0-1 0 0 0,-1 1 0 0 0,1 0 0 0 0,0 0 0 0 0,-1 0 0 0 0,1 0-1 0 0,-1-1 1 0 0,1 1 0 0 0,-1 0 0 0 0,1 0 0 0 0,-1 0 0 0 0,0 0-1 0 0,0 0 1 0 0,1 0 0 0 0,-1 1 0 0 0,0-1 0 0 0,0 0 0 0 0,0 0 0 0 0,0 0-1 0 0,0 1 1 0 0,0-1 0 0 0,0 1 0 0 0,0-1 0 0 0,0 1 0 0 0,-2-1-1 0 0,-2-2 97 0 0,0 1-1 0 0,0 0 0 0 0,0 0 1 0 0,0 0-1 0 0,0 0 0 0 0,-8 0 1 0 0,-3 1 29 0 0,1 1 0 0 0,0 1 0 0 0,-1 0 0 0 0,1 2 0 0 0,0-1 0 0 0,0 2 0 0 0,0 0 0 0 0,0 0 0 0 0,1 2 0 0 0,0 0 0 0 0,0 0 0 0 0,-14 9 0 0 0,12-5-94 0 0,0 1 1 0 0,0 0 0 0 0,1 1 0 0 0,0 1 0 0 0,1 0 0 0 0,0 1 0 0 0,2 0 0 0 0,-1 1 0 0 0,-11 20 0 0 0,18-25-60 0 0,0 0 1 0 0,1 1 0 0 0,0 0-1 0 0,1 0 1 0 0,0 0 0 0 0,1 1 0 0 0,0-1-1 0 0,1 1 1 0 0,0 0 0 0 0,1 0-1 0 0,1 0 1 0 0,-1-1 0 0 0,3 15 0 0 0,0-10-82 0 0,1 0 1 0 0,1 0-1 0 0,0 0 1 0 0,1-1-1 0 0,1 0 1 0 0,1 0-1 0 0,0 0 1 0 0,16 25-1 0 0,-6-16-379 0 0,1-1-1 0 0,2 0 1 0 0,0-1-1 0 0,1-2 0 0 0,1 0 1 0 0,1-1-1 0 0,1-1 1 0 0,0-1-1 0 0,1-1 1 0 0,33 15-1 0 0,-23-16-885 0 0,1-1 0 0 0,1-2 0 0 0,0-2 0 0 0,46 8 0 0 0,-41-12-2940 0 0,72 1 1 0 0,-54-8-2840 0 0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2:57.2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470 181 436 0 0,'12'-47'10095'0'0,"5"12"-4960"0"0,-15 33-4799 0 0,-1-1-1 0 0,1 0 0 0 0,0 0 0 0 0,-1 0 0 0 0,0 0 0 0 0,1 0 1 0 0,-1 0-1 0 0,0 0 0 0 0,0-5 0 0 0,-1 6-296 0 0,0 1 0 0 0,-1 0-1 0 0,1-1 1 0 0,0 1 0 0 0,-1-1-1 0 0,1 1 1 0 0,-1 0 0 0 0,0-1-1 0 0,0 1 1 0 0,1 0 0 0 0,-1 0 0 0 0,0 0-1 0 0,0 0 1 0 0,0 0 0 0 0,0-1-1 0 0,0 2 1 0 0,0-1 0 0 0,0 0-1 0 0,-1 0 1 0 0,1 0 0 0 0,0 0 0 0 0,0 1-1 0 0,-1-1 1 0 0,1 1 0 0 0,-1-1-1 0 0,1 1 1 0 0,-2-1 0 0 0,-11-3 53 0 0,0 0 0 0 0,1 1 1 0 0,-2 0-1 0 0,1 1 0 0 0,0 1 1 0 0,0 0-1 0 0,-1 1 0 0 0,1 1 1 0 0,0 0-1 0 0,0 1 0 0 0,-1 0 1 0 0,-14 5-1 0 0,9-2 4 0 0,1 1 0 0 0,-1 1 0 0 0,1 1 0 0 0,0 1 0 0 0,1 0 0 0 0,-1 2-1 0 0,-28 21 1 0 0,38-25-110 0 0,1 0 0 0 0,-1 1 1 0 0,1 0-1 0 0,1 0 0 0 0,0 0 0 0 0,0 1 0 0 0,0 0 0 0 0,1 1 0 0 0,1-1 0 0 0,-1 1 0 0 0,2 0 0 0 0,-1 1 0 0 0,1-1 0 0 0,1 1 0 0 0,0 0 0 0 0,1 0 0 0 0,0 0 0 0 0,0 0 0 0 0,1 0 1 0 0,0 0-1 0 0,1 0 0 0 0,1 0 0 0 0,0 1 0 0 0,0-1 0 0 0,1 0 0 0 0,0 0 0 0 0,1-1 0 0 0,1 1 0 0 0,-1 0 0 0 0,2-1 0 0 0,-1 0 0 0 0,11 17 0 0 0,-8-17-103 0 0,0 1-1 0 0,0-1 0 0 0,1-1 0 0 0,0 1 1 0 0,1-1-1 0 0,0-1 0 0 0,1 0 0 0 0,-1 0 1 0 0,2 0-1 0 0,-1-2 0 0 0,1 1 0 0 0,15 6 0 0 0,-21-11 106 0 0,0 0 0 0 0,0 0 0 0 0,0-1 0 0 0,1 0-1 0 0,-1 0 1 0 0,1 0 0 0 0,-1 0 0 0 0,1-1 0 0 0,-1 0-1 0 0,1 0 1 0 0,-1-1 0 0 0,1 0 0 0 0,-1 0 0 0 0,1 0-1 0 0,-1 0 1 0 0,0-1 0 0 0,0 0 0 0 0,1 0 0 0 0,-1 0-1 0 0,-1-1 1 0 0,1 1 0 0 0,0-1 0 0 0,-1 0 0 0 0,1-1-1 0 0,-1 1 1 0 0,0-1 0 0 0,0 0 0 0 0,0 0 0 0 0,5-8-1 0 0,10-16 502 0 0,-2 0 0 0 0,-1-1-1 0 0,-1-1 1 0 0,-2 0 0 0 0,-1-1-1 0 0,10-37 1 0 0,-11 31 337 0 0,1 1 0 0 0,2 0 1 0 0,2 1-1 0 0,23-36 0 0 0,-35 64-791 0 0,0 1 1 0 0,0 1-1 0 0,1-1 0 0 0,0 1 1 0 0,0-1-1 0 0,0 2 0 0 0,1-1 1 0 0,0 0-1 0 0,0 1 0 0 0,0 0 1 0 0,0 1-1 0 0,1-1 1 0 0,0 1-1 0 0,-1 0 0 0 0,13-3 1 0 0,-13 5-65 0 0,-1 0 0 0 0,0 1 1 0 0,1 0-1 0 0,-1 0 0 0 0,1 0 0 0 0,-1 0 1 0 0,1 1-1 0 0,-1 0 0 0 0,0 0 0 0 0,1 1 1 0 0,-1-1-1 0 0,0 1 0 0 0,0 0 1 0 0,0 1-1 0 0,0-1 0 0 0,0 1 0 0 0,-1 0 1 0 0,1 0-1 0 0,-1 0 0 0 0,0 1 1 0 0,6 6-1 0 0,2 2-151 0 0,-2 1 0 0 0,0 1 0 0 0,-1 0 0 0 0,0 0 0 0 0,-1 1 0 0 0,-1 0 0 0 0,0 0 1 0 0,-1 1-1 0 0,7 27 0 0 0,-6-14-60 0 0,-1 0 0 0 0,-1 0-1 0 0,-2 1 1 0 0,-1 49 0 0 0,-4-45-4 0 0,-13 54-1 0 0,11-63 224 0 0,0-14 92 0 0,1-14 33 0 0,7-23 39 0 0,18-18-32 0 0,2 2 0 0 0,3 1 0 0 0,1 1 0 0 0,1 1 0 0 0,3 2 0 0 0,1 1 0 0 0,70-59 0 0 0,-94 87-73 0 0,0 1 1 0 0,1 0 0 0 0,0 0 0 0 0,0 1 0 0 0,0 1 0 0 0,1-1 0 0 0,0 2 0 0 0,0-1-1 0 0,19-4 1 0 0,-28 9-35 0 0,-1 0 0 0 0,0 0-1 0 0,1 1 1 0 0,-1-1-1 0 0,0 0 1 0 0,1 0 0 0 0,-1 1-1 0 0,0-1 1 0 0,1 1-1 0 0,-1-1 1 0 0,0 1 0 0 0,0-1-1 0 0,0 1 1 0 0,1 0-1 0 0,-1 0 1 0 0,0-1 0 0 0,0 1-1 0 0,0 0 1 0 0,0 0-1 0 0,0 0 1 0 0,-1 0 0 0 0,1 0-1 0 0,0 0 1 0 0,0 0 0 0 0,-1 1-1 0 0,1-1 1 0 0,-1 0-1 0 0,1 0 1 0 0,-1 1 0 0 0,1 1-1 0 0,10 43 45 0 0,-10-38-24 0 0,10 70-245 0 0,-4-30-665 0 0,16 66 0 0 0,-19-100-57 0 0,0 0 1 0 0,2 0-1 0 0,0 0 0 0 0,0-1 0 0 0,1 1 0 0 0,1-1 1 0 0,0-1-1 0 0,18 22 0 0 0,4-12-5565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0:15.5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322 95 1720 0 0,'-9'-15'5061'0'0,"1"0"-2959"0"0,6 9-1477 0 0,-1 1-1 0 0,1 0 1 0 0,-1 0-1 0 0,0 0 1 0 0,0 0-1 0 0,-1 0 1 0 0,1 1-1 0 0,-1 0 1 0 0,0 0-1 0 0,-1 0 1 0 0,-6-6-1 0 0,8 9-542 0 0,0 1 0 0 0,0-1 0 0 0,1 1 0 0 0,-1 0 0 0 0,0 0 0 0 0,0 0-1 0 0,0 0 1 0 0,1 0 0 0 0,-1 0 0 0 0,0 1 0 0 0,0-1 0 0 0,0 1-1 0 0,1 0 1 0 0,-1 0 0 0 0,-4 2 0 0 0,-1 1 50 0 0,0 1 0 0 0,0 0 0 0 0,1 0 0 0 0,-1 1 0 0 0,1 0 0 0 0,0 0 0 0 0,1 1-1 0 0,-1 0 1 0 0,1 0 0 0 0,1 0 0 0 0,-1 1 0 0 0,-5 11 0 0 0,-3 6 94 0 0,2 1 0 0 0,-17 48 0 0 0,13-21-160 0 0,3 0 1 0 0,3 0 0 0 0,1 2-1 0 0,3-1 1 0 0,2 1-1 0 0,3-1 1 0 0,2 1 0 0 0,8 56-1 0 0,9 8-958 0 0,5-1 0 0 0,61 181 0 0 0,-50-181-1570 0 0,-16-38-6586 0 0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2:57.6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7 170 2300 0 0,'-7'-125'25012'0'0,"8"135"-24913"0"0,6 59 147 0 0,15 75 0 0 0,-14-109-496 0 0,1-1-1 0 0,1-1 1 0 0,2 0 0 0 0,18 35-1 0 0,-29-67 252 0 0,-1 0-1 0 0,0 1 1 0 0,1-1-1 0 0,-1 0 1 0 0,1 0-1 0 0,0 1 1 0 0,-1-1-1 0 0,1 0 1 0 0,0 0-1 0 0,0 0 1 0 0,0 0-1 0 0,0 0 1 0 0,0 0-1 0 0,0 0 1 0 0,0 0-1 0 0,0-1 1 0 0,0 1-1 0 0,0 0 1 0 0,0-1-1 0 0,0 1 1 0 0,1 0-1 0 0,-1-1 1 0 0,0 0-1 0 0,1 1 1 0 0,-1-1-1 0 0,0 0 1 0 0,1 1-1 0 0,-1-1 1 0 0,0 0-1 0 0,1 0 1 0 0,-1 0-1 0 0,0 0 1 0 0,1 0-1 0 0,-1-1 1 0 0,0 1-1 0 0,1 0 1 0 0,-1-1-1 0 0,0 1 1 0 0,0-1-1 0 0,1 1 1 0 0,-1-1-1 0 0,0 1 1 0 0,0-1-1 0 0,0 0 1 0 0,0 0-1 0 0,0 0 1 0 0,0 1-1 0 0,0-1 1 0 0,0 0-1 0 0,2-2 1 0 0,6-8 3 0 0,0 0 0 0 0,0 0 0 0 0,-1-1 0 0 0,7-13 1 0 0,-6 8-73 0 0,36-53-522 0 0,83-124-327 0 0,-102 160-916 0 0,47-47 1 0 0,-72 79 1546 0 0,1 1 1 0 0,0-2-287 0 0,0 2 286 0 0,-1 0 1 0 0,1 0-1 0 0,-1 0 0 0 0,1 0 0 0 0,-1 0 1 0 0,1 1-1 0 0,0-1 0 0 0,0 0 1 0 0,3 0-1 0 0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2:58.3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0 274 2156 0 0,'32'13'10152'0'0,"-12"-13"-8731"0"0,0-2-1 0 0,30-6 1 0 0,-5-3-286 0 0,-1-2-1 0 0,80-34 1 0 0,-118 44-966 0 0,-1 1-1 0 0,0-1 1 0 0,1 0 0 0 0,-1 0-1 0 0,-1 0 1 0 0,1-1 0 0 0,0 1 0 0 0,-1-1-1 0 0,0 0 1 0 0,0-1 0 0 0,0 1 0 0 0,0-1-1 0 0,-1 1 1 0 0,0-1 0 0 0,4-7-1 0 0,-6 9-143 0 0,0-1 0 0 0,-1 1 0 0 0,1-1 0 0 0,-1 1 0 0 0,1-1 0 0 0,-1 1 0 0 0,0-1 0 0 0,0 1 0 0 0,-1-1 0 0 0,1 1 0 0 0,-1-1 0 0 0,0 1 0 0 0,0 0 0 0 0,0-1 0 0 0,0 1 0 0 0,0 0 0 0 0,-1 0 0 0 0,1 0 0 0 0,-1 0 0 0 0,0 0 0 0 0,0 0 0 0 0,0 0 0 0 0,-1 0 0 0 0,1 1 0 0 0,0-1 0 0 0,-6-3 0 0 0,3 1-38 0 0,0 1 0 0 0,0-1 0 0 0,-1 1-1 0 0,0 0 1 0 0,0 0 0 0 0,0 1 0 0 0,0-1 0 0 0,-1 1-1 0 0,0 1 1 0 0,1-1 0 0 0,-1 1 0 0 0,0 0 0 0 0,0 1 0 0 0,0 0-1 0 0,0 0 1 0 0,0 0 0 0 0,0 1 0 0 0,0 0 0 0 0,0 1-1 0 0,0-1 1 0 0,0 1 0 0 0,0 0 0 0 0,0 1 0 0 0,0 0 0 0 0,0 0-1 0 0,1 1 1 0 0,-1-1 0 0 0,1 1 0 0 0,0 1 0 0 0,-10 5-1 0 0,7-2-3 0 0,-1 0 0 0 0,1 0 0 0 0,0 1 0 0 0,1 0-1 0 0,0 1 1 0 0,0 0 0 0 0,1 0 0 0 0,0 0 0 0 0,0 1 0 0 0,1 0-1 0 0,0 1 1 0 0,1-1 0 0 0,1 1 0 0 0,-1 0 0 0 0,2 0-1 0 0,-1 0 1 0 0,-2 21 0 0 0,4-5-102 0 0,0-1-1 0 0,2 0 1 0 0,2 0 0 0 0,0 0-1 0 0,1 0 1 0 0,2 0 0 0 0,9 30-1 0 0,-10-41 105 0 0,1-1 0 0 0,0-1 0 0 0,1 1 0 0 0,1-1 0 0 0,0 0 0 0 0,1 0 0 0 0,1-1 0 0 0,-1 0 0 0 0,2-1 0 0 0,0 0 0 0 0,0 0 0 0 0,1-1 0 0 0,0 0 0 0 0,15 9 0 0 0,-20-16 8 0 0,-1 0 1 0 0,1 0-1 0 0,0 0 1 0 0,-1-1-1 0 0,1 0 1 0 0,0 0-1 0 0,0-1 1 0 0,1 0-1 0 0,-1 0 1 0 0,0 0-1 0 0,0-1 1 0 0,0 0-1 0 0,8 0 0 0 0,-3-2 120 0 0,0 0-1 0 0,0 0 0 0 0,0-1 0 0 0,0-1 0 0 0,-1 0 1 0 0,19-9-1 0 0,3-6 681 0 0,0-2 1 0 0,-1-1 0 0 0,36-34-1 0 0,-59 49-549 0 0,68-64 1160 0 0,-54 48-1254 0 0,1 1-1 0 0,0 1 1 0 0,2 2 0 0 0,0 0 0 0 0,1 1 0 0 0,35-17 0 0 0,-54 33-170 0 0,0-1 0 0 0,0 1 1 0 0,0-1-1 0 0,1 2 1 0 0,-1-1-1 0 0,0 1 0 0 0,1 1 1 0 0,0-1-1 0 0,-1 1 1 0 0,1 0-1 0 0,-1 1 0 0 0,1 0 1 0 0,-1 0-1 0 0,0 1 1 0 0,10 2-1 0 0,-7 0-29 0 0,0 1 0 0 0,-1-1 0 0 0,0 2 0 0 0,0-1 0 0 0,0 1 0 0 0,0 0 0 0 0,-1 1 0 0 0,0 0 0 0 0,-1 1 0 0 0,8 9-1 0 0,-5-5-13 0 0,0 1 0 0 0,-1 0-1 0 0,-1 1 1 0 0,0 0-1 0 0,-1 0 1 0 0,0 0-1 0 0,-1 1 1 0 0,-1 0-1 0 0,0 1 1 0 0,-1-1 0 0 0,-1 1-1 0 0,-1 0 1 0 0,0-1-1 0 0,0 25 1 0 0,-2-37 71 0 0,0 0 1 0 0,-1 0-1 0 0,1 0 1 0 0,-1 1 0 0 0,0-1-1 0 0,0 0 1 0 0,0 0-1 0 0,0 0 1 0 0,0 0-1 0 0,-1 0 1 0 0,1-1-1 0 0,-1 1 1 0 0,0 0 0 0 0,0-1-1 0 0,0 1 1 0 0,0-1-1 0 0,0 1 1 0 0,-5 3-1 0 0,5-5 68 0 0,0-1-31 0 0,0-1-1 0 0,-1 0 1 0 0,1 1-1 0 0,-1-1 1 0 0,1 0-1 0 0,0 0 1 0 0,0 0-1 0 0,0 0 1 0 0,-4-3-1 0 0,5 1-26 0 0,0 0 1 0 0,0 0-1 0 0,0 0 0 0 0,1 0 1 0 0,-1 0-1 0 0,1 0 0 0 0,-1 0 0 0 0,1 0 1 0 0,0 0-1 0 0,0 0 0 0 0,0 0 1 0 0,1 0-1 0 0,-1 0 0 0 0,1-1 0 0 0,0 1 1 0 0,1-4-1 0 0,23-49-88 0 0,-18 43 24 0 0,8-15-89 0 0,1 2 0 0 0,1 0 0 0 0,1 1 0 0 0,2 1 0 0 0,0 1 0 0 0,1 1 0 0 0,2 0 0 0 0,46-33 0 0 0,-50 41-639 0 0,1 2-1 0 0,1 0 1 0 0,43-17-1 0 0,-53 25-384 0 0,1 0 0 0 0,0 1 0 0 0,0 1 0 0 0,18-3 0 0 0,23 8-7901 0 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2:58.7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90 233 2472 0 0,'0'-87'11513'0'0,"1"73"-10500"0"0,0 0 1 0 0,1 0-1 0 0,1 0 1 0 0,1 0-1 0 0,0 1 1 0 0,0 0-1 0 0,10-20 1 0 0,-13 32-1002 0 0,-1 0 0 0 0,0 0 1 0 0,1 0-1 0 0,-1 0 0 0 0,0 0 1 0 0,1 1-1 0 0,-1-1 0 0 0,1 0 1 0 0,0 0-1 0 0,-1 0 0 0 0,1 1 1 0 0,0-1-1 0 0,-1 0 0 0 0,1 1 1 0 0,0-1-1 0 0,0 0 0 0 0,-1 1 1 0 0,1-1-1 0 0,0 1 0 0 0,0 0 1 0 0,1-1-1 0 0,3 16 371 0 0,-11 36 108 0 0,-18 35-485 0 0,-74 342 126 0 0,92-385-121 0 0,1 0 0 0 0,3 0 1 0 0,1 0-1 0 0,2 1 1 0 0,2-1-1 0 0,2 0 0 0 0,2 0 1 0 0,12 41-1 0 0,-12-64-816 0 0,0 0-1 0 0,2 0 0 0 0,0-1 1 0 0,0-1-1 0 0,16 21 0 0 0,-20-32 338 0 0,0-1-1 0 0,0 1 0 0 0,1-1 1 0 0,0-1-1 0 0,0 1 0 0 0,0-1 0 0 0,10 6 1 0 0,-13-9 305 0 0,1 0 1 0 0,0 0-1 0 0,0-1 1 0 0,0 1-1 0 0,0-1 1 0 0,0 0-1 0 0,0 0 1 0 0,0 0-1 0 0,0-1 1 0 0,0 0-1 0 0,0 1 1 0 0,0-1-1 0 0,0 0 0 0 0,1-1 1 0 0,4 0-1 0 0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2:59.0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117 137 3388 0 0,'-15'-9'2351'0'0,"0"-1"0"0"0,0 0-1 0 0,2-1 1 0 0,-1-1 0 0 0,1 0-1 0 0,-17-21 1 0 0,30 33-2266 0 0,0-1-1 0 0,-1 0 1 0 0,1 1 0 0 0,0-1-1 0 0,0 0 1 0 0,0 1 0 0 0,0-1-1 0 0,0 0 1 0 0,0 1 0 0 0,0-1-1 0 0,0 0 1 0 0,0 1-1 0 0,0-1 1 0 0,1 0 0 0 0,-1 1-1 0 0,0-1 1 0 0,0 1 0 0 0,0-1-1 0 0,1 0 1 0 0,-1 1 0 0 0,0-1-1 0 0,1 1 1 0 0,-1-1 0 0 0,1 1-1 0 0,-1-1 1 0 0,1 1-1 0 0,-1-1 1 0 0,1 1 0 0 0,-1-1-1 0 0,1 1 1 0 0,-1-1 0 0 0,1 1-1 0 0,-1 0 1 0 0,1 0 0 0 0,0-1-1 0 0,-1 1 1 0 0,1 0-1 0 0,0 0 1 0 0,-1-1 0 0 0,1 1-1 0 0,0 0 1 0 0,0 0 0 0 0,28-8 990 0 0,30 2-1137 0 0,-1 2-1 0 0,109 6 1 0 0,119 29-8733 0 0,-238-24 6045 0 0,-11-3-1490 0 0,-2 0-1942 0 0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2:59.6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73 299 2652 0 0,'-4'17'11629'0'0,"10"-16"-11091"0"0,0 1 0 0 0,0-1 0 0 0,0 0 0 0 0,-1-1 0 0 0,1 1 0 0 0,0-1-1 0 0,0-1 1 0 0,0 1 0 0 0,0-1 0 0 0,11-2 0 0 0,65-18-181 0 0,-67 17-193 0 0,0-1 0 0 0,0-1 0 0 0,-1 0 0 0 0,0-1 0 0 0,0-1 0 0 0,0 0 0 0 0,-1-1 0 0 0,19-17 0 0 0,-29 23-101 0 0,0 0 0 0 0,0 0 0 0 0,0 0 0 0 0,-1 0 1 0 0,1-1-1 0 0,-1 0 0 0 0,0 1 0 0 0,0-1 0 0 0,0 0 0 0 0,0 0 0 0 0,0 0 0 0 0,-1 0 0 0 0,0 0 0 0 0,0 0 0 0 0,0-1 0 0 0,-1 1 0 0 0,1 0 1 0 0,-1 0-1 0 0,0-1 0 0 0,0 1 0 0 0,0 0 0 0 0,-1-1 0 0 0,0 1 0 0 0,0 0 0 0 0,0 0 0 0 0,0 0 0 0 0,0 0 0 0 0,-1 0 0 0 0,0 0 0 0 0,0 0 0 0 0,0 0 1 0 0,0 1-1 0 0,-1-1 0 0 0,1 1 0 0 0,-1-1 0 0 0,-3-2 0 0 0,2 0-68 0 0,-1 0 0 0 0,-1 0 0 0 0,1 1 0 0 0,-1 0 1 0 0,1 0-1 0 0,-2 0 0 0 0,1 1 0 0 0,0 0 0 0 0,-1 0 0 0 0,0 0 0 0 0,0 1 0 0 0,0 0 1 0 0,0 1-1 0 0,0-1 0 0 0,-1 1 0 0 0,1 1 0 0 0,-1-1 0 0 0,1 1 0 0 0,-1 1 0 0 0,1-1 1 0 0,-1 1-1 0 0,0 1 0 0 0,1 0 0 0 0,-1 0 0 0 0,1 0 0 0 0,-1 1 0 0 0,1-1 0 0 0,-1 2 1 0 0,-11 5-1 0 0,8-3-95 0 0,1 0 1 0 0,0 1 0 0 0,0 1-1 0 0,0-1 1 0 0,1 2 0 0 0,0-1 0 0 0,1 1-1 0 0,-1 0 1 0 0,2 1 0 0 0,-1 0-1 0 0,1 0 1 0 0,0 1 0 0 0,1 0 0 0 0,0 0-1 0 0,1 0 1 0 0,0 1 0 0 0,1 0-1 0 0,-6 21 1 0 0,6-13-141 0 0,2 0 0 0 0,0 0-1 0 0,2 0 1 0 0,0 0 0 0 0,1 0 0 0 0,0 0-1 0 0,2-1 1 0 0,0 1 0 0 0,2 0 0 0 0,0-1-1 0 0,0 0 1 0 0,10 18 0 0 0,-9-21 177 0 0,1-1 0 0 0,0 1 0 0 0,1-2 0 0 0,1 1 0 0 0,1-1 0 0 0,0 0-1 0 0,0-1 1 0 0,1 0 0 0 0,0-1 0 0 0,1 0 0 0 0,1-1 0 0 0,0 0 0 0 0,0-1 0 0 0,20 11 0 0 0,-25-17 231 0 0,1 0 1 0 0,-1-1-1 0 0,0 1 0 0 0,1-2 1 0 0,-1 1-1 0 0,1-1 0 0 0,-1 0 1 0 0,1-1-1 0 0,0 0 0 0 0,-1 0 1 0 0,1-1-1 0 0,0 0 0 0 0,-1-1 1 0 0,0 0-1 0 0,1 0 0 0 0,-1-1 1 0 0,0 0-1 0 0,0 0 0 0 0,0-1 1 0 0,0 0-1 0 0,-1 0 1 0 0,0-1-1 0 0,8-5 0 0 0,16-15 1157 0 0,-1 0 1 0 0,-2-2-1 0 0,46-55 0 0 0,-41 45-654 0 0,-1 2-232 0 0,1 1 0 0 0,44-33 0 0 0,-65 57-433 0 0,1 1-1 0 0,-1 1 1 0 0,1 0 0 0 0,1 1-1 0 0,0 0 1 0 0,0 1 0 0 0,0 0-1 0 0,0 1 1 0 0,1 1-1 0 0,27-4 1 0 0,-37 7-52 0 0,1 1 0 0 0,-1 0 1 0 0,0 1-1 0 0,1-1 0 0 0,-1 1 0 0 0,0 0 0 0 0,1 0 1 0 0,-1 0-1 0 0,0 1 0 0 0,0 0 0 0 0,0 0 0 0 0,0 0 0 0 0,-1 1 1 0 0,1-1-1 0 0,-1 1 0 0 0,5 4 0 0 0,-2-1-41 0 0,0 1-1 0 0,0 0 1 0 0,-1 1-1 0 0,0-1 0 0 0,0 1 1 0 0,-1 0-1 0 0,0 1 1 0 0,5 10-1 0 0,3 14-195 0 0,-1 1 1 0 0,-2-1-1 0 0,10 61 0 0 0,-17-81 254 0 0,13 100-401 0 0,-15-102 398 0 0,0-1 1 0 0,-1 0-1 0 0,-1 1 1 0 0,0-1-1 0 0,0 0 1 0 0,-1 0-1 0 0,0 0 1 0 0,-7 18-1 0 0,8-26 40 0 0,0 0-1 0 0,0 1 1 0 0,0-1 0 0 0,0 0-1 0 0,-1 0 1 0 0,1 0 0 0 0,-1 0-1 0 0,1 0 1 0 0,-1 0 0 0 0,0-1-1 0 0,0 1 1 0 0,0 0 0 0 0,0-1-1 0 0,-3 2 1 0 0,4-2 6 0 0,0-1 1 0 0,0 1 0 0 0,0-1-1 0 0,-1 0 1 0 0,1 1-1 0 0,0-1 1 0 0,0 0-1 0 0,-1 0 1 0 0,1 0-1 0 0,0 0 1 0 0,-1 0-1 0 0,1 0 1 0 0,0 0 0 0 0,0-1-1 0 0,-1 1 1 0 0,1 0-1 0 0,0-1 1 0 0,0 1-1 0 0,-1-1 1 0 0,0 0-1 0 0,0-1 2 0 0,-1 1-1 0 0,2-1 0 0 0,-1 0 0 0 0,0 0 1 0 0,0 0-1 0 0,0 0 0 0 0,1 0 0 0 0,-1 0 0 0 0,1-1 1 0 0,0 1-1 0 0,0 0 0 0 0,0-1 0 0 0,0 1 1 0 0,0-1-1 0 0,0 1 0 0 0,1-1 0 0 0,-1 0 0 0 0,1 1 1 0 0,0-1-1 0 0,-1 0 0 0 0,1 1 0 0 0,1-1 0 0 0,-1 0 1 0 0,0 1-1 0 0,2-6 0 0 0,1-5-2 0 0,1 0 0 0 0,1 1-1 0 0,1-1 1 0 0,-1 1 0 0 0,2 0 0 0 0,0 0 0 0 0,0 0-1 0 0,1 1 1 0 0,0 1 0 0 0,1-1 0 0 0,1 1 0 0 0,-1 1-1 0 0,1-1 1 0 0,1 2 0 0 0,0 0 0 0 0,0 0-1 0 0,16-8 1 0 0,-4 3-428 0 0,0 2 0 0 0,1 0 0 0 0,0 1 0 0 0,1 1 1 0 0,0 2-1 0 0,0 0 0 0 0,1 2 0 0 0,29-2 0 0 0,12 6-4106 0 0,-24 5-3287 0 0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3:03.9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543 59 2436 0 0,'18'-32'9061'0'0,"-16"28"-8027"0"0,-1-1 0 0 0,1 0 0 0 0,0-7 0 0 0,-7 14-929 0 0,0 1 1 0 0,0 0 0 0 0,1 1-1 0 0,-1-1 1 0 0,1 1 0 0 0,-5 5-1 0 0,-53 52 713 0 0,3 3 0 0 0,3 2 0 0 0,2 2 0 0 0,-73 127 0 0 0,100-146-563 0 0,2 0 0 0 0,2 1 0 0 0,3 1 0 0 0,1 1 0 0 0,3 1 0 0 0,3 1 0 0 0,1 0 0 0 0,-6 84 0 0 0,18-90-158 0 0,2 0 0 0 0,2 0 0 0 0,1 0 0 0 0,3 0 0 0 0,2-1 0 0 0,3-1 0 0 0,1 1-1 0 0,2-2 1 0 0,43 86 0 0 0,-28-75-817 0 0,2-1-1 0 0,63 80 0 0 0,-55-86-1745 0 0,2-2 0 0 0,71 61 1 0 0,-61-67-4001 0 0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3:04.3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53 201 3092 0 0,'-33'-129'11288'0'0,"17"58"-2372"0"0,26 101-7188 0 0,-15 434 2982 0 0,-3-158-3985 0 0,7-249-670 0 0,4 95-4241 0 0,-2-137 3631 0 0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3:04.7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14 813 704 0 0,'-7'-101'7052'0'0,"1"7"-1069"0"0,5-107-1 0 0,3 173-5257 0 0,1 1 0 0 0,1-1 0 0 0,1 1 0 0 0,1 0-1 0 0,2 1 1 0 0,1-1 0 0 0,1 1 0 0 0,18-35-1 0 0,-22 51-682 0 0,1 0-1 0 0,-1 1 0 0 0,1-1 1 0 0,1 1-1 0 0,0 1 0 0 0,0-1 0 0 0,1 1 1 0 0,0 1-1 0 0,0 0 0 0 0,0 0 1 0 0,1 1-1 0 0,0 0 0 0 0,1 0 1 0 0,-1 1-1 0 0,1 1 0 0 0,0 0 0 0 0,0 0 1 0 0,1 1-1 0 0,-1 1 0 0 0,17-3 1 0 0,-13 5-63 0 0,-1-1 0 0 0,1 2 0 0 0,0 0 1 0 0,-1 1-1 0 0,1 0 0 0 0,-1 1 0 0 0,0 1 1 0 0,0 0-1 0 0,0 1 0 0 0,0 0 0 0 0,-1 1 1 0 0,0 1-1 0 0,0 0 0 0 0,0 1 1 0 0,20 17-1 0 0,-19-14 2 0 0,-2 1-1 0 0,1 1 1 0 0,-2 0 0 0 0,1 0 0 0 0,-2 1 0 0 0,0 1 0 0 0,-1 0-1 0 0,0 0 1 0 0,12 31 0 0 0,-16-35 11 0 0,-2 0 0 0 0,0 1-1 0 0,0-1 1 0 0,-1 0 0 0 0,0 1-1 0 0,-1 0 1 0 0,-1-1 0 0 0,0 1 0 0 0,0 0-1 0 0,-1-1 1 0 0,0 1 0 0 0,-1-1 0 0 0,-1 1-1 0 0,0-1 1 0 0,-8 20 0 0 0,2-12-42 0 0,-1 0 1 0 0,-1-1 0 0 0,-1-1-1 0 0,0 1 1 0 0,-1-2-1 0 0,-1 0 1 0 0,-1-1-1 0 0,0 0 1 0 0,-1-1 0 0 0,-1-1-1 0 0,-33 22 1 0 0,18-17 5 0 0,-1-2 0 0 0,0 0 0 0 0,-1-3 0 0 0,0 0-1 0 0,-1-2 1 0 0,-40 6 0 0 0,61-14 93 0 0,6-2-76 0 0,0 1 1 0 0,-1 0-1 0 0,1 0 1 0 0,0 1-1 0 0,-11 4 1 0 0,17-6-30 0 0,2 0 52 0 0,0 0-1 0 0,0-1 0 0 0,-1 1 0 0 0,1-1 1 0 0,0 1-1 0 0,0-1 0 0 0,0 1 1 0 0,0 0-1 0 0,-1-1 0 0 0,1 1 0 0 0,0-1 1 0 0,0 1-1 0 0,0 0 0 0 0,1-1 1 0 0,-1 1-1 0 0,0 0 0 0 0,0-1 0 0 0,0 1 1 0 0,0-1-1 0 0,0 1 0 0 0,1-1 1 0 0,-1 1-1 0 0,0 0 0 0 0,1-1 1 0 0,-1 1-1 0 0,0-1 0 0 0,1 1 0 0 0,-1-1 1 0 0,1 0-1 0 0,0 1 0 0 0,10 20-59 0 0,214 256 335 0 0,-76-97-2044 0 0,-142-171 1230 0 0,52 57-4281 0 0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3:05.1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19 168 3008 0 0,'-18'-42'15505'0'0,"18"40"-15343"0"0,1 0 1 0 0,-1 0-1 0 0,1 0 1 0 0,-1-1-1 0 0,1 2 0 0 0,0-1 1 0 0,0 0-1 0 0,0 0 0 0 0,0 0 1 0 0,0 0-1 0 0,0 0 0 0 0,1 1 1 0 0,-1-1-1 0 0,1 1 1 0 0,-1-1-1 0 0,1 1 0 0 0,-1-1 1 0 0,1 1-1 0 0,0 0 0 0 0,0 0 1 0 0,2-1-1 0 0,45-20 309 0 0,-42 20-353 0 0,36-12-1174 0 0,2 2 0 0 0,48-8-1 0 0,25 3-9194 0 0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3:05.4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203 1 1712 0 0,'-45'9'12395'0'0,"42"-7"-12028"0"0,0 0 0 0 0,0 1 0 0 0,1-1 0 0 0,0 1 0 0 0,-1 0 0 0 0,1 0 0 0 0,0 0 0 0 0,0 0-1 0 0,0 0 1 0 0,1 0 0 0 0,-1 0 0 0 0,1 0 0 0 0,0 1 0 0 0,0-1 0 0 0,0 1 0 0 0,0-1 0 0 0,0 1 0 0 0,1-1 0 0 0,-1 7 0 0 0,-3 77 1219 0 0,4-82-1421 0 0,-8 399 1248 0 0,8-394-1387 0 0,0 1 1 0 0,-1-1 0 0 0,0 1 0 0 0,-1-1-1 0 0,0 0 1 0 0,0 0 0 0 0,-1 0 0 0 0,-1 0-1 0 0,0 0 1 0 0,0-1 0 0 0,-1 1-1 0 0,0-1 1 0 0,0 0 0 0 0,-1-1 0 0 0,-1 1-1 0 0,1-1 1 0 0,-1-1 0 0 0,-12 11 0 0 0,16-15 319 0 0,-1 0 1 0 0,1 0 0 0 0,0 0 0 0 0,0 1-1 0 0,0-1 1 0 0,1 1 0 0 0,-1 0 0 0 0,-2 5 0 0 0,29-11-243 0 0,84-5-1853 0 0,25-3-3817 0 0,-45 0-4802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0:15.9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41 500 2484 0 0,'-5'-7'654'0'0,"0"0"-1"0"0,1 0 1 0 0,0 0-1 0 0,0 0 1 0 0,0-1-1 0 0,1 0 1 0 0,1 1-1 0 0,-1-1 1 0 0,1 0 0 0 0,0 0-1 0 0,1-1 1 0 0,0 1-1 0 0,0-9 1 0 0,2 7-300 0 0,0 0 1 0 0,0 1 0 0 0,1-1 0 0 0,0 0 0 0 0,1 1 0 0 0,0 0-1 0 0,0 0 1 0 0,1 0 0 0 0,9-17 0 0 0,-1 9-405 0 0,0 0 0 0 0,1 1 0 0 0,1 1 1 0 0,0 0-1 0 0,1 0 0 0 0,0 2 0 0 0,2 0 1 0 0,-1 0-1 0 0,33-17 0 0 0,-17 14-839 0 0,1 2 0 0 0,64-20 0 0 0,15 3-3928 0 0,-92 26 3423 0 0,13-3-2008 0 0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3:06.1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 22 3732 0 0,'-19'-9'13724'0'0,"26"6"-13373"0"0,1 1-1 0 0,-1 0 1 0 0,0 0 0 0 0,1 1-1 0 0,-1 0 1 0 0,1 0 0 0 0,-1 1-1 0 0,1 0 1 0 0,13 1-1 0 0,-14 0-217 0 0,315 19-906 0 0,-252-14-3795 0 0,0 2-3981 0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3:06.5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1 584 0 0,'-3'21'10099'0'0,"31"-14"-7995"0"0,-27-6-2052 0 0,259 21 4212 0 0,-137-15-4576 0 0,-48 0-467 0 0,13 1-1759 0 0,-32-6-3836 0 0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3:07.6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786 85 3740 0 0,'6'-41'14393'0'0,"-27"79"-12429"0"0,-2 1-1762 0 0,-2-2 1 0 0,-1-1 0 0 0,-2-1 0 0 0,-1-2 0 0 0,-51 45 0 0 0,37-41-32 0 0,-1-2 0 0 0,-3-2 1 0 0,-94 52-1 0 0,129-79-76 0 0,0 0 1 0 0,0-1 0 0 0,-1-1-1 0 0,1 0 1 0 0,-1 0 0 0 0,0-1-1 0 0,0-1 1 0 0,0 0-1 0 0,-24 0 1 0 0,31-2-64 0 0,0-1 1 0 0,1 0-1 0 0,0 0 0 0 0,-1 0 0 0 0,1-1 1 0 0,0 1-1 0 0,-1-1 0 0 0,1-1 0 0 0,0 1 1 0 0,0-1-1 0 0,1 0 0 0 0,-1 0 0 0 0,0 0 1 0 0,1 0-1 0 0,0-1 0 0 0,0 0 0 0 0,0 0 1 0 0,0 0-1 0 0,1 0 0 0 0,0-1 0 0 0,-1 1 1 0 0,2-1-1 0 0,-1 0 0 0 0,0 0 0 0 0,-2-9 1 0 0,0 1 12 0 0,2-1 1 0 0,-1 1-1 0 0,2-1 1 0 0,0 0 0 0 0,1 1-1 0 0,0-1 1 0 0,1 0 0 0 0,0 0-1 0 0,1 0 1 0 0,1 0-1 0 0,0 0 1 0 0,1 1 0 0 0,0-1-1 0 0,7-16 1 0 0,-3 13 3 0 0,0 0 1 0 0,1 0-1 0 0,1 0 1 0 0,0 1-1 0 0,1 1 1 0 0,1 0-1 0 0,0 0 0 0 0,1 1 1 0 0,0 0-1 0 0,19-14 1 0 0,-20 19-55 0 0,0 1 1 0 0,1 0 0 0 0,0 1 0 0 0,0 0-1 0 0,0 1 1 0 0,1 0 0 0 0,0 1-1 0 0,1 0 1 0 0,-1 1 0 0 0,16-2 0 0 0,-21 5-4 0 0,0 0 0 0 0,0 0 0 0 0,0 1 1 0 0,0 0-1 0 0,0 1 0 0 0,0 0 0 0 0,0 0 0 0 0,0 1 1 0 0,0 0-1 0 0,0 0 0 0 0,-1 1 0 0 0,1 0 1 0 0,-1 0-1 0 0,1 0 0 0 0,-1 1 0 0 0,-1 1 0 0 0,1-1 1 0 0,11 10-1 0 0,-5-1-10 0 0,-1 1 0 0 0,0 0 1 0 0,-1 1-1 0 0,0 0 0 0 0,-1 1 1 0 0,15 32-1 0 0,37 112-143 0 0,-40-97 148 0 0,-10-30 60 0 0,1-1 0 0 0,1 0 0 0 0,2-1 0 0 0,0 0 0 0 0,24 30 0 0 0,-35-54-71 0 0,1 0 0 0 0,0 0 0 0 0,0-1 0 0 0,0 1 0 0 0,1-2 1 0 0,0 1-1 0 0,0-1 0 0 0,0 0 0 0 0,1 0 0 0 0,0 0 0 0 0,0-1 0 0 0,0-1 1 0 0,0 0-1 0 0,1 0 0 0 0,-1 0 0 0 0,1-1 0 0 0,0 0 0 0 0,0-1 0 0 0,0 0 0 0 0,0 0 1 0 0,-1-1-1 0 0,1 0 0 0 0,0 0 0 0 0,0-1 0 0 0,12-3 0 0 0,0-1-57 0 0,0 0 0 0 0,0-2 0 0 0,0 0 0 0 0,0-2 0 0 0,-1 0 0 0 0,-1-1 0 0 0,0-1 0 0 0,30-22 0 0 0,-40 25 151 0 0,0 0 0 0 0,0 0 1 0 0,-1-1-1 0 0,0 0 1 0 0,0 0-1 0 0,-1-1 1 0 0,-1 0-1 0 0,0 0 0 0 0,0-1 1 0 0,0 0-1 0 0,-2 0 1 0 0,1 0-1 0 0,-2-1 1 0 0,1 1-1 0 0,-1-1 0 0 0,-1 0 1 0 0,1-17-1 0 0,-1 7 17 0 0,-2 0 1 0 0,0 0-1 0 0,-1-1 0 0 0,-2 1 0 0 0,0 0 0 0 0,-1 0 0 0 0,-2 1 0 0 0,0 0 1 0 0,-17-40-1 0 0,19 55-110 0 0,-1 1 1 0 0,1 0-1 0 0,-1 1 1 0 0,0-1-1 0 0,0 1 1 0 0,-1 0-1 0 0,1 0 1 0 0,-1 1-1 0 0,0-1 1 0 0,0 1-1 0 0,-12-4 1 0 0,-59-17-439 0 0,62 22 427 0 0,0 0 1 0 0,0 1 0 0 0,0 1-1 0 0,-1 1 1 0 0,1 0-1 0 0,1 1 1 0 0,-1 0-1 0 0,0 1 1 0 0,0 1-1 0 0,1 0 1 0 0,-20 9-1 0 0,14-4-813 0 0,-1 1-1 0 0,-28 19 0 0 0,30-15-1739 0 0,1 0 0 0 0,-21 19 0 0 0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3:08.1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0 104 3024 0 0,'25'-40'11431'0'0,"-4"5"-5512"0"0,0 6-4528 0 0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3:08.5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194 0 1260 0 0,'-24'47'9504'0'0,"-5"0"-4915"0"0,-10 16-2220 0 0,-19 37-3382 0 0,14-36-8585 0 0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3:09.5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0 408 120 0 0,'26'-69'17576'0'0,"-14"55"-15436"0"0,-9 15-2010 0 0,-1-1 0 0 0,0 1 0 0 0,0 0-1 0 0,0 0 1 0 0,0 0 0 0 0,0 0-1 0 0,0 0 1 0 0,0 0 0 0 0,0 1-1 0 0,0-1 1 0 0,-1 0 0 0 0,1 1-1 0 0,0 0 1 0 0,-1-1 0 0 0,1 1-1 0 0,-1 0 1 0 0,0 0 0 0 0,0 0-1 0 0,1 0 1 0 0,-1 0 0 0 0,-1 0-1 0 0,1 0 1 0 0,0 0 0 0 0,0 0 0 0 0,-1 0-1 0 0,1 1 1 0 0,-1 2 0 0 0,12 66 1045 0 0,-12-68-1044 0 0,12 211 1422 0 0,-27 373 0 0 0,7-461-5371 0 0,30-377-9776 0 0,43-75 14854 0 0,-23 123 1686 0 0,20-53 1951 0 0,-52 225-4497 0 0,1 1 1 0 0,2 0-1 0 0,1 1 0 0 0,1 0 1 0 0,1 1-1 0 0,23-28 0 0 0,-32 47-375 0 0,0 0 0 0 0,1 0 0 0 0,1 1-1 0 0,0 0 1 0 0,0 1 0 0 0,0-1 0 0 0,1 2-1 0 0,0-1 1 0 0,0 2 0 0 0,0-1 0 0 0,1 1-1 0 0,22-6 1 0 0,-26 9-37 0 0,1 1 1 0 0,0 0-1 0 0,-1 0 0 0 0,1 1 0 0 0,0 0 0 0 0,0 0 1 0 0,-1 1-1 0 0,1 0 0 0 0,0 0 0 0 0,-1 1 0 0 0,1 0 1 0 0,-1 0-1 0 0,0 1 0 0 0,0 0 0 0 0,0 0 0 0 0,0 1 1 0 0,0 0-1 0 0,-1 0 0 0 0,1 0 0 0 0,9 10 0 0 0,-5-3-82 0 0,0 0-1 0 0,0 0 0 0 0,-2 1 1 0 0,1 0-1 0 0,-1 1 0 0 0,-1 0 0 0 0,-1 1 1 0 0,0 0-1 0 0,0 0 0 0 0,-1 0 0 0 0,-1 1 1 0 0,-1-1-1 0 0,0 1 0 0 0,0 1 1 0 0,-2-1-1 0 0,0 0 0 0 0,-1 1 0 0 0,0-1 1 0 0,-1 1-1 0 0,-3 15 0 0 0,1-12 63 0 0,0-1 0 0 0,-2 1 0 0 0,-1-1 0 0 0,0 1-1 0 0,-1-1 1 0 0,-1-1 0 0 0,0 1 0 0 0,-2-1 0 0 0,0 0-1 0 0,-1-1 1 0 0,0 0 0 0 0,-1-1 0 0 0,-1 0 0 0 0,-1-1-1 0 0,-27 25 1 0 0,9-17 333 0 0,-1-2 0 0 0,0-2 0 0 0,-1 0 0 0 0,-1-3 0 0 0,-1 0 0 0 0,0-2 0 0 0,-1-2-1 0 0,-44 8 1 0 0,79-19-269 0 0,-1 0-1 0 0,1 0 1 0 0,0 0 0 0 0,0 0-1 0 0,0 1 1 0 0,0-1-1 0 0,-1 0 1 0 0,1 1-1 0 0,0-1 1 0 0,0 1-1 0 0,0-1 1 0 0,0 1-1 0 0,0-1 1 0 0,0 1 0 0 0,0 0-1 0 0,0-1 1 0 0,0 1-1 0 0,0 0 1 0 0,1 0-1 0 0,-1 0 1 0 0,-1 1-1 0 0,3 0-23 0 0,-1 0-1 0 0,1 0 1 0 0,0 0 0 0 0,0 0-1 0 0,0-1 1 0 0,1 1-1 0 0,-1 0 1 0 0,0-1-1 0 0,1 1 1 0 0,-1-1-1 0 0,1 0 1 0 0,1 2-1 0 0,204 228 422 0 0,11 10-1107 0 0,-217-239 614 0 0,75 65-2321 0 0,-33-42-1438 0 0,3-11-4102 0 0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3:10.0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285 41 1812 0 0,'-14'-37'13653'0'0,"10"36"-13412"0"0,1 0 0 0 0,0 1 0 0 0,-1-1 0 0 0,1 1 0 0 0,0 0 0 0 0,-1 0 0 0 0,1 0 0 0 0,-1 0 0 0 0,1 0 0 0 0,0 1 0 0 0,-1 0 0 0 0,1 0 0 0 0,0 0 0 0 0,0 0 0 0 0,-1 0 0 0 0,-4 3 0 0 0,-56 27 998 0 0,60-29-1111 0 0,-6 4 3 0 0,-1 0 1 0 0,1 0-1 0 0,0 1 1 0 0,1 1-1 0 0,-1-1 1 0 0,1 2 0 0 0,1-1-1 0 0,0 1 1 0 0,0 1-1 0 0,1-1 1 0 0,0 1-1 0 0,0 0 1 0 0,-4 12 0 0 0,8-15-121 0 0,0 1 1 0 0,1-1 0 0 0,0 1-1 0 0,0 0 1 0 0,1-1 0 0 0,0 1 0 0 0,0 0-1 0 0,1 0 1 0 0,0 0 0 0 0,0 0 0 0 0,1-1-1 0 0,0 1 1 0 0,0 0 0 0 0,1 0-1 0 0,0-1 1 0 0,1 1 0 0 0,-1-1 0 0 0,1 0-1 0 0,1 0 1 0 0,8 14 0 0 0,-4-10-145 0 0,1 1 1 0 0,0-1 0 0 0,1-1-1 0 0,0 1 1 0 0,1-2 0 0 0,0 1-1 0 0,1-2 1 0 0,0 0-1 0 0,0 0 1 0 0,0-1 0 0 0,1 0-1 0 0,25 9 1 0 0,-31-14 84 0 0,0 0 0 0 0,0 0 0 0 0,0-1-1 0 0,1 0 1 0 0,-1 0 0 0 0,0 0 0 0 0,1-1 0 0 0,-1 0 0 0 0,0-1 0 0 0,1 0-1 0 0,12-3 1 0 0,-14 2 79 0 0,-1 0 0 0 0,0 0 1 0 0,0-1-1 0 0,-1 1 0 0 0,1-1 0 0 0,0 0 0 0 0,-1-1 0 0 0,0 1 0 0 0,0-1 0 0 0,0 0 0 0 0,0 0 0 0 0,0 0 0 0 0,-1 0 0 0 0,0-1 0 0 0,0 1 0 0 0,0-1 0 0 0,3-7 0 0 0,-1 0 78 0 0,-1 0-1 0 0,0 0 1 0 0,-1 0-1 0 0,0 0 1 0 0,-1 0 0 0 0,-1 0-1 0 0,0-1 1 0 0,0 1-1 0 0,-2-1 1 0 0,1 1-1 0 0,-1-1 1 0 0,-1 1-1 0 0,0 0 1 0 0,-1 0-1 0 0,-7-20 1 0 0,6 22-586 0 0,0-1 0 0 0,-1 2 0 0 0,0-1 0 0 0,-1 0 0 0 0,0 1 0 0 0,-10-12 0 0 0,-4 3-3195 0 0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3:11.0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 77 760 0 0,'-53'48'15167'0'0,"43"-48"-14302"0"0,9-5-344 0 0,19-11-243 0 0,34-14-940 0 0,37-12-2503 0 0,-32 11-4583 0 0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3:12.7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 1024 0 0,'0'0'10536'0'0,"24"-2"-6144"0"0,134-1 420 0 0,85 20-4749 0 0,-101-5-1570 0 0,-92-7 323 0 0,2 0-2126 0 0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3:13.1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1 136 0 0,'7'22'13214'0'0,"47"-17"-12835"0"0,-38-4 557 0 0,249 37 1008 0 0,-129-16-4084 0 0,-1-6-6011 0 0,-116-14 4237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0:16.2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18 285 2120 0 0,'5'-17'14524'0'0,"-8"24"-14533"0"0,0 1 0 0 0,0-1-1 0 0,1 1 1 0 0,0 0 0 0 0,1 0-1 0 0,0 0 1 0 0,0 0 0 0 0,1 0-1 0 0,-1 0 1 0 0,2 0 0 0 0,1 10-1 0 0,1 11-1303 0 0,15 50-1 0 0,1-26-1378 0 0,0-23-2420 0 0</inkml:trace>
  <inkml:trace contextRef="#ctx0" brushRef="#br0" timeOffset="1">80 56 2392 0 0,'-15'-10'3281'0'0,"3"1"-825"0"0,2 2-712 0 0,1 0-608 0 0,1 2 132 0 0,-8-4-576 0 0,7 0-472 0 0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3:13.9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508 144 188 0 0,'10'-45'12006'0'0,"-9"44"-11768"0"0,-1 0 0 0 0,1-1 0 0 0,-1 1-1 0 0,1 0 1 0 0,-1 0 0 0 0,1 0 0 0 0,-1-1-1 0 0,0 1 1 0 0,0 0 0 0 0,0 0 0 0 0,0-1-1 0 0,0 1 1 0 0,0 0 0 0 0,0-1 0 0 0,0 1-1 0 0,0 0 1 0 0,0 0 0 0 0,-1-1-1 0 0,1 1 1 0 0,0 0 0 0 0,-1 0 0 0 0,0-1-1 0 0,1 1 1 0 0,-1 0 0 0 0,-2-2 414 0 0,-16 1 93 0 0,-4 3-429 0 0,0 2-1 0 0,0 0 0 0 0,0 2 1 0 0,1 0-1 0 0,0 2 1 0 0,0 0-1 0 0,0 1 1 0 0,1 1-1 0 0,1 2 1 0 0,-1 0-1 0 0,2 0 0 0 0,-1 2 1 0 0,2 1-1 0 0,0 0 1 0 0,1 1-1 0 0,0 1 1 0 0,1 1-1 0 0,-23 30 1 0 0,28-32-142 0 0,0 1 0 0 0,1 1 0 0 0,1 0 0 0 0,0 0 1 0 0,1 1-1 0 0,1 0 0 0 0,1 0 0 0 0,1 1 0 0 0,0 0 0 0 0,-2 20 1 0 0,6-23-143 0 0,0 0 1 0 0,1-1 0 0 0,1 1 0 0 0,0 0-1 0 0,1 0 1 0 0,1-1 0 0 0,0 1 0 0 0,1-1-1 0 0,1 0 1 0 0,0 0 0 0 0,1 0 0 0 0,1-1-1 0 0,11 18 1 0 0,-6-13-110 0 0,0 0 1 0 0,2-2-1 0 0,0 1 0 0 0,1-2 0 0 0,1 0 1 0 0,1-1-1 0 0,0 0 0 0 0,0-2 0 0 0,2 0 1 0 0,0-1-1 0 0,37 18 0 0 0,-44-25-35 0 0,1 1 0 0 0,1-2 0 0 0,-1 0 1 0 0,0 0-1 0 0,1-2 0 0 0,0 1 0 0 0,0-2 0 0 0,0 0 0 0 0,0-1 0 0 0,-1 0 0 0 0,1-1 0 0 0,0 0 0 0 0,0-1 1 0 0,0-1-1 0 0,-1 0 0 0 0,1-1 0 0 0,-1 0 0 0 0,0-1 0 0 0,0-1 0 0 0,14-8 0 0 0,-10 2-1 0 0,1 0-1 0 0,-2-1 0 0 0,0-1 1 0 0,-1-1-1 0 0,0 0 1 0 0,-1-1-1 0 0,17-25 0 0 0,-4-1-87 0 0,45-89 0 0 0,-62 109 256 0 0,0-1-1 0 0,-2 0 0 0 0,0-1 0 0 0,-2 0 1 0 0,-1 0-1 0 0,0 0 0 0 0,-2-1 0 0 0,-1 0 0 0 0,-1-39 1 0 0,-2 50-32 0 0,-1-1 1 0 0,0 1 0 0 0,-1 0 0 0 0,0 0 0 0 0,-1 0 0 0 0,-1 1-1 0 0,0-1 1 0 0,-1 1 0 0 0,0 0 0 0 0,-1 1 0 0 0,-1-1-1 0 0,0 1 1 0 0,0 1 0 0 0,-1 0 0 0 0,-1 0 0 0 0,0 0-1 0 0,-22-16 1 0 0,19 16-138 0 0,-1 1 0 0 0,-1 1 0 0 0,1 1 0 0 0,-1 0 0 0 0,-1 0 0 0 0,0 2 0 0 0,-25-8 0 0 0,32 12-381 0 0,-1 1 0 0 0,0-1 0 0 0,0 1 0 0 0,0 1 0 0 0,-19 1-1 0 0,20 1-294 0 0,0-1 0 0 0,0 1 0 0 0,0 1 0 0 0,1 0 0 0 0,-1 0 0 0 0,1 0 0 0 0,-10 6 0 0 0,-5 4-3847 0 0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3:14.9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73 0 684 0 0,'-3'1'703'0'0,"-1"-1"-1"0"0,0 1 1 0 0,1 0 0 0 0,-1 0-1 0 0,0 0 1 0 0,1 1-1 0 0,-1-1 1 0 0,1 1 0 0 0,0 0-1 0 0,-5 3 604 0 0,6-4-1145 0 0,0 0-1 0 0,0 0 0 0 0,0 0 1 0 0,0 0-1 0 0,1 0 1 0 0,-1 1-1 0 0,0-1 0 0 0,1 1 1 0 0,-1-1-1 0 0,1 1 1 0 0,0 0-1 0 0,-1-1 0 0 0,1 1 1 0 0,0 0-1 0 0,0 0 1 0 0,0 0-1 0 0,0 0 0 0 0,-1 5 544 0 0,13 1 305 0 0,-10-7-986 0 0,0 0 0 0 0,0-1 0 0 0,0 1 0 0 0,0 0 0 0 0,1 0-1 0 0,-1-1 1 0 0,0 1 0 0 0,1 0 0 0 0,-1-1 0 0 0,1 1 0 0 0,-1-1 0 0 0,0 0 0 0 0,1 0 0 0 0,-1 1 0 0 0,1-1 0 0 0,1 0 0 0 0,114 9-1819 0 0,-35-6-3633 0 0,-44-3 1052 0 0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3:15.8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156 37 2700 0 0,'-31'-37'12155'0'0,"31"37"-12118"0"0,15 1 719 0 0,18 9-481 0 0,0 13-148 0 0,-1 1 1 0 0,0 2-1 0 0,-2 0 1 0 0,30 35-1 0 0,96 133-55 0 0,-114-136 49 0 0,-3 2 0 0 0,-2 2-1 0 0,45 104 1 0 0,-67-130 126 0 0,-3 0 0 0 0,-1 1 1 0 0,-1 0-1 0 0,-3 1 0 0 0,-1 0 1 0 0,-1 0-1 0 0,-2 0 0 0 0,-4 57 0 0 0,-4-42 248 0 0,-2 0 0 0 0,-2 0 0 0 0,-3-1 0 0 0,-2-1 0 0 0,-3 0 0 0 0,-42 91-1 0 0,21-70 342 0 0,-3-2 0 0 0,-3-1 0 0 0,-97 114 0 0 0,63-94-309 0 0,-4-3 0 0 0,-121 96 0 0 0,201-180-865 0 0,-1 0 0 0 0,1-1 0 0 0,-1 1 1 0 0,1-1-1 0 0,-1 1 0 0 0,0-1 1 0 0,0 0-1 0 0,0 0 0 0 0,0-1 1 0 0,-3 1-1 0 0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2:09.6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20 566 1608 0 0,'-18'-12'10481'0'0,"17"9"-10044"0"0,2-24 4389 0 0,26-31-2727 0 0,-23 51-1555 0 0,98-167 2558 0 0,49-94 3843 0 0,-151 267-6932 0 0,0 0 0 0 0,0 0 0 0 0,1 1 0 0 0,-1-1 0 0 0,0 0-1 0 0,0 1 1 0 0,0-1 0 0 0,1 0 0 0 0,-1 1 0 0 0,0-1 0 0 0,0 1 0 0 0,1-1 0 0 0,-1 0 0 0 0,1 1 0 0 0,-1-1-1 0 0,0 1 1 0 0,1-1 0 0 0,-1 1 0 0 0,1-1 0 0 0,0 1 0 0 0,-1-1 0 0 0,1 1 0 0 0,-1 0 0 0 0,1-1 0 0 0,-1 1-1 0 0,1 0 1 0 0,0 0 0 0 0,-1-1 0 0 0,1 1 0 0 0,0 0 0 0 0,-1 0 0 0 0,1 0 0 0 0,0 0 0 0 0,0 0 0 0 0,5 24 129 0 0,-8 41-66 0 0,-7 166 25 0 0,30 344 1 0 0,-13-433-107 0 0,-5-118 14 0 0,-3 1 0 0 0,0 0 0 0 0,-7 49 1 0 0,6-66 35 0 0,-1 0 1 0 0,-1 0-1 0 0,1-1 1 0 0,-1 1-1 0 0,0-1 1 0 0,-1 0-1 0 0,0 0 1 0 0,0 0-1 0 0,-1 0 1 0 0,1-1-1 0 0,-1 1 1 0 0,-1-1-1 0 0,1-1 1 0 0,-1 1-1 0 0,0-1 1 0 0,-8 5-1 0 0,1-2 301 0 0,-15 14 355 0 0,25-15-701 0 0,12-3 0 0 0,27-1-730 0 0,-1-1 1 0 0,70-7-1 0 0,-21 1-451 0 0,128-3-5865 0 0,-63 1-4091 0 0,-96 5 2327 0 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2:09.9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24 107 3168 0 0,'-23'-39'12428'0'0,"22"31"-11651"0"0,2 6-576 0 0,0 0 1 0 0,0 0-1 0 0,0 0 1 0 0,0 0-1 0 0,0 0 0 0 0,0 0 1 0 0,0 0-1 0 0,0 1 1 0 0,1-1-1 0 0,-1 0 1 0 0,1 1-1 0 0,-1-1 0 0 0,1 1 1 0 0,0 0-1 0 0,0-1 1 0 0,0 1-1 0 0,-1 0 1 0 0,1 0-1 0 0,0 0 1 0 0,0 0-1 0 0,0 1 0 0 0,0-1 1 0 0,5 0-1 0 0,13-6 117 0 0,1 2-1 0 0,0 1 0 0 0,1 0 0 0 0,34 0 0 0 0,92 6-697 0 0,-80 0 94 0 0,49 4-943 0 0,19 0-1833 0 0,-49-10-2537 0 0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2:10.3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80 99 2600 0 0,'-49'-46'11544'0'0,"43"38"-9895"0"0,1 0 0 0 0,-1 0 0 0 0,2-1 0 0 0,-6-10 1561 0 0,14 212 1574 0 0,9 96-4413 0 0,-10-216-23 0 0,2 8-844 0 0,-1-4 452 0 0,-2-26-2786 0 0,0-9-2752 0 0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2:12.1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277 243 1880 0 0,'1'-38'6856'0'0,"23"-52"842"0"0,-23 88-7374 0 0,1-39 6576 0 0,-44 55-6766 0 0,29-10-11 0 0,1 1-1 0 0,1 1 0 0 0,-1 0 1 0 0,1 0-1 0 0,0 1 1 0 0,0 1-1 0 0,1-1 1 0 0,0 2-1 0 0,0-1 1 0 0,1 2-1 0 0,0-1 0 0 0,1 1 1 0 0,0 0-1 0 0,1 1 1 0 0,0 0-1 0 0,-9 19 1 0 0,0 1 70 0 0,2 0 1 0 0,2 1 0 0 0,0 0 0 0 0,3 1 0 0 0,-8 40 0 0 0,14-48-126 0 0,0-1 1 0 0,2 1-1 0 0,1-1 0 0 0,0 1 0 0 0,2-1 0 0 0,1 1 1 0 0,1-1-1 0 0,1 0 0 0 0,1 0 0 0 0,14 33 1 0 0,-9-29-51 0 0,2-1 0 0 0,0-1 0 0 0,2 0 0 0 0,1-1 0 0 0,1 0 1 0 0,1-2-1 0 0,1 0 0 0 0,28 26 0 0 0,-20-26-33 0 0,0-1 0 0 0,0-1 0 0 0,2-2 0 0 0,1-1 0 0 0,35 16 0 0 0,-42-23-71 0 0,0-2-1 0 0,1 0 1 0 0,0-2-1 0 0,0 0 1 0 0,1-2-1 0 0,0-1 1 0 0,44 2-1 0 0,-58-6 29 0 0,-1-1 0 0 0,1 0 0 0 0,-1 0 1 0 0,1-2-1 0 0,-1 1 0 0 0,0-1 0 0 0,0 0 0 0 0,0-1 0 0 0,0 0 0 0 0,-1-1 0 0 0,0 0 0 0 0,10-7 0 0 0,-6 2-83 0 0,0-1 0 0 0,0 0 0 0 0,-1-1 0 0 0,-1 0 0 0 0,0-1-1 0 0,18-28 1 0 0,-7 4-106 0 0,-2-2 0 0 0,-2-1 0 0 0,-2 0-1 0 0,-1-1 1 0 0,9-43 0 0 0,-14 40 466 0 0,-3-1 1 0 0,-1 0-1 0 0,-2 0 1 0 0,-3 0-1 0 0,-1-1 1 0 0,-2 1-1 0 0,-2 0 1 0 0,-11-48-1 0 0,10 73-180 0 0,-1 1 0 0 0,-1 0-1 0 0,-1 1 1 0 0,0-1 0 0 0,-1 1-1 0 0,-1 1 1 0 0,-1 0 0 0 0,0 0-1 0 0,-1 1 1 0 0,-1 1 0 0 0,-1 0-1 0 0,0 0 1 0 0,-1 2 0 0 0,0 0-1 0 0,-1 0 1 0 0,0 2 0 0 0,-1 0-1 0 0,-1 0 1 0 0,-25-10 0 0 0,30 17-105 0 0,-1 0 0 0 0,-1 1 0 0 0,1 1 1 0 0,0 0-1 0 0,-1 1 0 0 0,1 0 0 0 0,-1 1 0 0 0,1 1 0 0 0,0 0 1 0 0,-1 1-1 0 0,-15 5 0 0 0,-1 1-1341 0 0,1 1-1 0 0,0 1 0 0 0,1 2 1 0 0,-29 15-1 0 0,43-19-1082 0 0,1 1 0 0 0,0 1-1 0 0,-15 13 1 0 0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2:12.8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 35 872 0 0,'-47'-23'14633'0'0,"72"12"-12178"0"0,66 11-1380 0 0,146 20 0 0 0,-120-7-892 0 0,277 26-100 0 0,717 45-987 0 0,-1092-84 760 0 0,1 2-113 0 0,0-1-1 0 0,0-2 1 0 0,0 0-1 0 0,0-1 0 0 0,0 0 1 0 0,-1-2-1 0 0,36-11 1 0 0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2:13.8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803 79 2584 0 0,'3'-17'4624'0'0,"-1"-13"1306"0"0,-9 45-4935 0 0,-19 42 146 0 0,-2-1 1 0 0,-3 0-1 0 0,-70 92 0 0 0,69-105-692 0 0,-2-1-1 0 0,-2-1 0 0 0,-43 37 1 0 0,52-55-242 0 0,-1-1 1 0 0,-1-1 0 0 0,0-1-1 0 0,-2-2 1 0 0,-53 24-1 0 0,78-39-247 0 0,-1 0 0 0 0,1-1-1 0 0,0 0 1 0 0,-1-1 0 0 0,1 1-1 0 0,-1-1 1 0 0,1-1 0 0 0,-1 1 0 0 0,1-1-1 0 0,-1 0 1 0 0,0 0 0 0 0,1-1-1 0 0,-1 0 1 0 0,1 0 0 0 0,-1-1-1 0 0,-11-4 1 0 0,13 3-69 0 0,0 0 0 0 0,0 0 0 0 0,0 0 0 0 0,1-1-1 0 0,-1 1 1 0 0,1-1 0 0 0,0-1 0 0 0,0 1 0 0 0,0 0 0 0 0,1-1-1 0 0,-1 0 1 0 0,1 0 0 0 0,0 0 0 0 0,1 0 0 0 0,-1 0 0 0 0,1-1 0 0 0,0 1-1 0 0,0-1 1 0 0,-1-8 0 0 0,-1-6 23 0 0,1-1 1 0 0,0 0-1 0 0,2-1 0 0 0,0 1 1 0 0,1 0-1 0 0,2 0 0 0 0,0 0 1 0 0,1 0-1 0 0,1 0 0 0 0,1 0 1 0 0,1 1-1 0 0,1 0 0 0 0,14-30 1 0 0,-14 35 186 0 0,1 0 0 0 0,1 0 0 0 0,1 1 0 0 0,0 0 0 0 0,1 1 1 0 0,0 0-1 0 0,1 0 0 0 0,0 1 0 0 0,1 1 0 0 0,0 0 0 0 0,1 1 1 0 0,0 1-1 0 0,1 0 0 0 0,0 1 0 0 0,0 0 0 0 0,1 1 0 0 0,19-6 0 0 0,-19 9-46 0 0,0 0 0 0 0,0 0 0 0 0,1 2 0 0 0,-1 0 0 0 0,0 1 0 0 0,1 0 0 0 0,-1 1 0 0 0,29 5 0 0 0,-35-3-42 0 0,0 0 0 0 0,0 1 0 0 0,0 1 0 0 0,0 0 0 0 0,-1 0 0 0 0,0 1 0 0 0,0 0 0 0 0,0 0 0 0 0,0 1 0 0 0,-1 0 0 0 0,0 1-1 0 0,0 0 1 0 0,-1 0 0 0 0,13 16 0 0 0,-4 2 24 0 0,-1 0 0 0 0,-2 1-1 0 0,0 1 1 0 0,-2 0 0 0 0,0 1 0 0 0,-2 0-1 0 0,7 39 1 0 0,-6-27 364 0 0,1 0-1 0 0,31 68 1 0 0,-38-100-362 0 0,0 0 0 0 0,1 0 1 0 0,-1 0-1 0 0,2-1 1 0 0,-1 0-1 0 0,1 0 1 0 0,0-1-1 0 0,0 1 0 0 0,1-1 1 0 0,0 0-1 0 0,0-1 1 0 0,0 0-1 0 0,12 6 1 0 0,-13-8-103 0 0,0-1 0 0 0,1 0 0 0 0,-1-1 1 0 0,1 1-1 0 0,-1-1 0 0 0,1-1 1 0 0,-1 1-1 0 0,1-1 0 0 0,-1 0 1 0 0,1 0-1 0 0,-1-1 0 0 0,1 0 0 0 0,-1 0 1 0 0,1-1-1 0 0,-1 0 0 0 0,0 0 1 0 0,1 0-1 0 0,10-7 0 0 0,1 0-194 0 0,-1-2-1 0 0,0 0 1 0 0,-1-1-1 0 0,0-1 1 0 0,-1-1-1 0 0,-1 0 1 0 0,25-30-1 0 0,-18 15 396 0 0,0 0 0 0 0,-2-2 0 0 0,23-51-1 0 0,-37 71 142 0 0,-1-1 0 0 0,0 0-1 0 0,-1 0 1 0 0,0 0-1 0 0,-1 0 1 0 0,-1 0 0 0 0,0 0-1 0 0,0-1 1 0 0,-1 1-1 0 0,-1 0 1 0 0,0 0 0 0 0,-1-1-1 0 0,0 1 1 0 0,-1 0-1 0 0,-5-16 1 0 0,3 14-194 0 0,-1 1 0 0 0,0 1 1 0 0,0-1-1 0 0,-1 1 0 0 0,-1 0 1 0 0,0 1-1 0 0,0 0 0 0 0,-1 0 0 0 0,-1 1 1 0 0,0 0-1 0 0,0 0 0 0 0,-1 1 0 0 0,-17-10 1 0 0,22 15-152 0 0,-1 1 0 0 0,0 0 0 0 0,0 0 1 0 0,0 0-1 0 0,-1 1 0 0 0,1 0 1 0 0,-1 1-1 0 0,1 0 0 0 0,-1 0 0 0 0,0 0 1 0 0,1 1-1 0 0,-1 0 0 0 0,0 1 1 0 0,1 0-1 0 0,-1 0 0 0 0,1 1 0 0 0,-1-1 1 0 0,1 1-1 0 0,0 1 0 0 0,0 0 1 0 0,0 0-1 0 0,0 0 0 0 0,0 1 0 0 0,0 0 1 0 0,-8 7-1 0 0,-1 0-958 0 0,1 1 1 0 0,0 1-1 0 0,-23 24 1 0 0,22-18-2094 0 0,0 1-1 0 0,-14 22 1 0 0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2:16.6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36 299 612 0 0,'-25'-32'8340'0'0,"14"1"-4370"0"0,11 27-3838 0 0,0 0 1 0 0,0 0-1 0 0,1 1 0 0 0,-1-1 0 0 0,1 0 1 0 0,0 0-1 0 0,0 0 0 0 0,0 0 1 0 0,0 1-1 0 0,1-1 0 0 0,-1 1 1 0 0,1-1-1 0 0,0 1 0 0 0,0-1 1 0 0,0 1-1 0 0,6-5 0 0 0,3-3-85 0 0,0 0 0 0 0,1 1 1 0 0,0 1-1 0 0,1 0 0 0 0,0 0 0 0 0,0 2 0 0 0,1 0 0 0 0,0 0 0 0 0,0 1 0 0 0,1 1 0 0 0,-1 0 0 0 0,1 1 0 0 0,29-4 0 0 0,-39 8-29 0 0,-1-1 0 0 0,1 1-1 0 0,0 1 1 0 0,0-1 0 0 0,0 1 0 0 0,0-1-1 0 0,0 1 1 0 0,0 1 0 0 0,0-1 0 0 0,-1 1-1 0 0,1 0 1 0 0,-1 0 0 0 0,1 0 0 0 0,-1 0-1 0 0,8 6 1 0 0,0 3 104 0 0,0 0 0 0 0,-1 0 0 0 0,16 20 0 0 0,-20-21 46 0 0,1-1-1 0 0,0 0 0 0 0,0 0 1 0 0,1-1-1 0 0,0 0 0 0 0,15 9 1 0 0,-21-16-147 0 0,0 0 0 0 0,-1 0 0 0 0,1 0 0 0 0,0-1 0 0 0,0 1 0 0 0,0-1 0 0 0,0 0 0 0 0,0 0 0 0 0,0 0 0 0 0,0 0 0 0 0,0-1 0 0 0,0 1 1 0 0,0-1-1 0 0,0 0 0 0 0,0 0 0 0 0,0 0 0 0 0,0 0 0 0 0,0 0 0 0 0,-1 0 0 0 0,1-1 0 0 0,-1 0 0 0 0,1 1 0 0 0,-1-1 0 0 0,1 0 0 0 0,-1 0 0 0 0,2-3 1 0 0,8-6-2 0 0,-1 0 1 0 0,0-1 0 0 0,12-17 0 0 0,29-55 35 0 0,-22 33-3759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0:16.6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223 13 2528 0 0,'13'-13'15516'0'0,"-20"14"-15434"0"0,0 1 1 0 0,0-1-1 0 0,0 1 1 0 0,0 0 0 0 0,0 1-1 0 0,1 0 1 0 0,-1 0-1 0 0,1 0 1 0 0,0 1 0 0 0,0 0-1 0 0,0 0 1 0 0,0 1-1 0 0,-9 9 1 0 0,-2 2 78 0 0,0 1 0 0 0,2 1-1 0 0,-15 22 1 0 0,22-29-111 0 0,2-1-1 0 0,-1 2 0 0 0,1-1 1 0 0,1 1-1 0 0,0 0 0 0 0,1 0 1 0 0,0 0-1 0 0,1 0 0 0 0,0 1 1 0 0,1-1-1 0 0,0 1 1 0 0,1 24-1 0 0,2-28-110 0 0,0 1 0 0 0,0-1-1 0 0,1 0 1 0 0,0 0 0 0 0,1 0 0 0 0,0 0 0 0 0,1 0 0 0 0,-1-1 0 0 0,2 1-1 0 0,-1-1 1 0 0,1 0 0 0 0,0 0 0 0 0,1-1 0 0 0,0 1 0 0 0,0-1 0 0 0,1-1-1 0 0,-1 1 1 0 0,11 7 0 0 0,-4-5-575 0 0,0 0-1 0 0,1-1 1 0 0,0 0-1 0 0,0-1 1 0 0,1 0 0 0 0,23 6-1 0 0,-23-8-823 0 0,0-2-1 0 0,0 0 1 0 0,1-1-1 0 0,15 0 1 0 0,11-3-3702 0 0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2:17.1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49 241 2464 0 0,'-34'1'10795'0'0,"33"-3"-10614"0"0,0 1 0 0 0,0 0 1 0 0,-1 0-1 0 0,1-1 0 0 0,0 1 1 0 0,0 0-1 0 0,0-1 0 0 0,0 1 1 0 0,1-1-1 0 0,-1 1 0 0 0,0-1 1 0 0,1 0-1 0 0,-1 1 0 0 0,1-1 1 0 0,-1 0-1 0 0,1 1 1 0 0,0-1-1 0 0,0 0 0 0 0,0 0 1 0 0,0 1-1 0 0,0-1 0 0 0,0 0 1 0 0,1-2-1 0 0,0 0 15 0 0,0 0 1 0 0,1 0-1 0 0,-1 0 1 0 0,1 0-1 0 0,0 0 1 0 0,1 0-1 0 0,-1 1 1 0 0,1-1-1 0 0,3-3 1 0 0,6-6-31 0 0,0 1-1 0 0,1 0 1 0 0,25-17 0 0 0,58-31-87 0 0,-86 54-84 0 0,1 1 1 0 0,-1 1-1 0 0,1-1 1 0 0,0 2 0 0 0,0 0-1 0 0,0 0 1 0 0,17-2 0 0 0,-24 5 9 0 0,0 1 0 0 0,1-1 1 0 0,-1 0-1 0 0,0 1 1 0 0,0 0-1 0 0,0 0 1 0 0,0 0-1 0 0,0 1 0 0 0,0-1 1 0 0,-1 1-1 0 0,1 0 1 0 0,6 4-1 0 0,38 35 106 0 0,-30-25-74 0 0,12 10-13 0 0,67 52 169 0 0,-85-70-195 0 0,-1-1 0 0 0,1 0 0 0 0,1-1 0 0 0,-1 0 0 0 0,1-1 0 0 0,23 6 0 0 0,-30-10-34 0 0,-1 0-1 0 0,1-1 1 0 0,-1 0 0 0 0,1-1-1 0 0,-1 1 1 0 0,0-1 0 0 0,1 0 0 0 0,-1 0-1 0 0,0 0 1 0 0,1-1 0 0 0,-1 0-1 0 0,0 0 1 0 0,0 0 0 0 0,-1-1 0 0 0,1 0-1 0 0,0 0 1 0 0,-1 0 0 0 0,1 0-1 0 0,-1-1 1 0 0,0 0 0 0 0,0 1 0 0 0,5-8-1 0 0,33-47-2657 0 0,-15 0-7060 0 0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2:18.0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1 494 1228 0 0,'1'-25'16422'0'0,"29"-14"-14998"0"0,-2-2-1 0 0,-2 0 0 0 0,-2-2 1 0 0,-1-1-1 0 0,31-90 0 0 0,-14 8 102 0 0,-40 125-1563 0 0,-2 29-112 0 0,-17 167 260 0 0,7 302-1 0 0,12-357-105 0 0,12 48 42 0 0,0-5 267 0 0,-12-173-304 0 0,0-6 9 0 0,1 0 0 0 0,-1 1 0 0 0,-1-1 1 0 0,1 0-1 0 0,-1 0 0 0 0,1 0 0 0 0,-3 7 0 0 0,2-9-13 0 0,0-1 1 0 0,-1 1-1 0 0,1-1 0 0 0,0 1 0 0 0,0-1 1 0 0,-1 1-1 0 0,1-1 0 0 0,-1 0 0 0 0,1 0 1 0 0,-1 0-1 0 0,1 0 0 0 0,-1 0 0 0 0,0 0 1 0 0,0 0-1 0 0,1-1 0 0 0,-1 1 0 0 0,0 0 1 0 0,0-1-1 0 0,0 1 0 0 0,-2-1 0 0 0,-90 12-8 0 0,91-11 13 0 0,0 1-62 0 0,-1 1 7 0 0,14 0 15 0 0,53 6-1317 0 0,102 2 0 0 0,-99-8-2314 0 0,-2 1-3452 0 0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2:07.7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331 459 964 0 0,'37'-100'10100'0'0,"8"-25"-4380"0"0,-23 59-3438 0 0,-21 64-2042 0 0,-11 44 431 0 0,-143 454 1430 0 0,67-233-1547 0 0,-25 122 440 0 0,86-278-739 0 0,-19 179 0 0 0,41-259-202 0 0,0 29 487 0 0,3-54-460 0 0,2-4-72 0 0,0-1 1 0 0,0 0-1 0 0,0 0 1 0 0,0 0-1 0 0,-1 0 1 0 0,1 0-1 0 0,-1 0 1 0 0,0 0-1 0 0,0 0 0 0 0,0 0 1 0 0,0-1-1 0 0,0-3 1 0 0,1 2-11 0 0,139-605-1634 0 0,-105 432 1634 0 0,75-347-41 0 0,-100 465 61 0 0,-1-3 122 0 0,3 1 0 0 0,2 0 1 0 0,3 1-1 0 0,30-67 1 0 0,-48 126-141 0 0,1 0 0 0 0,-1 0 0 0 0,1 1 0 0 0,0-1 0 0 0,0 0 0 0 0,0 1 0 0 0,0-1 0 0 0,0 0 1 0 0,1 1-1 0 0,-1-1 0 0 0,0 1 0 0 0,1 0 0 0 0,-1 0 0 0 0,1-1 0 0 0,-1 1 0 0 0,1 0 1 0 0,0 0-1 0 0,-1 0 0 0 0,1 0 0 0 0,0 1 0 0 0,0-1 0 0 0,0 0 0 0 0,-1 1 0 0 0,1-1 1 0 0,3 1-1 0 0,-2 0 4 0 0,0 1 0 0 0,0 0 0 0 0,-1 0 0 0 0,1 0 0 0 0,0 0 0 0 0,-1 0 0 0 0,1 0 0 0 0,0 1 0 0 0,-1-1 0 0 0,0 1 0 0 0,1 0 0 0 0,-1 0 0 0 0,0 0 0 0 0,0 0 0 0 0,2 2 1 0 0,6 9 33 0 0,0 0 1 0 0,-1 0 0 0 0,0 1 0 0 0,13 28 0 0 0,9 37 327 0 0,-2 2 0 0 0,25 123 1 0 0,14 175 825 0 0,-35-175-477 0 0,92 476 1053 0 0,-118-644-1825 0 0,15 75-49 0 0,-8-39-2754 0 0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2:08.1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 78 1864 0 0,'-39'-31'9671'0'0,"38"30"-9584"0"0,1 1 1 0 0,-1-1-1 0 0,1 0 0 0 0,0 1 1 0 0,-1-1-1 0 0,1 0 0 0 0,0 0 0 0 0,-1 1 1 0 0,1-1-1 0 0,0 0 0 0 0,0 0 1 0 0,0 1-1 0 0,0-1 0 0 0,0 0 1 0 0,0 0-1 0 0,0 0 0 0 0,0 1 1 0 0,0-1-1 0 0,0 0 0 0 0,0 0 1 0 0,0 1-1 0 0,1-1 0 0 0,-1 0 1 0 0,0 0-1 0 0,0 1 0 0 0,1-1 0 0 0,-1 0 1 0 0,1 1-1 0 0,-1-1 0 0 0,1 0 1 0 0,-1 1-1 0 0,1-1 0 0 0,-1 1 1 0 0,1-1-1 0 0,-1 1 0 0 0,1-1 1 0 0,0 1-1 0 0,-1-1 0 0 0,1 1 1 0 0,0-1-1 0 0,-1 1 0 0 0,1 0 1 0 0,0-1-1 0 0,0 1 0 0 0,-1 0 1 0 0,1 0-1 0 0,0 0 0 0 0,0 0 0 0 0,0-1 1 0 0,16-3 92 0 0,1 0 0 0 0,-1 1 1 0 0,1 0-1 0 0,0 2 0 0 0,0 0 1 0 0,0 1-1 0 0,-1 1 0 0 0,26 4 0 0 0,-9-3-587 0 0,118 13-2794 0 0,-47-5-3369 0 0,-69-7 1629 0 0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2:08.5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9 193 536 0 0,'-1'-48'10186'0'0,"-2"-1"-3770"0"0,-2-47 1458 0 0,22 130-7496 0 0,26 107-90 0 0,39 103 10 0 0,-52-165-272 0 0,-14-33 242 0 0,2-1 0 0 0,41 72 0 0 0,-59-116-208 0 0,1 0 0 0 0,0 1 0 0 0,-1-1 0 0 0,1 0 0 0 0,0 0 0 0 0,0 0-1 0 0,0 0 1 0 0,-1 0 0 0 0,1 0 0 0 0,0 0 0 0 0,1 0 0 0 0,-1 0 0 0 0,0 0 0 0 0,0-1 0 0 0,0 1 0 0 0,0 0 0 0 0,1-1 0 0 0,-1 1 0 0 0,0-1 0 0 0,1 1 0 0 0,-1-1 0 0 0,0 0 0 0 0,1 0 0 0 0,-1 1 0 0 0,0-1 0 0 0,1 0 0 0 0,-1 0 0 0 0,1 0 0 0 0,0-1-1 0 0,1 0-11 0 0,0 0-1 0 0,0-1 0 0 0,-1 1 0 0 0,1-1 0 0 0,-1 0 0 0 0,1 0 0 0 0,-1 0 0 0 0,0 0 1 0 0,1 0-1 0 0,-1 0 0 0 0,0 0 0 0 0,2-5 0 0 0,8-11-121 0 0,-1 0 0 0 0,16-39-1 0 0,-25 52 70 0 0,77-194-1420 0 0,10-22-1153 0 0,-18 77-3445 0 0,-51 114 2045 0 0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2:08.8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26 124 5160 0 0,'-26'-33'17840'0'0,"27"31"-17734"0"0,-1 1-1 0 0,1-1 1 0 0,0 0 0 0 0,0 1-1 0 0,0-1 1 0 0,0 0 0 0 0,0 1-1 0 0,0-1 1 0 0,0 1 0 0 0,0-1-1 0 0,1 1 1 0 0,-1 0 0 0 0,0-1-1 0 0,1 1 1 0 0,0 0 0 0 0,-1 0-1 0 0,1 0 1 0 0,-1 0 0 0 0,1 0-1 0 0,0 1 1 0 0,0-1 0 0 0,-1 0-1 0 0,1 1 1 0 0,0-1 0 0 0,2 1-1 0 0,60-14-412 0 0,-50 12 187 0 0,299-38-5004 0 0,-207 36 676 0 0,-1 7-3362 0 0,-79-1 2276 0 0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2:09.1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0 940 0 0,'-16'18'14315'0'0,"70"-22"-11234"0"0,-32 1-3276 0 0,138 2-2334 0 0,1 9-5528 0 0,-156-8 7721 0 0,51 3-4479 0 0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2:21.5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25 976 0 0,'0'0'5619'0'0,"49"-6"-4347"0"0,30-9-620 0 0,-77 15-626 0 0,59-4 21 0 0,-58 4-34 0 0,38 2-318 0 0,-13-2-3466 0 0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2:22.6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5 932 0 0,'-4'0'1621'0'0,"-46"-4"7424"0"0,65 6-8017 0 0,605 73 2152 0 0,309 25-3442 0 0,-830-91 301 0 0,58 6-2497 0 0,-148-12 620 0 0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2:27.6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15 548 584 0 0,'-4'-13'1867'0'0,"1"0"-1"0"0,0-1 0 0 0,1 0 1 0 0,1 1-1 0 0,0-25 1 0 0,2 21-943 0 0,0 1 0 0 0,1 0 0 0 0,1 0 0 0 0,0 0 0 0 0,7-18 0 0 0,-6 24-650 0 0,0 1 1 0 0,0 0-1 0 0,0 0 0 0 0,1 0 0 0 0,1 0 1 0 0,0 1-1 0 0,0 0 0 0 0,13-14 1 0 0,-14 17-171 0 0,0 1 0 0 0,1 0 0 0 0,-1 0 0 0 0,1 1 0 0 0,-1 0 0 0 0,1-1-1 0 0,0 2 1 0 0,0-1 0 0 0,0 1 0 0 0,1 0 0 0 0,-1 0 0 0 0,0 1 0 0 0,1 0 0 0 0,10-1 0 0 0,-9 3-44 0 0,1 0-1 0 0,-1 0 1 0 0,1 1 0 0 0,-1 0-1 0 0,0 0 1 0 0,0 1-1 0 0,0 0 1 0 0,0 0-1 0 0,0 1 1 0 0,-1 0-1 0 0,0 0 1 0 0,0 1 0 0 0,0 0-1 0 0,0 0 1 0 0,-1 1-1 0 0,1 0 1 0 0,-2 0-1 0 0,1 0 1 0 0,7 12 0 0 0,6 8 43 0 0,-1 0 1 0 0,-1 2-1 0 0,23 53 1 0 0,-5 11 9 0 0,46 188 0 0 0,-32-92-22 0 0,-38-151-65 0 0,48 144 297 0 0,-50-156-227 0 0,2-1 0 0 0,0-1 0 0 0,2 0-1 0 0,1 0 1 0 0,18 22 0 0 0,-29-40-61 0 0,2 0 0 0 0,-1 0 0 0 0,0-1 0 0 0,1 0 1 0 0,0 0-1 0 0,0 0 0 0 0,0 0 0 0 0,0-1 1 0 0,1 1-1 0 0,0-2 0 0 0,-1 1 0 0 0,1 0 0 0 0,0-1 1 0 0,0 0-1 0 0,0-1 0 0 0,1 1 0 0 0,-1-1 1 0 0,0-1-1 0 0,12 1 0 0 0,-7-2-19 0 0,1 0 0 0 0,-1-2 1 0 0,0 1-1 0 0,0-1 0 0 0,0-1 0 0 0,0 0 0 0 0,0-1 1 0 0,-1 1-1 0 0,1-2 0 0 0,9-7 0 0 0,15-11-175 0 0,-1-2 0 0 0,-2-1-1 0 0,0-2 1 0 0,-2-1-1 0 0,-2-1 1 0 0,26-35 0 0 0,133-217-677 0 0,-172 258 791 0 0,36-57 338 0 0,-4-3-1 0 0,41-101 1 0 0,-78 161-120 0 0,-1 0-1 0 0,-1-1 1 0 0,-1 1-1 0 0,-2-2 0 0 0,0 1 1 0 0,-2 0-1 0 0,-1-1 1 0 0,-1 0-1 0 0,-1 1 0 0 0,-1-1 1 0 0,-2 0-1 0 0,-9-44 1 0 0,10 64-158 0 0,0 0 0 0 0,0 0 0 0 0,-1 0 0 0 0,0 1-1 0 0,0-1 1 0 0,-1 1 0 0 0,0 0 0 0 0,0-1 0 0 0,0 2 0 0 0,-1-1 0 0 0,0 0 0 0 0,0 1 0 0 0,0 0 0 0 0,-8-6 0 0 0,9 9-18 0 0,-1-1 0 0 0,0 1 0 0 0,0 0 1 0 0,1 0-1 0 0,-1 1 0 0 0,-1-1 0 0 0,1 1 0 0 0,0 0 1 0 0,0 0-1 0 0,0 1 0 0 0,-1-1 0 0 0,1 1 0 0 0,0 1 1 0 0,0-1-1 0 0,-1 1 0 0 0,1-1 0 0 0,0 2 0 0 0,0-1 1 0 0,0 0-1 0 0,-9 5 0 0 0,-2 1 22 0 0,0 2-1 0 0,0 0 0 0 0,1 0 1 0 0,0 1-1 0 0,1 1 1 0 0,0 1-1 0 0,1 0 1 0 0,0 1-1 0 0,1 0 1 0 0,0 1-1 0 0,1 0 1 0 0,1 1-1 0 0,0 0 1 0 0,1 1-1 0 0,0 0 0 0 0,2 0 1 0 0,0 1-1 0 0,1-1 1 0 0,0 2-1 0 0,-4 21 1 0 0,8-25 11 0 0,-1 1 1 0 0,2-1-1 0 0,0 1 0 0 0,1-1 1 0 0,0 1-1 0 0,1-1 0 0 0,1 1 1 0 0,0-1-1 0 0,1 0 1 0 0,0 0-1 0 0,8 18 0 0 0,-6-20-7 0 0,0-1 0 0 0,1-1 0 0 0,0 1 0 0 0,1-1 0 0 0,0 0 0 0 0,1-1 0 0 0,0 1-1 0 0,0-1 1 0 0,1-1 0 0 0,0 0 0 0 0,1 0 0 0 0,0-1 0 0 0,0 0 0 0 0,19 9 0 0 0,-11-8-129 0 0,0-1 0 0 0,1-1 1 0 0,-1-1-1 0 0,1-1 1 0 0,1 0-1 0 0,-1-1 1 0 0,0-1-1 0 0,1-1 1 0 0,-1-1-1 0 0,1-1 1 0 0,-1 0-1 0 0,0-2 1 0 0,37-8-1 0 0,-9-2-844 0 0,-1-1-1 0 0,-1-3 1 0 0,-1-2 0 0 0,63-35-1 0 0,4-20-2630 0 0,-23 14-1072 0 0,-29 28-2131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0:17.2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462 447 1220 0 0,'-6'-13'1854'0'0,"21"-55"5998"0"0,-16 66-7618 0 0,1-1 0 0 0,-2 1-1 0 0,1 0 1 0 0,0 0 0 0 0,0 0-1 0 0,-1 0 1 0 0,1 0-1 0 0,-1 0 1 0 0,0 0 0 0 0,1 0-1 0 0,-1 0 1 0 0,0 1 0 0 0,0-1-1 0 0,0 1 1 0 0,0 0-1 0 0,0-1 1 0 0,-1 1 0 0 0,1 0-1 0 0,0 0 1 0 0,0 0 0 0 0,-1 1-1 0 0,1-1 1 0 0,-1 0 0 0 0,1 1-1 0 0,-4-1 1 0 0,-8-1 94 0 0,0 0 1 0 0,0 1-1 0 0,-20 1 0 0 0,19 1-244 0 0,0 1 0 0 0,0 0 0 0 0,0 1 0 0 0,0 1 0 0 0,1 1-1 0 0,-1 0 1 0 0,1 0 0 0 0,0 2 0 0 0,-22 13 0 0 0,19-9-40 0 0,0 1 1 0 0,1 0 0 0 0,0 2 0 0 0,1 0 0 0 0,0 0 0 0 0,-18 25-1 0 0,27-30-116 0 0,0 0-1 0 0,1 1 0 0 0,0 0 0 0 0,1-1 0 0 0,0 1 0 0 0,0 1 0 0 0,1-1 0 0 0,0 1 0 0 0,1-1 0 0 0,0 1 1 0 0,1 0-1 0 0,0 14 0 0 0,1-18-41 0 0,0 0-1 0 0,0 1 1 0 0,1-1 0 0 0,0 0 0 0 0,1 1 0 0 0,-1-1 0 0 0,1 0 0 0 0,1 0 0 0 0,0 0-1 0 0,-1 0 1 0 0,2-1 0 0 0,-1 1 0 0 0,1-1 0 0 0,0 0 0 0 0,1 0 0 0 0,-1 0-1 0 0,1 0 1 0 0,11 9 0 0 0,-12-12-7 0 0,-1 0 0 0 0,1-1 0 0 0,0 1 1 0 0,1-1-1 0 0,-1 0 0 0 0,0 0 0 0 0,1 0 0 0 0,-1-1 0 0 0,1 1 0 0 0,-1-1 0 0 0,1 0 0 0 0,0-1 0 0 0,-1 1 1 0 0,1-1-1 0 0,0 0 0 0 0,9 0 0 0 0,-7-2 61 0 0,0 0 0 0 0,0 0 0 0 0,0 0 0 0 0,0-1 0 0 0,-1 0 1 0 0,1 0-1 0 0,-1 0 0 0 0,0-1 0 0 0,0 0 0 0 0,7-6 0 0 0,3-4 369 0 0,-1-2 0 0 0,0 1 1 0 0,0-2-1 0 0,-2 0 0 0 0,0-1 0 0 0,14-27 0 0 0,31-59 2878 0 0,-57 103-3176 0 0,-1 1 0 0 0,0-1-1 0 0,1 1 1 0 0,-1-1 0 0 0,0 1 0 0 0,1-1-1 0 0,-1 1 1 0 0,1-1 0 0 0,-1 1-1 0 0,1-1 1 0 0,-1 1 0 0 0,1 0 0 0 0,-1-1-1 0 0,1 1 1 0 0,-1 0 0 0 0,1-1 0 0 0,-1 1-1 0 0,1 0 1 0 0,0 0 0 0 0,-1 0 0 0 0,1-1-1 0 0,-1 1 1 0 0,1 0 0 0 0,0 0 0 0 0,-1 0-1 0 0,1 0 1 0 0,1 0 0 0 0,15 11-1 0 0,14 33-603 0 0,-25-33 242 0 0,10 11-120 0 0,1 0-1 0 0,1-1 0 0 0,1-1 1 0 0,27 23-1 0 0,-40-38 391 0 0,1 1-1 0 0,-1-1 1 0 0,1 0-1 0 0,0-1 1 0 0,1 0-1 0 0,-1 0 1 0 0,1 0-1 0 0,0-1 1 0 0,0 0-1 0 0,0-1 1 0 0,0 0-1 0 0,0 0 1 0 0,0-1-1 0 0,1 0 1 0 0,-1 0-1 0 0,0-1 1 0 0,1 0-1 0 0,11-1 1 0 0,-11-2 93 0 0,1-1-1 0 0,-1 1 1 0 0,0-2 0 0 0,0 1-1 0 0,0-1 1 0 0,-1-1 0 0 0,0 0 0 0 0,0 0-1 0 0,0 0 1 0 0,-1-1 0 0 0,1 0-1 0 0,-2 0 1 0 0,1-1 0 0 0,-1 0-1 0 0,0 0 1 0 0,5-11 0 0 0,8-14 488 0 0,-2 0 0 0 0,25-70 0 0 0,-26 57 1208 0 0,-2-1 1 0 0,13-80-1 0 0,-23 101-948 0 0,-2 1 0 0 0,-1 0 0 0 0,0 0 0 0 0,-2-1 0 0 0,-1 1 0 0 0,-11-49 0 0 0,13 72-758 0 0,0 0 1 0 0,-1 1-1 0 0,1-1 1 0 0,-1 0-1 0 0,0 0 1 0 0,1 1-1 0 0,-1-1 1 0 0,0 1-1 0 0,0-1 1 0 0,0 1-1 0 0,0-1 1 0 0,-2-1-1 0 0,3 3-1 0 0,0 0-1 0 0,-1-1 0 0 0,1 1 1 0 0,0 0-1 0 0,-1 0 0 0 0,1 0 0 0 0,0 0 1 0 0,-1 0-1 0 0,1 0 0 0 0,0 0 0 0 0,-1 0 1 0 0,1 0-1 0 0,-1 0 0 0 0,1 0 1 0 0,0 0-1 0 0,-1 0 0 0 0,1 0 0 0 0,0 0 1 0 0,-1 0-1 0 0,1 0 0 0 0,0 0 1 0 0,-1 0-1 0 0,1 1 0 0 0,0-1 0 0 0,-1 0 1 0 0,1 0-1 0 0,0 0 0 0 0,-1 1 0 0 0,1-1 1 0 0,0 0-1 0 0,0 0 0 0 0,-1 1 1 0 0,1-1-1 0 0,0 1 0 0 0,-3 2-27 0 0,1 0 0 0 0,0 1 0 0 0,0-1 0 0 0,1 1-1 0 0,-1-1 1 0 0,1 1 0 0 0,0 0 0 0 0,-2 7 0 0 0,1 8-189 0 0,0 0 0 0 0,1-1 0 0 0,2 1 0 0 0,-1 0 0 0 0,2-1 0 0 0,1 1 0 0 0,0-1 0 0 0,8 26-1 0 0,4 2-313 0 0,2-1 0 0 0,24 46 0 0 0,-13-40-243 0 0,1-2 0 0 0,3-1 0 0 0,2-1-1 0 0,2-2 1 0 0,42 41 0 0 0,-69-77 139 0 0,0-1 0 0 0,0 0 1 0 0,1 0-1 0 0,14 9 1 0 0,-18-14-512 0 0,0 0 0 0 0,0-1 1 0 0,-1 1-1 0 0,2-1 1 0 0,11 3-1 0 0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2:28.2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223 86 2164 0 0,'13'-31'15152'0'0,"6"-14"-5756"0"0,-23 42-9287 0 0,3 3-106 0 0,1-1 0 0 0,0 1 0 0 0,-1 0 0 0 0,1 0 0 0 0,0-1 0 0 0,-1 1 0 0 0,1 0 0 0 0,0 0 0 0 0,-1-1 0 0 0,1 1 0 0 0,-1 0 0 0 0,1 0 0 0 0,0 0 0 0 0,-1 0 1 0 0,1 0-1 0 0,-1 0 0 0 0,1 0 0 0 0,-1 0 0 0 0,1 0 0 0 0,-1 0 0 0 0,1 0 0 0 0,0 0 0 0 0,-1 0 0 0 0,1 0 0 0 0,-1 0 0 0 0,1 0 0 0 0,-1 0 0 0 0,1 0 0 0 0,0 1 0 0 0,-1-1 0 0 0,1 0 0 0 0,0 0 0 0 0,-1 0 0 0 0,1 1 1 0 0,-1-1-1 0 0,1 0 0 0 0,0 1 0 0 0,0-1 0 0 0,-1 0 0 0 0,1 1 0 0 0,-18 11 176 0 0,1 1 0 0 0,0 1 0 0 0,1 0 0 0 0,1 1 0 0 0,0 1 0 0 0,1 0 0 0 0,1 1 0 0 0,1 0 0 0 0,0 1 0 0 0,1 1 0 0 0,-12 27 0 0 0,14-24-110 0 0,0-1 0 0 0,1 1 0 0 0,2 0 0 0 0,0 1 0 0 0,1 0 0 0 0,1-1 1 0 0,2 2-1 0 0,0-1 0 0 0,1 0 0 0 0,4 36 0 0 0,-1-47-196 0 0,0 1 0 0 0,1-1 0 0 0,1 1 0 0 0,0-1 0 0 0,0 0 0 0 0,2 0 0 0 0,-1-1 0 0 0,1 0 0 0 0,1 0 0 0 0,0 0 0 0 0,1-1 1 0 0,0 0-1 0 0,0 0 0 0 0,1-1 0 0 0,0 0 0 0 0,1 0 0 0 0,0-1 0 0 0,0-1 0 0 0,1 0 0 0 0,0 0 0 0 0,0-1 0 0 0,1 0 0 0 0,-1-1 0 0 0,1 0 0 0 0,0-1 0 0 0,1 0 0 0 0,-1-1 0 0 0,1-1 0 0 0,-1 0 0 0 0,1 0 0 0 0,0-2 0 0 0,0 1 0 0 0,0-2 0 0 0,-1 1 0 0 0,1-2 0 0 0,0 0 0 0 0,0 0 0 0 0,-1-1 1 0 0,0-1-1 0 0,0 0 0 0 0,0 0 0 0 0,0-2 0 0 0,0 1 0 0 0,-1-1 0 0 0,0-1 0 0 0,19-15 0 0 0,-10 3 132 0 0,0-2 1 0 0,-2 0-1 0 0,0-1 0 0 0,-2-1 1 0 0,0 0-1 0 0,-1-1 0 0 0,-2-1 1 0 0,0 0-1 0 0,-2-1 0 0 0,-1 0 1 0 0,-1-1-1 0 0,-1 0 0 0 0,-1 0 1 0 0,-2-1-1 0 0,3-37 0 0 0,-8 51 279 0 0,-1 1-1 0 0,0 0 1 0 0,-1-1 0 0 0,0 1-1 0 0,-1 0 1 0 0,-1 0-1 0 0,0 0 1 0 0,0 0 0 0 0,-2 1-1 0 0,1 0 1 0 0,-2 0-1 0 0,0 0 1 0 0,-14-18-1 0 0,15 23-378 0 0,1 1 0 0 0,-1 0 0 0 0,-1 0 1 0 0,1 0-1 0 0,-1 1 0 0 0,0 0 0 0 0,0 1 0 0 0,0 0 0 0 0,-1 0 0 0 0,-7-3 0 0 0,8 4-595 0 0,0 1 0 0 0,0 1 1 0 0,0-1-1 0 0,0 1 1 0 0,0 0-1 0 0,0 1 1 0 0,0 0-1 0 0,-1 0 0 0 0,1 1 1 0 0,0-1-1 0 0,0 1 1 0 0,0 1-1 0 0,-7 2 1 0 0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2:28.7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 70 2672 0 0,'-33'-13'18525'0'0,"35"11"-18277"0"0,0 1-1 0 0,0-1 1 0 0,0 1 0 0 0,0-1-1 0 0,0 1 1 0 0,0 0-1 0 0,1 0 1 0 0,-1 0 0 0 0,0 0-1 0 0,1 1 1 0 0,-1-1-1 0 0,0 0 1 0 0,1 1 0 0 0,4 0-1 0 0,-2-1-36 0 0,64-10-6 0 0,1 3 0 0 0,104 3 1 0 0,20-3-3493 0 0,-109 3 25 0 0,-30 1-3375 0 0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2:29.0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 1 2712 0 0,'-50'38'17419'0'0,"51"-37"-17177"0"0,0-1-1 0 0,0 1 1 0 0,0-1 0 0 0,1 0 0 0 0,-1 1-1 0 0,0-1 1 0 0,0 0 0 0 0,0 0 0 0 0,1 0-1 0 0,-1 0 1 0 0,2 0 0 0 0,46 4-155 0 0,-35-4 374 0 0,119 9-367 0 0,230 12-2443 0 0,-121-20-5366 0 0,-191-6 1688 0 0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2:29.9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0 283 2872 0 0,'17'-110'12236'0'0,"-13"92"-10732"0"0,1 0-1 0 0,1 0 0 0 0,1 0 1 0 0,0 1-1 0 0,1 0 0 0 0,20-30 1 0 0,-27 46-1468 0 0,-1 0 1 0 0,1 0 0 0 0,0-1-1 0 0,0 1 1 0 0,0 0 0 0 0,-1 0-1 0 0,1 0 1 0 0,0 0 0 0 0,0 0-1 0 0,1 0 1 0 0,-1 0 0 0 0,0 0-1 0 0,0 1 1 0 0,0-1 0 0 0,1 0 0 0 0,-1 1-1 0 0,0-1 1 0 0,1 1 0 0 0,-1-1-1 0 0,0 1 1 0 0,1-1 0 0 0,-1 1-1 0 0,0 0 1 0 0,1 0 0 0 0,-1 0-1 0 0,2 0 1 0 0,-1 1-18 0 0,0 0-1 0 0,0 0 1 0 0,0 0-1 0 0,-1 0 1 0 0,1 0-1 0 0,0 0 1 0 0,-1 1-1 0 0,1-1 1 0 0,-1 0 0 0 0,1 1-1 0 0,-1 0 1 0 0,0-1-1 0 0,0 1 1 0 0,0 0-1 0 0,2 3 1 0 0,3 7 1 0 0,-1 0-1 0 0,0 0 1 0 0,-1 1-1 0 0,4 16 1 0 0,42 264 190 0 0,1 6-22 0 0,-35-228-161 0 0,3-1 0 0 0,34 81 0 0 0,-29-95-9 0 0,50 88 1 0 0,-65-128 9 0 0,1 0 0 0 0,1-1 0 0 0,1-1 0 0 0,0 0 0 0 0,1 0 0 0 0,0-1 0 0 0,1-1 0 0 0,0 0 0 0 0,32 19 0 0 0,-38-27-21 0 0,0-1 1 0 0,0 1 0 0 0,0-1-1 0 0,0-1 1 0 0,0 0 0 0 0,1 0-1 0 0,-1 0 1 0 0,1-1 0 0 0,-1-1-1 0 0,1 1 1 0 0,0-1 0 0 0,-1-1-1 0 0,10-1 1 0 0,-5 0-15 0 0,0-1-1 0 0,0-1 1 0 0,-1-1-1 0 0,1 1 1 0 0,-1-2-1 0 0,0 0 1 0 0,19-12-1 0 0,-3-3-36 0 0,0-1 1 0 0,-2-2-1 0 0,-1 0 0 0 0,0-2 1 0 0,30-42-1 0 0,-1-10 180 0 0,-3-2 0 0 0,50-107 1 0 0,-83 146 194 0 0,-2-1 0 0 0,-1 0 0 0 0,-3-1 0 0 0,-1-1 0 0 0,-2 0 1 0 0,-2 0-1 0 0,-2 0 0 0 0,-2-1 0 0 0,-2 0 0 0 0,-6-62 1 0 0,3 96-330 0 0,1 0 1 0 0,-1 1 0 0 0,-1-1-1 0 0,0 0 1 0 0,-1 1 0 0 0,0 0-1 0 0,0 0 1 0 0,-1 0 0 0 0,0 0-1 0 0,-8-10 1 0 0,11 17-10 0 0,-1 0 0 0 0,1 0 0 0 0,-1 0 0 0 0,0 0 0 0 0,0 1 0 0 0,0-1 0 0 0,0 1 0 0 0,0-1 0 0 0,0 1-1 0 0,-1 0 1 0 0,1 0 0 0 0,-1 1 0 0 0,1-1 0 0 0,-1 1 0 0 0,0 0 0 0 0,0 0 0 0 0,1 0 0 0 0,-1 0 0 0 0,0 1 0 0 0,0-1 0 0 0,0 1 0 0 0,0 0 0 0 0,0 0-1 0 0,0 1 1 0 0,0-1 0 0 0,0 1 0 0 0,0 0 0 0 0,1 0 0 0 0,-1 0 0 0 0,0 0 0 0 0,-4 3 0 0 0,-2 1-2 0 0,0 0 0 0 0,0 1-1 0 0,0 0 1 0 0,0 0 0 0 0,1 1 0 0 0,1 1 0 0 0,-1 0 0 0 0,1 0-1 0 0,0 0 1 0 0,1 1 0 0 0,0 0 0 0 0,0 1 0 0 0,1 0 0 0 0,0 0 0 0 0,1 0-1 0 0,0 0 1 0 0,0 1 0 0 0,2 0 0 0 0,-1 0 0 0 0,1 0 0 0 0,1 0-1 0 0,0 1 1 0 0,0-1 0 0 0,1 17 0 0 0,0-16-16 0 0,2 0 0 0 0,-1 0-1 0 0,2 0 1 0 0,-1 0 0 0 0,2 0 0 0 0,0 0-1 0 0,0 0 1 0 0,1-1 0 0 0,0 1 0 0 0,1-1-1 0 0,1 0 1 0 0,-1-1 0 0 0,2 1 0 0 0,-1-1-1 0 0,2 0 1 0 0,-1-1 0 0 0,1 0 0 0 0,1 0-1 0 0,-1-1 1 0 0,1 0 0 0 0,1 0 0 0 0,0-1-1 0 0,12 7 1 0 0,-3-4-171 0 0,1-2-1 0 0,0-1 0 0 0,0 0 1 0 0,0-2-1 0 0,1 0 1 0 0,0-1-1 0 0,0-1 1 0 0,0-1-1 0 0,0-1 1 0 0,1-1-1 0 0,-1-1 1 0 0,0-1-1 0 0,0 0 0 0 0,0-2 1 0 0,0 0-1 0 0,26-10 1 0 0,-6 0-660 0 0,-1-2 0 0 0,0-1 1 0 0,-2-2-1 0 0,0-2 0 0 0,-1-1 1 0 0,-1-2-1 0 0,34-30 0 0 0,-50 37 50 0 0,54-45-2155 0 0,-31 18-1945 0 0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2:30.3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1524 0 0,'26'22'21962'0'0,"-25"-21"-21934"0"0,0 0 1 0 0,-1 0-1 0 0,1 0 0 0 0,-1 0 1 0 0,1-1-1 0 0,-1 1 0 0 0,0 0 1 0 0,1 0-1 0 0,-1 0 0 0 0,0 0 1 0 0,0 0-1 0 0,0 1 0 0 0,0-1 1 0 0,0 0-1 0 0,0 0 0 0 0,0 0 1 0 0,0 1-1 0 0,-8 74 949 0 0,1-22-431 0 0,2 0 0 0 0,4 72 0 0 0,2-111-808 0 0,0 1 0 0 0,2-1 1 0 0,-1 0-1 0 0,2 0 0 0 0,0 0 1 0 0,1 0-1 0 0,0-1 0 0 0,1 0 1 0 0,1 0-1 0 0,0 0 0 0 0,1-1 0 0 0,18 23 1 0 0,-22-32-220 0 0,-1 0 1 0 0,1 0-1 0 0,1-1 0 0 0,-1 1 1 0 0,0-1-1 0 0,1 0 1 0 0,0 0-1 0 0,0 0 0 0 0,0-1 1 0 0,0 0-1 0 0,0 0 1 0 0,0 0-1 0 0,6 1 0 0 0,-6-2-384 0 0,-1 0-1 0 0,1-1 0 0 0,-1 0 0 0 0,1 0 1 0 0,0 0-1 0 0,-1 0 0 0 0,1-1 0 0 0,-1 0 0 0 0,10-2 1 0 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2:30.6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147 220 3436 0 0,'-7'-19'2220'0'0,"-1"1"-1"0"0,-1 0 0 0 0,-1 1 0 0 0,-14-21 1 0 0,-53-59 3172 0 0,72 91-5269 0 0,-1 0-1049 0 0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2:25.6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70 4296 0 0,'-13'-7'2372'0'0,"9"6"-1717"0"0,0 0-1 0 0,0-1 1 0 0,0 0-1 0 0,1 0 0 0 0,-1 0 1 0 0,1-1-1 0 0,-1 1 1 0 0,1-1-1 0 0,-4-4 1 0 0,7 7-596 0 0,0-1 1 0 0,0 0-1 0 0,1 0 1 0 0,-1 0-1 0 0,0 1 1 0 0,1-1-1 0 0,-1 0 1 0 0,0 0-1 0 0,1 1 1 0 0,-1-1-1 0 0,1 0 1 0 0,-1 1-1 0 0,1-1 1 0 0,0 1-1 0 0,-1-1 1 0 0,1 1-1 0 0,0-1 1 0 0,-1 1-1 0 0,1-1 1 0 0,0 1-1 0 0,0 0 1 0 0,-1-1-1 0 0,1 1 1 0 0,0 0-1 0 0,0-1 1 0 0,0 1-1 0 0,-1 0 1 0 0,3 0-1 0 0,-3 0-40 0 0,26-7 172 0 0,-1 2 1 0 0,1 1-1 0 0,-1 0 1 0 0,1 2-1 0 0,0 1 1 0 0,29 3-1 0 0,-11-1-117 0 0,291 4 203 0 0,-9 0-3790 0 0,-321-5 2655 0 0,5 2-1400 0 0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2:26.0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0 2748 0 0,'-10'7'6469'0'0,"24"-5"-4304"0"0,30-2-1533 0 0,-42 0-294 0 0,455 12 3203 0 0,-152 17-4283 0 0,-93-9-2144 0 0,-200-19 1287 0 0,0 0 0 0 0,0-1-1 0 0,20-2 1 0 0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2:26.4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97 227 1408 0 0,'-22'-40'5977'0'0,"1"0"0"0"0,-29-81 0 0 0,46 96-2783 0 0,24 49-1301 0 0,3 5-1665 0 0,256 207 59 0 0,-190-167-605 0 0,130 128-1 0 0,-215-192 326 0 0,1 0 0 0 0,-1 0 0 0 0,0 0 0 0 0,0 1 0 0 0,0-1 0 0 0,-1 1 0 0 0,0 0 0 0 0,0 0 0 0 0,0 0 0 0 0,-1 0 0 0 0,0 1 0 0 0,0-1 0 0 0,-1 1 0 0 0,1-1 0 0 0,-2 1 0 0 0,1 0 0 0 0,-1-1 0 0 0,0 1 0 0 0,0 0 0 0 0,0-1 0 0 0,-1 1-1 0 0,0 0 1 0 0,-1-1 0 0 0,1 1 0 0 0,-1-1 0 0 0,-1 0 0 0 0,1 0 0 0 0,-5 9 0 0 0,-39 72 247 0 0,-3-1 0 0 0,-81 107 0 0 0,-17 26-988 0 0,114-166-166 0 0,-58 105-3037 0 0,74-125-1334 0 0,-14 44-1 0 0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2:31.5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0 348 348 0 0,'11'5'11381'0'0,"47"-7"-10138"0"0,0-3-1 0 0,0-3 1 0 0,78-19 0 0 0,167-68-1181 0 0,-236 67 400 0 0,-1-2-1 0 0,-1-3 0 0 0,64-45 1 0 0,-61 31 1420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0:17.6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184 132 104 0 0,'-15'-2'2215'0'0,"-7"1"79"0"0,1-2 1 0 0,0 0 0 0 0,0-1-1 0 0,0-1 1 0 0,-27-11 0 0 0,47 16-2195 0 0,0 0 1 0 0,0-1-1 0 0,1 1 1 0 0,-1 0 0 0 0,0 0-1 0 0,1-1 1 0 0,-1 1-1 0 0,0-1 1 0 0,1 1-1 0 0,-1 0 1 0 0,0-1-1 0 0,1 1 1 0 0,-1-1 0 0 0,1 1-1 0 0,-1-1 1 0 0,1 0-1 0 0,-1 1 1 0 0,1-1-1 0 0,0 0 1 0 0,-1 1 0 0 0,1-1-1 0 0,0 0 1 0 0,-1 1-1 0 0,1-1 1 0 0,0 0-1 0 0,0 1 1 0 0,0-1-1 0 0,-1 0 1 0 0,1-1 0 0 0,1 1-42 0 0,-1 0 0 0 0,1 0 0 0 0,0 0 0 0 0,0 0 0 0 0,-1 0 0 0 0,1 0 0 0 0,0 0 0 0 0,0 0 0 0 0,0 1 0 0 0,0-1 0 0 0,0 0 0 0 0,0 0 1 0 0,0 1-1 0 0,0-1 0 0 0,2 0 0 0 0,45-15-43 0 0,240-21-5119 0 0,-96 26-3646 0 0,-158 9 4940 0 0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2:31.9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60 48 660 0 0,'-59'-7'16255'0'0,"490"-33"-15867"0"0,-428 40-389 0 0,-3 0 10 0 0,1 0 1 0 0,0-1-1 0 0,-1 1 1 0 0,1 0-1 0 0,0 1 1 0 0,-1-1-1 0 0,1 0 1 0 0,0 0-1 0 0,-1 0 0 0 0,1 0 1 0 0,0 0-1 0 0,-1 1 1 0 0,1-1-1 0 0,-1 0 1 0 0,1 0-1 0 0,-1 1 1 0 0,1-1-1 0 0,0 0 1 0 0,-1 1-1 0 0,1-1 1 0 0,-1 1-1 0 0,1-1 1 0 0,-1 1-1 0 0,0-1 1 0 0,1 1-1 0 0,-1-1 1 0 0,1 1-1 0 0,-1-1 1 0 0,0 1-1 0 0,0 0 1 0 0,1 0-1 0 0,-5 25 236 0 0,-27 29 4 0 0,26-49-246 0 0,-15 28-631 0 0,-25 52 0 0 0,15 0-8797 0 0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3:40.8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519 91 1788 0 0,'1'-10'1826'0'0,"0"-1"1"0"0,-1 1-1 0 0,0 0 0 0 0,-2-21 468 0 0,2 30-2158 0 0,-1 0-1 0 0,1 0 1 0 0,0 0 0 0 0,0 0-1 0 0,-1 0 1 0 0,1 0 0 0 0,-1 0-1 0 0,1 0 1 0 0,-1 0 0 0 0,1 0 0 0 0,-1 0-1 0 0,1 0 1 0 0,-1 0 0 0 0,0 0-1 0 0,0 0 1 0 0,1 0 0 0 0,-3-1-1 0 0,-6 5 70 0 0,0 0 1 0 0,0 0-1 0 0,0 1 0 0 0,1 0 0 0 0,-1 0 0 0 0,1 1 1 0 0,0 0-1 0 0,0 0 0 0 0,1 1 0 0 0,-12 11 0 0 0,-69 78 771 0 0,74-79-816 0 0,-22 30 149 0 0,2 1 1 0 0,2 2-1 0 0,2 1 1 0 0,2 1 0 0 0,3 2-1 0 0,2 0 1 0 0,2 1-1 0 0,3 2 1 0 0,2 0-1 0 0,2 1 1 0 0,-7 76 0 0 0,18-94-194 0 0,2 0 1 0 0,1-1 0 0 0,2 1 0 0 0,2 0 0 0 0,2-1-1 0 0,1 0 1 0 0,2 0 0 0 0,1-1 0 0 0,3 0-1 0 0,0-1 1 0 0,3 0 0 0 0,0-1 0 0 0,3-1 0 0 0,34 49-1 0 0,-22-40-279 0 0,3-1-1 0 0,1-2 0 0 0,1-2 0 0 0,45 36 1 0 0,-35-36-1016 0 0,3-3 1 0 0,0-1 0 0 0,75 36-1 0 0,-59-43-2769 0 0,-19-16-1835 0 0,-22-9 762 0 0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3:41.6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53 414 640 0 0,'-34'-84'16396'0'0,"32"85"-16303"0"0,1 0 0 0 0,0 0-1 0 0,0 0 1 0 0,0 0 0 0 0,0 0-1 0 0,0 1 1 0 0,0-1 0 0 0,0 1-1 0 0,0-1 1 0 0,0 0 0 0 0,1 1-1 0 0,-1-1 1 0 0,0 1 0 0 0,1 0 0 0 0,0-1-1 0 0,-1 1 1 0 0,1-1 0 0 0,0 1-1 0 0,0 0 1 0 0,0-1 0 0 0,0 1-1 0 0,0 2 1 0 0,-3 57 217 0 0,3-51-136 0 0,8 338 1358 0 0,-2-292-1286 0 0,2-1 0 0 0,3-1 0 0 0,2 0 0 0 0,26 66-1 0 0,-20-70-24 0 0,3 0-1 0 0,2-2 0 0 0,2-1 0 0 0,54 75 0 0 0,-67-105-185 0 0,1 0 1 0 0,0-1-1 0 0,1-1 1 0 0,1 0-1 0 0,1-1 0 0 0,0-1 1 0 0,1 0-1 0 0,0-1 1 0 0,1-1-1 0 0,0-1 0 0 0,1-1 1 0 0,0-1-1 0 0,0 0 0 0 0,32 7 1 0 0,-39-13-130 0 0,-1 0 0 0 0,1-1 0 0 0,-1 0 0 0 0,1-1 0 0 0,-1-1 0 0 0,1 0 0 0 0,-1 0 0 0 0,1-1 0 0 0,-1-1 0 0 0,0 0 0 0 0,0-1 0 0 0,15-6 0 0 0,-11 1-122 0 0,0 1 0 0 0,0-2 0 0 0,-1 0 0 0 0,0-1 0 0 0,-1 0 0 0 0,0-1 0 0 0,20-25-1 0 0,-9 7-104 0 0,-2-2 0 0 0,-1-1 0 0 0,-2-1 0 0 0,-1 0 0 0 0,-2-1 0 0 0,-1-1 0 0 0,13-46 0 0 0,-9 14 745 0 0,-3-1 1 0 0,-3-1 0 0 0,-3-1-1 0 0,-3 1 1 0 0,-4-1-1 0 0,-2 0 1 0 0,-4-1 0 0 0,-17-115-1 0 0,-4 48-60 0 0,-15-119-560 0 0,37 214-2559 0 0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3:42.3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7 168 1012 0 0,'-6'-47'9902'0'0,"9"1"-4945"0"0,-2 42-4804 0 0,0-1-1 0 0,0 1 0 0 0,1-1 1 0 0,0 1-1 0 0,0 0 1 0 0,0 0-1 0 0,0 0 0 0 0,0 0 1 0 0,1 0-1 0 0,0 0 0 0 0,-1 1 1 0 0,2-1-1 0 0,-1 1 0 0 0,0 0 1 0 0,1 0-1 0 0,-1 0 0 0 0,6-4 1 0 0,-6 7-148 0 0,0-1 1 0 0,-1 0-1 0 0,1 1 1 0 0,0-1-1 0 0,-1 1 1 0 0,1 0-1 0 0,0 0 1 0 0,0 0-1 0 0,-1 0 1 0 0,1 1-1 0 0,0-1 1 0 0,0 1-1 0 0,-1 0 1 0 0,1-1-1 0 0,-1 1 1 0 0,1 0-1 0 0,0 1 1 0 0,-1-1-1 0 0,0 0 1 0 0,4 3-1 0 0,9 8-10 0 0,0 0-1 0 0,-1 1 1 0 0,-1 1-1 0 0,0 0 1 0 0,-1 1-1 0 0,-1 0 1 0 0,0 0-1 0 0,-1 2 1 0 0,0-1-1 0 0,13 35 1 0 0,-7-12 4 0 0,-2 1 0 0 0,-2 1 1 0 0,13 77-1 0 0,-19-52 325 0 0,-1 96 1 0 0,-5-140 150 0 0,0-21-293 0 0,-1-4-163 0 0,-1-1 0 0 0,2 0 0 0 0,-1 0 0 0 0,0 0 0 0 0,1 1 1 0 0,0-1-1 0 0,0 0 0 0 0,0 0 0 0 0,0 0 0 0 0,0 0 0 0 0,3-7 0 0 0,13-48-4 0 0,-10 42 34 0 0,12-43 217 0 0,3 2 0 0 0,41-81 0 0 0,-50 115-246 0 0,2 0 0 0 0,1 1 0 0 0,0 0 0 0 0,2 1 0 0 0,1 1 0 0 0,0 1 0 0 0,1 0 0 0 0,23-16 0 0 0,-37 32-30 0 0,0 0 1 0 0,0 1 0 0 0,0 0 0 0 0,0 0 0 0 0,1 0-1 0 0,-1 1 1 0 0,1-1 0 0 0,-1 1 0 0 0,1 1 0 0 0,0-1-1 0 0,0 1 1 0 0,0 0 0 0 0,0 0 0 0 0,0 1 0 0 0,0 0-1 0 0,0 0 1 0 0,0 0 0 0 0,0 1 0 0 0,0 0 0 0 0,8 2-1 0 0,-6 0 4 0 0,0 0-1 0 0,-1 1 1 0 0,0 0 0 0 0,0 0-1 0 0,0 1 1 0 0,0 0-1 0 0,0 0 1 0 0,-1 1-1 0 0,0-1 1 0 0,-1 1-1 0 0,1 1 1 0 0,-1-1-1 0 0,0 1 1 0 0,5 9 0 0 0,3 7 19 0 0,-1 0 1 0 0,-1 1 0 0 0,-1 0 0 0 0,11 40 0 0 0,13 104 277 0 0,2 3-251 0 0,-33-162-339 0 0,-1 0 0 0 0,2-1 0 0 0,-1 0 0 0 0,1 1 0 0 0,0-1 0 0 0,1-1 0 0 0,7 11 0 0 0,20 9-3449 0 0,-10-18-1097 0 0,-18-8 4037 0 0,0 0 1 0 0,7 0-1 0 0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3:42.7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1 117 2292 0 0,'0'-6'940'0'0,"0"0"1"0"0,1 1-1 0 0,0-1 0 0 0,0 1 0 0 0,0-1 0 0 0,1 1 0 0 0,0 0 1 0 0,3-8-1 0 0,-2 8-452 0 0,-1 0 1 0 0,1 1-1 0 0,0-1 0 0 0,0 1 1 0 0,1 0-1 0 0,-1 0 1 0 0,1 0-1 0 0,0 1 1 0 0,0-1-1 0 0,0 1 0 0 0,1 0 1 0 0,-1 0-1 0 0,9-4 1 0 0,-11 6-195 0 0,0 1-242 0 0,-1 0 1 0 0,1 1 0 0 0,-1-1 0 0 0,1 1-1 0 0,-1-1 1 0 0,1 1 0 0 0,-1 0 0 0 0,0 0-1 0 0,1-1 1 0 0,-1 1 0 0 0,0 0 0 0 0,0 0-1 0 0,0 0 1 0 0,1 0 0 0 0,-1 0 0 0 0,0 1-1 0 0,0-1 1 0 0,0 0 0 0 0,-1 0 0 0 0,1 1-1 0 0,0-1 1 0 0,0 0 0 0 0,-1 1 0 0 0,1-1-1 0 0,-1 1 1 0 0,1-1 0 0 0,-1 3 0 0 0,10 48 713 0 0,-8-39-606 0 0,8 65 245 0 0,-3-21 82 0 0,17 68-1 0 0,-20-110-819 0 0,1 1 0 0 0,0 0 1 0 0,1-1-1 0 0,1 0 0 0 0,1 0 0 0 0,0-1 0 0 0,1 0 1 0 0,19 24-1 0 0,-26-35-23 0 0,1 0-1 0 0,0 0 1 0 0,0-1 0 0 0,0 1 0 0 0,0-1 0 0 0,0 1 0 0 0,0-1 0 0 0,0 0-1 0 0,5 1 1 0 0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3:43.0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112 122 3416 0 0,'-14'-18'2569'0'0,"-1"4"-669"0"0,4 1-312 0 0,-1 0-460 0 0,3 1-140 0 0,-2 4-268 0 0,4-2-44 0 0,-2 2-104 0 0,1 0-32 0 0,-1 1-8 0 0,2-4-788 0 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3:43.4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56 206 3884 0 0,'2'-50'8626'0'0,"5"-4"-4145"0"0,-5 45-3974 0 0,0 1 0 0 0,0 0 0 0 0,1-1 0 0 0,0 1-1 0 0,0 0 1 0 0,1 1 0 0 0,0-1 0 0 0,0 0 0 0 0,10-11-1 0 0,-14 18-482 0 0,0 1 0 0 0,1-1 0 0 0,-1 0 0 0 0,1 1 0 0 0,-1-1 0 0 0,1 1-1 0 0,-1-1 1 0 0,1 1 0 0 0,-1-1 0 0 0,1 1 0 0 0,0-1 0 0 0,-1 1 0 0 0,1 0-1 0 0,0-1 1 0 0,-1 1 0 0 0,1 0 0 0 0,0-1 0 0 0,0 1 0 0 0,-1 0 0 0 0,1 0-1 0 0,0 0 1 0 0,0 0 0 0 0,-1 0 0 0 0,1 0 0 0 0,0 0 0 0 0,0 0 0 0 0,-1 0-1 0 0,1 0 1 0 0,0 0 0 0 0,1 0 0 0 0,-1 1-10 0 0,0 0 0 0 0,0 0-1 0 0,0 1 1 0 0,0-1 0 0 0,0 0 0 0 0,0 0-1 0 0,0 0 1 0 0,0 1 0 0 0,-1-1 0 0 0,1 0 0 0 0,0 1-1 0 0,-1-1 1 0 0,1 0 0 0 0,-1 3 0 0 0,9 51 64 0 0,-6-9-120 0 0,47 441 1184 0 0,-41-437-873 0 0,2-1-1 0 0,3-1 1 0 0,1 0-1 0 0,3-1 1 0 0,1-1-1 0 0,3-1 1 0 0,46 73-1 0 0,-58-104-496 0 0,1-1-1 0 0,-1 0 1 0 0,2-1-1 0 0,0 0 1 0 0,1-1-1 0 0,0 0 0 0 0,25 15 1 0 0,-31-22-398 0 0,0-1 0 0 0,1 1 1 0 0,0-1-1 0 0,-1 0 0 0 0,1-1 0 0 0,0 0 1 0 0,15 2-1 0 0,-18-4-271 0 0,1 0-1 0 0,0 0 1 0 0,0 0 0 0 0,0-1-1 0 0,0 1 1 0 0,0-2 0 0 0,0 1-1 0 0,-1-1 1 0 0,1 1 0 0 0,-1-1-1 0 0,10-6 1 0 0</inkml:trace>
  <inkml:trace contextRef="#ctx0" brushRef="#br0" timeOffset="1">210 680 1784 0 0,'-61'-14'5601'0'0,"40"10"-3619"0"0,-1-1 0 0 0,1 0 0 0 0,0-2 0 0 0,-30-14 0 0 0,51 21-1881 0 0,-1 0 0 0 0,0 0 0 0 0,1 0 0 0 0,-1-1 0 0 0,0 1 0 0 0,1 0 0 0 0,-1-1-1 0 0,1 1 1 0 0,-1-1 0 0 0,0 1 0 0 0,1 0 0 0 0,-1-1 0 0 0,1 0 0 0 0,-1 1 0 0 0,1-1 0 0 0,-1 1 0 0 0,1-1 0 0 0,0 1 0 0 0,-1-1 0 0 0,1 0 0 0 0,0 1 0 0 0,-1-1 0 0 0,1 0 0 0 0,0 1-1 0 0,0-1 1 0 0,0 0 0 0 0,0 1 0 0 0,-1-1 0 0 0,1 0 0 0 0,0 0 0 0 0,0 1 0 0 0,0-1 0 0 0,0 0 0 0 0,1 1 0 0 0,-1-2 0 0 0,1 0 12 0 0,1 0 1 0 0,-1 0 0 0 0,1 1-1 0 0,-1-1 1 0 0,1 0 0 0 0,0 1-1 0 0,-1 0 1 0 0,1-1 0 0 0,0 1-1 0 0,0 0 1 0 0,4-2 0 0 0,63-21 159 0 0,-66 23-211 0 0,78-19-1432 0 0,2 4-1 0 0,88-6 1 0 0,172 5-10434 0 0,-294 16 7495 0 0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3:43.9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90 328 0 0,'4'-34'20910'0'0,"-3"47"-19331"0"0,1 12-1854 0 0,11 44 0 0 0,-7-52 86 0 0,0-1 0 0 0,2-1-1 0 0,0 1 1 0 0,1-1 0 0 0,0-1 0 0 0,1 0 0 0 0,1 0 0 0 0,0-1 0 0 0,25 23 0 0 0,-31-31 117 0 0,1-1 0 0 0,-1 1 0 0 0,1-1-1 0 0,0 0 1 0 0,0-1 0 0 0,0 1 0 0 0,1-1 0 0 0,0 0 0 0 0,-1-1 0 0 0,1 0-1 0 0,0 0 1 0 0,0 0 0 0 0,0-1 0 0 0,0 0 0 0 0,0 0 0 0 0,0-1 0 0 0,0 0 0 0 0,0 0-1 0 0,0-1 1 0 0,1 1 0 0 0,-1-2 0 0 0,0 1 0 0 0,-1-1 0 0 0,1 0 0 0 0,0 0 0 0 0,10-6-1 0 0,-2 0 76 0 0,-1-2 0 0 0,0 0 0 0 0,0 0 0 0 0,-1-2 0 0 0,0 1-1 0 0,-1-2 1 0 0,20-25 0 0 0,1-8 949 0 0,28-54 0 0 0,-3 5 2304 0 0,-58 94-3241 0 0,0 1 0 0 0,0 0 1 0 0,1-1-1 0 0,-1 1 0 0 0,0-1 1 0 0,0 1-1 0 0,1 0 0 0 0,-1-1 0 0 0,0 1 1 0 0,0 0-1 0 0,1-1 0 0 0,-1 1 1 0 0,1 0-1 0 0,-1-1 0 0 0,0 1 1 0 0,1 0-1 0 0,-1 0 0 0 0,0 0 0 0 0,1-1 1 0 0,-1 1-1 0 0,1 0 0 0 0,-1 0 1 0 0,1 0-1 0 0,-1 0 0 0 0,0 0 0 0 0,1 0 1 0 0,-1 0-1 0 0,1 0 0 0 0,-1 0 1 0 0,1 0-1 0 0,-1 0 0 0 0,1 0 1 0 0,-1 0-1 0 0,0 0 0 0 0,1 0 0 0 0,-1 0 1 0 0,1 0-1 0 0,-1 1 0 0 0,1-1 1 0 0,13 21 230 0 0,4 35-218 0 0,-17-51-14 0 0,188 547 298 0 0,-99-309-361 0 0,-86-235 50 0 0,8 27-32 0 0,13 55 0 0 0,-23-83 36 0 0,-1 1 0 0 0,0 0 0 0 0,0 0 0 0 0,0 0 0 0 0,-1 0 0 0 0,0 0 0 0 0,-1 0 0 0 0,0 0 0 0 0,0 0 0 0 0,0 0 0 0 0,-1-1 0 0 0,-1 1 0 0 0,-3 10 0 0 0,4-15 1 0 0,1 0 1 0 0,-1-1-1 0 0,0 1 1 0 0,0-1-1 0 0,0 0 0 0 0,0 0 1 0 0,0 0-1 0 0,0 0 1 0 0,-1 0-1 0 0,1 0 0 0 0,-1 0 1 0 0,1-1-1 0 0,-1 1 0 0 0,0-1 1 0 0,0 0-1 0 0,1 1 1 0 0,-1-2-1 0 0,0 1 0 0 0,-4 1 1 0 0,1-2 23 0 0,0 1 0 0 0,0-1 0 0 0,-1 0 0 0 0,1 0 1 0 0,0-1-1 0 0,0 0 0 0 0,0 0 0 0 0,-12-4 0 0 0,2-1 166 0 0,1-1 0 0 0,-1 0 0 0 0,2-1 0 0 0,-1 0 0 0 0,1-1 0 0 0,-14-12 0 0 0,20 15-14 0 0,0-1 1 0 0,1 0-1 0 0,0-1 1 0 0,0 1-1 0 0,1-1 1 0 0,-1-1-1 0 0,2 1 1 0 0,-1-1-1 0 0,1 0 1 0 0,1 0-1 0 0,-6-15 1 0 0,9 17-148 0 0,-1 0 0 0 0,1 0 0 0 0,0-1 0 0 0,0 1 0 0 0,1 0 0 0 0,0-1 0 0 0,1 1 1 0 0,-1 0-1 0 0,1 0 0 0 0,1-1 0 0 0,-1 1 0 0 0,1 0 0 0 0,1 0 0 0 0,-1 0 0 0 0,1 1 1 0 0,7-13-1 0 0,3-1-327 0 0,2-1-1 0 0,0 2 1 0 0,1 0 0 0 0,1 0 0 0 0,1 2 0 0 0,0 0 0 0 0,2 1 0 0 0,0 1 0 0 0,0 1 0 0 0,1 1-1 0 0,37-17 1 0 0,6 0-2621 0 0,3 4 0 0 0,123-33 0 0 0,-66 30-4657 0 0,-62 17 448 0 0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4:53:44.2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1 2140,'-9'6'12181,"55"5"-7978,38-7-3933,-37-3-755,95 11-3808,-65-5-1274,-28-3-478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3:45.0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793 342 400 0 0,'-15'-25'10260'0'0,"19"-8"-9408"0"0,-1 9-484 0 0,-3 8-110 0 0,0 8 37 0 0,0-1 0 0 0,-1 1 0 0 0,0-1-1 0 0,0 1 1 0 0,-1-1 0 0 0,0 1 0 0 0,-1 0-1 0 0,0 0 1 0 0,0 0 0 0 0,-1 1 0 0 0,0-1-1 0 0,0 1 1 0 0,-1-1 0 0 0,-8-9 0 0 0,5 8-51 0 0,-1 0 1 0 0,0 1 0 0 0,-1 0-1 0 0,0 1 1 0 0,0 0 0 0 0,-1 0-1 0 0,1 1 1 0 0,-1 1-1 0 0,-15-6 1 0 0,0 2 20 0 0,0 2 1 0 0,-1 1-1 0 0,1 0 1 0 0,-1 2-1 0 0,0 2 0 0 0,-1 0 1 0 0,1 2-1 0 0,-43 4 1 0 0,41 0-60 0 0,0 1 1 0 0,1 1-1 0 0,0 2 1 0 0,1 1 0 0 0,-41 18-1 0 0,57-21-138 0 0,-1 0 1 0 0,2 1-1 0 0,-1 0 0 0 0,1 0 1 0 0,0 1-1 0 0,-14 15 0 0 0,19-17-45 0 0,0 0 0 0 0,1-1-1 0 0,0 2 1 0 0,0-1-1 0 0,0 0 1 0 0,1 1 0 0 0,0-1-1 0 0,0 1 1 0 0,1 0-1 0 0,0 0 1 0 0,0 0 0 0 0,-1 11-1 0 0,3-10-84 0 0,0-1-1 0 0,1 1 1 0 0,0 0-1 0 0,0-1 1 0 0,0 1-1 0 0,1 0 1 0 0,0-1-1 0 0,1 0 1 0 0,0 0-1 0 0,0 1 1 0 0,0-1 0 0 0,1-1-1 0 0,0 1 1 0 0,0-1-1 0 0,1 1 1 0 0,0-1-1 0 0,0-1 1 0 0,0 1-1 0 0,12 9 1 0 0,-2-3-129 0 0,-1 0 0 0 0,2-2 0 0 0,0 0 0 0 0,0 0 0 0 0,1-1 0 0 0,0-2 0 0 0,20 8 0 0 0,-16-9 63 0 0,1 0 1 0 0,-1-2 0 0 0,1 0-1 0 0,0-2 1 0 0,0 0 0 0 0,0-1-1 0 0,0-2 1 0 0,0 0 0 0 0,0-1 0 0 0,0-1-1 0 0,0-1 1 0 0,-1-1 0 0 0,0-1-1 0 0,0-1 1 0 0,0-1 0 0 0,-1-1 0 0 0,27-15-1 0 0,-28 12 529 0 0,-2 0-1 0 0,0 0 1 0 0,0-2-1 0 0,-1 0 1 0 0,-1-1-1 0 0,0-1 1 0 0,-1 0-1 0 0,-1-1 1 0 0,0 0-1 0 0,-1-1 1 0 0,13-28-1 0 0,-12 28 459 0 0,-11 15-733 0 0,0 0-1 0 0,0 1 1 0 0,0-1 0 0 0,0 0 0 0 0,0 0-1 0 0,-1 0 1 0 0,1 0 0 0 0,1-7 0 0 0,15 45 122 0 0,63 277-688 0 0,-9-39-878 0 0,-67-256 1250 0 0,-2-1-1 0 0,0 1 1 0 0,-1-1-1 0 0,-1 1 1 0 0,-1 0-1 0 0,0 0 1 0 0,-4 22-1 0 0,3-32 77 0 0,0-1-1 0 0,-1 0 1 0 0,0 0 0 0 0,0 0-1 0 0,-1 0 1 0 0,0-1-1 0 0,0 1 1 0 0,0-1 0 0 0,-1 1-1 0 0,1-1 1 0 0,-1 0 0 0 0,-1 0-1 0 0,1-1 1 0 0,-1 1-1 0 0,1-1 1 0 0,-1 0 0 0 0,0 0-1 0 0,-1-1 1 0 0,1 1 0 0 0,-1-1-1 0 0,1-1 1 0 0,-8 4-1 0 0,0-2 145 0 0,0 0 0 0 0,-1-1 0 0 0,0 0-1 0 0,1-1 1 0 0,-1-1 0 0 0,0 0 0 0 0,0-1-1 0 0,0 0 1 0 0,-19-3 0 0 0,24 2 50 0 0,1 0 1 0 0,-1-1 0 0 0,1 0-1 0 0,0 0 1 0 0,0-1-1 0 0,0 0 1 0 0,0 0-1 0 0,1-1 1 0 0,-1 0 0 0 0,1 0-1 0 0,0 0 1 0 0,0-1-1 0 0,0-1 1 0 0,1 1-1 0 0,-1-1 1 0 0,-7-10 0 0 0,12 12-172 0 0,0 0 0 0 0,0 0 0 0 0,1 0 1 0 0,-1 0-1 0 0,1 0 0 0 0,0 0 1 0 0,0 0-1 0 0,1-1 0 0 0,-1 1 1 0 0,1 0-1 0 0,0-1 0 0 0,0 1 0 0 0,0 0 1 0 0,1-1-1 0 0,0 1 0 0 0,-1 0 1 0 0,1 0-1 0 0,1-1 0 0 0,-1 1 0 0 0,1 0 1 0 0,0 0-1 0 0,0 0 0 0 0,0 1 1 0 0,0-1-1 0 0,0 0 0 0 0,4-3 1 0 0,6-9-140 0 0,0 1 0 0 0,1 0 1 0 0,1 0-1 0 0,20-15 0 0 0,6-2-700 0 0,2 1-1 0 0,0 3 0 0 0,3 1 1 0 0,0 2-1 0 0,74-29 1 0 0,66-6-4642 0 0,5 24-4913 0 0,-149 30 4912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0:17.9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0 217 1040 0 0,'7'7'11134'0'0,"-6"-6"-11085"0"0,1-1 0 0 0,-1 1-1 0 0,0-1 1 0 0,1 1-1 0 0,-1 0 1 0 0,0-1-1 0 0,1 1 1 0 0,-1 0-1 0 0,0 0 1 0 0,0 0-1 0 0,0 0 1 0 0,0 0-1 0 0,0 0 1 0 0,0 1-1 0 0,0-1 1 0 0,0 0 0 0 0,0 0-1 0 0,-1 1 1 0 0,1-1-1 0 0,0 0 1 0 0,-1 1-1 0 0,1-1 1 0 0,-1 1-1 0 0,0-1 1 0 0,1 1-1 0 0,-1-1 1 0 0,0 0-1 0 0,0 1 1 0 0,0 2-1 0 0,0 60 75 0 0,-1-40-47 0 0,1-1-487 0 0,2 1 1 0 0,4 30 0 0 0,-4-45-360 0 0,0 1 0 0 0,1-1 0 0 0,0 0 0 0 0,0 0 0 0 0,1 0 0 0 0,0 0 0 0 0,1-1 0 0 0,7 12 0 0 0</inkml:trace>
  <inkml:trace contextRef="#ctx0" brushRef="#br0" timeOffset="1">146 100 3856 0 0,'-55'-47'9259'0'0,"-3"8"-5110"0"0,49 32-3642 0 0,-1 0-1771 0 0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3:45.8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596 208 80 0 0,'0'0'11503'0'0,"40"-11"-8227"0"0,-37 10-3243 0 0,0-1 0 0 0,1 0 0 0 0,-1 1-1 0 0,0-1 1 0 0,0-1 0 0 0,0 1-1 0 0,0 0 1 0 0,-1-1 0 0 0,1 0 0 0 0,-1 1-1 0 0,1-1 1 0 0,-1 0 0 0 0,0 0-1 0 0,0 0 1 0 0,0-1 0 0 0,-1 1 0 0 0,1 0-1 0 0,-1-1 1 0 0,0 1 0 0 0,1-1 0 0 0,-2 1-1 0 0,1-1 1 0 0,0 0 0 0 0,-1 1-1 0 0,0-1 1 0 0,1 0 0 0 0,-1 0 0 0 0,-1 1-1 0 0,1-1 1 0 0,-1 0 0 0 0,1 1-1 0 0,-1-1 1 0 0,0 1 0 0 0,0-1 0 0 0,-1 1-1 0 0,1-1 1 0 0,-1 1 0 0 0,0 0 0 0 0,1-1-1 0 0,-1 1 1 0 0,-1 0 0 0 0,1 0-1 0 0,0 1 1 0 0,-1-1 0 0 0,0 0 0 0 0,1 1-1 0 0,-1-1 1 0 0,0 1 0 0 0,0 0-1 0 0,-5-2 1 0 0,-5-3 153 0 0,-1 0 0 0 0,0 2-1 0 0,-1-1 1 0 0,1 2 0 0 0,-1 0-1 0 0,0 1 1 0 0,0 0 0 0 0,0 1 0 0 0,-1 1-1 0 0,1 0 1 0 0,0 1 0 0 0,0 1 0 0 0,-1 0-1 0 0,-19 5 1 0 0,5 0 10 0 0,0 1 0 0 0,0 2 0 0 0,1 0 1 0 0,0 2-1 0 0,1 2 0 0 0,-33 19 0 0 0,47-24-132 0 0,1 1-1 0 0,0 1 1 0 0,0 0 0 0 0,1 0-1 0 0,0 2 1 0 0,1-1 0 0 0,0 2-1 0 0,1-1 1 0 0,0 1 0 0 0,-15 27-1 0 0,22-34-78 0 0,0 1 0 0 0,1-1 0 0 0,-1 0 0 0 0,1 1 0 0 0,1 0 0 0 0,-1-1-1 0 0,1 1 1 0 0,0 0 0 0 0,1 0 0 0 0,-1 0 0 0 0,1-1 0 0 0,1 1 0 0 0,-1 0 0 0 0,1 0 0 0 0,0 0 0 0 0,1-1-1 0 0,0 1 1 0 0,0 0 0 0 0,0-1 0 0 0,1 0 0 0 0,0 0 0 0 0,0 1 0 0 0,0-2 0 0 0,1 1 0 0 0,0 0 0 0 0,0-1-1 0 0,1 1 1 0 0,4 4 0 0 0,-2-3-122 0 0,1 0-1 0 0,-1-1 0 0 0,1 0 0 0 0,1 0 1 0 0,-1 0-1 0 0,1-1 0 0 0,0 0 1 0 0,0-1-1 0 0,0 0 0 0 0,1-1 1 0 0,-1 0-1 0 0,1 0 0 0 0,15 2 0 0 0,-11-4 2 0 0,1 0-1 0 0,0-1 1 0 0,0 0-1 0 0,0-1 1 0 0,0-1-1 0 0,-1-1 1 0 0,1 0-1 0 0,20-7 1 0 0,-7-1 493 0 0,0-1 1 0 0,-1-1-1 0 0,-1-1 1 0 0,0-1-1 0 0,0-2 1 0 0,-2-1-1 0 0,0 0 1 0 0,31-33 0 0 0,-40 36 158 0 0,48-45 2033 0 0,-61 58-2406 0 0,15 20 42 0 0,-10 2-322 0 0,0 1 0 0 0,1-1 0 0 0,2-1 1 0 0,0 0-1 0 0,1 0 0 0 0,0-1 0 0 0,2 0 1 0 0,0-1-1 0 0,1 0 0 0 0,1-1 1 0 0,0-1-1 0 0,18 14 0 0 0,-29-26 101 0 0,0-1 1 0 0,1 0-1 0 0,-1 1 0 0 0,1-2 0 0 0,0 1 1 0 0,-1 0-1 0 0,1-1 0 0 0,0 0 0 0 0,0 0 0 0 0,0 0 1 0 0,0-1-1 0 0,-1 0 0 0 0,1 0 0 0 0,0 0 1 0 0,0 0-1 0 0,0-1 0 0 0,0 0 0 0 0,0 0 1 0 0,0 0-1 0 0,-1 0 0 0 0,1-1 0 0 0,0 0 1 0 0,-1 0-1 0 0,1 0 0 0 0,-1-1 0 0 0,0 1 1 0 0,6-5-1 0 0,12-9 352 0 0,0-1-1 0 0,-1-1 1 0 0,30-34 0 0 0,-37 37 365 0 0,-13 14-655 0 0,0 0 0 0 0,0 0 1 0 0,-1 0-1 0 0,1 0 0 0 0,0 0 1 0 0,0 0-1 0 0,0 0 0 0 0,0 0 1 0 0,1 0-1 0 0,-1 1 0 0 0,0-1 1 0 0,0 0-1 0 0,0 1 0 0 0,0-1 1 0 0,1 1-1 0 0,-1-1 0 0 0,0 1 0 0 0,1 0 1 0 0,-1-1-1 0 0,0 1 0 0 0,1 0 1 0 0,-1 0-1 0 0,0 0 0 0 0,1 0 1 0 0,-1 0-1 0 0,1 0 0 0 0,-1 0 1 0 0,0 1-1 0 0,1-1 0 0 0,1 1 1 0 0,0 2-14 0 0,1 0 1 0 0,-1 0 0 0 0,0 0 0 0 0,0 0 0 0 0,-1 0-1 0 0,1 1 1 0 0,-1-1 0 0 0,3 6 0 0 0,5 7-10 0 0,1-1-538 0 0,0-1 1 0 0,1 0-1 0 0,1-1 1 0 0,0 0-1 0 0,22 16 1 0 0,-26-22-356 0 0,0-2 0 0 0,0 1 1 0 0,0-1-1 0 0,15 5 0 0 0,-17-8-240 0 0,0 0 1 0 0,-1 0-1 0 0,1-1 0 0 0,0 0 0 0 0,0 0 0 0 0,0 0 0 0 0,11-2 0 0 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3:46.1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171 154 1204 0 0,'-19'-23'3584'0'0,"3"3"-983"0"0,-2 3-577 0 0,3 0-480 0 0,1 3-328 0 0,0 1-256 0 0,-1 1-196 0 0,1 2-168 0 0,3 2-208 0 0,0 2-332 0 0,0-1-304 0 0,-2 1-984 0 0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3:46.5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61 16 0 0,'13'4'7292'0'0,"16"2"-1390"0"0,-24-5-5571 0 0,0 0-1 0 0,0 0 1 0 0,0 0 0 0 0,0 1 0 0 0,0 0 0 0 0,0 0 0 0 0,-1 0-1 0 0,1 0 1 0 0,-1 1 0 0 0,1 0 0 0 0,4 3 0 0 0,-4-1-250 0 0,-1 0 1 0 0,1 0 0 0 0,-1 0-1 0 0,1 1 1 0 0,-2 0 0 0 0,1-1 0 0 0,-1 2-1 0 0,1-1 1 0 0,-2 0 0 0 0,1 1-1 0 0,-1-1 1 0 0,2 8 0 0 0,2 14-88 0 0,-2 0 0 0 0,-1 0-1 0 0,-1 1 1 0 0,-3 31 0 0 0,1-34 2196 0 0,22-57-1114 0 0,13-12-486 0 0,2 3 0 0 0,1 0 0 0 0,2 3 0 0 0,2 1 0 0 0,1 2 0 0 0,2 2 1 0 0,68-37-1 0 0,-110 67-572 0 0,1 0 0 0 0,0 0 0 0 0,-1 0 0 0 0,1 0 0 0 0,0 1 0 0 0,0 0 0 0 0,0 0 0 0 0,0 0 0 0 0,0 0 0 0 0,1 0 0 0 0,-1 1 0 0 0,0 0 0 0 0,0 0 1 0 0,0 0-1 0 0,8 1 0 0 0,-9 0 4 0 0,-1 1 1 0 0,1-1 0 0 0,0 0-1 0 0,-1 1 1 0 0,1-1-1 0 0,-1 1 1 0 0,1 0 0 0 0,-1 0-1 0 0,0 0 1 0 0,0 0 0 0 0,0 0-1 0 0,0 0 1 0 0,0 1-1 0 0,0-1 1 0 0,-1 1 0 0 0,1-1-1 0 0,-1 1 1 0 0,0 0 0 0 0,0 0-1 0 0,0-1 1 0 0,0 1 0 0 0,1 4-1 0 0,12 43-115 0 0,-4-11 92 0 0,1 0 1 0 0,2-1-1 0 0,2-1 1 0 0,24 44-1 0 0,-32-70-589 0 0,0 0-1 0 0,0-1 0 0 0,2 0 1 0 0,-1-1-1 0 0,1 0 1 0 0,0 0-1 0 0,14 10 0 0 0,-14-13-585 0 0,1 0-1 0 0,0-1 0 0 0,0 0 0 0 0,0 0 1 0 0,1-1-1 0 0,0-1 0 0 0,-1 1 0 0 0,1-2 1 0 0,16 3-1 0 0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3:48.6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426 718 952 0 0,'30'-26'8409'0'0,"0"-6"-4651"0"0,-18 18-3641 0 0,-1-1 0 0 0,-1-1-1 0 0,0 0 1 0 0,16-33 0 0 0,-24 44-12 0 0,0 0 1 0 0,-1 0-1 0 0,1 0 1 0 0,-1 0-1 0 0,0 0 1 0 0,0 0-1 0 0,0 0 1 0 0,-1-1-1 0 0,0 1 1 0 0,0 0-1 0 0,0 0 1 0 0,-1-1-1 0 0,0 1 1 0 0,0 0-1 0 0,0 0 1 0 0,0 0-1 0 0,-1 0 1 0 0,0 0-1 0 0,0 0 1 0 0,0 0-1 0 0,-1 1 1 0 0,0-1-1 0 0,0 1 1 0 0,0-1-1 0 0,0 1 1 0 0,-1 0-1 0 0,1 0 1 0 0,-1 1-1 0 0,0-1 1 0 0,0 1 0 0 0,-6-4-1 0 0,1 1 29 0 0,0 1 1 0 0,0 0-1 0 0,0 1 0 0 0,-1 0 1 0 0,0 0-1 0 0,0 1 0 0 0,0 1 1 0 0,0-1-1 0 0,0 1 0 0 0,-1 1 1 0 0,1 0-1 0 0,-1 1 0 0 0,1 0 1 0 0,-1 0-1 0 0,-11 3 0 0 0,3 1-17 0 0,-1 1 1 0 0,1 1-1 0 0,1 1 0 0 0,-1 0 0 0 0,1 2 0 0 0,1 0 0 0 0,-1 1 0 0 0,2 1 0 0 0,-1 0 0 0 0,2 1 0 0 0,-17 16 0 0 0,22-19-104 0 0,0 1 0 0 0,0 1 0 0 0,1 0 0 0 0,1 0 0 0 0,0 0 0 0 0,0 1 0 0 0,1 0 0 0 0,1 1 0 0 0,0 0 0 0 0,0 0 0 0 0,2 0 0 0 0,-1 1 0 0 0,2-1 0 0 0,0 1 1 0 0,0 0-1 0 0,0 21 0 0 0,3-28-73 0 0,0 1 0 0 0,0-1 0 0 0,1 1 1 0 0,0-1-1 0 0,1 0 0 0 0,-1 1 1 0 0,1-1-1 0 0,1 0 0 0 0,-1 0 1 0 0,1 0-1 0 0,1-1 0 0 0,-1 1 0 0 0,1-1 1 0 0,0 1-1 0 0,1-1 0 0 0,-1 0 1 0 0,1-1-1 0 0,0 1 0 0 0,1-1 1 0 0,-1 0-1 0 0,1-1 0 0 0,0 1 0 0 0,0-1 1 0 0,1 0-1 0 0,-1 0 0 0 0,1-1 1 0 0,0 0-1 0 0,0 0 0 0 0,0-1 1 0 0,0 0-1 0 0,11 2 0 0 0,-2-1-39 0 0,0-1-1 0 0,0 0 1 0 0,0-1 0 0 0,0-1-1 0 0,0-1 1 0 0,0 0 0 0 0,0-1-1 0 0,-1-1 1 0 0,1 0-1 0 0,-1-1 1 0 0,1-1 0 0 0,-1-1-1 0 0,26-12 1 0 0,-19 4 153 0 0,-1 0 0 0 0,0-1 0 0 0,-1 0 0 0 0,-1-2 0 0 0,33-37 0 0 0,66-106 2425 0 0,-74 97-1065 0 0,-44 62-1402 0 0,1 1 0 0 0,-1-1 0 0 0,1 0 1 0 0,-1 1-1 0 0,0-1 0 0 0,1 1 0 0 0,-1-1 0 0 0,1 1 0 0 0,-1-1 0 0 0,1 1 1 0 0,-1-1-1 0 0,1 1 0 0 0,0-1 0 0 0,-1 1 0 0 0,1 0 0 0 0,-1-1 0 0 0,1 1 1 0 0,0 0-1 0 0,-1-1 0 0 0,1 1 0 0 0,0 0 0 0 0,1 0 0 0 0,5 11 61 0 0,-1 36-217 0 0,-5-33 97 0 0,2 9-222 0 0,1 1-1 0 0,1-1 1 0 0,1 0 0 0 0,15 37 0 0 0,-15-46 162 0 0,0 0-1 0 0,1-1 0 0 0,0-1 1 0 0,1 1-1 0 0,1-1 1 0 0,-1 0-1 0 0,2-1 1 0 0,18 18-1 0 0,-26-27 106 0 0,1 0 0 0 0,-1-1-1 0 0,0 1 1 0 0,1-1 0 0 0,-1 1 0 0 0,1-1-1 0 0,-1 0 1 0 0,1 0 0 0 0,0 0 0 0 0,0-1-1 0 0,-1 1 1 0 0,1 0 0 0 0,0-1 0 0 0,0 0-1 0 0,0 0 1 0 0,-1 0 0 0 0,1 0 0 0 0,4 0-1 0 0,-2-2 58 0 0,1 1-1 0 0,-1-1 1 0 0,0 0-1 0 0,-1 0 0 0 0,1 0 1 0 0,0-1-1 0 0,-1 1 0 0 0,1-1 1 0 0,5-5-1 0 0,7-8 329 0 0,0-1 1 0 0,-1 0-1 0 0,22-32 0 0 0,-24 30-159 0 0,46-59 902 0 0,73-89 1073 0 0,-116 148-2081 0 0,0 2 0 0 0,2 0 0 0 0,0 2 0 0 0,0 0 0 0 0,1 0 0 0 0,31-15 0 0 0,-46 28-136 0 0,0-1 1 0 0,0 1 0 0 0,-1 0-1 0 0,1 1 1 0 0,0-1 0 0 0,1 1-1 0 0,-1 0 1 0 0,0 0 0 0 0,0 0-1 0 0,0 1 1 0 0,1 0 0 0 0,-1 0-1 0 0,0 0 1 0 0,1 1 0 0 0,-1 0 0 0 0,0 0-1 0 0,8 2 1 0 0,-7 0-54 0 0,0 1 1 0 0,0-1-1 0 0,0 1 0 0 0,-1 0 1 0 0,1 0-1 0 0,-1 1 1 0 0,0-1-1 0 0,0 1 1 0 0,-1 1-1 0 0,1-1 0 0 0,-1 0 1 0 0,-1 1-1 0 0,5 7 1 0 0,10 22-310 0 0,-2 1 0 0 0,-1 0 0 0 0,-1 1 0 0 0,-3 1 0 0 0,-1 0 0 0 0,-1 0 1 0 0,3 49-1 0 0,-12-55 180 0 0,-1-20 190 0 0,-2-14 274 0 0,3-6-117 0 0,0-1 1 0 0,0 1-1 0 0,1-1 0 0 0,0 1 1 0 0,1 0-1 0 0,0 0 1 0 0,0 0-1 0 0,0 0 1 0 0,5-8-1 0 0,-5 9-17 0 0,10-25 323 0 0,2 0-1 0 0,1 0 0 0 0,1 1 0 0 0,2 1 0 0 0,1 1 0 0 0,25-30 0 0 0,-27 39-309 0 0,2-1-1 0 0,0 2 1 0 0,1 1 0 0 0,1 0-1 0 0,0 2 1 0 0,2 0 0 0 0,-1 1-1 0 0,36-15 1 0 0,-51 26-164 0 0,1 1 1 0 0,-1 0-1 0 0,1 1 1 0 0,0 0-1 0 0,0 0 1 0 0,0 0-1 0 0,0 1 0 0 0,1 1 1 0 0,-1-1-1 0 0,0 1 1 0 0,0 1-1 0 0,0-1 1 0 0,0 1-1 0 0,0 1 0 0 0,0 0 1 0 0,0 0-1 0 0,0 0 1 0 0,0 1-1 0 0,13 7 1 0 0,-12-4-120 0 0,1 0 0 0 0,-1 1 0 0 0,0 0 0 0 0,0 1 0 0 0,-1 0 0 0 0,0 0 0 0 0,0 1 0 0 0,-1 0 0 0 0,0 0 0 0 0,-1 1 0 0 0,0 0 1 0 0,-1 0-1 0 0,7 16 0 0 0,-4-8-183 0 0,-1 0 1 0 0,0 1 0 0 0,-1-1 0 0 0,-1 2-1 0 0,-1-1 1 0 0,-1 0 0 0 0,0 1-1 0 0,-2 0 1 0 0,0 0 0 0 0,-3 33 0 0 0,-8-25 33 0 0,9-27 281 0 0,1 1-1 0 0,-1-1 1 0 0,1 0 0 0 0,-1 1 0 0 0,0-1-1 0 0,1 0 1 0 0,-1 0 0 0 0,0 1 0 0 0,0-1 0 0 0,0 0-1 0 0,0 0 1 0 0,0 0 0 0 0,0 0 0 0 0,0 0-1 0 0,0 0 1 0 0,-1 0 0 0 0,1-1 0 0 0,0 1 0 0 0,-1 0-1 0 0,1-1 1 0 0,0 1 0 0 0,-3 0 0 0 0,2-1 22 0 0,1 0-1 0 0,-1 0 1 0 0,1-1 0 0 0,0 1 0 0 0,-1 0 0 0 0,1-1 0 0 0,-1 1 0 0 0,1-1 0 0 0,0 1 0 0 0,0-1-1 0 0,-1 0 1 0 0,1 0 0 0 0,0 1 0 0 0,0-1 0 0 0,0 0 0 0 0,0 0 0 0 0,0 0 0 0 0,0 0 0 0 0,0 0 0 0 0,0 0-1 0 0,0-1 1 0 0,0 1 0 0 0,1 0 0 0 0,-1 0 0 0 0,0-1 0 0 0,1 1 0 0 0,-1-2 0 0 0,0-2 31 0 0,0 0-1 0 0,0 1 1 0 0,1-1 0 0 0,0 0 0 0 0,0 0 0 0 0,0 1 0 0 0,1-1 0 0 0,1-8-1 0 0,2-4 105 0 0,1 1-1 0 0,1-1 1 0 0,0 1-1 0 0,9-16 0 0 0,0 6 28 0 0,2 0 0 0 0,1 1-1 0 0,1 0 1 0 0,1 2 0 0 0,1 1-1 0 0,1 0 1 0 0,1 1 0 0 0,1 2-1 0 0,0 0 1 0 0,2 2-1 0 0,0 0 1 0 0,1 2 0 0 0,45-19-1 0 0,-69 33-187 0 0,0 0 0 0 0,1 0-1 0 0,-1 0 1 0 0,1 0-1 0 0,-1 1 1 0 0,1-1 0 0 0,-1 1-1 0 0,1 0 1 0 0,-1 0-1 0 0,1 0 1 0 0,0 0-1 0 0,-1 1 1 0 0,1-1 0 0 0,-1 1-1 0 0,0 0 1 0 0,1 0-1 0 0,-1 1 1 0 0,0-1 0 0 0,1 0-1 0 0,-1 1 1 0 0,0 0-1 0 0,0 0 1 0 0,0 0 0 0 0,0 0-1 0 0,-1 0 1 0 0,1 1-1 0 0,-1-1 1 0 0,1 1 0 0 0,-1 0-1 0 0,3 4 1 0 0,4 8-53 0 0,0 0 1 0 0,-2 1 0 0 0,1 0-1 0 0,-2 1 1 0 0,5 17 0 0 0,3 9-133 0 0,-5-20 74 0 0,9 24-113 0 0,30 55 1 0 0,-42-91 191 0 0,1 0 0 0 0,0 0 0 0 0,1 0 0 0 0,0-1 0 0 0,0 0 0 0 0,1 0 0 0 0,1-1 0 0 0,-1 0 0 0 0,1-1 0 0 0,12 8 0 0 0,-17-14 13 0 0,0 1 0 0 0,1-1 0 0 0,-1 0 0 0 0,1 0 0 0 0,-1-1 0 0 0,1 0 0 0 0,-1 0 0 0 0,1 0-1 0 0,-1-1 1 0 0,1 0 0 0 0,0 0 0 0 0,-1 0 0 0 0,1 0 0 0 0,0-1 0 0 0,-1 0 0 0 0,1-1 0 0 0,-1 1-1 0 0,1-1 1 0 0,-1 0 0 0 0,0 0 0 0 0,0 0 0 0 0,0-1 0 0 0,0 0 0 0 0,0 0 0 0 0,7-6 0 0 0,10-9 26 0 0,0-1 1 0 0,-2-1-1 0 0,34-41 1 0 0,-38 42 109 0 0,67-86 2620 0 0,71-117 0 0 0,-153 221-2710 0 0,-1-1-1 0 0,1 1 1 0 0,0 0 0 0 0,-1 0-1 0 0,1 0 1 0 0,0 0 0 0 0,0 0 0 0 0,0 0-1 0 0,0 0 1 0 0,0 0 0 0 0,0 0-1 0 0,0 0 1 0 0,0 0 0 0 0,0 0 0 0 0,0 1-1 0 0,1-1 1 0 0,-1 1 0 0 0,2-1-1 0 0,-3 1-7 0 0,1 0-1 0 0,-1 0 0 0 0,1 1 0 0 0,-1-1 0 0 0,1 0 0 0 0,-1 1 0 0 0,1-1 0 0 0,-1 1 0 0 0,1-1 0 0 0,-1 1 0 0 0,1-1 1 0 0,-1 1-1 0 0,0-1 0 0 0,1 1 0 0 0,-1-1 0 0 0,0 1 0 0 0,1-1 0 0 0,-1 1 0 0 0,0 0 0 0 0,0-1 0 0 0,0 1 0 0 0,0 0 1 0 0,0-1-1 0 0,1 1 0 0 0,-1-1 0 0 0,0 2 0 0 0,1 58 147 0 0,-2-53-129 0 0,30 691-2900 0 0,-28-688 2795 0 0,3-78-1862 0 0,-1-59 2238 0 0,-48-272 4196 0 0,31 304-3273 0 0,10 70-836 0 0,1 0 1 0 0,1-1 0 0 0,1 1 0 0 0,5-49 0 0 0,-4 69-384 0 0,1-1 1 0 0,0 0-1 0 0,0 1 1 0 0,1-1-1 0 0,0 1 1 0 0,0 0 0 0 0,0-1-1 0 0,0 1 1 0 0,1 0-1 0 0,0 0 1 0 0,0 0-1 0 0,0 1 1 0 0,1-1 0 0 0,-1 1-1 0 0,1 0 1 0 0,0-1-1 0 0,0 2 1 0 0,1-1-1 0 0,-1 1 1 0 0,1-1 0 0 0,0 1-1 0 0,0 0 1 0 0,0 1-1 0 0,0-1 1 0 0,0 1-1 0 0,1 0 1 0 0,-1 0 0 0 0,7 0-1 0 0,5 0-255 0 0,0 0 0 0 0,0 2 0 0 0,1 0-1 0 0,-1 1 1 0 0,0 1 0 0 0,0 0 0 0 0,1 1-1 0 0,-2 1 1 0 0,1 1 0 0 0,0 0 0 0 0,-1 2-1 0 0,0-1 1 0 0,15 10 0 0 0,9 7-437 0 0,0 1 1 0 0,-1 2-1 0 0,56 50 1 0 0,-84-67 527 0 0,-2 0 0 0 0,1 0-1 0 0,-1 1 1 0 0,-1 0 0 0 0,0 0 0 0 0,12 20-1 0 0,-19-27 133 0 0,1 0-1 0 0,-1 0 1 0 0,0 0-1 0 0,0 0 1 0 0,0 0-1 0 0,0 0 1 0 0,0 1-1 0 0,-1-1 1 0 0,0 0-1 0 0,1 0 1 0 0,-1 1-1 0 0,0-1 1 0 0,0 0-1 0 0,-1 0 1 0 0,1 0-1 0 0,-1 1 0 0 0,0-1 1 0 0,0 0-1 0 0,0 0 1 0 0,0 0-1 0 0,0 0 1 0 0,0 0-1 0 0,-1 0 1 0 0,0 0-1 0 0,1-1 1 0 0,-1 1-1 0 0,0-1 1 0 0,0 1-1 0 0,-1-1 1 0 0,1 0-1 0 0,0 1 1 0 0,-5 1-1 0 0,-9 9-23 0 0,-1-1-1 0 0,-1-1 1 0 0,0-1-1 0 0,-1-1 1 0 0,-27 11 0 0 0,-103 24 144 0 0,97-31-2723 0 0,-68 27-1 0 0,100-30 494 0 0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4:53:48.9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44 3828,'20'0'10238,"-13"0"-8720,0-1 1,1 0 0,-1-1-1,0 0 1,0 0-1,10-4 1,14-8-182,0-2-3529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3:49.3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459 128 4472 0 0,'-35'-27'5530'0'0,"23"19"-3950"0"0,-1-1 1 0 0,2 0-1 0 0,-1-1 1 0 0,1-1-1 0 0,1 0 1 0 0,-17-26 1357 0 0,27 37-2924 0 0,0 0 0 0 0,-1 0 1 0 0,1 0-1 0 0,0-1 0 0 0,0 1 1 0 0,0 0-1 0 0,0 0 0 0 0,0 0 1 0 0,0-1-1 0 0,0 1 0 0 0,0 0 1 0 0,0 0-1 0 0,0 0 0 0 0,0-1 1 0 0,0 1-1 0 0,0 0 0 0 0,1 0 1 0 0,-1 0-1 0 0,0 0 0 0 0,0-1 1 0 0,0 1-1 0 0,0 0 0 0 0,0 0 1 0 0,0 0-1 0 0,0 0 0 0 0,0-1 1 0 0,1 1-1 0 0,-1 0 0 0 0,0 0 1 0 0,0 0-1 0 0,0 0 0 0 0,0 0 1 0 0,1 0-1 0 0,-1-1 0 0 0,0 1 1 0 0,0 0-1 0 0,0 0 0 0 0,0 0 1 0 0,1 0-1 0 0,-1 0 0 0 0,0 0 0 0 0,0 0 1 0 0,0 0-1 0 0,1 0 0 0 0,10 4 116 0 0,-1 1-1 0 0,0-1 0 0 0,1 2 0 0 0,-2 0 0 0 0,1 0 0 0 0,-1 1 0 0 0,0 0 0 0 0,0 0 0 0 0,-1 1 1 0 0,8 9-1 0 0,14 17 11 0 0,30 44 1 0 0,-31-36-160 0 0,-1 1 0 0 0,-2 2 1 0 0,-3 0-1 0 0,-1 2 0 0 0,-2 0 0 0 0,-2 1 1 0 0,-3 1-1 0 0,-1 1 0 0 0,-3 0 1 0 0,-2 1-1 0 0,-2-1 0 0 0,-3 2 0 0 0,-1-1 1 0 0,-3 0-1 0 0,-2 1 0 0 0,-2-1 0 0 0,-21 91 1 0 0,12-92 70 0 0,-3-2 0 0 0,-1 1 0 0 0,-3-2 0 0 0,-2 0 0 0 0,-2-2 0 0 0,-35 50 1 0 0,18-39 366 0 0,-1-2 1 0 0,-4-2 0 0 0,-1-2 0 0 0,-59 48 0 0 0,80-76-798 0 0,-123 100 1858 0 0,98-86-3806 0 0,-1-5-3670 0 0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5:48.9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0 721 400 0 0,'14'13'17884'0'0,"-11"-22"-17522"0"0,0 1 0 0 0,-1-1 0 0 0,0 1 0 0 0,-1-1 0 0 0,0 0 0 0 0,0 0 0 0 0,-1 0 0 0 0,0 1 0 0 0,-1-12 0 0 0,0 4-55 0 0,3-446 3518 0 0,-4 409-3101 0 0,2 51-712 0 0,1-29-269 0 0,0 29 258 0 0,0 1 0 0 0,1-1 0 0 0,-1 1 0 0 0,0 0 0 0 0,1 0 0 0 0,-1 0 0 0 0,1-1 0 0 0,-1 1 0 0 0,1 0 0 0 0,0 1 0 0 0,-1-1 0 0 0,1 0 0 0 0,0 0 0 0 0,-1 1-1 0 0,1-1 1 0 0,0 1 0 0 0,0 0 0 0 0,0-1 0 0 0,2 1 0 0 0,49-5-100 0 0,-28 3-32 0 0,364-43-5379 0 0,-387 45 5007 0 0,10-2-553 0 0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5:49.4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 56 228 0 0,'-44'-56'21930'0'0,"59"62"-21593"0"0,56 25-95 0 0,-55-25-323 0 0,0 0-1 0 0,0 1 1 0 0,-1 1-1 0 0,0 1 1 0 0,0 0-1 0 0,-1 0 1 0 0,0 1 0 0 0,-1 1-1 0 0,14 14 1 0 0,-26-23 94 0 0,1 0 1 0 0,-1 0-1 0 0,0 0 1 0 0,0 0-1 0 0,0 0 1 0 0,0 0-1 0 0,0 0 1 0 0,-1 0-1 0 0,1 0 1 0 0,-1 0 0 0 0,1 1-1 0 0,-1-1 1 0 0,0 0-1 0 0,0 0 1 0 0,0 1-1 0 0,0-1 1 0 0,0 0-1 0 0,-1 0 1 0 0,1 0-1 0 0,0 1 1 0 0,-1-1-1 0 0,0 0 1 0 0,0 0-1 0 0,1 0 1 0 0,-1 0 0 0 0,0 0-1 0 0,-1 0 1 0 0,1 0-1 0 0,-2 2 1 0 0,-4 6 15 0 0,-1 0 1 0 0,0 0 0 0 0,-15 13 0 0 0,22-21-40 0 0,-72 72-2274 0 0,50-48-1592 0 0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5:50.2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51 1000 0 0,'-3'-16'7918'0'0,"-4"-19"-2059"0"0,43 198-479 0 0,18 109-4388 0 0,-20-94-503 0 0,-32-169-583 0 0,4 20-458 0 0,-1 0 1 0 0,1 30-1 0 0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5:50.7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64 370 1992 0 0,'-11'-19'2282'0'0,"2"0"-1"0"0,0-1 0 0 0,1-1 1 0 0,2 0-1 0 0,0 1 1 0 0,-4-26-1 0 0,8 38-1987 0 0,1 0 0 0 0,0 0 0 0 0,1-1 0 0 0,0 1 1 0 0,0 0-1 0 0,1-1 0 0 0,0 1 0 0 0,0 0 0 0 0,1 0 0 0 0,0-1 0 0 0,0 1 0 0 0,1 1 0 0 0,0-1 1 0 0,1 0-1 0 0,-1 1 0 0 0,1 0 0 0 0,1-1 0 0 0,9-11 0 0 0,-9 15-280 0 0,0 0 0 0 0,1 0-1 0 0,-1 0 1 0 0,1 1 0 0 0,0-1-1 0 0,0 1 1 0 0,0 1 0 0 0,0-1-1 0 0,1 1 1 0 0,-1 0 0 0 0,1 0 0 0 0,-1 1-1 0 0,1 0 1 0 0,0 0 0 0 0,-1 1-1 0 0,1 0 1 0 0,0 0 0 0 0,0 0-1 0 0,-1 1 1 0 0,1 0 0 0 0,9 3-1 0 0,3 0-64 0 0,0 2 1 0 0,-1 0-1 0 0,0 1 0 0 0,0 0 0 0 0,0 2 0 0 0,20 13 0 0 0,-25-13-44 0 0,0 1 0 0 0,0 0 0 0 0,-1 1 0 0 0,0 0 0 0 0,-1 1 0 0 0,-1 1 0 0 0,1-1 0 0 0,15 28 0 0 0,-21-31 41 0 0,0 1 0 0 0,-1-1 1 0 0,0 1-1 0 0,0 0 0 0 0,-1 0 0 0 0,0 0 0 0 0,-1 0 1 0 0,0 1-1 0 0,-1-1 0 0 0,0 1 0 0 0,0-1 0 0 0,-1 1 1 0 0,-1-1-1 0 0,0 1 0 0 0,-2 10 0 0 0,1-14 42 0 0,0-1-1 0 0,-1 0 0 0 0,0 1 1 0 0,0-1-1 0 0,0 0 0 0 0,0-1 1 0 0,-1 1-1 0 0,0 0 0 0 0,0-1 1 0 0,-1 0-1 0 0,1 0 1 0 0,-1 0-1 0 0,0-1 0 0 0,-1 0 1 0 0,1 0-1 0 0,-1 0 0 0 0,0 0 1 0 0,-7 3-1 0 0,-10 3 4 0 0,-1 0 1 0 0,1-2-1 0 0,-36 8 0 0 0,52-14 3 0 0,5-2-11 0 0,-17 15-96 0 0,31 3 224 0 0,1-2-1 0 0,1 1 1 0 0,0-2 0 0 0,1 0-1 0 0,24 20 1 0 0,-23-21-95 0 0,53 51 157 0 0,61 51-376 0 0,-108-99-1825 0 0,1-1 0 0 0,27 14 0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0:18.6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328 61 2700 0 0,'10'-31'12424'0'0,"-10"27"-11996"0"0,-1 3-386 0 0,0 0 1 0 0,1 1-1 0 0,-1-1 0 0 0,0 1 1 0 0,1-1-1 0 0,-1 1 0 0 0,0-1 1 0 0,1 1-1 0 0,-1-1 0 0 0,0 1 1 0 0,0 0-1 0 0,0-1 0 0 0,1 1 1 0 0,-1 0-1 0 0,0 0 0 0 0,0 0 1 0 0,0-1-1 0 0,0 1 0 0 0,0 0 1 0 0,1 0-1 0 0,-1 0 0 0 0,0 1 1 0 0,0-1-1 0 0,0 0 0 0 0,0 0 1 0 0,1 0-1 0 0,-1 0 0 0 0,0 1 1 0 0,0-1-1 0 0,0 0 0 0 0,1 1 1 0 0,-2 0-1 0 0,-26 8 280 0 0,1 1 0 0 0,1 1 0 0 0,0 1 0 0 0,-26 17 0 0 0,38-20-250 0 0,-1 1 0 0 0,2 0 0 0 0,-1 1 0 0 0,1 1 0 0 0,1 0 0 0 0,0 1 0 0 0,1 0 0 0 0,-12 18 0 0 0,19-25-135 0 0,1-1 0 0 0,0 0 0 0 0,1 1 0 0 0,-1 0 1 0 0,1 0-1 0 0,0 0 0 0 0,1 0 0 0 0,-1 0 0 0 0,1 0 0 0 0,0 0 0 0 0,1 1 0 0 0,-1-1 0 0 0,1 0 1 0 0,1 0-1 0 0,-1 1 0 0 0,1-1 0 0 0,0 0 0 0 0,0 0 0 0 0,1 0 0 0 0,0 0 0 0 0,0 0 0 0 0,0 0 0 0 0,1-1 1 0 0,0 1-1 0 0,0-1 0 0 0,0 1 0 0 0,1-1 0 0 0,0 0 0 0 0,0 0 0 0 0,0-1 0 0 0,0 1 0 0 0,1-1 0 0 0,0 0 1 0 0,-1 0-1 0 0,2 0 0 0 0,-1-1 0 0 0,0 0 0 0 0,1 0 0 0 0,-1 0 0 0 0,1-1 0 0 0,0 0 0 0 0,0 0 0 0 0,0 0 1 0 0,0-1-1 0 0,0 0 0 0 0,1 0 0 0 0,-1 0 0 0 0,0-1 0 0 0,8 0 0 0 0,-6-1 68 0 0,1 0 0 0 0,0 0 1 0 0,0 0-1 0 0,-1-1 0 0 0,1-1 0 0 0,-1 1 0 0 0,0-1 0 0 0,0-1 0 0 0,0 1 1 0 0,0-1-1 0 0,-1-1 0 0 0,1 0 0 0 0,-1 0 0 0 0,0 0 0 0 0,0-1 0 0 0,-1 0 1 0 0,0 0-1 0 0,0 0 0 0 0,0-1 0 0 0,-1 0 0 0 0,5-9 0 0 0,0-1 775 0 0,-1-1-1 0 0,-1-1 0 0 0,0 0 0 0 0,-2 0 0 0 0,0 0 1 0 0,-1 0-1 0 0,-1-1 0 0 0,2-22 0 0 0,-3-1 721 0 0,-3 30-1270 0 0,1 0-1 0 0,0 0 1 0 0,1 1-1 0 0,5-19 1 0 0,-6 29-280 0 0,-1 1 1 0 0,1 0 0 0 0,0 0 0 0 0,0-1 0 0 0,-1 1 0 0 0,1 0-1 0 0,0 0 1 0 0,0 0 0 0 0,0 0 0 0 0,0 0 0 0 0,0 0-1 0 0,1 0 1 0 0,-1 0 0 0 0,0 0 0 0 0,0 1 0 0 0,1-1-1 0 0,-1 0 1 0 0,0 1 0 0 0,1-1 0 0 0,-1 1 0 0 0,0 0-1 0 0,1-1 1 0 0,-1 1 0 0 0,1 0 0 0 0,-1 0 0 0 0,1 0-1 0 0,-1 0 1 0 0,1 0 0 0 0,-1 0 0 0 0,0 0 0 0 0,1 0-1 0 0,-1 1 1 0 0,1-1 0 0 0,-1 0 0 0 0,0 1 0 0 0,1 0-1 0 0,-1-1 1 0 0,2 2 0 0 0,3 0-152 0 0,1 1-1 0 0,-1 1 1 0 0,1-1 0 0 0,-1 1-1 0 0,0 0 1 0 0,5 5-1 0 0,5 7 83 0 0,-1 0-1 0 0,-1 1 0 0 0,0 1 0 0 0,-2 0 1 0 0,0 1-1 0 0,-1 0 0 0 0,0 0 0 0 0,-2 1 1 0 0,-1 1-1 0 0,0 0 0 0 0,-1 0 0 0 0,-1 0 1 0 0,-2 1-1 0 0,0-1 0 0 0,-1 1 0 0 0,-1 1 1 0 0,-1 32-1 0 0,-1-53 117 0 0,-4 24 10 0 0,4-25-8 0 0,0 0-1 0 0,0 0 1 0 0,-1-1-1 0 0,1 1 1 0 0,0 0 0 0 0,0 0-1 0 0,-1 0 1 0 0,1-1-1 0 0,0 1 1 0 0,-1 0 0 0 0,1-1-1 0 0,-1 1 1 0 0,1 0-1 0 0,-1-1 1 0 0,1 1-1 0 0,-1 0 1 0 0,0-1 0 0 0,1 1-1 0 0,-1-1 1 0 0,0 1-1 0 0,1-1 1 0 0,-1 0 0 0 0,0 1-1 0 0,1-1 1 0 0,-1 1-1 0 0,0-1 1 0 0,-1 0 0 0 0,1 0-5 0 0,0 0 0 0 0,0-1 0 0 0,0 1 0 0 0,0-1 0 0 0,0 1 0 0 0,0-1 0 0 0,0 1 0 0 0,1-1 0 0 0,-1 0 0 0 0,0 0 0 0 0,0 1 0 0 0,1-1 0 0 0,-1 0 0 0 0,0 0 0 0 0,1 0 0 0 0,-1 0 0 0 0,1 1 0 0 0,-1-1 0 0 0,1 0 0 0 0,-1 0 0 0 0,1 0 0 0 0,0 0 0 0 0,-1 0 0 0 0,1 0 0 0 0,0 0 0 0 0,0 0 0 0 0,0-1 0 0 0,0 0 0 0 0,-3-31-66 0 0,4 10 179 0 0,1 1 0 0 0,0 0 0 0 0,2 0 0 0 0,0 0 1 0 0,2 1-1 0 0,14-38 0 0 0,-14 46 9 0 0,0-1 0 0 0,0 1 0 0 0,2 0 0 0 0,-1 1 0 0 0,2 0 0 0 0,0 0 0 0 0,0 0 0 0 0,1 1 0 0 0,0 1 0 0 0,1 0 0 0 0,15-11 0 0 0,-24 19-113 0 0,1 1 0 0 0,0-1-1 0 0,0 1 1 0 0,0-1-1 0 0,0 1 1 0 0,0 0 0 0 0,0 0-1 0 0,0 0 1 0 0,1 1-1 0 0,-1-1 1 0 0,0 1 0 0 0,0-1-1 0 0,1 1 1 0 0,-1 0-1 0 0,0 1 1 0 0,6 0 0 0 0,-3 1-19 0 0,0-1 1 0 0,0 1 0 0 0,-1 1 0 0 0,1-1-1 0 0,-1 1 1 0 0,0 0 0 0 0,1 0-1 0 0,6 6 1 0 0,4 5-209 0 0,-2 1 0 0 0,1 0 0 0 0,-2 0-1 0 0,15 23 1 0 0,5 14-1045 0 0,20 26-1340 0 0,-47-70 1436 0 0,0-2 0 0 0,0 1 0 0 0,0 0 0 0 0,1-1-1 0 0,0 0 1 0 0,0-1 0 0 0,13 8 0 0 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5:51.0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35 109 2068 0 0,'-34'-24'14147'0'0,"34"23"-14013"0"0,0 0-1 0 0,0 0 0 0 0,0 0 0 0 0,0 0 0 0 0,0 0 0 0 0,0 0 0 0 0,0 0 0 0 0,0 0 0 0 0,1 0 0 0 0,-1 0 0 0 0,0 0 0 0 0,1 0 0 0 0,-1 0 0 0 0,1 0 0 0 0,-1 0 0 0 0,1 0 0 0 0,0 1 0 0 0,-1-1 0 0 0,1 0 0 0 0,0 0 0 0 0,-1 1 0 0 0,1-1 0 0 0,0 0 0 0 0,0 1 0 0 0,0-1 0 0 0,-1 1 0 0 0,3-2 0 0 0,27-14 232 0 0,-26 14-107 0 0,11-4-549 0 0,0 0 0 0 0,1 1 0 0 0,29-6 0 0 0,47-1-5695 0 0,-80 10 4669 0 0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5:51.4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80 1 80 0 0,'-70'18'16498'0'0,"61"-9"-15174"0"0,12 29-925 0 0,1 1 0 0 0,2-1 0 0 0,19 64 0 0 0,6 27-315 0 0,-27-103 2 0 0,-1-12-106 0 0,0 1 0 0 0,-1 0 0 0 0,-1 26-1 0 0,-1-36 107 0 0,0 0-1 0 0,-1-1 1 0 0,0 1-1 0 0,0-1 0 0 0,0 1 1 0 0,-1-1-1 0 0,0 0 0 0 0,1 0 1 0 0,-1 1-1 0 0,-1-1 0 0 0,1 0 1 0 0,-1-1-1 0 0,1 1 0 0 0,-1 0 1 0 0,0-1-1 0 0,-5 5 1 0 0,-6 10 1271 0 0,14-17-1335 0 0,0-1 1 0 0,1 0 0 0 0,-1 1 0 0 0,0-1-1 0 0,0 0 1 0 0,0 1 0 0 0,0-1 0 0 0,1 0-1 0 0,-1 1 1 0 0,0-1 0 0 0,0 0-1 0 0,1 0 1 0 0,-1 1 0 0 0,0-1 0 0 0,1 0-1 0 0,-1 0 1 0 0,0 0 0 0 0,1 1 0 0 0,-1-1-1 0 0,0 0 1 0 0,1 0 0 0 0,-1 0-1 0 0,0 0 1 0 0,1 0 0 0 0,-1 0 0 0 0,0 0-1 0 0,1 1 1 0 0,-1-1 0 0 0,0 0-1 0 0,1 0 1 0 0,-1-1 0 0 0,1 1 0 0 0,43-5-14 0 0,-38 4-157 0 0,139-34-5187 0 0,-30 6-3666 0 0,-70 19 2734 0 0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0:52.5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1 124 140 0 0,'3'-13'20133'0'0,"0"15"-20022"0"0,0 0 0 0 0,1 0 0 0 0,-1-1 0 0 0,1 1 0 0 0,0-1 0 0 0,-1 0 0 0 0,1 0 0 0 0,0 0 0 0 0,-1-1 0 0 0,1 1 0 0 0,8-1 0 0 0,54-1 266 0 0,-35 0-148 0 0,490-15-1 0 0,2 1-289 0 0,154 15-561 0 0,-675 0 617 0 0,71-1-2850 0 0,-69-3 2820 0 0,0 0 1 0 0,0 0 0 0 0,0 0-1 0 0,0-1 1 0 0,-1 1 0 0 0,1-1-1 0 0,-1 0 1 0 0,-1 0-1 0 0,1 0 1 0 0,3-11 0 0 0,-5 14 204 0 0,-1 2-113 0 0,1-1-1 0 0,-1 0 1 0 0,1 0 0 0 0,-1 0-1 0 0,1 1 1 0 0,-1-1-1 0 0,0 0 1 0 0,1 0-1 0 0,-1 0 1 0 0,0 0 0 0 0,0 0-1 0 0,1 0 1 0 0,-1 0-1 0 0,0 1 1 0 0,0-1-1 0 0,0 0 1 0 0,0 0-1 0 0,0 0 1 0 0,0 0 0 0 0,0 0-1 0 0,-1 0 1 0 0,1 0-1 0 0,0 0 1 0 0,0 0-1 0 0,-1 0 1 0 0,1 1-1 0 0,-1-1 1 0 0,0-1 0 0 0,-3 1-35 0 0,1 1 1 0 0,-1 0-1 0 0,0 0 1 0 0,1 0-1 0 0,-1 1 1 0 0,0-1 0 0 0,1 1-1 0 0,-1 0 1 0 0,1 0-1 0 0,-1 0 1 0 0,1 0 0 0 0,0 1-1 0 0,-1 0 1 0 0,1-1-1 0 0,0 1 1 0 0,0 0 0 0 0,0 0-1 0 0,0 1 1 0 0,0-1-1 0 0,1 1 1 0 0,-1-1 0 0 0,1 1-1 0 0,-1 0 1 0 0,1 0-1 0 0,0 0 1 0 0,-1 3-1 0 0,-1 0 1 0 0,0-1-1 0 0,1 1 0 0 0,0 0 0 0 0,0 0 1 0 0,1 0-1 0 0,0 0 0 0 0,0 0 0 0 0,0 0 1 0 0,1 1-1 0 0,0-1 0 0 0,0 0 0 0 0,0 1 0 0 0,1-1 1 0 0,1 11-1 0 0,1-11-72 0 0,0 1 0 0 0,0-1 1 0 0,1 0-1 0 0,0 0 0 0 0,1 0 0 0 0,-1-1 1 0 0,1 1-1 0 0,0-1 0 0 0,1 0 0 0 0,-1 0 0 0 0,1 0 1 0 0,0-1-1 0 0,0 1 0 0 0,0-1 0 0 0,1 0 1 0 0,0-1-1 0 0,-1 0 0 0 0,1 1 0 0 0,9 2 0 0 0,-11-4-20 0 0,1 0 0 0 0,-1 0 1 0 0,1 0-1 0 0,-1-1 0 0 0,1 0 0 0 0,0 0 0 0 0,-1 0 0 0 0,1 0 0 0 0,0-1 0 0 0,0 0 0 0 0,-1 0 0 0 0,1 0 0 0 0,0-1 0 0 0,0 1 0 0 0,-1-1 0 0 0,1 0 0 0 0,0 0 0 0 0,-1-1 0 0 0,1 1 0 0 0,-1-1 0 0 0,1 0 0 0 0,-1-1 0 0 0,0 1 0 0 0,0-1 1 0 0,0 1-1 0 0,0-1 0 0 0,5-6 0 0 0,-6 6 101 0 0,-1-1 1 0 0,0 1-1 0 0,0-1 0 0 0,0 1 1 0 0,0-1-1 0 0,-1 0 1 0 0,1 0-1 0 0,-1 0 0 0 0,0 0 1 0 0,0 0-1 0 0,0 0 1 0 0,-1 0-1 0 0,1 0 1 0 0,-1 0-1 0 0,0 0 0 0 0,-1 0 1 0 0,1 0-1 0 0,0 0 1 0 0,-1 0-1 0 0,0 0 0 0 0,0 0 1 0 0,0 0-1 0 0,-1 0 1 0 0,1 0-1 0 0,-3-3 1 0 0,1 2-101 0 0,1 0 0 0 0,-1 1 0 0 0,0-1 0 0 0,0 1 1 0 0,0 0-1 0 0,-1 0 0 0 0,1 0 0 0 0,-1 0 0 0 0,0 1 1 0 0,0 0-1 0 0,-1-1 0 0 0,1 2 0 0 0,-1-1 1 0 0,1 0-1 0 0,-1 1 0 0 0,0 0 0 0 0,0 0 0 0 0,-6-2 1 0 0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0:53.4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21 391 3992 0 0,'-11'-50'8287'0'0,"3"-2"-3313"0"0,7 42-4306 0 0,1-1 1 0 0,0 1-1 0 0,0 0 1 0 0,1 0-1 0 0,0 0 0 0 0,0 0 1 0 0,1 0-1 0 0,4-11 1 0 0,-4 17-574 0 0,-1 0 1 0 0,1 1-1 0 0,0-1 0 0 0,0 1 1 0 0,0 0-1 0 0,0-1 1 0 0,0 1-1 0 0,1 0 0 0 0,3-3 1 0 0,-4 4-21 0 0,1 3-84 0 0,-1 0 0 0 0,1-1 1 0 0,0 1-1 0 0,-1 0 0 0 0,1 0 1 0 0,-1 0-1 0 0,1 1 0 0 0,-1-1 1 0 0,0 1-1 0 0,1-1 0 0 0,-1 1 1 0 0,0 0-1 0 0,0 0 0 0 0,0 0 1 0 0,0 0-1 0 0,-1 0 0 0 0,1 0 1 0 0,0 0-1 0 0,-1 1 0 0 0,0-1 1 0 0,3 5-1 0 0,25 64-83 0 0,-22-52 125 0 0,45 129-224 0 0,-33-86 191 0 0,3 0 1 0 0,3-1-1 0 0,2-2 1 0 0,50 81 0 0 0,-72-134 22 0 0,0 1 0 0 0,0-1 0 0 0,0 0 0 0 0,0 0 1 0 0,1-1-1 0 0,0 0 0 0 0,0 0 0 0 0,1 0 1 0 0,-1-1-1 0 0,1 1 0 0 0,0-2 0 0 0,0 1 1 0 0,1-1-1 0 0,-1 0 0 0 0,1 0 0 0 0,12 2 1 0 0,-11-4-13 0 0,0-1 0 0 0,0 1 0 0 0,0-2 0 0 0,-1 1 0 0 0,1-1 0 0 0,0 0 0 0 0,0-1 1 0 0,0 0-1 0 0,-1-1 0 0 0,1 1 0 0 0,-1-2 0 0 0,1 1 0 0 0,-1-1 0 0 0,12-8 1 0 0,-1-1-66 0 0,-1-1 0 0 0,0-1 0 0 0,0-1 0 0 0,-2-1 0 0 0,0 0 1 0 0,-1-1-1 0 0,0-1 0 0 0,19-33 0 0 0,1-10-108 0 0,40-101 0 0 0,-55 115 628 0 0,24-91 0 0 0,-39 120-294 0 0,-1 0 1 0 0,-1-1-1 0 0,-1 1 1 0 0,-1-1 0 0 0,-1 0-1 0 0,0 1 1 0 0,-7-40-1 0 0,6 56-171 0 0,1-1 0 0 0,-1 0-1 0 0,0 1 1 0 0,0-1 0 0 0,-1 0 0 0 0,1 1 0 0 0,-1 0 0 0 0,0-1-1 0 0,0 1 1 0 0,0 0 0 0 0,0 0 0 0 0,0 0 0 0 0,-1 0-1 0 0,1 0 1 0 0,-1 0 0 0 0,0 1 0 0 0,-5-5 0 0 0,5 6-5 0 0,0 0 0 0 0,0-1 0 0 0,-1 1 1 0 0,1 1-1 0 0,0-1 0 0 0,0 0 1 0 0,-1 1-1 0 0,1-1 0 0 0,0 1 0 0 0,-1 0 1 0 0,1 0-1 0 0,0 1 0 0 0,-1-1 1 0 0,1 1-1 0 0,0-1 0 0 0,-5 3 0 0 0,-1 0-8 0 0,1 0 0 0 0,-1 1 1 0 0,1 0-1 0 0,0 1 0 0 0,0 0 0 0 0,1 0 0 0 0,-1 1 0 0 0,1 0 0 0 0,0 0 0 0 0,1 1 0 0 0,-1 0 0 0 0,1 0 0 0 0,-6 10 0 0 0,7-9-30 0 0,1 0 0 0 0,0 0 0 0 0,0 0 0 0 0,1 1 0 0 0,0-1 0 0 0,1 1 0 0 0,0 0 0 0 0,0 0 0 0 0,1 0 0 0 0,0 0 0 0 0,0 0 0 0 0,1 0 0 0 0,0 0 0 0 0,1 0 0 0 0,0 0 0 0 0,0 0 0 0 0,1 0 0 0 0,4 11 0 0 0,-4-14 5 0 0,1 1 0 0 0,0-1 0 0 0,0 1 0 0 0,1-1 0 0 0,0 0 0 0 0,0 0 0 0 0,1 0 0 0 0,-1-1 0 0 0,1 0 0 0 0,0 0-1 0 0,1 0 1 0 0,-1 0 0 0 0,1-1 0 0 0,0 0 0 0 0,0 0 0 0 0,0 0 0 0 0,0-1 0 0 0,1 0 0 0 0,0 0 0 0 0,-1-1 0 0 0,1 0 0 0 0,0 0 0 0 0,11 1 0 0 0,0 0-86 0 0,0-2 0 0 0,0 0 0 0 0,0-1 0 0 0,0-1 1 0 0,0 0-1 0 0,0-2 0 0 0,-1 0 0 0 0,1-1 1 0 0,-1 0-1 0 0,1-2 0 0 0,-2 0 0 0 0,1-1 1 0 0,-1 0-1 0 0,19-12 0 0 0,6-9-1341 0 0,-1-1-1 0 0,-1-2 1 0 0,64-67 0 0 0,-101 96 1239 0 0,26-24-2334 0 0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0:53.9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226 76 2432 0 0,'-5'-53'16126'0'0,"5"31"-12147"0"0,-3 22-3900 0 0,0 0 1 0 0,0 0 0 0 0,0 0-1 0 0,1 0 1 0 0,-1 0-1 0 0,0 0 1 0 0,0 1-1 0 0,0-1 1 0 0,1 1 0 0 0,-1 0-1 0 0,0 0 1 0 0,1 0-1 0 0,-4 1 1 0 0,4-1-88 0 0,-9 3 54 0 0,1-1-1 0 0,0 2 1 0 0,0 0 0 0 0,1 0 0 0 0,-1 1 0 0 0,1 0-1 0 0,0 0 1 0 0,1 1 0 0 0,0 0 0 0 0,0 1-1 0 0,0 0 1 0 0,1 0 0 0 0,0 0 0 0 0,0 1 0 0 0,1 0-1 0 0,1 1 1 0 0,-1-1 0 0 0,1 1 0 0 0,1 0-1 0 0,-5 14 1 0 0,7-16-69 0 0,0-1 0 0 0,0 1 0 0 0,0 0 0 0 0,1 0-1 0 0,0 0 1 0 0,1 0 0 0 0,-1 0 0 0 0,2 0 0 0 0,-1 0 0 0 0,1 0-1 0 0,0 0 1 0 0,1 0 0 0 0,0 0 0 0 0,0 0 0 0 0,1-1 0 0 0,0 1-1 0 0,0-1 1 0 0,0 0 0 0 0,1 0 0 0 0,1 0 0 0 0,-1 0 0 0 0,1-1-1 0 0,0 1 1 0 0,0-1 0 0 0,1 0 0 0 0,0-1 0 0 0,10 9 0 0 0,-9-9-41 0 0,0-1 0 0 0,-1 1 0 0 0,1-1 0 0 0,0 0 0 0 0,1-1 0 0 0,-1 0 0 0 0,1 0 0 0 0,0 0 0 0 0,-1-1 0 0 0,1 0 1 0 0,0-1-1 0 0,0 0 0 0 0,0 0 0 0 0,0-1 0 0 0,1 0 0 0 0,-1 0 0 0 0,0-1 0 0 0,0 0 0 0 0,0 0 0 0 0,0-1 1 0 0,0 0-1 0 0,-1 0 0 0 0,1-1 0 0 0,-1 0 0 0 0,1 0 0 0 0,-1-1 0 0 0,0 0 0 0 0,0 0 0 0 0,0-1 0 0 0,-1 0 0 0 0,0 0 1 0 0,0-1-1 0 0,0 1 0 0 0,-1-1 0 0 0,1 0 0 0 0,-1-1 0 0 0,-1 1 0 0 0,1-1 0 0 0,4-9 0 0 0,-5 6 199 0 0,-1 1-1 0 0,0-1 0 0 0,0 0 1 0 0,-1 0-1 0 0,0 0 0 0 0,-1 0 1 0 0,0 0-1 0 0,0 0 0 0 0,-1 0 1 0 0,0 0-1 0 0,-1-1 0 0 0,-1 1 1 0 0,1 0-1 0 0,-1 0 0 0 0,-1 0 1 0 0,0 1-1 0 0,-6-14 0 0 0,6 16-137 0 0,-1 0-1 0 0,1 1 1 0 0,-2-1-1 0 0,1 1 0 0 0,-1 0 1 0 0,0 0-1 0 0,0 0 1 0 0,0 1-1 0 0,-1-1 0 0 0,0 1 1 0 0,0 1-1 0 0,-13-8 1 0 0,13 8-356 0 0,-1 1 1 0 0,1 1 0 0 0,-1-1 0 0 0,0 1 0 0 0,0 0 0 0 0,0 1 0 0 0,-1 0-1 0 0,1 0 1 0 0,-10 0 0 0 0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5:52.8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888 1269 872 0 0,'-11'3'9682'0'0,"15"-26"-7609"0"0,-1-20-503 0 0,-2 0 0 0 0,-7-72 0 0 0,0 16-1217 0 0,6-170-97 0 0,-3-74 1676 0 0,-17 166-491 0 0,20 176-1429 0 0,-8-38 34 0 0,7 37-64 0 0,0 0 1 0 0,0 0 0 0 0,0 0-1 0 0,-1 1 1 0 0,1-1-1 0 0,-1 0 1 0 0,1 1 0 0 0,-1-1-1 0 0,0 1 1 0 0,0-1 0 0 0,0 1-1 0 0,1 0 1 0 0,-1 0 0 0 0,0 0-1 0 0,0 0 1 0 0,-1 0 0 0 0,1 0-1 0 0,0 1 1 0 0,0-1-1 0 0,0 1 1 0 0,0-1 0 0 0,-1 1-1 0 0,1 0 1 0 0,-2 0 0 0 0,-30-8-16 0 0,23 5 34 0 0,-1 0 0 0 0,0 1 0 0 0,0 0-1 0 0,0 1 1 0 0,-13 0 0 0 0,-1 0-2 0 0,-584-66 908 0 0,608 67-914 0 0,-37-4-242 0 0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5:53.4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488 24 808 0 0,'10'-24'13530'0'0,"-220"123"-10179"0"0,117-54-2686 0 0,66-32-473 0 0,-64 33 196 0 0,82-41-323 0 0,1 1 0 0 0,0 0-1 0 0,0 0 1 0 0,1 0-1 0 0,0 1 1 0 0,0 0 0 0 0,-11 14-1 0 0,17-19-43 0 0,1 0-1 0 0,-1 0 1 0 0,0 0 0 0 0,1 1 0 0 0,-1-1-1 0 0,1 0 1 0 0,0 1 0 0 0,0-1-1 0 0,-1 0 1 0 0,2 1 0 0 0,-1-1-1 0 0,0 0 1 0 0,0 1 0 0 0,1-1 0 0 0,-1 0-1 0 0,1 0 1 0 0,0 1 0 0 0,0-1-1 0 0,0 0 1 0 0,0 0 0 0 0,0 0-1 0 0,0 0 1 0 0,0 0 0 0 0,1 0 0 0 0,-1 0-1 0 0,4 3 1 0 0,43 42 115 0 0,1-5-297 0 0,-2 1 0 0 0,77 96 0 0 0,-43-30-3534 0 0,-38-60-3977 0 0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5:54.9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18 220 1500 0 0,'-14'-51'12817'0'0,"12"46"-12043"0"0,2-1 0 0 0,-1 1 0 0 0,1-1-1 0 0,0 1 1 0 0,0-1 0 0 0,0 0 0 0 0,1 1-1 0 0,0-1 1 0 0,0 1 0 0 0,0-1 0 0 0,1 1-1 0 0,3-9 511 0 0,4 36-463 0 0,-2 12-565 0 0,-2 0-1 0 0,-2 0 1 0 0,-1 0 0 0 0,-3 51-1 0 0,0-2-94 0 0,4 409-920 0 0,-5-465-237 0 0,-12-168-15672 0 0,22 18 16646 0 0,1-57 4471 0 0,-9 167-4021 0 0,6-180 5012 0 0,-4 168-4849 0 0,2-1 1 0 0,1 1-1 0 0,0 0 1 0 0,2 0-1 0 0,15-34 1 0 0,-20 53-565 0 0,1 0 1 0 0,0 0 0 0 0,1 0 0 0 0,-1 0-1 0 0,1 0 1 0 0,1 1 0 0 0,-1 0 0 0 0,1 0-1 0 0,-1 0 1 0 0,2 1 0 0 0,-1-1 0 0 0,0 1-1 0 0,1 0 1 0 0,0 1 0 0 0,-1-1 0 0 0,2 1-1 0 0,-1 1 1 0 0,0-1 0 0 0,0 1 0 0 0,1 0-1 0 0,0 0 1 0 0,-1 1 0 0 0,1-1 0 0 0,0 2-1 0 0,11-1 1 0 0,-8 1-57 0 0,0 1 0 0 0,1 1 1 0 0,-1 0-1 0 0,0 0 0 0 0,0 1 0 0 0,0 0 0 0 0,0 1 0 0 0,-1 0 0 0 0,1 1 0 0 0,-1 0 1 0 0,0 0-1 0 0,-1 1 0 0 0,1 0 0 0 0,-1 0 0 0 0,0 1 0 0 0,8 9 0 0 0,-5-5-35 0 0,-2 1-1 0 0,1 0 0 0 0,-2 0 1 0 0,1 1-1 0 0,-2 0 0 0 0,0 0 1 0 0,0 1-1 0 0,-1 0 0 0 0,-1 0 1 0 0,0 0-1 0 0,-1 1 0 0 0,-1-1 1 0 0,0 1-1 0 0,1 22 0 0 0,-4-26 39 0 0,-1-1 0 0 0,1 0 0 0 0,-2 0 0 0 0,1 0 0 0 0,-1 0-1 0 0,-1 0 1 0 0,0 0 0 0 0,0 0 0 0 0,-1-1 0 0 0,0 1-1 0 0,-1-1 1 0 0,0 0 0 0 0,0 0 0 0 0,-1-1 0 0 0,0 0 0 0 0,-1 0-1 0 0,0 0 1 0 0,0-1 0 0 0,0 0 0 0 0,-1 0 0 0 0,0-1-1 0 0,-10 7 1 0 0,6-5 3 0 0,0-1-1 0 0,-1 0 1 0 0,0 0-1 0 0,0-2 1 0 0,-1 1 0 0 0,0-2-1 0 0,0 1 1 0 0,0-2-1 0 0,0 0 1 0 0,0-1-1 0 0,-1 0 1 0 0,1-1-1 0 0,-1-1 1 0 0,1 0 0 0 0,-1-1-1 0 0,1-1 1 0 0,-21-4-1 0 0,32 5 3 0 0,-1-4-52 0 0,4 5 74 0 0,1 0 0 0 0,-1 0-1 0 0,0-1 1 0 0,1 1 0 0 0,-1 0-1 0 0,0 0 1 0 0,1 0 0 0 0,-1 0-1 0 0,1 0 1 0 0,-1 0 0 0 0,0 0-1 0 0,1 0 1 0 0,-1 0 0 0 0,1 0-1 0 0,-1 0 1 0 0,0 0 0 0 0,1 0-1 0 0,-1 0 1 0 0,0 0 0 0 0,1 0-1 0 0,-1 0 1 0 0,1 0 0 0 0,-1 0-1 0 0,0 1 1 0 0,1-1 0 0 0,-1 0-1 0 0,0 0 1 0 0,1 0 0 0 0,-1 1-1 0 0,0-1 1 0 0,1 0 0 0 0,-1 0-1 0 0,0 1 1 0 0,24 14 83 0 0,-2 2 0 0 0,0 0 0 0 0,35 36 0 0 0,54 73 74 0 0,-63-70-174 0 0,8 16-588 0 0,5 5-3147 0 0,-15-33-6116 0 0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5:55.5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140 78 1324 0 0,'-5'-39'16060'0'0,"-16"37"-15254"0"0,12 9-591 0 0,0 0 0 0 0,1 0 0 0 0,-1 1 0 0 0,1 0 0 0 0,1 0 0 0 0,0 1 0 0 0,0 0 0 0 0,0 0 0 0 0,1 1 0 0 0,1 0 0 0 0,0 0 0 0 0,0 0 0 0 0,1 0 0 0 0,0 1 0 0 0,1 0 0 0 0,0 0 0 0 0,0 0 0 0 0,1 0 0 0 0,1 0 0 0 0,0 21 0 0 0,1-20-161 0 0,0-1 0 0 0,1 0 0 0 0,0 0 0 0 0,1 1 0 0 0,0-1 0 0 0,1 0 0 0 0,0 0 0 0 0,1-1 0 0 0,8 17 0 0 0,-9-20-178 0 0,1 0 0 0 0,1-1 0 0 0,-1 0 0 0 0,1 1 0 0 0,0-2 0 0 0,1 1 1 0 0,-1 0-1 0 0,1-1 0 0 0,0 0 0 0 0,1-1 0 0 0,-1 1 0 0 0,1-1 0 0 0,0 0 0 0 0,11 4 0 0 0,-14-6-8 0 0,1-1 0 0 0,-1 1 0 0 0,1-1 1 0 0,-1 0-1 0 0,1 0 0 0 0,0 0 0 0 0,-1-1 0 0 0,1 0 0 0 0,0 0 1 0 0,0 0-1 0 0,-1 0 0 0 0,1-1 0 0 0,0 0 0 0 0,-1 0 0 0 0,1 0 0 0 0,-1-1 1 0 0,8-2-1 0 0,-6 0 51 0 0,0 1 0 0 0,-1-1 0 0 0,0 0 1 0 0,1 0-1 0 0,-2-1 0 0 0,1 1 0 0 0,0-1 1 0 0,-1 0-1 0 0,0 0 0 0 0,0-1 0 0 0,5-9 0 0 0,-4 6 248 0 0,-1 0-1 0 0,1-1 1 0 0,-2 1-1 0 0,1-1 1 0 0,-2 0-1 0 0,1 0 0 0 0,-1 0 1 0 0,-1 0-1 0 0,0-1 1 0 0,0 1-1 0 0,-1 0 0 0 0,0-1 1 0 0,-1 1-1 0 0,0 0 1 0 0,-1 0-1 0 0,-3-14 1 0 0,-8-5 313 0 0,-2-1 0 0 0,-1 2 0 0 0,-1 0 1 0 0,-33-40-1 0 0,47 64-535 0 0,-10-11-750 0 0,-24-4-6932 0 0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4:12.7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272 333 940 0 0,'23'-40'11536'0'0,"2"6"-6222"0"0,-22 30-5267 0 0,0 1 1 0 0,0-1 0 0 0,-1 0-1 0 0,1 0 1 0 0,-1 0 0 0 0,0-1 0 0 0,0 1-1 0 0,-1-1 1 0 0,1 1 0 0 0,-1-1-1 0 0,0 1 1 0 0,0-1 0 0 0,0-8-1 0 0,0 1-31 0 0,-1-1 0 0 0,0 1 0 0 0,0 0 0 0 0,-4-17 0 0 0,3 26-10 0 0,0 0 0 0 0,0 0 0 0 0,0-1 0 0 0,-1 1 0 0 0,0 0 0 0 0,1 0 0 0 0,-1 0 0 0 0,0 0-1 0 0,-3-3 1 0 0,4 6-15 0 0,-3-1 14 0 0,0 0-1 0 0,1 1 1 0 0,-1-1 0 0 0,0 1-1 0 0,1 0 1 0 0,-6 1 0 0 0,2 0 8 0 0,1 0-1 0 0,0 1 1 0 0,-1 0 0 0 0,1 1 0 0 0,0-1 0 0 0,0 1 0 0 0,1 0 0 0 0,-11 7 0 0 0,-38 35 129 0 0,44-36-96 0 0,-7 8 87 0 0,0 0 1 0 0,1 1 0 0 0,1 1-1 0 0,1 1 1 0 0,0 0-1 0 0,-15 32 1 0 0,22-38-71 0 0,0 1-1 0 0,2 0 1 0 0,-1 0-1 0 0,2 0 1 0 0,0 1-1 0 0,0-1 1 0 0,2 1 0 0 0,0 0-1 0 0,1 0 1 0 0,1 28-1 0 0,2-31-44 0 0,1 0 0 0 0,0-1 0 0 0,1 0 0 0 0,1 1 0 0 0,0-2 0 0 0,0 1 0 0 0,1 0 1 0 0,1-1-1 0 0,0 0 0 0 0,0-1 0 0 0,1 0 0 0 0,0 0 0 0 0,1 0 0 0 0,0-1 0 0 0,1 0 0 0 0,0-1 0 0 0,0 0 0 0 0,0-1 0 0 0,1 0 0 0 0,1-1 0 0 0,-1 0 0 0 0,13 5 0 0 0,-11-6-21 0 0,0 1 0 0 0,0-2 0 0 0,0 0-1 0 0,0-1 1 0 0,1 0 0 0 0,-1-1 0 0 0,1 0 0 0 0,0-1-1 0 0,0-1 1 0 0,0 0 0 0 0,-1-1 0 0 0,1 0 0 0 0,0-1 0 0 0,-1-1-1 0 0,1 0 1 0 0,-1 0 0 0 0,0-2 0 0 0,0 0 0 0 0,0 0-1 0 0,17-11 1 0 0,-21 9-42 0 0,0 0 0 0 0,-1-1 0 0 0,0 0 0 0 0,-1-1-1 0 0,1 1 1 0 0,-2-1 0 0 0,1-1 0 0 0,-1 1 0 0 0,-1-1-1 0 0,0 0 1 0 0,0-1 0 0 0,-1 1 0 0 0,0-1 0 0 0,-1 0-1 0 0,0 0 1 0 0,3-20 0 0 0,-4 10 23 0 0,0 1-1 0 0,-1-1 1 0 0,-1 0-1 0 0,-1 1 1 0 0,0-1-1 0 0,-2 1 1 0 0,-1-1 0 0 0,-8-28-1 0 0,-25-34 100 0 0,10 21 254 0 0,25 56-322 0 0,0-1 0 0 0,1 0 0 0 0,0 1 0 0 0,0-1 0 0 0,0 0 0 0 0,1 0 0 0 0,0 0 0 0 0,1 0 1 0 0,-1 0-1 0 0,1 1 0 0 0,0-1 0 0 0,1 0 0 0 0,0 0 0 0 0,5-10 0 0 0,-7 15-9 0 0,0 0-1 0 0,1 1 1 0 0,-1-1 0 0 0,1 1-1 0 0,0 0 1 0 0,0-1-1 0 0,-1 1 1 0 0,1-1 0 0 0,0 1-1 0 0,0 0 1 0 0,0 0-1 0 0,0-1 1 0 0,0 1 0 0 0,1 0-1 0 0,-1 0 1 0 0,0 0-1 0 0,0 0 1 0 0,1 1 0 0 0,-1-1-1 0 0,1 0 1 0 0,-1 0-1 0 0,1 1 1 0 0,-1-1 0 0 0,1 1-1 0 0,-1-1 1 0 0,1 1-1 0 0,-1 0 1 0 0,1 0 0 0 0,1-1-1 0 0,2 2 4 0 0,-1-1 0 0 0,0 0 0 0 0,0 1 0 0 0,0 0 0 0 0,1 0-1 0 0,-1 0 1 0 0,0 0 0 0 0,0 1 0 0 0,-1 0 0 0 0,1-1 0 0 0,0 2 0 0 0,-1-1-1 0 0,1 0 1 0 0,-1 1 0 0 0,1-1 0 0 0,-1 1 0 0 0,5 5 0 0 0,4 4 3 0 0,31 23-62 0 0,-2 2 1 0 0,64 72-1 0 0,-84-82 27 0 0,0 0 1 0 0,-2 1-1 0 0,-2 1 1 0 0,0 0-1 0 0,21 56 1 0 0,-9 13 3404 0 0,-30-99-3336 0 0,0 1 0 0 0,1-1-1 0 0,-1 1 1 0 0,1-1 0 0 0,-1 1 0 0 0,0-1 0 0 0,1 0 0 0 0,-1 1-1 0 0,1-1 1 0 0,0 0 0 0 0,-1 1 0 0 0,1-1 0 0 0,0 0 0 0 0,-1 0-1 0 0,1 1 1 0 0,0-1 0 0 0,0 0 0 0 0,-1 0 0 0 0,1 0 0 0 0,0 1-1 0 0,0-1 1 0 0,0-2 0 0 0,-2-22 350 0 0,2 23-371 0 0,-1-29 27 0 0,1-1-1 0 0,2 1 1 0 0,1 0-1 0 0,2 0 1 0 0,1 0-1 0 0,13-39 1 0 0,-10 43-509 0 0,1-1-1 0 0,2 1 1 0 0,1 1 0 0 0,1 0 0 0 0,1 1-1 0 0,35-44 1 0 0,-43 61 14 0 0,0 0 0 0 0,1 0 0 0 0,-1 1 1 0 0,2 1-1 0 0,-1-1 0 0 0,12-5 0 0 0,-15 9-241 0 0,1 0-1 0 0,0 1 1 0 0,0 0 0 0 0,11-3 0 0 0,-12 4-193 0 0,-1 0 1 0 0,0 1-1 0 0,1-1 0 0 0,0 1 1 0 0,-1 0-1 0 0,1 1 1 0 0,6 0-1 0 0,6 4-5013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1:33.0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306 81 16 0 0,'0'0'4525'0'0,"16"3"527"0"0,-2-6-3386 0 0,-6 2-1314 0 0,-1 0 0 0 0,1-1-1 0 0,-1 0 1 0 0,0-1 0 0 0,0 1 0 0 0,11-7-1 0 0,-17 8-238 0 0,34-16 1536 0 0,-33 15-1728 0 0,-1 2 260 0 0,0-1-1 0 0,0 0 1 0 0,0 0-1 0 0,0 0 1 0 0,0 0-1 0 0,0 0 1 0 0,0 0-1 0 0,0-1 1 0 0,0 1-1 0 0,-1 0 1 0 0,1 0-1 0 0,0 0 1 0 0,-1-1-1 0 0,1 1 1 0 0,0-2-1 0 0,-1 1-10 0 0,-10-6 372 0 0,2 5-401 0 0,0 1 0 0 0,0 0 0 0 0,0 0 0 0 0,0 1 0 0 0,0 0 0 0 0,-1 1 0 0 0,1 0 0 0 0,-10 0 0 0 0,-3 3 1 0 0,1-1 1 0 0,-1 2-1 0 0,0 1 0 0 0,1 1 0 0 0,0 0 0 0 0,0 2 0 0 0,-29 15 1 0 0,35-16-77 0 0,1 1-1 0 0,0 1 1 0 0,0 0 0 0 0,0 0 0 0 0,1 2 0 0 0,1-1 0 0 0,0 2 0 0 0,0-1 0 0 0,1 1 0 0 0,-13 21 0 0 0,20-27-110 0 0,0 0-1 0 0,0 1 1 0 0,1-1 0 0 0,0 1 0 0 0,0 0-1 0 0,0-1 1 0 0,1 1 0 0 0,0 0-1 0 0,0 0 1 0 0,0 0 0 0 0,1 0-1 0 0,0 0 1 0 0,1 0 0 0 0,0 0 0 0 0,0 0-1 0 0,0-1 1 0 0,1 1 0 0 0,0 0-1 0 0,0-1 1 0 0,0 1 0 0 0,1-1-1 0 0,0 0 1 0 0,1 1 0 0 0,-1-2-1 0 0,1 1 1 0 0,0 0 0 0 0,7 6 0 0 0,-1 0-708 0 0,1-1-1 0 0,0-1 1 0 0,1 1 0 0 0,0-2 0 0 0,0 0 0 0 0,1 0 0 0 0,1-1 0 0 0,-1-1 0 0 0,1 0 0 0 0,1-1 0 0 0,19 6 0 0 0,0-3-3134 0 0,4 0-1695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0:19.0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77 3204 0 0,'-7'-7'13340'0'0,"7"6"-13246"0"0,1-1 1 0 0,0 1 0 0 0,-1 0-1 0 0,1 0 1 0 0,0 0 0 0 0,0 0 0 0 0,0 0-1 0 0,0 1 1 0 0,0-1 0 0 0,0 0 0 0 0,0 0-1 0 0,0 1 1 0 0,0-1 0 0 0,0 0-1 0 0,0 1 1 0 0,0-1 0 0 0,0 1 0 0 0,1-1-1 0 0,1 1 1 0 0,31-7-10 0 0,-14 3-308 0 0,149-19-4013 0 0,-40 7-3903 0 0,-105 12 4618 0 0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4:13.5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14 700 0 0,'-31'-13'16699'0'0,"42"17"-16439"0"0,0 0 1 0 0,1-1-1 0 0,0 0 0 0 0,0-1 1 0 0,0 0-1 0 0,-1-1 0 0 0,22-1 1 0 0,11 3-146 0 0,-39-3-165 0 0,0 1-1 0 0,0 0 1 0 0,1 0 0 0 0,-1 0-1 0 0,0 1 1 0 0,0 0 0 0 0,-1 0-1 0 0,1 0 1 0 0,0 0-1 0 0,-1 1 1 0 0,1 0 0 0 0,-1 0-1 0 0,0 0 1 0 0,0 0-1 0 0,0 1 1 0 0,0 0 0 0 0,6 8-1 0 0,2 2-4276 0 0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4:14.2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230 59 912 0 0,'27'-58'16718'0'0,"-57"112"-15689"0"0,1 2 0 0 0,-36 101 1 0 0,-18 130 480 0 0,66-209-1122 0 0,4 1 0 0 0,3 0 0 0 0,3 0 1 0 0,4 0-1 0 0,4 1 0 0 0,3 0 0 0 0,26 145 0 0 0,-17-166-287 0 0,2-2-1 0 0,3 0 1 0 0,2 0-1 0 0,2-2 1 0 0,3-1-1 0 0,2-1 1 0 0,3-1-1 0 0,2-2 1 0 0,2-1-1 0 0,2-1 1 0 0,49 49-1 0 0,-33-45-139 0 0,3-3 0 0 0,2-2 1 0 0,73 45-1 0 0,-81-63-1192 0 0,1-1-1 0 0,76 30 1 0 0,-109-51 111 0 0,39 13-1565 0 0,-16-16-6986 0 0,-18-5 2861 0 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4:14.7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116 150 1012 0 0,'-106'-145'19168'0'0,"106"145"-19121"0"0,0 0 1 0 0,0-1 0 0 0,0 1-1 0 0,0 0 1 0 0,0 0 0 0 0,0 0-1 0 0,0-1 1 0 0,0 1-1 0 0,0 0 1 0 0,0 0 0 0 0,0 0-1 0 0,-1-1 1 0 0,1 1 0 0 0,0 0-1 0 0,0 0 1 0 0,0 0-1 0 0,0 0 1 0 0,0-1 0 0 0,-1 1-1 0 0,1 0 1 0 0,0 0 0 0 0,0 0-1 0 0,0 0 1 0 0,-1 0-1 0 0,1 0 1 0 0,0 0 0 0 0,0 0-1 0 0,0-1 1 0 0,-1 1-1 0 0,1 0 1 0 0,0 0 0 0 0,0 0-1 0 0,-1 0 1 0 0,1 0 0 0 0,0 0-1 0 0,0 0 1 0 0,0 0-1 0 0,-1 0 1 0 0,1 0 0 0 0,0 1-1 0 0,0-1 1 0 0,0 0 0 0 0,-1 0-1 0 0,1 0 1 0 0,0 0-1 0 0,-2 13 1096 0 0,5 19 62 0 0,50 193 1834 0 0,99 262 0 0 0,14-97-2841 0 0,-165-388-834 0 0,-28-76-20148 0 0,21 54 13614 0 0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4:15.6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46 262 184 0 0,'0'0'1237'0'0,"-22"-10"5627"0"0,19 7-6365 0 0,1 1-1 0 0,0-1 1 0 0,0 0-1 0 0,0 0 1 0 0,0 0-1 0 0,0-1 1 0 0,1 1-1 0 0,-1 0 1 0 0,1-1-1 0 0,0 1 1 0 0,0-1-1 0 0,0 1 1 0 0,1-1-1 0 0,-1 1 1 0 0,1-1-1 0 0,0 0 1 0 0,0-6-1 0 0,1 4-208 0 0,1 0 0 0 0,-1 0 0 0 0,1 0 0 0 0,0 1 0 0 0,0-1-1 0 0,1 0 1 0 0,0 1 0 0 0,0 0 0 0 0,7-10 0 0 0,-1 3-220 0 0,1 1-1 0 0,1 0 1 0 0,-1 1 0 0 0,1 1 0 0 0,1-1-1 0 0,0 2 1 0 0,0-1 0 0 0,18-7 0 0 0,-17 11-45 0 0,0 0 1 0 0,0 2 0 0 0,0-1 0 0 0,0 2 0 0 0,1 0 0 0 0,-1 0 0 0 0,1 2 0 0 0,-1-1-1 0 0,1 2 1 0 0,-1 0 0 0 0,1 0 0 0 0,-1 1 0 0 0,0 1 0 0 0,20 6 0 0 0,8 5 7 0 0,0 2 0 0 0,-1 1 0 0 0,45 27 0 0 0,-50-25-5 0 0,-1 2-1 0 0,-1 2 1 0 0,0 1-1 0 0,-2 1 1 0 0,-1 2-1 0 0,31 35 1 0 0,-45-44 29 0 0,-1 2 1 0 0,-1 0-1 0 0,-1 0 1 0 0,-1 1 0 0 0,0 1-1 0 0,-2 0 1 0 0,-1 0 0 0 0,0 1-1 0 0,-2 1 1 0 0,0-1 0 0 0,4 35-1 0 0,-8-32 151 0 0,-2 1-1 0 0,0-1 1 0 0,-2 1-1 0 0,-1 0 0 0 0,-1-1 1 0 0,-1 0-1 0 0,-2 0 0 0 0,0 0 1 0 0,-2 0-1 0 0,-1-1 1 0 0,-21 44-1 0 0,9-32-47 0 0,-1 0 0 0 0,-2-1 0 0 0,-2-1 0 0 0,0-2 0 0 0,-3 0 0 0 0,-49 43 0 0 0,67-67-134 0 0,0 0 0 0 0,0-1 0 0 0,-1-1 0 0 0,0 0 0 0 0,0-1 0 0 0,0 0 0 0 0,-1-1 0 0 0,0 0 0 0 0,-15 3 0 0 0,25-7-56 0 0,0-1 54 0 0,-29 1-69 0 0,28-1 49 0 0,-39-10-835 0 0,28 2 384 0 0,11 6 158 0 0,0 0 0 0 0,0 0 0 0 0,0-1 0 0 0,0 0 0 0 0,1 1 0 0 0,-6-6-1 0 0,8 6-129 0 0,-1-11-1432 0 0,-1 0-2539 0 0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4:16.3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69 332 984 0 0,'-9'-15'3505'0'0,"0"0"0"0"0,1 0 0 0 0,-9-26 1 0 0,11 24-2333 0 0,1-1 0 0 0,1 0 1 0 0,0 0-1 0 0,1 0 0 0 0,0-31 1 0 0,3 47-1158 0 0,0 0 1 0 0,0 1-1 0 0,1-1 1 0 0,-1 0-1 0 0,0 0 1 0 0,1 0-1 0 0,-1 0 1 0 0,1 1-1 0 0,0-1 1 0 0,0 0 0 0 0,-1 1-1 0 0,1-1 1 0 0,0 1-1 0 0,1-1 1 0 0,-1 1-1 0 0,0-1 1 0 0,0 1-1 0 0,1 0 1 0 0,2-3-1 0 0,-3 3-28 0 0,3 1 4 0 0,3 1-6 0 0,-1 0 1 0 0,0 0-1 0 0,0 1 1 0 0,0 0-1 0 0,0 0 1 0 0,0 0-1 0 0,0 1 0 0 0,0 0 1 0 0,0 0-1 0 0,-1 0 1 0 0,0 1-1 0 0,0 0 1 0 0,0 0-1 0 0,8 8 1 0 0,10 11-39 0 0,31 43 1 0 0,-41-50 31 0 0,22 29 6 0 0,-1 1 0 0 0,-3 1 0 0 0,-2 2 1 0 0,32 74-1 0 0,-22-37 3986 0 0,-47-119-2984 0 0,1-29-1065 0 0,0-116 0 0 0,8 153-491 0 0,1 1 0 0 0,1-1 1 0 0,1 1-1 0 0,1 0 0 0 0,1 0 0 0 0,1 0 1 0 0,18-39-1 0 0,-20 55-47 0 0,0-1 0 0 0,1 1 1 0 0,0-1-1 0 0,0 2 0 0 0,1-1 0 0 0,-1 1 1 0 0,2 0-1 0 0,12-10 0 0 0,-14 12-730 0 0,1 1 0 0 0,0 0 0 0 0,0 0 0 0 0,0 1 0 0 0,0 0 1 0 0,15-4-1 0 0,-8 3-3528 0 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4:16.6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54 2548 0 0,'11'-21'9751'0'0,"-10"18"-8358"0"0,1-4 0 0 0,3-9 1908 0 0,-4 10-2822 0 0,-5 21-451 0 0,1 1-1 0 0,0 0 1 0 0,1 1 0 0 0,1-1-1 0 0,1 0 1 0 0,0 1 0 0 0,3 20-1 0 0,0-13-12 0 0,2 0 0 0 0,0 0 0 0 0,1 0 0 0 0,13 29 0 0 0,-15-45-221 0 0,0 1 0 0 0,0-1 0 0 0,1 0 0 0 0,0-1 0 0 0,1 1 0 0 0,-1-1 0 0 0,10 8-1 0 0,19 10-2948 0 0,-30-23 2203 0 0,0 0 1 0 0,0 0-1 0 0,0-1 1 0 0,1 0-1 0 0,-1 0 1 0 0,8 2-1 0 0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4:17.0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154 53 1044 0 0,'-22'-8'3320'0'0,"5"-1"-971"0"0,1 4-553 0 0,1-2-452 0 0,1 1-380 0 0,1 3-184 0 0,1-1 392 0 0,-9-3-600 0 0,7 4-740 0 0,4 8-2356 0 0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4:17.4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29 121 1884 0 0,'0'0'3263'0'0,"-4"-1"-1962"0"0,-9-1-137 0 0,10 1-81 0 0,-5-23 5847 0 0,8 22-6742 0 0,0 1-1 0 0,0 0 0 0 0,0 0 0 0 0,0-1 0 0 0,0 1 0 0 0,0 0 0 0 0,0 0 0 0 0,0-1 0 0 0,0 1 0 0 0,0 0 0 0 0,1 0 0 0 0,-1-1 0 0 0,0 1 0 0 0,1 0 1 0 0,-1 0-1 0 0,1 0 0 0 0,0 0 0 0 0,-1 0 0 0 0,1 0 0 0 0,0 0 0 0 0,0 0 0 0 0,-1 0 0 0 0,1 0 0 0 0,0 0 0 0 0,0 0 0 0 0,0 0 0 0 0,0 1 1 0 0,0-1-1 0 0,0 0 0 0 0,1 1 0 0 0,-1-1 0 0 0,0 1 0 0 0,0-1 0 0 0,2 0 0 0 0,0 1-125 0 0,-1 1 0 0 0,1-1 0 0 0,-1 1 0 0 0,0-1 0 0 0,1 1 0 0 0,-1 0 0 0 0,0 0 0 0 0,1 0 0 0 0,-1 0 0 0 0,0 0 0 0 0,0 0 0 0 0,0 0 0 0 0,0 1 0 0 0,0 0 0 0 0,0-1 0 0 0,0 1 0 0 0,2 3 0 0 0,22 26 112 0 0,-2 1 1 0 0,29 49-1 0 0,29 40 50 0 0,-60-93-164 0 0,30 36-19 0 0,-47-58 75 0 0,1 0 0 0 0,0 0 1 0 0,1-1-1 0 0,-1 0 0 0 0,1 0 1 0 0,13 7-1 0 0,-18-11-88 0 0,0-1-1 0 0,0 1 1 0 0,0-1 0 0 0,0 0 0 0 0,0 0-1 0 0,-1 0 1 0 0,1 0 0 0 0,0 0-1 0 0,0 0 1 0 0,0 0 0 0 0,0-1-1 0 0,0 1 1 0 0,0-1 0 0 0,-1 1 0 0 0,1-1-1 0 0,0 0 1 0 0,0 1 0 0 0,-1-1-1 0 0,1 0 1 0 0,-1 0 0 0 0,1 0 0 0 0,-1-1-1 0 0,1 1 1 0 0,-1 0 0 0 0,1 0-1 0 0,-1-1 1 0 0,0 1 0 0 0,0-1 0 0 0,0 1-1 0 0,0-1 1 0 0,0 0 0 0 0,1-3-1 0 0,4-5 17 0 0,0-2 0 0 0,-1 1 0 0 0,6-17 0 0 0,42-189-692 0 0,-37 142-298 0 0,-10 47 245 0 0,2-14-1912 0 0,4 18-2120 0 0,-3 17 1108 0 0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4:18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120 470 332 0 0,'2'0'6494'0'0,"13"2"-483"0"0,36-24 330 0 0,32-26-4504 0 0,-49 27-1557 0 0,-16 10-467 0 0,0-1 0 0 0,0-1-1 0 0,24-23 1 0 0,-35 29 253 0 0,0-1 0 0 0,-1 1 0 0 0,0-1 1 0 0,0-1-1 0 0,0 1 0 0 0,-1-1 0 0 0,-1 0 0 0 0,1 0 0 0 0,5-18 0 0 0,-9 21 75 0 0,1 0 0 0 0,-1 0 0 0 0,0 0-1 0 0,0 0 1 0 0,-1 0 0 0 0,0 0 0 0 0,0 0-1 0 0,0 0 1 0 0,-1 0 0 0 0,0-1 0 0 0,0 1-1 0 0,-1 1 1 0 0,1-1 0 0 0,-1 0 0 0 0,-1 0-1 0 0,1 1 1 0 0,-1-1 0 0 0,0 1 0 0 0,0-1-1 0 0,0 1 1 0 0,-9-9 0 0 0,7 9-105 0 0,0 0 0 0 0,-1 1 0 0 0,0-1-1 0 0,0 1 1 0 0,0 0 0 0 0,0 1 0 0 0,-1-1 0 0 0,1 1 0 0 0,-1 1 0 0 0,0-1 0 0 0,0 1 0 0 0,0 0 0 0 0,0 1 0 0 0,0 0 0 0 0,0 0 0 0 0,-1 0-1 0 0,1 1 1 0 0,-12 1 0 0 0,6 0 0 0 0,-1 1 0 0 0,0 0 0 0 0,1 1 0 0 0,0 0 0 0 0,0 1 0 0 0,0 1 0 0 0,0 0 0 0 0,0 1 0 0 0,1 0 0 0 0,0 1-1 0 0,1 0 1 0 0,-1 1 0 0 0,1 1 0 0 0,1-1 0 0 0,0 2 0 0 0,0-1 0 0 0,1 1 0 0 0,0 1 0 0 0,0 0 0 0 0,1 0 0 0 0,1 0 0 0 0,0 1 0 0 0,0 0-1 0 0,2 1 1 0 0,-1-1 0 0 0,1 1 0 0 0,1 0 0 0 0,1 1 0 0 0,0-1 0 0 0,0 1 0 0 0,1-1 0 0 0,0 21 0 0 0,3-17-16 0 0,0-1 0 0 0,1 1 1 0 0,1 0-1 0 0,0-1 0 0 0,1 0 1 0 0,1 0-1 0 0,0 0 0 0 0,2 0 0 0 0,0-1 1 0 0,13 22-1 0 0,-13-25-121 0 0,0-1 1 0 0,1-1-1 0 0,1 1 0 0 0,0-1 1 0 0,0 0-1 0 0,1-1 0 0 0,0 0 1 0 0,1-1-1 0 0,0 0 0 0 0,0-1 1 0 0,1 0-1 0 0,0-1 0 0 0,19 8 1 0 0,-23-11-74 0 0,0-1 0 0 0,0 0 0 0 0,0-1 0 0 0,0 1 0 0 0,0-1 0 0 0,1-1 0 0 0,-1 0 0 0 0,0 0 0 0 0,0-1 0 0 0,1 0 0 0 0,-1 0 0 0 0,13-4 0 0 0,-9 1 46 0 0,-1-1-1 0 0,1 0 1 0 0,-1 0 0 0 0,0-2-1 0 0,0 1 1 0 0,0-1 0 0 0,14-13-1 0 0,-5 0 506 0 0,0 0 0 0 0,-1-1 0 0 0,-1-1 0 0 0,-1 0 0 0 0,-1-2 0 0 0,20-40 0 0 0,59-151 5210 0 0,-38 77-4247 0 0,-57 137-1358 0 0,1-1 0 0 0,0 1 0 0 0,-1-1 1 0 0,1 1-1 0 0,0-1 0 0 0,0 1 0 0 0,0 0 0 0 0,0-1 0 0 0,0 1 1 0 0,0 0-1 0 0,0 0 0 0 0,0 0 0 0 0,0-1 0 0 0,1 1 1 0 0,-1 1-1 0 0,0-1 0 0 0,1 0 0 0 0,-1 0 0 0 0,1 0 0 0 0,-1 1 1 0 0,1-1-1 0 0,-1 1 0 0 0,1-1 0 0 0,1 1 0 0 0,0 0-19 0 0,-1 0 0 0 0,1 0 0 0 0,-1 1 0 0 0,1-1-1 0 0,-1 1 1 0 0,1 0 0 0 0,-1 0 0 0 0,1 0 0 0 0,-1 0 0 0 0,0 0-1 0 0,1 0 1 0 0,-1 1 0 0 0,3 2 0 0 0,7 6-164 0 0,-1 0 1 0 0,0 1 0 0 0,17 23-1 0 0,-26-31 178 0 0,15 22-11 0 0,-1 0 0 0 0,-1 2 0 0 0,-1-1 0 0 0,-2 2 0 0 0,-1 0 0 0 0,-1 0 0 0 0,-1 1 0 0 0,-1 0 0 0 0,4 35 0 0 0,-4-9 367 0 0,-8-52 91 0 0,-1-4-412 0 0,0 0 1 0 0,1 1-1 0 0,-1-1 1 0 0,0 0-1 0 0,1 0 1 0 0,-1 1-1 0 0,1-1 1 0 0,-1 0-1 0 0,1 0 1 0 0,-1 0 0 0 0,1 0-1 0 0,0 0 1 0 0,-1 0-1 0 0,1 0 1 0 0,0 0-1 0 0,0 0 1 0 0,0 0-1 0 0,0 0 1 0 0,0-1-1 0 0,-3-20 56 0 0,2 2 8 0 0,0-1-1 0 0,2 0 0 0 0,1 0 0 0 0,1 1 0 0 0,0-1 0 0 0,1 1 0 0 0,2 0 0 0 0,0 0 0 0 0,1 0 0 0 0,19-37 0 0 0,-18 44-586 0 0,0 0 0 0 0,1 0-1 0 0,1 1 1 0 0,0 0-1 0 0,0 1 1 0 0,18-15-1 0 0,-16 17-825 0 0,-1 0 0 0 0,1 2 1 0 0,0-1-1 0 0,1 2 0 0 0,0 0 0 0 0,0 0 0 0 0,22-6 0 0 0,28-2-6130 0 0,-34 7 580 0 0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4:18.6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216 154 860 0 0,'-206'-144'14393'0'0,"196"135"-12505"0"0,16 9-50 0 0,20 14-691 0 0,4 12-675 0 0,-2 2 0 0 0,43 55 1 0 0,38 71-33 0 0,-91-126-355 0 0,27 39 62 0 0,-4 2 1 0 0,51 118-1 0 0,-72-137 156 0 0,-2 1 0 0 0,-3 0 0 0 0,-2 1 0 0 0,12 101 1 0 0,-20-66 769 0 0,-4-1 1 0 0,-4 1 0 0 0,-3-1 0 0 0,-5 0 0 0 0,-3-1 0 0 0,-3 0 0 0 0,-48 135 0 0 0,53-186-825 0 0,-30 62 1 0 0,37-87-598 0 0,1 0 0 0 0,-2-1 0 0 0,1 0-1 0 0,-1 0 1 0 0,-1 0 0 0 0,0 0 0 0 0,0-1 0 0 0,0 0 0 0 0,-1-1 0 0 0,1 0 0 0 0,-18 10 0 0 0,20-14-1487 0 0,0 0 0 0 0,0 0 0 0 0,-1-1 0 0 0,1 0 0 0 0,-1 0 1 0 0,1 0-1 0 0,-7 0 0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0:19.3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76 34 1668 0 0,'-58'-31'16772'0'0,"57"31"-16742"0"0,1 0-1 0 0,0-1 1 0 0,-1 1 0 0 0,1 0-1 0 0,0 0 1 0 0,-1 0-1 0 0,1-1 1 0 0,-1 1-1 0 0,1 0 1 0 0,0 0-1 0 0,-1 0 1 0 0,1 0-1 0 0,-1 0 1 0 0,1 0-1 0 0,-1 0 1 0 0,1 0 0 0 0,0 0-1 0 0,-1 0 1 0 0,1 0-1 0 0,-1 0 1 0 0,1 0-1 0 0,-1 0 1 0 0,1 0-1 0 0,0 1 1 0 0,-1-1-1 0 0,1 0 1 0 0,-1 0-1 0 0,1 0 1 0 0,0 1 0 0 0,-1-1-1 0 0,1 0 1 0 0,0 1-1 0 0,-1-1 1 0 0,1 0-1 0 0,0 0 1 0 0,0 1-1 0 0,-1-1 1 0 0,1 1-1 0 0,0-1 1 0 0,0 0-1 0 0,0 1 1 0 0,-1-1-1 0 0,1 0 1 0 0,0 1 0 0 0,0-1-1 0 0,0 1 1 0 0,0-1-1 0 0,0 1 1 0 0,0-1-1 0 0,0 0 1 0 0,0 1-1 0 0,0-1 1 0 0,0 1-1 0 0,0-1 1 0 0,0 1 0 0 0,-2 46 340 0 0,2-1 0 0 0,8 58 0 0 0,0-11-242 0 0,-4 155-197 0 0,-8-142-4165 0 0,3-102 3502 0 0,1 1-15 0 0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7:40.2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1337 21 2224 0 0,'-13'-20'7814'0'0,"26"33"-2908"0"0,9 10-4057 0 0,2-1-1 0 0,0-1 1 0 0,49 31-1 0 0,-25-18-345 0 0,660 420 3038 0 0,33-55-1508 0 0,-620-336-1713 0 0,138 73 286 0 0,931 472 805 0 0,-475-219-1032 0 0,-295-157 324 0 0,-240-140-751 0 0,250 153 244 0 0,-219-122 62 0 0,8 5-174 0 0,321 188 985 0 0,-465-270-1043 0 0,128 71 122 0 0,-113-66-172 0 0,362 207 214 0 0,-319-177-160 0 0,6 1 150 0 0,203 129 410 0 0,-172-78-511 0 0,-56-40-125 0 0,8 9 26 0 0,-73-58 75 0 0,74 51-1 0 0,-51-44-67 0 0,-33-20-8 0 0,-38-30-11 0 0,36 22-99 0 0,-36-22 100 0 0,5 4 15 0 0,-1-1-1 0 0,0 1 1 0 0,1-1 0 0 0,0-1 0 0 0,0 1 0 0 0,0-1 0 0 0,7 3-1 0 0,33 17-264 0 0,54 23-217 0 0,-37-18 415 0 0,37 14 0 0 0,-69-31-96 0 0,41 22 1 0 0,-42-22 138 0 0,-12-5 45 0 0,-6-3-24 0 0,1 1 0 0 0,-1 0 0 0 0,20 11 0 0 0,33 10-152 0 0,-63-25 131 0 0,7 2-57 0 0,14 9-102 0 0,-21-11 185 0 0,1 7-328 0 0,-3-7 331 0 0,0 0 0 0 0,0 1 1 0 0,1-1-1 0 0,-1 1 1 0 0,0-1-1 0 0,0 0 0 0 0,0 1 1 0 0,0-1-1 0 0,0 0 1 0 0,0 1-1 0 0,0-1 0 0 0,0 0 1 0 0,1 1-1 0 0,-1-1 1 0 0,0 1-1 0 0,0-1 0 0 0,-1 0 1 0 0,1 1-1 0 0,0-1 1 0 0,0 1-1 0 0,0-1 0 0 0,0 0 1 0 0,0 1-1 0 0,0-1 1 0 0,0 0-1 0 0,-1 1 0 0 0,1-1 1 0 0,0 0-1 0 0,0 1 1 0 0,-1-1-1 0 0,1 0 0 0 0,0 1 1 0 0,0-1-1 0 0,-1 0 1 0 0,1 0-1 0 0,0 1 0 0 0,-1-1 1 0 0,1 0-1 0 0,-2 2 23 0 0,-31 30-94 0 0,27-27 89 0 0,5-4 37 0 0,-1 1 0 0 0,1-1 0 0 0,-1 0 0 0 0,1 1 0 0 0,0-1 0 0 0,-1 1 1 0 0,1-1-1 0 0,0 1 0 0 0,0 0 0 0 0,0-1 0 0 0,0 1 0 0 0,0 3 0 0 0,0-3-25 0 0,21-1-364 0 0,25-1-93 0 0,1 2-1 0 0,73 14 0 0 0,-117-16 440 0 0,64 9-59 0 0,-66-9 58 0 0,0 0-1 0 0,0 0 0 0 0,1 0 0 0 0,-1 0 1 0 0,0 0-1 0 0,0 0 0 0 0,0 0 0 0 0,1 0 1 0 0,-1 0-1 0 0,0 0 0 0 0,0 0 0 0 0,0 0 1 0 0,0 1-1 0 0,1-1 0 0 0,-1 0 0 0 0,0 0 0 0 0,0 0 1 0 0,0 0-1 0 0,0 0 0 0 0,1 1 0 0 0,-1-1 1 0 0,0 0-1 0 0,0 0 0 0 0,0 0 0 0 0,0 0 1 0 0,0 1-1 0 0,0-1 0 0 0,0 0 0 0 0,0 0 1 0 0,0 0-1 0 0,1 1 0 0 0,-1-1 0 0 0,0 0 1 0 0,0 0-1 0 0,0 0 0 0 0,0 1 0 0 0,0-1 0 0 0,0 0 1 0 0,0 0-1 0 0,0 1 0 0 0,0-1 0 0 0,-1 0 1 0 0,1 0-1 0 0,0 0 0 0 0,0 1 0 0 0,0-1 1 0 0,0 0-1 0 0,0 0 0 0 0,0 0 0 0 0,0 0 1 0 0,-1 1-1 0 0,-13 13-97 0 0,-36 18-121 0 0,30-20 171 0 0,20-12 48 0 0,-63 43 0 0 0,3 2 0 0 0,-89 84 0 0 0,-53 89-34 0 0,-211 202-1365 0 0,117-168 1716 0 0,-426 279 1 0 0,70-77 222 0 0,538-371-548 0 0,-1065 729 797 0 0,1021-705-757 0 0,-1357 888 653 0 0,1105-734-585 0 0,-308 190 782 0 0,-93 51-12 0 0,-788 368 775 0 0,914-495-1033 0 0,293-155 26 0 0,270-154-1281 0 0,120-65 283 0 0,-1 2 331 0 0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7:44.1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1782 869 172 0 0,'0'0'9207'0'0,"-5"-13"-6982"0"0,5 11-2121 0 0,-1 0 0 0 0,0 1-1 0 0,1-1 1 0 0,-1 0 0 0 0,0 0-1 0 0,0 1 1 0 0,0-1 0 0 0,0 0-1 0 0,-1 1 1 0 0,1-1 0 0 0,0 1 0 0 0,-1-1-1 0 0,1 1 1 0 0,-1 0 0 0 0,1 0-1 0 0,-1 0 1 0 0,1 0 0 0 0,-1 0-1 0 0,0 0 1 0 0,0 0 0 0 0,1 0-1 0 0,-1 0 1 0 0,-3 0 0 0 0,-51-24 182 0 0,54 24-252 0 0,-776-340 1460 0 0,379 123-171 0 0,150 77-609 0 0,122 69-455 0 0,125 72-204 0 0,-36-20 2470 0 0,37 19-2475 0 0,-5-2 1 0 0,4 2 3 0 0,1 2-370 0 0,0 0 310 0 0,0-1 0 0 0,1 1 0 0 0,-1 0-1 0 0,0 0 1 0 0,1 0 0 0 0,-1 0 0 0 0,0 0-1 0 0,1 0 1 0 0,-1 0 0 0 0,1 0-1 0 0,-1 0 1 0 0,1 0 0 0 0,0 0 0 0 0,-1 0-1 0 0,1 0 1 0 0,0 0 0 0 0,0 0 0 0 0,0 1-1 0 0,0-1 1 0 0,0 1 0 0 0,-2 6 15 0 0,1-6 6 0 0,0 44 3 0 0,-4 483 3606 0 0,16 673 422 0 0,12-12-2757 0 0,-23-1060-1171 0 0,4 226 280 0 0,-7 328-23 0 0,-17 329 785 0 0,0-226-893 0 0,4 129 53 0 0,8 66-170 0 0,-3-558-110 0 0,2-37 294 0 0,-4 535-437 0 0,16-577 251 0 0,-3 220-211 0 0,-1-518 107 0 0,-3 807-258 0 0,12-638 350 0 0,7 108-71 0 0,-6-137-197 0 0,-1-45 15 0 0,4 200-321 0 0,-6-141 26 0 0,-5-176 250 0 0,1 0 1 0 0,2 0 0 0 0,8 35 0 0 0,-1-9-925 0 0,-11-50 1015 0 0,0 1 0 0 0,0 0 0 0 0,1-1 0 0 0,-1 1 0 0 0,0-1 0 0 0,1 1 0 0 0,-1-1 0 0 0,1 1 0 0 0,-1-1 0 0 0,1 1 0 0 0,0-1 0 0 0,0 0 0 0 0,0 1-1 0 0,-1-1 1 0 0,1 0 0 0 0,0 0 0 0 0,0 0 0 0 0,1 1 0 0 0,-1-1 0 0 0,0 0 0 0 0,0 0 0 0 0,1-1 0 0 0,-1 1 0 0 0,0 0 0 0 0,1 0 0 0 0,-1-1 0 0 0,3 2-1 0 0,-1-2-6 0 0,1 0 0 0 0,0 0-1 0 0,0-1 1 0 0,0 1-1 0 0,-1-1 1 0 0,1 0-1 0 0,0 0 1 0 0,0 0-1 0 0,-1-1 1 0 0,1 1-1 0 0,3-3 1 0 0,19-9-395 0 0,0-1 0 0 0,0-2 0 0 0,-2 0 1 0 0,0-2-1 0 0,42-40 0 0 0,92-119-1540 0 0,-129 142 1924 0 0,30-38-2524 0 0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7:07.8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1320 40 60 0 0,'-11'-15'24071'0'0,"-26"7"-23801"0"0,0 1 0 0 0,-1 2 0 0 0,0 2 0 0 0,1 2 0 0 0,-1 1 0 0 0,0 1 0 0 0,0 3 0 0 0,1 1 0 0 0,-1 2 0 0 0,-69 21 0 0 0,65-13-114 0 0,0 2 1 0 0,2 1-1 0 0,0 2 1 0 0,0 2-1 0 0,2 2 1 0 0,1 1-1 0 0,1 2 1 0 0,-63 62-1 0 0,35-22 265 0 0,4 2 0 0 0,-55 82 0 0 0,89-111-202 0 0,1 1 0 0 0,2 1 0 0 0,2 1 0 0 0,1 1 0 0 0,-23 81 0 0 0,38-104-187 0 0,1-1-1 0 0,1 1 1 0 0,1 0-1 0 0,1 0 1 0 0,1 0-1 0 0,1 0 1 0 0,0 0-1 0 0,2 0 1 0 0,7 29-1 0 0,-1-20 64 0 0,1-1 1 0 0,1 0-1 0 0,1-1 0 0 0,2 0 1 0 0,31 48-1 0 0,-9-27 19 0 0,2-2-1 0 0,3-1 0 0 0,1-2 1 0 0,2-2-1 0 0,2-2 1 0 0,51 34-1 0 0,-50-42-113 0 0,1-2 0 0 0,2-2 0 0 0,0-2 0 0 0,2-2 0 0 0,1-3 0 0 0,0-2 0 0 0,2-3 0 0 0,0-1 0 0 0,0-4 0 0 0,1-1 0 0 0,0-3 0 0 0,1-3 0 0 0,109-5 0 0 0,-96-4-36 0 0,-1-3 0 0 0,0-2 0 0 0,-1-4 0 0 0,117-39 0 0 0,-153 41 19 0 0,-2-1-1 0 0,0-2 0 0 0,0-1 1 0 0,-2-1-1 0 0,0-1 1 0 0,-1-1-1 0 0,0-2 0 0 0,-2-1 1 0 0,-1-1-1 0 0,-1-1 1 0 0,0-1-1 0 0,19-28 0 0 0,-21 20-156 0 0,0 0 0 0 0,-3-1 0 0 0,0-1-1 0 0,-2-1 1 0 0,-2 0 0 0 0,-2-1 0 0 0,16-75-1 0 0,-23 80 44 0 0,-2-1 0 0 0,0 0 0 0 0,-3 0 0 0 0,-1 0 0 0 0,-1 1-1 0 0,-1-1 1 0 0,-2 0 0 0 0,-2 1 0 0 0,-18-55 0 0 0,12 48-17 0 0,-1 1 1 0 0,-2 1 0 0 0,-1 1 0 0 0,-2 0-1 0 0,-2 1 1 0 0,-40-52 0 0 0,-86-81-97 0 0,51 63-147 0 0,18 38 179 0 0,35 37 160 0 0,-59-32 0 0 0,13 9-4 0 0,71 43 20 0 0,-1 1 0 0 0,-1 1 0 0 0,0 1 0 0 0,0 1 1 0 0,0 0-1 0 0,-1 2 0 0 0,1 0 0 0 0,-41-1 1 0 0,56 4 32 0 0,3 1-85 0 0,-15-2-1667 0 0,-21 5-7817 0 0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7:08.7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39 562 1220 0 0,'0'0'5469'0'0,"-33"-16"4257"0"0,32 11-9331 0 0,-1-1 1 0 0,1 1-1 0 0,1-1 1 0 0,-1 1-1 0 0,1-1 1 0 0,0 1-1 0 0,0-1 1 0 0,0 1-1 0 0,1-1 1 0 0,0 1-1 0 0,0-1 1 0 0,1 1-1 0 0,-1 0 1 0 0,1-1 0 0 0,3-4-1 0 0,7-18 380 0 0,22-38 0 0 0,-26 52-327 0 0,-4 8-357 0 0,10-20 293 0 0,31-42-1 0 0,-40 61-386 0 0,1 0 0 0 0,-1 1 0 0 0,2 0 0 0 0,-1 0 0 0 0,1 0 0 0 0,0 1 0 0 0,0 0 0 0 0,0 0 0 0 0,1 1 0 0 0,11-5 0 0 0,-11 8-6 0 0,0 0 0 0 0,0 1-1 0 0,0 0 1 0 0,0 0-1 0 0,0 1 1 0 0,0 0 0 0 0,0 0-1 0 0,0 1 1 0 0,13 4-1 0 0,17 8 16 0 0,0 1-1 0 0,0 2 1 0 0,-2 2 0 0 0,0 1-1 0 0,43 33 1 0 0,-31-21 132 0 0,87 44 1 0 0,-123-72-116 0 0,-1 0 0 0 0,0 0 0 0 0,1-1 0 0 0,-1-1 0 0 0,1 0 0 0 0,0 0 0 0 0,0-1 0 0 0,0-1 0 0 0,0 0 0 0 0,0-1 0 0 0,0 0 0 0 0,-1 0 0 0 0,1-2 0 0 0,0 1 0 0 0,-1-1 0 0 0,1-1 0 0 0,-1 0 0 0 0,0-1 0 0 0,0 0 0 0 0,19-13 0 0 0,-16 9-22 0 0,0-1 1 0 0,-1 0-1 0 0,0-1 0 0 0,-1-1 0 0 0,0 0 0 0 0,-1-1 0 0 0,0 0 0 0 0,-1 0 0 0 0,-1-1 0 0 0,0-1 1 0 0,0 1-1 0 0,-2-2 0 0 0,0 1 0 0 0,6-19 0 0 0,10-64 211 0 0,2-3-2834 0 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7:09.6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36 1912 0 0,'-7'-36'19173'0'0,"17"65"-17873"0"0,-2 0 0 0 0,-1 1 1 0 0,5 53-1 0 0,-3 96-283 0 0,-3-30-164 0 0,1 45-992 0 0,-7-192-420 0 0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7:10.0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61 1212 0 0,'-26'5'19893'0'0,"237"-21"-16292"0"0,109 0-2341 0 0,92-5-1500 0 0,-387 19-23 0 0,98-6-125 0 0,-43 6-3228 0 0,-77 2 2584 0 0,2 1-575 0 0,2 1 650 0 0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7:10.3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62 2652 0 0,'0'0'13444'0'0,"19"-2"-10343"0"0,24-9-1340 0 0,56-6 0 0 0,130 0-1661 0 0,-146 12-813 0 0,-32 1-385 0 0,31-2-4568 0 0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7:10.7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0 948 0 0,'-9'11'5772'0'0,"9"-10"-5328"0"0,0 0 0 0 0,0 0 0 0 0,-1 1 0 0 0,1-1 0 0 0,0 0 0 0 0,0 0 0 0 0,0 0 0 0 0,0 0 0 0 0,0 0 0 0 0,0 0 0 0 0,0 0 0 0 0,1 2 0 0 0,0-2-98 0 0,0 0 0 0 0,0 1 0 0 0,0-1 0 0 0,0 0 0 0 0,0 0 0 0 0,1 0 0 0 0,-1 0 0 0 0,0 0 0 0 0,0 0 0 0 0,1 0 0 0 0,-1 0 0 0 0,1-1 0 0 0,-1 1 0 0 0,1-1 0 0 0,2 2-1 0 0,10 1 335 0 0,1 0 0 0 0,0-1 0 0 0,17 1-1 0 0,-15-2-34 0 0,116 8-1902 0 0,-88-11-2612 0 0,-2-3-3977 0 0,-27 2 1831 0 0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7:21.8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207 352 1204 0 0,'34'-169'16312'0'0,"-33"167"-16016"0"0,-4 27 458 0 0,0 0 0 0 0,-8 31 0 0 0,-192 681 699 0 0,194-709-1291 0 0,6-21 290 0 0,1 0 0 0 0,0 0 1 0 0,0 0-1 0 0,1 0 0 0 0,-1 11 0 0 0,2-80 704 0 0,40-167-927 0 0,80-254 0 0 0,-60 260 31 0 0,-59 219-246 0 0,2-8 23 0 0,0 1-1 0 0,0 0 0 0 0,1 0 0 0 0,0 0 0 0 0,1 0 1 0 0,12-19-1 0 0,-17 30-31 0 0,0-1-1 0 0,1 1 1 0 0,-1-1 0 0 0,1 1 0 0 0,-1-1 0 0 0,1 1 0 0 0,-1-1-1 0 0,1 1 1 0 0,-1 0 0 0 0,1-1 0 0 0,0 1 0 0 0,-1 0-1 0 0,1 0 1 0 0,-1-1 0 0 0,1 1 0 0 0,0 0 0 0 0,-1 0 0 0 0,1 0-1 0 0,0 0 1 0 0,-1 0 0 0 0,1 0 0 0 0,0 0 0 0 0,-1 0 0 0 0,1 0-1 0 0,0 0 1 0 0,-1 0 0 0 0,1 0 0 0 0,0 0 0 0 0,0 1-1 0 0,18 15 227 0 0,6 25 154 0 0,-5 6-135 0 0,-3 1 0 0 0,20 82-1 0 0,9 105-56 0 0,-34-163-125 0 0,52 352 404 0 0,-44-242-3540 0 0,-19-165-70 0 0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7:22.1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36 123 952 0 0,'-4'-4'1295'0'0,"0"0"0"0"0,1 0 0 0 0,-1 0 0 0 0,1 0 0 0 0,0 0 1 0 0,0-1-1 0 0,1 0 0 0 0,-1 1 0 0 0,-3-11 0 0 0,6 14-1099 0 0,0-1 1 0 0,0 1-1 0 0,0 0 1 0 0,0 0-1 0 0,0 0 1 0 0,0 0-1 0 0,0-1 0 0 0,0 1 1 0 0,0 0-1 0 0,0 0 1 0 0,1 0-1 0 0,-1 0 1 0 0,1 0-1 0 0,-1 0 1 0 0,1 0-1 0 0,-1 0 0 0 0,1 0 1 0 0,-1 0-1 0 0,2-2 1 0 0,0 2-156 0 0,0-1 1 0 0,1 0 0 0 0,-1 0-1 0 0,0 1 1 0 0,1-1 0 0 0,-1 1-1 0 0,1 0 1 0 0,-1 0 0 0 0,1 0-1 0 0,0 0 1 0 0,3-1 0 0 0,27-7-962 0 0,53-7 1 0 0,-4 13-7517 0 0,-61 4 2783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0:19.8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0 2528 0 0,'-5'11'8718'0'0,"5"-10"-8573"0"0,0-1 0 0 0,1 1-1 0 0,2 3 580 0 0,-2-4-580 0 0,-1 1 1 0 0,1-1 0 0 0,0 1-1 0 0,-1-1 1 0 0,1 1 0 0 0,0-1-1 0 0,0 0 1 0 0,0 1 0 0 0,0-1-1 0 0,-1 0 1 0 0,1 0 0 0 0,0 1 0 0 0,0-1-1 0 0,0 0 1 0 0,0 0 0 0 0,0 0-1 0 0,1 0 1 0 0,31 0 564 0 0,-23-1-549 0 0,350-7-5213 0 0,-296 6-531 0 0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7:22.5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208 90 84 0 0,'0'0'5194'0'0,"1"-30"2636"0"0,2-17-479 0 0,-3 46-7317 0 0,-1 0 0 0 0,1 1 0 0 0,0-1 0 0 0,-1 0 0 0 0,1 1 1 0 0,-1-1-1 0 0,1 0 0 0 0,-1 1 0 0 0,1-1 0 0 0,-1 0 0 0 0,1 1 0 0 0,-1-1 0 0 0,0 1 0 0 0,1-1 0 0 0,-1 1 0 0 0,0 0 0 0 0,1-1 0 0 0,-1 1 0 0 0,0 0 0 0 0,0-1 0 0 0,1 1 0 0 0,-1 0 0 0 0,0 0 0 0 0,0-1 1 0 0,0 1-1 0 0,1 0 0 0 0,-1 0 0 0 0,0 0 0 0 0,0 0 0 0 0,0 0 0 0 0,1 0 0 0 0,-1 1 0 0 0,0-1 0 0 0,0 0 0 0 0,0 0 0 0 0,-1 1 0 0 0,-27 5 141 0 0,29-6-146 0 0,-15 7 108 0 0,2 1 0 0 0,-1 0 1 0 0,1 1-1 0 0,0 0 0 0 0,1 1 1 0 0,0 0-1 0 0,0 1 0 0 0,-11 15 1 0 0,19-22-114 0 0,1 1 1 0 0,0-1-1 0 0,0 1 1 0 0,1 0-1 0 0,-1 0 1 0 0,1 0-1 0 0,0 0 0 0 0,0 0 1 0 0,1 0-1 0 0,0 0 1 0 0,0 1-1 0 0,0-1 1 0 0,0 0-1 0 0,1 1 1 0 0,0-1-1 0 0,0 1 1 0 0,0-1-1 0 0,1 1 1 0 0,0-1-1 0 0,0 0 1 0 0,0 1-1 0 0,1-1 1 0 0,-1 0-1 0 0,1 0 1 0 0,0 0-1 0 0,6 9 1 0 0,-2-6-73 0 0,0 0 0 0 0,1 0 1 0 0,0-1-1 0 0,0 0 0 0 0,1 0 1 0 0,0-1-1 0 0,0 0 0 0 0,0 0 1 0 0,1-1-1 0 0,0 0 0 0 0,0 0 1 0 0,0-1-1 0 0,1-1 1 0 0,-1 1-1 0 0,1-1 0 0 0,0-1 1 0 0,16 3-1 0 0,-21-4 12 0 0,0-1 0 0 0,0 1 0 0 0,0-1 0 0 0,-1 0 0 0 0,1 0 0 0 0,0 0 0 0 0,0 0 0 0 0,0-1 0 0 0,0 0 0 0 0,0 0 0 0 0,-1 0 0 0 0,1-1 0 0 0,0 0 0 0 0,-1 0 0 0 0,1 0 0 0 0,-1 0 0 0 0,0-1 0 0 0,0 1 0 0 0,0-1 0 0 0,0 0 0 0 0,0 0 0 0 0,-1-1 0 0 0,1 1 0 0 0,-1-1 0 0 0,0 0 0 0 0,0 0 0 0 0,0 0 0 0 0,-1 0-1 0 0,1 0 1 0 0,-1-1 0 0 0,0 1 0 0 0,0-1 0 0 0,0 1 0 0 0,-1-1 0 0 0,0 0 0 0 0,0 1 0 0 0,1-10 0 0 0,-1 1 224 0 0,0 0 1 0 0,0-1-1 0 0,-2 1 0 0 0,1 0 0 0 0,-2 0 0 0 0,0-1 0 0 0,-7-24 0 0 0,7 31-227 0 0,0 0 0 0 0,-1 0 0 0 0,0 1 0 0 0,0 0 0 0 0,-1-1 0 0 0,0 1-1 0 0,0 0 1 0 0,0 1 0 0 0,-1-1 0 0 0,0 1 0 0 0,0 0 0 0 0,0 0-1 0 0,-1 0 1 0 0,1 1 0 0 0,-1 0 0 0 0,-7-4 0 0 0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7:23.2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305 698 2412 0 0,'0'0'4271'0'0,"26"-39"5279"0"0,-20 18-8523 0 0,-5 19-946 0 0,0 0-1 0 0,0 0 1 0 0,0 0 0 0 0,0 0-1 0 0,-1 0 1 0 0,1 0-1 0 0,0 0 1 0 0,-1 0-1 0 0,0 0 1 0 0,1 0-1 0 0,-1 0 1 0 0,0 0-1 0 0,0-1 1 0 0,0 1-1 0 0,-1 0 1 0 0,1 0-1 0 0,0 0 1 0 0,-1 0 0 0 0,0 0-1 0 0,1 0 1 0 0,-1 0-1 0 0,0 0 1 0 0,0 0-1 0 0,0 0 1 0 0,0 0-1 0 0,0 1 1 0 0,0-1-1 0 0,-1 0 1 0 0,1 1-1 0 0,-1-1 1 0 0,1 1-1 0 0,-1-1 1 0 0,-2-1 0 0 0,-3-1 37 0 0,0 0 0 0 0,0 1 1 0 0,0 0-1 0 0,0 0 1 0 0,-1 1-1 0 0,1 0 1 0 0,-1 0-1 0 0,0 1 1 0 0,1-1-1 0 0,-1 2 1 0 0,0-1-1 0 0,0 1 1 0 0,1 1-1 0 0,-1-1 1 0 0,0 1-1 0 0,0 0 1 0 0,1 1-1 0 0,-1 0 1 0 0,-10 4-1 0 0,7-2-53 0 0,0 0-1 0 0,0 0 1 0 0,1 1 0 0 0,0 0-1 0 0,0 1 1 0 0,0 0 0 0 0,1 1-1 0 0,0 0 1 0 0,0 0 0 0 0,0 1-1 0 0,1 0 1 0 0,0 0 0 0 0,-6 10-1 0 0,11-12-62 0 0,0-1-1 0 0,0 1 0 0 0,0-1 0 0 0,1 1 0 0 0,0 0 0 0 0,0 0 1 0 0,1 0-1 0 0,0 0 0 0 0,0 1 0 0 0,0-1 0 0 0,1 0 0 0 0,0 0 1 0 0,0 0-1 0 0,0 1 0 0 0,1-1 0 0 0,0 0 0 0 0,0 0 0 0 0,1 0 1 0 0,-1 0-1 0 0,1 0 0 0 0,1 0 0 0 0,-1 0 0 0 0,1-1 0 0 0,4 7 0 0 0,-4-7-30 0 0,0-1-1 0 0,0 0 1 0 0,1 0-1 0 0,-1 0 1 0 0,1-1-1 0 0,0 1 0 0 0,0-1 1 0 0,0 0-1 0 0,1 0 1 0 0,-1 0-1 0 0,1-1 1 0 0,-1 1-1 0 0,1-1 0 0 0,0 0 1 0 0,0-1-1 0 0,0 1 1 0 0,0-1-1 0 0,0 0 1 0 0,0 0-1 0 0,0 0 0 0 0,1-1 1 0 0,-1 0-1 0 0,0 0 1 0 0,0 0-1 0 0,1-1 1 0 0,-1 0-1 0 0,0 0 1 0 0,0 0-1 0 0,7-3 0 0 0,-5 1 12 0 0,1-1 0 0 0,0 0-1 0 0,-1-1 1 0 0,1 0 0 0 0,-1 0 0 0 0,-1-1-1 0 0,1 0 1 0 0,-1 0 0 0 0,0 0-1 0 0,0-1 1 0 0,-1 0 0 0 0,1 0-1 0 0,-2 0 1 0 0,1-1 0 0 0,-1 1-1 0 0,0-1 1 0 0,4-14 0 0 0,6-16-36 0 0,-3 0 0 0 0,11-60-1 0 0,-19 86 68 0 0,9-55 1444 0 0,-3 1 0 0 0,-3-2-1 0 0,-2 1 1 0 0,-4-1 0 0 0,-14-122 0 0 0,9 168-1497 0 0,5 22 39 0 0,0 0 1 0 0,0 0-1 0 0,0 1 0 0 0,0-1 1 0 0,0 0-1 0 0,0 0 1 0 0,0 0-1 0 0,0 0 1 0 0,0 0-1 0 0,0 0 0 0 0,0 0 1 0 0,0 0-1 0 0,0 0 1 0 0,0 0-1 0 0,0 0 1 0 0,0 0-1 0 0,-1 0 0 0 0,1 0 1 0 0,0 0-1 0 0,0 0 1 0 0,0 0-1 0 0,0 0 1 0 0,0 0-1 0 0,0 0 1 0 0,0 0-1 0 0,0 0 0 0 0,0 0 1 0 0,0 0-1 0 0,0 0 1 0 0,0 0-1 0 0,0 0 1 0 0,-1 0-1 0 0,1 0 0 0 0,0 0 1 0 0,0 0-1 0 0,0 0 1 0 0,0 0-1 0 0,0 0 1 0 0,0 0-1 0 0,0 0 0 0 0,0 0 1 0 0,0 0-1 0 0,0 0 1 0 0,0 0-1 0 0,0 0 1 0 0,0 0-1 0 0,0 0 0 0 0,0 0 1 0 0,-1 0-1 0 0,1 0 1 0 0,0 0-1 0 0,-3 32-5 0 0,3-17 34 0 0,-3 50-12 0 0,3 0-1 0 0,3 0 0 0 0,15 81 0 0 0,51 191-1316 0 0,-64-317 1113 0 0,36 123-3301 0 0,-23-97-1325 0 0,5-3-5054 0 0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7:23.7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1 4260 0 0,'-19'7'15025'0'0,"12"-6"-13559"0"0,4-1-1114 0 0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7:24.3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334 83 1760 0 0,'9'-53'13634'0'0,"-9"52"-13206"0"0,1-1-1 0 0,-1 1 0 0 0,0 0 1 0 0,0-1-1 0 0,0 1 1 0 0,0 0-1 0 0,0 0 1 0 0,0-1-1 0 0,0 1 0 0 0,-1 0 1 0 0,1 0-1 0 0,0-1 1 0 0,-1 1-1 0 0,1 0 1 0 0,-1 0-1 0 0,1 0 0 0 0,-1-1 1 0 0,0 1-1 0 0,0 0 1 0 0,1 0-1 0 0,-1 0 1 0 0,-1-1-1 0 0,0 2-335 0 0,0 0 1 0 0,1 0-1 0 0,-1 1 0 0 0,0-1 0 0 0,1 0 0 0 0,-1 1 1 0 0,0 0-1 0 0,1-1 0 0 0,-1 1 0 0 0,1 0 0 0 0,-1 0 1 0 0,1 0-1 0 0,-1-1 0 0 0,1 2 0 0 0,0-1 1 0 0,-1 0-1 0 0,1 0 0 0 0,-1 2 0 0 0,-21 17 295 0 0,2 2 0 0 0,0 1 0 0 0,1 0 0 0 0,2 1 0 0 0,-31 52 0 0 0,21-24-95 0 0,3 1 0 0 0,-23 64 0 0 0,35-74-214 0 0,2 0-1 0 0,2 1 0 0 0,1 0 0 0 0,3 0 0 0 0,1 1 0 0 0,3-1 0 0 0,1 1 0 0 0,2 0 1 0 0,2-1-1 0 0,3 1 0 0 0,1-1 0 0 0,14 43 0 0 0,-7-38-434 0 0,2-1-1 0 0,2 0 1 0 0,2-2-1 0 0,33 53 1 0 0,-30-61-856 0 0,2-1 0 0 0,1-2 1 0 0,2-1-1 0 0,63 59 0 0 0,-29-46-3291 0 0,-57-44 3131 0 0,1 1 0 0 0,-1-2 0 0 0,1 1 0 0 0,-1-1 1 0 0,10 2-1 0 0,8-1-6809 0 0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7:24.9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81 289 3944 0 0,'-15'-26'4154'0'0,"1"-1"0"0"0,-20-53 0 0 0,30 68-3363 0 0,1 0-1 0 0,-1-1 1 0 0,2 1-1 0 0,0-1 1 0 0,0 1-1 0 0,1-1 1 0 0,1 0-1 0 0,0 1 0 0 0,3-18 1 0 0,4 16 9 0 0,1 21-602 0 0,3 23-117 0 0,17 133 135 0 0,-14-71-197 0 0,50 176 1 0 0,-60-255-30 0 0,10 26-9 0 0,23 51 1 0 0,-33-82 3 0 0,1 1 0 0 0,0 0 1 0 0,0-1-1 0 0,1 0 0 0 0,0 0 0 0 0,0-1 0 0 0,1 1 1 0 0,0-1-1 0 0,0-1 0 0 0,0 1 0 0 0,14 8 0 0 0,-17-14-17 0 0,-1 1 0 0 0,1-1 0 0 0,-1 1 0 0 0,1-1-1 0 0,-1 0 1 0 0,1-1 0 0 0,0 1 0 0 0,-1-1 0 0 0,1 1 0 0 0,0-1-1 0 0,-1 0 1 0 0,1 0 0 0 0,0-1 0 0 0,0 1 0 0 0,-1-1-1 0 0,8-2 1 0 0,-4 0 16 0 0,0 0 0 0 0,0 0-1 0 0,0-1 1 0 0,0 0-1 0 0,-1-1 1 0 0,1 1 0 0 0,9-10-1 0 0,-1-1 5 0 0,-1-1-1 0 0,-1 0 0 0 0,0-1 1 0 0,-1 0-1 0 0,11-21 0 0 0,-1-3 398 0 0,-3-1 0 0 0,-1 0-1 0 0,-2-2 1 0 0,15-67 0 0 0,-26 89-79 0 0,-1 1 0 0 0,-1 0 0 0 0,-1-1 1 0 0,-1 0-1 0 0,-1 1 0 0 0,-1-1 1 0 0,-1 0-1 0 0,0 1 0 0 0,-2 0 1 0 0,-1-1-1 0 0,-13-36 0 0 0,17 55-300 0 0,0 0 0 0 0,0 0 0 0 0,0 1 0 0 0,-1-1 0 0 0,1 0 0 0 0,-1 1 0 0 0,0-1 0 0 0,0 1 0 0 0,0 0 0 0 0,0 0 1 0 0,0-1-1 0 0,0 1 0 0 0,-1 1 0 0 0,1-1 0 0 0,-1 0 0 0 0,1 0 0 0 0,-1 1 0 0 0,0 0 0 0 0,0-1 0 0 0,1 1 0 0 0,-1 0 0 0 0,0 1 0 0 0,0-1 0 0 0,0 0 0 0 0,0 1 0 0 0,0-1 0 0 0,0 1 0 0 0,0 0 0 0 0,-4 1 0 0 0,3-1-21 0 0,0 1 1 0 0,1 0 0 0 0,-1 1 0 0 0,1-1 0 0 0,-1 1 0 0 0,1-1 0 0 0,0 1 0 0 0,0 0 0 0 0,0 0-1 0 0,0 0 1 0 0,0 1 0 0 0,0-1 0 0 0,0 1 0 0 0,1 0 0 0 0,-1 0 0 0 0,1 0 0 0 0,0 0-1 0 0,0 0 1 0 0,0 0 0 0 0,0 0 0 0 0,0 1 0 0 0,1-1 0 0 0,-2 7 0 0 0,1-3-108 0 0,1 0 0 0 0,0-1 1 0 0,0 1-1 0 0,1-1 0 0 0,0 1 1 0 0,0 0-1 0 0,1-1 0 0 0,-1 1 1 0 0,1 0-1 0 0,1-1 0 0 0,-1 1 1 0 0,1-1-1 0 0,1 0 0 0 0,-1 1 1 0 0,1-1-1 0 0,0 0 0 0 0,0-1 0 0 0,1 1 1 0 0,0 0-1 0 0,0-1 0 0 0,0 0 1 0 0,0 0-1 0 0,1 0 0 0 0,0-1 1 0 0,10 8-1 0 0,-4-3-398 0 0,1 0 1 0 0,0-1-1 0 0,0-1 1 0 0,1 0-1 0 0,-1 0 0 0 0,2-1 1 0 0,-1-1-1 0 0,1 0 1 0 0,0-1-1 0 0,0-1 0 0 0,15 3 1 0 0,-16-6-238 0 0,0 1 0 0 0,0-1 0 0 0,0-1 0 0 0,0 0 0 0 0,0-1 0 0 0,-1-1 1 0 0,14-4-1 0 0,-12 3-1064 0 0,1-2 1 0 0,-2 0-1 0 0,17-9 1 0 0,-6 0-3147 0 0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7:25.3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21 1588 0 0,'-11'13'17412'0'0,"64"-37"-12931"0"0,-46 22-4430 0 0,1 0 0 0 0,-1 0 0 0 0,0 1 0 0 0,0 0 0 0 0,13 0 1 0 0,-17 1-117 0 0,0 0 0 0 0,0 0 0 0 0,0 1 0 0 0,0-1 0 0 0,-1 1 0 0 0,1 0 0 0 0,0-1 0 0 0,0 1 0 0 0,-1 1 0 0 0,1-1 0 0 0,-1 0 0 0 0,1 1 0 0 0,-1-1 0 0 0,1 1 0 0 0,-1 0 0 0 0,0-1 0 0 0,0 1 0 0 0,0 0 0 0 0,0 1 0 0 0,0-1 0 0 0,0 0 0 0 0,-1 0 0 0 0,1 1 0 0 0,-1-1 0 0 0,1 1 0 0 0,-1 0 0 0 0,0-1 0 0 0,0 1 0 0 0,0 0 0 0 0,-1-1 0 0 0,1 1 0 0 0,-1 0 0 0 0,1 0 0 0 0,-1 0 0 0 0,0 0 0 0 0,0 5 0 0 0,0 2 9 0 0,-1 0 0 0 0,0-1 1 0 0,0 1-1 0 0,-1-1 1 0 0,0 1-1 0 0,0-1 1 0 0,-1 0-1 0 0,-1 1 0 0 0,-6 11 1 0 0,-7 13 572 0 0,-25 33 0 0 0,15-24 457 0 0,10-18-247 0 0,12-19-386 0 0,0 2 1 0 0,0-1 0 0 0,1 0 0 0 0,0 1-1 0 0,0 0 1 0 0,-5 16 0 0 0,9-23-304 0 0,0 0 1 0 0,0 1 0 0 0,0-1-1 0 0,0 0 1 0 0,0 1 0 0 0,0-1-1 0 0,0 0 1 0 0,0 1 0 0 0,0-1-1 0 0,1 0 1 0 0,-1 1 0 0 0,1-1-1 0 0,-1 0 1 0 0,1 0 0 0 0,-1 1-1 0 0,1-1 1 0 0,0 0 0 0 0,-1 0-1 0 0,1 0 1 0 0,0 0 0 0 0,0 0-1 0 0,2 2 1 0 0,0-1-46 0 0,-1 0 1 0 0,1 0-1 0 0,1 0 0 0 0,-1 0 0 0 0,0-1 1 0 0,0 0-1 0 0,1 1 0 0 0,5 0 0 0 0,5 1-552 0 0,-1-1 0 0 0,1-1 0 0 0,19 0 0 0 0,2-1-2932 0 0,48-8 1 0 0,-4-9-5137 0 0,-47 7 2093 0 0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7:25.6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73 2972 0 0,'-50'-22'18711'0'0,"50"21"-18567"0"0,0 0 0 0 0,1-1-1 0 0,-1 1 1 0 0,1-1 0 0 0,0 1 0 0 0,-1 0 0 0 0,1-1 0 0 0,0 1 0 0 0,0 0 0 0 0,0 0 0 0 0,0 0 0 0 0,0 0 0 0 0,0 0 0 0 0,0 0 0 0 0,0 0 0 0 0,0 0 0 0 0,1 0 0 0 0,-1 0-1 0 0,0 0 1 0 0,1 1 0 0 0,-1-1 0 0 0,0 1 0 0 0,1-1 0 0 0,-1 1 0 0 0,3-1 0 0 0,46-11-258 0 0,-35 9-50 0 0,3 0-663 0 0,-1 0-1 0 0,0 1 1 0 0,19 1 0 0 0,23 2-4297 0 0,-12 0-2619 0 0,-30-1 1176 0 0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7:26.1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67 243 200 0 0,'-5'-4'1333'0'0,"1"-1"0"0"0,-1 1 0 0 0,1-1 0 0 0,-1 0 0 0 0,1 0 0 0 0,0 0 0 0 0,1-1 0 0 0,0 1 0 0 0,-5-10 0 0 0,4 4 136 0 0,0-1 1 0 0,0 1 0 0 0,1-1-1 0 0,1 1 1 0 0,0-1 0 0 0,1 0-1 0 0,-1-18 1 0 0,20 57-1132 0 0,-1 43-90 0 0,0-2-202 0 0,39 104 0 0 0,-49-154-102 0 0,1 0-1 0 0,1 0 0 0 0,0-1 0 0 0,1-1 1 0 0,1 0-1 0 0,1 0 0 0 0,0-1 1 0 0,1 0-1 0 0,1-1 0 0 0,23 18 1 0 0,-32-28-25 0 0,-1-1 0 0 0,1 0 0 0 0,0 0 1 0 0,0 0-1 0 0,0-1 0 0 0,0 0 1 0 0,0 0-1 0 0,0 0 0 0 0,1-1 0 0 0,-1 1 1 0 0,1-1-1 0 0,-1-1 0 0 0,1 1 1 0 0,0-1-1 0 0,-1 0 0 0 0,1 0 0 0 0,-1 0 1 0 0,8-2-1 0 0,-5-1 14 0 0,0 1-1 0 0,-1-1 1 0 0,1-1 0 0 0,-1 0 0 0 0,1 0-1 0 0,-1 0 1 0 0,0-1 0 0 0,-1 0 0 0 0,1 0-1 0 0,-1 0 1 0 0,7-9 0 0 0,3-4 271 0 0,-1-1 0 0 0,-1-1 1 0 0,-1 0-1 0 0,-1-1 0 0 0,0-1 0 0 0,-2 0 1 0 0,12-35-1 0 0,-12 25 938 0 0,-1 1 0 0 0,-2-1 0 0 0,5-48 0 0 0,-11 68-972 0 0,0 1 0 0 0,-1 0 1 0 0,0 0-1 0 0,-1-1 0 0 0,-1 1 0 0 0,1 0 1 0 0,-2 0-1 0 0,0 0 0 0 0,0 1 0 0 0,-1-1 0 0 0,0 0 1 0 0,-1 1-1 0 0,-10-18 0 0 0,13 26-175 0 0,1 0-1 0 0,-1 0 0 0 0,1 0 0 0 0,-1 0 1 0 0,0 0-1 0 0,0 0 0 0 0,1 1 1 0 0,-1-1-1 0 0,0 1 0 0 0,-1-1 0 0 0,1 1 1 0 0,0 0-1 0 0,0 0 0 0 0,-1 0 1 0 0,1 0-1 0 0,0 0 0 0 0,-1 0 0 0 0,1 1 1 0 0,-1-1-1 0 0,1 1 0 0 0,-1-1 1 0 0,1 1-1 0 0,-1 0 0 0 0,1 0 0 0 0,-1 1 1 0 0,0-1-1 0 0,1 0 0 0 0,-1 1 1 0 0,1-1-1 0 0,0 1 0 0 0,-1 0 0 0 0,1 0 1 0 0,-4 2-1 0 0,3-1-59 0 0,0 0 1 0 0,0 0-1 0 0,0 0 0 0 0,1 0 1 0 0,-1 0-1 0 0,1 1 0 0 0,-1 0 1 0 0,1-1-1 0 0,0 1 0 0 0,0 0 1 0 0,0 0-1 0 0,1 0 0 0 0,-1 0 1 0 0,1 0-1 0 0,-1 0 0 0 0,1 1 1 0 0,0-1-1 0 0,1 0 0 0 0,-1 1 1 0 0,0-1-1 0 0,1 1 0 0 0,0-1 1 0 0,0 1-1 0 0,0 4 0 0 0,2 3-248 0 0,1 0-1 0 0,0 0 0 0 0,0 0 1 0 0,1 0-1 0 0,1-1 0 0 0,0 0 1 0 0,0 0-1 0 0,1 0 0 0 0,0 0 1 0 0,1-1-1 0 0,0 0 0 0 0,1 0 1 0 0,-1-1-1 0 0,2 0 0 0 0,-1-1 1 0 0,1 0-1 0 0,0 0 0 0 0,13 7 1 0 0,-12-8-734 0 0,0 0 1 0 0,1-1 0 0 0,0 0 0 0 0,17 4 0 0 0,-19-7-367 0 0,0 0 0 0 0,-1 0 0 0 0,1-1 0 0 0,0 0 0 0 0,0-1-1 0 0,11-1 1 0 0,5-2-4876 0 0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7:26.4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66 180 0 0,'-3'9'14683'0'0,"9"-15"-13110"0"0,1 0-1 0 0,-1 0 1 0 0,0 0 0 0 0,-1-1 0 0 0,7-9 0 0 0,8-10 848 0 0,-19 25-2244 0 0,-19 47-41 0 0,13-27-322 0 0,1 0 0 0 0,1 1 0 0 0,1-1 0 0 0,0 1 0 0 0,1 0 0 0 0,1 0 0 0 0,5 31 0 0 0,-1-19-3037 0 0,17 58-1 0 0,-20-86 2255 0 0,2 5-190 0 0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7:27.4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17 136 996 0 0,'-17'9'16517'0'0,"37"-23"-15484"0"0,-1-1 0 0 0,-1-1 0 0 0,0 0 1 0 0,-1-1-1 0 0,-1-1 0 0 0,21-29 0 0 0,-37 46-906 0 0,-2 4-92 0 0,0 0 0 0 0,0 1 0 0 0,0-1 0 0 0,0 1 1 0 0,1-1-1 0 0,-1 1 0 0 0,1 0 0 0 0,0 0 0 0 0,0 0 0 0 0,0-1 1 0 0,0 8-1 0 0,-9 62-5 0 0,17 215-167 0 0,-5-263 140 0 0,0-2-50 0 0,-1-14-47 0 0,0 0 0 0 0,0 0-1 0 0,-1 0 1 0 0,0 0 0 0 0,-1 0 0 0 0,0 0 0 0 0,0 0-1 0 0,-1-1 1 0 0,-3 11 0 0 0,3-15 138 0 0,0-1 1 0 0,0-1-1 0 0,0 1 0 0 0,0 0 1 0 0,-1 0-1 0 0,1-1 0 0 0,-1 0 1 0 0,1 1-1 0 0,-1-1 0 0 0,-6 4 1 0 0,-4 3 523 0 0,12-8-323 0 0,-4 7 539 0 0,2-1 416 0 0,19-8-1007 0 0,20-6-1230 0 0,-19 5-581 0 0,-1-2 0 0 0,27-8 1 0 0,-37 10-55 0 0,-1-1 0 0 0,1 0 0 0 0,-1 0 0 0 0,1 0 0 0 0,-1-1 0 0 0,6-5 1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0:20.2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0 1464 0 0,'-17'16'17609'0'0,"12"-8"-17925"0"0,2 9 560 0 0,0 0 1 0 0,2 1-1 0 0,0-1 1 0 0,1 1-1 0 0,3 29 1 0 0,20 93 561 0 0,-16-104-655 0 0,35 195 740 0 0,-8-40-4737 0 0,-34-178 2119 0 0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7:27.8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80 3128 0 0,'-2'-3'849'0'0,"-1"-1"0"0"0,1 1-1 0 0,0-1 1 0 0,1 0 0 0 0,-1 0-1 0 0,1 0 1 0 0,0 0 0 0 0,0 0-1 0 0,0 0 1 0 0,0 0 0 0 0,0 0-1 0 0,1 0 1 0 0,0 0 0 0 0,0 0-1 0 0,1-8 1 0 0,-1 12-768 0 0,1-1 1 0 0,-1 0-1 0 0,0 1 1 0 0,1-1-1 0 0,-1 1 1 0 0,1-1-1 0 0,-1 0 1 0 0,1 1-1 0 0,-1-1 1 0 0,1 1-1 0 0,0-1 0 0 0,-1 1 1 0 0,1 0-1 0 0,0-1 1 0 0,-1 1-1 0 0,1 0 1 0 0,0-1-1 0 0,-1 1 1 0 0,1 0-1 0 0,0 0 1 0 0,0-1-1 0 0,-1 1 1 0 0,1 0-1 0 0,0 0 1 0 0,0 0-1 0 0,-1 0 1 0 0,1 0-1 0 0,0 0 0 0 0,0 0 1 0 0,-1 0-1 0 0,1 1 1 0 0,0-1-1 0 0,-1 0 1 0 0,1 0-1 0 0,0 1 1 0 0,0-1-1 0 0,-1 0 1 0 0,1 1-1 0 0,0-1 1 0 0,-1 0-1 0 0,1 1 1 0 0,-1-1-1 0 0,1 1 0 0 0,-1-1 1 0 0,2 2-1 0 0,27 22 619 0 0,-11-1-474 0 0,-2 1 1 0 0,0 1-1 0 0,21 46 1 0 0,30 89 43 0 0,-45-101-169 0 0,15 34 184 0 0,-4 0 0 0 0,40 195-1 0 0,-66-246-18 0 0,-2-1 0 0 0,-2 1 0 0 0,-2 0 1 0 0,-2 0-1 0 0,-1 0 0 0 0,-2-1 0 0 0,-2 1 0 0 0,-2-1 0 0 0,-24 72 0 0 0,28-100-314 0 0,-13 33 514 0 0,-31 63 0 0 0,41-97-909 0 0,0 1 1 0 0,-1-2-1 0 0,0 1 0 0 0,0-1 1 0 0,-2 0-1 0 0,1-1 1 0 0,-1 0-1 0 0,-1 0 1 0 0,-19 13-1 0 0,7-13-3547 0 0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7:30.4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1214 20 0 0,'23'-28'25164'0'0,"-20"-33"-24456"0"0,12-71 1 0 0,-4 49-682 0 0,1-20 56 0 0,38-281 1002 0 0,-41 309-867 0 0,-9 73-194 0 0,6-36 0 0 0,7 35-25 0 0,-1 1 1 0 0,0 1-1 0 0,0 0 0 0 0,0 0 1 0 0,1 1-1 0 0,21 3 1 0 0,-10-2-20 0 0,182 5-46 0 0,863 45-591 0 0,-836-23 783 0 0,-231-28-134 0 0,6 1 65 0 0,-4 0-32 0 0,0-1 1 0 0,0 1-1 0 0,0 0 1 0 0,-1-1-1 0 0,1 0 1 0 0,0 0-1 0 0,0 0 0 0 0,0-1 1 0 0,0 1-1 0 0,0-1 1 0 0,5-1-1 0 0,-2-8-36 0 0,1 1-1 0 0,-1-1 1 0 0,-1 0-1 0 0,7-13 1 0 0,34-90-173 0 0,-25 57 211 0 0,37-100 612 0 0,-58 155-666 0 0,15 1 49 0 0,4 31 293 0 0,-2 2 0 0 0,-1 0 0 0 0,-1 1-1 0 0,11 36 1 0 0,16 37 199 0 0,70 156 400 0 0,-69-153-321 0 0,-44-110-586 0 0,1 1 0 0 0,-1 0-1 0 0,0-1 1 0 0,0 1 0 0 0,0 0-1 0 0,0-1 1 0 0,1 1 0 0 0,-1-1-1 0 0,0 1 1 0 0,1 0 0 0 0,-1-1-1 0 0,0 1 1 0 0,1-1 0 0 0,-1 1 0 0 0,1-1-1 0 0,-1 1 1 0 0,1-1 0 0 0,-1 0-1 0 0,1 1 1 0 0,-1-1 0 0 0,1 1-1 0 0,-1-1 1 0 0,1 0 0 0 0,0 0-1 0 0,-1 1 1 0 0,1-1 0 0 0,-1 0-1 0 0,1 0 1 0 0,0 0 0 0 0,-1 0-1 0 0,1 1 1 0 0,0-1 0 0 0,-1 0 0 0 0,1 0-1 0 0,0 0 1 0 0,-1-1 0 0 0,1 1-1 0 0,0 0 1 0 0,-1 0 0 0 0,1 0-1 0 0,0 0 1 0 0,-1-1 0 0 0,1 1-1 0 0,-1 0 1 0 0,1 0 0 0 0,0-1-1 0 0,-1 1 1 0 0,1 0 0 0 0,-1-1 0 0 0,1 1-1 0 0,-1-1 1 0 0,1 1 0 0 0,-1-1-1 0 0,0 1 1 0 0,1-1 0 0 0,-1 1-1 0 0,1-1 1 0 0,-1 1 0 0 0,0-1-1 0 0,0 0 1 0 0,1 1 0 0 0,-1-2-1 0 0,26-46 487 0 0,-21 38-450 0 0,140-304-254 0 0,-71 148 138 0 0,-22 53-533 0 0,-51 112 544 0 0,1 2-5 0 0,0-1 56 0 0,0 1 0 0 0,0 0 1 0 0,0 0-1 0 0,0 1 0 0 0,0-1 0 0 0,0 0 0 0 0,0 1 0 0 0,0-1 1 0 0,-1 1-1 0 0,1-1 0 0 0,0 1 0 0 0,-1 0 0 0 0,0 0 0 0 0,1 0 1 0 0,-1 0-1 0 0,0 0 0 0 0,0 0 0 0 0,1 3 0 0 0,23 49-6 0 0,-22-46 20 0 0,13 32-6 0 0,152 359 68 0 0,-161-384-71 0 0,-3-4 59 0 0,1-1 0 0 0,0-1 0 0 0,0 1 0 0 0,9 11 1 0 0,-12-20-68 0 0,2-2-23 0 0,1 0 0 0 0,0 0 1 0 0,0 0-1 0 0,-1-1 0 0 0,1 0 1 0 0,-1 0-1 0 0,0 0 1 0 0,1 0-1 0 0,-1-1 0 0 0,0 0 1 0 0,0 0-1 0 0,-1 0 0 0 0,1 0 1 0 0,0 0-1 0 0,-1-1 1 0 0,0 1-1 0 0,0-1 0 0 0,0 0 1 0 0,3-7-1 0 0,9-13-84 0 0,-1 0 0 0 0,11-29-1 0 0,-20 41 116 0 0,65-133 425 0 0,-69 143-431 0 0,25-21-34 0 0,-9 18 30 0 0,1 2 0 0 0,0 0-1 0 0,-1 1 1 0 0,36 1 0 0 0,79 11-203 0 0,-73-4 54 0 0,359 15-1152 0 0,-79-5 548 0 0,-294-13 578 0 0,171 8-1357 0 0,-212-11 955 0 0,22-4-3026 0 0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7:31.2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45 1892 0 0,'-7'-44'15097'0'0,"7"52"-13287"0"0,2 16-1262 0 0,7 131-324 0 0,-7 0 0 0 0,-19 171 0 0 0,16-325-287 0 0,-9 56-2254 0 0,-7-26-4634 0 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7:32.2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205 7 896 0 0,'-17'-5'15374'0'0,"8"3"-14494"0"0,-1 3-677 0 0,1 0-1 0 0,-1 1 0 0 0,0 0 1 0 0,0 0-1 0 0,1 1 1 0 0,0 1-1 0 0,-1-1 0 0 0,1 1 1 0 0,0 1-1 0 0,1 0 0 0 0,-1 0 1 0 0,-11 9-1 0 0,16-10-167 0 0,0 1-1 0 0,0-1 0 0 0,0 0 1 0 0,0 1-1 0 0,1 0 1 0 0,-1 0-1 0 0,1 0 0 0 0,1 1 1 0 0,-1-1-1 0 0,1 0 1 0 0,0 1-1 0 0,0 0 0 0 0,0-1 1 0 0,1 1-1 0 0,0 0 1 0 0,0 0-1 0 0,1 0 1 0 0,-1 0-1 0 0,1 0 0 0 0,1 0 1 0 0,-1 0-1 0 0,3 10 1 0 0,-1-6-47 0 0,0-1 1 0 0,2 1-1 0 0,-1 0 1 0 0,1-1 0 0 0,0 0-1 0 0,1 0 1 0 0,0 0-1 0 0,1-1 1 0 0,-1 1 0 0 0,13 12-1 0 0,-12-15-95 0 0,-1 0 0 0 0,1-1 0 0 0,0 0 0 0 0,0 0 0 0 0,1 0 0 0 0,-1-1 0 0 0,1 0 0 0 0,0 0 0 0 0,0-1 0 0 0,1 0 0 0 0,-1 0 0 0 0,1-1 0 0 0,-1 0 0 0 0,9 2 0 0 0,-12-4 84 0 0,-1 0-1 0 0,1 1 1 0 0,0-1-1 0 0,-1 0 1 0 0,1-1-1 0 0,-1 1 1 0 0,1-1-1 0 0,-1 1 1 0 0,1-1-1 0 0,-1 0 1 0 0,0-1-1 0 0,1 1 1 0 0,-1 0-1 0 0,0-1 1 0 0,0 0-1 0 0,0 0 1 0 0,0 0-1 0 0,0 0 1 0 0,4-4-1 0 0,-3 1 75 0 0,0 1 0 0 0,-1-1 0 0 0,0 0-1 0 0,0 0 1 0 0,0 0 0 0 0,0-1 0 0 0,-1 1-1 0 0,0-1 1 0 0,0 1 0 0 0,2-13-1 0 0,-2 5 124 0 0,0 0-1 0 0,-1 0 0 0 0,-1-1 1 0 0,0 1-1 0 0,-1-1 0 0 0,0 1 0 0 0,-1 0 1 0 0,0 0-1 0 0,-8-22 0 0 0,5 21-352 0 0,-16-38 207 0 0,3 20-5829 0 0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7:48.5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44 956 0 0,'0'0'1704'0'0,"-23"-4"3469"0"0,2-1 3346 0 0,28 2-8269 0 0,0 1-1 0 0,0 0 1 0 0,0 0-1 0 0,0 1 1 0 0,0 0-1 0 0,0 0 1 0 0,0 1-1 0 0,0 0 1 0 0,9 1-1 0 0,6-1-14 0 0,394-2 773 0 0,-190 6-900 0 0,1012-25 5 0 0,-1100 19-417 0 0,-135 2 258 0 0,40 0-117 0 0,-31-1 153 0 0,-8 0 89 0 0,0 1 0 0 0,0 0 0 0 0,0-1 0 0 0,1 1 0 0 0,-1 1 0 0 0,0-1 0 0 0,0 1 0 0 0,8 1 0 0 0,-11 0-28 0 0,1 0 0 0 0,-1 0 0 0 0,0 0 0 0 0,0 0 0 0 0,0 0-1 0 0,0 0 1 0 0,-1 0 0 0 0,1 1 0 0 0,0-1 0 0 0,-1 0 0 0 0,1 3 0 0 0,0 0 60 0 0,23 104 1235 0 0,16 162-1 0 0,-14 114-199 0 0,-16-211-650 0 0,-6-99-276 0 0,-2-12 83 0 0,13 73 1 0 0,-9-77-122 0 0,-6-57-180 0 0,2 38-175 0 0,-2-38 161 0 0,-9 27-73 0 0,-10-14 141 0 0,0-1-1 0 0,-1-1 1 0 0,-31 14 0 0 0,33-18-93 0 0,0 1 1 0 0,1 0-1 0 0,0 1 0 0 0,1 1 1 0 0,-30 27-1 0 0,44-37 34 0 0,1 0-1 0 0,-1-1 0 0 0,1 1 0 0 0,0 0 0 0 0,0 0 0 0 0,-1 0 1 0 0,1 0-1 0 0,0 0 0 0 0,1 0 0 0 0,-1 0 0 0 0,0 0 1 0 0,1 1-1 0 0,-1-1 0 0 0,1 0 0 0 0,0 0 0 0 0,-1 1 0 0 0,1-1 1 0 0,0 0-1 0 0,1 0 0 0 0,-1 3 0 0 0,1-1-13 0 0,0 0-1 0 0,1-1 1 0 0,-1 1 0 0 0,1 0-1 0 0,0-1 1 0 0,0 0-1 0 0,0 1 1 0 0,0-1 0 0 0,1 0-1 0 0,5 5 1 0 0,6 5-221 0 0,1-1-1 0 0,0-1 1 0 0,32 18 0 0 0,-37-23 22 0 0,57 30-693 0 0,44 28-670 0 0,-100-57 1411 0 0,0 1 0 0 0,0 1-1 0 0,-1 0 1 0 0,0 0 0 0 0,-1 1 0 0 0,0 0 0 0 0,8 12 0 0 0,-15-19 142 0 0,0 0 0 0 0,-1 0 1 0 0,1 0-1 0 0,-1 0 0 0 0,0 1 1 0 0,0-1-1 0 0,0 0 0 0 0,0 1 1 0 0,0-1-1 0 0,-1 0 0 0 0,1 1 1 0 0,-1-1-1 0 0,0 1 1 0 0,0-1-1 0 0,0 1 0 0 0,-1-1 1 0 0,-1 6-1 0 0,0-2 9 0 0,0-1 0 0 0,-1 0 0 0 0,1 0 0 0 0,-1 0 0 0 0,-1 0 0 0 0,1 0 0 0 0,-1-1 0 0 0,-8 9 0 0 0,-6 4 92 0 0,0-1 1 0 0,-2-1 0 0 0,-35 24 0 0 0,54-39-72 0 0,-76 47 376 0 0,48-32-208 0 0,1 1-1 0 0,1 2 1 0 0,0 1 0 0 0,2 1 0 0 0,-26 26 0 0 0,50-45-151 0 0,-1 0 0 0 0,1 0 0 0 0,-1-1 0 0 0,1 1-1 0 0,0 0 1 0 0,-1 0 0 0 0,1 0 0 0 0,0 0 0 0 0,1 1 0 0 0,-1-1 0 0 0,0 0-1 0 0,1 0 1 0 0,-1 0 0 0 0,1 1 0 0 0,-1-1 0 0 0,1 0 0 0 0,0 1 0 0 0,0-1 0 0 0,0 0-1 0 0,1 0 1 0 0,0 5 0 0 0,0-3-7 0 0,1-1 0 0 0,0 1 0 0 0,0-1 0 0 0,0 1 1 0 0,0-1-1 0 0,0 0 0 0 0,1 0 0 0 0,0 0 0 0 0,-1 0 0 0 0,1 0 0 0 0,6 4 0 0 0,9 5-123 0 0,1 0-1 0 0,0-2 0 0 0,37 15 1 0 0,-42-19-58 0 0,19 8-191 0 0,-6-4-13 0 0,-1 2 0 0 0,25 14 0 0 0,-46-23 327 0 0,0 0 0 0 0,0 1-1 0 0,0 0 1 0 0,0-1 0 0 0,0 2 0 0 0,-1-1 0 0 0,1 0 0 0 0,-1 1 0 0 0,0 0 0 0 0,-1 0-1 0 0,1 0 1 0 0,-1 0 0 0 0,0 1 0 0 0,-1-1 0 0 0,3 7 0 0 0,-4-6 35 0 0,-1-1 0 0 0,1 1-1 0 0,-2-1 1 0 0,1 1 0 0 0,0 0 0 0 0,-1-1 0 0 0,0 1 0 0 0,0-1-1 0 0,-1 1 1 0 0,0-1 0 0 0,1 1 0 0 0,-2-1 0 0 0,1 0 0 0 0,-1 0 0 0 0,0 0-1 0 0,0-1 1 0 0,-5 7 0 0 0,-9 12 35 0 0,0-2 0 0 0,-23 21 0 0 0,37-39-17 0 0,-45 42 201 0 0,-35 36 176 0 0,76-73-338 0 0,1 0-1 0 0,0 1 0 0 0,0 0 0 0 0,0-1 0 0 0,1 2 0 0 0,0-1 0 0 0,1 1 0 0 0,-4 12 1 0 0,7-17-51 0 0,0 0 0 0 0,1-1 0 0 0,0 1 0 0 0,0-1 0 0 0,0 1 1 0 0,1-1-1 0 0,-1 1 0 0 0,1-1 0 0 0,0 1 0 0 0,0-1 0 0 0,1 0 1 0 0,0 1-1 0 0,-1-1 0 0 0,1 0 0 0 0,0 0 0 0 0,1 0 0 0 0,-1 0 1 0 0,1-1-1 0 0,0 1 0 0 0,0-1 0 0 0,0 1 0 0 0,7 5 0 0 0,8 7-257 0 0,1-1 0 0 0,1-1 0 0 0,24 13 0 0 0,-18-11-117 0 0,-14-8 209 0 0,7 3-81 0 0,-1 1 1 0 0,0 1 0 0 0,-1 1-1 0 0,31 32 1 0 0,-44-42 256 0 0,-1 0-1 0 0,1 1 1 0 0,-1-1-1 0 0,-1 1 0 0 0,1 0 1 0 0,-1 0-1 0 0,1 0 1 0 0,-1 0-1 0 0,-1 0 1 0 0,1 1-1 0 0,-1-1 0 0 0,0 0 1 0 0,0 1-1 0 0,-1-1 1 0 0,1 1-1 0 0,-1-1 1 0 0,0 1-1 0 0,-1-1 1 0 0,1 1-1 0 0,-1-1 0 0 0,0 1 1 0 0,-1-1-1 0 0,1 0 1 0 0,-1 1-1 0 0,-3 6 1 0 0,-8 10 182 0 0,0 0 1 0 0,-1 0-1 0 0,-1-1 1 0 0,-2-1-1 0 0,-20 21 1 0 0,22-27-64 0 0,1 1 0 0 0,0 1 0 0 0,1 1 0 0 0,1 0 1 0 0,1 0-1 0 0,0 1 0 0 0,1 0 0 0 0,-13 37 0 0 0,21-49-166 0 0,2 0-1 0 0,-1 0 1 0 0,1 0-1 0 0,0 0 1 0 0,0 0-1 0 0,0-1 1 0 0,1 1-1 0 0,0 0 1 0 0,0 0-1 0 0,0 0 0 0 0,1-1 1 0 0,0 1-1 0 0,0-1 1 0 0,1 1-1 0 0,-1-1 1 0 0,1 0-1 0 0,0 0 1 0 0,1 0-1 0 0,-1 0 1 0 0,1-1-1 0 0,0 1 1 0 0,0-1-1 0 0,9 7 1 0 0,11 9-595 0 0,0-2 0 0 0,2-1 0 0 0,39 21 1 0 0,-27-16 49 0 0,-30-18 532 0 0,-1 1 0 0 0,0-1 0 0 0,-1 1-1 0 0,1 1 1 0 0,-1-1 0 0 0,0 1 0 0 0,-1 0 0 0 0,6 7-1 0 0,-9-11 79 0 0,-1 1 0 0 0,0-1-1 0 0,0 0 1 0 0,0 1-1 0 0,0-1 1 0 0,0 1 0 0 0,0-1-1 0 0,-1 1 1 0 0,1-1-1 0 0,-1 1 1 0 0,0 0 0 0 0,1-1-1 0 0,-1 1 1 0 0,0 0-1 0 0,-1-1 1 0 0,1 1 0 0 0,0-1-1 0 0,-1 1 1 0 0,0-1-1 0 0,1 1 1 0 0,-1-1 0 0 0,0 1-1 0 0,0-1 1 0 0,-1 1-1 0 0,1-1 1 0 0,0 0 0 0 0,-1 0-1 0 0,-3 4 1 0 0,-10 12 346 0 0,-1-2 0 0 0,-1 0-1 0 0,-1 0 1 0 0,-26 17 0 0 0,26-20-121 0 0,0 1-1 0 0,0 1 1 0 0,1 0-1 0 0,-25 31 0 0 0,41-45-273 0 0,0 1-1 0 0,0-1 0 0 0,0 1 0 0 0,0-1 0 0 0,0 1 0 0 0,1 0 0 0 0,-1 0 0 0 0,0-1 0 0 0,1 1 1 0 0,-1 0-1 0 0,1 0 0 0 0,0 0 0 0 0,0 0 0 0 0,-1 0 0 0 0,1-1 0 0 0,0 1 0 0 0,1 0 0 0 0,-1 0 1 0 0,0 0-1 0 0,0 0 0 0 0,1 0 0 0 0,-1 0 0 0 0,1-1 0 0 0,0 1 0 0 0,-1 0 0 0 0,1 0 0 0 0,0-1 1 0 0,0 1-1 0 0,0-1 0 0 0,0 1 0 0 0,1-1 0 0 0,-1 1 0 0 0,0-1 0 0 0,1 0 0 0 0,-1 1 0 0 0,0-1 1 0 0,4 2-1 0 0,7 5-461 0 0,0 0 1 0 0,0-1-1 0 0,1 0 1 0 0,16 5-1 0 0,0 2-444 0 0,-10-5 404 0 0,-15-8 506 0 0,-1 1 0 0 0,1-1-1 0 0,-1 1 1 0 0,0 0 0 0 0,1 0 0 0 0,-1 0-1 0 0,5 4 1 0 0,-7-5 80 0 0,-1 0-1 0 0,1 0 0 0 0,-1 0 1 0 0,0 0-1 0 0,1-1 1 0 0,-1 1-1 0 0,0 0 1 0 0,1 0-1 0 0,-1 0 0 0 0,0 0 1 0 0,0 0-1 0 0,0 0 1 0 0,0 0-1 0 0,0 0 1 0 0,0 0-1 0 0,0 0 0 0 0,0 0 1 0 0,0 0-1 0 0,-1 0 1 0 0,1 0-1 0 0,0 0 1 0 0,-1 0-1 0 0,1 0 0 0 0,0 0 1 0 0,-1 0-1 0 0,1 0 1 0 0,-1 0-1 0 0,0-1 1 0 0,1 1-1 0 0,-1 0 0 0 0,0 0 1 0 0,1-1-1 0 0,-1 1 1 0 0,0 0-1 0 0,-1 0 1 0 0,-5 6 231 0 0,1 0 0 0 0,0 0 0 0 0,0 1 0 0 0,0 0 0 0 0,1 0 0 0 0,0 0 0 0 0,-5 15 0 0 0,8-17-272 0 0,0 0 0 0 0,1 0 0 0 0,0 0-1 0 0,0 0 1 0 0,1 0 0 0 0,-1 1 0 0 0,2-1 0 0 0,0 11-1 0 0,13 70 82 0 0,-7-46 32 0 0,-1 1 1 0 0,0 49 0 0 0,-4-71-65 0 0,0 8-124 0 0,-2-28 50 0 0,0 1 1 0 0,-1-1-1 0 0,1 0 0 0 0,0 1 1 0 0,0-1-1 0 0,0 0 0 0 0,-1 1 1 0 0,1-1-1 0 0,0 0 0 0 0,0 0 1 0 0,-1 1-1 0 0,1-1 0 0 0,0 0 1 0 0,-1 0-1 0 0,1 1 0 0 0,0-1 1 0 0,-1 0-1 0 0,1 0 0 0 0,0 0 1 0 0,-1 0-1 0 0,1 0 0 0 0,0 1 1 0 0,-1-1-1 0 0,1 0 0 0 0,-1 0 1 0 0,1 0-1 0 0,0 0 0 0 0,-1 0 1 0 0,1 0-1 0 0,0 0 0 0 0,-1 0 1 0 0,1 0-1 0 0,-1 0 0 0 0,1-1 1 0 0,0 1-1 0 0,-1 0 0 0 0,1 0 1 0 0,0 0-1 0 0,-1 0 0 0 0,1 0 1 0 0,0-1-1 0 0,-1 1 0 0 0,1 0 1 0 0,0 0-1 0 0,-1-1 0 0 0,1 1 1 0 0,0 0-1 0 0,0-1 0 0 0,-1 1 1 0 0,1 0-1 0 0,0 0 0 0 0,0-1 1 0 0,0 1-1 0 0,-1-1 0 0 0,0 0 0 0 0,-36-12 238 0 0,-22 13 261 0 0,57 0-440 0 0,-46 31 1143 0 0,47-29-1109 0 0,-24 35 813 0 0,24-28-823 0 0,0 0-1 0 0,-1 0 1 0 0,1 0-1 0 0,-2 0 0 0 0,-2 9 1 0 0,-6 18 113 0 0,11-34-205 0 0,-9 31 91 0 0,-9 71 755 0 0,-6 123 0 0 0,17-107-861 0 0,-23 128 0 0 0,28-238 9 0 0,-2 16 14 0 0,-1 0 0 0 0,-1-1 0 0 0,-2 1 0 0 0,0-1 0 0 0,-2-1 0 0 0,-15 30 0 0 0,9-25 196 0 0,1 1 1 0 0,2 1 0 0 0,0 0-1 0 0,3 0 1 0 0,-12 56 0 0 0,-11 65 81 0 0,-15 111-69 0 0,32-133-176 0 0,-15 188 303 0 0,24-59 356 0 0,10-203 43 0 0,-3-54-644 0 0,0 0-2 0 0,0 0 0 0 0,-1 1 1 0 0,1-1-1 0 0,-1 0 0 0 0,0 0 0 0 0,1 0 0 0 0,-1 1 1 0 0,0-1-1 0 0,0 0 0 0 0,-3 3 0 0 0,-279 21 1228 0 0,85-12-592 0 0,-651 106 569 0 0,767-103-1288 0 0,63-13 0 0 0,0-1 0 0 0,0-1 0 0 0,1 1 0 0 0,2 0 0 0 0,1-1 0 0 0,0 1 0 0 0,-1-1 0 0 0,1 0 0 0 0,3 0-13 0 0,10-2-105 0 0,0 1-399 0 0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7:49.5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 1484 0 0,'-5'27'13331'0'0,"11"-24"-12777"0"0,1 0 1 0 0,0 0-1 0 0,0-1 1 0 0,0 0-1 0 0,1 0 1 0 0,-1 0-1 0 0,1-1 1 0 0,7 0-1 0 0,70 0-322 0 0,-39-1 7 0 0,-22 0-304 0 0,211 10-1392 0 0,-80 9-2916 0 0,-122-11 1839 0 0,-15 0-2539 0 0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7:50.9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27 872 0 0,'-4'-5'22036'0'0,"113"-6"-23392"0"0,-37 9-1805 0 0,-7-1-1548 0 0,-15-1-3538 0 0,-37 3 5216 0 0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7:51.3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53 1412 0 0,'-26'-29'14110'0'0,"12"6"-9167"0"0,13 26-4807 0 0,1 0 0 0 0,-1 0 0 0 0,1 1 0 0 0,0-1 0 0 0,0 0 0 0 0,1 1 0 0 0,-1-1 0 0 0,1 0 0 0 0,-1 0 0 0 0,1 0 0 0 0,0 1 0 0 0,0-1 0 0 0,0 0 0 0 0,3 3 0 0 0,0 6 212 0 0,55 312 1421 0 0,-35-107-6804 0 0,-23-203 2925 0 0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7:51.7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 1380 0 0,'0'0'6449'0'0,"16"2"-4578"0"0,49-5-2402 0 0,3-5-3885 0 0,-49 7 2067 0 0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7:58.6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263 2740 844 0 0,'25'-1'6612'0'0,"-22"1"-6390"0"0,-1-1-1 0 0,1 0 0 0 0,0 0 1 0 0,-1 0-1 0 0,1-1 1 0 0,-1 1-1 0 0,0 0 0 0 0,1-1 1 0 0,-1 0-1 0 0,2-2 1 0 0,-2 3-60 0 0,22-28 500 0 0,-22 25-566 0 0,0 0 1 0 0,-1 1 0 0 0,1-1 0 0 0,-1 0 0 0 0,0 0-1 0 0,0 0 1 0 0,0 0 0 0 0,0-1 0 0 0,-1 1 0 0 0,0 0-1 0 0,0 0 1 0 0,0 0 0 0 0,0 0 0 0 0,-2-6 0 0 0,-14-49 2548 0 0,15 56-2597 0 0,0 1 0 0 0,0-1-1 0 0,-1 1 1 0 0,1 0 0 0 0,-1 0 0 0 0,1 0 0 0 0,-1 0 0 0 0,0 0 0 0 0,0 0 0 0 0,0 0 0 0 0,0 1 0 0 0,0-1 0 0 0,0 1-1 0 0,0-1 1 0 0,-1 1 0 0 0,1 0 0 0 0,-1 0 0 0 0,1 0 0 0 0,-1 0 0 0 0,1 0 0 0 0,-1 0 0 0 0,1 1 0 0 0,-1 0 0 0 0,0-1-1 0 0,1 1 1 0 0,-1 0 0 0 0,0 0 0 0 0,1 0 0 0 0,-1 1 0 0 0,1-1 0 0 0,-1 1 0 0 0,0-1 0 0 0,-3 2 0 0 0,-1 0-6 0 0,1 0 0 0 0,-1 0 0 0 0,1 1 0 0 0,0-1 0 0 0,0 1 1 0 0,0 1-1 0 0,0-1 0 0 0,1 1 0 0 0,-1 0 0 0 0,1 0 0 0 0,0 1 0 0 0,-7 7 1 0 0,10-9-22 0 0,-1 0 1 0 0,1 0 0 0 0,0 0-1 0 0,0 0 1 0 0,1 0 0 0 0,-1 1 0 0 0,1-1-1 0 0,-1 0 1 0 0,1 1 0 0 0,0 0-1 0 0,0-1 1 0 0,1 1 0 0 0,-1-1 0 0 0,1 1-1 0 0,-1 0 1 0 0,1 0 0 0 0,1-1-1 0 0,-1 1 1 0 0,0 0 0 0 0,1-1-1 0 0,0 1 1 0 0,0 0 0 0 0,0-1 0 0 0,0 1-1 0 0,0-1 1 0 0,1 0 0 0 0,-1 1-1 0 0,1-1 1 0 0,0 0 0 0 0,0 0 0 0 0,1 0-1 0 0,-1 0 1 0 0,0 0 0 0 0,1-1-1 0 0,0 1 1 0 0,0-1 0 0 0,-1 1 0 0 0,7 2-1 0 0,-2 1-12 0 0,1-2 0 0 0,0 1 0 0 0,1-1 0 0 0,-1 0 0 0 0,1-1 0 0 0,0 1 0 0 0,0-2 0 0 0,0 1 0 0 0,0-2 1 0 0,0 1-1 0 0,0-1 0 0 0,0 0 0 0 0,1-1 0 0 0,16-1 0 0 0,-16-1-37 0 0,1-1 0 0 0,-1 1 0 0 0,1-2 1 0 0,-1 0-1 0 0,0 0 0 0 0,0 0 1 0 0,0-2-1 0 0,-1 1 0 0 0,0-1 0 0 0,0 0 1 0 0,13-13-1 0 0,-17 15 40 0 0,-1-1 0 0 0,1 0 0 0 0,-1 0 1 0 0,-1 0-1 0 0,1 0 0 0 0,-1-1 0 0 0,0 1 0 0 0,0-1 1 0 0,0 0-1 0 0,-1 0 0 0 0,0 0 0 0 0,0 0 0 0 0,-1 0 1 0 0,1 0-1 0 0,-1-1 0 0 0,-1 1 0 0 0,1 0 0 0 0,-1-1 0 0 0,0 1 1 0 0,-1-1-1 0 0,0-7 0 0 0,0 12 10 0 0,1 1 0 0 0,-1-1 0 0 0,1 0 0 0 0,-1 0 0 0 0,1 0 0 0 0,-1 1 1 0 0,0-1-1 0 0,0 0 0 0 0,0 1 0 0 0,0-1 0 0 0,0 0 0 0 0,0 1 0 0 0,-1-1 0 0 0,1 1 0 0 0,0 0 0 0 0,-1-1 0 0 0,1 1 0 0 0,-1 0 1 0 0,1 0-1 0 0,-1 0 0 0 0,0 0 0 0 0,-2-1 0 0 0,0 1 47 0 0,0 0 0 0 0,0 0 0 0 0,0 0 0 0 0,0 1 0 0 0,0-1 0 0 0,0 1 0 0 0,-1 0 0 0 0,1 0 0 0 0,-8 2 0 0 0,-3 1 153 0 0,0 1-1 0 0,0 0 0 0 0,1 1 1 0 0,-23 11-1 0 0,18-6-59 0 0,-1 0 0 0 0,1 2 0 0 0,-23 17 0 0 0,38-25-147 0 0,-1 0 1 0 0,1 0-1 0 0,0 0 1 0 0,0 1-1 0 0,0 0 1 0 0,1-1-1 0 0,-1 1 1 0 0,-2 6-1 0 0,5-9-13 0 0,0 0 0 0 0,1 1 1 0 0,-1-1-1 0 0,0 1 0 0 0,1-1 0 0 0,-1 0 1 0 0,1 1-1 0 0,0-1 0 0 0,0 1 0 0 0,0-1 0 0 0,0 1 1 0 0,0-1-1 0 0,0 1 0 0 0,1-1 0 0 0,-1 1 0 0 0,1-1 1 0 0,0 1-1 0 0,0-1 0 0 0,1 4 0 0 0,1-2-40 0 0,0 0 0 0 0,0-1-1 0 0,1 1 1 0 0,-1-1 0 0 0,1 1 0 0 0,0-1-1 0 0,-1 0 1 0 0,1-1 0 0 0,1 1 0 0 0,-1-1-1 0 0,0 0 1 0 0,1 0 0 0 0,-1 0 0 0 0,1 0-1 0 0,-1-1 1 0 0,1 1 0 0 0,0-1-1 0 0,0-1 1 0 0,-1 1 0 0 0,1-1 0 0 0,0 1-1 0 0,0-2 1 0 0,8 0 0 0 0,1 1-177 0 0,0-2 1 0 0,0 0-1 0 0,0 0 0 0 0,-1-1 1 0 0,1-1-1 0 0,25-10 0 0 0,-33 11 222 0 0,0 0 0 0 0,0-1 0 0 0,-1 1 0 0 0,0-1 0 0 0,0 0 0 0 0,0 0 0 0 0,0-1 0 0 0,0 0 0 0 0,-1 1-1 0 0,7-11 1 0 0,-10 13 20 0 0,-1 2-14 0 0,0-1 1 0 0,0 1-1 0 0,0-1 0 0 0,1 1 0 0 0,-1-1 1 0 0,0 0-1 0 0,0 1 0 0 0,0-1 0 0 0,-1 1 1 0 0,1-1-1 0 0,0 1 0 0 0,0-1 0 0 0,0 1 1 0 0,0-1-1 0 0,0 1 0 0 0,-1-1 0 0 0,1 1 1 0 0,0-1-1 0 0,0 1 0 0 0,-1-1 0 0 0,1 1 1 0 0,0 0-1 0 0,-1-1 0 0 0,1 1 0 0 0,0-1 1 0 0,-1 1-1 0 0,1 0 0 0 0,-1-1 0 0 0,1 1 1 0 0,-1 0-1 0 0,1 0 0 0 0,-1-1 0 0 0,1 1 1 0 0,-1 0-1 0 0,1 0 0 0 0,-1 0 1 0 0,1-1-1 0 0,-1 1 0 0 0,1 0 0 0 0,-1 0 1 0 0,0 0-1 0 0,-5 2 64 0 0,-1-1 0 0 0,1 1 1 0 0,0 0-1 0 0,0 1 0 0 0,0 0 1 0 0,0 0-1 0 0,0 0 0 0 0,1 0 0 0 0,-1 1 1 0 0,1 0-1 0 0,0 0 0 0 0,0 1 1 0 0,0-1-1 0 0,1 1 0 0 0,-6 7 1 0 0,9-10-26 0 0,0 0 546 0 0,-2-8-396 0 0,-2-12-24 0 0,7-86-28 0 0,-6 1-1 0 0,-26-168 0 0 0,20 196-248 0 0,-31-257-318 0 0,-81-525-183 0 0,5 402 833 0 0,106 417-142 0 0,-1 2-79 0 0,1-1 0 0 0,2 0-1 0 0,2-1 1 0 0,-5-75 0 0 0,13 83-50 0 0,0 12 19 0 0,-1 0 0 0 0,-1 1 0 0 0,-4-27 1 0 0,4-1-68 0 0,1 44 76 0 0,0-5-30 0 0,0 6 34 0 0,-1-1 1 0 0,1 1-1 0 0,0-1 1 0 0,0 1-1 0 0,0-1 1 0 0,-1 1-1 0 0,1-1 1 0 0,0 1-1 0 0,0-1 1 0 0,0 0-1 0 0,0 1 1 0 0,0-1-1 0 0,0 1 1 0 0,0-1-1 0 0,0 1 1 0 0,1-1 0 0 0,-1 1-1 0 0,0-1 1 0 0,0 0-1 0 0,0 1 1 0 0,0-1-1 0 0,1 1 1 0 0,-1-1-1 0 0,0 1 1 0 0,1-1-1 0 0,-1 1 1 0 0,0 0-1 0 0,1-1 1 0 0,-1 1-1 0 0,1-1 1 0 0,-1 1-1 0 0,0 0 1 0 0,1-1-1 0 0,-1 1 1 0 0,1 0-1 0 0,-1-1 1 0 0,1 1-1 0 0,-1 0 1 0 0,1 0-1 0 0,0-1 1 0 0,728 30 138 0 0,-117-9-135 0 0,193 45 73 0 0,-444-34-42 0 0,-290-25-15 0 0,549 61-28 0 0,-8 24 632 0 0,-539-77 177 0 0,-70-14-371 0 0,-2 0-352 0 0,0 1 0 0 0,0-1 0 0 0,0 1-1 0 0,0-1 1 0 0,0 0 0 0 0,1 1 0 0 0,-1-1 0 0 0,0 0-1 0 0,0 0 1 0 0,0 0 0 0 0,1 0 0 0 0,-1 0 0 0 0,0 0-1 0 0,0 0 1 0 0,0-1 0 0 0,0 1 0 0 0,0 0 0 0 0,1-1 0 0 0,-1 1-1 0 0,0-1 1 0 0,0 1 0 0 0,0-1 0 0 0,0 1 0 0 0,0-1-1 0 0,0 0 1 0 0,0 1 0 0 0,0-1 0 0 0,-1 0 0 0 0,2-1-1 0 0,29-26 176 0 0,-28 25-165 0 0,144-171 1463 0 0,-134 160-1317 0 0,1 1 0 0 0,28-21 0 0 0,-41 33-247 0 0,12 1 23 0 0,-10 0 10 0 0,0-1 1 0 0,0 1-1 0 0,0 0 0 0 0,0 0 0 0 0,0 1 0 0 0,0-1 1 0 0,0 0-1 0 0,0 1 0 0 0,0 0 0 0 0,-1 0 0 0 0,1 0 1 0 0,0 0-1 0 0,0 0 0 0 0,-1 0 0 0 0,1 1 0 0 0,-1 0 1 0 0,1-1-1 0 0,-1 1 0 0 0,0 0 0 0 0,1 0 0 0 0,-1 0 1 0 0,3 4-1 0 0,19 22 231 0 0,-1 1 1 0 0,-1 1-1 0 0,-2 1 0 0 0,-1 1 1 0 0,17 40-1 0 0,9 12 75 0 0,21 35 149 0 0,91 150 546 0 0,-145-249-920 0 0,47 63 1223 0 0,-58-81-1186 0 0,2-3-76 0 0,-1 1-56 0 0,1-1 1 0 0,0 0-1 0 0,-1 0 0 0 0,1 0 1 0 0,-1 0-1 0 0,1 0 0 0 0,-1-1 1 0 0,0 1-1 0 0,1-1 0 0 0,-1 1 1 0 0,0-1-1 0 0,0 0 1 0 0,0 0-1 0 0,0 0 0 0 0,-1 0 1 0 0,1 0-1 0 0,0 0 0 0 0,-1 0 1 0 0,0-1-1 0 0,1 1 0 0 0,-1-1 1 0 0,0 1-1 0 0,1-5 0 0 0,1 0 0 0 0,121-306-120 0 0,-56 131 56 0 0,-57 161-33 0 0,5-18-459 0 0,-14 39 563 0 0,1 0 0 0 0,-1 1 0 0 0,0-1 1 0 0,0 1-1 0 0,0-1 0 0 0,0 1 0 0 0,0 0 0 0 0,0 0 1 0 0,0 0-1 0 0,0 0 0 0 0,0 0 0 0 0,2 2 1 0 0,8 11 48 0 0,-1 0 1 0 0,0 1 0 0 0,-1 0 0 0 0,0 1-1 0 0,-1 0 1 0 0,11 31 0 0 0,0-4-26 0 0,27 51-246 0 0,118 219-270 0 0,-164-311 501 0 0,0 0 0 0 0,0 0 0 0 0,0 0 0 0 0,0-1 0 0 0,0 1-1 0 0,1 0 1 0 0,-1 0 0 0 0,1-1 0 0 0,-1 1 0 0 0,1-1 0 0 0,-1 0-1 0 0,1 1 1 0 0,0-1 0 0 0,-1 0 0 0 0,1 0 0 0 0,0 0 0 0 0,0 0 0 0 0,0 0-1 0 0,0 0 1 0 0,0 0 0 0 0,0-1 0 0 0,0 1 0 0 0,0-1 0 0 0,1 0 0 0 0,-1 0-1 0 0,0 1 1 0 0,0-1 0 0 0,0 0 0 0 0,4-1 0 0 0,-2-1 5 0 0,1 0 0 0 0,-1 0 1 0 0,1-1-1 0 0,-1 1 0 0 0,0-1 0 0 0,0 0 1 0 0,0 0-1 0 0,-1-1 0 0 0,1 1 1 0 0,-1-1-1 0 0,0 1 0 0 0,4-6 0 0 0,15-25-233 0 0,-2 0 0 0 0,-1-1 0 0 0,-1-1 0 0 0,22-67 0 0 0,-1 4 20 0 0,-6 2 274 0 0,5-8 142 0 0,-32 88-236 0 0,-5 15 2 0 0,-1 0 0 0 0,1 0 0 0 0,-1 0 0 0 0,1 0 0 0 0,0 0 0 0 0,0 1 0 0 0,0-1 0 0 0,0 0 0 0 0,0 0 0 0 0,0 1 0 0 0,0-1 0 0 0,0 1 0 0 0,1-1 0 0 0,-1 1 0 0 0,1 0 0 0 0,-1-1 0 0 0,4-1 0 0 0,-4 3 12 0 0,0 1 0 0 0,1-1-1 0 0,-1 0 1 0 0,0 1 0 0 0,0-1 0 0 0,0 1-1 0 0,0-1 1 0 0,0 1 0 0 0,-1 0-1 0 0,1-1 1 0 0,0 1 0 0 0,0 0 0 0 0,0 0-1 0 0,0 0 1 0 0,-1-1 0 0 0,1 1-1 0 0,0 0 1 0 0,-1 0 0 0 0,1 0 0 0 0,0 2-1 0 0,13 20-13 0 0,30 73 3 0 0,4-3 0 0 0,5-2 1 0 0,3-2-1 0 0,82 98 1 0 0,-125-170 19 0 0,-7-9 26 0 0,0 0-1 0 0,1-1 1 0 0,0 0 0 0 0,0 0-1 0 0,1 0 1 0 0,-1-1 0 0 0,1 0 0 0 0,10 6-1 0 0,-14-12-29 0 0,0 1 0 0 0,0 0-1 0 0,-1-1 1 0 0,1 0 0 0 0,0 0 0 0 0,0 0-1 0 0,-1 0 1 0 0,1 0 0 0 0,0-1 0 0 0,0 0-1 0 0,-1 0 1 0 0,1 0 0 0 0,-1 0 0 0 0,1 0-1 0 0,-1-1 1 0 0,1 1 0 0 0,5-5 0 0 0,52-38 69 0 0,-59 42-63 0 0,5-3-18 0 0,22-19-77 0 0,43-28-1 0 0,-60 45 55 0 0,1 0 0 0 0,0 1 0 0 0,1 0-1 0 0,0 1 1 0 0,0 0 0 0 0,25-4 0 0 0,45 0 90 0 0,0 4 1 0 0,1 3 0 0 0,97 11-1 0 0,-30-2-322 0 0,980 50-1582 0 0,-339-12 1219 0 0,517 22-1970 0 0,-1192-63 2095 0 0,403 28-383 0 0,-508-31 858 0 0,1 1 1 0 0,-1 1 0 0 0,0 0-1 0 0,0 0 1 0 0,0 1-1 0 0,15 7 1 0 0,-26-9 25 0 0,1-1 0 0 0,-1 1 0 0 0,1 0 0 0 0,-1 0 0 0 0,0 0 0 0 0,0 0 0 0 0,0 1 0 0 0,0-1 0 0 0,0 0 0 0 0,0 1 0 0 0,0-1 0 0 0,-1 1 0 0 0,0 0 0 0 0,1 0 0 0 0,0 4 0 0 0,13 49 139 0 0,-12-39-32 0 0,147 529 1458 0 0,-69-281-987 0 0,-13 5-1 0 0,-11 1 0 0 0,24 322 0 0 0,-6-12-398 0 0,-15-167-45 0 0,3 210-122 0 0,-40-372 156 0 0,-4-51-172 0 0,-5 207 1 0 0,-22 190 202 0 0,19-405-198 0 0,-2-92-2354 0 0,-9-100 1853 0 0,3 7-2511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0:20.6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1 103 2796 0 0,'3'-14'5891'0'0,"1"10"-5510"0"0,-1 1 1 0 0,1 0-1 0 0,0 0 1 0 0,0 0-1 0 0,0 1 1 0 0,0-1-1 0 0,1 1 1 0 0,-1 0-1 0 0,0 0 1 0 0,10-3-1 0 0,57-11 688 0 0,-38 9-916 0 0,83-11-1944 0 0,-39 7-3612 0 0,-46 6 896 0 0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7:59.4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76 996 0 0,'-6'-5'2591'0'0,"4"2"-1296"0"0,-1 0 0 0 0,1-1 1 0 0,0 1-1 0 0,-1 0 0 0 0,2-1 1 0 0,-1 0-1 0 0,-2-7 1021 0 0,13-10 2236 0 0,2 18-4266 0 0,0 0 0 0 0,0 0 0 0 0,0 1 0 0 0,1 0 0 0 0,-1 1 0 0 0,1 0 0 0 0,-1 1 0 0 0,18 2 0 0 0,4-1-69 0 0,840 13 665 0 0,-591-5-812 0 0,-177-5-1154 0 0,-101-3 250 0 0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8:01.1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 1248 0 0,'6'-16'11838'0'0,"103"44"-7016"0"0,66-2-3593 0 0,-70-12-790 0 0,403 77 431 0 0,-329-57-623 0 0,189 20-20 0 0,-293-47-239 0 0,-16-2 5 0 0,197 9 59 0 0,-142-10-8 0 0,-64-4-131 0 0,140-5-483 0 0,-187 5 601 0 0,1-1-7 0 0,260-23 111 0 0,21-4-122 0 0,-151 19 984 0 0,-131 9-644 0 0,28-2-4228 0 0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8:03.2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 18 392 0 0,'13'-14'9073'0'0,"-7"11"-8883"0"0,-6 3-127 0 0,0 0 0 0 0,0 0 0 0 0,1 0-1 0 0,-1-1 1 0 0,0 1 0 0 0,1 0 0 0 0,-1 0 0 0 0,0 0 0 0 0,1 0 0 0 0,-1 0 0 0 0,0 0 0 0 0,0 0 0 0 0,1 0 0 0 0,-1 0-1 0 0,0 0 1 0 0,1 1 0 0 0,-1-1 0 0 0,0 0 0 0 0,0 0 0 0 0,1 0 0 0 0,-1 0 0 0 0,0 0 0 0 0,0 0 0 0 0,1 1-1 0 0,-1-1 1 0 0,0 0 0 0 0,0 0 0 0 0,1 0 0 0 0,-1 1 0 0 0,0-1 0 0 0,0 0 0 0 0,0 0 0 0 0,0 1 0 0 0,1-1-1 0 0,-1 0 1 0 0,0 0 0 0 0,0 1 0 0 0,0-1 0 0 0,0 0 0 0 0,0 0 0 0 0,0 1 0 0 0,0-1 0 0 0,0 0 0 0 0,0 1-1 0 0,0-1 1 0 0,0 0 0 0 0,0 0 0 0 0,0 1 0 0 0,0-1 0 0 0,0 0 0 0 0,0 1 0 0 0,0-1 0 0 0,-16 7 1026 0 0,13-6-1156 0 0,-57 16-49 0 0,29-5 787 0 0,28-6 769 0 0,25-6-501 0 0,303-12-2175 0 0,-282 11-888 0 0,-18 2-4958 0 0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8:03.6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 1856 0 0,'0'0'299'0'0,"-2"2"599"0"0,1-1-599 0 0,0 0 0 0 0,1-1 0 0 0,-1 1 0 0 0,1 0 1 0 0,-1 0-1 0 0,1 0 0 0 0,-1-1 0 0 0,1 1 0 0 0,0 0 0 0 0,-1 0 0 0 0,1 0 1 0 0,0 0-1 0 0,0 0 0 0 0,0 0 0 0 0,0 0 0 0 0,0 0 0 0 0,0 1 1 0 0,0-1-150 0 0,0-1 0 0 0,1 1 0 0 0,-1 0 0 0 0,1-1 1 0 0,-1 1-1 0 0,1-1 0 0 0,-1 1 0 0 0,1-1 1 0 0,0 1-1 0 0,-1-1 0 0 0,1 1 0 0 0,0-1 0 0 0,-1 1 1 0 0,1-1-1 0 0,0 0 0 0 0,0 1 0 0 0,-1-1 1 0 0,1 0-1 0 0,0 0 0 0 0,1 0 0 0 0,54 3 1391 0 0,-41-3-1005 0 0,136-8-207 0 0,-67 3-2397 0 0,-3 3-4065 0 0,-62 2 2740 0 0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8:04.3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295 115 268 0 0,'-15'-54'11760'0'0,"4"20"-6228"0"0,7 34-5443 0 0,0 1 0 0 0,1-1 0 0 0,-1 1-1 0 0,0 0 1 0 0,0 0 0 0 0,0 0 0 0 0,0 1 0 0 0,-4 2 0 0 0,4-3-18 0 0,-19 10 173 0 0,1 2 1 0 0,0 0-1 0 0,0 1 1 0 0,2 1-1 0 0,0 1 0 0 0,-31 32 1 0 0,46-43-189 0 0,0 1 0 0 0,1 0 0 0 0,0 0 0 0 0,0 0 0 0 0,0 0 0 0 0,1 0 0 0 0,0 1 1 0 0,0 0-1 0 0,1 0 0 0 0,0 0 0 0 0,0 0 0 0 0,0 0 0 0 0,1 0 0 0 0,0 0 0 0 0,1 0 0 0 0,-1 0 0 0 0,1 1 1 0 0,1-1-1 0 0,0 0 0 0 0,0 0 0 0 0,0 1 0 0 0,0-1 0 0 0,1 0 0 0 0,1 0 0 0 0,-1-1 0 0 0,1 1 0 0 0,0 0 1 0 0,5 7-1 0 0,0-2-46 0 0,1 1 0 0 0,0-2 0 0 0,1 1 0 0 0,0-1 0 0 0,1 0 0 0 0,1-1 0 0 0,-1-1 0 0 0,1 1 0 0 0,1-2 0 0 0,0 0 1 0 0,0 0-1 0 0,0-2 0 0 0,1 1 0 0 0,0-2 0 0 0,0 0 0 0 0,23 5 0 0 0,-26-7-61 0 0,-1-2-1 0 0,1 1 1 0 0,0-1-1 0 0,0-1 1 0 0,-1 0-1 0 0,1-1 1 0 0,0 0-1 0 0,0 0 1 0 0,-1-1-1 0 0,17-5 1 0 0,-19 4 14 0 0,0-1 1 0 0,-1 1-1 0 0,0-1 0 0 0,0 0 1 0 0,0-1-1 0 0,0 0 0 0 0,-1 0 1 0 0,1 0-1 0 0,-1-1 0 0 0,-1 0 1 0 0,1 0-1 0 0,-1 0 0 0 0,0-1 1 0 0,8-14-1 0 0,-5 7 96 0 0,-1-1 0 0 0,0 0 0 0 0,-1 0 0 0 0,-1-1 0 0 0,0 0 0 0 0,-1 0 0 0 0,-1 0 0 0 0,0 0 0 0 0,-1 0 0 0 0,0-22 0 0 0,-3 25-25 0 0,0 0 1 0 0,-1 1 0 0 0,0-1 0 0 0,-1 1 0 0 0,-1-1 0 0 0,0 1 0 0 0,0 0 0 0 0,-1 0 0 0 0,-1 1 0 0 0,0-1 0 0 0,0 1 0 0 0,-1 1 0 0 0,-13-17 0 0 0,16 22-150 0 0,0 1 0 0 0,-1-1 1 0 0,0 1-1 0 0,1-1 0 0 0,-1 1 0 0 0,-1 1 0 0 0,1-1 1 0 0,0 1-1 0 0,-1 0 0 0 0,0 0 0 0 0,0 0 1 0 0,0 1-1 0 0,0 0 0 0 0,0 0 0 0 0,0 1 0 0 0,-1-1 1 0 0,1 1-1 0 0,0 1 0 0 0,-1-1 0 0 0,1 1 0 0 0,0 0 1 0 0,-1 1-1 0 0,1 0 0 0 0,-1 0 0 0 0,1 0 0 0 0,0 0 1 0 0,0 1-1 0 0,-8 3 0 0 0,-41 21-4860 0 0,19-6-1488 0 0,20-10 1672 0 0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8:07.3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235 151 232 0 0,'0'0'4944'0'0,"6"-31"954"0"0,-5 27-5711 0 0,0 1 0 0 0,0-1 1 0 0,0 1-1 0 0,0-1 0 0 0,-1 1 1 0 0,1-1-1 0 0,-1 1 0 0 0,0-1 0 0 0,0 0 1 0 0,0 1-1 0 0,-1-1 0 0 0,1 1 1 0 0,-1-1-1 0 0,0 1 0 0 0,-2-7 1 0 0,2 9 8 0 0,-26-34 833 0 0,23 32-994 0 0,0 0 1 0 0,0 1-1 0 0,0 0 0 0 0,-1 0 1 0 0,1 0-1 0 0,-1 1 0 0 0,0-1 1 0 0,0 1-1 0 0,1 0 0 0 0,-1 0 1 0 0,0 1-1 0 0,0-1 0 0 0,0 1 1 0 0,0 0-1 0 0,1 1 0 0 0,-1-1 1 0 0,0 1-1 0 0,0 0 0 0 0,0 0 1 0 0,1 0-1 0 0,-1 1 0 0 0,0-1 1 0 0,1 1-1 0 0,0 1 0 0 0,-1-1 1 0 0,1 0-1 0 0,0 1 0 0 0,0 0 1 0 0,0 0-1 0 0,0 0 1 0 0,1 1-1 0 0,0-1 0 0 0,-5 6 1 0 0,2-2 30 0 0,0 0 1 0 0,0 0-1 0 0,1 0 1 0 0,0 1-1 0 0,1 0 1 0 0,0 0-1 0 0,0 0 1 0 0,0 0-1 0 0,1 0 1 0 0,0 1-1 0 0,1 0 1 0 0,0 0-1 0 0,0-1 1 0 0,1 1-1 0 0,0 0 1 0 0,1 0-1 0 0,1 18 1 0 0,1-18-54 0 0,1 0 0 0 0,1 0-1 0 0,0 0 1 0 0,0 0 0 0 0,1 0 0 0 0,0-1-1 0 0,0 0 1 0 0,1 0 0 0 0,0 0 0 0 0,0-1 0 0 0,1 0-1 0 0,0 0 1 0 0,0-1 0 0 0,1 1 0 0 0,-1-2 0 0 0,2 1-1 0 0,-1-1 1 0 0,0 0 0 0 0,1-1 0 0 0,17 7-1 0 0,-18-9-12 0 0,-1 1 0 0 0,1-1 0 0 0,0-1 0 0 0,-1 1 0 0 0,1-1-1 0 0,0-1 1 0 0,0 1 0 0 0,0-1 0 0 0,0-1 0 0 0,0 1 0 0 0,13-4-1 0 0,-16 2 23 0 0,1 0-1 0 0,-1 0 1 0 0,1 0-1 0 0,-1-1 1 0 0,0 0-1 0 0,0 0 1 0 0,0 0-1 0 0,0 0 1 0 0,-1-1-1 0 0,1 0 1 0 0,-1 0-1 0 0,0 0 1 0 0,0-1-1 0 0,0 1 1 0 0,-1-1-1 0 0,6-10 1 0 0,-6 9 72 0 0,-1 0 0 0 0,1 0-1 0 0,-1 0 1 0 0,-1 0 0 0 0,1 0 0 0 0,-1 0 0 0 0,0-1-1 0 0,-1 1 1 0 0,0 0 0 0 0,0-1 0 0 0,0 1 0 0 0,0 0-1 0 0,-1-1 1 0 0,0 1 0 0 0,-3-10 0 0 0,3 12-119 0 0,-1-1 0 0 0,1 0-1 0 0,-1 1 1 0 0,0-1 0 0 0,-1 1 0 0 0,1-1 0 0 0,-1 1 0 0 0,1 0 0 0 0,-1 0-1 0 0,0 0 1 0 0,-1 1 0 0 0,1-1 0 0 0,-1 1 0 0 0,1-1 0 0 0,-1 1 0 0 0,0 1-1 0 0,0-1 1 0 0,-1 0 0 0 0,-7-3 0 0 0,11 6-376 0 0,-1 0 1 0 0,1-1-1 0 0,0 1 0 0 0,0 0 0 0 0,-1 0 0 0 0,1 0 1 0 0,0 0-1 0 0,0 1 0 0 0,0-1 0 0 0,-1 0 0 0 0,1 0 1 0 0,0 1-1 0 0,0-1 0 0 0,0 0 0 0 0,0 1 1 0 0,0-1-1 0 0,0 1 0 0 0,0 0 0 0 0,0-1 0 0 0,0 1 1 0 0,0 0-1 0 0,-3 2-401 0 0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8:09.4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1567 1860 4620 0 0,'-9'18'8188'0'0,"-13"23"6891"0"0,24-58-14745 0 0,0 0 1 0 0,2 1-1 0 0,10-32 0 0 0,-1 2-242 0 0,126-757-737 0 0,-119 645 867 0 0,-2-194 0 0 0,-20 275-238 0 0,2 76 4 0 0,-3-43-12 0 0,3 42 18 0 0,-15-24-180 0 0,2 18 131 0 0,0 0 1 0 0,0 0-1 0 0,-1 2 1 0 0,0 0-1 0 0,0 0 1 0 0,-21-5-1 0 0,-99-16-368 0 0,79 17 334 0 0,-879-137-35 0 0,748 120 401 0 0,110 17-23 0 0,-127-22 305 0 0,201 31-569 0 0,-20-3-1406 0 0,40 7-5369 0 0,6 3 3300 0 0,-1-2-4442 0 0,-1-1 1011 0 0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8:09.9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662 65 380 0 0,'13'-27'8900'0'0,"-9"20"-6485"0"0,-3 6-2072 0 0,0 0-1 0 0,0 0 1 0 0,0 0-1 0 0,0 0 1 0 0,0 0 0 0 0,-1-1-1 0 0,1 1 1 0 0,0 0-1 0 0,-1 0 1 0 0,1-1-1 0 0,-1 1 1 0 0,0-1 0 0 0,1 1-1 0 0,-1 0 1 0 0,0-1-1 0 0,0 1 1 0 0,0-1-1 0 0,0 1 1 0 0,0 0 0 0 0,0-1-1 0 0,-1-1 1 0 0,0 2-135 0 0,-50 22 921 0 0,-66 28-218 0 0,14-9 3 0 0,2 6-1 0 0,-149 90 1 0 0,245-133-845 0 0,0 1 0 0 0,0-1 0 0 0,0 1 0 0 0,1-1 0 0 0,-1 1 0 0 0,1 1 0 0 0,0-1 0 0 0,0 1 0 0 0,1-1-1 0 0,0 1 1 0 0,-1 0 0 0 0,2 0 0 0 0,-1 1 0 0 0,0-1 0 0 0,-2 9 0 0 0,5-10 5 0 0,-1 1 0 0 0,1 0-1 0 0,0-1 1 0 0,0 1-1 0 0,1 0 1 0 0,-1-1 0 0 0,1 1-1 0 0,0 0 1 0 0,0-1 0 0 0,1 1-1 0 0,-1-1 1 0 0,1 0 0 0 0,0 0-1 0 0,0 1 1 0 0,0-1 0 0 0,1 0-1 0 0,-1-1 1 0 0,1 1-1 0 0,7 7 1 0 0,11 10 34 0 0,1 0-1 0 0,2-2 0 0 0,25 18 1 0 0,-10-9-56 0 0,51 40-123 0 0,97 79 106 0 0,-158-120-1204 0 0,-1 1 0 0 0,25 34 1 0 0,-45-50-687 0 0,0 0 0 0 0,-1 0-1 0 0,9 25 1 0 0,-6-14-4468 0 0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8:22.8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62 391 36 0 0,'0'0'3746'0'0,"-35"-3"2834"0"0,9 47 642 0 0,38-78-6304 0 0,14-20-409 0 0,72-133 1263 0 0,-90 174-1730 0 0,1 1 1 0 0,1 0 0 0 0,0 0-1 0 0,0 2 1 0 0,1-1 0 0 0,0 1-1 0 0,1 1 1 0 0,1 0 0 0 0,-1 0-1 0 0,1 1 1 0 0,0 1 0 0 0,16-6-1 0 0,31-5-68 0 0,-57 17 22 0 0,50-1-101 0 0,-51 2 98 0 0,-1 1 0 0 0,1 0 0 0 0,0 1 0 0 0,0-1 0 0 0,-1 0 0 0 0,1 0-1 0 0,-1 1 1 0 0,1-1 0 0 0,-1 1 0 0 0,1-1 0 0 0,-1 1 0 0 0,0 0 0 0 0,0-1 0 0 0,0 1 0 0 0,0 0 0 0 0,0 0 0 0 0,1 3 0 0 0,-1-3 10 0 0,-3 41-430 0 0,2-42 368 0 0,-2 12-152 0 0,1-9 131 0 0,0-3 0 0 0,-15 24-1134 0 0,-41-19-9 0 0,54-6 1213 0 0,-13-13-18 0 0,16 11 30 0 0,0-1-1 0 0,0 1 1 0 0,1-1-1 0 0,-1 1 1 0 0,1 0-1 0 0,-1-1 1 0 0,1 1-1 0 0,0 0 1 0 0,0 0-1 0 0,0-1 1 0 0,0 1-1 0 0,0 0 0 0 0,3-3 1 0 0,-3 4-19 0 0,11-8 43 0 0,-9 8-15 0 0,0 0-19 0 0,-1 0 0 0 0,0 0 0 0 0,1 0 0 0 0,-1 0 0 0 0,1 0-1 0 0,0 0 1 0 0,-1 1 0 0 0,1-1 0 0 0,-1 1 0 0 0,1 0 0 0 0,0 0 0 0 0,-1 0 0 0 0,1 0 0 0 0,0 0-1 0 0,-1 0 1 0 0,1 1 0 0 0,0-1 0 0 0,-1 1 0 0 0,5 2 0 0 0,-6-3 23 0 0,0 1-17 0 0,-1-1 1 0 0,1 0 0 0 0,-1 0 0 0 0,1 1 0 0 0,-1-1 0 0 0,1 1 0 0 0,0-1 0 0 0,-1 0-1 0 0,1 1 1 0 0,-1-1 0 0 0,0 1 0 0 0,1-1 0 0 0,-1 1 0 0 0,1-1 0 0 0,-1 1 0 0 0,0 0-1 0 0,1-1 1 0 0,-1 1 0 0 0,0-1 0 0 0,0 1 0 0 0,1 0 0 0 0,-1-1 0 0 0,0 1 0 0 0,0 0-1 0 0,0-1 1 0 0,0 1 0 0 0,0 0 0 0 0,0-1 0 0 0,0 1 0 0 0,0 0 0 0 0,0-1-1 0 0,0 1 1 0 0,-1 1 0 0 0,-2 19 39 0 0,2-19-43 0 0,-30 14-162 0 0,31-16 162 0 0,-1 0 0 0 0,0-1 0 0 0,0 1 0 0 0,1 0 0 0 0,-1 0 0 0 0,0 0 0 0 0,1-1 0 0 0,-1 1 0 0 0,0 0 0 0 0,1-1 0 0 0,-1 1-1 0 0,0 0 1 0 0,1-1 0 0 0,-1 1 0 0 0,1-1 0 0 0,-1 1 0 0 0,1-1 0 0 0,-1 1 0 0 0,1-1 0 0 0,-1 0 0 0 0,1 1 0 0 0,-1-1 0 0 0,1 1 0 0 0,0-1 0 0 0,0 0 0 0 0,-1 0 0 0 0,1 1 0 0 0,0-1 0 0 0,0 0 0 0 0,0 1 0 0 0,-1-1 0 0 0,1 0 0 0 0,0-1 0 0 0,0 0-43 0 0,4-2-382 0 0,-3 2 184 0 0,-1 1 0 0 0,1 0 1 0 0,0 0-1 0 0,0-1 0 0 0,0 1 0 0 0,0 0 1 0 0,0 0-1 0 0,0 0 0 0 0,0 0 1 0 0,0 0-1 0 0,0 0 0 0 0,1 1 1 0 0,-1-1-1 0 0,0 0 0 0 0,0 0 1 0 0,1 1-1 0 0,1-1 0 0 0,6 1-1171 0 0,2 0-2722 0 0,11 0-296 0 0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8:23.9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1 204 2856 0 0,'5'-36'4365'0'0,"-2"10"-1561"0"0,1 0 1 0 0,2 0-1 0 0,0 1 1 0 0,11-26-1 0 0,-17 51-2742 0 0,0-1 0 0 0,0 0 0 0 0,0 1 0 0 0,1-1 0 0 0,-1 0 0 0 0,0 1 0 0 0,1-1 0 0 0,-1 0 0 0 0,0 1 0 0 0,1-1 0 0 0,-1 1 0 0 0,1-1 0 0 0,-1 1 0 0 0,1-1 0 0 0,-1 1 0 0 0,1-1 0 0 0,-1 1 0 0 0,1-1 0 0 0,-1 1 0 0 0,1 0 0 0 0,-1-1 0 0 0,1 1 0 0 0,0 0 0 0 0,-1 0 0 0 0,1-1 0 0 0,0 1 0 0 0,-1 0 0 0 0,1 0 0 0 0,0 0 0 0 0,0 0 0 0 0,-1 0 0 0 0,1 0 0 0 0,0 0 0 0 0,1 1 14 0 0,0-1 1 0 0,-1 1-1 0 0,1 0 0 0 0,-1 0 0 0 0,0 0 0 0 0,1 1 0 0 0,-1-1 0 0 0,0 0 0 0 0,1 0 0 0 0,-1 1 0 0 0,0-1 0 0 0,1 3 0 0 0,22 45 828 0 0,-16-12-480 0 0,-3-1 0 0 0,0 2-1 0 0,-3-1 1 0 0,-1 0 0 0 0,-7 71-1 0 0,1 18 124 0 0,1-7-409 0 0,-5 0 1 0 0,-26 120-1 0 0,32-223-2433 0 0,12-72-21754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0:20.9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9 2320 0 0,'22'-8'15320'0'0,"-19"22"-15237"0"0,-1 1 0 0 0,-1-1 0 0 0,1 20 0 0 0,3 37 73 0 0,-5-71-159 0 0,9 45-257 0 0,18 55 0 0 0,-24-88-311 0 0,1-1 0 0 0,1 0 0 0 0,0 0-1 0 0,1 0 1 0 0,0 0 0 0 0,1-1-1 0 0,0 0 1 0 0,0-1 0 0 0,1 1-1 0 0,11 9 1 0 0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8:24.9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49 401 252 0 0,'-4'-4'712'0'0,"-1"0"-1"0"0,1-1 1 0 0,0 0-1 0 0,0 0 1 0 0,1 0-1 0 0,-1 0 1 0 0,1-1 0 0 0,0 1-1 0 0,1-1 1 0 0,-1 0-1 0 0,1 1 1 0 0,0-1-1 0 0,1 0 1 0 0,-2-9 0 0 0,2 6-195 0 0,1 0 1 0 0,0-1 0 0 0,0 1-1 0 0,1 0 1 0 0,0 0 0 0 0,0 0 0 0 0,1 1-1 0 0,1-1 1 0 0,3-11 0 0 0,0 7-279 0 0,0 0 1 0 0,0 1 0 0 0,1-1-1 0 0,1 1 1 0 0,0 0 0 0 0,0 1-1 0 0,1 0 1 0 0,1 1 0 0 0,0 0-1 0 0,0 0 1 0 0,1 1 0 0 0,19-13-1 0 0,-12 13-210 0 0,0 1 0 0 0,0 0 0 0 0,1 2-1 0 0,0 0 1 0 0,0 1 0 0 0,1 1-1 0 0,-1 1 1 0 0,1 1 0 0 0,-1 0-1 0 0,1 1 1 0 0,0 2 0 0 0,0 0 0 0 0,-1 1-1 0 0,1 1 1 0 0,19 5 0 0 0,-13-2-75 0 0,-1 1-1 0 0,0 1 1 0 0,-1 2 0 0 0,0 0 0 0 0,0 2 0 0 0,-1 0 0 0 0,0 2 0 0 0,-1 0 0 0 0,-1 1 0 0 0,37 35-1 0 0,-52-44 25 0 0,-1-1 0 0 0,0 1 0 0 0,0 0-1 0 0,-1 1 1 0 0,1-1 0 0 0,-1 1 0 0 0,-1 0 0 0 0,1 0-1 0 0,-1 0 1 0 0,0 0 0 0 0,-1 1 0 0 0,0-1-1 0 0,0 1 1 0 0,-1 0 0 0 0,0-1 0 0 0,0 1 0 0 0,0 0-1 0 0,-2 10 1 0 0,0-10 8 0 0,-1 0-1 0 0,0 1 1 0 0,0-1-1 0 0,-1 0 1 0 0,0 0 0 0 0,0 0-1 0 0,-1 0 1 0 0,0-1-1 0 0,0 0 1 0 0,-1 1 0 0 0,0-1-1 0 0,0-1 1 0 0,-1 1-1 0 0,0-1 1 0 0,0 0-1 0 0,-11 8 1 0 0,-9 5 19 0 0,-1-1 0 0 0,-1-1 0 0 0,0-1 0 0 0,-1-2 0 0 0,-1 0 0 0 0,-43 12 0 0 0,-11-2 681 0 0,-94 13 0 0 0,175-37-545 0 0,-2 0-109 0 0,-19-1 962 0 0,20 5-379 0 0,13 4-158 0 0,13 7 16 0 0,-1 0 1 0 0,-1 1-1 0 0,34 36 0 0 0,50 67 403 0 0,-84-95-722 0 0,353 380 1108 0 0,-349-379-1344 0 0,13 14-23 0 0,-11-20-2818 0 0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8:25.6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236 152 476 0 0,'-1'-4'768'0'0,"1"0"0"0"0,-1 0-1 0 0,1 0 1 0 0,0 0 0 0 0,0 1 0 0 0,0-1-1 0 0,0 0 1 0 0,1 0 0 0 0,0 0 0 0 0,1-6 0 0 0,1-3 818 0 0,-3 11-1106 0 0,2-1 69 0 0,-1 0 0 0 0,-1 0 1 0 0,1 0-1 0 0,0 0 0 0 0,-1 0 1 0 0,1 0-1 0 0,-1 0 0 0 0,0-1 1 0 0,0 1-1 0 0,-1-5 0 0 0,-1 7-351 0 0,0-1 1 0 0,0 0-1 0 0,0 1 0 0 0,0-1 0 0 0,0 1 0 0 0,0 0 0 0 0,0 0 0 0 0,0 0 1 0 0,-1 0-1 0 0,1 0 0 0 0,0 0 0 0 0,-1 0 0 0 0,1 1 0 0 0,-1-1 1 0 0,1 1-1 0 0,-1 0 0 0 0,1 0 0 0 0,-4 0 0 0 0,-1 0 31 0 0,0 0 1 0 0,0 1-1 0 0,0-1 0 0 0,0 2 1 0 0,0-1-1 0 0,-9 4 0 0 0,8-2-73 0 0,-1 1 0 0 0,1 0 0 0 0,1 0 0 0 0,-1 1 0 0 0,1 0 0 0 0,-1 1 0 0 0,2-1 0 0 0,-1 1 0 0 0,1 1 0 0 0,-1-1 0 0 0,2 1 0 0 0,-1 0 0 0 0,1 0 0 0 0,0 1 0 0 0,-8 16 0 0 0,8-12-15 0 0,1 0 0 0 0,0 0-1 0 0,0 1 1 0 0,1 0 0 0 0,1 0 0 0 0,0 0 0 0 0,1 0 0 0 0,0 0 0 0 0,1 0 0 0 0,2 20-1 0 0,0-19-112 0 0,0-1 0 0 0,1-1 0 0 0,0 1 0 0 0,1 0 0 0 0,0-1 0 0 0,1 0 0 0 0,0 0 0 0 0,1 0 0 0 0,1 0 0 0 0,12 16 0 0 0,-13-21-105 0 0,0 0 0 0 0,0 0 0 0 0,1-1 1 0 0,0 0-1 0 0,0 0 0 0 0,0-1 0 0 0,1 1 0 0 0,0-2 0 0 0,0 1 0 0 0,0-1 0 0 0,1 0 1 0 0,-1-1-1 0 0,1 0 0 0 0,0 0 0 0 0,16 2 0 0 0,-14-4-57 0 0,0-1 0 0 0,-1 0 0 0 0,1-1 0 0 0,0 0 0 0 0,-1 0 0 0 0,1-1 0 0 0,-1-1 0 0 0,1 1 0 0 0,-1-2 0 0 0,0 0 0 0 0,0 0 0 0 0,0-1 0 0 0,-1 0 0 0 0,0 0 0 0 0,0-1 0 0 0,0 0 0 0 0,-1-1 0 0 0,0 0 0 0 0,0 0 0 0 0,0-1 0 0 0,12-16 0 0 0,-11 12 142 0 0,0 0 0 0 0,-1 0 0 0 0,0-1 0 0 0,-1 0 0 0 0,-1-1 0 0 0,0 1 0 0 0,-1-1 0 0 0,0 0 0 0 0,-1 0-1 0 0,0-1 1 0 0,-2 1 0 0 0,1-1 0 0 0,-2 0 0 0 0,0 1 0 0 0,-2-25 0 0 0,0 31 45 0 0,-1-1 0 0 0,-1 1 0 0 0,0-1 0 0 0,0 1 0 0 0,0 0 0 0 0,-1 0 0 0 0,0 0 0 0 0,-1 0 0 0 0,0 1 0 0 0,0 0 0 0 0,0 0 0 0 0,-1 0 0 0 0,0 1 0 0 0,0 0 0 0 0,-1 0 0 0 0,0 0 1 0 0,0 1-1 0 0,0 0 0 0 0,-1 0 0 0 0,-13-6 0 0 0,5 4-383 0 0,0-1 0 0 0,-1 2 0 0 0,-31-8 0 0 0,30 10-1062 0 0,0 1 0 0 0,0 0 0 0 0,-22 1 0 0 0,22 3-1423 0 0,5 2-2749 0 0,-4 0-581 0 0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8:31.7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0 892 0 0,'20'1'18189'0'0,"-14"1"-18638"0"0,0 9 957 0 0,-2 1 1 0 0,1 0-1 0 0,-2 0 1 0 0,1 0-1 0 0,-2 0 1 0 0,3 20 0 0 0,4 15 284 0 0,82 285 1711 0 0,-13-53-1317 0 0,-30-96-619 0 0,-48-181-1116 0 0,-37-43-16949 0 0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8:32.6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233 493 432 0 0,'0'0'1503'0'0,"-27"-21"6842"0"0,2 4-4880 0 0,-9-7-40 0 0,-39-36 1 0 0,65 54-3138 0 0,1-1 0 0 0,1 0 0 0 0,-1 0 0 0 0,1-1 0 0 0,1 0 0 0 0,-1 0 0 0 0,1 0 0 0 0,1 0 0 0 0,-1-1 0 0 0,2 0 0 0 0,-5-12 0 0 0,7 14-228 0 0,0 1 1 0 0,0 0-1 0 0,0 0 0 0 0,1 0 0 0 0,0-1 1 0 0,1 1-1 0 0,-1 0 0 0 0,1 0 0 0 0,0-1 1 0 0,1 1-1 0 0,-1 0 0 0 0,1 0 0 0 0,0 0 1 0 0,4-6-1 0 0,-1 3-82 0 0,0 1 0 0 0,1 0 0 0 0,0 0 0 0 0,0 0 0 0 0,1 1 0 0 0,0 0 1 0 0,0 0-1 0 0,12-7 0 0 0,-2 2-248 0 0,1 1 1 0 0,0 1 0 0 0,0 0-1 0 0,1 2 1 0 0,1 0 0 0 0,-1 1-1 0 0,40-8 1 0 0,-40 12 95 0 0,1 0 0 0 0,0 2-1 0 0,0 0 1 0 0,-1 1 0 0 0,1 1 0 0 0,0 0 0 0 0,0 2 0 0 0,-1 0-1 0 0,1 2 1 0 0,-1 0 0 0 0,0 1 0 0 0,0 1 0 0 0,19 10-1 0 0,-28-12 152 0 0,1 1 0 0 0,-1 1-1 0 0,-1 0 1 0 0,1 0 0 0 0,-1 1 0 0 0,0 0-1 0 0,-1 1 1 0 0,0 0 0 0 0,0 0-1 0 0,-1 1 1 0 0,0 0 0 0 0,-1 0 0 0 0,0 0-1 0 0,-1 1 1 0 0,0 0 0 0 0,0 0 0 0 0,-1 0-1 0 0,-1 1 1 0 0,0-1 0 0 0,0 1-1 0 0,-1 0 1 0 0,1 22 0 0 0,-3-20 102 0 0,-1 0 0 0 0,0 0 0 0 0,0-1 0 0 0,-2 1-1 0 0,1-1 1 0 0,-2 1 0 0 0,0-1 0 0 0,0 0 0 0 0,-1 0 0 0 0,-1 0 0 0 0,0-1 0 0 0,-1 0 0 0 0,0 0 0 0 0,-1-1 0 0 0,0 0 0 0 0,-1 0 0 0 0,0-1 0 0 0,-1 0-1 0 0,0 0 1 0 0,-1-1 0 0 0,1 0 0 0 0,-2-1 0 0 0,1-1 0 0 0,-1 0 0 0 0,-19 9 0 0 0,-35 21 196 0 0,65-36-293 0 0,3 3 104 0 0,0-1 2 0 0,0 0-1 0 0,0 1 1 0 0,1-1 0 0 0,0 0 0 0 0,-1 0-1 0 0,1 0 1 0 0,6 4 0 0 0,542 382 3118 0 0,-487-342-3195 0 0,114 93-1621 0 0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8:33.0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321 151 2504 0 0,'1'-4'1074'0'0,"0"-1"1"0"0,0 0-1 0 0,0 1 0 0 0,0-1 0 0 0,-1 0 0 0 0,0 0 0 0 0,0 0 0 0 0,0 1 0 0 0,0-1 1 0 0,-1 0-1 0 0,0 0 0 0 0,0 1 0 0 0,-2-6 0 0 0,1 5-605 0 0,0 0 0 0 0,0 1 0 0 0,-1 0 0 0 0,1-1 0 0 0,-1 1 0 0 0,0 0 0 0 0,0 0 0 0 0,0 0 0 0 0,-1 1 0 0 0,0-1 0 0 0,-5-3 0 0 0,4 3-424 0 0,0 1 1 0 0,0 0 0 0 0,0 0 0 0 0,0 1-1 0 0,0 0 1 0 0,-1 0 0 0 0,1 0 0 0 0,-1 0 0 0 0,1 1-1 0 0,-1 0 1 0 0,0 0 0 0 0,1 1 0 0 0,-1-1-1 0 0,0 1 1 0 0,0 0 0 0 0,0 1 0 0 0,1 0-1 0 0,-1 0 1 0 0,0 0 0 0 0,1 0 0 0 0,-1 1-1 0 0,-8 4 1 0 0,5-2-24 0 0,0 1 1 0 0,0 0-1 0 0,1 1 0 0 0,0 0 0 0 0,0 0 1 0 0,0 0-1 0 0,1 1 0 0 0,0 1 0 0 0,0-1 1 0 0,1 1-1 0 0,0 0 0 0 0,-9 17 0 0 0,8-11 10 0 0,1 0-1 0 0,1 1 0 0 0,0-1 1 0 0,1 1-1 0 0,0 0 0 0 0,2 0 1 0 0,-3 27-1 0 0,5-3 23 0 0,2 1 1 0 0,1-1-1 0 0,2 0 1 0 0,2 0-1 0 0,19 66 0 0 0,93 206 107 0 0,-77-211-987 0 0,52 178 0 0 0,-92-270 537 0 0,12 70-1634 0 0,-18-40-1441 0 0,4-35 2771 0 0,-1-1 0 0 0,0 1 1 0 0,0-1-1 0 0,0 1 0 0 0,0-1 1 0 0,-1 0-1 0 0,1 1 0 0 0,-1-1 0 0 0,1 0 1 0 0,-1 0-1 0 0,-2 2 0 0 0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8:33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4 296 1692 0 0,'-1'-6'1073'0'0,"0"-1"-1"0"0,0 1 0 0 0,1 0 1 0 0,0 0-1 0 0,0-1 1 0 0,0 1-1 0 0,2-7 0 0 0,-1 7-452 0 0,1 1-1 0 0,-1 0 1 0 0,1 0 0 0 0,0-1-1 0 0,1 1 1 0 0,-1 0-1 0 0,5-5 1 0 0,-1 2-122 0 0,1 0 1 0 0,0 0 0 0 0,0 1-1 0 0,1 0 1 0 0,0 1-1 0 0,0 0 1 0 0,0 0 0 0 0,18-9-1 0 0,6 0-36 0 0,0 0 0 0 0,1 2 0 0 0,48-11 0 0 0,13 2-2043 0 0,0 3-4359 0 0,-54 12 1566 0 0,-12 2-2890 0 0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8:34.0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0 284 0 0,'0'0'2894'0'0,"-37"11"6232"0"0,27-11-8231 0 0,-2 2-2253 0 0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9:26.6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311 743 940 0 0,'0'0'2325'0'0,"-60"-6"9309"0"0,198 16-10199 0 0,262-16 0 0 0,-263 0-1121 0 0,488-17-335 0 0,-534 20-964 0 0,-89 3 788 0 0,-39 5-1624 0 0,-614 19-652 0 0,366-19 3964 0 0,73-1 67 0 0,209-4-1460 0 0,-13 2 711 0 0,38 3-726 0 0,1-1 1 0 0,0-1-1 0 0,0-1 1 0 0,43-2 0 0 0,-18 0-93 0 0,362 3-386 0 0,238 9 342 0 0,-529-8-525 0 0,-116-4 400 0 0,-21 4-3517 0 0,-190 2-1651 0 0,-113-7 5016 0 0,95-1 1825 0 0,172 2-1275 0 0,-268-9 3451 0 0,319 8-3611 0 0,-50-2 178 0 0,14 2 100 0 0,-54-10-1 0 0,-11 0-259 0 0,10 5 81 0 0,91 6-122 0 0,0-1 1 0 0,-29 0 38 0 0,29 1-49 0 0,-20-2-16 0 0,-7 2 27 0 0,27 0-22 0 0,-1 0-32 0 0,-28 0 58 0 0,30 0-14 0 0,-54-15 452 0 0,-3-34 916 0 0,58 48-1344 0 0,-36-34 830 0 0,36 34-480 0 0,2 0-392 0 0,-1 0-1 0 0,1 0 1 0 0,0 1 0 0 0,0-1 0 0 0,-1 0-1 0 0,1 0 1 0 0,0 0 0 0 0,0 1 0 0 0,0-1-1 0 0,0 0 1 0 0,0 1 0 0 0,0-1 0 0 0,0 1-1 0 0,0-1 1 0 0,0 1 0 0 0,0 0 0 0 0,0-1-1 0 0,1 1 1 0 0,-1 0 0 0 0,0 0 0 0 0,0 0-1 0 0,0 0 1 0 0,0 0 0 0 0,1 0 0 0 0,0 0-1 0 0,33-1-1 0 0,-34 2-2 0 0,339-28-943 0 0,-322 23 46 0 0,-20-1 39 0 0,-28-2-5 0 0,-214-1 1545 0 0,256 8-672 0 0,288 9-5042 0 0,-297-8 4600 0 0,-22 4-1117 0 0,-247 22 5443 0 0,263-27-3763 0 0,-23 6 975 0 0,29-4-1087 0 0,0 0-1 0 0,0-1 1 0 0,0 1 0 0 0,0-1-1 0 0,1 0 1 0 0,-1 0 0 0 0,0 0-1 0 0,1 0 1 0 0,-1 0-1 0 0,1-1 1 0 0,6 0 0 0 0,49 0 17 0 0,-32-1-17 0 0,-10 1-25 0 0,179-5-800 0 0,-193 5 630 0 0,-12 2-1672 0 0,0-1 1623 0 0,0 0 0 0 0,0 0 0 0 0,-18-1-1 0 0,5 0 40 0 0,-31 2-117 0 0,-35 1 822 0 0,-130 21 0 0 0,215-24-339 0 0,-2 1 215 0 0,8-1-125 0 0,17 1 1 0 0,34 1-85 0 0,131 0-36 0 0,257-9 2163 0 0,-125 0-2110 0 0,-188 7-234 0 0,225 20 79 0 0,-195-6 16 0 0,-156-14-76 0 0,17 0-12 0 0,13-1 42 0 0,-30 1-4 0 0,49-4-24 0 0,-45 4-53 0 0,-6 0 55 0 0,1 1 0 0 0,0-1-1 0 0,0 0 1 0 0,0 0 0 0 0,0 0 0 0 0,0-1 0 0 0,-1 1 0 0 0,1 0-1 0 0,0-1 1 0 0,0 1 0 0 0,0-1 0 0 0,-1 1 0 0 0,1-1 0 0 0,0 0-1 0 0,-1 0 1 0 0,1 0 0 0 0,-1 0 0 0 0,1 0 0 0 0,2-2 0 0 0,-4 2-66 0 0,-2-33-132 0 0,-2-35-39 0 0,-3 0 0 0 0,-26-105 0 0 0,23 124-115 0 0,-1-4 286 0 0,11 52 52 0 0,-1-2 39 0 0,4 16 107 0 0,11 80 221 0 0,3 130-1 0 0,-12-133-282 0 0,1-13 275 0 0,-6-74-314 0 0,-8-36-671 0 0,-48-186-679 0 0,13 44 1715 0 0,38 162-402 0 0,1 1 0 0 0,1-1 0 0 0,0 0 0 0 0,0-21 0 0 0,3 33-33 0 0,8 3-272 0 0,-5 7 317 0 0,-1 1 1 0 0,1-1-1 0 0,-2 1 1 0 0,1 0-1 0 0,-1 0 1 0 0,-1 10-1 0 0,5 24 58 0 0,25 77 54 0 0,-29-117-118 0 0,-1 0 7 0 0,0 0 0 0 0,1 0 0 0 0,-1 0 0 0 0,1-1 0 0 0,0 1 1 0 0,0 0-1 0 0,0 0 0 0 0,0-1 0 0 0,0 1 0 0 0,1 0 0 0 0,-1-1 0 0 0,1 1 0 0 0,2 2 0 0 0,-3-5-6 0 0,0 0-1 0 0,0 0 1 0 0,0 0 0 0 0,0 0 0 0 0,-1 0-1 0 0,1-1 1 0 0,0 1 0 0 0,0 0-1 0 0,0-1 1 0 0,0 1 0 0 0,0 0-1 0 0,-1-1 1 0 0,1 1 0 0 0,0-1-1 0 0,0 1 1 0 0,-1-1 0 0 0,1 0-1 0 0,0 1 1 0 0,-1-1 0 0 0,1 0 0 0 0,-1 1-1 0 0,1-1 1 0 0,-1 0 0 0 0,1 0-1 0 0,-1 1 1 0 0,1-1 0 0 0,-1 0-1 0 0,0 0 1 0 0,1 0 0 0 0,-1 0-1 0 0,0 1 1 0 0,0-1 0 0 0,0 0 0 0 0,1-2-1 0 0,5-38 258 0 0,-5 32 12 0 0,-1 7-171 0 0,3-8 487 0 0,1 16-568 0 0,0 1 0 0 0,0 0 0 0 0,0 0 0 0 0,-1 0 0 0 0,0 1 0 0 0,-1-1 0 0 0,3 14 0 0 0,10 59 35 0 0,1 55 55 0 0,-5-78 1375 0 0,-5-58-1323 0 0,1 12-80 0 0,-5-3-35 0 0,7 36 200 0 0,-9-42-150 0 0,-20-2-355 0 0,16-3 222 0 0,0-1 1 0 0,0 0 0 0 0,0 0 0 0 0,0 0 0 0 0,1 0-1 0 0,-6-10 1 0 0,5 8-37 0 0,0 0 1 0 0,0 0-1 0 0,-1 0 0 0 0,0 1 0 0 0,0-1 0 0 0,-1 1 1 0 0,1 1-1 0 0,-7-6 0 0 0,11 10 67 0 0,-16-9-245 0 0,15 10 244 0 0,1-1 0 0 0,-1 1 0 0 0,1 1 0 0 0,-1-1 0 0 0,1 0 0 0 0,-1 0 0 0 0,1 1 0 0 0,0-1 0 0 0,0 0 0 0 0,-1 1 0 0 0,1-1 0 0 0,0 1 0 0 0,0 0 0 0 0,1-1 0 0 0,-1 1 0 0 0,0 0 0 0 0,0-1 0 0 0,0 3 0 0 0,1-2 41 0 0,16 9 946 0 0,59-14-571 0 0,-72 3-380 0 0,48-7 80 0 0,-47 4-122 0 0,1 1 0 0 0,-1-1-1 0 0,0 0 1 0 0,-1 1 0 0 0,1-2 0 0 0,0 1-1 0 0,-1 0 1 0 0,1-1 0 0 0,-1 0-1 0 0,0 0 1 0 0,-1 0 0 0 0,1 0 0 0 0,-1 0-1 0 0,1 0 1 0 0,-1-1 0 0 0,0 1-1 0 0,-1-1 1 0 0,1 1 0 0 0,-1-1 0 0 0,0 0-1 0 0,0 0 1 0 0,-1 0 0 0 0,1 1-1 0 0,-1-10 1 0 0,0-15 14 0 0,-1 0 0 0 0,-1 0 0 0 0,-6-29 0 0 0,4 32 494 0 0,-13-79 726 0 0,-8-64-750 0 0,23 148-401 0 0,-2-1 0 0 0,-7-21 0 0 0,-2-19 252 0 0,6 37-624 0 0,3 39 77 0 0,2 41 458 0 0,-6 439 404 0 0,7-479-1283 0 0,-2-12 141 0 0,-8-24-186 0 0,-8-40-123 0 0,16 49 712 0 0,-4-22 80 0 0,-2 1-1 0 0,-2 0 0 0 0,-25-56 0 0 0,36 89 25 0 0,0-1 0 0 0,-1 0-1 0 0,1 1 1 0 0,0-1 0 0 0,0 1-1 0 0,-1-1 1 0 0,1 0 0 0 0,0 1-1 0 0,-1-1 1 0 0,1 1 0 0 0,0-1-1 0 0,-1 1 1 0 0,1-1 0 0 0,-1 1-1 0 0,1-1 1 0 0,-1 1 0 0 0,1-1-1 0 0,-1 1 1 0 0,1 0-1 0 0,-1-1 1 0 0,0 1 0 0 0,1 0-1 0 0,-1 0 1 0 0,1-1 0 0 0,-1 1-1 0 0,0 0 1 0 0,1 0 0 0 0,-1 0-1 0 0,0 0 1 0 0,1 0 0 0 0,-1 0-1 0 0,0 0 1 0 0,1 0 0 0 0,-1 0-1 0 0,0 0 1 0 0,1 0 0 0 0,-1 0-1 0 0,0 0 1 0 0,1 0 0 0 0,-1 1-1 0 0,1-1 1 0 0,-1 0 0 0 0,0 0-1 0 0,1 1 1 0 0,-1-1 0 0 0,1 1-1 0 0,-1-1 1 0 0,1 0 0 0 0,-1 1-1 0 0,1-1 1 0 0,-1 1 0 0 0,1-1-1 0 0,-1 1 1 0 0,1-1 0 0 0,0 1-1 0 0,-1 0 1 0 0,1-1-1 0 0,0 1 1 0 0,0-1 0 0 0,-1 1-1 0 0,1 0 1 0 0,0-1 0 0 0,0 1-1 0 0,0 0 1 0 0,0-1 0 0 0,0 2-1 0 0,-13 41 7 0 0,15-10-102 0 0,1-1 1 0 0,1 0-1 0 0,1-1 0 0 0,16 49 1 0 0,-13-61 5 0 0,-4-33 69 0 0,-4-36 3 0 0,-3 27 27 0 0,0-1 1 0 0,-2 1-1 0 0,0 1 0 0 0,-2-1 0 0 0,-16-38 0 0 0,22 59-6 0 0,1 2-7 0 0,0 1 5 0 0,0-1 0 0 0,0 0-1 0 0,0 0 1 0 0,0 0 0 0 0,0 0 0 0 0,0 0-1 0 0,0 0 1 0 0,0 0 0 0 0,0 0-1 0 0,0 1 1 0 0,0-1 0 0 0,-1 0 0 0 0,1 0-1 0 0,0 0 1 0 0,0 0 0 0 0,0 0 0 0 0,0 0-1 0 0,0 0 1 0 0,0 0 0 0 0,0 0 0 0 0,0 0-1 0 0,-1 0 1 0 0,1 0 0 0 0,0 0 0 0 0,0 0-1 0 0,0 0 1 0 0,0 0 0 0 0,0 0 0 0 0,0 0-1 0 0,0 0 1 0 0,-1 0 0 0 0,1 0 0 0 0,0 0-1 0 0,0 0 1 0 0,0 0 0 0 0,0 0 0 0 0,0 0-1 0 0,0 0 1 0 0,0 0 0 0 0,-1 0 0 0 0,1 0-1 0 0,0 0 1 0 0,0 0 0 0 0,0 0 0 0 0,0 0-1 0 0,0-1 1 0 0,0 1 0 0 0,0 0 0 0 0,0 0-1 0 0,0 0 1 0 0,0 0 0 0 0,-1 0 0 0 0,1 0-1 0 0,0 0 1 0 0,0 0 0 0 0,0 0 0 0 0,0-1-1 0 0,-3 18 25 0 0,4-5-24 0 0,2 13 2 0 0,1-1 0 0 0,2-1 0 0 0,13 41-1 0 0,-18-62 23 0 0,-1-2-19 0 0,0 1-7 0 0,1-1 1 0 0,-1 0-1 0 0,0 1 1 0 0,0-1-1 0 0,0 0 1 0 0,0 0-1 0 0,0 1 1 0 0,1-1-1 0 0,-1 0 1 0 0,0 0-1 0 0,0 1 1 0 0,0-1-1 0 0,1 0 1 0 0,-1 0 0 0 0,0 1-1 0 0,0-1 1 0 0,1 0-1 0 0,-1 0 1 0 0,0 0-1 0 0,0 0 1 0 0,1 0-1 0 0,-1 1 1 0 0,0-1-1 0 0,1 0 1 0 0,-1 0-1 0 0,0 0 1 0 0,1 0 0 0 0,-1 0-1 0 0,0 0 1 0 0,1 0-1 0 0,-1 0 1 0 0,0 0-1 0 0,1 0 1 0 0,-1 0-1 0 0,0 0 1 0 0,0 0-1 0 0,1 0 1 0 0,-1-1-1 0 0,0 1 1 0 0,1 0-1 0 0,-1 0 1 0 0,0 0 0 0 0,1 0-1 0 0,-1 0 1 0 0,0-1-1 0 0,0 1 1 0 0,1 0-1 0 0,-1 0 1 0 0,0-1-1 0 0,0 1 1 0 0,0 0-1 0 0,1 0 1 0 0,-1-1-1 0 0,0 1 1 0 0,0 0 0 0 0,0 0-1 0 0,0-1 1 0 0,0 1-1 0 0,0 0 1 0 0,1-1-1 0 0,-1 1 1 0 0,0-1-1 0 0,4-15-91 0 0,-1 0-1 0 0,-1-1 0 0 0,0 1 1 0 0,-1-1-1 0 0,-1 0 0 0 0,-3-29 1 0 0,-21-104-374 0 0,23 148 476 0 0,-19-75 82 0 0,19 75-1 0 0,0 2-86 0 0,1 0 0 0 0,0 0 0 0 0,-1 0 1 0 0,1 0-1 0 0,-1 0 0 0 0,1 0 1 0 0,-1 0-1 0 0,1 0 0 0 0,-1 0 1 0 0,1 1-1 0 0,0-1 0 0 0,-1 0 0 0 0,1 0 1 0 0,-1 0-1 0 0,1 1 0 0 0,0-1 1 0 0,-1 0-1 0 0,1 0 0 0 0,-1 1 1 0 0,1-1-1 0 0,0 0 0 0 0,0 1 0 0 0,-1-1 1 0 0,1 0-1 0 0,0 1 0 0 0,-1-1 1 0 0,1 1-1 0 0,0-1 0 0 0,0 0 1 0 0,0 1-1 0 0,0-1 0 0 0,-1 1 0 0 0,1-1 1 0 0,0 1-1 0 0,0-1 0 0 0,0 1 1 0 0,0-1-1 0 0,0 0 0 0 0,0 1 1 0 0,0-1-1 0 0,0 1 0 0 0,0-1 0 0 0,0 1 1 0 0,0-1-1 0 0,1 1 0 0 0,-1 24 157 0 0,0-24-156 0 0,8 84 263 0 0,26 107 1 0 0,-16-102-243 0 0,-13-64-108 0 0,1-1-1 0 0,1 0 1 0 0,2 0-1 0 0,0-1 0 0 0,15 27 1 0 0,-22-48 92 0 0,-1 0 0 0 0,1 0 0 0 0,0-1 0 0 0,0 1 0 0 0,0-1 0 0 0,0 1 0 0 0,1-1 0 0 0,-1 0 0 0 0,1 0 0 0 0,-1 0-1 0 0,1 0 1 0 0,0 0 0 0 0,0-1 0 0 0,-1 1 0 0 0,1-1 0 0 0,0 0 0 0 0,5 2 0 0 0,2-1 83 0 0,-1-1 0 0 0,0 0 0 0 0,1-1 0 0 0,15-1-1 0 0,3 0-361 0 0,-25 2 275 0 0,-1 0 1 0 0,1-1-1 0 0,0 1 1 0 0,-1 0-1 0 0,1 1 1 0 0,-1-1-1 0 0,1 0 1 0 0,-1 1-1 0 0,0-1 1 0 0,0 1-1 0 0,0 0 1 0 0,1-1-1 0 0,-2 1 1 0 0,1 0-1 0 0,0 0 1 0 0,0 1-1 0 0,-1-1 1 0 0,1 0-1 0 0,2 5 0 0 0,23 49 170 0 0,-27-56-176 0 0,10 37 30 0 0,-11-31-137 0 0,-7-27-200 0 0,-3-6 82 0 0,0 0 0 0 0,-18-27 0 0 0,-6-15-374 0 0,34 67 493 0 0,-1-1 9 0 0,1 0 0 0 0,-1 0 1 0 0,0 0-1 0 0,1 0 0 0 0,0 0 0 0 0,0-1 0 0 0,0 1 0 0 0,0 0 1 0 0,0-1-1 0 0,1 1 0 0 0,-1-4 0 0 0,1 5 118 0 0,-6-29 501 0 0,6 30-448 0 0,-5-55 571 0 0,4 51-592 0 0,1 0 1 0 0,0 0-1 0 0,0 0 0 0 0,1 0 0 0 0,-1 0 1 0 0,1 0-1 0 0,0 0 0 0 0,2-5 1 0 0,-3 8 54 0 0,0-2-107 0 0,0 1 14 0 0,-3 8 5 0 0,3-3-15 0 0,4 41-3 0 0,-1-26 6 0 0,5 38-354 0 0,-8-52 329 0 0,0-1 0 0 0,0 1-1 0 0,0-1 1 0 0,-1 1 0 0 0,1-1 0 0 0,-1 1 0 0 0,1-1 0 0 0,-1 0 0 0 0,0 1 0 0 0,0-1 0 0 0,0 0 0 0 0,0 0-1 0 0,0 1 1 0 0,-1-1 0 0 0,1 0 0 0 0,-1 0 0 0 0,1 0 0 0 0,-1-1 0 0 0,-3 4 0 0 0,-1-1 16 0 0,-1 0 0 0 0,0 0 0 0 0,0-1 0 0 0,-1 0 0 0 0,1 0 0 0 0,-1-1 0 0 0,1 0 0 0 0,-1 0 1 0 0,-13 1-1 0 0,-1 1 36 0 0,20-4-9 0 0,-16 12 587 0 0,20-10-581 0 0,-1 0 0 0 0,1 1 0 0 0,0-1-1 0 0,0 0 1 0 0,0 0 0 0 0,0 0 0 0 0,0 0 0 0 0,0-1-1 0 0,0 1 1 0 0,1 0 0 0 0,-1-1 0 0 0,1 0 0 0 0,-1 1-1 0 0,1-1 1 0 0,0 0 0 0 0,-1 0 0 0 0,1-1 0 0 0,0 1-1 0 0,3 0 1 0 0,64 12-1198 0 0,-64-13 979 0 0,31 2-1700 0 0,-13-7-3668 0 0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8:39.8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26 318 1572 0 0,'-26'-15'16402'0'0,"38"20"-16257"0"0,0 0-1 0 0,0 0 0 0 0,0-1 1 0 0,0-1-1 0 0,1 0 0 0 0,0 0 1 0 0,-1-2-1 0 0,1 1 0 0 0,13-2 1 0 0,21 5-65 0 0,589 33 49 0 0,-418-32 54 0 0,-57-3 111 0 0,-159-3-267 0 0,1 0-4 0 0,10 0-14 0 0,19 2 37 0 0,-29-2 186 0 0,0 0-99 0 0,-1 0 1 0 0,1 0 0 0 0,0 0-1 0 0,-1-1 1 0 0,1 1 0 0 0,-1-1 0 0 0,1 1-1 0 0,-1-1 1 0 0,1 0 0 0 0,-1 0-1 0 0,1 0 1 0 0,-1 0 0 0 0,0-1 0 0 0,0 1-1 0 0,3-3 1 0 0,48-63 492 0 0,45-76 1 0 0,-19 24 1404 0 0,-72 108-1784 0 0,-4 7-205 0 0,0-1 0 0 0,-1 1 0 0 0,1 0-1 0 0,1 1 1 0 0,-1-1 0 0 0,7-5 0 0 0,-9 8-25 0 0,1 2-10 0 0,-1-1 0 0 0,1 1-1 0 0,0 0 1 0 0,-1 0 0 0 0,1-1 0 0 0,-1 1 0 0 0,0 0-1 0 0,1 1 1 0 0,-1-1 0 0 0,0 0 0 0 0,1 0 0 0 0,-1 0-1 0 0,1 2 1 0 0,2 1 8 0 0,8 20 139 0 0,-1 0 0 0 0,0 1-1 0 0,-2 0 1 0 0,-1 1 0 0 0,5 30 0 0 0,3 5 95 0 0,18 65 307 0 0,30 98 875 0 0,-64-223-1378 0 0,0 0-1 0 0,1 0 1 0 0,-1 0-1 0 0,0 0 1 0 0,0 0-1 0 0,1 0 1 0 0,-1 0-1 0 0,1 0 1 0 0,-1 0-1 0 0,1 0 1 0 0,-1 0-1 0 0,1 0 1 0 0,0 0-1 0 0,-1 0 1 0 0,1 0-1 0 0,0-1 1 0 0,0 1-1 0 0,-1 0 1 0 0,1-1-1 0 0,0 1 1 0 0,0 0-1 0 0,0-1 1 0 0,0 1-1 0 0,0-1 1 0 0,0 1-1 0 0,0-1 1 0 0,0 0-1 0 0,0 1 1 0 0,0-1-1 0 0,0 0 1 0 0,0 0-1 0 0,0 0 1 0 0,2 1-1 0 0,-1-3-20 0 0,1 1-1 0 0,-1 0 1 0 0,0 0-1 0 0,1-1 1 0 0,-1 1-1 0 0,0-1 1 0 0,0 1 0 0 0,0-1-1 0 0,0 0 1 0 0,0 0-1 0 0,-1 0 1 0 0,1 0-1 0 0,-1 0 1 0 0,3-5-1 0 0,331-539-365 0 0,-334 544 312 0 0,0 0 0 0 0,0 0 0 0 0,0 1 0 0 0,0-1 0 0 0,0 0 0 0 0,0 1 0 0 0,1-1 1 0 0,-1 1-1 0 0,0 0 0 0 0,1-1 0 0 0,-1 1 0 0 0,1 0 0 0 0,0 0 0 0 0,-1 0 0 0 0,1 0 1 0 0,0 0-1 0 0,0 0 0 0 0,0 0 0 0 0,2 0 0 0 0,-2 2 15 0 0,-1-1-1 0 0,1 1 1 0 0,-1 0 0 0 0,1 0-1 0 0,-1-1 1 0 0,0 1 0 0 0,1 0-1 0 0,-1 1 1 0 0,0-1 0 0 0,0 0-1 0 0,0 0 1 0 0,0 0 0 0 0,0 1-1 0 0,0-1 1 0 0,0 0 0 0 0,0 1-1 0 0,0-1 1 0 0,-1 1 0 0 0,1-1-1 0 0,0 1 1 0 0,-1-1 0 0 0,0 1-1 0 0,1 2 1 0 0,48 182 28 0 0,-13-41-30 0 0,-28-119 23 0 0,65 201 322 0 0,-73-226-329 0 0,1 0 0 0 0,-1-1 0 0 0,0 1 0 0 0,1 0 0 0 0,-1 0 0 0 0,1 0 0 0 0,-1 0 0 0 0,1 0 0 0 0,-1-1 0 0 0,1 1 0 0 0,-1 0 0 0 0,1 0 0 0 0,0-1 0 0 0,0 1 0 0 0,-1 0 0 0 0,1-1 0 0 0,0 1 0 0 0,0-1 0 0 0,0 1 0 0 0,0-1 0 0 0,-1 1-1 0 0,1-1 1 0 0,0 0 0 0 0,0 1 0 0 0,0-1 0 0 0,0 0 0 0 0,0 0 0 0 0,0 0 0 0 0,2 0 0 0 0,0 0-1 0 0,-1-1 0 0 0,1 1 0 0 0,0-1 0 0 0,-1 0 0 0 0,1 0 0 0 0,-1 0 0 0 0,1 0 0 0 0,-1-1 0 0 0,1 1 0 0 0,2-4 0 0 0,47-45 15 0 0,-52 50-21 0 0,54-70-28 0 0,76-126 0 0 0,-80 114-21 0 0,-48 81 43 0 0,-1-1 0 0 0,1 0 0 0 0,0 1 0 0 0,-1-1 0 0 0,1 1 0 0 0,0 0-1 0 0,0 0 1 0 0,0-1 0 0 0,0 1 0 0 0,0 1 0 0 0,0-1 0 0 0,0 0 0 0 0,1 0 0 0 0,-1 1 0 0 0,0-1 0 0 0,0 1 0 0 0,1 0 0 0 0,-1-1 0 0 0,0 1 0 0 0,0 0 0 0 0,1 1 0 0 0,-1-1 0 0 0,0 0-1 0 0,4 1 1 0 0,62 19 49 0 0,-50-14-45 0 0,80 21 51 0 0,1-4 1 0 0,194 18 0 0 0,209-19-64 0 0,-205-14-75 0 0,-16-1-204 0 0,-165-12-3486 0 0,-178-32-21233 0 0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8:40.8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123 310 2720 0 0,'4'-11'2523'0'0,"-3"7"-2044"0"0,0 1 0 0 0,0 0 0 0 0,0 1 0 0 0,0-1 0 0 0,0 0-1 0 0,1 0 1 0 0,-1 0 0 0 0,1 1 0 0 0,0-1 0 0 0,0 1 0 0 0,0-1-1 0 0,0 1 1 0 0,0 0 0 0 0,5-4 0 0 0,-6 6-386 0 0,0 1 1 0 0,-1-1-1 0 0,1 0 0 0 0,0 1 1 0 0,-1-1-1 0 0,1 1 1 0 0,0-1-1 0 0,-1 1 1 0 0,1 0-1 0 0,-1-1 0 0 0,1 1 1 0 0,-1 0-1 0 0,1-1 1 0 0,-1 1-1 0 0,0 0 0 0 0,1-1 1 0 0,-1 1-1 0 0,0 0 1 0 0,1 0-1 0 0,-1 0 1 0 0,0-1-1 0 0,0 1 0 0 0,0 0 1 0 0,0 0-1 0 0,0 0 1 0 0,0-1-1 0 0,0 2 0 0 0,2 29 388 0 0,-2-25-138 0 0,2 94 333 0 0,-4 0 0 0 0,-4 0 0 0 0,-30 148-1 0 0,35-241-677 0 0,-2 12-132 0 0,-1-1 0 0 0,-1 0 0 0 0,0 1 0 0 0,-1-2-1 0 0,-1 1 1 0 0,-17 29 0 0 0,24-46 60 0 0,-1 0 0 0 0,1 0 0 0 0,-1 0 0 0 0,1 0 0 0 0,-1 0 0 0 0,1 0 0 0 0,-1 0 0 0 0,0 0 0 0 0,0 0 0 0 0,1-1 0 0 0,-1 1 0 0 0,0 0 0 0 0,0-1 0 0 0,0 1 0 0 0,0 0 0 0 0,0-1 0 0 0,0 1 0 0 0,0-1 0 0 0,0 0 0 0 0,0 1 0 0 0,0-1 0 0 0,0 0 0 0 0,0 1 0 0 0,0-1 0 0 0,-1 0 1 0 0,1 0-1 0 0,0 0 0 0 0,0 0 0 0 0,0 0 0 0 0,0 0 0 0 0,0-1 0 0 0,-2 1 0 0 0,1-2-1 0 0,0 1 0 0 0,1-1 0 0 0,-1 0 1 0 0,0 0-1 0 0,1 0 0 0 0,-1 0 0 0 0,1 0 1 0 0,0 0-1 0 0,-1 0 0 0 0,1 0 0 0 0,0-1 1 0 0,0 1-1 0 0,-1-4 0 0 0,-2-10-45 0 0,0-1-1 0 0,0 0 1 0 0,-1-19 0 0 0,3-20 710 0 0,3 0 1 0 0,1 0-1 0 0,3 0 0 0 0,17-72 1 0 0,3 23 831 0 0,49-131 0 0 0,-74 236-1421 0 0,13-38 196 0 0,23-42-1 0 0,-31 70-189 0 0,0 0 0 0 0,1 1 0 0 0,0 0 0 0 0,1 0 0 0 0,0 0 0 0 0,1 1 0 0 0,-1 0 0 0 0,1 0 0 0 0,13-8 0 0 0,-17 14-12 0 0,-1 0 0 0 0,1 0-1 0 0,-1 1 1 0 0,1 0-1 0 0,0-1 1 0 0,-1 1-1 0 0,1 1 1 0 0,0-1-1 0 0,0 0 1 0 0,0 1 0 0 0,0 0-1 0 0,-1 0 1 0 0,1 0-1 0 0,0 1 1 0 0,0-1-1 0 0,0 1 1 0 0,0 0-1 0 0,5 1 1 0 0,-1 1-3 0 0,-1 0-1 0 0,1 1 1 0 0,0-1-1 0 0,-1 2 1 0 0,0-1-1 0 0,0 1 1 0 0,11 9-1 0 0,-10-7 6 0 0,-1 0 1 0 0,0 1-1 0 0,0-1 0 0 0,-1 1 1 0 0,0 1-1 0 0,0-1 0 0 0,-1 1 1 0 0,-1 0-1 0 0,1 0 0 0 0,-1 1 1 0 0,-1-1-1 0 0,1 1 0 0 0,-2 0 0 0 0,1 0 1 0 0,-1 0-1 0 0,-1 0 0 0 0,0 0 1 0 0,-1 1-1 0 0,1-1 0 0 0,-2 0 1 0 0,0 0-1 0 0,0 0 0 0 0,-3 12 1 0 0,0-6 4 0 0,-1-1 0 0 0,-1 1 0 0 0,0-1 0 0 0,-1-1 0 0 0,0 1 1 0 0,-1-1-1 0 0,-1-1 0 0 0,0 0 0 0 0,-1 0 0 0 0,0 0 1 0 0,-1-1-1 0 0,-1-1 0 0 0,-23 19 0 0 0,-28 7 75 0 0,52-32-51 0 0,0 1 1 0 0,0 0 0 0 0,1 1 0 0 0,0 0 0 0 0,0 0 0 0 0,-11 12 0 0 0,21-17-6 0 0,-1-1-1 0 0,0 1 1 0 0,0 0 0 0 0,0 0 0 0 0,1 0-1 0 0,-1 0 1 0 0,1 0 0 0 0,0 0 0 0 0,-1 0-1 0 0,1 0 1 0 0,0 0 0 0 0,0 0 0 0 0,0 1-1 0 0,1-1 1 0 0,-1 0 0 0 0,0 0 0 0 0,1 0-1 0 0,0 0 1 0 0,0 2 0 0 0,16 40 299 0 0,-15-40-292 0 0,29 64 392 0 0,46 72 0 0 0,-59-112-1079 0 0,34 38 0 0 0,-36-48-1160 0 0,0-1 0 0 0,37 28-1 0 0,-19-26-4516 0 0,-15-15 271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0:21.3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120 64 2400 0 0,'-15'-9'3125'0'0,"-1"0"-849"0"0,5 2-408 0 0,-1 2-580 0 0,0 0-132 0 0,1-2 464 0 0,-5-2-696 0 0,3 2-840 0 0,-1 2-864 0 0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8:41.1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256 128 1836 0 0,'-17'-53'8434'0'0,"14"46"-7801"0"0,-1 0 0 0 0,0 0-1 0 0,1 0 1 0 0,-2 1 0 0 0,1-1 0 0 0,-1 1 0 0 0,0 0 0 0 0,-10-8 0 0 0,14 13-597 0 0,-1 0 0 0 0,1 0 0 0 0,-1 0-1 0 0,1 1 1 0 0,-1-1 0 0 0,1 1 0 0 0,-1-1-1 0 0,1 1 1 0 0,-1 0 0 0 0,0-1 0 0 0,1 1 0 0 0,-1 0-1 0 0,1 0 1 0 0,-1 0 0 0 0,0 0 0 0 0,1 0 0 0 0,-1 0-1 0 0,0 1 1 0 0,1-1 0 0 0,-1 1 0 0 0,1-1 0 0 0,-1 1-1 0 0,1-1 1 0 0,-1 1 0 0 0,1 0 0 0 0,-1 0 0 0 0,1 0-1 0 0,0 0 1 0 0,-1 0 0 0 0,1 0 0 0 0,0 0 0 0 0,0 0-1 0 0,0 0 1 0 0,0 0 0 0 0,0 1 0 0 0,0-1 0 0 0,-1 2-1 0 0,-4 6 137 0 0,0-1 0 0 0,0 1-1 0 0,1 1 1 0 0,-4 10-1 0 0,-4 13 184 0 0,1 0-1 0 0,2 1 1 0 0,1 1-1 0 0,-7 69 0 0 0,5 141 121 0 0,9-116-1607 0 0,2-109 310 0 0,-5 47-1121 0 0,4-63 1292 0 0,1 0 0 0 0,-1 0 0 0 0,0 0 0 0 0,0 0 0 0 0,-1 0 0 0 0,1 0 0 0 0,-1-1 0 0 0,0 1 0 0 0,0 0 0 0 0,0-1 0 0 0,-1 1 1 0 0,1-1-1 0 0,-4 3 0 0 0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8:41.5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0 107 1764 0 0,'0'-3'619'0'0,"1"0"0"0"0,-1-1-1 0 0,0 1 1 0 0,1 0 0 0 0,0 0-1 0 0,-1-1 1 0 0,1 1 0 0 0,1 0-1 0 0,-1 0 1 0 0,0 0 0 0 0,1 0-1 0 0,0 0 1 0 0,-1 0 0 0 0,1 1-1 0 0,0-1 1 0 0,0 1 0 0 0,4-4-1 0 0,-1 2-161 0 0,0 0-1 0 0,0 0 0 0 0,1 1 0 0 0,0-1 1 0 0,-1 1-1 0 0,1 1 0 0 0,0-1 0 0 0,9-2 0 0 0,9 0-158 0 0,0 0-1 0 0,1 2 0 0 0,38-2 1 0 0,86 7-2825 0 0,-51 7-4459 0 0,-63-6 707 0 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8:42.8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331 1 200 0 0,'0'0'6904'0'0,"20"6"889"0"0,-20-6-7731 0 0,0 0 0 0 0,0 1 0 0 0,1-1 1 0 0,-1 0-1 0 0,0 0 0 0 0,0 0 0 0 0,0 0 0 0 0,0 0 0 0 0,1 0 0 0 0,-24 13 1044 0 0,-42 16-1518 0 0,55-25 786 0 0,-27 12-314 0 0,-75 35 62 0 0,99-45-28 0 0,0 2 1 0 0,1 0-1 0 0,0 0 1 0 0,1 1-1 0 0,0 0 0 0 0,-12 14 1 0 0,22-22-53 0 0,0 1 0 0 0,0-1-1 0 0,0 1 1 0 0,0 0 0 0 0,0-1 0 0 0,0 1 0 0 0,0 0 0 0 0,1 0-1 0 0,-1 0 1 0 0,1 0 0 0 0,-1-1 0 0 0,1 1 0 0 0,0 0 0 0 0,0 0-1 0 0,0 0 1 0 0,0 0 0 0 0,0 0 0 0 0,0 0 0 0 0,0 0-1 0 0,1 0 1 0 0,-1-1 0 0 0,1 1 0 0 0,-1 0 0 0 0,1 0 0 0 0,0 0-1 0 0,0-1 1 0 0,0 1 0 0 0,0 0 0 0 0,0-1 0 0 0,0 1 0 0 0,0-1-1 0 0,0 1 1 0 0,1-1 0 0 0,-1 0 0 0 0,3 3 0 0 0,6 5 66 0 0,1 0 0 0 0,0-1 0 0 0,22 14 0 0 0,-23-16-95 0 0,14 10-134 0 0,0 1 0 0 0,-1 2 0 0 0,0 0 0 0 0,-2 1 0 0 0,0 1 0 0 0,24 32-1 0 0,-33-35-2808 0 0,-1-1-1 0 0,18 38 0 0 0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8:43.4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129 14 2596 0 0,'0'0'6255'0'0,"-24"-8"-2765"0"0,6 4-3996 0 0,-10 3-1148 0 0,-9 1-3724 0 0,16 0 2979 0 0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8:43.7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200 3 504 0 0,'-4'0'1686'0'0,"-51"-1"2461"0"0,-6 0-2792 0 0,3 6-4497 0 0,52-4 1886 0 0,-9-1 366 0 0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8:44.0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 5 696 0 0,'-4'0'1556'0'0,"-66"-3"4201"0"0,68 3-5272 0 0,-33-1 1701 0 0,22 1-5714 0 0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8:47.6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1730 344 0 0,'0'0'4930'0'0,"13"-5"-3334"0"0,61-7 13855 0 0,-63 10-13514 0 0,12 3-3254 0 0,-21-1 2045 0 0,318-5-166 0 0,235 5 111 0 0,-454 4-644 0 0,88 6 129 0 0,-174-9 34 0 0,-8 1 151 0 0,0-2 0 0 0,1 1 0 0 0,-1-1 0 0 0,1 0 0 0 0,12-2 0 0 0,-17 1-233 0 0,21-29 38 0 0,164-277 1746 0 0,-173 281-1368 0 0,-15 24-511 0 0,1 1 0 0 0,0-1 0 0 0,0 1 0 0 0,0-1 0 0 0,0 0 0 0 0,0 1 1 0 0,1 0-1 0 0,-1-1 0 0 0,0 1 0 0 0,1 0 0 0 0,-1 0 0 0 0,1-1 0 0 0,2 0 0 0 0,-4 2-8 0 0,1 0 1 0 0,0 0-1 0 0,-1-1 1 0 0,1 1 0 0 0,0 0-1 0 0,-1 0 1 0 0,1 0 0 0 0,0 0-1 0 0,-1 0 1 0 0,1 1-1 0 0,-1-1 1 0 0,1 0 0 0 0,0 0-1 0 0,-1 0 1 0 0,1 0-1 0 0,-1 1 1 0 0,1-1 0 0 0,0 0-1 0 0,-1 1 1 0 0,1-1-1 0 0,-1 0 1 0 0,1 1 0 0 0,-1-1-1 0 0,1 1 1 0 0,0 0 0 0 0,3 4 37 0 0,-1 1 0 0 0,1-1 0 0 0,-1 1 0 0 0,0 0 0 0 0,-1 0 0 0 0,3 6 1 0 0,-1-2-1 0 0,153 388 1933 0 0,-152-387-1978 0 0,3-6 0 0 0,5-8 0 0 0,-7-2 0 0 0,0 0 0 0 0,-1 0 0 0 0,0-1 0 0 0,0 0 0 0 0,0 0 0 0 0,-1 0 0 0 0,1-1 0 0 0,-2 1 0 0 0,7-15 0 0 0,6-9 0 0 0,105-182 0 0 0,-1 1 0 0 0,-113 200 0 0 0,1 7 0 0 0,-8 4 0 0 0,1 0 0 0 0,0 0 0 0 0,0 0 0 0 0,0 0 0 0 0,-1 0 0 0 0,1 0 0 0 0,0 1 0 0 0,0-1 0 0 0,-1 0 0 0 0,1 0 0 0 0,0 1 0 0 0,0-1 0 0 0,-1 1 0 0 0,1-1 0 0 0,0 0 0 0 0,-1 1 0 0 0,1-1 0 0 0,-1 1 0 0 0,1 0 0 0 0,-1-1 0 0 0,1 1 0 0 0,-1-1 0 0 0,1 1 0 0 0,-1 0 0 0 0,1 0 0 0 0,-1-1 0 0 0,0 1 0 0 0,1 0 0 0 0,-1-1 0 0 0,0 2 0 0 0,11 16 0 0 0,-2 0 0 0 0,0 1 0 0 0,-1 0 0 0 0,0 0 0 0 0,6 31 0 0 0,13 30 0 0 0,0-7 0 0 0,-16-39 0 0 0,3 0 0 0 0,30 57 0 0 0,-36-79 0 0 0,0-3 0 0 0,6-6 0 0 0,3-7 0 0 0,-13 2 0 0 0,1 1 0 0 0,-1-1 0 0 0,0 0 0 0 0,0-1 0 0 0,0 1 0 0 0,0-1 0 0 0,0 1 0 0 0,-1-1 0 0 0,1 0 0 0 0,-1-1 0 0 0,0 1 0 0 0,0-1 0 0 0,0 1 0 0 0,3-6 0 0 0,0 1 0 0 0,128-186 0 0 0,-101 144 0 0 0,-27 40 0 0 0,0 3 0 0 0,4 1 0 0 0,7 3 0 0 0,-7 2 0 0 0,0 1 0 0 0,1-1 0 0 0,-1 2 0 0 0,0-1 0 0 0,0 2 0 0 0,19 4 0 0 0,1-1 0 0 0,585 46-233 0 0,-234-23-1740 0 0,-377-28 1940 0 0,-1 0 4 0 0,9 1 5 0 0,48 7-85 0 0,-57-7 98 0 0,38 7-5 0 0,140 18 81 0 0,-91-24-17 0 0,-87-2-49 0 0,7-1 1 0 0,-6 2 38 0 0,1-1 0 0 0,-1 0 0 0 0,1 0 0 0 0,0 0 0 0 0,-1-1 0 0 0,1 0 0 0 0,4-1 0 0 0,-9-3-38 0 0,-1-1 1 0 0,1 1 0 0 0,-1-1-1 0 0,-1 1 1 0 0,1 0-1 0 0,-1-1 1 0 0,0 1 0 0 0,0 0-1 0 0,0 0 1 0 0,-4-5 0 0 0,-10-30 22 0 0,-5-71-13 0 0,6 0 0 0 0,-4-168 0 0 0,16 202-11 0 0,4-339 195 0 0,3 170 518 0 0,-6 188-564 0 0,1 31-120 0 0,1 0 1 0 0,5-48-1 0 0,-5 73-45 0 0,0-2-1393 0 0,1-19 3665 0 0,0 16-5221 0 0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8:48.8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22 262 580 0 0,'-4'-7'1549'0'0,"1"-1"1"0"0,0 1-1 0 0,1-1 1 0 0,-1 0-1 0 0,2 1 0 0 0,-3-17 1 0 0,3 9-235 0 0,0 1 0 0 0,1-1 0 0 0,1 0 0 0 0,1 1 0 0 0,4-23 0 0 0,-5 33-1200 0 0,0-1 0 0 0,0 1 0 0 0,1-1 0 0 0,0 1 0 0 0,0 0-1 0 0,0 0 1 0 0,0 0 0 0 0,1 0 0 0 0,-1 0 0 0 0,1 0 0 0 0,0 0-1 0 0,0 1 1 0 0,0 0 0 0 0,1-1 0 0 0,-1 1 0 0 0,1 1 0 0 0,0-1-1 0 0,0 0 1 0 0,0 1 0 0 0,0 0 0 0 0,5-2 0 0 0,-6 3-114 0 0,1 0 0 0 0,0 0 1 0 0,-1 1-1 0 0,1-1 0 0 0,-1 1 0 0 0,1 0 1 0 0,0 0-1 0 0,-1 1 0 0 0,1-1 0 0 0,0 1 1 0 0,-1-1-1 0 0,1 1 0 0 0,-1 0 0 0 0,1 1 1 0 0,-1-1-1 0 0,1 1 0 0 0,-1-1 0 0 0,0 1 1 0 0,0 0-1 0 0,0 0 0 0 0,0 0 0 0 0,0 1 1 0 0,0-1-1 0 0,-1 1 0 0 0,1-1 0 0 0,-1 1 1 0 0,3 4-1 0 0,7 9-53 0 0,-1 2-1 0 0,0 0 1 0 0,-2 0-1 0 0,0 0 1 0 0,-1 1 0 0 0,-1 1-1 0 0,0-1 1 0 0,4 26-1 0 0,-4-11-44 0 0,-2 0 0 0 0,-1 1 0 0 0,-2-1 0 0 0,-2 40 0 0 0,-6 33 2569 0 0,5-122-1663 0 0,7-18-316 0 0,1 1 1 0 0,2 0-1 0 0,1 1 0 0 0,2 0 0 0 0,29-57 0 0 0,-34 74-575 0 0,1 0 0 0 0,1 0 0 0 0,0 1 1 0 0,1 1-1 0 0,1 0 0 0 0,0 0 0 0 0,0 1 0 0 0,1 0 0 0 0,0 1 0 0 0,1 0 0 0 0,0 1 0 0 0,1 0 0 0 0,0 1 0 0 0,21-8 0 0 0,-27 13-381 0 0,-1 1-1 0 0,0 0 0 0 0,1 1 0 0 0,-1 0 1 0 0,1 0-1 0 0,-1 0 0 0 0,1 1 0 0 0,-1 0 1 0 0,1 1-1 0 0,0-1 0 0 0,-1 2 0 0 0,1-1 1 0 0,-1 1-1 0 0,10 3 0 0 0,-9-1-968 0 0,0-1 0 0 0,0 1-1 0 0,0 1 1 0 0,-1 0 0 0 0,0 0 0 0 0,0 0-1 0 0,9 9 1 0 0,-5-2-3682 0 0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8:49.4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 73 1912 0 0,'0'0'2953'0'0,"-13"-29"7881"0"0,-14 1-8049 0 0,20 27-2714 0 0,0 0 0 0 0,0 0 0 0 0,0 1 0 0 0,1-1 0 0 0,-1 2 0 0 0,0-1 1 0 0,0 1-1 0 0,0 0 0 0 0,0 1 0 0 0,1-1 0 0 0,-1 1 0 0 0,0 1 0 0 0,1-1 0 0 0,0 1 1 0 0,0 0-1 0 0,0 1 0 0 0,0-1 0 0 0,0 1 0 0 0,-6 6 0 0 0,8-7-44 0 0,0 0 1 0 0,0 1-1 0 0,1 0 0 0 0,-1 0 0 0 0,1 0 0 0 0,0 1 1 0 0,0-1-1 0 0,0 1 0 0 0,0 0 0 0 0,1-1 0 0 0,0 1 1 0 0,0 0-1 0 0,0 0 0 0 0,1 1 0 0 0,-1-1 0 0 0,1 0 1 0 0,1 0-1 0 0,-1 1 0 0 0,1-1 0 0 0,0 1 0 0 0,0-1 1 0 0,0 0-1 0 0,1 1 0 0 0,0-1 0 0 0,0 0 0 0 0,2 6 1 0 0,-1-5-113 0 0,0-1 0 0 0,0 1 0 0 0,1-1 0 0 0,-1 0 1 0 0,1 0-1 0 0,1 0 0 0 0,-1 0 0 0 0,1 0 1 0 0,0-1-1 0 0,0 0 0 0 0,0 0 0 0 0,0 0 0 0 0,1 0 1 0 0,-1 0-1 0 0,1-1 0 0 0,0 0 0 0 0,0 0 1 0 0,1 0-1 0 0,-1-1 0 0 0,1 0 0 0 0,-1 0 0 0 0,1 0 1 0 0,-1-1-1 0 0,1 0 0 0 0,0 0 0 0 0,0 0 1 0 0,0 0-1 0 0,11-2 0 0 0,-10 1 61 0 0,0-1 0 0 0,0 0 0 0 0,0 0 0 0 0,0-1 0 0 0,-1 1 1 0 0,1-2-1 0 0,0 1 0 0 0,-1-1 0 0 0,0 0 0 0 0,0 0 0 0 0,0-1 0 0 0,0 1 0 0 0,0-1 0 0 0,-1-1 0 0 0,1 1 0 0 0,-1-1 1 0 0,-1 0-1 0 0,1 0 0 0 0,0-1 0 0 0,-1 1 0 0 0,0-1 0 0 0,-1 0 0 0 0,1 0 0 0 0,2-8 0 0 0,-3 7 169 0 0,-1 0 0 0 0,0 0-1 0 0,0 0 1 0 0,0 0 0 0 0,-1 0 0 0 0,0 0-1 0 0,-1 0 1 0 0,0-1 0 0 0,0 1-1 0 0,0 0 1 0 0,-1 0 0 0 0,0-1-1 0 0,-1 1 1 0 0,-2-9 0 0 0,2 12-262 0 0,1 0 0 0 0,-1 0 0 0 0,0 0 1 0 0,0 0-1 0 0,-1 0 0 0 0,1 1 0 0 0,-1-1 0 0 0,0 1 0 0 0,0 0 1 0 0,0 0-1 0 0,0 0 0 0 0,-1 0 0 0 0,1 0 0 0 0,-1 1 0 0 0,0-1 1 0 0,0 1-1 0 0,0 0 0 0 0,0 0 0 0 0,0 1 0 0 0,0-1 0 0 0,0 1 1 0 0,0 0-1 0 0,-8-1 0 0 0,-8 3-3145 0 0,-7 10-8023 0 0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8:57.8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42 2116 0 0,'0'0'4063'0'0,"-2"-29"8019"0"0,6 27-11957 0 0,0 0-1 0 0,0 0 1 0 0,1 1 0 0 0,-1-1 0 0 0,1 1-1 0 0,-1 0 1 0 0,1 1 0 0 0,-1-1-1 0 0,1 1 1 0 0,0-1 0 0 0,-1 1-1 0 0,7 1 1 0 0,67 11-579 0 0,-31-4-845 0 0,-39-8 955 0 0,40 6-3096 0 0,-3 5-4944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0:21.6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3064 0 0,'3'19'12738'0'0,"0"-3"-12317"0"0,4 21-169 0 0,-2 0 0 0 0,1 44-1 0 0,0 5-167 0 0,3-18-49 0 0,3 0 0 0 0,4 0 0 0 0,2-1 0 0 0,3-1 0 0 0,34 71 0 0 0,-50-126-388 0 0,1 0 0 0 0,0 0 0 0 0,12 16 0 0 0,7-4-2332 0 0,7-10-3351 0 0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8:58.1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2292 0 0,'2'6'8297'0'0,"1"-2"-7767"0"0,6-1-169 0 0,0 0 0 0 0,0-1 0 0 0,0-1-1 0 0,0 1 1 0 0,0-1 0 0 0,15-1 0 0 0,20 3-1017 0 0,-23 0-1189 0 0,-1-1 1 0 0,29-1-1 0 0,-37-1-403 0 0,13 0-555 0 0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8:58.7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142 67 2196 0 0,'1'-32'10900'0'0,"0"28"-10836"0"0,-1 2 376 0 0,0 1 0 0 0,0-1-1 0 0,0 0 1 0 0,0 1 0 0 0,0-1 0 0 0,0 1 0 0 0,-1-1 0 0 0,1 1 0 0 0,0-1 0 0 0,-1 1 0 0 0,1-1 0 0 0,-1 1 0 0 0,1-1 0 0 0,-1 1 0 0 0,0 0 0 0 0,0-1 0 0 0,-1-1 0 0 0,0 2-365 0 0,-31 20 247 0 0,23-10-230 0 0,1 0 0 0 0,0 1 0 0 0,1 0 0 0 0,0 0 0 0 0,1 1 0 0 0,0 0-1 0 0,1 0 1 0 0,0 0 0 0 0,0 1 0 0 0,1 0 0 0 0,1 0 0 0 0,0 1 0 0 0,1-1 0 0 0,0 1 0 0 0,1 0 0 0 0,1 0 0 0 0,-1 13 0 0 0,2-18-108 0 0,-1-1 1 0 0,2 1-1 0 0,-1 0 1 0 0,1-1-1 0 0,0 1 1 0 0,0-1-1 0 0,1 1 0 0 0,0-1 1 0 0,1 0-1 0 0,0 0 1 0 0,0 0-1 0 0,0 0 1 0 0,1 0-1 0 0,0 0 1 0 0,0-1-1 0 0,0 0 1 0 0,1 0-1 0 0,0 0 1 0 0,0-1-1 0 0,1 1 1 0 0,0-1-1 0 0,0-1 0 0 0,0 1 1 0 0,0-1-1 0 0,1 0 1 0 0,-1 0-1 0 0,1-1 1 0 0,0 0-1 0 0,14 5 1 0 0,-15-7-24 0 0,0 0 1 0 0,-1-1 0 0 0,1 1 0 0 0,0-1-1 0 0,0 0 1 0 0,0-1 0 0 0,0 0 0 0 0,-1 1-1 0 0,1-2 1 0 0,0 1 0 0 0,-1-1-1 0 0,1 0 1 0 0,0 0 0 0 0,-1 0 0 0 0,0-1-1 0 0,0 0 1 0 0,0 0 0 0 0,0 0-1 0 0,0 0 1 0 0,-1-1 0 0 0,1 0 0 0 0,-1 0-1 0 0,0 0 1 0 0,0-1 0 0 0,0 1-1 0 0,-1-1 1 0 0,0 0 0 0 0,5-9 0 0 0,-5 9 167 0 0,1-1 1 0 0,-1 1 0 0 0,-1-1-1 0 0,1 0 1 0 0,-1 0-1 0 0,0 0 1 0 0,-1 0 0 0 0,1-1-1 0 0,-1 1 1 0 0,0 0 0 0 0,-1-1-1 0 0,0 1 1 0 0,0 0 0 0 0,0-1-1 0 0,0 1 1 0 0,-1 0 0 0 0,0-1-1 0 0,-1 1 1 0 0,1 0-1 0 0,-1 0 1 0 0,-1 0 0 0 0,1 0-1 0 0,-1 0 1 0 0,0 1 0 0 0,0-1-1 0 0,-6-7 1 0 0,-3 1 78 0 0,0 0 0 0 0,-1 0 0 0 0,0 2 0 0 0,-1-1 1 0 0,0 2-1 0 0,-22-12 0 0 0,19 13-1080 0 0,-1 0-1 0 0,0 2 1 0 0,-19-6 0 0 0,10 13-4546 0 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8:59.5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 2400 0 0,'14'-14'15612'0'0,"0"11"-15225"0"0,1 1 0 0 0,-1 0 1 0 0,1 1-1 0 0,0 1 0 0 0,-1 0 1 0 0,17 3-1 0 0,31 5-3670 0 0,-3 3-7138 0 0,-46-8 5806 0 0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8:59.8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0 2560 0 0,'-1'1'304'0'0,"1"-1"1"0"0,-1 0-1 0 0,0 1 0 0 0,0-1 0 0 0,0 0 0 0 0,-5 5 2434 0 0,5-4-2434 0 0,1 0 1 0 0,-1-1-1 0 0,1 1 0 0 0,-1 0 0 0 0,1 0 0 0 0,0 0 1 0 0,-1-1-1 0 0,1 1 0 0 0,0 0 0 0 0,0 0 0 0 0,-1 0 1 0 0,1 0-1 0 0,0 1 0 0 0,1-1-117 0 0,-1 0-1 0 0,1 0 1 0 0,0 0 0 0 0,0 0 0 0 0,0 0-1 0 0,0 0 1 0 0,0 0 0 0 0,0 0-1 0 0,0 0 1 0 0,0-1 0 0 0,0 1 0 0 0,0 0-1 0 0,1-1 1 0 0,-1 1 0 0 0,0-1-1 0 0,3 1 1 0 0,65 16-108 0 0,-60-16 435 0 0,111 20-2887 0 0,-39-12-4482 0 0,-63-7 3338 0 0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9:00.9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7 134 2084 0 0,'2'-31'11671'0'0,"2"27"-11417"0"0,0-1 1 0 0,1 1 0 0 0,-1 1 0 0 0,1-1 0 0 0,0 1 0 0 0,0 0 0 0 0,0 0 0 0 0,0 0 0 0 0,0 0 0 0 0,1 1 0 0 0,-1 0-1 0 0,1 1 1 0 0,0-1 0 0 0,0 1 0 0 0,-1 0 0 0 0,1 0 0 0 0,0 1 0 0 0,0-1 0 0 0,0 1 0 0 0,0 1 0 0 0,9 1-1 0 0,-10-2-260 0 0,0 1 0 0 0,-1 0 0 0 0,1 0 0 0 0,0 1 0 0 0,-1-1 0 0 0,1 1 0 0 0,-1 0-1 0 0,0 1 1 0 0,0-1 0 0 0,0 0 0 0 0,0 1 0 0 0,0 0 0 0 0,0 0 0 0 0,-1 0 0 0 0,1 1 0 0 0,-1-1-1 0 0,0 1 1 0 0,0 0 0 0 0,0 0 0 0 0,-1 0 0 0 0,1 0 0 0 0,-1 0 0 0 0,0 0 0 0 0,0 1-1 0 0,-1-1 1 0 0,1 1 0 0 0,1 8 0 0 0,-2 0 9 0 0,-1-1 1 0 0,0 1-1 0 0,0 0 0 0 0,-1 0 1 0 0,-1 0-1 0 0,0 0 0 0 0,-1-1 1 0 0,0 1-1 0 0,-1-1 0 0 0,-1 0 0 0 0,1 0 1 0 0,-2 0-1 0 0,-11 18 0 0 0,-9 10 532 0 0,-1-1-1 0 0,-41 44 1 0 0,67-82-507 0 0,-53 52 1966 0 0,53-52-1772 0 0,-8 2 470 0 0,11-12-660 0 0,1 1 1 0 0,-1 0 0 0 0,2-1-1 0 0,-1 1 1 0 0,1 0-1 0 0,0 0 1 0 0,7-9 0 0 0,44-58-63 0 0,-32 45 30 0 0,23-25 246 0 0,2 2 1 0 0,2 2 0 0 0,3 3 0 0 0,99-72 0 0 0,-88 71 1273 0 0,-63 48-1496 0 0,0 1-22 0 0,-1 0 0 0 0,0 0-1 0 0,0 0 1 0 0,0 0 0 0 0,0 0 0 0 0,0 0 0 0 0,1 0 0 0 0,-1 0 0 0 0,0 0 0 0 0,0 0 0 0 0,0 0-1 0 0,0 0 1 0 0,0 0 0 0 0,1 0 0 0 0,-1 0 0 0 0,0 0 0 0 0,0 0 0 0 0,0 0 0 0 0,0 0 0 0 0,0 0 0 0 0,1 0-1 0 0,-1 0 1 0 0,0 0 0 0 0,0 0 0 0 0,0 0 0 0 0,0-1 0 0 0,0 1 0 0 0,0 0 0 0 0,0 0 0 0 0,1 0-1 0 0,-1 0 1 0 0,0 0 0 0 0,0 0 0 0 0,0 0 0 0 0,0-1 0 0 0,0 1 0 0 0,0 0 0 0 0,0 0 0 0 0,0 0-1 0 0,0 0 1 0 0,0 0 0 0 0,0-1 0 0 0,0 1 0 0 0,0 0 0 0 0,0 0 0 0 0,0 0 0 0 0,0 0 0 0 0,0 0 0 0 0,0-1-1 0 0,0 1 1 0 0,0 0 0 0 0,0 0 0 0 0,0 0 0 0 0,0 0 0 0 0,0 0 0 0 0,0-1 0 0 0,0 1 0 0 0,-1 0 3 0 0,0-1 1 0 0,0 1 0 0 0,0 0 0 0 0,1 0-1 0 0,-1 0 1 0 0,0 0 0 0 0,0-1 0 0 0,0 1 0 0 0,0 0-1 0 0,0 0 1 0 0,0 1 0 0 0,1-1 0 0 0,-1 0 0 0 0,0 0-1 0 0,0 0 1 0 0,0 0 0 0 0,0 1 0 0 0,0-1 0 0 0,1 1-1 0 0,-2-1 1 0 0,-16 8 93 0 0,0 0 0 0 0,1 1 0 0 0,0 0 0 0 0,1 1-1 0 0,0 1 1 0 0,0 1 0 0 0,1 0 0 0 0,1 1 0 0 0,0 1 0 0 0,1 0 0 0 0,0 1-1 0 0,-20 31 1 0 0,28-37-46 0 0,-1 1 0 0 0,1-1-1 0 0,1 1 1 0 0,0 0 0 0 0,0 0-1 0 0,1 1 1 0 0,0-1 0 0 0,1 1-1 0 0,0 0 1 0 0,1 0 0 0 0,0-1-1 0 0,1 1 1 0 0,0 0-1 0 0,0 0 1 0 0,1 0 0 0 0,1 0-1 0 0,0-1 1 0 0,0 1 0 0 0,1-1-1 0 0,1 1 1 0 0,0-1 0 0 0,0 0-1 0 0,1 0 1 0 0,9 15 0 0 0,-3-10-284 0 0,-1-1 1 0 0,2 0-1 0 0,0-1 0 0 0,0 0 1 0 0,1-1-1 0 0,1 0 1 0 0,0-1-1 0 0,1-1 0 0 0,0 0 1 0 0,0-1-1 0 0,20 8 1 0 0,-20-10-1566 0 0,0-2-1 0 0,29 7 1 0 0,-30-9-872 0 0,1-1 0 0 0,-1-1 0 0 0,20 0 0 0 0,-8-2-5719 0 0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9:02.8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9 524 0 0,'0'0'2279'0'0,"-24"3"8129"0"0,357-9-5766 0 0,64 0-4217 0 0,873 31 155 0 0,-1094-17 338 0 0,-172-8-874 0 0,29 2 152 0 0,-30-2-152 0 0,18-1 101 0 0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9:09.2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1285 1160 3104 0 0,'-1'46'25497'0'0,"-10"-79"-24011"0"0,-8-46-1870 0 0,-29-217 632 0 0,-38-211-642 0 0,80 476 406 0 0,-25-102-89 0 0,30 129 69 0 0,1-1 3 0 0,0 0 0 0 0,0 1 1 0 0,-1-1-1 0 0,1 1 0 0 0,-1-1 0 0 0,0 1 0 0 0,0-1 0 0 0,-2-4 0 0 0,-2-7-26 0 0,4 14 18 0 0,-6-16-266 0 0,-9 16 129 0 0,-1 1 0 0 0,1 0-1 0 0,-24 3 1 0 0,2-1-203 0 0,-366-21-1053 0 0,13 1 913 0 0,369 19-43 0 0,0 1-1 0 0,1 1 1 0 0,-1 1 0 0 0,-26 8 0 0 0,45-10 244 0 0,2 4-475 0 0,1-4 596 0 0,0 0 1 0 0,0-1 0 0 0,0 1 0 0 0,-1 0-1 0 0,1-1 1 0 0,0 1 0 0 0,0 0-1 0 0,0-1 1 0 0,0 1 0 0 0,0 0 0 0 0,0-1-1 0 0,1 1 1 0 0,-1 0 0 0 0,0-1-1 0 0,0 1 1 0 0,0 0 0 0 0,1-1 0 0 0,-1 1-1 0 0,0 0 1 0 0,0-1 0 0 0,1 1-1 0 0,-1-1 1 0 0,1 1 0 0 0,-1-1-1 0 0,0 1 1 0 0,1-1 0 0 0,-1 1 0 0 0,1-1-1 0 0,0 1 1 0 0,-1-1 0 0 0,1 0-1 0 0,-1 1 1 0 0,1-1 0 0 0,-1 0 0 0 0,1 1-1 0 0,0-1 1 0 0,-1 0 0 0 0,1 0-1 0 0,1 1 1 0 0,24 8-7883 0 0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9:09.6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395 23 68 0 0,'12'-23'16184'0'0,"-19"31"-15932"0"0,-1 0 1 0 0,1 0-1 0 0,-2-1 0 0 0,1 0 0 0 0,-1 0 0 0 0,0-1 1 0 0,0-1-1 0 0,-1 1 0 0 0,-10 3 0 0 0,-14 10 106 0 0,-12 9-74 0 0,16-12-88 0 0,1 1-1 0 0,1 1 1 0 0,1 2 0 0 0,1 1 0 0 0,-46 46 0 0 0,70-64-160 0 0,0 0 1 0 0,0-1-1 0 0,1 1 0 0 0,-1 0 0 0 0,0 0 0 0 0,1 0 1 0 0,0 0-1 0 0,0 0 0 0 0,0 0 0 0 0,0 1 1 0 0,0-1-1 0 0,1 0 0 0 0,-1 0 0 0 0,1 1 0 0 0,0-1 1 0 0,0 0-1 0 0,1 7 0 0 0,0-5 0 0 0,1 1 0 0 0,0-1 0 0 0,0 1 0 0 0,0-1 0 0 0,0 0 0 0 0,1 0 0 0 0,0 0 0 0 0,0 0 0 0 0,6 7 0 0 0,7 5 11 0 0,0-1-1 0 0,2 0 1 0 0,37 26 0 0 0,-50-38-47 0 0,142 91-1324 0 0,-39-26-1864 0 0,-6 7-5630 0 0,-80-56 2762 0 0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9:10.4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0 214 2164 0 0,'5'-54'9285'0'0,"-2"15"-512"0"0,12-62 0 0 0,-8 82-6996 0 0,-4 21-689 0 0,1 30-355 0 0,-4-27-730 0 0,7 119 37 0 0,5 324 91 0 0,-19-336-187 0 0,7-110-323 0 0,-2 7-1100 0 0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9:10.9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25 467 1100 0 0,'-5'-10'1566'0'0,"1"-1"0"0"0,1 1 0 0 0,0-1 0 0 0,0 0 0 0 0,1 0 0 0 0,-1-12 0 0 0,2 5-38 0 0,1-1 0 0 0,0 1 0 0 0,4-23 0 0 0,1 12 130 0 0,2 0 0 0 0,0 0 0 0 0,2 0 0 0 0,15-33 0 0 0,-21 55-1527 0 0,1 0 0 0 0,-1 1 0 0 0,1 0 1 0 0,0 0-1 0 0,1 0 0 0 0,-1 0 0 0 0,1 1 1 0 0,0 0-1 0 0,1 0 0 0 0,-1 0 0 0 0,1 1 0 0 0,0-1 1 0 0,0 1-1 0 0,0 1 0 0 0,1-1 0 0 0,-1 1 0 0 0,11-3 1 0 0,-6 2-158 0 0,1 2 0 0 0,-1 0 1 0 0,0 0-1 0 0,1 1 0 0 0,-1 0 0 0 0,1 1 1 0 0,-1 0-1 0 0,1 1 0 0 0,-1 0 1 0 0,19 5-1 0 0,-15-2-131 0 0,-1 0 0 0 0,0 1 0 0 0,0 1-1 0 0,0 0 1 0 0,-1 1 0 0 0,1 0 0 0 0,-2 1 0 0 0,14 10 0 0 0,-19-12 77 0 0,0 0 1 0 0,0 1 0 0 0,0 0-1 0 0,-1 0 1 0 0,0 0-1 0 0,0 1 1 0 0,-1 0-1 0 0,0 0 1 0 0,0 0 0 0 0,-1 0-1 0 0,0 1 1 0 0,5 15-1 0 0,-7-17 48 0 0,-1 0 0 0 0,0 0-1 0 0,0 0 1 0 0,0 1 0 0 0,-1-1-1 0 0,0 0 1 0 0,-1 1-1 0 0,0-1 1 0 0,0 0 0 0 0,0 0-1 0 0,-1 0 1 0 0,0 0 0 0 0,0 0-1 0 0,-5 10 1 0 0,1-7 15 0 0,0 1 0 0 0,-1-1 0 0 0,0-1 0 0 0,0 1 0 0 0,-1-1 0 0 0,-1-1 0 0 0,1 1 0 0 0,-11 7 0 0 0,-12 6 49 0 0,-1-2 1 0 0,-1 0 0 0 0,-1-3 0 0 0,-51 21 0 0 0,-56 13 495 0 0,138-50-502 0 0,1 0 35 0 0,1-1-41 0 0,0 0 0 0 0,0 0 0 0 0,1 1-1 0 0,-1-1 1 0 0,0 0 0 0 0,0 0 0 0 0,1 1 0 0 0,-1-1 0 0 0,0 0 0 0 0,0 1-1 0 0,1-1 1 0 0,-1 1 0 0 0,0-1 0 0 0,1 1 0 0 0,-1-1 0 0 0,1 1 0 0 0,-1-1-1 0 0,1 1 1 0 0,-1 0 0 0 0,1-1 0 0 0,-1 1 0 0 0,1 0 0 0 0,-1-1 0 0 0,1 1-1 0 0,0 0 1 0 0,-1 1 0 0 0,9 10 151 0 0,1 0 0 0 0,1-1-1 0 0,-1 0 1 0 0,2 0 0 0 0,-1-1 0 0 0,22 15 0 0 0,7 8-50 0 0,18 21-377 0 0,-3 2 0 0 0,-3 3 0 0 0,58 84 0 0 0,-102-133-255 0 0,38 53-7092 0 0,-37-58 4563 0 0,-3-4 1267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0:22.0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273 46 3820 0 0,'-50'-38'15506'0'0,"42"30"-14080"0"0,4 11-1260 0 0,4-3-165 0 0,0-1 0 0 0,0 1-1 0 0,-1 1 1 0 0,1-1 0 0 0,0 0 0 0 0,0 0 0 0 0,-1 0 0 0 0,1 0 0 0 0,0 0 0 0 0,0 0 0 0 0,-1 0 0 0 0,1 0 0 0 0,0 0 0 0 0,0 0 0 0 0,0 1-1 0 0,-1-1 1 0 0,1 0 0 0 0,0 0 0 0 0,0 0 0 0 0,0 0 0 0 0,-1 1 0 0 0,1-1 0 0 0,0 0 0 0 0,0 0 0 0 0,0 0 0 0 0,0 1 0 0 0,0-1-1 0 0,-1 0 1 0 0,1 0 0 0 0,0 1 0 0 0,0-1 0 0 0,0 0 0 0 0,0 0 0 0 0,0 1 0 0 0,-9 97-604 0 0,4-1 0 0 0,4 1 0 0 0,4 0 0 0 0,25 147 0 0 0,-22-207 587 0 0,2-2-1 0 0,19 57 1 0 0,-24-83-413 0 0,1 0 0 0 0,1-1 0 0 0,-1 1 1 0 0,2-1-1 0 0,-1 0 0 0 0,1 0 0 0 0,1-1 0 0 0,-1 0 0 0 0,1 0 1 0 0,1 0-1 0 0,-1-1 0 0 0,2 0 0 0 0,15 10 0 0 0,-18-14-580 0 0,0 0 0 0 0,0 0-1 0 0,1-1 1 0 0,10 2-1 0 0,4 1-3421 0 0</inkml:trace>
  <inkml:trace contextRef="#ctx0" brushRef="#br0" timeOffset="1">17 636 2300 0 0,'-17'-12'9730'0'0,"19"11"-9502"0"0,-1 0 0 0 0,1 0 0 0 0,-1-1 0 0 0,1 1 0 0 0,0 1 0 0 0,-1-1 0 0 0,1 0 0 0 0,0 0 0 0 0,0 1 0 0 0,-1-1 0 0 0,3 0-1 0 0,62-11 145 0 0,160-6-2779 0 0,-76 13-4048 0 0,-106 5 2584 0 0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9:11.5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 84 2428 0 0,'12'-33'12189'0'0,"3"-6"-2727"0"0,-21 35-9027 0 0,6 3-420 0 0,-1 1 0 0 0,1-1 1 0 0,0 1-1 0 0,-1-1 0 0 0,1 1 0 0 0,-1-1 1 0 0,1 1-1 0 0,-1 0 0 0 0,1-1 1 0 0,-1 1-1 0 0,1 0 0 0 0,-1-1 0 0 0,1 1 1 0 0,-1 0-1 0 0,1 0 0 0 0,-1-1 1 0 0,0 1-1 0 0,1 0 0 0 0,-1 0 0 0 0,1 0 1 0 0,-1 0-1 0 0,0 0 0 0 0,1 0 1 0 0,-1 0-1 0 0,1 0 0 0 0,-1 0 0 0 0,-1 0 1 0 0,-4 3 111 0 0,0 0-1 0 0,-1 0 1 0 0,1 0 0 0 0,1 0 0 0 0,-1 1 0 0 0,0 0 0 0 0,1 0 0 0 0,0 1 0 0 0,0 0 0 0 0,0-1 0 0 0,1 2 0 0 0,-1-1 0 0 0,1 0-1 0 0,1 1 1 0 0,-1 0 0 0 0,1 0 0 0 0,0 0 0 0 0,0 0 0 0 0,0 1 0 0 0,1-1 0 0 0,0 1 0 0 0,-1 9 0 0 0,0-4-17 0 0,0 1 0 0 0,1 0 0 0 0,1-1 1 0 0,0 1-1 0 0,0 0 0 0 0,2 0 0 0 0,0 0 0 0 0,0 0 1 0 0,1-1-1 0 0,0 1 0 0 0,6 16 0 0 0,-4-20-175 0 0,0-1-1 0 0,0 1 1 0 0,1-1-1 0 0,0 1 1 0 0,1-2-1 0 0,0 1 0 0 0,0 0 1 0 0,1-1-1 0 0,0 0 1 0 0,0-1-1 0 0,0 0 1 0 0,1 0-1 0 0,0 0 1 0 0,0-1-1 0 0,1 0 0 0 0,-1-1 1 0 0,1 0-1 0 0,0 0 1 0 0,0-1-1 0 0,14 4 1 0 0,-15-5-24 0 0,-1-1 0 0 0,1 0-1 0 0,0-1 1 0 0,-1 1 0 0 0,1-1 0 0 0,-1-1 0 0 0,1 0 0 0 0,0 0 0 0 0,-1 0 0 0 0,0-1 0 0 0,1 0 0 0 0,-1 0 0 0 0,0-1 0 0 0,0 0 0 0 0,0 0-1 0 0,0 0 1 0 0,-1-1 0 0 0,1 0 0 0 0,-1-1 0 0 0,0 0 0 0 0,0 1 0 0 0,-1-2 0 0 0,1 1 0 0 0,-1-1 0 0 0,0 0 0 0 0,5-8 0 0 0,-4 4 157 0 0,-1 0 1 0 0,0-1-1 0 0,-1 1 1 0 0,0-1 0 0 0,0 1-1 0 0,-1-1 1 0 0,-1-1-1 0 0,0 1 1 0 0,0 0 0 0 0,-1 0-1 0 0,0-1 1 0 0,-1 1-1 0 0,-1 0 1 0 0,0-1 0 0 0,0 1-1 0 0,-1 0 1 0 0,-1 0-1 0 0,-3-13 1 0 0,3 16-73 0 0,0 0 0 0 0,-1 0 0 0 0,1 1 1 0 0,-1 0-1 0 0,-1-1 0 0 0,1 1 0 0 0,-1 1 0 0 0,0-1 0 0 0,-1 1 1 0 0,0 0-1 0 0,0 0 0 0 0,0 1 0 0 0,-1-1 0 0 0,-7-4 0 0 0,7 6-373 0 0,0 1 0 0 0,0 0 0 0 0,-1 0 0 0 0,1 0 0 0 0,-1 1-1 0 0,1 0 1 0 0,-1 0 0 0 0,0 1 0 0 0,0 0 0 0 0,-11 0 0 0 0,14 1-565 0 0,-22 1-2407 0 0,9 5-4332 0 0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9:12.1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65 496 0 0,'-67'-23'25117'0'0,"75"16"-23160"0"0,16-4-1361 0 0,24 2-198 0 0,85-3 0 0 0,52 10-4308 0 0,-121 2 1081 0 0,-40-1 397 0 0,14 1-1334 0 0,-11 7-4733 0 0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9:12.4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 2972 0 0,'-13'11'11315'0'0,"13"-9"-10686"0"0,236 24 3455 0 0,6-15-10625 0 0,-198-10 3850 0 0,-24 0-490 0 0,-1-1-1002 0 0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9:13.4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350 152 1324 0 0,'-2'-4'859'0'0,"0"1"0"0"0,1-1 0 0 0,0 0 0 0 0,-1 0 0 0 0,1 0 0 0 0,1 0 0 0 0,-1 0 0 0 0,0 0 0 0 0,1 0 0 0 0,0 0 0 0 0,0 0 0 0 0,0-1 0 0 0,1 1 0 0 0,-1 0-1 0 0,1 0 1 0 0,0 0 0 0 0,0 0 0 0 0,4-7 986 0 0,1-16 3789 0 0,-5 27-5590 0 0,-1 0 0 0 0,0 0 0 0 0,0-1 0 0 0,1 1 0 0 0,-1 0 0 0 0,0 0 0 0 0,0 0 0 0 0,0 0 0 0 0,1 0 0 0 0,-1 0 0 0 0,0-1 0 0 0,0 1 0 0 0,0 0 0 0 0,1 0 0 0 0,-1 0 0 0 0,0 0 0 0 0,0-1 0 0 0,0 1 0 0 0,0 0 0 0 0,0 0 0 0 0,0-1 0 0 0,1 1 0 0 0,-1 0 0 0 0,0 0 0 0 0,0 0 0 0 0,0-1 1 0 0,0 1-1 0 0,0 0 0 0 0,0 0 0 0 0,0-1 0 0 0,0 1 0 0 0,0 0 0 0 0,0 0 0 0 0,0-1 0 0 0,0 1 0 0 0,0 0 0 0 0,0 0 0 0 0,0-1 0 0 0,0 1 0 0 0,-1 0 0 0 0,1 0 0 0 0,0-1 0 0 0,0 1 0 0 0,0 0 0 0 0,0 0 0 0 0,0 0 0 0 0,-1-1 0 0 0,1 1 0 0 0,0 0 0 0 0,0 0 0 0 0,0 0 0 0 0,0 0 0 0 0,-1-1 0 0 0,-18 4 714 0 0,-27 15-565 0 0,44-17-18 0 0,-17 7 19 0 0,1 2-1 0 0,0 0 0 0 0,0 1 1 0 0,1 1-1 0 0,1 0 1 0 0,0 2-1 0 0,1-1 0 0 0,0 2 1 0 0,1 0-1 0 0,1 1 1 0 0,0 0-1 0 0,2 1 0 0 0,0 0 1 0 0,0 1-1 0 0,2 0 1 0 0,0 1-1 0 0,1 0 0 0 0,1 0 1 0 0,-8 33-1 0 0,10-31-160 0 0,1 0 0 0 0,1 1 0 0 0,1-1-1 0 0,1 1 1 0 0,1-1 0 0 0,0 1 0 0 0,2-1-1 0 0,1 1 1 0 0,0-1 0 0 0,1 0 0 0 0,2 0-1 0 0,0 0 1 0 0,1-1 0 0 0,1 0 0 0 0,1 0-1 0 0,1-1 1 0 0,0 0 0 0 0,21 27 0 0 0,-24-37-87 0 0,1 0 0 0 0,0 0 1 0 0,0-1-1 0 0,1 0 1 0 0,0-1-1 0 0,0 0 1 0 0,0 0-1 0 0,1-1 0 0 0,0-1 1 0 0,1 1-1 0 0,-1-1 1 0 0,1-1-1 0 0,0 0 1 0 0,0-1-1 0 0,0 0 0 0 0,1 0 1 0 0,-1-2-1 0 0,1 1 1 0 0,-1-1-1 0 0,20-1 1 0 0,-13-2-115 0 0,1-1 0 0 0,-1 0 0 0 0,1-1 0 0 0,-1-2 0 0 0,0 1 1 0 0,-1-2-1 0 0,1 0 0 0 0,-1-2 0 0 0,-1 1 0 0 0,0-2 0 0 0,30-22 1 0 0,-26 15 168 0 0,-1 0 0 0 0,-1-1 0 0 0,-1 0 0 0 0,0-2 0 0 0,-1 0 0 0 0,-1-1 0 0 0,24-44 0 0 0,-29 43 84 0 0,0-1 1 0 0,-1 1 0 0 0,-1-2 0 0 0,-1 1-1 0 0,-2-1 1 0 0,0 0 0 0 0,-1-1 0 0 0,-2 1 0 0 0,0-1-1 0 0,-2 1 1 0 0,0-1 0 0 0,-2 1 0 0 0,-7-37-1 0 0,5 43-139 0 0,0 0 0 0 0,-2 1 0 0 0,0 0-1 0 0,-1 0 1 0 0,-16-29 0 0 0,18 37 27 0 0,-1 0 1 0 0,-1 1 0 0 0,1-1 0 0 0,-1 1 0 0 0,-1 1 0 0 0,0-1 0 0 0,0 1-1 0 0,0 1 1 0 0,-1-1 0 0 0,-18-9 0 0 0,15 11-4 0 0,0 1 0 0 0,0 1 0 0 0,0 0-1 0 0,0 0 1 0 0,0 1 0 0 0,0 1 0 0 0,-1 0 0 0 0,1 1 0 0 0,0 0-1 0 0,-19 3 1 0 0,4 0-1668 0 0,0 2-1 0 0,0 1 1 0 0,-42 15-1 0 0,36-6-2256 0 0,12-3-3068 0 0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9:17.3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67 536 0 0,'0'-32'8231'0'0,"1"16"-6923"0"0,2-1 1801 0 0,-3 17-3077 0 0,0 0 0 0 0,1 0 0 0 0,-1 0 0 0 0,0-1 0 0 0,0 1 0 0 0,1 0 0 0 0,-1 0 0 0 0,0 0 0 0 0,1 0 0 0 0,-1 0 0 0 0,0 0 0 0 0,1 0 0 0 0,-1 0 0 0 0,0 0 0 0 0,1 0 0 0 0,-1 0 0 0 0,0 0 0 0 0,1 0 0 0 0,-1 0 0 0 0,0 0 0 0 0,1 0 0 0 0,-1 1 0 0 0,0-1 0 0 0,0 0 0 0 0,1 0 0 0 0,-1 0 0 0 0,0 0 0 0 0,1 1 0 0 0,-1-1 0 0 0,0 0 0 0 0,0 0 0 0 0,0 0 0 0 0,1 1 0 0 0,-1-1 0 0 0,0 0 0 0 0,0 1 0 0 0,0-1 0 0 0,1 0 0 0 0,-1 0 0 0 0,0 1 0 0 0,0-1 0 0 0,0 0 0 0 0,0 1 0 0 0,0-1 0 0 0,0 1 0 0 0,7 31 429 0 0,4 11-210 0 0,-1 1 1 0 0,5 57 0 0 0,-1-5 109 0 0,50 355 1512 0 0,-59-414-1881 0 0,1 28 707 0 0,-6-41-1791 0 0,-6-56-10700 0 0,6 13 8283 0 0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9:17.7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70 980 0 0,'-1'-60'8203'0'0,"0"58"-7818"0"0,-1-6 2233 0 0,-3 36-1987 0 0,1-1-1 0 0,1 1 0 0 0,2 0 0 0 0,0-1 0 0 0,2 1 0 0 0,5 31 0 0 0,-1 5-238 0 0,63 672 3189 0 0,-29-475-3038 0 0,-35-229-1013 0 0,2 19 1255 0 0,-5-38-5020 0 0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9:18.1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24 2412 0 0,'-2'-2'982'0'0,"1"-1"0"0"0,-1 1 0 0 0,0-1 1 0 0,-6-6 2945 0 0,3 4-2946 0 0,3 9-726 0 0,-1 1-1 0 0,1-1 1 0 0,1 0-1 0 0,-1 1 1 0 0,1 0-1 0 0,0-1 1 0 0,0 1-1 0 0,0 0 1 0 0,0-1 0 0 0,1 1-1 0 0,0 6 1 0 0,2 65 1288 0 0,0-43-1038 0 0,34 917 4382 0 0,-25-603-4994 0 0,-18-401-18640 0 0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9:19.8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89 1700 0 0,'-9'-25'2966'0'0,"-20"-38"5125"0"0,27 70-7661 0 0,-1 0 1 0 0,1 0-1 0 0,0 0 0 0 0,0 0 1 0 0,1 1-1 0 0,0-1 0 0 0,1 1 0 0 0,0 8 1 0 0,5 69 668 0 0,0-35-477 0 0,42 519 2581 0 0,-19-283-2181 0 0,-25-251-926 0 0,21 173 396 0 0,-22-192-780 0 0,-5-21-896 0 0,-6-25-719 0 0,-23-225-4320 0 0,-6-77 5543 0 0,-15-195 5341 0 0,49 503-4291 0 0,3 45-158 0 0,1 43-26 0 0,22 394 241 0 0,-8-314-411 0 0,37 166 0 0 0,-26-205 26 0 0,-25-104-124 0 0,5-33-666 0 0,-8-16 1032 0 0,-2 0 1 0 0,-3 0-1 0 0,-18-67 0 0 0,25 114-281 0 0,57 103-1458 0 0,11 92 1290 0 0,-53-151 241 0 0,-6-23 381 0 0,-8-20-452 0 0,0 0 0 0 0,0 0-1 0 0,1 0 1 0 0,-1 0 0 0 0,0 0 0 0 0,0 0 0 0 0,0 0 0 0 0,0 0 0 0 0,0 1 0 0 0,0-1 0 0 0,0 0 0 0 0,0 0-1 0 0,0 0 1 0 0,1 0 0 0 0,-1 0 0 0 0,0 0 0 0 0,0 0 0 0 0,0 0 0 0 0,0 0 0 0 0,0 0 0 0 0,0 0-1 0 0,1 0 1 0 0,-1 0 0 0 0,0 0 0 0 0,0 0 0 0 0,0 0 0 0 0,0 0 0 0 0,0 0 0 0 0,0 0 0 0 0,1 0-1 0 0,-1 0 1 0 0,0 0 0 0 0,0 0 0 0 0,0 0 0 0 0,0 0 0 0 0,0 0 0 0 0,0-1 0 0 0,0 1 0 0 0,0 0-1 0 0,1 0 1 0 0,-1 0 0 0 0,0 0 0 0 0,0 0 0 0 0,0 0 0 0 0,0 0 0 0 0,0 0 0 0 0,0 0 0 0 0,0-1-1 0 0,0 1 1 0 0,0 0 0 0 0,0 0 0 0 0,0 0 0 0 0,0 0 0 0 0,0 0 0 0 0,0 0 0 0 0,0-1 0 0 0,0 1-1 0 0,0 0 1 0 0,0 0 0 0 0,5-34 151 0 0,-5 29-176 0 0,20-255-164 0 0,-29 311 118 0 0,-2 0 1 0 0,-2-1-1 0 0,-31 76 1 0 0,43-124 11 0 0,0 1 1 0 0,0-1 0 0 0,0 0 0 0 0,0 1 0 0 0,-1-1 0 0 0,1 0-1 0 0,-1 0 1 0 0,1 0 0 0 0,-1 0 0 0 0,0 0 0 0 0,0 0 0 0 0,-4 2-1 0 0,6-3 19 0 0,-1-1 0 0 0,0 0 0 0 0,0 1 0 0 0,0-1 0 0 0,0 0 0 0 0,0 0 0 0 0,0 0 0 0 0,1 1 0 0 0,-1-1-1 0 0,0 0 1 0 0,0 0 0 0 0,0 0 0 0 0,0 0 0 0 0,0-1 0 0 0,0 1 0 0 0,0 0 0 0 0,0 0 0 0 0,0-1 0 0 0,1 1-1 0 0,-1 0 1 0 0,0-1 0 0 0,0 1 0 0 0,0-1 0 0 0,0 0 0 0 0,-2-2-50 0 0,-1 0 1 0 0,1 0-1 0 0,1 0 0 0 0,-1-1 1 0 0,0 1-1 0 0,1-1 0 0 0,0 0 1 0 0,0 1-1 0 0,0-1 0 0 0,0 0 0 0 0,1-1 1 0 0,-1 1-1 0 0,0-5 0 0 0,-16-77-149 0 0,4-1 0 0 0,4 0 0 0 0,1-138 0 0 0,12 220 411 0 0,3 17-115 0 0,3 22 17 0 0,-4 89 114 0 0,11 114 95 0 0,-14-222-166 0 0,0 1-1 0 0,-2 0 1 0 0,-1 21-1 0 0,1-35-15 0 0,-6 0 188 0 0,6-2-226 0 0,-1 1-1 0 0,1-1 0 0 0,-1 0 1 0 0,1 0-1 0 0,0 0 1 0 0,-1 0-1 0 0,1 1 1 0 0,-1-1-1 0 0,1 0 1 0 0,-1 0-1 0 0,1 0 1 0 0,0 0-1 0 0,-1 0 1 0 0,1 0-1 0 0,-1 0 1 0 0,1 0-1 0 0,-1 0 1 0 0,1-1-1 0 0,0 1 1 0 0,-1 0-1 0 0,1 0 1 0 0,-1 0-1 0 0,1 0 1 0 0,0-1-1 0 0,-1 1 1 0 0,1 0-1 0 0,-1 0 1 0 0,1-1-1 0 0,0 1 1 0 0,-1 0-1 0 0,1-1 1 0 0,0 1-1 0 0,0 0 1 0 0,-1-1-1 0 0,1 1 0 0 0,0 0 1 0 0,0-1-1 0 0,-1 1 1 0 0,1 0-1 0 0,0-1 1 0 0,0 0-1 0 0,0 1-69 0 0,0 0 0 0 0,0 0 0 0 0,-1-1 0 0 0,1 1 0 0 0,0 0 0 0 0,0 0 0 0 0,0 0 0 0 0,0 0 0 0 0,0 0 0 0 0,0 0-1 0 0,-1 0 1 0 0,1 0 0 0 0,0 0 0 0 0,0 0 0 0 0,0 0 0 0 0,0 0 0 0 0,0 0 0 0 0,-1 0 0 0 0,1 0 0 0 0,0 0 0 0 0,0 0 0 0 0,0 0 0 0 0,0 0-1 0 0,0 0 1 0 0,-1 0 0 0 0,1 0 0 0 0,0 0 0 0 0,0 0 0 0 0,0 0 0 0 0,0 0 0 0 0,0 0 0 0 0,0 0 0 0 0,-1 0 0 0 0,1 0 0 0 0,0 0-1 0 0,0 1 1 0 0,0-1 0 0 0,0 0 0 0 0,0 0 0 0 0,0 0 0 0 0,0 0 0 0 0,0 0 0 0 0,-1 0 0 0 0,1 0 0 0 0,0 1 0 0 0,0-1 0 0 0,0 0-1 0 0,0 0 1 0 0,0 0 0 0 0,0 0 0 0 0,0 0 0 0 0,0 1 0 0 0,0-1 0 0 0,0 0 0 0 0,0 0 0 0 0,0 0 0 0 0,0 0 0 0 0,0 0 0 0 0,0 1-1 0 0,0-1 1 0 0,0 0 0 0 0,0 0 0 0 0,0 0 0 0 0,0 0 0 0 0,0 0 0 0 0,0 0 0 0 0,1 1 0 0 0,-3 21-2 0 0,4 24-311 0 0,-1-30-264 0 0,1 57-3113 0 0,-3-67 2741 0 0,0-1 1 0 0,0 0-1 0 0,0 0 0 0 0,0 0 1 0 0,-1 0-1 0 0,0-1 1 0 0,-2 6-1 0 0,-2 2-3159 0 0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9:30.7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1378 129 312 0 0,'0'0'5771'0'0,"3"1"-5835"0"0,23 9 11261 0 0,25 1-9589 0 0,-49-10-1584 0 0,13 3-4 0 0,94 35 93 0 0,-22-18-43 0 0,-84-20-63 0 0,56 4 189 0 0,-17-8 130 0 0,-53-38-1488 0 0,10 39 1163 0 0,0 0-1 0 0,0 0 0 0 0,0 0 0 0 0,-1 0 0 0 0,1 0 0 0 0,0 0 0 0 0,-1 0 1 0 0,0 1-1 0 0,1-1 0 0 0,-1 0 0 0 0,0 1 0 0 0,1-1 0 0 0,-1 1 1 0 0,0 0-1 0 0,0 0 0 0 0,0-1 0 0 0,0 1 0 0 0,-1 1 0 0 0,1-1 1 0 0,0 0-1 0 0,0 0 0 0 0,-1 1 0 0 0,1-1 0 0 0,-4 1 0 0 0,3 0 19 0 0,-16-2 26 0 0,-8 0-19 0 0,25 2-13 0 0,-18-1-8 0 0,-12 1 403 0 0,29 0-334 0 0,-19 0 125 0 0,8 0-173 0 0,10 0-3 0 0,-19 1 47 0 0,-363-23-173 0 0,114 7 568 0 0,131 8-674 0 0,-208-36-1 0 0,274 31 187 0 0,-72-16-62 0 0,144 28 62 0 0,-49-8-140 0 0,-11 3-142 0 0,60 5 312 0 0,0 0-24 0 0,-47 0-105 0 0,47 0 104 0 0,30 7-34 0 0,318 21 13 0 0,-197-21 118 0 0,151 10-29 0 0,323 27 67 0 0,-616-44-117 0 0,51 7 67 0 0,85 21 0 0 0,-140-27-77 0 0,2-1-36 0 0,0 0 19 0 0,-1 1 1 0 0,1 0 0 0 0,-1 0 0 0 0,1 0-1 0 0,-1 0 1 0 0,1 0 0 0 0,-1 1-1 0 0,0-1 1 0 0,5 4 0 0 0,-7-5 32 0 0,-1 2-21 0 0,1-1 1 0 0,0 0 0 0 0,0 0-1 0 0,0 0 1 0 0,0 0 0 0 0,0 0-1 0 0,0 0 1 0 0,0 0-1 0 0,0 0 1 0 0,1 0 0 0 0,-1 0-1 0 0,0-1 1 0 0,0 1 0 0 0,1 0-1 0 0,-1-1 1 0 0,0 1 0 0 0,1-1-1 0 0,-1 0 1 0 0,1 1-1 0 0,-1-1 1 0 0,1 0 0 0 0,-1 0-1 0 0,0 0 1 0 0,3 0 0 0 0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9:32.6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229 214 36 0 0,'0'0'5214'0'0,"-51"-6"60"0"0,49 5-5115 0 0,-85-3 1227 0 0,84 4-1350 0 0,-49 0 122 0 0,47 0-145 0 0,4 0-5 0 0,0 0 0 0 0,0 0 0 0 0,-1 1 1 0 0,1-1-1 0 0,0 0 0 0 0,0 0 0 0 0,0 0 1 0 0,-1 0-1 0 0,1-1 0 0 0,0 1 0 0 0,0 0 0 0 0,0 0 1 0 0,0-1-1 0 0,0 1 0 0 0,-1-1 0 0 0,1 1 1 0 0,0-1-1 0 0,0 1 0 0 0,0-1 0 0 0,0 0 0 0 0,0 0 1 0 0,1 1-1 0 0,-3-3 0 0 0,2 2 17 0 0,6 0-13 0 0,0-1 0 0 0,0 0 0 0 0,-1 0-1 0 0,1 0 1 0 0,-1 0 0 0 0,7-5-1 0 0,4-1 117 0 0,13-5 367 0 0,50-14-1 0 0,-76 26-464 0 0,39-16 146 0 0,-39 16-172 0 0,-46 11-386 0 0,-23 2 62 0 0,64-11 300 0 0,-41 6-985 0 0,139-32 769 0 0,-93 25 212 0 0,21-3 107 0 0,-23 3-97 0 0,1 0 0 0 0,-1-1 0 0 0,1 1-1 0 0,0 0 1 0 0,-1 0 0 0 0,1 0 0 0 0,-1 0 0 0 0,1-1 0 0 0,0 1 0 0 0,-1 0 0 0 0,1 0 0 0 0,-1-1 0 0 0,1 1 0 0 0,-1 0-1 0 0,1-1 1 0 0,-1 1 0 0 0,1-1 0 0 0,-1 1 0 0 0,0-1 0 0 0,1 1 0 0 0,-1-1 0 0 0,1 1 0 0 0,-1-1 0 0 0,0 1 0 0 0,0-1 0 0 0,1 1-1 0 0,-1-1 1 0 0,0 0 0 0 0,0 1 0 0 0,0-1 0 0 0,0 1 0 0 0,1-1 0 0 0,-1 0 0 0 0,0 0 0 0 0,-1-1-34 0 0,-2 2 1 0 0,-6-2 9 0 0,3 1 8 0 0,-41-2 25 0 0,45 3-10 0 0,-40-2-33 0 0,25 1-323 0 0,23-2 384 0 0,0 0 0 0 0,0 1 0 0 0,0 0 0 0 0,0 0 0 0 0,1 0 0 0 0,-1 1 0 0 0,0 0 0 0 0,1 0 0 0 0,-1 1 0 0 0,10 0 0 0 0,5-2 137 0 0,70-11 226 0 0,-88 12-343 0 0,11-4 11 0 0,1 0-497 0 0,-15 2 252 0 0,-10 0 115 0 0,7 3 0 0 0,-20 0-142 0 0,-107 6-37 0 0,127-6 221 0 0,-25 4-461 0 0,23-3 316 0 0,13-4-28 0 0,-6 3 206 0 0,33-5-1 0 0,-22 3 15 0 0,-1 1 1 0 0,1-2-1 0 0,-1 1 1 0 0,1-2-1 0 0,12-5 1 0 0,-12 4 8 0 0,-12 5-7 0 0,5-5-118 0 0,-4 4 28 0 0,-8-3 101 0 0,4 2-19 0 0,-45 10-147 0 0,-22 8-1172 0 0,68-15 968 0 0,-22 2-745 0 0,14-4 202 0 0,18-4-2073 0 0,46-9 2864 0 0,-53 13-15 0 0,5-6-1198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0:22.4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40 194 2268 0 0,'-32'-21'13397'0'0,"31"18"-12714"0"0,0 1-458 0 0,0 0 0 0 0,0 0-1 0 0,1 1 1 0 0,-1-1 0 0 0,0 0 0 0 0,1 0-1 0 0,-1 0 1 0 0,1 0 0 0 0,0 0 0 0 0,-1 0 0 0 0,1 0-1 0 0,0 0 1 0 0,0 0 0 0 0,0 0 0 0 0,1 0-1 0 0,-1 1 1 0 0,0-1 0 0 0,1 0 0 0 0,0 0 0 0 0,-1 0-1 0 0,1 0 1 0 0,1-2 0 0 0,-1 2-239 0 0,2 2-72 0 0,1 1 23 0 0,0 0 0 0 0,0 0 0 0 0,0 0 0 0 0,0 1 0 0 0,0-1-1 0 0,-1 1 1 0 0,1 0 0 0 0,0 0 0 0 0,-1 0 0 0 0,0 0 0 0 0,1 1 0 0 0,-1-1 0 0 0,0 1 0 0 0,0 0 0 0 0,4 5-1 0 0,43 58-766 0 0,-43-57 764 0 0,21 33-239 0 0,30 57 0 0 0,-47-76 238 0 0,-1 0-1 0 0,0 1 1 0 0,-2 0-1 0 0,8 35 1 0 0,-15-39 129 0 0,-6-24 1 0 0,3 1-65 0 0,0 0 0 0 0,1-1-1 0 0,-1 0 1 0 0,1 1 0 0 0,0-1-1 0 0,0 0 1 0 0,0-4 0 0 0,0-18-72 0 0,2 1 0 0 0,1 0 1 0 0,1 0-1 0 0,1 0 0 0 0,1 0 0 0 0,1 0 1 0 0,1 1-1 0 0,1 0 0 0 0,1 1 1 0 0,2 0-1 0 0,0 0 0 0 0,1 1 0 0 0,1 0 1 0 0,2 1-1 0 0,0 1 0 0 0,1 0 1 0 0,20-19-1 0 0,-27 32-616 0 0,0 0 0 0 0,1 0 0 0 0,-1 0 0 0 0,2 2 0 0 0,-1-1 0 0 0,16-5 0 0 0,36-8-5692 0 0,-38 15 2653 0 0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9:50.8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29 828 0 0,'0'-24'11309'0'0,"1"20"-10366"0"0,8 6-668 0 0,-1 1 0 0 0,0 0 0 0 0,1 0-1 0 0,-1 1 1 0 0,0 0 0 0 0,-1 1 0 0 0,1-1 0 0 0,-1 2 0 0 0,11 8 0 0 0,63 66 326 0 0,-42-39-299 0 0,7 3-74 0 0,186 200 658 0 0,-227-239-281 0 0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9:51.1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490 41 1848 0 0,'-1'-3'943'0'0,"1"0"-209"0"0,0 0-1 0 0,-1-1 1 0 0,1 1 0 0 0,-1 0-1 0 0,0 0 1 0 0,0 0-1 0 0,0 0 1 0 0,0 0-1 0 0,-1 0 1 0 0,-2-3-1 0 0,3 6-637 0 0,-1 1 0 0 0,0-1 0 0 0,1 1-1 0 0,-1 0 1 0 0,1-1 0 0 0,0 1 0 0 0,-1 0 0 0 0,1 0-1 0 0,-1 0 1 0 0,1 0 0 0 0,0 0 0 0 0,0 0-1 0 0,0 1 1 0 0,0-1 0 0 0,0 0 0 0 0,-2 3 0 0 0,-18 29 672 0 0,15-22-442 0 0,-229 339 3465 0 0,69-123-4637 0 0,155-211-497 0 0,-3 2-5351 0 0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9:52.4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244 49 1936 0 0,'26'-37'11726'0'0,"-26"36"-11674"0"0,0 1 1 0 0,1 0-1 0 0,-1 0 1 0 0,0 0-1 0 0,0 0 1 0 0,1-1-1 0 0,-1 1 1 0 0,0 0-1 0 0,0 0 1 0 0,0 0-1 0 0,1-1 1 0 0,-1 1-1 0 0,0 0 1 0 0,0 0-1 0 0,0-1 1 0 0,0 1-1 0 0,0 0 1 0 0,0 0-1 0 0,0-1 1 0 0,1 1-1 0 0,-1 0 1 0 0,0 0-1 0 0,0-1 1 0 0,0 1-1 0 0,0 0 1 0 0,0-1-1 0 0,0 1 0 0 0,0 0 1 0 0,0 0-1 0 0,0-1 1 0 0,0 1-1 0 0,-1 0 1 0 0,1 0-1 0 0,0-1 1 0 0,0 1-1 0 0,0 0 1 0 0,0 0-1 0 0,0-1 1 0 0,0 1-1 0 0,-1 0 1 0 0,1 0-1 0 0,0-1 1 0 0,0 1-1 0 0,0 0 1 0 0,-1 0-1 0 0,1 0 1 0 0,0-1-1 0 0,-14 12 567 0 0,-17 24-284 0 0,-4 21 144 0 0,3 1-1 0 0,3 1 1 0 0,2 1 0 0 0,3 2 0 0 0,2 0-1 0 0,-14 69 1 0 0,29-99-402 0 0,2 0 1 0 0,1 0-1 0 0,1 0 0 0 0,2 1 0 0 0,1-1 1 0 0,2 1-1 0 0,0-1 0 0 0,3 0 0 0 0,0 0 0 0 0,2 0 1 0 0,1-1-1 0 0,2 0 0 0 0,1 0 0 0 0,22 43 1 0 0,-19-49-365 0 0,1-1 1 0 0,1 0 0 0 0,1-1-1 0 0,37 36 1 0 0,-41-45-586 0 0,1-1-1 0 0,1-1 1 0 0,19 11-1 0 0,-23-16-595 0 0,0 0 1 0 0,0-1-1 0 0,1 0 0 0 0,-1-1 0 0 0,19 4 0 0 0,-10-5-4044 0 0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9:52.8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97 2196 0 0,'-4'-6'2514'0'0,"1"4"-1667"0"0,1 0 1 0 0,0 0-1 0 0,0-1 0 0 0,1 1 1 0 0,-1-1-1 0 0,0 1 1 0 0,1-1-1 0 0,0 0 0 0 0,-1 1 1 0 0,-1-7-1 0 0,4 8-765 0 0,-1-1 0 0 0,1 1 0 0 0,-1 0 0 0 0,1-1 0 0 0,0 1 0 0 0,-1 0 0 0 0,1 0 0 0 0,0 0 0 0 0,0-1 0 0 0,0 1 0 0 0,0 0 0 0 0,0 0 0 0 0,0 0 0 0 0,0 0 0 0 0,0 1 0 0 0,1-1 0 0 0,-1 0 0 0 0,0 0 0 0 0,0 1 0 0 0,1-1 0 0 0,-1 1 0 0 0,0-1 0 0 0,1 1 0 0 0,-1-1 0 0 0,1 1 0 0 0,-1 0 0 0 0,1 0 0 0 0,1 0 0 0 0,30-9-922 0 0,67-7 1 0 0,-10 8-8342 0 0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9:53.2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1 464 0 0,'0'0'2553'0'0,"-43"20"10086"0"0,42-19-12318 0 0,4 50 968 0 0,32 246 1058 0 0,-17-169-1607 0 0,-17-120-518 0 0,0 1 0 0 0,0 0 0 0 0,-1 0-1 0 0,0-1 1 0 0,-2 18 0 0 0,1-23-105 0 0,0 0-1 0 0,0 0 1 0 0,0 0 0 0 0,0-1-1 0 0,0 1 1 0 0,-1 0 0 0 0,1-1-1 0 0,-1 1 1 0 0,0-1 0 0 0,0 0-1 0 0,0 1 1 0 0,0-1-1 0 0,0 0 1 0 0,0 0 0 0 0,0 0-1 0 0,-1-1 1 0 0,1 1 0 0 0,-1 0-1 0 0,1-1 1 0 0,-5 2 0 0 0,-6 4 427 0 0,13-3-370 0 0,22-3-608 0 0,37-9-1261 0 0,21-5-1509 0 0,39-8-6991 0 0,-89 15 3275 0 0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9:54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311 280 1292 0 0,'1'-17'2394'0'0,"1"-1"0"0"0,8-32 0 0 0,-7 37-1597 0 0,0 0 0 0 0,-1-1 0 0 0,0 1 0 0 0,-1-1 0 0 0,-1-24 0 0 0,-1 34-602 0 0,0 0 0 0 0,-1-1 0 0 0,0 1 0 0 0,1 0 0 0 0,-1 0 1 0 0,-1 0-1 0 0,1 0 0 0 0,-1 0 0 0 0,1 1 0 0 0,-1-1 0 0 0,0 1 0 0 0,0 0 0 0 0,-1-1 0 0 0,1 2 0 0 0,-1-1 1 0 0,1 0-1 0 0,-1 1 0 0 0,0-1 0 0 0,0 1 0 0 0,0 0 0 0 0,0 0 0 0 0,-1 1 0 0 0,1-1 0 0 0,-5 0 1 0 0,-1-1-65 0 0,0 0 1 0 0,-1 1 0 0 0,1 0 0 0 0,-1 1-1 0 0,1 0 1 0 0,-1 1 0 0 0,1 0 0 0 0,-1 1-1 0 0,-12 2 1 0 0,15-1-95 0 0,-1 0-1 0 0,0 1 1 0 0,1 0-1 0 0,0 0 1 0 0,0 1-1 0 0,0 0 1 0 0,0 1-1 0 0,0 0 1 0 0,1 0 0 0 0,0 0-1 0 0,0 1 1 0 0,1 0-1 0 0,-12 13 1 0 0,16-15-48 0 0,0-1-1 0 0,-1 0 1 0 0,2 1 0 0 0,-1-1 0 0 0,0 1 0 0 0,1 0-1 0 0,0 0 1 0 0,-1-1 0 0 0,1 1 0 0 0,1 0 0 0 0,-1 0-1 0 0,1 0 1 0 0,-1 0 0 0 0,1 0 0 0 0,1 0-1 0 0,-1 0 1 0 0,0 0 0 0 0,1 0 0 0 0,0 0 0 0 0,0 0-1 0 0,0 0 1 0 0,0 0 0 0 0,1-1 0 0 0,-1 1 0 0 0,1 0-1 0 0,0-1 1 0 0,0 0 0 0 0,0 1 0 0 0,1-1 0 0 0,-1 0-1 0 0,1 0 1 0 0,0 0 0 0 0,4 3 0 0 0,-3-1-31 0 0,1 0 1 0 0,0 0 0 0 0,0-1-1 0 0,1 0 1 0 0,-1 0-1 0 0,1 0 1 0 0,0-1 0 0 0,0 0-1 0 0,0 0 1 0 0,0 0-1 0 0,1-1 1 0 0,-1 0 0 0 0,1 0-1 0 0,-1-1 1 0 0,1 0 0 0 0,0 0-1 0 0,-1 0 1 0 0,1-1-1 0 0,0 0 1 0 0,0 0 0 0 0,0-1-1 0 0,-1 0 1 0 0,1 0-1 0 0,0 0 1 0 0,-1-1 0 0 0,10-4-1 0 0,-10 3 165 0 0,0 0 1 0 0,0 0-1 0 0,-1-1 0 0 0,1 0 0 0 0,-1-1 0 0 0,1 1 1 0 0,-1-1-1 0 0,-1 0 0 0 0,1 0 0 0 0,-1-1 0 0 0,0 1 1 0 0,0-1-1 0 0,0 0 0 0 0,-1 0 0 0 0,0 0 0 0 0,5-14 1 0 0,-7 15-3 0 0,5-12 463 0 0,0 0 0 0 0,14-25 1 0 0,-19 40-569 0 0,17 34 67 0 0,156 626 297 0 0,-145-494-383 0 0,-27-148 28 0 0,-1 0 1 0 0,-1 1-1 0 0,0-1 1 0 0,-1 0-1 0 0,-1 1 1 0 0,0-1 0 0 0,-1 0-1 0 0,-6 16 1 0 0,8-29-20 0 0,1-1-1 0 0,-1 0 1 0 0,0 0 0 0 0,0 0 0 0 0,0 0 0 0 0,0 0 0 0 0,-1 0-1 0 0,1 0 1 0 0,-1 0 0 0 0,1 0 0 0 0,-1-1 0 0 0,1 1 0 0 0,-1 0-1 0 0,0-1 1 0 0,0 1 0 0 0,0-1 0 0 0,0 0 0 0 0,0 0 0 0 0,0 0-1 0 0,0 0 1 0 0,0 0 0 0 0,0 0 0 0 0,-3 0 0 0 0,1 0 16 0 0,0-1 0 0 0,0 0 0 0 0,0-1 0 0 0,0 1 0 0 0,0-1 0 0 0,0 1 0 0 0,1-1 0 0 0,-1 0 1 0 0,0-1-1 0 0,0 1 0 0 0,1-1 0 0 0,-6-2 0 0 0,-3-3 63 0 0,0-1 0 0 0,1 0 0 0 0,0-1 1 0 0,1 0-1 0 0,0 0 0 0 0,-15-19 0 0 0,15 14-77 0 0,1 0 1 0 0,0 0-1 0 0,2 0 0 0 0,-1-1 1 0 0,2-1-1 0 0,0 1 0 0 0,1-1 0 0 0,0 0 1 0 0,2 0-1 0 0,-3-17 0 0 0,4 8 10 0 0,1 1 0 0 0,1-1 1 0 0,1 1-1 0 0,1-1 0 0 0,1 1 0 0 0,8-29 0 0 0,2 8 5 0 0,1 0 1 0 0,3 1-1 0 0,2 2 0 0 0,1-1 0 0 0,2 2 0 0 0,46-64 0 0 0,92-90-213 0 0,-158 193 178 0 0,-1 0 0 0 0,1 0-1 0 0,0 0 1 0 0,0 0 0 0 0,0 1 0 0 0,0-1-1 0 0,0 1 1 0 0,0-1 0 0 0,0 1-1 0 0,0 0 1 0 0,1-1 0 0 0,-1 1 0 0 0,4-1-1 0 0,-4 3 15 0 0,1-1-1 0 0,-1 0 0 0 0,0 1 1 0 0,0 0-1 0 0,1 0 1 0 0,-1-1-1 0 0,0 1 0 0 0,0 1 1 0 0,0-1-1 0 0,0 0 1 0 0,0 0-1 0 0,0 1 1 0 0,0-1-1 0 0,-1 1 0 0 0,1-1 1 0 0,-1 1-1 0 0,1 0 1 0 0,-1 0-1 0 0,1 0 0 0 0,-1 0 1 0 0,0 0-1 0 0,0 0 1 0 0,0 0-1 0 0,0 0 0 0 0,0 0 1 0 0,1 4-1 0 0,1 3 44 0 0,21 38-150 0 0,-5-11-255 0 0,-1 1 1 0 0,-2 0 0 0 0,-1 1-1 0 0,13 56 1 0 0,-26-74 502 0 0,-5-21 639 0 0,-6-26 247 0 0,9 13-809 0 0,0-1 0 0 0,1 1 0 0 0,1 0 0 0 0,0 0 1 0 0,1-1-1 0 0,9-24 0 0 0,-10 30-229 0 0,2 1 0 0 0,-1-1 0 0 0,1 1 1 0 0,0 0-1 0 0,1 0 0 0 0,0 0 0 0 0,1 1 1 0 0,-1 0-1 0 0,1 0 0 0 0,0 0 0 0 0,12-9 0 0 0,-16 15-16 0 0,-1 0 0 0 0,1 0-1 0 0,0 0 1 0 0,0 0 0 0 0,-1 0-1 0 0,1 0 1 0 0,0 1 0 0 0,0-1-1 0 0,0 1 1 0 0,0-1 0 0 0,0 1-1 0 0,0 0 1 0 0,0 0 0 0 0,0-1-1 0 0,0 2 1 0 0,0-1 0 0 0,-1 0-1 0 0,1 0 1 0 0,0 1 0 0 0,0-1-1 0 0,0 1 1 0 0,2 0 0 0 0,0 1-67 0 0,0 0-1 0 0,0 1 1 0 0,0-1 0 0 0,0 1 0 0 0,-1 0 0 0 0,1 0 0 0 0,-1 0 0 0 0,0 0 0 0 0,4 5-1 0 0,4 8-568 0 0,0 0-1 0 0,-1 1 0 0 0,10 23 0 0 0,-19-39 612 0 0,13 31-1407 0 0,-10-21 346 0 0,1 0 0 0 0,0 0 0 0 0,1 0 0 0 0,0-1 0 0 0,0 0 0 0 0,1 0 0 0 0,11 12 0 0 0,-3-15-3901 0 0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9:55.0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128 225 1572 0 0,'17'-52'8931'0'0,"-5"-3"-5284"0"0,1-7-1720 0 0,-12 60-1766 0 0,0-1-1 0 0,-1 1 1 0 0,0-1 0 0 0,1 0-1 0 0,-1 1 1 0 0,0-1 0 0 0,0 0 0 0 0,-1 1-1 0 0,1-1 1 0 0,0 1 0 0 0,-1-1-1 0 0,0 0 1 0 0,0 1 0 0 0,1-1 0 0 0,-2 1-1 0 0,1 0 1 0 0,-2-4 0 0 0,2 4 115 0 0,-13-3 585 0 0,8 5-817 0 0,1 0-1 0 0,-1 1 1 0 0,1 0-1 0 0,-1 0 1 0 0,1 0-1 0 0,-1 0 1 0 0,1 1-1 0 0,0 0 1 0 0,0 0-1 0 0,0 0 1 0 0,0 1-1 0 0,0 0 1 0 0,0 0-1 0 0,1 0 1 0 0,-1 0-1 0 0,1 1 0 0 0,0 0 1 0 0,0 0-1 0 0,0 0 1 0 0,1 0-1 0 0,-1 0 1 0 0,1 1-1 0 0,0 0 1 0 0,0 0-1 0 0,1 0 1 0 0,-1 0-1 0 0,-2 8 1 0 0,1-2-56 0 0,0 0 0 0 0,0 0 0 0 0,1 0 0 0 0,1 1 0 0 0,0-1 0 0 0,0 1 0 0 0,1-1 0 0 0,1 1 0 0 0,0 0 0 0 0,0-1 0 0 0,1 1 0 0 0,4 17 0 0 0,-1-18-132 0 0,0 0 0 0 0,0-1 0 0 0,2 0 1 0 0,-1 0-1 0 0,1 0 0 0 0,0-1 0 0 0,1 0 0 0 0,0 0 0 0 0,1 0 0 0 0,-1-1 0 0 0,11 8 0 0 0,-13-12 13 0 0,0 1-1 0 0,1-1 1 0 0,0 0-1 0 0,0 0 1 0 0,0-1-1 0 0,0 1 1 0 0,0-1-1 0 0,1-1 1 0 0,-1 1-1 0 0,1-1 1 0 0,0 0-1 0 0,0-1 1 0 0,0 0-1 0 0,0 0 1 0 0,0 0-1 0 0,0-1 1 0 0,0 0-1 0 0,0 0 1 0 0,7-2-1 0 0,-9 1 156 0 0,-1-1 0 0 0,0 0-1 0 0,0 0 1 0 0,0 0-1 0 0,0-1 1 0 0,0 1 0 0 0,-1-1-1 0 0,1 0 1 0 0,-1 0 0 0 0,0 0-1 0 0,0-1 1 0 0,0 1 0 0 0,0-1-1 0 0,0 0 1 0 0,-1 1 0 0 0,1-1-1 0 0,-1 0 1 0 0,0-1 0 0 0,-1 1-1 0 0,1 0 1 0 0,-1 0 0 0 0,1-1-1 0 0,-1 1 1 0 0,-1-1-1 0 0,1-5 1 0 0,2-10 736 0 0,-1 0 0 0 0,-1 0 0 0 0,0 0 0 0 0,-4-28 0 0 0,-15-94 2865 0 0,17 141-3654 0 0,1 0 0 0 0,0 0 0 0 0,-1 0 0 0 0,1 0 0 0 0,0 0 0 0 0,0 0 0 0 0,0 0 0 0 0,0-1 0 0 0,0 1 0 0 0,0 0 1 0 0,0 0-1 0 0,0 0 0 0 0,1 0 0 0 0,-1 0 0 0 0,0 0 0 0 0,1 0 0 0 0,-1 0 0 0 0,1 0 0 0 0,-1 0 0 0 0,1 0 0 0 0,-1 0 1 0 0,1 0-1 0 0,-1 0 0 0 0,1 0 0 0 0,0 0 0 0 0,0 0 0 0 0,1 0 0 0 0,0 0-43 0 0,-1 0 0 0 0,1 1 0 0 0,0-1 0 0 0,0 1 0 0 0,0-1 0 0 0,0 1 0 0 0,-1 0 0 0 0,1 0 0 0 0,0 0 0 0 0,0 0-1 0 0,0 0 1 0 0,0 1 0 0 0,0-1 0 0 0,2 1 0 0 0,5 2-195 0 0,0 0-1 0 0,0 0 0 0 0,0 1 0 0 0,-1 0 0 0 0,9 6 1 0 0,-5-1 129 0 0,-1 0 0 0 0,0 1 0 0 0,0 0 0 0 0,-1 1 0 0 0,0 1 0 0 0,-1-1 0 0 0,0 1 0 0 0,-1 1 0 0 0,8 14 0 0 0,3 15 625 0 0,23 68 0 0 0,-22-54 945 0 0,-17-42-206 0 0,-6-16-476 0 0,-8-27-225 0 0,11 11-688 0 0,0 0 0 0 0,1 0 0 0 0,1 0 0 0 0,1 0 0 0 0,0 0 0 0 0,1 0 0 0 0,9-23 0 0 0,-10 33-283 0 0,-1 1 1 0 0,1 0 0 0 0,1-1-1 0 0,-1 1 1 0 0,1 0 0 0 0,1 1-1 0 0,-1-1 1 0 0,1 1 0 0 0,0 0-1 0 0,0 0 1 0 0,1 0-1 0 0,0 1 1 0 0,0 0 0 0 0,0 0-1 0 0,1 0 1 0 0,0 1 0 0 0,-1 0-1 0 0,1 0 1 0 0,10-3 0 0 0,-12 6-183 0 0,0 0-1 0 0,1 0 1 0 0,-1 1 0 0 0,0-1 0 0 0,1 1 0 0 0,-1 1 0 0 0,0-1-1 0 0,1 1 1 0 0,-1 0 0 0 0,0 0 0 0 0,0 0 0 0 0,0 1 0 0 0,9 4 0 0 0,-1-1-2845 0 0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9:55.4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113 209 1684 0 0,'12'20'4260'0'0,"-10"-15"-2664"0"0,1 0-1 0 0,-1 0 0 0 0,1 0 0 0 0,1 0 0 0 0,-1-1 0 0 0,1 1 1 0 0,7 6 1297 0 0,22-15-1990 0 0,-8-4-1037 0 0,-1-1 1 0 0,-1-1 0 0 0,1-1 0 0 0,-2-2 0 0 0,23-14 0 0 0,-43 25 204 0 0,1 1 1 0 0,-1-1-1 0 0,0 0 0 0 0,0 0 1 0 0,0 0-1 0 0,0 0 0 0 0,0 0 1 0 0,0 0-1 0 0,0-1 0 0 0,-1 1 1 0 0,1 0-1 0 0,-1-1 0 0 0,1 1 1 0 0,-1-1-1 0 0,0 0 1 0 0,0 1-1 0 0,0-1 0 0 0,-1 0 1 0 0,1 0-1 0 0,-1 0 0 0 0,1 1 1 0 0,-1-1-1 0 0,0 0 0 0 0,0 0 1 0 0,0 0-1 0 0,-1 0 0 0 0,1 0 1 0 0,-1 1-1 0 0,1-1 1 0 0,-1 0-1 0 0,0 0 0 0 0,0 1 1 0 0,0-1-1 0 0,0 1 0 0 0,-1-1 1 0 0,1 1-1 0 0,-4-5 0 0 0,-1-1-13 0 0,1 1 0 0 0,-1 0 0 0 0,0 0-1 0 0,-1 0 1 0 0,1 1 0 0 0,-1 0-1 0 0,-1 1 1 0 0,1-1 0 0 0,-1 1-1 0 0,-12-5 1 0 0,10 6-61 0 0,0 0 0 0 0,0 2 0 0 0,-1-1 1 0 0,1 1-1 0 0,-1 1 0 0 0,1 0 0 0 0,-1 0 0 0 0,1 1 0 0 0,-1 0 0 0 0,0 1 0 0 0,1 0 0 0 0,-1 1 1 0 0,1 0-1 0 0,0 1 0 0 0,0 0 0 0 0,-1 0 0 0 0,-9 6 0 0 0,14-6 1 0 0,1 0 0 0 0,-1 0-1 0 0,1 0 1 0 0,0 1 0 0 0,-1 0 0 0 0,2 0 0 0 0,-1 0 0 0 0,0 1-1 0 0,1 0 1 0 0,0-1 0 0 0,0 2 0 0 0,0-1 0 0 0,1 0-1 0 0,0 1 1 0 0,0-1 0 0 0,0 1 0 0 0,0 0 0 0 0,1 0-1 0 0,0 0 1 0 0,1 0 0 0 0,-1 1 0 0 0,1-1 0 0 0,0 0-1 0 0,1 1 1 0 0,-1-1 0 0 0,1 0 0 0 0,1 1 0 0 0,-1-1-1 0 0,3 9 1 0 0,0-2-131 0 0,1 1-1 0 0,1-1 0 0 0,0-1 1 0 0,0 1-1 0 0,2-1 1 0 0,-1 0-1 0 0,2 0 0 0 0,0-1 1 0 0,0 0-1 0 0,1 0 1 0 0,0-1-1 0 0,0 0 0 0 0,1 0 1 0 0,1-1-1 0 0,0-1 1 0 0,0 0-1 0 0,1 0 1 0 0,-1-1-1 0 0,2-1 0 0 0,12 6 1 0 0,-6-4-650 0 0,1 0 1 0 0,0-1-1 0 0,1-1 1 0 0,-1-1-1 0 0,31 3 1 0 0,-34-6-595 0 0,1-1 0 0 0,-1-1 1 0 0,1 0-1 0 0,-1-2 0 0 0,1 0 0 0 0,25-6 1 0 0,-13-2-2419 0 0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9:56.0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173 556 1096 0 0,'15'-8'2484'0'0,"0"-1"1"0"0,-1-1-1 0 0,0 0 1 0 0,-1 0-1 0 0,14-15 0 0 0,-8 2-894 0 0,-18 22-1551 0 0,1 0 0 0 0,-1-1 0 0 0,1 0 0 0 0,-1 1 0 0 0,0-1 0 0 0,0 0 0 0 0,0 1 0 0 0,0-1 0 0 0,0 0 0 0 0,0 0 0 0 0,0 0 0 0 0,-1 0 0 0 0,1 0 0 0 0,-1 0 0 0 0,1 0 0 0 0,-1 0 0 0 0,0 0 0 0 0,0 0 0 0 0,0 0 0 0 0,0 0 0 0 0,0 0 0 0 0,0 0 0 0 0,0 0 0 0 0,-1 0 0 0 0,1 0 0 0 0,-1 0 0 0 0,0 0 0 0 0,1 0 0 0 0,-1 0 0 0 0,0 0 0 0 0,0 0 0 0 0,0 1 0 0 0,0-1 0 0 0,-1 0 0 0 0,1 1 0 0 0,0-1 0 0 0,-1 1 0 0 0,1-1 0 0 0,-1 1 0 0 0,0 0 0 0 0,1-1 0 0 0,-1 1 0 0 0,0 0 0 0 0,0 0 0 0 0,-3-1 0 0 0,-3-1 146 0 0,1 0 0 0 0,-1 0-1 0 0,0 1 1 0 0,0 0 0 0 0,0 0 0 0 0,-1 1 0 0 0,1 0-1 0 0,0 0 1 0 0,-11 2 0 0 0,8 0-142 0 0,1 1 0 0 0,-1 0 0 0 0,1 1 0 0 0,-1 0 0 0 0,1 0 0 0 0,0 2 0 0 0,0-1 0 0 0,0 1 0 0 0,1 0 0 0 0,0 1 1 0 0,0 0-1 0 0,0 1 0 0 0,-12 11 0 0 0,18-15-46 0 0,0 1 0 0 0,0-1-1 0 0,0 1 1 0 0,0 0 0 0 0,1-1 0 0 0,-1 1 0 0 0,1 0 0 0 0,0 0 0 0 0,0 1 0 0 0,1-1 0 0 0,-1 0 0 0 0,1 1 0 0 0,0-1-1 0 0,0 1 1 0 0,1-1 0 0 0,-1 1 0 0 0,1-1 0 0 0,0 1 0 0 0,0 0 0 0 0,0-1 0 0 0,1 1 0 0 0,-1-1 0 0 0,1 1 0 0 0,0-1 0 0 0,1 1-1 0 0,-1-1 1 0 0,1 0 0 0 0,0 1 0 0 0,0-1 0 0 0,0 0 0 0 0,1 0 0 0 0,-1-1 0 0 0,1 1 0 0 0,3 3 0 0 0,-3-3-31 0 0,0 0 1 0 0,0 0 0 0 0,0-1 0 0 0,0 1-1 0 0,1-1 1 0 0,-1 0 0 0 0,1 0-1 0 0,0 0 1 0 0,0 0 0 0 0,0-1 0 0 0,1 0-1 0 0,-1 0 1 0 0,0 0 0 0 0,1 0-1 0 0,-1-1 1 0 0,1 1 0 0 0,0-1 0 0 0,-1 0-1 0 0,1-1 1 0 0,0 1 0 0 0,0-1-1 0 0,-1 0 1 0 0,1 0 0 0 0,0-1 0 0 0,0 1-1 0 0,0-1 1 0 0,-1 0 0 0 0,1 0 0 0 0,7-3-1 0 0,-4 0 21 0 0,-1 0-1 0 0,0 0 1 0 0,0 0-1 0 0,-1-1 1 0 0,1 0-1 0 0,-1 0 1 0 0,0-1-1 0 0,0 0 1 0 0,-1 0-1 0 0,1 0 1 0 0,-2-1-1 0 0,1 0 1 0 0,-1 0-1 0 0,1 0 1 0 0,-2 0-1 0 0,6-13 1 0 0,2-15 270 0 0,-1 0 0 0 0,-1-1 0 0 0,5-55 1 0 0,-11 57 574 0 0,-1 1 1 0 0,-2-1 0 0 0,-2 1-1 0 0,-1-1 1 0 0,-1 1-1 0 0,-2 0 1 0 0,-10-34 0 0 0,16 66-827 0 0,0 0 0 0 0,0 1 1 0 0,0-1-1 0 0,0 0 0 0 0,0 1 1 0 0,0-1-1 0 0,0 0 0 0 0,-1 1 1 0 0,1-1-1 0 0,0 1 0 0 0,0-1 1 0 0,0 0-1 0 0,-1 1 0 0 0,1-1 0 0 0,0 1 1 0 0,-1-1-1 0 0,1 1 0 0 0,0-1 1 0 0,-1 1-1 0 0,1-1 0 0 0,-1 1 1 0 0,1-1-1 0 0,-1 1 0 0 0,1-1 1 0 0,-1 1-1 0 0,1 0 0 0 0,-1-1 1 0 0,0 1-1 0 0,0-1 0 0 0,-4 20 45 0 0,4 37-28 0 0,8 4-429 0 0,3 0-1 0 0,2 0 1 0 0,2-1 0 0 0,4-1 0 0 0,1-1-1 0 0,3-1 1 0 0,44 80 0 0 0,-33-86-3098 0 0,-4-26-5492 0 0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9:56.4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93 4100 0 0,'-12'-26'4903'0'0,"8"19"-3311"0"0,0 0 0 0 0,1 0 0 0 0,0-1 0 0 0,1 1 0 0 0,-1-1 0 0 0,0-10 0 0 0,2 18-1553 0 0,1 0 1 0 0,0 0 0 0 0,0 0 0 0 0,0 0 0 0 0,0 0 0 0 0,0-1 0 0 0,0 1-1 0 0,0 0 1 0 0,0 0 0 0 0,0 0 0 0 0,0 0 0 0 0,0-1 0 0 0,0 1 0 0 0,1 0-1 0 0,-1 0 1 0 0,0 0 0 0 0,0 0 0 0 0,0 0 0 0 0,0-1 0 0 0,0 1 0 0 0,0 0-1 0 0,0 0 1 0 0,0 0 0 0 0,0 0 0 0 0,0 0 0 0 0,1 0 0 0 0,-1-1 0 0 0,0 1 0 0 0,0 0-1 0 0,0 0 1 0 0,0 0 0 0 0,0 0 0 0 0,1 0 0 0 0,-1 0 0 0 0,0 0 0 0 0,0 0-1 0 0,0 0 1 0 0,0 0 0 0 0,0 0 0 0 0,1 0 0 0 0,-1 0 0 0 0,0 0 0 0 0,0 0-1 0 0,0 0 1 0 0,0 0 0 0 0,1 0 0 0 0,-1 0 0 0 0,0 0 0 0 0,0 0 0 0 0,0 0-1 0 0,0 0 1 0 0,0 0 0 0 0,1 0 0 0 0,-1 0 0 0 0,0 0 0 0 0,0 0 0 0 0,0 0 0 0 0,14 10 764 0 0,10 17-500 0 0,-23-26-250 0 0,31 40-84 0 0,-1 3-1 0 0,-3 0 0 0 0,-1 2 0 0 0,-3 1 0 0 0,-1 0 0 0 0,-3 2 0 0 0,-1 1 0 0 0,-3 0 0 0 0,-3 1 0 0 0,11 70 0 0 0,-21-97 337 0 0,-2-1 0 0 0,0 1-1 0 0,-1 0 1 0 0,-2 0-1 0 0,0-1 1 0 0,-2 1-1 0 0,0-1 1 0 0,-2 0-1 0 0,0 0 1 0 0,-2-1-1 0 0,-17 37 1 0 0,17-45-502 0 0,0-1 0 0 0,0 0 0 0 0,-1 0 0 0 0,0-1 0 0 0,-2 0 0 0 0,1-1 0 0 0,-1 0 0 0 0,-15 11 0 0 0,15-14-764 0 0,1-2 0 0 0,-1 1 0 0 0,0-1 0 0 0,-15 6 0 0 0,13-8-753 0 0,1 0 0 0 0,-1-1 1 0 0,0 0-1 0 0,-19 1 0 0 0,4-2-7703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1:33.9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92 1992 0 0,'-14'-36'9246'0'0,"-8"-16"-223"0"0,22 52-9008 0 0,-1 0 0 0 0,1 0 0 0 0,0 0 0 0 0,0-1 0 0 0,0 1 1 0 0,0 0-1 0 0,0 0 0 0 0,0 0 0 0 0,0 0 0 0 0,0-1 0 0 0,-1 1 1 0 0,1 0-1 0 0,0 0 0 0 0,0 0 0 0 0,0 0 0 0 0,0 0 0 0 0,-1-1 1 0 0,1 1-1 0 0,0 0 0 0 0,0 0 0 0 0,0 0 0 0 0,-1 0 0 0 0,1 0 1 0 0,0 0-1 0 0,0 0 0 0 0,0 0 0 0 0,-1 0 0 0 0,1 0 0 0 0,0 0 1 0 0,0 0-1 0 0,-1 0 0 0 0,1 0 0 0 0,0 0 0 0 0,0 0 0 0 0,0 0 1 0 0,-1 0-1 0 0,1 0 0 0 0,0 0 0 0 0,0 0 0 0 0,0 0 0 0 0,-1 0 1 0 0,1 0-1 0 0,0 1 0 0 0,0-1 0 0 0,0 0 0 0 0,0 0 0 0 0,-1 0 1 0 0,1 0-1 0 0,0 0 0 0 0,0 1 0 0 0,0-1 0 0 0,0 0 1 0 0,-1 0-1 0 0,-9 18 260 0 0,-6 25-175 0 0,10-16-183 0 0,0 0 1 0 0,2 0 0 0 0,-1 39-1 0 0,5-53-57 0 0,0 1 0 0 0,1 0-1 0 0,0-1 1 0 0,1 1-1 0 0,0-1 1 0 0,2 0 0 0 0,-1 0-1 0 0,11 25 1 0 0,-12-36 115 0 0,-1 1-1 0 0,0-1 1 0 0,1 0 0 0 0,-1 0-1 0 0,1 0 1 0 0,-1 0 0 0 0,1 0-1 0 0,0 0 1 0 0,0-1 0 0 0,0 1-1 0 0,0-1 1 0 0,0 1 0 0 0,0-1-1 0 0,0 0 1 0 0,0 0 0 0 0,1 0-1 0 0,-1 0 1 0 0,1 0 0 0 0,-1 0 0 0 0,0 0-1 0 0,1-1 1 0 0,-1 0 0 0 0,1 1-1 0 0,-1-1 1 0 0,1 0 0 0 0,0 0-1 0 0,-1 0 1 0 0,1-1 0 0 0,-1 1-1 0 0,1 0 1 0 0,-1-1 0 0 0,0 0-1 0 0,1 1 1 0 0,-1-1 0 0 0,1 0-1 0 0,-1-1 1 0 0,3 0 0 0 0,9-6 209 0 0,0 0 0 0 0,-1 0 0 0 0,1-1 0 0 0,17-17 0 0 0,-11 8 714 0 0,-1 0 0 0 0,0-2 0 0 0,-2 0-1 0 0,0-1 1 0 0,22-37 0 0 0,-36 54-823 0 0,10-10-23 0 0,-12 13-41 0 0,-3 19-708 0 0,2 1 60 0 0,0-1 1 0 0,2 0 0 0 0,0 0-1 0 0,2 0 1 0 0,6 24-1 0 0,-7-33 447 0 0,0-1-1 0 0,1 1 0 0 0,0-1 0 0 0,0 0 0 0 0,1 0 0 0 0,0 0 0 0 0,1-1 1 0 0,0 0-1 0 0,0 0 0 0 0,0 0 0 0 0,1-1 0 0 0,11 10 0 0 0,-14-15 202 0 0,-1 0 0 0 0,1 1 1 0 0,0-1-1 0 0,0-1 0 0 0,0 1 0 0 0,-1 0 0 0 0,1-1 0 0 0,0 0 0 0 0,0 0 0 0 0,0 0 0 0 0,0 0 0 0 0,0-1 0 0 0,0 1 0 0 0,7-3 0 0 0,6-7 267 0 0,0 0-1 0 0,-1-2 0 0 0,0 1 0 0 0,-1-2 0 0 0,0 0 1 0 0,-1-1-1 0 0,-1 0 0 0 0,0-1 0 0 0,-1-1 0 0 0,0 0 1 0 0,-1-1-1 0 0,10-21 0 0 0,9-7-193 0 0,-4 9-88 0 0,-23 31-18 0 0,1 0 1 0 0,-1 1-1 0 0,1-1 0 0 0,0 1 0 0 0,0 0 1 0 0,8-6-1 0 0,-10 9 3 0 0,23 13-536 0 0,-19-6 402 0 0,0 0 0 0 0,-1 0 0 0 0,0 0 0 0 0,0 1 0 0 0,-1-1 0 0 0,0 1 0 0 0,0 1 0 0 0,0-1 0 0 0,-1 0 0 0 0,0 1 0 0 0,-1 0 0 0 0,1-1 0 0 0,0 11 0 0 0,1-1 17 0 0,-1 0 1 0 0,-2 1 0 0 0,1-1-1 0 0,-2 1 1 0 0,-2 22 0 0 0,-1-16 308 0 0,-1-1 1 0 0,-2 1 0 0 0,0-1 0 0 0,-17 40 1220 0 0,23-64-1344 0 0,-1 1 0 0 0,1-1 1 0 0,0 0-1 0 0,-1 1 0 0 0,1-1 0 0 0,0 0 1 0 0,-1 0-1 0 0,1 1 0 0 0,0-1 1 0 0,0 0-1 0 0,0 0 0 0 0,0 0 1 0 0,0 1-1 0 0,0-1 0 0 0,0 0 1 0 0,0 0-1 0 0,0 0 0 0 0,0 1 1 0 0,0-1-1 0 0,0 0 0 0 0,1 0 1 0 0,-1 1-1 0 0,0-1 0 0 0,0 0 0 0 0,1 0 1 0 0,-1 1-1 0 0,1-2 0 0 0,13-25 511 0 0,-12 24-412 0 0,20-35 193 0 0,3 2-1 0 0,0 1 0 0 0,3 1 0 0 0,0 1 0 0 0,3 1 0 0 0,46-38 1 0 0,-59 55-1100 0 0,1 0 1 0 0,0 2-1 0 0,26-14 1 0 0,12 3-3443 0 0,-47 21 1989 0 0,0 1 0 0 0,1 0 1 0 0,17-1-1 0 0,-10 2-4426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0: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321 141 2340 0 0,'22'-26'10586'0'0,"-17"20"-10082"0"0,0-1-1 0 0,-1 1 1 0 0,0-1 0 0 0,-1 0 0 0 0,0 0-1 0 0,3-9 452 0 0,-19-13 1262 0 0,10 25-2177 0 0,-1 1-1 0 0,1 1 1 0 0,-1-1-1 0 0,0 1 0 0 0,0-1 1 0 0,0 1-1 0 0,-1 0 0 0 0,1 1 1 0 0,0-1-1 0 0,-1 1 0 0 0,1 0 1 0 0,-1 0-1 0 0,1 0 1 0 0,-1 0-1 0 0,0 1 0 0 0,1 0 1 0 0,-8 0-1 0 0,-1 1-32 0 0,1 0 0 0 0,0 1-1 0 0,-1 0 1 0 0,1 1 0 0 0,-19 7 0 0 0,18-4-57 0 0,1 0 0 0 0,0 1 1 0 0,0 0-1 0 0,1 1 0 0 0,0 0 0 0 0,0 1 1 0 0,1 0-1 0 0,0 0 0 0 0,1 1 1 0 0,0 1-1 0 0,1-1 0 0 0,0 1 0 0 0,-11 20 1 0 0,14-23-40 0 0,1 0 0 0 0,1 0 1 0 0,-1 0-1 0 0,1 0 1 0 0,1 0-1 0 0,0 1 1 0 0,0-1-1 0 0,0 1 0 0 0,1 0 1 0 0,0-1-1 0 0,1 1 1 0 0,0 0-1 0 0,1-1 0 0 0,-1 1 1 0 0,1 0-1 0 0,1-1 1 0 0,0 1-1 0 0,0-1 1 0 0,1 1-1 0 0,0-1 0 0 0,0 0 1 0 0,7 10-1 0 0,-8-14-8 0 0,0 0 0 0 0,0-1 0 0 0,1 1-1 0 0,-1-1 1 0 0,1 0 0 0 0,0 0 0 0 0,0 0-1 0 0,0 0 1 0 0,0 0 0 0 0,1-1 0 0 0,-1 0 0 0 0,1 1-1 0 0,-1-1 1 0 0,1 0 0 0 0,0-1 0 0 0,0 1-1 0 0,0-1 1 0 0,0 0 0 0 0,0 0 0 0 0,0 0-1 0 0,0 0 1 0 0,8 0 0 0 0,-1-3 35 0 0,0-1 1 0 0,-1 0-1 0 0,0-1 0 0 0,1 0 1 0 0,-1-1-1 0 0,-1 0 1 0 0,1 0-1 0 0,-1-1 0 0 0,0 0 1 0 0,0-1-1 0 0,0 0 0 0 0,-1 0 1 0 0,0-1-1 0 0,6-8 1 0 0,6-6 1081 0 0,-2-2 0 0 0,-1 0 0 0 0,0 0 1 0 0,15-34-1 0 0,-31 56-930 0 0,0 0 0 0 0,0 0 0 0 0,-1 1 0 0 0,1-1 0 0 0,1 0 0 0 0,-1 0-1 0 0,0 1 1 0 0,0-1 0 0 0,1 1 0 0 0,-1-1 0 0 0,1 1 0 0 0,1-2 0 0 0,-2 3-72 0 0,0 0-1 0 0,-1 1 1 0 0,1-1 0 0 0,-1 0-1 0 0,1 1 1 0 0,-1-1 0 0 0,1 0-1 0 0,0 1 1 0 0,-1-1 0 0 0,0 1-1 0 0,1-1 1 0 0,-1 1 0 0 0,1-1 0 0 0,-1 1-1 0 0,0-1 1 0 0,1 1 0 0 0,-1-1-1 0 0,0 1 1 0 0,1-1 0 0 0,-1 1-1 0 0,0 0 1 0 0,0-1 0 0 0,0 1-1 0 0,1 0 1 0 0,-1-1 0 0 0,0 1-1 0 0,0-1 1 0 0,0 1 0 0 0,0 0 0 0 0,0-1-1 0 0,0 1 1 0 0,-1 0 0 0 0,1 1-1 0 0,3 17 6 0 0,1 1-1 0 0,0-1 0 0 0,1 1 1 0 0,2-1-1 0 0,11 25 0 0 0,-13-33-363 0 0,1-1 0 0 0,0 1-1 0 0,1-1 1 0 0,0 0 0 0 0,0 0-1 0 0,1-1 1 0 0,0 0-1 0 0,1-1 1 0 0,0 0 0 0 0,11 8-1 0 0,-17-14-366 0 0,1 0 0 0 0,-1-1-1 0 0,1 1 1 0 0,0-1 0 0 0,-1 1-1 0 0,1-1 1 0 0,0 0 0 0 0,0-1-1 0 0,0 1 1 0 0,0-1-1 0 0,6 1 1 0 0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9:57.4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25 600 0 0,'3'-25'13892'0'0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00:03.4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63 1488 0 0,'-2'-40'9914'0'0,"8"17"-4528"0"0,-1 35-1906 0 0,0 42-1421 0 0,-11 140 511 0 0,3 90-647 0 0,-2-128-2515 0 0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00:03.9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9 219 1720 0 0,'-9'-4'15840'0'0,"36"-12"-15358"0"0,-2-2-1 0 0,0 0 1 0 0,-1-2 0 0 0,-1 0-1 0 0,38-45 1 0 0,-50 52-97 0 0,0 1 0 0 0,22-19 0 0 0,-32 30-313 0 0,1 1-61 0 0,0 0 0 0 0,0 1 1 0 0,0-1-1 0 0,0 1 1 0 0,0-1-1 0 0,0 1 0 0 0,0 0 1 0 0,-1 0-1 0 0,1 0 1 0 0,0 0-1 0 0,0 0 1 0 0,-1 0-1 0 0,1 1 0 0 0,-1-1 1 0 0,1 0-1 0 0,-1 1 1 0 0,0-1-1 0 0,1 1 0 0 0,-1 0 1 0 0,2 2-1 0 0,21 44 43 0 0,-14-24-50 0 0,93 161-1024 0 0,-66-125-3030 0 0,2-3-4981 0 0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00:04.9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1 139 700 0 0,'37'-137'19821'0'0,"-36"136"-19111"0"0,0 1-647 0 0,0 0-1 0 0,0 1 0 0 0,0 0 0 0 0,0-1 1 0 0,0 1-1 0 0,0-1 0 0 0,0 1 0 0 0,0 0 1 0 0,0 0-1 0 0,0-1 0 0 0,0 1 1 0 0,0 0-1 0 0,-1 0 0 0 0,1 0 0 0 0,0 0 1 0 0,-1 0-1 0 0,1 0 0 0 0,-1 0 0 0 0,1 0 1 0 0,-1 1-1 0 0,1-1 0 0 0,-1 0 1 0 0,0 0-1 0 0,0 0 0 0 0,1 2 0 0 0,5 37 597 0 0,-5-34-547 0 0,37 314 1367 0 0,-19-106-3426 0 0,-18-203 844 0 0,1 13 336 0 0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00:07.4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5 756 0 0,'10'-4'8720'0'0,"-6"16"-7945"0"0,0 2-1 0 0,-1-1 0 0 0,0 0 1 0 0,-1 0-1 0 0,-1 1 1 0 0,0-1-1 0 0,-2 24 1 0 0,2 2 185 0 0,27 419 4417 0 0,-27-458-5375 0 0,-1 13 312 0 0,1 0 1 0 0,1 0 0 0 0,0 0 0 0 0,1 0 0 0 0,0 0-1 0 0,6 13 1 0 0,-7-24-236 0 0,-1 0-1 0 0,1 0 1 0 0,0 0-1 0 0,0 0 1 0 0,0 0 0 0 0,0 0-1 0 0,0-1 1 0 0,1 1-1 0 0,-1-1 1 0 0,0 1-1 0 0,1-1 1 0 0,-1 0-1 0 0,1 0 1 0 0,-1 0-1 0 0,1 0 1 0 0,5 0 0 0 0,51 7 44 0 0,111-10-1744 0 0,-57-1-5118 0 0,-80 3-3301 0 0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00:08.3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221 246 964 0 0,'1'-14'2762'0'0,"1"0"0"0"0,0 0 0 0 0,6-17 0 0 0,-5 18-1397 0 0,0-1 0 0 0,0 1 0 0 0,0-18 0 0 0,-3 30-1020 0 0,0-1-230 0 0,0 1 0 0 0,0-1 0 0 0,0 1 0 0 0,0-1 0 0 0,0 1 0 0 0,0-1 0 0 0,0 1 0 0 0,-1-1 0 0 0,1 1 0 0 0,0-1 0 0 0,-1 1 0 0 0,0 0 0 0 0,1-1 0 0 0,-1 1 1 0 0,0 0-1 0 0,0-1 0 0 0,1 1 0 0 0,-1 0 0 0 0,0 0 0 0 0,0 0 0 0 0,0 0 0 0 0,-1 0 0 0 0,0-1 0 0 0,-6 0 7 0 0,1 0-1 0 0,-1 1 1 0 0,1 0 0 0 0,-1 1 0 0 0,0-1 0 0 0,1 2-1 0 0,-1-1 1 0 0,1 1 0 0 0,-1 0 0 0 0,0 1-1 0 0,1-1 1 0 0,0 1 0 0 0,-1 1 0 0 0,1 0 0 0 0,0 0-1 0 0,0 0 1 0 0,1 1 0 0 0,-1 0 0 0 0,1 0-1 0 0,-1 1 1 0 0,1-1 0 0 0,1 1 0 0 0,-9 10 0 0 0,9-11-90 0 0,0 1 0 0 0,0 0 0 0 0,1 0 1 0 0,0 1-1 0 0,0-1 0 0 0,0 1 0 0 0,1 0 0 0 0,0 0 1 0 0,0 0-1 0 0,0 1 0 0 0,1-1 0 0 0,0 1 1 0 0,0-1-1 0 0,1 1 0 0 0,-1 0 0 0 0,2-1 1 0 0,-1 1-1 0 0,1 0 0 0 0,0 0 0 0 0,0-1 1 0 0,1 1-1 0 0,0 0 0 0 0,0 0 0 0 0,0-1 0 0 0,1 1 1 0 0,4 11-1 0 0,1-8-174 0 0,0 1-1 0 0,0-1 1 0 0,1 0-1 0 0,0-1 1 0 0,0 0 0 0 0,1 0-1 0 0,1-1 1 0 0,-1 0 0 0 0,1-1-1 0 0,19 11 1 0 0,-21-13-48 0 0,1 0 0 0 0,0-1 0 0 0,0 0 0 0 0,0-1 0 0 0,1 1 0 0 0,-1-2 0 0 0,1 1 0 0 0,-1-2 0 0 0,1 1 0 0 0,0-1 0 0 0,0 0 0 0 0,-1-1 0 0 0,1-1 0 0 0,11-1-1 0 0,-16 1 162 0 0,-1 0 0 0 0,1 0-1 0 0,0-1 1 0 0,-1 0-1 0 0,0 0 1 0 0,0 0-1 0 0,1 0 1 0 0,-1-1-1 0 0,0 0 1 0 0,-1 0-1 0 0,1 0 1 0 0,-1 0 0 0 0,1 0-1 0 0,-1-1 1 0 0,0 0-1 0 0,0 1 1 0 0,0-1-1 0 0,-1 0 1 0 0,1-1-1 0 0,-1 1 1 0 0,0 0-1 0 0,0-1 1 0 0,-1 1-1 0 0,1-1 1 0 0,-1 1 0 0 0,0-1-1 0 0,0 0 1 0 0,-1 1-1 0 0,1-1 1 0 0,-1 0-1 0 0,0-6 1 0 0,-1-13 672 0 0,-1 0 0 0 0,-1 1 0 0 0,-1-1 0 0 0,-12-41 0 0 0,15 62-649 0 0,0 1 0 0 0,1-1 0 0 0,-1 1-1 0 0,1-1 1 0 0,0 1 0 0 0,0-1-1 0 0,0 0 1 0 0,0 1 0 0 0,0-1 0 0 0,0 1-1 0 0,1-1 1 0 0,-1 1 0 0 0,1-1-1 0 0,0 1 1 0 0,0-1 0 0 0,0 1 0 0 0,0-1-1 0 0,0 1 1 0 0,0 0 0 0 0,3-3-1 0 0,-1 1-107 0 0,0 1 0 0 0,0 0 0 0 0,0 0 0 0 0,1 1 0 0 0,0-1 0 0 0,-1 0 0 0 0,1 1 0 0 0,0 0 0 0 0,0 0 0 0 0,0 0 0 0 0,5-1 0 0 0,3 0-182 0 0,0 0 1 0 0,0 1 0 0 0,0 0 0 0 0,0 0 0 0 0,0 2-1 0 0,1-1 1 0 0,22 3 0 0 0,-33-1 302 0 0,1-1-1 0 0,-1 0 1 0 0,1 1 0 0 0,-1-1-1 0 0,0 1 1 0 0,1-1 0 0 0,-1 1-1 0 0,0 0 1 0 0,0 0 0 0 0,1 0-1 0 0,-1 1 1 0 0,0-1 0 0 0,0 0-1 0 0,0 1 1 0 0,0 0 0 0 0,-1-1-1 0 0,1 1 1 0 0,0 0 0 0 0,-1 0-1 0 0,1 0 1 0 0,-1 0-1 0 0,0 0 1 0 0,1 0 0 0 0,-1 0-1 0 0,1 3 1 0 0,-1 2 107 0 0,1 1 1 0 0,-1-1-1 0 0,-1 0 0 0 0,1 1 0 0 0,-1-1 0 0 0,-2 13 1 0 0,1 11 8 0 0,1-18-63 0 0,1-1 0 0 0,0 1 1 0 0,1 0-1 0 0,0-1 0 0 0,2 0 0 0 0,-1 1 0 0 0,1-1 0 0 0,1-1 0 0 0,0 1 0 0 0,10 16 1 0 0,-12-23-87 0 0,0-1 1 0 0,0 0 0 0 0,1 0-1 0 0,-1 0 1 0 0,1 0 0 0 0,0 0-1 0 0,0-1 1 0 0,0 0 0 0 0,0 1-1 0 0,1-2 1 0 0,0 1 0 0 0,-1 0-1 0 0,1-1 1 0 0,9 3 0 0 0,-9-4-42 0 0,0 0-1 0 0,0 0 1 0 0,0-1 0 0 0,0 0 0 0 0,0 0 0 0 0,0 0-1 0 0,-1 0 1 0 0,1-1 0 0 0,0 0 0 0 0,0 0 0 0 0,6-2-1 0 0,-1-2 56 0 0,0 0-1 0 0,-1 0 1 0 0,0-1-1 0 0,0 0 0 0 0,0-1 1 0 0,-1 0-1 0 0,0 0 1 0 0,-1 0-1 0 0,1-1 0 0 0,-1-1 1 0 0,-1 1-1 0 0,8-14 1 0 0,7-6 525 0 0,-20 28-493 0 0,0-1 0 0 0,-1 0 1 0 0,1 1-1 0 0,0-1 0 0 0,-1 1 1 0 0,1-1-1 0 0,0 1 0 0 0,0 0 1 0 0,0-1-1 0 0,-1 1 0 0 0,1 0 1 0 0,0-1-1 0 0,0 1 0 0 0,0 0 1 0 0,0 0-1 0 0,-1 0 0 0 0,1 0 1 0 0,0 0-1 0 0,0 0 0 0 0,0 0 1 0 0,0 0-1 0 0,0 0 0 0 0,0 0 1 0 0,-1 0-1 0 0,1 1 0 0 0,0-1 1 0 0,0 0-1 0 0,0 1 0 0 0,0-1 0 0 0,-1 0 1 0 0,1 1-1 0 0,0-1 0 0 0,-1 1 1 0 0,1 0-1 0 0,0-1 0 0 0,-1 1 1 0 0,2 1-1 0 0,30 31 336 0 0,-20-20-249 0 0,-6-7-74 0 0,0 0 1 0 0,1-1-1 0 0,0 0 1 0 0,0 0-1 0 0,0-1 1 0 0,1 0-1 0 0,-1-1 1 0 0,1 1-1 0 0,0-1 1 0 0,15 3-1 0 0,-19-5-24 0 0,0-1 0 0 0,0 0 0 0 0,0 0 1 0 0,0 0-1 0 0,1 0 0 0 0,-1-1 0 0 0,0 1 0 0 0,0-1 0 0 0,0 0 0 0 0,0 0 0 0 0,0-1 1 0 0,0 1-1 0 0,-1-1 0 0 0,1 0 0 0 0,0 0 0 0 0,-1 0 0 0 0,1-1 0 0 0,-1 1 0 0 0,0-1 0 0 0,0 1 1 0 0,0-1-1 0 0,0 0 0 0 0,5-7 0 0 0,-3 1 26 0 0,0 0-1 0 0,0 0 1 0 0,0 0 0 0 0,-1 0 0 0 0,-1-1 0 0 0,0 1-1 0 0,0-1 1 0 0,0 0 0 0 0,-2 0 0 0 0,1 0 0 0 0,-1 0-1 0 0,-1-1 1 0 0,1 1 0 0 0,-2 0 0 0 0,-1-12-1 0 0,0 9-191 0 0,0-1 0 0 0,-1 1 0 0 0,0 0 0 0 0,-1 0 0 0 0,-1 0 0 0 0,-6-13 0 0 0,7 18-518 0 0,-1 0 1 0 0,0 0 0 0 0,0 1 0 0 0,0-1 0 0 0,-9-7 0 0 0,12 13-141 0 0,-1-1 62 0 0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5:00:09.6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293 129 1648,'0'0'6127,"24"-19"2598,-27 17-8515,0 0-1,0 0 0,0 0 1,-1 0-1,1 0 0,0 1 1,-1-1-1,0 1 0,1 0 1,-1 0-1,0 1 0,1-1 1,-1 1-1,0-1 0,-5 2 1,-60 4 515,57-2-641,1 0 0,-1 1 0,0 0 0,1 1 0,0 0 0,0 1 0,0 0 0,1 0 0,0 2 0,0-1 0,1 1 0,-15 15 0,20-18-93,1-1 1,0 1 0,0 0-1,0-1 1,0 2-1,1-1 1,0 0 0,0 0-1,0 1 1,0-1-1,1 1 1,0-1-1,0 1 1,1-1 0,0 1-1,0 0 1,0-1-1,0 1 1,1 0 0,0-1-1,0 1 1,1-1-1,-1 1 1,1-1 0,1 0-1,-1 0 1,1 0-1,-1 0 1,6 7 0,-2-4-122,-1-1 1,1 0-1,1 0 1,-1 0-1,1-1 1,0 0-1,0-1 1,1 1-1,0-1 1,0-1-1,0 1 1,0-2-1,1 1 1,-1-1-1,16 4 1,-19-6 114,-1-1-1,1 1 1,-1-1 0,1 0 0,-1 0 0,1 0 0,0-1 0,-1 1 0,1-1-1,-1 0 1,0-1 0,1 1 0,-1-1 0,0 0 0,0 0 0,0 0 0,0 0-1,0-1 1,0 1 0,-1-1 0,1 0 0,-1 0 0,0-1 0,0 1 0,0-1 0,0 1-1,0-1 1,-1 0 0,0 0 0,0 0 0,0 0 0,2-9 0,2-6 560,-1-1 0,-1 1 0,-1-1 0,1-30 0,-3 30 188,1-1 1,0 1 0,12-39 0,-14 57-736,1-1 1,1 0 0,-1 0 0,0 1-1,1-1 1,-1 1 0,1-1 0,0 1 0,0 0-1,0-1 1,0 1 0,0 0 0,0 0-1,0 1 1,1-1 0,-1 0 0,1 1-1,-1-1 1,1 1 0,4-2 0,-2 2-83,1 0 1,-1 0-1,0 1 1,1 0 0,-1 0-1,1 0 1,-1 0-1,1 1 1,-1 0-1,9 2 1,-1 1-136,0 1 1,-1 0-1,1 0 0,-1 2 0,0-1 1,-1 2-1,1-1 0,11 12 0,-13-9 173,1 1-1,-1 0 0,-1 1 0,0 0 1,-1 0-1,0 1 0,-1 0 1,0 1-1,-1-1 0,-1 1 1,0 1-1,-1-1 0,0 1 0,-1-1 1,-1 1-1,1 16 0,-6-11 817,-1-24 321,-1-30 35,8 14-1254,2 1 0,0-1 0,1 1 0,1 0 0,1 1 0,0 0 0,1 0-1,2 1 1,-1 0 0,2 1 0,0 0 0,1 1 0,1 0 0,0 1 0,21-16 0,-22 22-659,0 0 0,0 1-1,1 1 1,0 0 0,0 1 0,22-6 0,49-2-7185,-51 9 2123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5:00:10.2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86 732,'-19'-22'15924,"21"19"-15738,1 0 1,-1 0 0,1 0 0,-1 1 0,1-1 0,0 1-1,0 0 1,0 0 0,0 0 0,1 0 0,-1 1 0,1-1-1,-1 1 1,1 0 0,-1 0 0,7-1 0,64-11-49,-68 12-44,24-3-44,72-6-177,-94 9 102,0 1 0,-1 0 0,1 1 0,-1 0 0,1 0 0,-1 1 0,1-1 0,-1 2 0,0-1 0,9 5 0,-15-6 30,0 0 0,1 1 0,-1-1 0,0 0 1,0 1-1,1-1 0,-1 1 0,0 0 0,-1-1 0,1 1 0,0 0 1,0-1-1,-1 1 0,1 0 0,-1 0 0,1 0 0,-1-1 0,0 1 1,0 0-1,0 0 0,0 0 0,0 0 0,0 0 0,-1-1 0,1 1 1,0 0-1,-1 0 0,1 0 0,-1-1 0,0 1 0,0 0 0,0-1 1,0 1-1,-1 1 0,-3 7 30,-1 0 0,0-1 0,0 0 1,-11 11-1,-91 81 246,80-78 151,2 0-1,0 2 1,2 1 0,-38 52-1,60-76-334,1 1 0,-1-1-1,1 1 1,-1 0 0,1-1-1,0 1 1,0 0 0,0 0-1,0 0 1,1 0 0,-1 0-1,1 0 1,-1 0 0,1 0-1,0 0 1,0 0 0,1 0-1,-1 0 1,1 0 0,-1 0 0,1 0-1,2 5 1,0-4-34,0 0 0,0 0 0,0-1 1,0 1-1,0-1 0,1 0 0,0 0 0,0 0 1,0 0-1,0-1 0,0 1 0,0-1 0,5 2 1,14 4-323,1 0 1,0-2-1,1 0 0,30 2 1,176 13-6786,-77-21-4222,-137 0 7657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00:10.9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84 341 1808 0 0,'0'0'2238'0'0,"33"-28"10284"0"0,-16 17-11672 0 0,1 1 1 0 0,27-12 0 0 0,-32 16-886 0 0,0 1 0 0 0,0-2 0 0 0,-1 0-1 0 0,0 0 1 0 0,0-1 0 0 0,-1 0 0 0 0,0-1 0 0 0,18-18 0 0 0,-27 24 188 0 0,0 1 1 0 0,-1 0 0 0 0,1-1 0 0 0,-1 1-1 0 0,1-1 1 0 0,-1 0 0 0 0,0 0 0 0 0,0 1-1 0 0,0-1 1 0 0,0 0 0 0 0,-1 0 0 0 0,1 0-1 0 0,-1 0 1 0 0,1 0 0 0 0,-1 0-1 0 0,0 0 1 0 0,0 0 0 0 0,-1 0 0 0 0,1 0-1 0 0,-1-3 1 0 0,-1 2 2 0 0,0 0 1 0 0,1 0-1 0 0,-1 1 1 0 0,-1-1-1 0 0,1 1 0 0 0,0 0 1 0 0,-1-1-1 0 0,0 1 1 0 0,0 0-1 0 0,0 0 0 0 0,0 1 1 0 0,-7-6-1 0 0,0 2 7 0 0,0 0 0 0 0,-1 0 0 0 0,0 1 0 0 0,0 1 0 0 0,0 0 0 0 0,-1 0 0 0 0,1 1 1 0 0,-1 0-1 0 0,-13 0 0 0 0,15 2-76 0 0,0 1 1 0 0,0 0 0 0 0,0 1 0 0 0,1 0 0 0 0,-1 1 0 0 0,0 0-1 0 0,1 0 1 0 0,-1 1 0 0 0,1 0 0 0 0,0 1 0 0 0,-15 8-1 0 0,20-10-80 0 0,1 0-1 0 0,0 0 0 0 0,0 0 0 0 0,1 0 0 0 0,-1 1 0 0 0,0-1 0 0 0,1 1 1 0 0,-1 0-1 0 0,1 0 0 0 0,0 0 0 0 0,0 0 0 0 0,0 0 0 0 0,0 0 1 0 0,1 1-1 0 0,0-1 0 0 0,-1 0 0 0 0,1 1 0 0 0,0-1 0 0 0,0 1 0 0 0,1 0 1 0 0,-1-1-1 0 0,1 1 0 0 0,0-1 0 0 0,0 1 0 0 0,0 0 0 0 0,0-1 0 0 0,1 1 1 0 0,-1 0-1 0 0,1-1 0 0 0,0 1 0 0 0,0-1 0 0 0,0 1 0 0 0,4 6 0 0 0,2 3-161 0 0,1 1-1 0 0,0-1 0 0 0,1 0 0 0 0,1 0 0 0 0,0-1 0 0 0,1-1 0 0 0,0 0 0 0 0,0 0 0 0 0,1-1 0 0 0,1-1 0 0 0,0 0 0 0 0,0 0 0 0 0,0-1 0 0 0,25 9 0 0 0,-14-6-98 0 0,0-2 0 0 0,1-1 0 0 0,-1-1 0 0 0,2-1 0 0 0,-1-1 0 0 0,1-1 0 0 0,-1-1 0 0 0,32-1 0 0 0,-45-3 406 0 0,0 0 0 0 0,0 0 0 0 0,-1-1 0 0 0,1 0 0 0 0,0-1 0 0 0,-1-1 0 0 0,0 1 0 0 0,0-2 0 0 0,0 0 0 0 0,0 0 0 0 0,-1-1-1 0 0,17-11 1 0 0,-13 5 454 0 0,-1-1-1 0 0,0 0 0 0 0,-1-1 0 0 0,0 0 0 0 0,-1 0 1 0 0,0-2-1 0 0,12-23 0 0 0,-16 25-413 0 0,0 2-1 0 0,1-1 1 0 0,0 1 0 0 0,1 0 0 0 0,1 1-1 0 0,10-11 1 0 0,-16 19-264 0 0,-1 1 0 0 0,1-1-1 0 0,0 0 1 0 0,0 1 0 0 0,-1 0-1 0 0,2 0 1 0 0,-1 0 0 0 0,0 1-1 0 0,0-1 1 0 0,0 1 0 0 0,1 0 0 0 0,-1 0-1 0 0,1 1 1 0 0,-1-1 0 0 0,1 1-1 0 0,-1 0 1 0 0,1 0 0 0 0,-1 1-1 0 0,1-1 1 0 0,-1 1 0 0 0,0 0 0 0 0,1 0-1 0 0,-1 0 1 0 0,6 3 0 0 0,5 3-203 0 0,-1 0 0 0 0,0 1 1 0 0,0 1-1 0 0,0 0 0 0 0,-1 1 1 0 0,-1 1-1 0 0,0-1 1 0 0,0 2-1 0 0,-1 0 0 0 0,0 0 1 0 0,-1 1-1 0 0,13 23 0 0 0,-16-20 1319 0 0,-12-12 101 0 0,5-5-1112 0 0,-1 1 1 0 0,0-1-1 0 0,0 0 0 0 0,1 1 0 0 0,-1-1 0 0 0,1 0 1 0 0,-1 0-1 0 0,1 0 0 0 0,-1 0 0 0 0,1 0 1 0 0,-1 0-1 0 0,1 1 0 0 0,0-1 0 0 0,-1 0 0 0 0,1 0 1 0 0,0 0-1 0 0,0 0 0 0 0,0 0 0 0 0,0 0 1 0 0,0 0-1 0 0,0 0 0 0 0,0 0 0 0 0,0 0 1 0 0,0 0-1 0 0,0 0 0 0 0,1 0 0 0 0,-1 0 0 0 0,0 0 1 0 0,1-1-1 0 0,3-11-284 0 0,0 1 1 0 0,1-1-1 0 0,1 1 1 0 0,0 0-1 0 0,0 1 1 0 0,1 0-1 0 0,1 0 1 0 0,0 0-1 0 0,0 1 1 0 0,1 0-1 0 0,0 1 1 0 0,1 0-1 0 0,0 0 1 0 0,0 1-1 0 0,19-11 1 0 0,-13 9-1046 0 0,1 1 1 0 0,1 1-1 0 0,-1 0 1 0 0,22-5 0 0 0,-19 7-1421 0 0,0 2 0 0 0,0 0 0 0 0,34-2 0 0 0,-36 6-1831 0 0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5:00:11.3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246 49 1228,'0'0'4723,"40"-24"5171,-37 18-8965,-2 6-891,-1 0 0,0 0 0,1-1-1,-1 1 1,0 0 0,1 0 0,-1 0 0,0-1-1,1 1 1,-1 0 0,0-1 0,0 1-1,1 0 1,-1 0 0,0-1 0,0 1-1,0 0 1,1-1 0,-1 1 0,0-1-1,0 1 1,0 0 0,0-1 0,0 1-1,0 0 1,0-1 0,0 1 0,0-1-1,0 1 1,0 0 0,0-1 0,0 1 0,0 0-1,0-1 1,0 1 0,0-1 0,0 1-1,0 0 1,-1-1 0,1 1 0,0 0-1,0-1 1,-1 1 0,1 0 0,0-1-1,0 1 1,-1 0 0,1 0 0,0-1-1,0 1 1,-1 0 0,1 0 0,0 0 0,-1-1-1,1 1 1,-1 0 0,1 0 0,0 0-1,-1 0 1,1 0 0,0 0 0,-1 0-1,1 0 1,-1 0 0,1 0 0,-1 0-1,-15-1 389,0 1-1,1 0 1,-1 2-1,0 0 1,0 0-1,1 2 0,0 0 1,-16 6-1,23-8-315,0 1-1,0 0 1,1 1-1,-1 0 1,1 0 0,-1 1-1,1 0 1,1 0-1,-1 0 1,1 1-1,0 0 1,0 1-1,0-1 1,1 1 0,0 0-1,-7 13 1,11-15-107,-1-1 0,1 1 1,-1 0-1,1-1 1,1 1-1,-1 0 0,1-1 1,0 1-1,0 0 1,0 0-1,0 0 0,1-1 1,0 1-1,0 0 0,0-1 1,1 1-1,3 6 1,-2-5-113,1 1 0,0-1 1,1 0-1,-1 0 1,1-1-1,1 1 1,-1-1-1,1 0 0,-1-1 1,11 7-1,-5-5-99,-1 0 0,1-1 0,0 0-1,0 0 1,1-1 0,-1-1 0,1 0 0,0-1-1,0 0 1,0 0 0,0-2 0,0 1-1,20-3 1,-26 1 173,1-1 0,-1 0 0,0 0 0,0 0 0,0 0 0,0-1 0,-1 0 0,1-1 0,-1 1 0,0-1 0,0 0 0,0 0 0,5-6 0,-6 5 189,-1 1-1,1-1 1,-1 0-1,0 1 1,0-2-1,-1 1 1,0 0-1,0 0 1,0-1-1,0 1 1,-1-1-1,0 1 1,0-1-1,0 0 1,-1 1-1,0-1 1,0 0-1,-1 0 1,1 1-1,-1-1 1,0 0-1,-1 1 1,1-1-1,-1 1 1,0 0-1,-1 0 1,1-1-1,-1 1 1,0 1-1,0-1 1,-1 0-1,1 1 1,-1 0-1,0-1 1,-7-4-1,1 0-482,-1 1 0,1 1 0,-1 0-1,-1 0 1,1 1 0,-16-6 0,-8 3-4089,-1 6-3935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0:23.8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3 124 556 0 0,'-3'-31'6531'0'0,"5"-14"-2540"0"0,-1 8-30 0 0,2 26-2552 0 0,3 16-1138 0 0,3 15-298 0 0,3 59 75 0 0,1 106 1 0 0,1 2-152 0 0,18 16 138 0 0,-26-178-174 0 0,1 0 0 0 0,1 0 1 0 0,1-1-1 0 0,1 0 0 0 0,24 41 0 0 0,-30-59-174 0 0,1 0-1 0 0,-1-1 1 0 0,1 1-1 0 0,0-1 1 0 0,0 0-1 0 0,1 0 1 0 0,-1-1-1 0 0,1 0 1 0 0,0 0-1 0 0,9 5 1 0 0,-7-6-945 0 0,0 1 1 0 0,0-1-1 0 0,0-1 0 0 0,16 4 1 0 0,-4-4-2491 0 0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8:55.8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1 640 0 0,'0'0'15239'0'0,"-15"28"-14180"0"0,10-9-629 0 0,1 1 0 0 0,0-1 1 0 0,2 1-1 0 0,0 0 1 0 0,1 0-1 0 0,2 20 1 0 0,18 126 1584 0 0,-6-64-1218 0 0,-2-38-513 0 0,-11-62-361 0 0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8:56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9 1656 0 0,'-18'-1'16440'0'0,"32"-1"-16037"0"0,-1-1 0 0 0,1 2 0 0 0,0 0 0 0 0,0 0 0 0 0,-1 2 0 0 0,22 2 0 0 0,7-1-31 0 0,185 6 547 0 0,280-1-864 0 0,-422-6-2364 0 0,-40 1-5239 0 0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8:56.5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1 2264 0 0,'-28'26'14361'0'0,"28"-25"-14207"0"0,23 4 1969 0 0,114 10 2 0 0,32 1-4898 0 0,-139-12 715 0 0,11 3-6145 0 0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4:58:56.8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0 568 0 0,'-33'29'18348'0'0,"50"-22"-16853"0"0,22 2-2126 0 0,65 8 0 0 0,-9-9-9168 0 0,-69-6 2853 0 0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00:13.2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 51 1576 0 0,'-10'-14'3874'0'0,"9"11"-3370"0"0,-1 0 1 0 0,0 0-1 0 0,0 0 1 0 0,0 0-1 0 0,0 0 1 0 0,0 1-1 0 0,0-1 1 0 0,-1 1-1 0 0,1-1 0 0 0,-1 1 1 0 0,0 0-1 0 0,-4-3 1 0 0,5 6-382 0 0,1 0 0 0 0,-1-1 0 0 0,1 1 0 0 0,-1 0 0 0 0,1 0 0 0 0,-1 0 1 0 0,1-1-1 0 0,0 2 0 0 0,-1-1 0 0 0,1 0 0 0 0,0 0 0 0 0,0 0 0 0 0,0 1 0 0 0,0-1 0 0 0,0 0 0 0 0,0 1 1 0 0,0-1-1 0 0,1 1 0 0 0,-1-1 0 0 0,0 1 0 0 0,1-1 0 0 0,-1 1 0 0 0,1-1 0 0 0,-1 4 0 0 0,-10 44 1022 0 0,11-46-957 0 0,-6 49 633 0 0,2 0 1 0 0,4 87 0 0 0,23 106-115 0 0,-10-152-429 0 0,4-1 1 0 0,4-1-1 0 0,4-1 0 0 0,3 0 0 0 0,46 94 0 0 0,-44-121-115 0 0,2-2 1 0 0,4-1 0 0 0,1-2 0 0 0,4-1 0 0 0,1-2 0 0 0,3-2 0 0 0,83 74-1 0 0,-39-54-66 0 0,3-4-1 0 0,3-4 1 0 0,3-4-1 0 0,159 72 1 0 0,-72-54 18 0 0,337 95 0 0 0,-355-128-286 0 0,2-8 0 0 0,2-8 0 0 0,227 13-1 0 0,-382-43 152 0 0,5 2 6 0 0,-1-1-1 0 0,1-2 1 0 0,0 0 0 0 0,0-1-1 0 0,22-5 1 0 0,-7-2-491 0 0,-1 1 0 0 0,2 3 1 0 0,-1 0-1 0 0,1 3 1 0 0,0 1-1 0 0,37 3 0 0 0,0 0-497 0 0,12 1-4011 0 0,-83-3 3968 0 0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00:13.5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 47 804 0 0,'-20'-11'5486'0'0,"15"9"-4484"0"0,1 0 0 0 0,0 0 0 0 0,0-1 0 0 0,0 1 0 0 0,0-1 0 0 0,0 0 0 0 0,1 0 0 0 0,-6-6 1868 0 0,29 3 531 0 0,-5 13-2804 0 0,0 2 0 0 0,-1 0 0 0 0,0 0 0 0 0,0 1-1 0 0,21 21 1 0 0,-17-15-372 0 0,0-1 0 0 0,27 17 0 0 0,107 52-114 0 0,-151-84-93 0 0,0 0 1 0 0,0 1-1 0 0,0 0 0 0 0,0-1 0 0 0,0 1 0 0 0,-1 0 0 0 0,1-1 1 0 0,0 1-1 0 0,0 0 0 0 0,-1 0 0 0 0,1-1 0 0 0,0 1 0 0 0,-1 0 1 0 0,1 0-1 0 0,-1 0 0 0 0,0 0 0 0 0,1 0 0 0 0,-1 0 0 0 0,1 0 1 0 0,-1 0-1 0 0,0 0 0 0 0,0 0 0 0 0,0 0 0 0 0,0 0 0 0 0,0 0 0 0 0,0 0 1 0 0,0 0-1 0 0,0 0 0 0 0,0 0 0 0 0,0 0 0 0 0,0 0 0 0 0,-1 0 1 0 0,1 0-1 0 0,0 0 0 0 0,-1 0 0 0 0,1 0 0 0 0,-1 0 0 0 0,1 0 1 0 0,-1 0-1 0 0,1 0 0 0 0,-1-1 0 0 0,0 1 0 0 0,1 0 0 0 0,-1 0 1 0 0,0-1-1 0 0,-1 2 0 0 0,-37 31 314 0 0,-109 63-2575 0 0,67-45-2256 0 0,1 2-4029 0 0,38-23 72 0 0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00:14.7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0 111 3084 0 0,'2'-12'2144'0'0,"7"-86"16007"0"0,0 176-16396 0 0,9 341-647 0 0,1 1-1133 0 0,-18-391 152 0 0,0-22-25 0 0,0-1 1 0 0,-1 1-1 0 0,0-1 0 0 0,0 1 1 0 0,-3 12-1 0 0,3-17 106 0 0,-8-14 146 0 0,4-13-91 0 0,1 0-1 0 0,1 0 1 0 0,1 0 0 0 0,1 0-1 0 0,1 0 1 0 0,2 0 0 0 0,8-37 0 0 0,-9 51-337 0 0,0 0 0 0 0,1 1 1 0 0,1-1-1 0 0,-1 1 0 0 0,2 0 1 0 0,-1 0-1 0 0,2 0 0 0 0,-1 1 1 0 0,1 0-1 0 0,1 0 0 0 0,-1 0 1 0 0,1 1-1 0 0,1 0 0 0 0,0 0 1 0 0,0 1-1 0 0,0 0 1 0 0,1 0-1 0 0,0 1 0 0 0,18-9 1 0 0,-21 12-87 0 0,0 1 1 0 0,0 0 0 0 0,0 1 0 0 0,0-1 0 0 0,0 1 0 0 0,1 0-1 0 0,-1 1 1 0 0,1-1 0 0 0,-1 1 0 0 0,0 1 0 0 0,1-1 0 0 0,-1 1-1 0 0,0 0 1 0 0,1 1 0 0 0,-1-1 0 0 0,7 4 0 0 0,-5-1-14 0 0,1 0 0 0 0,-1 1-1 0 0,1 0 1 0 0,-1 1 0 0 0,-1 0 0 0 0,1 0 0 0 0,-1 0 0 0 0,0 1-1 0 0,11 14 1 0 0,-7-6 51 0 0,-1 0 0 0 0,-1 1 0 0 0,0 0 0 0 0,-1 1 0 0 0,0-1 0 0 0,-2 1 0 0 0,0 1-1 0 0,0-1 1 0 0,-2 1 0 0 0,4 33 0 0 0,-8-40 214 0 0,0 1 1 0 0,-1 0-1 0 0,-1-1 0 0 0,0 1 1 0 0,0-1-1 0 0,-1 1 0 0 0,-1-1 1 0 0,0 0-1 0 0,0 0 1 0 0,-1-1-1 0 0,-1 1 0 0 0,0-1 1 0 0,0 0-1 0 0,-1-1 0 0 0,0 1 1 0 0,0-1-1 0 0,-1-1 0 0 0,-13 12 1 0 0,15-14-86 0 0,0-1 1 0 0,-1 0 0 0 0,1-1 0 0 0,-1 1 0 0 0,0-1-1 0 0,0-1 1 0 0,0 1 0 0 0,-1-1 0 0 0,1 0 0 0 0,-1-1-1 0 0,0 0 1 0 0,1 0 0 0 0,-1-1 0 0 0,0 1 0 0 0,0-2-1 0 0,0 1 1 0 0,0-1 0 0 0,0-1 0 0 0,0 1 0 0 0,0-1-1 0 0,0-1 1 0 0,0 1 0 0 0,0-1 0 0 0,1-1 0 0 0,-1 0-1 0 0,1 0 1 0 0,-12-6 0 0 0,13 5-455 0 0,0 0-1 0 0,0-1 1 0 0,1 1 0 0 0,-1-1 0 0 0,1-1-1 0 0,0 1 1 0 0,0-1 0 0 0,1 0 0 0 0,-6-9-1 0 0,7 11-611 0 0,1 0 0 0 0,0 0 0 0 0,0 0-1 0 0,1-1 1 0 0,-1 1 0 0 0,1 0-1 0 0,0-1 1 0 0,0 0 0 0 0,0-8 0 0 0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00:15.1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138 377 1820 0 0,'0'0'3112'0'0,"46"-13"8208"0"0,-24-2-9936 0 0,48-25 0 0 0,19-12-1728 0 0,-80 46 579 0 0,-2 0-1 0 0,1-1 1 0 0,0 0 0 0 0,-1 0 0 0 0,-1-1-1 0 0,1 0 1 0 0,-1 0 0 0 0,6-11 0 0 0,-10 16-14 0 0,0-1 1 0 0,0 1 0 0 0,-1-1 0 0 0,1 0 0 0 0,-1 1 0 0 0,0-1 0 0 0,0 0 0 0 0,0 0 0 0 0,-1 0 0 0 0,1 0-1 0 0,-1 0 1 0 0,0 0 0 0 0,0 0 0 0 0,0 0 0 0 0,-1 0 0 0 0,1 0 0 0 0,-1 0 0 0 0,-2-6 0 0 0,1 5-116 0 0,-1 0 0 0 0,0 1 0 0 0,0-1 0 0 0,0 0 0 0 0,0 1 0 0 0,-1-1 0 0 0,0 1 0 0 0,1 0 0 0 0,-2 0 0 0 0,1 1 0 0 0,0-1 0 0 0,-5-2 0 0 0,-1 0-80 0 0,0 0-1 0 0,0 1 1 0 0,-1 0 0 0 0,0 1 0 0 0,1 0 0 0 0,-1 0-1 0 0,-1 1 1 0 0,1 1 0 0 0,0 0 0 0 0,-1 1 0 0 0,1 0 0 0 0,-16 1-1 0 0,16 1-22 0 0,-1 1 0 0 0,0 0 0 0 0,1 1 0 0 0,0 0 0 0 0,-1 1 0 0 0,1 0-1 0 0,1 1 1 0 0,-1 0 0 0 0,1 1 0 0 0,0 0 0 0 0,0 0 0 0 0,0 1 0 0 0,1 1-1 0 0,0-1 1 0 0,1 1 0 0 0,0 1 0 0 0,0 0 0 0 0,-8 11 0 0 0,11-12-1 0 0,0 1 0 0 0,1-1 0 0 0,0 1 0 0 0,0 0 0 0 0,1 0 0 0 0,0 0 0 0 0,0 0 1 0 0,1 0-1 0 0,0 1 0 0 0,1-1 0 0 0,0 1 0 0 0,1-1 0 0 0,0 1 0 0 0,0 0 0 0 0,1-1 0 0 0,0 1 0 0 0,1-1 1 0 0,0 0-1 0 0,0 1 0 0 0,1-1 0 0 0,0 0 0 0 0,9 16 0 0 0,-2-8-164 0 0,0 0-1 0 0,1-1 0 0 0,1 0 1 0 0,0-1-1 0 0,2 0 1 0 0,-1-1-1 0 0,2 0 1 0 0,0-1-1 0 0,0-1 1 0 0,1 0-1 0 0,1-1 0 0 0,0-1 1 0 0,22 10-1 0 0,-16-10-782 0 0,0-1 0 0 0,0-1 0 0 0,1-1-1 0 0,29 4 1 0 0,-30-7-1190 0 0,0-2 0 0 0,0-1 0 0 0,0 0 0 0 0,35-5 0 0 0,-24-1-4605 0 0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00:15.5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367 122 1040 0 0,'-5'-18'7437'0'0,"11"-20"-3493"0"0,-1-2 94 0 0,-6 38-3926 0 0,0 1 1 0 0,0-1-1 0 0,0 1 0 0 0,0-1 1 0 0,-1 1-1 0 0,1 0 0 0 0,0-1 1 0 0,-1 1-1 0 0,1 0 0 0 0,-1 0 1 0 0,1 0-1 0 0,-1 0 0 0 0,1 0 1 0 0,-1 0-1 0 0,0 1 0 0 0,0-1 0 0 0,1 1 1 0 0,-1-1-1 0 0,0 1 0 0 0,0-1 1 0 0,-3 1-1 0 0,-39-4 989 0 0,28 6-863 0 0,1 0-1 0 0,-1 0 0 0 0,1 2 1 0 0,-1 0-1 0 0,1 1 0 0 0,1 0 1 0 0,-1 1-1 0 0,1 1 0 0 0,0 0 1 0 0,0 1-1 0 0,1 0 0 0 0,0 1 1 0 0,0 1-1 0 0,1 0 1 0 0,-11 13-1 0 0,17-18-229 0 0,1 1 1 0 0,0 0-1 0 0,0 0 1 0 0,1 1-1 0 0,0 0 1 0 0,0 0-1 0 0,0 0 1 0 0,1 0-1 0 0,0 0 1 0 0,1 0-1 0 0,-1 1 1 0 0,2 0-1 0 0,-1-1 1 0 0,1 1-1 0 0,0 0 1 0 0,0 0-1 0 0,1 0 1 0 0,0-1-1 0 0,0 1 0 0 0,1 0 1 0 0,0 0-1 0 0,1 0 1 0 0,0-1-1 0 0,0 1 1 0 0,0-1-1 0 0,1 1 1 0 0,0-1-1 0 0,1 0 1 0 0,-1 0-1 0 0,1-1 1 0 0,8 11-1 0 0,-2-4-512 0 0,0-1-1 0 0,1 0 1 0 0,0 0-1 0 0,1-1 1 0 0,0-1 0 0 0,0 0-1 0 0,1-1 1 0 0,1 0-1 0 0,21 11 1 0 0,-19-13-1188 0 0,-1-1 0 0 0,1 0 0 0 0,0-1 1 0 0,1-1-1 0 0,21 3 0 0 0,-9-3-4809 0 0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00:17.1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323 227 2352 0 0,'0'0'3347'0'0,"13"-19"4154"0"0,-9 12-6654 0 0,6-19-590 0 0,12-35 270 0 0,-21 56-256 0 0,0 1 0 0 0,0 0 1 0 0,-1 0-1 0 0,0-1 0 0 0,1 1 0 0 0,-1 0 0 0 0,-1-1 0 0 0,1 1 1 0 0,-1 0-1 0 0,0 0 0 0 0,0-1 0 0 0,-2-4 0 0 0,1 6-152 0 0,0-1 0 0 0,0 1-1 0 0,0 0 1 0 0,-1 0 0 0 0,0 0 0 0 0,1 0-1 0 0,-1 0 1 0 0,0 1 0 0 0,0-1-1 0 0,-1 1 1 0 0,1 0 0 0 0,0 0 0 0 0,-1 0-1 0 0,0 0 1 0 0,1 1 0 0 0,-1-1 0 0 0,0 1-1 0 0,0 0 1 0 0,-6-1 0 0 0,0 0 20 0 0,-1 1 0 0 0,0-1 0 0 0,0 2 0 0 0,0-1 0 0 0,-18 3 0 0 0,15 0-79 0 0,-1 1 1 0 0,1 0-1 0 0,0 1 0 0 0,0 0 0 0 0,1 1 0 0 0,-1 1 1 0 0,1 0-1 0 0,1 1 0 0 0,-1 0 0 0 0,-16 14 0 0 0,24-18-55 0 0,1 1 0 0 0,0 0 0 0 0,0 0 0 0 0,0 0 0 0 0,1 0 0 0 0,-1 1 0 0 0,1-1 0 0 0,0 1-1 0 0,0 0 1 0 0,1 0 0 0 0,-1 0 0 0 0,1 0 0 0 0,0 1 0 0 0,1-1 0 0 0,-1 0 0 0 0,1 1 0 0 0,0 0 0 0 0,1-1 0 0 0,-1 1 0 0 0,1-1-1 0 0,0 1 1 0 0,0 0 0 0 0,1-1 0 0 0,0 1 0 0 0,0-1 0 0 0,0 1 0 0 0,0-1 0 0 0,1 1 0 0 0,4 8 0 0 0,-1-3-92 0 0,1 0 0 0 0,0-1 0 0 0,1 0 0 0 0,0 0 0 0 0,0-1 0 0 0,1 1 0 0 0,0-2 0 0 0,1 1 0 0 0,0-1 0 0 0,0-1 0 0 0,1 1 0 0 0,0-1 0 0 0,0-1 0 0 0,22 10 0 0 0,-27-14 68 0 0,0 0-1 0 0,1 0 1 0 0,-1 0 0 0 0,1-1-1 0 0,-1 1 1 0 0,1-1 0 0 0,0-1 0 0 0,0 1-1 0 0,-1-1 1 0 0,1 0 0 0 0,0 0 0 0 0,0-1-1 0 0,-1 0 1 0 0,1 0 0 0 0,0 0-1 0 0,-1-1 1 0 0,1 1 0 0 0,-1-1 0 0 0,0-1-1 0 0,1 1 1 0 0,-1-1 0 0 0,0 0 0 0 0,-1 0-1 0 0,1 0 1 0 0,0-1 0 0 0,-1 0-1 0 0,0 1 1 0 0,0-2 0 0 0,0 1 0 0 0,0 0-1 0 0,-1-1 1 0 0,6-8 0 0 0,4-11 461 0 0,-1-1 0 0 0,-1 0 0 0 0,-1-1 0 0 0,-2 0 1 0 0,0 0-1 0 0,6-45 0 0 0,-13 69-383 0 0,-2 3-141 0 0,0-1 44 0 0,0 1-1 0 0,1 0 1 0 0,-1 0-1 0 0,0 0 1 0 0,1 0 0 0 0,-1 0-1 0 0,1 0 1 0 0,-1 0-1 0 0,1 0 1 0 0,-1 0-1 0 0,1 0 1 0 0,0 0-1 0 0,0 0 1 0 0,-1 0-1 0 0,1 0 1 0 0,0 1-1 0 0,0-1 1 0 0,0 0-1 0 0,0 0 1 0 0,0 0-1 0 0,1 2 1 0 0,0 25-621 0 0,2-4 364 0 0,1-1 0 0 0,1 0 0 0 0,13 36-1 0 0,-16-52 300 0 0,0-1 0 0 0,1 1 0 0 0,0-1 0 0 0,0 0 0 0 0,1 0 0 0 0,-1 0 0 0 0,1-1 0 0 0,0 1 0 0 0,1-1 0 0 0,0 0 0 0 0,-1 0 0 0 0,1-1 0 0 0,1 1 0 0 0,-1-1 0 0 0,1 0 0 0 0,10 5 0 0 0,-13-8 15 0 0,1 0 1 0 0,0 0 0 0 0,0-1-1 0 0,1 1 1 0 0,-1-1-1 0 0,0 0 1 0 0,0 0-1 0 0,0-1 1 0 0,0 1-1 0 0,0-1 1 0 0,0 0-1 0 0,0 0 1 0 0,0 0 0 0 0,-1 0-1 0 0,1-1 1 0 0,0 1-1 0 0,0-1 1 0 0,-1 0-1 0 0,1 0 1 0 0,-1-1-1 0 0,6-4 1 0 0,6-6 50 0 0,-1 0 0 0 0,0-1 0 0 0,14-17 1 0 0,-19 19 87 0 0,42-62 938 0 0,-14 18 580 0 0,-37 56-1675 0 0,0 0-1 0 0,0-1 1 0 0,0 1 0 0 0,1 0-1 0 0,-1-1 1 0 0,0 1 0 0 0,0 0-1 0 0,0-1 1 0 0,1 1 0 0 0,-1 0-1 0 0,0 0 1 0 0,1 0 0 0 0,-1-1-1 0 0,0 1 1 0 0,0 0 0 0 0,1 0-1 0 0,-1 0 1 0 0,0 0 0 0 0,1-1-1 0 0,-1 1 1 0 0,1 0 0 0 0,-1 0-1 0 0,0 0 1 0 0,1 0 0 0 0,-1 0-1 0 0,0 0 1 0 0,1 0 0 0 0,-1 0-1 0 0,0 0 1 0 0,1 0 0 0 0,-1 0-1 0 0,0 0 1 0 0,1 1 0 0 0,9 11-366 0 0,5 38-854 0 0,-7-22 587 0 0,-4-18 448 0 0,0-1 0 0 0,0 1 1 0 0,2-1-1 0 0,-1 0 0 0 0,1 0 0 0 0,0-1 1 0 0,1 0-1 0 0,-1 0 0 0 0,2 0 0 0 0,-1-1 0 0 0,16 12 1 0 0,-19-17 154 0 0,0 1 0 0 0,0-1 1 0 0,0 0-1 0 0,1 0 1 0 0,-1 0-1 0 0,0 0 0 0 0,1-1 1 0 0,-1 1-1 0 0,1-1 1 0 0,0 0-1 0 0,-1-1 0 0 0,1 1 1 0 0,0-1-1 0 0,-1 0 1 0 0,1 0-1 0 0,0 0 0 0 0,-1-1 1 0 0,1 0-1 0 0,-1 0 1 0 0,1 0-1 0 0,0 0 0 0 0,-1-1 1 0 0,0 0-1 0 0,1 0 1 0 0,-1 0-1 0 0,0 0 0 0 0,7-5 1 0 0,2-4 117 0 0,0-1 0 0 0,0 0 0 0 0,-1 0 0 0 0,-1-1 0 0 0,0-1 0 0 0,18-29 0 0 0,-8 5 1551 0 0,25-61 1 0 0,-45 97-1550 0 0,-2 42-557 0 0,2-23 62 0 0,2 0 0 0 0,0 0 0 0 0,1 0 0 0 0,0 0 0 0 0,2-1 0 0 0,11 25 0 0 0,-13-31 217 0 0,1-1 0 0 0,1 1 1 0 0,0-1-1 0 0,0 0 1 0 0,0 0-1 0 0,2 0 0 0 0,-1-1 1 0 0,1-1-1 0 0,0 1 0 0 0,0-1 1 0 0,14 9-1 0 0,-18-14 127 0 0,-1 0 0 0 0,1-1-1 0 0,-1 1 1 0 0,1-1 0 0 0,0 0 0 0 0,0 0 0 0 0,-1 0-1 0 0,1 0 1 0 0,0-1 0 0 0,0 1 0 0 0,0-1 0 0 0,0 0-1 0 0,0 0 1 0 0,0-1 0 0 0,0 1 0 0 0,0-1 0 0 0,6-2-1 0 0,-3 1 53 0 0,0-1 0 0 0,-1 0 0 0 0,1-1-1 0 0,-1 0 1 0 0,0 0 0 0 0,0 0 0 0 0,0-1-1 0 0,0 1 1 0 0,5-8 0 0 0,-2 2 465 0 0,0 0 0 0 0,0-1 0 0 0,-2 0 0 0 0,1-1 1 0 0,-1 0-1 0 0,-1 0 0 0 0,0-1 0 0 0,-1 1 0 0 0,8-27 1 0 0,-11 27-35 0 0,0-1 1 0 0,-1 1-1 0 0,-1 0 1 0 0,0-1-1 0 0,0 1 1 0 0,-4-19 0 0 0,4 30-443 0 0,-1 1 0 0 0,1 0 1 0 0,0-1-1 0 0,0 1 1 0 0,-1 0-1 0 0,1-1 0 0 0,0 1 1 0 0,0-1-1 0 0,0 1 1 0 0,0-1-1 0 0,0 1 0 0 0,0 0 1 0 0,0-1-1 0 0,0 1 1 0 0,-1-1-1 0 0,1 1 0 0 0,1-1 1 0 0,-1 1-1 0 0,0 0 1 0 0,0-1-1 0 0,0 1 0 0 0,0-1 1 0 0,0 1-1 0 0,0-1 1 0 0,0 1-1 0 0,1 0 0 0 0,-1-1 1 0 0,0 1-1 0 0,0-1 1 0 0,1 1-1 0 0,-1 0 0 0 0,0-1 1 0 0,0 1-1 0 0,1 0 1 0 0,-1-1-1 0 0,0 1 0 0 0,1 0 1 0 0,-1 0-1 0 0,1-1 1 0 0,-1 1-1 0 0,0 0 0 0 0,1 0 1 0 0,-1 0-1 0 0,1 0 1 0 0,-1-1-1 0 0,0 1 0 0 0,1 0 1 0 0,-1 0-1 0 0,1 0 1 0 0,-1 0-1 0 0,1 0 0 0 0,-1 0 1 0 0,1 0-1 0 0,-1 0 1 0 0,0 0-1 0 0,1 0 1 0 0,-1 0-1 0 0,1 0 0 0 0,-1 1 1 0 0,1-1-1 0 0,26 13-768 0 0,-24-12 710 0 0,23 14-108 0 0,1 2 0 0 0,-2 0 1 0 0,0 2-1 0 0,-2 1 1 0 0,0 1-1 0 0,-1 0 0 0 0,-1 2 1 0 0,-1 1-1 0 0,-1 0 0 0 0,25 43 1 0 0,-41-61 288 0 0,0 0 0 0 0,0 0-1 0 0,-1 0 1 0 0,0 0 0 0 0,0 1 0 0 0,-1-1 0 0 0,0 1-1 0 0,0-1 1 0 0,0 1 0 0 0,-1-1 0 0 0,0 1 0 0 0,0-1 0 0 0,-1 1-1 0 0,0 0 1 0 0,0-1 0 0 0,0 0 0 0 0,-3 8 0 0 0,0-6 66 0 0,1 0 1 0 0,-2 0 0 0 0,1 0-1 0 0,-1-1 1 0 0,-1 1 0 0 0,1-1 0 0 0,-1-1-1 0 0,0 1 1 0 0,-1-1 0 0 0,1 0-1 0 0,-15 10 1 0 0,6-7 38 0 0,1 0 0 0 0,-1-1 0 0 0,0 0 0 0 0,-1-1 0 0 0,0-1 0 0 0,-27 7 0 0 0,40-13-207 0 0,2 0 1 0 0,1 0-11 0 0,1 0 1 0 0,-1 0 0 0 0,0 0-1 0 0,1-1 1 0 0,-1 1 0 0 0,0 0-1 0 0,0 0 1 0 0,1 0 0 0 0,-1-1-1 0 0,0 1 1 0 0,0 0-1 0 0,1 0 1 0 0,-1-1 0 0 0,0 1-1 0 0,0 0 1 0 0,0 0 0 0 0,0-1-1 0 0,1 1 1 0 0,-1 0 0 0 0,0-1-1 0 0,0 1 1 0 0,0 0-1 0 0,0-1 1 0 0,0 1 0 0 0,0 0-1 0 0,0-1 1 0 0,0 1 0 0 0,0 0-1 0 0,0 0 1 0 0,0-1 0 0 0,0 1-1 0 0,0 0 1 0 0,0-1-1 0 0,0 1 1 0 0,0 0 0 0 0,0-1-1 0 0,0 1 1 0 0,-1 0 0 0 0,1-1-1 0 0,0 1 1 0 0,0 0 0 0 0,0 0-1 0 0,-1-1 1 0 0,1 1-1 0 0,0 0 1 0 0,0 0 0 0 0,0-1-1 0 0,-1 1 1 0 0,1 0 0 0 0,0 0-1 0 0,0 0 1 0 0,-1 0-1 0 0,1-1 1 0 0,0 1 0 0 0,-1 0-1 0 0,1 0 1 0 0,-1 0 0 0 0,59-25-409 0 0,1 3 0 0 0,81-18 0 0 0,-81 24 1202 0 0,-1-1-1 0 0,99-46 1 0 0,-150 60-530 0 0,0 0 0 0 0,-1-1 0 0 0,0 0-1 0 0,0-1 1 0 0,0 1 0 0 0,0-1 0 0 0,-1 0 0 0 0,0-1 0 0 0,0 1-1 0 0,8-12 1 0 0,-12 14-235 0 0,1 1 1 0 0,-1-1-1 0 0,0 0 0 0 0,-1 1 0 0 0,1-1 1 0 0,0 0-1 0 0,-1 1 0 0 0,0-1 0 0 0,1 0 1 0 0,-1 0-1 0 0,0 1 0 0 0,0-1 0 0 0,-1 0 1 0 0,1 0-1 0 0,-1 1 0 0 0,1-1 0 0 0,-1 0 0 0 0,0 1 1 0 0,0-1-1 0 0,0 1 0 0 0,0-1 0 0 0,0 1 1 0 0,-1-1-1 0 0,1 1 0 0 0,-1 0 0 0 0,0 0 1 0 0,1-1-1 0 0,-1 1 0 0 0,0 0 0 0 0,0 1 0 0 0,-5-4 1 0 0,3 1-34 0 0,-1 0 1 0 0,1 1-1 0 0,-1 0 1 0 0,0 0 0 0 0,0 0-1 0 0,0 0 1 0 0,0 1-1 0 0,0 0 1 0 0,-1 0-1 0 0,1 0 1 0 0,-1 1-1 0 0,1 0 1 0 0,-1 0 0 0 0,0 0-1 0 0,1 1 1 0 0,-1 0-1 0 0,0 0 1 0 0,1 0-1 0 0,-1 1 1 0 0,0-1-1 0 0,1 1 1 0 0,-1 1 0 0 0,1-1-1 0 0,-1 1 1 0 0,-9 5-1 0 0,8-4 21 0 0,1 0-1 0 0,0 1 1 0 0,0 0 0 0 0,0 1-1 0 0,0-1 1 0 0,1 1-1 0 0,0 0 1 0 0,0 1 0 0 0,0-1-1 0 0,0 1 1 0 0,1 0 0 0 0,0 0-1 0 0,0 0 1 0 0,1 1-1 0 0,0-1 1 0 0,0 1 0 0 0,0 0-1 0 0,1 0 1 0 0,-3 14-1 0 0,3-5 59 0 0,1 1-1 0 0,0-1 0 0 0,2 1 0 0 0,0-1 1 0 0,0 1-1 0 0,2-1 0 0 0,0 1 0 0 0,1-1 1 0 0,6 18-1 0 0,0-8 21 0 0,1-1 1 0 0,1 0-1 0 0,1-1 1 0 0,29 40-1 0 0,-35-55-230 0 0,0 0-1 0 0,1-1 1 0 0,1 0-1 0 0,-1 0 0 0 0,1-1 1 0 0,0 0-1 0 0,1-1 1 0 0,0 0-1 0 0,0-1 0 0 0,0 0 1 0 0,1 0-1 0 0,-1-1 1 0 0,1 0-1 0 0,0-1 0 0 0,21 4 1 0 0,-18-5-884 0 0,1-1 0 0 0,-1 0 0 0 0,0-1 0 0 0,1-1 0 0 0,16-2 0 0 0,-18 1-1161 0 0,0-1-1 0 0,-1 0 1 0 0,1-1-1 0 0,-1 0 0 0 0,21-11 1 0 0,-15 5-4485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0:24.2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82 143 224 0 0,'-24'-7'3187'0'0,"-24"-9"2890"0"0,48 15-5998 0 0,-1 1 1 0 0,1 0 0 0 0,-1 0-1 0 0,0 0 1 0 0,1-1 0 0 0,-1 1 0 0 0,1 0-1 0 0,-1-1 1 0 0,1 1 0 0 0,0 0 0 0 0,-1-1-1 0 0,1 1 1 0 0,-1-1 0 0 0,1 1 0 0 0,0-1-1 0 0,-1 1 1 0 0,1-1 0 0 0,0 1 0 0 0,0-1-1 0 0,-1 1 1 0 0,1-1 0 0 0,0 1 0 0 0,0-1-1 0 0,0 1 1 0 0,-1-1 0 0 0,1 1 0 0 0,0-1-1 0 0,0 0 1 0 0,0 1 0 0 0,0-1-1 0 0,13-13 1026 0 0,22-1-228 0 0,49-3-863 0 0,1 4-1 0 0,134-6 1 0 0,10-1-7954 0 0,-205 17 4302 0 0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00:19.3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29 268 0 0,'0'0'1834'0'0,"-19"-26"7706"0"0,16 24-9509 0 0,-10 33 373 0 0,12-29-422 0 0,0 3-246 0 0,-3 16-6394 0 0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00:20.5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1 423 2288 0 0,'4'-33'4222'0'0,"2"0"-1"0"0,12-38 1 0 0,56-123 5742 0 0,-42 130-7882 0 0,-17 37-1650 0 0,-13 38-338 0 0,-15 49-73 0 0,12-56 13 0 0,-13 60 78 0 0,2 0 0 0 0,4 0 1 0 0,-2 92-1 0 0,11-108-256 0 0,1 1 0 0 0,3 0 0 0 0,2-1 1 0 0,1 0-1 0 0,19 55 0 0 0,-23-90-317 0 0,1-1 0 0 0,0 0 1 0 0,0 0-1 0 0,1-1 0 0 0,1 1 0 0 0,0-2 1 0 0,12 16-1 0 0,-14-21-403 0 0,1 0 0 0 0,-1 0 0 0 0,0 0 0 0 0,1 0 0 0 0,0-1 1 0 0,0 0-1 0 0,1-1 0 0 0,11 6 0 0 0,2-8-4670 0 0,-16-2 4184 0 0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5:00:20.8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 97 2140,'-8'-3'1301,"-3"0"245,0-1 0,1 0 0,0 0 0,0-1 0,0 0 0,-9-8 0,18 13-1502,1-1 0,0 1 0,0 0 0,0-1 0,0 1 0,0 0 0,-1-1 0,1 1 0,0-1 0,0 1 0,0 0 0,0-1 0,0 1 0,0 0 0,0-1 0,0 1 0,0-1 0,1 1 0,-1 0 0,0-1 0,0 1 0,0 0 0,0-1-1,0 1 1,1 0 0,-1-1 0,0 1 0,0 0 0,1 0 0,-1-1 0,0 1 0,0 0 0,1-1 0,-1 1 0,0 0 0,1 0 0,-1 0 0,0 0 0,1-1 0,-1 1 0,0 0 0,1 0 0,-1 0 0,0 0 0,1 0 0,-1 0 0,1 0 0,19-8 616,-19 8-578,42-9-517,2 1 1,-1 3 0,1 1 0,63 3 0,-21 0-2065,20-3-3094,-56 2 1144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5:00:21.2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295 59 2116,'-14'-13'5630,"13"11"-4910,3-11 1410,-2 12-1877,0 0 1,1-1 0,-1 1 0,0 0 0,0 0-1,0 0 1,0-1 0,0 1 0,0 0 0,0 0-1,0 0 1,0 0 0,0-1 0,-1 1 0,1 0-1,-1 0 1,1 0 0,-1 0 0,1 0 0,-1 0-1,1 0 1,-1 0 0,-2-2 583,-37 2 200,24 4-847,0 0 0,0 2 1,0 0-1,0 1 0,1 0 0,0 2 0,-21 13 1,29-17-132,0 1 1,0 0 0,1 0 0,0 0 0,0 1 0,1 0 0,0 0 0,0 1 0,0-1 0,0 1 0,1 0 0,1 0 0,-1 1 0,1-1-1,0 1 1,1 0 0,-3 13 0,4-14-103,1-1 0,1 1 0,0 0 0,-1 0 1,2 0-1,-1-1 0,1 1 0,0 0 0,1-1 0,-1 0 0,1 1 0,1-1 0,-1 0 0,1-1 0,0 1 0,0-1 0,1 0 0,-1 0 0,1 0 0,0 0 1,1-1-1,7 6 0,-2-3-168,-1 1 1,1-2 0,1 0 0,-1 0 0,1-1-1,0 0 1,0-1 0,1 0 0,-1-1-1,1-1 1,13 2 0,-21-4 218,-1 1-1,1-1 1,-1-1 0,1 1 0,-1 0-1,0-1 1,1 0 0,-1 0-1,1 0 1,-1-1 0,0 0-1,0 1 1,0-1 0,0-1 0,0 1-1,-1-1 1,1 1 0,0-1-1,-1 0 1,0 0 0,0-1 0,0 1-1,0 0 1,0-1 0,-1 0-1,0 0 1,0 0 0,0 0 0,0 0-1,0 0 1,-1 0 0,0-1-1,0 1 1,1-5 0,-1 0 186,0 1 0,-1-1 0,0 0 0,0 1 0,-1-1 0,0 1 0,-1-1 0,0 1 0,0-1 0,0 1 1,-1 0-1,-1 0 0,1 0 0,-1 1 0,-1-1 0,1 1 0,-7-7 0,2 2-710,-20-23 1876,12 22-4547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00:21.9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709 89 2156 0 0,'1'-10'2128'0'0,"-1"3"-991"0"0,0 1 1 0 0,0 0 0 0 0,0 0-1 0 0,-1 0 1 0 0,0 0 0 0 0,-2-8-1 0 0,2 12-1012 0 0,0 1 0 0 0,1-1 0 0 0,-1 0 0 0 0,0 1 0 0 0,0-1-1 0 0,0 1 1 0 0,0 0 0 0 0,0-1 0 0 0,-1 1 0 0 0,1 0 0 0 0,0 0 0 0 0,-1-1-1 0 0,1 1 1 0 0,0 0 0 0 0,-1 0 0 0 0,1 1 0 0 0,-1-1 0 0 0,0 0 0 0 0,1 0-1 0 0,-1 1 1 0 0,0-1 0 0 0,1 1 0 0 0,-1 0 0 0 0,0-1 0 0 0,0 1 0 0 0,1 0-1 0 0,-1 0 1 0 0,-3 0 0 0 0,-26 2 380 0 0,-1 1-1 0 0,1 1 1 0 0,0 2 0 0 0,0 1-1 0 0,1 1 1 0 0,0 2 0 0 0,-37 17-1 0 0,31-10-71 0 0,1 1 0 0 0,1 1-1 0 0,1 2 1 0 0,1 2 0 0 0,-46 41-1 0 0,65-52-285 0 0,1 0-1 0 0,0 2 0 0 0,1-1 1 0 0,0 2-1 0 0,1-1 0 0 0,1 1 1 0 0,0 1-1 0 0,1-1 0 0 0,1 2 1 0 0,0-1-1 0 0,-8 35 0 0 0,12-36-102 0 0,1 0 0 0 0,1 0 0 0 0,0 1 0 0 0,1-1 0 0 0,1 0 0 0 0,0 1 0 0 0,1-1 0 0 0,1 0 0 0 0,0 0 0 0 0,1 0 1 0 0,0-1-1 0 0,1 1 0 0 0,1-1 0 0 0,8 14 0 0 0,-2-7-157 0 0,0-2 0 0 0,1 1 1 0 0,1-2-1 0 0,0 0 0 0 0,2 0 0 0 0,0-2 1 0 0,1 0-1 0 0,29 22 0 0 0,-34-29-25 0 0,0-1 0 0 0,1-1-1 0 0,0 0 1 0 0,0 0-1 0 0,0-2 1 0 0,1 1 0 0 0,0-2-1 0 0,0 0 1 0 0,0 0-1 0 0,1-1 1 0 0,-1-1 0 0 0,1-1-1 0 0,-1 0 1 0 0,25-2-1 0 0,-34 1 116 0 0,-1 0 1 0 0,1-1-1 0 0,0 0 0 0 0,-1 0 0 0 0,1 0 0 0 0,-1-1 0 0 0,0 1 1 0 0,1-1-1 0 0,-1 0 0 0 0,0 0 0 0 0,0-1 0 0 0,0 1 0 0 0,0-1 0 0 0,-1 0 1 0 0,1 0-1 0 0,-1 0 0 0 0,0 0 0 0 0,1-1 0 0 0,-1 0 0 0 0,-1 1 0 0 0,1-1 1 0 0,-1 0-1 0 0,1 0 0 0 0,-1 0 0 0 0,3-8 0 0 0,-4 6 81 0 0,0 0-1 0 0,0 1 0 0 0,0-1 1 0 0,-1 0-1 0 0,0 0 0 0 0,0 0 1 0 0,0 0-1 0 0,-1 1 0 0 0,0-1 1 0 0,0 0-1 0 0,0 1 0 0 0,-1-1 1 0 0,0 0-1 0 0,0 1 0 0 0,0 0 1 0 0,-1 0-1 0 0,0-1 0 0 0,0 1 1 0 0,0 1-1 0 0,-4-6 0 0 0,-27-29 903 0 0,-70-63-1 0 0,103 102-977 0 0,1 0 1 0 0,0 0-1 0 0,-1 0 0 0 0,1 0 0 0 0,0-1 0 0 0,-1 1 1 0 0,1 0-1 0 0,0 0 0 0 0,-1 0 0 0 0,1-1 0 0 0,0 1 0 0 0,0 0 1 0 0,-1-1-1 0 0,1 1 0 0 0,0 0 0 0 0,0-1 0 0 0,-1 1 1 0 0,1 0-1 0 0,0-1 0 0 0,0 1 0 0 0,0 0 0 0 0,0-1 0 0 0,0 1 1 0 0,0-1-1 0 0,0 1 0 0 0,0 0 0 0 0,0-1 0 0 0,0 1 1 0 0,0 0-1 0 0,0-1 0 0 0,0 1 0 0 0,0-1 0 0 0,0 1 0 0 0,0 0 1 0 0,0-1-1 0 0,0 1 0 0 0,0-1 0 0 0,1 1 0 0 0,15-4-663 0 0,18 6 25 0 0,-26-1 609 0 0,-1 1 1 0 0,0-1-1 0 0,0 1 1 0 0,0 1-1 0 0,0-1 0 0 0,0 1 1 0 0,0 1-1 0 0,-1-1 0 0 0,1 1 1 0 0,-1 0-1 0 0,0 1 0 0 0,0-1 1 0 0,-1 1-1 0 0,1 0 1 0 0,-1 1-1 0 0,0-1 0 0 0,6 11 1 0 0,-4-4 112 0 0,-2 0 0 0 0,0 1 0 0 0,0 0 1 0 0,-1 0-1 0 0,0 0 0 0 0,-1 0 0 0 0,-1 0 0 0 0,1 21 1 0 0,-1-20-466 0 0,0 1 1 0 0,0 0 0 0 0,2-1 0 0 0,0 0-1 0 0,8 20 1 0 0,-9-27-401 0 0,0-1-1 0 0,1 0 1 0 0,0 0 0 0 0,0 0-1 0 0,7 7 1 0 0,-7-8-247 0 0,0-1 0 0 0,1 0 0 0 0,-1-1 0 0 0,1 1 1 0 0,0-1-1 0 0,0 0 0 0 0,7 3 0 0 0,-2-1-3078 0 0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00:22.3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0 191 2652 0 0,'2'-17'6227'0'0,"1"6"-3919"0"0,0 0-1 0 0,0 0 1 0 0,1 1 0 0 0,1-1 0 0 0,8-14-1 0 0,-12 22-2178 0 0,1 0 0 0 0,-1 1-1 0 0,1-1 1 0 0,0 1 0 0 0,0-1-1 0 0,0 1 1 0 0,0 0 0 0 0,0 0-1 0 0,1 0 1 0 0,-1 0 0 0 0,1 0-1 0 0,-1 1 1 0 0,1-1 0 0 0,0 1-1 0 0,-1-1 1 0 0,1 1 0 0 0,0 0-1 0 0,0 0 1 0 0,0 0 0 0 0,0 1-1 0 0,0-1 1 0 0,0 1-1 0 0,0 0 1 0 0,0-1 0 0 0,0 1-1 0 0,0 1 1 0 0,5 0 0 0 0,-3 0-248 0 0,0 0-1 0 0,0 1 1 0 0,0 0 0 0 0,0 0 0 0 0,0 0-1 0 0,-1 0 1 0 0,1 1 0 0 0,-1 0 0 0 0,0 0-1 0 0,1 0 1 0 0,-1 0 0 0 0,-1 1 0 0 0,1 0-1 0 0,0 0 1 0 0,-1 0 0 0 0,0 0 0 0 0,0 0-1 0 0,0 1 1 0 0,0-1 0 0 0,-1 1 0 0 0,0 0 0 0 0,3 7-1 0 0,-1 1-101 0 0,-1 0 0 0 0,1 1 0 0 0,-2 0-1 0 0,0 0 1 0 0,-1 0 0 0 0,0 14 0 0 0,-5-9 647 0 0,10-47-152 0 0,3 12-259 0 0,1 0 1 0 0,0 1-1 0 0,1 0 0 0 0,0 0 1 0 0,2 2-1 0 0,-1-1 1 0 0,19-13-1 0 0,-9 9 23 0 0,1 0-1 0 0,1 2 0 0 0,49-26 0 0 0,-69 40-34 0 0,-1 0-1 0 0,1 1 0 0 0,-1-1 0 0 0,1 0 0 0 0,0 1 0 0 0,0 0 0 0 0,0 0 0 0 0,0 0 0 0 0,0 0 0 0 0,0 1 0 0 0,0 0 0 0 0,0 0 0 0 0,0 0 0 0 0,0 0 0 0 0,0 0 1 0 0,0 1-1 0 0,0 0 0 0 0,0 0 0 0 0,7 2 0 0 0,-5 1-224 0 0,-1 0-1 0 0,0 0 1 0 0,0 1 0 0 0,0-1 0 0 0,-1 1 0 0 0,1 0-1 0 0,-1 1 1 0 0,0-1 0 0 0,-1 1 0 0 0,1-1 0 0 0,2 8 0 0 0,34 52-5547 0 0,-4-28-1628 0 0,-21-26 2582 0 0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00:22.9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343 771 1612 0 0,'23'-26'7800'0'0,"6"-2"-6119"0"0,-22 22-1540 0 0,-1 0 1 0 0,1 0-1 0 0,-1 0 1 0 0,-1 0-1 0 0,10-15 1 0 0,-10 12 97 0 0,7-25 2166 0 0,-12 32-2309 0 0,0 1 0 0 0,0-1 0 0 0,0 1 0 0 0,-1 0 0 0 0,1-1 1 0 0,0 1-1 0 0,-1-1 0 0 0,1 1 0 0 0,-1 0 0 0 0,0 0 0 0 0,1-1 1 0 0,-1 1-1 0 0,0 0 0 0 0,0 0 0 0 0,0 0 0 0 0,0 0 0 0 0,0 0 1 0 0,0 0-1 0 0,0 0 0 0 0,0 0 0 0 0,0 0 0 0 0,-1 0 0 0 0,-1-1 1 0 0,-12-6 315 0 0,-1 1 1 0 0,0 0-1 0 0,0 1 1 0 0,0 0-1 0 0,-1 1 1 0 0,1 1-1 0 0,-1 1 1 0 0,0 0-1 0 0,-33 0 1 0 0,37 3-328 0 0,-1 0 0 0 0,1 0-1 0 0,0 1 1 0 0,0 1 0 0 0,0 1 0 0 0,0 0-1 0 0,0 0 1 0 0,0 1 0 0 0,1 1 0 0 0,0 0 0 0 0,-1 0-1 0 0,2 2 1 0 0,-16 9 0 0 0,23-13-87 0 0,0 1 0 0 0,0-1 0 0 0,0 0 0 0 0,1 1 0 0 0,0 0 0 0 0,-1 0 0 0 0,1 0 0 0 0,1 0 0 0 0,-1 1 0 0 0,0-1-1 0 0,1 1 1 0 0,0-1 0 0 0,0 1 0 0 0,1 0 0 0 0,-1 0 0 0 0,1 0 0 0 0,0 0 0 0 0,0 0 0 0 0,1 0 0 0 0,-1 0 0 0 0,1 0 0 0 0,0 0 0 0 0,1 0 0 0 0,-1 0 0 0 0,1 0 0 0 0,0 0 0 0 0,0 0 0 0 0,1 0 0 0 0,-1 0-1 0 0,1-1 1 0 0,0 1 0 0 0,0 0 0 0 0,1-1 0 0 0,-1 1 0 0 0,6 4 0 0 0,-3-1-48 0 0,1-1 1 0 0,-1 0-1 0 0,2 0 0 0 0,-1-1 0 0 0,1 1 0 0 0,0-2 0 0 0,0 1 1 0 0,1-1-1 0 0,0 0 0 0 0,0 0 0 0 0,0-1 0 0 0,0 0 1 0 0,1-1-1 0 0,-1 0 0 0 0,1 0 0 0 0,0-1 0 0 0,0 0 1 0 0,0 0-1 0 0,11 0 0 0 0,-9-3 71 0 0,0 0-1 0 0,1-1 1 0 0,-1 0 0 0 0,0-1-1 0 0,-1 0 1 0 0,1-1 0 0 0,0 0-1 0 0,-1-1 1 0 0,0 0 0 0 0,0 0-1 0 0,0-1 1 0 0,-1-1 0 0 0,0 1-1 0 0,0-1 1 0 0,-1-1 0 0 0,1 0 0 0 0,-2 0-1 0 0,1-1 1 0 0,10-16 0 0 0,9-15 49 0 0,-2-2 0 0 0,-1 0 0 0 0,21-57 0 0 0,-35 76-7 0 0,12-26 768 0 0,-3-2-1 0 0,20-81 1 0 0,-33 105-470 0 0,-1 0 0 0 0,-1 0 0 0 0,-2 0 0 0 0,-1-1 0 0 0,-1 1 0 0 0,-6-52 0 0 0,4 68-367 0 0,1 10 4 0 0,1 1 0 0 0,-1-1 0 0 0,1 1 1 0 0,-1-1-1 0 0,0 1 0 0 0,1 0 0 0 0,-1-1 1 0 0,1 1-1 0 0,-1 0 0 0 0,0-1 0 0 0,1 1 0 0 0,-1 0 1 0 0,0 0-1 0 0,0 0 0 0 0,1 0 0 0 0,-1 0 0 0 0,0 0 1 0 0,1 0-1 0 0,-1 0 0 0 0,0 0 0 0 0,1 0 0 0 0,-1 0 1 0 0,0 0-1 0 0,0 0 0 0 0,1 0 0 0 0,-1 1 1 0 0,0-1-1 0 0,1 0 0 0 0,-1 1 0 0 0,1-1 0 0 0,-1 0 1 0 0,0 1-1 0 0,1-1 0 0 0,-1 1 0 0 0,1-1 0 0 0,-1 1 1 0 0,1-1-1 0 0,-1 2 0 0 0,-13 19-69 0 0,13-19 78 0 0,-11 24 12 0 0,1 1-1 0 0,1 1 0 0 0,1-1 0 0 0,2 2 0 0 0,1-1 0 0 0,-4 35 1 0 0,-3 177-255 0 0,12-143-842 0 0,11 109 0 0 0,-4-164-3240 0 0,12 43-1 0 0,-17-81 3490 0 0,0-1-617 0 0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00:23.6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1 748 0 0,'0'0'12448'0'0,"36"30"-8784"0"0,-28-20-3400 0 0,0 2-1 0 0,0-1 1 0 0,-1 1 0 0 0,-1 0-1 0 0,0 1 1 0 0,-1-1-1 0 0,0 1 1 0 0,-1 0 0 0 0,-1 0-1 0 0,3 15 1 0 0,18 76 2011 0 0,-23-102-2159 0 0,-1-1-52 0 0,1 1 0 0 0,-1-1 0 0 0,0 0 0 0 0,1 0 0 0 0,0 0 0 0 0,-1 1 0 0 0,1-1 0 0 0,0 0 0 0 0,-1 0 0 0 0,1 0 0 0 0,0 0 0 0 0,0 0 0 0 0,0-1 0 0 0,2 3 0 0 0,-1-4-285 0 0,1 0 1 0 0,0 0-1 0 0,0 1 1 0 0,-1-2-1 0 0,1 1 1 0 0,0 0-1 0 0,-1 0 1 0 0,1-1-1 0 0,3-2 1 0 0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2:36.9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248 354 1248 0 0,'0'0'6603'0'0,"36"-9"-3357"0"0,-34 8-3160 0 0,0-1 0 0 0,1 1 0 0 0,-1-1 0 0 0,0 0 0 0 0,0 0 0 0 0,-1 0 0 0 0,1 0 0 0 0,0 0 0 0 0,-1-1 0 0 0,1 1 0 0 0,-1 0 0 0 0,0-1 0 0 0,1 1 0 0 0,-1-1 0 0 0,-1 1 0 0 0,1-1 0 0 0,0 0 0 0 0,0 1 0 0 0,-1-1 0 0 0,0 0 0 0 0,1 1 0 0 0,-1-1 0 0 0,0 0 0 0 0,-1-2 0 0 0,1 3 145 0 0,-19-18 2136 0 0,12 20-2303 0 0,-1 0 1 0 0,0 1 0 0 0,1 0-1 0 0,-1 1 1 0 0,0 0 0 0 0,1 0-1 0 0,0 0 1 0 0,-1 1 0 0 0,1 0 0 0 0,0 1-1 0 0,0-1 1 0 0,1 1 0 0 0,-1 1-1 0 0,1-1 1 0 0,0 1 0 0 0,0 0-1 0 0,0 0 1 0 0,-8 12 0 0 0,6-9 14 0 0,0 1 0 0 0,1 0 0 0 0,1 0 0 0 0,-1 0 1 0 0,1 1-1 0 0,1 0 0 0 0,0 0 0 0 0,0 1 0 0 0,1-1 0 0 0,1 1 1 0 0,-1 0-1 0 0,-1 16 0 0 0,4-22-59 0 0,1-1 0 0 0,0 1 0 0 0,0 0 0 0 0,0-1-1 0 0,1 1 1 0 0,0 0 0 0 0,0-1 0 0 0,0 1 0 0 0,0-1 0 0 0,1 1 0 0 0,0-1 0 0 0,-1 0 0 0 0,2 1 0 0 0,-1-1-1 0 0,0 0 1 0 0,1 0 0 0 0,0-1 0 0 0,0 1 0 0 0,0 0 0 0 0,0-1 0 0 0,1 0 0 0 0,4 4 0 0 0,-2-4-17 0 0,-1 1 0 0 0,1-2 0 0 0,0 1 0 0 0,0 0 1 0 0,0-1-1 0 0,0 0 0 0 0,1-1 0 0 0,-1 0 0 0 0,1 0 1 0 0,-1 0-1 0 0,0 0 0 0 0,1-1 0 0 0,-1 0 0 0 0,1-1 1 0 0,-1 1-1 0 0,8-3 0 0 0,-6 1-12 0 0,0 0 0 0 0,-1-1 0 0 0,1 0 0 0 0,-1-1 1 0 0,0 1-1 0 0,0-1 0 0 0,0-1 0 0 0,-1 1 0 0 0,1-1 0 0 0,-1 0 0 0 0,0-1 0 0 0,-1 0 0 0 0,1 1 1 0 0,-1-2-1 0 0,0 1 0 0 0,5-10 0 0 0,-7 12 145 0 0,0 0 0 0 0,-1-1 1 0 0,0 1-1 0 0,0-1 0 0 0,0 1 0 0 0,0-1 0 0 0,-1 0 1 0 0,1 1-1 0 0,-1-1 0 0 0,-1 0 0 0 0,1 0 1 0 0,-1 0-1 0 0,1 0 0 0 0,-1 0 0 0 0,-1 0 0 0 0,1 0 1 0 0,-1 0-1 0 0,0 0 0 0 0,0 1 0 0 0,0-1 1 0 0,-1 0-1 0 0,1 1 0 0 0,-1-1 0 0 0,0 0 0 0 0,-1 1 1 0 0,1 0-1 0 0,-7-8 0 0 0,4 8-97 0 0,1 0 1 0 0,-2 0-1 0 0,1 0 0 0 0,0 1 0 0 0,-1-1 1 0 0,0 1-1 0 0,1 1 0 0 0,-1-1 1 0 0,0 1-1 0 0,0 0 0 0 0,-1 0 0 0 0,1 1 1 0 0,0 0-1 0 0,-1 0 0 0 0,1 1 0 0 0,0-1 1 0 0,-13 2-1 0 0,2 0-48 0 0,0 1-1 0 0,-1 0 1 0 0,1 2 0 0 0,0-1 0 0 0,-23 10-1 0 0,34-11 18 0 0,0 0-1 0 0,0 1 0 0 0,0 0 1 0 0,1 0-1 0 0,-1 0 0 0 0,1 1 1 0 0,0-1-1 0 0,-1 1 0 0 0,2 1 0 0 0,-1-1 1 0 0,0 1-1 0 0,1 0 0 0 0,0 0 1 0 0,0 0-1 0 0,0 0 0 0 0,1 1 1 0 0,0-1-1 0 0,0 1 0 0 0,0 0 1 0 0,1 0-1 0 0,0 0 0 0 0,0 0 0 0 0,0 1 1 0 0,1-1-1 0 0,0 0 0 0 0,0 1 1 0 0,1-1-1 0 0,-1 1 0 0 0,1-1 1 0 0,1 1-1 0 0,-1-1 0 0 0,1 1 1 0 0,1-1-1 0 0,-1 0 0 0 0,1 1 0 0 0,0-1 1 0 0,0 0-1 0 0,1 0 0 0 0,0 0 1 0 0,0-1-1 0 0,0 1 0 0 0,0-1 1 0 0,1 1-1 0 0,0-1 0 0 0,1 0 1 0 0,-1-1-1 0 0,1 1 0 0 0,7 5 0 0 0,-6-5-44 0 0,1 1 0 0 0,1-2 0 0 0,-1 1 0 0 0,1-1 0 0 0,0 0 0 0 0,0 0 0 0 0,0-1 0 0 0,0 0 0 0 0,1-1 0 0 0,-1 0 0 0 0,1 0 0 0 0,-1-1 0 0 0,1 0 0 0 0,0 0 0 0 0,15-1 0 0 0,-18-1-3 0 0,0 0-1 0 0,0 0 1 0 0,0 0-1 0 0,-1-1 1 0 0,1 1 0 0 0,0-1-1 0 0,-1-1 1 0 0,0 1-1 0 0,1-1 1 0 0,-1 0 0 0 0,0 0-1 0 0,0-1 1 0 0,-1 1-1 0 0,1-1 1 0 0,-1 0 0 0 0,0 0-1 0 0,0-1 1 0 0,0 1-1 0 0,0-1 1 0 0,-1 0 0 0 0,0 0-1 0 0,0 0 1 0 0,5-11-1 0 0,-4 6 121 0 0,-1 0 0 0 0,1-1 0 0 0,-2 1-1 0 0,1-1 1 0 0,-2 1 0 0 0,1-1 0 0 0,-1-15-1 0 0,-1 23 12 0 0,0-1-1 0 0,0 0 1 0 0,-1 0-1 0 0,1 0 1 0 0,-1 1-1 0 0,0-1 1 0 0,0 0-1 0 0,0 1 1 0 0,-1-1-1 0 0,1 1 1 0 0,-1-1-1 0 0,0 1 1 0 0,0-1-1 0 0,0 1 1 0 0,-1 0-1 0 0,1 0 1 0 0,-1 0-1 0 0,1 1 1 0 0,-1-1-1 0 0,0 1 1 0 0,0-1-1 0 0,-5-2 1 0 0,5 4-74 0 0,0-1 1 0 0,-1 2-1 0 0,1-1 1 0 0,0 0-1 0 0,-1 1 1 0 0,1-1-1 0 0,-1 1 1 0 0,1 0-1 0 0,-1 0 1 0 0,1 0-1 0 0,0 1 1 0 0,-1-1-1 0 0,1 1 1 0 0,0 0-1 0 0,-1 0 1 0 0,1 0-1 0 0,0 0 1 0 0,0 1-1 0 0,-4 1 1 0 0,1 0-18 0 0,1 0 0 0 0,0 0 0 0 0,-1 0 0 0 0,1 1 0 0 0,0 0 0 0 0,1 0 0 0 0,-1 0 0 0 0,1 1 0 0 0,-6 6 0 0 0,8-9-27 0 0,1 0 0 0 0,0 0 1 0 0,-1 0-1 0 0,1 0 0 0 0,0 0 1 0 0,0 0-1 0 0,1 0 0 0 0,-1 0 0 0 0,0 0 1 0 0,1 0-1 0 0,-1 0 0 0 0,1 0 0 0 0,-1 1 1 0 0,1-1-1 0 0,0 0 0 0 0,0 0 0 0 0,0 1 1 0 0,1-1-1 0 0,-1 0 0 0 0,0 0 0 0 0,1 0 1 0 0,-1 1-1 0 0,1-1 0 0 0,0 0 1 0 0,0 0-1 0 0,0 0 0 0 0,0 0 0 0 0,0 0 1 0 0,0 0-1 0 0,0-1 0 0 0,1 1 0 0 0,-1 0 1 0 0,1 0-1 0 0,-1-1 0 0 0,1 1 0 0 0,0-1 1 0 0,-1 0-1 0 0,1 1 0 0 0,0-1 1 0 0,3 2-1 0 0,2 0-128 0 0,0 0 0 0 0,0 0 0 0 0,0 0-1 0 0,0-1 1 0 0,1 0 0 0 0,-1 0 0 0 0,0-1 0 0 0,1 0 0 0 0,0 0 0 0 0,11-1 0 0 0,-13 0 88 0 0,0-1 0 0 0,0 0 0 0 0,-1-1 0 0 0,1 1 0 0 0,-1-1 0 0 0,1 0 0 0 0,-1 0 0 0 0,1-1 1 0 0,-1 1-1 0 0,0-1 0 0 0,0-1 0 0 0,-1 1 0 0 0,1-1 0 0 0,0 1 0 0 0,-1-1 0 0 0,0 0 0 0 0,0-1 0 0 0,0 1 0 0 0,5-10 1 0 0,-8 12 61 0 0,1-1 1 0 0,-1 0 0 0 0,1 0 0 0 0,-1 0 0 0 0,0-1-1 0 0,-1 1 1 0 0,1 0 0 0 0,0 0 0 0 0,-1 0 0 0 0,0-1-1 0 0,0 1 1 0 0,0 0 0 0 0,0 0 0 0 0,0-1-1 0 0,-1 1 1 0 0,1 0 0 0 0,-1 0 0 0 0,0 0 0 0 0,0-1-1 0 0,0 1 1 0 0,0 0 0 0 0,-1 0 0 0 0,1 1 0 0 0,-1-1-1 0 0,0 0 1 0 0,1 0 0 0 0,-1 1 0 0 0,-1-1 0 0 0,1 1-1 0 0,0 0 1 0 0,-1-1 0 0 0,1 1 0 0 0,-1 0 0 0 0,1 0-1 0 0,-5-2 1 0 0,-1 1 71 0 0,0-1-1 0 0,0 2 1 0 0,0-1-1 0 0,0 1 1 0 0,0 0-1 0 0,0 0 1 0 0,-1 1-1 0 0,1 0 1 0 0,0 1-1 0 0,-1 0 1 0 0,1 0-1 0 0,-1 1 1 0 0,1 0-1 0 0,0 0 1 0 0,-1 1-1 0 0,1 0 1 0 0,0 1-1 0 0,0 0 1 0 0,1 0-1 0 0,-1 0 1 0 0,-10 7-1 0 0,17-10-86 0 0,0 1 0 0 0,0-1 0 0 0,0 1 0 0 0,0-1 0 0 0,1 1 0 0 0,-1-1 0 0 0,0 1 0 0 0,0-1 0 0 0,0 1 0 0 0,0 0-1 0 0,1 0 1 0 0,-1-1 0 0 0,0 1 0 0 0,1 0 0 0 0,-1 0 0 0 0,1 0 0 0 0,-1 0 0 0 0,1 0 0 0 0,-1-1 0 0 0,1 1 0 0 0,-1 0 0 0 0,1 0 0 0 0,0 0 0 0 0,0 0 0 0 0,0 0 0 0 0,-1 0 0 0 0,1 1 0 0 0,0-1 0 0 0,0 0 0 0 0,0 0-1 0 0,0 0 1 0 0,1 0 0 0 0,-1 0 0 0 0,0 0 0 0 0,0 0 0 0 0,1 0 0 0 0,-1 0 0 0 0,0 0 0 0 0,1 0 0 0 0,-1-1 0 0 0,1 1 0 0 0,-1 0 0 0 0,1 0 0 0 0,0 0 0 0 0,-1 0 0 0 0,1-1 0 0 0,0 1 0 0 0,0 0 0 0 0,-1 0 0 0 0,1-1-1 0 0,0 1 1 0 0,0-1 0 0 0,0 1 0 0 0,0-1 0 0 0,0 1 0 0 0,0-1 0 0 0,0 0 0 0 0,0 1 0 0 0,1-1 0 0 0,5 4-305 0 0,0-2 0 0 0,0 1 0 0 0,0-1 0 0 0,0 0 0 0 0,1 0 0 0 0,-1-1 0 0 0,11 1 0 0 0,-12-1 266 0 0,0-1 0 0 0,1-1 0 0 0,-1 1 0 0 0,0-1-1 0 0,0 0 1 0 0,0 0 0 0 0,0-1 0 0 0,-1 0 0 0 0,1 0 0 0 0,0 0 0 0 0,-1-1 0 0 0,1 0-1 0 0,-1 0 1 0 0,6-5 0 0 0,-9 7 131 0 0,-2 1-28 0 0,0-1-1 0 0,0 1 1 0 0,0-1-1 0 0,0 1 1 0 0,0-1-1 0 0,0 1 1 0 0,0-1-1 0 0,-1 1 1 0 0,1-1 0 0 0,0 1-1 0 0,0-1 1 0 0,0 1-1 0 0,0-1 1 0 0,-1 1-1 0 0,1-1 1 0 0,0 1-1 0 0,0 0 1 0 0,-1-1-1 0 0,1 1 1 0 0,0-1-1 0 0,-1 1 1 0 0,1 0-1 0 0,0-1 1 0 0,-1 1 0 0 0,1 0-1 0 0,-1 0 1 0 0,1-1-1 0 0,-1 1 1 0 0,1 0-1 0 0,0 0 1 0 0,-1-1-1 0 0,1 1 1 0 0,-1 0-1 0 0,1 0 1 0 0,-1 0-1 0 0,1 0 1 0 0,-1 0-1 0 0,1 0 1 0 0,-1 0-1 0 0,1 0 1 0 0,-1 0 0 0 0,1 0-1 0 0,-1 0 1 0 0,0 0-1 0 0,-67 15 3068 0 0,25-4-1096 0 0,40-11-1623 0 0,-6 3 280 0 0,9-1 114 0 0,13-3-357 0 0,580-106 233 0 0,221-26-685 0 0,-88 56-2 0 0,-638 69-150 0 0,125-29 0 0 0,-68 9-195 0 0,-143 28 332 0 0,46-13-310 0 0,-46 13 321 0 0,61-13-294 0 0,-60 13 277 0 0,33-12-54 0 0,12-2-1043 0 0,-45 14 934 0 0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2:40.4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171 198 416 0 0,'0'0'5500'0'0,"13"-41"-1130"0"0,-6 8-2838 0 0,-7 32-1320 0 0,-5-39 1104 0 0,4 38-1201 0 0,-1-1 0 0 0,1 1 0 0 0,0-1 0 0 0,-1 1 0 0 0,1 0 1 0 0,-1-1-1 0 0,0 1 0 0 0,0 0 0 0 0,0 0 0 0 0,0 0 0 0 0,0 0 0 0 0,0 1 0 0 0,-1-1 0 0 0,1 0 1 0 0,-1 1-1 0 0,-3-2 0 0 0,3 2-58 0 0,-46 15 320 0 0,42-11-340 0 0,1 1 0 0 0,0-1 0 0 0,-1 1 0 0 0,2 1 0 0 0,-1-1 0 0 0,0 1 0 0 0,1 0 0 0 0,0 0 0 0 0,0 0 0 0 0,1 1 0 0 0,-1 0 0 0 0,1 0-1 0 0,1 0 1 0 0,-1 0 0 0 0,1 1 0 0 0,0-1 0 0 0,0 1 0 0 0,1 0 0 0 0,0 0 0 0 0,0 0 0 0 0,0 0 0 0 0,1 0 0 0 0,0 0 0 0 0,1 0 0 0 0,0 1 0 0 0,0-1 0 0 0,0 0 0 0 0,1 0 0 0 0,0 1 0 0 0,3 10 0 0 0,-2-11-7 0 0,0 0 0 0 0,1 0 0 0 0,-1 0 0 0 0,1 0 0 0 0,1 0 0 0 0,-1-1 0 0 0,1 0 0 0 0,0 0 0 0 0,1 0 0 0 0,-1 0 0 0 0,1 0 0 0 0,1-1 0 0 0,-1 0 0 0 0,1 0 0 0 0,-1-1 0 0 0,1 1 0 0 0,1-1 0 0 0,-1-1 0 0 0,0 1 0 0 0,1-1 0 0 0,0 0 0 0 0,0 0-1 0 0,0-1 1 0 0,0 0 0 0 0,0 0 0 0 0,0-1 0 0 0,1 0 0 0 0,-1 0 0 0 0,14-1 0 0 0,-11-1-23 0 0,0 0 0 0 0,0 0 0 0 0,0-1-1 0 0,0-1 1 0 0,-1 0 0 0 0,1 0 0 0 0,-1-1 0 0 0,0 0-1 0 0,0 0 1 0 0,0-1 0 0 0,0 0 0 0 0,-1-1 0 0 0,0 0-1 0 0,0 0 1 0 0,-1-1 0 0 0,1 0 0 0 0,-1 0-1 0 0,-1-1 1 0 0,0 0 0 0 0,0 0 0 0 0,9-16 0 0 0,-11 17 22 0 0,0-2 0 0 0,-1 1 1 0 0,0 0-1 0 0,0-1 1 0 0,0 0-1 0 0,-1 1 0 0 0,-1-1 1 0 0,1 0-1 0 0,-2 0 1 0 0,1 0-1 0 0,-1 0 0 0 0,0 0 1 0 0,-1 0-1 0 0,0 0 0 0 0,-1 0 1 0 0,1 0-1 0 0,-2 0 1 0 0,1 1-1 0 0,-1-1 0 0 0,-1 1 1 0 0,1-1-1 0 0,-2 1 1 0 0,1 1-1 0 0,-8-12 0 0 0,9 16-5 0 0,0-1 0 0 0,0 1 0 0 0,0 0 0 0 0,0 0 0 0 0,-1 1 0 0 0,1-1 0 0 0,-1 1 0 0 0,1-1 0 0 0,-1 1 0 0 0,0 0 0 0 0,0 1 0 0 0,0-1 0 0 0,0 1 0 0 0,0-1 0 0 0,0 1 0 0 0,-1 0-1 0 0,1 1 1 0 0,0-1 0 0 0,0 1 0 0 0,-1 0 0 0 0,1 0 0 0 0,0 0 0 0 0,-1 1 0 0 0,1-1 0 0 0,0 1 0 0 0,0 0 0 0 0,0 0 0 0 0,-1 1 0 0 0,1-1 0 0 0,0 1 0 0 0,1 0 0 0 0,-1 0 0 0 0,-6 4 0 0 0,3-2-21 0 0,1 0 0 0 0,-1 0 0 0 0,1 1 1 0 0,1 0-1 0 0,-1 0 0 0 0,1 0 0 0 0,0 1 1 0 0,0 0-1 0 0,0 0 0 0 0,1 0 0 0 0,0 0 1 0 0,0 1-1 0 0,0-1 0 0 0,1 1 0 0 0,0 0 1 0 0,1 0-1 0 0,-1 0 0 0 0,-2 15 0 0 0,5-18-15 0 0,0-1 0 0 0,0 1-1 0 0,0 0 1 0 0,0 0 0 0 0,0-1-1 0 0,1 1 1 0 0,-1 0-1 0 0,1-1 1 0 0,0 1 0 0 0,0-1-1 0 0,0 1 1 0 0,1-1-1 0 0,-1 0 1 0 0,1 1 0 0 0,0-1-1 0 0,0 0 1 0 0,0 0-1 0 0,0 0 1 0 0,1 0 0 0 0,-1-1-1 0 0,1 1 1 0 0,0 0-1 0 0,0-1 1 0 0,0 0 0 0 0,0 0-1 0 0,0 0 1 0 0,0 0 0 0 0,0 0-1 0 0,1-1 1 0 0,-1 1-1 0 0,0-1 1 0 0,1 0 0 0 0,4 1-1 0 0,-3-1-28 0 0,-1-1-1 0 0,1 1 1 0 0,0-1-1 0 0,-1 0 1 0 0,1-1-1 0 0,0 1 1 0 0,-1-1-1 0 0,1 0 1 0 0,-1 0-1 0 0,1 0 0 0 0,-1-1 1 0 0,1 1-1 0 0,-1-1 1 0 0,0 0-1 0 0,0 0 1 0 0,0-1-1 0 0,0 1 1 0 0,0-1-1 0 0,0 0 1 0 0,-1 0-1 0 0,1 0 1 0 0,-1-1-1 0 0,0 1 1 0 0,0-1-1 0 0,5-7 1 0 0,-7 9 36 0 0,0 0 1 0 0,1 1-1 0 0,-1-1 1 0 0,0 0-1 0 0,0 0 0 0 0,-1 0 1 0 0,1 0-1 0 0,0 0 1 0 0,-1 0-1 0 0,1 0 1 0 0,-1 0-1 0 0,0 0 1 0 0,1 0-1 0 0,-1 0 1 0 0,0 0-1 0 0,0 0 1 0 0,-1 0-1 0 0,1 0 1 0 0,0 0-1 0 0,-1 0 0 0 0,1 0 1 0 0,-1 0-1 0 0,0 0 1 0 0,1 0-1 0 0,-1 0 1 0 0,0 0-1 0 0,0 0 1 0 0,0 0-1 0 0,0 1 1 0 0,-1-1-1 0 0,-1-2 1 0 0,0 2 20 0 0,1 1 1 0 0,0-1 0 0 0,-1 1 0 0 0,1-1-1 0 0,-1 1 1 0 0,1 0 0 0 0,-1 0 0 0 0,0 1-1 0 0,1-1 1 0 0,-1 0 0 0 0,0 1 0 0 0,0 0-1 0 0,1-1 1 0 0,-1 1 0 0 0,0 0-1 0 0,0 0 1 0 0,0 1 0 0 0,1-1 0 0 0,-1 1-1 0 0,0-1 1 0 0,1 1 0 0 0,-6 2 0 0 0,-1 1-4 0 0,0 0 1 0 0,0 1 0 0 0,0 0 0 0 0,1 0-1 0 0,0 1 1 0 0,0 0 0 0 0,1 0-1 0 0,-8 8 1 0 0,13-12-234 0 0,0 1 0 0 0,0 0 0 0 0,0 0 0 0 0,0-1 1 0 0,0 1-1 0 0,1 0 0 0 0,-1 1 0 0 0,1-1 0 0 0,0 0 0 0 0,0 0 0 0 0,-1 6 0 0 0,1-6-217 0 0,1-1-1 0 0,0 1 0 0 0,1-1 0 0 0,-1 1 1 0 0,0-1-1 0 0,1 1 0 0 0,-1-1 1 0 0,1 0-1 0 0,0 1 0 0 0,0-1 1 0 0,0 0-1 0 0,0 1 0 0 0,0-1 1 0 0,0 0-1 0 0,1 0 0 0 0,-1 0 1 0 0,4 4-1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0:24.6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37 280 2032 0 0,'-9'6'10047'0'0,"6"-3"-9855"0"0,1 1 1 0 0,0-1-1 0 0,0 1 0 0 0,0-1 1 0 0,0 1-1 0 0,0-1 0 0 0,1 1 1 0 0,0 0-1 0 0,-1 0 0 0 0,2 0 1 0 0,-1 0-1 0 0,0 4 0 0 0,-5 55 308 0 0,6-55-430 0 0,0 4-289 0 0,0 0 0 0 0,1 1 0 0 0,1-1 0 0 0,0 0 0 0 0,0 0 0 0 0,1 0 0 0 0,1 0 0 0 0,0 0 0 0 0,11 21 0 0 0,-10-25-552 0 0,-1 0-1 0 0,2 0 1 0 0,-1 0-1 0 0,1-1 1 0 0,0 0-1 0 0,1 0 1 0 0,-1 0-1 0 0,11 6 1 0 0</inkml:trace>
  <inkml:trace contextRef="#ctx0" brushRef="#br0" timeOffset="1">245 138 3068 0 0,'-23'-27'6369'0'0,"-32"-28"0"0"0,0-1-3526 0 0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2:50.3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1014 1288 0 0,'-15'-5'17581'0'0,"87"0"-10873"0"0,79-23-6636 0 0,-73 12 391 0 0,906-193-159 0 0,-616 122 111 0 0,-365 87-381 0 0,-1 1-1 0 0,1-1 1 0 0,0 0-1 0 0,0 0 1 0 0,-1 0-1 0 0,1 0 0 0 0,0 0 1 0 0,0-1-1 0 0,0 0 1 0 0,-1 1-1 0 0,1-1 1 0 0,0 0-1 0 0,-1 0 1 0 0,1 0-1 0 0,-1 0 1 0 0,1-1-1 0 0,-1 1 1 0 0,0-1-1 0 0,1 0 1 0 0,-1 1-1 0 0,0-1 1 0 0,0 0-1 0 0,0 0 1 0 0,0 0-1 0 0,-1 0 1 0 0,1-1-1 0 0,0 1 1 0 0,1-5-1 0 0,5-7 196 0 0,-1-1 0 0 0,0 0-1 0 0,8-28 1 0 0,-9 24-355 0 0,15-42 999 0 0,-3 0 0 0 0,11-66 0 0 0,-28 125-924 0 0,1 1-73 0 0,-1 1 121 0 0,-1 0 0 0 0,1-1 1 0 0,-1 1-1 0 0,1 0 0 0 0,-1 0 1 0 0,1 0-1 0 0,-1-1 0 0 0,1 1 1 0 0,-1 0-1 0 0,1 0 0 0 0,-1 0 1 0 0,1 0-1 0 0,0 0 0 0 0,-1 0 0 0 0,1 0 1 0 0,-1 0-1 0 0,1 0 0 0 0,-1 0 1 0 0,1 1-1 0 0,-1-1 0 0 0,1 0 1 0 0,-1 0-1 0 0,1 0 0 0 0,-1 1 1 0 0,1-1-1 0 0,-1 0 0 0 0,1 1 1 0 0,12 12 32 0 0,0 1 0 0 0,0 1 0 0 0,-2 0 0 0 0,0 0 0 0 0,10 19 0 0 0,5 7 7 0 0,274 366 602 0 0,-286-389-461 0 0,43 45 595 0 0,-57-62-773 0 0,1-1 0 0 0,-1 1 0 0 0,1-1 0 0 0,-1 1 0 0 0,1-1 0 0 0,-1 1 0 0 0,1-1 0 0 0,-1 1 0 0 0,1-1 0 0 0,-1 0 0 0 0,1 1 0 0 0,-1-1 0 0 0,1 0 0 0 0,0 1 0 0 0,-1-1 0 0 0,1 0 0 0 0,0 0 0 0 0,-1 0 0 0 0,1 0 0 0 0,-1 1 0 0 0,1-1 0 0 0,0 0 0 0 0,-1 0 0 0 0,1 0 0 0 0,0-1 0 0 0,-1 1 0 0 0,1 0 0 0 0,0 0 0 0 0,-1 0 0 0 0,1 0 0 0 0,0-1 0 0 0,-1 1 0 0 0,1 0 0 0 0,-1 0 0 0 0,1-1 0 0 0,0 1 0 0 0,-1 0 0 0 0,1-1 0 0 0,-1 1 0 0 0,1-1 0 0 0,-1 1 0 0 0,1-1 0 0 0,-1 1 0 0 0,0-1 0 0 0,1 1 0 0 0,0-2 0 0 0,10-24 0 0 0,-11 23 0 0 0,13-38 0 0 0,-3-1 0 0 0,11-84 0 0 0,-4 15 0 0 0,87-303 0 0 0,-100 405 0 0 0,3 0 0 0 0,-6 8 0 0 0,-1 1 0 0 0,1-1 0 0 0,-1 1 0 0 0,1-1 0 0 0,-1 1 0 0 0,1 0 0 0 0,-1-1 0 0 0,1 1 0 0 0,-1 0 0 0 0,1-1 0 0 0,0 1 0 0 0,-1 0 0 0 0,1 0 0 0 0,-1-1 0 0 0,1 1 0 0 0,0 0 0 0 0,-1 0 0 0 0,1 0 0 0 0,0 0 0 0 0,-1 0 0 0 0,1 0 0 0 0,0 0 0 0 0,-1 0 0 0 0,1 0 0 0 0,0 0 0 0 0,-1 1 0 0 0,1-1 0 0 0,0 0 0 0 0,-1 0 0 0 0,1 1 0 0 0,-1-1 0 0 0,1 0 0 0 0,-1 1 0 0 0,1-1 0 0 0,-1 0 0 0 0,1 1 0 0 0,-1-1 0 0 0,1 1 0 0 0,0 0 0 0 0,10 7 0 0 0,-1 0 0 0 0,0 1 0 0 0,-1 0 0 0 0,0 1 0 0 0,0-1 0 0 0,-1 2 0 0 0,11 17 0 0 0,6 7 0 0 0,29 33 0 0 0,232 273 0 0 0,-250-305 0 0 0,-24-27 0 0 0,2-8 0 0 0,-9-4 0 0 0,0 1 0 0 0,0-1 0 0 0,0 0 0 0 0,-1 0 0 0 0,1-1 0 0 0,-1 1 0 0 0,0-1 0 0 0,0 0 0 0 0,0 0 0 0 0,0-1 0 0 0,-1 1 0 0 0,0-1 0 0 0,6-9 0 0 0,0-3 0 0 0,0-1 0 0 0,11-31 0 0 0,30-132 0 0 0,-23 69 0 0 0,-24 101 0 0 0,0 2 0 0 0,0 0 0 0 0,4 3 0 0 0,9 6 0 0 0,-10 1 0 0 0,1 0 0 0 0,0 1 0 0 0,0 0 0 0 0,-1 0 0 0 0,1 1 0 0 0,-1 0 0 0 0,12 6 0 0 0,8 4 0 0 0,64 17 0 0 0,-70-26 0 0 0,2-2 0 0 0,3-1 0 0 0,1 0 0 0 0,0-2 0 0 0,0 0 0 0 0,0-2 0 0 0,0-1 0 0 0,39-12 0 0 0,5 0 0 0 0,359-79 0 0 0,-211 44 0 0 0,-49 10 0 0 0,-150 37 0 0 0,-1-1 0 0 0,1 1 0 0 0,21-6-83 0 0,-38 10 29 0 0,47-10-200 0 0,45-28-933 0 0,-92 37 1140 0 0,-1 0-17 0 0,-1 1 53 0 0,0-1 1 0 0,1 1-1 0 0,-1-1 0 0 0,1 1 1 0 0,0 0-1 0 0,-1-1 0 0 0,1 1 1 0 0,-1-1-1 0 0,1 1 0 0 0,0 0 1 0 0,-1 0-1 0 0,1-1 0 0 0,0 1 0 0 0,-1 0 1 0 0,1 0-1 0 0,0 0 0 0 0,-1 0 1 0 0,1 0-1 0 0,0 0 0 0 0,-1 0 1 0 0,1 0-1 0 0,0 0 0 0 0,-1 0 0 0 0,1 0 1 0 0,0 0-1 0 0,-1 0 0 0 0,2 1 1 0 0,0-1-15 0 0,0 1 1 0 0,0-1-1 0 0,-1 0 0 0 0,1 1 1 0 0,0-1-1 0 0,-1 1 1 0 0,1 0-1 0 0,0-1 1 0 0,-1 1-1 0 0,1 0 0 0 0,-1 0 1 0 0,1 0-1 0 0,2 2 1 0 0,4 12 37 0 0,-1 1 1 0 0,0-1-1 0 0,-1 1 1 0 0,0 1-1 0 0,-2-1 1 0 0,5 27-1 0 0,1-2 98 0 0,14 62 146 0 0,42 134-1959 0 0,-64-232-323 0 0,2 7-32 0 0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3:20.7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2 476 0 0,'0'0'5653'0'0,"12"-2"-5217"0"0,-11 4-408 0 0,12 41 195 0 0,-13-38-227 0 0,1 1 0 0 0,0-1 0 0 0,0 1-1 0 0,0-1 1 0 0,1 1 0 0 0,4 8 0 0 0,-1 0 3 0 0,-4-12 12 0 0,0 4 11 0 0,-4-13-118 0 0,-8-51-355 0 0,11 56 365 0 0,2 23-3358 0 0,2-14 3106 0 0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3:57.1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23 209 2976 0 0,'-20'-76'16910'0'0,"20"79"-16280"0"0,-2 81 556 0 0,10 107 0 0 0,-1-67-910 0 0,19 241 82 0 0,2 127 201 0 0,-30-485-2422 0 0,-4-19 1034 0 0,-3-19-302 0 0,-1-25-902 0 0,-4-109-1 0 0,15-61 2507 0 0,1 82 1612 0 0,-4-17 1365 0 0,8-213 6138 0 0,-6 374-9581 0 0,0-1 1 0 0,0 1 0 0 0,0-1-1 0 0,0 1 1 0 0,0-1-1 0 0,0 1 1 0 0,0-1-1 0 0,0 1 1 0 0,0-1 0 0 0,0 1-1 0 0,0-1 1 0 0,1 1-1 0 0,-1-1 1 0 0,0 1-1 0 0,0-1 1 0 0,0 1-1 0 0,1-1 1 0 0,-1 1 0 0 0,0-1-1 0 0,1 1 1 0 0,-1-1-1 0 0,0 1 1 0 0,1 0-1 0 0,-1-1 1 0 0,0 1 0 0 0,1 0-1 0 0,-1-1 1 0 0,1 1-1 0 0,-1 0 1 0 0,1 0-1 0 0,-1-1 1 0 0,1 1 0 0 0,-1 0-1 0 0,1 0 1 0 0,0 0-1 0 0,16 11 69 0 0,16 30-347 0 0,-31-39 223 0 0,86 131-1609 0 0,-48-69 1006 0 0,2-2 0 0 0,3-2 1 0 0,103 106-1 0 0,-145-163 666 0 0,1 0 0 0 0,-1 0 0 0 0,1 0 0 0 0,0 0 0 0 0,0-1 0 0 0,0 1 0 0 0,0-1 1 0 0,0 0-1 0 0,0 0 0 0 0,1-1 0 0 0,-1 1 0 0 0,0-1 0 0 0,1 0 0 0 0,0 0 0 0 0,-1-1 0 0 0,1 1 0 0 0,4-1 0 0 0,-4-1-15 0 0,0 0-1 0 0,-1 0 0 0 0,1-1 0 0 0,0 1 0 0 0,-1-1 0 0 0,1 0 0 0 0,-1 0 0 0 0,0-1 0 0 0,0 1 0 0 0,0-1 0 0 0,0 0 0 0 0,0 0 1 0 0,0-1-1 0 0,-1 1 0 0 0,0-1 0 0 0,4-4 0 0 0,28-39 38 0 0,-2-3 0 0 0,-2 0-1 0 0,38-83 1 0 0,-24 42 88 0 0,153-266 2554 0 0,-198 357-2672 0 0,1-1 0 0 0,-1 0 0 0 0,0 0 0 0 0,1 0 0 0 0,-1 1 0 0 0,0-1 0 0 0,1 0 0 0 0,-1 1 0 0 0,1-1 1 0 0,-1 0-1 0 0,1 1 0 0 0,0-1 0 0 0,-1 1 0 0 0,1-1 0 0 0,0 0 0 0 0,-1 1 0 0 0,1 0 0 0 0,0-1 0 0 0,-1 1 0 0 0,1-1 0 0 0,0 1 0 0 0,0 0 0 0 0,0 0 1 0 0,-1-1-1 0 0,1 1 0 0 0,0 0 0 0 0,0 0 0 0 0,0 0 0 0 0,1 0 0 0 0,-1 1 3 0 0,0-1 0 0 0,0 1 0 0 0,0 0 1 0 0,0 0-1 0 0,0 0 0 0 0,-1 0 0 0 0,1 0 0 0 0,0 0 0 0 0,0 0 0 0 0,-1 0 0 0 0,1 0 1 0 0,-1 1-1 0 0,1-1 0 0 0,-1 0 0 0 0,1 0 0 0 0,-1 2 0 0 0,11 55 141 0 0,7 329-77 0 0,-13-331-276 0 0,26 234 665 0 0,-19-213-2590 0 0,36 128-1 0 0,-45-195 1343 0 0,10 26-2648 0 0,3-20-3101 0 0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3:57.5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98 1068 0 0,'2'-48'16149'0'0,"3"14"-10528"0"0,-2 18-2178 0 0,-3 46-2856 0 0,1-2-555 0 0,0 0 0 0 0,2 0 0 0 0,1 0 0 0 0,13 45 0 0 0,-12-57-799 0 0,1 1-1 0 0,0-1 1 0 0,1-1 0 0 0,1 1-1 0 0,1-1 1 0 0,0 0 0 0 0,1-1-1 0 0,20 23 1 0 0,-3-16-2933 0 0,-6-13-2607 0 0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3:57.8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140 53 3812 0 0,'-22'-15'2701'0'0,"4"5"-605"0"0,0 0-552 0 0,0 2-592 0 0,2 5-404 0 0,1-2-308 0 0,3 3-248 0 0,-8 4-1752 0 0</inkml:trace>
  <inkml:trace contextRef="#ctx0" brushRef="#br0" timeOffset="1">432 248 4816 0 0,'9'-4'18621'0'0,"0"4"-17888"0"0,-2 4-557 0 0,0 1 0 0 0,-1 0 0 0 0,1 0-1 0 0,-1 0 1 0 0,-1 0 0 0 0,1 1 0 0 0,-1 0 0 0 0,0 0-1 0 0,5 9 1 0 0,6 5 72 0 0,99 119-22 0 0,-25-28-3079 0 0,157 149-1 0 0,-222-244-1761 0 0,-24-15 4356 0 0,0-1 0 0 0,0 0 0 0 0,-1 0 0 0 0,1 0 0 0 0,0 1 0 0 0,-1-1 0 0 0,1 0 0 0 0,0 0 0 0 0,0 0 0 0 0,-1 0 0 0 0,1 0 0 0 0,0 0 0 0 0,0 0 0 0 0,-1 0 0 0 0,1-1 0 0 0,0 1 0 0 0,0 0 0 0 0,-1 0 0 0 0,1-1 0 0 0,0 1-1 0 0,-1 0 1 0 0,1-1 0 0 0,0 1 0 0 0,-1 0 0 0 0,4-5-1295 0 0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3:58.2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496 80 1456 0 0,'-1'-7'1707'0'0,"0"0"0"0"0,0 1-1 0 0,-1-1 1 0 0,0 0 0 0 0,-1 1 0 0 0,1 0-1 0 0,-1-1 1 0 0,0 1 0 0 0,-8-11 0 0 0,10 17-1507 0 0,0-1 0 0 0,0 1-1 0 0,-1-1 1 0 0,1 1 0 0 0,0-1 0 0 0,0 1 0 0 0,0 0 0 0 0,-1 0 0 0 0,1-1 0 0 0,0 1 0 0 0,0 0 0 0 0,0 0 0 0 0,-1 0 0 0 0,1 0-1 0 0,0 1 1 0 0,0-1 0 0 0,-1 0 0 0 0,1 0 0 0 0,0 1 0 0 0,0-1 0 0 0,0 1 0 0 0,0-1 0 0 0,-1 1 0 0 0,0 0 0 0 0,-28 19 1588 0 0,27-19-1552 0 0,-32 28 257 0 0,0 1 0 0 0,2 1 0 0 0,1 2 0 0 0,2 1-1 0 0,-32 47 1 0 0,33-38-2000 0 0,2 0 0 0 0,2 2-1 0 0,2 1 1 0 0,-25 70 0 0 0,43-101 296 0 0,-12 40-2282 0 0,16-19-4597 0 0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3:58.7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1 397 2496 0 0,'66'-34'10839'0'0,"59"-31"-1683"0"0,-51 25-8860 0 0,131-94-1 0 0,-201 132-138 0 0,-1-1 1 0 0,0 0-1 0 0,1 0 0 0 0,-1 0 0 0 0,0 0 1 0 0,-1 0-1 0 0,1-1 0 0 0,-1 1 0 0 0,1-1 1 0 0,-1 0-1 0 0,0 0 0 0 0,0 0 0 0 0,-1 0 1 0 0,1 0-1 0 0,1-6 0 0 0,-3 8-83 0 0,0 0-1 0 0,-1 0 1 0 0,1 0-1 0 0,0 0 1 0 0,-1-1 0 0 0,1 1-1 0 0,-1 0 1 0 0,1 0-1 0 0,-1 0 1 0 0,0 0 0 0 0,0 0-1 0 0,0 0 1 0 0,0 0-1 0 0,0 1 1 0 0,-1-1 0 0 0,1 0-1 0 0,-1 0 1 0 0,1 1-1 0 0,-1-1 1 0 0,1 1-1 0 0,-1-1 1 0 0,0 1 0 0 0,0 0-1 0 0,1 0 1 0 0,-1 0-1 0 0,0 0 1 0 0,0 0 0 0 0,0 0-1 0 0,0 0 1 0 0,0 1-1 0 0,-1-1 1 0 0,-1 1 0 0 0,-9-4 7 0 0,0 1 1 0 0,-1 1-1 0 0,1 1 1 0 0,0 0 0 0 0,-1 0-1 0 0,1 1 1 0 0,-1 1 0 0 0,1 0-1 0 0,0 1 1 0 0,-1 1-1 0 0,1 0 1 0 0,0 0 0 0 0,1 2-1 0 0,-1-1 1 0 0,1 2 0 0 0,-1-1-1 0 0,2 2 1 0 0,-1-1-1 0 0,1 2 1 0 0,-15 11 0 0 0,17-12-117 0 0,0 1 1 0 0,1-1-1 0 0,0 1 1 0 0,0 1 0 0 0,1-1-1 0 0,0 1 1 0 0,0 1-1 0 0,1-1 1 0 0,0 1-1 0 0,1 0 1 0 0,0 1 0 0 0,0-1-1 0 0,1 1 1 0 0,1 0-1 0 0,0 0 1 0 0,0 0-1 0 0,1 0 1 0 0,1 1 0 0 0,0-1-1 0 0,0 0 1 0 0,1 1-1 0 0,0-1 1 0 0,1 1-1 0 0,3 13 1 0 0,2-6-219 0 0,0-1 0 0 0,1 0 1 0 0,1-1-1 0 0,1 0 0 0 0,0 0 0 0 0,1-1 0 0 0,1 0 1 0 0,0 0-1 0 0,1-2 0 0 0,1 1 0 0 0,1-1 0 0 0,0-1 1 0 0,0-1-1 0 0,1 0 0 0 0,24 14 0 0 0,-28-19 178 0 0,0 0 1 0 0,0-1-1 0 0,1-1 0 0 0,-1 0 1 0 0,1 0-1 0 0,0-1 0 0 0,1-1 0 0 0,-1 0 1 0 0,1 0-1 0 0,0-2 0 0 0,-1 1 1 0 0,1-2-1 0 0,0 0 0 0 0,0 0 0 0 0,0-1 1 0 0,-1 0-1 0 0,1-2 0 0 0,-1 1 1 0 0,1-1-1 0 0,-1-1 0 0 0,0 0 1 0 0,0-1-1 0 0,20-11 0 0 0,-14 4 246 0 0,0-1-1 0 0,-2 0 1 0 0,0-1-1 0 0,0-1 1 0 0,-1-1 0 0 0,-1 0-1 0 0,13-19 1 0 0,8-18 1691 0 0,29-60 0 0 0,13-21 1537 0 0,-75 131-3396 0 0,-1 0-1 0 0,1 0 1 0 0,0 0 0 0 0,0 0-1 0 0,1 1 1 0 0,-1-1-1 0 0,0 1 1 0 0,1-1 0 0 0,0 1-1 0 0,-1 0 1 0 0,1 0 0 0 0,0 0-1 0 0,0 1 1 0 0,0-1-1 0 0,0 1 1 0 0,1-1 0 0 0,-1 1-1 0 0,0 0 1 0 0,7-1-1 0 0,-6 2-89 0 0,0 1 0 0 0,0-1-1 0 0,0 1 1 0 0,0 0 0 0 0,0 0-1 0 0,-1 1 1 0 0,1-1 0 0 0,0 1-1 0 0,-1-1 1 0 0,1 1 0 0 0,-1 0-1 0 0,0 0 1 0 0,1 1-1 0 0,-1-1 1 0 0,0 1 0 0 0,0 0-1 0 0,2 3 1 0 0,11 11-276 0 0,-1 1-1 0 0,-1 1 1 0 0,-1 0 0 0 0,21 40-1 0 0,32 88-237 0 0,-59-132 822 0 0,-2 0 0 0 0,1 1-1 0 0,-2-1 1 0 0,0 1 0 0 0,-1 0 0 0 0,0 0 0 0 0,-2 0-1 0 0,0 0 1 0 0,-1 25 0 0 0,0-39-181 0 0,0-1 0 0 0,-1 1 0 0 0,1 0 0 0 0,0 0 0 0 0,-1 0 1 0 0,0-1-1 0 0,1 1 0 0 0,-1 0 0 0 0,0-1 0 0 0,0 1 0 0 0,1-1 0 0 0,-1 1 0 0 0,-1-1 0 0 0,1 1 0 0 0,-2 1 0 0 0,3-3 6 0 0,-1 1-1 0 0,0-1 1 0 0,0 1-1 0 0,1-1 1 0 0,-1 0-1 0 0,0 1 1 0 0,0-1-1 0 0,0 0 1 0 0,0 0-1 0 0,0 1 0 0 0,1-1 1 0 0,-1 0-1 0 0,0 0 1 0 0,0 0-1 0 0,0 0 1 0 0,0 0-1 0 0,0 0 1 0 0,0-1-1 0 0,0 1 1 0 0,1 0-1 0 0,-3-1 1 0 0,0 0 32 0 0,1-1-1 0 0,-1 1 1 0 0,1-1 0 0 0,0 1 0 0 0,-1-1 0 0 0,1 0 0 0 0,0 0 0 0 0,0 0 0 0 0,0 0 0 0 0,0-1 0 0 0,0 1 0 0 0,1 0 0 0 0,-1-1 0 0 0,1 1 0 0 0,-1-1 0 0 0,-1-5 0 0 0,0-5-78 0 0,0 0 0 0 0,1-1 0 0 0,0 1 0 0 0,1-1 0 0 0,1 0 0 0 0,0 1 0 0 0,1-1 0 0 0,0 0 0 0 0,1 1 0 0 0,0-1 0 0 0,1 1 0 0 0,8-21 0 0 0,-3 12 0 0 0,1-1 0 0 0,1 2 0 0 0,1-1 0 0 0,1 1 0 0 0,1 1 0 0 0,20-25 0 0 0,-20 30-420 0 0,1 1 0 0 0,0 0 0 0 0,22-15 0 0 0,-19 16-722 0 0,2 1 0 0 0,0 1 0 0 0,0 1 0 0 0,0 0-1 0 0,24-7 1 0 0,-16 9-419 0 0,-1 1-1 0 0,1 1 0 0 0,0 2 1 0 0,0 0-1 0 0,1 2 0 0 0,-1 1 1 0 0,42 3-1 0 0,-29 1-7775 0 0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3:59.5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616 203 2080 0 0,'18'-4'3094'0'0,"17"-9"-1111"0"0,36-15 1316 0 0,-31 3 1784 0 0,-39 24-4880 0 0,-1-1-1 0 0,1 1 1 0 0,0 0 0 0 0,0-1-1 0 0,-1 1 1 0 0,1-1-1 0 0,0 1 1 0 0,-1-1-1 0 0,0 1 1 0 0,1-1-1 0 0,-1 1 1 0 0,0-1-1 0 0,0 0 1 0 0,0 1-1 0 0,0-1 1 0 0,0 1-1 0 0,0-1 1 0 0,0 0 0 0 0,0 1-1 0 0,-1-1 1 0 0,1 1-1 0 0,-1-1 1 0 0,1 1-1 0 0,-1-1 1 0 0,-1-1-1 0 0,1-1 137 0 0,-1 0 0 0 0,0 0 0 0 0,-1 0 0 0 0,1 0 0 0 0,0 1 0 0 0,-1-1 0 0 0,0 1 0 0 0,-3-4 0 0 0,-2 1-81 0 0,-1 0 1 0 0,1 0-1 0 0,-1 1 0 0 0,0 0 1 0 0,-1 0-1 0 0,1 1 0 0 0,-1 0 1 0 0,0 1-1 0 0,1 0 0 0 0,-2 1 1 0 0,1 0-1 0 0,0 0 0 0 0,-19 0 1 0 0,13 3-160 0 0,0 0 1 0 0,1 1 0 0 0,0 1 0 0 0,-1 0 0 0 0,1 1 0 0 0,0 1 0 0 0,1 0 0 0 0,-21 11 0 0 0,3 2-76 0 0,0 1 1 0 0,2 2-1 0 0,0 1 0 0 0,1 1 1 0 0,1 1-1 0 0,2 2 0 0 0,-24 29 1 0 0,27-27 26 0 0,2 2 0 0 0,1 1-1 0 0,1 0 1 0 0,2 1 0 0 0,1 1 0 0 0,1 1 0 0 0,2 0 0 0 0,1 1 0 0 0,2 0 0 0 0,2 1 0 0 0,1-1 0 0 0,2 2 0 0 0,-2 54 0 0 0,7-65-36 0 0,2 0 0 0 0,0-1 0 0 0,1 1 0 0 0,2-1 0 0 0,1 1-1 0 0,1-1 1 0 0,0-1 0 0 0,20 40 0 0 0,-18-45-82 0 0,2-1-1 0 0,0-1 1 0 0,2 1 0 0 0,-1-2-1 0 0,2 0 1 0 0,0 0-1 0 0,1-1 1 0 0,1-1 0 0 0,0-1-1 0 0,1 0 1 0 0,27 16-1 0 0,-25-19-469 0 0,0-1-1 0 0,0-1 0 0 0,1 0 0 0 0,0-2 0 0 0,1 0 1 0 0,-1-1-1 0 0,1-1 0 0 0,0-1 0 0 0,0-1 1 0 0,32-1-1 0 0,-24-2-1096 0 0,0-2 1 0 0,-1-1-1 0 0,1-1 0 0 0,-1-1 1 0 0,0-1-1 0 0,-1-2 0 0 0,32-15 1 0 0,-2-3-5584 0 0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4:00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490 194 80 0 0,'0'0'2525'0'0,"8"-29"7818"0"0,-6-4-8613 0 0,-2 26-1287 0 0,1 0 0 0 0,-1 0 1 0 0,0 0-1 0 0,0 0 1 0 0,-1 0-1 0 0,-1-9 1 0 0,1 13-346 0 0,-1 0 0 0 0,1 0 1 0 0,0 1-1 0 0,-1-1 0 0 0,0 0 1 0 0,1 0-1 0 0,-1 1 0 0 0,0-1 0 0 0,-1 1 1 0 0,1 0-1 0 0,0-1 0 0 0,-1 1 1 0 0,1 0-1 0 0,-1 0 0 0 0,1 1 1 0 0,-1-1-1 0 0,-5-2 0 0 0,-3-1-12 0 0,0 1 0 0 0,0 0 0 0 0,0 1 0 0 0,-1 1 1 0 0,1-1-1 0 0,-1 2 0 0 0,1-1 0 0 0,-1 2 0 0 0,0-1 0 0 0,0 2 0 0 0,1 0 0 0 0,-1 0 0 0 0,1 1 0 0 0,-1 0 0 0 0,1 1 0 0 0,-1 0 1 0 0,1 1-1 0 0,-11 6 0 0 0,5-3-19 0 0,0 2 1 0 0,0 0-1 0 0,1 1 1 0 0,1 0-1 0 0,0 1 1 0 0,0 1-1 0 0,1 1 1 0 0,1 0-1 0 0,0 0 1 0 0,-18 25-1 0 0,25-28-61 0 0,0 0-1 0 0,1 0 1 0 0,0 0 0 0 0,1 1-1 0 0,0 0 1 0 0,0 0-1 0 0,1 0 1 0 0,1 0-1 0 0,0 1 1 0 0,0-1 0 0 0,1 0-1 0 0,1 1 1 0 0,0-1-1 0 0,0 1 1 0 0,1-1-1 0 0,3 13 1 0 0,-2-14-58 0 0,0-1-1 0 0,1 1 1 0 0,0-1 0 0 0,1 0 0 0 0,0 0-1 0 0,0 0 1 0 0,1-1 0 0 0,0 1 0 0 0,0-1-1 0 0,1 0 1 0 0,0-1 0 0 0,0 1-1 0 0,1-1 1 0 0,0 0 0 0 0,0-1 0 0 0,1 0-1 0 0,0 0 1 0 0,0 0 0 0 0,12 5 0 0 0,-15-8 34 0 0,1-1-1 0 0,-1 1 1 0 0,1-1 0 0 0,0 0 0 0 0,0-1 0 0 0,0 1 0 0 0,0-1 0 0 0,0 0 0 0 0,0-1 0 0 0,0 0 0 0 0,0 0 0 0 0,0 0 0 0 0,0 0 0 0 0,0-1 0 0 0,0 0 0 0 0,0 0 0 0 0,11-4 0 0 0,-9 1 107 0 0,-1 0-1 0 0,1-1 1 0 0,-1 1 0 0 0,0-2 0 0 0,0 1-1 0 0,0-1 1 0 0,-1 0 0 0 0,1 0 0 0 0,-2 0 0 0 0,1-1-1 0 0,5-9 1 0 0,4-8 544 0 0,-1-2-1 0 0,-1 0 1 0 0,-2 0-1 0 0,0-1 0 0 0,-2 0 1 0 0,9-40-1 0 0,-7 14 576 0 0,-6 21-538 0 0,2 1 0 0 0,1 1 0 0 0,21-52 0 0 0,-28 81-685 0 0,0 0 1 0 0,-1 1-1 0 0,1-1 1 0 0,0 0-1 0 0,0 1 0 0 0,0-1 1 0 0,-1 0-1 0 0,1 1 0 0 0,0-1 1 0 0,0 1-1 0 0,0-1 1 0 0,0 1-1 0 0,0 0 0 0 0,0-1 1 0 0,0 1-1 0 0,0 0 0 0 0,0 0 1 0 0,0 0-1 0 0,0-1 0 0 0,0 1 1 0 0,0 0-1 0 0,1 0 1 0 0,-1 1-1 0 0,0-1 0 0 0,0 0 1 0 0,0 0-1 0 0,0 0 0 0 0,0 1 1 0 0,0-1-1 0 0,0 1 1 0 0,1 0-1 0 0,29 15-799 0 0,-15-1 306 0 0,0 1 1 0 0,-1 1-1 0 0,-1 1 0 0 0,0 0 1 0 0,-1 0-1 0 0,10 23 0 0 0,56 125-1293 0 0,-25-8 3093 0 0,-53-156-839 0 0,11-37 87 0 0,0-5-355 0 0,1 2 0 0 0,3-1 0 0 0,0 2 0 0 0,3 0 0 0 0,1 2 0 0 0,1 0-1 0 0,2 1 1 0 0,2 1 0 0 0,1 1 0 0 0,48-46 0 0 0,-72 76-175 0 0,0 0 0 0 0,0 0 0 0 0,0 0 0 0 0,0 0 0 0 0,0 0 0 0 0,0 0 0 0 0,1 1 0 0 0,-1-1-1 0 0,1 1 1 0 0,-1 0 0 0 0,1-1 0 0 0,0 1 0 0 0,-1 0 0 0 0,1 1 0 0 0,0-1 0 0 0,0 0 0 0 0,0 1 0 0 0,0 0 0 0 0,-1-1 0 0 0,1 1 0 0 0,0 0 0 0 0,0 1 0 0 0,0-1 0 0 0,4 1 0 0 0,-3 1 10 0 0,1 1 0 0 0,-1-1 1 0 0,0 1-1 0 0,0 0 0 0 0,0 1 1 0 0,0-1-1 0 0,-1 0 0 0 0,1 1 1 0 0,-1 0-1 0 0,0 0 0 0 0,0 0 1 0 0,0 0-1 0 0,2 7 0 0 0,38 69-790 0 0,-26-48-157 0 0,0 0-1 0 0,38 50 0 0 0,-47-72-79 0 0,0-1 1 0 0,1 0-1 0 0,0 0 1 0 0,17 11-1 0 0,-18-15-335 0 0,0 0 1 0 0,0-1-1 0 0,1 1 1 0 0,0-2-1 0 0,0 1 1 0 0,18 3-1 0 0,2-1-6526 0 0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4:00.6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497 81 2960 0 0,'-14'-9'3127'0'0,"0"-1"0"0"0,0 2-1 0 0,-19-9 1 0 0,16 10-1885 0 0,0 1 0 0 0,0 0-1 0 0,-23-4 1 0 0,31 7-1198 0 0,0 2 0 0 0,-1-1-1 0 0,1 1 1 0 0,-1 1 0 0 0,1-1-1 0 0,0 2 1 0 0,-1-1 0 0 0,1 1-1 0 0,-1 1 1 0 0,1 0 0 0 0,0 0-1 0 0,0 1 1 0 0,0 0 0 0 0,0 0 0 0 0,1 1-1 0 0,-1 0 1 0 0,-10 7 0 0 0,17-9-151 0 0,0 0 1 0 0,-1 0-1 0 0,1 0 0 0 0,0 0 1 0 0,0 0-1 0 0,0 0 1 0 0,0 1-1 0 0,0-1 1 0 0,1 1-1 0 0,-1 0 1 0 0,1-1-1 0 0,0 1 0 0 0,0 0 1 0 0,0 0-1 0 0,0 0 1 0 0,0 0-1 0 0,0-1 1 0 0,1 1-1 0 0,-1 5 1 0 0,1-3-59 0 0,1 1 0 0 0,0-1 0 0 0,0 0 0 0 0,0 0 0 0 0,0 1 1 0 0,1-1-1 0 0,0 0 0 0 0,0 0 0 0 0,0 0 0 0 0,4 5 1 0 0,8 12-306 0 0,2-2 0 0 0,0 0 0 0 0,33 31 1 0 0,-33-35 482 0 0,19 19-141 0 0,40 42 631 0 0,-69-70-294 0 0,-1 0 0 0 0,0-1 1 0 0,-1 2-1 0 0,1-1 0 0 0,-2 0 0 0 0,1 1 0 0 0,-1 0 0 0 0,0 0 0 0 0,4 16 0 0 0,-7-21-69 0 0,0 1 0 0 0,1 0-1 0 0,-1-1 1 0 0,0 1 0 0 0,-1 0 0 0 0,1-1-1 0 0,-1 1 1 0 0,0 0 0 0 0,0-1 0 0 0,0 1-1 0 0,0-1 1 0 0,0 1 0 0 0,-1-1 0 0 0,0 1 0 0 0,1-1-1 0 0,-4 4 1 0 0,0-2 28 0 0,1 1 0 0 0,-1-1 1 0 0,-1 0-1 0 0,1 0 0 0 0,-1-1 0 0 0,0 1 0 0 0,-12 6 0 0 0,0-3 37 0 0,0 0 1 0 0,-1 0-1 0 0,0-2 0 0 0,0 0 0 0 0,-23 3 0 0 0,27-6-309 0 0,-1-1 0 0 0,1-1 0 0 0,-1 0 0 0 0,-31-3 0 0 0,41 2-384 0 0,0-1-1 0 0,1-1 0 0 0,-1 1 1 0 0,0-1-1 0 0,1 0 1 0 0,-11-6-1 0 0,12 6-265 0 0,1 0 0 0 0,0 0 0 0 0,0-1 0 0 0,0 0 0 0 0,0 1 1 0 0,0-1-1 0 0,1 0 0 0 0,-1 0 0 0 0,1 0 0 0 0,-1-1 0 0 0,-1-4 0 0 0,-6-12-6684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0:25.4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294 94 452 0 0,'24'-10'13287'0'0,"-22"7"-12724"0"0,0 0-1 0 0,0 0 0 0 0,-1 0 0 0 0,1 0 0 0 0,-1 0 1 0 0,0 0-1 0 0,2-5 0 0 0,-3 8-540 0 0,0 0 0 0 0,0-1-1 0 0,0 1 1 0 0,0 0 0 0 0,0-1 0 0 0,0 1-1 0 0,0 0 1 0 0,0-1 0 0 0,0 1-1 0 0,0-1 1 0 0,0 1 0 0 0,0 0 0 0 0,-1 0-1 0 0,1-1 1 0 0,0 1 0 0 0,0 0-1 0 0,0-1 1 0 0,0 1 0 0 0,-1 0 0 0 0,1-1-1 0 0,0 1 1 0 0,0 0 0 0 0,-1 0-1 0 0,1-1 1 0 0,0 1 0 0 0,0 0 0 0 0,-1 0-1 0 0,1 0 1 0 0,0 0 0 0 0,-1-1-1 0 0,-20 3-231 0 0,1 4 208 0 0,0 1 0 0 0,1 2 0 0 0,0 0 1 0 0,1 1-1 0 0,0 0 0 0 0,0 2 0 0 0,-24 20 1 0 0,29-21-77 0 0,0 1 1 0 0,1 0 0 0 0,0 0 0 0 0,1 1-1 0 0,0 1 1 0 0,1 0 0 0 0,1 0-1 0 0,0 1 1 0 0,-12 29 0 0 0,19-38-36 0 0,0 0 0 0 0,0 0 0 0 0,1 1 0 0 0,-1-1 0 0 0,1 1 0 0 0,1-1-1 0 0,-1 1 1 0 0,1 0 0 0 0,1-1 0 0 0,-1 1 0 0 0,1-1 0 0 0,0 1 0 0 0,0-1 0 0 0,1 1 0 0 0,0-1 0 0 0,0 0 0 0 0,1 0 0 0 0,-1 0 0 0 0,1 0 0 0 0,0 0-1 0 0,1-1 1 0 0,0 1 0 0 0,0-1 0 0 0,0 0 0 0 0,0 0 0 0 0,1 0 0 0 0,0-1 0 0 0,0 1 0 0 0,0-1 0 0 0,0 0 0 0 0,8 4 0 0 0,-3-3-127 0 0,0 0 1 0 0,0 0-1 0 0,0 0 1 0 0,1-2 0 0 0,0 1-1 0 0,-1-1 1 0 0,1-1-1 0 0,0 0 1 0 0,1 0-1 0 0,-1-1 1 0 0,0-1 0 0 0,0 1-1 0 0,0-2 1 0 0,1 0-1 0 0,-1 0 1 0 0,0-1-1 0 0,19-6 1 0 0,-20 4 384 0 0,-1 0 1 0 0,1 0-1 0 0,-1-1 1 0 0,-1 0-1 0 0,1-1 1 0 0,-1 0-1 0 0,0 0 1 0 0,0-1-1 0 0,-1 0 1 0 0,0 0-1 0 0,0-1 1 0 0,0 0-1 0 0,-1 0 0 0 0,-1 0 1 0 0,1-1-1 0 0,-1 0 1 0 0,-1 0-1 0 0,6-14 1 0 0,-4 4 966 0 0,-1 0 0 0 0,0 0-1 0 0,-2-1 1 0 0,0 0 0 0 0,-1 1 0 0 0,-1-1 0 0 0,-1 0 0 0 0,-4-32-1 0 0,3 49-896 0 0,-1-13 423 0 0,1 1 1 0 0,0-1-1 0 0,1 1 1 0 0,3-21-1 0 0,-3 33-663 0 0,1 0 0 0 0,-1 0 0 0 0,1 0 0 0 0,-1 0 1 0 0,1 0-1 0 0,0 1 0 0 0,0-1 0 0 0,0 0 0 0 0,1 1 0 0 0,-1-1 0 0 0,0 0 0 0 0,1 1 0 0 0,0 0 1 0 0,0-1-1 0 0,0 1 0 0 0,0 0 0 0 0,0 0 0 0 0,0 0 0 0 0,0 0 0 0 0,1 0 0 0 0,-1 1 1 0 0,0-1-1 0 0,1 1 0 0 0,0-1 0 0 0,-1 1 0 0 0,1 0 0 0 0,0 0 0 0 0,0 0 0 0 0,0 1 0 0 0,-1-1 1 0 0,5 0-1 0 0,3 1-228 0 0,1 0 0 0 0,-1 0 0 0 0,0 1 0 0 0,0 1 0 0 0,0-1 0 0 0,0 2 0 0 0,0-1 0 0 0,-1 1 0 0 0,1 1 1 0 0,-1 0-1 0 0,15 8 0 0 0,-11-4 14 0 0,0 1 0 0 0,-1 0 0 0 0,-1 0 0 0 0,1 2 0 0 0,-1-1 1 0 0,-1 1-1 0 0,14 19 0 0 0,-14-16 106 0 0,0 1 0 0 0,-1 0 0 0 0,-1 1 1 0 0,0 0-1 0 0,-1 0 0 0 0,-1 1 0 0 0,0 0 0 0 0,-1 0 1 0 0,-1 0-1 0 0,-1 1 0 0 0,0-1 0 0 0,-2 1 0 0 0,1 0 0 0 0,-3 24 1 0 0,-2-13-100 0 0,3-18 77 0 0,-1 0 0 0 0,0 0 0 0 0,-1 0 1 0 0,-4 13-1 0 0,5-22 19 0 0,1-2 127 0 0,0 0-1 0 0,0-1 1 0 0,0 1 0 0 0,0 0-1 0 0,0 0 1 0 0,0-1 0 0 0,0 1-1 0 0,0 0 1 0 0,0 0-1 0 0,0 0 1 0 0,0-1 0 0 0,0 1-1 0 0,0 0 1 0 0,0 0-1 0 0,-1-1 1 0 0,1 1 0 0 0,0 0-1 0 0,0 0 1 0 0,0 0-1 0 0,0-1 1 0 0,0 1 0 0 0,-1 0-1 0 0,1 0 1 0 0,0 0-1 0 0,0 0 1 0 0,0-1 0 0 0,-1 1-1 0 0,1 0 1 0 0,0 0-1 0 0,0 0 1 0 0,-1 0 0 0 0,1 0-1 0 0,0 0 1 0 0,0 0 0 0 0,-1 0-1 0 0,1 0 1 0 0,0 0-1 0 0,0 0 1 0 0,-1 0 0 0 0,1 0-1 0 0,0 0 1 0 0,0 0-1 0 0,-1 0 1 0 0,1 0 0 0 0,0 0-1 0 0,0 0 1 0 0,-1 0-1 0 0,1 0 1 0 0,0 0 0 0 0,0 0-1 0 0,0 0 1 0 0,-1 0-1 0 0,1 1 1 0 0,0-1 0 0 0,0 0-1 0 0,0 0 1 0 0,-1 0-1 0 0,1 0 1 0 0,0 1 0 0 0,0-1-1 0 0,0 0 1 0 0,0 0 0 0 0,-1 0-1 0 0,1 1 1 0 0,0-1-1 0 0,0 0 1 0 0,0 0 0 0 0,0 1-1 0 0,3-17 144 0 0,1 1 0 0 0,1-1 0 0 0,0 1 0 0 0,2 0 0 0 0,-1 1-1 0 0,2 0 1 0 0,-1 0 0 0 0,2 0 0 0 0,13-15 0 0 0,1 0 594 0 0,1 1 0 0 0,56-49 0 0 0,-65 64-574 0 0,1 0 0 0 0,0 1 0 0 0,1 1 0 0 0,35-18 0 0 0,-46 27-194 0 0,-5 1 36 0 0,0 1 0 0 0,0-1 0 0 0,0 1 0 0 0,0 0 0 0 0,0 0 0 0 0,0-1 1 0 0,0 1-1 0 0,0 0 0 0 0,0 0 0 0 0,0 0 0 0 0,0 0 0 0 0,0 0 1 0 0,1 0-1 0 0,-1 0 0 0 0,0 1 0 0 0,1-1 0 0 0,1 1 2 0 0,0 0 0 0 0,-1 0 0 0 0,1 0-1 0 0,0 0 1 0 0,-1 0 0 0 0,1 1 0 0 0,-1-1 0 0 0,1 1-1 0 0,-1-1 1 0 0,0 1 0 0 0,0 0 0 0 0,1 0 0 0 0,-1 0-1 0 0,-1 0 1 0 0,1 1 0 0 0,0-1 0 0 0,0 0 0 0 0,-1 1-1 0 0,0-1 1 0 0,1 1 0 0 0,-1-1 0 0 0,0 1 0 0 0,0 0 0 0 0,0 0-1 0 0,-1-1 1 0 0,1 1 0 0 0,-1 0 0 0 0,1 0 0 0 0,-1 0-1 0 0,0 4 1 0 0,1 2-2 0 0,12 95 28 0 0,5 23 88 0 0,-15-112-139 0 0,1-1 0 0 0,0 1-1 0 0,1-1 1 0 0,1-1 0 0 0,0 1 0 0 0,11 17 0 0 0,-14-27-302 0 0,0 0 1 0 0,0-1-1 0 0,0 0 0 0 0,0 0 0 0 0,1 0 1 0 0,-1 0-1 0 0,1 0 0 0 0,0-1 0 0 0,5 4 0 0 0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4:01.1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273 90 1700 0 0,'18'-34'10624'0'0,"-16"23"-8251"0"0,-1 8-1759 0 0,0-1-1 0 0,-1 0 1 0 0,1 1 0 0 0,-1-1-1 0 0,0 0 1 0 0,0 1 0 0 0,0-1-1 0 0,-1-6 1 0 0,0 9-567 0 0,0 1 1 0 0,1-1-1 0 0,-1 1 1 0 0,1-1-1 0 0,-1 1 1 0 0,0 0-1 0 0,1-1 1 0 0,-1 1-1 0 0,0 0 1 0 0,0 0-1 0 0,1-1 1 0 0,-1 1-1 0 0,0 0 1 0 0,1 0-1 0 0,-1 0 1 0 0,0 0-1 0 0,0 0 1 0 0,1 0-1 0 0,-1 0 1 0 0,0 0-1 0 0,0 0 1 0 0,1 0-1 0 0,-1 1 1 0 0,0-1-1 0 0,0 0 1 0 0,0 1-1 0 0,-28 6 1405 0 0,25-5-1204 0 0,-9 2 52 0 0,0 1 0 0 0,1 1 0 0 0,0 0 0 0 0,0 1 0 0 0,0 0 0 0 0,1 1 0 0 0,0 0 0 0 0,0 1 0 0 0,1 0 0 0 0,0 1 0 0 0,-9 12 0 0 0,8-8-99 0 0,0 0 0 0 0,1 2 0 0 0,0-1 0 0 0,2 1 1 0 0,-1 0-1 0 0,2 1 0 0 0,0 0 0 0 0,-5 24 0 0 0,9-29-164 0 0,0 1 0 0 0,1-1-1 0 0,1 1 1 0 0,0-1 0 0 0,0 1-1 0 0,1 0 1 0 0,1-1-1 0 0,0 1 1 0 0,1-1 0 0 0,1 1-1 0 0,0-1 1 0 0,4 13 0 0 0,-3-16-61 0 0,1 0 1 0 0,-1 0-1 0 0,1 0 0 0 0,1-1 1 0 0,0 0-1 0 0,0 0 0 0 0,0 0 1 0 0,1-1-1 0 0,0 0 1 0 0,1 0-1 0 0,0-1 0 0 0,0 0 1 0 0,0 0-1 0 0,0-1 1 0 0,1 0-1 0 0,17 6 0 0 0,-16-7-130 0 0,1 0-1 0 0,0-1 0 0 0,0-1 0 0 0,0 0 0 0 0,0 0 1 0 0,0-1-1 0 0,1 0 0 0 0,-1-1 0 0 0,0-1 1 0 0,1 0-1 0 0,-1 0 0 0 0,0-1 0 0 0,0 0 0 0 0,0-1 1 0 0,0 0-1 0 0,-1-1 0 0 0,1 0 0 0 0,-1-1 1 0 0,0 0-1 0 0,0-1 0 0 0,-1 0 0 0 0,13-10 0 0 0,-15 11 187 0 0,0-1-1 0 0,-1 0 1 0 0,0 0-1 0 0,0 0 1 0 0,-1-1-1 0 0,0 0 0 0 0,0 0 1 0 0,-1 0-1 0 0,1-1 1 0 0,-2 0-1 0 0,1 0 1 0 0,-1 0-1 0 0,0 0 0 0 0,-1 0 1 0 0,0 0-1 0 0,0-1 1 0 0,-1 1-1 0 0,0-1 1 0 0,0 1-1 0 0,-1-1 0 0 0,0 1 1 0 0,0-1-1 0 0,-1 0 1 0 0,-1 1-1 0 0,1-1 1 0 0,-1 1-1 0 0,-1 0 1 0 0,1 0-1 0 0,-8-15 0 0 0,4 12 178 0 0,0-1-1 0 0,-1 2 1 0 0,0-1-1 0 0,-1 1 1 0 0,0 0-1 0 0,-1 0 1 0 0,0 1-1 0 0,0 0 1 0 0,-1 1-1 0 0,0 0 0 0 0,-21-12 1 0 0,17 12-854 0 0,1 2 1 0 0,-1-1-1 0 0,-1 2 0 0 0,1 0 1 0 0,-24-5-1 0 0,35 9 96 0 0,1 1-1 0 0,-1 0 0 0 0,0 0 1 0 0,1-1-1 0 0,-1 2 1 0 0,1-1-1 0 0,-1 0 0 0 0,1 0 1 0 0,-1 1-1 0 0,-3 1 0 0 0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4:01.8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98 151 4480 0 0,'-16'-76'14563'0'0,"1"3"-4305"0"0,15 72-9894 0 0,-1 1-310 0 0,0 1 0 0 0,0-1 1 0 0,0 1-1 0 0,0-1 0 0 0,0 1 0 0 0,0 0 1 0 0,0 0-1 0 0,0 0 0 0 0,0-1 1 0 0,0 1-1 0 0,0 0 0 0 0,1 0 0 0 0,-1 0 1 0 0,0 0-1 0 0,1 0 0 0 0,-1 0 1 0 0,0 1-1 0 0,1-1 0 0 0,0 0 0 0 0,-1 0 1 0 0,0 2-1 0 0,-9 33 140 0 0,7-27-94 0 0,-7 33-151 0 0,1 0 1 0 0,2 1-1 0 0,2 0 1 0 0,1 0-1 0 0,3 0 0 0 0,2 0 1 0 0,10 79-1 0 0,-2-68-103 0 0,3 0-1 0 0,2-1 1 0 0,2 0-1 0 0,2-1 1 0 0,44 86-1 0 0,-53-122 149 0 0,0 1 0 0 0,1-1-1 0 0,1-1 1 0 0,0 0 0 0 0,1 0 0 0 0,18 17-1 0 0,-24-28-89 0 0,-1 1-1 0 0,1-1 1 0 0,-1 0-1 0 0,1-1 1 0 0,0 1-1 0 0,1-1 1 0 0,-1 0-1 0 0,1-1 1 0 0,-1 1-1 0 0,1-1 1 0 0,0-1-1 0 0,-1 1 1 0 0,1-1-1 0 0,0 0 1 0 0,0-1-1 0 0,0 0 1 0 0,0 0-1 0 0,0 0 1 0 0,0-1-1 0 0,8-2 1 0 0,12-4-167 0 0,0-1 1 0 0,0-2-1 0 0,-1 0 1 0 0,0-2-1 0 0,-1-1 1 0 0,0-1 0 0 0,30-23-1 0 0,-25 14 1050 0 0,0-1 0 0 0,40-44-1 0 0,-65 63-650 0 0,-1 0 1 0 0,1 0-1 0 0,-1-1 0 0 0,-1 1 0 0 0,1-1 0 0 0,-1 0 0 0 0,0 0 1 0 0,0 0-1 0 0,-1-1 0 0 0,1 1 0 0 0,-1-1 0 0 0,-1 1 1 0 0,0-1-1 0 0,0 0 0 0 0,0 1 0 0 0,0-1 0 0 0,-1 0 0 0 0,0 0 1 0 0,-1 0-1 0 0,0 1 0 0 0,0-1 0 0 0,0 0 0 0 0,-3-8 0 0 0,1 9-127 0 0,1 0 0 0 0,-1 0-1 0 0,0 1 1 0 0,-1-1 0 0 0,0 1-1 0 0,1 0 1 0 0,-1 0 0 0 0,-1 0-1 0 0,1 1 1 0 0,-1-1 0 0 0,0 1 0 0 0,0 0-1 0 0,0 1 1 0 0,0-1 0 0 0,-1 1-1 0 0,0 0 1 0 0,1 0 0 0 0,-1 1-1 0 0,0 0 1 0 0,0 0 0 0 0,0 0-1 0 0,-1 0 1 0 0,1 1 0 0 0,-13 0-1 0 0,11 0-12 0 0,0 1 0 0 0,0 0 0 0 0,0 0 0 0 0,1 1 0 0 0,-1 0 0 0 0,0 0 0 0 0,0 1 0 0 0,0 0 0 0 0,1 0-1 0 0,-1 1 1 0 0,1 0 0 0 0,0 1 0 0 0,0-1 0 0 0,0 1 0 0 0,0 1 0 0 0,1-1 0 0 0,0 1 0 0 0,0 0 0 0 0,0 1 0 0 0,0-1 0 0 0,-7 11 0 0 0,8-9-15 0 0,0 0 1 0 0,1 1 0 0 0,0 0 0 0 0,1 0-1 0 0,-1 0 1 0 0,2 0 0 0 0,-1 1 0 0 0,1-1 0 0 0,0 1-1 0 0,1-1 1 0 0,0 1 0 0 0,0 0 0 0 0,1-1 0 0 0,0 1-1 0 0,0 0 1 0 0,1-1 0 0 0,0 1 0 0 0,1 0-1 0 0,4 12 1 0 0,1-2-44 0 0,1 0 0 0 0,1 0-1 0 0,0 0 1 0 0,2-1 0 0 0,0-1-1 0 0,1 0 1 0 0,1 0 0 0 0,0-1-1 0 0,1-1 1 0 0,1 0 0 0 0,0-1-1 0 0,1-1 1 0 0,1 0 0 0 0,0-1-1 0 0,0-1 1 0 0,1-1 0 0 0,38 16-1 0 0,-37-19-503 0 0,-1 0 0 0 0,1-1 0 0 0,1-2-1 0 0,-1 0 1 0 0,1-1 0 0 0,-1 0 0 0 0,1-2 0 0 0,28-1-1 0 0,-31-2-659 0 0,-1 0-1 0 0,0-1 1 0 0,0 0-1 0 0,20-8 1 0 0,-22 5-665 0 0,1 0-1 0 0,-1-1 1 0 0,0 0 0 0 0,22-17 0 0 0,-12 6-4941 0 0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1:44.0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454 254 952 0 0,'9'-48'5975'0'0,"-1"0"0"0"0,2-76-1 0 0,-10 122-5933 0 0,0 1 0 0 0,-1-1 0 0 0,1 0 0 0 0,-1 1 0 0 0,1 0-1 0 0,-1-1 1 0 0,1 1 0 0 0,-1-1 0 0 0,0 1 0 0 0,1 0 0 0 0,-1-1-1 0 0,0 1 1 0 0,0 0 0 0 0,0 0 0 0 0,0-1 0 0 0,0 1 0 0 0,0 0-1 0 0,-1 0 1 0 0,1 0 0 0 0,0 0 0 0 0,0 1 0 0 0,-1-1 0 0 0,1 0-1 0 0,0 1 1 0 0,-1-1 0 0 0,1 0 0 0 0,-1 1 0 0 0,1 0 0 0 0,-1-1-1 0 0,1 1 1 0 0,-1 0 0 0 0,0 0 0 0 0,1 0 0 0 0,-1 0 0 0 0,1 0 0 0 0,-1 0-1 0 0,-1 0 1 0 0,-6 1 9 0 0,0-1 0 0 0,-1 1 0 0 0,1 1 0 0 0,-14 3 1 0 0,-5 5 9 0 0,1 0 1 0 0,0 1 0 0 0,1 2 0 0 0,1 0-1 0 0,0 2 1 0 0,0 1 0 0 0,2 1 0 0 0,0 1 0 0 0,1 1-1 0 0,1 0 1 0 0,1 2 0 0 0,-33 43 0 0 0,48-57-44 0 0,1-1 0 0 0,1 1 0 0 0,-1 0 0 0 0,1 0 0 0 0,0 0 0 0 0,1 0 0 0 0,0 0 0 0 0,0 1 0 0 0,0-1 0 0 0,1 1 1 0 0,0-1-1 0 0,1 1 0 0 0,-1 0 0 0 0,2-1 0 0 0,0 11 0 0 0,2-7-24 0 0,-1-1 0 0 0,1 0 0 0 0,1 0 0 0 0,0 0 0 0 0,0-1 0 0 0,1 1 0 0 0,1-1 0 0 0,-1 0 0 0 0,14 16 1 0 0,10 6-141 0 0,2-2 0 0 0,1-1 0 0 0,1-1 1 0 0,52 32-1 0 0,-61-43 35 0 0,40 25 2 0 0,-36-25-52 0 0,0 3 0 0 0,0 0 0 0 0,-2 1 1 0 0,39 40-1 0 0,-59-54 205 0 0,-1 0-1 0 0,0 1 1 0 0,0 0 0 0 0,0 0 0 0 0,-1 0 0 0 0,0 0 0 0 0,-1 1 0 0 0,0-1 0 0 0,0 1 0 0 0,0 0 0 0 0,-1 0-1 0 0,0 0 1 0 0,-1 0 0 0 0,0 1 0 0 0,0-1 0 0 0,-1 0 0 0 0,0 0 0 0 0,0 1 0 0 0,-1-1 0 0 0,0 0 0 0 0,0 0-1 0 0,-1 0 1 0 0,-5 14 0 0 0,2-8 149 0 0,0-1-1 0 0,-2 0 1 0 0,1-1-1 0 0,-2 0 1 0 0,1 0 0 0 0,-2 0-1 0 0,1-1 1 0 0,-2 0-1 0 0,0-1 1 0 0,0 0-1 0 0,0 0 1 0 0,-1-1-1 0 0,-17 10 1 0 0,21-15-195 0 0,0 0 0 0 0,0-1-1 0 0,0 1 1 0 0,-1-1 0 0 0,0-1 0 0 0,1 0-1 0 0,-1 0 1 0 0,0 0 0 0 0,0-1 0 0 0,-14 0 0 0 0,14-1-295 0 0,1-1 1 0 0,0 0-1 0 0,0 0 0 0 0,0-1 1 0 0,0 0-1 0 0,0 0 1 0 0,1-1-1 0 0,-1 0 1 0 0,1 0-1 0 0,-1 0 1 0 0,1-1-1 0 0,0 0 1 0 0,-8-7-1 0 0,4 3-906 0 0,0-1 0 0 0,1 0-1 0 0,-14-18 1 0 0,-3-16-5752 0 0,17 22 1715 0 0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1:44.4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46 32 0 0,'30'-32'16761'0'0,"-24"19"-13543"0"0,14 31-2784 0 0,-10 18-459 0 0,2-1 0 0 0,1 0 0 0 0,19 38 0 0 0,-23-57-756 0 0,0 1 0 0 0,1-2 1 0 0,0 1-1 0 0,2-1 0 0 0,0-1 1 0 0,0 0-1 0 0,1-1 0 0 0,18 15 1 0 0,-6-14-5074 0 0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1:44.7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147 65 372 0 0,'-22'-18'3256'0'0,"2"4"-923"0"0,4 4-549 0 0,0 2-340 0 0,1 3-392 0 0,2 0-188 0 0,1 2 388 0 0,-6 1-492 0 0,7 5-772 0 0,7 10-1352 0 0,11 2-3508 0 0,-1-4 407 0 0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1:45.1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0 272 0 0,'12'30'13230'0'0,"-4"-12"-8032"0"0,32 40-3032 0 0,-3-4-2964 0 0,-21-21 91 0 0,23 67 0 0 0,-18-42 1704 0 0,3-3 3950 0 0,-26-60-4737 0 0,1-1 1 0 0,0 1-1 0 0,0-1 0 0 0,0 1 0 0 0,1-1 0 0 0,-1 1 0 0 0,1-1 0 0 0,1 0 0 0 0,-1 1 1 0 0,1-1-1 0 0,2-8 0 0 0,19-61 127 0 0,-12 50-258 0 0,2 1 0 0 0,19-32 0 0 0,-27 49-104 0 0,0 1 1 0 0,0 0-1 0 0,0 0 1 0 0,1 1-1 0 0,0-1 1 0 0,0 1-1 0 0,1 0 1 0 0,0 0-1 0 0,0 1 1 0 0,0 0-1 0 0,0 0 1 0 0,0 0-1 0 0,12-4 1 0 0,-15 7-27 0 0,1 1 1 0 0,0-1 0 0 0,0 1-1 0 0,0 0 1 0 0,-1 0 0 0 0,1 1-1 0 0,0-1 1 0 0,0 1 0 0 0,-1 0 0 0 0,1 0-1 0 0,0 0 1 0 0,-1 0 0 0 0,1 1-1 0 0,-1-1 1 0 0,0 1 0 0 0,1 0-1 0 0,-1 0 1 0 0,0 0 0 0 0,6 6 0 0 0,5 4-346 0 0,1 2 1 0 0,19 24-1 0 0,-22-24 40 0 0,29 36-1177 0 0,27 31-882 0 0,-29-49-1670 0 0,4-11-3673 0 0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1:46.1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297 408 764 0 0,'21'-37'5443'0'0,"-21"36"-5409"0"0,30-50 5326 0 0,-28 47-4778 0 0,0 1 0 0 0,-1-1 0 0 0,1 0 0 0 0,-1 0 0 0 0,0 0 0 0 0,0 1 0 0 0,-1-1 0 0 0,1 0 0 0 0,-1 0 0 0 0,0 0 0 0 0,0-8 0 0 0,-1 10-501 0 0,1 1 0 0 0,-1 0 0 0 0,0 0 0 0 0,0-1 0 0 0,0 1 0 0 0,0 0 0 0 0,0 0 0 0 0,0 0 0 0 0,0 0 0 0 0,0 0 0 0 0,0 0 0 0 0,0 1 0 0 0,-1-1 0 0 0,1 0 0 0 0,0 0 0 0 0,0 1 0 0 0,-1-1 0 0 0,1 1 0 0 0,-1-1 0 0 0,1 1 0 0 0,0 0 0 0 0,-1 0 0 0 0,1-1 0 0 0,-1 1 0 0 0,1 0 0 0 0,-1 0 0 0 0,1 0 0 0 0,-1 1 0 0 0,1-1 0 0 0,0 0 0 0 0,-1 0 0 0 0,1 1 0 0 0,-2 0 0 0 0,-50 13 673 0 0,27-3-579 0 0,0 1 1 0 0,0 1 0 0 0,1 2 0 0 0,1 0-1 0 0,-24 20 1 0 0,38-27-149 0 0,1 1-1 0 0,0 0 1 0 0,1 0-1 0 0,0 1 1 0 0,0-1 0 0 0,-7 16-1 0 0,11-19-26 0 0,2-1 0 0 0,-1 1 0 0 0,1 0 0 0 0,0 0 0 0 0,0 1 0 0 0,0-1-1 0 0,1 0 1 0 0,0 1 0 0 0,0-1 0 0 0,1 0 0 0 0,0 1 0 0 0,0-1 0 0 0,1 8-1 0 0,0-8-18 0 0,1 0-1 0 0,0-1 0 0 0,0 1 0 0 0,0 0 1 0 0,0 0-1 0 0,1-1 0 0 0,0 1 1 0 0,0-1-1 0 0,1 0 0 0 0,0 0 0 0 0,-1 0 1 0 0,2-1-1 0 0,-1 1 0 0 0,0-1 0 0 0,1 0 1 0 0,0 0-1 0 0,0 0 0 0 0,0-1 0 0 0,0 0 1 0 0,1 0-1 0 0,-1 0 0 0 0,1-1 0 0 0,0 0 1 0 0,0 0-1 0 0,0 0 0 0 0,0 0 0 0 0,0-1 1 0 0,0 0-1 0 0,0-1 0 0 0,0 1 0 0 0,0-1 1 0 0,1-1-1 0 0,-1 1 0 0 0,0-1 1 0 0,0 0-1 0 0,0 0 0 0 0,0 0 0 0 0,0-1 1 0 0,0 0-1 0 0,-1 0 0 0 0,1-1 0 0 0,0 0 1 0 0,-1 0-1 0 0,0 0 0 0 0,0 0 0 0 0,0-1 1 0 0,0 0-1 0 0,0 0 0 0 0,-1 0 0 0 0,0-1 1 0 0,1 0-1 0 0,-2 1 0 0 0,5-8 0 0 0,1-6 527 0 0,-2 1 0 0 0,0-2-1 0 0,-1 1 1 0 0,-1-1-1 0 0,5-29 1 0 0,4-16 1140 0 0,-13 62-1555 0 0,0 31-135 0 0,2-1 1 0 0,1 1 0 0 0,1-1-1 0 0,1 0 1 0 0,15 39-1 0 0,61 133-802 0 0,9-23-20 0 0,-59-123 661 0 0,-3 2 0 0 0,-3 0 0 0 0,-1 2-1 0 0,20 79 1 0 0,-44-133 227 0 0,0 0-1 0 0,0 0 1 0 0,0-1-1 0 0,-1 1 1 0 0,1 0-1 0 0,-1 0 1 0 0,0 0-1 0 0,-1 0 1 0 0,1-1 0 0 0,0 1-1 0 0,-1 0 1 0 0,0 0-1 0 0,0-1 1 0 0,0 1-1 0 0,-1 0 1 0 0,1-1-1 0 0,-1 1 1 0 0,0-1-1 0 0,0 0 1 0 0,0 1-1 0 0,-5 5 1 0 0,4-7 23 0 0,0 1 0 0 0,-1-1 0 0 0,0 0-1 0 0,1 0 1 0 0,-1 0 0 0 0,0-1 0 0 0,0 1 0 0 0,0-1 0 0 0,0 0 0 0 0,0 0-1 0 0,0 0 1 0 0,0-1 0 0 0,0 1 0 0 0,0-1 0 0 0,-1 0 0 0 0,1 0 0 0 0,0-1-1 0 0,0 1 1 0 0,0-1 0 0 0,-5-1 0 0 0,0 0 69 0 0,0 0 0 0 0,1 0-1 0 0,0-1 1 0 0,0 0 0 0 0,-1-1 0 0 0,2 0-1 0 0,-1 0 1 0 0,0 0 0 0 0,1-1 0 0 0,0 0-1 0 0,0-1 1 0 0,1 0 0 0 0,-1 0 0 0 0,1 0-1 0 0,0-1 1 0 0,1 0 0 0 0,-8-11 0 0 0,8 9-115 0 0,1-1 0 0 0,0 0 0 0 0,0 1 0 0 0,1-2 0 0 0,0 1 0 0 0,1 0 0 0 0,0-1 0 0 0,0 1 0 0 0,1-1 0 0 0,1 1 1 0 0,0-1-1 0 0,0 1 0 0 0,1-1 0 0 0,3-15 0 0 0,3-5-224 0 0,2 1 0 0 0,1 0 0 0 0,1 1 0 0 0,1 0 0 0 0,2 0 1 0 0,0 2-1 0 0,2 0 0 0 0,39-50 0 0 0,14-4-307 0 0,105-96-1 0 0,-8 10 1416 0 0,-156 156-632 0 0,0-2-1 0 0,0 1 0 0 0,-1-1 0 0 0,0 0 1 0 0,-2-1-1 0 0,1 0 0 0 0,7-20 1 0 0,-14 31-230 0 0,0-1 0 0 0,0 0 1 0 0,0 0-1 0 0,0 0 0 0 0,-1 0 0 0 0,1 0 1 0 0,-1 0-1 0 0,0 0 0 0 0,0 0 1 0 0,-1 0-1 0 0,1 0 0 0 0,-1 0 1 0 0,0 0-1 0 0,0 0 0 0 0,0 0 0 0 0,0 0 1 0 0,-1 1-1 0 0,0-1 0 0 0,1 0 1 0 0,-1 1-1 0 0,-1 0 0 0 0,1-1 1 0 0,0 1-1 0 0,-1 0 0 0 0,0 0 1 0 0,1 0-1 0 0,-1 0 0 0 0,0 1 0 0 0,-1-1 1 0 0,1 1-1 0 0,0 0 0 0 0,-1 0 1 0 0,1 0-1 0 0,-5-2 0 0 0,3 2-51 0 0,-1-1-1 0 0,1 1 1 0 0,0 0 0 0 0,0 0-1 0 0,-1 1 1 0 0,1 0-1 0 0,-1 0 1 0 0,0 0-1 0 0,1 0 1 0 0,-1 1 0 0 0,0 0-1 0 0,1 0 1 0 0,-1 1-1 0 0,0-1 1 0 0,1 1 0 0 0,-1 1-1 0 0,1-1 1 0 0,-1 1-1 0 0,1 0 1 0 0,0 0-1 0 0,0 0 1 0 0,0 1 0 0 0,0-1-1 0 0,0 2 1 0 0,0-1-1 0 0,1 0 1 0 0,-1 1 0 0 0,1 0-1 0 0,0 0 1 0 0,0 0-1 0 0,1 0 1 0 0,-1 1-1 0 0,1-1 1 0 0,0 1 0 0 0,0 0-1 0 0,0 0 1 0 0,1 0-1 0 0,0 0 1 0 0,-3 10-1 0 0,2-2-116 0 0,1 0 1 0 0,1 0-1 0 0,0 0 0 0 0,0 0 0 0 0,2 0 0 0 0,-1 1 0 0 0,2-1 0 0 0,0 0 0 0 0,0 0 0 0 0,1 0 0 0 0,1-1 0 0 0,0 1 0 0 0,1-1 0 0 0,0 0 0 0 0,1 0 0 0 0,12 19 0 0 0,-12-20 55 0 0,1-1 0 0 0,0-1 0 0 0,0 1 0 0 0,1-1 0 0 0,0 0 0 0 0,0-1 0 0 0,1 0 0 0 0,0 0 0 0 0,1-1 0 0 0,-1 0 0 0 0,1-1 0 0 0,1 0 0 0 0,-1 0 1 0 0,1-1-1 0 0,0-1 0 0 0,0 0 0 0 0,1 0 0 0 0,20 3 0 0 0,-27-7 61 0 0,1 1 0 0 0,-1-1 0 0 0,1-1 0 0 0,-1 1 0 0 0,1-1 0 0 0,-1 0 0 0 0,0 0 1 0 0,1-1-1 0 0,-1 1 0 0 0,0-1 0 0 0,0 0 0 0 0,0-1 0 0 0,0 1 0 0 0,5-5 0 0 0,-3 2 148 0 0,0-1 0 0 0,0 0 0 0 0,0-1 0 0 0,-1 0 0 0 0,0 1 0 0 0,-1-2-1 0 0,9-14 1 0 0,1-7 707 0 0,-1-1-1 0 0,-2-1 1 0 0,14-54-1 0 0,-21 66-482 0 0,-1 6-149 0 0,23-62 745 0 0,-25 71-995 0 0,0 0 0 0 0,0-1 0 0 0,1 1 0 0 0,0 1 0 0 0,0-1 0 0 0,0 0 0 0 0,0 1 0 0 0,0-1 0 0 0,1 1 0 0 0,-1 0 0 0 0,1 0 0 0 0,0 1 0 0 0,8-5 0 0 0,-9 6-74 0 0,1 0 0 0 0,-1 0-1 0 0,1 1 1 0 0,-1 0-1 0 0,1-1 1 0 0,-1 1 0 0 0,1 0-1 0 0,-1 1 1 0 0,0-1-1 0 0,1 1 1 0 0,-1-1 0 0 0,1 1-1 0 0,-1 0 1 0 0,0 0-1 0 0,7 4 1 0 0,43 25-1434 0 0,-34-17 1154 0 0,-1 2 0 0 0,-1 0 1 0 0,0 0-1 0 0,24 30 0 0 0,-35-37 444 0 0,0 0 0 0 0,0 0 1 0 0,-1 0-1 0 0,0 1 0 0 0,0 0 0 0 0,-1 0 0 0 0,0 0 0 0 0,-1 1 0 0 0,0-1 0 0 0,0 1 0 0 0,-1 0 0 0 0,0 0 1 0 0,0 11-1 0 0,-2-20 43 0 0,1 0 1 0 0,-1 1 0 0 0,0-1 0 0 0,0 0-1 0 0,0 1 1 0 0,0-1 0 0 0,0 0 0 0 0,0 1 0 0 0,0-1-1 0 0,0 0 1 0 0,-1 1 0 0 0,1-1 0 0 0,-1 0-1 0 0,1 0 1 0 0,0 1 0 0 0,-1-1 0 0 0,0 0-1 0 0,1 0 1 0 0,-1 0 0 0 0,0 0 0 0 0,0 0-1 0 0,1 0 1 0 0,-1 0 0 0 0,0 0 0 0 0,0 0-1 0 0,0 0 1 0 0,0 0 0 0 0,0-1 0 0 0,0 1-1 0 0,-1 0 1 0 0,1-1 0 0 0,0 1 0 0 0,0-1 0 0 0,0 1-1 0 0,-1-1 1 0 0,1 1 0 0 0,0-1 0 0 0,-1 0-1 0 0,1 0 1 0 0,0 0 0 0 0,0 0 0 0 0,-2 0-1 0 0,0 0-9 0 0,1-1-1 0 0,0 0 0 0 0,0 0 1 0 0,0 0-1 0 0,0 0 0 0 0,0 0 0 0 0,0 0 1 0 0,1 0-1 0 0,-1-1 0 0 0,0 1 1 0 0,0-1-1 0 0,1 1 0 0 0,-1-1 1 0 0,1 0-1 0 0,0 1 0 0 0,-1-1 0 0 0,1 0 1 0 0,0 0-1 0 0,0 0 0 0 0,0 0 1 0 0,0 0-1 0 0,1 0 0 0 0,-1 0 1 0 0,0 0-1 0 0,0-3 0 0 0,-1-12-1 0 0,1-1-1 0 0,0 0 0 0 0,1 1 1 0 0,1-1-1 0 0,0 0 1 0 0,2 1-1 0 0,0-1 0 0 0,8-25 1 0 0,-3 15-410 0 0,2 1 1 0 0,1 1 0 0 0,1 0-1 0 0,25-38 1 0 0,-30 52-234 0 0,2 1-1 0 0,0 0 1 0 0,0 0-1 0 0,1 1 1 0 0,0 1-1 0 0,0-1 1 0 0,20-11-1 0 0,-19 14-1206 0 0,-1 1-1 0 0,1 0 1 0 0,1 1-1 0 0,-1 1 0 0 0,16-5 1 0 0,-1 4-6357 0 0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1:47.0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88 748 0 0,'10'-38'10095'0'0,"-2"13"-3834"0"0,-8 24-6148 0 0,0-1 0 0 0,0 1 0 0 0,0 0 0 0 0,0 0 0 0 0,0 0-1 0 0,0 0 1 0 0,-1 0 0 0 0,1 0 0 0 0,0 0 0 0 0,-1 0 0 0 0,1 0 0 0 0,-1 0-1 0 0,1 0 1 0 0,-1 0 0 0 0,1 0 0 0 0,-1 0 0 0 0,0 0 0 0 0,0 0-1 0 0,1 1 1 0 0,-1-1 0 0 0,0 0 0 0 0,0 1 0 0 0,0-1 0 0 0,0 0 0 0 0,-1 0 0 0 0,-1 1-106 0 0,0 1 1 0 0,-1-1 0 0 0,1 1 0 0 0,0-1 0 0 0,-1 1 0 0 0,1 0 0 0 0,0 1 0 0 0,0-1 0 0 0,0 0-1 0 0,0 1 1 0 0,0 0 0 0 0,0-1 0 0 0,0 1 0 0 0,0 1 0 0 0,1-1 0 0 0,-1 0 0 0 0,1 0 0 0 0,0 1 0 0 0,-1 0-1 0 0,1-1 1 0 0,0 1 0 0 0,1 0 0 0 0,-1 0 0 0 0,0 0 0 0 0,1 0 0 0 0,0 0 0 0 0,-1 0 0 0 0,1 1 0 0 0,1-1-1 0 0,-2 5 1 0 0,1-3-7 0 0,0 0 0 0 0,0 1 0 0 0,1 0 0 0 0,-1-1 0 0 0,1 1-1 0 0,1-1 1 0 0,-1 1 0 0 0,1-1 0 0 0,0 1 0 0 0,0-1 0 0 0,0 1-1 0 0,1-1 1 0 0,0 0 0 0 0,0 0 0 0 0,0 0 0 0 0,1 0 0 0 0,0 0-1 0 0,5 7 1 0 0,0-4-182 0 0,0-1 0 0 0,1 0 0 0 0,0 0 0 0 0,0-1 0 0 0,0 0 0 0 0,1-1 0 0 0,0 0 0 0 0,0 0 0 0 0,0-1 0 0 0,1 0 0 0 0,0-1 0 0 0,-1 0 0 0 0,18 1 0 0 0,-21-3 64 0 0,0 0 1 0 0,0-1-1 0 0,0 0 1 0 0,0 0 0 0 0,0-1-1 0 0,0 0 1 0 0,0 0-1 0 0,0-1 1 0 0,0 0 0 0 0,6-2-1 0 0,-9 2 102 0 0,1 0 0 0 0,-2-1-1 0 0,1 1 1 0 0,0-1-1 0 0,0 1 1 0 0,-1-1 0 0 0,1 0-1 0 0,-1 0 1 0 0,0-1-1 0 0,0 1 1 0 0,0-1 0 0 0,-1 1-1 0 0,1-1 1 0 0,-1 0 0 0 0,0 0-1 0 0,3-7 1 0 0,-3 7 127 0 0,-1 1-1 0 0,0-1 1 0 0,0 1 0 0 0,0-1-1 0 0,0 1 1 0 0,-1-1 0 0 0,1 0-1 0 0,-1 1 1 0 0,0-1 0 0 0,0 0-1 0 0,0 0 1 0 0,0 1 0 0 0,-1-1 0 0 0,0 0-1 0 0,0 1 1 0 0,0-1 0 0 0,0 1-1 0 0,0-1 1 0 0,-1 1 0 0 0,1-1-1 0 0,-1 1 1 0 0,0 0 0 0 0,0 0 0 0 0,0 0-1 0 0,-1 0 1 0 0,1 0 0 0 0,-1 0-1 0 0,1 1 1 0 0,-1-1 0 0 0,0 1-1 0 0,0 0 1 0 0,0 0 0 0 0,0 0 0 0 0,0 0-1 0 0,-7-2 1 0 0,3 0-21 0 0,-1 1 0 0 0,0 0 0 0 0,0 1 0 0 0,0 0 0 0 0,0 0 0 0 0,-1 1 0 0 0,1 0 0 0 0,0 0 0 0 0,-1 1 0 0 0,1 0 0 0 0,0 1 0 0 0,-1-1 0 0 0,1 2 0 0 0,0-1 0 0 0,-9 4 0 0 0,11-3-668 0 0,0 1 0 0 0,0-1 0 0 0,0 2 0 0 0,0-1 0 0 0,0 1 0 0 0,-7 6 0 0 0,-11 19-7470 0 0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1:47.8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39 932 0 0,'-26'-26'11100'0'0,"-2"14"-4978"0"0,24 12-5936 0 0,1 0 1 0 0,0 0-1 0 0,0 0 0 0 0,-1 0 0 0 0,1 1 1 0 0,0 0-1 0 0,0-1 0 0 0,-1 1 0 0 0,1 0 1 0 0,0 1-1 0 0,0-1 0 0 0,0 0 0 0 0,1 1 1 0 0,-1 0-1 0 0,0 0 0 0 0,0-1 1 0 0,1 2-1 0 0,-1-1 0 0 0,-3 4 0 0 0,-10 11 192 0 0,1 1 0 0 0,0 1 0 0 0,1 1-1 0 0,1 0 1 0 0,1 0 0 0 0,1 1 0 0 0,1 1 0 0 0,-8 22-1 0 0,1 5 79 0 0,2 0 0 0 0,-13 85 0 0 0,24-98-405 0 0,1 0 0 0 0,2 0 0 0 0,1 0-1 0 0,2 0 1 0 0,1 0 0 0 0,2 0 0 0 0,2-1 0 0 0,1 1 0 0 0,2-1-1 0 0,1-1 1 0 0,2 0 0 0 0,1-1 0 0 0,1 0 0 0 0,2-1 0 0 0,26 37 0 0 0,-22-40-713 0 0,1-1 0 0 0,1-1 0 0 0,50 44 0 0 0,-48-51-604 0 0,1 0-1 0 0,1-1 0 0 0,1-2 0 0 0,41 20 1 0 0,-8-14-6821 0 0,-36-19 98 0 0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1:48.5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106 314 2008 0 0,'-26'-29'5937'0'0,"-40"-50"6669"0"0,65 79-12580 0 0,0 1 0 0 0,0-1 1 0 0,1 1-1 0 0,-1-1 1 0 0,0 1-1 0 0,1-1 0 0 0,-1 1 1 0 0,0-1-1 0 0,1 1 1 0 0,-1-1-1 0 0,1 1 0 0 0,-1 0 1 0 0,1-1-1 0 0,-1 1 1 0 0,1 0-1 0 0,-1 0 0 0 0,1-1 1 0 0,0 1-1 0 0,0 0 1 0 0,-1 0-1 0 0,1 0 1 0 0,0-1-1 0 0,0 1 0 0 0,0 0 1 0 0,0 0-1 0 0,0 0 1 0 0,0 0-1 0 0,0 1 0 0 0,-1 30 199 0 0,1-27-162 0 0,5 98-447 0 0,5 1-1 0 0,46 198 1 0 0,-53-283-195 0 0,-9-38 408 0 0,-10-40 226 0 0,-3-52 2631 0 0,5 0 0 0 0,0-193-1 0 0,14 304-2700 0 0,0-1 0 0 0,0 0-1 0 0,0 1 1 0 0,0-1 0 0 0,-1 0 0 0 0,1 0-1 0 0,0 1 1 0 0,0-1 0 0 0,1 0 0 0 0,-1 0-1 0 0,0 1 1 0 0,0-1 0 0 0,0 0 0 0 0,0 1-1 0 0,1-1 1 0 0,-1 0 0 0 0,0 1 0 0 0,0-1-1 0 0,1 0 1 0 0,-1 1 0 0 0,1-1 0 0 0,-1 0-1 0 0,1 1 1 0 0,-1-1 0 0 0,1 1 0 0 0,-1-1-1 0 0,1 1 1 0 0,-1-1 0 0 0,1 1-1 0 0,0 0 1 0 0,-1-1 0 0 0,1 1 0 0 0,0 0-1 0 0,-1-1 1 0 0,1 1 0 0 0,0 0 0 0 0,-1 0-1 0 0,1-1 1 0 0,0 1 0 0 0,-1 0 0 0 0,1 0-1 0 0,0 0 1 0 0,0 0 0 0 0,-1 0 0 0 0,1 0-1 0 0,0 0 1 0 0,0 0 0 0 0,-1 1 0 0 0,1-1-1 0 0,0 0 1 0 0,-1 0 0 0 0,1 1 0 0 0,0-1-1 0 0,-1 0 1 0 0,1 1 0 0 0,0-1 0 0 0,-1 0-1 0 0,1 1 1 0 0,0 0 0 0 0,40 29-1758 0 0,-37-27 1574 0 0,39 35-1459 0 0,-20-16 819 0 0,2-1 0 0 0,0-1-1 0 0,0-2 1 0 0,2 0 0 0 0,53 26-1 0 0,-77-44 845 0 0,1 1 0 0 0,-1 0-1 0 0,1-1 1 0 0,-1 0-1 0 0,1 0 1 0 0,-1 0 0 0 0,1 0-1 0 0,-1 0 1 0 0,1-1-1 0 0,-1 0 1 0 0,1 1 0 0 0,-1-1-1 0 0,0-1 1 0 0,1 1-1 0 0,-1 0 1 0 0,0-1 0 0 0,0 0-1 0 0,0 1 1 0 0,0-1 0 0 0,0 0-1 0 0,0-1 1 0 0,0 1-1 0 0,-1 0 1 0 0,1-1 0 0 0,2-4-1 0 0,7-6 281 0 0,-1-1 0 0 0,0-1-1 0 0,12-23 1 0 0,70-158 4346 0 0,-63 128-2536 0 0,-30 68-2088 0 0,0-1 0 0 0,0 1-1 0 0,0 0 1 0 0,0-1 0 0 0,0 1 0 0 0,0-1 0 0 0,0 1-1 0 0,0 0 1 0 0,0-1 0 0 0,1 1 0 0 0,-1-1 0 0 0,0 1-1 0 0,0 0 1 0 0,0-1 0 0 0,1 1 0 0 0,-1 0 0 0 0,0-1-1 0 0,1 1 1 0 0,-1 0 0 0 0,0 0 0 0 0,0-1 0 0 0,1 1-1 0 0,-1 0 1 0 0,1 0 0 0 0,-1-1 0 0 0,0 1 0 0 0,1 0-1 0 0,-1 0 1 0 0,1 0 0 0 0,-1 0 0 0 0,0 0 0 0 0,1 0-1 0 0,-1-1 1 0 0,1 1 0 0 0,-1 0 0 0 0,0 0-1 0 0,1 0 1 0 0,-1 0 0 0 0,1 1 0 0 0,0-1 0 0 0,9 17 96 0 0,1 28-32 0 0,-4 3-146 0 0,32 152-1364 0 0,-33-176 476 0 0,1-1-1 0 0,2 1 0 0 0,0-2 1 0 0,1 1-1 0 0,2-1 1 0 0,13 21-1 0 0,-2-17-2591 0 0,-8-16-2470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39:09.8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0 2524 0 0,'-17'23'9390'0'0,"17"-21"-9203"0"0,1-1 0 0 0,-1 1 0 0 0,1-1-1 0 0,0 1 1 0 0,-1-1 0 0 0,1 1 0 0 0,0-1 0 0 0,0 1 0 0 0,0-1 0 0 0,0 0 0 0 0,0 0 0 0 0,0 1 0 0 0,0-1 0 0 0,0 0 0 0 0,0 0 0 0 0,1 0-1 0 0,-1 0 1 0 0,0 0 0 0 0,1-1 0 0 0,-1 1 0 0 0,1 0 0 0 0,-1-1 0 0 0,1 1 0 0 0,-1-1 0 0 0,1 1 0 0 0,0-1 0 0 0,-1 0 0 0 0,4 1-1 0 0,58 6 1076 0 0,-47-5-1060 0 0,123 5-1038 0 0,-49-6-4832 0 0,-73 2 3117 0 0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1:48.9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0 330 2012 0 0,'9'-43'17541'0'0,"-7"46"-17475"0"0,-1 0-1 0 0,0 0 1 0 0,0 0 0 0 0,0 0-1 0 0,0 0 1 0 0,-1 0-1 0 0,1 0 1 0 0,-1 0 0 0 0,0 0-1 0 0,0 1 1 0 0,0 3 0 0 0,0-3-11 0 0,1 10-262 0 0,1 1 0 0 0,1-1 0 0 0,0 1 0 0 0,1-1 1 0 0,1 0-1 0 0,0-1 0 0 0,12 23 0 0 0,9 3-3403 0 0,5-8-3478 0 0</inkml:trace>
  <inkml:trace contextRef="#ctx0" brushRef="#br0" timeOffset="1">100 51 2964 0 0,'-9'-10'2348'0'0,"-2"2"-647"0"0,6 1 683 0 0,-8-4-1044 0 0,4 3-680 0 0,2 1-664 0 0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1:49.2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0 932 0 0,'-14'15'19739'0'0,"5"-14"-19614"0"0,0 1 1 0 0,0 0-1 0 0,0 1 1 0 0,0 0 0 0 0,0 0-1 0 0,1 1 1 0 0,0 0 0 0 0,-1 0-1 0 0,1 1 1 0 0,1 0-1 0 0,-1 1 1 0 0,1-1 0 0 0,0 2-1 0 0,0-1 1 0 0,1 1-1 0 0,-1 0 1 0 0,2 0 0 0 0,-1 0-1 0 0,1 1 1 0 0,0 0 0 0 0,0 0-1 0 0,-5 16 1 0 0,7-17-106 0 0,0 1 1 0 0,0-1 0 0 0,1 1-1 0 0,0 0 1 0 0,1 0 0 0 0,0 0-1 0 0,0 0 1 0 0,0 0-1 0 0,1 0 1 0 0,1 0 0 0 0,-1 0-1 0 0,1 0 1 0 0,0 0 0 0 0,1 0-1 0 0,0-1 1 0 0,0 1 0 0 0,1 0-1 0 0,0-1 1 0 0,0 1-1 0 0,1-1 1 0 0,0 0 0 0 0,0 0-1 0 0,1-1 1 0 0,-1 1 0 0 0,2-1-1 0 0,10 11 1 0 0,-8-10-245 0 0,0 0 1 0 0,1-1-1 0 0,0 0 0 0 0,0 0 1 0 0,1-1-1 0 0,0 0 1 0 0,-1-1-1 0 0,2 0 0 0 0,-1-1 1 0 0,0 0-1 0 0,1 0 1 0 0,-1-1-1 0 0,1 0 0 0 0,0-1 1 0 0,11 0-1 0 0,-9-1-1206 0 0,0-1-1 0 0,0-1 1 0 0,0 0 0 0 0,0-1-1 0 0,-1 0 1 0 0,1-1 0 0 0,20-8-1 0 0,-4-4-5261 0 0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1:50.2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39 1160 0 0,'-12'-31'10692'0'0,"14"30"-10558"0"0,0 0-1 0 0,0 0 0 0 0,0 0 1 0 0,0 0-1 0 0,0 1 0 0 0,0-1 0 0 0,0 1 1 0 0,0-1-1 0 0,0 1 0 0 0,0 0 1 0 0,0-1-1 0 0,0 1 0 0 0,0 0 0 0 0,0 1 1 0 0,0-1-1 0 0,1 0 0 0 0,-1 0 1 0 0,0 1-1 0 0,0-1 0 0 0,0 1 0 0 0,0 0 1 0 0,0 0-1 0 0,0 0 0 0 0,3 2 1 0 0,53 27 606 0 0,-21-4-626 0 0,-1 1 0 0 0,-2 2 0 0 0,0 2 0 0 0,-2 1 0 0 0,-2 1 0 0 0,-1 2 0 0 0,-1 1 0 0 0,-3 1 0 0 0,0 1 0 0 0,-3 1 0 0 0,-1 1 0 0 0,16 44 0 0 0,-26-49-39 0 0,0 0 1 0 0,-3 1-1 0 0,0 1 0 0 0,-3 0 1 0 0,-1 0-1 0 0,-2 0 0 0 0,-1 0 1 0 0,-2 0-1 0 0,-1 0 1 0 0,-3 0-1 0 0,0-1 0 0 0,-14 44 1 0 0,7-36 176 0 0,-2 0 0 0 0,-3-1 0 0 0,-1-1 0 0 0,-2 0 0 0 0,-2-2 0 0 0,-1-1 0 0 0,-2 0 0 0 0,-2-2 0 0 0,-48 52 0 0 0,65-78-995 0 0,-23 22-280 0 0,6-21-8562 0 0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1:51.6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130 244 1628 0 0,'31'-12'8144'0'0,"0"-10"-5145"0"0,17-31 4 0 0,-48 53-2894 0 0,1-2-27 0 0,0 0 0 0 0,1 1 1 0 0,-1-1-1 0 0,-1 0 0 0 0,1 0 1 0 0,0 0-1 0 0,0 0 0 0 0,-1 0 1 0 0,1 0-1 0 0,-1 0 0 0 0,0 0 1 0 0,1 0-1 0 0,-1 0 0 0 0,0 0 1 0 0,0-1-1 0 0,0 1 1 0 0,-1 0-1 0 0,1 0 0 0 0,0 0 1 0 0,-1 0-1 0 0,1 0 0 0 0,-1 0 1 0 0,0 0-1 0 0,0 0 0 0 0,0 0 1 0 0,0 1-1 0 0,0-1 0 0 0,0 0 1 0 0,0 0-1 0 0,-1 1 0 0 0,1-1 1 0 0,0 1-1 0 0,-1-1 0 0 0,-2-1 1 0 0,1 0-33 0 0,0 0 1 0 0,0 0 0 0 0,-1 1-1 0 0,1-1 1 0 0,-1 1 0 0 0,0 0-1 0 0,0 0 1 0 0,0 0 0 0 0,0 0-1 0 0,0 1 1 0 0,0-1-1 0 0,0 1 1 0 0,-1 0 0 0 0,1 0-1 0 0,0 1 1 0 0,-7-1 0 0 0,3 3 18 0 0,0 0 1 0 0,0 1-1 0 0,0-1 1 0 0,0 2 0 0 0,1-1-1 0 0,-1 1 1 0 0,1 0-1 0 0,0 0 1 0 0,0 1-1 0 0,1 0 1 0 0,-1 0-1 0 0,1 1 1 0 0,0 0 0 0 0,0 0-1 0 0,1 0 1 0 0,0 1-1 0 0,0 0 1 0 0,0 0-1 0 0,1 0 1 0 0,0 0-1 0 0,1 1 1 0 0,-5 13-1 0 0,6-16-48 0 0,0 0 0 0 0,0 0 0 0 0,1 0 0 0 0,-1 0 0 0 0,1 0 0 0 0,1 0 0 0 0,-1 0 0 0 0,1 0 0 0 0,-1 0 0 0 0,2 0 0 0 0,-1 0 0 0 0,0 0 0 0 0,1 0 0 0 0,0 0 0 0 0,0 0-1 0 0,1 0 1 0 0,-1 0 0 0 0,1 0 0 0 0,0 0 0 0 0,1-1 0 0 0,-1 1 0 0 0,1-1 0 0 0,-1 0 0 0 0,1 1 0 0 0,1-1 0 0 0,-1-1 0 0 0,1 1 0 0 0,-1 0 0 0 0,1-1 0 0 0,0 0 0 0 0,0 0-1 0 0,0 0 1 0 0,1 0 0 0 0,-1-1 0 0 0,1 1 0 0 0,0-1 0 0 0,-1 0 0 0 0,7 1 0 0 0,-3-1-153 0 0,1 0-1 0 0,-1 0 1 0 0,1-1 0 0 0,-1 0-1 0 0,1-1 1 0 0,0 1-1 0 0,0-2 1 0 0,-1 1 0 0 0,1-1-1 0 0,0-1 1 0 0,-1 0 0 0 0,0 0-1 0 0,1 0 1 0 0,-1-1-1 0 0,0 0 1 0 0,0-1 0 0 0,10-6-1 0 0,-12 7 82 0 0,-1-1-1 0 0,1 0 0 0 0,0 0 0 0 0,-1-1 1 0 0,0 1-1 0 0,0-1 0 0 0,0 0 0 0 0,-1-1 1 0 0,0 1-1 0 0,0-1 0 0 0,0 0 0 0 0,-1 0 1 0 0,0 0-1 0 0,0 0 0 0 0,0-1 0 0 0,-1 1 1 0 0,0-1-1 0 0,0 1 0 0 0,0-1 1 0 0,-1 0-1 0 0,1-14 0 0 0,-3 11 141 0 0,0-1 0 0 0,-1 1 0 0 0,0-1 0 0 0,-1 1 0 0 0,0 0 0 0 0,0-1 0 0 0,-1 2 0 0 0,0-1 1 0 0,-1 0-1 0 0,0 1 0 0 0,0 0 0 0 0,-1 0 0 0 0,-11-12 0 0 0,14 17-89 0 0,0 0-1 0 0,0 1 1 0 0,-1-1 0 0 0,1 1 0 0 0,-1 0 0 0 0,0 0 0 0 0,0 0-1 0 0,0 0 1 0 0,0 1 0 0 0,-1 0 0 0 0,1 0 0 0 0,-1 0 0 0 0,1 0-1 0 0,-1 1 1 0 0,0-1 0 0 0,1 1 0 0 0,-1 0 0 0 0,0 1 0 0 0,0-1 0 0 0,0 1-1 0 0,0 0 1 0 0,0 0 0 0 0,1 1 0 0 0,-1-1 0 0 0,0 1 0 0 0,0 0-1 0 0,0 0 1 0 0,1 1 0 0 0,-1 0 0 0 0,1-1 0 0 0,-7 4-1 0 0,-12 18-3490 0 0,16-4-3130 0 0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1:54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2667 1668 0 0,'-49'-16'17761'0'0,"49"15"-17715"0"0,0 0 0 0 0,0 1 0 0 0,0-1-1 0 0,0 0 1 0 0,0 1 0 0 0,0-1 0 0 0,1 0-1 0 0,-1 0 1 0 0,0 1 0 0 0,1-1 0 0 0,-1 1 0 0 0,0-1-1 0 0,1 0 1 0 0,-1 1 0 0 0,1-1 0 0 0,-1 1 0 0 0,1-1-1 0 0,-1 1 1 0 0,1-1 0 0 0,-1 1 0 0 0,1-1 0 0 0,0 1-1 0 0,-1-1 1 0 0,1 1 0 0 0,0 0 0 0 0,-1-1 0 0 0,1 1-1 0 0,0 0 1 0 0,-1 0 0 0 0,1 0 0 0 0,0-1 0 0 0,-1 1-1 0 0,1 0 1 0 0,0 0 0 0 0,1 0 0 0 0,33-6 530 0 0,350-54 395 0 0,-239 33-848 0 0,97-14-9 0 0,359-71 554 0 0,-472 92 862 0 0,-127 19-1525 0 0,8-1-24 0 0,-10 2 7 0 0,1 0 0 0 0,-1 0 0 0 0,1 1 0 0 0,-1-1 0 0 0,1-1 0 0 0,-1 1 1 0 0,1 0-1 0 0,-1 0 0 0 0,1-1 0 0 0,-1 1 0 0 0,1 0 0 0 0,-1-1 1 0 0,1 0-1 0 0,-1 1 0 0 0,0-1 0 0 0,1 0 0 0 0,-1 0 0 0 0,0 1 1 0 0,1-1-1 0 0,-1 0 0 0 0,0 0 0 0 0,0-1 0 0 0,0 1 0 0 0,2-2 1 0 0,3-201 315 0 0,14 0 3569 0 0,-19 202-3869 0 0,5 1-2 0 0,-5 1-2 0 0,0 0 1 0 0,-1 0-1 0 0,1-1 1 0 0,-1 1-1 0 0,1 0 0 0 0,0 0 1 0 0,-1 0-1 0 0,1 0 1 0 0,-1 1-1 0 0,1-1 1 0 0,0 0-1 0 0,-1 0 0 0 0,1 0 1 0 0,-1 0-1 0 0,1 0 1 0 0,-1 1-1 0 0,1-1 0 0 0,0 0 1 0 0,-1 1-1 0 0,1-1 1 0 0,-1 0-1 0 0,0 1 1 0 0,1-1-1 0 0,-1 1 0 0 0,1-1 1 0 0,-1 0-1 0 0,1 1 1 0 0,-1-1-1 0 0,0 1 0 0 0,0-1 1 0 0,1 1-1 0 0,-1 0 1 0 0,29 39 24 0 0,-3 1 1 0 0,38 77-1 0 0,-12-19 15 0 0,166 238 598 0 0,-218-335-581 0 0,1-1 1 0 0,-1 0-1 0 0,1 0 1 0 0,-1 0-1 0 0,1 0 1 0 0,-1 0-1 0 0,1 0 1 0 0,0 0-1 0 0,0-1 1 0 0,-1 1-1 0 0,1 0 1 0 0,0 0-1 0 0,0 0 1 0 0,0-1-1 0 0,0 1 1 0 0,0-1 0 0 0,0 1-1 0 0,0 0 1 0 0,0-1-1 0 0,0 0 1 0 0,0 1-1 0 0,0-1 1 0 0,1 0-1 0 0,-1 1 1 0 0,0-1-1 0 0,0 0 1 0 0,0 0-1 0 0,0 0 1 0 0,1 0-1 0 0,-1 0 1 0 0,0 0-1 0 0,0 0 1 0 0,0-1-1 0 0,2 1 1 0 0,-1-3-28 0 0,1 1 1 0 0,-1 0 0 0 0,0-1-1 0 0,0 0 1 0 0,0 1-1 0 0,0-1 1 0 0,0 0 0 0 0,0 0-1 0 0,-1 0 1 0 0,1 0-1 0 0,1-7 1 0 0,29-84 216 0 0,24-126-1 0 0,-12 43-53 0 0,-35 144-193 0 0,-4 10 0 0 0,1 0 0 0 0,2 1 0 0 0,0 0 0 0 0,16-28 0 0 0,-24 49 0 0 0,1 1 0 0 0,-1-1 0 0 0,0 0 0 0 0,1 1 0 0 0,-1-1 0 0 0,1 0 0 0 0,-1 1 0 0 0,1-1 0 0 0,-1 1 0 0 0,1-1 0 0 0,-1 1 0 0 0,1-1 0 0 0,0 1 0 0 0,-1 0 0 0 0,1-1 0 0 0,0 1 0 0 0,-1 0 0 0 0,1-1 0 0 0,0 1 0 0 0,0 0 0 0 0,-1 0 0 0 0,1 0 0 0 0,0-1 0 0 0,-1 1 0 0 0,1 0 0 0 0,0 0 0 0 0,0 0 0 0 0,-1 0 0 0 0,1 0 0 0 0,0 1 0 0 0,0-1 0 0 0,-1 0 0 0 0,1 0 0 0 0,0 0 0 0 0,0 1 0 0 0,-1-1 0 0 0,1 0 0 0 0,0 1 0 0 0,-1-1 0 0 0,1 0 0 0 0,-1 1 0 0 0,2 0 0 0 0,18 19 0 0 0,-19-19 0 0 0,148 212 0 0 0,-42-53 0 0 0,-47-75 0 0 0,55 69 0 0 0,-100-140 0 0 0,-14-14 0 0 0,-1 1 0 0 0,1-1 0 0 0,-1 1 0 0 0,1 0 0 0 0,0-1 0 0 0,-1 0 0 0 0,1 1 0 0 0,0-1 0 0 0,-1 1 0 0 0,1-1 0 0 0,0 0 0 0 0,0 0 0 0 0,-1 1 0 0 0,1-1 0 0 0,0 0 0 0 0,0 0 0 0 0,0 0 0 0 0,-1 0 0 0 0,1 0 0 0 0,0 0 0 0 0,0 0 0 0 0,0 0 0 0 0,-1 0 0 0 0,1 0 0 0 0,0-1 0 0 0,0 1 0 0 0,-1 0 0 0 0,1 0 0 0 0,0-1 0 0 0,0 1 0 0 0,-1 0 0 0 0,1-1 0 0 0,0 1 0 0 0,-1-1 0 0 0,2 0 0 0 0,12-18 0 0 0,-14 18 0 0 0,14-27 0 0 0,-1-1 0 0 0,-1 0 0 0 0,13-56 0 0 0,13-100 0 0 0,-21 90 0 0 0,2-14 0 0 0,19-87 0 0 0,-38 195 0 0 0,1 1 0 0 0,-1-1 0 0 0,0 1 0 0 0,0-1 0 0 0,0 1 0 0 0,0-1 0 0 0,1 1 0 0 0,-1 0 0 0 0,0-1 0 0 0,0 1 0 0 0,1-1 0 0 0,-1 1 0 0 0,0 0 0 0 0,1-1 0 0 0,-1 1 0 0 0,0 0 0 0 0,1-1 0 0 0,-1 1 0 0 0,0 0 0 0 0,1-1 0 0 0,-1 1 0 0 0,1 0 0 0 0,-1 0 0 0 0,1 0 0 0 0,-1-1 0 0 0,1 1 0 0 0,-1 0 0 0 0,1 0 0 0 0,-1 0 0 0 0,1 0 0 0 0,-1 0 0 0 0,0 0 0 0 0,1 0 0 0 0,-1 0 0 0 0,1 0 0 0 0,-1 0 0 0 0,2 0 0 0 0,6 4 0 0 0,-1 1 0 0 0,0 1 0 0 0,0 0 0 0 0,-1 0 0 0 0,0 0 0 0 0,0 1 0 0 0,0 0 0 0 0,-1 0 0 0 0,0 0 0 0 0,6 12 0 0 0,4 5 0 0 0,6 6 0 0 0,2-1 0 0 0,0-1 0 0 0,50 44 0 0 0,-65-65 0 0 0,0 0 0 0 0,1-1 0 0 0,-1 0 0 0 0,1-1 0 0 0,1 0 0 0 0,-1 0 0 0 0,1-1 0 0 0,-1 0 0 0 0,1 0 0 0 0,0-2 0 0 0,1 1 0 0 0,-1-1 0 0 0,0 0 0 0 0,1-1 0 0 0,-1-1 0 0 0,1 1 0 0 0,19-3 0 0 0,31-11 0 0 0,-1-3 0 0 0,75-29 0 0 0,67-18 0 0 0,466-77-1447 0 0,-644 135 1408 0 0,55-7-36 0 0,-18 5-81 0 0,-59 6 159 0 0,46 6-50 0 0,-34-2 926 0 0,-14-3-856 0 0,1 0 0 0 0,-1 0 1 0 0,0 0-1 0 0,1 0 0 0 0,-1 0 0 0 0,1 1 1 0 0,-1-1-1 0 0,1 0 0 0 0,-1 0 0 0 0,1-1 0 0 0,-1 1 1 0 0,1 0-1 0 0,-1 0 0 0 0,0 0 0 0 0,1 0 0 0 0,-1 0 1 0 0,1 0-1 0 0,-1-1 0 0 0,1 1 0 0 0,-1 0 0 0 0,0 0 1 0 0,1-1-1 0 0,-1 1 0 0 0,0 0 0 0 0,1-1 0 0 0,-1 1 1 0 0,0 0-1 0 0,1-1 0 0 0,-1 1 0 0 0,0 0 1 0 0,0-1-1 0 0,1 1 0 0 0,-1-1 0 0 0,0 1 0 0 0,0 0 1 0 0,0-1-1 0 0,1 0 0 0 0,-2-13-23 0 0,0 1 0 0 0,-1 0 0 0 0,0-1 0 0 0,-1 1 0 0 0,-8-22 0 0 0,-1-6 0 0 0,-76-424 0 0 0,8 39 0 0 0,-24-58 0 0 0,100 471 0 0 0,1 0 0 0 0,0 0-139 0 0,-2 0 1 0 0,1 0-1 0 0,-2 1 0 0 0,0-1 1 0 0,0 1-1 0 0,-1 0 0 0 0,0 1 1 0 0,-10-11-1 0 0,1-2-8 0 0,15 23 173 0 0,-2-3-23 0 0,1-1-1 0 0,0 1 1 0 0,0-1 0 0 0,0 1-1 0 0,1-1 1 0 0,-1 0-1 0 0,0-7 1 0 0,2 10 38 0 0,1-35-93 0 0,-1 35-6 0 0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1:55.2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117 192 1624 0 0,'0'0'7581'0'0,"38"-29"-5112"0"0,-31 22-2640 0 0,0 1 747 0 0,0 0 1 0 0,0 0-1 0 0,0-1 1 0 0,-1 0-1 0 0,8-12 1 0 0,-13 18-498 0 0,-1 0 1 0 0,1-1 0 0 0,0 1-1 0 0,-1 0 1 0 0,1-1-1 0 0,-1 1 1 0 0,1-1-1 0 0,-1 1 1 0 0,0 0-1 0 0,1-1 1 0 0,-1 1-1 0 0,0-1 1 0 0,0 1 0 0 0,0-1-1 0 0,0 1 1 0 0,-1-1-1 0 0,1 1 1 0 0,0 0-1 0 0,0-1 1 0 0,-1 1-1 0 0,1-1 1 0 0,-1 1-1 0 0,1 0 1 0 0,-1-1 0 0 0,0 1-1 0 0,0 0 1 0 0,1 0-1 0 0,-1-1 1 0 0,0 1-1 0 0,0 0 1 0 0,0 0-1 0 0,0 0 1 0 0,0 0-1 0 0,-1 0 1 0 0,1 0 0 0 0,0 0-1 0 0,0 1 1 0 0,0-1-1 0 0,-1 0 1 0 0,1 1-1 0 0,-1-1 1 0 0,1 1-1 0 0,0-1 1 0 0,-1 1 0 0 0,-1-1-1 0 0,-2 0-55 0 0,1 0 0 0 0,0 0 0 0 0,0 0 0 0 0,0 0 1 0 0,-1 1-1 0 0,1-1 0 0 0,0 1 0 0 0,-1 0 0 0 0,1 0 0 0 0,0 1 0 0 0,-1-1 0 0 0,1 1 0 0 0,0 0 1 0 0,0 0-1 0 0,0 1 0 0 0,0-1 0 0 0,-4 3 0 0 0,1 0 25 0 0,0 0 1 0 0,0 0-1 0 0,1 0 1 0 0,0 1-1 0 0,0 0 1 0 0,1 1-1 0 0,-1-1 0 0 0,1 1 1 0 0,-7 9-1 0 0,8-9-9 0 0,-1 0 0 0 0,1 1 0 0 0,0-1 0 0 0,1 1 0 0 0,-1 0 0 0 0,1 0 0 0 0,1 0 0 0 0,-1 1 0 0 0,1-1 0 0 0,1 1 0 0 0,-1-1 0 0 0,1 1-1 0 0,1 0 1 0 0,-1-1 0 0 0,1 1 0 0 0,1 0 0 0 0,-1-1 0 0 0,1 1 0 0 0,0 0 0 0 0,5 14 0 0 0,-1-14-20 0 0,0 1 1 0 0,0 0-1 0 0,1-1 1 0 0,0 0-1 0 0,1 0 1 0 0,0-1-1 0 0,0 0 1 0 0,1 0-1 0 0,-1 0 1 0 0,1-1-1 0 0,1-1 1 0 0,-1 1-1 0 0,1-1 1 0 0,0-1-1 0 0,0 1 1 0 0,0-1-1 0 0,1-1 1 0 0,0 0-1 0 0,-1 0 1 0 0,13 1-1 0 0,-12-3-9 0 0,1 1-1 0 0,-1-2 0 0 0,1 1 1 0 0,-1-1-1 0 0,1-1 1 0 0,0 0-1 0 0,-1-1 1 0 0,1 1-1 0 0,-1-2 0 0 0,0 0 1 0 0,0 0-1 0 0,0-1 1 0 0,0 0-1 0 0,-1-1 0 0 0,1 0 1 0 0,-1 0-1 0 0,0-1 1 0 0,-1 0-1 0 0,10-9 1 0 0,-14 11 0 0 0,0 0 1 0 0,-1 0-1 0 0,1-1 0 0 0,-1 1 1 0 0,0-1-1 0 0,-1 0 1 0 0,1 0-1 0 0,-1 0 1 0 0,0 0-1 0 0,0-1 1 0 0,0 1-1 0 0,-1 0 1 0 0,0-1-1 0 0,0 1 1 0 0,0-1-1 0 0,-1 0 1 0 0,0 1-1 0 0,0-1 0 0 0,0 1 1 0 0,0-1-1 0 0,-1 1 1 0 0,0-1-1 0 0,-1 1 1 0 0,1-1-1 0 0,-1 1 1 0 0,0 0-1 0 0,0-1 1 0 0,-4-6-1 0 0,-2-2 128 0 0,0 0 0 0 0,-1 0-1 0 0,0 1 1 0 0,-1 0 0 0 0,0 1-1 0 0,-1 0 1 0 0,0 1 0 0 0,-22-17-1 0 0,23 21-197 0 0,-40-29-108 0 0,16 19-3939 0 0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1:57.3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3250 876 0 0,'-23'2'7037'0'0,"21"-2"-7311"0"0,-32-6 11919 0 0,50-2-10732 0 0,17-2-65 0 0,1 1 0 0 0,61-6 0 0 0,-19 4-598 0 0,716-109-1010 0 0,-507 80 534 0 0,-74-1 2009 0 0,-208 40-1356 0 0,-1 1-292 0 0,0 0 0 0 0,1 0 0 0 0,-1 0 0 0 0,0 0 0 0 0,1-1 0 0 0,-1 1 0 0 0,0-1 0 0 0,1 0 0 0 0,-1 1 0 0 0,0-1 0 0 0,0 0 0 0 0,0 0 0 0 0,0-1 0 0 0,0 1 0 0 0,0 0 0 0 0,0-1 0 0 0,0 1 0 0 0,0-1 0 0 0,-1 1 0 0 0,1-1 0 0 0,0 0 0 0 0,-1 0 0 0 0,0 0 0 0 0,1 0 0 0 0,0-2 0 0 0,33-60 179 0 0,-30 54-76 0 0,15-38 1095 0 0,22-73 0 0 0,-28 76-730 0 0,1 1-1 0 0,38-74 1 0 0,-53 117-610 0 0,1 0 0 0 0,-1 1 1 0 0,1-1-1 0 0,-1 1 0 0 0,1-1 0 0 0,-1 1 0 0 0,1-1 0 0 0,0 1 1 0 0,-1-1-1 0 0,1 1 0 0 0,0-1 0 0 0,0 1 0 0 0,-1 0 1 0 0,1-1-1 0 0,0 1 0 0 0,0 0 0 0 0,-1 0 0 0 0,1 0 0 0 0,0 0 1 0 0,0-1-1 0 0,-1 1 0 0 0,1 0 0 0 0,0 0 0 0 0,0 0 0 0 0,0 1 1 0 0,-1-1-1 0 0,1 0 0 0 0,0 0 0 0 0,0 0 0 0 0,0 1 1 0 0,-1-1-1 0 0,1 0 0 0 0,0 1 0 0 0,-1-1 0 0 0,1 0 0 0 0,0 1 1 0 0,-1-1-1 0 0,1 1 0 0 0,0-1 0 0 0,-1 1 0 0 0,1-1 1 0 0,-1 1-1 0 0,1 0 0 0 0,-1-1 0 0 0,1 2 0 0 0,28 31-51 0 0,-26-30 56 0 0,172 239-483 0 0,-74-100 94 0 0,-83-117 342 0 0,-1-1 47 0 0,1 0 1 0 0,37 38 0 0 0,-54-62 2 0 0,0 1 0 0 0,0 0 0 0 0,0 0 0 0 0,1-1 0 0 0,-1 1 0 0 0,0-1 0 0 0,0 1 0 0 0,0-1 0 0 0,1 0 0 0 0,-1 1 1 0 0,0-1-1 0 0,1 0 0 0 0,-1 0 0 0 0,0 0 0 0 0,0 0 0 0 0,1 0 0 0 0,-1 0 0 0 0,0 0 0 0 0,1 0 0 0 0,-1-1 1 0 0,0 1-1 0 0,0 0 0 0 0,1-1 0 0 0,-1 1 0 0 0,0-1 0 0 0,0 1 0 0 0,0-1 0 0 0,0 0 0 0 0,1 1 0 0 0,-1-1 0 0 0,0 0 1 0 0,0 0-1 0 0,-1 0 0 0 0,1 0 0 0 0,0 0 0 0 0,0 0 0 0 0,0 0 0 0 0,-1 0 0 0 0,1 0 0 0 0,0 0 0 0 0,0-2 1 0 0,29-53-57 0 0,-28 50 54 0 0,159-446 1137 0 0,-115 308-943 0 0,-44 138-193 0 0,21-45 0 0 0,-23 50-1 0 0,1 0 0 0 0,-1 0 0 0 0,1 0 0 0 0,-1 0 0 0 0,1 0 0 0 0,-1 0 0 0 0,1 1 0 0 0,0-1 0 0 0,-1 0 0 0 0,1 1 0 0 0,0-1 0 0 0,-1 0 0 0 0,1 1 0 0 0,0-1 0 0 0,0 1 0 0 0,0-1 0 0 0,0 1 0 0 0,0-1 0 0 0,-1 1 0 0 0,1 0 0 0 0,0-1 0 0 0,0 1 0 0 0,0 0 0 0 0,0 0 0 0 0,0 0 0 0 0,0 0 0 0 0,0 0 0 0 0,0 0 0 0 0,0 0 0 0 0,0 0 0 0 0,0 0 0 0 0,0 0 0 0 0,0 0 0 0 0,0 1 0 0 0,0-1 0 0 0,0 0 0 0 0,0 1 0 0 0,0-1 0 0 0,-1 1 0 0 0,1-1 0 0 0,0 1 0 0 0,0-1 0 0 0,1 2 0 0 0,27 28-44 0 0,-26-26 48 0 0,149 194 32 0 0,-94-118-18 0 0,3-2 0 0 0,116 114 0 0 0,-158-172-17 0 0,-15-15 0 0 0,1 0 0 0 0,-1 0 0 0 0,1-1 0 0 0,0 1 0 0 0,0-1 0 0 0,0 0 0 0 0,0-1 0 0 0,1 1 0 0 0,0-1 0 0 0,5 2 0 0 0,-9-4 0 0 0,0 0 0 0 0,0 0 0 0 0,-1-1 0 0 0,1 1 0 0 0,0-1 0 0 0,0 1 0 0 0,-1-1 0 0 0,1 0 0 0 0,0 0 0 0 0,0 0 0 0 0,0 0 0 0 0,0 0 0 0 0,-1 0 0 0 0,1 0 0 0 0,0 0 0 0 0,0-1 0 0 0,0 1 0 0 0,-1-1 0 0 0,1 0 0 0 0,0 1 0 0 0,-1-1 0 0 0,1 0 0 0 0,0 0 0 0 0,-1 0 0 0 0,1 0 0 0 0,-1 0 0 0 0,0 0 0 0 0,1-1 0 0 0,-1 1 0 0 0,0 0 0 0 0,1-1 0 0 0,-1 1 0 0 0,0-1 0 0 0,0 1 0 0 0,1-3 0 0 0,1-1 0 0 0,8-10 0 0 0,-1-1 0 0 0,0 0 0 0 0,-1 0 0 0 0,-1-1 0 0 0,10-28 0 0 0,23-96 0 0 0,-34 112 0 0 0,13-51 0 0 0,42-137 0 0 0,-60 212 0 0 0,-1 1 0 0 0,1-1 0 0 0,0 1 0 0 0,0-1 0 0 0,0 1 0 0 0,1 0 0 0 0,-1 0 0 0 0,1 0 0 0 0,0 0 0 0 0,0 0 0 0 0,1 0 0 0 0,4-3 0 0 0,-4 5 0 0 0,1 0 0 0 0,1 0 0 0 0,-1 1 0 0 0,0 0 0 0 0,0 0 0 0 0,1 0 0 0 0,-1 0 0 0 0,0 1 0 0 0,1 0 0 0 0,-1 0 0 0 0,0 1 0 0 0,1-1 0 0 0,-1 1 0 0 0,0 0 0 0 0,1 1 0 0 0,6 2 0 0 0,5 0 0 0 0,107 22 0 0 0,-48-9 0 0 0,0-3 0 0 0,1-3 0 0 0,108 2 0 0 0,201-48-6 0 0,-2-32-13 0 0,-353 61-62 0 0,205-34-1126 0 0,-233 40 1177 0 0,53-8 386 0 0,-54 7-44 0 0,-5-28 82 0 0,-223-855-176 0 0,154 580-184 0 0,41 168-91 0 0,3 9-170 0 0,-85-236-1 0 0,-32 43-528 0 0,117 261 1 0 0,27 58 359 0 0,-2-7-713 0 0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1:58.4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296 204 1320 0 0,'8'-76'8507'0'0,"0"-1"-3383"0"0,-8 75-5038 0 0,0 0-1 0 0,-1-1 1 0 0,1 1 0 0 0,-1 0 0 0 0,1 0 0 0 0,-1 0 0 0 0,0-1 0 0 0,0 1-1 0 0,0 0 1 0 0,0 0 0 0 0,0 0 0 0 0,-1 0 0 0 0,1 0 0 0 0,0 1-1 0 0,-1-1 1 0 0,1 0 0 0 0,-1 1 0 0 0,0-1 0 0 0,0 1 0 0 0,1-1 0 0 0,-1 1-1 0 0,0 0 1 0 0,0 0 0 0 0,0 0 0 0 0,-1 0 0 0 0,1 0 0 0 0,0 0 0 0 0,0 1-1 0 0,0-1 1 0 0,-1 1 0 0 0,1-1 0 0 0,0 1 0 0 0,0 0 0 0 0,-4 0-1 0 0,-4-1 73 0 0,0 1-1 0 0,0 0 1 0 0,0 1-1 0 0,0 0 0 0 0,0 1 1 0 0,-15 4-1 0 0,14-3-97 0 0,0 2 0 0 0,0-1 0 0 0,1 2 0 0 0,0-1 0 0 0,0 1 0 0 0,0 1 0 0 0,0 0 0 0 0,1 0 0 0 0,1 1 0 0 0,-1 0 0 0 0,1 0 0 0 0,0 1 0 0 0,1 0 0 0 0,0 0 0 0 0,-5 11 0 0 0,9-15-46 0 0,0 1-1 0 0,0 0 1 0 0,1-1 0 0 0,0 1 0 0 0,0 0 0 0 0,1 0-1 0 0,0 0 1 0 0,0 0 0 0 0,0 0 0 0 0,0 1 0 0 0,1-1 0 0 0,0 0-1 0 0,1 0 1 0 0,-1 0 0 0 0,1 0 0 0 0,0 0 0 0 0,1 0-1 0 0,0 0 1 0 0,-1 0 0 0 0,2 0 0 0 0,-1 0 0 0 0,1-1-1 0 0,0 1 1 0 0,0-1 0 0 0,0 0 0 0 0,1 0 0 0 0,0 0 0 0 0,0 0-1 0 0,7 6 1 0 0,-3-5-75 0 0,0 1 0 0 0,0-1 0 0 0,1-1-1 0 0,-1 0 1 0 0,1 0 0 0 0,0 0 0 0 0,1-2-1 0 0,-1 1 1 0 0,1-1 0 0 0,0 0 0 0 0,0-1-1 0 0,0 0 1 0 0,0 0 0 0 0,0-1 0 0 0,0-1-1 0 0,0 0 1 0 0,0 0 0 0 0,0-1 0 0 0,0 0 0 0 0,0-1-1 0 0,15-4 1 0 0,-19 5 63 0 0,0-1 0 0 0,0 0 1 0 0,-1 0-1 0 0,1-1 0 0 0,0 1 0 0 0,-1-1 0 0 0,0-1 1 0 0,0 1-1 0 0,0-1 0 0 0,0 0 0 0 0,0 0 0 0 0,-1 0 1 0 0,1-1-1 0 0,-1 1 0 0 0,0-1 0 0 0,-1 0 0 0 0,1 0 1 0 0,-1-1-1 0 0,0 1 0 0 0,0-1 0 0 0,-1 1 0 0 0,0-1 1 0 0,0 0-1 0 0,0 0 0 0 0,-1 0 0 0 0,1 0 0 0 0,-2 0 1 0 0,1-1-1 0 0,-1 1 0 0 0,1 0 0 0 0,-2 0 0 0 0,1 0 0 0 0,-1-1 1 0 0,0 1-1 0 0,-3-10 0 0 0,3 7 91 0 0,-1 0-1 0 0,-1 1 1 0 0,1-1 0 0 0,-2 0-1 0 0,1 1 1 0 0,-1 0-1 0 0,0 0 1 0 0,-1 0 0 0 0,0 0-1 0 0,0 1 1 0 0,-1 0-1 0 0,0 0 1 0 0,0 0 0 0 0,0 1-1 0 0,-1 0 1 0 0,0 0 0 0 0,0 0-1 0 0,-1 1 1 0 0,0 0-1 0 0,1 1 1 0 0,-2 0 0 0 0,-13-6-1 0 0,0 12-2528 0 0,-2 14-6980 0 0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2:00.8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3522 744 0 0,'-7'-14'13262'0'0,"18"10"-12355"0"0,1 0 0 0 0,-1 0 0 0 0,21-3 0 0 0,79-3 433 0 0,-25 4-902 0 0,959-78 453 0 0,-946 80 1148 0 0,-97 4-1783 0 0,50-3 1640 0 0,-50 2-1785 0 0,1 0-1 0 0,-1 0 1 0 0,1 0-1 0 0,-1 0 1 0 0,1-1-1 0 0,-1 1 1 0 0,0-1 0 0 0,0 1-1 0 0,0-1 1 0 0,0 0-1 0 0,0 0 1 0 0,0 0-1 0 0,0 0 1 0 0,0 0-1 0 0,-1 0 1 0 0,1 0-1 0 0,-1-1 1 0 0,2-3-1 0 0,26-58-61 0 0,-14 28 156 0 0,13-27 499 0 0,27-95 0 0 0,-1 4 707 0 0,-54 154-1416 0 0,1-1-1 0 0,-1 0 0 0 0,0 0 1 0 0,0 1-1 0 0,1-1 0 0 0,-1 0 0 0 0,0 1 1 0 0,1-1-1 0 0,-1 1 0 0 0,0-1 1 0 0,1 0-1 0 0,-1 1 0 0 0,1-1 1 0 0,-1 1-1 0 0,1-1 0 0 0,0 1 0 0 0,-1-1 1 0 0,1 1-1 0 0,-1 0 0 0 0,1-1 1 0 0,0 1-1 0 0,-1 0 0 0 0,1-1 1 0 0,0 1-1 0 0,0 0 0 0 0,-1 0 0 0 0,1 0 1 0 0,0 0-1 0 0,-1-1 0 0 0,1 1 1 0 0,1 0-1 0 0,-1 1 2 0 0,1 0 0 0 0,0-1 0 0 0,0 1 0 0 0,-1 0 0 0 0,1 0 0 0 0,0 0-1 0 0,-1 0 1 0 0,1 0 0 0 0,-1 0 0 0 0,1 1 0 0 0,-1-1 0 0 0,2 2 0 0 0,37 54 56 0 0,-36-50-49 0 0,1 0 7 0 0,317 466 304 0 0,-321-471-288 0 0,1 0-1 0 0,-1-1 0 0 0,0 1 0 0 0,0 0 0 0 0,1-1 0 0 0,-1 1 1 0 0,1-1-1 0 0,-1 1 0 0 0,1-1 0 0 0,-1 1 0 0 0,1-1 0 0 0,0 0 1 0 0,0 0-1 0 0,0 0 0 0 0,0 0 0 0 0,0-1 0 0 0,0 1 1 0 0,0 0-1 0 0,0-1 0 0 0,0 1 0 0 0,0-1 0 0 0,0 0 0 0 0,2 1 1 0 0,-1-3-18 0 0,-1 1 0 0 0,0 0 0 0 0,0-1 0 0 0,0 1 0 0 0,0-1 0 0 0,0 0 0 0 0,0 0 0 0 0,0 0 0 0 0,-1 0 1 0 0,1 0-1 0 0,-1 0 0 0 0,1 0 0 0 0,-1 0 0 0 0,0-1 0 0 0,0 1 0 0 0,0-1 0 0 0,0 1 0 0 0,0 0 0 0 0,0-5 0 0 0,70-282 61 0 0,-7 18 665 0 0,-64 270-743 0 0,0-1 0 0 0,1 1 1 0 0,-1 0-1 0 0,1-1 1 0 0,-1 1-1 0 0,1 0 0 0 0,-1 0 1 0 0,1 0-1 0 0,0 0 1 0 0,-1-1-1 0 0,1 1 1 0 0,0 0-1 0 0,0 0 0 0 0,0 0 1 0 0,0 0-1 0 0,0 1 1 0 0,0-1-1 0 0,0 0 1 0 0,0 0-1 0 0,0 1 0 0 0,0-1 1 0 0,0 0-1 0 0,1 1 1 0 0,-1-1-1 0 0,0 1 0 0 0,0 0 1 0 0,1-1-1 0 0,-1 1 1 0 0,3 0-1 0 0,-1 0 0 0 0,1 1-1 0 0,-1-1 0 0 0,0 1 1 0 0,0 0-1 0 0,1 1 1 0 0,-1-1-1 0 0,0 0 1 0 0,0 1-1 0 0,0 0 0 0 0,0 0 1 0 0,4 3-1 0 0,6 6-2 0 0,-1 1 0 0 0,1 0 0 0 0,16 23 0 0 0,218 265-104 0 0,-245-298 133 0 0,-1-1-1 0 0,1 1 0 0 0,0 0 0 0 0,-1 0 0 0 0,1-1 1 0 0,0 1-1 0 0,0-1 0 0 0,0 1 0 0 0,0-1 0 0 0,0 0 0 0 0,0 0 1 0 0,1 0-1 0 0,-1 0 0 0 0,0 0 0 0 0,0-1 0 0 0,1 1 1 0 0,-1 0-1 0 0,0-1 0 0 0,1 0 0 0 0,-1 0 0 0 0,1 0 0 0 0,-1 0 1 0 0,1 0-1 0 0,-1 0 0 0 0,4-1 0 0 0,-1-1-13 0 0,-1 0-1 0 0,0-1 0 0 0,0 1 1 0 0,0-1-1 0 0,0 0 1 0 0,0 0-1 0 0,0 0 0 0 0,-1 0 1 0 0,0-1-1 0 0,1 1 1 0 0,-1-1-1 0 0,3-5 1 0 0,186-315 252 0 0,-135 220-164 0 0,-55 102-108 0 0,-1-1-1 0 0,1 1 0 0 0,0 0 0 0 0,0 0 1 0 0,-1 0-1 0 0,1 0 0 0 0,1 0 0 0 0,-1 1 1 0 0,0-1-1 0 0,0 0 0 0 0,1 1 0 0 0,-1 0 1 0 0,1 0-1 0 0,-1-1 0 0 0,1 2 0 0 0,-1-1 1 0 0,1 0-1 0 0,0 0 0 0 0,-1 1 1 0 0,1-1-1 0 0,0 1 0 0 0,0 0 0 0 0,-1 0 1 0 0,1 0-1 0 0,0 0 0 0 0,0 1 0 0 0,-1-1 1 0 0,1 1-1 0 0,0-1 0 0 0,-1 1 0 0 0,1 0 1 0 0,3 1-1 0 0,13 6-63 0 0,-1 0 0 0 0,0 1 0 0 0,28 18 0 0 0,-8-5-235 0 0,-3-5 73 0 0,-11-4 193 0 0,0-1-1 0 0,34 10 0 0 0,-47-19 54 0 0,1 0 1 0 0,-1-1-1 0 0,1 0 1 0 0,-1-1-1 0 0,1-1 1 0 0,0 0-1 0 0,-1 0 0 0 0,18-3 1 0 0,55-15-365 0 0,130-45 0 0 0,-50 13 137 0 0,295-39-463 0 0,-188 43-359 0 0,-94 18 767 0 0,-175 28 267 0 0,57-8-104 0 0,-56 8 128 0 0,22-2 302 0 0,-24 2-297 0 0,1 0 0 0 0,-1 0 0 0 0,0 0 0 0 0,0 0 0 0 0,1 0 0 0 0,-1 0 0 0 0,0-1 0 0 0,0 1 0 0 0,0 0 0 0 0,1-1 0 0 0,-1 1 0 0 0,0-1 0 0 0,0 0 0 0 0,0 1 0 0 0,0-1 0 0 0,0 0 0 0 0,0 1 0 0 0,0-1 0 0 0,0 0 0 0 0,0 0 0 0 0,1-1 0 0 0,9-7 471 0 0,-9 9-460 0 0,0-1 0 0 0,-1 0 0 0 0,1 0 0 0 0,-1 0 0 0 0,1 0 0 0 0,-1 0 0 0 0,1 0-1 0 0,-1-1 1 0 0,0 1 0 0 0,0 0 0 0 0,1-1 0 0 0,0-1 0 0 0,2-13 94 0 0,0 0 0 0 0,-2-1 1 0 0,0 0-1 0 0,0 1 0 0 0,-2-1 1 0 0,0 0-1 0 0,-2-17 0 0 0,-24-122-95 0 0,15 103 20 0 0,-274-1260-198 0 0,223 1092 181 0 0,25 93-16 0 0,25 76-38 0 0,3-2 1 0 0,-5-98-1 0 0,8 69 15 0 0,-12-84-1813 0 0,18 165 1121 0 0,-49 7-16383 0 0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2:02.8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408 210 1536 0 0,'17'-32'8617'0'0,"-13"22"-7682"0"0,-1 2-35 0 0,1-1 0 0 0,-1 0 0 0 0,-1 0 0 0 0,0 0 0 0 0,0 0 0 0 0,0-13 0 0 0,-2 19-796 0 0,0 0 0 0 0,0 0 0 0 0,-1 0 0 0 0,0 0 0 0 0,1 0 0 0 0,-1 0 0 0 0,0 0-1 0 0,0 1 1 0 0,-1-1 0 0 0,1 0 0 0 0,-1 1 0 0 0,1-1 0 0 0,-1 1 0 0 0,0-1 0 0 0,0 1 0 0 0,0 0 0 0 0,0 0 0 0 0,0 0 0 0 0,0 0 0 0 0,-1 0 0 0 0,1 0 0 0 0,-1 1 0 0 0,1-1 0 0 0,-1 1 0 0 0,-4-2 0 0 0,-5-3 8 0 0,-1 2 0 0 0,1-1 1 0 0,-1 1-1 0 0,0 1 1 0 0,0 1-1 0 0,-1-1 0 0 0,1 2 1 0 0,-1 0-1 0 0,1 1 1 0 0,0 0-1 0 0,-1 1 0 0 0,1 0 1 0 0,0 1-1 0 0,-1 1 1 0 0,-19 6-1 0 0,23-5-93 0 0,0 0 1 0 0,0 0-1 0 0,0 1 0 0 0,0 0 1 0 0,1 1-1 0 0,0 0 1 0 0,0 1-1 0 0,0 0 0 0 0,1 0 1 0 0,0 0-1 0 0,1 1 0 0 0,0 1 1 0 0,0-1-1 0 0,0 1 0 0 0,1 0 1 0 0,0 1-1 0 0,1-1 0 0 0,0 1 1 0 0,-5 16-1 0 0,8-18-16 0 0,0 0-1 0 0,0 0 1 0 0,1 0-1 0 0,0 0 1 0 0,0 0 0 0 0,1 0-1 0 0,0 0 1 0 0,0 0-1 0 0,1 0 1 0 0,0 0 0 0 0,1 0-1 0 0,2 9 1 0 0,0-4-61 0 0,1-1 0 0 0,1 1-1 0 0,0-1 1 0 0,1 0 0 0 0,0-1 0 0 0,14 18 0 0 0,5 0-281 0 0,1-1-1 0 0,1-1 1 0 0,64 46 0 0 0,54 25-723 0 0,-97-69 789 0 0,-2 2-1 0 0,-1 2 1 0 0,78 74 0 0 0,-119-101 354 0 0,0 0-1 0 0,0 0 1 0 0,0 0 0 0 0,-1 1-1 0 0,0-1 1 0 0,0 1-1 0 0,-1 0 1 0 0,0 0 0 0 0,0 1-1 0 0,-1-1 1 0 0,1 0 0 0 0,-2 1-1 0 0,1 0 1 0 0,-1-1 0 0 0,0 1-1 0 0,-1 0 1 0 0,0 11-1 0 0,-1-9 138 0 0,-1 0-1 0 0,0-1 0 0 0,-1 1 0 0 0,1-1 0 0 0,-2 1 0 0 0,0-1 0 0 0,0 0 0 0 0,0-1 0 0 0,-1 1 0 0 0,0-1 0 0 0,-1 0 0 0 0,-11 13 0 0 0,10-13-153 0 0,-1 0 0 0 0,0 0-1 0 0,0 0 1 0 0,-1-1 0 0 0,0 0 0 0 0,-1-1 0 0 0,1 0-1 0 0,-1 0 1 0 0,0-1 0 0 0,0-1 0 0 0,-1 0-1 0 0,0 0 1 0 0,1-1 0 0 0,-1 0 0 0 0,0 0-1 0 0,-1-2 1 0 0,1 1 0 0 0,0-1 0 0 0,0-1-1 0 0,-1 0 1 0 0,1-1 0 0 0,0 0 0 0 0,0-1-1 0 0,-19-5 1 0 0,18 3-744 0 0,1-1-1 0 0,0 0 0 0 0,1-1 1 0 0,-1-1-1 0 0,1 1 1 0 0,-12-12-1 0 0,14 11-1154 0 0,0-1 0 0 0,0 0 0 0 0,1-1 0 0 0,-7-10 1 0 0,-3-7-6082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1:05.7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87 452 0 0,'-7'-6'6635'0'0,"17"0"-6415"0"0,0 1 1 0 0,0 0 0 0 0,0 0-1 0 0,0 1 1 0 0,0 1 0 0 0,1 0-1 0 0,14-3 1 0 0,4-1-154 0 0,-27 6-51 0 0,24-7 207 0 0,-150 32-190 0 0,121-24-38 0 0,-18 4 152 0 0,12-4-66 0 0,20-6-103 0 0,86-38-232 0 0,-95 43 224 0 0,9-4-165 0 0,-27 9 338 0 0,0 1-1327 0 0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2:03.1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84 3008 0 0,'6'-9'6245'0'0,"7"-12"-1295"0"0,9-32 1504 0 0,-2 86-6245 0 0,-8-6-349 0 0,0-1 0 0 0,1-1 0 0 0,20 27 0 0 0,-26-42-465 0 0,0 0 1 0 0,1-1 0 0 0,0 0 0 0 0,1 0-1 0 0,0-1 1 0 0,0 0 0 0 0,1-1 0 0 0,0 0 0 0 0,0 0-1 0 0,13 5 1 0 0,7-4-5530 0 0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2:03.5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120 364 2700 0 0,'-18'-15'2124'0'0,"2"2"-579"0"0,1 1-265 0 0,1 3-296 0 0,1 1-164 0 0,2 3-256 0 0,1-2-168 0 0,0 4-476 0 0,-2 0-1444 0 0</inkml:trace>
  <inkml:trace contextRef="#ctx0" brushRef="#br0" timeOffset="1">452 65 3628 0 0,'-6'-8'4118'0'0,"-30"-46"9123"0"0,34 53-12634 0 0,-8-1 918 0 0,10 7-1479 0 0,-1 0-1 0 0,1-1 1 0 0,1 1-1 0 0,-1-1 1 0 0,1 1-1 0 0,0-1 0 0 0,0 1 1 0 0,0-1-1 0 0,2 7 1 0 0,1 0-28 0 0,14 61-223 0 0,4-1 0 0 0,2 0 0 0 0,37 71 0 0 0,-42-105-345 0 0,1-1 0 0 0,2-1 0 0 0,1-1 0 0 0,1-1-1 0 0,3-1 1 0 0,0-1 0 0 0,38 32 0 0 0,-21-32-2550 0 0,-42-30 2272 0 0,1 0-1 0 0,-1 0 1 0 0,1-1 0 0 0,0 1-1 0 0,-1 0 1 0 0,1-1-1 0 0,0 1 1 0 0,0-1 0 0 0,4 0-1 0 0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2:03.8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123 180 1648 0 0,'-118'-25'18693'0'0,"117"24"-18648"0"0,1 1 1 0 0,0 0-1 0 0,0 0 1 0 0,-1 0-1 0 0,1 0 1 0 0,0-1-1 0 0,0 1 1 0 0,-1 0-1 0 0,1 0 0 0 0,0-1 1 0 0,0 1-1 0 0,0 0 1 0 0,0 0-1 0 0,-1-1 1 0 0,1 1-1 0 0,0 0 1 0 0,0-1-1 0 0,0 1 1 0 0,0 0-1 0 0,0 0 1 0 0,0-1-1 0 0,0 1 1 0 0,0 0-1 0 0,0-1 1 0 0,0 1-1 0 0,0 0 1 0 0,0-1-1 0 0,0 1 1 0 0,0 0-1 0 0,0-1 1 0 0,0 1-1 0 0,0 0 1 0 0,0 0-1 0 0,0-1 1 0 0,0 1-1 0 0,0 0 1 0 0,1-1-1 0 0,-1 1 1 0 0,0 0-1 0 0,0 0 1 0 0,0-1-1 0 0,1 1 1 0 0,-1 0-1 0 0,0 0 1 0 0,0 0-1 0 0,0-1 1 0 0,1 1-1 0 0,-1 0 1 0 0,0 0-1 0 0,1-1 1 0 0,10-10 337 0 0,-11 11-374 0 0,21-13-677 0 0,0 0 0 0 0,0 2 0 0 0,2 0 0 0 0,34-12 0 0 0,45-10-5600 0 0,-60 21 2121 0 0,3-1-2747 0 0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2:04.4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297 263 848 0 0,'0'0'8439'0'0,"8"-28"-1206"0"0,4-25-3877 0 0,-12 51-3031 0 0,-11-32 1697 0 0,6 32-1933 0 0,0 0 0 0 0,0 0 1 0 0,-1 0-1 0 0,1 1 1 0 0,-1 0-1 0 0,0 0 0 0 0,1 0 1 0 0,-1 1-1 0 0,0 0 1 0 0,1 0-1 0 0,-1 0 0 0 0,1 1 1 0 0,-12 2-1 0 0,3 0-32 0 0,1 1-1 0 0,-1 0 0 0 0,1 1 0 0 0,-22 11 1 0 0,22-9-27 0 0,1 1 0 0 0,1-1 0 0 0,-1 2 0 0 0,1 0 1 0 0,1 0-1 0 0,0 1 0 0 0,0 0 0 0 0,-10 14 1 0 0,18-21-72 0 0,-1 0 0 0 0,1 0 0 0 0,0 1 0 0 0,1-1 0 0 0,-1 0 0 0 0,1 1 0 0 0,-1-1 0 0 0,1 1 0 0 0,0-1 1 0 0,0 1-1 0 0,1 0 0 0 0,-1-1 0 0 0,1 1 0 0 0,0 0 0 0 0,0-1 0 0 0,0 1 0 0 0,0 0 0 0 0,0 0 1 0 0,1-1-1 0 0,0 1 0 0 0,0 0 0 0 0,0-1 0 0 0,0 1 0 0 0,0-1 0 0 0,1 1 0 0 0,0-1 0 0 0,0 0 1 0 0,0 0-1 0 0,0 0 0 0 0,0 0 0 0 0,0 0 0 0 0,1 0 0 0 0,-1 0 0 0 0,1-1 0 0 0,5 5 0 0 0,-1-2-100 0 0,0 0 0 0 0,0 0 0 0 0,0-1-1 0 0,1 0 1 0 0,-1 0 0 0 0,1-1 0 0 0,0 0-1 0 0,0 0 1 0 0,0-1 0 0 0,0 0-1 0 0,1-1 1 0 0,-1 1 0 0 0,1-1 0 0 0,-1-1-1 0 0,0 0 1 0 0,1 0 0 0 0,-1-1 0 0 0,1 0-1 0 0,14-4 1 0 0,-15 4 288 0 0,-1-2 0 0 0,-1 1-1 0 0,1-1 1 0 0,0 0 0 0 0,-1 0 0 0 0,1-1-1 0 0,-1 0 1 0 0,0 0 0 0 0,0 0 0 0 0,0-1-1 0 0,-1 0 1 0 0,0 0 0 0 0,0 0 0 0 0,0-1-1 0 0,-1 0 1 0 0,1 0 0 0 0,-1 0 0 0 0,-1 0-1 0 0,1 0 1 0 0,-1-1 0 0 0,0 0 0 0 0,3-13-1 0 0,9-89 4632 0 0,-15 108-4790 0 0,0 0 0 0 0,0 1 0 0 0,1-1 0 0 0,-1 1 0 0 0,0-1 0 0 0,1 0 0 0 0,-1 1-1 0 0,1-1 1 0 0,-1 1 0 0 0,1-1 0 0 0,-1 1 0 0 0,1-1 0 0 0,-1 1 0 0 0,1 0 0 0 0,-1-1 0 0 0,1 1 0 0 0,-1 0-1 0 0,1-1 1 0 0,0 1 0 0 0,-1 0 0 0 0,1 0 0 0 0,0-1 0 0 0,-1 1 0 0 0,1 0 0 0 0,0 0 0 0 0,-1 0 0 0 0,1 0-1 0 0,0 0 1 0 0,-1 0 0 0 0,1 0 0 0 0,0 0 0 0 0,-1 0 0 0 0,1 0 0 0 0,0 0 0 0 0,-1 1 0 0 0,1-1 0 0 0,0 0-1 0 0,-1 0 1 0 0,1 1 0 0 0,0-1 0 0 0,-1 0 0 0 0,1 1 0 0 0,-1-1 0 0 0,2 1 0 0 0,32 19-955 0 0,-30-17 780 0 0,95 63-2418 0 0,-45-30 2244 0 0,68 36 0 0 0,-121-71 414 0 0,0-1 0 0 0,1 0 0 0 0,-1 1 0 0 0,0-1 0 0 0,0 0 0 0 0,1 1 0 0 0,-1-1 0 0 0,0 0 0 0 0,0 0 0 0 0,1 0 0 0 0,-1 0 0 0 0,0 0 0 0 0,1-1 0 0 0,-1 1 0 0 0,0 0 0 0 0,0 0 0 0 0,1-1-1 0 0,-1 1 1 0 0,0-1 0 0 0,0 1 0 0 0,0-1 0 0 0,0 0 0 0 0,1 1 0 0 0,-1-1 0 0 0,0 0 0 0 0,0 0 0 0 0,-1 0 0 0 0,1 0 0 0 0,0 0 0 0 0,0 0 0 0 0,0 0 0 0 0,0 0 0 0 0,-1 0 0 0 0,1 0 0 0 0,-1 0 0 0 0,2-2 0 0 0,16-47 766 0 0,-17 46-750 0 0,4-16 46 0 0,2 1 0 0 0,0-1 0 0 0,1 1 0 0 0,1 1 0 0 0,17-27 0 0 0,-22 38-174 0 0,1 0 0 0 0,0 1 1 0 0,0-1-1 0 0,1 1 0 0 0,0 0 0 0 0,0 0 0 0 0,0 1 0 0 0,1 0 0 0 0,0 0 0 0 0,0 0 0 0 0,0 1 0 0 0,0 0 0 0 0,1 0 0 0 0,0 1 1 0 0,14-4-1 0 0,-16 6-46 0 0,-1 1 0 0 0,1 0 1 0 0,0 0-1 0 0,0 0 0 0 0,0 1 1 0 0,-1 0-1 0 0,1 0 0 0 0,0 1 0 0 0,-1-1 1 0 0,1 1-1 0 0,-1 0 0 0 0,0 1 1 0 0,0-1-1 0 0,0 1 0 0 0,0 0 1 0 0,0 1-1 0 0,7 5 0 0 0,7 7-286 0 0,-2 1 0 0 0,27 31 0 0 0,-40-44 348 0 0,13 17-158 0 0,0 0-1 0 0,-2 1 0 0 0,16 29 0 0 0,-24-37 842 0 0,-1 0-1 0 0,0 0 1 0 0,7 30 0 0 0,-12-39 1528 0 0,-3-12-1324 0 0,0-21-450 0 0,4 7-723 0 0,2-1 0 0 0,0 1 1 0 0,2 0-1 0 0,0 0 1 0 0,1 0-1 0 0,1 1 0 0 0,1 0 1 0 0,17-28-1 0 0,-18 36-322 0 0,0 1-1 0 0,1-1 0 0 0,0 2 1 0 0,1-1-1 0 0,0 2 1 0 0,1-1-1 0 0,-1 1 0 0 0,2 1 1 0 0,-1 0-1 0 0,1 0 1 0 0,1 1-1 0 0,-1 1 1 0 0,1 0-1 0 0,15-4 0 0 0,16-2-4262 0 0,4 1-2547 0 0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2:05.2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13 360 2108 0 0,'-13'-5'18552'0'0,"22"-4"-17959"0"0,0 1-1 0 0,1 0 1 0 0,-1 1 0 0 0,2 0 0 0 0,-1 0-1 0 0,14-5 1 0 0,76-32-297 0 0,-65 30-39 0 0,240-91-1602 0 0,-103 41-1827 0 0,-4-6-7038 0 0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2:05.5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1 800 0 0,'-14'5'2927'0'0,"-25"17"7590"0"0,38-21-10245 0 0,-1 0 0 0 0,1 1 0 0 0,-1-1 0 0 0,1 1 0 0 0,0 0 0 0 0,0-1 0 0 0,0 1 0 0 0,0 0 0 0 0,0 0-1 0 0,0 0 1 0 0,1-1 0 0 0,-1 1 0 0 0,1 0 0 0 0,-1 0 0 0 0,1 0 0 0 0,-1 0 0 0 0,1 0 0 0 0,0 0 0 0 0,0 0 0 0 0,0 3-1 0 0,11 75 1887 0 0,2-1 0 0 0,35 112 0 0 0,-24-98-1602 0 0,62 227-510 0 0,-46-185-7322 0 0,-34-121 1784 0 0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2:06.4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310 690 1040 0 0,'2'-5'3991'0'0,"10"-19"-870"0"0,-4 7-1922 0 0,-1-1-1 0 0,0 0 1 0 0,-2 0-1 0 0,0 0 1 0 0,-1-1-1 0 0,3-38 1 0 0,-7 54-1066 0 0,1 0 1 0 0,-2 0 0 0 0,1-1-1 0 0,0 1 1 0 0,-1 0 0 0 0,1 0-1 0 0,-1 0 1 0 0,0 0 0 0 0,0 0-1 0 0,0 0 1 0 0,-1 0 0 0 0,1 0-1 0 0,-1 1 1 0 0,1-1 0 0 0,-1 0-1 0 0,0 1 1 0 0,0-1 0 0 0,0 1-1 0 0,0 0 1 0 0,-1-1 0 0 0,1 1-1 0 0,-1 0 1 0 0,1 1 0 0 0,-1-1-1 0 0,0 0 1 0 0,1 1 0 0 0,-1-1-1 0 0,0 1 1 0 0,0 0 0 0 0,0 0-1 0 0,0 0 1 0 0,0 0 0 0 0,0 1-1 0 0,-1-1 1 0 0,1 1 0 0 0,0 0-1 0 0,-4 0 1 0 0,-4 0 16 0 0,0 0 0 0 0,0 1 0 0 0,0 1-1 0 0,0 0 1 0 0,0 0 0 0 0,1 1 0 0 0,-1 0 0 0 0,1 1 0 0 0,-15 7-1 0 0,11-3-59 0 0,0 1-1 0 0,1 1 0 0 0,0 0 0 0 0,1 1 1 0 0,0 1-1 0 0,0-1 0 0 0,1 2 0 0 0,1 0 1 0 0,0 0-1 0 0,-16 29 0 0 0,23-36-99 0 0,0 1 0 0 0,0 0 0 0 0,0 0 0 0 0,1 0 0 0 0,0 0 0 0 0,1 0 0 0 0,-1 0 0 0 0,1 1 0 0 0,1-1 0 0 0,0 0 0 0 0,0 13 0 0 0,1-14-67 0 0,1-1-1 0 0,-1 1 1 0 0,1-1 0 0 0,0 0 0 0 0,0 0 0 0 0,0 0 0 0 0,1 0 0 0 0,0 0 0 0 0,0-1 0 0 0,0 1 0 0 0,0-1 0 0 0,1 0 0 0 0,-1 0 0 0 0,1 0 0 0 0,0 0 0 0 0,1-1-1 0 0,6 5 1 0 0,-7-4 12 0 0,1-1 0 0 0,0 0 0 0 0,0 0 0 0 0,0-1 0 0 0,0 1 0 0 0,0-1 0 0 0,0 0 0 0 0,1-1 0 0 0,-1 1-1 0 0,1-1 1 0 0,-1 0 0 0 0,1 0 0 0 0,-1-1 0 0 0,1 1 0 0 0,0-1 0 0 0,-1-1 0 0 0,1 1 0 0 0,-1-1 0 0 0,1 0-1 0 0,-1 0 1 0 0,1-1 0 0 0,-1 1 0 0 0,1-1 0 0 0,-1 0 0 0 0,0-1 0 0 0,0 1 0 0 0,0-1 0 0 0,7-6 0 0 0,-4 2 178 0 0,0 0 1 0 0,0 0 0 0 0,-1-1 0 0 0,1-1-1 0 0,-2 1 1 0 0,1-1 0 0 0,-2 0 0 0 0,1-1-1 0 0,-1 1 1 0 0,0-1 0 0 0,-1 0 0 0 0,0 0-1 0 0,4-20 1 0 0,-5 18 64 0 0,-2 3-66 0 0,1 0-1 0 0,0 0 1 0 0,1 0-1 0 0,0 1 1 0 0,6-12-1 0 0,-8 19-105 0 0,1 2-7 0 0,1 1 0 0 0,-1 0-1 0 0,1 0 1 0 0,-1 0-1 0 0,0 0 1 0 0,0 0-1 0 0,0 0 1 0 0,0 1-1 0 0,0-1 1 0 0,0 1 0 0 0,-1-1-1 0 0,1 1 1 0 0,-1 0-1 0 0,2 3 1 0 0,6 9-162 0 0,-1-5-49 0 0,0-1 0 0 0,0 0-1 0 0,1 0 1 0 0,0-1-1 0 0,1 0 1 0 0,0-1-1 0 0,0 0 1 0 0,0 0-1 0 0,1-1 1 0 0,0-1-1 0 0,0 0 1 0 0,21 7-1 0 0,-26-11 202 0 0,-1 0-1 0 0,1 0 1 0 0,0 0-1 0 0,0 0 1 0 0,0-1-1 0 0,-1 0 0 0 0,1 0 1 0 0,0-1-1 0 0,0 1 1 0 0,-1-1-1 0 0,1-1 1 0 0,0 1-1 0 0,-1-1 0 0 0,1 0 1 0 0,-1 0-1 0 0,0 0 1 0 0,1-1-1 0 0,-1 0 1 0 0,0 0-1 0 0,-1 0 1 0 0,1-1-1 0 0,-1 0 0 0 0,1 0 1 0 0,-1 0-1 0 0,0 0 1 0 0,0 0-1 0 0,-1-1 1 0 0,1 0-1 0 0,2-5 0 0 0,3-8 238 0 0,-1 1 0 0 0,0-1-1 0 0,-2-1 1 0 0,0 1 0 0 0,-1-1-1 0 0,0 0 1 0 0,-2 0-1 0 0,0-1 1 0 0,-1-26 0 0 0,-1-10 2028 0 0,-14-111 1 0 0,11 154-1995 0 0,-30-189 3091 0 0,32 200-3268 0 0,-1 10-136 0 0,0-1-1 0 0,0 0 1 0 0,0 1 0 0 0,1-1-1 0 0,1 1 1 0 0,-1-1 0 0 0,1 1-1 0 0,0-1 1 0 0,4 12 0 0 0,-1 2-138 0 0,2 17-328 0 0,3-1 1 0 0,1 0-1 0 0,2 0 0 0 0,30 67 0 0 0,87 128-787 0 0,-116-212 1386 0 0,-13-19-43 0 0,0 0-1 0 0,0-1 1 0 0,0 1-1 0 0,1 0 0 0 0,-1-1 1 0 0,0 1-1 0 0,0 0 0 0 0,1-1 1 0 0,-1 1-1 0 0,1-1 1 0 0,-1 1-1 0 0,0-1 0 0 0,1 1 1 0 0,-1-1-1 0 0,1 1 1 0 0,0-1-1 0 0,-1 1 0 0 0,1-1 1 0 0,-1 0-1 0 0,1 1 1 0 0,-1-1-1 0 0,1 0 0 0 0,0 1 1 0 0,-1-1-1 0 0,1 0 1 0 0,0 0-1 0 0,-1 0 0 0 0,1 0 1 0 0,0 0-1 0 0,1 0 0 0 0,5-19 384 0 0,-5-47-116 0 0,-2 58-63 0 0,0-13-78 0 0,0 0 0 0 0,2 0 0 0 0,0 0 1 0 0,2 1-1 0 0,8-28 0 0 0,-11 43-221 0 0,1 0 0 0 0,0 1 0 0 0,0-1 0 0 0,0 1 0 0 0,1 0 0 0 0,0-1-1 0 0,0 1 1 0 0,0 0 0 0 0,0 1 0 0 0,0-1 0 0 0,1 1 0 0 0,5-5 0 0 0,-6 6-41 0 0,0 0 1 0 0,1 1-1 0 0,-1-1 1 0 0,0 1-1 0 0,1 0 1 0 0,-1 0 0 0 0,1 0-1 0 0,0 1 1 0 0,-1-1-1 0 0,1 1 1 0 0,-1 0-1 0 0,1 0 1 0 0,0 0-1 0 0,-1 0 1 0 0,1 1 0 0 0,-1-1-1 0 0,1 1 1 0 0,-1 0-1 0 0,5 2 1 0 0,-1-1 30 0 0,0 1 0 0 0,0 0 0 0 0,0 0 0 0 0,0 0 1 0 0,-1 1-1 0 0,0 0 0 0 0,1 1 0 0 0,-2-1 0 0 0,1 1 1 0 0,0 1-1 0 0,-1-1 0 0 0,0 1 0 0 0,0-1 0 0 0,-1 1 0 0 0,0 1 1 0 0,0-1-1 0 0,0 0 0 0 0,-1 1 0 0 0,0 0 0 0 0,0 0 0 0 0,0 0 1 0 0,-1 0-1 0 0,0 1 0 0 0,1 7 0 0 0,-2-6 133 0 0,0 0-1 0 0,-1 1 1 0 0,0-1-1 0 0,0 0 1 0 0,-1 0-1 0 0,0 1 1 0 0,-1-1 0 0 0,0 0-1 0 0,0 0 1 0 0,-1 0-1 0 0,0-1 1 0 0,0 1-1 0 0,-1-1 1 0 0,0 1-1 0 0,-1-1 1 0 0,0 0-1 0 0,0-1 1 0 0,-1 1-1 0 0,-6 6 1 0 0,3-6 85 0 0,1 0 0 0 0,-1-1 0 0 0,0-1 0 0 0,-1 1 0 0 0,0-1 0 0 0,0-1 0 0 0,0 0 0 0 0,0 0 0 0 0,-23 6 0 0 0,29-10-395 0 0,-1 0-1 0 0,0 0 1 0 0,0-1-1 0 0,0 1 1 0 0,0-1-1 0 0,0 0 1 0 0,1-1 0 0 0,-1 1-1 0 0,0-1 1 0 0,0 0-1 0 0,-6-2 1 0 0,8 2-469 0 0,-1-1-1 0 0,1 1 1 0 0,0-1 0 0 0,0 0 0 0 0,0 0-1 0 0,0-1 1 0 0,0 1 0 0 0,0-1-1 0 0,1 1 1 0 0,-1-1 0 0 0,1 0 0 0 0,-1 0-1 0 0,1 0 1 0 0,0 0 0 0 0,1 0-1 0 0,-4-6 1 0 0,-4-16-9011 0 0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2:06.7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28 4480 0 0,'-9'-28'22646'0'0,"9"28"-22576"0"0,-2 22 872 0 0,1 28-1004 0 0,4 1-22 0 0,1 0 1 0 0,3 0-1 0 0,3 0 0 0 0,19 62 1 0 0,-21-86-532 0 0,2-1 1 0 0,1 0-1 0 0,0 0 1 0 0,2-1-1 0 0,1-1 1 0 0,2 0 0 0 0,0-1-1 0 0,1-1 1 0 0,29 30-1 0 0,-38-45-291 0 0,0 0 0 0 0,0 0 0 0 0,1-1 0 0 0,12 8 0 0 0,-18-13-10 0 0,1 1 1 0 0,0 0 0 0 0,0-1-1 0 0,0 0 1 0 0,0 0 0 0 0,0 0-1 0 0,0 0 1 0 0,8 0 0 0 0,7-2-5426 0 0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2:07.2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399 208 2296 0 0,'0'0'2024'0'0,"18"-37"3730"0"0,-17 34-5590 0 0,5-8 342 0 0,0 0 0 0 0,-1-1 1 0 0,0 1-1 0 0,-1-1 0 0 0,-1 0 0 0 0,0-1 1 0 0,3-21-1 0 0,-7 32-300 0 0,1 0 1 0 0,-1 0-1 0 0,1 0 0 0 0,-1-1 1 0 0,0 1-1 0 0,1 0 0 0 0,-1 0 1 0 0,0 0-1 0 0,0 0 1 0 0,-1 1-1 0 0,1-1 0 0 0,0 0 1 0 0,-1 0-1 0 0,1 1 0 0 0,-1-1 1 0 0,1 1-1 0 0,-1-1 0 0 0,0 1 1 0 0,0-1-1 0 0,1 1 1 0 0,-1 0-1 0 0,0 0 0 0 0,0 0 1 0 0,0 0-1 0 0,-1 1 0 0 0,1-1 1 0 0,0 0-1 0 0,0 1 0 0 0,-4-1 1 0 0,-5-1 148 0 0,0 0 1 0 0,-1 1 0 0 0,1 0 0 0 0,-14 1-1 0 0,6 2-189 0 0,-1 0 1 0 0,2 2-1 0 0,-1 0 0 0 0,0 1 0 0 0,1 1 0 0 0,0 0 0 0 0,0 2 0 0 0,-25 14 0 0 0,31-16-169 0 0,0 1 0 0 0,1 1 0 0 0,0 0 0 0 0,0 0 0 0 0,1 1 0 0 0,1 0 0 0 0,-1 1-1 0 0,1 0 1 0 0,1 1 0 0 0,0-1 0 0 0,0 2 0 0 0,1-1 0 0 0,-6 13 0 0 0,12-19-92 0 0,-1 0-1 0 0,1-1 1 0 0,0 1 0 0 0,0 0-1 0 0,0 0 1 0 0,1 0 0 0 0,-1 0 0 0 0,1 0-1 0 0,1 0 1 0 0,-1 0 0 0 0,1 0-1 0 0,0 0 1 0 0,0 0 0 0 0,0 0 0 0 0,0 0-1 0 0,1 0 1 0 0,0-1 0 0 0,0 1-1 0 0,0-1 1 0 0,1 1 0 0 0,0-1 0 0 0,-1 0-1 0 0,2 0 1 0 0,-1 0 0 0 0,0 0-1 0 0,1-1 1 0 0,-1 1 0 0 0,1-1 0 0 0,0 0-1 0 0,0 0 1 0 0,1 0 0 0 0,-1-1-1 0 0,0 1 1 0 0,1-1 0 0 0,0 0 0 0 0,-1 0-1 0 0,1-1 1 0 0,0 0 0 0 0,0 1-1 0 0,0-2 1 0 0,0 1 0 0 0,0 0 0 0 0,0-1-1 0 0,0 0 1 0 0,0 0 0 0 0,0-1-1 0 0,0 1 1 0 0,0-1 0 0 0,0 0 0 0 0,0-1-1 0 0,-1 1 1 0 0,1-1 0 0 0,0 0-1 0 0,-1 0 1 0 0,1 0 0 0 0,-1-1 0 0 0,1 1-1 0 0,-1-1 1 0 0,7-7 0 0 0,-3 2 422 0 0,0-1 1 0 0,0-1-1 0 0,-1 0 1 0 0,0 0 0 0 0,-1 0-1 0 0,0-1 1 0 0,0 0 0 0 0,-2 0-1 0 0,1 0 1 0 0,5-22-1 0 0,8-19 1994 0 0,-17 50-1589 0 0,10 43 396 0 0,-6-18-977 0 0,2-1 1 0 0,0-1-1 0 0,2 1 1 0 0,0-1-1 0 0,1-1 1 0 0,1 0-1 0 0,1 0 0 0 0,27 33 1 0 0,-25-37-804 0 0,0-1-1 0 0,1-1 1 0 0,0 0-1 0 0,20 13 1 0 0,-22-18-1332 0 0,1-1 0 0 0,-1 0 0 0 0,2-1 0 0 0,-1-1-1 0 0,28 9 1 0 0,-20-10-7584 0 0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2:08.2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592 271 1536 0 0,'0'-37'6506'0'0,"0"22"-5359"0"0,0 1-1 0 0,-1 0 1 0 0,-1 0-1 0 0,0 0 1 0 0,-1 0-1 0 0,0 0 1 0 0,-7-15-1 0 0,7 22-977 0 0,0 1-1 0 0,0 1 1 0 0,-1-1 0 0 0,1 0-1 0 0,-1 1 1 0 0,0-1-1 0 0,-1 1 1 0 0,0 0-1 0 0,1 1 1 0 0,-1-1 0 0 0,-1 1-1 0 0,1 0 1 0 0,-1 0-1 0 0,1 1 1 0 0,-1-1-1 0 0,0 1 1 0 0,-8-2 0 0 0,-2 0-77 0 0,1 1 0 0 0,-1 1 1 0 0,0 0-1 0 0,-1 1 1 0 0,1 1-1 0 0,0 1 1 0 0,0 0-1 0 0,-1 1 1 0 0,1 1-1 0 0,0 0 0 0 0,0 1 1 0 0,0 1-1 0 0,1 0 1 0 0,-1 1-1 0 0,1 1 1 0 0,0 1-1 0 0,-22 12 1 0 0,24-12-37 0 0,1 0 0 0 0,1 1 1 0 0,0 0-1 0 0,0 1 1 0 0,0 0-1 0 0,1 0 1 0 0,0 1-1 0 0,1 1 0 0 0,0-1 1 0 0,1 2-1 0 0,0-1 1 0 0,1 1-1 0 0,0 0 0 0 0,1 1 1 0 0,0-1-1 0 0,1 1 1 0 0,1 0-1 0 0,0 1 1 0 0,0-1-1 0 0,-2 28 0 0 0,6-28-65 0 0,1 1 0 0 0,1-1-1 0 0,0 0 1 0 0,1 0 0 0 0,0 0-1 0 0,1-1 1 0 0,0 1-1 0 0,1-1 1 0 0,1 0 0 0 0,0 0-1 0 0,0-1 1 0 0,1 1 0 0 0,1-2-1 0 0,0 1 1 0 0,13 13 0 0 0,12 11-462 0 0,2-1 0 0 0,71 53 0 0 0,72 32-782 0 0,-125-87 967 0 0,-2 1-1 0 0,-2 3 0 0 0,-1 2 1 0 0,57 57-1 0 0,-98-86 401 0 0,0-1-1 0 0,0 1 0 0 0,0 1 1 0 0,-1-1-1 0 0,-1 1 1 0 0,0 0-1 0 0,0 0 1 0 0,-1 1-1 0 0,0-1 1 0 0,-1 1-1 0 0,0 0 1 0 0,-1 0-1 0 0,0 0 1 0 0,0 0-1 0 0,-1 0 1 0 0,-1 1-1 0 0,0-1 0 0 0,-1 0 1 0 0,0 0-1 0 0,0 1 1 0 0,-1-1-1 0 0,-1 0 1 0 0,0-1-1 0 0,0 1 1 0 0,-1 0-1 0 0,-1-1 1 0 0,0 0-1 0 0,0 0 1 0 0,-1 0-1 0 0,0-1 1 0 0,-13 16-1 0 0,10-13 33 0 0,-2 0 1 0 0,0 0-1 0 0,0-1 1 0 0,-1 0-1 0 0,0-1 1 0 0,-1-1-1 0 0,0 0 1 0 0,-1 0-1 0 0,0-1 0 0 0,0-1 1 0 0,0-1-1 0 0,-1 0 1 0 0,-27 7-1 0 0,31-10-477 0 0,-1-2-1 0 0,1 1 1 0 0,-1-1-1 0 0,0-1 1 0 0,1 0-1 0 0,-1-1 0 0 0,1 0 1 0 0,-16-4-1 0 0,16 2-771 0 0,0 0-1 0 0,0-1 1 0 0,1-1-1 0 0,-1 1 1 0 0,1-2 0 0 0,0 1-1 0 0,0-2 1 0 0,1 1-1 0 0,-11-10 1 0 0,-8-11-7005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0:53.2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0 906 312 0 0,'0'0'4546'0'0,"15"6"-2522"0"0,42 0 17 0 0,-55-5-1684 0 0,20 3 583 0 0,-3 1-593 0 0,0-2 0 0 0,0 0-1 0 0,0-1 1 0 0,25 0-1 0 0,86-7 192 0 0,-68 1-350 0 0,2185-195 718 0 0,-640 24-235 0 0,-204 60-420 0 0,445 45-256 0 0,-866 37 103 0 0,-322 7-9 0 0,1063 19-60 0 0,-1000 10 241 0 0,262 3 307 0 0,942 5-374 0 0,-1686-11-142 0 0,1247-2 329 0 0,348 12 6 0 0,-402 1-255 0 0,1082-61 178 0 0,-1635 25-286 0 0,750-14 423 0 0,429-11 34 0 0,-1001 28-364 0 0,995-42-57 0 0,-1807 50 33 0 0,1121-50-345 0 0,-1186 60 204 0 0,946-5-325 0 0,-849 18 355 0 0,519 0-29 0 0,-780-10 43 0 0,245-14-50 0 0,-260 15 52 0 0,0 0-27 0 0,83-3-65 0 0,-82 3 83 0 0,-1 0-8 0 0,21 0-2327 0 0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2:09.1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1 268 5456 0 0,'12'-39'16483'0'0,"-10"40"-16445"0"0,0 1-1 0 0,0-1 1 0 0,0 1 0 0 0,-1 0 0 0 0,1 0 0 0 0,-1 0 0 0 0,0 0 0 0 0,1 0 0 0 0,-1 0-1 0 0,0 0 1 0 0,0 0 0 0 0,0 0 0 0 0,0 1 0 0 0,-1-1 0 0 0,1 0 0 0 0,-1 1 0 0 0,1 2-1 0 0,1 3-105 0 0,4 3-91 0 0,-1 0 0 0 0,1 0 0 0 0,1 0 0 0 0,0-1-1 0 0,1 0 1 0 0,0 0 0 0 0,0-1 0 0 0,1 0 0 0 0,0-1 0 0 0,1 0 0 0 0,0 0 0 0 0,0-1-1 0 0,1 0 1 0 0,-1-1 0 0 0,1 0 0 0 0,1 0 0 0 0,-1-2 0 0 0,1 1 0 0 0,0-1 0 0 0,0-1-1 0 0,0 0 1 0 0,1-1 0 0 0,18 1 0 0 0,-27-3 279 0 0,1 0 1 0 0,0 0-1 0 0,0-1 0 0 0,0 1 0 0 0,0-1 1 0 0,-1 0-1 0 0,1-1 0 0 0,0 1 0 0 0,-1-1 1 0 0,1 0-1 0 0,-1 0 0 0 0,0 0 1 0 0,1-1-1 0 0,-1 0 0 0 0,0 1 0 0 0,-1-1 1 0 0,1-1-1 0 0,0 1 0 0 0,-1 0 0 0 0,0-1 1 0 0,0 0-1 0 0,0 0 0 0 0,0 0 1 0 0,-1 0-1 0 0,1 0 0 0 0,-1-1 0 0 0,0 1 1 0 0,0 0-1 0 0,-1-1 0 0 0,1 0 0 0 0,-1 1 1 0 0,1-11-1 0 0,2-10 515 0 0,-2-1 1 0 0,-1 0-1 0 0,-1 0 0 0 0,-7-47 0 0 0,5 51-417 0 0,11 77-152 0 0,2-2 1 0 0,27 81 0 0 0,58 132-416 0 0,0-37-437 0 0,52 145-772 0 0,-141-351 1464 0 0,0 0 1 0 0,-2 1-1 0 0,4 28 1 0 0,-8-47 85 0 0,-1 0 0 0 0,1 0 0 0 0,-1 0 0 0 0,0-1 0 0 0,0 1 0 0 0,0 0 0 0 0,-1 0 0 0 0,0 0 0 0 0,0 0 0 0 0,0-1 0 0 0,0 1 1 0 0,-1-1-1 0 0,0 1 0 0 0,0-1 0 0 0,0 1 0 0 0,0-1 0 0 0,-1 0 0 0 0,1 0 0 0 0,-1 0 0 0 0,0 0 0 0 0,-1-1 0 0 0,1 1 0 0 0,-4 2 0 0 0,2-4 46 0 0,1 0 1 0 0,0 0-1 0 0,-1-1 0 0 0,1 0 0 0 0,-1 1 0 0 0,1-2 1 0 0,-1 1-1 0 0,0-1 0 0 0,1 1 0 0 0,-1-1 0 0 0,0 0 1 0 0,1-1-1 0 0,-1 1 0 0 0,1-1 0 0 0,-1 0 1 0 0,0 0-1 0 0,1-1 0 0 0,0 1 0 0 0,-1-1 0 0 0,1 0 1 0 0,0 0-1 0 0,-5-3 0 0 0,-2-1 147 0 0,0-1 0 0 0,1 0 0 0 0,0-1-1 0 0,0 0 1 0 0,0 0 0 0 0,1-1 0 0 0,-8-10 0 0 0,7 4-83 0 0,1 1 0 0 0,1-2 0 0 0,0 1 0 0 0,1-1 0 0 0,0 0 0 0 0,2-1 0 0 0,0 1 0 0 0,0-1 1 0 0,2 0-1 0 0,0 0 0 0 0,1 0 0 0 0,1-1 0 0 0,1-31 0 0 0,5-18-255 0 0,3 1 0 0 0,19-79 0 0 0,-23 124 99 0 0,18-73 367 0 0,4 0 1 0 0,5 1-1 0 0,3 2 1 0 0,87-162-1 0 0,-118 247-295 0 0,0 0 0 0 0,1 0 0 0 0,0 0 0 0 0,0 0 0 0 0,1 1 0 0 0,0 0 0 0 0,-1 0 1 0 0,11-8-1 0 0,-13 12-28 0 0,0 0 1 0 0,0 0 0 0 0,1 0-1 0 0,-1 0 1 0 0,0 0 0 0 0,1 0 0 0 0,-1 0-1 0 0,1 1 1 0 0,-1 0 0 0 0,1-1 0 0 0,-1 1-1 0 0,1 0 1 0 0,0 0 0 0 0,-1 0-1 0 0,1 0 1 0 0,-1 1 0 0 0,1-1 0 0 0,-1 1-1 0 0,1 0 1 0 0,-1-1 0 0 0,0 1 0 0 0,1 0-1 0 0,-1 0 1 0 0,0 1 0 0 0,0-1-1 0 0,1 0 1 0 0,1 3 0 0 0,21 16-450 0 0,-2 1 0 0 0,0 1 1 0 0,-1 2-1 0 0,-1 0 0 0 0,-2 1 1 0 0,26 42-1 0 0,35 43-459 0 0,-80-110 923 0 0,0 0 0 0 0,0 0 0 0 0,0 0 0 0 0,0 0 1 0 0,0 0-1 0 0,0 0 0 0 0,0 0 0 0 0,0 0 0 0 0,0-1 0 0 0,0 1 1 0 0,0 0-1 0 0,0 0 0 0 0,0 0 0 0 0,0 0 0 0 0,0 0 0 0 0,0 0 1 0 0,0 0-1 0 0,0 0 0 0 0,0 0 0 0 0,0-1 0 0 0,0 1 0 0 0,0 0 1 0 0,0 0-1 0 0,0 0 0 0 0,0 0 0 0 0,0 0 0 0 0,0 0 0 0 0,0 0 1 0 0,0 0-1 0 0,1 0 0 0 0,-1 0 0 0 0,0-1 0 0 0,0 1 0 0 0,0 0 1 0 0,0 0-1 0 0,0 0 0 0 0,0 0 0 0 0,0 0 0 0 0,0 0 0 0 0,0 0 1 0 0,0 0-1 0 0,1 0 0 0 0,-1 0 0 0 0,0 0 0 0 0,0 0 0 0 0,0 0 1 0 0,0 0-1 0 0,0 0 0 0 0,0 0 0 0 0,0 0 0 0 0,0 0 0 0 0,0 0 1 0 0,1 0-1 0 0,-1 0 0 0 0,0 0 0 0 0,0 0 0 0 0,0 0 0 0 0,0 0 1 0 0,0 0-1 0 0,0 0 0 0 0,0 0 0 0 0,0 0 0 0 0,0 0 0 0 0,0 0 0 0 0,1 0 1 0 0,-1 1-1 0 0,0-20 319 0 0,-7-46 272 0 0,-1-31 189 0 0,7 68-749 0 0,2-1-1 0 0,1 1 0 0 0,2 0 1 0 0,0 0-1 0 0,2 1 0 0 0,1-1 1 0 0,1 1-1 0 0,13-27 0 0 0,-20 52-57 0 0,-1 0 0 0 0,1 1-1 0 0,0-1 1 0 0,1 0-1 0 0,-1 0 1 0 0,0 1 0 0 0,0-1-1 0 0,1 1 1 0 0,-1-1 0 0 0,1 1-1 0 0,-1 0 1 0 0,1-1-1 0 0,0 1 1 0 0,-1 0 0 0 0,1 0-1 0 0,0 0 1 0 0,0 0-1 0 0,0 0 1 0 0,0 1 0 0 0,0-1-1 0 0,0 1 1 0 0,0-1-1 0 0,0 1 1 0 0,0 0 0 0 0,0-1-1 0 0,0 1 1 0 0,0 0 0 0 0,0 0-1 0 0,0 1 1 0 0,0-1-1 0 0,0 0 1 0 0,0 1 0 0 0,0-1-1 0 0,0 1 1 0 0,0 0-1 0 0,0-1 1 0 0,0 1 0 0 0,0 0-1 0 0,-1 0 1 0 0,1 0-1 0 0,2 2 1 0 0,9 6-386 0 0,1 0 1 0 0,-1 1-1 0 0,-1 1 0 0 0,14 13 0 0 0,-15-13-190 0 0,55 57-3005 0 0,-11-11-1371 0 0,-16-21-1646 0 0,-27-27 1776 0 0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2:09.5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84 2056 0 0,'-3'-8'1778'0'0,"1"0"0"0"0,0 0 0 0 0,0 0 1 0 0,1 0-1 0 0,-1 0 0 0 0,2-1 0 0 0,-1 1 0 0 0,2-10 0 0 0,21 36-1007 0 0,-10 11-615 0 0,0 1 0 0 0,-2 1 1 0 0,9 46-1 0 0,0-3-44 0 0,8 15 109 0 0,62 139 0 0 0,-63-175-460 0 0,2 0 0 0 0,3-2 1 0 0,61 78-1 0 0,-89-125-263 0 0,26 27-474 0 0,-24-28-1067 0 0,-4-2 1532 0 0,0 0 0 0 0,1-1 1 0 0,-1 1-1 0 0,0 0 0 0 0,1-1 1 0 0,-1 1-1 0 0,1-1 0 0 0,-1 0 0 0 0,1 0 1 0 0,-1 1-1 0 0,2-1 0 0 0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2:09.8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99 211 1188 0 0,'-15'-3'2592'0'0,"4"1"-507"0"0,-1-1 0 0 0,1 0-1 0 0,-1-1 1 0 0,-17-8-1 0 0,28 12-1988 0 0,1 0-1 0 0,-1-1 1 0 0,0 0-1 0 0,1 1 1 0 0,-1-1-1 0 0,1 1 1 0 0,-1-1-1 0 0,1 0 0 0 0,-1 1 1 0 0,1-1-1 0 0,-1 0 1 0 0,1 0-1 0 0,0 1 1 0 0,-1-1-1 0 0,1 0 1 0 0,0 0-1 0 0,0 0 1 0 0,0 1-1 0 0,0-1 1 0 0,-1 0-1 0 0,1 0 1 0 0,0 0-1 0 0,0 1 1 0 0,1-1-1 0 0,-1 0 0 0 0,0 0 1 0 0,0 0-1 0 0,0 0 1 0 0,0 1-1 0 0,1-1 1 0 0,-1 0-1 0 0,0 0 1 0 0,1 1-1 0 0,-1-1 1 0 0,1 0-1 0 0,-1 1 1 0 0,1-1-1 0 0,-1 0 1 0 0,1 1-1 0 0,-1-1 0 0 0,1 0 1 0 0,-1 1-1 0 0,1-1 1 0 0,0 1-1 0 0,-1 0 1 0 0,2-2-1 0 0,35-25-194 0 0,-35 26 178 0 0,39-22-2202 0 0,2 2 0 0 0,66-24-1 0 0,-63 27-2049 0 0,-7 3-1550 0 0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2:10.1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163 141 616 0 0,'-131'-126'19595'0'0,"107"111"-17597"0"0,24 15-1976 0 0,0 0 1 0 0,-1 0-1 0 0,1 0 0 0 0,0 0 0 0 0,-1 0 1 0 0,1 0-1 0 0,0 1 0 0 0,-1-1 0 0 0,1 0 1 0 0,0 0-1 0 0,0 0 0 0 0,-1 0 1 0 0,1 1-1 0 0,0-1 0 0 0,-1 0 0 0 0,1 0 1 0 0,0 0-1 0 0,0 1 0 0 0,0-1 0 0 0,-1 0 1 0 0,1 1-1 0 0,0-1 0 0 0,0 0 0 0 0,0 0 1 0 0,0 1-1 0 0,-1-1 0 0 0,1 0 0 0 0,0 1 1 0 0,0-1-1 0 0,0 0 0 0 0,0 1 0 0 0,0-1 1 0 0,0 0-1 0 0,0 1 0 0 0,0-1 1 0 0,0 0-1 0 0,0 1 0 0 0,0-1 0 0 0,10 51 244 0 0,-8-42-200 0 0,17 56 64 0 0,3-1 0 0 0,43 86 0 0 0,77 116 242 0 0,-49-96-83 0 0,-66-128 260 0 0,-26-41-382 0 0,-3-14-99 0 0,2-1 0 0 0,-1 0 0 0 0,2 0 0 0 0,0 0 1 0 0,0 0-1 0 0,1 1 0 0 0,1-1 0 0 0,1 1 0 0 0,0-1 0 0 0,0 1 1 0 0,8-15-1 0 0,-11 24-80 0 0,1 1 1 0 0,-1-1 0 0 0,1 1-1 0 0,0 0 1 0 0,0-1 0 0 0,0 1-1 0 0,0 0 1 0 0,0 0 0 0 0,1 1-1 0 0,0-1 1 0 0,-1 0 0 0 0,1 1 0 0 0,0-1-1 0 0,0 1 1 0 0,0 0 0 0 0,1 0-1 0 0,-1 0 1 0 0,0 1 0 0 0,1-1-1 0 0,-1 1 1 0 0,1 0 0 0 0,0 0-1 0 0,-1 0 1 0 0,1 0 0 0 0,0 0-1 0 0,5 1 1 0 0,-1 1-314 0 0,1 0-1 0 0,-1 1 1 0 0,0 0 0 0 0,0 0-1 0 0,0 1 1 0 0,0 0 0 0 0,0 0-1 0 0,0 1 1 0 0,-1 0 0 0 0,13 9-1 0 0,23 18-3215 0 0,18 11-6750 0 0,-46-32 4418 0 0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2:10.5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 5048 0 0,'0'0'23357'0'0,"3"-8"-24732"0"0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2:14.7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148 74 644 0 0,'0'0'4815'0'0,"33"-23"2885"0"0,-30 20-7325 0 0,-1 1 0 0 0,0 0-1 0 0,1-1 1 0 0,-1 1 0 0 0,0-1-1 0 0,-1 0 1 0 0,1 1 0 0 0,0-1 0 0 0,-1 0-1 0 0,0 0 1 0 0,1 0 0 0 0,-1 0-1 0 0,0-1 1 0 0,-1 1 0 0 0,2-4-1 0 0,-2 6 169 0 0,-10 2-487 0 0,1 0 0 0 0,0 1-1 0 0,-1 0 1 0 0,1 0 0 0 0,0 1-1 0 0,1 0 1 0 0,-1 1 0 0 0,0 0-1 0 0,1 1 1 0 0,0-1 0 0 0,0 1-1 0 0,0 1 1 0 0,1 0 0 0 0,0 0-1 0 0,0 0 1 0 0,0 1 0 0 0,1 0 0 0 0,0 0-1 0 0,0 0 1 0 0,1 1 0 0 0,0 0-1 0 0,0 0 1 0 0,1 1 0 0 0,-7 17-1 0 0,8-19-9 0 0,0 0 0 0 0,0 1 1 0 0,1-1-1 0 0,0 1 0 0 0,0 0 0 0 0,1 0 0 0 0,0 0 0 0 0,1 0 0 0 0,-1-1 0 0 0,1 1 0 0 0,1 0 0 0 0,0 0 0 0 0,0 0 0 0 0,0 0 0 0 0,1 0 0 0 0,0-1 0 0 0,1 1 0 0 0,-1-1 0 0 0,2 1 0 0 0,-1-1 0 0 0,1 0 0 0 0,0 0 0 0 0,0-1 0 0 0,1 1 1 0 0,0-1-1 0 0,0 0 0 0 0,0 0 0 0 0,1-1 0 0 0,12 10 0 0 0,-4-6-4 0 0,1 0 0 0 0,0-2 0 0 0,1 1 1 0 0,-1-2-1 0 0,1 0 0 0 0,1-1 0 0 0,28 5 1 0 0,-37-9-60 0 0,0 0 1 0 0,1 0 0 0 0,-1 0 0 0 0,0-1 0 0 0,1 0-1 0 0,-1-1 1 0 0,1 0 0 0 0,-1 0 0 0 0,0-1-1 0 0,0 0 1 0 0,0 0 0 0 0,0-1 0 0 0,0 0 0 0 0,0 0-1 0 0,-1-1 1 0 0,1 0 0 0 0,9-8 0 0 0,-13 9 4 0 0,-1 0 0 0 0,0 0 0 0 0,-1 0 1 0 0,1 0-1 0 0,0 0 0 0 0,-1-1 0 0 0,0 1 1 0 0,0-1-1 0 0,0 0 0 0 0,0 1 0 0 0,0-1 1 0 0,-1 0-1 0 0,0 0 0 0 0,0 0 0 0 0,0 0 0 0 0,0-1 1 0 0,0-4-1 0 0,-1 2 27 0 0,-1-1-1 0 0,1 0 1 0 0,-1 1 0 0 0,0-1-1 0 0,-1 0 1 0 0,0 1 0 0 0,0 0 0 0 0,-7-14-1 0 0,1 6 67 0 0,0 0 0 0 0,-1 0 0 0 0,0 1 0 0 0,-1 0 0 0 0,-1 1-1 0 0,0 0 1 0 0,-26-21 0 0 0,24 24-528 0 0,-1 0 0 0 0,0 1-1 0 0,-1 1 1 0 0,-21-9 0 0 0,35 17 314 0 0,1 0 1 0 0,-1 0-1 0 0,1 0 0 0 0,-1 0 1 0 0,1 0-1 0 0,-1 0 0 0 0,1 0 0 0 0,0 0 1 0 0,-1 0-1 0 0,1 1 0 0 0,-1-1 1 0 0,1 0-1 0 0,-1 0 0 0 0,1 0 1 0 0,0 0-1 0 0,-1 1 0 0 0,1-1 1 0 0,0 0-1 0 0,-1 0 0 0 0,1 1 1 0 0,-1-1-1 0 0,1 0 0 0 0,0 1 1 0 0,0-1-1 0 0,-1 0 0 0 0,1 1 1 0 0,0-1-1 0 0,0 0 0 0 0,-1 1 1 0 0,1-1-1 0 0,0 1 0 0 0,0-1 0 0 0,0 0 1 0 0,0 1-1 0 0,-1-1 0 0 0,1 1 1 0 0,0 0-1 0 0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2:15.6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37 251 804 0 0,'14'-26'6952'0'0,"-4"-12"-1244"0"0,-3 8-2556 0 0,-6 28-2877 0 0,0-1-1 0 0,0 1 0 0 0,-1 0 1 0 0,1 0-1 0 0,-1 0 0 0 0,1 0 1 0 0,-1-1-1 0 0,0 1 1 0 0,0 0-1 0 0,0 0 0 0 0,-1-5 1 0 0,1 7-231 0 0,0 0 1 0 0,-1-1 0 0 0,1 1-1 0 0,0 0 1 0 0,0-1 0 0 0,0 1-1 0 0,-1 0 1 0 0,1 0-1 0 0,0-1 1 0 0,-1 1 0 0 0,1 0-1 0 0,0 0 1 0 0,0-1 0 0 0,-1 1-1 0 0,1 0 1 0 0,0 0 0 0 0,-1 0-1 0 0,1 0 1 0 0,-1-1-1 0 0,1 1 1 0 0,0 0 0 0 0,-1 0-1 0 0,1 0 1 0 0,0 0 0 0 0,-1 0-1 0 0,1 0 1 0 0,-1 0 0 0 0,1 0-1 0 0,0 0 1 0 0,-1 0 0 0 0,1 0-1 0 0,0 1 1 0 0,-1-1-1 0 0,1 0 1 0 0,0 0 0 0 0,-1 0-1 0 0,0 1 1 0 0,-2 0 33 0 0,0 1 0 0 0,-1 0 0 0 0,1 1 0 0 0,0-1 0 0 0,0 1 1 0 0,1-1-1 0 0,-1 1 0 0 0,0 0 0 0 0,1 0 0 0 0,0 0 0 0 0,-4 5 0 0 0,3-2-103 0 0,0-1 0 0 0,0 1 0 0 0,1-1 0 0 0,0 1 0 0 0,0 0 0 0 0,0 0 0 0 0,1 0 0 0 0,0 0 0 0 0,0 0 0 0 0,0 0 0 0 0,1 0 1 0 0,-1 0-1 0 0,2 1 0 0 0,-1-1 0 0 0,1 0 0 0 0,0 0 0 0 0,0 0 0 0 0,0 0 0 0 0,1 0 0 0 0,0 0 0 0 0,0-1 0 0 0,1 1 0 0 0,0 0 0 0 0,0-1 0 0 0,0 0 0 0 0,0 0 0 0 0,1 0 0 0 0,0 0 0 0 0,0 0 0 0 0,0-1 0 0 0,1 0 0 0 0,-1 0 0 0 0,1 0 0 0 0,0 0 0 0 0,0-1 0 0 0,1 0 1 0 0,-1 0-1 0 0,0 0 0 0 0,1 0 0 0 0,0-1 0 0 0,0 0 0 0 0,0-1 0 0 0,0 1 0 0 0,0-1 0 0 0,0 0 0 0 0,0 0 0 0 0,0-1 0 0 0,0 0 0 0 0,0 0 0 0 0,1-1 0 0 0,-1 1 0 0 0,0-1 0 0 0,0 0 0 0 0,11-4 0 0 0,-12 3 22 0 0,0 1-1 0 0,0-1 1 0 0,0 0-1 0 0,0 0 1 0 0,0 0-1 0 0,0-1 1 0 0,0 0-1 0 0,-1 0 1 0 0,0 0-1 0 0,1 0 1 0 0,-1-1-1 0 0,0 0 1 0 0,-1 0-1 0 0,1 0 1 0 0,-1 0-1 0 0,1 0 1 0 0,-1-1-1 0 0,-1 1 1 0 0,1-1-1 0 0,-1 0 1 0 0,1 0-1 0 0,-1 0 1 0 0,-1 0-1 0 0,1 0 1 0 0,-1-1-1 0 0,0 1 1 0 0,0 0-1 0 0,0-1 1 0 0,-1 1-1 0 0,0 0 1 0 0,0-1-1 0 0,0 1 1 0 0,-1-1-1 0 0,0 1 1 0 0,-2-8-1 0 0,0 0 213 0 0,-1 0-1 0 0,-1 1 0 0 0,0 0 0 0 0,-1 0 0 0 0,0 0 0 0 0,-1 1 0 0 0,0-1 0 0 0,-1 2 0 0 0,0-1 0 0 0,0 1 0 0 0,-1 0 0 0 0,-1 1 0 0 0,-15-13 0 0 0,-17-5-795 0 0,15 13-6452 0 0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2:17.5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3431 296 0 0,'0'0'8641'0'0,"36"-14"-2358"0"0,297-63-2294 0 0,302-65-3564 0 0,-212 74 211 0 0,-420 67-523 0 0,13-3 269 0 0,-12 3-267 0 0,0 0 0 0 0,-1-1 0 0 0,1 1 0 0 0,-1-1-1 0 0,0 0 1 0 0,1 0 0 0 0,-1 0 0 0 0,0 0 0 0 0,0-1 0 0 0,0 1 0 0 0,-1-1 0 0 0,1 0 0 0 0,-1 0 0 0 0,1 0 0 0 0,-1 0 0 0 0,0 0 0 0 0,0 0 0 0 0,0-1 0 0 0,-1 1 0 0 0,1 0 0 0 0,-1-1 0 0 0,0 0 0 0 0,2-6 0 0 0,9-31 831 0 0,-2 1 1 0 0,-2-1-1 0 0,5-59 0 0 0,2-12 656 0 0,-9 74-1259 0 0,-4 22-261 0 0,0 0-1 0 0,1 1 1 0 0,9-25 0 0 0,-12 39-83 0 0,0 1 0 0 0,0-1 1 0 0,1 1-1 0 0,-1-1 0 0 0,1 1 0 0 0,-1 0 1 0 0,0-1-1 0 0,1 1 0 0 0,-1-1 1 0 0,1 1-1 0 0,-1 0 0 0 0,1 0 0 0 0,-1-1 1 0 0,1 1-1 0 0,-1 0 0 0 0,1 0 0 0 0,-1-1 1 0 0,1 1-1 0 0,-1 0 0 0 0,1 0 1 0 0,-1 0-1 0 0,1 0 0 0 0,-1 0 0 0 0,1 0 1 0 0,0 0-1 0 0,-1 0 0 0 0,1 0 1 0 0,-1 0-1 0 0,1 0 0 0 0,-1 0 0 0 0,1 0 1 0 0,-1 0-1 0 0,1 1 0 0 0,0-1 0 0 0,-1 0 1 0 0,1 0-1 0 0,-1 1 0 0 0,0-1 1 0 0,2 1-1 0 0,17 13 50 0 0,174 207 46 0 0,-64-67-82 0 0,-66-81 2 0 0,-26-30 109 0 0,1-1 1 0 0,52 44-1 0 0,-89-85-115 0 0,0 0 0 0 0,0 0-1 0 0,0 0 1 0 0,0-1-1 0 0,0 1 1 0 0,0 0 0 0 0,0-1-1 0 0,0 1 1 0 0,0-1 0 0 0,0 1-1 0 0,0-1 1 0 0,1 0-1 0 0,-1 1 1 0 0,0-1 0 0 0,0 0-1 0 0,0 0 1 0 0,1 0-1 0 0,-1 0 1 0 0,0 0 0 0 0,0 0-1 0 0,0 0 1 0 0,1 0-1 0 0,-1-1 1 0 0,0 1 0 0 0,0 0-1 0 0,0-1 1 0 0,0 1 0 0 0,2-1-1 0 0,-1-1-2 0 0,1 0 1 0 0,-1 0-1 0 0,0 0 0 0 0,0 0 0 0 0,0-1 1 0 0,0 1-1 0 0,0-1 0 0 0,-1 1 0 0 0,1-1 1 0 0,-1 1-1 0 0,2-5 0 0 0,3-9-5 0 0,-1-1 0 0 0,0 1-1 0 0,2-19 1 0 0,-6 32 7 0 0,35-245 862 0 0,-7 40 508 0 0,-29 206-1386 0 0,1 0 0 0 0,-1 1 0 0 0,0-1 0 0 0,1 0 1 0 0,0 1-1 0 0,-1-1 0 0 0,1 1 0 0 0,0-1 0 0 0,0 1 0 0 0,0-1 0 0 0,0 1 0 0 0,0-1 0 0 0,0 1 0 0 0,0 0 1 0 0,1 0-1 0 0,-1-1 0 0 0,0 1 0 0 0,1 0 0 0 0,-1 0 0 0 0,1 0 0 0 0,-1 1 0 0 0,1-1 0 0 0,-1 0 1 0 0,1 1-1 0 0,0-1 0 0 0,-1 0 0 0 0,1 1 0 0 0,0 0 0 0 0,-1-1 0 0 0,1 1 0 0 0,0 0 0 0 0,0 0 1 0 0,-1 0-1 0 0,1 0 0 0 0,0 1 0 0 0,2-1 0 0 0,9 2-5 0 0,0 1 1 0 0,-1 0-1 0 0,1 0 1 0 0,12 6-1 0 0,0 0-38 0 0,41 9-140 0 0,0-3 1 0 0,1-3-1 0 0,0-3 0 0 0,1-2 1 0 0,0-4-1 0 0,0-3 0 0 0,0-2 0 0 0,104-18 1 0 0,276-69-1646 0 0,-71 13 219 0 0,94-41-342 0 0,-365 85 2623 0 0,-104 31-626 0 0,48-13 94 0 0,-48 14-124 0 0,44-14 1294 0 0,-44 13-1215 0 0,0-1 0 0 0,0 0 0 0 0,0 1 0 0 0,0-1 0 0 0,-1 0 0 0 0,1 0 0 0 0,0 1 0 0 0,-1-1 0 0 0,1-1 0 0 0,-1 1 0 0 0,0 0 0 0 0,0 0 0 0 0,0 0 0 0 0,0-1 0 0 0,0 1-1 0 0,0-1 1 0 0,-1 1 0 0 0,1 0 0 0 0,-1-1 0 0 0,1 1 0 0 0,-1-1 0 0 0,0-3 0 0 0,-4-59 287 0 0,3 57-307 0 0,-74-411 217 0 0,-31 7-213 0 0,72 289 32 0 0,-75-299-14 0 0,82 296 28 0 0,-14-176-1 0 0,32 206 132 0 0,-38-157 0 0 0,31 181-2543 0 0,2 112-14489 0 0,10-16 7259 0 0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2:19.6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3471 140 0 0,'0'0'17434'0'0,"18"-7"-16714"0"0,515-84 75 0 0,-307 59-802 0 0,573-79 2128 0 0,-767 108-1757 0 0,-27 4-211 0 0,0-2 0 0 0,0 1 0 0 0,0 0 0 0 0,0-1 0 0 0,1 0 0 0 0,-2 0-1 0 0,1 0 1 0 0,0-1 0 0 0,0 0 0 0 0,0 0 0 0 0,8-5 0 0 0,-8 0-84 0 0,-1-1 0 0 0,0 1 0 0 0,0-1 0 0 0,-1 0-1 0 0,0 0 1 0 0,0-1 0 0 0,-1 1 0 0 0,0 0 0 0 0,-1-1 0 0 0,1-16-1 0 0,1 8-43 0 0,17-120 187 0 0,31-151 2067 0 0,-51 287-2280 0 0,0 1 1 0 0,0-1-1 0 0,0 0 1 0 0,1 0-1 0 0,-1 0 0 0 0,0 0 1 0 0,1 0-1 0 0,-1 0 1 0 0,0 0-1 0 0,1 0 0 0 0,-1 1 1 0 0,1-1-1 0 0,0 0 0 0 0,-1 0 1 0 0,1 1-1 0 0,-1-1 1 0 0,1 0-1 0 0,0 1 0 0 0,0-1 1 0 0,-1 1-1 0 0,1-1 0 0 0,0 1 1 0 0,0-1-1 0 0,0 1 1 0 0,0-1-1 0 0,-1 1 0 0 0,2-1 1 0 0,0 1-1 0 0,0 1 1 0 0,-1-1-1 0 0,1 0 1 0 0,0 1-1 0 0,-1-1 1 0 0,1 1 0 0 0,-1-1-1 0 0,1 1 1 0 0,-1 0-1 0 0,1-1 1 0 0,-1 1-1 0 0,1 0 1 0 0,-1 0-1 0 0,2 2 1 0 0,8 7 6 0 0,0 1 0 0 0,17 23 0 0 0,-19-23 8 0 0,69 81 59 0 0,218 239 210 0 0,-294-329-235 0 0,-1 0 0 0 0,1 0 0 0 0,-1-1 0 0 0,1 1-1 0 0,0-1 1 0 0,0 0 0 0 0,-1 0 0 0 0,1 1 0 0 0,0-1 0 0 0,0 0 0 0 0,0 0-1 0 0,0-1 1 0 0,0 1 0 0 0,0 0 0 0 0,1-1 0 0 0,-1 1 0 0 0,0-1 0 0 0,0 0-1 0 0,0 1 1 0 0,4-1 0 0 0,-4-1-19 0 0,0 0-1 0 0,0 0 0 0 0,0-1 1 0 0,0 1-1 0 0,0 0 0 0 0,0-1 1 0 0,0 1-1 0 0,0-1 1 0 0,-1 1-1 0 0,1-1 0 0 0,0 0 1 0 0,-1 0-1 0 0,0 0 0 0 0,1 0 1 0 0,-1 0-1 0 0,0 0 1 0 0,0 0-1 0 0,2-4 0 0 0,14-40 607 0 0,-2-1 1 0 0,-2 0-1 0 0,13-93 0 0 0,4-10 351 0 0,-30 147-986 0 0,1 0 0 0 0,0 0 0 0 0,-1 0 0 0 0,1 0 0 0 0,1 0 0 0 0,-1 0 1 0 0,0 1-1 0 0,1-1 0 0 0,-1 0 0 0 0,1 1 0 0 0,0-1 0 0 0,0 1 0 0 0,0 0 1 0 0,0-1-1 0 0,0 1 0 0 0,1 0 0 0 0,-1 0 0 0 0,1 1 0 0 0,-1-1 0 0 0,1 0 0 0 0,0 1 1 0 0,-1 0-1 0 0,1-1 0 0 0,0 1 0 0 0,0 0 0 0 0,0 0 0 0 0,0 1 0 0 0,0-1 1 0 0,0 1-1 0 0,0-1 0 0 0,0 1 0 0 0,0 0 0 0 0,5 1 0 0 0,8 1 65 0 0,1 1 0 0 0,-1 0 1 0 0,1 2-1 0 0,-1 0 0 0 0,17 8 0 0 0,9 2-122 0 0,16 3-95 0 0,-1-3 0 0 0,2-2 0 0 0,0-3-1 0 0,0-2 1 0 0,1-3 0 0 0,-1-3 0 0 0,1-2 0 0 0,0-3-1 0 0,69-12 1 0 0,285-89-784 0 0,-6 2-565 0 0,-355 93 1440 0 0,19-3 382 0 0,-1-3 1 0 0,91-31-1 0 0,-160 45-275 0 0,-1 0 0 0 0,1 0-1 0 0,-1 0 1 0 0,1 0 0 0 0,-1 0 0 0 0,0 0 0 0 0,0 0-1 0 0,1-1 1 0 0,-1 1 0 0 0,0 0 0 0 0,0-1-1 0 0,0 1 1 0 0,0-1 0 0 0,0 0 0 0 0,-1 1 0 0 0,1-1-1 0 0,0 1 1 0 0,-1-1 0 0 0,1 0 0 0 0,-1 0-1 0 0,0 1 1 0 0,1-1 0 0 0,-1 0 0 0 0,0 0 0 0 0,0 1-1 0 0,0-1 1 0 0,0 0 0 0 0,-1 0 0 0 0,1 1-1 0 0,0-1 1 0 0,-2-2 0 0 0,-17-54 411 0 0,18 55-427 0 0,-287-777 221 0 0,-2-175-550 0 0,174 521 481 0 0,86 283-410 0 0,30 149 98 0 0,0 1 3 0 0,0 1 1 0 0,0-1 0 0 0,0 1 0 0 0,0-1-1 0 0,0 1 1 0 0,1-1 0 0 0,-1 1 0 0 0,-1-1 0 0 0,1 1-1 0 0,0-1 1 0 0,0 1 0 0 0,0-1 0 0 0,0 1-1 0 0,0-1 1 0 0,0 1 0 0 0,-1-1 0 0 0,1 1 0 0 0,0-1-1 0 0,0 1 1 0 0,-1-1 0 0 0,1 1 0 0 0,0-1-1 0 0,-1 1 1 0 0,1 0 0 0 0,0-1 0 0 0,-1 1 0 0 0,1-1-1 0 0,0 1 1 0 0,-1 0 0 0 0,1 0 0 0 0,-1-1-1 0 0,1 1 1 0 0,-1 0 0 0 0,1 0 0 0 0,-1-1 0 0 0,1 1-1 0 0,-1 0 1 0 0,0 0 0 0 0,-22 11-3578 0 0,-24 33-5610 0 0,22-16-1461 0 0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2:20.6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85 1468 0 0,'-36'-12'13251'0'0,"17"9"-10513"0"0,5 1-1262 0 0,27-5-933 0 0,56-12-643 0 0,2 4 0 0 0,130-12 0 0 0,-198 27 38 0 0,-25 5-71 0 0,12-4-70 0 0,-185 17 26 0 0,115-5-5727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0:54.8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385 92 1836 0 0,'3'-35'13123'0'0,"-2"29"-11801"0"0,-1 5-1174 0 0,1 0 1 0 0,-1 0-1 0 0,1 0 0 0 0,-1-1 0 0 0,1 1 0 0 0,-1 0 1 0 0,0 0-1 0 0,0 0 0 0 0,0-1 0 0 0,0 1 1 0 0,0 0-1 0 0,0 0 0 0 0,0 0 0 0 0,0 0 0 0 0,0-1 1 0 0,0 1-1 0 0,-1 0 0 0 0,1 0 0 0 0,0 0 1 0 0,-1 0-1 0 0,1 0 0 0 0,-1 0 0 0 0,0-1 1 0 0,1 1-1 0 0,-1 0 0 0 0,0 1 0 0 0,1-1 0 0 0,-1 0 1 0 0,0 0-1 0 0,0 0 0 0 0,0 0 0 0 0,-1-1 1 0 0,0 2-123 0 0,-42 11 20 0 0,27-4-6 0 0,0 1 0 0 0,0 1 1 0 0,1 0-1 0 0,0 1 0 0 0,1 1 0 0 0,0 1 0 0 0,1 0 0 0 0,-17 18 0 0 0,13-12 75 0 0,1 2 0 0 0,0 0 0 0 0,2 1 0 0 0,1 0 0 0 0,0 1 0 0 0,1 1 0 0 0,2 0-1 0 0,0 1 1 0 0,2 0 0 0 0,0 0 0 0 0,2 1 0 0 0,1 0 0 0 0,1 0 0 0 0,0 1 0 0 0,3 0 0 0 0,0-1 0 0 0,1 1 0 0 0,1 0 0 0 0,2 0 0 0 0,1 0 0 0 0,0-1 0 0 0,2 1-1 0 0,1-1 1 0 0,2 0 0 0 0,17 43 0 0 0,-10-37 34 0 0,0-1 0 0 0,2-1 0 0 0,1 0 0 0 0,2-1 0 0 0,0-2 0 0 0,2 0 0 0 0,37 35 0 0 0,-38-42-42 0 0,1-1 0 0 0,1-1 0 0 0,1-1 0 0 0,0-1-1 0 0,1-1 1 0 0,1-1 0 0 0,0-1 0 0 0,1-1 0 0 0,33 8-1 0 0,-44-15-107 0 0,1-1-1 0 0,0-1 0 0 0,0 0 1 0 0,-1-1-1 0 0,1-1 0 0 0,0-1 1 0 0,0 0-1 0 0,0-1 0 0 0,0-1 1 0 0,19-5-1 0 0,-15 1-88 0 0,0-1 0 0 0,0 0 1 0 0,-1-2-1 0 0,-1 0 0 0 0,0-1 1 0 0,0-1-1 0 0,23-20 0 0 0,-22 15 0 0 0,0-1-1 0 0,-2-1 1 0 0,0-1-1 0 0,-1-1 1 0 0,-1 0-1 0 0,-1-1 1 0 0,0-1-1 0 0,-2 0 1 0 0,-1-1 0 0 0,-1 0-1 0 0,-1-1 1 0 0,-1 0-1 0 0,9-41 1 0 0,-14 40 52 0 0,-2 0 0 0 0,0 0 1 0 0,-2 0-1 0 0,0 0 0 0 0,-2 0 1 0 0,-1 0-1 0 0,-2 0 0 0 0,0 0 0 0 0,-1 1 1 0 0,-16-40-1 0 0,5 26-40 0 0,-1 1 0 0 0,-1 1 0 0 0,-2 1 0 0 0,-2 1 0 0 0,-51-60 1 0 0,63 81 55 0 0,-1 1 1 0 0,-1 0-1 0 0,0 1 1 0 0,0 1-1 0 0,-1 0 1 0 0,-1 0-1 0 0,1 1 1 0 0,-2 1-1 0 0,0 1 1 0 0,0 0-1 0 0,0 1 1 0 0,-1 1-1 0 0,0 1 1 0 0,0 0-1 0 0,-21-3 0 0 0,12 5-320 0 0,0 0-1 0 0,-1 2 1 0 0,1 1-1 0 0,0 1 1 0 0,-1 1-1 0 0,1 2 1 0 0,-46 11-1 0 0,69-13-147 0 0,-1 0-1 0 0,0-1 0 0 0,1 1 1 0 0,0 0-1 0 0,-1 1 0 0 0,1-1 0 0 0,0 0 1 0 0,-3 4-1 0 0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2:28.9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97 157 1184 0 0,'-41'-64'6686'0'0,"9"11"-4983"0"0,31 51-1692 0 0,0 0 84 0 0,1 0-1 0 0,-1 1 1 0 0,1-1-1 0 0,-1 0 1 0 0,0 0-1 0 0,0 0 1 0 0,0 1 0 0 0,0-1-1 0 0,0 0 1 0 0,0 1-1 0 0,-3-4 1 0 0,-5-8 4571 0 0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2:30.6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73 1428 0 0,'-6'-35'8034'0'0,"-1"-2"-5828"0"0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2:30.9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2248 0 0,'9'39'4390'0'0,"5"50"0"0"0,-5-28-4826 0 0,3-1-5122 0 0,-7-47 2928 0 0</inkml:trace>
  <inkml:trace contextRef="#ctx0" brushRef="#br0" timeOffset="1">121 672 1488 0 0,'1'10'1119'0'0,"-1"-1"0"0"0,1 1 0 0 0,1-1 0 0 0,0 0 1 0 0,0 0-1 0 0,6 16 0 0 0,28 46-4405 0 0,-29-59 1530 0 0,0 1-120 0 0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2:31.2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1680 0 0,'31'104'10256'0'0,"-20"-61"-10240"0"0,1-1-5963 0 0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1:30.9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93 1884 0 0,'-19'-74'11937'0'0,"18"73"-11427"0"0,-3-16 2542 0 0,10 27-2730 0 0,-1 0 1 0 0,0 1-1 0 0,0 0 1 0 0,-1 0-1 0 0,-1 0 1 0 0,0 1-1 0 0,0-1 1 0 0,1 16-1 0 0,4 11 59 0 0,62 335 1164 0 0,-40-189-999 0 0,166 1106 3995 0 0,-41-199-1134 0 0,-73-457-2496 0 0,-34 5 193 0 0,-40-511-1057 0 0,42 316-132 0 0,-49-423-2541 0 0,-24-69-14117 0 0,9 13 5834 0 0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1:33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23 864 0 0,'1'-22'21048'0'0,"36"25"-20540"0"0,0 2 0 0 0,-1 2-1 0 0,1 1 1 0 0,-1 2 0 0 0,50 21 0 0 0,-1-2-225 0 0,906 336 486 0 0,-772-278-673 0 0,369 158 1560 0 0,614 355-1 0 0,-488-267 247 0 0,-489-237-1770 0 0,226 112-48 0 0,-434-200-103 0 0,-14-7 7 0 0,0 0 0 0 0,0 0 0 0 0,-1 0 0 0 0,1 1 0 0 0,0-1 0 0 0,-1 1 1 0 0,1-1-1 0 0,-1 1 0 0 0,0 0 0 0 0,1 0 0 0 0,-1 0 0 0 0,0 0 0 0 0,0 0 0 0 0,0 1 0 0 0,2 2 0 0 0,-4-3 15 0 0,0 0-1 0 0,0 0 0 0 0,0 0 1 0 0,0 0-1 0 0,0 0 0 0 0,0 0 1 0 0,-1 0-1 0 0,1 0 0 0 0,-1 0 1 0 0,1 0-1 0 0,-1 0 1 0 0,0 0-1 0 0,0-1 0 0 0,0 1 1 0 0,0 0-1 0 0,0 0 0 0 0,0-1 1 0 0,0 1-1 0 0,-2 1 0 0 0,-28 32 12 0 0,30-34-11 0 0,-32 30 22 0 0,-1-2 1 0 0,-1-1-1 0 0,-62 37 1 0 0,-127 57 7 0 0,153-85-26 0 0,-222 122 166 0 0,-286 208 0 0 0,-27 89 60 0 0,436-319-178 0 0,-222 168 143 0 0,128-126-65 0 0,-144 104-92 0 0,284-192-295 0 0,-111 86-444 0 0,107-86-129 0 0,79-59 656 0 0,-62 53 0 0 0,-56 52 278 0 0,81-75 16 0 0,84-61-103 0 0,-24 19 319 0 0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1:34.0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76 1296 0 0,'14'-14'22694'0'0,"94"-7"-22153"0"0,197-11 0 0 0,112 24-2254 0 0,-415 8 1350 0 0,21 1-1689 0 0,-15-1-1432 0 0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1:35.0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37 184 2000 0 0,'-36'-20'17072'0'0,"36"19"-16948"0"0,0 1 0 0 0,0-1 0 0 0,0 0 1 0 0,0 0-1 0 0,0 1 0 0 0,0-1 0 0 0,0 0 1 0 0,0 0-1 0 0,1 1 0 0 0,-1-1 1 0 0,0 0-1 0 0,1 0 0 0 0,-1 1 0 0 0,0-1 1 0 0,1 0-1 0 0,-1 1 0 0 0,1-1 0 0 0,-1 1 1 0 0,1-1-1 0 0,0 0 0 0 0,-1 1 0 0 0,1-1 1 0 0,-1 1-1 0 0,1 0 0 0 0,0-1 0 0 0,-1 1 1 0 0,1-1-1 0 0,1 1 0 0 0,-2-1-90 0 0,17-8 434 0 0,1 0 0 0 0,0 1 0 0 0,0 1 0 0 0,1 0-1 0 0,0 1 1 0 0,0 2 0 0 0,37-6 0 0 0,-9 1-142 0 0,101-16 68 0 0,187-10 1 0 0,-292 29-333 0 0,-27 4-1373 0 0,4-1 3509 0 0,-10 1-2756 0 0,1 0-3621 0 0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1:35.5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45 122 552 0 0,'-19'-48'11256'0'0,"0"-8"-1018"0"0,19 55-9750 0 0,-7-16 2023 0 0,95 390 1053 0 0,-48-121-2696 0 0,-1 37 462 0 0,-22-180-1130 0 0,-17-108-663 0 0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1:37.8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1658 16 880 0 0,'0'0'10992'0'0,"-12"-15"-9797"0"0,-26 15-1138 0 0,0 1 0 0 0,0 2 0 0 0,0 2 0 0 0,-58 15 0 0 0,8-3 224 0 0,-801 105 4829 0 0,784-113-4876 0 0,-155 21 491 0 0,257-30-697 0 0,-49 12 2195 0 0,69 27-1269 0 0,11 29 104 0 0,-2 0 0 0 0,24 105 0 0 0,12 149 530 0 0,6 228 1348 0 0,-13-83-774 0 0,-55-453-2184 0 0,11 47-313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0:55.3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7 804 0 0,'4'-7'19256'0'0,"-2"11"-19163"0"0,1 0 0 0 0,-1 0 0 0 0,0 0 0 0 0,0 0 1 0 0,0 0-1 0 0,0 0 0 0 0,-1 0 0 0 0,0 1 0 0 0,1 5 0 0 0,7 49 423 0 0,-6-38-427 0 0,27 215 516 0 0,64 388 881 0 0,-87-590-1457 0 0,36 198-332 0 0,-42-224 976 0 0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1:38.4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27 310 2524 0 0,'-26'-19'16877'0'0,"32"16"-16655"0"0,0 0 0 0 0,0 0 1 0 0,0 1-1 0 0,1-1 0 0 0,-1 2 0 0 0,1-1 0 0 0,-1 1 0 0 0,1 0 1 0 0,0 0-1 0 0,-1 1 0 0 0,8 0 0 0 0,11-2 138 0 0,1413-221 962 0 0,-1355 207-1409 0 0,103-14-916 0 0,-183 30 654 0 0,0 1 329 0 0,15 6-5505 0 0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1:38.8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3 126 1884 0 0,'-3'8'12795'0'0,"52"-12"-8156"0"0,31-12-2451 0 0,-3 2-1605 0 0,473-66-1849 0 0,-510 72 257 0 0,22-3-351 0 0,-42 10-2845 0 0,-1 2-3472 0 0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1:39.2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0 2804 0 0,'-1'1'220'0'0,"-4"3"1232"0"0,0 1 0 0 0,1 0 1 0 0,-1 0-1 0 0,1 0 0 0 0,0 1 1 0 0,1-1-1 0 0,-1 1 0 0 0,1 0 1 0 0,-4 10-1 0 0,8-15-1314 0 0,0-1 0 0 0,-1 1-1 0 0,1 0 1 0 0,0 0 0 0 0,0 0 0 0 0,0-1 0 0 0,0 1-1 0 0,0-1 1 0 0,0 1 0 0 0,0 0 0 0 0,0-1 0 0 0,0 0-1 0 0,0 1 1 0 0,0-1 0 0 0,1 0 0 0 0,-1 1 0 0 0,0-1-1 0 0,0 0 1 0 0,0 0 0 0 0,0 0 0 0 0,1 0 0 0 0,-1 0 0 0 0,0 0-1 0 0,1-1 1 0 0,-1 1-95 0 0,111 0 1025 0 0,112-15 0 0 0,-22 1-4445 0 0,-123 10-3143 0 0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2:54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1409 20 0 0,'0'0'8428'0'0,"4"-1"-7072"0"0,23-3 8173 0 0,-14 2-8720 0 0,45 4 204 0 0,0-3 0 0 0,89-12 0 0 0,117-34-416 0 0,218-62 155 0 0,78-15-166 0 0,571-27-242 0 0,-855 122 1380 0 0,-273 28-1522 0 0,49-4 1051 0 0,-52 6-1172 0 0,1-1 0 0 0,0 0-1 0 0,0 0 1 0 0,0 1 0 0 0,-1-1 0 0 0,1 0 0 0 0,0 0 0 0 0,0 0 0 0 0,0 0 0 0 0,0 0 0 0 0,-1 0 0 0 0,1 0 0 0 0,0 0 0 0 0,0-1 0 0 0,0 1 0 0 0,0 0 0 0 0,-1 0 0 0 0,1-1 0 0 0,0 1 0 0 0,0 0 0 0 0,-1-1-1 0 0,1 1 1 0 0,0-1 0 0 0,0 1 0 0 0,-1-1 0 0 0,1 1 0 0 0,-1-1 0 0 0,1 0 0 0 0,0 1 0 0 0,-1-1 0 0 0,1 0 0 0 0,-1 1 0 0 0,0-1 0 0 0,1 0 0 0 0,-1 0 0 0 0,1 0 0 0 0,-1 1 0 0 0,0-1 0 0 0,0 0 0 0 0,0 0 0 0 0,1 0-1 0 0,-1 1 1 0 0,0-1 0 0 0,0 0 0 0 0,0 0 0 0 0,0 0 0 0 0,0 0 0 0 0,0 0 0 0 0,-1 1 0 0 0,1-2 0 0 0,29-178-81 0 0,-12 93 0 0 0,-1-1 0 0 0,4 2 0 0 0,50-138 0 0 0,-68 218 0 0 0,-2 5 0 0 0,0-1 0 0 0,1 0 0 0 0,-1 1 0 0 0,1-1 0 0 0,-1 0 0 0 0,1 1 0 0 0,0-1 0 0 0,-1 1 0 0 0,1-1 0 0 0,0 1 0 0 0,0-1 0 0 0,0 1 0 0 0,0 0 0 0 0,1-1 0 0 0,-1 1 0 0 0,0 0 0 0 0,3-2 0 0 0,-3 3 0 0 0,1-1 0 0 0,-1 0 0 0 0,1 0 0 0 0,0 1 0 0 0,0-1 0 0 0,-1 1 0 0 0,1-1 0 0 0,0 1 0 0 0,0 0 0 0 0,0 0 0 0 0,-1-1 0 0 0,1 1 0 0 0,0 1 0 0 0,0-1 0 0 0,0 0 0 0 0,-1 0 0 0 0,1 1 0 0 0,0-1 0 0 0,0 1 0 0 0,-1-1 0 0 0,1 1 0 0 0,0 0 0 0 0,-1 0 0 0 0,1-1 0 0 0,-1 1 0 0 0,1 1 0 0 0,-1-1 0 0 0,1 0 0 0 0,-1 0 0 0 0,0 0 0 0 0,0 1 0 0 0,1-1 0 0 0,1 3 0 0 0,1 1 0 0 0,26 25 0 0 0,-1 1 0 0 0,-2 2 0 0 0,-1 1 0 0 0,-2 1 0 0 0,23 44 0 0 0,-5-12 0 0 0,175 258 0 0 0,-60-119 0 0 0,-112-154 0 0 0,-36-44 0 0 0,3-4 0 0 0,-11-4 0 0 0,1 0 0 0 0,0 0 0 0 0,-1 0 0 0 0,1 0 0 0 0,-1 0 0 0 0,1-1 0 0 0,0 1 0 0 0,-1 0 0 0 0,1-1 0 0 0,-1 0 0 0 0,1 1 0 0 0,-1-1 0 0 0,1 0 0 0 0,-1 0 0 0 0,0 0 0 0 0,1 0 0 0 0,-1 0 0 0 0,0 0 0 0 0,0 0 0 0 0,1 0 0 0 0,-1 0 0 0 0,0-1 0 0 0,0 1 0 0 0,0 0 0 0 0,-1-1 0 0 0,1 1 0 0 0,0-1 0 0 0,0 1 0 0 0,-1-1 0 0 0,1-1 0 0 0,1-2 0 0 0,10-18 0 0 0,-2 0 0 0 0,0-1 0 0 0,-2 0 0 0 0,7-32 0 0 0,14-108 0 0 0,-11 56 0 0 0,11-67 0 0 0,30-133 0 0 0,-40 225 0 0 0,-15 74 0 0 0,-3 9 0 0 0,0-1 0 0 0,0 1 0 0 0,0-1 0 0 0,0 1 0 0 0,0 0 0 0 0,0-1 0 0 0,0 1 0 0 0,1 0 0 0 0,-1 0 0 0 0,0 0 0 0 0,0 0 0 0 0,0 0 0 0 0,0 0 0 0 0,0 0 0 0 0,0 0 0 0 0,0 0 0 0 0,1 1 0 0 0,-1-1 0 0 0,0 0 0 0 0,0 1 0 0 0,0-1 0 0 0,0 0 0 0 0,0 1 0 0 0,0 0 0 0 0,0-1 0 0 0,0 1 0 0 0,-1 0 0 0 0,1-1 0 0 0,0 1 0 0 0,0 0 0 0 0,0 0 0 0 0,-1-1 0 0 0,1 1 0 0 0,0 0 0 0 0,-1 0 0 0 0,1 2 0 0 0,1-2 0 0 0,19 20 0 0 0,0 1 0 0 0,-2 1 0 0 0,0 0 0 0 0,21 37 0 0 0,54 112 0 0 0,-53-92 0 0 0,48 96 0 0 0,-45-84 0 0 0,4-2 0 0 0,3-2 0 0 0,67 85 0 0 0,-103-158 0 0 0,-15-14 0 0 0,1 0 0 0 0,0 0 0 0 0,-1-1 0 0 0,1 1 0 0 0,0 0 0 0 0,0-1 0 0 0,0 1 0 0 0,0-1 0 0 0,0 1 0 0 0,-1-1 0 0 0,1 1 0 0 0,0-1 0 0 0,0 0 0 0 0,0 1 0 0 0,0-1 0 0 0,0 0 0 0 0,0 0 0 0 0,0 0 0 0 0,0 0 0 0 0,0 0 0 0 0,0 0 0 0 0,1 0 0 0 0,-1 0 0 0 0,0 0 0 0 0,0 0 0 0 0,0-1 0 0 0,0 1 0 0 0,0 0 0 0 0,-1-1 0 0 0,1 1 0 0 0,0-1 0 0 0,2 0 0 0 0,-2 0 0 0 0,4-2 0 0 0,0-1 0 0 0,1 1 0 0 0,-1-1 0 0 0,0-1 0 0 0,-1 1 0 0 0,1-1 0 0 0,-1 0 0 0 0,0 0 0 0 0,0 0 0 0 0,0 0 0 0 0,-1-1 0 0 0,0 0 0 0 0,4-8 0 0 0,0 2 0 0 0,23-45 0 0 0,-2-2 0 0 0,-3 0 0 0 0,28-102 0 0 0,28-195 0 0 0,-30 113 0 0 0,-24 135 0 0 0,-23 98 0 0 0,3 3 0 0 0,5 10 0 0 0,-7 2 0 0 0,0-1 0 0 0,-1 1 0 0 0,0 0 0 0 0,0 1 0 0 0,0-1 0 0 0,0 1 0 0 0,-1 0 0 0 0,5 11 0 0 0,19 58 0 0 0,-17-45 0 0 0,54 146 0 0 0,7-2 0 0 0,122 213 0 0 0,-184-370 0 0 0,-7-11 0 0 0,2 0 0 0 0,-1 0 0 0 0,1-1 0 0 0,0 1 0 0 0,0-1 0 0 0,0 1 0 0 0,8 6 0 0 0,-2-5 0 0 0,4-4 0 0 0,2-8 0 0 0,-11 0 0 0 0,1 1 0 0 0,-1-1 0 0 0,0 0 0 0 0,-1 0 0 0 0,1 0 0 0 0,-1 0 0 0 0,0-1 0 0 0,0 0 0 0 0,-1 0 0 0 0,0 0 0 0 0,0 0 0 0 0,0-1 0 0 0,2-9 0 0 0,3-12 0 0 0,9-50 0 0 0,12-152 0 0 0,-26 218 0 0 0,2 2 0 0 0,-3 8 0 0 0,0 0 0 0 0,0 0 0 0 0,0 0 0 0 0,1 0 0 0 0,-1 1 0 0 0,0-1 0 0 0,1 1 0 0 0,-1-1 0 0 0,1 1 0 0 0,-1 0 0 0 0,1 0 0 0 0,-1 0 0 0 0,1 1 0 0 0,0-1 0 0 0,0 0 0 0 0,-1 1 0 0 0,4 0 0 0 0,3-1 0 0 0,457-93-1952 0 0,586-100 351 0 0,-739 144 1123 0 0,32-16 555 0 0,-342 65-52 0 0,41-7-500 0 0,-41 9 475 0 0,-1 1 0 0 0,1-1 0 0 0,-1 0 0 0 0,0 1 0 0 0,0-1 0 0 0,1 1 0 0 0,-1 0 0 0 0,0 0-1 0 0,-1 0 1 0 0,1 0 0 0 0,0 0 0 0 0,0 0 0 0 0,-1 0 0 0 0,1 0 0 0 0,-1 1 0 0 0,0-1 0 0 0,0 1 0 0 0,0-1 0 0 0,0 1 0 0 0,1 4-1 0 0,20 67 311 0 0,-20-63-274 0 0,67 296 474 0 0,52 199-417 0 0,-35-209 207 0 0,158 487-238 0 0,53-78 1148 0 0,-278-663-1187 0 0,-2 1 1 0 0,-2 0-1 0 0,-1 1 0 0 0,-3 1 0 0 0,8 65 1 0 0,33 190-1351 0 0,-51-296 1184 0 0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2:54.9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1 649 1984 0 0,'3'-13'15970'0'0,"-1"8"-15354"0"0,33-7 727 0 0,0 1 0 0 0,0 2 0 0 0,56-8 0 0 0,-34 7-806 0 0,2092-342 2585 0 0,-856 202-2983 0 0,-1007 121-190 0 0,-260 26-35 0 0,219-27-1240 0 0,-228 23-140 0 0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2:56.1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0 1884 0 0,'-11'11'14082'0'0,"11"-10"-13644"0"0,29 20 1743 0 0,-18-5-1636 0 0,-1 0 0 0 0,0 0 0 0 0,-2 1 0 0 0,0 1 0 0 0,-1-1 0 0 0,0 1 0 0 0,7 37 0 0 0,10 21 449 0 0,129 402 3301 0 0,-154-478-4299 0 0,1 1 0 0 0,0-1 0 0 0,0 1 0 0 0,0 0 0 0 0,0-1 0 0 0,1 1 0 0 0,-1 0 0 0 0,0-1 0 0 0,0 1 0 0 0,0 0 0 0 0,0-1 0 0 0,1 1 0 0 0,-1-1 1 0 0,0 1-1 0 0,0 0 0 0 0,1-1 0 0 0,-1 1 0 0 0,1-1 0 0 0,-1 1 0 0 0,0-1 0 0 0,1 1 0 0 0,-1-1 0 0 0,1 1 0 0 0,-1-1 0 0 0,1 0 0 0 0,-1 1 0 0 0,1-1 0 0 0,0 0 0 0 0,-1 1 0 0 0,1-1 0 0 0,-1 0 0 0 0,1 0 0 0 0,0 1 0 0 0,-1-1 0 0 0,1 0 0 0 0,0 0 1 0 0,0 0-1 0 0,1-1-59 0 0,-1 0 0 0 0,1-1 0 0 0,-1 1 1 0 0,1-1-1 0 0,-1 1 0 0 0,0-1 0 0 0,0 1 1 0 0,0-1-1 0 0,0 0 0 0 0,0 1 0 0 0,0-1 1 0 0,1-2-1 0 0,18-60-1122 0 0,-19 62 1172 0 0,-1 1 8 0 0,0 0 1 0 0,0-1-1 0 0,1 1 0 0 0,-1-1 0 0 0,0 1 1 0 0,0-1-1 0 0,0 1 0 0 0,0 0 0 0 0,0-1 0 0 0,-1 1 1 0 0,1-1-1 0 0,0 1 0 0 0,-1-1 0 0 0,1 1 0 0 0,-1 0 1 0 0,1-1-1 0 0,-1 1 0 0 0,0 0 0 0 0,1 0 1 0 0,-1-1-1 0 0,0 1 0 0 0,0 0 0 0 0,0 0 0 0 0,0 0 1 0 0,0 0-1 0 0,0 0 0 0 0,0 0 0 0 0,-1 0 0 0 0,1 1 1 0 0,0-1-1 0 0,0 0 0 0 0,-1 0 0 0 0,1 1 0 0 0,0-1 1 0 0,-1 1-1 0 0,1 0 0 0 0,-3-1 0 0 0,0 0 24 0 0,1 0 0 0 0,-1 1-1 0 0,0-1 1 0 0,1 1 0 0 0,-1 0 0 0 0,0 0-1 0 0,0 1 1 0 0,1-1 0 0 0,-1 1-1 0 0,0-1 1 0 0,1 1 0 0 0,-1 1 0 0 0,1-1-1 0 0,-1 0 1 0 0,1 1 0 0 0,-1-1-1 0 0,-3 4 1 0 0,0-1 14 0 0,0 0-1 0 0,1 1 1 0 0,0 0 0 0 0,-1 0-1 0 0,2 0 1 0 0,-11 13 0 0 0,13-16-18 0 0,1 1 0 0 0,1-1-1 0 0,-1 1 1 0 0,0 0 0 0 0,1-1 0 0 0,-1 1 0 0 0,1 0 0 0 0,0 0 0 0 0,0 0-1 0 0,0 0 1 0 0,0 0 0 0 0,0 0 0 0 0,1 1 0 0 0,-1-1 0 0 0,1 0 0 0 0,0 0 0 0 0,0 0-1 0 0,0 1 1 0 0,1-1 0 0 0,-1 0 0 0 0,1 0 0 0 0,-1 0 0 0 0,1 0 0 0 0,2 6 0 0 0,0-7-51 0 0,-1 1 0 0 0,0 0 0 0 0,0-1 0 0 0,1 1 0 0 0,-1-1 1 0 0,1 1-1 0 0,0-1 0 0 0,0 0 0 0 0,0 0 0 0 0,0-1 1 0 0,0 1-1 0 0,0-1 0 0 0,0 1 0 0 0,1-1 0 0 0,-1 0 0 0 0,0 0 1 0 0,1 0-1 0 0,-1-1 0 0 0,1 1 0 0 0,-1-1 0 0 0,1 0 1 0 0,5 0-1 0 0,1-1-96 0 0,-1 0 1 0 0,0 0 0 0 0,1-1-1 0 0,-1 0 1 0 0,0-1-1 0 0,0 0 1 0 0,0 0 0 0 0,-1-1-1 0 0,1 0 1 0 0,-1-1 0 0 0,0 1-1 0 0,15-12 1 0 0,-20 13 155 0 0,0 0 0 0 0,1 1 0 0 0,-1-1 0 0 0,0 0 0 0 0,0-1 0 0 0,-1 1 0 0 0,1 0 0 0 0,-1-1 0 0 0,1 1 0 0 0,-1-1 0 0 0,0 0 0 0 0,0 0 0 0 0,-1 0 0 0 0,1 0 0 0 0,-1 0 0 0 0,0 0 0 0 0,0 0 0 0 0,-1-1 0 0 0,1 1 0 0 0,-1 0 0 0 0,0 0 0 0 0,0-1 0 0 0,0 1 0 0 0,0 0 0 0 0,-1-1 0 0 0,0 1 0 0 0,0 0 0 0 0,0 0 0 0 0,0 0 0 0 0,-3-5 0 0 0,2 5 72 0 0,0 1 0 0 0,0-1 1 0 0,-1 1-1 0 0,1 0 1 0 0,-1 0-1 0 0,0 0 0 0 0,0 1 1 0 0,0-1-1 0 0,0 1 1 0 0,0-1-1 0 0,-1 1 1 0 0,1 0-1 0 0,-1 0 0 0 0,1 1 1 0 0,-1-1-1 0 0,0 1 1 0 0,0 0-1 0 0,0 0 0 0 0,-7-1 1 0 0,5 1-337 0 0,0 0-1 0 0,0 1 1 0 0,0 0 0 0 0,0 0 0 0 0,0 0 0 0 0,1 1-1 0 0,-11 2 1 0 0,5 5-3125 0 0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2:57.4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1 564 2192 0 0,'0'-31'3120'0'0,"0"0"0"0"0,2-1-1 0 0,1 1 1 0 0,9-36 0 0 0,0-4 3195 0 0,-12 70-6284 0 0,0 1 0 0 0,0 0 0 0 0,0 0 0 0 0,0 0 0 0 0,0-1 0 0 0,0 1 0 0 0,-1 0 0 0 0,1 0 0 0 0,0-1 0 0 0,0 1 0 0 0,0 0 0 0 0,0 0 0 0 0,0 0 0 0 0,1-1 0 0 0,-1 1 0 0 0,0 0 1 0 0,0 0-1 0 0,0 0 0 0 0,0-1 0 0 0,0 1 0 0 0,0 0 0 0 0,0 0 0 0 0,0 0 0 0 0,0-1 0 0 0,0 1 0 0 0,1 0 0 0 0,-1 0 0 0 0,0 0 0 0 0,0 0 0 0 0,0-1 0 0 0,0 1 0 0 0,1 0 1 0 0,-1 0-1 0 0,0 0 0 0 0,0 0 0 0 0,0 0 0 0 0,1 0 0 0 0,-1 0 0 0 0,0-1 0 0 0,0 1 0 0 0,0 0 0 0 0,1 0 0 0 0,-1 0 0 0 0,0 0 0 0 0,0 0 0 0 0,0 0 0 0 0,1 0 0 0 0,-1 0 0 0 0,0 0 1 0 0,0 0-1 0 0,1 0 0 0 0,8 13 781 0 0,6 20-184 0 0,23 96 464 0 0,25 158 0 0 0,1 8-504 0 0,22 22-246 0 0,-83-295-406 0 0,-13-35-375 0 0,-12-35-614 0 0,-18-77-347 0 0,-25-142 0 0 0,28 110 1348 0 0,20 88 396 0 0,-16-63 1240 0 0,-32-257 0 0 0,65 388-1581 0 0,-1-14 16 0 0,0-1-1 0 0,0 0 0 0 0,2 1 0 0 0,0-1 1 0 0,5-26-1 0 0,-5 38-38 0 0,0 0 1 0 0,1 1-1 0 0,-1-1 0 0 0,1 0 1 0 0,0 1-1 0 0,0 0 1 0 0,0-1-1 0 0,0 1 0 0 0,0 0 1 0 0,1 0-1 0 0,-1 0 0 0 0,1 1 1 0 0,0-1-1 0 0,0 1 0 0 0,0-1 1 0 0,0 1-1 0 0,1 0 1 0 0,-1 0-1 0 0,0 0 0 0 0,1 1 1 0 0,0-1-1 0 0,-1 1 0 0 0,1 0 1 0 0,0 0-1 0 0,0 0 1 0 0,-1 1-1 0 0,1-1 0 0 0,7 1 1 0 0,5-1-61 0 0,1 2 1 0 0,-1 0-1 0 0,0 1 1 0 0,0 1 0 0 0,0 0-1 0 0,0 2 1 0 0,0-1-1 0 0,-1 2 1 0 0,20 9-1 0 0,-7-1-9 0 0,0 1-1 0 0,-1 1 1 0 0,46 37 0 0 0,-58-41 25 0 0,-1 1 1 0 0,-1 0-1 0 0,0 1 1 0 0,0 1-1 0 0,-1 0 1 0 0,-1 0 0 0 0,10 19-1 0 0,-16-24 28 0 0,-1-1 0 0 0,0 1 0 0 0,0 1 0 0 0,-1-1 0 0 0,0 0 0 0 0,-1 1 1 0 0,0-1-1 0 0,-1 1 0 0 0,0 0 0 0 0,-1-1 0 0 0,0 1 0 0 0,0 0 0 0 0,-4 19 0 0 0,-2-7 44 0 0,0-1 0 0 0,-1 1 1 0 0,-1-1-1 0 0,-1-1 0 0 0,-1 1 1 0 0,-1-2-1 0 0,-1 1 1 0 0,-22 27-1 0 0,7-15 194 0 0,-1-2 1 0 0,-1-1 0 0 0,-62 50-1 0 0,88-79-200 0 0,0 1 1 0 0,0 0-1 0 0,0 1 0 0 0,0-1 0 0 0,1 1 1 0 0,-1-1-1 0 0,1 1 0 0 0,0 0 0 0 0,0-1 1 0 0,0 1-1 0 0,-2 5 0 0 0,4-7-3 0 0,0 1 0 0 0,0 0 0 0 0,1 0 0 0 0,-1-1 0 0 0,1 1 0 0 0,-1 0 0 0 0,1-1 0 0 0,0 1 0 0 0,0 0 0 0 0,-1-1 0 0 0,1 1 0 0 0,0-1 0 0 0,1 1 0 0 0,-1-1 0 0 0,0 0 0 0 0,0 1 0 0 0,1-1 0 0 0,-1 0 0 0 0,0 0 0 0 0,1 0 0 0 0,-1 0 0 0 0,1 0 0 0 0,1 1 0 0 0,7 5-66 0 0,297 220 315 0 0,-90-97-7896 0 0,-174-111 3169 0 0,-14-11-1443 0 0,-7-5-1454 0 0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2:57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363 64 2216 0 0,'-12'-7'2456'0'0,"-1"0"1"0"0,1 0-1 0 0,-27-8 0 0 0,15 7-856 0 0,0 2 0 0 0,-1 1 0 0 0,-26-3-1 0 0,46 8-1522 0 0,-1 0-1 0 0,1 0 0 0 0,0 1 1 0 0,0 0-1 0 0,-1 0 1 0 0,1 0-1 0 0,0 1 0 0 0,0-1 1 0 0,0 1-1 0 0,0 0 0 0 0,0 1 1 0 0,1-1-1 0 0,-1 1 0 0 0,1 0 1 0 0,0 0-1 0 0,-1 0 0 0 0,1 1 1 0 0,1 0-1 0 0,-1-1 1 0 0,0 1-1 0 0,1 1 0 0 0,0-1 1 0 0,0 0-1 0 0,0 1 0 0 0,-2 5 1 0 0,-2 3 28 0 0,0 1 0 0 0,1 0 1 0 0,1 0-1 0 0,0 1 1 0 0,1 0-1 0 0,0 0 0 0 0,-2 20 1 0 0,4-2-26 0 0,2 1 0 0 0,1-1 0 0 0,1 0 0 0 0,2 0 0 0 0,1 0 0 0 0,1 0 0 0 0,13 36 0 0 0,95 218-79 0 0,-41-115-1169 0 0,-46-88-943 0 0,-22-40-806 0 0,-11-2-4060 0 0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2:58.1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18 389 3700 0 0,'-2'-4'606'0'0,"0"0"0"0"0,-1 0 0 0 0,1 0 0 0 0,1 0 0 0 0,-1-1 0 0 0,1 1 0 0 0,-1 0 0 0 0,1-1 0 0 0,1 1 0 0 0,-1-1 0 0 0,1 1 0 0 0,-1-1 0 0 0,1 1 0 0 0,0-1 0 0 0,1 0 0 0 0,-1 1 0 0 0,1-1 0 0 0,2-5 0 0 0,-1 3-172 0 0,1 0 0 0 0,1 0 1 0 0,-1 0-1 0 0,1 1 0 0 0,1-1 0 0 0,-1 1 1 0 0,1 0-1 0 0,0 0 0 0 0,12-10 0 0 0,4-1-207 0 0,1 1 0 0 0,0 0-1 0 0,1 2 1 0 0,1 1-1 0 0,27-11 1 0 0,156-53-3993 0 0,-113 44-3943 0 0,-55 19 672 0 0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3:02.4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358 58 1888 0 0,'0'0'12571'0'0,"-34"-26"-9585"0"0,31 22-2954 0 0,-1 1 1 0 0,0 0 0 0 0,0 1-1 0 0,0-1 1 0 0,0 1-1 0 0,0-1 1 0 0,-1 1-1 0 0,1 0 1 0 0,0 1 0 0 0,-1-1-1 0 0,0 1 1 0 0,1 0-1 0 0,-1 0 1 0 0,0 0-1 0 0,0 1 1 0 0,1 0-1 0 0,-9 0 1 0 0,5 1 27 0 0,0 1 0 0 0,1 0 0 0 0,0 0 1 0 0,-1 0-1 0 0,1 1 0 0 0,0 0 0 0 0,1 1 0 0 0,-1 0 0 0 0,0 0 0 0 0,-7 6 1 0 0,-1 3 119 0 0,0 0 0 0 0,0 1 0 0 0,1 1 0 0 0,1 0 0 0 0,1 1 0 0 0,0 1 0 0 0,-15 28 0 0 0,22-36-116 0 0,1 0-1 0 0,0 0 1 0 0,1 0-1 0 0,0 1 0 0 0,0-1 1 0 0,1 1-1 0 0,0-1 1 0 0,1 1-1 0 0,0 0 1 0 0,1 0-1 0 0,-1 0 1 0 0,2-1-1 0 0,0 1 1 0 0,0 0-1 0 0,5 18 1 0 0,-4-21-45 0 0,1 0 0 0 0,0 0 0 0 0,1 0 0 0 0,-1-1 0 0 0,1 1 1 0 0,1-1-1 0 0,-1 0 0 0 0,1 0 0 0 0,0 0 0 0 0,1-1 1 0 0,-1 0-1 0 0,1 0 0 0 0,0 0 0 0 0,0 0 0 0 0,1-1 0 0 0,-1 0 1 0 0,1-1-1 0 0,0 1 0 0 0,0-1 0 0 0,13 3 0 0 0,-7-2-57 0 0,-1-1-1 0 0,1-1 1 0 0,0 0 0 0 0,0 0-1 0 0,0-2 1 0 0,0 1-1 0 0,0-2 1 0 0,0 0 0 0 0,0 0-1 0 0,0-1 1 0 0,0-1-1 0 0,14-5 1 0 0,-17 5 10 0 0,-1 0 0 0 0,0-1 0 0 0,0-1 1 0 0,0 0-1 0 0,-1 0 0 0 0,1 0 0 0 0,-1-1 0 0 0,0 0 0 0 0,-1-1 0 0 0,1 0 1 0 0,-2 0-1 0 0,1-1 0 0 0,-1 1 0 0 0,0-1 0 0 0,0-1 0 0 0,6-11 1 0 0,-4 2 42 0 0,-1 1 0 0 0,0-1 0 0 0,-1 0 0 0 0,-1-1 0 0 0,4-27 0 0 0,-8 36 85 0 0,0 1 1 0 0,-1-1-1 0 0,0 0 1 0 0,0 0-1 0 0,-1 0 0 0 0,0 0 1 0 0,-1 1-1 0 0,0-1 1 0 0,-1 0-1 0 0,0 1 1 0 0,0 0-1 0 0,-7-14 1 0 0,7 19-72 0 0,0 0 0 0 0,0 0 0 0 0,-1 0 0 0 0,0 0-1 0 0,1 0 1 0 0,-1 1 0 0 0,-1-1 0 0 0,1 1 0 0 0,0 0 0 0 0,-1 1 0 0 0,1-1 0 0 0,-1 1 0 0 0,0 0 0 0 0,0 0 0 0 0,0 0 0 0 0,0 0 0 0 0,0 1 0 0 0,0 0 0 0 0,-1 0 0 0 0,1 1 0 0 0,0 0 0 0 0,0-1 0 0 0,-1 2 0 0 0,1-1 0 0 0,0 0 0 0 0,-11 4 0 0 0,4-2-622 0 0,0 1 0 0 0,-1 0 0 0 0,1 1 0 0 0,-17 7 1 0 0,19-6-1482 0 0,1 0 1 0 0,-1 1 0 0 0,1 0 0 0 0,-14 11 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1:34.3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11 2788 0 0,'-21'-10'20297'0'0,"18"12"-20277"0"0,1 0 0 0 0,0 0 1 0 0,1 0-1 0 0,-1 0 0 0 0,0 0 0 0 0,1 0 1 0 0,-1 1-1 0 0,1-1 0 0 0,0 1 1 0 0,-1-1-1 0 0,1 1 0 0 0,1 0 0 0 0,-1-1 1 0 0,0 1-1 0 0,1 0 0 0 0,-1 0 1 0 0,1 4-1 0 0,-7 57-504 0 0,7-58 393 0 0,5 123-1670 0 0,-3-114 1673 0 0,0 0 0 0 0,0 0 0 0 0,2 0 0 0 0,0 0 1 0 0,1-1-1 0 0,9 20 0 0 0,-13-32 131 0 0,0 0 0 0 0,0 0-1 0 0,0 0 1 0 0,0 0 0 0 0,0 0 0 0 0,1-1-1 0 0,-1 1 1 0 0,1 0 0 0 0,-1-1-1 0 0,1 1 1 0 0,0-1 0 0 0,0 1 0 0 0,0-1-1 0 0,-1 0 1 0 0,1 0 0 0 0,0 0-1 0 0,1 0 1 0 0,-1 0 0 0 0,0 0 0 0 0,0-1-1 0 0,0 1 1 0 0,4 0 0 0 0,-1-1 32 0 0,-1-1 1 0 0,0 1 0 0 0,0-1 0 0 0,0 0-1 0 0,1 0 1 0 0,-1 0 0 0 0,0 0 0 0 0,0-1-1 0 0,0 1 1 0 0,0-1 0 0 0,4-3-1 0 0,8-6 103 0 0,0-1-1 0 0,0 0 0 0 0,-2-1 0 0 0,15-16 0 0 0,195-217-1130 0 0,-194 218-1581 0 0,-9 14-2478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0:55.7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82 402 1832 0 0,'-56'-154'10630'0'0,"48"128"-9158"0"0,3 1 0 0 0,0-1 1 0 0,1 0-1 0 0,0-33 0 0 0,4 55-1405 0 0,0 1-1 0 0,0 0 1 0 0,1 0-1 0 0,-1-1 1 0 0,1 1-1 0 0,-1 0 1 0 0,1 0-1 0 0,0 0 1 0 0,0 0-1 0 0,1 0 1 0 0,-1 0-1 0 0,0 0 1 0 0,1 0-1 0 0,0 1 1 0 0,0-1-1 0 0,0 0 1 0 0,0 1-1 0 0,0 0 1 0 0,4-4-1 0 0,-1 3-45 0 0,0 0-1 0 0,0 0 1 0 0,-1 1-1 0 0,2-1 1 0 0,-1 1-1 0 0,0 1 1 0 0,0-1-1 0 0,1 1 0 0 0,-1 0 1 0 0,10-1-1 0 0,4 1-128 0 0,0 1 0 0 0,0 1 0 0 0,0 1 0 0 0,0 0 0 0 0,32 9 0 0 0,-25-3-79 0 0,0 0-1 0 0,-1 1 1 0 0,0 2-1 0 0,-1 0 1 0 0,-1 2 0 0 0,1 1-1 0 0,-2 0 1 0 0,31 27 0 0 0,-44-33 147 0 0,-1 0 0 0 0,0 0 0 0 0,-1 1 0 0 0,0 0 0 0 0,-1 1 0 0 0,1-1 0 0 0,-2 1 0 0 0,1 0 0 0 0,6 19 0 0 0,-10-20 40 0 0,0 0 0 0 0,0 0 0 0 0,-1 0 0 0 0,0 0 0 0 0,0 0 0 0 0,-1 0 0 0 0,0 0 0 0 0,-1 0 0 0 0,0 0 0 0 0,0 0 0 0 0,-1 0 0 0 0,0 0 0 0 0,-6 14 0 0 0,3-12 100 0 0,0 0-1 0 0,-1 0 0 0 0,0 0 0 0 0,-1-1 1 0 0,0 1-1 0 0,0-2 0 0 0,-1 1 0 0 0,-1-1 0 0 0,1 0 1 0 0,-14 9-1 0 0,-40 25-842 0 0,-3-10-4558 0 0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3:04.4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61 515 3324 0 0,'-33'-59'9329'0'0,"28"46"-8066"0"0,0 1 0 0 0,0-1 0 0 0,-4-23 0 0 0,8 32-1077 0 0,0-1 0 0 0,0 0-1 0 0,1 1 1 0 0,0-1 0 0 0,0 0 0 0 0,0 1 0 0 0,1-1 0 0 0,-1 0-1 0 0,1 1 1 0 0,0-1 0 0 0,0 1 0 0 0,3-7 0 0 0,-2 8-119 0 0,0 0 1 0 0,-1 1 0 0 0,1-1-1 0 0,0 1 1 0 0,0 0 0 0 0,1-1 0 0 0,-1 1-1 0 0,0 0 1 0 0,1 0 0 0 0,0 0-1 0 0,-1 1 1 0 0,1-1 0 0 0,0 1-1 0 0,0-1 1 0 0,-1 1 0 0 0,1 0-1 0 0,0 0 1 0 0,1 0 0 0 0,-1 1-1 0 0,5-1 1 0 0,0 0-27 0 0,-1 1 0 0 0,1 0 0 0 0,0 1 0 0 0,0 0 0 0 0,0 0 0 0 0,0 0 0 0 0,-1 1 0 0 0,1 1 1 0 0,0-1-1 0 0,-1 1 0 0 0,0 0 0 0 0,0 1 0 0 0,0 0 0 0 0,0 0 0 0 0,-1 0 0 0 0,1 1 0 0 0,-1 0 0 0 0,0 0 0 0 0,10 13 0 0 0,7 7 146 0 0,0 2 1 0 0,-2 1-1 0 0,18 32 0 0 0,2 14 85 0 0,-3 2-1 0 0,41 116 0 0 0,14 31 88 0 0,-74-184-150 0 0,2-1-1 0 0,1-2 0 0 0,42 54 0 0 0,-58-82-146 0 0,0-1 0 0 0,1 1-1 0 0,0-1 1 0 0,1-1-1 0 0,-1 0 1 0 0,1 0 0 0 0,0 0-1 0 0,1-1 1 0 0,-1 0 0 0 0,1-1-1 0 0,0 0 1 0 0,0 0-1 0 0,14 3 1 0 0,-15-6-41 0 0,1 0 1 0 0,-1 0-1 0 0,0-1 0 0 0,1 0 1 0 0,-1 0-1 0 0,0-1 0 0 0,0 0 1 0 0,1-1-1 0 0,-1 1 0 0 0,0-2 1 0 0,0 1-1 0 0,-1-1 0 0 0,1 0 1 0 0,-1-1-1 0 0,1 0 0 0 0,8-6 1 0 0,7-7-16 0 0,-1 0 0 0 0,0-2 0 0 0,-1-1 0 0 0,-1 0 0 0 0,-1-2 0 0 0,0 0 0 0 0,-2-1 1 0 0,28-50-1 0 0,-11 8 393 0 0,-2-2 1 0 0,30-93-1 0 0,-45 108 135 0 0,-1-1 1 0 0,-3 0-1 0 0,-2-1 0 0 0,6-90 0 0 0,-16 121-355 0 0,-1-1-1 0 0,-1 1 1 0 0,-1-1-1 0 0,0 1 1 0 0,-2 0-1 0 0,-1 0 1 0 0,-1 0-1 0 0,-1 1 1 0 0,-1 0-1 0 0,0 0 1 0 0,-2 1-1 0 0,-1 0 0 0 0,-18-28 1 0 0,24 43-187 0 0,1-1-1 0 0,-1 1 1 0 0,-1 1-1 0 0,1-1 1 0 0,-1 1 0 0 0,0 0-1 0 0,0 0 1 0 0,0 1 0 0 0,-1 0-1 0 0,1 0 1 0 0,-1 0-1 0 0,0 1 1 0 0,0 0 0 0 0,-1 0-1 0 0,1 1 1 0 0,0 0-1 0 0,-1 0 1 0 0,0 1 0 0 0,-14-1-1 0 0,11 2-17 0 0,1 1 0 0 0,-1 0-1 0 0,0 1 1 0 0,1 0 0 0 0,0 1-1 0 0,-1 0 1 0 0,1 0-1 0 0,0 1 1 0 0,1 1 0 0 0,-1 0-1 0 0,1 0 1 0 0,0 1 0 0 0,-11 8-1 0 0,9-6-6 0 0,1 1 0 0 0,1 0-1 0 0,-1 1 1 0 0,1 0-1 0 0,1 0 1 0 0,0 1-1 0 0,0 0 1 0 0,1 0-1 0 0,1 1 1 0 0,-10 22-1 0 0,13-25 25 0 0,1-1-1 0 0,-1 1 0 0 0,1-1 0 0 0,1 1 1 0 0,-1 0-1 0 0,2 0 0 0 0,-1 0 1 0 0,1-1-1 0 0,1 1 0 0 0,-1 0 0 0 0,1 0 1 0 0,1 0-1 0 0,0-1 0 0 0,0 1 0 0 0,1 0 1 0 0,6 14-1 0 0,-2-12-11 0 0,0 0 0 0 0,0-1 0 0 0,1 0 0 0 0,0 0 0 0 0,1-1-1 0 0,0 0 1 0 0,0 0 0 0 0,1-1 0 0 0,0 0 0 0 0,1-1 0 0 0,0 0 0 0 0,0-1 0 0 0,0 0 0 0 0,1-1 0 0 0,-1 0 0 0 0,1-1 0 0 0,1 0 0 0 0,-1-1 0 0 0,21 3-1 0 0,-3-2-173 0 0,0-1 0 0 0,-1-1 0 0 0,1-2-1 0 0,0-1 1 0 0,0-1 0 0 0,-1-1 0 0 0,41-11-1 0 0,-29 3-337 0 0,-1-2 0 0 0,0-2 0 0 0,-1-2 0 0 0,-1-1 0 0 0,0-2 0 0 0,-2-1 0 0 0,0-2-1 0 0,-1-2 1 0 0,-2-1 0 0 0,-1-1 0 0 0,0-2 0 0 0,33-41 0 0 0,-41 40-707 0 0,11-11-1184 0 0,-12 21-2805 0 0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3:05.1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238 184 2288 0 0,'0'0'3657'0'0,"-4"-31"7682"0"0,-5-5-6958 0 0,9 35-4016 0 0,-18-24 3078 0 0,15 23-3312 0 0,0 0 0 0 0,-1 0 0 0 0,0 1 0 0 0,1-1-1 0 0,-1 1 1 0 0,0 0 0 0 0,1 0 0 0 0,-1 1 0 0 0,0-1 0 0 0,0 1 0 0 0,0 0 0 0 0,0 0 0 0 0,1 0-1 0 0,-1 0 1 0 0,0 1 0 0 0,0-1 0 0 0,0 1 0 0 0,1 0 0 0 0,-1 0 0 0 0,0 1 0 0 0,1-1 0 0 0,-1 1-1 0 0,1 0 1 0 0,-1-1 0 0 0,1 2 0 0 0,0-1 0 0 0,0 0 0 0 0,0 1 0 0 0,0-1 0 0 0,0 1-1 0 0,-3 5 1 0 0,-5 5-12 0 0,1 1 0 0 0,1 0-1 0 0,0 1 1 0 0,1 0-1 0 0,1 0 1 0 0,0 1 0 0 0,1 0-1 0 0,1 0 1 0 0,1 0-1 0 0,0 1 1 0 0,-3 29 0 0 0,5-33-95 0 0,1 1 0 0 0,1 0 0 0 0,0 0 0 0 0,1 0 0 0 0,0 0 0 0 0,2 0-1 0 0,-1 0 1 0 0,1-1 0 0 0,1 1 0 0 0,1-1 0 0 0,0 0 0 0 0,0 0 0 0 0,1-1 0 0 0,13 21 0 0 0,-16-29-72 0 0,1 0-1 0 0,-1 0 1 0 0,1 0-1 0 0,-1-1 1 0 0,1 1-1 0 0,0-1 1 0 0,1 0-1 0 0,-1 0 1 0 0,0 0-1 0 0,1-1 1 0 0,0 1-1 0 0,-1-1 1 0 0,1 0-1 0 0,0 0 1 0 0,0-1-1 0 0,0 0 1 0 0,7 2-1 0 0,-4-3-53 0 0,0 0 1 0 0,-1 0-1 0 0,1-1 0 0 0,0 1 1 0 0,0-2-1 0 0,0 1 0 0 0,-1-1 1 0 0,1 0-1 0 0,0-1 0 0 0,10-5 1 0 0,-3 1-43 0 0,-1-2 0 0 0,1 1 0 0 0,-2-2 1 0 0,1 0-1 0 0,-1-1 0 0 0,-1 0 0 0 0,0 0 1 0 0,0-2-1 0 0,-1 1 0 0 0,11-18 0 0 0,-13 13 86 0 0,1-1-1 0 0,-2-1 1 0 0,0 1-1 0 0,-2-1 1 0 0,0-1-1 0 0,-1 1 1 0 0,0-1-1 0 0,2-34 1 0 0,-6 44 177 0 0,0-1 0 0 0,-1 1 0 0 0,0 0 0 0 0,-1-1 0 0 0,0 1 0 0 0,0 0 0 0 0,-1 0 0 0 0,-1 0 0 0 0,1 0 0 0 0,-2 0 0 0 0,1 1 0 0 0,-1-1 0 0 0,-1 1 0 0 0,0 0 0 0 0,0 0 0 0 0,-1 1 0 0 0,0-1 0 0 0,-12-12 0 0 0,11 15-22 0 0,-1 1-1 0 0,0 0 1 0 0,0 0-1 0 0,0 1 1 0 0,-1 0-1 0 0,1 0 1 0 0,-1 1 0 0 0,0 0-1 0 0,0 1 1 0 0,0 0-1 0 0,0 0 1 0 0,0 1 0 0 0,-1 0-1 0 0,1 1 1 0 0,-13 1-1 0 0,5 0-1366 0 0,-1 0-1 0 0,-30 8 0 0 0,-26 17-12665 0 0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3:27.1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59 764 0 0,'7'-58'19931'0'0,"-2"70"-16919"0"0,96 351 885 0 0,-33-109-2162 0 0,-52-194-1288 0 0,-9-31-197 0 0,1-1 0 0 0,0 0-1 0 0,16 31 1 0 0,-17-45-140 0 0,-4-8-23 0 0,-1-1 0 0 0,1 1 0 0 0,0-1 0 0 0,1 0 0 0 0,-1 1 0 0 0,9 7 0 0 0,-9-11-53 0 0,0 0 0 0 0,0 0 0 0 0,0 0 0 0 0,0 0 0 0 0,0-1 0 0 0,1 1 0 0 0,-1-1 0 0 0,0 0 0 0 0,1 0 0 0 0,0 0 0 0 0,-1-1 0 0 0,1 1 0 0 0,-1-1 0 0 0,1 0 0 0 0,5 0 0 0 0,33-4 27 0 0,0-2 1 0 0,-1-2-1 0 0,1-1 0 0 0,65-25 0 0 0,-37 11-59 0 0,-53 19 3 0 0,644-165-772 0 0,-586 154 574 0 0,27-3-269 0 0,-100 18 443 0 0,34-11 29 0 0,-30 8-12 0 0,-5 2-6 0 0,0 0-1 0 0,-1-1 1 0 0,1 1-1 0 0,-1 0 1 0 0,1 0-1 0 0,-1-1 1 0 0,1 1-1 0 0,-1 0 1 0 0,0-1 0 0 0,0 1-1 0 0,0 0 1 0 0,0-1-1 0 0,0 1 1 0 0,0 0-1 0 0,0-1 1 0 0,0 1-1 0 0,0 0 1 0 0,0-1-1 0 0,-1 1 1 0 0,0-3-1 0 0,-9-32-365 0 0,9 32 265 0 0,-27-99-600 0 0,15 50 558 0 0,-37-97 1 0 0,49 149 106 0 0,-1-10-165 0 0,-4 13 160 0 0,-2 13 87 0 0,7-9-24 0 0,0 1 0 0 0,-1-1 1 0 0,0 1-1 0 0,0-1 1 0 0,0 1-1 0 0,-1-1 0 0 0,-5 9 1 0 0,-2 5 24 0 0,-72 151 389 0 0,81-169-380 0 0,-1 2-60 0 0,-1-10-21 0 0,-3-11-61 0 0,5-13-94 0 0,1 0-1 0 0,1 0 1 0 0,2 0 0 0 0,1 0-1 0 0,2 0 1 0 0,0 1 0 0 0,2 0-1 0 0,2 0 1 0 0,20-45 0 0 0,-28 70 192 0 0,0 0 1 0 0,0 0-1 0 0,0 0 1 0 0,1 0 0 0 0,-1 0-1 0 0,1 1 1 0 0,0-1-1 0 0,0 1 1 0 0,0 0-1 0 0,0 0 1 0 0,1 0 0 0 0,-1 0-1 0 0,7-3 1 0 0,-6 5 9 0 0,-1 0 0 0 0,0 1 0 0 0,1-1 0 0 0,-1 1-1 0 0,1-1 1 0 0,-1 1 0 0 0,1 0 0 0 0,-1 0 0 0 0,1 1 0 0 0,-1-1 0 0 0,1 1 0 0 0,-1 0 0 0 0,0 0 0 0 0,1 0 0 0 0,-1 0-1 0 0,0 1 1 0 0,0-1 0 0 0,4 3 0 0 0,96 58 374 0 0,-39-22-34 0 0,-20-16-3227 0 0,-7-9-2730 0 0,1-5-3868 0 0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3:28.8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23 1940 0 0,'-10'-23'22838'0'0,"74"217"-19807"0"0,-2-10-2473 0 0,121 384 931 0 0,-180-559-1382 0 0,1 0 0 0 0,0 0 0 0 0,1-1 0 0 0,-1 1 0 0 0,12 13 0 0 0,-14-19-71 0 0,0 0-1 0 0,1-1 1 0 0,0 1 0 0 0,-1-1-1 0 0,1 1 1 0 0,0-1 0 0 0,0 0-1 0 0,1 0 1 0 0,-1 0 0 0 0,0-1-1 0 0,1 1 1 0 0,-1-1 0 0 0,1 0-1 0 0,-1 0 1 0 0,1 0 0 0 0,-1 0-1 0 0,1-1 1 0 0,6 1 0 0 0,41-5-5 0 0,-1-2 1 0 0,1-2-1 0 0,75-23 1 0 0,-9 3-83 0 0,450-132-977 0 0,-425 119 668 0 0,-140 40 354 0 0,7 0 30 0 0,-8 1-15 0 0,1 0 0 0 0,-1 0-1 0 0,1 0 1 0 0,-1-1 0 0 0,0 1-1 0 0,1 0 1 0 0,-1 0 0 0 0,1-1-1 0 0,-1 1 1 0 0,0-1-1 0 0,0 0 1 0 0,1 1 0 0 0,-1-1-1 0 0,0 0 1 0 0,0 1 0 0 0,0-1-1 0 0,0 0 1 0 0,1 0-1 0 0,0-2 1 0 0,-1 2-13 0 0,0 0-1 0 0,0-1 0 0 0,-1 1 1 0 0,1 0-1 0 0,0 0 1 0 0,-1 0-1 0 0,1-1 1 0 0,-1 1-1 0 0,1 0 0 0 0,-1-1 1 0 0,0 1-1 0 0,0 0 1 0 0,0-1-1 0 0,1 1 1 0 0,-1 0-1 0 0,0-1 1 0 0,-1 1-1 0 0,1 0 0 0 0,0-1 1 0 0,0 1-1 0 0,-1-3 1 0 0,-11-31-180 0 0,7 23 160 0 0,-89-210 260 0 0,25 70 257 0 0,39 84-479 0 0,29 66-21 0 0,-9-14-479 0 0,6 23 480 0 0,-1 0 1 0 0,1 1-1 0 0,1 0 1 0 0,0-1-1 0 0,0 1 1 0 0,-4 16-1 0 0,-12 30 38 0 0,-70 108-614 0 0,88-160 469 0 0,0-3-273 0 0,0 1 360 0 0,0-1 0 0 0,0 1 0 0 0,0-1-1 0 0,0 0 1 0 0,0 0 0 0 0,0 0 0 0 0,0 1-1 0 0,0-1 1 0 0,1 0 0 0 0,-1 0-1 0 0,0 0 1 0 0,1 0 0 0 0,-1 0 0 0 0,1 0-1 0 0,-1-1 1 0 0,1 1 0 0 0,-1 0 0 0 0,1 0-1 0 0,0 0 1 0 0,-1 0 0 0 0,1-1 0 0 0,0 1-1 0 0,0 0 1 0 0,0 0 0 0 0,0 0-1 0 0,0-1 1 0 0,0 1 0 0 0,0 0 0 0 0,1 0-1 0 0,-1 0 1 0 0,1-2 0 0 0,12-47-409 0 0,-10 42 365 0 0,15-48 91 0 0,4 2 0 0 0,37-71-1 0 0,-58 123-3 0 0,-1 1 0 0 0,1 0 0 0 0,0 0 0 0 0,-1-1 0 0 0,1 1 0 0 0,0 0 0 0 0,0 0 0 0 0,0 0 0 0 0,0 0 0 0 0,0 0 0 0 0,0 0 0 0 0,0 0 0 0 0,0 0-1 0 0,0 0 1 0 0,0 0 0 0 0,0 1 0 0 0,1-1 0 0 0,-1 0 0 0 0,0 1 0 0 0,1-1 0 0 0,-1 1 0 0 0,0-1 0 0 0,1 1 0 0 0,-1 0 0 0 0,1 0 0 0 0,-1 0 0 0 0,2 0 0 0 0,1 1 41 0 0,0 0 0 0 0,0 0 0 0 0,-1 1 1 0 0,1-1-1 0 0,-1 1 0 0 0,1 0 0 0 0,-1 0 1 0 0,4 3-1 0 0,3 2-86 0 0,9 4-465 0 0,90 53 1105 0 0,-50-40-4760 0 0,1-11-8181 0 0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3:30.5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32 101 2140 0 0,'-32'-15'15534'0'0,"41"60"-12898"0"0,121 345 2765 0 0,-41-141-3566 0 0,10 19 936 0 0,-98-264-2707 0 0,1 1-1 0 0,0-1 1 0 0,0 1 0 0 0,0-1-1 0 0,0 0 1 0 0,1 0 0 0 0,0 0 0 0 0,0 0-1 0 0,0 0 1 0 0,0 0 0 0 0,0-1 0 0 0,1 0-1 0 0,0 1 1 0 0,-1-1 0 0 0,1-1-1 0 0,0 1 1 0 0,0 0 0 0 0,1-1 0 0 0,7 3-1 0 0,-2-3 84 0 0,1 0 0 0 0,0 0 0 0 0,-1-1 0 0 0,1-1 0 0 0,0 0 0 0 0,-1 0 0 0 0,22-4 0 0 0,270-48-249 0 0,-68 9-22 0 0,174-17-187 0 0,-274 36-330 0 0,-132 23 628 0 0,0 0 0 0 0,0 0 0 0 0,0 0 0 0 0,0 0 0 0 0,-1 0 0 0 0,1-1 0 0 0,0 1 0 0 0,-1-1 0 0 0,1 0 0 0 0,-1 1 0 0 0,1-1 0 0 0,-1 0 1 0 0,0 0-1 0 0,0 1 0 0 0,0-1 0 0 0,0 0 0 0 0,0 0 0 0 0,0-1 0 0 0,-1 1 0 0 0,1 0 0 0 0,-1 0 0 0 0,1 0 0 0 0,-1 0 0 0 0,0-5 0 0 0,0-56-181 0 0,-1 58 170 0 0,-10-68-318 0 0,-3 1 1 0 0,-37-112-1 0 0,40 149 422 0 0,-51-146 805 0 0,-16-52-516 0 0,67 205-663 0 0,11 28 291 0 0,0 0 0 0 0,-1 0-1 0 0,1-1 1 0 0,0 1-1 0 0,0 0 1 0 0,0 0 0 0 0,0 0-1 0 0,0 0 1 0 0,0 0-1 0 0,-1 0 1 0 0,1 0-1 0 0,0 0 1 0 0,0 0 0 0 0,0 0-1 0 0,0 0 1 0 0,-1 0-1 0 0,1-1 1 0 0,0 1 0 0 0,0 0-1 0 0,0 0 1 0 0,0 0-1 0 0,0 0 1 0 0,-1 0 0 0 0,1 0-1 0 0,0 1 1 0 0,0-1-1 0 0,0 0 1 0 0,0 0-1 0 0,-1 0 1 0 0,1 0 0 0 0,0 0-1 0 0,0 0 1 0 0,0 0-1 0 0,0 0 1 0 0,0 0 0 0 0,-1 0-1 0 0,1 0 1 0 0,0 0-1 0 0,0 1 1 0 0,0-1 0 0 0,0 0-1 0 0,0 0 1 0 0,0 0-1 0 0,0 0 1 0 0,0 0 0 0 0,-1 1-1 0 0,1-1 1 0 0,0 0-1 0 0,0 0 1 0 0,0 0-1 0 0,0 0 1 0 0,0 0 0 0 0,0 1-1 0 0,0-1 1 0 0,0 0-1 0 0,0 0 1 0 0,0 0 0 0 0,0 0-1 0 0,0 1 1 0 0,0-1-1 0 0,0 0 1 0 0,0 0 0 0 0,0 0-1 0 0,-5 53-167 0 0,3-25 261 0 0,-4-1-152 0 0,-2 1 0 0 0,-1-1 0 0 0,0-1 0 0 0,-21 38 0 0 0,11-23-70 0 0,19-40 70 0 0,-1-1 39 0 0,0 0 0 0 0,1 0 0 0 0,-1 0 0 0 0,0 0 1 0 0,0 0-1 0 0,1 0 0 0 0,-1 0 0 0 0,0-1 0 0 0,1 1 0 0 0,-1 0 1 0 0,0-1-1 0 0,1 1 0 0 0,-1 0 0 0 0,0-1 0 0 0,1 1 1 0 0,-1 0-1 0 0,0-1 0 0 0,1 1 0 0 0,-1-1 0 0 0,1 1 0 0 0,-1-1 1 0 0,1 0-1 0 0,0 1 0 0 0,-1-1 0 0 0,1 0 0 0 0,-1 1 0 0 0,1-1 1 0 0,0 0-1 0 0,0 1 0 0 0,-1-1 0 0 0,1 0 0 0 0,0 1 0 0 0,0-2 1 0 0,-3-39-227 0 0,18-42 132 0 0,-8 59 112 0 0,-2 2 114 0 0,1 1 0 0 0,1 0 1 0 0,2 0-1 0 0,18-34 0 0 0,-26 54-107 0 0,0 0 0 0 0,1 0 0 0 0,-1 0-1 0 0,0 0 1 0 0,0 0 0 0 0,1 1 0 0 0,-1-1 0 0 0,0 0 0 0 0,1 1-1 0 0,-1-1 1 0 0,1 1 0 0 0,-1 0 0 0 0,1-1 0 0 0,-1 1 0 0 0,0 0-1 0 0,1 0 1 0 0,-1 0 0 0 0,1 0 0 0 0,-1 0 0 0 0,1 0-1 0 0,-1 1 1 0 0,1-1 0 0 0,-1 0 0 0 0,1 1 0 0 0,-1-1 0 0 0,0 1-1 0 0,1-1 1 0 0,-1 1 0 0 0,0 0 0 0 0,1 0 0 0 0,1 1 0 0 0,42 28 47 0 0,-42-28-47 0 0,20 15-675 0 0,16 13 472 0 0,45 27-1 0 0,-39-35-5057 0 0,0-6-5936 0 0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3:32.2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4 177 848 0 0,'-4'-22'9958'0'0,"6"-28"-2867"0"0,-1 49-6643 0 0,8-15 3360 0 0,-7 18-3644 0 0,1 0 0 0 0,-1 0 1 0 0,1 0-1 0 0,-1 0 0 0 0,0 1 1 0 0,0-1-1 0 0,0 1 0 0 0,0-1 1 0 0,0 1-1 0 0,-1 0 0 0 0,1-1 0 0 0,-1 1 1 0 0,3 6-1 0 0,15 52 841 0 0,-10-31-566 0 0,39 110 615 0 0,114 304 675 0 0,-160-437-1658 0 0,2 3 74 0 0,0-1 0 0 0,0 1 0 0 0,1-1 0 0 0,0 0 0 0 0,0 0 0 0 0,1-1 0 0 0,0 1 0 0 0,8 6 0 0 0,-10-12-70 0 0,0-1 0 0 0,1 0 0 0 0,-1 0 1 0 0,1-1-1 0 0,0 1 0 0 0,0-1 0 0 0,-1 0 0 0 0,1 0 0 0 0,0-1 0 0 0,0 1 0 0 0,0-1 1 0 0,0 0-1 0 0,0-1 0 0 0,9-1 0 0 0,8-2-62 0 0,0-1-1 0 0,22-9 1 0 0,-3 1-28 0 0,156-41-613 0 0,169-39-415 0 0,-29 18-2167 0 0,-326 73 3176 0 0,0-1 1 0 0,-1 0-1 0 0,0 0 1 0 0,0-1-1 0 0,0-1 0 0 0,0 1 1 0 0,0-2-1 0 0,12-8 0 0 0,-20 12 87 0 0,-1 0 0 0 0,1 0 0 0 0,0-1 0 0 0,-1 1 0 0 0,0 0-1 0 0,0-1 1 0 0,1 1 0 0 0,-1-1 0 0 0,-1 1 0 0 0,1-1-1 0 0,0 0 1 0 0,-1 1 0 0 0,1-1 0 0 0,-1 0 0 0 0,0 1 0 0 0,0-1-1 0 0,0 0 1 0 0,0 1 0 0 0,0-1 0 0 0,-2-5 0 0 0,-16-56 564 0 0,13 51-498 0 0,-22-61 390 0 0,-50-163 647 0 0,50 135-1218 0 0,27 101 13 0 0,-1 2-64 0 0,1 0 108 0 0,-1 0 0 0 0,0 0-1 0 0,0 0 1 0 0,1 0-1 0 0,-1 0 1 0 0,1 0 0 0 0,-1 0-1 0 0,1 1 1 0 0,0-1-1 0 0,-1 0 1 0 0,1 0 0 0 0,0 1-1 0 0,0-1 1 0 0,0 0 0 0 0,0 0-1 0 0,0 1 1 0 0,0 1-1 0 0,-5 26-106 0 0,-23 30 66 0 0,23-45 26 0 0,-1 0-1 0 0,0-1 1 0 0,-1 1-1 0 0,-1-2 0 0 0,0 1 1 0 0,-1-1-1 0 0,-17 19 0 0 0,16-17-158 0 0,2-4-303 0 0,12-23 165 0 0,39-78-82 0 0,-12 27 1127 0 0,25-76-1 0 0,-54 137-705 0 0,-2 2-19 0 0,1 1 0 0 0,0-1-1 0 0,-1 0 1 0 0,1 1 0 0 0,0-1-1 0 0,0 1 1 0 0,-1-1 0 0 0,1 1-1 0 0,0-1 1 0 0,0 1 0 0 0,0 0-1 0 0,0-1 1 0 0,-1 1 0 0 0,1 0-1 0 0,0 0 1 0 0,0-1-1 0 0,0 1 1 0 0,0 0 0 0 0,0 0-1 0 0,0 0 1 0 0,0 0 0 0 0,0 0-1 0 0,0 0 1 0 0,0 1 0 0 0,-1-1-1 0 0,1 0 1 0 0,0 0 0 0 0,0 1-1 0 0,0-1 1 0 0,0 0 0 0 0,0 1-1 0 0,-1-1 1 0 0,1 1 0 0 0,1 0-1 0 0,26 25 9 0 0,-20-18-3 0 0,31 29-420 0 0,-18-16-792 0 0,47 35 1 0 0,-35-36-3868 0 0,3-6-3898 0 0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3:33.9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13 804 0 0,'19'-13'12883'0'0,"-16"14"-12605"0"0,1 1 0 0 0,-1-1 0 0 0,0 1 0 0 0,0 0 0 0 0,0-1 0 0 0,0 2 0 0 0,0-1 0 0 0,0 0 1 0 0,-1 0-1 0 0,1 1 0 0 0,-1-1 0 0 0,1 1 0 0 0,-1 0 0 0 0,0 0 0 0 0,0 0 0 0 0,2 4 0 0 0,31 63 1412 0 0,-22-40-1111 0 0,31 71 686 0 0,-5 2 1 0 0,30 123-1 0 0,-32-99-558 0 0,-19-65-191 0 0,-5-12 349 0 0,3 0 0 0 0,1-1 0 0 0,3-1 0 0 0,39 70 0 0 0,-57-116-784 0 0,1 1 1 0 0,-1 0-1 0 0,1 0 1 0 0,0-1 0 0 0,0 1-1 0 0,0-1 1 0 0,0 0-1 0 0,0 0 1 0 0,1 0-1 0 0,-1 0 1 0 0,0-1 0 0 0,1 1-1 0 0,0-1 1 0 0,-1 0-1 0 0,1 0 1 0 0,0-1-1 0 0,-1 1 1 0 0,1 0 0 0 0,0-1-1 0 0,0 0 1 0 0,0 0-1 0 0,-1 0 1 0 0,1-1-1 0 0,6-1 1 0 0,12-2-90 0 0,0-1 0 0 0,0-1 1 0 0,23-10-1 0 0,-8 4 95 0 0,121-28-704 0 0,2 7 1 0 0,280-21 0 0 0,-364 45 906 0 0,-74 8-280 0 0,-1-12 18 0 0,-1 9-39 0 0,0 1 0 0 0,0 0-1 0 0,0-1 1 0 0,0 1 0 0 0,0 0-1 0 0,-1-1 1 0 0,0 1 0 0 0,1 0-1 0 0,-1-1 1 0 0,-1 1 0 0 0,0-3-1 0 0,-48-100-427 0 0,6 18 319 0 0,-41-124-1 0 0,58 128 66 0 0,27 82 26 0 0,-13-33-344 0 0,-51 118-271 0 0,-52 101 463 0 0,200-370-2175 0 0,-41 85 3599 0 0,-42 100-1228 0 0,0 0 1 0 0,-1 0-1 0 0,1 1 1 0 0,0-1-1 0 0,0 0 1 0 0,-1 1-1 0 0,1-1 1 0 0,0 1-1 0 0,0-1 1 0 0,0 1-1 0 0,0-1 1 0 0,0 1-1 0 0,0-1 1 0 0,0 1-1 0 0,0 0 0 0 0,0 0 1 0 0,0-1-1 0 0,0 1 1 0 0,0 0-1 0 0,0 0 1 0 0,0 0-1 0 0,0 0 1 0 0,0 0-1 0 0,0 0 1 0 0,0 1-1 0 0,0-1 1 0 0,0 0-1 0 0,0 0 1 0 0,0 1-1 0 0,-1-1 1 0 0,1 1-1 0 0,0-1 1 0 0,0 1-1 0 0,0-1 1 0 0,1 2-1 0 0,40 23 224 0 0,-33-20-201 0 0,20 14-618 0 0,113 68-422 0 0,-94-59-4414 0 0,-1 0-5640 0 0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3:35.6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29 2052 0 0,'-4'-29'21493'0'0,"22"57"-20937"0"0,-2 0 0 0 0,-1 1 1 0 0,-2 0-1 0 0,0 1 0 0 0,13 51 1 0 0,-6-21-3 0 0,49 161 777 0 0,44 113 10 0 0,-108-322-1256 0 0,0 1 0 0 0,1-1-1 0 0,1 0 1 0 0,0-1 0 0 0,0 1-1 0 0,15 16 1 0 0,-17-24-68 0 0,-1 0 0 0 0,1-1 0 0 0,-1 1 0 0 0,1-1 0 0 0,0 0 0 0 0,0 0 0 0 0,1-1 0 0 0,-1 0 0 0 0,0 1 0 0 0,1-2 0 0 0,0 1 0 0 0,-1-1 0 0 0,1 0 0 0 0,0 0 0 0 0,0 0 0 0 0,-1-1 0 0 0,12 0 0 0 0,63-7-574 0 0,130-29 0 0 0,-73 10-191 0 0,-70 15 345 0 0,407-57-2078 0 0,-414 60 2679 0 0,-58 8-92 0 0,3-2-63 0 0,-5 2-36 0 0,1 0-1 0 0,-1 0 0 0 0,0 0 0 0 0,1 0 1 0 0,-1 0-1 0 0,1 0 0 0 0,-1 0 0 0 0,0 0 1 0 0,1 0-1 0 0,-1 0 0 0 0,0 0 0 0 0,1 0 1 0 0,-1 0-1 0 0,0 0 0 0 0,1 0 1 0 0,-1 0-1 0 0,0-1 0 0 0,1 1 0 0 0,-1 0 1 0 0,0 0-1 0 0,1 0 0 0 0,-1-1 0 0 0,0 1 1 0 0,0 0-1 0 0,1 0 0 0 0,-1-1 0 0 0,0 1 1 0 0,0 0-1 0 0,1-1 0 0 0,-1 1 0 0 0,0 0 1 0 0,0-1-1 0 0,0 1 0 0 0,0 0 0 0 0,0-1 1 0 0,1 1-1 0 0,-1 0 0 0 0,0-1 0 0 0,0 1 1 0 0,0 0-1 0 0,0-1 0 0 0,0 1 0 0 0,0 0 1 0 0,0-1-1 0 0,0 1 0 0 0,0-1 1 0 0,0 1-1 0 0,-1 0 0 0 0,1-1 0 0 0,0 1 1 0 0,0 0-1 0 0,0-1 0 0 0,0 1 0 0 0,0 0 1 0 0,-1-1-1 0 0,-57-117 483 0 0,-65-189 0 0 0,102 251-74 0 0,16 43-323 0 0,-4-11 32 0 0,-11-45 0 0 0,12 43-436 0 0,8 27 303 0 0,0-1-1 0 0,0 0 1 0 0,0 0-1 0 0,0 1 1 0 0,0-1 0 0 0,-1 0-1 0 0,1 0 1 0 0,0 0-1 0 0,0 0 1 0 0,0 1 0 0 0,0-1-1 0 0,0 0 1 0 0,0 0-1 0 0,-1 0 1 0 0,1 0 0 0 0,0 0-1 0 0,0 1 1 0 0,0-1 0 0 0,-1 0-1 0 0,1 0 1 0 0,0 0-1 0 0,0 0 1 0 0,0 0 0 0 0,-1 0-1 0 0,1 0 1 0 0,0 0-1 0 0,0 0 1 0 0,0 0 0 0 0,-1 0-1 0 0,1 0 1 0 0,0 0-1 0 0,0 0 1 0 0,-1 0 0 0 0,1 0-1 0 0,0 0 1 0 0,0 0-1 0 0,0 0 1 0 0,-1 0 0 0 0,1 0-1 0 0,0 0 1 0 0,0 0 0 0 0,0 0-1 0 0,-1 0 1 0 0,1-1-1 0 0,0 1 1 0 0,0 0 0 0 0,0 0-1 0 0,0 0 1 0 0,-1 0-1 0 0,1 0 1 0 0,0-1 0 0 0,0 1-1 0 0,0 0 1 0 0,0 0-1 0 0,0 0 1 0 0,0-1 0 0 0,0 1-1 0 0,-1 0 1 0 0,1 0-1 0 0,0 0 1 0 0,0-1 0 0 0,0 1-1 0 0,0 0 1 0 0,0 2 2 0 0,-14 48-9 0 0,-4-10-10 0 0,9-16 31 0 0,-2-1 1 0 0,0-1-1 0 0,-1 0 1 0 0,-26 35 0 0 0,36-56-28 0 0,3-1 11 0 0,-1 1 0 0 0,0-1 1 0 0,0 0-1 0 0,-1 0 1 0 0,1 0-1 0 0,0 1 1 0 0,0-1-1 0 0,0 0 1 0 0,0 0-1 0 0,0 0 1 0 0,0 0-1 0 0,0 1 0 0 0,0-1 1 0 0,0 0-1 0 0,0 0 1 0 0,0 0-1 0 0,0 0 1 0 0,-1 1-1 0 0,1-1 1 0 0,0 0-1 0 0,0 0 0 0 0,0 0 1 0 0,0 0-1 0 0,0 0 1 0 0,-1 0-1 0 0,1 1 1 0 0,0-1-1 0 0,0 0 1 0 0,0 0-1 0 0,0 0 1 0 0,-1 0-1 0 0,1 0 0 0 0,0 0 1 0 0,0 0-1 0 0,0 0 1 0 0,-1 0-1 0 0,1 0 1 0 0,0 0-1 0 0,0 0 1 0 0,0 0-1 0 0,-1 0 1 0 0,1 0-1 0 0,0 0 0 0 0,0 0 1 0 0,0 0-1 0 0,0 0 1 0 0,-1 0-1 0 0,1 0 1 0 0,0 0-1 0 0,0-1 1 0 0,0 1-1 0 0,0 0 0 0 0,-1 0 1 0 0,1 0-1 0 0,0 0 1 0 0,0 0-1 0 0,0 0 1 0 0,0-1-1 0 0,0 1 1 0 0,0 0-1 0 0,-1 0 1 0 0,1 0-1 0 0,0 0 0 0 0,0-1 1 0 0,0 1-1 0 0,0 0 1 0 0,0 0-1 0 0,-1-1-20 0 0,0 0 1 0 0,1 0-1 0 0,-1 0 0 0 0,0 1 0 0 0,1-1 1 0 0,-1 0-1 0 0,1 0 0 0 0,-1 0 0 0 0,1 0 0 0 0,0 0 1 0 0,-1 0-1 0 0,1 0 0 0 0,0 0 0 0 0,0 0 0 0 0,0 0 1 0 0,0 0-1 0 0,-1-2 0 0 0,7-25 24 0 0,1 0 0 0 0,1 0-1 0 0,1 1 1 0 0,2 0 0 0 0,18-34-1 0 0,-7 13 526 0 0,1 6-118 0 0,-22 40-171 0 0,1 2-213 0 0,0 1 0 0 0,0-1 0 0 0,-1 1 0 0 0,1-1 0 0 0,0 1 0 0 0,0 0 0 0 0,-1 0 1 0 0,1 0-1 0 0,0 0 0 0 0,-1 0 0 0 0,1 0 0 0 0,-1 0 0 0 0,1 0 0 0 0,-1 1 0 0 0,0-1 0 0 0,0 1 0 0 0,3 2 0 0 0,23 35 230 0 0,-14-20-130 0 0,121 141 349 0 0,-132-158-580 0 0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4:07.8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9 1368 0 0,'-11'-5'5197'0'0,"24"2"-7006"0"0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4:08.1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56 2140 0 0,'41'8'13857'0'0,"-30"-9"-15010"0"0,0-1-1 0 0,0 0 0 0 0,-1 0 0 0 0,15-6 0 0 0,4 0-3091 0 0,-13 3 666 0 0</inkml:trace>
  <inkml:trace contextRef="#ctx0" brushRef="#br0" timeOffset="1">437 9 1476 0 0,'43'8'11183'0'0,"-27"-10"-11751"0"0,31-9-6269 0 0,-34 7 3987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0:56.1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91 2692 0 0,'-13'-4'9862'0'0,"14"3"-9704"0"0,0-1-1 0 0,1 0 0 0 0,-1 0 0 0 0,1 1 1 0 0,-1-1-1 0 0,1 1 0 0 0,0-1 0 0 0,-1 1 1 0 0,1 0-1 0 0,0 0 0 0 0,0 0 0 0 0,0 0 0 0 0,0 0 1 0 0,0 0-1 0 0,0 0 0 0 0,1 0 0 0 0,-1 1 1 0 0,0 0-1 0 0,3-1 0 0 0,53-10 625 0 0,-53 11-687 0 0,77-11-128 0 0,115-20-4252 0 0,-156 21-1611 0 0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4:08.5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1 976 0 0,'0'0'3644'0'0,"16"1"-475"0"0,-3 1-1601 0 0,5-2-1812 0 0,0-3-4125 0 0</inkml:trace>
  <inkml:trace contextRef="#ctx0" brushRef="#br0" timeOffset="1">520 43 496 0 0,'0'0'4088'0'0,"3"12"-955"0"0,-1-4-1837 0 0,0 0-2876 0 0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3:53.9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96 536 0 0,'-29'-65'18111'0'0,"17"37"-13332"0"0,11 26-4297 0 0,1 2-396 0 0,-1 0-1 0 0,1 0 1 0 0,-1 0 0 0 0,1 0-1 0 0,-1-1 1 0 0,1 1-1 0 0,-1 0 1 0 0,1 0-1 0 0,-1 0 1 0 0,1 0 0 0 0,-1 1-1 0 0,1-1 1 0 0,-1 0-1 0 0,1 0 1 0 0,-1 0-1 0 0,1 0 1 0 0,-1 0 0 0 0,1 1-1 0 0,-1-1 1 0 0,1 0-1 0 0,0 0 1 0 0,-1 1 0 0 0,1-1-1 0 0,-1 1 1 0 0,28 552 5125 0 0,-2-15-3825 0 0,-12-413-3366 0 0,-36-140-6759 0 0,12-1 4214 0 0,2-1 0 0 0,-12-27 0 0 0,12 19-1422 0 0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3:54.3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 85 3164 0 0,'-10'-5'1971'0'0,"-44"-27"12186"0"0,65 6-9846 0 0,-4 22-4092 0 0,-1 1 0 0 0,1 1 0 0 0,0-1 0 0 0,0 1 0 0 0,-1 0 0 0 0,1 0 0 0 0,1 1 0 0 0,-1 0-1 0 0,0 0 1 0 0,0 1 0 0 0,9 0 0 0 0,-10 0-95 0 0,28 0-39 0 0,0 2 0 0 0,-1 2 0 0 0,0 0 0 0 0,1 3 0 0 0,-2 0 0 0 0,1 2 0 0 0,-1 2 0 0 0,-1 1 0 0 0,0 1-1 0 0,-1 2 1 0 0,0 1 0 0 0,-1 1 0 0 0,36 29 0 0 0,-24-15-95 0 0,-3 1 0 0 0,0 2 1 0 0,-3 2-1 0 0,-1 2 0 0 0,-1 0 0 0 0,-2 3 0 0 0,-2 0 0 0 0,29 56 1 0 0,-42-63 85 0 0,-2 0 0 0 0,-1 1 0 0 0,-1 1 1 0 0,-2 0-1 0 0,-2 1 0 0 0,-1-1 0 0 0,-2 1 0 0 0,-1 1 1 0 0,-2-1-1 0 0,-2 1 0 0 0,-7 66 0 0 0,2-75 92 0 0,0 0 0 0 0,-2-1 0 0 0,-1 0 0 0 0,-2 0 0 0 0,0 0 0 0 0,-25 44 0 0 0,23-53-6 0 0,0 0 1 0 0,-1-1 0 0 0,0-1-1 0 0,-2 0 1 0 0,0-1 0 0 0,-1 0-1 0 0,0-1 1 0 0,-1-1 0 0 0,-29 18 0 0 0,27-22-64 0 0,0-1 0 0 0,0 0 1 0 0,-1-2-1 0 0,0 0 1 0 0,0-1-1 0 0,-1-1 1 0 0,0-1-1 0 0,0 0 1 0 0,0-2-1 0 0,-24 0 1 0 0,8-3-456 0 0,0-1 0 0 0,0-1 1 0 0,1-3-1 0 0,0-1 0 0 0,-36-11 0 0 0,67 16 26 0 0,-42-15-1653 0 0,28 3-795 0 0,8-5-3316 0 0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3:54.8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94 178 1796 0 0,'-22'-13'5254'0'0,"1"-1"0"0"0,-23-19 0 0 0,44 32-5169 0 0,-1 0 1 0 0,1 1-1 0 0,-1-1 1 0 0,1 1-1 0 0,-1-1 1 0 0,1 0-1 0 0,-1 1 1 0 0,1-1-1 0 0,-1 0 1 0 0,1 0-1 0 0,0 1 1 0 0,-1-1-1 0 0,1 0 1 0 0,0 0-1 0 0,0 0 1 0 0,0 1-1 0 0,0-1 1 0 0,0 0-1 0 0,0 0 1 0 0,0 0 0 0 0,0 1-1 0 0,0-1 1 0 0,0 0-1 0 0,0 0 1 0 0,0 0-1 0 0,0 1 1 0 0,1-1-1 0 0,-1 0 1 0 0,0 0-1 0 0,1 1 1 0 0,-1-1-1 0 0,0 0 1 0 0,1 0-1 0 0,-1 1 1 0 0,1-1-1 0 0,-1 0 1 0 0,1 1-1 0 0,0-1 1 0 0,-1 1-1 0 0,1-1 1 0 0,-1 1-1 0 0,1-1 1 0 0,0 1-1 0 0,0-1 1 0 0,-1 1-1 0 0,1 0 1 0 0,0-1 0 0 0,1 1-1 0 0,37-16 585 0 0,314-40-2275 0 0,-234 46-3054 0 0,-3 7-4660 0 0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3:55.1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455 2 388 0 0,'-37'-1'7284'0'0,"-13"0"4140"0"0,49 4-11280 0 0,1-1 0 0 0,-1 1 0 0 0,1 0-1 0 0,0-1 1 0 0,-1 1 0 0 0,1-1 0 0 0,0 1 0 0 0,1 0 0 0 0,-1-1 0 0 0,0 1 0 0 0,2 3 0 0 0,-2-4 47 0 0,23 174 1740 0 0,28 269-589 0 0,-37 2-38 0 0,-15-417-985 0 0,-1 0 0 0 0,-2 1 1 0 0,-1-2-1 0 0,-11 37 0 0 0,12-56-203 0 0,1-1 1 0 0,-1 1-1 0 0,-1-1 0 0 0,1 0 0 0 0,-2-1 0 0 0,1 1 1 0 0,-9 10-1 0 0,10-15-64 0 0,0-1 0 0 0,0 1 0 0 0,0-1 0 0 0,0 1 0 0 0,0-1 0 0 0,-1-1 1 0 0,1 1-1 0 0,-1 0 0 0 0,0-1 0 0 0,0 0 0 0 0,0 0 0 0 0,0-1 0 0 0,0 1 1 0 0,-10 0-1 0 0,5-1-58 0 0,0-1 0 0 0,0-1 0 0 0,0 0 0 0 0,0-1 0 0 0,0 0 0 0 0,0 0-1 0 0,0-1 1 0 0,1 0 0 0 0,-1 0 0 0 0,1-1 0 0 0,0-1 0 0 0,-13-8 0 0 0,1 0-427 0 0,2-1-1 0 0,-1-1 0 0 0,2 0 0 0 0,-19-21 1 0 0,-1-14-3060 0 0,29 31-468 0 0,5 0-3500 0 0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3:56.0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31 300 0 0,'0'0'1778'0'0,"-34"-31"10409"0"0,21 33-7462 0 0,6 274-21 0 0,11-252-4517 0 0,-3-24-268 0 0,-1 0 0 0 0,0 1-1 0 0,0-1 1 0 0,1 0 0 0 0,-1 0 0 0 0,0 1-1 0 0,0-1 1 0 0,1 0 0 0 0,-1 0 0 0 0,0 1-1 0 0,1-1 1 0 0,-1 0 0 0 0,0 0 0 0 0,1 0-1 0 0,-1 0 1 0 0,0 0 0 0 0,1 1 0 0 0,-1-1-1 0 0,1 0 1 0 0,-1 0 0 0 0,0 0 0 0 0,1 0-1 0 0,-1 0 1 0 0,0 0 0 0 0,1 0 0 0 0,-1 0 0 0 0,1 0-1 0 0,-1-1 1 0 0,0 1 0 0 0,1 0 0 0 0,0 0-1 0 0,1-2-824 0 0,0 1 0 0 0,0-1 0 0 0,1 0 0 0 0,9-12-5435 0 0,-10 11 5435 0 0,0-2 0 0 0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4:20.3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93 660 0 0,'0'0'1470'0'0,"-6"-31"1392"0"0,15-11-459 0 0,-9 40-2321 0 0,-2 6-57 0 0,0 0-1 0 0,0-1 0 0 0,0 1 1 0 0,1 0-1 0 0,-1 0 0 0 0,1 0 0 0 0,0 0 1 0 0,-2 8-1 0 0,-16 48 169 0 0,18-58-196 0 0,-3 10 669 0 0,4-8-98 0 0,1-12-346 0 0,-1 6-210 0 0,4-51 116 0 0,5-15 284 0 0,-8 61-204 0 0,-1 32-221 0 0,0-12-45 0 0,0 1 70 0 0,1 1 0 0 0,0-1 0 0 0,1 0 0 0 0,0 0 0 0 0,2 0 0 0 0,5 19 1 0 0,-8-32-19 0 0,-1-1 6 0 0,0 0 1 0 0,0 0 0 0 0,0 0 0 0 0,1-1-1 0 0,-1 1 1 0 0,0 0 0 0 0,0 0 0 0 0,0 0-1 0 0,0-1 1 0 0,1 1 0 0 0,-1 0 0 0 0,0 0-1 0 0,0 0 1 0 0,0 0 0 0 0,1 0 0 0 0,-1-1-1 0 0,0 1 1 0 0,0 0 0 0 0,1 0 0 0 0,-1 0-1 0 0,0 0 1 0 0,0 0 0 0 0,1 0 0 0 0,-1 0-1 0 0,0 0 1 0 0,0 0 0 0 0,1 0 0 0 0,-1 0-1 0 0,0 0 1 0 0,0 0 0 0 0,1 0 0 0 0,-1 0 0 0 0,0 0-1 0 0,0 0 1 0 0,0 0 0 0 0,1 0 0 0 0,-1 0-1 0 0,0 1 1 0 0,0-1 0 0 0,1 0 0 0 0,-1 0-1 0 0,0 0 1 0 0,0 0 0 0 0,0 1 0 0 0,1-1-1 0 0,-1 0 1 0 0,0 0 0 0 0,0 0 0 0 0,0 0-1 0 0,0 1 1 0 0,0-1 0 0 0,1 0 0 0 0,-1 0-1 0 0,0 1 1 0 0,0-1 0 0 0,0 0 0 0 0,0 0-1 0 0,0 1 1 0 0,0-1 0 0 0,0 0 0 0 0,0 0-1 0 0,0 1 1 0 0,0-1 0 0 0,0 0 0 0 0,0 0-1 0 0,0 1 1 0 0,0-1 0 0 0,0 0 0 0 0,0 1-1 0 0,13-23-190 0 0,-3-24 10 0 0,-10 44 119 0 0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4:21.9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882 119 644 0 0,'0'0'2252'0'0,"7"-31"5601"0"0,-7 24-7047 0 0,1 3-372 0 0,-1-1 0 0 0,0 1 1 0 0,0 0-1 0 0,-1-1 0 0 0,1 1 1 0 0,-1 0-1 0 0,0-1 1 0 0,-2-5-1 0 0,1 8-408 0 0,1 0-1 0 0,-1 0 1 0 0,1 0-1 0 0,-1 0 1 0 0,0 1 0 0 0,0-1-1 0 0,0 1 1 0 0,0-1-1 0 0,0 1 1 0 0,0 0 0 0 0,0 0-1 0 0,-1 0 1 0 0,1 0-1 0 0,0 0 1 0 0,-1 0 0 0 0,1 0-1 0 0,-5 0 1 0 0,-13-3 69 0 0,0 1 0 0 0,0 1 0 0 0,0 1 0 0 0,-1 1-1 0 0,1 0 1 0 0,-34 6 0 0 0,12 1 128 0 0,1 3-1 0 0,-46 15 1 0 0,65-18-109 0 0,0 2 0 0 0,1 1 0 0 0,0 0 1 0 0,1 2-1 0 0,0 0 0 0 0,0 2 0 0 0,1 0 0 0 0,1 0 0 0 0,1 2 1 0 0,-16 18-1 0 0,25-26-62 0 0,1 1 0 0 0,0 0 1 0 0,1 0-1 0 0,0 0 0 0 0,1 1 0 0 0,0 0 1 0 0,0 0-1 0 0,1 0 0 0 0,0 1 1 0 0,1 0-1 0 0,0-1 0 0 0,1 1 1 0 0,0 0-1 0 0,0 0 0 0 0,2 0 0 0 0,-1 0 1 0 0,1 1-1 0 0,1-1 0 0 0,0 0 1 0 0,0 0-1 0 0,1 0 0 0 0,1 0 1 0 0,3 10-1 0 0,2-1-42 0 0,1 0 0 0 0,1-1 0 0 0,1-1 1 0 0,0 1-1 0 0,1-2 0 0 0,1 1 0 0 0,1-2 0 0 0,1 0 1 0 0,26 23-1 0 0,17 8-255 0 0,94 58 1 0 0,11 10-225 0 0,-148-104 424 0 0,-2 0 0 0 0,0 1-1 0 0,0 1 1 0 0,-1 0-1 0 0,0 1 1 0 0,-1 0-1 0 0,15 27 1 0 0,-23-34 53 0 0,0 0 1 0 0,0 0-1 0 0,-1 1 0 0 0,0-1 0 0 0,0 1 1 0 0,-1 0-1 0 0,1-1 0 0 0,-2 1 1 0 0,1 0-1 0 0,-1 0 0 0 0,-1-1 0 0 0,1 1 1 0 0,-1 0-1 0 0,0 0 0 0 0,-1-1 1 0 0,0 1-1 0 0,0-1 0 0 0,-1 1 0 0 0,0-1 1 0 0,-5 8-1 0 0,-1 4 265 0 0,-2-1 0 0 0,0 0 0 0 0,-1 0 1 0 0,0-2-1 0 0,-2 1 0 0 0,0-2 0 0 0,-1 0 0 0 0,0 0 0 0 0,-1-2 0 0 0,-1 0 1 0 0,0-1-1 0 0,-32 17 0 0 0,36-22-74 0 0,0-1 0 0 0,0-1 0 0 0,-1-1-1 0 0,0 0 1 0 0,0 0 0 0 0,0-1 0 0 0,0-1 0 0 0,0-1 0 0 0,0 0 0 0 0,-1 0 0 0 0,1-2 0 0 0,0 1 0 0 0,-1-2-1 0 0,1 0 1 0 0,0-1 0 0 0,0 0 0 0 0,0-1 0 0 0,1-1 0 0 0,-20-9 0 0 0,10 1-396 0 0,0 0 0 0 0,0-2 0 0 0,2-1 0 0 0,0 0 0 0 0,1-2 0 0 0,-32-34 0 0 0,29 24-1091 0 0,0-1 0 0 0,2 0 0 0 0,1-2 0 0 0,-23-46 0 0 0,30 42-2101 0 0,11 11-2265 0 0,4 7-1332 0 0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4:23.1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18 340 1896 0 0,'-5'-16'2568'0'0,"1"0"0"0"0,1 0 0 0 0,-1-19 1 0 0,2-3 1216 0 0,5-50 0 0 0,0 83-3300 0 0,3 12-252 0 0,3 13 1 0 0,10 51 255 0 0,36 92 1 0 0,-46-142-450 0 0,0-1 1 0 0,1-1-1 0 0,1 0 1 0 0,1 0-1 0 0,0-1 1 0 0,2-1 0 0 0,0 0-1 0 0,1 0 1 0 0,19 15-1 0 0,-33-30-39 0 0,41 27 116 0 0,-39-27-122 0 0,0-1 1 0 0,0 1-1 0 0,0-1 0 0 0,0 0 1 0 0,0 1-1 0 0,0-1 0 0 0,1-1 1 0 0,-1 1-1 0 0,0 0 1 0 0,1-1-1 0 0,-1 0 0 0 0,1 0 1 0 0,5 0-1 0 0,-1-2-47 0 0,0 0-1 0 0,0-1 1 0 0,-1 0-1 0 0,1 0 1 0 0,-1-1-1 0 0,0 0 1 0 0,0 0-1 0 0,0 0 1 0 0,0-1 0 0 0,-1 0-1 0 0,0 0 1 0 0,0-1-1 0 0,0 0 1 0 0,-1 0-1 0 0,1 0 1 0 0,-1-1-1 0 0,-1 0 1 0 0,0 0-1 0 0,0 0 1 0 0,6-14 0 0 0,4-16 745 0 0,-1 0 1 0 0,-2-1-1 0 0,-2 0 1 0 0,-1 0 0 0 0,5-78-1 0 0,-5 48 1151 0 0,-8 66-1737 0 0,2 5-103 0 0,-1 0 0 0 0,1 0 0 0 0,-1 0 0 0 0,0 1 0 0 0,0-1 0 0 0,0 1 0 0 0,0-1 0 0 0,0 1 0 0 0,-1 3 0 0 0,2 3-66 0 0,10 26-716 0 0,1 0 0 0 0,2-2 1 0 0,1 0-1 0 0,42 63 0 0 0,-42-73 448 0 0,1-2 1 0 0,2 0-1 0 0,0-1 1 0 0,1-1-1 0 0,1-1 1 0 0,1 0-1 0 0,30 19 1 0 0,-49-36 347 0 0,-1-1 1 0 0,1 1-1 0 0,0 0 1 0 0,-1-1-1 0 0,1 1 1 0 0,0-1-1 0 0,0 0 1 0 0,0 1-1 0 0,0-2 1 0 0,0 1-1 0 0,0 0 1 0 0,0-1-1 0 0,0 1 1 0 0,0-1-1 0 0,0 0 1 0 0,1 0-1 0 0,-1 0 1 0 0,0 0-1 0 0,0-1 0 0 0,0 1 1 0 0,0-1-1 0 0,0 0 1 0 0,0 0-1 0 0,0 0 1 0 0,0 0-1 0 0,0 0 1 0 0,0-1-1 0 0,-1 1 1 0 0,1-1-1 0 0,0 0 1 0 0,-1 0-1 0 0,0 0 1 0 0,1 0-1 0 0,-1 0 1 0 0,0-1-1 0 0,0 1 1 0 0,0 0-1 0 0,0-1 1 0 0,0 0-1 0 0,-1 1 1 0 0,1-1-1 0 0,-1 0 1 0 0,0 0-1 0 0,0 0 0 0 0,1-4 1 0 0,12-32 954 0 0,15-78 1 0 0,-24 88-762 0 0,2-1 1 0 0,1 1-1 0 0,1 1 1 0 0,1 0-1 0 0,19-35 1 0 0,-28 60-281 0 0,1 0 1 0 0,0 0 0 0 0,0 0-1 0 0,0 0 1 0 0,0 0 0 0 0,0 1-1 0 0,0-1 1 0 0,1 1 0 0 0,-1-1-1 0 0,1 1 1 0 0,0 0 0 0 0,0 0-1 0 0,0 0 1 0 0,0 1 0 0 0,0-1-1 0 0,0 1 1 0 0,0-1 0 0 0,0 1-1 0 0,0 0 1 0 0,7-1 0 0 0,-6 2-40 0 0,0 1 0 0 0,1-1 1 0 0,-1 1-1 0 0,0 0 0 0 0,1 0 1 0 0,-1 0-1 0 0,0 0 1 0 0,0 1-1 0 0,0-1 0 0 0,0 1 1 0 0,0 0-1 0 0,0 1 0 0 0,-1-1 1 0 0,5 4-1 0 0,6 6-215 0 0,0 1 1 0 0,0 1-1 0 0,-1 0 0 0 0,-1 1 1 0 0,0 0-1 0 0,10 20 0 0 0,-2 0 73 0 0,-2 0 0 0 0,-2 1 0 0 0,17 53 0 0 0,5 48 3939 0 0,-37-171-2508 0 0,35-177 1673 0 0,-31 189-2785 0 0,1 1 0 0 0,2 0 0 0 0,0 0 1 0 0,1 1-1 0 0,1 0 0 0 0,0 0 0 0 0,22-28 0 0 0,-30 45-105 0 0,0 0-1 0 0,1 1 1 0 0,-1-1 0 0 0,0 0-1 0 0,1 1 1 0 0,0-1-1 0 0,-1 1 1 0 0,1 0-1 0 0,0 0 1 0 0,0 0-1 0 0,0 0 1 0 0,1 1-1 0 0,-1-1 1 0 0,0 1-1 0 0,0 0 1 0 0,1 0-1 0 0,-1 0 1 0 0,1 0-1 0 0,-1 1 1 0 0,1-1-1 0 0,-1 1 1 0 0,6 0-1 0 0,-4 1-68 0 0,0 1 0 0 0,0 0 0 0 0,0-1 0 0 0,0 2-1 0 0,-1-1 1 0 0,1 0 0 0 0,-1 1 0 0 0,1 0 0 0 0,-1 0 0 0 0,0 0-1 0 0,0 1 1 0 0,-1-1 0 0 0,1 1 0 0 0,-1 0 0 0 0,4 4 0 0 0,17 27-305 0 0,-2 0 0 0 0,-1 2 0 0 0,-2 0 1 0 0,-1 1-1 0 0,24 80 0 0 0,-18-50 794 0 0,-27-87 220 0 0,0 0 0 0 0,1 0 0 0 0,1-1-1 0 0,1 1 1 0 0,1 0 0 0 0,0-1 0 0 0,6-21 0 0 0,2-17-311 0 0,26-89 0 0 0,-30 132-265 0 0,3-14-10 0 0,22-46 1 0 0,-28 70-35 0 0,1 0-1 0 0,-1 0 1 0 0,1 0 0 0 0,0 0 0 0 0,1 0-1 0 0,-1 0 1 0 0,1 1 0 0 0,0 0 0 0 0,0 0 0 0 0,0 0-1 0 0,1 0 1 0 0,-1 1 0 0 0,1-1 0 0 0,0 1-1 0 0,7-4 1 0 0,-9 7-1 0 0,-1 0-1 0 0,1-1 1 0 0,-1 1 0 0 0,1 0-1 0 0,0 0 1 0 0,-1 0 0 0 0,1 1-1 0 0,-1-1 1 0 0,1 0-1 0 0,-1 1 1 0 0,1 0 0 0 0,-1 0-1 0 0,1-1 1 0 0,-1 2-1 0 0,0-1 1 0 0,1 0 0 0 0,-1 0-1 0 0,0 1 1 0 0,0-1 0 0 0,0 1-1 0 0,4 3 1 0 0,35 42-518 0 0,-40-46 509 0 0,14 21-394 0 0,-1 0 0 0 0,-1 1 0 0 0,-1 0 0 0 0,13 35 0 0 0,26 103-1601 0 0,-17-47-2567 0 0,-22-78-195 0 0,20 38 0 0 0,-25-60-1020 0 0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4:23.8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0 135 1608 0 0,'0'-3'955'0'0,"1"-39"7355"0"0,6 2-3329 0 0,-6 37-4833 0 0,0 0 0 0 0,0 0 0 0 0,0 1 0 0 0,0-1 0 0 0,1 1 0 0 0,-1-1 0 0 0,1 1 1 0 0,-1-1-1 0 0,1 1 0 0 0,0 0 0 0 0,0 0 0 0 0,0 0 0 0 0,0 0 0 0 0,0 0 0 0 0,1 0 0 0 0,-1 1 1 0 0,0-1-1 0 0,1 1 0 0 0,-1-1 0 0 0,1 1 0 0 0,0 0 0 0 0,-1 0 0 0 0,1 0 0 0 0,0 1 0 0 0,4-1 0 0 0,-4 0-149 0 0,0 1-1 0 0,0 1 0 0 0,1-1 1 0 0,-1 0-1 0 0,0 1 0 0 0,0 0 1 0 0,0 0-1 0 0,0 0 0 0 0,0 0 1 0 0,0 0-1 0 0,0 0 0 0 0,0 1 1 0 0,-1-1-1 0 0,1 1 0 0 0,0 0 1 0 0,-1 0-1 0 0,1 0 0 0 0,-1 0 1 0 0,0 0-1 0 0,0 1 0 0 0,0-1 1 0 0,0 1-1 0 0,2 3 0 0 0,4 5-218 0 0,-1 0-1 0 0,0 1 0 0 0,8 21 1 0 0,5 20 121 0 0,-2 1 0 0 0,-2 1 0 0 0,-3 0 0 0 0,-2 1 0 0 0,4 64 0 0 0,-13-99 1976 0 0,0-42-46 0 0,1-20-896 0 0,4 3-219 0 0,2 2 0 0 0,1-1 0 0 0,1 1 0 0 0,3 1 0 0 0,0 0 0 0 0,3 1 0 0 0,32-52 0 0 0,-48 84-725 0 0,1-1 1 0 0,-1 1-1 0 0,1-1 1 0 0,0 1-1 0 0,-1 0 1 0 0,1 0-1 0 0,0 0 1 0 0,0 0-1 0 0,1 0 1 0 0,-1 0-1 0 0,0 1 1 0 0,1-1-1 0 0,-1 1 1 0 0,1-1-1 0 0,-1 1 1 0 0,1 0-1 0 0,-1 0 1 0 0,1 0-1 0 0,0 0 1 0 0,0 1-1 0 0,0-1 1 0 0,-1 1-1 0 0,1 0 1 0 0,0 0-1 0 0,0 0 1 0 0,0 0-1 0 0,0 0 1 0 0,-1 0-1 0 0,1 1 1 0 0,0-1-1 0 0,3 2 1 0 0,1 2-158 0 0,-1-1 0 0 0,0 1 0 0 0,-1 0 0 0 0,1 1 0 0 0,-1-1 0 0 0,1 1 0 0 0,-1 0 0 0 0,-1 0 0 0 0,1 1 0 0 0,-1 0 0 0 0,7 11 0 0 0,3 7-376 0 0,-2 1-1 0 0,0 1 1 0 0,-2-1-1 0 0,12 46 1 0 0,13 110-162 0 0,-35-178 748 0 0,7-43 2 0 0,3-5-89 0 0,3 1-1 0 0,1 1 0 0 0,21-46 0 0 0,-25 67 142 0 0,1 1 0 0 0,1 1 1 0 0,0-1-1 0 0,2 2 0 0 0,0 0 0 0 0,1 1 0 0 0,31-29 1 0 0,-43 44-76 0 0,0 1 0 0 0,-1 0 1 0 0,1-1-1 0 0,0 1 0 0 0,0 1 1 0 0,0-1-1 0 0,0 0 0 0 0,0 1 1 0 0,1-1-1 0 0,-1 1 0 0 0,0 0 1 0 0,1 0-1 0 0,-1 0 1 0 0,1 1-1 0 0,-1-1 0 0 0,1 1 1 0 0,-1 0-1 0 0,1 0 0 0 0,0 0 1 0 0,-1 0-1 0 0,1 1 0 0 0,-1-1 1 0 0,1 1-1 0 0,-1 0 1 0 0,0 0-1 0 0,1 0 0 0 0,-1 0 1 0 0,0 1-1 0 0,0 0 0 0 0,5 2 1 0 0,1 4-28 0 0,1 0 0 0 0,-2 0 0 0 0,1 1 0 0 0,-1 0 0 0 0,-1 0 0 0 0,1 1 0 0 0,9 18 0 0 0,56 118-1994 0 0,-57-109-156 0 0,2-1 0 0 0,1 0 0 0 0,45 64 0 0 0,-39-74-3764 0 0,-12-16 582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0:56.9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76 1536 0 0,'0'0'8884'0'0,"-13"-3"-7393"0"0,103-27-113 0 0,-38 11-3128 0 0,1 2-3618 0 0,-32 11 1601 0 0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4:24.1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29 448 0 0,'-23'-28'20246'0'0,"20"46"-19375"0"0,4 24-603 0 0,1-1 0 0 0,2 1 0 0 0,11 46 0 0 0,-10-66-880 0 0,2 0 0 0 0,0 0-1 0 0,1-1 1 0 0,1 0 0 0 0,0-1 0 0 0,2 0-1 0 0,18 26 1 0 0,-26-42-193 0 0,16 18-660 0 0,-1-15-5863 0 0,2-5 1591 0 0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4:24.5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190 145 4520 0 0,'-82'-64'10106'0'0,"-14"-11"-2991"0"0,84 69-8122 0 0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4:24.8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2116 0 0,'12'17'10916'0'0,"1"0"-3548"0"0,13 16-394 0 0,-11-16-7592 0 0,-1 0-1 0 0,-1 2 1 0 0,-1-1 0 0 0,13 26 0 0 0,45 131-2150 0 0,-58-136 3551 0 0,10 42 3187 0 0,-17-92-2250 0 0,9-32-781 0 0,-2 7-236 0 0,-1 9-641 0 0,1 0 1 0 0,1 0-1 0 0,2 2 1 0 0,1-1-1 0 0,0 2 1 0 0,2 0-1 0 0,27-27 0 0 0,-44 50-82 0 0,0-1 0 0 0,1 1 0 0 0,-1-1-1 0 0,1 1 1 0 0,0 0 0 0 0,-1-1 0 0 0,1 1-1 0 0,0 0 1 0 0,0 0 0 0 0,0 0 0 0 0,0 0-1 0 0,0 1 1 0 0,0-1 0 0 0,0 1 0 0 0,0-1-1 0 0,0 1 1 0 0,0-1 0 0 0,0 1 0 0 0,0 0-1 0 0,0 0 1 0 0,0 0 0 0 0,0 0 0 0 0,0 1-1 0 0,1-1 1 0 0,-1 0 0 0 0,0 1 0 0 0,0 0-1 0 0,0-1 1 0 0,0 1 0 0 0,-1 0 0 0 0,1 0-1 0 0,0 0 1 0 0,0 0 0 0 0,0 0-1 0 0,-1 1 1 0 0,1-1 0 0 0,0 0 0 0 0,-1 1-1 0 0,0-1 1 0 0,1 1 0 0 0,-1 0 0 0 0,2 2-1 0 0,7 10-406 0 0,0 0-1 0 0,-1 1 0 0 0,0 1 0 0 0,7 20 0 0 0,-2-8-1207 0 0,-6-11-187 0 0,2-1-1 0 0,17 24 1 0 0,-23-36 594 0 0,0 1 1 0 0,0-1 0 0 0,1 1-1 0 0,0-1 1 0 0,-1-1 0 0 0,2 1 0 0 0,4 3-1 0 0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4:25.3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290 187 1044 0 0,'0'0'2102'0'0,"19"-35"5970"0"0,0 4-7442 0 0,-13 23-28 0 0,-1 0 0 0 0,0 0 0 0 0,0-1 0 0 0,-1 0 0 0 0,0 0 1 0 0,0 0-1 0 0,-1-1 0 0 0,2-10 0 0 0,-5 19-444 0 0,0 0-1 0 0,0-1 1 0 0,0 1 0 0 0,-1 0-1 0 0,1 0 1 0 0,0-1 0 0 0,-1 1-1 0 0,1 0 1 0 0,-1 0 0 0 0,1 0-1 0 0,-1-1 1 0 0,1 1 0 0 0,-1 0-1 0 0,0 0 1 0 0,0 0 0 0 0,0 0-1 0 0,1 0 1 0 0,-1 0 0 0 0,0 0-1 0 0,0 1 1 0 0,0-1 0 0 0,0 0 0 0 0,0 0-1 0 0,-1 1 1 0 0,1-1 0 0 0,0 1-1 0 0,0-1 1 0 0,0 1 0 0 0,-1-1-1 0 0,1 1 1 0 0,0 0 0 0 0,0-1-1 0 0,-1 1 1 0 0,1 0 0 0 0,-2 0-1 0 0,-45-1 2012 0 0,30 5-1944 0 0,1 0-1 0 0,-1 1 0 0 0,2 1 0 0 0,-1 1 1 0 0,1 0-1 0 0,0 1 0 0 0,0 1 1 0 0,1 1-1 0 0,0 0 0 0 0,-21 19 0 0 0,28-23-328 0 0,1 0 0 0 0,-1 1 0 0 0,1 1 0 0 0,1-1 0 0 0,0 1 0 0 0,0 0 0 0 0,0 0 0 0 0,1 1 0 0 0,0 0 0 0 0,1-1 0 0 0,0 2 0 0 0,0-1 0 0 0,1 0 0 0 0,0 1 0 0 0,1 0 0 0 0,0-1 0 0 0,0 1 0 0 0,1 0 0 0 0,1 0 0 0 0,0 13 0 0 0,0-19-69 0 0,0 1 0 0 0,1-1 0 0 0,0 1 1 0 0,0-1-1 0 0,0 0 0 0 0,1 1 0 0 0,-1-1 0 0 0,1 0 0 0 0,0 0 1 0 0,1 0-1 0 0,-1 0 0 0 0,0 0 0 0 0,1 0 0 0 0,0-1 0 0 0,0 0 1 0 0,0 1-1 0 0,0-1 0 0 0,1 0 0 0 0,-1 0 0 0 0,1-1 0 0 0,0 1 0 0 0,0-1 1 0 0,0 0-1 0 0,0 1 0 0 0,0-2 0 0 0,0 1 0 0 0,0-1 0 0 0,1 1 1 0 0,-1-1-1 0 0,1 0 0 0 0,6 0 0 0 0,-4-1 123 0 0,0 0 0 0 0,0 0 0 0 0,1-1 0 0 0,-1 0 0 0 0,0 0 1 0 0,0-1-1 0 0,0 0 0 0 0,-1 0 0 0 0,1 0 0 0 0,0-1 0 0 0,-1 0 0 0 0,1 0 0 0 0,-1-1 0 0 0,0 0 0 0 0,0 0 0 0 0,-1-1 0 0 0,1 1 1 0 0,-1-1-1 0 0,6-7 0 0 0,-1-2 1113 0 0,-1-1 0 0 0,-1 0 0 0 0,0 0 0 0 0,-1-1 0 0 0,-1 0 0 0 0,-1-1 0 0 0,0 1 0 0 0,-1-1 0 0 0,3-20 0 0 0,-7 37-1023 0 0,0-1 1 0 0,0 1-1 0 0,0-1 0 0 0,0 1 1 0 0,0-1-1 0 0,0 1 1 0 0,0 0-1 0 0,0-1 0 0 0,0 1 1 0 0,0-1-1 0 0,0 1 0 0 0,0-1 1 0 0,1 1-1 0 0,-1-1 0 0 0,0 1 1 0 0,0 0-1 0 0,1-1 1 0 0,-1 1-1 0 0,0-1 0 0 0,0 1 1 0 0,1 0-1 0 0,-1-1 0 0 0,0 1 1 0 0,1 0-1 0 0,-1 0 0 0 0,1-1 1 0 0,-1 1-1 0 0,0 0 0 0 0,1 0 1 0 0,-1-1-1 0 0,1 1 1 0 0,-1 0-1 0 0,10 11 394 0 0,4 21-237 0 0,65 250-218 0 0,18 54-362 0 0,-25-138 154 0 0,-29-86 177 0 0,36 150 0 0 0,-77-250 63 0 0,1 1-1 0 0,-1-1 0 0 0,-1 1 1 0 0,0 0-1 0 0,-1 0 0 0 0,-1 0 1 0 0,0-1-1 0 0,-4 23 0 0 0,4-31-16 0 0,-1 1-1 0 0,1-1 1 0 0,-1 0-1 0 0,0 1 0 0 0,0-1 1 0 0,0 0-1 0 0,-1 0 1 0 0,1 0-1 0 0,-1 0 0 0 0,0-1 1 0 0,0 1-1 0 0,0-1 1 0 0,-1 0-1 0 0,1 0 0 0 0,-1 0 1 0 0,0 0-1 0 0,0-1 1 0 0,0 1-1 0 0,0-1 1 0 0,0 0-1 0 0,0 0 0 0 0,0-1 1 0 0,-1 1-1 0 0,1-1 1 0 0,-1 0-1 0 0,1 0 0 0 0,-6 0 1 0 0,4 0 52 0 0,0 0 0 0 0,0 0 0 0 0,0-1 0 0 0,-1 0 0 0 0,1-1 0 0 0,0 1 0 0 0,0-1-1 0 0,0 0 1 0 0,1-1 0 0 0,-1 1 0 0 0,0-1 0 0 0,0 0 0 0 0,1-1 0 0 0,-1 1 0 0 0,1-1 0 0 0,0 0 0 0 0,0 0 0 0 0,0-1 0 0 0,0 0 0 0 0,0 0 0 0 0,1 0 0 0 0,-5-5 0 0 0,4 2 21 0 0,0 0 1 0 0,1-1-1 0 0,0 1 1 0 0,0-1-1 0 0,1 0 1 0 0,0 0-1 0 0,0 0 0 0 0,1-1 1 0 0,0 1-1 0 0,0-1 1 0 0,1 1-1 0 0,0-1 1 0 0,1 1-1 0 0,0-1 1 0 0,1-9-1 0 0,3-11-67 0 0,1 0 0 0 0,1 0 0 0 0,1 0 0 0 0,2 1 0 0 0,1 0 0 0 0,1 1 0 0 0,1 0 0 0 0,2 1 0 0 0,20-30 0 0 0,8-6 0 0 0,3 3 0 0 0,76-80 0 0 0,-3 22-3567 0 0,-64 66-816 0 0,2 3 0 0 0,3 3 0 0 0,81-49 0 0 0,-105 75-4881 0 0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4:26.0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203 270 2724 0 0,'-19'-53'12966'0'0,"-2"-4"-915"0"0,2 74-11377 0 0,-7 54-1002 0 0,2 2 0 0 0,3 0 0 0 0,-17 124 0 0 0,22-91-749 0 0,-3 181 0 0 0,20-284 1000 0 0,1-8 28 0 0,3-19-10 0 0,5-32-226 0 0,14-219-1214 0 0,11-145 3017 0 0,-33 381-809 0 0,-2 23-375 0 0,1-1-1 0 0,0 1 1 0 0,1 0 0 0 0,1 0-1 0 0,0 0 1 0 0,1 1 0 0 0,10-26 0 0 0,-14 40-329 0 0,1 0 1 0 0,-1 0-1 0 0,1 0 1 0 0,0 1 0 0 0,-1-1-1 0 0,1 0 1 0 0,0 0 0 0 0,-1 0-1 0 0,1 1 1 0 0,0-1 0 0 0,0 0-1 0 0,-1 1 1 0 0,1-1-1 0 0,0 1 1 0 0,0-1 0 0 0,0 1-1 0 0,0-1 1 0 0,0 1 0 0 0,0 0-1 0 0,0-1 1 0 0,0 1 0 0 0,0 0-1 0 0,0 0 1 0 0,0 0-1 0 0,2 0 1 0 0,-1 0-15 0 0,1 1 1 0 0,-1-1-1 0 0,0 1 0 0 0,1 0 1 0 0,-1 0-1 0 0,0 0 0 0 0,0 0 0 0 0,1 0 1 0 0,-1 1-1 0 0,3 2 0 0 0,5 4-73 0 0,0 1 1 0 0,-1 1-1 0 0,9 12 0 0 0,-15-19 75 0 0,29 39-82 0 0,-2 2-1 0 0,-1 2 1 0 0,23 50-1 0 0,57 153 48 0 0,2 65-28 0 0,-76-178-3373 0 0,-34-119-468 0 0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4:26.3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132 150 3524 0 0,'-42'-17'6419'0'0,"35"15"-5190"0"0,0 1-1 0 0,1-2 0 0 0,-1 1 0 0 0,0-1 1 0 0,1 0-1 0 0,0 0 0 0 0,-1-1 1 0 0,2 0-1 0 0,-1 0 0 0 0,0-1 0 0 0,1 1 1 0 0,-7-8-1 0 0,11 11-1119 0 0,1-1 0 0 0,0 1 0 0 0,-1 0 0 0 0,1 0 0 0 0,0-1 0 0 0,0 1 0 0 0,0 0 0 0 0,0-1 0 0 0,0 1 0 0 0,0 0 0 0 0,0-1 0 0 0,1 1 0 0 0,-1 0 0 0 0,0 0 0 0 0,1-1 0 0 0,-1 1 0 0 0,1 0 0 0 0,-1 0 0 0 0,1 0 0 0 0,0 0 0 0 0,0-1 0 0 0,-1 1 0 0 0,1 0 0 0 0,0 0 0 0 0,0 0 0 0 0,0 1 0 0 0,0-1 0 0 0,0 0 0 0 0,0 0 0 0 0,0 0 0 0 0,0 1 0 0 0,0-1 0 0 0,1 1 0 0 0,-1-1 0 0 0,0 1 0 0 0,0-1 0 0 0,0 1 0 0 0,3-1 0 0 0,53-17-645 0 0,-55 17 521 0 0,39-7-2481 0 0,0 1 1 0 0,78-2-1 0 0,18 12-10510 0 0,-110-1 6292 0 0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4:26.8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53 520 0 0,'14'-5'17427'0'0,"-10"1"-16010"0"0,38-37 5797 0 0,-40 40-7103 0 0,-1 1-180 0 0,1-1-1 0 0,0 1 1 0 0,-1 0-1 0 0,1-1 1 0 0,-1 1-1 0 0,1 0 1 0 0,0 0 0 0 0,-1 0-1 0 0,1 0 1 0 0,0 1-1 0 0,-1-1 1 0 0,1 0-1 0 0,-1 1 1 0 0,1-1 0 0 0,-1 1-1 0 0,1-1 1 0 0,-1 1-1 0 0,1 0 1 0 0,1 1-1 0 0,4 3-423 0 0,-1 1-1 0 0,1 0 0 0 0,-1 1 1 0 0,-1-1-1 0 0,1 1 0 0 0,-1 0 1 0 0,0 1-1 0 0,-1-1 0 0 0,6 13 1 0 0,30 83-3022 0 0,-28-70 2521 0 0,19 64-187 0 0,-14-41 6745 0 0,-13-78-2904 0 0,1-4-1032 0 0,1 1 1 0 0,2 0-1 0 0,18-43 0 0 0,-22 59-1610 0 0,0 1 1 0 0,1-1-1 0 0,-1 1 0 0 0,2 0 1 0 0,-1 0-1 0 0,1 1 0 0 0,0 0 0 0 0,1 0 1 0 0,-1 0-1 0 0,1 1 0 0 0,1 0 1 0 0,-1 0-1 0 0,1 1 0 0 0,10-6 0 0 0,-13 9-232 0 0,-1 0 0 0 0,1 0-1 0 0,-1 1 1 0 0,1 0 0 0 0,0 0-1 0 0,-1 0 1 0 0,1 0 0 0 0,0 1 0 0 0,0-1-1 0 0,0 1 1 0 0,-1 1 0 0 0,1-1-1 0 0,0 1 1 0 0,0 0 0 0 0,-1 0-1 0 0,1 0 1 0 0,0 0 0 0 0,-1 1-1 0 0,5 2 1 0 0,-2 0-25 0 0,-1 0 0 0 0,0 1 0 0 0,0 0-1 0 0,-1 0 1 0 0,1 0 0 0 0,-1 0 0 0 0,0 1 0 0 0,-1 0 0 0 0,1 0-1 0 0,-1 0 1 0 0,4 8 0 0 0,3 11 108 0 0,0 1 1 0 0,-1 0-1 0 0,-2 1 0 0 0,-1-1 0 0 0,6 41 1 0 0,-11-55 452 0 0,1 6 145 0 0,-3-18-465 0 0,0 1 1 0 0,0-1 0 0 0,0 0 0 0 0,-1 0 0 0 0,1 0 0 0 0,0 0 0 0 0,1 1-1 0 0,-1-1 1 0 0,0 0 0 0 0,0 0 0 0 0,0 0 0 0 0,0 0 0 0 0,0 1-1 0 0,0-1 1 0 0,0 0 0 0 0,0 0 0 0 0,0 0 0 0 0,0 0 0 0 0,0 1 0 0 0,0-1-1 0 0,0 0 1 0 0,1 0 0 0 0,-1 0 0 0 0,0 0 0 0 0,0 0 0 0 0,0 0 0 0 0,0 1-1 0 0,0-1 1 0 0,0 0 0 0 0,1 0 0 0 0,-1 0 0 0 0,0 0 0 0 0,0 0 0 0 0,0 0-1 0 0,0 0 1 0 0,1 0 0 0 0,-1 0 0 0 0,0 0 0 0 0,0 0 0 0 0,0 0-1 0 0,0 0 1 0 0,1 0 0 0 0,-1 0 0 0 0,0 0 0 0 0,0 0 0 0 0,0 0 0 0 0,0 0-1 0 0,1 0 1 0 0,-1 0 0 0 0,0 0 0 0 0,0 0 0 0 0,0 0 0 0 0,0 0 0 0 0,1 0-1 0 0,-1 0 1 0 0,0-1 0 0 0,7-38-378 0 0,39-96 1433 0 0,-38 117-560 0 0,0 0 0 0 0,1 1 0 0 0,1 0 0 0 0,0 1 0 0 0,17-20-1 0 0,-26 35-491 0 0,0 0-1 0 0,-1 0 1 0 0,1 0-1 0 0,0 0 1 0 0,0 0-1 0 0,0 0 0 0 0,0 0 1 0 0,0 0-1 0 0,1 0 1 0 0,-1 1-1 0 0,0-1 1 0 0,0 1-1 0 0,0-1 1 0 0,1 1-1 0 0,-1-1 0 0 0,0 1 1 0 0,1 0-1 0 0,-1-1 1 0 0,0 1-1 0 0,1 0 1 0 0,-1 0-1 0 0,0 0 1 0 0,1 0-1 0 0,-1 0 0 0 0,0 0 1 0 0,1 0-1 0 0,1 1 1 0 0,0 1-42 0 0,-1-1 1 0 0,1 1-1 0 0,-1-1 1 0 0,1 1-1 0 0,-1 0 0 0 0,0 0 1 0 0,0 0-1 0 0,0 0 1 0 0,0 1-1 0 0,0-1 1 0 0,3 5-1 0 0,3 8-402 0 0,0 0 0 0 0,-1 1 1 0 0,7 20-1 0 0,-13-33 311 0 0,16 50-1757 0 0,-11-30-934 0 0,2 0 1 0 0,11 25-1 0 0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4:27.4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38 181 4208 0 0,'11'-32'24337'0'0,"-10"55"-23919"0"0,-1 97 1285 0 0,7 334-829 0 0,6-271-1448 0 0,-13-227-994 0 0,-34-233 2653 0 0,19 194-514 0 0,5 0 0 0 0,3 0 0 0 0,4-98 0 0 0,3 170-571 0 0,2-10 0 0 0,0 1 0 0 0,6-30 0 0 0,-7 46 0 0 0,0 0 0 0 0,0-1 0 0 0,1 1 0 0 0,-1 0 0 0 0,1 0 0 0 0,0 0 0 0 0,0 0 0 0 0,0 1 0 0 0,1-1 0 0 0,-1 0 0 0 0,1 1 0 0 0,0 0 0 0 0,0-1 0 0 0,0 1 0 0 0,0 1 0 0 0,1-1 0 0 0,6-4 0 0 0,-8 6-29 0 0,1 0 0 0 0,-1 0 0 0 0,1 0 1 0 0,-1 0-1 0 0,1 1 0 0 0,0-1 0 0 0,-1 1 0 0 0,1 0 0 0 0,0 0 1 0 0,-1 0-1 0 0,1 0 0 0 0,0 0 0 0 0,-1 0 0 0 0,1 1 0 0 0,0-1 1 0 0,-1 1-1 0 0,1 0 0 0 0,-1 0 0 0 0,1 0 0 0 0,-1 0 0 0 0,1 0 1 0 0,-1 0-1 0 0,5 4 0 0 0,-1 0-136 0 0,0 1 1 0 0,1 0-1 0 0,-2 0 1 0 0,1 0-1 0 0,5 9 1 0 0,-9-12 116 0 0,14 18-367 0 0,-2 0 0 0 0,0 2 0 0 0,-2 0 0 0 0,15 37 0 0 0,-23-52 373 0 0,-1 1 0 0 0,0 0-1 0 0,-1-1 1 0 0,1 1 0 0 0,-2 0-1 0 0,0 0 1 0 0,0 0 0 0 0,0 1-1 0 0,-1-1 1 0 0,0 0-1 0 0,-1 0 1 0 0,0 0 0 0 0,-1 0-1 0 0,0 0 1 0 0,0 0 0 0 0,-5 12-1 0 0,4-16 27 0 0,0-1 1 0 0,0 1-1 0 0,0-1 0 0 0,0 0 0 0 0,-1 0 0 0 0,1 0 1 0 0,-1-1-1 0 0,0 1 0 0 0,-1-1 0 0 0,1 0 0 0 0,0 0 0 0 0,-1 0 1 0 0,1-1-1 0 0,-1 0 0 0 0,-6 2 0 0 0,-32 7-2012 0 0,1-10-3469 0 0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4:27.7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4824 0 0,'29'20'26919'0'0,"-20"-17"-26030"0"0,0 1-967 0 0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4:29.1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17 699 376 0 0,'-16'-23'21401'0'0,"19"20"-21107"0"0,1 0 0 0 0,0 0 0 0 0,0 0 0 0 0,0 0 0 0 0,1 1 0 0 0,-1-1 0 0 0,1 1 0 0 0,0 0 0 0 0,-1 1 0 0 0,8-3 0 0 0,59-9 704 0 0,-39 8-621 0 0,584-64 522 0 0,-444 56-855 0 0,1255-67-194 0 0,39-4-277 0 0,1042-30-144 0 0,-1512 65-384 0 0,-560 21 818 0 0,154 0-270 0 0,283-19 194 0 0,-253 14 84 0 0,-28 3 187 0 0,57-21 138 0 0,-644 51-1653 0 0,28-2 4936 0 0,-18 1-4395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0:57.9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186 286 832 0 0,'9'-23'4353'0'0,"11"-26"5081"0"0,-20 55-8550 0 0,-6 30-472 0 0,-128 656 2594 0 0,92-505-3010 0 0,42-187-40 0 0,0 0 0 0 0,0 1-1 0 0,1-1 1 0 0,-1 0 0 0 0,0 1-1 0 0,0-1 1 0 0,0 0 0 0 0,0 1 0 0 0,0-1-1 0 0,0 0 1 0 0,0 1 0 0 0,0-1-1 0 0,0 1 1 0 0,-1-1 0 0 0,1 0 0 0 0,0 1-1 0 0,0-1 1 0 0,0 0 0 0 0,0 1-1 0 0,0-1 1 0 0,-1 0 0 0 0,1 0 0 0 0,0 1-1 0 0,0-1 1 0 0,0 0 0 0 0,-1 1-1 0 0,1-1 1 0 0,0 0 0 0 0,-1 0 0 0 0,1 0-1 0 0,0 1 1 0 0,0-1 0 0 0,-1 0-1 0 0,1 0 1 0 0,0 0 0 0 0,-1 0 0 0 0,1 1-1 0 0,0-1 1 0 0,-1 0 0 0 0,1 0 0 0 0,0 0-1 0 0,-1 0 1 0 0,1 0 0 0 0,-1 0-1 0 0,1 0 1 0 0,0 0 0 0 0,-1 0 0 0 0,1 0-1 0 0,0 0 1 0 0,-1 0 0 0 0,1-1-1 0 0,0 1 1 0 0,-1 0 0 0 0,1 0 0 0 0,0 0-1 0 0,-1 0 1 0 0,1 0 0 0 0,0-1-1 0 0,0 1 1 0 0,-1 0 0 0 0,1 0 0 0 0,0-1-1 0 0,-1 1 1 0 0,0-2-150 0 0,0 1 0 0 0,-1-1 0 0 0,1 1 0 0 0,0-1 0 0 0,0 1 0 0 0,0-1 0 0 0,1 0 0 0 0,-1 1 0 0 0,0-1 0 0 0,0-4 0 0 0,-4-41-1476 0 0,3-1-1 0 0,2 0 0 0 0,1 1 0 0 0,12-68 0 0 0,51-187 1741 0 0,-30 161 2095 0 0,-4 15 522 0 0,14-62 4847 0 0,-37 165-6459 0 0,-5 19-932 0 0,0 0-1 0 0,-1-1 1 0 0,0 1-1 0 0,0-1 1 0 0,0 1-1 0 0,0-6 1 0 0,22 17 78 0 0,-6 16-26 0 0,-2 0-1 0 0,-1 0 1 0 0,-1 1 0 0 0,20 49 0 0 0,-8-15 55 0 0,229 588 239 0 0,-241-608-664 0 0,18 60 530 0 0,-17-34-2899 0 0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4:32.6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2 107 188 0 0,'0'0'5729'0'0,"1"-13"-5008"0"0,0 12-640 0 0,18-22 1118 0 0,10-23 1050 0 0,-28 45-2064 0 0,1-21 2745 0 0,-5 23-2933 0 0,0 1 1 0 0,-1 1-1 0 0,1-1 1 0 0,0 0-1 0 0,0 1 0 0 0,1-1 1 0 0,-1 1-1 0 0,-2 3 1 0 0,3-3 2 0 0,0-2 5 0 0,-19 30-259 0 0,21-31 233 0 0,0 0-1 0 0,-1 1 1 0 0,1-1 0 0 0,0 0 0 0 0,0 0-1 0 0,0 0 1 0 0,0 1 0 0 0,0-1 0 0 0,0 0-1 0 0,0 0 1 0 0,0 0 0 0 0,0 1 0 0 0,0-1-1 0 0,1 0 1 0 0,-1 0 0 0 0,0 1 0 0 0,0-1-1 0 0,0 0 1 0 0,0 0 0 0 0,0 0 0 0 0,0 1-1 0 0,0-1 1 0 0,1 0 0 0 0,-1 0 0 0 0,0 0-1 0 0,0 0 1 0 0,0 1 0 0 0,0-1 0 0 0,0 0-1 0 0,1 0 1 0 0,-1 0 0 0 0,0 0 0 0 0,0 0-1 0 0,0 0 1 0 0,1 0 0 0 0,-1 0 0 0 0,0 1-1 0 0,0-1 1 0 0,1 0 0 0 0,-1 0 0 0 0,0 0-1 0 0,0 0 1 0 0,1 0 0 0 0,11-7-1015 0 0,13-18-803 0 0,-21 22 1458 0 0,-3 2 279 0 0,1 7-1924 0 0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4:33.2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0 640 0 0,'0'0'8686'0'0,"-13"7"-8948"0"0,5-3-3073 0 0,6 1 1650 0 0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4:44.5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149 236 1232 0 0,'-62'-100'9867'0'0,"-24"-34"-1578"0"0,85 133-7935 0 0,3 7-263 0 0,0 1 0 0 0,0-1 0 0 0,1 0 0 0 0,0 0 0 0 0,0 0 0 0 0,1 0 0 0 0,-1-1 0 0 0,9 10 0 0 0,0 2 32 0 0,11 20 119 0 0,227 348 1388 0 0,29-23 295 0 0,-277-360-1891 0 0,11 15 449 0 0,2 0 0 0 0,0-2 0 0 0,0 0 0 0 0,2-1 0 0 0,0 0 0 0 0,0-1 0 0 0,24 13 0 0 0,-39-26-430 0 0,0 0-1 0 0,-1 1 0 0 0,1-1 1 0 0,0 0-1 0 0,0 0 0 0 0,-1 0 1 0 0,1 0-1 0 0,0 0 0 0 0,0-1 1 0 0,-1 1-1 0 0,1-1 0 0 0,0 1 1 0 0,-1-1-1 0 0,1 1 0 0 0,0-1 1 0 0,-1 0-1 0 0,1 0 0 0 0,-1 0 1 0 0,1 0-1 0 0,-1 0 0 0 0,0 0 1 0 0,1 0-1 0 0,-1 0 0 0 0,0 0 1 0 0,0-1-1 0 0,0 1 0 0 0,0 0 1 0 0,0-1-1 0 0,0 1 0 0 0,0-1 1 0 0,0 0-1 0 0,0-2 0 0 0,24-51 399 0 0,-18 29-359 0 0,-2 0 0 0 0,0-1 0 0 0,-1 0 1 0 0,0-40-1 0 0,-11-113-70 0 0,4 131-46 0 0,-30-273-713 0 0,17 181-1717 0 0,15 136 1742 0 0,1-1 1 0 0,0 1 0 0 0,0 0 0 0 0,1-1-1 0 0,-1 1 1 0 0,1-1 0 0 0,2-4 0 0 0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4:45.1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184 105 816 0 0,'0'0'4116'0'0,"4"-31"2592"0"0,-4 27-6353 0 0,-1 1 0 0 0,1 0 0 0 0,-1-1-1 0 0,0 1 1 0 0,0 0 0 0 0,0 0 0 0 0,-1 0-1 0 0,1 0 1 0 0,-1 0 0 0 0,1 0 0 0 0,-1 0 0 0 0,0 0-1 0 0,0 0 1 0 0,0 1 0 0 0,-1-1 0 0 0,1 1-1 0 0,-1 0 1 0 0,1-1 0 0 0,-1 1 0 0 0,0 0-1 0 0,-6-3 1 0 0,8 5-160 0 0,0-1-149 0 0,0 0 0 0 0,0 0-1 0 0,0 1 1 0 0,1-1-1 0 0,-1 0 1 0 0,0 1-1 0 0,0-1 1 0 0,0 1-1 0 0,0-1 1 0 0,0 1 0 0 0,0-1-1 0 0,0 1 1 0 0,0 0-1 0 0,0 0 1 0 0,0-1-1 0 0,-1 1 1 0 0,1 0-1 0 0,0 0 1 0 0,0 0 0 0 0,0 0-1 0 0,0 0 1 0 0,0 0-1 0 0,0 1 1 0 0,0-1-1 0 0,-2 1 1 0 0,-26 6 582 0 0,28-7-557 0 0,-4 3 43 0 0,0-1 1 0 0,0 1-1 0 0,0 0 0 0 0,1 0 0 0 0,-1 1 1 0 0,1 0-1 0 0,-1-1 0 0 0,1 1 0 0 0,1 1 1 0 0,-1-1-1 0 0,0 0 0 0 0,1 1 1 0 0,0 0-1 0 0,0 0 0 0 0,1 0 0 0 0,-1 0 1 0 0,1 0-1 0 0,0 0 0 0 0,0 1 0 0 0,1-1 1 0 0,-1 1-1 0 0,0 6 0 0 0,0 3 46 0 0,0 1 0 0 0,1 0 0 0 0,0-1 0 0 0,1 1 0 0 0,1 0 0 0 0,4 27 0 0 0,-1-25-71 0 0,0-1 0 0 0,2 0 1 0 0,-1-1-1 0 0,2 1 0 0 0,0-1 1 0 0,1 0-1 0 0,1-1 0 0 0,0 0 1 0 0,18 21-1 0 0,-23-30-86 0 0,1-1 0 0 0,0 0 0 0 0,0 0 0 0 0,1 0 1 0 0,-1-1-1 0 0,1 0 0 0 0,0 0 0 0 0,0-1 0 0 0,1 1 0 0 0,-1-1 0 0 0,1 0 0 0 0,-1-1 0 0 0,1 0 0 0 0,0 0 0 0 0,0 0 0 0 0,0-1 1 0 0,0 0-1 0 0,0 0 0 0 0,0-1 0 0 0,0 0 0 0 0,0 0 0 0 0,0-1 0 0 0,0 0 0 0 0,0 0 0 0 0,0 0 0 0 0,12-5 0 0 0,-14 4-29 0 0,1 0 0 0 0,0 0 1 0 0,-1-1-1 0 0,0 1 0 0 0,0-1 0 0 0,0-1 0 0 0,0 1 0 0 0,0-1 0 0 0,0 0 0 0 0,-1 0 0 0 0,0 0 0 0 0,0 0 0 0 0,0-1 0 0 0,0 0 0 0 0,-1 0 0 0 0,6-10 0 0 0,-6 7 4 0 0,0 0 0 0 0,0 0 0 0 0,-1 0 0 0 0,0-1 0 0 0,-1 1 1 0 0,0-1-1 0 0,0 1 0 0 0,-1-1 0 0 0,0 1 0 0 0,-2-17 0 0 0,-2 6 113 0 0,0-1 1 0 0,-1 1-1 0 0,-1 1 0 0 0,0-1 1 0 0,-2 1-1 0 0,0 0 0 0 0,-1 0 1 0 0,-1 1-1 0 0,-21-28 0 0 0,25 38-202 0 0,1 1-1 0 0,-1-1 1 0 0,0 1-1 0 0,-1 1 1 0 0,0-1-1 0 0,0 1 1 0 0,0 0-1 0 0,0 0 1 0 0,-1 1-1 0 0,0 0 1 0 0,0 1-1 0 0,0-1 1 0 0,-13-2-1 0 0,19 6-261 0 0,1 0-1 0 0,-1 0 0 0 0,1 0 0 0 0,-1 1 0 0 0,1-1 1 0 0,0 1-1 0 0,-1-1 0 0 0,1 1 0 0 0,-1-1 1 0 0,1 1-1 0 0,0 0 0 0 0,0-1 0 0 0,-1 1 1 0 0,1 0-1 0 0,-1 1 0 0 0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4:45.8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95 2224 0 0,'-2'-12'2206'0'0,"-1"0"0"0"0,-1 0 1 0 0,0 0-1 0 0,0 1 0 0 0,-1-1 0 0 0,-7-12 639 0 0,11 30-2629 0 0,0 0 1 0 0,1 0-1 0 0,0 0 1 0 0,1 0 0 0 0,-1 0-1 0 0,1 0 1 0 0,0-1-1 0 0,0 1 1 0 0,1 0-1 0 0,2 6 1 0 0,1 6 49 0 0,19 94 496 0 0,69 188 0 0 0,-66-232-657 0 0,4 0-1 0 0,2-2 1 0 0,75 111 0 0 0,-59-117-273 0 0,-46-57 0 0 0,1 1 0 0 0,0-1 0 0 0,-1 0 1 0 0,2 0-1 0 0,-1 0 0 0 0,0 0 0 0 0,1-1 1 0 0,-1 0-1 0 0,1 0 0 0 0,-1 0 0 0 0,1 0 1 0 0,5 1-1 0 0,-8-4 81 0 0,0 1 1 0 0,0 0-1 0 0,-1 0 1 0 0,1 0 0 0 0,0-1-1 0 0,0 1 1 0 0,-1-1-1 0 0,1 0 1 0 0,0 1-1 0 0,-1-1 1 0 0,1 0-1 0 0,0 0 1 0 0,-1 0-1 0 0,1 0 1 0 0,-1 0-1 0 0,0 0 1 0 0,1 0-1 0 0,-1-1 1 0 0,0 1-1 0 0,0 0 1 0 0,0-1 0 0 0,0 1-1 0 0,0-1 1 0 0,0 1-1 0 0,0-1 1 0 0,0 0-1 0 0,-1 1 1 0 0,2-3-1 0 0,13-46-965 0 0,-2-70 1940 0 0,-10-59 7295 0 0,-3 168-7600 0 0,0 9-355 0 0,15 30-103 0 0,-5-5-365 0 0,1-1 1 0 0,1-1-1 0 0,1 0 0 0 0,1-1 0 0 0,0 0 0 0 0,1-1 1 0 0,2-1-1 0 0,0-1 0 0 0,0 0 0 0 0,2-1 1 0 0,0-1-1 0 0,1 0 0 0 0,35 19 0 0 0,-51-32 154 0 0,0 0 0 0 0,0 0 1 0 0,0-1-1 0 0,0 1 0 0 0,1-1 0 0 0,-1 0 0 0 0,0 0 0 0 0,1 0 0 0 0,-1 0 1 0 0,1-1-1 0 0,-1 0 0 0 0,1 0 0 0 0,-1 0 0 0 0,1-1 0 0 0,-1 1 0 0 0,1-1 0 0 0,-1 0 1 0 0,1 0-1 0 0,7-4 0 0 0,-7 2 25 0 0,0 0 0 0 0,1-1 0 0 0,-1 0-1 0 0,0 0 1 0 0,-1-1 0 0 0,1 1 0 0 0,-1-1 0 0 0,0 0 0 0 0,0 0 0 0 0,-1-1 0 0 0,1 1-1 0 0,3-9 1 0 0,3-10 368 0 0,-1 0 0 0 0,-1-1-1 0 0,-1 0 1 0 0,-1 0-1 0 0,5-42 1 0 0,-4-52 3824 0 0,-7 117-3673 0 0,11 38 90 0 0,1-6-1159 0 0,1 0 0 0 0,1-1 0 0 0,2-1 0 0 0,36 50 0 0 0,-30-51-2403 0 0,1 0 0 0 0,33 28-1 0 0,-27-37-4085 0 0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4:46.9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156 418 284 0 0,'-15'3'5345'0'0,"11"-3"-4696"0"0,0 0 1 0 0,-1 0-1 0 0,1 0 0 0 0,0 0 0 0 0,0-1 0 0 0,0 0 1 0 0,0 1-1 0 0,0-2 0 0 0,0 1 0 0 0,0 0 0 0 0,1-1 1 0 0,-1 0-1 0 0,0 0 0 0 0,1 0 0 0 0,-6-4 0 0 0,4 1 140 0 0,-1 0 0 0 0,1 0 0 0 0,1 0 0 0 0,-1 0 0 0 0,1-1-1 0 0,0 0 1 0 0,0 0 0 0 0,-4-11 0 0 0,3 6-308 0 0,0 0 0 0 0,1-1 0 0 0,1 0 0 0 0,0 0 0 0 0,0 0 0 0 0,1 0 0 0 0,1-1 0 0 0,0 1 0 0 0,1 0 0 0 0,1-17 0 0 0,-1 29-482 0 0,0-1 0 0 0,0 1 0 0 0,0 0 0 0 0,0-1 0 0 0,0 1 0 0 0,0-1 0 0 0,0 1 0 0 0,0-1 0 0 0,0 1 0 0 0,0 0 0 0 0,0-1 0 0 0,0 1 0 0 0,1 0 0 0 0,-1-1 0 0 0,0 1 0 0 0,0-1 0 0 0,0 1 0 0 0,1 0 0 0 0,-1-1 0 0 0,0 1 0 0 0,0 0 0 0 0,1-1 0 0 0,-1 1-1 0 0,0 0 1 0 0,1 0 0 0 0,-1-1 0 0 0,0 1 0 0 0,1 0 0 0 0,-1 0 0 0 0,0 0 0 0 0,1-1 0 0 0,-1 1 0 0 0,0 0 0 0 0,1 0 0 0 0,-1 0 0 0 0,1 0 0 0 0,-1 0 0 0 0,0 0 0 0 0,1 0 0 0 0,15 11-54 0 0,8 23-11 0 0,19 42-297 0 0,-4 2 0 0 0,-3 1 0 0 0,-4 2 0 0 0,30 117 0 0 0,-62-197 390 0 0,-7-18-4 0 0,5-9 270 0 0,-2-25 289 0 0,3-84 0 0 0,2 121-564 0 0,0 0 1 0 0,1 1-1 0 0,1-1 0 0 0,0 1 1 0 0,1 0-1 0 0,0 0 1 0 0,1 0-1 0 0,1 0 1 0 0,0 1-1 0 0,0 0 0 0 0,11-15 1 0 0,-15 24-55 0 0,0 0 1 0 0,1 0 0 0 0,-1 1-1 0 0,0-1 1 0 0,1 1-1 0 0,0-1 1 0 0,-1 1-1 0 0,1 0 1 0 0,0 0-1 0 0,0 1 1 0 0,0-1-1 0 0,0 0 1 0 0,0 1-1 0 0,1 0 1 0 0,-1 0 0 0 0,0 0-1 0 0,1 0 1 0 0,-1 0-1 0 0,1 1 1 0 0,6-1-1 0 0,-5 2-55 0 0,0 0-1 0 0,0 0 1 0 0,0 0-1 0 0,0 1 1 0 0,0 0-1 0 0,0 0 1 0 0,0 0-1 0 0,0 1 1 0 0,-1-1-1 0 0,1 1 0 0 0,-1 0 1 0 0,6 5-1 0 0,8 10-394 0 0,0 0-1 0 0,-1 2 0 0 0,-1 0 0 0 0,19 29 0 0 0,-35-48 465 0 0,14 22-198 0 0,-1 1 1 0 0,-1 0-1 0 0,-1 1 1 0 0,-1 0-1 0 0,8 33 0 0 0,-17-56 310 0 0,-1-37 158 0 0,2 1-1 0 0,2 0 1 0 0,1-1-1 0 0,2 2 1 0 0,11-36-1 0 0,-11 50-234 0 0,0 0 0 0 0,0 0 0 0 0,2 0-1 0 0,0 1 1 0 0,2 1 0 0 0,0 0-1 0 0,0 0 1 0 0,2 1 0 0 0,26-27 0 0 0,-36 40-10 0 0,0 0 0 0 0,-1 0 0 0 0,1 1 0 0 0,0-1 0 0 0,0 1 0 0 0,1 0 1 0 0,-1-1-1 0 0,0 2 0 0 0,1-1 0 0 0,-1 0 0 0 0,1 1 0 0 0,-1-1 0 0 0,1 1 1 0 0,0 0-1 0 0,0 1 0 0 0,-1-1 0 0 0,1 0 0 0 0,0 1 0 0 0,0 0 0 0 0,0 0 1 0 0,0 0-1 0 0,0 1 0 0 0,-1-1 0 0 0,1 1 0 0 0,0 0 0 0 0,0 0 0 0 0,-1 0 0 0 0,1 0 1 0 0,0 1-1 0 0,-1-1 0 0 0,1 1 0 0 0,-1 0 0 0 0,0 0 0 0 0,0 1 0 0 0,0-1 1 0 0,0 1-1 0 0,0-1 0 0 0,0 1 0 0 0,-1 0 0 0 0,1 0 0 0 0,-1 0 0 0 0,0 0 1 0 0,1 0-1 0 0,0 4 0 0 0,28 43 144 0 0,34 76-1 0 0,-50-91-39 0 0,1-1-1 0 0,2-1 1 0 0,2-1 0 0 0,0 0-1 0 0,3-2 1 0 0,35 39-1 0 0,-52-63-119 0 0,0-1-1 0 0,0 0 0 0 0,1 0 1 0 0,0 0-1 0 0,0-1 0 0 0,1 0 0 0 0,-1 0 1 0 0,1-1-1 0 0,-1 0 0 0 0,1 0 1 0 0,0-1-1 0 0,0 0 0 0 0,1 0 1 0 0,-1-1-1 0 0,0 0 0 0 0,9 0 0 0 0,-4-2-101 0 0,-1 0-1 0 0,0-1 0 0 0,0-1 0 0 0,0 0 0 0 0,0 0 0 0 0,-1-1 0 0 0,1 0 0 0 0,-1-1 0 0 0,0-1 0 0 0,10-6 0 0 0,3-4-13 0 0,-1-1-1 0 0,-2 0 1 0 0,1-2-1 0 0,-2 0 0 0 0,-1-1 1 0 0,0-1-1 0 0,-2-1 1 0 0,30-47-1 0 0,-35 46 628 0 0,-1-1 0 0 0,0 1 0 0 0,-2-2 1 0 0,-1 1-1 0 0,-1-1 0 0 0,-1-1 0 0 0,5-48 0 0 0,-10 64-260 0 0,-1 0 0 0 0,0 0 0 0 0,-1 0 1 0 0,0 0-1 0 0,-1 0 0 0 0,0 0 0 0 0,0 0 0 0 0,-1 1 0 0 0,0-1 0 0 0,-6-12 0 0 0,5 16-182 0 0,0 0 0 0 0,1 1-1 0 0,-2-1 1 0 0,1 1-1 0 0,-1 0 1 0 0,0 0-1 0 0,0 1 1 0 0,0-1 0 0 0,0 1-1 0 0,-1 0 1 0 0,0 0-1 0 0,0 1 1 0 0,0 0 0 0 0,0 0-1 0 0,-1 0 1 0 0,-10-2-1 0 0,9 3-32 0 0,1 1 0 0 0,-1 0-1 0 0,0 0 1 0 0,0 1-1 0 0,1 0 1 0 0,-1 0-1 0 0,0 1 1 0 0,0 0-1 0 0,1 1 1 0 0,-1-1-1 0 0,0 2 1 0 0,1-1 0 0 0,0 1-1 0 0,-1 0 1 0 0,1 0-1 0 0,1 1 1 0 0,-1 0-1 0 0,0 0 1 0 0,1 1-1 0 0,0-1 1 0 0,0 1-1 0 0,0 1 1 0 0,1-1 0 0 0,-9 11-1 0 0,7-8-9 0 0,1 0 0 0 0,0 0 0 0 0,0 1-1 0 0,1-1 1 0 0,0 1 0 0 0,1 0 0 0 0,0 0 0 0 0,0 1 0 0 0,1-1-1 0 0,0 1 1 0 0,1 0 0 0 0,0 0 0 0 0,0 0 0 0 0,1 0 0 0 0,0 0-1 0 0,1 0 1 0 0,0 0 0 0 0,3 18 0 0 0,3-10-24 0 0,0-1 1 0 0,1 1-1 0 0,1-1 0 0 0,0-1 1 0 0,2 0-1 0 0,0 0 0 0 0,0-1 1 0 0,2 0-1 0 0,0 0 0 0 0,0-2 1 0 0,1 0-1 0 0,1 0 0 0 0,0-1 1 0 0,31 20-1 0 0,-21-17-233 0 0,1 0 1 0 0,1-2-1 0 0,0-1 0 0 0,0 0 1 0 0,2-2-1 0 0,-1-2 0 0 0,1 0 1 0 0,57 7-1 0 0,-75-14-276 0 0,-1 0 0 0 0,1-1 0 0 0,0-1 0 0 0,0 0 0 0 0,-1 0-1 0 0,1-1 1 0 0,0 0 0 0 0,-1 0 0 0 0,0-1 0 0 0,1-1 0 0 0,10-5 0 0 0,-13 6-574 0 0,-1-1 0 0 0,-1 0 0 0 0,1 0 0 0 0,0-1-1 0 0,-1 1 1 0 0,0-1 0 0 0,0 0 0 0 0,0-1 0 0 0,-1 1 0 0 0,4-7 0 0 0,4-8-6888 0 0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5:13.5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84 1728 0 0,'-59'-83'18097'0'0,"75"118"-17192"0"0,11 24-635 0 0,111 210 219 0 0,-122-242-337 0 0,2-1 1 0 0,0-1 0 0 0,2 0 0 0 0,1-2 0 0 0,0 0 0 0 0,2-2 0 0 0,37 28 0 0 0,-57-46-100 0 0,1 0-1 0 0,0-1 0 0 0,-1 0 1 0 0,1 0-1 0 0,0 0 1 0 0,0 0-1 0 0,0-1 1 0 0,1 1-1 0 0,-1-1 1 0 0,0 0-1 0 0,0 0 0 0 0,1-1 1 0 0,-1 1-1 0 0,1-1 1 0 0,-1 0-1 0 0,0 0 1 0 0,1-1-1 0 0,-1 1 1 0 0,8-3-1 0 0,-6 1-28 0 0,0-1 1 0 0,-1 0-1 0 0,0 0 0 0 0,1 0 0 0 0,-1-1 0 0 0,0 1 1 0 0,-1-1-1 0 0,1 0 0 0 0,-1-1 0 0 0,0 1 1 0 0,0-1-1 0 0,6-8 0 0 0,1-5 161 0 0,-1 0 0 0 0,-1 0-1 0 0,-1-1 1 0 0,0 0 0 0 0,-1-1-1 0 0,-1 0 1 0 0,4-30 0 0 0,-6 23 476 0 0,-1-1 0 0 0,-1 0 0 0 0,-3-41 0 0 0,1 60-495 0 0,-1 0 0 0 0,0 1 0 0 0,-1-1-1 0 0,0 0 1 0 0,0 1 0 0 0,-1-1 0 0 0,0 1 0 0 0,0 0 0 0 0,-1-1 0 0 0,0 2 0 0 0,0-1 0 0 0,-1 0 0 0 0,0 1 0 0 0,-11-12 0 0 0,15 18-171 0 0,0-1 1 0 0,0 1-1 0 0,0 0 1 0 0,0 0-1 0 0,0 0 1 0 0,0 1-1 0 0,0-1 1 0 0,0 0-1 0 0,0 0 1 0 0,-1 0-1 0 0,1 1 1 0 0,0-1-1 0 0,0 1 1 0 0,-1-1-1 0 0,1 1 1 0 0,0-1-1 0 0,-1 1 1 0 0,1 0-1 0 0,0 0 1 0 0,-1 0-1 0 0,1 0 1 0 0,-1 0-1 0 0,1 0 0 0 0,0 0 1 0 0,-1 0-1 0 0,1 0 1 0 0,-1 0-1 0 0,1 1 1 0 0,0-1-1 0 0,-1 1 1 0 0,1-1-1 0 0,0 1 1 0 0,0-1-1 0 0,-1 1 1 0 0,1 0-1 0 0,0 0 1 0 0,0 0-1 0 0,0-1 1 0 0,0 1-1 0 0,0 0 1 0 0,0 0-1 0 0,0 1 1 0 0,0-1-1 0 0,0 0 1 0 0,1 0-1 0 0,-1 0 1 0 0,0 0-1 0 0,0 3 1 0 0,-1 1-17 0 0,0-1 1 0 0,0 1-1 0 0,0 0 1 0 0,1 0-1 0 0,0 0 1 0 0,0 0-1 0 0,0 0 1 0 0,1 0-1 0 0,0 1 0 0 0,0-1 1 0 0,1 10-1 0 0,1-8-14 0 0,-1-1-1 0 0,1 1 1 0 0,1-1-1 0 0,-1 0 1 0 0,1 1-1 0 0,0-1 1 0 0,1 0-1 0 0,-1-1 0 0 0,1 1 1 0 0,1-1-1 0 0,-1 1 1 0 0,1-1-1 0 0,-1-1 1 0 0,1 1-1 0 0,1-1 1 0 0,-1 1-1 0 0,1-1 1 0 0,-1-1-1 0 0,1 1 0 0 0,0-1 1 0 0,1 0-1 0 0,-1-1 1 0 0,0 1-1 0 0,1-1 1 0 0,-1-1-1 0 0,1 1 1 0 0,0-1-1 0 0,8 1 0 0 0,-3-1-345 0 0,1-1-1 0 0,-1 0 0 0 0,0-1 1 0 0,0 0-1 0 0,0-1 0 0 0,0 0 0 0 0,0-1 1 0 0,0 0-1 0 0,0-1 0 0 0,-1 0 1 0 0,1-1-1 0 0,-1-1 0 0 0,-1 1 1 0 0,20-15-1 0 0,-16 8-1264 0 0,-1-1 0 0 0,-1 0 1 0 0,0-2-1 0 0,-1 1 0 0 0,14-22 0 0 0,-4 3-4813 0 0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5:14.0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0 231 1648 0 0,'0'0'6573'0'0,"10"-54"2603"0"0,2 2-5629 0 0,19-49-1 0 0,-22 80-3200 0 0,-9 21-345 0 0,0 0 0 0 0,0 0 1 0 0,0 0-1 0 0,0 0 1 0 0,0 0-1 0 0,1-1 0 0 0,-1 1 1 0 0,0 0-1 0 0,0 0 0 0 0,0 0 1 0 0,0 0-1 0 0,0 0 1 0 0,0 0-1 0 0,0 0 0 0 0,0 0 1 0 0,0 0-1 0 0,0-1 1 0 0,1 1-1 0 0,-1 0 0 0 0,0 0 1 0 0,0 0-1 0 0,0 0 1 0 0,0 0-1 0 0,0 0 0 0 0,0 0 1 0 0,0 0-1 0 0,1 0 0 0 0,-1 0 1 0 0,0 0-1 0 0,0 0 1 0 0,0 0-1 0 0,0 0 0 0 0,0 0 1 0 0,0 0-1 0 0,1 0 1 0 0,-1 0-1 0 0,0 0 0 0 0,0 0 1 0 0,0 0-1 0 0,0 0 1 0 0,0 0-1 0 0,0 0 0 0 0,0 0 1 0 0,1 0-1 0 0,-1 0 0 0 0,0 0 1 0 0,0 1-1 0 0,0-1 1 0 0,0 0-1 0 0,0 0 0 0 0,0 0 1 0 0,0 0-1 0 0,0 0 1 0 0,0 0-1 0 0,0 0 0 0 0,1 0 1 0 0,-1 1-1 0 0,0-1 1 0 0,0 0-1 0 0,5 34-121 0 0,-3-12 175 0 0,11 49-213 0 0,2-1-1 0 0,4 0 1 0 0,2-2 0 0 0,51 109-1 0 0,-69-172 130 0 0,-1-1 0 0 0,0 1-1 0 0,-1 0 1 0 0,1 0 0 0 0,-1 0 0 0 0,0 0 0 0 0,0 0-1 0 0,0 9 1 0 0,-2-11 100 0 0,1 0 0 0 0,-1-1 0 0 0,1 1 0 0 0,-1 0 0 0 0,0-1 0 0 0,0 1 0 0 0,0 0 0 0 0,0-1 1 0 0,-1 1-1 0 0,1-1 0 0 0,-1 0 0 0 0,1 1 0 0 0,-1-1 0 0 0,0 0 0 0 0,0 0 0 0 0,-4 3 0 0 0,5-4 262 0 0,-3 4 199 0 0,-3 4 239 0 0,8-8-773 0 0,-1-1 0 0 0,0 1-1 0 0,0-1 1 0 0,1 0 0 0 0,-1 1 0 0 0,0-1-1 0 0,1 0 1 0 0,-1 0 0 0 0,0 1-1 0 0,1-1 1 0 0,-1 0 0 0 0,0 0 0 0 0,1 1-1 0 0,-1-1 1 0 0,0 0 0 0 0,1 0 0 0 0,-1 0-1 0 0,1 0 1 0 0,-1 0 0 0 0,0 0 0 0 0,1 0-1 0 0,-1 1 1 0 0,1-1 0 0 0,-1 0 0 0 0,1 0-1 0 0,-1-1 1 0 0,0 1 0 0 0,1 0 0 0 0,-1 0-1 0 0,1 0 1 0 0,-1 0 0 0 0,1 0 0 0 0,-1 0-1 0 0,0 0 1 0 0,1-1 0 0 0,85-11-3865 0 0,-39 4-419 0 0,-1 2-3493 0 0,-19 5-447 0 0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5:14.8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23 349 636 0 0,'-3'-102'11745'0'0,"-1"57"-5855"0"0,-12-61 1 0 0,23 133-5764 0 0,2-1-1 0 0,0 0 1 0 0,2-1 0 0 0,1 0 0 0 0,1-1 0 0 0,16 24 0 0 0,-3-10-35 0 0,2-1-1 0 0,58 60 0 0 0,-71-82-55 0 0,0-1-1 0 0,1-1 1 0 0,0 0-1 0 0,1-1 1 0 0,1-1-1 0 0,-1-1 1 0 0,2 0-1 0 0,25 9 1 0 0,-39-17-56 0 0,1 0 1 0 0,0-1 0 0 0,0 1 0 0 0,0-1 0 0 0,0 0 0 0 0,0-1 0 0 0,0 1 0 0 0,0-1 0 0 0,0-1-1 0 0,0 1 1 0 0,0-1 0 0 0,0 0 0 0 0,0 0 0 0 0,0 0 0 0 0,0-1 0 0 0,-1 0 0 0 0,1 0 0 0 0,-1-1-1 0 0,1 0 1 0 0,-1 1 0 0 0,0-2 0 0 0,0 1 0 0 0,0-1 0 0 0,0 0 0 0 0,-1 0 0 0 0,1 0 0 0 0,-1 0-1 0 0,0-1 1 0 0,0 0 0 0 0,-1 1 0 0 0,1-2 0 0 0,2-4 0 0 0,3-8 57 0 0,-1 0 0 0 0,0 0 0 0 0,-1 0 0 0 0,-1-1 1 0 0,-1 0-1 0 0,-1 0 0 0 0,0 0 0 0 0,-2-1 0 0 0,0 1 0 0 0,-1-30 0 0 0,-2 26 390 0 0,0 1-1 0 0,-2-1 0 0 0,-1 1 0 0 0,0 0 1 0 0,-2 1-1 0 0,0-1 0 0 0,-2 1 1 0 0,-19-39-1 0 0,26 57-391 0 0,-1 0 1 0 0,0 0-1 0 0,1 0 1 0 0,-1 0-1 0 0,-1 0 0 0 0,1 0 1 0 0,0 1-1 0 0,-1-1 0 0 0,1 1 1 0 0,-1 0-1 0 0,0 0 1 0 0,0 0-1 0 0,0 0 0 0 0,0 0 1 0 0,0 0-1 0 0,0 1 1 0 0,0 0-1 0 0,0-1 0 0 0,-1 1 1 0 0,1 0-1 0 0,-1 1 0 0 0,1-1 1 0 0,-1 1-1 0 0,1-1 1 0 0,-5 1-1 0 0,5 1-41 0 0,0 0 0 0 0,-1 0-1 0 0,1 0 1 0 0,0 0 0 0 0,0 0 0 0 0,0 1 0 0 0,0-1-1 0 0,1 1 1 0 0,-1 0 0 0 0,0 0 0 0 0,1 0-1 0 0,-1 0 1 0 0,1 0 0 0 0,0 1 0 0 0,-1-1 0 0 0,1 1-1 0 0,0 0 1 0 0,1-1 0 0 0,-1 1 0 0 0,0 0 0 0 0,1 0-1 0 0,0 0 1 0 0,0 0 0 0 0,-1 0 0 0 0,2 0 0 0 0,-2 7-1 0 0,1-5-85 0 0,0 0-1 0 0,1 1 0 0 0,0-1 0 0 0,0 0 1 0 0,0 0-1 0 0,0 0 0 0 0,1 1 0 0 0,0-1 1 0 0,0 0-1 0 0,1 0 0 0 0,-1 0 0 0 0,1 0 1 0 0,0 0-1 0 0,1-1 0 0 0,-1 1 0 0 0,1 0 1 0 0,0-1-1 0 0,0 0 0 0 0,0 0 0 0 0,0 0 0 0 0,1 0 1 0 0,0 0-1 0 0,-1-1 0 0 0,1 1 0 0 0,1-1 1 0 0,-1 0-1 0 0,0-1 0 0 0,10 5 0 0 0,-3-1-198 0 0,-1-1-1 0 0,1 0 0 0 0,1-1 0 0 0,-1 0 0 0 0,0 0 0 0 0,1-2 0 0 0,0 1 0 0 0,0-2 0 0 0,0 1 0 0 0,0-2 0 0 0,20 0 1 0 0,-20-2-212 0 0,1-1 1 0 0,-1 0 0 0 0,0-1 0 0 0,-1 0 0 0 0,1-1 0 0 0,0 0 0 0 0,-1-1 0 0 0,0 0 0 0 0,10-8 0 0 0,33-29-3894 0 0,-6-7-3357 0 0,-36 37 3382 0 0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5:15.2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36 1788 0 0,'10'29'17012'0'0,"-2"-30"-16384"0"0,0-1 0 0 0,-1-1 0 0 0,1 0 0 0 0,0 0 0 0 0,-1 0 0 0 0,0-1 0 0 0,14-8 0 0 0,-16 7-663 0 0,1 2 0 0 0,0-1 0 0 0,0 1 0 0 0,0-1 0 0 0,1 2 0 0 0,-1-1-1 0 0,1 1 1 0 0,-1 0 0 0 0,1 0 0 0 0,0 1 0 0 0,0 0 0 0 0,11-1 0 0 0,-16 3 20 0 0,-1-1 0 0 0,1 1 0 0 0,0-1 1 0 0,-1 1-1 0 0,1 0 0 0 0,-1-1 0 0 0,1 1 0 0 0,-1 0 0 0 0,1 0 0 0 0,-1 0 0 0 0,0 0 0 0 0,0 0 0 0 0,1 1 1 0 0,-1-1-1 0 0,0 0 0 0 0,0 1 0 0 0,0-1 0 0 0,0 1 0 0 0,0-1 0 0 0,0 1 0 0 0,-1-1 0 0 0,1 1 1 0 0,0-1-1 0 0,-1 1 0 0 0,0 0 0 0 0,1-1 0 0 0,-1 1 0 0 0,1 2 0 0 0,0 2 4 0 0,-1 0 1 0 0,1 0-1 0 0,-1 0 0 0 0,0 0 0 0 0,0 0 1 0 0,-2 8-1 0 0,-33 101 183 0 0,22-78 678 0 0,-10 45 1 0 0,23-80-823 0 0,0-1 0 0 0,0 1 0 0 0,0 0 0 0 0,0-1 0 0 0,0 1 0 0 0,0-1 0 0 0,0 1 0 0 0,1-1 0 0 0,-1 1 0 0 0,0-1 0 0 0,1 1 0 0 0,-1-1 0 0 0,1 1 0 0 0,0-1 0 0 0,0 0 0 0 0,-1 1 0 0 0,1-1 0 0 0,0 0 0 0 0,0 1 0 0 0,0-1 0 0 0,0 0 0 0 0,0 0 0 0 0,1 0 1 0 0,-1 0-1 0 0,0 0 0 0 0,0 0 0 0 0,1-1 0 0 0,-1 1 0 0 0,0 0 0 0 0,1 0 0 0 0,-1-1 0 0 0,1 1 0 0 0,-1-1 0 0 0,1 0 0 0 0,-1 1 0 0 0,1-1 0 0 0,-1 0 0 0 0,1 0 0 0 0,2 0 0 0 0,10 1-435 0 0,0 0-1 0 0,0-1 1 0 0,20-2-1 0 0,-24 1-84 0 0,15 0-825 0 0,54-4-3459 0 0,-26 3-2856 0 0,-26 2 28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0:58.2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 62 184 0 0,'-23'-14'9631'0'0,"23"13"-9500"0"0,1-1 0 0 0,0 1 0 0 0,0-1 0 0 0,0 1 1 0 0,0 0-1 0 0,0-1 0 0 0,0 1 0 0 0,1 0 0 0 0,-1 0 0 0 0,0 0 0 0 0,0 0 1 0 0,1 0-1 0 0,-1 0 0 0 0,1 0 0 0 0,-1 0 0 0 0,1 1 0 0 0,-1-1 0 0 0,1 1 1 0 0,2-2-1 0 0,38-7 553 0 0,-41 8-659 0 0,114-12-383 0 0,-33 11-7077 0 0,-63 2 4485 0 0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5:16.0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1 224 3792 0 0,'6'-56'11107'0'0,"-4"48"-10434"0"0,1 0-1 0 0,-1 0 1 0 0,1 1-1 0 0,0 0 1 0 0,1-1-1 0 0,0 1 1 0 0,0 0-1 0 0,7-8 1 0 0,-10 14-648 0 0,0 0-1 0 0,0 1 1 0 0,0-1 0 0 0,0 0-1 0 0,0 0 1 0 0,0 1 0 0 0,0-1-1 0 0,0 1 1 0 0,1-1 0 0 0,-1 1-1 0 0,0-1 1 0 0,0 1 0 0 0,0 0-1 0 0,1 0 1 0 0,-1-1 0 0 0,0 1-1 0 0,0 0 1 0 0,1 0 0 0 0,-1 0-1 0 0,0 0 1 0 0,0 1 0 0 0,1-1-1 0 0,-1 0 1 0 0,0 0 0 0 0,0 1-1 0 0,1-1 1 0 0,-1 1-1 0 0,0-1 1 0 0,0 1 0 0 0,0-1-1 0 0,0 1 1 0 0,0 0 0 0 0,0 0-1 0 0,0-1 1 0 0,0 1 0 0 0,0 0-1 0 0,0 0 1 0 0,0 0 0 0 0,0 0-1 0 0,-1 0 1 0 0,2 1 0 0 0,31 44 98 0 0,-32-45-114 0 0,39 67-31 0 0,78 118-751 0 0,-104-167 760 0 0,1-1 1 0 0,0-1-1 0 0,2 0 0 0 0,0-1 1 0 0,1-1-1 0 0,0 0 1 0 0,27 15-1 0 0,-41-28 37 0 0,-1 0 0 0 0,1 0 0 0 0,0 0 0 0 0,0 0 0 0 0,0-1 0 0 0,0 0 0 0 0,0 0 0 0 0,0 0 1 0 0,1 0-1 0 0,-1-1 0 0 0,0 1 0 0 0,0-1 0 0 0,1 0 0 0 0,-1 0 0 0 0,0-1 0 0 0,1 1 0 0 0,-1-1 0 0 0,0 0 0 0 0,4-2 0 0 0,-2 1-42 0 0,0-1 0 0 0,-1-1-1 0 0,1 1 1 0 0,-1-1 0 0 0,0 0 0 0 0,0 0-1 0 0,0 0 1 0 0,0-1 0 0 0,-1 0-1 0 0,0 0 1 0 0,5-7 0 0 0,3-7 80 0 0,-1-1 1 0 0,-2 0-1 0 0,0 0 0 0 0,0 0 1 0 0,-2-1-1 0 0,6-30 1 0 0,-9 29 466 0 0,0 0 1 0 0,-2 0 0 0 0,-1-1-1 0 0,0 1 1 0 0,-4-29 0 0 0,2 38-94 0 0,-1-1 1 0 0,0 1 0 0 0,-1 0 0 0 0,-1 0-1 0 0,0 0 1 0 0,-1 0 0 0 0,0 1 0 0 0,-1 0-1 0 0,-1 0 1 0 0,-7-11 0 0 0,13 21-412 0 0,0 1-1 0 0,0 0 1 0 0,0 0 0 0 0,0-1 0 0 0,0 1-1 0 0,0 0 1 0 0,0 0 0 0 0,-1 0 0 0 0,1 0 0 0 0,-1 1-1 0 0,1-1 1 0 0,0 0 0 0 0,-1 0 0 0 0,1 1-1 0 0,-1-1 1 0 0,1 1 0 0 0,-1 0 0 0 0,0-1 0 0 0,1 1-1 0 0,-1 0 1 0 0,1 0 0 0 0,-1 0 0 0 0,0 0-1 0 0,1 0 1 0 0,-1 0 0 0 0,1 0 0 0 0,-1 1 0 0 0,1-1-1 0 0,-1 0 1 0 0,0 1 0 0 0,1 0 0 0 0,0-1-1 0 0,-1 1 1 0 0,1 0 0 0 0,-1 0 0 0 0,1-1 0 0 0,0 1-1 0 0,-1 0 1 0 0,1 0 0 0 0,0 1 0 0 0,0-1-1 0 0,0 0 1 0 0,0 0 0 0 0,-1 2 0 0 0,-3 3 1 0 0,0-1-1 0 0,1 1 1 0 0,0 0 0 0 0,0 0 0 0 0,0 0 0 0 0,1 1 0 0 0,0 0-1 0 0,-4 10 1 0 0,6-11-91 0 0,0 0 0 0 0,1 1-1 0 0,-1-1 1 0 0,1 0 0 0 0,1 0 0 0 0,-1 0-1 0 0,1 1 1 0 0,0-1 0 0 0,0 0-1 0 0,1 0 1 0 0,0 0 0 0 0,0 0 0 0 0,0 0-1 0 0,1-1 1 0 0,0 1 0 0 0,0-1 0 0 0,1 0-1 0 0,-1 1 1 0 0,1-1 0 0 0,0-1 0 0 0,0 1-1 0 0,1-1 1 0 0,-1 1 0 0 0,11 6-1 0 0,-8-5-243 0 0,1-1 0 0 0,-1 0 0 0 0,1 0 0 0 0,1-1 0 0 0,-1 0 0 0 0,0 0 0 0 0,1-1 0 0 0,0 0 0 0 0,0-1 0 0 0,0 0 0 0 0,0 0 0 0 0,0-1 0 0 0,0 0 0 0 0,0 0 0 0 0,1-1 0 0 0,12-2 0 0 0,-7-1-717 0 0,1-1 1 0 0,-1-1 0 0 0,0 0-1 0 0,0-1 1 0 0,-1-1-1 0 0,28-16 1 0 0,-23 10-2009 0 0,-1-1-1 0 0,20-19 1 0 0,-18 15-2648 0 0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5:16.5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 2992 0 0,'21'7'17043'0'0,"11"-27"-13406"0"0,-4 3-2147 0 0,-25 16-1559 0 0,0-1 0 0 0,0 1-1 0 0,0 0 1 0 0,1 0 0 0 0,-1 0 0 0 0,0 1-1 0 0,1-1 1 0 0,-1 1 0 0 0,1 0-1 0 0,-1 0 1 0 0,6 0 0 0 0,-7 1 16 0 0,0 0 0 0 0,0 0 1 0 0,-1 0-1 0 0,1 0 0 0 0,0 0 0 0 0,-1 0 0 0 0,1 0 0 0 0,-1 0 1 0 0,1 1-1 0 0,-1-1 0 0 0,0 0 0 0 0,1 1 0 0 0,-1 0 1 0 0,0-1-1 0 0,0 1 0 0 0,0 0 0 0 0,0-1 0 0 0,0 1 1 0 0,0 0-1 0 0,-1 0 0 0 0,1 0 0 0 0,-1 0 0 0 0,1 0 1 0 0,-1 2-1 0 0,17 67-96 0 0,-13-47 78 0 0,1 0 0 0 0,1 0 1 0 0,2 0-1 0 0,0 0 0 0 0,2-1 0 0 0,0-1 0 0 0,20 32 0 0 0,-21-41 130 0 0,-1 1-1 0 0,0 0 0 0 0,0 0 0 0 0,-2 1 0 0 0,0 0 1 0 0,0 0-1 0 0,-2 0 0 0 0,1 1 0 0 0,2 24 0 0 0,-7-35-38 0 0,1 0-1 0 0,-1 0 0 0 0,0 0 0 0 0,-1 0 0 0 0,1 0 0 0 0,-1 0 0 0 0,0 0 0 0 0,0 0 1 0 0,0 0-1 0 0,-1 0 0 0 0,1-1 0 0 0,-1 1 0 0 0,-1 0 0 0 0,1-1 0 0 0,-1 1 0 0 0,1-1 0 0 0,-1 0 1 0 0,0 0-1 0 0,-1 0 0 0 0,1 0 0 0 0,-1-1 0 0 0,0 1 0 0 0,0-1 0 0 0,0 0 0 0 0,0 0 1 0 0,0-1-1 0 0,-1 1 0 0 0,1-1 0 0 0,-1 0 0 0 0,1 0 0 0 0,-1 0 0 0 0,0-1 0 0 0,-9 3 0 0 0,4-3-179 0 0,0 1 0 0 0,0-1 0 0 0,-1-1-1 0 0,1 0 1 0 0,0 0 0 0 0,0-1 0 0 0,-1 0-1 0 0,-18-6 1 0 0,7 1-4190 0 0,1 0-3671 0 0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5:17.6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1 254 4368 0 0,'2'-41'9178'0'0,"7"-3"-3991"0"0,-8 39-4829 0 0,1-1 1 0 0,0 1 0 0 0,0 0 0 0 0,0 0-1 0 0,0 0 1 0 0,1 0 0 0 0,0 0-1 0 0,0 1 1 0 0,0-1 0 0 0,1 1 0 0 0,-1 0-1 0 0,9-7 1 0 0,-11 10-215 0 0,33 25 196 0 0,-1 41-374 0 0,-4-6-119 0 0,50 75-1 0 0,-68-118 136 0 0,1 0 0 0 0,1 0-1 0 0,0-2 1 0 0,1 1-1 0 0,0-2 1 0 0,2 0-1 0 0,-1-1 1 0 0,35 21-1 0 0,-47-32 33 0 0,1 1-1 0 0,-1 0 1 0 0,1-1-1 0 0,-1 0 0 0 0,1 0 1 0 0,-1 0-1 0 0,1 0 0 0 0,0 0 1 0 0,-1-1-1 0 0,1 0 1 0 0,0 1-1 0 0,-1-1 0 0 0,1-1 1 0 0,0 1-1 0 0,0-1 0 0 0,-1 1 1 0 0,1-1-1 0 0,4-2 0 0 0,-3 1 4 0 0,0-1-1 0 0,1 0 1 0 0,-2 0-1 0 0,1 0 1 0 0,0-1-1 0 0,0 1 0 0 0,-1-1 1 0 0,0 0-1 0 0,0-1 1 0 0,5-7-1 0 0,2-4 65 0 0,-1 0-1 0 0,-1-1 1 0 0,0 0 0 0 0,-1-1 0 0 0,10-35-1 0 0,-12 29 441 0 0,-1 1 0 0 0,-1-1-1 0 0,-1 0 1 0 0,-1 0 0 0 0,-1-1-1 0 0,-1 1 1 0 0,-1 0 0 0 0,-1 0-1 0 0,-2 0 1 0 0,0 0-1 0 0,-10-30 1 0 0,14 52-488 0 0,-1 0 0 0 0,1 0 0 0 0,-1 0 0 0 0,0 0-1 0 0,0 0 1 0 0,0 0 0 0 0,0 1 0 0 0,0-1 0 0 0,0 0 0 0 0,-1 1-1 0 0,1-1 1 0 0,0 0 0 0 0,-1 1 0 0 0,1 0 0 0 0,-1-1 0 0 0,0 1-1 0 0,1 0 1 0 0,-4-2 0 0 0,4 3-20 0 0,0 0 0 0 0,-1-1 0 0 0,1 1 0 0 0,0 0 0 0 0,0 0 1 0 0,-1 0-1 0 0,1 0 0 0 0,0 1 0 0 0,0-1 0 0 0,-1 0 0 0 0,1 0 0 0 0,0 1 0 0 0,0-1 0 0 0,0 1 0 0 0,-1-1 0 0 0,1 1 0 0 0,0-1 0 0 0,0 1 0 0 0,0 0 0 0 0,0-1 0 0 0,0 1 0 0 0,-1 1 1 0 0,-1 1-28 0 0,1 0 0 0 0,-1 0 0 0 0,1 0 1 0 0,0 0-1 0 0,0 0 0 0 0,0 0 0 0 0,0 0 1 0 0,1 1-1 0 0,-1-1 0 0 0,1 1 0 0 0,0-1 1 0 0,0 1-1 0 0,0 0 0 0 0,0-1 0 0 0,1 1 1 0 0,0 0-1 0 0,-1-1 0 0 0,1 1 0 0 0,1 5 1 0 0,1-1-193 0 0,-1-1 1 0 0,1 0-1 0 0,1 1 1 0 0,-1-1-1 0 0,1 0 1 0 0,0-1 0 0 0,1 1-1 0 0,0 0 1 0 0,0-1-1 0 0,0 0 1 0 0,1 0 0 0 0,0 0-1 0 0,0-1 1 0 0,0 1-1 0 0,1-1 1 0 0,0-1-1 0 0,0 1 1 0 0,0-1 0 0 0,1 0-1 0 0,-1 0 1 0 0,1-1-1 0 0,13 5 1 0 0,-11-5-577 0 0,0 0 0 0 0,1-1 0 0 0,-1 0 0 0 0,1-1 0 0 0,-1 0 0 0 0,1-1 0 0 0,14 0 1 0 0,-13-1-734 0 0,-1-1-1 0 0,0 0 1 0 0,0 0 0 0 0,0-1 0 0 0,0 0 0 0 0,0-1 0 0 0,10-5 0 0 0,0-2-4170 0 0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5:18.0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0 3132 0 0,'6'23'20614'0'0,"-6"-14"-21153"0"0,-5 8 767 0 0,-23 79-237 0 0,26-87-174 0 0,0 0 0 0 0,1 0 1 0 0,0 1-1 0 0,1-1 0 0 0,0 0 0 0 0,0 1 1 0 0,1-1-1 0 0,3 15 0 0 0,-3-20 118 0 0,0-1-1 0 0,0 0 0 0 0,1 1 1 0 0,-1-1-1 0 0,1 0 0 0 0,-1 0 1 0 0,1 0-1 0 0,0 0 0 0 0,0 0 1 0 0,0 0-1 0 0,1-1 0 0 0,-1 1 1 0 0,1-1-1 0 0,-1 1 0 0 0,1-1 1 0 0,0 0-1 0 0,4 2 0 0 0,5 2-43 0 0,0-1-1 0 0,1-1 1 0 0,-1 0-1 0 0,26 3 1 0 0,-35-6 374 0 0,1-1 0 0 0,-1 0 0 0 0,1 0 0 0 0,-1-1 0 0 0,1 1 0 0 0,-1-1 0 0 0,1 1 0 0 0,-1-1 0 0 0,1 0 0 0 0,-1 0 0 0 0,0-1 0 0 0,1 1 0 0 0,-1-1 0 0 0,0 0 0 0 0,0 0 0 0 0,0 0 0 0 0,0 0 0 0 0,0 0 0 0 0,-1-1 0 0 0,1 1 0 0 0,-1-1 0 0 0,0 1 0 0 0,4-7 0 0 0,-4 7 547 0 0,7 7 1905 0 0,-8 2-2652 0 0,0 1 0 0 0,0 1 0 0 0,-1-1 0 0 0,0 0 1 0 0,-2 15-1 0 0,1 18-364 0 0,19 75-4728 0 0,-3-40-7414 0 0,-11-51 2280 0 0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5:18.8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52 1000 0 0,'-5'-39'11758'0'0,"5"37"-11074"0"0,3-8 268 0 0,17 22-9481 0 0,-16-4 5068 0 0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5:19.2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16 0 0,'3'53'14289'0'0,"4"-10"-11497"0"0,8 0-5782 0 0,-1-1-4505 0 0,-10-29 3287 0 0</inkml:trace>
  <inkml:trace contextRef="#ctx0" brushRef="#br0" timeOffset="1">113 488 2592 0 0,'8'45'14074'0'0,"9"-1"-13539"0"0,1 4-9982 0 0,-14-34 4097 0 0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5:19.5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0 644 0 0,'0'0'2964'0'0,"6"7"-2812"0"0,-6 2-2324 0 0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5:20.0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63 1576 0 0,'-1'-2'403'0'0,"-1"-1"0"0"0,1 1 0 0 0,0 0-1 0 0,-1-1 1 0 0,1 1 0 0 0,0-1 0 0 0,1 0 0 0 0,-1 1 0 0 0,0-1-1 0 0,1 0 1 0 0,-1 1 0 0 0,1-1 0 0 0,0 0 0 0 0,0 0 0 0 0,0 0-1 0 0,0 1 1 0 0,1-1 0 0 0,-1 0 0 0 0,1 1 0 0 0,-1-1-1 0 0,2-3 1 0 0,-1 5-236 0 0,8 10-77 0 0,-6-2-676 0 0,0 1 1 0 0,0 0-1 0 0,0-1 0 0 0,-1 1 0 0 0,-1 0 1 0 0,1 0-1 0 0,-1 9 0 0 0,1-5-745 0 0,0 8-943 0 0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5:20.3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1 380 0 0,'0'14'2472'0'0,"2"-2"-876"0"0,-2-1-179 0 0,0-1-249 0 0,-2 1-408 0 0,2 1 48 0 0,0-3-336 0 0,0 1 120 0 0,0 0-120 0 0,0 1-92 0 0,0 1-68 0 0,2 1-148 0 0,0 0-236 0 0,1 2-432 0 0,-1-1-544 0 0,3 3-1932 0 0,1 1-1005 0 0</inkml:trace>
  <inkml:trace contextRef="#ctx0" brushRef="#br0" timeOffset="1">312 671 1712 0 0,'0'9'8393'0'0,"0"3"-5345"0"0,4-4-2092 0 0,2 0-2360 0 0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6:15.7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17 112 0 0,'-35'-17'19123'0'0,"42"28"-17681"0"0,16 15-1488 0 0,185 92 281 0 0,-55-34-5069 0 0,-138-76 3213 0 0,1 1-1059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0:58.9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1 150 332 0 0,'38'-25'7822'0'0,"30"-18"-1049"0"0,-53 33-6097 0 0,1 2-1 0 0,-1 0 1 0 0,2 1 0 0 0,25-8 0 0 0,-38 14-667 0 0,-1 0-1 0 0,1 0 1 0 0,0 1-1 0 0,-1-1 0 0 0,1 1 1 0 0,0 0-1 0 0,0 0 0 0 0,0 0 1 0 0,-1 1-1 0 0,1-1 1 0 0,0 1-1 0 0,-1 0 0 0 0,1 0 1 0 0,0 0-1 0 0,-1 1 1 0 0,1-1-1 0 0,-1 1 0 0 0,4 2 1 0 0,-3-1-98 0 0,1 1 0 0 0,-1 0 0 0 0,0 0 1 0 0,0 0-1 0 0,-1 0 0 0 0,0 1 1 0 0,1-1-1 0 0,-1 1 0 0 0,-1 0 0 0 0,1 0 1 0 0,2 8-1 0 0,7 22-138 0 0,-2 0 0 0 0,-1 1 0 0 0,6 66 0 0 0,-11-76 352 0 0,-3-37 80 0 0,2 0 0 0 0,-1 0 1 0 0,1 0-1 0 0,1 1 1 0 0,0-1-1 0 0,8-15 1 0 0,45-88 684 0 0,-52 103-903 0 0,1 1 0 0 0,0 1 0 0 0,1-1-1 0 0,0 1 1 0 0,0 0 0 0 0,1 1 0 0 0,0-1-1 0 0,1 2 1 0 0,-1-1 0 0 0,2 1 0 0 0,-1 1-1 0 0,1-1 1 0 0,0 1 0 0 0,16-6 0 0 0,-23 11-6 0 0,0 0 0 0 0,0 0 0 0 0,1 1 0 0 0,-1-1-1 0 0,1 1 1 0 0,-1 0 0 0 0,1 0 0 0 0,-1 0 0 0 0,1 0 0 0 0,-1 1 0 0 0,0-1 0 0 0,1 1 0 0 0,-1 0 0 0 0,0 0 0 0 0,6 3 0 0 0,-3-2 5 0 0,-1 2-1 0 0,0-1 1 0 0,0 0 0 0 0,0 1-1 0 0,-1 0 1 0 0,1 0 0 0 0,-1 1-1 0 0,5 6 1 0 0,0 0-24 0 0,-1 1 1 0 0,-1 1-1 0 0,0-1 0 0 0,-1 1 1 0 0,0 1-1 0 0,6 21 0 0 0,-8-21 30 0 0,-1 0-1 0 0,0 1 0 0 0,1 27 1 0 0,-3-22 302 0 0,-1-18 41 0 0,-1-10-244 0 0,1 1-70 0 0,0 0 0 0 0,1 1 0 0 0,0-1 0 0 0,0 0 0 0 0,0 1 0 0 0,1-1 0 0 0,0 1 0 0 0,4-10 0 0 0,1-3-1 0 0,-1 4-47 0 0,0 0 0 0 0,0 1 0 0 0,2 0 0 0 0,0 0 0 0 0,0 0 1 0 0,1 1-1 0 0,20-22 0 0 0,-27 33 12 0 0,0 1 0 0 0,-1-1 1 0 0,1 0-1 0 0,0 1 1 0 0,0 0-1 0 0,0-1 0 0 0,-1 1 1 0 0,1 0-1 0 0,1 0 1 0 0,-1 0-1 0 0,0 1 0 0 0,0-1 1 0 0,0 0-1 0 0,0 1 0 0 0,1-1 1 0 0,-1 1-1 0 0,0 0 1 0 0,0 0-1 0 0,1 0 0 0 0,-1 0 1 0 0,0 0-1 0 0,3 0 1 0 0,-2 1 6 0 0,0 1 1 0 0,0-1-1 0 0,0 0 1 0 0,-1 1 0 0 0,1-1-1 0 0,0 1 1 0 0,-1 0 0 0 0,1 0-1 0 0,-1 0 1 0 0,1 0 0 0 0,-1 0-1 0 0,0 0 1 0 0,0 1-1 0 0,0-1 1 0 0,3 6 0 0 0,10 20 24 0 0,-1 0 1 0 0,-1 2-1 0 0,14 46 1 0 0,-18-48-598 0 0,0-1 1 0 0,2 1 0 0 0,2-2 0 0 0,24 41 0 0 0,-17-42-1527 0 0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6:16.1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114 84 992 0 0,'-70'-79'16844'0'0,"69"78"-16494"0"0,1 2-334 0 0,0-1 0 0 0,0 0 1 0 0,-1 0-1 0 0,1 0 0 0 0,0 0 1 0 0,0 1-1 0 0,0-1 0 0 0,0 0 1 0 0,0 0-1 0 0,-1 0 0 0 0,1 0 1 0 0,0 0-1 0 0,0 0 0 0 0,0 1 0 0 0,-1-1 1 0 0,1 0-1 0 0,0 0 0 0 0,0 0 1 0 0,0 0-1 0 0,-1 0 0 0 0,1 0 1 0 0,0 0-1 0 0,0 0 0 0 0,0 0 1 0 0,-1 0-1 0 0,1 0 0 0 0,0 0 1 0 0,0 0-1 0 0,0 0 0 0 0,-1 0 1 0 0,1 0-1 0 0,0 0 0 0 0,0 0 1 0 0,0 0-1 0 0,-1-1 0 0 0,1 1 1 0 0,0 0-1 0 0,0 0 0 0 0,0 0 1 0 0,0 0-1 0 0,-1 0 0 0 0,1 0 0 0 0,0-1 1 0 0,0 1-1 0 0,0 0 0 0 0,0 0 1 0 0,0 0-1 0 0,-1 0 0 0 0,1-1 1 0 0,0 1-1 0 0,0 0 0 0 0,0 0 1 0 0,0 0-1 0 0,0-1 0 0 0,0 1 1 0 0,0 0-1 0 0,0 0 0 0 0,0 0 1 0 0,0-1-1 0 0,0 1 0 0 0,0 0 1 0 0,0 0-1 0 0,0 0 0 0 0,0-1 1 0 0,0 1-1 0 0,0 0 0 0 0,0 0 1 0 0,0-1-1 0 0,-9 16 604 0 0,9 206 2547 0 0,2-57-2859 0 0,-3-124-386 0 0,-3 55-300 0 0,-8-36-2957 0 0,3-39-323 0 0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6:16.4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18 287 1724 0 0,'-18'-6'16376'0'0,"75"-15"-16546"0"0,-32 12 1231 0 0,234-85-542 0 0,-10 5-2298 0 0,-216 75 1369 0 0,4-2-794 0 0,68-19 0 0 0,-102 34 766 0 0,4 0-45 0 0,-2 0-584 0 0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5:23.9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244 77 316 0 0,'-4'-16'5253'0'0,"-15"-29"5327"0"0,8 30-5194 0 0,9 16-5291 0 0,0 0 0 0 0,0 1 0 0 0,0-1 0 0 0,0 1 0 0 0,1 0 0 0 0,-1-1 0 0 0,0 1 0 0 0,1 0 0 0 0,0 0 0 0 0,-1 0 0 0 0,1 0 0 0 0,0 1 0 0 0,0-1 0 0 0,0 0 0 0 0,0 0 0 0 0,1 1 0 0 0,-1-1 0 0 0,1 0 0 0 0,-1 1 0 0 0,1 3 0 0 0,-9 62 1272 0 0,8-54-1171 0 0,-5 82 974 0 0,4 1 0 0 0,21 183-1 0 0,68 187 1284 0 0,-65-378-2137 0 0,21 97 542 0 0,-39-168-765 0 0,-1 10-369 0 0,-3-27 235 0 0,-25 26-99 0 0,-113 56 8 0 0,95-60 63 0 0,-78 58 0 0 0,120-81 65 0 0,-1 1-1 0 0,1 0 1 0 0,0 0 0 0 0,0 0 0 0 0,0 0-1 0 0,0 0 1 0 0,0 0 0 0 0,0 0 0 0 0,0 0-1 0 0,0 0 1 0 0,1 1 0 0 0,-1-1 0 0 0,0 0-1 0 0,1 1 1 0 0,-1-1 0 0 0,1 0 0 0 0,-1 1 0 0 0,1-1-1 0 0,0 0 1 0 0,-1 1 0 0 0,1-1 0 0 0,0 1-1 0 0,0-1 1 0 0,0 1 0 0 0,0-1 0 0 0,1 2-1 0 0,0 0 5 0 0,0-1-1 0 0,0 0 0 0 0,0 0 0 0 0,1 0 0 0 0,-1 0 1 0 0,1 0-1 0 0,-1 0 0 0 0,1 0 0 0 0,0 0 1 0 0,0 0-1 0 0,0-1 0 0 0,0 1 0 0 0,4 1 0 0 0,8 5 8 0 0,1 0 0 0 0,1-1 0 0 0,23 7 0 0 0,-34-12-15 0 0,53 17-119 0 0,16 4-309 0 0,-2 3-1 0 0,-1 3 0 0 0,126 71 0 0 0,-195-99 428 0 0,0 0 0 0 0,0 0 0 0 0,0 0 0 0 0,0 1-1 0 0,-1-1 1 0 0,1 0 0 0 0,0 1 0 0 0,-1-1 0 0 0,1 1-1 0 0,-1 0 1 0 0,0-1 0 0 0,1 1 0 0 0,-1 0-1 0 0,0 0 1 0 0,0 0 0 0 0,0 0 0 0 0,0 0 0 0 0,0 0-1 0 0,-1 0 1 0 0,1 0 0 0 0,0 0 0 0 0,-1 0 0 0 0,0 0-1 0 0,0 1 1 0 0,1-1 0 0 0,-1 0 0 0 0,0 0 0 0 0,-1 0-1 0 0,1 3 1 0 0,-2-2 0 0 0,0 1 0 0 0,1 0 0 0 0,-1-1 0 0 0,-1 0 0 0 0,1 1 0 0 0,-1-1 0 0 0,1 0 0 0 0,-1 0 0 0 0,0 0 0 0 0,0-1 0 0 0,0 1 0 0 0,0-1 0 0 0,0 1 0 0 0,-1-1 0 0 0,-5 3 0 0 0,-28 12 2 0 0,0-1 0 0 0,-48 14 1 0 0,48-19 2 0 0,1 2 0 0 0,-55 29 0 0 0,90-41 0 0 0,0-1-1 0 0,0 1 0 0 0,0-1 1 0 0,0 1-1 0 0,0-1 0 0 0,0 1 0 0 0,0 0 1 0 0,0-1-1 0 0,0 1 0 0 0,1 0 1 0 0,-1 0-1 0 0,0 0 0 0 0,1-1 1 0 0,-1 1-1 0 0,0 0 0 0 0,1 0 1 0 0,-1 0-1 0 0,1 0 0 0 0,-1 0 0 0 0,1 0 1 0 0,0 0-1 0 0,0 0 0 0 0,-1 0 1 0 0,1 1-1 0 0,0-1 0 0 0,0 2 1 0 0,0-2-17 0 0,1 1 1 0 0,0 0-1 0 0,0 0 0 0 0,-1 0 1 0 0,1-1-1 0 0,0 1 1 0 0,0-1-1 0 0,1 1 1 0 0,-1 0-1 0 0,0-1 1 0 0,0 0-1 0 0,1 1 0 0 0,-1-1 1 0 0,3 1-1 0 0,8 7-180 0 0,1 0 0 0 0,1-2 0 0 0,15 8 0 0 0,-17-9 17 0 0,63 31-755 0 0,-35-19 538 0 0,-1 2 0 0 0,-1 2-1 0 0,50 38 1 0 0,-86-59 414 0 0,0 1 0 0 0,0 0-1 0 0,0-1 1 0 0,0 1-1 0 0,0 0 1 0 0,-1 0 0 0 0,1 1-1 0 0,-1-1 1 0 0,0 0 0 0 0,1 0-1 0 0,-1 1 1 0 0,0-1-1 0 0,0 0 1 0 0,-1 1 0 0 0,1-1-1 0 0,0 1 1 0 0,-1-1 0 0 0,1 1-1 0 0,-1 0 1 0 0,0-1-1 0 0,0 1 1 0 0,0-1 0 0 0,0 1-1 0 0,-1 0 1 0 0,1-1 0 0 0,-1 1-1 0 0,1-1 1 0 0,-1 1-1 0 0,0-1 1 0 0,0 1 0 0 0,0-1-1 0 0,0 0 1 0 0,0 0 0 0 0,-1 1-1 0 0,1-1 1 0 0,-1 0-1 0 0,-2 3 1 0 0,-8 9 165 0 0,-1 0 1 0 0,0-1-1 0 0,-1 0 0 0 0,-19 13 1 0 0,6-4-71 0 0,21-17-83 0 0,-5 5-1 0 0,0 0-1 0 0,1 0 1 0 0,0 1 0 0 0,-10 15-1 0 0,18-23-24 0 0,-1 1 0 0 0,1 1 0 0 0,0-1 0 0 0,1 0 0 0 0,-1 0-1 0 0,1 1 1 0 0,-1-1 0 0 0,1 1 0 0 0,1-1 0 0 0,-1 1 0 0 0,1 0-1 0 0,-1-1 1 0 0,1 1 0 0 0,1 0 0 0 0,-1-1 0 0 0,1 1 0 0 0,1 6-1 0 0,9 26 279 0 0,2 0-1 0 0,30 57 1 0 0,-27-60 221 0 0,0 0 0 0 0,-3 1 1 0 0,11 39-1 0 0,-17-42-193 0 0,35 181 1714 0 0,-15-68-1197 0 0,-25-137-822 0 0,1 1 0 0 0,0-4 0 0 0,1-11 0 0 0,-4-3 0 0 0,-3 1 0 0 0,-1 0 0 0 0,-4 2 0 0 0,-1 1 0 0 0,-2 1 0 0 0,-4-1 0 0 0,0 2 0 0 0,-2 0 0 0 0,0 1 0 0 0,1 0 0 0 0,-1 1 0 0 0,0 1 0 0 0,0 1 0 0 0,-25 4 0 0 0,15 0 0 0 0,1 2 0 0 0,0 0 0 0 0,0 2 0 0 0,-35 16 0 0 0,47-17 0 0 0,1 0 0 0 0,-1 1 0 0 0,2 0 0 0 0,-1 1 0 0 0,1 0 0 0 0,1 1 0 0 0,-1 1 0 0 0,-17 25 0 0 0,14-15 0 0 0,1 2 0 0 0,1 0 0 0 0,2 0 0 0 0,0 1 0 0 0,2 1 0 0 0,0-1 0 0 0,2 2 0 0 0,1-1 0 0 0,1 1 0 0 0,1 0 0 0 0,2 0 0 0 0,0 0 0 0 0,2 0 0 0 0,1 0 0 0 0,1 0 0 0 0,2 0 0 0 0,0 0 0 0 0,2-1 0 0 0,1 0 0 0 0,15 39 0 0 0,-12-40 0 0 0,1-1 0 0 0,0-1 0 0 0,2 0 0 0 0,1 0 0 0 0,1-2 0 0 0,1 1 0 0 0,1-2 0 0 0,0 0 0 0 0,29 23 0 0 0,-30-29 0 0 0,2-1 0 0 0,-1-1 0 0 0,2 0 0 0 0,-1-2 0 0 0,2 0 0 0 0,-1-1 0 0 0,1-1 0 0 0,1-1 0 0 0,-1-1 0 0 0,1 0 0 0 0,0-2 0 0 0,26 3 0 0 0,-15-5 0 0 0,0 0 0 0 0,0-3 0 0 0,-1 0 0 0 0,1-2 0 0 0,-1-1 0 0 0,1-2 0 0 0,-1-1 0 0 0,40-15 0 0 0,-56 17 0 0 0,-1-1 0 0 0,0-1 0 0 0,0 0 0 0 0,-1-1 0 0 0,0 0 0 0 0,0-1 0 0 0,-1 0 0 0 0,0-1 0 0 0,-1 0 0 0 0,0-1 0 0 0,-1-1 0 0 0,0 1 0 0 0,0-2 0 0 0,-2 1 0 0 0,1-1 0 0 0,-2-1 0 0 0,0 1 0 0 0,0-1 0 0 0,4-15 0 0 0,-1-2 0 0 0,-3-1 0 0 0,0 0 0 0 0,-2 0 0 0 0,-1 0 0 0 0,-2 0 0 0 0,-1-1 0 0 0,-1 1 0 0 0,-2-1 0 0 0,-1 1 0 0 0,-2 0 0 0 0,-1 0 0 0 0,-2 0 0 0 0,-1 1 0 0 0,-1 0 0 0 0,-1 1 0 0 0,-2 0 0 0 0,-1 1 0 0 0,-2 0 0 0 0,0 2 0 0 0,-33-42 0 0 0,6 15 0 0 0,6 8 0 0 0,-1 1 0 0 0,-76-69 0 0 0,108 109 0 0 0,3 3 0 0 0,-1-1 0 0 0,1 0 0 0 0,-1 1 0 0 0,1 0 0 0 0,-1 0 0 0 0,0 0 0 0 0,1 1 0 0 0,-1-1 0 0 0,0 1 0 0 0,0 0 0 0 0,0 0 0 0 0,0 0 0 0 0,-5 0 0 0 0,4 0-369 0 0,0 0-1 0 0,0 0 1 0 0,1 1 0 0 0,-1 0-1 0 0,0 0 1 0 0,0 0 0 0 0,1 1-1 0 0,-1 0 1 0 0,-6 1 0 0 0,6 0-859 0 0,1 0 1 0 0,-1 0 0 0 0,1 1-1 0 0,-1-1 1 0 0,1 1-1 0 0,0 0 1 0 0,0 0 0 0 0,1 0-1 0 0,-6 6 1 0 0,1-2-1516 0 0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5:24.6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55 2320 0 0,'-19'-54'18030'0'0,"20"90"-15947"0"0,7 52-1179 0 0,93 551 1311 0 0,-30-235-1010 0 0,-63-353-1006 0 0,6 31 290 0 0,-11-28-3122 0 0,-1-50 1646 0 0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5:25.2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2300 0 0,'0'0'14021'0'0,"0"22"-10093"0"0,3 22-1972 0 0,13 69 0 0 0,-3-22-875 0 0,63 705 2997 0 0,-71-738-8218 0 0,-5-47-286 0 0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5:25.6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58 804 0 0,'-71'8'24156'0'0,"94"-8"-22278"0"0,389-39 474 0 0,-279 25-5287 0 0,-3 2-4506 0 0,-112 13 1717 0 0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5:15:25.9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0 1444,'-7'4'1501,"1"0"-1,0 0 1,1 0-1,-1 1 1,1 0 0,0 0-1,0 0 1,-4 7-1,8-11-1158,0 0 0,0 0-1,1 0 1,-1 1-1,1-1 1,-1 0 0,1 1-1,-1-1 1,1 0-1,0 1 1,-1-1 0,1 0-1,0 1 1,0-1-1,0 1 1,0-1 0,1 0-1,-1 1 1,0-1-1,1 1 1,-1-1-1,0 0 1,2 2 0,-1 0-134,1-1 1,-1 0 0,1-1 0,0 1 0,0 0-1,0 0 1,0-1 0,0 1 0,0-1-1,0 0 1,3 2 0,9 3-106,0-1 0,0-1 0,0 0 0,1-1 1,0 0-1,-1-1 0,22 0 0,-21-1-1379,1 0 0,-1 1 0,0 0 0,0 2 0,28 8 0,-42-11 1012,0-1 0,0 1-1,1 0 1,-1-1 0,0 1 0,0 0 0,0 0 0,0 0 0,0 0 0,0 0 0,0 0 0,0 0 0,0 0 0,0 0 0,-1 0-1,1 1 1,0-1 0,-1 0 0,1 0 0,-1 1 0,1 1 0,-1-1 71,0 1 1,0 0-1,0-1 0,0 1 0,0-1 1,-1 1-1,1-1 0,-1 1 1,0-1-1,1 0 0,-3 4 0,-3 7 620,-2-1-1,0 1 0,-14 16 0,7-8 1301,6-7-237,3-6 428,0 1 0,1 0 0,0 1 0,-8 19 0,13-28-1809,0 0 0,0 1 0,0-1 0,0 0-1,0 0 1,1 1 0,-1-1 0,0 0 0,1 0 0,-1 0 0,0 1 0,1-1 0,-1 0 0,1 0 0,0 0-1,-1 0 1,1 0 0,0 0 0,0 0 0,0 0 0,0 0 0,0 0 0,0 0 0,0-1 0,0 1-1,0 0 1,0-1 0,0 1 0,0-1 0,0 1 0,0-1 0,1 1 0,-1-1 0,0 0 0,0 0-1,1 0 1,-1 1 0,0-1 0,2-1 0,50 2-826,-41-3-273,0-1 0,0 0-1,0-1 1,0-1 0,19-9 0,-23 9-1357,1 0 0,-1-1 0,0 0 0,11-10 0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5:27.0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173 339 792 0 0,'-133'-76'11496'0'0,"95"47"-7519"0"0,37 28-3574 0 0,5-12 861 0 0,2 8-1067 0 0,1 0 1 0 0,1 0-1 0 0,-1 1 0 0 0,1 1 1 0 0,-1-1-1 0 0,1 1 1 0 0,0 0-1 0 0,0 1 1 0 0,13-3-1 0 0,88-9 443 0 0,-66 9-425 0 0,-20 3-151 0 0,1146-128 818 0 0,-903 103-860 0 0,-259 27-750 0 0,15-2-30 0 0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5:27.7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0 127 1560 0 0,'1'-25'7574'0'0,"9"-49"0"0"0,-6 53-5022 0 0,-4 19-2136 0 0,0 2-400 0 0,0 0 0 0 0,0 0 1 0 0,0 0-1 0 0,0 0 0 0 0,0 0 0 0 0,1 0 1 0 0,-1 0-1 0 0,0 0 0 0 0,0 0 1 0 0,0 0-1 0 0,0 0 0 0 0,0 0 0 0 0,0 0 1 0 0,0 0-1 0 0,1 0 0 0 0,-1 0 0 0 0,0 0 1 0 0,0 0-1 0 0,0 0 0 0 0,0 0 1 0 0,0 0-1 0 0,0 0 0 0 0,0 0 0 0 0,0 0 1 0 0,1 0-1 0 0,-1 0 0 0 0,0 0 0 0 0,0 0 1 0 0,0 0-1 0 0,0 0 0 0 0,0 0 1 0 0,0-1-1 0 0,0 1 0 0 0,0 0 0 0 0,0 0 1 0 0,0 0-1 0 0,0 0 0 0 0,1 0 0 0 0,-1 0 1 0 0,0 0-1 0 0,0 0 0 0 0,0 0 1 0 0,0-1-1 0 0,0 1 0 0 0,0 0 0 0 0,0 0 1 0 0,0 0-1 0 0,0 0 0 0 0,0 0 0 0 0,0 0 1 0 0,0 0-1 0 0,0-1 0 0 0,0 1 1 0 0,0 0-1 0 0,0 0 0 0 0,0 0 0 0 0,0 0 1 0 0,0 0-1 0 0,0 0 0 0 0,0 0 0 0 0,-1 0 1 0 0,1-1-1 0 0,0 1 0 0 0,0 0 1 0 0,0 0-1 0 0,0 0 0 0 0,0 0 0 0 0,0 0 1 0 0,0 0-1 0 0,8 9 612 0 0,8 16-14 0 0,59 157 504 0 0,60 124-1104 0 0,-114-264-19 0 0,-14-26 37 0 0,1-1 0 0 0,0 1 0 0 0,1-2-1 0 0,0 1 1 0 0,2-1 0 0 0,12 14 0 0 0,-22-27-20 0 0,0 0-1 0 0,0 0 1 0 0,0 0 0 0 0,0-1-1 0 0,0 1 1 0 0,0-1 0 0 0,1 1 0 0 0,-1 0-1 0 0,0-1 1 0 0,0 0 0 0 0,0 1 0 0 0,1-1-1 0 0,-1 0 1 0 0,0 0 0 0 0,0 1-1 0 0,0-1 1 0 0,1 0 0 0 0,-1 0 0 0 0,0 0-1 0 0,0 0 1 0 0,1-1 0 0 0,-1 1 0 0 0,2-1-1 0 0,0 0 6 0 0,0-1-1 0 0,0 1 1 0 0,0-1 0 0 0,0 0-1 0 0,-1 0 1 0 0,1 0-1 0 0,-1 0 1 0 0,1 0 0 0 0,2-4-1 0 0,4-5 52 0 0,0-2-1 0 0,0 1 1 0 0,6-15-1 0 0,-13 24-36 0 0,28-59 110 0 0,-3-1-1 0 0,35-125 1 0 0,-7 16-143 0 0,-26 91-2297 0 0,-28 80 2198 0 0,-1 1 1 0 0,0-1-1 0 0,0 1 1 0 0,0 0-1 0 0,1-1 1 0 0,-1 1-1 0 0,0 0 0 0 0,1-1 1 0 0,-1 1-1 0 0,0 0 1 0 0,0-1-1 0 0,1 1 1 0 0,-1 0-1 0 0,1 0 1 0 0,-1-1-1 0 0,0 1 0 0 0,1 0 1 0 0,-1 0-1 0 0,0 0 1 0 0,1 0-1 0 0,-1-1 1 0 0,1 1-1 0 0,-1 0 0 0 0,1 0 1 0 0,-1 0-1 0 0,0 0 1 0 0,1 0-1 0 0,-1 0 1 0 0,1 0-1 0 0,-1 0 0 0 0,1 0 1 0 0,-1 0-1 0 0,0 1 1 0 0,1-1-1 0 0,-1 0 1 0 0,1 0-1 0 0,-1 0 0 0 0,0 0 1 0 0,1 1-1 0 0,-1-1 1 0 0,1 0-1 0 0,-1 0 1 0 0,0 1-1 0 0,1-1 0 0 0,-1 0 1 0 0,0 0-1 0 0,0 1 1 0 0,1-1-1 0 0,-1 1 1 0 0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5:28.0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277 27 788 0 0,'6'-19'12812'0'0,"-8"18"-12601"0"0,1 0 1 0 0,-1 0-1 0 0,1 0 0 0 0,-1 1 0 0 0,1-1 1 0 0,-1 0-1 0 0,1 1 0 0 0,-1-1 1 0 0,0 1-1 0 0,1 0 0 0 0,-1-1 1 0 0,0 1-1 0 0,1 0 0 0 0,-1 0 1 0 0,0 0-1 0 0,0 0 0 0 0,1 1 1 0 0,-1-1-1 0 0,0 0 0 0 0,1 1 0 0 0,-3 0 1 0 0,-44 15 1352 0 0,35-11-1085 0 0,-2 1-293 0 0,0 0 1 0 0,0 2-1 0 0,1-1 1 0 0,0 2-1 0 0,0 0 1 0 0,1 0-1 0 0,0 1 0 0 0,1 1 1 0 0,-12 12-1 0 0,21-19-229 0 0,0-1-1 0 0,-1 1 1 0 0,1 0-1 0 0,0 1 1 0 0,1-1-1 0 0,-1 0 0 0 0,1 1 1 0 0,0-1-1 0 0,0 1 1 0 0,0 0-1 0 0,1 0 1 0 0,0-1-1 0 0,0 1 1 0 0,0 0-1 0 0,0 0 1 0 0,1 0-1 0 0,0 0 0 0 0,0 1 1 0 0,0-1-1 0 0,0 0 1 0 0,1 0-1 0 0,0 0 1 0 0,0-1-1 0 0,0 1 1 0 0,1 0-1 0 0,0 0 1 0 0,0 0-1 0 0,0-1 0 0 0,0 1 1 0 0,1-1-1 0 0,0 0 1 0 0,5 7-1 0 0,-1-3-470 0 0,0-1 0 0 0,0 0 0 0 0,0 0 0 0 0,1 0 0 0 0,0-1 0 0 0,0-1 0 0 0,1 1 0 0 0,12 5 0 0 0,45 13-6766 0 0,-35-17 871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0:59.6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140 111 2856 0 0,'-17'-10'9077'0'0,"13"9"-8169"0"0,2 3-766 0 0,1 0 0 0 0,-1 0-1 0 0,1 0 1 0 0,0-1 0 0 0,0 2-1 0 0,0-1 1 0 0,0 0 0 0 0,1 0-1 0 0,-1 0 1 0 0,1 0 0 0 0,-1 0 0 0 0,1 1-1 0 0,-1-1 1 0 0,1 0 0 0 0,0 0-1 0 0,0 3 1 0 0,3 51 642 0 0,-1-25-435 0 0,-39 774 2601 0 0,35-784-2939 0 0,3-41-490 0 0,2-30 165 0 0,-9-70 1266 0 0,-25-150 0 0 0,-6-71 432 0 0,37 326-1346 0 0,-1-18-7 0 0,3-38 0 0 0,-1 63-44 0 0,0-1 0 0 0,0 1 0 0 0,1-1 0 0 0,0 1 0 0 0,0 0 0 0 0,1 0 0 0 0,0 0 0 0 0,1 0 0 0 0,8-13 0 0 0,-10 19 6 0 0,0-1 0 0 0,0 0-1 0 0,1 0 1 0 0,-1 1 0 0 0,1 0 0 0 0,0-1 0 0 0,0 1 0 0 0,-1 0 0 0 0,2 0 0 0 0,-1 1 0 0 0,0-1 0 0 0,0 0 0 0 0,0 1 0 0 0,1 0 0 0 0,6-2 0 0 0,-4 3 1 0 0,0-1 0 0 0,0 1 0 0 0,0 0 1 0 0,1 0-1 0 0,-1 0 0 0 0,0 1 0 0 0,0 0 1 0 0,9 3-1 0 0,2 1-17 0 0,0 1-1 0 0,-1 1 1 0 0,0 1 0 0 0,-1 0-1 0 0,21 15 1 0 0,-22-13-58 0 0,-1 1 0 0 0,-1 0 0 0 0,0 1 0 0 0,0 0 1 0 0,-1 1-1 0 0,-1 0 0 0 0,0 0 0 0 0,-1 1 0 0 0,0 1 0 0 0,-1 0 0 0 0,-1 0 0 0 0,8 23 1 0 0,-11-30 18 0 0,-2 1 1 0 0,1 0 0 0 0,-1 0 0 0 0,-1 0 0 0 0,0 0-1 0 0,0 0 1 0 0,-1 0 0 0 0,0 1 0 0 0,0-1 0 0 0,-1 0-1 0 0,0 0 1 0 0,-1 0 0 0 0,0 0 0 0 0,0 0-1 0 0,-1 0 1 0 0,0-1 0 0 0,-1 1 0 0 0,0-1 0 0 0,0 0-1 0 0,-1 0 1 0 0,0 0 0 0 0,0-1 0 0 0,-1 1 0 0 0,-6 5-1 0 0,0-1-98 0 0,-1 0-1 0 0,0-2 0 0 0,0 0 0 0 0,-2 0 0 0 0,1-1 0 0 0,-29 12 0 0 0,-16 1-4475 0 0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5:28.3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250 70 1596 0 0,'7'-23'8740'0'0,"-10"5"-3497"0"0,1 16-4987 0 0,0 0-1 0 0,1 0 1 0 0,-1 1-1 0 0,0-1 0 0 0,0 0 1 0 0,0 1-1 0 0,0-1 1 0 0,0 1-1 0 0,0 0 0 0 0,0 0 1 0 0,0 0-1 0 0,-1 0 1 0 0,1 0-1 0 0,0 0 0 0 0,-5 0 1 0 0,-5-1-23 0 0,-1 0 0 0 0,-1 1 0 0 0,1 0 0 0 0,0 1 0 0 0,0 0 0 0 0,0 1 0 0 0,0 1 0 0 0,0 0 1 0 0,-15 5-1 0 0,23-6-223 0 0,0 1 0 0 0,0 0 0 0 0,1 0 0 0 0,-1 0 0 0 0,0 0 0 0 0,1 1 0 0 0,0 0 0 0 0,0 0 0 0 0,0 0 0 0 0,0 0 0 0 0,-7 8 0 0 0,10-9-10 0 0,-1 1-1 0 0,1-1 0 0 0,-1 1 0 0 0,1-1 1 0 0,0 1-1 0 0,0 0 0 0 0,0-1 1 0 0,1 1-1 0 0,-1 0 0 0 0,1 0 0 0 0,-1-1 1 0 0,1 1-1 0 0,0 0 0 0 0,0 0 0 0 0,0 0 1 0 0,1 0-1 0 0,-1 0 0 0 0,0-1 1 0 0,1 1-1 0 0,0 0 0 0 0,0 0 0 0 0,2 4 1 0 0,1 1-72 0 0,0-1 0 0 0,1 1 0 0 0,0-1 0 0 0,1 0 0 0 0,-1 0 0 0 0,1 0 0 0 0,1-1 0 0 0,-1 0 0 0 0,1 0 0 0 0,0-1 1 0 0,1 0-1 0 0,-1 0 0 0 0,1 0 0 0 0,13 4 0 0 0,11 6-769 0 0,1-3 0 0 0,43 12 1 0 0,-35-13-1311 0 0,60 7 0 0 0,-4-12-4648 0 0,-61-7 1804 0 0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5:29.3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21 171 1892 0 0,'-7'-64'12391'0'0,"14"86"-10561"0"0,13 257 2809 0 0,-9-84-3509 0 0,-10-176-1034 0 0,11 167 749 0 0,-12-184-912 0 0,-2-5-405 0 0,0-1 409 0 0,1 1 0 0 0,-1 0 0 0 0,1-1 0 0 0,0 1 0 0 0,0-1 0 0 0,0 0 0 0 0,0 1 1 0 0,0-8-1 0 0,1 10 26 0 0,-50-517 4944 0 0,49 499-4899 0 0,0-1 0 0 0,2 1 0 0 0,1 0 0 0 0,0 0 0 0 0,1 0 0 0 0,1 0 0 0 0,1 0 0 0 0,11-28 0 0 0,-15 44-121 0 0,1 0 0 0 0,-1 0 0 0 0,1 0-1 0 0,0 0 1 0 0,0 1 0 0 0,0-1 0 0 0,0 1 0 0 0,0-1 0 0 0,0 1 0 0 0,1 0 0 0 0,-1-1 0 0 0,1 1 0 0 0,-1 1 0 0 0,1-1 0 0 0,0 0-1 0 0,0 1 1 0 0,0-1 0 0 0,0 1 0 0 0,0 0 0 0 0,0 0 0 0 0,0 0 0 0 0,1 0 0 0 0,-1 1 0 0 0,0-1 0 0 0,0 1 0 0 0,1 0-1 0 0,-1 0 1 0 0,0 0 0 0 0,1 0 0 0 0,-1 1 0 0 0,0-1 0 0 0,0 1 0 0 0,0 0 0 0 0,1 0 0 0 0,-1 0 0 0 0,0 0 0 0 0,0 1 0 0 0,0-1-1 0 0,3 3 1 0 0,1 0-119 0 0,0 1-1 0 0,0-1 0 0 0,-1 1 0 0 0,0 1 0 0 0,0-1 0 0 0,0 1 0 0 0,0 0 0 0 0,-1 1 0 0 0,0-1 1 0 0,0 1-1 0 0,-1 0 0 0 0,0 0 0 0 0,0 0 0 0 0,5 14 0 0 0,-8-14 249 0 0,1 0 1 0 0,-1 0-1 0 0,-1 0 0 0 0,1 0 1 0 0,-1 1-1 0 0,0-1 0 0 0,-1 0 1 0 0,0 0-1 0 0,0 0 0 0 0,0 0 1 0 0,-1 0-1 0 0,0 0 0 0 0,0 0 1 0 0,-1 0-1 0 0,0-1 0 0 0,0 1 1 0 0,-8 10-1 0 0,2-4 161 0 0,-1 0 0 0 0,0-1-1 0 0,-1 0 1 0 0,0 0 0 0 0,-1-1 0 0 0,-24 17 0 0 0,34-27-137 0 0,0-1 1 0 0,0 1-1 0 0,1 0 1 0 0,-1 0-1 0 0,1 1 1 0 0,-1-1-1 0 0,1 0 1 0 0,-1 1 0 0 0,1-1-1 0 0,0 0 1 0 0,-1 1-1 0 0,1-1 1 0 0,0 1-1 0 0,0 0 1 0 0,0-1 0 0 0,0 1-1 0 0,1 0 1 0 0,-1 0-1 0 0,0 0 1 0 0,1 0-1 0 0,-1-1 1 0 0,1 1-1 0 0,-1 4 1 0 0,3-3 25 0 0,-1 1-1 0 0,1 0 1 0 0,0-1 0 0 0,0 1-1 0 0,0 0 1 0 0,0-1-1 0 0,1 0 1 0 0,-1 0 0 0 0,1 0-1 0 0,5 5 1 0 0,92 117 1983 0 0,-25-27-2167 0 0,-20-40-3294 0 0,-42-51 474 0 0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5:29.7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224 15 2452 0 0,'-13'-13'13992'0'0,"5"12"-13749"0"0,0 1 1 0 0,0 0 0 0 0,0 1-1 0 0,-1 0 1 0 0,1 0 0 0 0,0 0-1 0 0,1 1 1 0 0,-1 1 0 0 0,0-1-1 0 0,0 1 1 0 0,1 1 0 0 0,0-1-1 0 0,0 1 1 0 0,0 1 0 0 0,0-1-1 0 0,0 1 1 0 0,1 0 0 0 0,0 0-1 0 0,0 1 1 0 0,1 0 0 0 0,-1 0-1 0 0,-7 12 1 0 0,8-11-158 0 0,1-1 0 0 0,-1 1 0 0 0,1 1 0 0 0,1-1 0 0 0,-1 1 0 0 0,1-1 0 0 0,1 1 0 0 0,-1 0 0 0 0,2 0 0 0 0,-1 0 0 0 0,1 0 0 0 0,0 1 0 0 0,0-1 0 0 0,1 0 0 0 0,0 0 0 0 0,1 0 0 0 0,0 1 0 0 0,0-1 0 0 0,1 0 0 0 0,0 0 0 0 0,0 0 0 0 0,5 12 0 0 0,-1-10-176 0 0,0 1 0 0 0,1-1 0 0 0,0-1 0 0 0,0 1 1 0 0,1-1-1 0 0,0 0 0 0 0,1-1 0 0 0,0 0 0 0 0,0 0 1 0 0,1-1-1 0 0,0 0 0 0 0,0-1 0 0 0,1 0 0 0 0,-1 0 1 0 0,1-1-1 0 0,1-1 0 0 0,12 4 0 0 0,-10-4-1007 0 0,-1-1 0 0 0,1-1-1 0 0,21 1 1 0 0,-21-2-1018 0 0,0-2-1 0 0,0 0 1 0 0,21-4 0 0 0,-4-2-5040 0 0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5:33.7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165 220 596 0 0,'9'5'13183'0'0,"-4"-5"-13812"0"0,-3 0 868 0 0,-1-1-221 0 0,0 1 1 0 0,0 0-1 0 0,0-1 1 0 0,0 1-1 0 0,-1-1 1 0 0,1 0-1 0 0,0 1 1 0 0,0-1-1 0 0,-1 0 1 0 0,1 1-1 0 0,-1-1 1 0 0,1 0-1 0 0,0 0 1 0 0,-1 1-1 0 0,1-1 1 0 0,-1 0-1 0 0,0 0 1 0 0,1 0-1 0 0,-1 0 1 0 0,0 0-1 0 0,1 1 1 0 0,-1-1 0 0 0,0 0-1 0 0,0-2 1 0 0,4-21 579 0 0,-4 22-462 0 0,-10-29 1469 0 0,9 29-1567 0 0,0 0 0 0 0,-1 1-1 0 0,1-1 1 0 0,-1 0 0 0 0,1 0-1 0 0,-1 1 1 0 0,0-1 0 0 0,0 1-1 0 0,1-1 1 0 0,-1 1 0 0 0,0 0-1 0 0,0 0 1 0 0,-1 0 0 0 0,1 0-1 0 0,0 0 1 0 0,0 0-1 0 0,0 1 1 0 0,-1-1 0 0 0,1 1-1 0 0,0-1 1 0 0,-3 1 0 0 0,1 0-6 0 0,-1 1 1 0 0,1-1-1 0 0,0 1 1 0 0,0 0-1 0 0,0 0 0 0 0,0 0 1 0 0,0 1-1 0 0,0 0 1 0 0,0-1-1 0 0,0 1 1 0 0,-3 3-1 0 0,-1 0 103 0 0,0 1-1 0 0,0 0 1 0 0,1 0-1 0 0,0 1 1 0 0,0 0-1 0 0,1 0 1 0 0,0 1-1 0 0,0 0 1 0 0,1 0 0 0 0,-5 9-1 0 0,7-11-75 0 0,1 0 0 0 0,-1 0 0 0 0,2 0 0 0 0,-1 0 0 0 0,1 0-1 0 0,0 1 1 0 0,0-1 0 0 0,0 0 0 0 0,1 1 0 0 0,0-1 0 0 0,0 0 0 0 0,1 1 0 0 0,0-1 0 0 0,0 0 0 0 0,0 0 0 0 0,1 1-1 0 0,3 7 1 0 0,-2-10-46 0 0,-1 1 0 0 0,1-1 0 0 0,-1 0 0 0 0,2 0 0 0 0,-1 0 0 0 0,0 0-1 0 0,1-1 1 0 0,-1 1 0 0 0,1-1 0 0 0,0 0 0 0 0,0 0 0 0 0,0 0 0 0 0,1-1-1 0 0,-1 1 1 0 0,1-1 0 0 0,-1 0 0 0 0,1 0 0 0 0,0-1 0 0 0,0 1 0 0 0,0-1-1 0 0,-1 0 1 0 0,9 0 0 0 0,-4-1-23 0 0,0 0 0 0 0,0 0 0 0 0,-1-1 0 0 0,1 0 0 0 0,0-1 0 0 0,-1 0 0 0 0,1 0 0 0 0,-1 0 0 0 0,0-2 0 0 0,1 1 0 0 0,-1-1 0 0 0,-1 0 0 0 0,1 0 0 0 0,13-10 0 0 0,-17 10 47 0 0,0 1 0 0 0,1-1 1 0 0,-1 1-1 0 0,0-1 1 0 0,-1-1-1 0 0,1 1 0 0 0,-1 0 1 0 0,0-1-1 0 0,0 1 0 0 0,0-1 1 0 0,0 0-1 0 0,-1 0 1 0 0,0 0-1 0 0,0-1 0 0 0,-1 1 1 0 0,1 0-1 0 0,-1-1 1 0 0,0 1-1 0 0,0-1 0 0 0,-1 1 1 0 0,0-1-1 0 0,0 1 0 0 0,0-1 1 0 0,-2-7-1 0 0,2 10 12 0 0,-1 1 1 0 0,1-1-1 0 0,-1 1 0 0 0,0-1 0 0 0,0 1 0 0 0,0 0 1 0 0,0 0-1 0 0,0-1 0 0 0,0 1 0 0 0,-1 0 0 0 0,1 0 1 0 0,-1 0-1 0 0,0 0 0 0 0,1 0 0 0 0,-1 1 0 0 0,0-1 1 0 0,0 1-1 0 0,0-1 0 0 0,0 1 0 0 0,0-1 0 0 0,0 1 1 0 0,-5-2-1 0 0,3 2-19 0 0,-1 0 0 0 0,1 1 0 0 0,-1-1 0 0 0,1 1 0 0 0,0 0 0 0 0,-1 0 0 0 0,1 0 0 0 0,-1 1 0 0 0,1 0 0 0 0,-1-1 0 0 0,1 2 0 0 0,-5 0 0 0 0,-1 2-23 0 0,0 0 1 0 0,0 0 0 0 0,0 1 0 0 0,1 1 0 0 0,-1-1 0 0 0,1 1-1 0 0,0 1 1 0 0,1 0 0 0 0,-15 15 0 0 0,19-17-2 0 0,1 1 1 0 0,0-1 0 0 0,0 1-1 0 0,0-1 1 0 0,1 1 0 0 0,-1 0 0 0 0,1 0-1 0 0,1 0 1 0 0,-1 0 0 0 0,1 0-1 0 0,0 1 1 0 0,1-1 0 0 0,-1 0-1 0 0,1 0 1 0 0,1 11 0 0 0,0-13-61 0 0,0-1 0 0 0,0 0 0 0 0,-1 1 0 0 0,2-1 0 0 0,-1 0 1 0 0,0 0-1 0 0,1 1 0 0 0,-1-1 0 0 0,1 0 0 0 0,0 0 0 0 0,0-1 1 0 0,0 1-1 0 0,1 0 0 0 0,-1-1 0 0 0,1 1 0 0 0,-1-1 0 0 0,1 0 0 0 0,0 0 1 0 0,0 0-1 0 0,0 0 0 0 0,0 0 0 0 0,0-1 0 0 0,0 0 0 0 0,0 1 0 0 0,1-1 1 0 0,-1 0-1 0 0,0 0 0 0 0,1-1 0 0 0,-1 1 0 0 0,1-1 0 0 0,4 1 1 0 0,-3-1-35 0 0,1 0 1 0 0,-1 0 0 0 0,0-1 0 0 0,1 1 0 0 0,-1-1 0 0 0,0 0 0 0 0,1-1 0 0 0,-1 1 0 0 0,0-1 0 0 0,0 0 0 0 0,0 0 0 0 0,0-1-1 0 0,8-5 1 0 0,-10 6 106 0 0,-1 0-1 0 0,0 0 1 0 0,0 0-1 0 0,0 0 0 0 0,0 0 1 0 0,0 0-1 0 0,0-1 1 0 0,0 1-1 0 0,-1-1 0 0 0,1 1 1 0 0,-1-1-1 0 0,0 1 1 0 0,0-1-1 0 0,0 0 1 0 0,0 0-1 0 0,0 0 0 0 0,-1 1 1 0 0,1-1-1 0 0,-1 0 1 0 0,0 0-1 0 0,0 0 0 0 0,0 0 1 0 0,0 0-1 0 0,0 0 1 0 0,-1 0-1 0 0,-1-5 1 0 0,2 7 13 0 0,-1 0 0 0 0,1-1 1 0 0,-1 1-1 0 0,0 0 1 0 0,1 0-1 0 0,-1 0 1 0 0,0 0-1 0 0,0 0 1 0 0,0 0-1 0 0,0 0 1 0 0,0 0-1 0 0,0 0 1 0 0,0 0-1 0 0,0 1 1 0 0,0-1-1 0 0,0 0 1 0 0,-1 1-1 0 0,1-1 1 0 0,0 1-1 0 0,0-1 0 0 0,-1 1 1 0 0,1-1-1 0 0,0 1 1 0 0,0 0-1 0 0,-1 0 1 0 0,1 0-1 0 0,0 0 1 0 0,-1 0-1 0 0,1 0 1 0 0,-1 0-1 0 0,1 0 1 0 0,-2 1-1 0 0,-43 10 397 0 0,40-9-329 0 0,1 0-96 0 0,-1 0-1 0 0,1 0 0 0 0,0 0 1 0 0,0 1-1 0 0,0 0 0 0 0,1 0 1 0 0,-1 0-1 0 0,1 0 0 0 0,-1 1 1 0 0,1 0-1 0 0,0 0 0 0 0,0 0 1 0 0,1 0-1 0 0,-1 0 0 0 0,1 1 1 0 0,-3 5-1 0 0,6-10-58 0 0,0 1 0 0 0,-1 0 0 0 0,1-1 0 0 0,0 1 0 0 0,0 0 0 0 0,-1-1 0 0 0,1 1 0 0 0,0 0 0 0 0,0-1 0 0 0,0 1 0 0 0,0 0 0 0 0,0 0 0 0 0,0-1 0 0 0,0 1 0 0 0,0 0 0 0 0,0-1 0 0 0,0 1 0 0 0,0 0 0 0 0,1-1 0 0 0,-1 1 0 0 0,0 0 0 0 0,1-1 0 0 0,-1 1 0 0 0,0 0 0 0 0,1-1 1 0 0,-1 1-1 0 0,0-1 0 0 0,1 1 0 0 0,-1-1 0 0 0,1 1 0 0 0,-1-1 0 0 0,2 2 0 0 0,26 9-2317 0 0,23-6-821 0 0,-42-5 2711 0 0,-1-1-1 0 0,1 0 1 0 0,-1 0 0 0 0,1-1 0 0 0,-1 0 0 0 0,0-1 0 0 0,13-5 0 0 0,-18 7 482 0 0,0-1 0 0 0,0 1 1 0 0,0-1-1 0 0,-1 0 0 0 0,1 0 1 0 0,0 0-1 0 0,-1 0 0 0 0,0-1 1 0 0,1 1-1 0 0,-1-1 0 0 0,0 1 0 0 0,0-1 1 0 0,0 0-1 0 0,-1 0 0 0 0,1 0 1 0 0,-1 0-1 0 0,1 0 0 0 0,-1 0 0 0 0,0 0 1 0 0,0 0-1 0 0,0-4 0 0 0,-1 6 92 0 0,0 0-1 0 0,0 0 1 0 0,0 0-1 0 0,0 0 0 0 0,0 0 1 0 0,-1 1-1 0 0,1-1 1 0 0,0 0-1 0 0,0 0 1 0 0,-1 0-1 0 0,1 0 1 0 0,0 0-1 0 0,-1 1 0 0 0,1-1 1 0 0,-1 0-1 0 0,1 0 1 0 0,-1 0-1 0 0,0 1 1 0 0,1-1-1 0 0,-1 0 0 0 0,0 1 1 0 0,1-1-1 0 0,-1 1 1 0 0,0-1-1 0 0,0 1 1 0 0,1-1-1 0 0,-1 1 0 0 0,0 0 1 0 0,0-1-1 0 0,0 1 1 0 0,0 0-1 0 0,0-1 1 0 0,0 1-1 0 0,0 0 1 0 0,1 0-1 0 0,-1 0 0 0 0,0 0 1 0 0,0 0-1 0 0,0 0 1 0 0,-1 0-1 0 0,-37 4 2215 0 0,37-4-2216 0 0,-4 1 123 0 0,1 1 1 0 0,-1-1-1 0 0,0 1 0 0 0,0 1 1 0 0,1-1-1 0 0,-1 1 0 0 0,1 0 1 0 0,0 0-1 0 0,-6 5 0 0 0,-15 22-1791 0 0,25-29 1009 0 0,1 0 420 0 0,0-1 1 0 0,0 1-1 0 0,0-1 0 0 0,0 1 1 0 0,0 0-1 0 0,0-1 1 0 0,0 1-1 0 0,0-1 1 0 0,0 1-1 0 0,0 0 0 0 0,1-1 1 0 0,-1 1-1 0 0,0-1 1 0 0,0 1-1 0 0,1-1 0 0 0,-1 1 1 0 0,0-1-1 0 0,1 1 1 0 0,-1-1-1 0 0,0 1 0 0 0,1-1 1 0 0,-1 1-1 0 0,1-1 1 0 0,-1 0-1 0 0,0 1 0 0 0,1-1 1 0 0,-1 0-1 0 0,1 1 1 0 0,-1-1-1 0 0,1 0 0 0 0,0 1 1 0 0,32-12-4715 0 0,-27 9 4688 0 0,-1-1 0 0 0,-1-1 0 0 0,1 1 0 0 0,0-1 0 0 0,-1 1 1 0 0,6-7-1 0 0,-9 9 340 0 0,0-1 0 0 0,0 0 0 0 0,1 0 0 0 0,-1 0 0 0 0,0 0 0 0 0,0 1 0 0 0,-1-1 0 0 0,1 0 0 0 0,0-1 0 0 0,-1 1 1 0 0,1 0-1 0 0,-1 0 0 0 0,0 0 0 0 0,1-2 0 0 0,-2 2 26 0 0,0 0 1 0 0,0 1-1 0 0,0-1 1 0 0,0 1-1 0 0,0-1 1 0 0,0 1-1 0 0,0-1 1 0 0,0 1 0 0 0,-1 0-1 0 0,1 0 1 0 0,0 0-1 0 0,-1-1 1 0 0,1 1-1 0 0,-1 0 1 0 0,1 1-1 0 0,-1-1 1 0 0,0 0-1 0 0,1 0 1 0 0,-1 1-1 0 0,0-1 1 0 0,0 1-1 0 0,1-1 1 0 0,-1 1-1 0 0,0 0 1 0 0,0 0 0 0 0,-3 0-1 0 0,-2-1 538 0 0,5 0-157 0 0,-2 1 12 0 0,-47-3 1663 0 0,48 3-2036 0 0,-36 1 70 0 0,66-3 3684 0 0,55-9-2722 0 0,30-4-1032 0 0,256-34 243 0 0,-132 15-307 0 0,402-30-33 0 0,-166 21-38 0 0,116-28 2 0 0,-472 54-99 0 0,-113 17 35 0 0,48-5 180 0 0,-41 4-178 0 0,-8 0 75 0 0,5 1 1306 0 0,-4-1-1730 0 0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5:34.8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94 756 0 0,'-20'-94'24487'0'0,"353"1518"-16963"0"0,-226-586-7524 0 0,-106-832 0 0 0,4 149 0 0 0,-24-202-10694 0 0,8-3 525 0 0,4 17 669 0 0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5:36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2 122 744 0 0,'0'-34'9242'0'0,"-2"-5"-574"0"0,4 25-6019 0 0,-2 12-2300 0 0,-1 0 0 0 0,1 1 0 0 0,0-1 0 0 0,0 0 0 0 0,0 1 0 0 0,0-1 0 0 0,0 0 0 0 0,1 1 0 0 0,-1-1 0 0 0,0 0 1 0 0,1 1-1 0 0,-1-1 0 0 0,1 1 0 0 0,0-1 0 0 0,-1 1 0 0 0,1-1 0 0 0,1-1 0 0 0,4 2-183 0 0,0 0 0 0 0,-1 0 0 0 0,1 1-1 0 0,0-1 1 0 0,0 2 0 0 0,0-1 0 0 0,-1 0 0 0 0,1 1 0 0 0,0 0 0 0 0,-1 1 0 0 0,7 1 0 0 0,69 28 522 0 0,-52-19-525 0 0,822 361 768 0 0,-391-164-853 0 0,-223-98-60 0 0,169 69 118 0 0,-229-109 147 0 0,-176-71-276 0 0,0 0 0 0 0,0 0 0 0 0,1 1 0 0 0,-1-1 0 0 0,0 0 0 0 0,0 1 0 0 0,0-1 0 0 0,0 1 0 0 0,0-1 0 0 0,0 1 0 0 0,0 0 0 0 0,0-1 0 0 0,0 1 0 0 0,0 0 0 0 0,0-1 0 0 0,-1 1 0 0 0,1 0 0 0 0,0 0 0 0 0,0 0 0 0 0,-1 0 0 0 0,1 0 0 0 0,0 0 0 0 0,-1 0 0 0 0,1 0 0 0 0,-1 0 0 0 0,0 0 0 0 0,1 0 0 0 0,-1 1 0 0 0,0-1 0 0 0,0 0 0 0 0,1 0 0 0 0,-1 0 0 0 0,0 0 0 0 0,0 0 0 0 0,0 1 0 0 0,0-1 0 0 0,-1 0 0 0 0,1 0 0 0 0,0 0-1 0 0,0 0 1 0 0,-1 0 0 0 0,1 1 0 0 0,-1-1 0 0 0,1 0 0 0 0,-1 0 0 0 0,1 0 0 0 0,-1 0 0 0 0,0 0 0 0 0,1 0 0 0 0,-1-1 0 0 0,0 1 0 0 0,0 0 0 0 0,0 0 0 0 0,1 0 0 0 0,-3 0 0 0 0,-7 9 112 0 0,-1-2 0 0 0,1 0 0 0 0,-22 13 0 0 0,22-15-93 0 0,-133 91-26 0 0,-251 223 0 0 0,21 37 0 0 0,249-236 0 0 0,-212 153 0 0 0,128-113 0 0 0,43-34 0 0 0,153-119 0 0 0,1 0 0 0 0,2-1 0 0 0,0-1 0 0 0,1-1 0 0 0,-2 0 0 0 0,1 0 0 0 0,2-1 0 0 0,7-4-10 0 0,-1 0 0 0 0,1 0-1 0 0,0 0 1 0 0,0-1 0 0 0,-1 1 0 0 0,1 0 0 0 0,0 0 0 0 0,0 0-1 0 0,0-1 1 0 0,-1 1 0 0 0,1 0 0 0 0,0 0 0 0 0,0-1 0 0 0,0 1-1 0 0,0 0 1 0 0,-1 0 0 0 0,1-1 0 0 0,0 1 0 0 0,0 0 0 0 0,0-1-1 0 0,0 1 1 0 0,0 0 0 0 0,0 0 0 0 0,0-1 0 0 0,0 1 0 0 0,0 0-1 0 0,0-1 1 0 0,0 1 0 0 0,0 0 0 0 0,0 0 0 0 0,0-1 0 0 0,0 1-1 0 0,0 0 1 0 0,1-1 0 0 0,-1 1 0 0 0,0-1 0 0 0,2-4-1301 0 0,9-19-6055 0 0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5:38.0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863 835 1832 0 0,'-8'1'3438'0'0,"-26"3"7480"0"0,0-1-5520 0 0,-124 20-4445 0 0,-255 77 2785 0 0,308-73-2834 0 0,42-9-657 0 0,61-18-174 0 0,0 1-6 0 0,-1 1 68 0 0,0-1-1 0 0,-1 1 0 0 0,1 0 1 0 0,0 0-1 0 0,0 1 1 0 0,0-1-1 0 0,0 1 0 0 0,0-1 1 0 0,-4 6-1 0 0,5 0 95 0 0,0 0 0 0 0,0 0 0 0 0,1 1 0 0 0,0-1 0 0 0,1 0-1 0 0,0 1 1 0 0,0-1 0 0 0,2 10 0 0 0,14 74 566 0 0,-7-46-542 0 0,58 433 158 0 0,-55-331-243 0 0,-9 187 0 0 0,-6-275-168 0 0,0 217 0 0 0,3-274 0 0 0,1 0 0 0 0,-1 0 0 0 0,1 0 0 0 0,-1-1 0 0 0,1 1 0 0 0,0 0 0 0 0,0 0 0 0 0,0-1 0 0 0,1 1 0 0 0,-1-1 0 0 0,1 1 0 0 0,-1-1 0 0 0,1 0 0 0 0,0 1 0 0 0,0-1 0 0 0,0 0 0 0 0,3 3 0 0 0,0-2 0 0 0,0 0 0 0 0,0 0 0 0 0,0-1 0 0 0,0 1 0 0 0,0-1 0 0 0,0 0 0 0 0,1-1 0 0 0,8 3 0 0 0,10-1 0 0 0,-1-1 0 0 0,1-1 0 0 0,34-3 0 0 0,-40 1 0 0 0,498-46 0 0 0,-1-31 0 0 0,-83 12 0 0 0,36 7 0 0 0,2 32 0 0 0,-382 27 0 0 0,503 8 0 0 0,-570-6 0 0 0,-2-1 0 0 0,-2-1 0 0 0,1-1 0 0 0,-2-2 0 0 0,-3-2 0 0 0,-3-3 0 0 0,-1-2 0 0 0,-4 3 0 0 0,-1-1 0 0 0,0 1 0 0 0,-1-1 0 0 0,1 0 0 0 0,-2 0 0 0 0,1 0 0 0 0,-1 0 0 0 0,0 0 0 0 0,-1-1 0 0 0,0 1 0 0 0,0 0 0 0 0,0-1 0 0 0,-2 1 0 0 0,-1-18 0 0 0,1-1 0 0 0,-10-493 0 0 0,2 256 0 0 0,6 91 0 0 0,-13-303 0 0 0,-35 6 0 0 0,-2 230 0 0 0,50 228 0 0 0,-1 4 0 0 0,-2-1 0 0 0,-5 4 0 0 0,-2 7 0 0 0,0 3 0 0 0,3 0 0 0 0,-1 1 0 0 0,-1 0 0 0 0,-11 4-80 0 0,0-1 0 0 0,0-2 0 0 0,0 0 0 0 0,-1-1 1 0 0,-45 4-1 0 0,-23 6-167 0 0,-58 28-2928 0 0,102-26-2166 0 0,0 3-5376 0 0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5:38.8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72 80 0 0,'-32'-11'20890'0'0,"35"8"-20830"0"0,0 1 0 0 0,1 0 0 0 0,-1 0 0 0 0,0 0 0 0 0,1 1 0 0 0,-1-1 0 0 0,1 1-1 0 0,0 0 1 0 0,-1 0 0 0 0,1 0 0 0 0,0 0 0 0 0,0 1 0 0 0,0-1 0 0 0,7 1 0 0 0,6-2-34 0 0,189-25-3596 0 0,-138 21-754 0 0,-2 0-3642 0 0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5:39.1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112 84 784 0 0,'-11'-6'2243'0'0,"1"-1"1"0"0,1 0-1 0 0,-1 0 1 0 0,1-1-1 0 0,1 0 0 0 0,-1 0 1 0 0,-9-13 620 0 0,14 17-1887 0 0,4 4-935 0 0,0-1 0 0 0,-1 1 0 0 0,1-1 1 0 0,0 1-1 0 0,0 0 0 0 0,0-1 0 0 0,0 1 1 0 0,0 0-1 0 0,-1-1 0 0 0,1 1 0 0 0,0 0 1 0 0,0-1-1 0 0,-1 1 0 0 0,1 0 1 0 0,0-1-1 0 0,0 1 0 0 0,-1 0 0 0 0,1 0 1 0 0,0 0-1 0 0,-1-1 0 0 0,1 1 0 0 0,0 0 1 0 0,-1 0-1 0 0,1 0 0 0 0,0 0 0 0 0,-1-1 1 0 0,1 1-1 0 0,-1 0 0 0 0,1 0 0 0 0,0 0 1 0 0,-1 0-1 0 0,1 0 0 0 0,-1 0 0 0 0,1 0 1 0 0,0 0-1 0 0,-1 0 0 0 0,1 0 0 0 0,0 0 1 0 0,-1 1-1 0 0,1-1 0 0 0,-1 0 0 0 0,1 0 1 0 0,0 0-1 0 0,-1 0 0 0 0,1 1 1 0 0,0-1-1 0 0,-1 0 0 0 0,1 0 0 0 0,0 0 1 0 0,0 1-1 0 0,-1-1 0 0 0,1 0 0 0 0,0 1 1 0 0,0-1-1 0 0,-1 0 0 0 0,1 1 0 0 0,0-1 1 0 0,0 0-1 0 0,0 1 0 0 0,-1-1 0 0 0,1 0 1 0 0,0 1-1 0 0,0-1 0 0 0,0 1 0 0 0,-2 13 130 0 0,0-1 0 0 0,1 1-1 0 0,1 0 1 0 0,0 0-1 0 0,1 0 1 0 0,3 15-1 0 0,21 89-92 0 0,-17-83-111 0 0,23 86-950 0 0,-10-39-2488 0 0,-2 1-7154 0 0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5:39.7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0 118 152 0 0,'0'0'2714'0'0,"9"-29"8306"0"0,3 22-10375 0 0,1-1 1 0 0,0 2-1 0 0,1 0 0 0 0,-1 0 0 0 0,1 2 1 0 0,23-6-1 0 0,96-13-1216 0 0,-94 18 322 0 0,24-8-430 0 0,-60 13 628 0 0,-60 5-112 0 0,-161 19-5877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1:00.0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6 1556 0 0,'-13'3'15082'0'0,"9"-12"-15951"0"0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6:10.2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57 214 180 0 0,'-37'-25'6327'0'0,"36"24"-5749"0"0,-1-2 92 0 0,0 1 1 0 0,0-1-1 0 0,0 1 0 0 0,1-1 0 0 0,-1 0 0 0 0,1 1 0 0 0,-1-1 0 0 0,1 0 0 0 0,0 0 1 0 0,-1-6-1 0 0,2 8-449 0 0,1 0 0 0 0,-1-1 0 0 0,1 1 1 0 0,-1 0-1 0 0,1 0 0 0 0,0 0 0 0 0,-1 0 0 0 0,1 0 1 0 0,0 0-1 0 0,0 0 0 0 0,0 0 0 0 0,0 1 0 0 0,0-1 1 0 0,0 0-1 0 0,0 0 0 0 0,0 1 0 0 0,0-1 0 0 0,0 0 1 0 0,0 1-1 0 0,0 0 0 0 0,0-1 0 0 0,1 1 0 0 0,-1-1 1 0 0,0 1-1 0 0,0 0 0 0 0,1 0 0 0 0,-1 0 1 0 0,0 0-1 0 0,2 0 0 0 0,56-9-184 0 0,-39 6 491 0 0,138-17-83 0 0,189-1 0 0 0,161 26-442 0 0,-473-4 15 0 0,235 5 1965 0 0,-268-6-1923 0 0,27 3 580 0 0,-8-2-1758 0 0,-5 0-4860 0 0,-14-1 6136 0 0,0 0 0 0 0,0 0 0 0 0,0 0 0 0 0,0-1-1 0 0,0 1 1 0 0,0-1 0 0 0,0 0 0 0 0,0 1 0 0 0,0-1 0 0 0,0 0 0 0 0,-1 0-1 0 0,1 0 1 0 0,0-1 0 0 0,0 1 0 0 0,2-2 0 0 0,-3 2 233 0 0,10-25 1321 0 0,-11 24-1534 0 0,-18-29 634 0 0,17 29-796 0 0,-1 0 0 0 0,1 1 0 0 0,-1-1 1 0 0,0 0-1 0 0,0 1 0 0 0,0-1 0 0 0,0 1 1 0 0,0 0-1 0 0,0-1 0 0 0,0 1 0 0 0,0 0 0 0 0,0 0 1 0 0,-1 1-1 0 0,1-1 0 0 0,0 0 0 0 0,-1 1 0 0 0,1-1 1 0 0,-1 1-1 0 0,1 0 0 0 0,0 0 0 0 0,-1 0 0 0 0,1 0 1 0 0,-4 1-1 0 0,1 0 33 0 0,1 1 1 0 0,0-1-1 0 0,0 1 0 0 0,0 0 1 0 0,0 1-1 0 0,0-1 0 0 0,0 1 1 0 0,0-1-1 0 0,1 1 0 0 0,-1 0 1 0 0,-5 7-1 0 0,1-1 42 0 0,0 1-1 0 0,1 1 1 0 0,0-1-1 0 0,1 1 0 0 0,0 0 1 0 0,0 1-1 0 0,1-1 1 0 0,-6 22-1 0 0,10-26-94 0 0,0 0 0 0 0,0 1-1 0 0,1-1 1 0 0,0 1 0 0 0,0-1-1 0 0,1 1 1 0 0,0-1-1 0 0,0 0 1 0 0,0 1 0 0 0,1-1-1 0 0,0 0 1 0 0,1 0 0 0 0,0 0-1 0 0,0 0 1 0 0,0-1 0 0 0,1 1-1 0 0,0-1 1 0 0,0 0-1 0 0,1 0 1 0 0,-1 0 0 0 0,1-1-1 0 0,1 1 1 0 0,-1-1 0 0 0,1 0-1 0 0,0-1 1 0 0,0 0 0 0 0,10 6-1 0 0,-10-6-38 0 0,0-1-1 0 0,1 0 1 0 0,-1-1-1 0 0,0 0 0 0 0,1 0 1 0 0,0 0-1 0 0,-1 0 1 0 0,1-1-1 0 0,0 0 1 0 0,0-1-1 0 0,0 0 1 0 0,0 0-1 0 0,0 0 1 0 0,-1-1-1 0 0,1 0 0 0 0,0 0 1 0 0,0-1-1 0 0,-1 0 1 0 0,1 0-1 0 0,-1 0 1 0 0,1-1-1 0 0,-1 0 1 0 0,0 0-1 0 0,0-1 1 0 0,0 1-1 0 0,-1-1 0 0 0,1-1 1 0 0,-1 1-1 0 0,0-1 1 0 0,4-5-1 0 0,-4 4 62 0 0,0 0 0 0 0,0 0-1 0 0,-1 0 1 0 0,0 0 0 0 0,-1-1 0 0 0,1 0-1 0 0,-1 0 1 0 0,0 0 0 0 0,-1 0-1 0 0,0 0 1 0 0,0 0 0 0 0,0-1 0 0 0,-1 1-1 0 0,0-1 1 0 0,-1 1 0 0 0,0-1-1 0 0,0 0 1 0 0,-1-10 0 0 0,0 13 16 0 0,-1 0 0 0 0,1 0 1 0 0,-1 0-1 0 0,0 1 0 0 0,0-1 0 0 0,0 0 1 0 0,0 1-1 0 0,-1-1 0 0 0,0 1 0 0 0,0 0 1 0 0,0 0-1 0 0,0 0 0 0 0,-1 0 0 0 0,0 0 1 0 0,0 1-1 0 0,0 0 0 0 0,0-1 0 0 0,0 2 1 0 0,0-1-1 0 0,-1 0 0 0 0,0 1 0 0 0,1 0 1 0 0,-1 0-1 0 0,0 0 0 0 0,0 1 0 0 0,-9-2 1 0 0,10 2-291 0 0,0 1 1 0 0,0-1-1 0 0,0 1 1 0 0,-1 0 0 0 0,1 0-1 0 0,0 1 1 0 0,0-1 0 0 0,0 1-1 0 0,0 0 1 0 0,0 0-1 0 0,0 1 1 0 0,0-1 0 0 0,-6 3-1 0 0,-22 20-9254 0 0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6:12.6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1 273 2144 0 0,'0'-26'6027'0'0,"1"13"-4704"0"0,0 0 0 0 0,1 0 0 0 0,1 0-1 0 0,0 1 1 0 0,1-1 0 0 0,0 1 0 0 0,11-22 0 0 0,50-79 5053 0 0,-65 112-6350 0 0,1 1 1 0 0,-1-1-1 0 0,0 0 1 0 0,0 1 0 0 0,0-1-1 0 0,1 1 1 0 0,-1-1-1 0 0,0 1 1 0 0,1-1 0 0 0,-1 1-1 0 0,1-1 1 0 0,-1 1-1 0 0,0 0 1 0 0,1-1 0 0 0,-1 1-1 0 0,1 0 1 0 0,-1-1-1 0 0,1 1 1 0 0,-1 0 0 0 0,1-1-1 0 0,-1 1 1 0 0,1 0-1 0 0,-1 0 1 0 0,1 0 0 0 0,0-1-1 0 0,-1 1 1 0 0,1 0-1 0 0,-1 0 1 0 0,1 0-1 0 0,-1 0 1 0 0,1 0 0 0 0,1 0-1 0 0,7 18 289 0 0,-4 29-106 0 0,-8 34 44 0 0,16 154 1 0 0,-9-200-186 0 0,2 0-1 0 0,2-1 1 0 0,1 0 0 0 0,1 0 0 0 0,2-1 0 0 0,2-1 0 0 0,17 32 0 0 0,-28-59-37 0 0,0 1 1 0 0,0-1 0 0 0,1 0 0 0 0,0 0 0 0 0,0 0 0 0 0,0-1 0 0 0,0 1 0 0 0,1-1-1 0 0,0 0 1 0 0,0 0 0 0 0,0-1 0 0 0,0 1 0 0 0,1-1 0 0 0,-1 0 0 0 0,1-1 0 0 0,0 1 0 0 0,0-1-1 0 0,7 2 1 0 0,-5-4-18 0 0,-1 1-1 0 0,0-1 1 0 0,1 0 0 0 0,-1-1-1 0 0,0 1 1 0 0,1-2-1 0 0,-1 1 1 0 0,0-1-1 0 0,0 0 1 0 0,0 0-1 0 0,0-1 1 0 0,-1 0 0 0 0,1 0-1 0 0,-1 0 1 0 0,9-7-1 0 0,6-5-9 0 0,-2 0-1 0 0,1-2 0 0 0,-2 0 1 0 0,0-2-1 0 0,-1 0 0 0 0,-1 0 1 0 0,-1-2-1 0 0,-1 1 0 0 0,19-39 1 0 0,-18 30 82 0 0,-2-1 1 0 0,-1 0-1 0 0,-1-1 1 0 0,-2-1-1 0 0,-1 1 1 0 0,-1-1-1 0 0,2-35 1 0 0,-9 55 29 0 0,1-1 1 0 0,-2 1-1 0 0,0-1 1 0 0,0 1-1 0 0,-5-21 1 0 0,5 29-107 0 0,0 0 0 0 0,0 0 1 0 0,-1 0-1 0 0,1 0 0 0 0,-1 0 1 0 0,0 1-1 0 0,0-1 0 0 0,0 0 1 0 0,-1 1-1 0 0,1 0 0 0 0,-1-1 1 0 0,1 1-1 0 0,-1 0 0 0 0,0 0 1 0 0,-1 0-1 0 0,1 1 0 0 0,0-1 0 0 0,-1 1 1 0 0,-5-3-1 0 0,6 4-10 0 0,0 1-1 0 0,0-1 0 0 0,0 1 1 0 0,0 0-1 0 0,0 0 1 0 0,0 0-1 0 0,0 0 0 0 0,0 0 1 0 0,0 1-1 0 0,0-1 1 0 0,0 1-1 0 0,0 0 1 0 0,0 0-1 0 0,1 0 0 0 0,-1 0 1 0 0,0 0-1 0 0,0 1 1 0 0,1-1-1 0 0,-1 1 0 0 0,1 0 1 0 0,-1 0-1 0 0,1 0 1 0 0,-4 4-1 0 0,1-1-20 0 0,0 0 0 0 0,0 1 0 0 0,0-1 1 0 0,1 1-1 0 0,0 0 0 0 0,0 1 0 0 0,1-1 0 0 0,-4 10 0 0 0,4-10-36 0 0,2 0 0 0 0,-1 1 0 0 0,1-1 0 0 0,0 0 0 0 0,0 0 0 0 0,1 1 0 0 0,0-1 1 0 0,0 0-1 0 0,0 1 0 0 0,1-1 0 0 0,0 0 0 0 0,0 0 0 0 0,0 1 0 0 0,1-1 0 0 0,0 0 0 0 0,0 0 0 0 0,1-1 0 0 0,0 1 0 0 0,0 0 0 0 0,0-1 0 0 0,0 0 0 0 0,1 0 0 0 0,0 0 0 0 0,0 0 0 0 0,8 6 1 0 0,-6-5-191 0 0,1 0 1 0 0,1-1-1 0 0,-1 0 0 0 0,1-1 1 0 0,0 1-1 0 0,0-1 1 0 0,0-1-1 0 0,1 0 1 0 0,-1 0-1 0 0,1-1 1 0 0,0 0-1 0 0,0 0 1 0 0,-1-1-1 0 0,1 0 1 0 0,0 0-1 0 0,0-1 1 0 0,14-2-1 0 0,-4-1-561 0 0,0 0 1 0 0,0-2-1 0 0,-1 0 0 0 0,0-1 0 0 0,27-13 0 0 0,79-53-8654 0 0,-102 58 6870 0 0,-4 3-2017 0 0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6:13.2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0 279 1712 0 0,'0'0'7398'0'0,"12"-8"-3404"0"0,63-101 3325 0 0,31-51-3081 0 0,-105 159-4065 0 0,-7 49-91 0 0,0-18-75 0 0,2 0 0 0 0,1 1-1 0 0,1-1 1 0 0,2 34 0 0 0,17 126 35 0 0,-2-52-368 0 0,-16-131 443 0 0,1-1-1 0 0,-1 0 1 0 0,1 1-1 0 0,-2-1 1 0 0,1 0-1 0 0,-1 0 1 0 0,0 0-1 0 0,0 0 1 0 0,-1 0 0 0 0,1 0-1 0 0,-1-1 1 0 0,-1 1-1 0 0,1-1 1 0 0,-1 0-1 0 0,0 0 1 0 0,0 0-1 0 0,-9 8 1 0 0,11-12 149 0 0,1 6 236 0 0,2 1 172 0 0,15-5-793 0 0,150-10-6979 0 0,-54-7-4141 0 0,-80 9 3893 0 0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6:17.8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 3176 0 0,'3'-10'13825'0'0,"5"17"-13419"0"0,0 1 0 0 0,-1 1 1 0 0,0-1-1 0 0,0 1 0 0 0,-1 0 1 0 0,7 14-1 0 0,12 16 15 0 0,70 89 17 0 0,213 217-1 0 0,-293-329-817 0 0,18 15-4931 0 0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6:18.1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271 91 52 0 0,'-6'-91'20669'0'0,"-23"132"-19391"0"0,-18 53-482 0 0,-42 122 0 0 0,47-107-2384 0 0,-4-2-3639 0 0,34-88 1978 0 0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6:18.5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31 220 912 0 0,'-5'-6'2811'0'0,"0"-1"0"0"0,0 0 1 0 0,0 0-1 0 0,-5-13 0 0 0,10 18-2554 0 0,1 0 0 0 0,-1 0 0 0 0,1 0 0 0 0,0 0-1 0 0,0 0 1 0 0,0 1 0 0 0,0-1 0 0 0,0 0 0 0 0,0 1 0 0 0,0-1 0 0 0,1 0-1 0 0,-1 1 1 0 0,0 0 0 0 0,1-1 0 0 0,-1 1 0 0 0,1 0 0 0 0,0 0 0 0 0,3-2-1 0 0,17-7 141 0 0,1 1 0 0 0,0 1 0 0 0,0 2 0 0 0,1 0 0 0 0,0 1 0 0 0,42-2 0 0 0,4-3-243 0 0,156-19-541 0 0,-43 7-2600 0 0,-62 0-3726 0 0,-100 16 1165 0 0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5:16:31.1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1 344 0 0,'0'0'3628'0'0,"13"1"-5996"0"0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5:50.4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205 8 764 0 0,'0'0'5135'0'0,"-2"-8"-2765"0"0,-27 48-530 0 0,2 1 1 0 0,-39 81 0 0 0,52-93-1490 0 0,2 0 0 0 0,0 0 0 0 0,2 1 0 0 0,1 1 1 0 0,2 0-1 0 0,1 0 0 0 0,1 0 0 0 0,2 1 1 0 0,1-1-1 0 0,1 1 0 0 0,2-1 0 0 0,1 1 0 0 0,6 32 1 0 0,1-26-174 0 0,1 1 1 0 0,2-1 0 0 0,1-1-1 0 0,2 0 1 0 0,1-1 0 0 0,3-1-1 0 0,0 0 1 0 0,2-2-1 0 0,2 0 1 0 0,1-1 0 0 0,1-2-1 0 0,2 0 1 0 0,1-2 0 0 0,1-1-1 0 0,62 44 1 0 0,-85-67-221 0 0,21 14-1128 0 0,1 0 1 0 0,54 23-1 0 0,-80-40 559 0 0,1-1 0 0 0,-1 1 0 0 0,0-1 1 0 0,1 0-1 0 0,-1 0 0 0 0,1 0 0 0 0,-1 0 0 0 0,1-1 0 0 0,-1 1 0 0 0,0 0 1 0 0,1-1-1 0 0,-1 0 0 0 0,3-1 0 0 0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5:51.0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96 2012 0 0,'-14'-54'14199'0'0,"17"56"-14043"0"0,0 1 1 0 0,0 0-1 0 0,-1-1 1 0 0,0 1 0 0 0,1 0-1 0 0,-1 0 1 0 0,0 1-1 0 0,0-1 1 0 0,2 6-1 0 0,15 41 965 0 0,-12-31-746 0 0,4 8-69 0 0,92 229 1531 0 0,-73-193-1084 0 0,73 117 0 0 0,-58-116 874 0 0,-44-64-1586 0 0,-1 1 0 0 0,1 0 0 0 0,0 0 1 0 0,-1-1-1 0 0,1 1 0 0 0,0-1 1 0 0,-1 1-1 0 0,1 0 0 0 0,0-1 1 0 0,0 1-1 0 0,0-1 0 0 0,-1 0 0 0 0,1 1 1 0 0,0-1-1 0 0,0 0 0 0 0,0 0 1 0 0,0 1-1 0 0,0-1 0 0 0,0 0 1 0 0,0 0-1 0 0,0 0 0 0 0,-1 0 0 0 0,1 0 1 0 0,0 0-1 0 0,0 0 0 0 0,0 0 1 0 0,0-1-1 0 0,0 1 0 0 0,0 0 1 0 0,0 0-1 0 0,0-1 0 0 0,-1 1 0 0 0,1-1 1 0 0,0 1-1 0 0,0-1 0 0 0,0 1 1 0 0,-1-1-1 0 0,1 1 0 0 0,0-1 0 0 0,-1 0 1 0 0,1 1-1 0 0,0-1 0 0 0,-1 0 1 0 0,1 0-1 0 0,0 0 0 0 0,3-5 32 0 0,0 0 0 0 0,0 0-1 0 0,-1 0 1 0 0,5-10-1 0 0,3-16-21 0 0,-2-1-1 0 0,0 0 0 0 0,-3 0 1 0 0,4-36-1 0 0,-3 17-103 0 0,37-335-2232 0 0,-38 332-4688 0 0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5:51.4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 3164 0 0,'3'12'6543'0'0,"-2"-11"-6294"0"0,0 1 0 0 0,1 0 0 0 0,-1-1 0 0 0,1 0-1 0 0,0 1 1 0 0,0-1 0 0 0,-1 0 0 0 0,1 0 0 0 0,0 0 0 0 0,0 0 0 0 0,0 0 0 0 0,0 0 0 0 0,0-1 0 0 0,0 1 0 0 0,0 0-1 0 0,0-1 1 0 0,0 0 0 0 0,1 0 0 0 0,-1 1 0 0 0,0-1 0 0 0,0-1 0 0 0,3 1 0 0 0,60-8 616 0 0,-37 3-508 0 0,-26 5-371 0 0,71-10-691 0 0,-23 0-3748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1:02.8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27 105 528 0 0,'-27'-26'16932'0'0,"69"19"-15463"0"0,308-20-1118 0 0,-114-3-3779 0 0,-164 16-2937 0 0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5:52.0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239 166 908 0 0,'0'0'5005'0'0,"3"0"-3955"0"0,15 0 1721 0 0,-15-1-1942 0 0,28-3 2044 0 0,-28 4-2524 0 0,35-12 3461 0 0,-37 9-3840 0 0,0 1 1 0 0,0-1-1 0 0,0 0 1 0 0,0 1-1 0 0,0-1 0 0 0,-1 0 1 0 0,1 0-1 0 0,-1 1 1 0 0,0-1-1 0 0,0 0 1 0 0,0 0-1 0 0,0 0 0 0 0,0 0 1 0 0,-1 1-1 0 0,1-1 1 0 0,-1 0-1 0 0,-1-2 1 0 0,-2-27-78 0 0,4 29 130 0 0,0 1 0 0 0,-1-1 0 0 0,1 0 0 0 0,-1 1 0 0 0,1-1-1 0 0,-1 1 1 0 0,0-1 0 0 0,0 1 0 0 0,0-1 0 0 0,0 1 0 0 0,0 0 0 0 0,-1-1-1 0 0,1 1 1 0 0,-1 0 0 0 0,1 0 0 0 0,-1 0 0 0 0,0 0 0 0 0,0 0 0 0 0,0 1 0 0 0,0-1-1 0 0,0 1 1 0 0,0-1 0 0 0,0 1 0 0 0,0-1 0 0 0,-1 1 0 0 0,1 0 0 0 0,-1 0-1 0 0,1 0 1 0 0,-1 1 0 0 0,-4-2 0 0 0,-1 1 66 0 0,1-1 0 0 0,-1 1-1 0 0,0 1 1 0 0,1 0 0 0 0,-1 0-1 0 0,0 0 1 0 0,0 1 0 0 0,-12 2 0 0 0,8 2-21 0 0,1 0 0 0 0,-1 0 0 0 0,1 1 0 0 0,-1 0 0 0 0,2 1 1 0 0,-1 0-1 0 0,1 1 0 0 0,0 0 0 0 0,1 0 0 0 0,0 1 0 0 0,0 1 0 0 0,1 0 0 0 0,0 0 1 0 0,0 0-1 0 0,1 1 0 0 0,1 0 0 0 0,0 0 0 0 0,0 1 0 0 0,1-1 0 0 0,1 1 1 0 0,0 1-1 0 0,1-1 0 0 0,0 0 0 0 0,1 1 0 0 0,-2 17 0 0 0,4-25-91 0 0,0 1 1 0 0,1 0-1 0 0,-1-1 0 0 0,1 1 0 0 0,0-1 1 0 0,0 1-1 0 0,1-1 0 0 0,0 1 0 0 0,0-1 1 0 0,0 0-1 0 0,0 0 0 0 0,1 0 0 0 0,0 0 1 0 0,0 0-1 0 0,0 0 0 0 0,1-1 0 0 0,-1 0 1 0 0,1 0-1 0 0,0 0 0 0 0,1 0 0 0 0,-1 0 1 0 0,7 3-1 0 0,-9-6 15 0 0,1 0 0 0 0,-1 0 0 0 0,1-1 0 0 0,-1 1 0 0 0,1-1 0 0 0,-1 1 0 0 0,1-1 0 0 0,0 0 0 0 0,-1 0 0 0 0,1-1 0 0 0,-1 1 0 0 0,1 0 0 0 0,0-1 0 0 0,-1 1 0 0 0,4-2 0 0 0,1-1 3 0 0,0 1 0 0 0,-1-1 0 0 0,0 0 0 0 0,11-7-1 0 0,-7 2 59 0 0,-1 0 0 0 0,0 0 0 0 0,0-1 0 0 0,-1 0 0 0 0,0 0-1 0 0,12-20 1 0 0,33-67 1434 0 0,-46 82-1107 0 0,19-37 277 0 0,-24 50-688 0 0,0 3 30 0 0,1 0 2 0 0,-1 0-1 0 0,1 1 0 0 0,-1-1 0 0 0,0 1 1 0 0,0-1-1 0 0,0 1 0 0 0,0 0 1 0 0,-1 0-1 0 0,1 0 0 0 0,-1 0 0 0 0,0 0 1 0 0,1 4-1 0 0,1-1-11 0 0,15 34-88 0 0,-9-17-153 0 0,24 41 1 0 0,-30-59-137 0 0,1 0 1 0 0,0 0-1 0 0,-1 0 0 0 0,2 0 1 0 0,-1-1-1 0 0,0 0 1 0 0,1 0-1 0 0,0 0 1 0 0,0 0-1 0 0,0-1 0 0 0,0 0 1 0 0,9 5-1 0 0,-11-8-236 0 0,0 1 0 0 0,-1 0 0 0 0,1-1 0 0 0,0 1 0 0 0,-1-1 0 0 0,1 0 1 0 0,0 0-1 0 0,0 0 0 0 0,-1 0 0 0 0,1-1 0 0 0,0 1 0 0 0,4-2 0 0 0,10-3-5633 0 0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5:52.8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285 364 112 0 0,'10'8'4786'0'0,"2"-1"-1040"0"0,-3-2-570 0 0,-19-15-2387 0 0,9 9-783 0 0,-31-16 235 0 0,5 9 316 0 0,24 7-304 0 0,-1-1-147 0 0,0 1-1 0 0,0 0 1 0 0,0-1-1 0 0,0 1 1 0 0,0 1-1 0 0,-1-1 1 0 0,1 1 0 0 0,0-1-1 0 0,0 1 1 0 0,0 0-1 0 0,-5 1 1 0 0,-8 0 47 0 0,11 0-70 0 0,-3 1-54 0 0,0 1-1 0 0,0 0 0 0 0,0 0 0 0 0,1 1 1 0 0,-1 1-1 0 0,1-1 0 0 0,0 1 0 0 0,1 0 1 0 0,-1 1-1 0 0,1 0 0 0 0,0 0 0 0 0,0 1 1 0 0,1-1-1 0 0,0 2 0 0 0,0-1 0 0 0,1 0 1 0 0,0 1-1 0 0,0 0 0 0 0,0 1 0 0 0,1-1 1 0 0,1 1-1 0 0,-1-1 0 0 0,1 1 0 0 0,1 0 1 0 0,0 0-1 0 0,0 0 0 0 0,1 1 0 0 0,0-1 1 0 0,0 0-1 0 0,1 1 0 0 0,1-1 0 0 0,-1 0 1 0 0,1 1-1 0 0,5 17 0 0 0,-5-23-27 0 0,0 1 0 0 0,0 0 0 0 0,0-1 0 0 0,1 1 0 0 0,0-1-1 0 0,0 1 1 0 0,0-1 0 0 0,1 0 0 0 0,-1 0 0 0 0,1 0 0 0 0,0 0 0 0 0,0 0 0 0 0,0-1 0 0 0,0 0-1 0 0,1 1 1 0 0,0-1 0 0 0,-1 0 0 0 0,1 0 0 0 0,0-1 0 0 0,0 1 0 0 0,1-1 0 0 0,-1 0 0 0 0,0 0-1 0 0,1-1 1 0 0,-1 1 0 0 0,1-1 0 0 0,0 0 0 0 0,-1 0 0 0 0,1 0 0 0 0,0-1 0 0 0,0 0 0 0 0,0 0-1 0 0,-1 0 1 0 0,1 0 0 0 0,0-1 0 0 0,0 0 0 0 0,-1 0 0 0 0,1 0 0 0 0,-1 0 0 0 0,1-1 0 0 0,4-2-1 0 0,0-1 2 0 0,-1 0 0 0 0,-1 0 0 0 0,1-1-1 0 0,-1 0 1 0 0,0-1 0 0 0,0 1-1 0 0,-1-1 1 0 0,0 0 0 0 0,0-1-1 0 0,-1 0 1 0 0,0 0 0 0 0,0 0-1 0 0,-1 0 1 0 0,0-1 0 0 0,0 1 0 0 0,-1-1-1 0 0,0 0 1 0 0,2-10 0 0 0,3-19 316 0 0,-2-1 0 0 0,4-75 0 0 0,-10 108-245 0 0,1-87 2983 0 0,-17-139 0 0 0,12 213-3063 0 0,-1 32-131 0 0,1 34 48 0 0,5 41 58 0 0,15 102-1 0 0,-8-138-160 0 0,2-1 0 0 0,3 0 0 0 0,25 67 0 0 0,-35-111-87 0 0,8 22-567 0 0,20 37-1 0 0,-1-25-2601 0 0,-27-37 2422 0 0,1-1-1 0 0,-1 1 1 0 0,1-1-1 0 0,0 0 1 0 0,0 0-1 0 0,1-1 0 0 0,5 4 1 0 0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5:54.1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245 355 908 0 0,'35'13'9696'0'0,"-27"-11"-9123"0"0,0-1 0 0 0,0 1-1 0 0,0-1 1 0 0,0 0 0 0 0,10-1 0 0 0,-14-1-593 0 0,-4-36 480 0 0,0 36-311 0 0,-16-19 746 0 0,11 17-824 0 0,1 1-1 0 0,-1 0 0 0 0,0 0 0 0 0,0 0 1 0 0,-1 1-1 0 0,1-1 0 0 0,0 1 0 0 0,0 1 0 0 0,-1-1 1 0 0,1 1-1 0 0,0 0 0 0 0,-1 0 0 0 0,1 0 0 0 0,-1 1 1 0 0,1 0-1 0 0,0 0 0 0 0,0 0 0 0 0,-7 3 1 0 0,-2 2-30 0 0,0 0 1 0 0,0 1-1 0 0,0 1 1 0 0,1 0 0 0 0,0 1-1 0 0,1 0 1 0 0,0 1 0 0 0,0 0-1 0 0,1 1 1 0 0,1 0 0 0 0,-18 24-1 0 0,21-25-13 0 0,1 1 0 0 0,0-1 0 0 0,0 1 0 0 0,1 0 0 0 0,0 0 0 0 0,1 0 0 0 0,0 1 0 0 0,1-1 0 0 0,1 1 0 0 0,-1 0 0 0 0,2 0 0 0 0,0 0 0 0 0,0 0 0 0 0,1 0 0 0 0,3 21 0 0 0,-3-29-40 0 0,1 1 1 0 0,0-1-1 0 0,0 0 1 0 0,0 1-1 0 0,1-1 1 0 0,-1 0-1 0 0,1 0 1 0 0,0 0-1 0 0,0 0 0 0 0,1 0 1 0 0,-1 0-1 0 0,1-1 1 0 0,0 1-1 0 0,0-1 1 0 0,0 0-1 0 0,0 0 1 0 0,1 0-1 0 0,-1 0 0 0 0,1 0 1 0 0,0-1-1 0 0,0 1 1 0 0,0-1-1 0 0,0 0 1 0 0,0-1-1 0 0,0 1 0 0 0,0-1 1 0 0,1 1-1 0 0,-1-1 1 0 0,0 0-1 0 0,1-1 1 0 0,-1 1-1 0 0,1-1 1 0 0,-1 0-1 0 0,1 0 0 0 0,-1-1 1 0 0,1 1-1 0 0,-1-1 1 0 0,1 0-1 0 0,-1 0 1 0 0,0 0-1 0 0,1-1 1 0 0,-1 1-1 0 0,0-1 0 0 0,0 0 1 0 0,0 0-1 0 0,0-1 1 0 0,-1 1-1 0 0,1-1 1 0 0,-1 0-1 0 0,5-4 1 0 0,2-4-35 0 0,-1 0 0 0 0,0 0 1 0 0,0-1-1 0 0,-2 0 1 0 0,1-1-1 0 0,-2 1 0 0 0,0-1 1 0 0,0-1-1 0 0,-1 1 1 0 0,5-25-1 0 0,1-14 238 0 0,6-83 0 0 0,-12 80 330 0 0,0-10 1610 0 0,-6-73 1 0 0,0 55 12 0 0,-1 70-2132 0 0,-3 18-8 0 0,-2 22-6 0 0,4 50 1 0 0,3 0 0 0 0,16 115 1 0 0,-7-134-145 0 0,3-1 1 0 0,2-1 0 0 0,41 108-1 0 0,-45-142 42 0 0,1 0 1 0 0,19 28-1 0 0,-25-42 52 0 0,0 0 0 0 0,1-1 0 0 0,0 0 1 0 0,0 0-1 0 0,1-1 0 0 0,0 0 0 0 0,0 0 0 0 0,0 0 1 0 0,13 6-1 0 0,-15-10-36 0 0,1-1 1 0 0,0 1 0 0 0,-1-1-1 0 0,1-1 1 0 0,0 1 0 0 0,0-1-1 0 0,0 0 1 0 0,0 0 0 0 0,0 0-1 0 0,0-1 1 0 0,-1 0 0 0 0,1 0-1 0 0,0-1 1 0 0,-1 0 0 0 0,11-4-1 0 0,5-4-117 0 0,0-1 1 0 0,-1-1-1 0 0,0 0 0 0 0,-1-2 0 0 0,35-31 0 0 0,-18 9 402 0 0,54-67 1 0 0,-79 89-101 0 0,11-13 765 0 0,22-38-1 0 0,-39 58-650 0 0,-1-1 0 0 0,0-1 0 0 0,0 1 0 0 0,-1 0 0 0 0,0-1 0 0 0,0 0 1 0 0,-1 0-1 0 0,0 1 0 0 0,-1-1 0 0 0,1-10 0 0 0,-2 17-216 0 0,1 0 0 0 0,-1 0 1 0 0,0 0-1 0 0,0-1 0 0 0,-1 1 0 0 0,1 0 1 0 0,0 0-1 0 0,-1 0 0 0 0,1 0 0 0 0,-1-1 1 0 0,0 1-1 0 0,1 0 0 0 0,-1 0 0 0 0,0 0 1 0 0,0 0-1 0 0,-1 1 0 0 0,1-1 0 0 0,0 0 1 0 0,-1 0-1 0 0,1 1 0 0 0,-1-1 0 0 0,1 1 0 0 0,-1-1 1 0 0,0 1-1 0 0,1 0 0 0 0,-1-1 0 0 0,0 1 1 0 0,0 0-1 0 0,0 0 0 0 0,0 1 0 0 0,0-1 1 0 0,0 0-1 0 0,0 1 0 0 0,-1-1 0 0 0,1 1 1 0 0,0-1-1 0 0,0 1 0 0 0,0 0 0 0 0,0 0 1 0 0,-1 0-1 0 0,1 0 0 0 0,0 1 0 0 0,0-1 1 0 0,-4 1-1 0 0,-1 1-61 0 0,0-1 1 0 0,0 1-1 0 0,0 1 1 0 0,1-1-1 0 0,-1 1 1 0 0,0 0-1 0 0,1 1 1 0 0,0-1-1 0 0,0 2 0 0 0,0-1 1 0 0,0 0-1 0 0,-7 8 1 0 0,8-6-73 0 0,0 0 0 0 0,1 0-1 0 0,-1 1 1 0 0,1 0 0 0 0,1 0 0 0 0,-1 0 0 0 0,1 0 0 0 0,0 1-1 0 0,1-1 1 0 0,0 1 0 0 0,0-1 0 0 0,0 1 0 0 0,1 0 0 0 0,0 0-1 0 0,1 14 1 0 0,1-12-13 0 0,0 0-1 0 0,1 0 1 0 0,0 0 0 0 0,1 0-1 0 0,0 0 1 0 0,1 0-1 0 0,-1-1 1 0 0,2 0-1 0 0,0 0 1 0 0,0 0 0 0 0,8 10-1 0 0,-6-9 44 0 0,0 0 0 0 0,1-1-1 0 0,1 0 1 0 0,-1 0 0 0 0,2-1-1 0 0,-1 0 1 0 0,1-1 0 0 0,0 0-1 0 0,1-1 1 0 0,-1 0 0 0 0,1 0-1 0 0,0-1 1 0 0,1-1 0 0 0,-1 1-1 0 0,1-2 1 0 0,0 0 0 0 0,0 0-1 0 0,0-1 1 0 0,0-1 0 0 0,23 0-1 0 0,-25-2 272 0 0,0 0-1 0 0,1-2 0 0 0,-2 1 0 0 0,1-1 1 0 0,0 0-1 0 0,0-1 0 0 0,-1 0 1 0 0,0-1-1 0 0,0 0 0 0 0,0 0 1 0 0,-1-1-1 0 0,1 0 0 0 0,-1 0 0 0 0,-1-1 1 0 0,1 0-1 0 0,-1-1 0 0 0,6-8 1 0 0,7-13 882 0 0,0 0 0 0 0,-3-1 1 0 0,24-53-1 0 0,-8 13-966 0 0,-31 66-172 0 0,0 0 0 0 0,0 0 0 0 0,1 0 0 0 0,-1 0 0 0 0,1 0 0 0 0,0 1 1 0 0,0-1-1 0 0,0 1 0 0 0,0 0 0 0 0,1 0 0 0 0,-1 0 0 0 0,1 0 0 0 0,0 1 0 0 0,8-5 0 0 0,-9 7 50 0 0,0-1 0 0 0,0 1 1 0 0,0-1-1 0 0,0 1 0 0 0,0 0 0 0 0,0 0 0 0 0,0 0 1 0 0,0 1-1 0 0,0-1 0 0 0,0 1 0 0 0,0 0 1 0 0,-1-1-1 0 0,1 1 0 0 0,0 1 0 0 0,0-1 1 0 0,-1 0-1 0 0,1 1 0 0 0,0-1 0 0 0,-1 1 0 0 0,0 0 1 0 0,1 0-1 0 0,-1 0 0 0 0,3 3 0 0 0,5 5 2 0 0,-1-1 0 0 0,0 2-1 0 0,-1-1 1 0 0,0 1-1 0 0,-1 1 1 0 0,0-1 0 0 0,-1 1-1 0 0,0 1 1 0 0,8 24 0 0 0,-2 5 232 0 0,10 73 1 0 0,-21-92 1129 0 0,-1-23-1304 0 0,0 0 0 0 0,0 0 0 0 0,0 0 0 0 0,0 1 0 0 0,0-1 0 0 0,0 0 0 0 0,0 0 0 0 0,0 0 0 0 0,0 0 0 0 0,0 0 0 0 0,0 0 0 0 0,0 0 0 0 0,0 0 0 0 0,0 0 0 0 0,-1 0 0 0 0,1 1 0 0 0,0-1 0 0 0,0 0 0 0 0,0 0 0 0 0,0 0 0 0 0,0 0 0 0 0,0 0 0 0 0,0 0 0 0 0,0 0 0 0 0,-1 0 0 0 0,1 0 0 0 0,0 0 0 0 0,0 0 0 0 0,0 0 0 0 0,0 0 0 0 0,0 0 0 0 0,0 0 0 0 0,0 0 0 0 0,-1 0 0 0 0,1 0 0 0 0,0 0 0 0 0,0 0 0 0 0,0 0 0 0 0,0 0-1 0 0,0 0 1 0 0,0 0 0 0 0,0-1 0 0 0,-1 1 0 0 0,1 0 0 0 0,0 0 0 0 0,0 0 0 0 0,0 0 0 0 0,0 0 0 0 0,0 0 0 0 0,0 0 0 0 0,0 0 0 0 0,0 0 0 0 0,0 0 0 0 0,0-1 0 0 0,0 1 0 0 0,0 0 0 0 0,0 0 0 0 0,0 0 0 0 0,-1 0 0 0 0,1 0 0 0 0,0 0 0 0 0,0 0 0 0 0,0 0 0 0 0,0-1 0 0 0,0 1 0 0 0,0 0 0 0 0,0 0 0 0 0,0 0 0 0 0,-2-4 76 0 0,1 0 1 0 0,-1 0-1 0 0,1 0 1 0 0,-1 0-1 0 0,1 0 1 0 0,0 0-1 0 0,0-5 1 0 0,0 5-87 0 0,-3-37-190 0 0,1 0 0 0 0,1 0 0 0 0,8-72 0 0 0,-4 101-137 0 0,0 1 1 0 0,1 0-1 0 0,0-1 0 0 0,0 1 1 0 0,1 1-1 0 0,1-1 0 0 0,0 0 1 0 0,0 1-1 0 0,1 0 0 0 0,0 0 1 0 0,1 1-1 0 0,0 0 1 0 0,0 0-1 0 0,1 0 0 0 0,0 1 1 0 0,1 0-1 0 0,0 1 0 0 0,12-8 1 0 0,2 2-1448 0 0,1 1-1 0 0,0 1 1 0 0,1 1 0 0 0,0 2 0 0 0,0 0-1 0 0,29-4 1 0 0,-21 5-2504 0 0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5:54.6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13 4192 0 0,'-49'-10'9146'0'0,"46"9"-8018"0"0,0 1 7 0 0,2-1-1014 0 0,1 1 1 0 0,0 0-1 0 0,-1 0 0 0 0,1 0 0 0 0,0 0 0 0 0,-1-1 0 0 0,1 1 0 0 0,-1 0 0 0 0,1 0 0 0 0,0 0 0 0 0,-1 0 0 0 0,1 0 0 0 0,-1 0 0 0 0,1 0 0 0 0,0 0 0 0 0,-1 0 1 0 0,1 0-1 0 0,-1 1 0 0 0,1-1 0 0 0,0 0 0 0 0,-1 0 0 0 0,1 0 0 0 0,0 0 0 0 0,-1 0 0 0 0,1 1 0 0 0,0-1 0 0 0,-1 0 0 0 0,1 0 0 0 0,0 1 0 0 0,-1-1 0 0 0,1 0 1 0 0,-1 1-1 0 0,8 12 1247 0 0,29 23-1752 0 0,-24-25 804 0 0,27 28-373 0 0,-2 2 0 0 0,-1 2 1 0 0,-3 1-1 0 0,-1 1 0 0 0,50 99 1 0 0,-65-108-37 0 0,-2 1 1 0 0,-2 0 0 0 0,-1 1 0 0 0,-2 0 0 0 0,-2 1 0 0 0,-1 0 0 0 0,-2 0 0 0 0,-2 1-1 0 0,-2 45 1 0 0,-4-37 291 0 0,-2-1-1 0 0,-19 84 0 0 0,16-102-29 0 0,-1 0 1 0 0,-1-1-1 0 0,-2 0 0 0 0,0 0 0 0 0,-26 39 0 0 0,32-57-307 0 0,-1-1 1 0 0,0-1-1 0 0,0 1 1 0 0,0-1-1 0 0,-1 0 1 0 0,-17 12-1 0 0,20-17-944 0 0,-1 1 0 0 0,1-1 0 0 0,-1 0-1 0 0,0-1 1 0 0,-1 1 0 0 0,1-1 0 0 0,-11 2 0 0 0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6:22.2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53 102 172 0 0,'-20'-44'8649'0'0,"4"11"-6109"0"0,15 31-1984 0 0,-13-21 4613 0 0,13 31-5165 0 0,1-1 0 0 0,0 1 0 0 0,0-1 0 0 0,0 1 1 0 0,1-1-1 0 0,0 1 0 0 0,1-1 0 0 0,0 0 1 0 0,0 1-1 0 0,4 8 0 0 0,3 13 12 0 0,173 564 2490 0 0,-169-555-2170 0 0,12 36-352 0 0,-24-73-424 0 0,-28-36-12753 0 0,21 25 9256 0 0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6:23.0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72 568 1436 0 0,'0'0'1092'0'0,"-22"-13"4888"0"0,13-4-5284 0 0,2 1 0 0 0,0-2-1 0 0,0 1 1 0 0,2-1 0 0 0,0 0-1 0 0,1 0 1 0 0,-1-22 0 0 0,4 17-507 0 0,1 0 1 0 0,2 0-1 0 0,0 0 1 0 0,1 0-1 0 0,2 0 1 0 0,13-43-1 0 0,-13 53-196 0 0,0 0-1 0 0,0 0 0 0 0,1 0 1 0 0,1 1-1 0 0,0 0 0 0 0,1 0 1 0 0,0 1-1 0 0,1 0 0 0 0,0 0 1 0 0,1 1-1 0 0,0 0 0 0 0,19-13 1 0 0,-24 20 3 0 0,0-1 1 0 0,1 2-1 0 0,0-1 1 0 0,0 0-1 0 0,0 1 1 0 0,0 0-1 0 0,0 1 1 0 0,0-1-1 0 0,0 1 1 0 0,1 0-1 0 0,-1 1 1 0 0,1 0-1 0 0,-1 0 1 0 0,11 1-1 0 0,-8 1 13 0 0,1 0 0 0 0,-1 0-1 0 0,1 1 1 0 0,-1 1 0 0 0,0-1 0 0 0,0 1-1 0 0,0 1 1 0 0,-1 0 0 0 0,9 6-1 0 0,-6-3 19 0 0,-1 0-1 0 0,0 0 1 0 0,-1 1-1 0 0,1 1 1 0 0,-2 0-1 0 0,1 0 1 0 0,-2 0-1 0 0,1 1 0 0 0,-1 0 1 0 0,-1 1-1 0 0,0 0 1 0 0,-1 0-1 0 0,0 0 1 0 0,5 21-1 0 0,-9-25-4 0 0,0 1-1 0 0,-1 0 1 0 0,0 0-1 0 0,0 0 1 0 0,-1 0-1 0 0,0 0 1 0 0,-1 0-1 0 0,0 0 1 0 0,-1 0-1 0 0,0-1 1 0 0,0 0-1 0 0,0 1 1 0 0,-1-1-1 0 0,-1 0 1 0 0,1-1-1 0 0,-1 1 1 0 0,0-1-1 0 0,-9 10 1 0 0,4-6 60 0 0,-1 0 1 0 0,0-1-1 0 0,0 0 0 0 0,0-1 1 0 0,-2 0-1 0 0,1-1 0 0 0,-1 0 1 0 0,0-1-1 0 0,0 0 1 0 0,-17 5-1 0 0,23-10-54 0 0,-15 1 143 0 0,-9-4 199 0 0,17 1-380 0 0,10 0 9 0 0,5 0-29 0 0,-1-1 30 0 0,0 1 0 0 0,1-1 0 0 0,-1 1-1 0 0,1 0 1 0 0,-1-1 0 0 0,1 1 0 0 0,-1-1 0 0 0,0 1 0 0 0,1 0 0 0 0,-1 0 0 0 0,1-1 0 0 0,0 1 0 0 0,-1 0-1 0 0,1 0 1 0 0,-1-1 0 0 0,1 1 0 0 0,-1 0 0 0 0,2 0 0 0 0,13 4 26 0 0,-1 1 1 0 0,0 0-1 0 0,0 1 0 0 0,0 1 1 0 0,16 10-1 0 0,68 50 251 0 0,-39-25-139 0 0,94 71 57 0 0,-74-54-128 0 0,11 10-3679 0 0,-89-69 3350 0 0,1 1 0 0 0,-1-1 1 0 0,0 1-1 0 0,0-1 0 0 0,0 0 0 0 0,1 0 0 0 0,-1 1 0 0 0,0-1 1 0 0,0 0-1 0 0,1 0 0 0 0,-1 0 0 0 0,0 0 0 0 0,0-1 1 0 0,1 1-1 0 0,-1 0 0 0 0,0 0 0 0 0,0-1 0 0 0,0 1 0 0 0,0-1 1 0 0,1 1-1 0 0,-1-1 0 0 0,0 1 0 0 0,0-1 0 0 0,0 0 0 0 0,0 0 1 0 0,0 1-1 0 0,0-1 0 0 0,0 0 0 0 0,-1 0 0 0 0,1 0 1 0 0,0 0-1 0 0,1-1 0 0 0,4-8-3490 0 0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6:23.3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91 1536 0 0,'0'0'1663'0'0,"-9"-42"7044"0"0,8 40-8124 0 0,-9-45 3925 0 0,12 61-4540 0 0,0 0 0 0 0,1-1 0 0 0,0 1 0 0 0,1-1 0 0 0,0 0 0 0 0,1 0 0 0 0,0-1 0 0 0,1 1 0 0 0,1-1 0 0 0,0 0 0 0 0,1-1 0 0 0,0 0 0 0 0,0 0 0 0 0,1 0 0 0 0,1-1 0 0 0,15 13 1 0 0,-21-21-251 0 0,-1 0 0 0 0,1 0 0 0 0,-1 0 0 0 0,1 0 0 0 0,0-1 0 0 0,-1 1 0 0 0,1-1 0 0 0,0 0 0 0 0,4 0 0 0 0,-6 0-54 0 0,0-1 1 0 0,0 0 0 0 0,0 0-1 0 0,0 0 1 0 0,0 0 0 0 0,0 0-1 0 0,0 0 1 0 0,0-1 0 0 0,0 1-1 0 0,0-1 1 0 0,0 1-1 0 0,-1-1 1 0 0,1 0 0 0 0,0 0-1 0 0,0 0 1 0 0,-1 0 0 0 0,1 0-1 0 0,0 0 1 0 0,-1 0 0 0 0,1 0-1 0 0,-1-1 1 0 0,2-1 0 0 0,5-8-3182 0 0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6:23.7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114 56 552 0 0,'-11'-7'2675'0'0,"-1"0"0"0"0,-21-10 0 0 0,-11-7 1322 0 0,43 23-3935 0 0,-12 4-1804 0 0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6:24.6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0 266 1396 0 0,'0'0'14045'0'0,"11"-11"-13422"0"0,-2-7-428 0 0,-1 0-1 0 0,-1-1 1 0 0,0 1 0 0 0,-2-2-1 0 0,0 1 1 0 0,-1 0 0 0 0,1-23-1 0 0,8-29 1141 0 0,-13 69-1334 0 0,-1-7-192 0 0,11 41 123 0 0,8 45 0 0 0,6 22 44 0 0,8-14-117 0 0,45 83 1 0 0,-55-121 125 0 0,20 41 113 0 0,-41-87-86 0 0,0 4 11 0 0,-1-4-16 0 0,0 0 0 0 0,1 0 0 0 0,-1 0 0 0 0,0 0 0 0 0,0 0 0 0 0,0 0 0 0 0,0 0 0 0 0,0 0 0 0 0,0 0 0 0 0,0 0 0 0 0,0 0 0 0 0,0 0 0 0 0,0 0 0 0 0,0 0 0 0 0,-1 0 0 0 0,1 0 1 0 0,0 0-1 0 0,-1 0 0 0 0,0 1 0 0 0,-5 5 64 0 0,1-1 0 0 0,-2 1 0 0 0,-11 9 0 0 0,16-15-31 0 0,-14 13 98 0 0,17-14-144 0 0,1 1 1 0 0,-1 0 0 0 0,0-1-1 0 0,1 1 1 0 0,-1-1 0 0 0,1 1-1 0 0,-1-1 1 0 0,1 0 0 0 0,0 0-1 0 0,-1 1 1 0 0,1-1 0 0 0,-1 0-1 0 0,1 0 1 0 0,-1-1 0 0 0,1 1-1 0 0,0 0 1 0 0,-1 0 0 0 0,3-2-1 0 0,38-9-734 0 0,-33 8 410 0 0,7-2-605 0 0,19-5-2124 0 0,-13 1-3104 0 0,-8 1 850 0 0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6:26.4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1 226 764 0 0,'0'0'1217'0'0,"4"-41"7012"0"0,-1 10-2513 0 0,1 32-4414 0 0,3 13-1068 0 0,121 281 1800 0 0,-30-72-1634 0 0,-96-218-388 0 0,3 9 38 0 0,1-1 1 0 0,1 0 0 0 0,10 17 0 0 0,-12-23-170 0 0,-7-7-706 0 0,-8-13-104 0 0,-32-117-2296 0 0,-26-74 2100 0 0,46 147 2713 0 0,-2 1-1 0 0,-51-83 1 0 0,71 132-1292 0 0,0-1-1 0 0,0 1 1 0 0,1-1 0 0 0,-3-11-1 0 0,-2-3 185 0 0,8 16-491 0 0,0 1 1 0 0,0-1 0 0 0,0 1 0 0 0,1 0 0 0 0,0-1 0 0 0,0 1 0 0 0,0 0-1 0 0,3-6 1 0 0,-3 7 14 0 0,0 3-3 0 0,0-1 0 0 0,-1 1 1 0 0,1 0-1 0 0,0-1 0 0 0,0 1 0 0 0,0 0 1 0 0,1-1-1 0 0,-1 1 0 0 0,0 0 0 0 0,0 0 1 0 0,1 0-1 0 0,-1 0 0 0 0,1 0 0 0 0,-1 0 0 0 0,1 1 1 0 0,-1-1-1 0 0,2 0 0 0 0,3-4 1 0 0,30-6-25 0 0,-34 11 21 0 0,9-2-5 0 0,0 1 0 0 0,0 0 0 0 0,1 0 0 0 0,-1 2 1 0 0,0-1-1 0 0,0 1 0 0 0,0 1 0 0 0,0 0 0 0 0,0 0 0 0 0,0 1 0 0 0,0 1 0 0 0,-1 0 1 0 0,1 0-1 0 0,-1 1 0 0 0,18 11 0 0 0,-15-7-44 0 0,0 0 0 0 0,-1 0 0 0 0,0 1 0 0 0,-1 0 0 0 0,0 1 0 0 0,0 1 0 0 0,-2 0 0 0 0,1 0 0 0 0,-1 1 0 0 0,-1 0 0 0 0,7 15 0 0 0,-12-22 42 0 0,0-1 1 0 0,0 1 0 0 0,-1 1-1 0 0,0-1 1 0 0,0 0 0 0 0,-1 0-1 0 0,0 1 1 0 0,0-1 0 0 0,0 1-1 0 0,-1-1 1 0 0,0 1 0 0 0,0-1-1 0 0,-1 1 1 0 0,0-1 0 0 0,0 1-1 0 0,0-1 1 0 0,-1 0 0 0 0,0 1-1 0 0,0-1 1 0 0,-1 0 0 0 0,1 0-1 0 0,-1-1 1 0 0,-1 1 0 0 0,1 0-1 0 0,-1-1 1 0 0,0 0 0 0 0,0 0-1 0 0,0 0 1 0 0,-1 0 0 0 0,0-1-1 0 0,0 0 1 0 0,0 0 0 0 0,0 0-1 0 0,-1-1 1 0 0,1 1 0 0 0,-1-1-1 0 0,0 0 1 0 0,0-1 0 0 0,0 0-1 0 0,0 0 1 0 0,-8 2 0 0 0,-48 10 173 0 0,60-14-138 0 0,-1 1-8 0 0,-7 1-14 0 0,7-1-12 0 0,-8 0-50 0 0,8 1-181 0 0,18 2 241 0 0,0 2 0 0 0,0 0-1 0 0,-1 0 1 0 0,0 2 0 0 0,0 0-1 0 0,16 12 1 0 0,73 67 43 0 0,-18-13-223 0 0,-51-46-588 0 0,16 12-7418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1:03.2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67 80 1532 0 0,'-67'-79'19153'0'0,"82"84"-18893"0"0,47 26-319 0 0,-2 3-1 0 0,70 52 1 0 0,-127-84 44 0 0,0 0 0 0 0,0 0 0 0 0,0 1 0 0 0,-1-1 0 0 0,1 1 0 0 0,0-1 0 0 0,-1 1 0 0 0,0 0 0 0 0,0 0 0 0 0,0 0 0 0 0,0 0 0 0 0,0 1 0 0 0,0-1 0 0 0,-1 1 0 0 0,2 4 0 0 0,-3-4 15 0 0,0-1-1 0 0,-1 0 1 0 0,1 0-1 0 0,-1 0 1 0 0,1 0-1 0 0,-1 0 1 0 0,0 0-1 0 0,0-1 0 0 0,-1 1 1 0 0,1 0-1 0 0,0 0 1 0 0,-1-1-1 0 0,0 1 1 0 0,1-1-1 0 0,-1 1 0 0 0,-3 1 1 0 0,-9 13 6 0 0,-2-1 0 0 0,-27 23 0 0 0,-14 14-834 0 0,39-34-133 0 0,-18 20-2031 0 0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6:26.8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67 1052 0 0,'0'0'6398'0'0,"-16"-11"-1491"0"0,15 10-4557 0 0,-1-53 4667 0 0,1 55-5027 0 0,-3 7 11 0 0,2-3 1 0 0,0-1 1 0 0,1 1-1 0 0,0-1 1 0 0,0 1-1 0 0,1 0 1 0 0,-1-1-1 0 0,1 1 1 0 0,0 0-1 0 0,0 0 0 0 0,0-1 1 0 0,1 1-1 0 0,0 0 1 0 0,0 0-1 0 0,0-1 1 0 0,3 7-1 0 0,-1 2-11 0 0,0 0-248 0 0,1-1 0 0 0,1 1 0 0 0,0-1 0 0 0,0 0 0 0 0,14 21-1 0 0,-14-25-336 0 0,0-2 0 0 0,1 1 0 0 0,-1-1 0 0 0,9 7 0 0 0,-10-9-253 0 0,0-1 0 0 0,0 0 1 0 0,0 0-1 0 0,1-1 1 0 0,-1 1-1 0 0,1-1 1 0 0,7 3-1 0 0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6:27.2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 69 2140 0 0,'-14'-11'2548'0'0,"2"4"-619"0"0,3 2-353 0 0,-3-2 816 0 0,-4-3-420 0 0,3 3-564 0 0,1 0-776 0 0,4 0-756 0 0,-1 0-1092 0 0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6:27.5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 1848 0 0,'-21'20'13173'0'0,"24"-21"-13164"0"0,-1 0-1 0 0,1 0 1 0 0,-1 1 0 0 0,1-1 0 0 0,-1 1 0 0 0,1 0 0 0 0,0 0-1 0 0,-1 0 1 0 0,1 0 0 0 0,0 0 0 0 0,-1 0 0 0 0,1 1 0 0 0,-1-1-1 0 0,1 1 1 0 0,-1 0 0 0 0,1 0 0 0 0,-1 0 0 0 0,1 0 0 0 0,-1 0-1 0 0,0 0 1 0 0,0 1 0 0 0,1-1 0 0 0,-1 1 0 0 0,0-1 0 0 0,0 1-1 0 0,-1 0 1 0 0,1 0 0 0 0,0 0 0 0 0,0 0 0 0 0,1 3 0 0 0,0 1-25 0 0,1 0 0 0 0,-2 0 1 0 0,1 0-1 0 0,0 0 1 0 0,-1 1-1 0 0,0-1 0 0 0,-1 1 1 0 0,1 0-1 0 0,-1-1 1 0 0,-1 1-1 0 0,1 8 0 0 0,-3 10 584 0 0,-2-1 0 0 0,0 0 0 0 0,-1 0 0 0 0,-2-1 0 0 0,0 0 0 0 0,-21 44-1 0 0,27-65-480 0 0,0 0 0 0 0,0 1 0 0 0,0-1 0 0 0,1 0-1 0 0,-1 0 1 0 0,1 0 0 0 0,0 1 0 0 0,-1-1-1 0 0,1 0 1 0 0,0 0 0 0 0,0 1 0 0 0,0-1 0 0 0,1 0-1 0 0,-1 0 1 0 0,1 1 0 0 0,-1-1 0 0 0,2 4 0 0 0,-1-5 5 0 0,1 0-79 0 0,-1 0 0 0 0,0 0 1 0 0,1-1-1 0 0,-1 1 0 0 0,1-1 1 0 0,-1 1-1 0 0,1-1 0 0 0,0 1 0 0 0,-1-1 1 0 0,1 0-1 0 0,-1 0 0 0 0,1 0 1 0 0,-1 0-1 0 0,4 0 0 0 0,20 0 109 0 0,48-6-977 0 0,-34 1-2827 0 0,-4 5-4517 0 0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6:28.0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6 932 0 0,'0'0'9704'0'0,"7"-6"-11407"0"0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6:41.8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27 196 0 0,'0'0'3977'0'0,"6"-22"1960"0"0,-4 18-7398 0 0,-3 9 1403 0 0,0 1 0 0 0,1 0 1 0 0,-1-1-1 0 0,1 1 0 0 0,1-1 0 0 0,1 9 1 0 0,-2-12 93 0 0,4 40-200 0 0,-4 4 113 0 0,0-45 81 0 0,-3 26-9 0 0,2-22-46 0 0,0 16 138 0 0,1-20 85 0 0,1-13-149 0 0,-1 10-106 0 0,-2-12-65 0 0,-2-35-488 0 0,4 48 500 0 0,0-6-523 0 0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6:43.4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921 224 596 0 0,'0'0'1189'0'0,"1"-12"2110"0"0,1 7-2130 0 0,-1-1 0 0 0,0 0 0 0 0,0 1 0 0 0,0-1 0 0 0,0 0 0 0 0,-1-7 0 0 0,0 11-951 0 0,0-12 272 0 0,-4-83 488 0 0,0 47-910 0 0,4 49-120 0 0,-7 10-98 0 0,-202 475 1324 0 0,171-393-981 0 0,-358 1037 2803 0 0,182-208-625 0 0,181-736-1796 0 0,33-184-632 0 0,0 1 0 0 0,0-1 1 0 0,0 1-1 0 0,0-1 0 0 0,0 0 0 0 0,0 1 1 0 0,0-1-1 0 0,0 0 0 0 0,0 1 0 0 0,-1-1 0 0 0,1 1 1 0 0,0-1-1 0 0,0 0 0 0 0,0 1 0 0 0,0-1 0 0 0,-1 0 1 0 0,1 1-1 0 0,0-1 0 0 0,0 0 0 0 0,0 0 0 0 0,-1 1 1 0 0,1-1-1 0 0,0 0 0 0 0,-1 1 0 0 0,1-1 1 0 0,0 0-1 0 0,0 0 0 0 0,-1 0 0 0 0,1 1 0 0 0,-1-1 1 0 0,1 0-1 0 0,0 0 0 0 0,-1 0 0 0 0,1 0 0 0 0,0 0 1 0 0,-1 0-1 0 0,1 0 0 0 0,0 0 0 0 0,-1 0 1 0 0,1 0-1 0 0,-1 0 0 0 0,1 0 0 0 0,0 0 0 0 0,-1 0 1 0 0,1 0-1 0 0,0 0 0 0 0,-1 0 0 0 0,0-1-137 0 0,0 1 0 0 0,0-1 0 0 0,1 1 0 0 0,-1-1 0 0 0,0 1-1 0 0,1-1 1 0 0,-1 1 0 0 0,0-1 0 0 0,1 1 0 0 0,-1-1 0 0 0,1 0 0 0 0,-1 1 0 0 0,1-1-1 0 0,-1 0 1 0 0,1 0 0 0 0,0 0 0 0 0,-1 1 0 0 0,1-1 0 0 0,0 0 0 0 0,0 0 0 0 0,-1-1-1 0 0,1-11-4806 0 0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6:44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277 239 784 0 0,'0'-3'1259'0'0,"-2"-66"5899"0"0,-12 92-6587 0 0,-110 549 2629 0 0,80-357-2480 0 0,-43 251 1605 0 0,83-426-1360 0 0,3-33-400 0 0,3-27-767 0 0,8-168-2297 0 0,-8 91 1704 0 0,59-509-1218 0 0,11 301 2508 0 0,-34 160 1115 0 0,-33 124-1203 0 0,0 1 0 0 0,-2 0-1 0 0,2-27 1 0 0,-1 28-341 0 0,-4 19-66 0 0,0 0 0 0 0,0-1 0 0 0,1 1 0 0 0,-1 0 0 0 0,0 0 0 0 0,0 0 0 0 0,1 0 0 0 0,-1 0 0 0 0,0 0 1 0 0,0 0-1 0 0,1 0 0 0 0,-1-1 0 0 0,0 1 0 0 0,1 0 0 0 0,-1 0 0 0 0,0 0 0 0 0,1 0 0 0 0,-1 1 0 0 0,0-1 0 0 0,0 0 1 0 0,1 0-1 0 0,-1 0 0 0 0,0 0 0 0 0,0 0 0 0 0,1 0 0 0 0,-1 0 0 0 0,0 0 0 0 0,0 1 0 0 0,1-1 0 0 0,-1 0 1 0 0,0 0-1 0 0,0 0 0 0 0,1 1 0 0 0,1 1 6 0 0,0 0 0 0 0,0 0 0 0 0,-1 0 1 0 0,1 0-1 0 0,0 1 0 0 0,-1-1 0 0 0,0 1 0 0 0,1-1 0 0 0,-1 1 1 0 0,1 2-1 0 0,176 644 2919 0 0,-63-197-1198 0 0,-71-271-1324 0 0,-23-92-187 0 0,-21-87-417 0 0,2 5-609 0 0,-27-54-12482 0 0,17 32 8821 0 0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6:45.1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98 860 0 0,'0'0'2756'0'0,"-19"0"2128"0"0,5 2-1922 0 0,26-9-1878 0 0,139-28-130 0 0,-46 12-1382 0 0,-63 14-111 0 0,9-1-1077 0 0,-16-2-3704 0 0,-24 8 2127 0 0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6:45.9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19 186 908 0 0,'-4'-12'4785'0'0,"1"0"-3029"0"0,1-1 0 0 0,0 1 0 0 0,1-1 0 0 0,1 0 0 0 0,1-23 0 0 0,0 2 205 0 0,-1 33-1733 0 0,-6-18 514 0 0,4 47-712 0 0,2 0 1 0 0,0 0 0 0 0,2 0-1 0 0,9 46 1 0 0,-1-29-39 0 0,1 0 0 0 0,20 47 0 0 0,-22-70 61 0 0,1 0-1 0 0,0-1 1 0 0,2 0 0 0 0,1-1-1 0 0,17 23 1 0 0,-29-43-33 0 0,1 1-1 0 0,-1-1 1 0 0,0 1 0 0 0,1-1-1 0 0,-1 0 1 0 0,0 1-1 0 0,1-1 1 0 0,-1 0 0 0 0,1 0-1 0 0,-1 0 1 0 0,0 0-1 0 0,1 0 1 0 0,-1 0 0 0 0,1 0-1 0 0,-1-1 1 0 0,0 1-1 0 0,1 0 1 0 0,-1-1 0 0 0,0 1-1 0 0,1-1 1 0 0,-1 1-1 0 0,0-1 1 0 0,0 0 0 0 0,1 0-1 0 0,-1 1 1 0 0,0-1-1 0 0,0 0 1 0 0,0 0 0 0 0,1-2-1 0 0,6-6 34 0 0,0-1-1 0 0,0-1 1 0 0,-1 0 0 0 0,-1 0-1 0 0,1 0 1 0 0,-2 0 0 0 0,0-1-1 0 0,0 0 1 0 0,3-15 0 0 0,21-116 324 0 0,-27 130-329 0 0,12-234 1423 0 0,-12 281-1553 0 0,2 1-1 0 0,0 0 1 0 0,3-1-1 0 0,1 0 1 0 0,1 0-1 0 0,2-1 1 0 0,1 0-1 0 0,26 47 1 0 0,-36-75-211 0 0,0-1 0 0 0,0 0 1 0 0,1 0-1 0 0,0-1 0 0 0,0 1 0 0 0,0 0 0 0 0,0-1 1 0 0,0 0-1 0 0,0 0 0 0 0,1 0 0 0 0,0 0 0 0 0,5 3 1 0 0,-7-5-35 0 0,1 0 1 0 0,-1 0-1 0 0,0-1 0 0 0,1 1 1 0 0,-1-1-1 0 0,0 1 1 0 0,1-1-1 0 0,-1 0 1 0 0,1 0-1 0 0,-1 0 0 0 0,1 0 1 0 0,-1-1-1 0 0,0 1 1 0 0,1-1-1 0 0,-1 1 1 0 0,0-1-1 0 0,1 0 1 0 0,-1 0-1 0 0,0 0 0 0 0,0 0 1 0 0,0 0-1 0 0,0 0 1 0 0,0-1-1 0 0,4-3 1 0 0,8-6-2915 0 0,-1-3-1018 0 0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6:47.0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338 863 232 0 0,'17'11'11171'0'0,"-17"-12"-11155"0"0,1 0 1 0 0,-1 0-1 0 0,1 0 0 0 0,-1 0 1 0 0,1 0-1 0 0,-1 0 0 0 0,1 0 0 0 0,-1 0 1 0 0,0 0-1 0 0,0 0 0 0 0,1 0 1 0 0,-1 0-1 0 0,0 0 0 0 0,0 0 1 0 0,0 0-1 0 0,0 0 0 0 0,0 0 1 0 0,-1-1-1 0 0,-9-35 13 0 0,-16-27 292 0 0,25 61-197 0 0,0-1 0 0 0,-1 1 0 0 0,1-1 0 0 0,-1 1 0 0 0,0 0 0 0 0,0 0 0 0 0,0 0 0 0 0,-1 0 0 0 0,-4-5 0 0 0,-4-4 305 0 0,8 9-373 0 0,0 0-1 0 0,0 1 1 0 0,0-1-1 0 0,0 1 1 0 0,-1 0-1 0 0,1 0 1 0 0,-1 0 0 0 0,1 0-1 0 0,-1 1 1 0 0,0-1-1 0 0,0 1 1 0 0,0 0 0 0 0,1 0-1 0 0,-1 0 1 0 0,-5 1-1 0 0,2-1-51 0 0,0 0 0 0 0,1 1 0 0 0,-1 1 0 0 0,0-1 0 0 0,0 1 0 0 0,1 0 0 0 0,-1 0 0 0 0,1 1 0 0 0,-1 0 0 0 0,1 0 0 0 0,-1 1 0 0 0,1 0 0 0 0,0 0 0 0 0,0 0 0 0 0,1 1 0 0 0,-1-1 0 0 0,0 1 0 0 0,1 1 0 0 0,-7 6 0 0 0,3-1 24 0 0,0 0 0 0 0,0 1 1 0 0,1-1-1 0 0,0 2 0 0 0,1-1 1 0 0,0 1-1 0 0,1 0 0 0 0,0 1 1 0 0,1-1-1 0 0,1 1 0 0 0,0 0 1 0 0,0 0-1 0 0,2 1 0 0 0,-2 15 1 0 0,2-18-9 0 0,1 1-1 0 0,1-1 1 0 0,0 1 0 0 0,0 0 0 0 0,1-1 0 0 0,1 0 0 0 0,0 1-1 0 0,0-1 1 0 0,1 0 0 0 0,1 0 0 0 0,0 0 0 0 0,0 0-1 0 0,1-1 1 0 0,1 1 0 0 0,-1-1 0 0 0,15 17 0 0 0,-17-23 0 0 0,-1-1-1 0 0,1 0 1 0 0,0 0 0 0 0,1 0 0 0 0,-1-1-1 0 0,0 1 1 0 0,1-1 0 0 0,-1 1 0 0 0,1-1 0 0 0,0-1-1 0 0,0 1 1 0 0,0 0 0 0 0,0-1 0 0 0,0 0-1 0 0,0 0 1 0 0,0 0 0 0 0,0 0 0 0 0,6 0 0 0 0,-5-2-30 0 0,0 1 0 0 0,0-1 1 0 0,0 0-1 0 0,-1-1 1 0 0,1 1-1 0 0,0-1 1 0 0,0 0-1 0 0,-1 0 1 0 0,1 0-1 0 0,-1-1 1 0 0,0 1-1 0 0,0-1 0 0 0,6-5 1 0 0,0-2-98 0 0,1-1 1 0 0,-1 0 0 0 0,-1 0-1 0 0,0-1 1 0 0,-1 0-1 0 0,0-1 1 0 0,0 0 0 0 0,-2 0-1 0 0,8-18 1 0 0,-1-13-171 0 0,-1-1 1 0 0,-2 0 0 0 0,-2-1-1 0 0,2-53 1 0 0,-10-185 747 0 0,-10 179 1100 0 0,-37-166 1 0 0,35 217-1671 0 0,12 52 59 0 0,-2 22-26 0 0,7 78 79 0 0,4 0 0 0 0,4-2 0 0 0,34 126 0 0 0,-30-155-75 0 0,3-2 1 0 0,3-1-1 0 0,49 98 0 0 0,-64-148 81 0 0,0 0 1 0 0,21 25 0 0 0,-28-38-12 0 0,0 0 1 0 0,-1 0-1 0 0,1 0 1 0 0,0-1 0 0 0,0 1-1 0 0,0 0 1 0 0,0 0-1 0 0,0-1 1 0 0,0 1-1 0 0,1-1 1 0 0,-1 1 0 0 0,0-1-1 0 0,0 1 1 0 0,0-1-1 0 0,0 0 1 0 0,1 1 0 0 0,-1-1-1 0 0,0 0 1 0 0,0 0-1 0 0,1 0 1 0 0,-1 0 0 0 0,0 0-1 0 0,2 0 1 0 0,0-1 3 0 0,-1 0-1 0 0,1 0 1 0 0,-1 0 0 0 0,1 0 0 0 0,-1-1 0 0 0,1 1-1 0 0,-1-1 1 0 0,0 1 0 0 0,0-1 0 0 0,3-3 0 0 0,1-1 80 0 0,0-1 0 0 0,-1 0 1 0 0,1 0-1 0 0,-1-1 1 0 0,6-13-1 0 0,-1 0 247 0 0,-6 13-134 0 0,0 0 0 0 0,0-1 1 0 0,-1 1-1 0 0,3-13 1 0 0,-6 20-206 0 0,0 1 0 0 0,0-1 0 0 0,-1 0 0 0 0,1 1 0 0 0,0-1 0 0 0,0 0 0 0 0,1 1 0 0 0,-1-1 0 0 0,0 0 0 0 0,0 0 0 0 0,0 1 0 0 0,0-1 0 0 0,0 1 0 0 0,1-1 0 0 0,-1 0 1 0 0,0 1-1 0 0,1-1 0 0 0,-1 0 0 0 0,0 1 0 0 0,1-1 0 0 0,-1 1 0 0 0,1-1 0 0 0,-1 1 0 0 0,1-1 0 0 0,-1 1 0 0 0,1-1 0 0 0,-1 1 0 0 0,1 0 0 0 0,0-1 0 0 0,9 18 9 0 0,3 33 23 0 0,-9-30-222 0 0,2 1 0 0 0,0-1 1 0 0,13 28-1 0 0,-14-35-730 0 0,2-1 0 0 0,0 1 0 0 0,11 14 0 0 0,-5-16-1767 0 0,-2-8-2286 0 0,4-5 646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1:34.7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45 205 464 0 0,'16'16'8828'0'0,"-11"-14"-8025"0"0,4 2 498 0 0,-6-3-137 0 0,34-4 1845 0 0,13-4-1860 0 0,-25 4-706 0 0,0-1 1 0 0,-1-1-1 0 0,1 0 0 0 0,-1-2 1 0 0,0-1-1 0 0,24-12 1 0 0,-46 19-357 0 0,1-1 1 0 0,0 1 0 0 0,0-1-1 0 0,-1 1 1 0 0,1-1 0 0 0,-1 0-1 0 0,0 0 1 0 0,1 0 0 0 0,-1-1-1 0 0,0 1 1 0 0,0 0 0 0 0,0-1-1 0 0,-1 1 1 0 0,1-1 0 0 0,0 0-1 0 0,-1 0 1 0 0,0 1 0 0 0,0-1-1 0 0,0 0 1 0 0,0 0 0 0 0,0 0-1 0 0,0 0 1 0 0,-1 0 0 0 0,0 0-1 0 0,1 0 1 0 0,-1-1 0 0 0,0 1-1 0 0,0 0 1 0 0,-2-4 0 0 0,1 3-69 0 0,0-1 1 0 0,-1 1-1 0 0,1 0 1 0 0,-1 1-1 0 0,0-1 1 0 0,-1 0-1 0 0,1 0 1 0 0,-1 1-1 0 0,1 0 1 0 0,-1-1-1 0 0,0 1 1 0 0,0 0-1 0 0,-1 0 1 0 0,1 1-1 0 0,-1-1 1 0 0,1 1-1 0 0,-1-1 1 0 0,0 1-1 0 0,0 0 1 0 0,-4-1-1 0 0,-4-1-2 0 0,1 0 0 0 0,0 1 0 0 0,-1 1-1 0 0,0 0 1 0 0,1 0 0 0 0,-1 1 0 0 0,0 1-1 0 0,0 0 1 0 0,0 0 0 0 0,0 1-1 0 0,1 1 1 0 0,-1 0 0 0 0,0 0 0 0 0,1 2-1 0 0,0-1 1 0 0,-14 7 0 0 0,17-6-16 0 0,-1 0 1 0 0,1 1-1 0 0,0 0 0 0 0,1 0 1 0 0,-1 1-1 0 0,1 0 0 0 0,0 1 1 0 0,1-1-1 0 0,-1 1 0 0 0,2 0 1 0 0,-1 1-1 0 0,1 0 0 0 0,0-1 1 0 0,0 2-1 0 0,1-1 0 0 0,0 0 1 0 0,0 1-1 0 0,1 0 0 0 0,0 0 1 0 0,1 0-1 0 0,-2 10 0 0 0,3-9-19 0 0,0 1-1 0 0,0 0 0 0 0,1-1 1 0 0,0 1-1 0 0,1-1 0 0 0,0 1 1 0 0,1-1-1 0 0,0 1 0 0 0,0-1 1 0 0,1 0-1 0 0,1 0 0 0 0,0 0 1 0 0,0 0-1 0 0,1 0 0 0 0,0-1 1 0 0,1 0-1 0 0,0 0 0 0 0,0-1 1 0 0,1 1-1 0 0,9 9 0 0 0,-7-11-254 0 0,0 1 0 0 0,0-1 0 0 0,1-1 0 0 0,-1 0 0 0 0,1 0 0 0 0,1-1 0 0 0,-1 0 0 0 0,1-1 0 0 0,0 0 0 0 0,0-1 0 0 0,0 0 0 0 0,12 2 0 0 0,1-3-1132 0 0,0-2 0 0 0,0 0 0 0 0,0-1-1 0 0,0-1 1 0 0,0-1 0 0 0,0-2-1 0 0,27-8 1 0 0,-6 0-4183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1:07.7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178 359 2732 0 0,'11'-29'4285'0'0,"-3"3"-1843"0"0,2 1-1 0 0,1 0 1 0 0,24-39 0 0 0,-28 52-1895 0 0,-6 10-497 0 0,0 0 0 0 0,0 1 1 0 0,0-1-1 0 0,0 0 0 0 0,0 1 0 0 0,1-1 0 0 0,-1 1 0 0 0,0-1 0 0 0,1 1 0 0 0,2-2 0 0 0,-3 2 42 0 0,0 24 448 0 0,0-18-450 0 0,-1 1 0 0 0,0-1 0 0 0,0 1 0 0 0,0 0 0 0 0,-1-1 0 0 0,-1 6 0 0 0,-88 293 1195 0 0,10-43-1029 0 0,48-131-158 0 0,-37 127 468 0 0,64-248 631 0 0,7-34-1024 0 0,9-44-341 0 0,-11 67 215 0 0,189-981 2133 0 0,-188 973-2085 0 0,1 0 1 0 0,1 1 0 0 0,0-1-1 0 0,0 1 1 0 0,1 0 0 0 0,0 0 0 0 0,1 0-1 0 0,9-14 1 0 0,-13 22-90 0 0,0 1 0 0 0,0-1 0 0 0,0 0 0 0 0,1 0 0 0 0,-1 0 0 0 0,0 1 1 0 0,1-1-1 0 0,-1 0 0 0 0,0 1 0 0 0,1-1 0 0 0,-1 1 0 0 0,1 0 0 0 0,-1-1 0 0 0,1 1 0 0 0,-1 0 0 0 0,1 0 0 0 0,-1 0 0 0 0,1 0 0 0 0,-1 0 1 0 0,3 1-1 0 0,0 0 2 0 0,-1 0 0 0 0,0 0 1 0 0,1 1-1 0 0,-1-1 0 0 0,0 1 1 0 0,0 0-1 0 0,0 0 1 0 0,4 3-1 0 0,3 4 18 0 0,-1 0-1 0 0,0 1 1 0 0,12 16 0 0 0,9 16-5 0 0,-3 1-1 0 0,31 63 1 0 0,32 99 47 0 0,-45-98-55 0 0,57 149 64 0 0,-43-103-76 0 0,-43-114-393 0 0,16 40-1938 0 0,-10-30-4566 0 0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6:47.3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 42 1560 0 0,'-16'-7'2376'0'0,"4"2"-551"0"0,1 1 707 0 0,-7-4-920 0 0,5 1-624 0 0,1 1-436 0 0,2 1-604 0 0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6:48.1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 87 524 0 0,'0'0'1157'0'0,"-10"-26"8315"0"0,10 26-9272 0 0,-1-1 1 0 0,1 1-1 0 0,0-1 0 0 0,-1 0 0 0 0,1 1 1 0 0,-1-1-1 0 0,1 1 0 0 0,-1-1 0 0 0,1 1 1 0 0,-1 0-1 0 0,0-1 0 0 0,1 1 1 0 0,-1-1-1 0 0,1 1 0 0 0,-1 0 0 0 0,0 0 1 0 0,1-1-1 0 0,-1 1 0 0 0,0 0 1 0 0,1 0-1 0 0,-1 0 0 0 0,0 0 0 0 0,0 0 1 0 0,1-1-1 0 0,-1 1 0 0 0,0 1 0 0 0,-8 1-401 0 0,8-1 236 0 0,-24 20 101 0 0,17-12-65 0 0,1 1 0 0 0,1 0 0 0 0,0 0 0 0 0,0 0 0 0 0,1 1 0 0 0,0 0 0 0 0,1 0 0 0 0,0 0 0 0 0,1 1 0 0 0,0-1 0 0 0,1 1 0 0 0,-1 20 0 0 0,2-16-19 0 0,0 0-1 0 0,1 0 1 0 0,1 0-1 0 0,1 0 1 0 0,0 0 0 0 0,1 0-1 0 0,1 0 1 0 0,10 29 0 0 0,-11-39-51 0 0,0 0 1 0 0,0 0 0 0 0,1 0-1 0 0,-1 0 1 0 0,1-1 0 0 0,0 1 0 0 0,1-1-1 0 0,0 0 1 0 0,-1 0 0 0 0,2-1-1 0 0,-1 0 1 0 0,0 1 0 0 0,1-2 0 0 0,0 1-1 0 0,0-1 1 0 0,0 0 0 0 0,8 3-1 0 0,-11-5-38 0 0,1 0 1 0 0,0 0-1 0 0,0 0 0 0 0,0-1 0 0 0,0 0 0 0 0,0 0 0 0 0,1 0 0 0 0,-1 0 0 0 0,0 0 0 0 0,0-1 0 0 0,0 0 0 0 0,-1 0 0 0 0,1 0 0 0 0,0 0 0 0 0,0-1 0 0 0,0 0 0 0 0,-1 1 0 0 0,1-1 0 0 0,-1 0 0 0 0,1-1 0 0 0,-1 1 0 0 0,0-1 0 0 0,0 1 0 0 0,0-1 0 0 0,0 0 0 0 0,-1 0 0 0 0,1 0 0 0 0,-1-1 0 0 0,4-5 1 0 0,0-1-18 0 0,0-1 0 0 0,0-1 0 0 0,-1 1 0 0 0,-1-1 0 0 0,0 0 0 0 0,0 0 0 0 0,-1 0 0 0 0,2-16 0 0 0,-3 0 335 0 0,0 1 0 0 0,-3-48 0 0 0,-1 59-131 0 0,0-1 0 0 0,0 1 0 0 0,-7-17 0 0 0,7 25-132 0 0,0 1 1 0 0,-1 0-1 0 0,0 0 1 0 0,0 1-1 0 0,-1-1 1 0 0,1 1-1 0 0,-2-1 1 0 0,1 1-1 0 0,-1 0 1 0 0,-7-6-1 0 0,9 8-25 0 0,-1 1-1 0 0,-1-1 0 0 0,1 1 1 0 0,0 1-1 0 0,-1-1 0 0 0,0 1 1 0 0,1-1-1 0 0,-1 1 0 0 0,-6-1 1 0 0,9 2-4 0 0,0 1 9 0 0,-7-3-8 0 0,-4 0-61 0 0,10 2 65 0 0,-1-1-1 0 0,0 1 1 0 0,1 1-1 0 0,-1-1 1 0 0,0 1-1 0 0,0-1 1 0 0,-4 1-1 0 0,6 1-65 0 0,0-1 0 0 0,0 1 0 0 0,1-1 0 0 0,-1 1 0 0 0,0 0 0 0 0,1 0 0 0 0,-1-1 0 0 0,0 1 0 0 0,1 1 0 0 0,-1-1 0 0 0,1 0 0 0 0,0 0 0 0 0,-1 0 0 0 0,1 1 0 0 0,0-1 0 0 0,0 1 0 0 0,0-1 0 0 0,0 1 0 0 0,-1 1 0 0 0,-11 32-5216 0 0,9-22 1272 0 0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7:50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31 171 2084 0 0,'-30'-169'12666'0'0,"29"167"-12512"0"0,15 241 3514 0 0,41 597 1632 0 0,-48-785-5076 0 0,-2-18-979 0 0,2 51 0 0 0,-23-119-5698 0 0,-2-6-1662 0 0,9 24 2501 0 0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7:51.1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46 104 860 0 0,'0'0'1776'0'0,"-1"-13"835"0"0,-4-4-540 0 0,5 15-1563 0 0,-19-35 3058 0 0,18 36-3288 0 0,-18-32 3111 0 0,19 39-3219 0 0,0 0 1 0 0,1 0-1 0 0,-1 0 1 0 0,1-1-1 0 0,0 1 1 0 0,1 0-1 0 0,0 0 1 0 0,0 0-1 0 0,0-1 1 0 0,0 1-1 0 0,5 6 1 0 0,2 9 249 0 0,74 201 1403 0 0,84 209-176 0 0,-143-370-1438 0 0,-7-15 383 0 0,3-1 0 0 0,26 46 1 0 0,-46-91-549 0 0,1 1 1 0 0,-1 0 0 0 0,0-1-1 0 0,1 1 1 0 0,-1 0-1 0 0,0 0 1 0 0,1-1-1 0 0,-1 1 1 0 0,1-1 0 0 0,-1 1-1 0 0,1 0 1 0 0,-1-1-1 0 0,1 1 1 0 0,0-1-1 0 0,-1 1 1 0 0,1-1 0 0 0,0 0-1 0 0,-1 1 1 0 0,1-1-1 0 0,0 1 1 0 0,-1-1 0 0 0,1 0-1 0 0,0 0 1 0 0,0 0-1 0 0,0 1 1 0 0,-1-1-1 0 0,1 0 1 0 0,0 0 0 0 0,0 0-1 0 0,-1 0 1 0 0,1 0-1 0 0,0 0 1 0 0,0 0-1 0 0,1-1 1 0 0,0 0-13 0 0,-1-1 0 0 0,1 1-1 0 0,0-1 1 0 0,-1 1 0 0 0,1-1 0 0 0,-1 0-1 0 0,0 1 1 0 0,1-1 0 0 0,-1 0 0 0 0,0 0-1 0 0,0 0 1 0 0,1-3 0 0 0,4-11-119 0 0,0-1 1 0 0,3-21-1 0 0,-8 37 91 0 0,23-110-382 0 0,40-158-273 0 0,-46 211 557 0 0,1 0 0 0 0,41-81 0 0 0,25-31 112 0 0,-85 170-12 0 0,0-1-1 0 0,1 1 0 0 0,-1-1 0 0 0,0 1 0 0 0,0-1 1 0 0,0 1-1 0 0,0-1 0 0 0,0 1 0 0 0,0 0 0 0 0,1-1 0 0 0,-1 1 1 0 0,0-1-1 0 0,0 1 0 0 0,1 0 0 0 0,-1-1 0 0 0,0 1 1 0 0,1 0-1 0 0,-1-1 0 0 0,0 1 0 0 0,1 0 0 0 0,-1-1 0 0 0,0 1 1 0 0,1 0-1 0 0,-1 0 0 0 0,1-1 0 0 0,-1 1 0 0 0,1 0 1 0 0,-1 0-1 0 0,0 0 0 0 0,1 0 0 0 0,-1 0 0 0 0,1 0 0 0 0,-1 0 1 0 0,1 0-1 0 0,-1 0 0 0 0,1 0 0 0 0,-1 0 0 0 0,1 0 0 0 0,-1 0 1 0 0,0 0-1 0 0,1 0 0 0 0,-1 0 0 0 0,1 0 0 0 0,-1 0 1 0 0,1 1-1 0 0,-1-1 0 0 0,0 0 0 0 0,1 0 0 0 0,-1 1 0 0 0,1-1 1 0 0,-1 0-1 0 0,0 0 0 0 0,1 1 0 0 0,-1 0 0 0 0,11 18 147 0 0,2 40 383 0 0,-3 0 0 0 0,4 74 1 0 0,0 3 12 0 0,63 285 1177 0 0,-10-143-700 0 0,-66-272-1073 0 0,6 19-1099 0 0,16 43 0 0 0,-23-67 985 0 0,1-1 0 0 0,-1 1-1 0 0,0-1 1 0 0,0 0 0 0 0,0 1 0 0 0,0-1 0 0 0,0 1 0 0 0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7:51.5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3 112 92 0 0,'-1'-4'1488'0'0,"0"0"1"0"0,1 0-1 0 0,0-1 1 0 0,0 1-1 0 0,0 0 1 0 0,0 0-1 0 0,1-6 0 0 0,2 0 39 0 0,0 0 0 0 0,0 0-1 0 0,8-14 1 0 0,-6 12 81 0 0,-4 11-1206 0 0,4-2 546 0 0,-5 2-938 0 0,0 1 0 0 0,0 0 0 0 0,1 0-1 0 0,-1 0 1 0 0,0 0 0 0 0,0 0 0 0 0,0-1 0 0 0,0 1 0 0 0,1 0-1 0 0,-1 0 1 0 0,0 0 0 0 0,0 0 0 0 0,0 0 0 0 0,1 0 0 0 0,-1 0-1 0 0,0 0 1 0 0,0 0 0 0 0,1 0 0 0 0,-1-1 0 0 0,0 1-1 0 0,0 0 1 0 0,0 0 0 0 0,1 1 0 0 0,-1-1 0 0 0,0 0 0 0 0,0 0-1 0 0,1 0 1 0 0,-1 0 0 0 0,0 0 0 0 0,0 0 0 0 0,0 0 0 0 0,1 0-1 0 0,-1 0 1 0 0,0 0 0 0 0,0 0 0 0 0,0 1 0 0 0,1-1-1 0 0,-1 0 1 0 0,0 0 0 0 0,0 0 0 0 0,0 0 0 0 0,0 1 0 0 0,0-1-1 0 0,1 0 1 0 0,-1 0 0 0 0,0 0 0 0 0,0 0 0 0 0,0 1 0 0 0,0-1-1 0 0,0 0 1 0 0,0 0 0 0 0,0 1 0 0 0,0-1 0 0 0,0 0 0 0 0,0 0-1 0 0,0 0 1 0 0,0 1 0 0 0,3 5 36 0 0,0-1 1 0 0,0 1-1 0 0,-1 0 0 0 0,0 0 1 0 0,0 0-1 0 0,0 0 1 0 0,0 9-1 0 0,2 2 19 0 0,7 21-312 0 0,1 0 0 0 0,2-1-1 0 0,2 0 1 0 0,1-2 0 0 0,22 35 0 0 0,-16-43-2649 0 0,-22-26 2490 0 0,0 0 1 0 0,0 0 0 0 0,0-1 0 0 0,1 1 0 0 0,-1 0 0 0 0,0-1 0 0 0,0 1 0 0 0,0-1 0 0 0,1 1-1 0 0,-1-1 1 0 0,0 0 0 0 0,0 1 0 0 0,1-1 0 0 0,-1 0 0 0 0,0 0 0 0 0,1 0 0 0 0,-1 0-1 0 0,0 0 1 0 0,1 0 0 0 0,-1-1 0 0 0,0 1 0 0 0,1 0 0 0 0,-1 0 0 0 0,2-2 0 0 0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7:51.8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 93 416 0 0,'-12'-16'2804'0'0,"4"4"-972"0"0,-1-1-279 0 0,-1 5-437 0 0,2-1 4 0 0,-2 0-284 0 0,1 2 636 0 0,-5-3-548 0 0,4 1-420 0 0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7:52.2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263 32 2700 0 0,'0'0'11437'0'0,"20"-10"-4225"0"0,-20 9-7148 0 0,0 0 0 0 0,-1 0-1 0 0,1 0 1 0 0,0 1 0 0 0,0-1-1 0 0,0 0 1 0 0,-1 0 0 0 0,1 1 0 0 0,0-1-1 0 0,-1 0 1 0 0,1 0 0 0 0,0 1-1 0 0,-1-1 1 0 0,1 0 0 0 0,-1 1-1 0 0,1-1 1 0 0,-1 1 0 0 0,1-1 0 0 0,-1 1-1 0 0,0-1 1 0 0,1 1 0 0 0,-1-1-1 0 0,0 1 1 0 0,1-1 0 0 0,-1 1-1 0 0,0 0 1 0 0,-1-1 0 0 0,-30-3 667 0 0,22 5-677 0 0,0 0 0 0 0,-1 1 0 0 0,1 0 1 0 0,-10 3-1 0 0,9 0-7 0 0,0 0 0 0 0,0 1-1 0 0,1 0 1 0 0,-1 0 0 0 0,2 1 0 0 0,-1 1 0 0 0,1-1 0 0 0,0 2 0 0 0,1-1 0 0 0,0 1-1 0 0,0 0 1 0 0,1 1 0 0 0,0 0 0 0 0,0 0 0 0 0,1 0 0 0 0,1 1 0 0 0,0 0 0 0 0,0 0-1 0 0,1 0 1 0 0,0 1 0 0 0,1-1 0 0 0,1 1 0 0 0,0 0 0 0 0,0 0 0 0 0,1 0-1 0 0,1 0 1 0 0,0 0 0 0 0,0 0 0 0 0,1 0 0 0 0,1 0 0 0 0,0 0 0 0 0,1-1 0 0 0,0 1-1 0 0,1 0 1 0 0,0-1 0 0 0,8 17 0 0 0,-5-15-65 0 0,0-1-1 0 0,1 0 1 0 0,0 0 0 0 0,1 0 0 0 0,1-1-1 0 0,-1 0 1 0 0,2-1 0 0 0,-1 0-1 0 0,1 0 1 0 0,1-2 0 0 0,0 1-1 0 0,0-1 1 0 0,1-1 0 0 0,13 6-1 0 0,-16-9-545 0 0,1 0 0 0 0,-1-1-1 0 0,1 0 1 0 0,0-1 0 0 0,0 0-1 0 0,0-1 1 0 0,0 0-1 0 0,12-1 1 0 0,-12 0-854 0 0,0-2 0 0 0,0 1 0 0 0,0-1 1 0 0,0-1-1 0 0,-1 0 0 0 0,0-1 0 0 0,1 0 0 0 0,18-10 0 0 0,-10 3-3932 0 0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7:52.5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3392 0 0,'9'24'26664'0'0,"-7"-21"-25345"0"0,1-2-152 0 0,9-5-942 0 0,-3-2-225 0 0,4-5-284 0 0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7:53.6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13 139 1580 0 0,'0'0'5589'0'0,"-6"-28"-205"0"0,5 25-5200 0 0,-1 1 1 0 0,2-1-1 0 0,-1 0 0 0 0,0 0 0 0 0,1 0 0 0 0,-1 1 1 0 0,1-1-1 0 0,0 0 0 0 0,0 0 0 0 0,0-5 0 0 0,1 5-119 0 0,7-17 279 0 0,-5 12-159 0 0,-3 7-59 0 0,24-34 672 0 0,-23 33-760 0 0,3 0-47 0 0,-4 2 10 0 0,1-1-1 0 0,-1 1 1 0 0,0 0 0 0 0,0 0-1 0 0,1-1 1 0 0,-1 1-1 0 0,0 0 1 0 0,0 0-1 0 0,1 0 1 0 0,-1-1-1 0 0,0 1 1 0 0,1 0 0 0 0,-1 0-1 0 0,0 0 1 0 0,0 0-1 0 0,1 0 1 0 0,-1-1-1 0 0,0 1 1 0 0,1 0 0 0 0,-1 0-1 0 0,0 0 1 0 0,1 0-1 0 0,-1 0 1 0 0,1 0-1 0 0,-1 0 1 0 0,0 0-1 0 0,1 0 1 0 0,-1 0 0 0 0,0 1-1 0 0,1-1 1 0 0,-1 0-1 0 0,0 0 1 0 0,0 0-1 0 0,1 0 1 0 0,-1 0-1 0 0,0 1 1 0 0,1-1 0 0 0,-1 0-1 0 0,0 0 1 0 0,0 0-1 0 0,1 1 1 0 0,-1-1-1 0 0,0 0 1 0 0,0 0-1 0 0,0 1 1 0 0,1-1 0 0 0,-1 0-1 0 0,0 1 1 0 0,0-1-1 0 0,0 1 1 0 0,4 9 43 0 0,-1 0-1 0 0,0 0 1 0 0,-1 0 0 0 0,0 0 0 0 0,1 21-1 0 0,3 16 2 0 0,-6-44-101 0 0,-2 23 50 0 0,2-24 5 0 0,-2 43 40 0 0,2-43-39 0 0,0 3 829 0 0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8:10.1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11 173 2228 0 0,'0'0'1747'0'0,"-5"-13"3223"0"0,4 8-4131 0 0,-1 0 0 0 0,1-1-1 0 0,0 1 1 0 0,1-1 0 0 0,0 1 0 0 0,0-8 0 0 0,0 8-662 0 0,0 3 83 0 0,5-37 1420 0 0,-5 38-1683 0 0,0 0 0 0 0,1 0 1 0 0,-1 0-1 0 0,0-1 0 0 0,0 1 0 0 0,1 0 0 0 0,-1 0 0 0 0,0 0 0 0 0,1-1 0 0 0,-1 1 0 0 0,1 0 1 0 0,0 0-1 0 0,-1 0 0 0 0,1 0 0 0 0,0 0 0 0 0,0 0 0 0 0,-1 0 0 0 0,1 0 0 0 0,0 1 0 0 0,0-1 1 0 0,0 0-1 0 0,2-1 0 0 0,-2 3 5 0 0,0-1 0 0 0,0 0 0 0 0,0 0 0 0 0,0 0 0 0 0,0 1 0 0 0,0-1 0 0 0,0 0 0 0 0,-1 1 0 0 0,1-1 0 0 0,0 1 0 0 0,0-1 0 0 0,0 1 0 0 0,0 0 0 0 0,-1-1 0 0 0,1 1 0 0 0,0 0 0 0 0,0-1 0 0 0,-1 1 0 0 0,1 0 0 0 0,-1 0 0 0 0,1 1 0 0 0,7 9 38 0 0,-1 2 1 0 0,11 23-1 0 0,-15-29-51 0 0,38 84 230 0 0,-5-10 223 0 0,49 80-1 0 0,-79-153-351 0 0,-1 0 0 0 0,1-1 0 0 0,0 1 0 0 0,0-2 0 0 0,1 1 0 0 0,0 0 0 0 0,0-1 0 0 0,1-1 0 0 0,-1 1 0 0 0,1-1 0 0 0,0-1 0 0 0,1 1 0 0 0,15 5 0 0 0,-21-10-70 0 0,0 1 1 0 0,1-1-1 0 0,-1 0 0 0 0,1 0 0 0 0,-1 0 0 0 0,1 0 0 0 0,-1-1 0 0 0,1 1 0 0 0,-1-1 0 0 0,0 0 0 0 0,1 0 0 0 0,-1 0 0 0 0,0-1 0 0 0,0 1 0 0 0,0-1 0 0 0,4-2 0 0 0,0 0-5 0 0,-1-1 1 0 0,0 1-1 0 0,0-1 0 0 0,0-1 0 0 0,8-9 0 0 0,3-9-18 0 0,-1 0-1 0 0,-1-1 1 0 0,-1 0-1 0 0,-1-1 1 0 0,-2-1-1 0 0,0 0 0 0 0,-2 0 1 0 0,-1-1-1 0 0,-2 0 1 0 0,5-32-1 0 0,-10 49-1 0 0,0 0 0 0 0,0 0 0 0 0,-1 0 0 0 0,0 0 0 0 0,-3-15 0 0 0,2 21-3 0 0,0 0 0 0 0,-1 1 0 0 0,1-1 0 0 0,-1 1 0 0 0,0 0 0 0 0,0-1 0 0 0,0 1 0 0 0,-1 0 0 0 0,1 0 0 0 0,-1 1 0 0 0,0-1 0 0 0,0 0 0 0 0,0 1 0 0 0,-8-6-1 0 0,9 7 0 0 0,0 0-1 0 0,-1 1 1 0 0,1-1-1 0 0,-1 1 1 0 0,1-1-1 0 0,-1 1 0 0 0,0 0 1 0 0,1 0-1 0 0,-1 0 1 0 0,0 0-1 0 0,0 1 1 0 0,0-1-1 0 0,0 1 0 0 0,0 0 1 0 0,0 0-1 0 0,0 0 1 0 0,0 0-1 0 0,0 0 1 0 0,-5 2-1 0 0,3-1 5 0 0,1 1-1 0 0,-1 0 1 0 0,1 0 0 0 0,0 0-1 0 0,-1 1 1 0 0,1-1-1 0 0,0 1 1 0 0,0 0 0 0 0,0 0-1 0 0,1 1 1 0 0,-5 4 0 0 0,3-2-13 0 0,-1 1 1 0 0,1 0-1 0 0,0 1 0 0 0,0-1 1 0 0,1 1-1 0 0,0 0 1 0 0,0 0-1 0 0,1 1 1 0 0,0-1-1 0 0,0 0 1 0 0,1 1-1 0 0,1 0 1 0 0,-2 9-1 0 0,3-14 19 0 0,0 0-1 0 0,0 0 0 0 0,0 0 1 0 0,0 0-1 0 0,1 0 1 0 0,0 0-1 0 0,0 0 1 0 0,0 0-1 0 0,0-1 1 0 0,1 1-1 0 0,-1 0 1 0 0,1-1-1 0 0,0 1 1 0 0,0-1-1 0 0,0 0 1 0 0,0 0-1 0 0,1 1 1 0 0,-1-2-1 0 0,1 1 0 0 0,0 0 1 0 0,0 0-1 0 0,5 3 1 0 0,-3-4 9 0 0,1 1-1 0 0,-1-1 1 0 0,1 0 0 0 0,-1-1 0 0 0,1 0 0 0 0,-1 1-1 0 0,1-2 1 0 0,0 1 0 0 0,0-1 0 0 0,-1 0 0 0 0,1 0-1 0 0,0 0 1 0 0,0-1 0 0 0,-1 0 0 0 0,7-1-1 0 0,1-2-29 0 0,-1 1-1 0 0,0-2 1 0 0,0 1-1 0 0,0-2 0 0 0,-1 0 1 0 0,1 0-1 0 0,-1-1 0 0 0,-1 0 1 0 0,1-1-1 0 0,-1 0 0 0 0,-1-1 1 0 0,12-12-1 0 0,5-10-981 0 0,-2-1-1 0 0,33-56 1 0 0,-56 86 1035 0 0,10-13-3513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1:08.1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9 110 2552 0 0,'-9'-22'6940'0'0,"12"18"-6739"0"0,0 0 1 0 0,0 1-1 0 0,0 0 0 0 0,0 0 0 0 0,1 0 1 0 0,-1 0-1 0 0,1 0 0 0 0,-1 0 0 0 0,1 1 1 0 0,0 0-1 0 0,0 0 0 0 0,0 0 0 0 0,1 0 1 0 0,6-1-1 0 0,12-4-30 0 0,37-4 0 0 0,-33 6-321 0 0,110-13-4203 0 0,-118 16 2347 0 0,8-1-1934 0 0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8:10.7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75 24 0 0,'-3'-3'923'0'0,"1"-1"1"0"0,0 1-1 0 0,0 0 0 0 0,1-1 0 0 0,-1 1 1 0 0,1-1-1 0 0,-1 1 0 0 0,1-1 1 0 0,-1-4-1 0 0,2 6-299 0 0,-1-32 4058 0 0,-2 37-4661 0 0,1-1 1 0 0,1 1 0 0 0,-1-1 0 0 0,0 1-1 0 0,1 0 1 0 0,-1-1 0 0 0,1 1-1 0 0,0 0 1 0 0,0 0 0 0 0,0 0 0 0 0,0 0-1 0 0,1 0 1 0 0,-1 0 0 0 0,1 0 0 0 0,0 6-1 0 0,-3 55 229 0 0,3-63-239 0 0,0 20 85 0 0,1 0 1 0 0,1-1 0 0 0,7 30-1 0 0,-6-40-126 0 0,0 0 0 0 0,0 0 0 0 0,1 0 0 0 0,0-1 0 0 0,0 1 0 0 0,2-1 0 0 0,-1 0 0 0 0,11 13 0 0 0,-13-19-344 0 0,-1-1 0 0 0,1 0-1 0 0,0 0 1 0 0,0 0-1 0 0,0 0 1 0 0,0 0-1 0 0,0 0 1 0 0,0-1-1 0 0,1 0 1 0 0,-1 0-1 0 0,0 0 1 0 0,1 0 0 0 0,-1 0-1 0 0,1 0 1 0 0,-1-1-1 0 0,1 0 1 0 0,-1 0-1 0 0,1 0 1 0 0,-1 0-1 0 0,1 0 1 0 0,-1-1-1 0 0,1 0 1 0 0,4-1 0 0 0,8-3-3523 0 0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8:11.1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 49 2144 0 0,'-70'-43'9385'0'0,"68"42"-9130"0"0,1 1-288 0 0,1-1 0 0 0,-1 1-1 0 0,1-1 1 0 0,-1 1-1 0 0,0 0 1 0 0,1-1 0 0 0,-1 1-1 0 0,0 0 1 0 0,1 0-1 0 0,-1-1 1 0 0,0 1 0 0 0,1 0-1 0 0,-1 0 1 0 0,0 0 0 0 0,1 0-1 0 0,-1 0 1 0 0,0 0-1 0 0,1 0 1 0 0,-1 0 0 0 0,0 0-1 0 0,0 0 1 0 0,1 0-1 0 0,-1 1 1 0 0,0-1 0 0 0,1 0-1 0 0,-1 0 1 0 0,1 1-1 0 0,-1-1 1 0 0,0 0 0 0 0,1 1-1 0 0,-1-1 1 0 0,1 1-1 0 0,-1-1 1 0 0,1 1 0 0 0,-2 0-1 0 0,2 1-415 0 0,0 2-139 0 0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8:13.3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60 952 0 0,'-6'-13'7557'0'0,"0"-2"-3693"0"0,7 13-3762 0 0,0 0 1 0 0,-1 1-1 0 0,1-1 0 0 0,0 0 1 0 0,0 1-1 0 0,-1-1 0 0 0,1 1 1 0 0,1-1-1 0 0,-1 1 0 0 0,0-1 1 0 0,0 1-1 0 0,0 0 0 0 0,1 0 1 0 0,-1 0-1 0 0,1-1 0 0 0,-1 1 0 0 0,1 0 1 0 0,-1 1-1 0 0,1-1 0 0 0,0 0 1 0 0,-1 0-1 0 0,1 1 0 0 0,0-1 1 0 0,0 1-1 0 0,-1 0 0 0 0,1-1 1 0 0,0 1-1 0 0,0 0 0 0 0,2 0 0 0 0,10-1-157 0 0,0 1 0 0 0,1 1-1 0 0,13 2 1 0 0,1 0 179 0 0,135 11-2680 0 0,-126-12-4198 0 0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8:13.7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0 804 0 0,'0'0'2844'0'0,"1"11"1869"0"0,9-8-4271 0 0,-1 0-1 0 0,1-1 1 0 0,0 0-1 0 0,0-1 0 0 0,0 0 1 0 0,0 0-1 0 0,0-1 1 0 0,0-1-1 0 0,10-1 0 0 0,23 0-211 0 0,-19 2-363 0 0,145 2-1082 0 0,-54 6-4826 0 0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8:14.6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25 208 2028 0 0,'-17'-56'7868'0'0,"14"46"-7002"0"0,1 0 1 0 0,1 0-1 0 0,-1-15 1 0 0,3 21-788 0 0,0 0 1 0 0,0 0-1 0 0,0-1 0 0 0,1 1 1 0 0,0 0-1 0 0,0 1 0 0 0,0-1 1 0 0,0 0-1 0 0,0 0 0 0 0,1 1 1 0 0,0 0-1 0 0,-1-1 0 0 0,5-3 1 0 0,24-8-11 0 0,-29 14-71 0 0,0 2 9 0 0,0-1 1 0 0,0 1-1 0 0,0 0 0 0 0,0 0 0 0 0,0 0 1 0 0,0 0-1 0 0,0 0 0 0 0,0 0 0 0 0,0 0 1 0 0,-1 0-1 0 0,1 1 0 0 0,2 1 0 0 0,-1-1 28 0 0,3 7-14 0 0,-1 0 0 0 0,0 0-1 0 0,0 1 1 0 0,-1-1-1 0 0,0 1 1 0 0,0 0 0 0 0,-1 0-1 0 0,-1 0 1 0 0,0 0-1 0 0,1 12 1 0 0,4 12 0 0 0,15 69 59 0 0,21 82 520 0 0,-34-158-302 0 0,0 0 0 0 0,2 0 0 0 0,1-1 0 0 0,22 37 1 0 0,-31-57-214 0 0,2 0 1 0 0,-1-1-1 0 0,0 1 1 0 0,1-1 0 0 0,0 0-1 0 0,1-1 1 0 0,-1 1 0 0 0,1-1-1 0 0,0 0 1 0 0,0 0 0 0 0,0 0-1 0 0,0-1 1 0 0,0 0 0 0 0,1-1-1 0 0,7 3 1 0 0,-8-4-50 0 0,-1 0-1 0 0,0 0 1 0 0,0-1 0 0 0,0 1-1 0 0,1-1 1 0 0,-1 0 0 0 0,0-1 0 0 0,0 0-1 0 0,0 1 1 0 0,1-2 0 0 0,-1 1 0 0 0,0 0-1 0 0,0-1 1 0 0,-1 0 0 0 0,1 0-1 0 0,0-1 1 0 0,-1 1 0 0 0,1-1 0 0 0,-1 0-1 0 0,0 0 1 0 0,5-5 0 0 0,9-10 9 0 0,-1-1 0 0 0,0 0 1 0 0,-2-2-1 0 0,0 0 0 0 0,-1 0 1 0 0,-2-2-1 0 0,19-41 0 0 0,-16 25 361 0 0,-1-1 0 0 0,-2 0 0 0 0,-2 0-1 0 0,5-44 1 0 0,-12 67-321 0 0,-2-1 1 0 0,1 1-1 0 0,-2-1 0 0 0,-1 1 0 0 0,0-1 0 0 0,-1 1 0 0 0,0 0 1 0 0,-2-1-1 0 0,0 1 0 0 0,-11-27 0 0 0,14 42-94 0 0,0 1 0 0 0,0-1 0 0 0,0 0 0 0 0,-1 1 0 0 0,1-1 0 0 0,0 1 0 0 0,-1-1 0 0 0,1 1 0 0 0,-1 0 0 0 0,0 0 0 0 0,1-1 0 0 0,-1 1 0 0 0,0 0 0 0 0,0 1 0 0 0,1-1 0 0 0,-1 0 0 0 0,0 0 0 0 0,0 1 0 0 0,0-1 0 0 0,0 1 0 0 0,0 0 0 0 0,0-1 0 0 0,0 1 0 0 0,0 0 0 0 0,0 0 0 0 0,0 0 0 0 0,0 1 1 0 0,0-1-1 0 0,-4 1 0 0 0,0 0-11 0 0,0 1 1 0 0,0 0 0 0 0,0 0 0 0 0,0 0 0 0 0,1 0 0 0 0,-1 1 0 0 0,0 0 0 0 0,-6 5 0 0 0,5-1-24 0 0,0-1 1 0 0,1 1-1 0 0,0 0 1 0 0,0 0 0 0 0,0 1-1 0 0,1 0 1 0 0,0 0-1 0 0,1 0 1 0 0,0 0 0 0 0,0 1-1 0 0,1 0 1 0 0,0-1-1 0 0,1 1 1 0 0,-1 1 0 0 0,2-1-1 0 0,-1 0 1 0 0,1 0 0 0 0,1 0-1 0 0,0 16 1 0 0,1-19 31 0 0,-1-1 0 0 0,1 1 1 0 0,0-1-1 0 0,0 1 1 0 0,0-1-1 0 0,1 0 0 0 0,-1 1 1 0 0,1-1-1 0 0,1 0 0 0 0,-1 0 1 0 0,1-1-1 0 0,0 1 1 0 0,0 0-1 0 0,0-1 0 0 0,0 0 1 0 0,1 1-1 0 0,0-1 0 0 0,0-1 1 0 0,0 1-1 0 0,0-1 0 0 0,1 1 1 0 0,0-1-1 0 0,-1-1 1 0 0,1 1-1 0 0,0 0 0 0 0,0-1 1 0 0,0 0-1 0 0,1-1 0 0 0,-1 1 1 0 0,0-1-1 0 0,1 0 1 0 0,-1 0-1 0 0,11 0 0 0 0,-1-1-117 0 0,0 0-1 0 0,0-2 1 0 0,0 0 0 0 0,-1 0-1 0 0,1-1 1 0 0,-1-1 0 0 0,1-1-1 0 0,-1 0 1 0 0,25-13-1 0 0,4-6-1940 0 0,67-51-1 0 0,20-11-5375 0 0,-101 74 4051 0 0,-17 8 1139 0 0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8:15.0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31 1484 0 0,'-15'2'12073'0'0,"13"-34"-6529"0"0,-1 34-5539 0 0,0 1-1 0 0,0-1 1 0 0,0 1-1 0 0,0 0 1 0 0,1 0-1 0 0,-1 0 1 0 0,1 0-1 0 0,0 1 1 0 0,0-1-1 0 0,0 1 1 0 0,0-1-1 0 0,1 1 1 0 0,0 0-1 0 0,-1-1 1 0 0,1 1-1 0 0,0 5 1 0 0,-3 8-1 0 0,0 1 0 0 0,0 24 0 0 0,3-26-31 0 0,1 0 1 0 0,1-1 0 0 0,1 1-1 0 0,0-1 1 0 0,1 1 0 0 0,6 18-1 0 0,-7-27-213 0 0,1 1 0 0 0,0-1 0 0 0,1-1 0 0 0,-1 1 0 0 0,1 0-1 0 0,7 8 1 0 0,-8-12-147 0 0,0 0 0 0 0,0 0 0 0 0,0 0 0 0 0,0 0 0 0 0,0-1 0 0 0,1 0 0 0 0,-1 1 0 0 0,1-1 0 0 0,0 0 0 0 0,-1-1 0 0 0,1 1 0 0 0,6 1 0 0 0,12-2-4987 0 0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2:48:15.5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22 892 0 0,'-9'-8'6741'0'0,"9"8"-6717"0"0,-17-10 3639 0 0,11 7-2013 0 0,10 6-2126 0 0,-3-2 428 0 0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3:34.8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1258 78 3036 0 0,'33'-52'18493'0'0,"-34"51"-18431"0"0,0-1-58 0 0,0 1 0 0 0,0 0 0 0 0,0 0-1 0 0,0 0 1 0 0,0 0 0 0 0,0 0 0 0 0,0 1 0 0 0,0-1-1 0 0,-1 0 1 0 0,1 0 0 0 0,0 1 0 0 0,0-1-1 0 0,-1 1 1 0 0,1-1 0 0 0,0 1 0 0 0,-1 0 0 0 0,1-1-1 0 0,-1 1 1 0 0,1 0 0 0 0,0 0 0 0 0,-1 0-1 0 0,-1 0 1 0 0,-2 0 1 0 0,-61-7-73 0 0,-1 3 0 0 0,-108 9 0 0 0,86-1 54 0 0,-191 8 21 0 0,-142 3 369 0 0,361-11-76 0 0,58-4-285 0 0,-13 4-6 0 0,14-2 39 0 0,0-1 1 0 0,-1 1-1 0 0,1 0 0 0 0,0 0 1 0 0,1 0-1 0 0,-1 0 0 0 0,0 0 1 0 0,0 0-1 0 0,1 0 0 0 0,0 1 1 0 0,-1-1-1 0 0,1 0 0 0 0,0 1 0 0 0,0-1 1 0 0,0 1-1 0 0,0 0 0 0 0,1-1 1 0 0,-1 1-1 0 0,0 3 0 0 0,-8 67 769 0 0,7-53-638 0 0,-22 261 1336 0 0,13 0 0 0 0,26 304 0 0 0,1-203-402 0 0,-13-321-2078 0 0,1-23-2901 0 0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3:35.2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1 241 720 0 0,'0'-11'2958'0'0,"0"0"-1"0"0,1 0 1 0 0,0 0-1 0 0,4-14 1 0 0,-4 21-2675 0 0,0 1 1 0 0,0 0-1 0 0,1-1 0 0 0,-1 1 1 0 0,1 0-1 0 0,-1 0 0 0 0,1 0 0 0 0,0 0 1 0 0,1 0-1 0 0,-1 0 0 0 0,0 1 1 0 0,1-1-1 0 0,-1 1 0 0 0,1 0 0 0 0,0 0 1 0 0,0 0-1 0 0,4-3 0 0 0,28-11 171 0 0,0 2 0 0 0,0 1 0 0 0,1 2 0 0 0,68-13 0 0 0,154-6-2935 0 0,-206 26 1449 0 0,54-3-3169 0 0,-36 7-3429 0 0,-50 0 2501 0 0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3:35.6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0 526 2556 0 0,'0'0'2299'0'0,"22"-19"4892"0"0,-17 13-6307 0 0,0 2 199 0 0,0-1 0 0 0,0 0 0 0 0,-1 0 0 0 0,0 0 0 0 0,6-10 0 0 0,-8 12-665 0 0,0-1 1 0 0,1 0-1 0 0,0 1 1 0 0,0 0-1 0 0,0 0 1 0 0,5-5-1 0 0,4-3 1377 0 0,-11 9-1315 0 0,7-4 434 0 0,-9 22-890 0 0,-1 0 0 0 0,-6 24 0 0 0,-2 15 36 0 0,8-34-87 0 0,1-1 0 0 0,1 1 0 0 0,1-1 0 0 0,0 1 0 0 0,2-1 1 0 0,6 24-1 0 0,-7-35-327 0 0,0-1 0 0 0,1 1 1 0 0,0-1-1 0 0,0 0 0 0 0,1 0 0 0 0,0 0 1 0 0,0-1-1 0 0,1 0 0 0 0,0 1 0 0 0,0-1 1 0 0,1-1-1 0 0,0 1 0 0 0,0-1 0 0 0,1 0 1 0 0,-1-1-1 0 0,1 1 0 0 0,8 4 0 0 0,14-1-3376 0 0,-9-10-1944 0 0,-3-5-1640 0 0</inkml:trace>
  <inkml:trace contextRef="#ctx0" brushRef="#br0" timeOffset="1">208 55 2300 0 0,'-21'-14'3165'0'0,"1"2"-865"0"0,5 3-640 0 0,-1 4-536 0 0,3-2-344 0 0,-3 3 244 0 0,-3 1-620 0 0,-1 3-600 0 0,11 9-1264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1:09.1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31 101 584 0 0,'-29'-15'17436'0'0,"28"12"-17370"0"0,1-5 262 0 0,24-6-244 0 0,11 2-1081 0 0,1 2-1 0 0,1 1 1 0 0,-1 2 0 0 0,58-4 0 0 0,-26 3-3333 0 0,-43 6 1355 0 0,-1 0-828 0 0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3:35.9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58 151 3572 0 0,'-8'-27'5277'0'0,"2"7"-1830"0"0,0 0 0 0 0,2 0-1 0 0,0 0 1 0 0,-1-23 0 0 0,5 43-3428 0 0,0 0 0 0 0,0 0 0 0 0,0 0 0 0 0,0 0 0 0 0,0 0 0 0 0,0 0 0 0 0,0 0 0 0 0,0 0 0 0 0,0 0 0 0 0,0 0 1 0 0,-1 0-1 0 0,1 0 0 0 0,0 0 0 0 0,0 0 0 0 0,0 0 0 0 0,0 0 0 0 0,0 0 0 0 0,0 0 0 0 0,-2 14 155 0 0,-2 22-18 0 0,-3 119-4 0 0,-4 145-105 0 0,12-205 103 0 0,16 109-1 0 0,-12-160-188 0 0,22 122 193 0 0,-22-144-755 0 0,1-1 1 0 0,0 0-1 0 0,2 0 0 0 0,1 0 0 0 0,15 26 0 0 0,-22-44 220 0 0,0 0 0 0 0,0 0 0 0 0,0 0 0 0 0,0 0 0 0 0,0-1 0 0 0,1 1 0 0 0,-1-1 0 0 0,1 1 0 0 0,-1-1 0 0 0,1 0 0 0 0,0 0 0 0 0,4 2 0 0 0,-5-3-291 0 0,1-1-1 0 0,-1 1 0 0 0,0-1 0 0 0,0 1 1 0 0,1-1-1 0 0,-1 0 0 0 0,0 1 1 0 0,1-1-1 0 0,-1-1 0 0 0,0 1 0 0 0,1 0 1 0 0,2-1-1 0 0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3:36.3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99 181 2884 0 0,'-18'-69'10541'0'0,"11"47"-4941"0"0,-6-40 0 0 0,8 34-3737 0 0,5 44-1828 0 0,3 21-105 0 0,-2 0 1 0 0,-2 1-1 0 0,-8 56 0 0 0,5-61 50 0 0,-5 54-121 0 0,-25 289-156 0 0,31-291 279 0 0,4 1-1 0 0,16 118 1 0 0,-12-171-237 0 0,1 0-1 0 0,17 47 1 0 0,-19-69-150 0 0,0 0-1 0 0,1 0 1 0 0,0 0-1 0 0,0-1 1 0 0,2 0-1 0 0,-1 0 1 0 0,1 0 0 0 0,0-1-1 0 0,1 0 1 0 0,14 12-1 0 0,-19-18-90 0 0,1-1-1 0 0,0 1 0 0 0,0-1 1 0 0,0 0-1 0 0,0 0 0 0 0,0 0 1 0 0,9 2-1 0 0,17-2-6425 0 0,-11-5-284 0 0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3:36.6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126 198 2960 0 0,'-37'-18'3938'0'0,"28"15"-2924"0"0,1-1-1 0 0,1 1 0 0 0,-1-1 0 0 0,0-1 0 0 0,1 1 1 0 0,0-1-1 0 0,0 0 0 0 0,0-1 0 0 0,1 0 0 0 0,-8-8 1 0 0,14 13-968 0 0,0 0 1 0 0,0 1-1 0 0,0-1 1 0 0,0 0-1 0 0,0 0 1 0 0,0 0 0 0 0,0 1-1 0 0,0-1 1 0 0,0 0-1 0 0,0 0 1 0 0,0 1-1 0 0,1-1 1 0 0,-1 0-1 0 0,0 1 1 0 0,0-1 0 0 0,1 0-1 0 0,-1 0 1 0 0,0 1-1 0 0,1-1 1 0 0,-1 1-1 0 0,1-1 1 0 0,-1 0-1 0 0,1 1 1 0 0,-1-1 0 0 0,1 1-1 0 0,0-1 1 0 0,-1 1-1 0 0,1-1 1 0 0,-1 1-1 0 0,1 0 1 0 0,1-1-1 0 0,20-13 389 0 0,2 4-742 0 0,1 1 0 0 0,0 1 1 0 0,48-9-1 0 0,81-3-3060 0 0,-124 16 2582 0 0,144-10-6643 0 0,-117 11 2671 0 0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3:37.1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2 315 1084 0 0,'0'4'1026'0'0,"-1"0"0"0"0,1 0 0 0 0,-1 0-1 0 0,1 1 1 0 0,0-1 0 0 0,1 0 0 0 0,-1 0 0 0 0,1 1-1 0 0,0-1 1 0 0,1 4 0 0 0,13 10 3259 0 0,13-5-3336 0 0,-15-11-910 0 0,-1 0-1 0 0,1-1 1 0 0,-1 0 0 0 0,1-1 0 0 0,0 0 0 0 0,-1-1 0 0 0,1-1 0 0 0,-1 0 0 0 0,20-5-1 0 0,-14 1-22 0 0,0 0 0 0 0,0 0 0 0 0,-1-2 0 0 0,0 0 0 0 0,-1-1 0 0 0,17-11 0 0 0,-26 14 200 0 0,-1 0 0 0 0,1 0 0 0 0,-1 0 0 0 0,-1-1-1 0 0,1 0 1 0 0,-1 0 0 0 0,0-1 0 0 0,-1 1 0 0 0,1-1-1 0 0,-2 0 1 0 0,1 0 0 0 0,-1-1 0 0 0,0 1 0 0 0,-1-1-1 0 0,0 1 1 0 0,2-15 0 0 0,-3 15-117 0 0,-1 0 1 0 0,1 0-1 0 0,-1-1 0 0 0,0 1 0 0 0,-1 0 1 0 0,0 0-1 0 0,-1 0 0 0 0,1 0 0 0 0,-1 0 1 0 0,-1 0-1 0 0,0 0 0 0 0,0 0 0 0 0,0 1 1 0 0,-1 0-1 0 0,0-1 0 0 0,-1 2 0 0 0,-9-13 0 0 0,12 16-102 0 0,0 1 0 0 0,-1 0 0 0 0,0 0 0 0 0,1 0-1 0 0,-1 0 1 0 0,0 0 0 0 0,0 1 0 0 0,0-1-1 0 0,0 1 1 0 0,0 0 0 0 0,0-1 0 0 0,-1 2 0 0 0,1-1-1 0 0,0 0 1 0 0,-1 1 0 0 0,-4-1 0 0 0,2 1-4 0 0,0 1 1 0 0,-1-1 0 0 0,1 1-1 0 0,0 0 1 0 0,0 1-1 0 0,0 0 1 0 0,0 0 0 0 0,-8 3-1 0 0,2 1-13 0 0,0 1 0 0 0,0 0-1 0 0,1 1 1 0 0,0 0-1 0 0,0 0 1 0 0,1 1 0 0 0,-13 15-1 0 0,14-13-39 0 0,1 0 0 0 0,1 1 0 0 0,0-1 0 0 0,1 1 0 0 0,0 1 0 0 0,1-1 0 0 0,0 1-1 0 0,1 0 1 0 0,1 0 0 0 0,0 1 0 0 0,0-1 0 0 0,2 1 0 0 0,-1-1 0 0 0,2 1 0 0 0,0-1 0 0 0,0 1 0 0 0,1 0 0 0 0,1-1 0 0 0,1 0-1 0 0,6 23 1 0 0,-5-23 1 0 0,0 0-1 0 0,1-1 0 0 0,0 0 0 0 0,1 0 0 0 0,1-1 0 0 0,0 1 0 0 0,0-1 0 0 0,1-1 1 0 0,0 1-1 0 0,1-1 0 0 0,0-1 0 0 0,1 0 0 0 0,0 0 0 0 0,0-1 0 0 0,1 0 0 0 0,0-1 1 0 0,1 0-1 0 0,-1-1 0 0 0,1 0 0 0 0,0-1 0 0 0,17 5 0 0 0,-16-7 56 0 0,-1-1-1 0 0,1 0 1 0 0,0-1-1 0 0,-1-1 1 0 0,1 0-1 0 0,0 0 1 0 0,0-2 0 0 0,-1 1-1 0 0,1-2 1 0 0,-1 1-1 0 0,0-2 1 0 0,1 0-1 0 0,-1 0 1 0 0,-1-1-1 0 0,22-13 1 0 0,-9 4 271 0 0,-1-1 1 0 0,-1-2-1 0 0,-1 0 1 0 0,0-1 0 0 0,-1-1-1 0 0,21-28 1 0 0,-13 10 698 0 0,-2-1 1 0 0,25-49 0 0 0,32-47 1055 0 0,-81 130-2047 0 0,1 1-1 0 0,-1 0 0 0 0,1 0 1 0 0,-1 0-1 0 0,1 0 0 0 0,0 1 1 0 0,0-1-1 0 0,0 1 0 0 0,1 0 1 0 0,-1-1-1 0 0,1 2 0 0 0,-1-1 1 0 0,1 0-1 0 0,-1 1 0 0 0,1-1 1 0 0,0 1-1 0 0,0 0 0 0 0,0 0 1 0 0,0 1-1 0 0,-1-1 0 0 0,1 1 1 0 0,0 0-1 0 0,0 0 0 0 0,0 0 1 0 0,0 1-1 0 0,0-1 0 0 0,0 1 1 0 0,0 0-1 0 0,6 2 0 0 0,3 3-226 0 0,-1 0 1 0 0,1 0-1 0 0,-2 1 0 0 0,1 1 1 0 0,-1 0-1 0 0,0 1 0 0 0,13 13 1 0 0,0 1-115 0 0,-1 1 1 0 0,-1 1-1 0 0,-1 1 1 0 0,29 47-1 0 0,-42-59 347 0 0,0 1-1 0 0,-1 0 1 0 0,-1 0-1 0 0,0 0 0 0 0,-1 1 1 0 0,0-1-1 0 0,-1 1 1 0 0,-1 0-1 0 0,-1 1 1 0 0,0-1-1 0 0,-1 26 0 0 0,-1-41 47 0 0,-6 31 1283 0 0,6-32-1240 0 0,0 1 0 0 0,-1 0 0 0 0,1-1 0 0 0,0 1 0 0 0,-1-1 0 0 0,1 1 0 0 0,-1-1 0 0 0,1 1 0 0 0,0-1 1 0 0,-1 1-1 0 0,0-1 0 0 0,1 1 0 0 0,-1-1 0 0 0,1 1 0 0 0,-1-1 0 0 0,1 0 0 0 0,-1 1 0 0 0,0-1 0 0 0,1 0 0 0 0,-1 0 1 0 0,0 1-1 0 0,1-1 0 0 0,-1 0 0 0 0,0 0 0 0 0,1 0 0 0 0,-1 0 0 0 0,0 0 0 0 0,1 0 0 0 0,-1 0 0 0 0,0 0 0 0 0,0 0 1 0 0,1 0-1 0 0,-1 0 0 0 0,0-1 0 0 0,1 1 0 0 0,-1 0 0 0 0,0-1 0 0 0,0 0-29 0 0,0 0-1 0 0,0 0 1 0 0,0 0-1 0 0,0-1 1 0 0,0 1-1 0 0,1 0 1 0 0,-1 0-1 0 0,1-1 1 0 0,-1 1-1 0 0,1-1 1 0 0,-1 1-1 0 0,1 0 0 0 0,0-1 1 0 0,-1 1-1 0 0,1-1 1 0 0,0 1-1 0 0,0-1 1 0 0,0 1-1 0 0,1 0 1 0 0,-1-3-1 0 0,0 2 42 0 0,1-24-152 0 0,2 0 1 0 0,0 0-1 0 0,1 0 0 0 0,2 1 0 0 0,1-1 1 0 0,19-46-1 0 0,-15 47-515 0 0,1 1-1 0 0,1 0 1 0 0,1 0 0 0 0,1 2-1 0 0,1 0 1 0 0,29-31-1 0 0,-33 41-240 0 0,1 2-1 0 0,0-1 0 0 0,1 2 1 0 0,0-1-1 0 0,0 2 1 0 0,1 0-1 0 0,20-8 0 0 0,-2 5-2391 0 0,0 0-1 0 0,49-8 1 0 0,-47 13-1037 0 0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3:37.5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612 1 3068 0 0,'12'5'14843'0'0,"-36"-3"-14620"0"0,0 2-1 0 0,0 0 1 0 0,0 1 0 0 0,0 2-1 0 0,1 0 1 0 0,0 1 0 0 0,1 2-1 0 0,-37 20 1 0 0,56-28-274 0 0,0 0 0 0 0,0-1 0 0 0,1 2 0 0 0,-1-1 0 0 0,1 0 0 0 0,-1 0 0 0 0,1 1 0 0 0,0 0 0 0 0,0-1 0 0 0,0 1 0 0 0,0 0 0 0 0,0 0-1 0 0,1 0 1 0 0,-1 0 0 0 0,1 0 0 0 0,0 0 0 0 0,0 1 0 0 0,-1 4 0 0 0,1-4-43 0 0,1 0 1 0 0,1 1-1 0 0,-1-1 0 0 0,0 0 1 0 0,1 1-1 0 0,0-1 0 0 0,0 0 1 0 0,0 1-1 0 0,1-1 0 0 0,-1 0 0 0 0,1 0 1 0 0,4 6-1 0 0,6 8-262 0 0,1 0 0 0 0,1-1 0 0 0,1 0 1 0 0,27 23-1 0 0,-28-27 295 0 0,31 28-205 0 0,31 32 81 0 0,-66-63 379 0 0,-2 0-1 0 0,1 1 1 0 0,-1 0 0 0 0,-1 1-1 0 0,9 17 1 0 0,-14-24-36 0 0,0-1 0 0 0,-1 0 0 0 0,1 1 0 0 0,-1-1 0 0 0,0 1 0 0 0,-1-1-1 0 0,1 1 1 0 0,-1-1 0 0 0,0 1 0 0 0,0 0 0 0 0,0-1 0 0 0,-1 1 0 0 0,1-1 0 0 0,-3 8 0 0 0,1-5 40 0 0,-1-1 0 0 0,0 1 0 0 0,0-1-1 0 0,-1 0 1 0 0,1 0 0 0 0,-1 0 0 0 0,-1 0 0 0 0,-7 8 0 0 0,-6 2 257 0 0,1-1-1 0 0,-2-1 0 0 0,0 0 1 0 0,-36 18-1 0 0,-12 3-381 0 0,-127 47 1 0 0,102-53-3997 0 0,0-8-4828 0 0,57-15 662 0 0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3:38.1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53 637 1508 0 0,'-38'5'8170'0'0,"23"-3"-5970"0"0,26 1-753 0 0,7-1-706 0 0,0 0-1 0 0,0-2 1 0 0,28-2-1 0 0,2 0-79 0 0,2508-121 4322 0 0,-4-109-4665 0 0,-1845 164 165 0 0,1919-128-126 0 0,-2426 188-295 0 0,137-10-2356 0 0,-320 16-2775 0 0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3:43.0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301 531 2820 0 0,'26'-59'6184'0'0,"13"-28"-1222"0"0,-8 16-684 0 0,-24 64-3593 0 0,-4 17-501 0 0,-3 19-70 0 0,-10 35 45 0 0,-2-1 0 0 0,-30 89-1 0 0,16-62-61 0 0,-143 474 946 0 0,39-134 989 0 0,113-375-1143 0 0,16-54-745 0 0,8-18-349 0 0,90-279-1338 0 0,-13 35 978 0 0,283-663 5086 0 0,-245 689-2675 0 0,-121 233-1850 0 0,0 0 0 0 0,0 0 0 0 0,1 0 0 0 0,-1 0 0 0 0,0 0 0 0 0,1 0 0 0 0,-1 0 0 0 0,1 1 0 0 0,0-1 0 0 0,-1 1 0 0 0,1-1 1 0 0,0 1-1 0 0,0-1 0 0 0,0 1 0 0 0,0 0 0 0 0,0 0 0 0 0,0 0 0 0 0,1 0 0 0 0,2-1 0 0 0,-4 2 1 0 0,1 0-1 0 0,0 0 1 0 0,-1 0 0 0 0,1 1 0 0 0,0-1 0 0 0,-1 0-1 0 0,1 1 1 0 0,-1-1 0 0 0,1 1 0 0 0,0-1-1 0 0,-1 1 1 0 0,1 0 0 0 0,-1-1 0 0 0,1 1-1 0 0,-1 0 1 0 0,0 0 0 0 0,1 0 0 0 0,-1 0 0 0 0,0 1-1 0 0,0-1 1 0 0,0 0 0 0 0,0 0 0 0 0,0 1-1 0 0,0-1 1 0 0,0 1 0 0 0,0-1 0 0 0,0 0-1 0 0,0 3 1 0 0,24 53 20 0 0,-2 1 0 0 0,-2 1 0 0 0,16 77 0 0 0,-14-47 73 0 0,145 552 73 0 0,-161-615-144 0 0,23 91 190 0 0,80 199 0 0 0,-108-312-245 0 0,5 13-835 0 0,1-1 0 0 0,1 0 0 0 0,20 30 1 0 0,-27-45 446 0 0,-1 0 0 0 0,0 0 0 0 0,1 0 0 0 0,-1-1 0 0 0,1 1 0 0 0,0 0 0 0 0,-1-1 0 0 0,1 1 0 0 0,-1-1 0 0 0,1 0 0 0 0,0 1 0 0 0,2-1-1 0 0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3:43.4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84 1168 0 0,'-72'-14'16785'0'0,"72"14"-16675"0"0,0-1 0 0 0,0 1 1 0 0,-1-1-1 0 0,14-6 1729 0 0,28-6-141 0 0,142 1 3991 0 0,86-6-5852 0 0,-170 10-2296 0 0,4 2-2070 0 0,-35 2-5429 0 0,-49 4 1851 0 0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3:44.0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669 145 1720 0 0,'12'-35'4840'0'0,"-11"32"-4456"0"0,1 0-1 0 0,-1 0 1 0 0,1 0-1 0 0,-1-1 0 0 0,0 1 1 0 0,0 0-1 0 0,-1-1 0 0 0,1 1 1 0 0,-1-1-1 0 0,1 1 1 0 0,-1-1-1 0 0,0 1 0 0 0,0-1 1 0 0,-1 1-1 0 0,1-1 0 0 0,-1 1 1 0 0,0 0-1 0 0,0-1 1 0 0,0 1-1 0 0,-2-5 0 0 0,0 5-124 0 0,-1 0 0 0 0,1 0 0 0 0,-1 1-1 0 0,1 0 1 0 0,-1 0 0 0 0,0 0 0 0 0,0 0 0 0 0,0 1-1 0 0,0-1 1 0 0,0 1 0 0 0,0 0 0 0 0,0 0 0 0 0,-6 0-1 0 0,-15-3 202 0 0,1 2 0 0 0,-1 0 0 0 0,0 2 0 0 0,0 1 0 0 0,1 1 0 0 0,-1 1 0 0 0,-39 9-1 0 0,31-3-298 0 0,1 1-1 0 0,0 2 1 0 0,1 1-1 0 0,0 1 1 0 0,-30 19-1 0 0,47-24-97 0 0,1 0-1 0 0,0 1 0 0 0,0 1 1 0 0,1 0-1 0 0,0 0 1 0 0,1 1-1 0 0,0 1 1 0 0,1 0-1 0 0,1 0 1 0 0,0 1-1 0 0,-10 20 1 0 0,15-25-44 0 0,1-1 0 0 0,0 1 0 0 0,0 0 0 0 0,0 0 0 0 0,2 1 1 0 0,-1-1-1 0 0,1 0 0 0 0,0 1 0 0 0,1-1 0 0 0,0 1 1 0 0,0-1-1 0 0,1 0 0 0 0,0 1 0 0 0,1-1 0 0 0,0 0 0 0 0,1 0 1 0 0,0 0-1 0 0,0 0 0 0 0,1 0 0 0 0,0-1 0 0 0,5 9 1 0 0,2-2-111 0 0,0 0 0 0 0,1-1 1 0 0,0-1-1 0 0,1 0 1 0 0,1 0-1 0 0,0-1 0 0 0,1-1 1 0 0,0-1-1 0 0,0 0 1 0 0,1-1-1 0 0,1 0 1 0 0,20 7-1 0 0,-6-4-464 0 0,0-1 0 0 0,1-2 0 0 0,1-1-1 0 0,0-2 1 0 0,63 5 0 0 0,-58-10-612 0 0,0-2 0 0 0,-1-1 0 0 0,1-2 0 0 0,-1-1 0 0 0,0-3 0 0 0,-1 0 0 0 0,1-3 0 0 0,-2-1 0 0 0,0-1 0 0 0,39-21 0 0 0,-20 3-3131 0 0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3:44.4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109 233 1332 0 0,'-11'-74'9897'0'0,"-18"-82"3922"0"0,28 154-13509 0 0,1 2-301 0 0,-1 0 0 0 0,0 0-1 0 0,1 1 1 0 0,-1-1 0 0 0,0 0-1 0 0,1 1 1 0 0,-1-1 0 0 0,1 1-1 0 0,-1-1 1 0 0,0 0 0 0 0,1 1-1 0 0,-1-1 1 0 0,1 1 0 0 0,-1 0-1 0 0,1-1 1 0 0,0 1 0 0 0,-1-1-1 0 0,1 1 1 0 0,-1 0-1 0 0,1-1 1 0 0,0 1 0 0 0,0 0-1 0 0,-1-1 1 0 0,1 2 0 0 0,-6 21-2 0 0,5-18-16 0 0,-17 90-964 0 0,4 0-1 0 0,-3 190 1 0 0,49 190-565 0 0,-28-436 1349 0 0,2 0 0 0 0,2 0 0 0 0,2 0 0 0 0,1-2 0 0 0,18 41 0 0 0,-27-72-93 0 0,1-1 0 0 0,0 0 0 0 0,0 0 1 0 0,0 0-1 0 0,0-1 0 0 0,5 5 0 0 0,10 3-2884 0 0,5-10-3525 0 0,-10-6 944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1:09.7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164 18 2924 0 0,'2'-17'16526'0'0,"-13"33"-16241"0"0,-1 1 0 0 0,2 1-1 0 0,0-1 1 0 0,-11 31-1 0 0,-1-1-383 0 0,-2 3-803 0 0,-8 16-2252 0 0,9-24-5123 0 0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3:44.8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73 208 1600 0 0,'-10'-2'1700'0'0,"3"0"-411"0"0,0 0 1 0 0,0 0-1 0 0,0-1 1 0 0,1 0-1 0 0,-1 0 0 0 0,1 0 1 0 0,-10-7-1 0 0,16 9-1168 0 0,0 0-1 0 0,0-1 0 0 0,0 1 0 0 0,1 0 1 0 0,-1 0-1 0 0,0 0 0 0 0,0 0 0 0 0,1 0 1 0 0,-1 0-1 0 0,0 0 0 0 0,1 0 1 0 0,-1 0-1 0 0,1 0 0 0 0,0 0 0 0 0,-1 0 1 0 0,1 0-1 0 0,0 0 0 0 0,-1 0 1 0 0,1 0-1 0 0,0 0 0 0 0,0 1 0 0 0,0-1 1 0 0,0 0-1 0 0,1 0 0 0 0,15-8 319 0 0,1 1 0 0 0,0 0 0 0 0,0 2 0 0 0,0 0 0 0 0,23-3 0 0 0,99-12-634 0 0,-106 17 4 0 0,264-23-3114 0 0,51-7-4531 0 0,-280 23 8169 0 0,-66 10 870 0 0,37-8 9088 0 0,-54 80-9943 0 0,10-53-324 0 0,0 0 0 0 0,1 0 0 0 0,0 0-1 0 0,1 33 1 0 0,4-26-183 0 0,1 1-1 0 0,2-1 1 0 0,0 0 0 0 0,10 28-1 0 0,-10-38-340 0 0,1 0-1 0 0,0-1 1 0 0,1 0-1 0 0,1 0 1 0 0,0 0-1 0 0,1-1 1 0 0,20 24-1 0 0,-24-33-258 0 0,0 1 0 0 0,1 0 0 0 0,-1-1 0 0 0,1 0 0 0 0,0 0 0 0 0,0-1 0 0 0,0 1 0 0 0,0-1-1 0 0,9 2 1 0 0,6 1-4468 0 0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3:45.1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226 128 2876 0 0,'-29'-26'3289'0'0,"5"6"-697"0"0,-3 1-784 0 0,8 4-472 0 0,-4 2-528 0 0,3 3-284 0 0,3-1-256 0 0,1 6-120 0 0,1 0-228 0 0,1 1-148 0 0,-7 8-1736 0 0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3:45.4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2340 0 0,'0'0'19683'0'0,"14"19"-19074"0"0,-1 50-708 0 0,3-1 0 0 0,4 0 0 0 0,2-2 0 0 0,3 0 1 0 0,63 114-1 0 0,-87-177 179 0 0,0-1 1 0 0,0 1 0 0 0,1-1-1 0 0,-1 0 1 0 0,1 1-1 0 0,-1-1 1 0 0,1 0 0 0 0,0 0-1 0 0,0 0 1 0 0,0 0 0 0 0,0-1-1 0 0,0 1 1 0 0,0 0 0 0 0,1-1-1 0 0,-1 0 1 0 0,1 1-1 0 0,-1-1 1 0 0,1 0 0 0 0,-1 0-1 0 0,1-1 1 0 0,-1 1 0 0 0,1 0-1 0 0,0-1 1 0 0,-1 1 0 0 0,1-1-1 0 0,0 0 1 0 0,0 0-1 0 0,-1 0 1 0 0,1-1 0 0 0,0 1-1 0 0,-1 0 1 0 0,1-1 0 0 0,0 0-1 0 0,-1 0 1 0 0,1 0 0 0 0,-1 0-1 0 0,1 0 1 0 0,-1 0-1 0 0,1 0 1 0 0,-1-1 0 0 0,0 1-1 0 0,3-3 1 0 0,9-7-25 0 0,-1-1 1 0 0,0 0-1 0 0,0-1 1 0 0,20-28-1 0 0,-32 40-50 0 0,121-180-1575 0 0,17-20-4206 0 0,-136 196 5106 0 0,1 1 0 0 0,0 0 0 0 0,0 0 0 0 0,0 0 0 0 0,1 1 0 0 0,-1-1 0 0 0,1 1 0 0 0,0 0 0 0 0,0 0-1 0 0,0 1 1 0 0,0-1 0 0 0,10-2 0 0 0,-14 5 502 0 0,0-1-1 0 0,-1 1 1 0 0,1 0-1 0 0,0 0 1 0 0,-1 0-1 0 0,1 0 0 0 0,0 0 1 0 0,-1 0-1 0 0,1 0 1 0 0,0 0-1 0 0,-1 0 1 0 0,1 0-1 0 0,0 0 1 0 0,-1 1-1 0 0,1-1 1 0 0,-1 0-1 0 0,1 0 1 0 0,0 1-1 0 0,-1-1 0 0 0,1 0 1 0 0,0 1-1 0 0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3:45.8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37 345 1088 0 0,'6'5'1710'0'0,"0"0"0"0"0,-1 0 0 0 0,1 0 1 0 0,1-1-1 0 0,6 3 0 0 0,-10-5-1309 0 0,1-1 0 0 0,-1 0 1 0 0,0 0-1 0 0,1-1 0 0 0,-1 1 1 0 0,0-1-1 0 0,1 1 0 0 0,-1-1 0 0 0,1 0 1 0 0,-1-1-1 0 0,0 1 0 0 0,1 0 1 0 0,3-2-1 0 0,30-9 193 0 0,0-1 0 0 0,0-3 0 0 0,-1 0 1 0 0,-1-3-1 0 0,34-22 0 0 0,-50 29 499 0 0,-1 0 1 0 0,-1-1-1 0 0,0-1 1 0 0,-1-1-1 0 0,29-30 0 0 0,-43 42-1031 0 0,0-1 0 0 0,-1 1-1 0 0,1 0 1 0 0,-1-1 0 0 0,0 0-1 0 0,1 1 1 0 0,-1-1-1 0 0,0 0 1 0 0,-1 1 0 0 0,1-1-1 0 0,0 0 1 0 0,-1 0-1 0 0,0 0 1 0 0,1 0 0 0 0,-1 0-1 0 0,0 1 1 0 0,-1-1-1 0 0,1 0 1 0 0,0 0 0 0 0,-1 0-1 0 0,0 0 1 0 0,1 1-1 0 0,-1-1 1 0 0,0 0 0 0 0,-1 1-1 0 0,1-1 1 0 0,0 0-1 0 0,-1 1 1 0 0,-1-3 0 0 0,-1-1-81 0 0,0 1 0 0 0,-1-1 0 0 0,1 1 0 0 0,-1 0 0 0 0,0 1 0 0 0,0-1 0 0 0,0 1 0 0 0,-1 0 0 0 0,0 0 0 0 0,1 1 0 0 0,-9-4 0 0 0,0 2-73 0 0,0 1 0 0 0,-1 0 0 0 0,1 1 1 0 0,-1 0-1 0 0,1 1 0 0 0,-1 1 1 0 0,0 0-1 0 0,0 1 0 0 0,0 1 0 0 0,0 0 1 0 0,1 1-1 0 0,-1 1 0 0 0,0 0 1 0 0,1 1-1 0 0,0 1 0 0 0,0 0 0 0 0,0 1 1 0 0,1 0-1 0 0,-23 14 0 0 0,26-13 36 0 0,0 0 0 0 0,0 1 0 0 0,0 0 0 0 0,1 0 0 0 0,0 1 0 0 0,1 0 0 0 0,0 0 0 0 0,0 1 0 0 0,1 0 0 0 0,0 1 0 0 0,1-1 0 0 0,0 1 0 0 0,1 1 0 0 0,0-1-1 0 0,1 1 1 0 0,0 0 0 0 0,0 0 0 0 0,2 0 0 0 0,0 0 0 0 0,0 0 0 0 0,1 1 0 0 0,0-1 0 0 0,2 23 0 0 0,2-18-23 0 0,0 0 0 0 0,2 0 0 0 0,0 0 0 0 0,0-1 0 0 0,2 1 0 0 0,0-1 0 0 0,1-1 0 0 0,0 1-1 0 0,1-2 1 0 0,1 1 0 0 0,0-1 0 0 0,1 0 0 0 0,1-1 0 0 0,0-1 0 0 0,1 0 0 0 0,0 0 0 0 0,1-1 0 0 0,0-1 0 0 0,0 0 0 0 0,1-1 0 0 0,1-1 0 0 0,-1 0 0 0 0,1-1 0 0 0,1-1-1 0 0,-1-1 1 0 0,1 0 0 0 0,0-1 0 0 0,0 0 0 0 0,0-2 0 0 0,34 2 0 0 0,-30-5-613 0 0,0 0-1 0 0,0-2 1 0 0,0 0-1 0 0,0-1 0 0 0,-1-1 1 0 0,0-1-1 0 0,20-9 1 0 0,-17 6-1597 0 0,-1-2 0 0 0,-1-1 1 0 0,24-17-1 0 0,-21 11-3694 0 0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3:46.4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158 510 2228 0 0,'-39'-1'4249'0'0,"18"0"-2405"0"0,-36 4 1 0 0,17-4 2502 0 0,488-3-1193 0 0,-264-2-2556 0 0,2281-106 3249 0 0,419-110-3680 0 0,-1779 115-174 0 0,-852 75 323 0 0,-45 5-3736 0 0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4:03.5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25 624 0 0,'-11'-14'14576'0'0,"11"14"-14559"0"0,0-1-1 0 0,0 1 1 0 0,1-1-1 0 0,-1 0 1 0 0,0 1-1 0 0,0-1 1 0 0,1 1-1 0 0,-1-1 1 0 0,0 1-1 0 0,1 0 1 0 0,-1-1-1 0 0,0 1 1 0 0,1-1-1 0 0,-1 1 1 0 0,1 0-1 0 0,-1-1 1 0 0,1 1-1 0 0,-1 0 1 0 0,1-1-1 0 0,-1 1 1 0 0,1 0-1 0 0,-1 0 1 0 0,1 0-1 0 0,-1-1 1 0 0,1 1-1 0 0,-1 0 1 0 0,1 0-1 0 0,0 0 1 0 0,-1 0-1 0 0,1 0 1 0 0,0 0-1 0 0,-1 0-17 0 0,3 0 49 0 0,19 6 40 0 0,-11-1-87 0 0,-1 1 1 0 0,0 0-1 0 0,0 0 1 0 0,-1 1-1 0 0,0 0 1 0 0,0 1-1 0 0,0 0 1 0 0,-1 0-1 0 0,-1 1 1 0 0,1 0-1 0 0,8 14 0 0 0,8 15 110 0 0,29 66-1 0 0,-47-92-69 0 0,20 51 383 0 0,23 81-1 0 0,-27-74-212 0 0,1 2 230 0 0,-2 1 0 0 0,-4 0 0 0 0,10 86 0 0 0,-13-79 156 0 0,-10-59-418 0 0,0 0 1 0 0,2 37-1 0 0,-4-16-39 0 0,-1-27-70 0 0,-1-1 0 0 0,-2 28 1 0 0,-8 86 428 0 0,8-106-438 0 0,-8 115 384 0 0,16-73-124 0 0,-6-62-92 0 0,6 14-623 0 0,-6-33-3668 0 0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4:15.5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635 203 2672 0 0,'-47'-31'2976'0'0,"3"1"530"0"0,2-1 0 0 0,-44-41-1 0 0,85 72-3451 0 0,0-1-1 0 0,1 1 1 0 0,-1-1-1 0 0,0 1 1 0 0,0-1-1 0 0,1 0 1 0 0,-1 1-1 0 0,1-1 1 0 0,-1 0-1 0 0,0 0 1 0 0,1 1-1 0 0,-1-1 1 0 0,1 0-1 0 0,0 0 1 0 0,-1 0-1 0 0,1 0 1 0 0,0 1-1 0 0,-1-1 1 0 0,1 0-1 0 0,0 0 1 0 0,0 0-1 0 0,0 0 1 0 0,0 0-1 0 0,0 0 1 0 0,0 0-1 0 0,0 0 1 0 0,0 0-1 0 0,0 0 1 0 0,0 1-1 0 0,1-1 1 0 0,-1 0-1 0 0,0 0 1 0 0,1 0-1 0 0,-1 0 1 0 0,0 0-1 0 0,2-1 1 0 0,-1 1-29 0 0,0 0 0 0 0,1 1 0 0 0,-1-1 0 0 0,0 0 0 0 0,1 1 0 0 0,-1-1 0 0 0,1 1 0 0 0,-1-1 0 0 0,1 1-1 0 0,-1-1 1 0 0,1 1 0 0 0,-1 0 0 0 0,1 0 0 0 0,0 0 0 0 0,-1 0 0 0 0,1 0 0 0 0,-1 0 0 0 0,1 1 0 0 0,-1-1 0 0 0,1 0 0 0 0,2 1 0 0 0,10 5-9 0 0,-1-1-1 0 0,1 2 0 0 0,-1 0 1 0 0,-1 0-1 0 0,1 1 0 0 0,-1 1 1 0 0,0 0-1 0 0,-1 0 0 0 0,0 1 1 0 0,13 17-1 0 0,3 4-91 0 0,-3 2-1 0 0,33 55 1 0 0,-32-42 43 0 0,-1 2 0 0 0,-2 1 0 0 0,-3 0 0 0 0,-1 2 0 0 0,-3 0-1 0 0,-2 1 1 0 0,-3 0 0 0 0,-2 0 0 0 0,-2 1 0 0 0,-1 62 0 0 0,-6-44 67 0 0,-4 1-1 0 0,-4-1 0 0 0,-2 0 0 0 0,-3 0 1 0 0,-4-2-1 0 0,-2 0 0 0 0,-30 68 0 0 0,9-44 677 0 0,-3-2-1 0 0,-77 118 1 0 0,84-153 83 0 0,-3-2-1 0 0,-2-2 1 0 0,-2-2 0 0 0,-82 71-1 0 0,110-107-694 0 0,0-2 0 0 0,-1 0-1 0 0,-1-1 1 0 0,1-1 0 0 0,-36 15 0 0 0,2-10-3624 0 0,-3-9-5457 0 0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3:39.4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44 271 3656 0 0,'2'-49'10472'0'0,"0"-1"-4894"0"0,15 78-4824 0 0,-7 3-650 0 0,-1 1 1 0 0,-2 1 0 0 0,-1 0-1 0 0,3 59 1 0 0,-9-91-104 0 0,27 862 2055 0 0,-17-597-1178 0 0,-2-103-285 0 0,7 5 1607 0 0,-15-166-1837 0 0,0-24-398 0 0,-6-63-827 0 0,-52-595-892 0 0,-25 64 4137 0 0,79 580-2193 0 0,-2-6 19 0 0,1-1 1 0 0,3 1 0 0 0,1-1-1 0 0,6-53 1 0 0,-4 87-272 0 0,1 0-1 0 0,1 1 1 0 0,-1-1-1 0 0,1 1 1 0 0,1 0 0 0 0,-1-1-1 0 0,1 2 1 0 0,1-1-1 0 0,0 0 1 0 0,0 1 0 0 0,0 0-1 0 0,1 0 1 0 0,0 0 0 0 0,0 1-1 0 0,1 0 1 0 0,0 0-1 0 0,0 1 1 0 0,0 0 0 0 0,0 0-1 0 0,1 0 1 0 0,0 1 0 0 0,12-5-1 0 0,-9 6-104 0 0,0-1 1 0 0,0 1-1 0 0,1 1 0 0 0,-1 0 0 0 0,1 1 0 0 0,-1 0 0 0 0,1 1 0 0 0,-1 0 1 0 0,1 0-1 0 0,0 1 0 0 0,-1 1 0 0 0,1 0 0 0 0,-1 1 0 0 0,0 0 1 0 0,0 1-1 0 0,21 9 0 0 0,-15-4 96 0 0,-1 1 0 0 0,-1 0 0 0 0,1 1 0 0 0,-2 0 0 0 0,1 1 1 0 0,-2 1-1 0 0,1 0 0 0 0,-2 1 0 0 0,0 0 0 0 0,-1 1 0 0 0,0 1 0 0 0,-1-1 0 0 0,-1 2 1 0 0,0-1-1 0 0,7 22 0 0 0,-9-17 52 0 0,0 2 0 0 0,-1-1 0 0 0,-2 1 0 0 0,0-1 0 0 0,-2 1 0 0 0,0 0 0 0 0,-1 0 0 0 0,-2 1 0 0 0,0-1 0 0 0,-2 0 0 0 0,-10 44 0 0 0,3-29 57 0 0,-3 0 0 0 0,-1-1 0 0 0,-1 0 0 0 0,-3-1 0 0 0,-36 57 0 0 0,37-68 33 0 0,-1-1 1 0 0,0-1 0 0 0,-2-1-1 0 0,-1-1 1 0 0,0 0 0 0 0,-2-2 0 0 0,0 0-1 0 0,-34 19 1 0 0,55-36-167 0 0,0-1 0 0 0,-1 0 1 0 0,1 1-1 0 0,-1-1 0 0 0,0-1 0 0 0,1 1 0 0 0,-1 0 0 0 0,0-1 0 0 0,1 1 0 0 0,-1-1 1 0 0,0 0-1 0 0,0 1 0 0 0,-4-2 0 0 0,6 1-147 0 0,-1 0-1 0 0,1-1 1 0 0,-1 1 0 0 0,1-1 0 0 0,-1 0-1 0 0,1 1 1 0 0,0-1 0 0 0,-1 0-1 0 0,1 0 1 0 0,0 1 0 0 0,-1-1 0 0 0,1 0-1 0 0,0-1 1 0 0,-2-1 0 0 0,3 2-269 0 0,-1-1 1 0 0,1 0-1 0 0,0 0 1 0 0,-1 1-1 0 0,1-1 1 0 0,0 0-1 0 0,0 0 1 0 0,1 0-1 0 0,-1 1 1 0 0,0-1-1 0 0,1 0 1 0 0,-1 1-1 0 0,1-1 1 0 0,-1 0-1 0 0,1 1 1 0 0,0-1-1 0 0,1-3 1 0 0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3:40.3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664 384 2224 0 0,'10'7'13187'0'0,"-7"-9"-13012"0"0,1-1-1 0 0,-1 1 0 0 0,1-1 1 0 0,-1 0-1 0 0,0 0 1 0 0,0-1-1 0 0,0 1 0 0 0,-1-1 1 0 0,1 1-1 0 0,-1-1 0 0 0,0 0 1 0 0,0 0-1 0 0,0 0 0 0 0,-1 0 1 0 0,1 0-1 0 0,-1-1 0 0 0,0 1 1 0 0,0 0-1 0 0,0-8 0 0 0,1-8-222 0 0,-1-1-1 0 0,-2-39 0 0 0,-1 50 216 0 0,1 0-1 0 0,-2 0 1 0 0,1 0 0 0 0,-1 0 0 0 0,-1 1 0 0 0,0-1 0 0 0,0 1 0 0 0,-1 0-1 0 0,0 0 1 0 0,0 0 0 0 0,-1 1 0 0 0,-1 0 0 0 0,1 0 0 0 0,-1 0 0 0 0,0 1 0 0 0,-1 0-1 0 0,0 0 1 0 0,0 1 0 0 0,0 0 0 0 0,-1 0 0 0 0,0 1 0 0 0,0 1 0 0 0,0-1-1 0 0,-1 1 1 0 0,1 1 0 0 0,-1 0 0 0 0,0 0 0 0 0,0 1 0 0 0,0 0 0 0 0,0 0-1 0 0,0 1 1 0 0,-1 1 0 0 0,1 0 0 0 0,0 0 0 0 0,-1 1 0 0 0,-11 3 0 0 0,0 2-153 0 0,0 2 1 0 0,1 1-1 0 0,0 0 0 0 0,0 2 1 0 0,1 0-1 0 0,0 1 1 0 0,1 1-1 0 0,-33 29 1 0 0,27-19 27 0 0,1 2 1 0 0,1 0-1 0 0,1 2 0 0 0,1 1 1 0 0,-22 37-1 0 0,33-47-65 0 0,1 0-1 0 0,1 1 0 0 0,1 0 0 0 0,0 0 1 0 0,1 0-1 0 0,2 1 0 0 0,0 0 0 0 0,-3 40 1 0 0,6-51-28 0 0,1 0 1 0 0,0 0-1 0 0,1 0 1 0 0,0 0 0 0 0,0 0-1 0 0,1 0 1 0 0,0 0-1 0 0,0 0 1 0 0,1-1-1 0 0,0 1 1 0 0,1-1 0 0 0,0 0-1 0 0,0 0 1 0 0,1 0-1 0 0,0-1 1 0 0,0 1-1 0 0,1-1 1 0 0,0 0 0 0 0,0-1-1 0 0,1 1 1 0 0,0-1-1 0 0,8 5 1 0 0,-10-7 4 0 0,0-1 0 0 0,1 0 0 0 0,0 0-1 0 0,0-1 1 0 0,0 0 0 0 0,0 0 0 0 0,0 0 0 0 0,0-1 0 0 0,0 0 0 0 0,0 0 0 0 0,1 0 0 0 0,-1-1-1 0 0,0 0 1 0 0,10-1 0 0 0,-7-1 33 0 0,1 0 1 0 0,0 0-1 0 0,-1-1 0 0 0,1-1 1 0 0,-1 1-1 0 0,0-2 0 0 0,0 1 1 0 0,12-9-1 0 0,-2-1 118 0 0,-1-1-1 0 0,0-1 1 0 0,-1 0 0 0 0,0-1-1 0 0,-2-1 1 0 0,27-39 0 0 0,-16 13 745 0 0,28-68 0 0 0,-11 21 191 0 0,-38 77-1035 0 0,3-3-193 0 0,-8 16 182 0 0,1 1 0 0 0,-1 0 1 0 0,0-1-1 0 0,1 1 0 0 0,-1-1 0 0 0,1 1 0 0 0,-1 0 0 0 0,1-1 0 0 0,-1 1 1 0 0,1 0-1 0 0,-1 0 0 0 0,1-1 0 0 0,-1 1 0 0 0,1 0 0 0 0,-1 0 0 0 0,1 0 0 0 0,-1 0 1 0 0,1 0-1 0 0,-1 0 0 0 0,1 0 0 0 0,0 0 0 0 0,-1 0 0 0 0,1 0 0 0 0,-1 0 1 0 0,1 0-1 0 0,-1 0 0 0 0,1 0 0 0 0,0 1 0 0 0,1 0 5 0 0,0 1 0 0 0,-1 0-1 0 0,1-1 1 0 0,-1 1 0 0 0,1 0 0 0 0,-1 0-1 0 0,0 0 1 0 0,0 0 0 0 0,0 1 0 0 0,2 3 0 0 0,-1 0-12 0 0,18 32-236 0 0,45 81-986 0 0,-54-101 1011 0 0,1-1-1 0 0,0 0 1 0 0,2-1 0 0 0,21 21-1 0 0,-32-35 220 0 0,-1 0-1 0 0,1 1 1 0 0,0-1-1 0 0,0 0 1 0 0,0 0-1 0 0,0 0 1 0 0,0-1-1 0 0,0 1 1 0 0,1-1-1 0 0,-1 0 1 0 0,0 0 0 0 0,1 0-1 0 0,-1 0 1 0 0,1-1-1 0 0,-1 1 1 0 0,1-1-1 0 0,0 0 1 0 0,-1 0-1 0 0,1 0 1 0 0,-1 0-1 0 0,1-1 1 0 0,-1 1-1 0 0,1-1 1 0 0,-1 0-1 0 0,1 0 1 0 0,-1 0 0 0 0,0-1-1 0 0,1 1 1 0 0,-1-1-1 0 0,0 0 1 0 0,0 0-1 0 0,0 0 1 0 0,-1 0-1 0 0,1 0 1 0 0,4-5-1 0 0,7-7 22 0 0,-1-1 1 0 0,0 0-1 0 0,0-1 0 0 0,17-33 0 0 0,-28 46-28 0 0,16-28 50 0 0,-2-1 0 0 0,-1-1 0 0 0,13-44 1 0 0,24-109 390 0 0,-40 138-357 0 0,-11 45-123 0 0,-1-1 0 0 0,1 1 0 0 0,1-1 0 0 0,-1 1 0 0 0,0 0 1 0 0,1 0-1 0 0,0 0 0 0 0,0 0 0 0 0,-1 0 0 0 0,6-5 1 0 0,-5 8-22 0 0,1 1 0 0 0,0 0 0 0 0,-1 0 0 0 0,1 0 0 0 0,-1 0 1 0 0,1 0-1 0 0,-1 1 0 0 0,1-1 0 0 0,-1 1 0 0 0,0 0 0 0 0,3 2 1 0 0,-3-3-7 0 0,91 68-1563 0 0,118 110 1 0 0,-199-168 1611 0 0,-1 1 1 0 0,0 1-1 0 0,0 0 1 0 0,-2 0-1 0 0,1 1 1 0 0,9 21-1 0 0,-15-28 103 0 0,-1 0 1 0 0,-1 1-1 0 0,1-1 0 0 0,-1 1 0 0 0,-1-1 0 0 0,1 1 0 0 0,-1 0 1 0 0,0-1-1 0 0,-1 1 0 0 0,0 0 0 0 0,0 0 0 0 0,-1-1 0 0 0,0 1 1 0 0,0 0-1 0 0,-5 13 0 0 0,1-6 12 0 0,-1-1-1 0 0,0 0 1 0 0,-2-1 0 0 0,1 1 0 0 0,-2-1 0 0 0,-12 16-1 0 0,12-23-363 0 0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3:40.7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305 57 2488 0 0,'2'-32'14467'0'0,"-3"24"-13558"0"0,0 6-39 0 0,1 1-775 0 0,-1 0 0 0 0,0 0 0 0 0,0 0 0 0 0,1 0 0 0 0,-1 0 1 0 0,0 0-1 0 0,0 0 0 0 0,0 1 0 0 0,0-1 0 0 0,0 0 0 0 0,0 1 0 0 0,0-1 0 0 0,0 0 0 0 0,-1 1 0 0 0,1-1 0 0 0,0 1 0 0 0,0 0 0 0 0,0-1 0 0 0,-1 1 0 0 0,1 0 0 0 0,0 0 0 0 0,-2 0 0 0 0,-13 1-28 0 0,1 0-1 0 0,0 2 1 0 0,0 0-1 0 0,0 0 1 0 0,0 2 0 0 0,0 0-1 0 0,1 0 1 0 0,-22 13 0 0 0,26-14-165 0 0,0 2 0 0 0,1-1 0 0 0,0 1 0 0 0,1 1 0 0 0,-1 0 0 0 0,1 0 0 0 0,0 0 0 0 0,1 1 0 0 0,0 0 0 0 0,0 1 0 0 0,1-1 0 0 0,0 1 0 0 0,-7 14 1 0 0,12-18-29 0 0,-1 0 1 0 0,1 0 0 0 0,0 0 0 0 0,0 0-1 0 0,1 0 1 0 0,0 1 0 0 0,0-1 0 0 0,0 0-1 0 0,0 0 1 0 0,1 0 0 0 0,0 0 0 0 0,0 0 0 0 0,0 0-1 0 0,1 0 1 0 0,-1 0 0 0 0,1 0 0 0 0,0 0-1 0 0,1-1 1 0 0,-1 1 0 0 0,7 7 0 0 0,5 7-391 0 0,1 0 1 0 0,1-2 0 0 0,23 21 0 0 0,-14-14 219 0 0,54 43-451 0 0,-62-56 836 0 0,-1 2-1 0 0,-1 0 0 0 0,0 1 1 0 0,-1 0-1 0 0,0 1 1 0 0,21 31-1 0 0,-33-43 39 0 0,0 1 1 0 0,-1-1-1 0 0,1 1 1 0 0,-1 0-1 0 0,1 0 1 0 0,-1 0-1 0 0,-1 0 0 0 0,1 0 1 0 0,0 0-1 0 0,-1 0 1 0 0,0 0-1 0 0,0 0 1 0 0,0 0-1 0 0,0 0 0 0 0,-2 8 1 0 0,0-6 40 0 0,-1 1 1 0 0,1 0 0 0 0,-1-1-1 0 0,0 1 1 0 0,-1-1-1 0 0,0 0 1 0 0,0 0 0 0 0,-7 8-1 0 0,-4 2 189 0 0,-1 0 0 0 0,0-2 0 0 0,-1 0 0 0 0,-35 22 0 0 0,35-25-425 0 0,1-1 1 0 0,-2 0 0 0 0,1-2-1 0 0,-33 12 1 0 0,29-19-1768 0 0,17-1 1331 0 0,3-1 209 0 0,0 1 1 0 0,0 0-1 0 0,0-1 0 0 0,0 1 0 0 0,0-1 1 0 0,1 1-1 0 0,-1-1 0 0 0,0 0 1 0 0,0 1-1 0 0,1-1 0 0 0,-1 0 1 0 0,0 0-1 0 0,1 1 0 0 0,-1-1 1 0 0,0 0-1 0 0,1 0 0 0 0,0 0 0 0 0,-1 0 1 0 0,1 0-1 0 0,-1 0 0 0 0,1 0 1 0 0,0 0-1 0 0,0 0 0 0 0,-1 0 1 0 0,1 0-1 0 0,0 0 0 0 0,0 0 1 0 0,0 0-1 0 0,0 0 0 0 0,1-1 0 0 0,1-14-5864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1:10.1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24 143 2096 0 0,'-15'-28'8524'0'0,"14"27"-8217"0"0,0 0 1 0 0,0-1-1 0 0,0 1 1 0 0,1-1 0 0 0,-1 0-1 0 0,0 1 1 0 0,0-1-1 0 0,1 0 1 0 0,-1 1 0 0 0,1-1-1 0 0,0 0 1 0 0,0 0-1 0 0,-1 1 1 0 0,1-1 0 0 0,0 0-1 0 0,0 0 1 0 0,1 1 0 0 0,-1-1-1 0 0,0 0 1 0 0,0 0-1 0 0,1 1 1 0 0,-1-1 0 0 0,1 0-1 0 0,0 1 1 0 0,-1-1-1 0 0,1 0 1 0 0,0 1 0 0 0,2-3-1 0 0,1 1-129 0 0,0 0 0 0 0,-1 0 0 0 0,2 0 0 0 0,-1 0 0 0 0,0 1 0 0 0,1 0 0 0 0,-1 0 0 0 0,1 0 0 0 0,8-2 0 0 0,28-6-284 0 0,-1 1 1 0 0,1 3-1 0 0,45-3 1 0 0,50 5-5852 0 0,-109 7 2120 0 0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3:41.1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83 2556 0 0,'18'-39'11263'0'0,"-2"-3"-6330"0"0,-15 41-4523 0 0,-3 3-383 0 0,1 0-1 0 0,-1 0 0 0 0,1 1 0 0 0,0-1 1 0 0,-1 1-1 0 0,1-1 0 0 0,1 1 0 0 0,-1 0 1 0 0,0-1-1 0 0,0 4 0 0 0,1-4-12 0 0,-5 21 40 0 0,1 0 0 0 0,1 1 0 0 0,1-1 0 0 0,1 1 0 0 0,1 0 0 0 0,1 0 0 0 0,7 34-1 0 0,-5-40-265 0 0,1 0 0 0 0,1 0 0 0 0,1-1 0 0 0,0 1 0 0 0,1-1 0 0 0,1 0 0 0 0,1-1 0 0 0,0 0 0 0 0,1 0 0 0 0,13 14 0 0 0,-20-26-138 0 0,0 0-1 0 0,1-1 1 0 0,-1 0-1 0 0,1 1 0 0 0,0-1 1 0 0,0-1-1 0 0,0 1 1 0 0,0 0-1 0 0,6 2 1 0 0,-7-4-138 0 0,-1-1 1 0 0,0 1 0 0 0,1-1 0 0 0,-1 1-1 0 0,1-1 1 0 0,-1 0 0 0 0,0 0 0 0 0,1 0 0 0 0,-1 0-1 0 0,1 0 1 0 0,-1 0 0 0 0,1-1 0 0 0,2 0-1 0 0,9-5-4345 0 0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3:41.4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63 1576 0 0,'-15'-18'2820'0'0,"5"4"-803"0"0,-4 6-625 0 0,5-1-316 0 0,-1 2 264 0 0,-6 0-808 0 0,-3 12-2280 0 0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3:41.8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 2892 0 0,'17'-7'8943'0'0,"-4"8"-5131"0"0,-11 1-3739 0 0,0-1 0 0 0,0 1 0 0 0,0 0 0 0 0,0 0 0 0 0,-1 0 0 0 0,1 0 1 0 0,-1 0-1 0 0,1 1 0 0 0,-1-1 0 0 0,0 0 0 0 0,2 5 0 0 0,55 120 430 0 0,48 99-785 0 0,-26-79 4310 0 0,-79-144-3585 0 0,1 0 0 0 0,0 0 0 0 0,0 0 0 0 0,0 0 0 0 0,1 0 0 0 0,-1 0 0 0 0,5 2 802 0 0,-3-5-610 0 0,-1-1-546 0 0,0 1 1 0 0,1-1-1 0 0,-1 0 1 0 0,0-1-1 0 0,0 1 1 0 0,0-1-1 0 0,0 1 0 0 0,0-1 1 0 0,-1 0-1 0 0,1 0 1 0 0,0 0-1 0 0,-1 0 1 0 0,1-1-1 0 0,-1 1 1 0 0,0-1-1 0 0,0 1 1 0 0,3-4-1 0 0,6-11-169 0 0,16-32 0 0 0,-12 22-514 0 0,15-29-745 0 0,61-95-2651 0 0,-81 137 2827 0 0,0 0 1 0 0,1 1 0 0 0,1 0-1 0 0,0 1 1 0 0,1 0 0 0 0,0 1-1 0 0,29-18 1 0 0,2 12-4851 0 0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3:42.1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29 268 1452 0 0,'8'6'2808'0'0,"0"-1"0"0"0,0 0 0 0 0,17 8 0 0 0,-21-11-2396 0 0,0-1 0 0 0,0 0-1 0 0,0 0 1 0 0,0-1 0 0 0,0 1 0 0 0,0-1 0 0 0,0 0 0 0 0,0 0 0 0 0,0 0 0 0 0,1-1 0 0 0,-1 1 0 0 0,6-2 0 0 0,54-18-14 0 0,0-3 0 0 0,98-48-1 0 0,-150 65 270 0 0,0-1-1 0 0,-1 0 0 0 0,1 0 1 0 0,-1-1-1 0 0,-1-1 1 0 0,11-10-1 0 0,-20 18-618 0 0,-1 0 0 0 0,1 0 0 0 0,0 0 1 0 0,-1-1-1 0 0,1 1 0 0 0,-1 0 0 0 0,0 0 0 0 0,1-1 1 0 0,-1 1-1 0 0,0 0 0 0 0,0-1 0 0 0,0 1 0 0 0,0 0 0 0 0,0-1 1 0 0,0 1-1 0 0,0 0 0 0 0,0-1 0 0 0,-1 1 0 0 0,1 0 1 0 0,0 0-1 0 0,-1-1 0 0 0,0 0 0 0 0,-13-26 429 0 0,10 22-488 0 0,-1 1 0 0 0,0 0 1 0 0,0 0-1 0 0,0 0 0 0 0,0 1 1 0 0,-1 0-1 0 0,0 0 0 0 0,0 0 1 0 0,0 0-1 0 0,0 1 0 0 0,-1 0 1 0 0,1 1-1 0 0,-1-1 0 0 0,0 1 0 0 0,1 1 1 0 0,-1-1-1 0 0,0 1 0 0 0,0 0 1 0 0,0 1-1 0 0,0 0 0 0 0,-8 0 1 0 0,-3 1-76 0 0,0 0 0 0 0,0 2 0 0 0,0 0 0 0 0,0 0 1 0 0,1 2-1 0 0,-1 0 0 0 0,-20 10 0 0 0,24-9 39 0 0,0 1-1 0 0,1 1 1 0 0,-1 0-1 0 0,1 1 1 0 0,1 1-1 0 0,0-1 1 0 0,0 2 0 0 0,1 0-1 0 0,0 0 1 0 0,1 1-1 0 0,1 0 1 0 0,-11 17-1 0 0,15-19 26 0 0,0 0 0 0 0,1 0 1 0 0,0 0-1 0 0,0 0 0 0 0,1 1 0 0 0,0-1 0 0 0,1 1 0 0 0,0 0 0 0 0,1-1 0 0 0,0 1 1 0 0,1 0-1 0 0,0 0 0 0 0,1 0 0 0 0,0 0 0 0 0,1 0 0 0 0,0-1 0 0 0,0 1 0 0 0,6 14 0 0 0,-3-13 7 0 0,0 0 0 0 0,1 0 0 0 0,0 0 0 0 0,1-1 0 0 0,0 0 0 0 0,0 0 0 0 0,2-1 0 0 0,-1 0 0 0 0,1-1 0 0 0,0 1 0 0 0,1-2 0 0 0,0 1 0 0 0,1-1 0 0 0,0-1 0 0 0,0 0 0 0 0,0-1 0 0 0,1 0 0 0 0,0 0 0 0 0,0-1 0 0 0,0-1 0 0 0,22 5 0 0 0,-12-5-532 0 0,1-1 0 0 0,0 0 0 0 0,0-2 0 0 0,0-1 0 0 0,0-1 0 0 0,0 0 0 0 0,0-2 0 0 0,0-1 0 0 0,0 0 0 0 0,-1-2 0 0 0,31-12 0 0 0,54-31-6888 0 0,-56 20 641 0 0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3:47.6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140 660 148 0 0,'-125'-5'11102'0'0,"122"5"-10333"0"0,-5-3 790 0 0,5 2-593 0 0,12-3-183 0 0,22-3-17 0 0,0 1 0 0 0,0 2 0 0 0,59-1 1 0 0,-22 1-390 0 0,1173-81 1687 0 0,61-6-1684 0 0,1980-242-396 0 0,-2528 253 72 0 0,-442 52-507 0 0,-305 27-237 0 0,40-1 985 0 0,-31 2-3918 0 0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3:50.6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52 113 6437 0 0,'0'0'10517'0'0,"-6"7"-9448"0"0,-1 30-746 0 0,1 0 0 0 0,2 1 0 0 0,2 37 0 0 0,1-42-228 0 0,-3 122-168 0 0,6 0 0 0 0,26 168-1 0 0,-14-178 2117 0 0,-32-308 471 0 0,-1 8-1096 0 0,8 34-152 0 0,0 20 21 0 0,5-1-1 0 0,7-114 0 0 0,0 198-1309 0 0,1 1-1 0 0,1 0 1 0 0,1-1 0 0 0,0 1-1 0 0,1 0 1 0 0,1 1-1 0 0,1-1 1 0 0,0 1 0 0 0,10-16-1 0 0,-13 26-125 0 0,-1 1-1 0 0,2-1 1 0 0,-1 1-1 0 0,1 0 1 0 0,-1 1 0 0 0,1-1-1 0 0,1 1 1 0 0,-1-1-1 0 0,1 2 1 0 0,-1-1-1 0 0,1 1 1 0 0,0-1 0 0 0,0 2-1 0 0,1-1 1 0 0,-1 1-1 0 0,0 0 1 0 0,1 0 0 0 0,0 0-1 0 0,-1 1 1 0 0,1 0-1 0 0,0 1 1 0 0,0-1-1 0 0,-1 1 1 0 0,1 1 0 0 0,0-1-1 0 0,8 3 1 0 0,-2 0-34 0 0,0 0 0 0 0,0 2 0 0 0,0-1 0 0 0,-1 2 0 0 0,0 0 0 0 0,0 0 0 0 0,0 1 0 0 0,0 0 0 0 0,-1 1 1 0 0,-1 0-1 0 0,1 1 0 0 0,-2 1 0 0 0,1-1 0 0 0,-1 1 0 0 0,14 21 0 0 0,-16-21 161 0 0,0-1 0 0 0,-1 1-1 0 0,-1 0 1 0 0,0 1 0 0 0,0-1 0 0 0,-1 1-1 0 0,0 0 1 0 0,-1 0 0 0 0,0 0 0 0 0,-1 0 0 0 0,0 1-1 0 0,-1-1 1 0 0,0 1 0 0 0,-1-1 0 0 0,0 1-1 0 0,-1-1 1 0 0,0 1 0 0 0,-5 20 0 0 0,1-18 75 0 0,-1 0 0 0 0,0 0 0 0 0,-1-1 0 0 0,-1 0 0 0 0,0 0 1 0 0,0 0-1 0 0,-1-1 0 0 0,-1-1 0 0 0,-18 18 0 0 0,20-21 2 0 0,-1 0-1 0 0,0-1 0 0 0,-1 0 1 0 0,0-1-1 0 0,0 0 1 0 0,0 0-1 0 0,-1-1 0 0 0,0-1 1 0 0,1 0-1 0 0,-2 0 1 0 0,1-1-1 0 0,-20 3 1 0 0,26-6-65 0 0,0 1 1 0 0,1-1 0 0 0,-1 0 0 0 0,0 0 0 0 0,0 0 0 0 0,0-1 0 0 0,1 0 0 0 0,-1 0 0 0 0,0 0 0 0 0,1 0 0 0 0,-1-1 0 0 0,1 1 0 0 0,-1-1 0 0 0,-4-4 0 0 0,7 5-78 0 0,7-3-63 0 0,-5 4 148 0 0,0 0-1 0 0,0 0 1 0 0,0-1 0 0 0,0 1-1 0 0,0 0 1 0 0,0 0 0 0 0,0 0-1 0 0,1-1 1 0 0,-1 1 0 0 0,0 0-1 0 0,0 0 1 0 0,0 0 0 0 0,0-1-1 0 0,1 1 1 0 0,-1 0 0 0 0,0 0-1 0 0,0 0 1 0 0,1 0 0 0 0,-1-1-1 0 0,0 1 1 0 0,0 0 0 0 0,0 0-1 0 0,1 0 1 0 0,-1 0 0 0 0,0 0-1 0 0,1 0 1 0 0,-1 0 0 0 0,0 0-1 0 0,0 0 1 0 0,1 0-1 0 0,-1 0 1 0 0,0 0 0 0 0,0 0-1 0 0,1 0 1 0 0,-1 0 0 0 0,0 0-1 0 0,1 0 1 0 0,11 4 12 0 0,-1 0 0 0 0,1 0 0 0 0,-1 2 0 0 0,0-1 0 0 0,0 1-1 0 0,0 1 1 0 0,-1 0 0 0 0,19 16 0 0 0,73 80-20 0 0,-73-70-23 0 0,211 234-241 0 0,-222-246-127 0 0,57 62-1945 0 0,-32-49-1601 0 0,-36-30 2449 0 0,0 0 0 0 0,1 0 0 0 0,-1 0 0 0 0,11 2-1 0 0,7 2-5134 0 0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3:51.1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506 967 1368 0 0,'4'0'1854'0'0,"-1"-1"-1410"0"0,0 1 1 0 0,0-1-1 0 0,-1 1 0 0 0,1-1 0 0 0,0 0 0 0 0,0 0 0 0 0,0-1 1 0 0,0 1-1 0 0,-1 0 0 0 0,1-1 0 0 0,-1 0 0 0 0,1 1 0 0 0,-1-1 1 0 0,1 0-1 0 0,-1 0 0 0 0,0-1 0 0 0,0 1 0 0 0,0 0 0 0 0,0-1 1 0 0,-1 1-1 0 0,1-1 0 0 0,-1 1 0 0 0,1-1 0 0 0,-1 0 0 0 0,0 0 1 0 0,2-6-1 0 0,-2 5-73 0 0,0-1 0 0 0,-1 0 0 0 0,1 0 0 0 0,-1 0 0 0 0,0 0 0 0 0,0 0 1 0 0,0 0-1 0 0,-1 1 0 0 0,1-1 0 0 0,-1 0 0 0 0,0 0 0 0 0,-1 0 0 0 0,1 1 1 0 0,-1-1-1 0 0,0 1 0 0 0,-5-8 0 0 0,-30-40 2176 0 0,-80-86-1 0 0,-1-1-980 0 0,89 101-1239 0 0,2-2 0 0 0,-24-45 1 0 0,44 71-298 0 0,1 0 0 0 0,0 0-1 0 0,1-1 1 0 0,0 1 0 0 0,1-1 0 0 0,1 0 0 0 0,0-1-1 0 0,1 1 1 0 0,1 0 0 0 0,1-23 0 0 0,1 31-94 0 0,0 0 1 0 0,1 0-1 0 0,0 0 0 0 0,0 0 1 0 0,1 0-1 0 0,0 0 1 0 0,0 1-1 0 0,0-1 1 0 0,1 1-1 0 0,0 0 1 0 0,0 0-1 0 0,1 0 0 0 0,0 1 1 0 0,0 0-1 0 0,0-1 1 0 0,0 2-1 0 0,1-1 1 0 0,0 1-1 0 0,0 0 1 0 0,12-6-1 0 0,-14 7-22 0 0,1 1 0 0 0,0-1 1 0 0,0 1-1 0 0,0 1 0 0 0,0-1 0 0 0,1 1 0 0 0,-1 0 1 0 0,0 0-1 0 0,1 0 0 0 0,-1 1 0 0 0,1-1 0 0 0,-1 1 1 0 0,1 1-1 0 0,-1-1 0 0 0,0 1 0 0 0,1 0 0 0 0,-1 0 1 0 0,0 1-1 0 0,0-1 0 0 0,0 1 0 0 0,0 1 0 0 0,0-1 1 0 0,0 0-1 0 0,0 1 0 0 0,-1 0 0 0 0,1 0 0 0 0,-1 1 0 0 0,5 4 1 0 0,-7-6 37 0 0,1 1 0 0 0,-1 0 0 0 0,0 0 0 0 0,0 1 0 0 0,0-1 0 0 0,-1 0 0 0 0,1 1 1 0 0,-1-1-1 0 0,1 1 0 0 0,-1-1 0 0 0,0 1 0 0 0,-1-1 0 0 0,1 1 0 0 0,-1 0 0 0 0,1-1 0 0 0,-1 1 1 0 0,0 0-1 0 0,0 0 0 0 0,-1-1 0 0 0,1 1 0 0 0,-1 0 0 0 0,0-1 0 0 0,0 1 0 0 0,0-1 0 0 0,0 1 1 0 0,-4 6-1 0 0,-3 4 20 0 0,0 1 0 0 0,-1-1 1 0 0,0-1-1 0 0,-19 22 0 0 0,-22 17 19 0 0,-77 63 0 0 0,16-16-7 0 0,106-94 31 0 0,1-1 1 0 0,-1 1 0 0 0,1-1 0 0 0,0 1 0 0 0,1 1 0 0 0,-1-1 0 0 0,1 0 0 0 0,0 1-1 0 0,0 0 1 0 0,-2 6 0 0 0,5-11-10 0 0,1 0-1 0 0,-1 0 0 0 0,0 0 1 0 0,0 0-1 0 0,0 0 0 0 0,1 0 1 0 0,-1 0-1 0 0,0 0 0 0 0,1 0 1 0 0,-1 0-1 0 0,1 0 0 0 0,-1 0 1 0 0,1 0-1 0 0,-1 0 1 0 0,1 0-1 0 0,0 0 0 0 0,0-1 1 0 0,-1 1-1 0 0,1 0 0 0 0,0 0 1 0 0,0-1-1 0 0,0 1 0 0 0,0-1 1 0 0,0 1-1 0 0,0 0 0 0 0,0-1 1 0 0,0 0-1 0 0,0 1 0 0 0,0-1 1 0 0,2 1-1 0 0,32 7 42 0 0,-33-8-42 0 0,40 5-247 0 0,0-3 1 0 0,72-4-1 0 0,86-19-1602 0 0,-133 13 919 0 0,141-26-3902 0 0,-71 1-2674 0 0,-75 14 1131 0 0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3:51.5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557 122 1844 0 0,'19'-38'11152'0'0,"-18"35"-10739"0"0,0 1-1 0 0,0-1 1 0 0,0 1 0 0 0,-1-1 0 0 0,1 0 0 0 0,-1 1 0 0 0,1-1-1 0 0,-1 0 1 0 0,0 1 0 0 0,0-1 0 0 0,0 0 0 0 0,0 1-1 0 0,-1-1 1 0 0,1 0 0 0 0,-1 1 0 0 0,1-1 0 0 0,-1 1-1 0 0,-2-6 1 0 0,2 6-303 0 0,-1 0-1 0 0,0 0 1 0 0,0 0-1 0 0,1 1 1 0 0,-1-1-1 0 0,0 0 1 0 0,-1 1-1 0 0,1-1 1 0 0,0 1-1 0 0,0 0 1 0 0,0 0-1 0 0,-1-1 1 0 0,1 2-1 0 0,-1-1 1 0 0,1 0-1 0 0,-3 0 1 0 0,-7-1-144 0 0,0 1 1 0 0,0 0 0 0 0,0 0-1 0 0,0 2 1 0 0,0-1-1 0 0,1 1 1 0 0,-16 4-1 0 0,2 1 71 0 0,0 1-1 0 0,0 1 0 0 0,1 1 0 0 0,0 2 1 0 0,1 0-1 0 0,0 1 0 0 0,0 1 0 0 0,2 2 0 0 0,0 0 1 0 0,0 1-1 0 0,1 1 0 0 0,2 0 0 0 0,-18 22 1 0 0,25-27 57 0 0,1 1 1 0 0,0 1-1 0 0,1 0 1 0 0,0 0-1 0 0,1 0 1 0 0,1 1-1 0 0,1 1 1 0 0,0-1-1 0 0,0 1 1 0 0,2 0-1 0 0,0 0 1 0 0,1 1-1 0 0,0-1 1 0 0,2 1 0 0 0,0-1-1 0 0,0 1 1 0 0,2-1-1 0 0,0 1 1 0 0,1 0-1 0 0,1-1 1 0 0,5 20-1 0 0,-1-15 76 0 0,1-1-1 0 0,1 0 1 0 0,0 0-1 0 0,2-1 1 0 0,0 0-1 0 0,2 0 1 0 0,0-2-1 0 0,0 0 1 0 0,2 0-1 0 0,0-1 1 0 0,1-1-1 0 0,0 0 1 0 0,2-2-1 0 0,-1 0 1 0 0,36 20-1 0 0,-32-22-437 0 0,0-2 1 0 0,0 0-1 0 0,1-1 0 0 0,1-1 0 0 0,-1 0 1 0 0,33 3-1 0 0,-34-8-855 0 0,0 0 1 0 0,0-1-1 0 0,0-2 0 0 0,0 0 1 0 0,1-1-1 0 0,-2-1 1 0 0,29-8-1 0 0,-6-2-4596 0 0,-2-1-3035 0 0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3:48.6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500 262 112 0 0,'39'-91'10328'0'0,"-27"60"-7085"0"0,-2 0-1 0 0,10-48 1 0 0,-20 78-3219 0 0,1 0 1 0 0,-1 0 0 0 0,0 0-1 0 0,0 0 1 0 0,0 0 0 0 0,0 0-1 0 0,0 0 1 0 0,0 0-1 0 0,0 0 1 0 0,0 0 0 0 0,0 0-1 0 0,-1 0 1 0 0,1 0 0 0 0,0 0-1 0 0,-1 0 1 0 0,1 0 0 0 0,-1 0-1 0 0,1 1 1 0 0,-1-1-1 0 0,1 0 1 0 0,-1 0 0 0 0,1 0-1 0 0,-1 1 1 0 0,0-1 0 0 0,0 0-1 0 0,1 0 1 0 0,-1 1-1 0 0,0-1 1 0 0,0 1 0 0 0,0-1-1 0 0,0 1 1 0 0,1-1 0 0 0,-1 1-1 0 0,0-1 1 0 0,0 1-1 0 0,0 0 1 0 0,0 0 0 0 0,0-1-1 0 0,0 1 1 0 0,0 0 0 0 0,0 0-1 0 0,0 0 1 0 0,0 0-1 0 0,0 0 1 0 0,0 0 0 0 0,0 1-1 0 0,0-1 1 0 0,0 0 0 0 0,-2 1-1 0 0,-7 0-49 0 0,0 1 0 0 0,-1 1 0 0 0,-15 5 0 0 0,21-6 89 0 0,-30 12-15 0 0,1 1-1 0 0,1 2 1 0 0,1 1 0 0 0,0 2 0 0 0,2 1 0 0 0,0 1 0 0 0,1 1 0 0 0,2 2 0 0 0,0 1 0 0 0,2 1 0 0 0,1 1 0 0 0,-26 39 0 0 0,39-51-36 0 0,1 1 0 0 0,1-1 1 0 0,0 2-1 0 0,2-1 0 0 0,0 1 0 0 0,0 0 1 0 0,2 1-1 0 0,1-1 0 0 0,0 1 0 0 0,-2 26 1 0 0,6-30-11 0 0,0-1 1 0 0,1 1 0 0 0,0-1-1 0 0,1 0 1 0 0,1 1 0 0 0,0-1 0 0 0,1 0-1 0 0,1 0 1 0 0,0-1 0 0 0,1 1-1 0 0,0-1 1 0 0,1-1 0 0 0,0 1-1 0 0,13 15 1 0 0,-5-9-41 0 0,1-1 1 0 0,1-1-1 0 0,1 0 0 0 0,0-1 1 0 0,2-1-1 0 0,-1-1 1 0 0,37 20-1 0 0,-25-19-123 0 0,0 0 1 0 0,2-2-1 0 0,-1-2 1 0 0,61 14-1 0 0,-79-22 176 0 0,0-1-1 0 0,0 0 1 0 0,0-1-1 0 0,0-1 1 0 0,1 0-1 0 0,-1-1 0 0 0,0 0 1 0 0,0-1-1 0 0,0-1 1 0 0,0 0-1 0 0,0-1 1 0 0,0 0-1 0 0,-1-1 1 0 0,0-1-1 0 0,0 0 0 0 0,0-1 1 0 0,-1 0-1 0 0,0-1 1 0 0,0 0-1 0 0,-1-1 1 0 0,0 0-1 0 0,-1-1 1 0 0,0 0-1 0 0,0-1 0 0 0,-1 0 1 0 0,-1 0-1 0 0,0-1 1 0 0,0 0-1 0 0,-1-1 1 0 0,-1 0-1 0 0,0 0 1 0 0,0 0-1 0 0,-2 0 1 0 0,5-17-1 0 0,-1-7 117 0 0,-2-1 0 0 0,-2 0 0 0 0,-1 0 0 0 0,-1-1 0 0 0,-8-70 0 0 0,3 80-4 0 0,-2 0 0 0 0,-1 1 0 0 0,-2 0-1 0 0,0 0 1 0 0,-2 0 0 0 0,-1 1 0 0 0,-1 1 0 0 0,-21-33 0 0 0,24 46-134 0 0,0 0 1 0 0,-2 1 0 0 0,0 1 0 0 0,0 0-1 0 0,0 0 1 0 0,-2 1 0 0 0,1 0-1 0 0,-1 1 1 0 0,-1 1 0 0 0,1 0-1 0 0,-2 1 1 0 0,1 0 0 0 0,-17-4-1 0 0,15 5-1318 0 0,0 2 0 0 0,-1 0 0 0 0,-30-3 0 0 0,40 7-830 0 0,-6 0 1770 0 0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3:49.1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7 118 3144 0 0,'-6'-9'12571'0'0,"6"6"-12146"0"0,0 0 1 0 0,0 1-1 0 0,1-1 0 0 0,-1 1 0 0 0,1-1 0 0 0,-1 0 0 0 0,1 1 0 0 0,0-1 0 0 0,0 1 0 0 0,0-1 0 0 0,0 1 0 0 0,0 0 0 0 0,1-1 0 0 0,2-2 0 0 0,-2 2-271 0 0,0 1 0 0 0,0 1 0 0 0,1-1 0 0 0,-1 0 1 0 0,0 0-1 0 0,1 1 0 0 0,-1-1 0 0 0,1 1 0 0 0,-1 0 0 0 0,1 0 0 0 0,0 0 0 0 0,3-1 0 0 0,-2 1-187 0 0,0 1 0 0 0,0-1 0 0 0,1 1 0 0 0,-1 0 1 0 0,0 0-1 0 0,0 0 0 0 0,1 1 0 0 0,-1-1 0 0 0,0 1 0 0 0,0 0 0 0 0,0 0 0 0 0,0 1 0 0 0,0-1 0 0 0,0 1 0 0 0,0 0 1 0 0,0 0-1 0 0,-1 0 0 0 0,7 4 0 0 0,5 8-405 0 0,0 1-1 0 0,-1 1 1 0 0,0 0 0 0 0,-1 0 0 0 0,-1 1-1 0 0,0 1 1 0 0,-2 0 0 0 0,14 30 0 0 0,-1 11 138 0 0,22 91 0 0 0,-35-113 2368 0 0,-9-73-254 0 0,3 3-1539 0 0,2-1-1 0 0,1 1 0 0 0,2-1 0 0 0,1 2 0 0 0,2 0 0 0 0,0 0 0 0 0,3 1 1 0 0,0 1-1 0 0,2 0 0 0 0,32-42 0 0 0,-45 67-462 0 0,0-1 0 0 0,0 1 0 0 0,1 0 1 0 0,-1 1-1 0 0,1-1 0 0 0,0 1 0 0 0,1 0 0 0 0,-1 0 0 0 0,0 0 0 0 0,1 1 1 0 0,0 0-1 0 0,11-4 0 0 0,-15 6 101 0 0,1 1 1 0 0,-1 0 0 0 0,1 0-1 0 0,-1 0 1 0 0,1 0 0 0 0,-1 1-1 0 0,1-1 1 0 0,-1 0 0 0 0,1 1-1 0 0,-1 0 1 0 0,1 0-1 0 0,-1 0 1 0 0,0 0 0 0 0,0 0-1 0 0,1 0 1 0 0,-1 0 0 0 0,0 1-1 0 0,0-1 1 0 0,0 1 0 0 0,0 0-1 0 0,0-1 1 0 0,-1 1 0 0 0,1 0-1 0 0,2 3 1 0 0,2 4-364 0 0,1 0 1 0 0,-1 1 0 0 0,8 19-1 0 0,45 134-3447 0 0,-43-113 900 0 0,37 85 1 0 0,-32-104-1019 0 0,-11-20 900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1:10.6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62 0 1288 0 0,'-52'28'19798'0'0,"42"-14"-19684"0"0,10-12-126 0 0,1 13-25 0 0,12 80-15 0 0,26 212 192 0 0,-18-103 489 0 0,-6-71-1465 0 0,-6-44-2552 0 0,-7-72 125 0 0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3:49.9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42 220 4144 0 0,'-23'-199'16329'0'0,"19"178"-15105"0"0,0 36-595 0 0,-1 37-677 0 0,1 15-596 0 0,3 1 0 0 0,3-1 0 0 0,13 82 0 0 0,-8-107 555 0 0,2-1 0 0 0,1 0 1 0 0,3-1-1 0 0,1 0 0 0 0,1-1 1 0 0,29 50-1 0 0,-40-82 216 0 0,0 0-1 0 0,1-1 1 0 0,0 1-1 0 0,0-1 1 0 0,1 0-1 0 0,0 0 1 0 0,0-1-1 0 0,0 0 1 0 0,0 0-1 0 0,12 7 1 0 0,-15-10-52 0 0,1-1-1 0 0,0 1 1 0 0,-1-1 0 0 0,1 1-1 0 0,0-1 1 0 0,0 0-1 0 0,0 0 1 0 0,0-1 0 0 0,0 1-1 0 0,0-1 1 0 0,0 0-1 0 0,0 0 1 0 0,0 0 0 0 0,0-1-1 0 0,1 0 1 0 0,-2 1 0 0 0,1-1-1 0 0,0 0 1 0 0,0-1-1 0 0,0 1 1 0 0,0-1 0 0 0,5-3-1 0 0,3-3 111 0 0,0-1 0 0 0,-1 0 0 0 0,0-1 0 0 0,-1 0 0 0 0,0 0 0 0 0,-1-1 0 0 0,0-1 0 0 0,-1 1 0 0 0,8-15 0 0 0,9-20 372 0 0,22-56 1 0 0,-29 61-636 0 0,-18 40 54 0 0,0 1 1 0 0,0-1 0 0 0,0 1 0 0 0,1 0 0 0 0,-1-1-1 0 0,0 1 1 0 0,0 0 0 0 0,1 0 0 0 0,-1-1 0 0 0,0 1 0 0 0,0 0-1 0 0,1 0 1 0 0,-1-1 0 0 0,0 1 0 0 0,1 0 0 0 0,-1 0-1 0 0,0 0 1 0 0,1-1 0 0 0,-1 1 0 0 0,1 0 0 0 0,-1 0-1 0 0,0 0 1 0 0,1 0 0 0 0,-1 0 0 0 0,1 0 0 0 0,-1 0-1 0 0,0 0 1 0 0,1 0 0 0 0,-1 0 0 0 0,1 0 0 0 0,-1 0-1 0 0,0 0 1 0 0,1 0 0 0 0,-1 0 0 0 0,0 0 0 0 0,1 1 0 0 0,-1-1-1 0 0,0 0 1 0 0,1 0 0 0 0,-1 0 0 0 0,0 1 0 0 0,1-1-1 0 0,-1 0 1 0 0,0 0 0 0 0,1 1 0 0 0,-1-1 0 0 0,0 0-1 0 0,0 1 1 0 0,1-1 0 0 0,-1 0 0 0 0,0 1 0 0 0,0-1-1 0 0,1 1 1 0 0,14 20-537 0 0,-14-19 382 0 0,1 2 69 0 0,19 29-987 0 0,2 0 1 0 0,48 55-1 0 0,-64-80 1025 0 0,0-1 1 0 0,0-1-1 0 0,0 1 0 0 0,1-1 1 0 0,0-1-1 0 0,0 1 0 0 0,1-1 1 0 0,-1-1-1 0 0,1 1 0 0 0,0-2 1 0 0,0 1-1 0 0,1-1 0 0 0,-1 0 1 0 0,1-1-1 0 0,-1 0 0 0 0,1-1 1 0 0,14 1-1 0 0,-16-3 82 0 0,0-1-1 0 0,0 1 1 0 0,0-2 0 0 0,0 1-1 0 0,0-1 1 0 0,-1 0 0 0 0,1 0-1 0 0,-1-1 1 0 0,0 0-1 0 0,0 0 1 0 0,0-1 0 0 0,0 0-1 0 0,-1 0 1 0 0,0-1 0 0 0,0 1-1 0 0,-1-1 1 0 0,1-1 0 0 0,7-11-1 0 0,2-4 108 0 0,-1-2 0 0 0,-1 1 0 0 0,-1-2 0 0 0,12-33-1 0 0,-2-21 305 0 0,-16 54-271 0 0,17-44 1 0 0,-22 67-153 0 0,0 5-7 0 0,5 14-30 0 0,-1 0-1 0 0,3 21 0 0 0,5 15-25 0 0,181 522 328 0 0,-162-488-87 0 0,-27-73-135 0 0,69 217 800 0 0,-67-204-635 0 0,-1 1 1 0 0,-2 1 0 0 0,-1-1 0 0 0,-1 1 0 0 0,-1-1 0 0 0,-5 40-1 0 0,2-55-110 0 0,0-1 0 0 0,-1 1-1 0 0,0-1 1 0 0,-1 0-1 0 0,-1 0 1 0 0,0-1 0 0 0,-1 1-1 0 0,0-1 1 0 0,0 0-1 0 0,-1-1 1 0 0,-1 0 0 0 0,1 0-1 0 0,-11 10 1 0 0,13-16-66 0 0,1 0 0 0 0,-1 0 0 0 0,0 0 0 0 0,0-1 0 0 0,0 0 0 0 0,0 0-1 0 0,-1 0 1 0 0,1 0 0 0 0,-1-1 0 0 0,0 0 0 0 0,0 0 0 0 0,0-1 0 0 0,0 0 0 0 0,0 0 0 0 0,0 0 0 0 0,0 0 0 0 0,0-1 0 0 0,0 0 0 0 0,0-1 0 0 0,0 1 0 0 0,0-1 0 0 0,0 0 0 0 0,0-1 0 0 0,0 1 0 0 0,0-1 0 0 0,0 0 0 0 0,0-1 0 0 0,-9-5 0 0 0,6 3 30 0 0,1 0 1 0 0,0 0-1 0 0,0-1 0 0 0,0 0 1 0 0,1-1-1 0 0,0 1 1 0 0,0-1-1 0 0,1-1 1 0 0,0 1-1 0 0,0-1 1 0 0,1 0-1 0 0,0-1 1 0 0,-8-15-1 0 0,9 11 31 0 0,-1-1 0 0 0,2 1 0 0 0,0-1 0 0 0,0 0 0 0 0,1 1 0 0 0,1-1 0 0 0,1 0 1 0 0,1-25-1 0 0,4 3 5 0 0,1 1 0 0 0,2 0 1 0 0,1 0-1 0 0,2 0 1 0 0,1 1-1 0 0,27-51 0 0 0,-13 38-352 0 0,1 2-1 0 0,2 0 0 0 0,2 2 1 0 0,2 2-1 0 0,2 1 0 0 0,67-61 1 0 0,-48 56-1886 0 0,75-50-1 0 0,70-20-7816 0 0,-133 83 1248 0 0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4:13.7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1 370 616 0 0,'13'13'14549'0'0,"-9"-11"-13527"0"0,35-26-108 0 0,-2-2-1 0 0,67-60 0 0 0,-82 65-596 0 0,-1-1 0 0 0,-2 0 0 0 0,0-2 0 0 0,-1 0 0 0 0,23-44 0 0 0,-7 2 401 0 0,-33 64-757 0 0,6 27 18 0 0,-7 31-13 0 0,12 416-16 0 0,-10-440 67 0 0,2 3 59 0 0,-3-1-1 0 0,-2 44 1 0 0,0-72-55 0 0,-1-1 0 0 0,0 1 1 0 0,0-1-1 0 0,0 0 0 0 0,-1 0 1 0 0,1 0-1 0 0,-1 0 0 0 0,0 0 1 0 0,-1 0-1 0 0,1-1 0 0 0,-1 1 1 0 0,0-1-1 0 0,-9 7 1 0 0,-8 7 202 0 0,-35 22 0 0 0,47-34-87 0 0,-1 0-23 0 0,-12 12 108 0 0,21-16-164 0 0,1-3-55 0 0,0 1-1 0 0,0 0 0 0 0,0 0 0 0 0,0 0 1 0 0,0 0-1 0 0,-1 0 0 0 0,1 0 0 0 0,0 0 1 0 0,0 0-1 0 0,0 0 0 0 0,0 0 1 0 0,0 0-1 0 0,-1 0 0 0 0,1 0 0 0 0,0 1 1 0 0,0-1-1 0 0,0 0 0 0 0,0 0 0 0 0,0 0 1 0 0,0 0-1 0 0,-1 0 0 0 0,1 0 0 0 0,0 0 1 0 0,0 0-1 0 0,0 0 0 0 0,0 0 0 0 0,0 1 1 0 0,0-1-1 0 0,0 0 0 0 0,0 0 0 0 0,-1 0 1 0 0,1 0-1 0 0,0 0 0 0 0,0 0 0 0 0,0 1 1 0 0,0-1-1 0 0,0 0 0 0 0,0 0 0 0 0,0 0 1 0 0,0 0-1 0 0,0 0 0 0 0,0 1 1 0 0,0-1-1 0 0,0 0 0 0 0,0 0 0 0 0,0 0 1 0 0,0 0-1 0 0,0 0 0 0 0,0 1 0 0 0,0-1 1 0 0,0 0-1 0 0,0 0 0 0 0,0 0 0 0 0,0 0 1 0 0,1 0-1 0 0,-1 0 0 0 0,0 1 0 0 0,0-1 1 0 0,1 0-1 0 0,-1 1 1 0 0,1-1 0 0 0,0 1 0 0 0,0-1 0 0 0,-1 0 0 0 0,1 1 0 0 0,0-1 0 0 0,0 0-1 0 0,0 0 1 0 0,0 0 0 0 0,-1 0 0 0 0,1 0 0 0 0,0 1 0 0 0,0-2 0 0 0,0 1 0 0 0,0 0-1 0 0,0 0 1 0 0,0 0 0 0 0,1-1 0 0 0,46-7-496 0 0,142-28-2680 0 0,-63 8-7427 0 0,-103 21 4154 0 0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4:14.1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288 205 1796 0 0,'-63'-47'5047'0'0,"40"32"-3143"0"0,1-1 0 0 0,1-1 1 0 0,0-1-1 0 0,1 0 0 0 0,-32-42 0 0 0,51 60-1887 0 0,1 0 0 0 0,0 0-1 0 0,0-1 1 0 0,0 1 0 0 0,-1 0 0 0 0,1 0-1 0 0,0-1 1 0 0,0 1 0 0 0,0 0 0 0 0,0-1-1 0 0,0 1 1 0 0,-1 0 0 0 0,1-1-1 0 0,0 1 1 0 0,0 0 0 0 0,0 0 0 0 0,0-1-1 0 0,0 1 1 0 0,0 0 0 0 0,0-1-1 0 0,0 1 1 0 0,0 0 0 0 0,0-1 0 0 0,0 1-1 0 0,0 0 1 0 0,1-1 0 0 0,-1 1 0 0 0,0 0-1 0 0,0 0 1 0 0,0-1 0 0 0,0 1-1 0 0,0 0 1 0 0,1-1 0 0 0,-1 1 0 0 0,0 0-1 0 0,0 0 1 0 0,0 0 0 0 0,1-1-1 0 0,-1 1 1 0 0,0 0 0 0 0,0 0 0 0 0,1 0-1 0 0,-1-1 1 0 0,0 1 0 0 0,1 0-1 0 0,-1 0 1 0 0,0 0 0 0 0,0 0 0 0 0,1 0-1 0 0,0 0 1 0 0,13-1 139 0 0,-3 5-112 0 0,0 0 0 0 0,0 1-1 0 0,-1 1 1 0 0,0 0 0 0 0,0 0 0 0 0,-1 1 0 0 0,1 1-1 0 0,15 15 1 0 0,-10-9-20 0 0,31 28 21 0 0,-3 1-1 0 0,-2 3 1 0 0,-2 1 0 0 0,-1 2-1 0 0,55 98 1 0 0,-52-71-158 0 0,-4 1 0 0 0,-4 2 0 0 0,38 134-1 0 0,-52-137 59 0 0,-3 2 0 0 0,-4-1-1 0 0,-3 1 1 0 0,-1 83 0 0 0,-9-95 234 0 0,-2-1-1 0 0,-4 1 1 0 0,-2-1 0 0 0,-3 0 0 0 0,-25 74 0 0 0,23-99 268 0 0,-1-2-1 0 0,-2 1 1 0 0,-2-2-1 0 0,-1 0 0 0 0,-36 47 1 0 0,37-60-59 0 0,0 0 0 0 0,-1-2 0 0 0,-2 0 0 0 0,0-2 0 0 0,-1 0 0 0 0,-1-1 0 0 0,-1-2 0 0 0,-31 17 0 0 0,39-25-183 0 0,-1-1-1 0 0,0-1 1 0 0,-1-1-1 0 0,1 0 0 0 0,-1-2 1 0 0,-26 4-1 0 0,31-7-656 0 0,1 0-1 0 0,-1-1 0 0 0,-27-3 1 0 0,32 1-694 0 0,-1 0 1 0 0,1 0-1 0 0,0-1 0 0 0,0 0 1 0 0,1-1-1 0 0,-13-6 1 0 0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4:16.7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100 202 2356 0 0,'-2'0'2048'0'0,"-3"0"-1210"0"0,0 0-1 0 0,0 0 1 0 0,0-1 0 0 0,1 1 0 0 0,-1-1-1 0 0,0 0 1 0 0,1 0 0 0 0,-1-1 0 0 0,1 0 0 0 0,-1 1-1 0 0,1-2 1 0 0,-7-3 0 0 0,8 5-660 0 0,1-1 1 0 0,0 1 0 0 0,0-1-1 0 0,0 0 1 0 0,0 0-1 0 0,0 1 1 0 0,1-1 0 0 0,-1 0-1 0 0,1 0 1 0 0,-1-1-1 0 0,1 1 1 0 0,-1 0-1 0 0,1 0 1 0 0,0-1 0 0 0,0 1-1 0 0,0-1 1 0 0,1 1-1 0 0,-1-1 1 0 0,1 1-1 0 0,-1-1 1 0 0,1 1 0 0 0,0-1-1 0 0,0 1 1 0 0,0-1-1 0 0,0 0 1 0 0,1-3 0 0 0,0 0-148 0 0,1 0 0 0 0,0 0 0 0 0,0 0 0 0 0,1 0 0 0 0,0 0 0 0 0,0 0 1 0 0,0 1-1 0 0,0 0 0 0 0,1-1 0 0 0,0 1 0 0 0,0 1 0 0 0,1-1 1 0 0,-1 0-1 0 0,1 1 0 0 0,0 0 0 0 0,0 0 0 0 0,1 1 0 0 0,-1-1 1 0 0,1 1-1 0 0,0 0 0 0 0,-1 1 0 0 0,1 0 0 0 0,0-1 0 0 0,1 2 1 0 0,7-2-1 0 0,-2 0-82 0 0,0 1 1 0 0,1 1-1 0 0,-1 0 1 0 0,1 1-1 0 0,0 0 1 0 0,-1 1-1 0 0,1 0 1 0 0,-1 1-1 0 0,0 0 1 0 0,1 1-1 0 0,-1 1 1 0 0,12 4 0 0 0,-15-4 23 0 0,0 0 1 0 0,0 1 0 0 0,0 0-1 0 0,0 0 1 0 0,-1 1 0 0 0,0 0-1 0 0,-1 0 1 0 0,1 1 0 0 0,-1 0-1 0 0,0 0 1 0 0,-1 1 0 0 0,0-1-1 0 0,0 2 1 0 0,0-1 0 0 0,-1 0-1 0 0,0 1 1 0 0,-1 0 0 0 0,0 0-1 0 0,-1 1 1 0 0,0-1 0 0 0,0 1-1 0 0,-1 0 1 0 0,0-1 0 0 0,0 1-1 0 0,-2 0 1 0 0,1 0 0 0 0,-1 0-1 0 0,0 0 1 0 0,-1 0 0 0 0,0 0-1 0 0,-1 0 1 0 0,-5 18 0 0 0,-3 2 6 0 0,-2 0 0 0 0,-1 0 0 0 0,-1-1 1 0 0,-36 54-1 0 0,-89 97 207 0 0,55-75 481 0 0,70-88-374 0 0,10-12-173 0 0,0-1 0 0 0,0 1-1 0 0,1 0 1 0 0,-1 0 0 0 0,1 0 0 0 0,-4 9 0 0 0,7-14-116 0 0,0 1 1 0 0,0-1 0 0 0,0 1-1 0 0,0-1 1 0 0,0 0-1 0 0,0 1 1 0 0,0-1-1 0 0,0 0 1 0 0,0 1-1 0 0,0-1 1 0 0,0 0-1 0 0,0 1 1 0 0,0-1-1 0 0,0 0 1 0 0,1 1-1 0 0,-1-1 1 0 0,0 0 0 0 0,0 1-1 0 0,0-1 1 0 0,0 0-1 0 0,1 1 1 0 0,-1-1-1 0 0,0 0 1 0 0,0 0-1 0 0,1 1 1 0 0,-1-1-1 0 0,0 0 1 0 0,0 0-1 0 0,1 0 1 0 0,-1 1-1 0 0,0-1 1 0 0,1 0-1 0 0,-1 0 1 0 0,0 0 0 0 0,1 0-1 0 0,-1 0 1 0 0,0 0-1 0 0,1 1 1 0 0,-1-1-1 0 0,18 2 87 0 0,35-5-961 0 0,95-18 0 0 0,-61 6-1185 0 0,20-2-1764 0 0,-38 3-2339 0 0,-41 7 717 0 0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4:17.1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176 130 2648 0 0,'-26'-14'2593'0'0,"-3"0"-17"0"0,0-2 1 0 0,1-2 0 0 0,-34-27-1 0 0,62 44-2545 0 0,-1 1-1 0 0,1-1 0 0 0,0 1 0 0 0,0-1 0 0 0,0 0 0 0 0,-1 1 0 0 0,1-1 1 0 0,0 0-1 0 0,0 1 0 0 0,0-1 0 0 0,0 0 0 0 0,0 1 0 0 0,0-1 0 0 0,0 0 0 0 0,0 1 1 0 0,1-1-1 0 0,-1 1 0 0 0,0-1 0 0 0,0 0 0 0 0,0 1 0 0 0,1-1 0 0 0,-1 0 1 0 0,0 1-1 0 0,1-1 0 0 0,-1 1 0 0 0,0-1 0 0 0,1 1 0 0 0,-1-1 0 0 0,1 1 1 0 0,-1-1-1 0 0,1 1 0 0 0,-1 0 0 0 0,1-1 0 0 0,-1 1 0 0 0,1 0 0 0 0,-1-1 0 0 0,1 1 1 0 0,0 0-1 0 0,-1-1 0 0 0,1 1 0 0 0,-1 0 0 0 0,1 0 0 0 0,0 0 0 0 0,-1 0 1 0 0,1 0-1 0 0,0 0 0 0 0,-1 0 0 0 0,1 0 0 0 0,0 0 0 0 0,-1 0 0 0 0,1 0 0 0 0,0 0 1 0 0,-1 0-1 0 0,2 1 0 0 0,12 1 9 0 0,-1 1 0 0 0,1 1 1 0 0,-1 1-1 0 0,0-1 0 0 0,0 2 1 0 0,0 0-1 0 0,-1 1 0 0 0,0 0 0 0 0,0 0 1 0 0,15 14-1 0 0,20 18-57 0 0,43 48 0 0 0,-79-76 12 0 0,43 44-25 0 0,-3 3 0 0 0,-2 2 0 0 0,-3 1 0 0 0,42 75 0 0 0,-64-93 13 0 0,-2 1 1 0 0,-2 1-1 0 0,-2 1 0 0 0,-2 0 0 0 0,-2 1 1 0 0,-2 1-1 0 0,9 76 0 0 0,-17-62 223 0 0,-2 0 0 0 0,-3 1 0 0 0,-3-1 0 0 0,-3-1 0 0 0,-2 1 0 0 0,-3-1 0 0 0,-34 103 0 0 0,22-99 543 0 0,-2 0-1 0 0,-4-2 1 0 0,-2-1 0 0 0,-2-2 0 0 0,-4-1 0 0 0,-75 92 0 0 0,106-143-876 0 0,0-1 1 0 0,-1 1-1 0 0,0-1 0 0 0,0-1 1 0 0,-1 1-1 0 0,-17 8 0 0 0,25-14-253 0 0,0 0-1 0 0,-1-1 1 0 0,1 1 0 0 0,-1-1-1 0 0,1 0 1 0 0,-1 1-1 0 0,0-1 1 0 0,1 0-1 0 0,-1 0 1 0 0,1 0-1 0 0,-1 0 1 0 0,0 0-1 0 0,1 0 1 0 0,-1-1-1 0 0,1 1 1 0 0,-1 0-1 0 0,1-1 1 0 0,-1 1-1 0 0,1-1 1 0 0,-1 0-1 0 0,1 1 1 0 0,0-1-1 0 0,-1 0 1 0 0,1 0-1 0 0,0 0 1 0 0,0 0-1 0 0,-1 0 1 0 0,1 0-1 0 0,0 0 1 0 0,0 0 0 0 0,0-1-1 0 0,0 1 1 0 0,0 0-1 0 0,0-3 1 0 0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4:17.8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76 161 1696 0 0,'-76'-161'19221'0'0,"98"524"-17097"0"0,-9-215-1555 0 0,1 117 286 0 0,13 134 1238 0 0,-25-381-1867 0 0,0 0 1 0 0,2 1-1 0 0,0-1 1 0 0,10 27-1 0 0,-12-40-186 0 0,0-1-1 0 0,0 0 0 0 0,0 1 1 0 0,0-1-1 0 0,1 0 0 0 0,0 0 1 0 0,0-1-1 0 0,0 1 0 0 0,0-1 1 0 0,0 1-1 0 0,1-1 0 0 0,0 0 1 0 0,0 0-1 0 0,-1-1 1 0 0,1 1-1 0 0,1-1 0 0 0,-1 0 1 0 0,0 0-1 0 0,1 0 0 0 0,-1-1 1 0 0,1 1-1 0 0,-1-1 0 0 0,8 1 1 0 0,41 2-503 0 0,105-4 0 0 0,56-20-4566 0 0,-123 10 1061 0 0,-8-2-4244 0 0,-46 5 116 0 0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4:18.6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59 408 1396 0 0,'-46'-184'23077'0'0,"46"183"-22707"0"0,-2 14-181 0 0,1 1 0 0 0,1 0-1 0 0,0-1 1 0 0,1 1 0 0 0,4 24 0 0 0,-2-11-39 0 0,116 721 1987 0 0,-114-724-2103 0 0,8 50 152 0 0,34 164 856 0 0,-37-182 17 0 0,-8-44-205 0 0,-7-40-786 0 0,-73-395-1580 0 0,58 302 1316 0 0,-75-499 1129 0 0,90 584-890 0 0,-6-70 47 0 0,11 94-122 0 0,0-1 1 0 0,0 1 0 0 0,2 0-1 0 0,-1 0 1 0 0,1 0 0 0 0,5-16-1 0 0,-5 24-47 0 0,-1 0 0 0 0,1-1-1 0 0,0 1 1 0 0,1 0 0 0 0,-1 0 0 0 0,1 1 0 0 0,-1-1-1 0 0,1 0 1 0 0,0 1 0 0 0,1 0 0 0 0,-1-1-1 0 0,0 1 1 0 0,1 1 0 0 0,0-1 0 0 0,0 0-1 0 0,-1 1 1 0 0,2 0 0 0 0,-1 0 0 0 0,0 0-1 0 0,0 0 1 0 0,1 1 0 0 0,-1 0 0 0 0,0 0-1 0 0,1 0 1 0 0,0 0 0 0 0,-1 1 0 0 0,1-1 0 0 0,-1 1-1 0 0,1 0 1 0 0,-1 1 0 0 0,9 1 0 0 0,3 0-131 0 0,-1 1 1 0 0,0 1 0 0 0,-1 1-1 0 0,1 0 1 0 0,-1 1-1 0 0,0 0 1 0 0,0 1 0 0 0,16 11-1 0 0,-10-3 91 0 0,0 0-1 0 0,-1 1 0 0 0,-1 1 1 0 0,0 1-1 0 0,-2 1 0 0 0,0 0 0 0 0,-1 1 1 0 0,-1 0-1 0 0,0 2 0 0 0,-2-1 1 0 0,-1 2-1 0 0,9 23 0 0 0,-13-30 133 0 0,-2 1-1 0 0,0 0 0 0 0,-1 0 1 0 0,-1 0-1 0 0,0 1 1 0 0,-1-1-1 0 0,-1 1 1 0 0,-1-1-1 0 0,0 1 1 0 0,-2-1-1 0 0,0 1 1 0 0,0-1-1 0 0,-2 0 0 0 0,0 0 1 0 0,-1 0-1 0 0,-1 0 1 0 0,-13 27-1 0 0,9-27 166 0 0,0 1 1 0 0,-1-2-1 0 0,-1 1 0 0 0,0-2 0 0 0,-16 16 0 0 0,21-24-367 0 0,-1 0 0 0 0,-1 0 1 0 0,0-1-1 0 0,1 0 0 0 0,-2 0 0 0 0,1-1 0 0 0,-1 0 0 0 0,0-1 0 0 0,0 0 0 0 0,-18 4 1 0 0,26-7-751 0 0,-2-1-324 0 0,-9 0-274 0 0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4:19.0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39 227 2268 0 0,'-1'-3'2854'0'0,"0"1"-2391"0"0,-6-12 3019 0 0,0 0 0 0 0,1-1 0 0 0,0 0-1 0 0,-4-22 1 0 0,10 36-3416 0 0,0-1 0 0 0,0 1 0 0 0,0-1 0 0 0,0 1 0 0 0,0-1 0 0 0,1 1 0 0 0,-1 0 0 0 0,1-1 0 0 0,-1 1 0 0 0,1-1 0 0 0,-1 1 0 0 0,1 0 0 0 0,0 0 0 0 0,0-1 0 0 0,-1 1 0 0 0,1 0 0 0 0,0 0 0 0 0,0 0 0 0 0,0 0 0 0 0,0 0 0 0 0,1 0 0 0 0,-1 0 0 0 0,0 0 0 0 0,0 0 0 0 0,2 0 0 0 0,37-19 141 0 0,-33 18-116 0 0,34-14-890 0 0,0 3-1 0 0,1 1 1 0 0,1 2-1 0 0,0 2 1 0 0,74-4-1 0 0,-107 11-281 0 0,46 0-3860 0 0,-23 5-2694 0 0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4:19.3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114 4 1220 0 0,'-3'0'1997'0'0,"-33"-2"4196"0"0,21 1-3355 0 0,-16 0 3927 0 0,15 6-5269 0 0,14-1-1370 0 0,0-1 1 0 0,1 1-1 0 0,0 0 1 0 0,0 0-1 0 0,0-1 1 0 0,1 1-1 0 0,-1 0 1 0 0,1 0-1 0 0,0 0 0 0 0,0 5 1 0 0,0-4 51 0 0,-4 141 653 0 0,7 1 0 0 0,7-1 0 0 0,39 207 0 0 0,-36-282-1344 0 0,6 30-1658 0 0,-4-35-2375 0 0,-12-56 1951 0 0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4:19.7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16 231 1000 0 0,'-4'-10'2029'0'0,"1"1"1"0"0,1-1-1 0 0,-1 1 0 0 0,2-1 0 0 0,-1 0 0 0 0,1-12 1 0 0,1 18-1782 0 0,1 1 0 0 0,-1-1 1 0 0,1 1-1 0 0,0-1 0 0 0,0 1 1 0 0,0-1-1 0 0,0 1 0 0 0,0-1 1 0 0,1 1-1 0 0,0 0 1 0 0,-1 0-1 0 0,1 0 0 0 0,1 0 1 0 0,-1 0-1 0 0,0 0 0 0 0,1 1 1 0 0,-1-1-1 0 0,1 1 0 0 0,5-5 1 0 0,5-1-303 0 0,1 0 0 0 0,-1 0 0 0 0,1 2 0 0 0,0-1 0 0 0,1 2 0 0 0,18-5 0 0 0,94-14-8280 0 0,-105 20 5395 0 0,6 0-3178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1:11.0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85 2212 0 0,'14'-3'8888'0'0,"16"-6"-6128"0"0,39-7 1 0 0,35 0-2061 0 0,48-10-6717 0 0,-112 12 147 0 0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4:36.6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7 756 0 0,'0'0'5876'0'0,"6"-7"-8738"0"0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4:59.6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15 671 2156 0 0,'-14'-5'12964'0'0,"30"-1"-10660"0"0,32-4-1648 0 0,286-16 2379 0 0,-126 18-2414 0 0,153-3 493 0 0,-295 9-451 0 0,-63 2-536 0 0,18 0 375 0 0,37-2 2841 0 0,-55 2-3409 0 0,-2 0 207 0 0,0 0-1 0 0,0 0 1 0 0,1 0-1 0 0,-1 0 0 0 0,0-1 1 0 0,0 1-1 0 0,0 0 0 0 0,0-1 1 0 0,0 1-1 0 0,1 0 0 0 0,-1-1 1 0 0,0 1-1 0 0,0-1 1 0 0,0 0-1 0 0,0 1 0 0 0,0-1 1 0 0,1-1-1 0 0,32-77 495 0 0,-17 43-575 0 0,13-42 0 0 0,2-18 1 0 0,19-68 1329 0 0,-51 160-1313 0 0,1-1-75 0 0,0 1 0 0 0,1-1 0 0 0,-1 1 0 0 0,1-1 0 0 0,0 1 1 0 0,2-5-1 0 0,-3 8-2 0 0,-1 1 0 0 0,1 0 0 0 0,-1 0 1 0 0,1 0-1 0 0,0 0 0 0 0,-1 0 0 0 0,1 0 0 0 0,-1 0 1 0 0,1 0-1 0 0,-1 0 0 0 0,1 0 0 0 0,-1 0 1 0 0,1 0-1 0 0,-1 1 0 0 0,1-1 0 0 0,-1 0 0 0 0,1 0 1 0 0,-1 1-1 0 0,1-1 0 0 0,-1 0 0 0 0,1 0 1 0 0,-1 1-1 0 0,1-1 0 0 0,-1 1 0 0 0,0-1 0 0 0,1 0 1 0 0,-1 1-1 0 0,1-1 0 0 0,-1 1 0 0 0,0-1 1 0 0,0 1-1 0 0,1 0 0 0 0,6 11 8 0 0,18 31-5 0 0,-1 0-1 0 0,24 68 1 0 0,-26-58 38 0 0,112 291 418 0 0,-133-334-459 0 0,1-2 0 0 0,17 31 0 0 0,-19-38 0 0 0,0-1 0 0 0,0 0 0 0 0,0 0 0 0 0,0 1 0 0 0,0-1 0 0 0,1 0 0 0 0,-1 1 0 0 0,0-1 0 0 0,0 0 0 0 0,0 0 0 0 0,0 1 0 0 0,1-1 0 0 0,-1 0 0 0 0,0 0 0 0 0,0 1 0 0 0,1-1 0 0 0,-1 0 0 0 0,0 0 0 0 0,0 0 0 0 0,1 0 0 0 0,-1 1 0 0 0,0-1 0 0 0,0 0 0 0 0,1 0 0 0 0,-1 0 0 0 0,0 0 0 0 0,1 0 0 0 0,-1 0 0 0 0,0 0 0 0 0,1 0 0 0 0,-1 0 0 0 0,0 0 0 0 0,1 0 0 0 0,-1 0 0 0 0,0 0 0 0 0,0 0 0 0 0,1 0 0 0 0,-1 0 0 0 0,0 0 0 0 0,1 0 0 0 0,-1 0 0 0 0,0-1 0 0 0,0 1 0 0 0,1 0 0 0 0,-1 0 0 0 0,0 0 0 0 0,0 0 0 0 0,1-1 0 0 0,-1 1 0 0 0,0 0 0 0 0,0 0 0 0 0,1-1 0 0 0,-1 1 0 0 0,0 0 0 0 0,0 0 0 0 0,0-1 0 0 0,8-12 0 0 0,47-219 0 0 0,23-84 0 0 0,-63 255 0 0 0,-4 17 0 0 0,16-47 0 0 0,-20 80 0 0 0,2 8 0 0 0,-7 3 0 0 0,0 1 0 0 0,0 0 0 0 0,0-1 0 0 0,-1 1 0 0 0,1 0 0 0 0,0 0 0 0 0,0 0 0 0 0,-1 1 0 0 0,1-1 0 0 0,0 0 0 0 0,-1 1 0 0 0,0-1 0 0 0,1 0 0 0 0,-1 1 0 0 0,0 0 0 0 0,2 2 0 0 0,20 36 0 0 0,-17-28 0 0 0,142 287 0 0 0,-52-100 0 0 0,-70-145 0 0 0,-1-4 0 0 0,36 56 0 0 0,-53-95 0 0 0,-7-10 0 0 0,-1 0 0 0 0,0-1 0 0 0,1 1 0 0 0,-1-1 0 0 0,1 1 0 0 0,-1-1 0 0 0,0 1 0 0 0,1-1 0 0 0,-1 0 0 0 0,1 1 0 0 0,-1-1 0 0 0,1 1 0 0 0,-1-1 0 0 0,1 0 0 0 0,0 0 0 0 0,-1 1 0 0 0,1-1 0 0 0,-1 0 0 0 0,1 0 0 0 0,0 0 0 0 0,-1 1 0 0 0,1-1 0 0 0,0 0 0 0 0,-1 0 0 0 0,1 0 0 0 0,0 0 0 0 0,-1 0 0 0 0,1 0 0 0 0,-1 0 0 0 0,1-1 0 0 0,0 1 0 0 0,-1 0 0 0 0,1 0 0 0 0,0 0 0 0 0,-1-1 0 0 0,1 1 0 0 0,-1 0 0 0 0,1-1 0 0 0,-1 1 0 0 0,1 0 0 0 0,-1-1 0 0 0,1 1 0 0 0,-1-1 0 0 0,1 1 0 0 0,0-1 0 0 0,2-3 0 0 0,1 1 0 0 0,-1-1 0 0 0,0 0 0 0 0,0 0 0 0 0,0 0 0 0 0,-1-1 0 0 0,1 1 0 0 0,-1-1 0 0 0,0 1 0 0 0,2-7 0 0 0,0 1 0 0 0,33-85 0 0 0,-4-1 0 0 0,22-109 0 0 0,-29 101 0 0 0,-20 79 0 0 0,-4 12 0 0 0,2 1 0 0 0,-1-1 0 0 0,2 1 0 0 0,9-19 0 0 0,-7 20 0 0 0,7 13 0 0 0,-8 2 0 0 0,1 2 0 0 0,-1-1 0 0 0,-1 1 0 0 0,1 0 0 0 0,-1 0 0 0 0,0 0 0 0 0,0 1 0 0 0,0 0 0 0 0,-1 0 0 0 0,6 13 0 0 0,9 13 0 0 0,-5-10 0 0 0,22 49 0 0 0,-19-36 0 0 0,37 59 0 0 0,-47-85 0 0 0,0-2 0 0 0,2-2 0 0 0,10-6 0 0 0,-7-1 0 0 0,0-1 0 0 0,0 0 0 0 0,-1-1 0 0 0,21-7 0 0 0,-2 0 0 0 0,574-96-303 0 0,-530 96-165 0 0,-33 4-545 0 0,59-1-1 0 0,-97 7 723 0 0,-35 4-13434 0 0,23-2 11387 0 0,1 0 31 0 0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4:22.1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24 636 584 0 0,'-24'9'16095'0'0,"32"-11"-16268"0"0,63-15 1235 0 0,116-13 0 0 0,76 9-1035 0 0,-202 17 67 0 0,389-5-152 0 0,-368 9 157 0 0,-79 0-65 0 0,17 0 76 0 0,-17 0-40 0 0,10 0 76 0 0,-4 0 141 0 0,-1-1 1 0 0,0 1-1 0 0,0-1 0 0 0,9-3 1 0 0,-15 0-177 0 0,0 0 1 0 0,0 0 0 0 0,-1 0 0 0 0,1 0-1 0 0,-1-1 1 0 0,0 1 0 0 0,1-8-1 0 0,-2 11-68 0 0,90-339 3990 0 0,-77 296-3213 0 0,-11 38-714 0 0,-1 3-115 0 0,-1 0-1 0 0,1 0 0 0 0,0 1 1 0 0,0-1-1 0 0,0 1 0 0 0,0-1 1 0 0,0 1-1 0 0,1-1 0 0 0,-1 1 1 0 0,1 0-1 0 0,0 0 0 0 0,-1-1 1 0 0,4-1-1 0 0,-4 5 7 0 0,0 0 0 0 0,1 0 0 0 0,-1 0 0 0 0,1 0 0 0 0,-1 0 0 0 0,0 0 0 0 0,0 1 0 0 0,0-1 0 0 0,0 0 0 0 0,0 1 0 0 0,0-1-1 0 0,0 0 1 0 0,1 3 0 0 0,34 70 16 0 0,36 101 1 0 0,-12-22 56 0 0,75 140 2672 0 0,-134-291-2018 0 0,14-8-292 0 0,-12 4-400 0 0,-1-1 0 0 0,0 1 0 0 0,0-1 1 0 0,0 0-1 0 0,0 0 0 0 0,0 0 0 0 0,-1-1 0 0 0,1 1 1 0 0,-1 0-1 0 0,0 0 0 0 0,2-7 0 0 0,1-2 4 0 0,88-295 22 0 0,-15 42 525 0 0,-61 211-364 0 0,-11 35-250 0 0,0 1-1 0 0,1 0 1 0 0,2 0-1 0 0,11-24 1 0 0,-17 40-35 0 0,-1 3 59 0 0,1-1 0 0 0,0 1 0 0 0,-1-1 0 0 0,1 1 0 0 0,0 0 0 0 0,-1 0 0 0 0,1 0 0 0 0,-1 0 1 0 0,0 0-1 0 0,1 0 0 0 0,-1 0 0 0 0,0 0 0 0 0,1 0 0 0 0,-1 0 0 0 0,0 1 0 0 0,0-1 0 0 0,0 1 1 0 0,0-1-1 0 0,0 1 0 0 0,-1-1 0 0 0,2 2 0 0 0,16 40-36 0 0,-15-35 30 0 0,64 182-1 0 0,-33-86 26 0 0,68 140 1 0 0,5-50 314 0 0,-106-192-311 0 0,0-1 0 0 0,0 1-1 0 0,0-1 1 0 0,0 1 0 0 0,0-1-1 0 0,0 0 1 0 0,0 1 0 0 0,0-1-1 0 0,0 0 1 0 0,0 0 0 0 0,1 0-1 0 0,-1 0 1 0 0,1 0 0 0 0,-1 0-1 0 0,1 0 1 0 0,-1 0 0 0 0,1-1-1 0 0,-1 1 1 0 0,1-1 0 0 0,0 1-1 0 0,-1-1 1 0 0,1 1 0 0 0,0-1 0 0 0,2 0-1 0 0,-1 0-5 0 0,-1-1-1 0 0,1 0 0 0 0,0 0 1 0 0,-1 0-1 0 0,1 0 1 0 0,-1 0-1 0 0,0 0 1 0 0,1-1-1 0 0,-1 1 0 0 0,0-1 1 0 0,0 0-1 0 0,0 1 1 0 0,4-5-1 0 0,1-3 1 0 0,1 0-1 0 0,-2-1 1 0 0,1 1-1 0 0,-1-1 1 0 0,-1-1-1 0 0,6-12 1 0 0,76-237 676 0 0,-83 249-686 0 0,3-3 0 0 0,0 1 0 0 0,-7 12 0 0 0,1 0 0 0 0,-1 0 0 0 0,0 0 0 0 0,1 0 0 0 0,0 0 0 0 0,-1 0 0 0 0,1 0 0 0 0,-1 0 0 0 0,1 0 0 0 0,0 1 0 0 0,0-1 0 0 0,-1 0 0 0 0,1 0 0 0 0,0 1 0 0 0,0-1 0 0 0,0 0 0 0 0,0 1 0 0 0,0-1 0 0 0,0 1 0 0 0,0-1 0 0 0,0 1 0 0 0,0 0 0 0 0,0-1 0 0 0,0 1 0 0 0,0 0 0 0 0,2-1 0 0 0,-1 1 0 0 0,14-4 0 0 0,0 0 0 0 0,0 0 0 0 0,0 2 0 0 0,0 0 0 0 0,1 1 0 0 0,-1 0 0 0 0,21 3 0 0 0,11-2 0 0 0,1172-67-2870 0 0,-1151 63 2648 0 0,-21 2 143 0 0,-1-3 0 0 0,1-1 1 0 0,52-14-1 0 0,-13-1-4135 0 0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4:22.6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41 940 0 0,'-2'-13'3527'0'0,"1"9"-3718"0"0,-7-19 9580 0 0,6 35-7423 0 0,12 167 3838 0 0,25 94-3100 0 0,-29-237-2372 0 0,71 418 1539 0 0,-31-213-1010 0 0,-43-228-296 0 0,-2-8-630 0 0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4:23.0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34 168 1904 0 0,'-3'0'4133'0'0,"-2"0"-3035"0"0,-20-11 8557 0 0,25 10-9435 0 0,2 0-64 0 0,0 0 1 0 0,0 0-1 0 0,0 0 0 0 0,1 0 0 0 0,-1 0 0 0 0,0 1 0 0 0,0 0 1 0 0,0-1-1 0 0,1 1 0 0 0,-1 0 0 0 0,3 0 0 0 0,0-1 158 0 0,309-29 2384 0 0,-152 18-2565 0 0,28-1-313 0 0,-80 7 132 0 0,170-30 0 0 0,-115 2 544 0 0,-120 22-2999 0 0,-18 7-8618 0 0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4:23.5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43 131 1288 0 0,'-43'7'22143'0'0,"82"-5"-20698"0"0,40-4 1 0 0,103-17-1274 0 0,-72 7-466 0 0,638-77-2404 0 0,-678 79 1971 0 0,-39 6-2002 0 0,-1 0-3676 0 0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4:23.9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2 1800 0 0,'-21'-1'15870'0'0,"17"1"-15268"0"0,4 0-557 0 0,-1 0 1 0 0,0 0 0 0 0,1 0-1 0 0,-1 0 1 0 0,1 0-1 0 0,-1 0 1 0 0,1 0 0 0 0,-1 1-1 0 0,0-1 1 0 0,1 0-1 0 0,-1 0 1 0 0,1 1 0 0 0,-1-1-1 0 0,1 0 1 0 0,-1 1-1 0 0,1-1 1 0 0,-1 0 0 0 0,1 1-1 0 0,-1-1 1 0 0,1 0 0 0 0,0 1-1 0 0,-1-1 1 0 0,1 1-1 0 0,0-1 1 0 0,-1 1 0 0 0,1-1-1 0 0,0 1 1 0 0,-1 0-1 0 0,1-1 1 0 0,0 1 0 0 0,0-1-1 0 0,0 2 1 0 0,2 22 1402 0 0,-1-20-1550 0 0,138 727 4325 0 0,-118-567-3929 0 0,-21-164-435 0 0,0 1-1 0 0,0-1 1 0 0,0 1 0 0 0,0 0 0 0 0,0-1 0 0 0,-1 1 0 0 0,1-1 0 0 0,0 1 0 0 0,0-1 0 0 0,0 1-1 0 0,0 0 1 0 0,-1-1 0 0 0,1 1 0 0 0,0-1 0 0 0,-1 1 0 0 0,1-1 0 0 0,0 1 0 0 0,-1-1 0 0 0,1 0-1 0 0,0 1 1 0 0,-1-1 0 0 0,1 1 0 0 0,-1-1 0 0 0,1 0 0 0 0,-1 1 0 0 0,0-1 0 0 0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4:24.7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36 462 1904 0 0,'-4'1'2373'0'0,"-27"4"5690"0"0,34-6-7043 0 0,222-23 4231 0 0,2-2-3447 0 0,279-30-1064 0 0,2048-165 1435 0 0,-1458 150-1732 0 0,-971 65 948 0 0,128-24-1 0 0,-132 9-1524 0 0,-119 21 164 0 0,16-4 12 0 0,6 1 952 0 0,-14-1-3910 0 0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4:25.6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10 243 240 0 0,'-9'-80'10322'0'0,"8"44"-6763"0"0,6-48 1 0 0,-5 83-3518 0 0,0-1 0 0 0,0 1 0 0 0,0 0 0 0 0,0 0 0 0 0,0 0 0 0 0,0 0-1 0 0,1 0 1 0 0,-1 0 0 0 0,0 0 0 0 0,1 0 0 0 0,-1 0 0 0 0,1 0 0 0 0,-1 0 0 0 0,1 0 0 0 0,-1 0 0 0 0,1 0 0 0 0,0 0 0 0 0,1-1 0 0 0,-2 2-27 0 0,1 0 0 0 0,-1 0 0 0 0,1 0 0 0 0,-1 0 0 0 0,1 0 1 0 0,-1 0-1 0 0,1 0 0 0 0,-1 0 0 0 0,1 0 0 0 0,-1 0 0 0 0,1 1 0 0 0,-1-1 0 0 0,1 0 1 0 0,-1 0-1 0 0,0 0 0 0 0,1 1 0 0 0,-1-1 0 0 0,1 0 0 0 0,-1 1 0 0 0,0-1 1 0 0,1 0-1 0 0,-1 1 0 0 0,1-1 0 0 0,-1 0 0 0 0,0 1 0 0 0,1 0 0 0 0,21 37 144 0 0,30 102 128 0 0,23 54-136 0 0,-66-175-124 0 0,17 33-46 0 0,35 56 1 0 0,-52-95 175 0 0,0 0 0 0 0,0-1-1 0 0,1 0 1 0 0,1 0 0 0 0,0-1 0 0 0,1 0 0 0 0,0-1 0 0 0,0-1-1 0 0,20 12 1 0 0,-28-18-42 0 0,1-1-1 0 0,0 0 1 0 0,0 0 0 0 0,0-1-1 0 0,0 1 1 0 0,1-1-1 0 0,-1 0 1 0 0,0 0 0 0 0,0-1-1 0 0,1 0 1 0 0,-1 0-1 0 0,0 0 1 0 0,1 0 0 0 0,9-3-1 0 0,-7 1-36 0 0,-1-1 1 0 0,0 0-1 0 0,0 0 0 0 0,0 0 0 0 0,0-1 0 0 0,0 0 1 0 0,-1-1-1 0 0,0 1 0 0 0,8-8 0 0 0,1-3-11 0 0,-1-1-1 0 0,0 0 1 0 0,-2-1-1 0 0,0-1 1 0 0,-1 0-1 0 0,15-30 1 0 0,-13 16 380 0 0,0-1 1 0 0,-3-1 0 0 0,0 0-1 0 0,-2 0 1 0 0,-2 0 0 0 0,-1-1-1 0 0,-2 0 1 0 0,-2-66 0 0 0,-2 85-124 0 0,0 1-1 0 0,-1 0 1 0 0,-7-20 0 0 0,8 30-293 0 0,0 0 0 0 0,-1-1 0 0 0,0 1-1 0 0,0 0 1 0 0,-1 1 0 0 0,1-1 0 0 0,-1 0-1 0 0,0 1 1 0 0,0 0 0 0 0,-1-1 0 0 0,1 1-1 0 0,-7-5 1 0 0,8 8-36 0 0,0 1 1 0 0,1-1-1 0 0,-1 0 1 0 0,0 1-1 0 0,0-1 0 0 0,0 1 1 0 0,0 0-1 0 0,0 0 1 0 0,0-1-1 0 0,0 1 0 0 0,0 1 1 0 0,0-1-1 0 0,0 0 1 0 0,0 0-1 0 0,0 1 0 0 0,-3 0 1 0 0,-30 15-95 0 0,31-14 61 0 0,0 1 0 0 0,1 0 0 0 0,-1-1 0 0 0,1 2 0 0 0,0-1 0 0 0,0 0-1 0 0,0 1 1 0 0,0-1 0 0 0,1 1 0 0 0,-1 0 0 0 0,1 0 0 0 0,0 0 0 0 0,0 0-1 0 0,0 0 1 0 0,1 1 0 0 0,0-1 0 0 0,-1 0 0 0 0,2 1 0 0 0,-1-1 0 0 0,0 1 0 0 0,1-1-1 0 0,0 1 1 0 0,0 0 0 0 0,0-1 0 0 0,2 8 0 0 0,-1-8 13 0 0,0 0 1 0 0,1 0 0 0 0,-1 0-1 0 0,1 0 1 0 0,0 0-1 0 0,0 0 1 0 0,1-1-1 0 0,-1 1 1 0 0,1-1 0 0 0,0 0-1 0 0,0 0 1 0 0,0 0-1 0 0,0 0 1 0 0,0 0-1 0 0,0-1 1 0 0,1 1 0 0 0,0-1-1 0 0,-1 0 1 0 0,1 0-1 0 0,0 0 1 0 0,0-1-1 0 0,0 1 1 0 0,0-1 0 0 0,0 0-1 0 0,0 0 1 0 0,1 0-1 0 0,6 0 1 0 0,1-1-31 0 0,1 1-1 0 0,0-2 1 0 0,-1 1 0 0 0,1-2 0 0 0,-1 0-1 0 0,1 0 1 0 0,-1-1 0 0 0,0-1-1 0 0,0 0 1 0 0,0-1 0 0 0,11-5 0 0 0,10-9-1229 0 0,0-1 1 0 0,38-32 0 0 0,-55 40 266 0 0,-13 9 483 0 0,0 1-1 0 0,0 0 1 0 0,1-1 0 0 0,-1 2 0 0 0,1-1-1 0 0,-1 0 1 0 0,1 1 0 0 0,-1-1 0 0 0,1 1-1 0 0,4-1 1 0 0,-6 2 68 0 0,1 0-1 0 0,-1 0 0 0 0,0 1 1 0 0,0-1-1 0 0,1 0 1 0 0,-1 1-1 0 0,0 0 1 0 0,0-1-1 0 0,0 1 1 0 0,0 0-1 0 0,0 0 1 0 0,0 0-1 0 0,0 0 1 0 0,0 1-1 0 0,0-1 1 0 0,0 0-1 0 0,0 1 1 0 0,-1-1-1 0 0,3 3 1 0 0,6 8-4273 0 0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4:26.0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2212 0 0,'15'44'14148'0'0,"-7"-11"-10348"0"0,-7 10-3396 0 0,1 1 1 0 0,12 63-1 0 0,-10-87-554 0 0,1 1 0 0 0,1-1 0 0 0,1 0 0 0 0,1-1 0 0 0,0 1 1 0 0,1-1-1 0 0,17 24 0 0 0,-22-38-375 0 0,0 0 1 0 0,0-1-1 0 0,1 1 1 0 0,-1-1-1 0 0,1 0 1 0 0,0 0-1 0 0,0-1 1 0 0,1 1-1 0 0,-1-1 1 0 0,1 0-1 0 0,6 2 1 0 0,-11-5 231 0 0,1 1 0 0 0,-1-1 1 0 0,0 0-1 0 0,1 0 0 0 0,-1 0 0 0 0,1 1 0 0 0,-1-1 1 0 0,0-1-1 0 0,1 1 0 0 0,-1 0 0 0 0,1 0 1 0 0,-1 0-1 0 0,0-1 0 0 0,1 1 0 0 0,-1-1 0 0 0,2 0 1 0 0,1-1-810 0 0,14-5-4295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1:11.6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29 142 404 0 0,'-24'-10'10630'0'0,"23"8"-10505"0"0,1 1 0 0 0,-1 0 0 0 0,1-1 0 0 0,-1 1 0 0 0,1-1-1 0 0,-1 1 1 0 0,1 0 0 0 0,0-1 0 0 0,0 1 0 0 0,0-1 0 0 0,0 1 0 0 0,0-1-1 0 0,0 1 1 0 0,0-1 0 0 0,0 1 0 0 0,1 0 0 0 0,-1-1 0 0 0,0 1 0 0 0,1-1-1 0 0,-1 1 1 0 0,1 0 0 0 0,0-1 0 0 0,-1 1 0 0 0,1 0 0 0 0,0 0 0 0 0,0 0-1 0 0,1-2 1 0 0,3-5 261 0 0,-4 6-286 0 0,-1-1-14 0 0,1-1-1 0 0,0 1 1 0 0,0-1 0 0 0,1 1 0 0 0,-1-1-1 0 0,1 1 1 0 0,3-6 0 0 0,2-6 424 0 0,-6 13-456 0 0,6-7 180 0 0,25-9-162 0 0,-30 17-84 0 0,14-2-81 0 0,-11 5-238 0 0,0 0 0 0 0,0 0-1 0 0,0 1 1 0 0,0 0 0 0 0,0 0 0 0 0,-1 0 0 0 0,0 0 0 0 0,7 7-1 0 0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4:26.3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127 138 2168 0 0,'-11'-15'2390'0'0,"0"1"0"0"0,-1-1 0 0 0,0 2 0 0 0,-17-15 0 0 0,-21-23 1728 0 0,49 49-4548 0 0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4:27.0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1 206 1368 0 0,'6'-51'7823'0'0,"-6"36"-6294"0"0,2 0 0 0 0,0 1 1 0 0,1-1-1 0 0,0 1 1 0 0,9-22-1 0 0,-12 34-1475 0 0,0 1-1 0 0,1 0 1 0 0,-1 0-1 0 0,1 0 1 0 0,-1-1-1 0 0,1 1 1 0 0,-1 0 0 0 0,1 0-1 0 0,0 0 1 0 0,0 0-1 0 0,-1 0 1 0 0,1 0-1 0 0,0 0 1 0 0,0 1-1 0 0,0-1 1 0 0,0 0 0 0 0,0 0-1 0 0,0 1 1 0 0,0-1-1 0 0,0 0 1 0 0,1 1-1 0 0,-1-1 1 0 0,0 1 0 0 0,1-1-1 0 0,0 2-23 0 0,-1-1 1 0 0,0 0-1 0 0,0 1 0 0 0,1-1 1 0 0,-1 1-1 0 0,0-1 0 0 0,0 1 1 0 0,0 0-1 0 0,0-1 0 0 0,0 1 1 0 0,0 0-1 0 0,0 0 1 0 0,0 0-1 0 0,0 0 0 0 0,0 0 1 0 0,0 0-1 0 0,0 0 0 0 0,0 2 1 0 0,5 7 39 0 0,0 0 0 0 0,-1 1 0 0 0,7 19 0 0 0,26 91 153 0 0,22 63-58 0 0,-48-155-23 0 0,1 0 0 0 0,1-1 0 0 0,1-1 0 0 0,20 27 0 0 0,-33-51-80 0 0,0 0 0 0 0,1 0 0 0 0,-1 0 0 0 0,1-1 0 0 0,-1 1 0 0 0,1-1 0 0 0,0 1 0 0 0,0-1-1 0 0,0 0 1 0 0,0 0 0 0 0,0 0 0 0 0,0-1 0 0 0,1 1 0 0 0,-1-1 0 0 0,1 0 0 0 0,-1 0 0 0 0,1 0 0 0 0,6 1-1 0 0,-5-2-26 0 0,0 0-1 0 0,-1-1 0 0 0,1 0 0 0 0,-1 1 1 0 0,1-2-1 0 0,-1 1 0 0 0,0 0 0 0 0,1-1 1 0 0,-1 0-1 0 0,0 0 0 0 0,0 0 0 0 0,0-1 1 0 0,4-3-1 0 0,5-4 91 0 0,-1-1 0 0 0,0-1-1 0 0,0 0 1 0 0,-1-1 0 0 0,-1 0 0 0 0,0 0 0 0 0,7-16 0 0 0,-3 3 425 0 0,-1 1 0 0 0,-1-2 0 0 0,-1 1 0 0 0,-2-2 0 0 0,-1 1 0 0 0,-1-1 0 0 0,-1 0 0 0 0,-1-1 0 0 0,-2 1 0 0 0,-1-1 0 0 0,-1 0 0 0 0,-6-53 0 0 0,5 79-543 0 0,-1-1 1 0 0,0 1-1 0 0,0 0 1 0 0,0-1-1 0 0,0 1 1 0 0,-1 0-1 0 0,1 0 1 0 0,-1 0-1 0 0,0 0 1 0 0,0 0-1 0 0,0 0 1 0 0,0 0-1 0 0,0 1 1 0 0,-1-1 0 0 0,1 1-1 0 0,-4-3 1 0 0,4 4-18 0 0,0-1 1 0 0,1 1 0 0 0,-1 0-1 0 0,0 1 1 0 0,0-1-1 0 0,0 0 1 0 0,0 0 0 0 0,0 1-1 0 0,0-1 1 0 0,0 1 0 0 0,0 0-1 0 0,0 0 1 0 0,0 0 0 0 0,0 0-1 0 0,0 0 1 0 0,0 0 0 0 0,0 0-1 0 0,0 0 1 0 0,0 1-1 0 0,0-1 1 0 0,0 1 0 0 0,0 0-1 0 0,0-1 1 0 0,1 1 0 0 0,-1 0-1 0 0,0 0 1 0 0,0 0 0 0 0,1 0-1 0 0,-4 3 1 0 0,3-2-23 0 0,-1 0 0 0 0,0 0 1 0 0,1 0-1 0 0,0 1 0 0 0,-1-1 0 0 0,1 1 0 0 0,0-1 1 0 0,0 1-1 0 0,1 0 0 0 0,-1 0 0 0 0,0-1 1 0 0,1 1-1 0 0,0 1 0 0 0,-1-1 0 0 0,1 0 1 0 0,1 0-1 0 0,-1 0 0 0 0,0 1 0 0 0,1-1 0 0 0,0 0 1 0 0,-1 0-1 0 0,1 1 0 0 0,1-1 0 0 0,-1 0 1 0 0,0 1-1 0 0,1-1 0 0 0,0 0 0 0 0,-1 0 1 0 0,1 1-1 0 0,0-1 0 0 0,1 0 0 0 0,-1 0 0 0 0,1 0 1 0 0,-1 0-1 0 0,1-1 0 0 0,0 1 0 0 0,2 3 1 0 0,2 0-49 0 0,-1 1 1 0 0,1-1-1 0 0,0 0 1 0 0,0 0-1 0 0,1-1 1 0 0,0 0-1 0 0,0 0 1 0 0,0-1 0 0 0,1 0-1 0 0,-1 0 1 0 0,1 0-1 0 0,0-1 1 0 0,12 3-1 0 0,-10-4-161 0 0,0-1-1 0 0,0 0 0 0 0,1 0 1 0 0,-1-1-1 0 0,0-1 0 0 0,1 0 1 0 0,-1 0-1 0 0,0-1 1 0 0,0 0-1 0 0,0-1 0 0 0,0 0 1 0 0,0 0-1 0 0,9-6 0 0 0,48-28-3431 0 0,-5-8-4913 0 0,-39 29 3585 0 0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4:27.5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35 1192 0 0,'8'-8'12204'0'0,"1"-19"-3001"0"0,-21 35-9384 0 0,2 1 284 0 0,0 1-1 0 0,1 1 1 0 0,1-1 0 0 0,-1 2-1 0 0,2-1 1 0 0,-1 1 0 0 0,2 0 0 0 0,-10 23-1 0 0,14-30-83 0 0,1 0 1 0 0,-1 0-1 0 0,1 0 0 0 0,0 0 0 0 0,1 0 0 0 0,-1 0 0 0 0,1 0 1 0 0,0 0-1 0 0,0 0 0 0 0,1 0 0 0 0,0 0 0 0 0,1 5 0 0 0,-1-6-28 0 0,1 0-1 0 0,-1-1 0 0 0,1 1 0 0 0,0-1 0 0 0,0 0 0 0 0,0 1 0 0 0,1-1 1 0 0,-1 0-1 0 0,1 0 0 0 0,0 0 0 0 0,0-1 0 0 0,0 1 0 0 0,0-1 1 0 0,0 0-1 0 0,0 1 0 0 0,1-1 0 0 0,5 2 0 0 0,-5-2-35 0 0,0-1 0 0 0,-1 1 1 0 0,1-1-1 0 0,0 0 0 0 0,1 0 0 0 0,-1 0 0 0 0,0 0 0 0 0,0-1 0 0 0,0 0 0 0 0,0 0 1 0 0,0 0-1 0 0,1 0 0 0 0,-1-1 0 0 0,0 1 0 0 0,0-1 0 0 0,0 0 0 0 0,0-1 1 0 0,0 1-1 0 0,0-1 0 0 0,0 1 0 0 0,-1-1 0 0 0,1 0 0 0 0,0 0 0 0 0,-1-1 0 0 0,0 1 1 0 0,1-1-1 0 0,3-5 0 0 0,-1 3 64 0 0,-1-1 0 0 0,-1 1 1 0 0,1-2-1 0 0,-1 1 0 0 0,0 0 1 0 0,0-1-1 0 0,-1 0 0 0 0,0 0 1 0 0,0 0-1 0 0,-1 0 0 0 0,1 0 0 0 0,-2 0 1 0 0,1-1-1 0 0,0-9 0 0 0,-1 10 83 0 0,-1 1-1 0 0,0-1 1 0 0,-1 1-1 0 0,0 0 1 0 0,0-1-1 0 0,0 1 0 0 0,0 0 1 0 0,-1-1-1 0 0,-5-10 1 0 0,5 13-170 0 0,0 1-1 0 0,0 0 1 0 0,0 0 0 0 0,0 1 0 0 0,0-1 0 0 0,-1 0 0 0 0,1 1-1 0 0,-1-1 1 0 0,0 1 0 0 0,0 0 0 0 0,0 0 0 0 0,0 0-1 0 0,0 0 1 0 0,0 0 0 0 0,-1 1 0 0 0,1 0 0 0 0,0-1 0 0 0,-1 1-1 0 0,1 0 1 0 0,-6 0 0 0 0,-23 2-4352 0 0,8 5-2600 0 0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4:28.4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195 231 1912 0 0,'-7'-12'6770'0'0,"-8"-14"771"0"0,17 32-7282 0 0,-1 0-1 0 0,0 0 0 0 0,0 0 0 0 0,0 0 0 0 0,-1 0 0 0 0,0 12 0 0 0,0 5 7 0 0,13 193 891 0 0,13 118-1448 0 0,-23-304-326 0 0,7 28-1815 0 0,-10-56 1611 0 0,7-5-1714 0 0,-7 3 2438 0 0,1-1 0 0 0,-1 1 0 0 0,1-1 0 0 0,-1 1 0 0 0,1-1-1 0 0,-1 1 1 0 0,1-1 0 0 0,-1 0 0 0 0,1 1 0 0 0,-1-2 0 0 0,7-147-2171 0 0,-16-79 9849 0 0,6 176-4798 0 0,-13-68 1 0 0,13 103-2175 0 0,-7-25-5 0 0,9 41-624 0 0,-15 5 5 0 0,-4 17 27 0 0,1 1 0 0 0,0 1 0 0 0,-22 38-1 0 0,3-5 113 0 0,-6 17 291 0 0,35-56-62 0 0,8-15-309 0 0,2-3-37 0 0,1 1-1 0 0,0-1 0 0 0,-1 0 1 0 0,1 1-1 0 0,0-1 0 0 0,-1 0 1 0 0,1 0-1 0 0,-1 0 0 0 0,0 0 0 0 0,1-1 1 0 0,-1 1-1 0 0,0 0 0 0 0,0 0 1 0 0,2-3-1 0 0,19-24 19 0 0,-17 20-24 0 0,20-30-21 0 0,-3 0-1 0 0,-1-2 0 0 0,-2 0 0 0 0,20-62 1 0 0,-22 57 20 0 0,10-33 330 0 0,-17 47-178 0 0,0 0 0 0 0,22-40-1 0 0,-31 69-184 0 0,0 3 31 0 0,1 1 1 0 0,-1 0-1 0 0,0-1 0 0 0,0 1 1 0 0,0 0-1 0 0,0 0 1 0 0,0-1-1 0 0,0 1 1 0 0,0 0-1 0 0,-1 0 1 0 0,1 0-1 0 0,-1 0 0 0 0,1 0 1 0 0,-1 0-1 0 0,0 0 1 0 0,0 2-1 0 0,2 4-4 0 0,25 85-1323 0 0,49 108-1 0 0,8-10-3831 0 0,-65-150 3481 0 0,-7-12-8 0 0,9 17-4368 0 0,-11-27 324 0 0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4:29.2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128 79 2180 0 0,'6'-41'13247'0'0,"0"4"-5481"0"0,2 74-7397 0 0,11 250-164 0 0,-5-138-2670 0 0,-13-144 2173 0 0,0 25-2332 0 0,-1-29 2521 0 0,1 0-1 0 0,-1-1 1 0 0,0 1-1 0 0,0 0 0 0 0,0 0 1 0 0,0-1-1 0 0,-1 1 1 0 0,1 0-1 0 0,0-1 1 0 0,0 1-1 0 0,0 0 1 0 0,0-1-1 0 0,-1 1 1 0 0,1 0-1 0 0,0-1 1 0 0,-1 1-1 0 0,1-1 1 0 0,0 1-1 0 0,-1-1 1 0 0,1 1-1 0 0,-1-1 1 0 0,1 1-1 0 0,-1-1 1 0 0,1 1-1 0 0,-1-1 1 0 0,1 1-1 0 0,-1-1 1 0 0,0 0-1 0 0,1 1 1 0 0,-1-1-1 0 0,0 0 1 0 0,1 1-1 0 0,-2-1 1 0 0,-3 0 96 0 0,-1-1 1 0 0,1 1 0 0 0,0-1-1 0 0,-1 0 1 0 0,1-1 0 0 0,-9-3-1 0 0,1-1 1833 0 0,0-1-1 0 0,-21-14 0 0 0,18 11 270 0 0,4 2 114 0 0,7 5-1114 0 0,0 0-1 0 0,0-1 1 0 0,0 0-1 0 0,0 0 1 0 0,-6-6 0 0 0,10 9-639 0 0,2 3-445 0 0,0 1-1 0 0,0-1 1 0 0,0 0-1 0 0,0 0 0 0 0,1 0 1 0 0,-1-1-1 0 0,0 1 1 0 0,1 0-1 0 0,-1 0 1 0 0,1-1-1 0 0,0 1 1 0 0,-1-1-1 0 0,1 1 1 0 0,3 1-1 0 0,-1 0-1 0 0,131 110-121 0 0,-134-112 106 0 0,0 0 0 0 0,0 0 0 0 0,0 0 0 0 0,1 0 1 0 0,-1 0-1 0 0,0-1 0 0 0,0 1 0 0 0,1 0 0 0 0,-1-1 0 0 0,0 1 1 0 0,1-1-1 0 0,-1 1 0 0 0,1-1 0 0 0,-1 0 0 0 0,1 1 1 0 0,-1-1-1 0 0,1 0 0 0 0,-1 0 0 0 0,1 0 0 0 0,-1 0 0 0 0,1 0 1 0 0,-1-1-1 0 0,1 1 0 0 0,-1 0 0 0 0,0-1 0 0 0,1 1 1 0 0,-1-1-1 0 0,1 1 0 0 0,-1-1 0 0 0,0 0 0 0 0,0 1 1 0 0,1-1-1 0 0,-1 0 0 0 0,0 0 0 0 0,0 0 0 0 0,0 0 0 0 0,0 0 1 0 0,1-2-1 0 0,5-4-259 0 0,-1-1 1 0 0,0 0-1 0 0,-1 0 0 0 0,7-16 1 0 0,-4 10-255 0 0,64-102-4091 0 0,-45 79-580 0 0,3 2-4694 0 0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4:30.4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74 189 1652 0 0,'11'-26'8176'0'0,"13"-26"2093"0"0,-24 51-10246 0 0,0 1 0 0 0,0 0 0 0 0,0 0 0 0 0,0-1 0 0 0,0 1 0 0 0,0 0 0 0 0,0 0 0 0 0,0 0 0 0 0,1-1 0 0 0,-1 1 0 0 0,0 0 0 0 0,0 0 0 0 0,0 0 0 0 0,0-1 0 0 0,0 1 1 0 0,0 0-1 0 0,1 0 0 0 0,-1 0 0 0 0,0-1 0 0 0,0 1 0 0 0,0 0 0 0 0,1 0 0 0 0,-1 0 0 0 0,0 0 0 0 0,0 0 0 0 0,0 0 0 0 0,1 0 0 0 0,-1-1 0 0 0,0 1 0 0 0,0 0 1 0 0,0 0-1 0 0,1 0 0 0 0,-1 0 0 0 0,0 0 0 0 0,0 0 0 0 0,1 0 0 0 0,-1 0 0 0 0,0 0 0 0 0,0 0 0 0 0,1 0 0 0 0,-1 0 0 0 0,0 0 0 0 0,0 1 0 0 0,0-1 0 0 0,1 0 1 0 0,-1 0-1 0 0,0 0 0 0 0,0 0 0 0 0,1 0 0 0 0,-1 0 0 0 0,0 0 0 0 0,0 1 0 0 0,8 16 515 0 0,1 21-170 0 0,-5-11-142 0 0,22 181 105 0 0,-20-111-319 0 0,15 117-1149 0 0,-17-201-1730 0 0,-5-29-1520 0 0,0-1 4071 0 0,-4-103-1981 0 0,-6-1 5018 0 0,0-2 3523 0 0,10 104-5148 0 0,-2-1 0 0 0,0 1 0 0 0,-8-30 0 0 0,10 47-1038 0 0,1 0-56 0 0,0 2-2 0 0,0 0 1 0 0,0-1 0 0 0,0 1-1 0 0,0 0 1 0 0,0 0 0 0 0,0-1-1 0 0,0 1 1 0 0,1 0 0 0 0,-1 0-1 0 0,0 0 1 0 0,0-1 0 0 0,0 1-1 0 0,0 0 1 0 0,0 0 0 0 0,-1-1-1 0 0,1 1 1 0 0,0 0 0 0 0,0 0 0 0 0,0-1-1 0 0,0 1 1 0 0,0 0 0 0 0,0 0-1 0 0,0 0 1 0 0,0-1 0 0 0,0 1-1 0 0,-1 0 1 0 0,1 0 0 0 0,0 0-1 0 0,0-1 1 0 0,0 1 0 0 0,0 0-1 0 0,-1 0 1 0 0,1 0 0 0 0,0 0-1 0 0,0 0 1 0 0,0-1 0 0 0,-1 1-1 0 0,1 0 1 0 0,-4 1-4 0 0,1 0 1 0 0,-1 0-1 0 0,0 1 1 0 0,1-1-1 0 0,-1 1 1 0 0,1 0-1 0 0,0 0 1 0 0,0 0-1 0 0,-1 0 1 0 0,1 0-1 0 0,1 1 1 0 0,-1 0-1 0 0,0-1 1 0 0,1 1-1 0 0,-5 6 1 0 0,-6 10-177 0 0,-18 31 0 0 0,12-17-314 0 0,-7 12 84 0 0,25-43 637 0 0,3-10-180 0 0,-1 0 0 0 0,1 0 0 0 0,0 0 0 0 0,1 0 0 0 0,0 1 0 0 0,6-12 0 0 0,1-5 9 0 0,2-7 31 0 0,20-51 919 0 0,46-88 0 0 0,-77 169-1013 0 0,-1 0 1 0 0,0 0-1 0 0,1 0 1 0 0,-1 0 0 0 0,1 0-1 0 0,-1 0 1 0 0,1 0-1 0 0,-1 0 1 0 0,1 0-1 0 0,0 1 1 0 0,-1-1-1 0 0,1 0 1 0 0,0 0 0 0 0,0 1-1 0 0,-1-1 1 0 0,1 1-1 0 0,0-1 1 0 0,0 0-1 0 0,0 1 1 0 0,0-1-1 0 0,0 1 1 0 0,0 0-1 0 0,0-1 1 0 0,0 1 0 0 0,0 0-1 0 0,0 0 1 0 0,0 0-1 0 0,0 0 1 0 0,1-1-1 0 0,1 3 13 0 0,-1-1 0 0 0,0 0 1 0 0,1 1-1 0 0,-1-1 0 0 0,0 1 0 0 0,0 0 0 0 0,0 0 0 0 0,0 0 0 0 0,3 3 0 0 0,1 0 3 0 0,16 21-603 0 0,0 1 0 0 0,32 52 0 0 0,0-1-2833 0 0,-16-23-748 0 0,-16-19-2648 0 0,-8-14-1138 0 0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4:31.2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 96 1736 0 0,'4'-19'5454'0'0,"-2"6"-2291"0"0,0 1 0 0 0,1-1 0 0 0,9-22 0 0 0,-11 33-2791 0 0,4 0 348 0 0,-2 2-259 0 0,1 7-400 0 0,3 17 162 0 0,-1-1 0 0 0,-1 1 1 0 0,-1 0-1 0 0,2 39 0 0 0,-2-11-129 0 0,21 115 188 0 0,2 37-4742 0 0,-26-199 3366 0 0,-1 0 0 0 0,0 1 0 0 0,0-1 0 0 0,0 1-1 0 0,-2 8 1 0 0,0-11-250 0 0,2-2 1200 0 0,-1-1 1 0 0,0 1-1 0 0,1-1 0 0 0,-1 1 0 0 0,0-1 1 0 0,1 0-1 0 0,-1 1 0 0 0,0-1 0 0 0,0 0 1 0 0,1 0-1 0 0,-1 1 0 0 0,0-1 0 0 0,0 0 1 0 0,-1 0-1 0 0,-4-1 399 0 0,-1 0 0 0 0,1 0 1 0 0,-1-1-1 0 0,1 0 0 0 0,0 0 1 0 0,-8-4-1 0 0,-7-6 4367 0 0,-33-23 0 0 0,24 15-627 0 0,20 13-1993 0 0,-5-3-74 0 0,14 12-1536 0 0,8 7-317 0 0,13 14-215 0 0,2-2 1 0 0,0 0-1 0 0,2-1 0 0 0,37 24 1 0 0,-60-43 139 0 0,1-1 1 0 0,-1 1 0 0 0,1 0-1 0 0,-1-1 1 0 0,1 1 0 0 0,-1-1-1 0 0,1 1 1 0 0,0-1-1 0 0,-1 0 1 0 0,1 1 0 0 0,0-1-1 0 0,0 0 1 0 0,-1 0 0 0 0,1 0-1 0 0,0-1 1 0 0,-1 1-1 0 0,1 0 1 0 0,0-1 0 0 0,-1 1-1 0 0,1-1 1 0 0,-1 1 0 0 0,1-1-1 0 0,-1 0 1 0 0,1 0-1 0 0,-1 0 1 0 0,1 0 0 0 0,-1 0-1 0 0,0 0 1 0 0,1 0 0 0 0,-1 0-1 0 0,2-3 1 0 0,4-3-82 0 0,0-2-1 0 0,-1 1 1 0 0,10-19 0 0 0,-8 14-172 0 0,3-4-280 0 0,13-21-1130 0 0,34-40-1 0 0,-25 43-2611 0 0,4 5-3474 0 0,-18 17-553 0 0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4:3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30 245 924 0 0,'-20'-61'15575'0'0,"20"60"-15508"0"0,0 1 0 0 0,0 0 0 0 0,0-1-1 0 0,0 1 1 0 0,0 0 0 0 0,0-1 0 0 0,0 1 0 0 0,-1 0 0 0 0,1 0 0 0 0,0-1 0 0 0,0 1 0 0 0,0 0 0 0 0,-1 0 0 0 0,1-1-1 0 0,0 1 1 0 0,0 0 0 0 0,-1 0 0 0 0,1 0 0 0 0,0-1 0 0 0,0 1 0 0 0,-1 0 0 0 0,1 0 0 0 0,0 0 0 0 0,-1 0 0 0 0,1 0 0 0 0,0-1-1 0 0,-1 1 1 0 0,-1 41 317 0 0,1 1 0 0 0,2-1-1 0 0,7 49 1 0 0,-2-24-232 0 0,46 327 560 0 0,-52-391-528 0 0,2-4-179 0 0,-1-1-1 0 0,0 0 1 0 0,-1 1 0 0 0,1-1 0 0 0,0 0 0 0 0,-1 0 0 0 0,0 1 0 0 0,1-1 0 0 0,-1 0 0 0 0,-1-5 0 0 0,1 8-6 0 0,-27-358 1351 0 0,6 159 1520 0 0,20 181-2716 0 0,0-1-1 0 0,2 1 0 0 0,0-1 1 0 0,1 1-1 0 0,0-1 0 0 0,2 1 1 0 0,7-23-1 0 0,-9 35-174 0 0,0 0 0 0 0,1 0 0 0 0,0 0 0 0 0,0 0 0 0 0,0 1 0 0 0,1 0 0 0 0,0-1 0 0 0,0 1 1 0 0,0 1-1 0 0,9-8 0 0 0,-9 9-60 0 0,0 0 1 0 0,0 1 0 0 0,0-1 0 0 0,1 1 0 0 0,-1 0 0 0 0,1 1-1 0 0,-1-1 1 0 0,1 1 0 0 0,0 0 0 0 0,0 0 0 0 0,0 0-1 0 0,-1 0 1 0 0,1 1 0 0 0,0 0 0 0 0,9 1 0 0 0,-3 0-147 0 0,1 1 0 0 0,0 1-1 0 0,-1 0 1 0 0,1 1 0 0 0,-1 0 0 0 0,0 0 0 0 0,0 1 0 0 0,17 11 0 0 0,-22-12 146 0 0,1 0-1 0 0,-1 1 1 0 0,-1-1-1 0 0,1 1 1 0 0,-1 0-1 0 0,0 1 1 0 0,0-1-1 0 0,0 1 1 0 0,-1 0-1 0 0,0 0 1 0 0,0 1 0 0 0,0-1-1 0 0,-1 1 1 0 0,0 0-1 0 0,2 8 1 0 0,-4-11 74 0 0,0 0 0 0 0,-1 1 0 0 0,0-1 0 0 0,0 1 0 0 0,0-1 0 0 0,-1 1 0 0 0,0-1-1 0 0,1 1 1 0 0,-1-1 0 0 0,-1 0 0 0 0,1 1 0 0 0,-1-1 0 0 0,0 0 0 0 0,0 0 0 0 0,0 0 0 0 0,0 0 0 0 0,-1-1 0 0 0,1 1 0 0 0,-1 0 0 0 0,0-1 0 0 0,0 0 0 0 0,0 0 0 0 0,-5 4 0 0 0,-9 7 42 0 0,0-1 0 0 0,-1-1-1 0 0,-27 15 1 0 0,37-23-25 0 0,-7 3 27 0 0,0 0-1 0 0,-20 6 0 0 0,-23 10 9 0 0,56-22-51 0 0,9 14-79 0 0,28 11 78 0 0,-1 2 0 0 0,-1 0 0 0 0,31 36-1 0 0,83 108-340 0 0,-121-141 164 0 0,36 56-2086 0 0,-39-51-1084 0 0,2-2-3488 0 0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4:32.9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309 114 684 0 0,'11'-7'7547'0'0,"25"-39"3842"0"0,-31 32-9141 0 0,-4 14-2130 0 0,0-1-1 0 0,-1 0 1 0 0,1 1-1 0 0,-1-1 1 0 0,1 0-1 0 0,0 0 0 0 0,-1 0 1 0 0,1 0-1 0 0,-1 0 1 0 0,0 0-1 0 0,1 0 1 0 0,-1 1-1 0 0,0-1 1 0 0,1 0-1 0 0,-1 0 0 0 0,0 0 1 0 0,0 0-1 0 0,0 0 1 0 0,0 0-1 0 0,0 0 1 0 0,0 0-1 0 0,0 0 1 0 0,0 0-1 0 0,-1 0 0 0 0,1 0 1 0 0,0 0-1 0 0,-1 0 1 0 0,1 0-1 0 0,-1-2 1 0 0,-3 1-89 0 0,1 0 0 0 0,-1 0 0 0 0,0 0 1 0 0,0 0-1 0 0,0 0 0 0 0,0 1 0 0 0,0 0 1 0 0,0 0-1 0 0,0 0 0 0 0,0 0 1 0 0,0 1-1 0 0,0 0 0 0 0,-9 0 0 0 0,5 1-22 0 0,0 0-1 0 0,-1 1 1 0 0,1 0-1 0 0,0 0 1 0 0,0 1-1 0 0,-12 6 1 0 0,3-1-11 0 0,1 2 0 0 0,0 0 0 0 0,1 1 0 0 0,0 0 1 0 0,-24 25-1 0 0,26-22 11 0 0,2 0 1 0 0,-1 0 0 0 0,2 1 0 0 0,0 0 0 0 0,1 1 0 0 0,0 0-1 0 0,1 0 1 0 0,1 1 0 0 0,1 0 0 0 0,-7 25 0 0 0,11-33 4 0 0,1-1 0 0 0,-1 1 0 0 0,1 0 0 0 0,1 0 0 0 0,0 0 0 0 0,0 0 1 0 0,1 0-1 0 0,0 0 0 0 0,0-1 0 0 0,1 1 0 0 0,1 0 0 0 0,-1-1 0 0 0,1 1 1 0 0,0-1-1 0 0,1 0 0 0 0,0 0 0 0 0,1 0 0 0 0,-1 0 0 0 0,1-1 0 0 0,1 0 1 0 0,-1 0-1 0 0,1 0 0 0 0,7 5 0 0 0,-1-3-100 0 0,0 0-1 0 0,1-1 0 0 0,0-1 1 0 0,0 0-1 0 0,0 0 1 0 0,1-2-1 0 0,0 1 1 0 0,0-2-1 0 0,1 0 1 0 0,-1-1-1 0 0,1 0 1 0 0,0-1-1 0 0,-1-1 0 0 0,1 0 1 0 0,0-1-1 0 0,17-2 1 0 0,-3-1-1374 0 0,-1 0 1 0 0,54-15 0 0 0,-53 9-1886 0 0,0-1 1 0 0,36-19-1 0 0,-33 13-4521 0 0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5:08.7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32 684 0 0,'0'0'3488'0'0,"21"-21"4644"0"0,-17 18-8124 0 0,-4 2 57 0 0,1 1 1 0 0,0-1 0 0 0,-1 0 0 0 0,1 1 0 0 0,0-1 0 0 0,0 1 0 0 0,-1-1 0 0 0,1 1 0 0 0,0-1 0 0 0,0 1 0 0 0,0 0 0 0 0,-1-1 0 0 0,1 1 0 0 0,0 0 0 0 0,0 0 0 0 0,0 0 0 0 0,0 0 0 0 0,0-1 0 0 0,0 1 0 0 0,-1 0 0 0 0,1 0 0 0 0,0 1 0 0 0,0-1 0 0 0,0 0 0 0 0,0 0 0 0 0,0 0 0 0 0,0 1 0 0 0,-1-1 0 0 0,1 0 0 0 0,1 1 0 0 0,-1 1 6 0 0,11 22 334 0 0,-7 0 64 0 0,2 0 0 0 0,9 23 0 0 0,-1-4 159 0 0,7 22-200 0 0,-9-30-332 0 0,-2 0 0 0 0,8 41 0 0 0,-19-74-83 0 0,7 17-5125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1:13.3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199 8 1952 0 0,'1'-7'11739'0'0,"-6"9"-11621"0"0,1 0 1 0 0,-1 0 0 0 0,1 0-1 0 0,0 1 1 0 0,0 0 0 0 0,0 0-1 0 0,0 0 1 0 0,0 1 0 0 0,1-1-1 0 0,-1 1 1 0 0,1 0 0 0 0,0 0-1 0 0,-3 5 1 0 0,-7 12 173 0 0,-14 32 0 0 0,16-31-165 0 0,-57 130 121 0 0,44-82-8736 0 0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5:09.2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33 137 1736 0 0,'-32'5'5991'0'0,"173"-31"463"0"0,265-40-6198 0 0,-304 51-578 0 0,126-16-1379 0 0,-226 31 1291 0 0,26-3-5993 0 0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5:09.9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18 2180 0 0,'0'0'3193'0'0,"-7"12"617"0"0,-5 1-6524 0 0,1-12 2737 0 0,8-1 69 0 0,-38 9 3657 0 0,30-6-3185 0 0,7 0 426 0 0,18-4 112 0 0,322-54-5444 0 0,-333 54 4168 0 0,0 1-48 0 0,10-1 79 0 0,-10 0-65 0 0,0 1-237 0 0,7 0 314 0 0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5:10.2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0 908 0 0,'-24'22'11134'0'0,"27"-20"-11090"0"0,1-1-1 0 0,-1 1 0 0 0,0-1 0 0 0,1 0 0 0 0,-1 0 0 0 0,1 0 0 0 0,-1 0 0 0 0,1 0 0 0 0,0-1 0 0 0,-1 0 0 0 0,8 0 0 0 0,48-7-248 0 0,-24 2-508 0 0,-26 4 335 0 0,18-2-1492 0 0,-11 2-3243 0 0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5:28.9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173 177 60 0 0,'9'6'11119'0'0,"12"-13"-10606"0"0,-20 6-470 0 0,7-16 106 0 0,-8 14-150 0 0,0 0-1 0 0,0 0 0 0 0,1-1-1 0 0,-1 1 1 0 0,0 0-1 0 0,-1 0 1 0 0,1-1 0 0 0,-1 1-1 0 0,1 0 1 0 0,-1 0 0 0 0,0 0-1 0 0,0 0 1 0 0,0 0 0 0 0,-1 0-1 0 0,1 0 1 0 0,-1 0-1 0 0,-3-4 1 0 0,2 5-6 0 0,0 0 0 0 0,0 0 1 0 0,0 0-1 0 0,-1 1 0 0 0,1-1 0 0 0,-1 1 0 0 0,1 0 0 0 0,-1 0 0 0 0,0 0 1 0 0,1 0-1 0 0,-1 1 0 0 0,0-1 0 0 0,-7 1 0 0 0,0 0-40 0 0,5-2 55 0 0,3 2-4 0 0,0 0 0 0 0,1 0 0 0 0,-1 0 0 0 0,0 0 0 0 0,0 1 0 0 0,0-1 0 0 0,0 1 0 0 0,0 0 0 0 0,0 0 0 0 0,1 0 0 0 0,-1 0 0 0 0,-3 2 0 0 0,2-2-3 0 0,0-1 0 0 0,0 2 0 0 0,0-1 0 0 0,1 0 1 0 0,-1 1-1 0 0,1 0 0 0 0,-1-1 0 0 0,1 1 0 0 0,-1 1 0 0 0,1-1 0 0 0,0 0 0 0 0,0 1 0 0 0,0 0 0 0 0,-3 4 1 0 0,-3 3 18 0 0,7-9-16 0 0,1 1 0 0 0,-1 0 0 0 0,1 0 0 0 0,-1-1 0 0 0,1 1 0 0 0,0 0 0 0 0,0 0 0 0 0,0 1 0 0 0,0-1 0 0 0,0 0-1 0 0,0 0 1 0 0,1 0 0 0 0,-1 1 0 0 0,1-1 0 0 0,-1 0 0 0 0,1 1 0 0 0,0 1 0 0 0,-1 6 15 0 0,1-8-13 0 0,-1 0 1 0 0,1 0-1 0 0,0 0 0 0 0,0 0 0 0 0,0 0 1 0 0,0 0-1 0 0,0 0 0 0 0,0 0 0 0 0,1 0 1 0 0,-1-1-1 0 0,0 1 0 0 0,1 0 0 0 0,0 0 1 0 0,-1 0-1 0 0,1 0 0 0 0,0 0 0 0 0,0-1 1 0 0,0 1-1 0 0,0 0 0 0 0,1-1 1 0 0,-1 1-1 0 0,0-1 0 0 0,1 1 0 0 0,-1-1 1 0 0,1 0-1 0 0,-1 0 0 0 0,1 0 0 0 0,0 1 1 0 0,-1-1-1 0 0,1-1 0 0 0,0 1 0 0 0,0 0 1 0 0,0 0-1 0 0,-1-1 0 0 0,5 2 0 0 0,-1-2-17 0 0,0 1-1 0 0,-1-1 1 0 0,1 0-1 0 0,0 0 1 0 0,0-1-1 0 0,-1 1 1 0 0,1-1-1 0 0,0 0 1 0 0,-1 0-1 0 0,1-1 1 0 0,-1 0-1 0 0,1 1 1 0 0,-1-1-1 0 0,0-1 1 0 0,1 1-1 0 0,-1-1 1 0 0,6-4-1 0 0,-5 3-22 0 0,0-1 0 0 0,-1 1 0 0 0,1-1 1 0 0,-1 1-1 0 0,0-1 0 0 0,0-1 0 0 0,-1 1 0 0 0,0 0 0 0 0,4-8 0 0 0,-2-1-33 0 0,0 0 0 0 0,6-28 0 0 0,-11 37 73 0 0,0 0-1 0 0,0 0 0 0 0,-1 1 0 0 0,0-1 0 0 0,0 0 0 0 0,0 0 1 0 0,0 1-1 0 0,-1-1 0 0 0,0 1 0 0 0,-3-8 0 0 0,3 10-3 0 0,1 0-1 0 0,-1 0 1 0 0,0 0-1 0 0,0 1 0 0 0,1-1 1 0 0,-1 0-1 0 0,-1 1 1 0 0,1-1-1 0 0,0 1 1 0 0,0 0-1 0 0,0 0 0 0 0,-1 0 1 0 0,1 0-1 0 0,0 0 1 0 0,-5-1-1 0 0,4 2-15 0 0,-36 5 33 0 0,-13 18 8 0 0,50-21-17 0 0,1 0 0 0 0,0 1 0 0 0,0-1 0 0 0,0 0 0 0 0,0 0 0 0 0,1 1 0 0 0,-1-1 0 0 0,0 0-1 0 0,1 1 1 0 0,0-1 0 0 0,0 1 0 0 0,-1-1 0 0 0,2 0 0 0 0,-1 1 0 0 0,0-1 0 0 0,1 5 0 0 0,-1-6-6 0 0,1 2 3 0 0,0 0-1 0 0,0 0 1 0 0,0-1-1 0 0,0 1 1 0 0,1 0-1 0 0,0 0 1 0 0,-1-1-1 0 0,1 1 1 0 0,0-1 0 0 0,0 1-1 0 0,0-1 1 0 0,0 0-1 0 0,1 1 1 0 0,3 2-1 0 0,-2-3-5 0 0,-1 1 0 0 0,1-1-1 0 0,0 1 1 0 0,0-1-1 0 0,0 0 1 0 0,0-1-1 0 0,0 1 1 0 0,0-1-1 0 0,1 0 1 0 0,-1 0 0 0 0,0 0-1 0 0,1 0 1 0 0,-1-1-1 0 0,1 0 1 0 0,-1 0-1 0 0,1 0 1 0 0,-1 0-1 0 0,0-1 1 0 0,1 1 0 0 0,-1-1-1 0 0,1 0 1 0 0,-1-1-1 0 0,0 1 1 0 0,0-1-1 0 0,0 0 1 0 0,0 0-1 0 0,0 0 1 0 0,0 0 0 0 0,-1-1-1 0 0,1 0 1 0 0,-1 1-1 0 0,6-7 1 0 0,-7 7-16 0 0,0 0-1 0 0,1 0 1 0 0,-1-1 0 0 0,0 1 0 0 0,-1-1 0 0 0,1 0 0 0 0,0 1 0 0 0,-1-1 0 0 0,1 0 0 0 0,-1 0-1 0 0,0 0 1 0 0,0 0 0 0 0,0 0 0 0 0,0 0 0 0 0,-1 0 0 0 0,1-6 0 0 0,-1 7 32 0 0,-2-2-10 0 0,2 3-7 0 0,0 0 0 0 0,0 0 0 0 0,0-1-1 0 0,-1 1 1 0 0,1 0 0 0 0,-1 0 0 0 0,1 0-1 0 0,-1 0 1 0 0,1 0 0 0 0,-1 0-1 0 0,0 0 1 0 0,1 0 0 0 0,-1 0 0 0 0,0 1-1 0 0,0-1 1 0 0,0 0 0 0 0,1 0 0 0 0,-3 0-1 0 0,-1 1 0 0 0,-1 0-1 0 0,0 1 1 0 0,1-1-1 0 0,-1 1 0 0 0,1 0 1 0 0,-1 0-1 0 0,1 1 1 0 0,-1-1-1 0 0,1 1 1 0 0,0 0-1 0 0,0 0 0 0 0,0 1 1 0 0,0-1-1 0 0,0 1 1 0 0,0 0-1 0 0,1 0 0 0 0,-1 0 1 0 0,1 1-1 0 0,0-1 1 0 0,0 1-1 0 0,0-1 1 0 0,1 1-1 0 0,-3 4 0 0 0,4-6 7 0 0,0 0 0 0 0,0 1 0 0 0,1-1-1 0 0,-1 0 1 0 0,1 0 0 0 0,0 0 0 0 0,-1 1-1 0 0,1-1 1 0 0,0 0 0 0 0,0 0 0 0 0,0 1-1 0 0,1-1 1 0 0,-1 0 0 0 0,0 0 0 0 0,1 0-1 0 0,0 1 1 0 0,-1-1 0 0 0,1 0 0 0 0,0 0-1 0 0,0 0 1 0 0,0 0 0 0 0,0 0 0 0 0,1 0-1 0 0,-1-1 1 0 0,0 1 0 0 0,1 0 0 0 0,-1-1-1 0 0,1 1 1 0 0,0-1 0 0 0,0 1 0 0 0,-1-1 0 0 0,1 0-1 0 0,0 0 1 0 0,0 0 0 0 0,0 0 0 0 0,0 0-1 0 0,3 1 1 0 0,8 3 2 0 0,-6-3-3 0 0,2-3 25 0 0,-4 1-34 0 0,0-1 1 0 0,0 1 0 0 0,0-1 0 0 0,1 0-1 0 0,-1 0 1 0 0,0-1 0 0 0,-1 1 0 0 0,1-1-1 0 0,5-3 1 0 0,-8 4 1 0 0,0-1 0 0 0,0 0 0 0 0,0 0 0 0 0,0 0 0 0 0,0 0 0 0 0,0 0 0 0 0,0-1 0 0 0,0 1 0 0 0,1-4 0 0 0,1 0 59 0 0,-3 5-55 0 0,-1-1 0 0 0,1 0 0 0 0,-1 0 0 0 0,0 1 0 0 0,1-1 0 0 0,-1 0 0 0 0,0 0 0 0 0,0 1 0 0 0,0-1-1 0 0,0 0 1 0 0,0 0 0 0 0,-1 1 0 0 0,1-1 0 0 0,0 0 0 0 0,-1 0 0 0 0,1 1 0 0 0,-1-1 0 0 0,0 1 0 0 0,0-1 0 0 0,0 0 0 0 0,1 1-1 0 0,-1-1 1 0 0,0 1 0 0 0,-1 0 0 0 0,1-1 0 0 0,0 1 0 0 0,0 0 0 0 0,-1 0 0 0 0,-1-2 0 0 0,2 2-18 0 0,-16-2-18 0 0,17 3 36 0 0,-5 0-42 0 0,0 1 10 0 0,0 0-1 0 0,0 0 1 0 0,0 0-1 0 0,0 1 1 0 0,0 0-1 0 0,0 0 1 0 0,1 0 0 0 0,-1 1-1 0 0,-6 4 1 0 0,2 14-1545 0 0,11-4-2913 0 0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6:28.7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6 207 1332 0 0,'-5'-7'15508'0'0,"18"4"-15328"0"0,1 0 1 0 0,0 0 0 0 0,0 1 0 0 0,0 1 0 0 0,0 0-1 0 0,15 2 1 0 0,16-2-41 0 0,867-90 162 0 0,-690 65-265 0 0,180-24 640 0 0,-401 50-736 0 0,31-5-4533 0 0,-13-2-2828 0 0,-8 0 2634 0 0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6:29.2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83 952 0 0,'-1'-13'2637'0'0,"-1"1"-1"0"0,0-1 1 0 0,-1 1 0 0 0,-6-20 1406 0 0,16 62-2656 0 0,56 354 3485 0 0,-27-131-3543 0 0,47 112 140 0 0,-38-179-955 0 0,-40-162-529 0 0,0 0-1387 0 0,14 37-1 0 0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6:29.6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30 2560 0 0,'1'-30'12875'0'0,"12"153"-8900"0"0,3 34-2126 0 0,44 191-1 0 0,128 279 1077 0 0,-177-592-3276 0 0,-7-19-5017 0 0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6:30.2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33 164 0 0,'0'0'7106'0'0,"0"-1"-6631"0"0,0 0 0 0 0,0 0 1 0 0,0 0-1 0 0,0 0 0 0 0,0 0 0 0 0,0-1 0 0 0,0 1 1 0 0,0 0-1 0 0,0 0 0 0 0,0 0 0 0 0,2-3 1426 0 0,-1 1-1426 0 0,40-2 151 0 0,-7 0-564 0 0,0 3 1 0 0,0 0-1 0 0,0 3 0 0 0,34 4 1 0 0,4-1-486 0 0,-70-3 171 0 0,17 0-1480 0 0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6:30.9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8 255 1712 0 0,'-7'-3'15152'0'0,"69"4"-14072"0"0,123-15 1 0 0,-92 5-912 0 0,723-77 117 0 0,-419 41-234 0 0,-225 27-1 0 0,503-59 208 0 0,-657 74-346 0 0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6:31.6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 1484 0 0,'0'0'9144'0'0,"17"-4"-7977"0"0,-4 3-974 0 0,-10 1-24 0 0,1 0-8 0 0,203-9-922 0 0,-161 12-5368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1:15.8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68 49 1168 0 0,'-18'-25'8834'0'0,"12"14"-7244"0"0,-1-2 113 0 0,6 14-1683 0 0,1-1 1 0 0,-1 1-1 0 0,0 0 0 0 0,1-1 1 0 0,-1 1-1 0 0,1 0 1 0 0,-1-1-1 0 0,1 1 0 0 0,-1 0 1 0 0,1-1-1 0 0,0 1 1 0 0,-1 0-1 0 0,1 0 0 0 0,0 0 1 0 0,0-1-1 0 0,0 1 1 0 0,0 0-1 0 0,-1 0 0 0 0,1 0 1 0 0,0 0-1 0 0,0 0 1 0 0,1 1-1 0 0,-7 47 887 0 0,0 78 0 0 0,4-43-490 0 0,-4 30-43 0 0,-4 561 2391 0 0,16-546-1012 0 0,-6-127-1659 0 0,1-1-57 0 0,-1 1-1 0 0,0-1 0 0 0,1 1 1 0 0,-1-1-1 0 0,1 0 0 0 0,0 1 1 0 0,-1-1-1 0 0,1 0 1 0 0,0 1-1 0 0,0-1 0 0 0,0 0 1 0 0,2 2-1 0 0,47-2 11 0 0,83-9 1 0 0,-95 5-141 0 0,141-4-866 0 0,-129 7 737 0 0,11 3 113 0 0,-57-3 114 0 0,31 0 35 0 0,-29-1-460 0 0,0 0 0 0 0,-1 0 0 0 0,1-1 0 0 0,0 1 1 0 0,7-5-1 0 0,-8 1-634 0 0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6:32.8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65 1252 0 0,'0'-11'7187'0'0,"0"-34"4062"0"0,2 36-10314 0 0,22 58-546 0 0,-3 1 1 0 0,23 78-1 0 0,-5-11-77 0 0,37 113 190 0 0,-32-93-230 0 0,-28-90 97 0 0,-16-45-361 0 0,1 1 0 0 0,0 0 0 0 0,-1-1-1 0 0,1 1 1 0 0,-1 0 0 0 0,0 0 0 0 0,0 0 0 0 0,0 0 0 0 0,0-1-1 0 0,0 1 1 0 0,-1 0 0 0 0,1 0 0 0 0,-1-1 0 0 0,0 1-1 0 0,0 0 1 0 0,0-1 0 0 0,0 1 0 0 0,0 0 0 0 0,-1-1 0 0 0,1 0-1 0 0,-1 1 1 0 0,1-1 0 0 0,-1 0 0 0 0,0 0 0 0 0,0 0 0 0 0,0 0-1 0 0,0 0 1 0 0,0 0 0 0 0,-4 2 0 0 0,-13 11 37 0 0,0-2 0 0 0,-1 0 0 0 0,-33 16 0 0 0,27-15-104 0 0,-35 24 0 0 0,60-37 57 0 0,0-1 1 0 0,0 1-1 0 0,1 0 1 0 0,-1 0-1 0 0,0-1 1 0 0,0 1-1 0 0,1 0 1 0 0,-1 0-1 0 0,0 0 1 0 0,1 0-1 0 0,-1 0 1 0 0,1 0-1 0 0,-1 0 1 0 0,1 0-1 0 0,-1 0 1 0 0,1 0-1 0 0,0 1 0 0 0,0-1 1 0 0,-1 0-1 0 0,1 0 1 0 0,0 0-1 0 0,0 0 1 0 0,0 0-1 0 0,0 1 1 0 0,0-1-1 0 0,1 0 1 0 0,-1 0-1 0 0,0 0 1 0 0,0 0-1 0 0,1 0 1 0 0,-1 0-1 0 0,1 0 1 0 0,-1 0-1 0 0,1 0 1 0 0,-1 0-1 0 0,1 0 1 0 0,0 0-1 0 0,-1 0 1 0 0,1 0-1 0 0,0 0 1 0 0,0 0-1 0 0,0-1 0 0 0,-1 1 1 0 0,3 1-1 0 0,4 4-7 0 0,0-1-1 0 0,0 0 0 0 0,0 0 0 0 0,10 5 0 0 0,-16-10 3 0 0,46 23-407 0 0,2-2-1 0 0,59 17 1 0 0,-31-12 36 0 0,-57-19 300 0 0,-13-5 42 0 0,0 0 0 0 0,0 0 0 0 0,0 0-1 0 0,0 1 1 0 0,0 0 0 0 0,-1 1 0 0 0,1-1 0 0 0,-1 1 0 0 0,0 1 0 0 0,0-1 0 0 0,-1 1 0 0 0,1 0-1 0 0,6 8 1 0 0,-11-11 42 0 0,0-1 1 0 0,0 1-1 0 0,-1 0 0 0 0,1-1 0 0 0,-1 1 0 0 0,1 0 0 0 0,-1 0 0 0 0,1 0 1 0 0,-1-1-1 0 0,0 1 0 0 0,0 0 0 0 0,0 0 0 0 0,0 0 0 0 0,0 0 1 0 0,0 0-1 0 0,-1-1 0 0 0,1 1 0 0 0,-1 0 0 0 0,1 0 0 0 0,-1 0 0 0 0,-1 2 1 0 0,-18 25 234 0 0,19-29-236 0 0,-21 23 340 0 0,-41 32-1 0 0,43-39-228 0 0,0 1 1 0 0,2 0 0 0 0,-28 33-1 0 0,44-48-122 0 0,0 1 0 0 0,0-1 0 0 0,1 1-1 0 0,-1-1 1 0 0,1 1 0 0 0,-1-1 0 0 0,1 1 0 0 0,0 0 0 0 0,0 0-1 0 0,0-1 1 0 0,1 1 0 0 0,-1 0 0 0 0,1 0 0 0 0,-1 0 0 0 0,1 0-1 0 0,0 0 1 0 0,0 0 0 0 0,0 0 0 0 0,1 0 0 0 0,-1 0 0 0 0,1 0-1 0 0,1 4 1 0 0,0-2-70 0 0,1 0 0 0 0,0-1 0 0 0,0 0 0 0 0,0 1 0 0 0,1-1 0 0 0,-1-1 0 0 0,1 1 0 0 0,0 0 0 0 0,0-1 0 0 0,0 0 0 0 0,9 6 0 0 0,55 28-557 0 0,-52-30 613 0 0,0 1 0 0 0,0 1 0 0 0,-1 0 0 0 0,-1 1 0 0 0,0 1 0 0 0,20 18 0 0 0,-31-25 111 0 0,0 1-1 0 0,0 0 1 0 0,0-1 0 0 0,0 1 0 0 0,-1 0 0 0 0,0 0 0 0 0,0 1 0 0 0,0-1 0 0 0,-1 0 0 0 0,2 7 0 0 0,4 60 605 0 0,-4-32-358 0 0,0-5-551 0 0,14 88 1276 0 0,-12-101-4052 0 0,12 35-1 0 0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6:33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268 575 660 0 0,'-88'3'5072'0'0,"-47"-2"1826"0"0,131-2-6430 0 0,0 1-92 0 0,-11 0-76 0 0,11 0 271 0 0,1 0-258 0 0,-12 0 1548 0 0,19 1-1270 0 0,49 0 338 0 0,0-3 1 0 0,69-9 0 0 0,-48 3-667 0 0,956-94 485 0 0,-362 35-663 0 0,1717-184 293 0 0,-1072 179 174 0 0,-1196 72-509 0 0,-32 1 241 0 0,161-20-1 0 0,-104-10 431 0 0,-139 29-638 0 0,29-12 825 0 0,-31 12-995 0 0,2-7-1226 0 0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6:37.4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65 376 2292 0 0,'-16'-36'3588'0'0,"2"0"0"0"0,-12-55 0 0 0,18 63-2527 0 0,8 25-771 0 0,0 6-166 0 0,36 96 580 0 0,73 177 244 0 0,-92-242-824 0 0,1-1 1 0 0,1-1-1 0 0,2 0 0 0 0,1-1 1 0 0,49 50-1 0 0,-64-74-81 0 0,-1-1 0 0 0,1 0 1 0 0,0 0-1 0 0,1-1 0 0 0,-1 0 0 0 0,1 0 1 0 0,0-1-1 0 0,0 1 0 0 0,1-2 0 0 0,-1 0 1 0 0,1 0-1 0 0,0 0 0 0 0,0-1 0 0 0,0 0 1 0 0,0-1-1 0 0,0 0 0 0 0,0 0 0 0 0,0-1 1 0 0,0 0-1 0 0,0-1 0 0 0,0 0 0 0 0,0-1 1 0 0,0 1-1 0 0,0-2 0 0 0,0 1 0 0 0,0-1 1 0 0,-1-1-1 0 0,0 1 0 0 0,1-1 0 0 0,-1-1 1 0 0,-1 1-1 0 0,1-2 0 0 0,-1 1 0 0 0,0-1 1 0 0,0 0-1 0 0,10-11 0 0 0,-4 1-42 0 0,0-1-1 0 0,-2 0 1 0 0,0 0 0 0 0,-1-1-1 0 0,0-1 1 0 0,-2 1 0 0 0,0-2-1 0 0,-1 1 1 0 0,-1-1-1 0 0,-1 0 1 0 0,0 0 0 0 0,1-28-1 0 0,-1-9 482 0 0,-3 1 0 0 0,-3 0-1 0 0,-9-74 1 0 0,9 122-406 0 0,0 0-1 0 0,0 0 1 0 0,0 1 0 0 0,-1-1 0 0 0,0 1-1 0 0,0 0 1 0 0,-1-1 0 0 0,0 1 0 0 0,0 0 0 0 0,-1 0-1 0 0,0 1 1 0 0,0-1 0 0 0,-7-7 0 0 0,10 13-79 0 0,0 1 0 0 0,0-1 1 0 0,0 1-1 0 0,0-1 0 0 0,0 1 1 0 0,-1-1-1 0 0,1 1 0 0 0,0 0 1 0 0,-1 0-1 0 0,1-1 0 0 0,0 1 1 0 0,0 0-1 0 0,-1 0 0 0 0,1 0 1 0 0,0 0-1 0 0,0 1 0 0 0,-1-1 1 0 0,1 0-1 0 0,0 0 0 0 0,0 1 1 0 0,-2 0-1 0 0,-24 12-84 0 0,21-9 67 0 0,2 0 1 0 0,-1 0-1 0 0,0 0 0 0 0,1 1 0 0 0,0-1 0 0 0,0 1 0 0 0,0 0 0 0 0,1 1 1 0 0,-1-1-1 0 0,1 1 0 0 0,1-1 0 0 0,-1 1 0 0 0,-2 7 0 0 0,4-10 21 0 0,0 0-1 0 0,0-1 1 0 0,1 1-1 0 0,-1 0 1 0 0,1-1-1 0 0,-1 1 1 0 0,1 0-1 0 0,0-1 0 0 0,0 1 1 0 0,0 0-1 0 0,0 0 1 0 0,1-1-1 0 0,-1 1 1 0 0,1 0-1 0 0,0-1 1 0 0,-1 1-1 0 0,1 0 1 0 0,0-1-1 0 0,1 1 0 0 0,-1-1 1 0 0,0 0-1 0 0,1 1 1 0 0,-1-1-1 0 0,1 0 1 0 0,0 0-1 0 0,0 0 1 0 0,0 0-1 0 0,0 0 1 0 0,0 0-1 0 0,0-1 0 0 0,4 3 1 0 0,-3-3 3 0 0,0 0-1 0 0,1 0 1 0 0,-1 0 0 0 0,0-1-1 0 0,1 1 1 0 0,-1-1-1 0 0,0 0 1 0 0,1 0 0 0 0,-1 0-1 0 0,1 0 1 0 0,-1-1 0 0 0,0 0-1 0 0,1 1 1 0 0,-1-1 0 0 0,0 0-1 0 0,0 0 1 0 0,4-2 0 0 0,50-27-197 0 0,-34 15-142 0 0,-1-1 1 0 0,0-1-1 0 0,-1-1 0 0 0,35-38 0 0 0,-43 40-458 0 0,0-1 0 0 0,-1 0-1 0 0,-1-1 1 0 0,9-20 0 0 0,-5 12-1503 0 0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6:37.8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0 2412 0 0,'-9'12'7845'0'0,"1"-1"-3315"0"0,5 8-4151 0 0,4 2-21 0 0,0 0 1 0 0,2 0-1 0 0,0 0 1 0 0,11 34-1 0 0,-11-43-349 0 0,1-1 0 0 0,0 0 0 0 0,1 0 0 0 0,1 0 0 0 0,0 0 0 0 0,0-1 0 0 0,1 0 0 0 0,0 0 0 0 0,17 17 0 0 0,-21-24-244 0 0,1 0-1 0 0,0 0 1 0 0,0 0-1 0 0,0 0 1 0 0,0-1-1 0 0,1 0 0 0 0,-1 0 1 0 0,1 0-1 0 0,8 2 1 0 0,-10-3-189 0 0,0-1 1 0 0,-1 1-1 0 0,1-1 0 0 0,0 0 1 0 0,0 0-1 0 0,0 0 0 0 0,0-1 1 0 0,0 1-1 0 0,0-1 1 0 0,-1 1-1 0 0,1-1 0 0 0,0 0 1 0 0,0 0-1 0 0,-1 0 0 0 0,1-1 1 0 0,-1 1-1 0 0,1-1 1 0 0,3-2-1 0 0,6-6-3816 0 0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6:38.1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113 26 1492 0 0,'-17'-7'2600'0'0,"3"2"861"0"0,-9 0-1301 0 0,6 0-852 0 0,-1 3-200 0 0,-1 0-924 0 0,15 13-2120 0 0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6:39.0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154 299 392 0 0,'-11'-6'1208'0'0,"0"1"0"0"0,0-1-1 0 0,1-1 1 0 0,-1 0 0 0 0,2 0 0 0 0,-1-1-1 0 0,1-1 1 0 0,0 1 0 0 0,1-1 0 0 0,-10-13-1 0 0,-17-35 1808 0 0,34 56-2824 0 0,3 3-186 0 0,12 22 12 0 0,-1 1 1 0 0,20 51-1 0 0,2 6-65 0 0,1-12 10 0 0,62 90 1 0 0,-78-132 37 0 0,1-1-1 0 0,2 0 1 0 0,1-2 0 0 0,0 0 0 0 0,45 33 0 0 0,-63-54 3 0 0,-1 0 1 0 0,1 0-1 0 0,0-1 1 0 0,-1 0 0 0 0,1 0-1 0 0,1-1 1 0 0,-1 0-1 0 0,0 0 1 0 0,1 0 0 0 0,-1-1-1 0 0,1 0 1 0 0,-1 0 0 0 0,1 0-1 0 0,0-1 1 0 0,-1 0-1 0 0,13-2 1 0 0,-11 0-5 0 0,-1 0 1 0 0,1 0-1 0 0,-1-1 0 0 0,0 0 0 0 0,0-1 1 0 0,0 0-1 0 0,0 0 0 0 0,-1 0 1 0 0,1-1-1 0 0,-1 1 0 0 0,0-2 0 0 0,-1 1 1 0 0,11-12-1 0 0,-7 4 73 0 0,0 0-1 0 0,-1 0 1 0 0,-1-1 0 0 0,0 0-1 0 0,0 0 1 0 0,-2-1 0 0 0,0 1 0 0 0,0-1-1 0 0,-2-1 1 0 0,1 1 0 0 0,-2 0-1 0 0,1-30 1 0 0,-2 9 584 0 0,-3 1-1 0 0,0 0 0 0 0,-3 0 1 0 0,-13-56-1 0 0,10 63-161 0 0,-1 0-1 0 0,-1 0 1 0 0,-19-37 0 0 0,20 50-308 0 0,0 0 0 0 0,0 0 1 0 0,-1 0-1 0 0,-1 1 1 0 0,-1 1-1 0 0,-25-24 1 0 0,35 35-201 0 0,-1 0 1 0 0,1 0 0 0 0,-1 0 0 0 0,1 1 0 0 0,-1-1 0 0 0,0 1 0 0 0,1-1 0 0 0,-1 1 0 0 0,0 0 0 0 0,0 0 0 0 0,0 0-1 0 0,0 0 1 0 0,0 1 0 0 0,0-1 0 0 0,0 1 0 0 0,0 0 0 0 0,0 0 0 0 0,0 0 0 0 0,-1 0 0 0 0,1 1 0 0 0,0-1-1 0 0,0 1 1 0 0,0 0 0 0 0,0 0 0 0 0,0 0 0 0 0,1 0 0 0 0,-1 0 0 0 0,0 0 0 0 0,0 1 0 0 0,1 0 0 0 0,-1-1-1 0 0,1 1 1 0 0,-1 0 0 0 0,1 0 0 0 0,0 0 0 0 0,0 1 0 0 0,0-1 0 0 0,0 0 0 0 0,0 1 0 0 0,0 0 0 0 0,1-1-1 0 0,-1 1 1 0 0,1 0 0 0 0,0 0 0 0 0,0-1 0 0 0,0 1 0 0 0,0 0 0 0 0,0 0 0 0 0,1 0 0 0 0,-1 1 0 0 0,1-1 0 0 0,0 0-1 0 0,0 0 1 0 0,0 0 0 0 0,0 0 0 0 0,0 0 0 0 0,1 0 0 0 0,1 5 0 0 0,-1-4 5 0 0,0-1-1 0 0,0 0 1 0 0,0 0 0 0 0,1 1 0 0 0,-1-1 0 0 0,1 0-1 0 0,0 0 1 0 0,0-1 0 0 0,0 1 0 0 0,0 0 0 0 0,1-1-1 0 0,-1 1 1 0 0,1-1 0 0 0,-1 1 0 0 0,1-1 0 0 0,0 0 0 0 0,0 0-1 0 0,4 1 1 0 0,-1 0-51 0 0,-1-1 0 0 0,1 0 0 0 0,0-1 1 0 0,0 0-1 0 0,0 0 0 0 0,0 0 0 0 0,0-1 0 0 0,0 1 0 0 0,11-2 0 0 0,1-2-400 0 0,0 0 0 0 0,0-1 0 0 0,0 0-1 0 0,-1-2 1 0 0,0 0 0 0 0,19-10 0 0 0,41-32-3989 0 0,-32 19-3538 0 0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6:39.6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 85 80 0 0,'0'0'2330'0'0,"-4"-12"2874"0"0,-9-24 2729 0 0,4 31-7179 0 0,1 12-620 0 0,1 0 0 0 0,0 0 0 0 0,1 0 0 0 0,0 1-1 0 0,0 0 1 0 0,0 0 0 0 0,1 1 0 0 0,1-1 0 0 0,-1 1 0 0 0,1 0 0 0 0,1 0 0 0 0,0 1 0 0 0,0-1 0 0 0,1 1 0 0 0,0 0 0 0 0,0-1 0 0 0,1 1 0 0 0,1 0-1 0 0,0 0 1 0 0,2 19 0 0 0,-2-21-82 0 0,2 1-1 0 0,-1-1 1 0 0,1 0-1 0 0,1 1 1 0 0,-1-1-1 0 0,1-1 1 0 0,1 1-1 0 0,-1 0 1 0 0,1-1-1 0 0,1 1 1 0 0,5 6-1 0 0,-6-9-56 0 0,0-1 0 0 0,0 0-1 0 0,0 1 1 0 0,1-2 0 0 0,0 1-1 0 0,0 0 1 0 0,0-1 0 0 0,0 0 0 0 0,1 0-1 0 0,-1-1 1 0 0,1 1 0 0 0,0-1-1 0 0,-1 0 1 0 0,1-1 0 0 0,0 1-1 0 0,9 0 1 0 0,-10-1-30 0 0,0-1-1 0 0,-1 1 1 0 0,1-1-1 0 0,0 0 1 0 0,0 0 0 0 0,0-1-1 0 0,0 1 1 0 0,0-1-1 0 0,0 0 1 0 0,0-1-1 0 0,-1 1 1 0 0,1-1 0 0 0,0 0-1 0 0,-1 0 1 0 0,0 0-1 0 0,1-1 1 0 0,-1 1-1 0 0,0-1 1 0 0,0 0 0 0 0,0 0-1 0 0,-1-1 1 0 0,1 1-1 0 0,-1-1 1 0 0,0 0-1 0 0,0 0 1 0 0,0 0 0 0 0,0 0-1 0 0,-1 0 1 0 0,4-9-1 0 0,-3 5 86 0 0,0-1 0 0 0,-1 1 0 0 0,0-1 0 0 0,-1 1 0 0 0,0-1 0 0 0,0 0 0 0 0,-1 1 0 0 0,0-1 0 0 0,-1 0 0 0 0,0 1-1 0 0,0-1 1 0 0,0 0 0 0 0,-2 1 0 0 0,1-1 0 0 0,-6-13 0 0 0,2 9 189 0 0,-1 0 0 0 0,0 0 0 0 0,0 1 0 0 0,-1 0 0 0 0,-1 0-1 0 0,0 1 1 0 0,-19-18 0 0 0,21 23-403 0 0,0 0 0 0 0,0 1 0 0 0,-1 0 0 0 0,1 1-1 0 0,-1-1 1 0 0,0 1 0 0 0,-1 1 0 0 0,1 0 0 0 0,-1 0-1 0 0,1 0 1 0 0,-1 1 0 0 0,0 1 0 0 0,-10-2 0 0 0,17 3-356 0 0,0 0 0 0 0,-1 0 1 0 0,1 1-1 0 0,0-1 1 0 0,0 1-1 0 0,0-1 0 0 0,0 1 1 0 0,0-1-1 0 0,0 1 0 0 0,0 0 1 0 0,0 0-1 0 0,0 0 1 0 0,0 0-1 0 0,0 1 0 0 0,0-1 1 0 0,-2 3-1 0 0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6:50.5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327 99 1244 0 0,'0'0'9386'0'0,"-5"-33"-9176"0"0,-3-15 674 0 0,7 47-477 0 0,1 0-370 0 0,0 0 0 0 0,0 1 0 0 0,0-1 0 0 0,0 0 0 0 0,0 1 0 0 0,0-1 0 0 0,-1 0 0 0 0,1 1 0 0 0,0-1 0 0 0,0 0 0 0 0,-1 1 0 0 0,1-1 0 0 0,0 1 0 0 0,-1-1 0 0 0,1 1 0 0 0,0-1 0 0 0,-1 0 0 0 0,1 1 0 0 0,-1-1 0 0 0,1 1 0 0 0,-1 0 0 0 0,1-1 0 0 0,-1 1 0 0 0,1-1 0 0 0,-1 1 0 0 0,0 0 0 0 0,1-1 0 0 0,-1 1 0 0 0,0 0 0 0 0,1 0 0 0 0,-1 0 0 0 0,0-1 0 0 0,1 1 0 0 0,-1 0 0 0 0,0 0 0 0 0,1 0 1 0 0,-1 0-1 0 0,0 0 0 0 0,1 0 0 0 0,-2 0 0 0 0,-29 2 268 0 0,15 2-164 0 0,1 1-1 0 0,-1 1 1 0 0,1 1 0 0 0,0 0-1 0 0,1 0 1 0 0,0 2 0 0 0,0 0 0 0 0,1 0-1 0 0,0 1 1 0 0,1 1 0 0 0,0 0-1 0 0,0 1 1 0 0,-15 21 0 0 0,20-24-17 0 0,1 0 0 0 0,0 1 0 0 0,0-1 1 0 0,1 1-1 0 0,1 1 0 0 0,0-1 0 0 0,0 1 0 0 0,1-1 1 0 0,0 1-1 0 0,1 0 0 0 0,0 0 0 0 0,0 0 1 0 0,2 1-1 0 0,-1-1 0 0 0,1 0 0 0 0,1 0 0 0 0,0 0 1 0 0,1 1-1 0 0,0-1 0 0 0,7 20 0 0 0,-5-19-70 0 0,1 0 0 0 0,0-1 0 0 0,1 0 0 0 0,1 0 0 0 0,0 0 0 0 0,0-1 0 0 0,1 0 0 0 0,0 0 0 0 0,1-1 0 0 0,0 0 0 0 0,18 14 0 0 0,-14-14 20 0 0,1-1 1 0 0,0 0 0 0 0,0-1 0 0 0,1 0-1 0 0,0-1 1 0 0,0-1 0 0 0,1 0-1 0 0,23 3 1 0 0,-14-4-547 0 0,0-2-1 0 0,0 0 1 0 0,0-2-1 0 0,0-1 1 0 0,26-4-1 0 0,-23 1-1502 0 0,-1-2 0 0 0,0 0 1 0 0,-1-2-1 0 0,31-13 0 0 0,-27 7-2764 0 0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6:52.8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19 296 1112 0 0,'-3'-5'1124'0'0,"0"-1"0"0"0,1 0 1 0 0,-1 0-1 0 0,1 0 0 0 0,1 0 0 0 0,-2-10 0 0 0,2 9-731 0 0,1 1 0 0 0,-1-1 0 0 0,2 0 0 0 0,-1 1 0 0 0,1-1 0 0 0,0 1 0 0 0,0 0 0 0 0,1-1 0 0 0,-1 1 0 0 0,4-6 0 0 0,-1-6 1318 0 0,-4 18-1673 0 0,-1 0-1 0 0,1-1 1 0 0,0 1-1 0 0,0-1 0 0 0,0 1 1 0 0,0 0-1 0 0,0-1 1 0 0,0 1-1 0 0,0 0 0 0 0,0-1 1 0 0,0 1-1 0 0,0-1 1 0 0,0 1-1 0 0,0 0 1 0 0,0-1-1 0 0,0 1 0 0 0,0 0 1 0 0,0-1-1 0 0,1 1 1 0 0,-1 0-1 0 0,0-1 0 0 0,0 1 1 0 0,0 0-1 0 0,1-1 1 0 0,-1 1-1 0 0,0 0 0 0 0,0-1 1 0 0,1 1-1 0 0,-1 0 1 0 0,0 0-1 0 0,0-1 1 0 0,1 1-1 0 0,-1 0 0 0 0,0 0 1 0 0,1 0-1 0 0,-1 0 1 0 0,0-1-1 0 0,1 1 0 0 0,-1 0 1 0 0,0 0-1 0 0,1 0 1 0 0,-1 0-1 0 0,1 0 0 0 0,-1 0 1 0 0,0 0-1 0 0,1 0 1 0 0,-1 0-1 0 0,0 0 1 0 0,1 0-1 0 0,-1 0 0 0 0,1 0 1 0 0,-1 0-1 0 0,1 0 1 0 0,10 30 770 0 0,18 69 581 0 0,-10-28-696 0 0,78 252 1576 0 0,-87-300-993 0 0,-14-40-337 0 0,-69-235-502 0 0,61 215-446 0 0,-25-98 39 0 0,33 115-44 0 0,0 0 0 0 0,2 0 0 0 0,0 0 0 0 0,2-37 0 0 0,0 52-7 0 0,1 1 1 0 0,-1-1-1 0 0,1 0 0 0 0,0 1 0 0 0,0-1 0 0 0,0 0 0 0 0,1 1 1 0 0,0 0-1 0 0,0-1 0 0 0,0 1 0 0 0,0 0 0 0 0,1 0 0 0 0,-1 0 0 0 0,1 0 1 0 0,0 0-1 0 0,0 1 0 0 0,1-1 0 0 0,-1 1 0 0 0,1 0 0 0 0,-1 0 1 0 0,1 0-1 0 0,0 1 0 0 0,0-1 0 0 0,0 1 0 0 0,1 0 0 0 0,5-2 1 0 0,-2 2-31 0 0,-1 2 0 0 0,1-1 0 0 0,-1 1 0 0 0,1 0 0 0 0,0 1 0 0 0,-1-1 0 0 0,1 2 0 0 0,13 3 0 0 0,-11-2-6 0 0,0 0 1 0 0,0 1-1 0 0,0 1 1 0 0,-1-1-1 0 0,1 2 1 0 0,-1-1-1 0 0,-1 1 1 0 0,1 0-1 0 0,-1 1 0 0 0,0 0 1 0 0,0 1-1 0 0,8 10 1 0 0,-11-12 44 0 0,0 0 0 0 0,-1 0-1 0 0,0 0 1 0 0,0 1 0 0 0,0-1 0 0 0,-1 1 0 0 0,0 0 0 0 0,0 0 0 0 0,-1 0 0 0 0,0 0-1 0 0,0 1 1 0 0,-1-1 0 0 0,0 0 0 0 0,0 1 0 0 0,-1-1 0 0 0,1 1 0 0 0,-2-1 0 0 0,0 9-1 0 0,-1-11-2 0 0,1-1 0 0 0,-1 1-1 0 0,0-1 1 0 0,-1 1 0 0 0,1-1-1 0 0,-1 0 1 0 0,0 0 0 0 0,0 0-1 0 0,0-1 1 0 0,0 1 0 0 0,-1-1-1 0 0,1 1 1 0 0,-1-1 0 0 0,0 0-1 0 0,0-1 1 0 0,0 1 0 0 0,-1-1-1 0 0,1 1 1 0 0,0-1 0 0 0,-1-1-1 0 0,-5 3 1 0 0,-13 3 25 0 0,-1 0 0 0 0,-44 6 0 0 0,58-11 25 0 0,6-2-44 0 0,1 0-33 0 0,1 0 0 0 0,-1 0 0 0 0,0 0 0 0 0,1 1 0 0 0,-1-1 0 0 0,0 1 0 0 0,1-1-1 0 0,-1 1 1 0 0,-3 1 0 0 0,10 3 56 0 0,1-1 0 0 0,-1 0 0 0 0,1 0-1 0 0,0-1 1 0 0,0 1 0 0 0,0-1 0 0 0,0 0 0 0 0,1-1-1 0 0,9 4 1 0 0,8 5-9 0 0,69 42 86 0 0,61 39 219 0 0,-66-34 190 0 0,-85-56-464 0 0,3 5 1135 0 0,7-2-4040 0 0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6:23.7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1 169 804 0 0,'6'7'10486'0'0,"1"-14"-9587"0"0,0 0 0 0 0,0-1-1 0 0,-1 0 1 0 0,8-12 0 0 0,15-18 256 0 0,-21 30-1149 0 0,0 0 1 0 0,0 0-1 0 0,1 1 0 0 0,0 0 1 0 0,1 0-1 0 0,0 1 0 0 0,0 1 1 0 0,0 0-1 0 0,0 0 0 0 0,1 1 1 0 0,0 0-1 0 0,-1 0 0 0 0,2 2 1 0 0,-1-1-1 0 0,0 1 0 0 0,0 1 1 0 0,1 0-1 0 0,-1 1 0 0 0,1 0 1 0 0,-1 1-1 0 0,0 0 0 0 0,1 0 1 0 0,-1 1-1 0 0,0 1 0 0 0,0 0 1 0 0,0 1-1 0 0,0 0 0 0 0,-1 0 1 0 0,0 1-1 0 0,1 0 0 0 0,-2 1 1 0 0,1 1-1 0 0,-1-1 0 0 0,0 1 1 0 0,0 1-1 0 0,-1 0 0 0 0,0 0 1 0 0,0 0-1 0 0,-1 1 0 0 0,0 0 1 0 0,-1 1-1 0 0,1-1 0 0 0,-2 1 1 0 0,0 1-1 0 0,5 13 0 0 0,-5-9-7 0 0,-1 1 0 0 0,-1-1 0 0 0,0 1-1 0 0,-2 0 1 0 0,1 0 0 0 0,-3 22 0 0 0,-1-5 85 0 0,-1-2 0 0 0,-10 37 1 0 0,13-65-88 0 0,-1 0 0 0 0,1 0 0 0 0,0 0 0 0 0,0 0 0 0 0,0 0 0 0 0,0 0 0 0 0,0 0 0 0 0,1 0 0 0 0,0 0 0 0 0,-1 0 0 0 0,1-1 0 0 0,0 1 0 0 0,0 0 0 0 0,1 0 0 0 0,-1 0 0 0 0,0-1 0 0 0,1 1 0 0 0,0-1 0 0 0,-1 1 0 0 0,1-1 0 0 0,0 0 0 0 0,0 0 0 0 0,1 0 0 0 0,2 2 0 0 0,6 5-26 0 0,1-1 0 0 0,0 0 0 0 0,25 11 0 0 0,-14-8-27 0 0,0 1-111 0 0,-1 2 0 0 0,0 0 0 0 0,0 1 0 0 0,-2 1 0 0 0,38 37 0 0 0,-53-47 183 0 0,1 0 1 0 0,-1 1-1 0 0,0-1 0 0 0,0 1 1 0 0,-1 1-1 0 0,0-1 0 0 0,0 0 0 0 0,0 1 1 0 0,-1 0-1 0 0,-1 0 0 0 0,1 0 1 0 0,-1 0-1 0 0,0 0 0 0 0,-1 0 1 0 0,0 1-1 0 0,0-1 0 0 0,-1 0 0 0 0,0 1 1 0 0,-1-1-1 0 0,0 0 0 0 0,0 1 1 0 0,-4 12-1 0 0,2-13 106 0 0,0-1 1 0 0,-1 0 0 0 0,0 0-1 0 0,-1 0 1 0 0,1 0-1 0 0,-1 0 1 0 0,0-1 0 0 0,-1 0-1 0 0,0 0 1 0 0,0-1-1 0 0,0 1 1 0 0,-1-1 0 0 0,1-1-1 0 0,-1 1 1 0 0,0-1-1 0 0,-1 0 1 0 0,1-1 0 0 0,-8 3-1 0 0,-7 3 133 0 0,-1-2-1 0 0,0-1 1 0 0,0 0 0 0 0,0-2-1 0 0,-25 2 1 0 0,26-5-235 0 0,-1 0-1 0 0,1-1 1 0 0,-1-2 0 0 0,-26-4-1 0 0,34 3-1001 0 0,1-1 0 0 0,-24-9 0 0 0,28 8-717 0 0,0 0 0 0 0,1 0 0 0 0,-1-1-1 0 0,-10-8 1 0 0,4 0-5011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1:36.0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741 1 108 0 0,'0'0'8210'0'0,"2"23"-6512"0"0,-24 90 2139 0 0,-67 204 0 0 0,-70 99-1307 0 0,-184 344 1094 0 0,299-669-3102 0 0,-32 61 126 0 0,67-131-2616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1:17.1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167 11 564 0 0,'17'-11'11854'0'0,"-23"22"-11731"0"0,0 0-1 0 0,1 0 0 0 0,-5 17 0 0 0,-10 23 163 0 0,-27 47 57 0 0,-42 82-338 0 0,88-179-360 0 0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6:24.1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133 78 5216 0 0,'-46'-24'4244'0'0,"31"17"-2935"0"0,0 0 0 0 0,0-2 0 0 0,-25-18-1 0 0,39 26-1021 0 0,3 0-244 0 0,1 0 0 0 0,-1 1 0 0 0,1 0 0 0 0,-1-1 0 0 0,1 1 0 0 0,-1 0 0 0 0,1 0-1 0 0,-1 0 1 0 0,1 1 0 0 0,-1-1 0 0 0,1 1 0 0 0,-1-1 0 0 0,0 1 0 0 0,1 0 0 0 0,-1 0 0 0 0,4 2 0 0 0,45 24-50 0 0,-39-20 64 0 0,78 49-15 0 0,87 72-1 0 0,76 81-247 0 0,-193-158 164 0 0,-1-1 19 0 0,-2 2-1 0 0,-2 3 0 0 0,-4 2 0 0 0,62 85 0 0 0,-93-112 223 0 0,-2 0-1 0 0,-1 1 1 0 0,-1 1-1 0 0,-2 1 1 0 0,-1 0-1 0 0,-1 0 1 0 0,-2 1-1 0 0,-2 1 1 0 0,-1 0-1 0 0,-1 0 1 0 0,1 63-1 0 0,-9-59 365 0 0,-1 1 1 0 0,-2-1-1 0 0,-2 0 0 0 0,-2-1 0 0 0,-1 1 0 0 0,-1-2 0 0 0,-3 1 1 0 0,-1-2-1 0 0,-1 0 0 0 0,-3-1 0 0 0,0-1 0 0 0,-2 0 0 0 0,-2-2 0 0 0,-1 0 1 0 0,-1-2-1 0 0,-2-1 0 0 0,-1-1 0 0 0,-1-1 0 0 0,-59 41 0 0 0,65-53-377 0 0,0-1 0 0 0,-2-1 0 0 0,0-1 0 0 0,0-1-1 0 0,-27 7 1 0 0,33-13-784 0 0,-1 0 0 0 0,-35 2 0 0 0,40-6-701 0 0,0-1 0 0 0,-1 0 0 0 0,1-1 1 0 0,-17-4-1 0 0,28 5-83 0 0,-1-1 0 0 0,1-1-1 0 0,0 1 1 0 0,0-1 0 0 0,0 1 0 0 0,-8-6-1 0 0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6:24.6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92 2676 0 0,'-22'-62'9260'0'0,"13"37"-5706"0"0,7 20-2240 0 0,3 8-387 0 0,174 760 2358 0 0,-131-539-3096 0 0,-13-92 109 0 0,3 15-4792 0 0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6:24.9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64 2164 0 0,'-5'-46'8504'0'0,"7"28"-2786"0"0,9 51-5140 0 0,0 1 1 0 0,5 37 0 0 0,0 0-261 0 0,118 356 2126 0 0,0-1-1271 0 0,-127-403-1615 0 0,-5-17-217 0 0,0 0 0 0 0,0-1 0 0 0,-1 1 0 0 0,0 0-1 0 0,1 10 1 0 0,-2-16 500 0 0,0 1-1 0 0,0-1 0 0 0,-1 0 1 0 0,1 1-1 0 0,0-1 1 0 0,0 1-1 0 0,0-1 0 0 0,0 0 1 0 0,0 1-1 0 0,-1-1 1 0 0,-9 5-3991 0 0,-3-7 254 0 0,-1-3-1559 0 0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6:25.3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80 213 3032 0 0,'-20'-9'2694'0'0,"14"6"-1569"0"0,0 0 0 0 0,-1 1 0 0 0,1-2 0 0 0,1 1 0 0 0,-1-1 0 0 0,0 0 0 0 0,-8-8 0 0 0,13 11-1034 0 0,1 0-1 0 0,-1-1 1 0 0,1 1-1 0 0,0 0 1 0 0,-1 0-1 0 0,1 0 1 0 0,0 0 0 0 0,0 0-1 0 0,0 0 1 0 0,0 0-1 0 0,0 0 1 0 0,0 0-1 0 0,0-1 1 0 0,0 1 0 0 0,0 0-1 0 0,0 0 1 0 0,1 0-1 0 0,-1 0 1 0 0,1 0-1 0 0,-1 0 1 0 0,0 0-1 0 0,1 0 1 0 0,0 0 0 0 0,-1 0-1 0 0,1 0 1 0 0,0 0-1 0 0,-1 1 1 0 0,1-1-1 0 0,0 0 1 0 0,0 0 0 0 0,0 1-1 0 0,-1-1 1 0 0,3-1-1 0 0,29-21 741 0 0,0 6-1049 0 0,0 2 0 0 0,2 0 0 0 0,0 3 0 0 0,0 0 0 0 0,59-10 0 0 0,-51 15-3007 0 0,1 2-1 0 0,54-1 1 0 0,-68 8-2023 0 0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6:25.8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6 429 48 0 0,'-2'-17'1598'0'0,"0"7"-237"0"0,1-1 0 0 0,1 0 0 0 0,0 0 0 0 0,2-15 0 0 0,-1-12 6375 0 0,0 8-948 0 0,8 59-6480 0 0,7 43 1 0 0,-1-4-56 0 0,150 477 2166 0 0,-145-483-2162 0 0,-9-26 264 0 0,26 58 0 0 0,-37-98-574 0 0,0 0 0 0 0,0-1 0 0 0,0 1 0 0 0,0-1 0 0 0,-1 1 0 0 0,1 0 0 0 0,-1-1 0 0 0,0 1 0 0 0,-4-8 0 0 0,1-4-174 0 0,-1-9 27 0 0,-86-352 562 0 0,37 157 2041 0 0,38 145-1513 0 0,-12-84-35 0 0,26 140-959 0 0,1 0-1 0 0,0 0 1 0 0,2 0 0 0 0,0 0 0 0 0,1 0 0 0 0,7-25 0 0 0,-8 38 8 0 0,1 1 1 0 0,-1 0 0 0 0,1 0-1 0 0,1 0 1 0 0,-1 0 0 0 0,1 0-1 0 0,0 0 1 0 0,0 1 0 0 0,0-1-1 0 0,1 1 1 0 0,-1 0 0 0 0,1 0-1 0 0,0 0 1 0 0,0 0 0 0 0,1 1-1 0 0,-1 0 1 0 0,1 0 0 0 0,0 0-1 0 0,-1 0 1 0 0,1 1 0 0 0,1 0-1 0 0,7-3 1 0 0,-4 3-79 0 0,0 1 0 0 0,0-1-1 0 0,0 2 1 0 0,0-1 0 0 0,0 2 0 0 0,-1-1-1 0 0,1 1 1 0 0,0 0 0 0 0,0 1 0 0 0,0 0 0 0 0,-1 0-1 0 0,1 1 1 0 0,11 5 0 0 0,-6-1 52 0 0,1 0-1 0 0,-1 1 1 0 0,0 1 0 0 0,-1 1 0 0 0,0-1-1 0 0,0 2 1 0 0,-1 0 0 0 0,0 1-1 0 0,-1 0 1 0 0,-1 0 0 0 0,0 1 0 0 0,0 0-1 0 0,-2 1 1 0 0,13 26 0 0 0,-16-31 127 0 0,-1 1 1 0 0,-1 0-1 0 0,0 0 1 0 0,0 1-1 0 0,-1-1 1 0 0,0 1-1 0 0,-1-1 1 0 0,-1 1-1 0 0,1-1 1 0 0,-1 1 0 0 0,-1 0-1 0 0,0-1 1 0 0,-1 1-1 0 0,0-1 1 0 0,0 0-1 0 0,-1 1 1 0 0,0-1-1 0 0,-1 0 1 0 0,0-1-1 0 0,-1 1 1 0 0,0-1-1 0 0,0 0 1 0 0,-11 13 0 0 0,9-13-55 0 0,0-1 1 0 0,-1 0-1 0 0,0 0 1 0 0,0-1-1 0 0,-1 0 1 0 0,0-1 0 0 0,0 0-1 0 0,0 0 1 0 0,-1-1-1 0 0,-12 5 1 0 0,-19 3-4281 0 0,-1-6-6028 0 0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6:26.5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49 130 172 0 0,'-48'-35'19836'0'0,"48"34"-19771"0"0,0 1-1 0 0,0 0 0 0 0,0 0 1 0 0,0 0-1 0 0,0-1 0 0 0,0 1 0 0 0,0 0 1 0 0,0 0-1 0 0,0-1 0 0 0,0 1 1 0 0,0 0-1 0 0,0 0 0 0 0,0-1 0 0 0,0 1 1 0 0,0 0-1 0 0,0 0 0 0 0,0 0 1 0 0,1-1-1 0 0,-1 1 0 0 0,0 0 0 0 0,0 0 1 0 0,0 0-1 0 0,0-1 0 0 0,0 1 1 0 0,1 0-1 0 0,-1 0 0 0 0,0 0 0 0 0,0 0 1 0 0,0-1-1 0 0,0 1 0 0 0,1 0 1 0 0,-1 0-1 0 0,0 0 0 0 0,0 0 0 0 0,0 0 1 0 0,1 0-1 0 0,-1 0 0 0 0,0 0 1 0 0,0-1-1 0 0,1 1 0 0 0,51-15-396 0 0,2 2 0 0 0,-1 3-1 0 0,56-4 1 0 0,-22 3-1425 0 0,-47 5 270 0 0,57-8-1645 0 0,-32 11-5810 0 0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6:26.9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150 0 188 0 0,'-18'2'5805'0'0,"-30"7"1615"0"0,34-6-6647 0 0,11-3-266 0 0,-12 11 1215 0 0,9 5-789 0 0,-1-1-92 0 0,1 1 1 0 0,0 0-1 0 0,-5 24 0 0 0,4 15-223 0 0,1 0-1 0 0,4 1 1 0 0,1-1-1 0 0,3 1 1 0 0,13 79-1 0 0,-1-59-466 0 0,4 0 1 0 0,3-1-1 0 0,39 95 0 0 0,-31-98-3693 0 0,-34-117-15535 0 0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6:27.2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24 287 496 0 0,'-10'-26'5846'0'0,"7"19"-4166"0"0,1 0 1 0 0,-1-1-1 0 0,1 1 1 0 0,-1-10-1 0 0,3 14-1511 0 0,0 0 0 0 0,0 1-1 0 0,0-1 1 0 0,1 0 0 0 0,-1 1 0 0 0,1-1-1 0 0,0 1 1 0 0,-1-1 0 0 0,1 1 0 0 0,0-1-1 0 0,1 1 1 0 0,-1-1 0 0 0,0 1 0 0 0,1 0-1 0 0,-1 0 1 0 0,1 0 0 0 0,0 0 0 0 0,0 0-1 0 0,4-3 1 0 0,3-3-27 0 0,0 1-1 0 0,1 0 0 0 0,11-5 1 0 0,-10 6-101 0 0,28-15-1719 0 0,2 2-1 0 0,77-25 1 0 0,-40 16-4592 0 0,-49 17 1253 0 0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6:27.8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16 216 0 0,'-4'6'18171'0'0,"7"-8"-18120"0"0,0 0-1 0 0,0 0 1 0 0,0 0 0 0 0,1 1-1 0 0,-1-1 1 0 0,0 1 0 0 0,1 0-1 0 0,0 0 1 0 0,-1 0 0 0 0,6 0-1 0 0,-6 1-52 0 0,16 1 271 0 0,12-5-5056 0 0,-16 1 2187 0 0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7:09.3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0 984 0 0,'0'0'11057'0'0,"-8"8"-10926"0"0,8 0-110 0 0,0 19 104 0 0,4 40 1 0 0,2-5-62 0 0,-6-59-57 0 0,4 18 72 0 0,-2-12 67 0 0,0-17 20 0 0,-3-13-309 0 0,-1 0-1 0 0,-7-29 1 0 0,7 39-17 0 0,2 10 43 0 0,6 38-6769 0 0,-2-26 3977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1:18.6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96 1044 0 0,'3'-1'13841'0'0,"271"-23"-10212"0"0,196-23-3477 0 0,-418 39-265 0 0,25-2-387 0 0,-26 7-2778 0 0,-43 0 2190 0 0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7:10.4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71 1264 0 0,'0'0'7340'0'0,"-7"3"-4488"0"0,44-12-2880 0 0,-34 8 9 0 0,15-3-41 0 0,30-9-15 0 0,-46 13 179 0 0,-2-3-93 0 0,0 2-8 0 0,0 1 0 0 0,0 0 0 0 0,0-1 0 0 0,0 1 0 0 0,0-1 0 0 0,0 1 0 0 0,0 0 0 0 0,0-1 0 0 0,0 1 0 0 0,0 0 0 0 0,0-1 0 0 0,0 1 0 0 0,0 0 0 0 0,0-1 0 0 0,0 1 0 0 0,-1 0 0 0 0,1-1 0 0 0,0 1 0 0 0,0 0 0 0 0,0-1 0 0 0,0 1 0 0 0,-1 0 0 0 0,1-1 0 0 0,0 1 1 0 0,0 0-1 0 0,-1 0 0 0 0,1-1 0 0 0,0 1 0 0 0,-1 0 0 0 0,1 0 0 0 0,-1-1 0 0 0,0 1 37 0 0,-14-16-978 0 0,16 15 677 0 0,0 0 0 0 0,0 0 1 0 0,-1 0-1 0 0,1 0 0 0 0,0 0 1 0 0,0 0-1 0 0,1 0 0 0 0,-1 0 1 0 0,0 0-1 0 0,0 0 0 0 0,0 1 1 0 0,0-1-1 0 0,1 0 0 0 0,-1 1 1 0 0,0-1-1 0 0,1 1 1 0 0,1-1-1 0 0,3-1-1102 0 0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7:20.5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0 240 0 0,'0'0'5913'0'0,"14"14"-5573"0"0,-5 40 1354 0 0,-9-52-1368 0 0,-2 29-20 0 0,2-26 120 0 0,-2-13 311 0 0,1 2-941 0 0,0 5 248 0 0,20-28-250 0 0,-18 28 286 0 0,18-29 276 0 0,-19 29-284 0 0,10-13 564 0 0,-8 59-726 0 0,-2-43 122 0 0,0-1-31 0 0,-1-1 0 0 0,1 1-1 0 0,0 0 1 0 0,0-1 0 0 0,-1 1 0 0 0,1 0-1 0 0,0-1 1 0 0,0 1 0 0 0,0 0-1 0 0,0-1 1 0 0,0 1 0 0 0,0 0 0 0 0,0 0-1 0 0,0-1 1 0 0,0 1 0 0 0,0 0-1 0 0,1-1 1 0 0,-1 1 0 0 0,0 0 0 0 0,1 1-1 0 0,1 12-48 0 0,-2-13 30 0 0,0-1 0 0 0,0 0 0 0 0,-1 0 0 0 0,1 0 0 0 0,0 0 0 0 0,0 1 0 0 0,0-1 1 0 0,0 0-1 0 0,0 0 0 0 0,0 0 0 0 0,-1 0 0 0 0,1 0 0 0 0,0 0 0 0 0,0 1 0 0 0,0-1 1 0 0,0 0-1 0 0,-1 0 0 0 0,1 0 0 0 0,0 0 0 0 0,0 0 0 0 0,0 0 0 0 0,0 0 0 0 0,-1 0 1 0 0,1 0-1 0 0,0 0 0 0 0,0 0 0 0 0,0 0 0 0 0,-1 0 0 0 0,1 0 0 0 0,0 0 0 0 0,0 0 1 0 0,0 0-1 0 0,0 0 0 0 0,-1 0 0 0 0,1 0 0 0 0,0 0 0 0 0,0 0 0 0 0,0 0 0 0 0,-1 0 1 0 0,1-1-1 0 0,0 1 0 0 0,0 0 0 0 0,0 0 0 0 0,0 0 0 0 0,0 0 0 0 0,-1 0 0 0 0,1 0 1 0 0,0-1-1 0 0,0 1 0 0 0,0 0 0 0 0,0 0 0 0 0,0 0 0 0 0,0 0 0 0 0,0-1 0 0 0,0 1 1 0 0,0 0-1 0 0,0 0 0 0 0,-1 0 0 0 0,1 0 0 0 0,0-1 0 0 0,-1 0-99 0 0,-2-26-365 0 0,0 13 468 0 0,3-27 279 0 0,0 39-130 0 0,-10 45-113 0 0,8-37 23 0 0,-2 9-48 0 0,2-12 11 0 0,-1-9 37 0 0,3 4-3 0 0,-1-3 447 0 0,1 1-1993 0 0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7:42.0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27 448 0 0,'0'0'1079'0'0,"-12"2"3731"0"0,12-4-4689 0 0,0 1 1 0 0,0-1 0 0 0,-1 1-1 0 0,1-1 1 0 0,1 1 0 0 0,-1-1-1 0 0,0 0 1 0 0,0 1 0 0 0,0-1-1 0 0,1 1 1 0 0,-1-1 0 0 0,1 1 0 0 0,-1 0-1 0 0,1-1 1 0 0,1-1 0 0 0,-1 2-101 0 0,1 1 1 0 0,0-1 0 0 0,0 1 0 0 0,-1 0-1 0 0,1 0 1 0 0,0-1 0 0 0,0 1-1 0 0,-1 0 1 0 0,1 0 0 0 0,0 1 0 0 0,0-1-1 0 0,3 1 1 0 0,-3-1-41 0 0,0 1 27 0 0,54-3-39 0 0,-30 4 47 0 0,-15 1-33 0 0,-11-3 12 0 0,0 0 1 0 0,0 1-1 0 0,0-1 1 0 0,0 0 0 0 0,0 0-1 0 0,0 0 1 0 0,0 1-1 0 0,0-1 1 0 0,0 0-1 0 0,0 0 1 0 0,0 0 0 0 0,0 1-1 0 0,0-1 1 0 0,0 0-1 0 0,0 0 1 0 0,0 0-1 0 0,0 1 1 0 0,-1-1-1 0 0,1 0 1 0 0,0 0 0 0 0,0 0-1 0 0,0 1 1 0 0,0-1-1 0 0,0 0 1 0 0,0 0-1 0 0,-1 0 1 0 0,1 0 0 0 0,0 0-1 0 0,0 0 1 0 0,0 1-1 0 0,0-1 1 0 0,-1 0-1 0 0,1 0 1 0 0,0 0 0 0 0,0 0-1 0 0,0 0 1 0 0,-1 0-1 0 0,1 0 1 0 0,0 0-1 0 0,0 0 1 0 0,0 0-1 0 0,-1 0 1 0 0,1 0 0 0 0,0 0-1 0 0,-1 0 1 0 0,-1 1-76 0 0,-55 9-535 0 0,54-9 580 0 0,-22 4-605 0 0,49 0-58 0 0,0-1 0 0 0,29 1-1 0 0,-88 9-1939 0 0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8:06.7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93 452 0 0,'3'0'1197'0'0,"23"-5"5566"0"0,11-7-4519 0 0,-11-13-1154 0 0,-25 23-784 0 0,0 1-240 0 0,0 0 0 0 0,-1 0-1 0 0,1 0 1 0 0,0-1 0 0 0,-1 1-1 0 0,1 0 1 0 0,-1-1 0 0 0,0 1-1 0 0,1 0 1 0 0,-1-1 0 0 0,0 1 0 0 0,0-1-1 0 0,0 1 1 0 0,0 0 0 0 0,0-1-1 0 0,0 1 1 0 0,0-1 0 0 0,0 1-1 0 0,-1-3 1 0 0,-1 2-65 0 0,0 0 0 0 0,-1 1 0 0 0,1-1 0 0 0,0 0 0 0 0,-1 1 0 0 0,1-1 0 0 0,-1 1 0 0 0,0 0 0 0 0,1 0 0 0 0,-1 0 0 0 0,0 0 0 0 0,0 0 0 0 0,0 1 0 0 0,-5-1 0 0 0,4 0-17 0 0,-35 6 46 0 0,34-3-15 0 0,0 1 1 0 0,0 0-1 0 0,0 0 1 0 0,0 1-1 0 0,0 0 1 0 0,1-1-1 0 0,-1 1 1 0 0,1 1-1 0 0,0-1 0 0 0,0 1 1 0 0,1-1-1 0 0,-1 1 1 0 0,1 0-1 0 0,0 0 1 0 0,1 1-1 0 0,-1-1 1 0 0,1 1-1 0 0,0-1 1 0 0,0 1-1 0 0,-1 9 1 0 0,1-5 18 0 0,0-1 0 0 0,1 1 0 0 0,0-1 1 0 0,1 1-1 0 0,0 0 0 0 0,1-1 0 0 0,0 1 0 0 0,0 0 0 0 0,1-1 0 0 0,0 0 1 0 0,1 1-1 0 0,3 8 0 0 0,-4-16-17 0 0,1 0 0 0 0,-1 0 0 0 0,1 0 0 0 0,-1 0 1 0 0,1 0-1 0 0,0-1 0 0 0,-1 1 0 0 0,1-1 0 0 0,0 0 0 0 0,0 1 0 0 0,0-2 0 0 0,0 1 0 0 0,1 0 1 0 0,-1 0-1 0 0,0-1 0 0 0,0 0 0 0 0,0 0 0 0 0,0 0 0 0 0,1 0 0 0 0,4-1 0 0 0,2-3 4 0 0,0 0-1 0 0,0 0 0 0 0,0-2 0 0 0,-1 1 0 0 0,0-1 0 0 0,0 0 1 0 0,-1-1-1 0 0,1 0 0 0 0,6-8 0 0 0,-10 10 11 0 0,0-1 0 0 0,0 1 0 0 0,-1-1-1 0 0,0 0 1 0 0,0 0 0 0 0,-1 0 0 0 0,0 0 0 0 0,0-1-1 0 0,0 1 1 0 0,-1-1 0 0 0,0 0 0 0 0,0 1 0 0 0,-1-1-1 0 0,1 0 1 0 0,-1-9 0 0 0,-1 14-17 0 0,0 1 1 0 0,0-1-1 0 0,-1 1 0 0 0,1-1 1 0 0,0 0-1 0 0,-1 1 0 0 0,1-1 0 0 0,-1 1 1 0 0,1-1-1 0 0,-1 1 0 0 0,0-1 1 0 0,0 1-1 0 0,0-1 0 0 0,0 1 0 0 0,0 0 1 0 0,0 0-1 0 0,0-1 0 0 0,0 1 1 0 0,0 0-1 0 0,0 0 0 0 0,-1 0 0 0 0,1 0 1 0 0,-1 0-1 0 0,1 0 0 0 0,0 1 1 0 0,-3-2-1 0 0,4 2-14 0 0,-2-1 12 0 0,-1 1 2 0 0,-7-3-15 0 0,8 3 2 0 0,-1 0 0 0 0,1 0 0 0 0,-1 0 0 0 0,1 0 0 0 0,0 0 0 0 0,-1 0 1 0 0,1 1-1 0 0,0-1 0 0 0,0 1 0 0 0,-1-1 0 0 0,1 1 0 0 0,0 0 0 0 0,0 0 0 0 0,0 0 0 0 0,0 0 0 0 0,0 1 0 0 0,-3 1 0 0 0,-24 25 44 0 0,25-24-44 0 0,1 0 0 0 0,0 0-1 0 0,0 0 1 0 0,1 1-1 0 0,-1-1 1 0 0,1 1-1 0 0,0-1 1 0 0,0 1-1 0 0,1 0 1 0 0,-1 0 0 0 0,0 5-1 0 0,2-7 4 0 0,0 0 0 0 0,0 0 0 0 0,0 0 0 0 0,0 0 0 0 0,0 0 0 0 0,1 0 0 0 0,-1 0 0 0 0,1 0 1 0 0,0 0-1 0 0,0 0 0 0 0,0 0 0 0 0,0 0 0 0 0,1 0 0 0 0,2 4 0 0 0,-1-4 26 0 0,-1-2-39 0 0,0 0 0 0 0,0 0-1 0 0,-1 0 1 0 0,1 0 0 0 0,0 0-1 0 0,0-1 1 0 0,1 1 0 0 0,-1-1-1 0 0,0 1 1 0 0,0-1-1 0 0,0 0 1 0 0,0 0 0 0 0,0 0-1 0 0,0 0 1 0 0,1 0 0 0 0,-1 0-1 0 0,0-1 1 0 0,0 1 0 0 0,0-1-1 0 0,0 1 1 0 0,0-1-1 0 0,0 0 1 0 0,0 0 0 0 0,0 0-1 0 0,0 0 1 0 0,0 0 0 0 0,-1 0-1 0 0,1-1 1 0 0,0 1 0 0 0,-1 0-1 0 0,1-1 1 0 0,1-2-1 0 0,4-2-58 0 0,-3 4 41 0 0,-1-1 0 0 0,0 0 0 0 0,1 0 0 0 0,-1 0 0 0 0,-1 0 0 0 0,1 0 0 0 0,0 0 0 0 0,-1-1 0 0 0,0 1 0 0 0,1-1 0 0 0,-2 0 0 0 0,1 1 0 0 0,0-1 0 0 0,-1 0 0 0 0,1 0 0 0 0,-1 0 0 0 0,0-1 0 0 0,0-7 0 0 0,-1 10 35 0 0,1 0-1 0 0,-1 0 1 0 0,-1 0 0 0 0,1 0-1 0 0,0 0 1 0 0,0 0-1 0 0,-1-1 1 0 0,0 1-1 0 0,1 0 1 0 0,-1 0-1 0 0,0 0 1 0 0,0 0-1 0 0,0 1 1 0 0,0-1 0 0 0,0 0-1 0 0,0 0 1 0 0,0 0-1 0 0,-1 1 1 0 0,1-1-1 0 0,-1 1 1 0 0,1-1-1 0 0,-1 1 1 0 0,0 0-1 0 0,0 0 1 0 0,1-1 0 0 0,-1 1-1 0 0,0 0 1 0 0,0 0-1 0 0,0 1 1 0 0,0-1-1 0 0,-4-1 1 0 0,1 1 15 0 0,0 1 0 0 0,0-1 0 0 0,0 1 0 0 0,0 0 1 0 0,0 0-1 0 0,0 1 0 0 0,0 0 0 0 0,0-1 0 0 0,0 2 0 0 0,-8 2 0 0 0,11-3-23 0 0,0 0 0 0 0,-1 0-1 0 0,1 1 1 0 0,0-1 0 0 0,1 1 0 0 0,-1 0-1 0 0,0-1 1 0 0,0 1 0 0 0,1 0-1 0 0,-1 0 1 0 0,1 0 0 0 0,0 0-1 0 0,-1 0 1 0 0,1 0 0 0 0,0 1 0 0 0,0-1-1 0 0,0 0 1 0 0,1 1 0 0 0,-1-1-1 0 0,0 0 1 0 0,1 1 0 0 0,0-1-1 0 0,0 1 1 0 0,-1-1 0 0 0,1 1-1 0 0,1-1 1 0 0,-1 1 0 0 0,0-1 0 0 0,1 1-1 0 0,-1-1 1 0 0,1 0 0 0 0,-1 1-1 0 0,1-1 1 0 0,2 4 0 0 0,-2-5-26 0 0,0 1 0 0 0,0-1 0 0 0,-1 0 0 0 0,1 0 1 0 0,0-1-1 0 0,0 1 0 0 0,0 0 0 0 0,0 0 0 0 0,0 0 0 0 0,0-1 1 0 0,1 1-1 0 0,-1 0 0 0 0,0-1 0 0 0,0 1 0 0 0,0-1 1 0 0,1 1-1 0 0,-1-1 0 0 0,0 0 0 0 0,0 0 0 0 0,1 1 0 0 0,-1-1 1 0 0,0 0-1 0 0,1 0 0 0 0,-1 0 0 0 0,0 0 0 0 0,1-1 0 0 0,1 1 1 0 0,1-1-31 0 0,0 0 0 0 0,-1 0 0 0 0,1-1-1 0 0,-1 1 1 0 0,1 0 0 0 0,-1-1 0 0 0,6-3 0 0 0,-8 4 12 0 0,0 0 45 0 0,0 0 0 0 0,0 1 1 0 0,-1-1-1 0 0,1 0 0 0 0,0 0 0 0 0,-1 0 0 0 0,1 1 0 0 0,-1-1 0 0 0,1 0 0 0 0,-1 0 0 0 0,1 0 0 0 0,-1 0 0 0 0,1 0 0 0 0,-1 0 1 0 0,0 0-1 0 0,0 0 0 0 0,1 0 0 0 0,-1-2 0 0 0,0 2-40 0 0,0 1 0 0 0,0-1 1 0 0,0 0-1 0 0,0 1 0 0 0,1-1 0 0 0,-1 1 1 0 0,0-1-1 0 0,0 0 0 0 0,0 1 0 0 0,-1-1 1 0 0,1 0-1 0 0,0 1 0 0 0,0-1 0 0 0,0 0 1 0 0,0 1-1 0 0,-1-1 0 0 0,1 0 0 0 0,0 1 1 0 0,-1-1-1 0 0,1 1 0 0 0,0-1 0 0 0,-1 1 1 0 0,1-1-1 0 0,-1 1 0 0 0,1-1 0 0 0,0 1 1 0 0,-1-1-1 0 0,1 1 0 0 0,-1 0 0 0 0,0-1 1 0 0,1 1-1 0 0,-1 0 0 0 0,1-1 0 0 0,-1 1 1 0 0,0 0-1 0 0,1 0 0 0 0,-1-1 0 0 0,1 1 1 0 0,-1 0-1 0 0,0 0 0 0 0,-35 0-5836 0 0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3:54.4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0 418 1264 0 0,'20'-48'12413'0'0,"-17"40"-10748"0"0,1-1-1 0 0,-1 1 0 0 0,10-15 823 0 0,-13 22-2466 0 0,0 1 1 0 0,0 0-1 0 0,0 0 0 0 0,0-1 0 0 0,0 1 0 0 0,-1 0 0 0 0,1 0 0 0 0,0-1 0 0 0,0 1 1 0 0,0 0-1 0 0,0 0 0 0 0,0 0 0 0 0,0-1 0 0 0,0 1 0 0 0,0 0 0 0 0,1 0 0 0 0,-1-1 1 0 0,0 1-1 0 0,0 0 0 0 0,0 0 0 0 0,0-1 0 0 0,0 1 0 0 0,0 0 0 0 0,0 0 0 0 0,0 0 1 0 0,1-1-1 0 0,-1 1 0 0 0,0 0 0 0 0,0 0 0 0 0,0 0 0 0 0,0 0 0 0 0,1-1 0 0 0,-1 1 1 0 0,0 0-1 0 0,0 0 0 0 0,1 0 0 0 0,-1 0 0 0 0,0 0 0 0 0,8 7 294 0 0,5 15-16 0 0,-3 14-140 0 0,-1 0 0 0 0,-1 1 0 0 0,-2 0-1 0 0,1 67 1 0 0,-3-52-48 0 0,13 354 950 0 0,-11-215-468 0 0,-6-123-411 0 0,-1-38 851 0 0,4 36 1 0 0,-3-63 100 0 0,1-24-947 0 0,-2-43 0 0 0,-1 9-37 0 0,5-450-329 0 0,11 240 184 0 0,-7 206-64 0 0,2-1 1 0 0,22-79-1 0 0,-26 124 5 0 0,0-1-1 0 0,1 1 1 0 0,1 0 0 0 0,0 0-1 0 0,1 1 1 0 0,1 0-1 0 0,0 0 1 0 0,1 1-1 0 0,0 0 1 0 0,22-21-1 0 0,-23 27-76 0 0,-1 1-1 0 0,1-1 0 0 0,0 1 1 0 0,0 1-1 0 0,1 0 0 0 0,0 0 1 0 0,0 1-1 0 0,0 0 0 0 0,0 1 1 0 0,1 0-1 0 0,-1 1 0 0 0,1 0 1 0 0,0 0-1 0 0,-1 1 0 0 0,1 1 1 0 0,0 0-1 0 0,15 1 0 0 0,-13 1-2 0 0,0 1-1 0 0,0 0 0 0 0,0 0 0 0 0,-1 1 1 0 0,1 1-1 0 0,-1 0 0 0 0,0 1 0 0 0,-1 0 1 0 0,1 1-1 0 0,-1 0 0 0 0,0 0 0 0 0,-1 2 0 0 0,0-1 1 0 0,17 19-1 0 0,-22-21 114 0 0,0 0 0 0 0,0 0 1 0 0,-1 1-1 0 0,0-1 0 0 0,0 1 0 0 0,0 0 0 0 0,-1 0 1 0 0,0 1-1 0 0,0-1 0 0 0,-1 0 0 0 0,0 1 0 0 0,-1 0 1 0 0,1 0-1 0 0,-1-1 0 0 0,-1 1 0 0 0,0 0 0 0 0,0 0 1 0 0,0 0-1 0 0,-1 0 0 0 0,0-1 0 0 0,0 1 0 0 0,-1 0 1 0 0,0-1-1 0 0,-1 1 0 0 0,1-1 0 0 0,-5 7 0 0 0,-1 1 5 0 0,0-2 0 0 0,-1 1 0 0 0,-1-1 0 0 0,0-1 0 0 0,-1 0 0 0 0,0 0 0 0 0,-1-1-1 0 0,-1 0 1 0 0,1-1 0 0 0,-1-1 0 0 0,-1 0 0 0 0,-15 7 0 0 0,5-4 128 0 0,0-1 0 0 0,0-1 0 0 0,-1-1 0 0 0,0-2 1 0 0,-1 0-1 0 0,-43 4 0 0 0,11 0 168 0 0,55-11-291 0 0,3 0 4 0 0,-1 0 0 0 0,0 0 0 0 0,0 0 0 0 0,1 0 0 0 0,-1 0 0 0 0,0 0 0 0 0,0 1 0 0 0,1-1 1 0 0,-1 0-1 0 0,0 0 0 0 0,1 1 0 0 0,-1-1 0 0 0,0 0 0 0 0,1 1 0 0 0,-1-1 0 0 0,0 1 0 0 0,1-1 0 0 0,-1 1 0 0 0,0 0 0 0 0,5 5-14 0 0,1 0-1 0 0,-1 0 1 0 0,2-1 0 0 0,-1 1-1 0 0,0-1 1 0 0,1 0 0 0 0,6 4-1 0 0,12 10 0 0 0,197 211 294 0 0,83 73-3061 0 0,-302-302 2660 0 0,41 32-4166 0 0,-8-18-3706 0 0,-20-12 1675 0 0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3:54.8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97 0 2400 0 0,'0'0'8614'0'0,"1"1"-8424"0"0,-1-1-1 0 0,1 1 0 0 0,0 0 1 0 0,0-1-1 0 0,-1 1 0 0 0,1 0 1 0 0,-1-1-1 0 0,1 1 0 0 0,-1 0 1 0 0,1 0-1 0 0,-1 0 1 0 0,1-1-1 0 0,-1 1 0 0 0,0 0 1 0 0,1 1-1 0 0,-39 146 4885 0 0,6-23-5179 0 0,2 1-6168 0 0,26-110 2128 0 0,2-2-2046 0 0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3:55.1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549 220 1168 0 0,'0'0'2662'0'0,"15"-27"7943"0"0,-10 17-9627 0 0,-3 4-581 0 0,0-1 0 0 0,-1 0-1 0 0,0 0 1 0 0,-1 0 0 0 0,1 1-1 0 0,-1-1 1 0 0,-1 0 0 0 0,1 0-1 0 0,-1 0 1 0 0,0 0-1 0 0,-1 1 1 0 0,0-1 0 0 0,0 0-1 0 0,0 1 1 0 0,-1 0 0 0 0,-5-11-1 0 0,6 13-361 0 0,-1 0 0 0 0,0 0 0 0 0,0 0 0 0 0,0 0 0 0 0,0 0 0 0 0,-1 1 0 0 0,1-1 0 0 0,-1 1 0 0 0,0 0 0 0 0,0 0 0 0 0,0 1 0 0 0,-1-1 0 0 0,1 1 0 0 0,-1 0 0 0 0,1 0 0 0 0,-1 0 0 0 0,0 1 0 0 0,1 0 0 0 0,-1-1 0 0 0,0 2 0 0 0,0-1 0 0 0,0 1 0 0 0,0-1 0 0 0,-8 2 0 0 0,-4 1-3 0 0,1 0 0 0 0,0 1-1 0 0,0 1 1 0 0,0 1 0 0 0,1 0-1 0 0,-1 1 1 0 0,1 1-1 0 0,0 1 1 0 0,-17 11 0 0 0,13-6-17 0 0,0 1 0 0 0,1 1 0 0 0,0 1 1 0 0,2 1-1 0 0,-1 0 0 0 0,-14 22 0 0 0,14-16 15 0 0,1 1 0 0 0,2 1-1 0 0,0 0 1 0 0,2 1 0 0 0,0 0 0 0 0,2 1-1 0 0,1 0 1 0 0,2 0 0 0 0,0 1-1 0 0,2 0 1 0 0,-3 37 0 0 0,7-49 20 0 0,1 0 0 0 0,1 0 0 0 0,0 0 1 0 0,1 0-1 0 0,1 0 0 0 0,0 0 0 0 0,1-1 1 0 0,1 1-1 0 0,0-1 0 0 0,2 0 0 0 0,-1-1 0 0 0,2 1 1 0 0,0-1-1 0 0,0-1 0 0 0,1 1 0 0 0,1-2 0 0 0,0 1 1 0 0,1-1-1 0 0,1-1 0 0 0,-1 0 0 0 0,2 0 1 0 0,-1-2-1 0 0,1 1 0 0 0,1-1 0 0 0,0-1 0 0 0,0-1 1 0 0,1 0-1 0 0,17 6 0 0 0,-7-6-412 0 0,-1-1 0 0 0,1-1-1 0 0,0-1 1 0 0,1-1 0 0 0,-1-2 0 0 0,0 0-1 0 0,1-1 1 0 0,-1-2 0 0 0,29-5 0 0 0,-24 1-1201 0 0,1-1 0 0 0,45-18 0 0 0,-46 13-1237 0 0,-1-1 0 0 0,39-25 0 0 0,-25 9-3352 0 0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3:55.9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775 1240 888 0 0,'-9'16'13664'0'0,"5"-25"-12955"0"0,0-1 1 0 0,1 1-1 0 0,0 0 1 0 0,0-1-1 0 0,1 0 0 0 0,0 0 1 0 0,0-10-1 0 0,-6-23-81 0 0,-10-22-53 0 0,-3 1 1 0 0,-55-114 0 0 0,-80-108 87 0 0,-27-57-563 0 0,176 329-188 0 0,2 0-1 0 0,-1-1 1 0 0,2 0-1 0 0,0 0 0 0 0,-3-24 1 0 0,6 37 44 0 0,1-1 1 0 0,-1 0-1 0 0,1 0 1 0 0,0 1-1 0 0,0-1 1 0 0,0 0-1 0 0,1 0 1 0 0,-1 1-1 0 0,1-1 1 0 0,-1 0-1 0 0,1 1 1 0 0,0-1-1 0 0,0 1 1 0 0,0-1-1 0 0,0 1 1 0 0,0-1-1 0 0,1 1 1 0 0,-1-1-1 0 0,1 1 1 0 0,-1 0-1 0 0,1 0 1 0 0,0 0-1 0 0,0 0 1 0 0,0 0-1 0 0,0 1 1 0 0,0-1-1 0 0,1 0 1 0 0,-1 1-1 0 0,0 0 1 0 0,1-1-1 0 0,-1 1 1 0 0,1 0-1 0 0,0 0 1 0 0,-1 0-1 0 0,1 1 1 0 0,0-1-1 0 0,-1 1 1 0 0,6-1-1 0 0,-3 1-7 0 0,1 0 1 0 0,-1 0-1 0 0,0 0 0 0 0,1 0 0 0 0,-1 1 1 0 0,0 0-1 0 0,1 0 0 0 0,-1 1 0 0 0,0 0 0 0 0,0 0 1 0 0,0 0-1 0 0,0 0 0 0 0,0 1 0 0 0,-1-1 0 0 0,1 1 1 0 0,-1 0-1 0 0,0 1 0 0 0,0-1 0 0 0,0 1 0 0 0,0 0 1 0 0,0 0-1 0 0,-1 0 0 0 0,0 0 0 0 0,5 8 1 0 0,-5-6 35 0 0,1 1 0 0 0,-1-1 0 0 0,0 1 0 0 0,0 0 0 0 0,-1 0 0 0 0,0 1 0 0 0,0-1 0 0 0,-1 0 0 0 0,0 1 0 0 0,0-1 0 0 0,-1 0 0 0 0,0 1 0 0 0,0-1 0 0 0,-1 1 0 0 0,0-1 0 0 0,0 1 0 0 0,-3 8 0 0 0,-3 3 28 0 0,-1 0 0 0 0,-2-1 0 0 0,1 0-1 0 0,-2 0 1 0 0,0-1 0 0 0,-1 0-1 0 0,-20 20 1 0 0,-108 100 322 0 0,124-124-262 0 0,-18 17 107 0 0,7-7 84 0 0,2 0-1 0 0,0 2 1 0 0,-40 52-1 0 0,63-75-238 0 0,1 0 0 0 0,0-1 0 0 0,0 1 0 0 0,-1 0 0 0 0,1-1 0 0 0,0 1 0 0 0,1 0 0 0 0,-1 0 0 0 0,0 0 0 0 0,1 0-1 0 0,-1 0 1 0 0,1 0 0 0 0,-1 0 0 0 0,1 0 0 0 0,0 0 0 0 0,0 0 0 0 0,0 0 0 0 0,0 0 0 0 0,0 0 0 0 0,0 0 0 0 0,1 0 0 0 0,-1 0 0 0 0,1 0 0 0 0,-1 0 0 0 0,1 0 0 0 0,0 0 0 0 0,0 0 0 0 0,0 0 0 0 0,0 0 0 0 0,0-1 0 0 0,0 1-1 0 0,0 0 1 0 0,1-1 0 0 0,-1 1 0 0 0,0-1 0 0 0,1 0 0 0 0,0 1 0 0 0,-1-1 0 0 0,1 0 0 0 0,0 0 0 0 0,-1 0 0 0 0,1 0 0 0 0,0 0 0 0 0,0 0 0 0 0,2 0 0 0 0,9 4 3 0 0,0-1 1 0 0,0 0-1 0 0,0-1 0 0 0,0 0 1 0 0,23 1-1 0 0,22-1-218 0 0,0-3 0 0 0,0-2-1 0 0,94-17 1 0 0,165-58-3437 0 0,-218 44 254 0 0,-36 6-3065 0 0,-35 13 401 0 0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3:58.1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148 187 1700 0 0,'0'0'8038'0'0,"27"-20"-1659"0"0,15-23-4004 0 0,-41 42-2171 0 0,0 0-53 0 0,0 0 0 0 0,0 0 0 0 0,0 0 0 0 0,0-1 0 0 0,0 1 0 0 0,0 0 0 0 0,0 0 0 0 0,-1 0 0 0 0,1-1 0 0 0,0 1-1 0 0,-1 0 1 0 0,2-4 0 0 0,-2 5-115 0 0,0 0 0 0 0,1 0-1 0 0,-1-1 1 0 0,0 1 0 0 0,0-1-1 0 0,1 1 1 0 0,-1 0 0 0 0,0-1-1 0 0,0 1 1 0 0,1 0 0 0 0,-1-1-1 0 0,0 1 1 0 0,0-1 0 0 0,0 1-1 0 0,0-1 1 0 0,0 1-1 0 0,0-1 1 0 0,0 1 0 0 0,0 0-1 0 0,0-1 1 0 0,0 1 0 0 0,0-1-1 0 0,0 1 1 0 0,0-1 0 0 0,0 1-1 0 0,0-1 1 0 0,0 1 0 0 0,0 0-1 0 0,-1-1 1 0 0,1 1 0 0 0,0-1-1 0 0,0 1 1 0 0,0 0 0 0 0,-1-1-1 0 0,1 1 1 0 0,0 0 0 0 0,-1-1-1 0 0,1 1 1 0 0,-1-1 0 0 0,-7 4-20 0 0,-1 1-1 0 0,1 0 1 0 0,0 0 0 0 0,0 1 0 0 0,0 0 0 0 0,1 0 0 0 0,0 1 0 0 0,0 0 0 0 0,0 0 0 0 0,1 1-1 0 0,-1 0 1 0 0,-4 7 0 0 0,-8 11 82 0 0,1 1-1 0 0,-17 34 0 0 0,26-43-52 0 0,1 2 1 0 0,0-1-1 0 0,1 1 0 0 0,1 0 0 0 0,1 0 0 0 0,1 1 0 0 0,1-1 0 0 0,0 1 0 0 0,2 0 0 0 0,0 0 0 0 0,3 34 1 0 0,-1-44-74 0 0,0 0 1 0 0,1-1-1 0 0,0 1 1 0 0,1-1 0 0 0,0 1-1 0 0,1-1 1 0 0,-1 0 0 0 0,2 0-1 0 0,-1 0 1 0 0,1-1 0 0 0,1 0-1 0 0,-1 0 1 0 0,1 0 0 0 0,1 0-1 0 0,0-1 1 0 0,0 0 0 0 0,0-1-1 0 0,1 1 1 0 0,-1-1 0 0 0,2-1-1 0 0,-1 0 1 0 0,1 0-1 0 0,-1 0 1 0 0,1-1 0 0 0,14 4-1 0 0,-12-4-103 0 0,0-2-1 0 0,1 1 0 0 0,-1-1 0 0 0,1-1 0 0 0,0 0 0 0 0,-1 0 0 0 0,1-1 1 0 0,0-1-1 0 0,0 0 0 0 0,-1-1 0 0 0,1 0 0 0 0,-1-1 0 0 0,0 0 1 0 0,22-9-1 0 0,-24 8 78 0 0,0-1 1 0 0,-1 0 0 0 0,0 0-1 0 0,0-1 1 0 0,0 0 0 0 0,-1 0-1 0 0,0-1 1 0 0,0 0 0 0 0,0 0-1 0 0,-1-1 1 0 0,0 1 0 0 0,-1-1-1 0 0,0-1 1 0 0,0 1 0 0 0,-1-1-1 0 0,0 0 1 0 0,0 0 0 0 0,3-13-1 0 0,-4 8 38 0 0,0 0 0 0 0,-1 0 0 0 0,-1 0 0 0 0,0-1 0 0 0,-1 1 0 0 0,0 0 0 0 0,-2 0 0 0 0,1-1 0 0 0,-8-26-1 0 0,6 31 61 0 0,0 0-1 0 0,0 0 1 0 0,-1 0-1 0 0,-1 1 1 0 0,0 0-1 0 0,0 0 1 0 0,-1 0-1 0 0,0 0 0 0 0,0 1 1 0 0,-1 0-1 0 0,0 0 1 0 0,0 1-1 0 0,-1 0 1 0 0,-12-9-1 0 0,10 9-226 0 0,0-1 1 0 0,1 1-1 0 0,1-1 0 0 0,-16-19 1 0 0,23 26 16 0 0,0-21-372 0 0,114-70 1283 0 0,-100 82-541 0 0,1 1 0 0 0,1 1 0 0 0,-1 1 0 0 0,1 0 0 0 0,0 0 0 0 0,29-7 0 0 0,-39 13-179 0 0,1 0 1 0 0,0 0-1 0 0,0 1 1 0 0,-1 0 0 0 0,1 0-1 0 0,0 0 1 0 0,0 1 0 0 0,-1-1-1 0 0,1 1 1 0 0,0 1-1 0 0,-1-1 1 0 0,1 1 0 0 0,7 3-1 0 0,-5-1 0 0 0,-1 1-1 0 0,1 0 0 0 0,-1 0 0 0 0,0 0 1 0 0,0 1-1 0 0,-1 0 0 0 0,0 0 0 0 0,6 7 1 0 0,2 6 37 0 0,0 1 1 0 0,-2 0 0 0 0,0 1 0 0 0,-2 0 0 0 0,13 35 0 0 0,1 17 192 0 0,-2 2-1 0 0,-4 1 1 0 0,10 86 0 0 0,3 236 842 0 0,-28-336-895 0 0,19 211 689 0 0,-18-256 534 0 0,-2-23-842 0 0,-1-39-666 0 0,0 16 184 0 0,-1-296 772 0 0,-16 174-208 0 0,6 71-139 0 0,-56-341 893 0 0,36 252-1277 0 0,29 165-136 0 0,-2-10-49 0 0,1 0-1 0 0,0-1 1 0 0,1 1 0 0 0,1-1 0 0 0,1-15-1 0 0,0 27-33 0 0,-1 0-1 0 0,0 1 0 0 0,1-1 0 0 0,0 0 0 0 0,0 0 1 0 0,0 0-1 0 0,0 0 0 0 0,0 1 0 0 0,0-1 0 0 0,1 1 1 0 0,0-1-1 0 0,-1 1 0 0 0,1-1 0 0 0,0 1 0 0 0,0 0 1 0 0,0 0-1 0 0,0 0 0 0 0,0 0 0 0 0,1 0 0 0 0,-1 0 1 0 0,1 1-1 0 0,-1-1 0 0 0,1 1 0 0 0,0 0 0 0 0,-1 0 1 0 0,1 0-1 0 0,0 0 0 0 0,0 0 0 0 0,0 0 0 0 0,0 1 1 0 0,4-1-1 0 0,3 1-170 0 0,0 0 1 0 0,0 0-1 0 0,0 1 1 0 0,0 0-1 0 0,0 1 1 0 0,0 0 0 0 0,0 1-1 0 0,0 0 1 0 0,0 0-1 0 0,-1 1 1 0 0,0 0-1 0 0,0 1 1 0 0,0 0-1 0 0,0 1 1 0 0,-1-1-1 0 0,0 2 1 0 0,0-1-1 0 0,0 1 1 0 0,-1 0-1 0 0,0 1 1 0 0,8 10-1 0 0,-7-8 179 0 0,-1 1 0 0 0,0 0 0 0 0,0 0-1 0 0,-1 1 1 0 0,0-1 0 0 0,-1 1 0 0 0,0 0-1 0 0,-1 1 1 0 0,-1-1 0 0 0,0 1-1 0 0,0 0 1 0 0,-2-1 0 0 0,1 1 0 0 0,-2 0-1 0 0,1 0 1 0 0,-3 19 0 0 0,-1-17 82 0 0,-1 0 1 0 0,0 0-1 0 0,-1 0 0 0 0,-1 0 1 0 0,0-1-1 0 0,-13 22 0 0 0,1-7-256 0 0,-42 49 0 0 0,53-72-145 0 0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3:58.4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 1540 0 0,'30'9'11278'0'0,"18"-6"-5073"0"0,1-5-3295 0 0,46-10-4323 0 0,1 0-5169 0 0,-74 10 2012 0 0,1-2-2394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1:19.1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74 74 848 0 0,'-28'-28'7333'0'0,"18"13"-5867"0"0,-9-10 3248 0 0,13 20-3657 0 0,4 8-873 0 0,0 1 0 0 0,1 0 0 0 0,0-1 0 0 0,0 1 0 0 0,0 0 0 0 0,0 0-1 0 0,0 0 1 0 0,1 0 0 0 0,0 0 0 0 0,0 4 0 0 0,3 49 607 0 0,-1-29-468 0 0,27 293 834 0 0,-7-112-535 0 0,10 140 619 0 0,-31-329-1061 0 0,1 0-1120 0 0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4:00.2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496 399 1812 0 0,'0'0'5443'0'0,"11"-34"-648"0"0,-7 15-4149 0 0,1 0 0 0 0,1 0 1 0 0,0 0-1 0 0,11-21 0 0 0,-15 34-157 0 0,-1 0 0 0 0,0 0 0 0 0,-1 0 0 0 0,1 0 0 0 0,-2-10-1 0 0,0 12-397 0 0,0 0 0 0 0,0 0 0 0 0,-1 0 0 0 0,1 0 0 0 0,-1 0 0 0 0,0 0-1 0 0,0 1 1 0 0,-1-1 0 0 0,1 1 0 0 0,-1 0 0 0 0,1-1 0 0 0,-1 1 0 0 0,0 1 0 0 0,0-1 0 0 0,-1 0-1 0 0,1 1 1 0 0,-5-3 0 0 0,2 2-41 0 0,0 0 0 0 0,-1 0 0 0 0,1 1 0 0 0,-1 0-1 0 0,0 0 1 0 0,1 1 0 0 0,-1 0 0 0 0,0 0 0 0 0,-12 1 0 0 0,1 1-56 0 0,0 0 1 0 0,0 2-1 0 0,1 0 1 0 0,-1 1-1 0 0,1 1 1 0 0,0 0 0 0 0,-25 12-1 0 0,22-6-12 0 0,0 0 0 0 0,0 1 0 0 0,1 1 0 0 0,1 1-1 0 0,1 1 1 0 0,-1 0 0 0 0,2 1 0 0 0,1 1 0 0 0,0 1 0 0 0,-24 35-1 0 0,33-42-76 0 0,0 0 1 0 0,1 0-1 0 0,0 0 0 0 0,1 1 0 0 0,0 0 0 0 0,0 0 0 0 0,2 0 0 0 0,-1 0 0 0 0,0 19 0 0 0,3-21-44 0 0,0 0-1 0 0,1-1 1 0 0,0 1 0 0 0,1 0-1 0 0,0-1 1 0 0,1 0-1 0 0,0 1 1 0 0,0-1-1 0 0,1 0 1 0 0,0 0 0 0 0,0-1-1 0 0,1 1 1 0 0,8 10-1 0 0,-9-14 126 0 0,0 1 0 0 0,0-1 0 0 0,1-1 0 0 0,0 1 0 0 0,0 0 0 0 0,0-1 0 0 0,0 0 0 0 0,1-1-1 0 0,-1 1 1 0 0,1-1 0 0 0,0 0 0 0 0,0 0 0 0 0,0-1 0 0 0,0 1 0 0 0,1-2 0 0 0,-1 1 0 0 0,1-1 0 0 0,-1 1 0 0 0,1-2-1 0 0,0 1 1 0 0,-1-1 0 0 0,1 0 0 0 0,9-2 0 0 0,-6 1 157 0 0,0-1 0 0 0,0-1 0 0 0,-1 0 0 0 0,1 0 0 0 0,-1-1 0 0 0,0 0 0 0 0,0-1 0 0 0,0 0 0 0 0,0 0 1 0 0,-1-1-1 0 0,0 0 0 0 0,0-1 0 0 0,-1 1 0 0 0,13-16 0 0 0,3-8 281 0 0,-3-1-1 0 0,0-1 1 0 0,21-50 0 0 0,23-37-280 0 0,-63 117-246 0 0,3 4-494 0 0,-4-2 583 0 0,0 0-1 0 0,0 0 0 0 0,1 0 1 0 0,-1 0-1 0 0,0 0 0 0 0,0 0 1 0 0,1 0-1 0 0,-1 0 1 0 0,0 0-1 0 0,0 1 0 0 0,0-1 1 0 0,1 0-1 0 0,-1 0 0 0 0,0 0 1 0 0,0 0-1 0 0,1 0 1 0 0,-1 0-1 0 0,0 1 0 0 0,0-1 1 0 0,0 0-1 0 0,0 0 0 0 0,1 0 1 0 0,-1 0-1 0 0,0 1 0 0 0,0-1 1 0 0,0 0-1 0 0,0 0 1 0 0,0 0-1 0 0,0 1 0 0 0,1-1 1 0 0,-1 0-1 0 0,0 0 0 0 0,0 1 1 0 0,0-1-1 0 0,0 0 1 0 0,0 0-1 0 0,0 1 0 0 0,0-1 1 0 0,0 0-1 0 0,0 1 0 0 0,2 76-2671 0 0,21 130-1 0 0,-22-203 2763 0 0,0 0-1 0 0,0 0 0 0 0,0 0 0 0 0,0 0 1 0 0,1 0-1 0 0,0 0 0 0 0,-1 0 1 0 0,1 0-1 0 0,1-1 0 0 0,-1 1 0 0 0,0-1 1 0 0,1 1-1 0 0,0-1 0 0 0,0 0 0 0 0,5 5 1 0 0,-6-7-4 0 0,0 0-1 0 0,0 0 1 0 0,0 0 0 0 0,0-1 0 0 0,0 1-1 0 0,0 0 1 0 0,0-1 0 0 0,0 1 0 0 0,0-1 0 0 0,0 0-1 0 0,0 0 1 0 0,0 0 0 0 0,0 0 0 0 0,0 0 0 0 0,1 0-1 0 0,-1 0 1 0 0,0-1 0 0 0,0 1 0 0 0,0-1-1 0 0,0 1 1 0 0,0-1 0 0 0,0 0 0 0 0,0 0 0 0 0,0 0-1 0 0,-1 0 1 0 0,1 0 0 0 0,0-1 0 0 0,0 1-1 0 0,-1 0 1 0 0,1-1 0 0 0,-1 1 0 0 0,3-3 0 0 0,34-38 1781 0 0,-1-2 1 0 0,38-58 0 0 0,-46 59-1287 0 0,2 2 1 0 0,2 0-1 0 0,43-39 1 0 0,-76 80-571 0 0,25-19-894 0 0,-24 18 860 0 0,0 1 0 0 0,0-1 1 0 0,0 1-1 0 0,0-1 1 0 0,0 1-1 0 0,0-1 1 0 0,0 1-1 0 0,0 0 1 0 0,0-1-1 0 0,0 1 1 0 0,0 0-1 0 0,0 0 0 0 0,0 0 1 0 0,0 0-1 0 0,0 0 1 0 0,1 0-1 0 0,-1 0 1 0 0,0 0-1 0 0,0 1 1 0 0,0-1-1 0 0,0 0 0 0 0,0 0 1 0 0,0 1-1 0 0,0-1 1 0 0,0 1-1 0 0,0-1 1 0 0,1 2-1 0 0,1 2-86 0 0,1 0-1 0 0,-1 0 0 0 0,0 0 1 0 0,-1 1-1 0 0,1 0 0 0 0,-1-1 1 0 0,1 1-1 0 0,-2 0 1 0 0,1 0-1 0 0,0 0 0 0 0,-1 0 1 0 0,0 1-1 0 0,0-1 0 0 0,0 8 1 0 0,0 15-658 0 0,-2 44 0 0 0,-1-29 402 0 0,-1 31-242 0 0,1-22 704 0 0,3-37 3650 0 0,8-42-3003 0 0,10-29 539 0 0,29-59 0 0 0,-40 99-1276 0 0,0 1 1 0 0,1 0 0 0 0,0 1 0 0 0,2 0-1 0 0,-1 0 1 0 0,2 1 0 0 0,0 0 0 0 0,20-16-1 0 0,-30 27-90 0 0,0 0-1 0 0,0 1 1 0 0,0-1-1 0 0,0 1 1 0 0,0-1 0 0 0,0 1-1 0 0,1 0 1 0 0,-1-1-1 0 0,0 1 1 0 0,1 1-1 0 0,-1-1 1 0 0,1 0-1 0 0,-1 0 1 0 0,1 1-1 0 0,0 0 1 0 0,-1-1-1 0 0,1 1 1 0 0,-1 0-1 0 0,1 0 1 0 0,0 1-1 0 0,-1-1 1 0 0,1 0-1 0 0,-1 1 1 0 0,1 0-1 0 0,0-1 1 0 0,-1 1-1 0 0,0 0 1 0 0,1 0-1 0 0,-1 1 1 0 0,0-1-1 0 0,1 0 1 0 0,2 3-1 0 0,-1 1-146 0 0,1 0 0 0 0,-1 0-1 0 0,0 0 1 0 0,-1 1 0 0 0,1-1-1 0 0,-1 1 1 0 0,0 0 0 0 0,-1 0-1 0 0,1 0 1 0 0,-1 0 0 0 0,2 13 0 0 0,1 6-432 0 0,-1-1 1 0 0,-2 1 0 0 0,0 0-1 0 0,-2 0 1 0 0,-1 0 0 0 0,-1 0 0 0 0,0 0-1 0 0,-12 40 1 0 0,14-63 734 0 0,0-1 1 0 0,0 0-1 0 0,-1 0 0 0 0,1 0 0 0 0,-1 0 1 0 0,1 0-1 0 0,-1 0 0 0 0,1 0 0 0 0,-1 0 1 0 0,1 0-1 0 0,-1 0 0 0 0,0-1 0 0 0,0 1 1 0 0,0 0-1 0 0,1 0 0 0 0,-1-1 0 0 0,0 1 1 0 0,0 0-1 0 0,0-1 0 0 0,0 1 1 0 0,-1 0-1 0 0,1-1-14 0 0,1 0-1 0 0,-1-1 1 0 0,1 1 0 0 0,-1 0 0 0 0,0 0 0 0 0,1 0-1 0 0,-1 0 1 0 0,1-1 0 0 0,-1 1 0 0 0,1 0-1 0 0,-1-1 1 0 0,1 1 0 0 0,-1 0 0 0 0,1-1 0 0 0,0 1-1 0 0,-1-1 1 0 0,1 1 0 0 0,-1 0 0 0 0,1-1 0 0 0,0 1-1 0 0,-1-1 1 0 0,1 1 0 0 0,0-1 0 0 0,0 1 0 0 0,-1-1-1 0 0,1 0 1 0 0,0 1 0 0 0,0-1 0 0 0,0 1-1 0 0,0-1 1 0 0,0 1 0 0 0,0-1 0 0 0,0 0 0 0 0,0 1-1 0 0,0-1 1 0 0,0 1 0 0 0,0-1 0 0 0,0 1 0 0 0,0-1-1 0 0,0 0 1 0 0,1 0 0 0 0,0-16 455 0 0,1-1 0 0 0,1 1 0 0 0,0 0 0 0 0,1 0 0 0 0,1 0 0 0 0,1 1 0 0 0,0 0 0 0 0,16-28 0 0 0,-2 9-69 0 0,1 0 0 0 0,46-55 0 0 0,-58 80-542 0 0,-1-1 0 0 0,1 1 0 0 0,1 0 0 0 0,0 1 0 0 0,0 0 0 0 0,1 1 0 0 0,0 0 0 0 0,15-8 0 0 0,-25 16 71 0 0,0 0 0 0 0,1-1-1 0 0,-1 1 1 0 0,0 0 0 0 0,0 0 0 0 0,0 0 0 0 0,0 0 0 0 0,0 0-1 0 0,0 0 1 0 0,0 0 0 0 0,0 1 0 0 0,0-1 0 0 0,0 0-1 0 0,0 1 1 0 0,0-1 0 0 0,0 0 0 0 0,0 1 0 0 0,0-1 0 0 0,0 1-1 0 0,0 0 1 0 0,0-1 0 0 0,0 1 0 0 0,0 0 0 0 0,-1-1-1 0 0,1 1 1 0 0,0 0 0 0 0,0 0 0 0 0,-1 0 0 0 0,1 0 0 0 0,-1 0-1 0 0,1 0 1 0 0,-1 0 0 0 0,1 0 0 0 0,-1 0 0 0 0,1 0-1 0 0,-1 1 1 0 0,11 40-790 0 0,-10-41 749 0 0,6 49-956 0 0,-5-32 808 0 0,0-1 0 0 0,1 0-1 0 0,0 1 1 0 0,2-1 0 0 0,0-1 0 0 0,1 1-1 0 0,0-1 1 0 0,12 19 0 0 0,-16-32 209 0 0,0 1 1 0 0,1-1 0 0 0,-1 0-1 0 0,1-1 1 0 0,0 1-1 0 0,0 0 1 0 0,0-1-1 0 0,1 1 1 0 0,-1-1 0 0 0,0 0-1 0 0,1 0 1 0 0,-1-1-1 0 0,1 1 1 0 0,0-1 0 0 0,0 1-1 0 0,0-1 1 0 0,-1-1-1 0 0,1 1 1 0 0,0 0-1 0 0,0-1 1 0 0,0 0 0 0 0,0 0-1 0 0,0 0 1 0 0,0 0-1 0 0,0-1 1 0 0,0 1-1 0 0,0-1 1 0 0,0 0 0 0 0,7-3-1 0 0,3-1 143 0 0,1-2-1 0 0,-2 1 0 0 0,1-2 1 0 0,-1 1-1 0 0,0-2 0 0 0,17-14 1 0 0,1-5 1199 0 0,-1-1 1 0 0,-1-2-1 0 0,-2 0 1 0 0,42-65 0 0 0,-6-15 2364 0 0,-62 109-3680 0 0,2-3-183 0 0,-5 12 140 0 0,-2 3 53 0 0,0 0 1 0 0,1 0-1 0 0,1 1 0 0 0,-3 15 1 0 0,1-3 0 0 0,-6 38-245 0 0,2 2 0 0 0,2 121 0 0 0,25 127-655 0 0,-9-197 727 0 0,0 8 838 0 0,-9-120-238 0 0,-3-4-378 0 0,-5-19 202 0 0,1 0 0 0 0,0 0 0 0 0,2-1 0 0 0,0 1 0 0 0,-1-41 0 0 0,1 21 428 0 0,-26-395 2863 0 0,39 248-3498 0 0,-6 167-186 0 0,1-1-1 0 0,0 1 1 0 0,2 0-1 0 0,0 0 1 0 0,1 0 0 0 0,16-31-1 0 0,-21 49 33 0 0,-1 1 0 0 0,1-1 0 0 0,0 0 0 0 0,0 1 0 0 0,0-1 0 0 0,0 1-1 0 0,0 0 1 0 0,1-1 0 0 0,-1 1 0 0 0,1 0 0 0 0,-1 1 0 0 0,1-1 0 0 0,0 0 0 0 0,0 1 0 0 0,0-1-1 0 0,0 1 1 0 0,0 0 0 0 0,3-1 0 0 0,-1 2-42 0 0,0-1-1 0 0,0 1 1 0 0,0 0-1 0 0,0 0 1 0 0,0 0-1 0 0,1 0 1 0 0,-1 1-1 0 0,-1 0 1 0 0,1 0-1 0 0,8 4 1 0 0,0 0-147 0 0,0 1 1 0 0,0 1 0 0 0,-1 0 0 0 0,0 1 0 0 0,0 0-1 0 0,-1 0 1 0 0,16 16 0 0 0,-18-14 71 0 0,1 0 1 0 0,-2 0-1 0 0,1 1 0 0 0,-1 0 0 0 0,-1 0 1 0 0,0 1-1 0 0,-1 0 0 0 0,9 23 0 0 0,-14-30 142 0 0,1 0 1 0 0,-1 0-1 0 0,0 0 0 0 0,0 0 0 0 0,-1 0 1 0 0,1 1-1 0 0,-1-1 0 0 0,0 0 0 0 0,-1 0 1 0 0,1 0-1 0 0,-1 1 0 0 0,0-1 0 0 0,0 0 1 0 0,-1 0-1 0 0,1 0 0 0 0,-1 0 0 0 0,-1-1 1 0 0,1 1-1 0 0,0 0 0 0 0,-1-1 0 0 0,0 0 0 0 0,0 1 1 0 0,0-1-1 0 0,-1 0 0 0 0,-7 6 0 0 0,0 0-71 0 0,-1-1 0 0 0,0-1 0 0 0,-1 0 0 0 0,0 0 0 0 0,0-1 0 0 0,-19 6 0 0 0,-85 23-2802 0 0,115-36 2816 0 0,-14 5-1652 0 0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4:00.7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432 30 1604 0 0,'2'-23'14269'0'0,"-6"21"-14029"0"0,1 1-1 0 0,-1 0 1 0 0,0 0 0 0 0,0 0-1 0 0,0 1 1 0 0,1-1 0 0 0,-1 1 0 0 0,0 0-1 0 0,0 0 1 0 0,0 0 0 0 0,-6 2-1 0 0,-47 13 270 0 0,38-9-434 0 0,1 1 0 0 0,0 1-1 0 0,0 1 1 0 0,1 0 0 0 0,-21 16-1 0 0,34-22-148 0 0,0 0 1 0 0,0 0-1 0 0,0 1 0 0 0,0-1 0 0 0,0 1 0 0 0,1 0 0 0 0,0 0 0 0 0,0 0 0 0 0,0 1 1 0 0,0-1-1 0 0,1 1 0 0 0,0 0 0 0 0,0-1 0 0 0,0 1 0 0 0,0 0 0 0 0,1 0 0 0 0,0 0 1 0 0,0 0-1 0 0,0 0 0 0 0,1 1 0 0 0,-1-1 0 0 0,1 0 0 0 0,0 0 0 0 0,1 0 0 0 0,0 6 1 0 0,5 7-215 0 0,0 0 1 0 0,1-1-1 0 0,1 0 0 0 0,0 0 1 0 0,2-1-1 0 0,14 21 1 0 0,23 42 278 0 0,-42-70 152 0 0,-1 0 0 0 0,-1 1 0 0 0,1-1 0 0 0,-2 1 0 0 0,1-1 0 0 0,-1 1 0 0 0,0 10 0 0 0,-2-15-33 0 0,0 0 0 0 0,0 0 0 0 0,0 0 0 0 0,-1-1 0 0 0,0 1 1 0 0,0 0-1 0 0,0 0 0 0 0,0-1 0 0 0,-1 1 0 0 0,0-1 0 0 0,0 1 1 0 0,0-1-1 0 0,0 0 0 0 0,-6 7 0 0 0,3-5 47 0 0,-1 0 0 0 0,1 0-1 0 0,-2 0 1 0 0,1-1 0 0 0,0 0 0 0 0,-1 0-1 0 0,-14 7 1 0 0,3-4-379 0 0,0 0 0 0 0,0-2 0 0 0,-1 0-1 0 0,1-1 1 0 0,-1 0 0 0 0,-26 1 0 0 0,42-6-197 0 0,1 1 0 0 0,-1-1 0 0 0,0 0 0 0 0,1-1 0 0 0,-1 1 0 0 0,0 0 1 0 0,1-1-1 0 0,-1 0 0 0 0,1 1 0 0 0,-1-1 0 0 0,1 0 0 0 0,-4-2 0 0 0,-1 0-2706 0 0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4:05.2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0 744 0 0,'0'0'3208'0'0,"20"23"1670"0"0,-13 17-1793 0 0,-28-71-2790 0 0,21 29-302 0 0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4:07.5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74 264 668 0 0,'0'0'1726'0'0,"-20"23"2223"0"0,18-22-3736 0 0,1 0 1 0 0,-1 0 0 0 0,1 0-1 0 0,-1 0 1 0 0,0 0 0 0 0,1 0-1 0 0,-1-1 1 0 0,0 1 0 0 0,1 0-1 0 0,-1-1 1 0 0,0 0 0 0 0,0 1-1 0 0,0-1 1 0 0,1 0 0 0 0,-1 0-1 0 0,0 0 1 0 0,0 0 0 0 0,-3-1-1 0 0,3 0-113 0 0,9-33 926 0 0,2 7-677 0 0,1 0 1 0 0,2 0 0 0 0,0 1-1 0 0,28-40 1 0 0,-30 50-374 0 0,0 1 0 0 0,19-20 1 0 0,-28 34 47 0 0,16-20-583 0 0,-25 24 541 0 0,1 0-1 0 0,-1 0 0 0 0,1 0 0 0 0,0 1 1 0 0,0 0-1 0 0,0 0 0 0 0,1 1 0 0 0,-1 0 0 0 0,-6 7 1 0 0,-7 3-104 0 0,14-10 66 0 0,0-1 10 0 0,2 0-1 0 0,-1 0 1 0 0,0 1 0 0 0,1-1-1 0 0,-5 7 1 0 0,8-9 29 0 0,-24 18-80 0 0,16-5 108 0 0,8-14 325 0 0,29-27-342 0 0,-3 2-141 0 0,17-15-3572 0 0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4:46.8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18 273 684 0 0,'-18'16'13193'0'0,"29"-29"-10297"0"0,-3 2-2269 0 0,0-1 1 0 0,-1 0-1 0 0,0-1 1 0 0,-1 0-1 0 0,-1 0 1 0 0,7-25-1 0 0,8-16 310 0 0,-12 32-630 0 0,-1-1 1 0 0,6-40-1 0 0,-12 61-298 0 0,-1 2-13 0 0,0 1 0 0 0,0-1 0 0 0,0 0-1 0 0,0 0 1 0 0,0 0 0 0 0,0 0 0 0 0,0 0-1 0 0,1 1 1 0 0,-1-1 0 0 0,0 0 0 0 0,0 0-1 0 0,0 0 1 0 0,0 0 0 0 0,0 0 0 0 0,0 0-1 0 0,1 0 1 0 0,-1 0 0 0 0,0 1 0 0 0,0-1-1 0 0,0 0 1 0 0,0 0 0 0 0,0 0 0 0 0,1 0-1 0 0,-1 0 1 0 0,0 0 0 0 0,0 0 0 0 0,0 0-1 0 0,0 0 1 0 0,1 0 0 0 0,-1 0 0 0 0,0 0-1 0 0,0 0 1 0 0,0 0 0 0 0,0 0 0 0 0,1 0-1 0 0,-1 0 1 0 0,0-1 0 0 0,0 1 0 0 0,0 0-1 0 0,0 0 1 0 0,1 0 0 0 0,-1 0 0 0 0,0 0-1 0 0,0 0 1 0 0,0 0 0 0 0,0 0 0 0 0,0-1-1 0 0,0 1 1 0 0,1 0 0 0 0,3 16-110 0 0,-4-16 141 0 0,3 44 21 0 0,-3 60 0 0 0,0-17 138 0 0,28 375-146 0 0,-12-266-51 0 0,-15-182 66 0 0,0-8-29 0 0,0 1 0 0 0,-1 0 1 0 0,0 0-1 0 0,0 0 0 0 0,-3 10 0 0 0,2-14-18 0 0,0 0 0 0 0,0 0 0 0 0,0 0 0 0 0,-1 0 0 0 0,0 0 0 0 0,1 0 0 0 0,-1 0 0 0 0,0-1 0 0 0,0 1 0 0 0,-1 0 0 0 0,1-1 0 0 0,0 0 0 0 0,-1 0 0 0 0,-5 4 0 0 0,-15 20 383 0 0,144-53-685 0 0,-49 10-3168 0 0,1 4-7454 0 0,-56 11 4224 0 0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4:48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45 261 2684 0 0,'-4'-2'625'0'0,"1"0"0"0"0,0-1 0 0 0,0 1 1 0 0,0-1-1 0 0,0 1 0 0 0,0-1 0 0 0,1 0 0 0 0,-1 0 0 0 0,1 0 0 0 0,0-1 0 0 0,0 1 0 0 0,0-1 0 0 0,0 1 0 0 0,1-1 0 0 0,-1 1 0 0 0,1-1 1 0 0,-1-4-1 0 0,1 3-241 0 0,1 0 1 0 0,-1 0 0 0 0,1 0 0 0 0,1 0-1 0 0,-1 0 1 0 0,1 0 0 0 0,-1 0 0 0 0,2 0 0 0 0,-1 0-1 0 0,0 1 1 0 0,5-10 0 0 0,-2 5-281 0 0,1 0 0 0 0,1 0 0 0 0,-1 1 0 0 0,1-1 1 0 0,1 1-1 0 0,-1 1 0 0 0,1 0 0 0 0,1-1 0 0 0,-1 2 0 0 0,1-1 0 0 0,1 1 0 0 0,14-8 0 0 0,-14 9-113 0 0,1 1 0 0 0,-1 1 0 0 0,1-1 0 0 0,0 1 0 0 0,0 1 0 0 0,0 0 0 0 0,0 0 0 0 0,0 1-1 0 0,1 1 1 0 0,-1-1 0 0 0,0 2 0 0 0,0-1 0 0 0,1 1 0 0 0,17 5 0 0 0,-21-4-12 0 0,-1 0 0 0 0,1 1 1 0 0,-1 0-1 0 0,1 0 0 0 0,-1 1 1 0 0,0 0-1 0 0,-1 0 0 0 0,1 0 0 0 0,-1 1 1 0 0,0 0-1 0 0,0 0 0 0 0,0 0 1 0 0,0 0-1 0 0,-1 1 0 0 0,0 0 1 0 0,0 0-1 0 0,-1 0 0 0 0,0 0 1 0 0,0 0-1 0 0,0 1 0 0 0,-1 0 0 0 0,3 10 1 0 0,-2-4 14 0 0,-1 1 1 0 0,-1 0-1 0 0,0-1 0 0 0,-1 1 1 0 0,-1 0-1 0 0,0 0 1 0 0,0-1-1 0 0,-1 1 0 0 0,-1-1 1 0 0,-1 1-1 0 0,0-1 1 0 0,-7 16-1 0 0,-7 13 43 0 0,-3 0-1 0 0,-32 49 1 0 0,-1-13 713 0 0,-91 101-1 0 0,87-110 78 0 0,58-69-816 0 0,-1 0 0 0 0,1 1-1 0 0,0-1 1 0 0,-1 1 0 0 0,1-1 0 0 0,0 0-1 0 0,-1 1 1 0 0,1-1 0 0 0,0 1-1 0 0,0-1 1 0 0,-1 1 0 0 0,1-1-1 0 0,0 1 1 0 0,0-1 0 0 0,0 1-1 0 0,0-1 1 0 0,0 1 0 0 0,-1-1 0 0 0,1 1-1 0 0,0-1 1 0 0,0 1 0 0 0,0 0-1 0 0,0-1 1 0 0,1 1 0 0 0,-1-1-1 0 0,0 1 1 0 0,0-1 0 0 0,0 1 0 0 0,0-1-1 0 0,1 1 1 0 0,-1-1 0 0 0,0 1-1 0 0,0-1 1 0 0,1 1 0 0 0,-1-1-1 0 0,1 1 1 0 0,0 0 7 0 0,1 0-1 0 0,0 1 1 0 0,0-1 0 0 0,0 0-1 0 0,0 0 1 0 0,0-1-1 0 0,0 1 1 0 0,0 0 0 0 0,4 0-1 0 0,48 5 36 0 0,-51-6-48 0 0,14 0-153 0 0,199 5-3346 0 0,-73-14-3712 0 0,-114 4 3474 0 0,-2 0-1571 0 0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4:48.5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225 144 3516 0 0,'-25'-16'2756'0'0,"-35"-26"1773"0"0,57 40-4291 0 0,0-1 0 0 0,0 0 0 0 0,0 1 0 0 0,0-1 0 0 0,1-1-1 0 0,-1 1 1 0 0,1 0 0 0 0,0-1 0 0 0,0 1 0 0 0,0-1 0 0 0,0 1 0 0 0,0-1 0 0 0,-1-7 0 0 0,3 10-202 0 0,0 0 0 0 0,-1 0 1 0 0,1 0-1 0 0,0 0 0 0 0,0 0 0 0 0,0 0 1 0 0,0 0-1 0 0,0 0 0 0 0,0 0 0 0 0,0 0 0 0 0,1-1 1 0 0,-1 1-1 0 0,0 0 0 0 0,1 0 0 0 0,-1 0 1 0 0,0 0-1 0 0,1 0 0 0 0,-1 0 0 0 0,1 0 0 0 0,0 1 1 0 0,-1-1-1 0 0,1 0 0 0 0,0 0 0 0 0,-1 0 1 0 0,1 1-1 0 0,0-1 0 0 0,0 0 0 0 0,1 0 1 0 0,0 0-3 0 0,1 0 0 0 0,-1 0 0 0 0,0 0 0 0 0,1 1 0 0 0,0-1-1 0 0,-1 1 1 0 0,1 0 0 0 0,-1 0 0 0 0,1 0 0 0 0,-1 0 0 0 0,5 0 0 0 0,4 2 4 0 0,0 0-1 0 0,0 1 0 0 0,0 0 0 0 0,15 7 0 0 0,-1 4-41 0 0,0 0 0 0 0,-1 1 0 0 0,-1 2 0 0 0,-1 0 0 0 0,0 2 0 0 0,-1 0 0 0 0,-1 1 0 0 0,29 39 0 0 0,-16-14-16 0 0,-2 1 0 0 0,-2 2 1 0 0,33 74-1 0 0,-46-84 100 0 0,-2 1 1 0 0,-2 0-1 0 0,-1 1 1 0 0,-2 0-1 0 0,-2 1 0 0 0,-2-1 1 0 0,-1 1-1 0 0,-3 0 1 0 0,-1 0-1 0 0,-1 1 1 0 0,-11 55-1 0 0,-2-16 553 0 0,-3-1-1 0 0,-4 0 1 0 0,-4-2-1 0 0,-34 76 1 0 0,32-95-52 0 0,-2-1 1 0 0,-3-1 0 0 0,-3-2 0 0 0,-2-1 0 0 0,-69 78-1 0 0,86-111-375 0 0,0-1-1 0 0,-1-1 0 0 0,-38 26 1 0 0,48-38-765 0 0,1-2 0 0 0,-1 1 0 0 0,0-1 0 0 0,-19 6 1 0 0,23-9-502 0 0,0 0 0 0 0,0-1 1 0 0,1 0-1 0 0,-1 0 1 0 0,0-1-1 0 0,0 0 0 0 0,0 0 1 0 0,0-1-1 0 0,-8-1 0 0 0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4:50.3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8 317 2828 0 0,'-5'-44'3542'0'0,"3"0"1"0"0,1-1-1 0 0,2 1 0 0 0,8-44 0 0 0,-4 38-1860 0 0,-5 49-1559 0 0,10 24 569 0 0,46 197 929 0 0,45 363-1 0 0,-96-533-1402 0 0,-3-26 41 0 0,1 1 1 0 0,1 0 0 0 0,1-1-1 0 0,1 0 1 0 0,12 30 0 0 0,-16-51-196 0 0,0 0 0 0 0,0 0 0 0 0,0 0 0 0 0,1 0 0 0 0,-1-1 0 0 0,1 1 0 0 0,0-1 0 0 0,0 0 0 0 0,0 0 0 0 0,0 0 0 0 0,0 0 0 0 0,0 0 0 0 0,0 0 0 0 0,1-1 0 0 0,-1 0 0 0 0,1 0 0 0 0,-1 0 0 0 0,1 0 0 0 0,6 1 0 0 0,10 0 36 0 0,-1 0 0 0 0,29-1-1 0 0,-35-2-71 0 0,86 1-628 0 0,52-1-2865 0 0,0 9-5330 0 0,-103-4 1389 0 0,-28-1 416 0 0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4:51.0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84 304 2976 0 0,'-48'-104'16175'0'0,"52"129"-15084"0"0,31 393 1630 0 0,-6-55-912 0 0,1-124 2423 0 0,-29-237-3439 0 0,-9-31-462 0 0,-4-33-234 0 0,-6-76-1 0 0,9 55-60 0 0,-1 4-17 0 0,-65-602 1452 0 0,75 674-1470 0 0,-2-11-19 0 0,1 0 1 0 0,1 0-1 0 0,3-27 1 0 0,-3 42-11 0 0,1-1 0 0 0,-1 1 0 0 0,1 0 1 0 0,0 0-1 0 0,0 0 0 0 0,0 0 0 0 0,0 0 0 0 0,0 0 1 0 0,1 0-1 0 0,-1 0 0 0 0,1 0 0 0 0,0 0 0 0 0,0 1 1 0 0,0-1-1 0 0,0 1 0 0 0,0-1 0 0 0,0 1 0 0 0,1 0 1 0 0,-1 0-1 0 0,1 0 0 0 0,0 0 0 0 0,-1 1 0 0 0,1-1 0 0 0,0 1 1 0 0,6-3-1 0 0,-5 4-25 0 0,1-1-1 0 0,-1 1 1 0 0,0 0 0 0 0,1 0 0 0 0,-1 1 0 0 0,0-1 0 0 0,0 1-1 0 0,1 0 1 0 0,-1 0 0 0 0,0 1 0 0 0,0-1 0 0 0,8 5-1 0 0,45 27-699 0 0,-54-31 690 0 0,12 8-135 0 0,-1 1 0 0 0,-1 0 0 0 0,0 1 0 0 0,0 0-1 0 0,-1 1 1 0 0,0 0 0 0 0,-2 1 0 0 0,1 0 0 0 0,15 31 0 0 0,-20-32 115 0 0,0 0 0 0 0,-1 0 1 0 0,0 0-1 0 0,-2 1 0 0 0,1-1 0 0 0,-2 1 0 0 0,0 0 0 0 0,0 0 1 0 0,-1 0-1 0 0,-1 0 0 0 0,0 0 0 0 0,-5 27 0 0 0,0-18 77 0 0,-1 0 0 0 0,0 0 0 0 0,-2-1 0 0 0,-1 0 0 0 0,-1-1 0 0 0,0 0 0 0 0,-2-1 0 0 0,0 0 0 0 0,-2 0 0 0 0,-25 28 0 0 0,23-34 38 0 0,10-11-1301 0 0,0 1 0 0 0,0-1 0 0 0,-1-1 0 0 0,1 1 0 0 0,-9 1 0 0 0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4:51.4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0 226 3428 0 0,'9'-16'5200'0'0,"19"-31"5231"0"0,-24 40-9986 0 0,1 1 0 0 0,0 0 1 0 0,0 0-1 0 0,1 1 0 0 0,0 0 1 0 0,0 0-1 0 0,0 0 0 0 0,11-6 1 0 0,6-2-271 0 0,1 2 0 0 0,0 1 1 0 0,1 1-1 0 0,0 1 0 0 0,36-6 0 0 0,133-13-2962 0 0,-130 20 366 0 0,1 2-2712 0 0,-27 3-2159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1:20.4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92 44 1056 0 0,'12'-43'12002'0'0,"-15"68"-11793"0"0,-1 1-1 0 0,-1-1 1 0 0,-1 0 0 0 0,-1-1-1 0 0,-1 1 1 0 0,-16 30 0 0 0,3 0-45 0 0,-5 14-2749 0 0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4:51.8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140 4 912 0 0,'-18'0'3236'0'0,"15"0"-1940"0"0,-15-2 2177 0 0,15 2-2348 0 0,-13-1 3027 0 0,13 1-3273 0 0,-12 0 2277 0 0,-1 5-2007 0 0,10 9-701 0 0,2 1 0 0 0,-1 0 0 0 0,2 0 0 0 0,0 0 0 0 0,1 1 0 0 0,0 17 0 0 0,-1-4-241 0 0,-6 69 248 0 0,4 102 0 0 0,19 97-28 0 0,-4-191-1637 0 0,1-39-5235 0 0,-15-95-1603 0 0,4 26 7828 0 0,-18-82-2049 0 0,0-44 10300 0 0,17 123-7650 0 0,1 0 0 0 0,0 0 0 0 0,1-1 0 0 0,-1 1 1 0 0,1 0-1 0 0,0 0 0 0 0,1 0 0 0 0,-1-1 1 0 0,1 1-1 0 0,0 1 0 0 0,0-1 0 0 0,0 0 0 0 0,6-7 1 0 0,-3 5-180 0 0,0 1 1 0 0,0 0 0 0 0,1 0 0 0 0,0 1 0 0 0,0 0 0 0 0,1 0 0 0 0,-1 0 0 0 0,9-4 0 0 0,11-4-419 0 0,0 2 1 0 0,1 1-1 0 0,54-14 0 0 0,50-6-4183 0 0,-70 17-1858 0 0,-23 4-880 0 0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5:02.8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204 101 1992 0 0,'0'0'11547'0'0,"20"-12"-10590"0"0,-19 10-919 0 0,0 1-19 0 0,-1 0 1 0 0,1 0 0 0 0,0 0 0 0 0,0-1-1 0 0,-1 1 1 0 0,1 0 0 0 0,-1-1 0 0 0,1 1-1 0 0,-1 0 1 0 0,0-1 0 0 0,1 1-1 0 0,-1-1 1 0 0,0 1 0 0 0,0 0 0 0 0,0-1-1 0 0,0 1 1 0 0,0-1 0 0 0,0 1-1 0 0,-1-1 1 0 0,1 1 0 0 0,0 0 0 0 0,-1-1-1 0 0,1 1 1 0 0,-1 0 0 0 0,1-1 0 0 0,-1 1-1 0 0,0 0 1 0 0,1-1 0 0 0,-2 0-1 0 0,0 1 145 0 0,2 0-79 0 0,0 0 0 0 0,-1 0-1 0 0,1 0 1 0 0,-1 0 0 0 0,0 0-1 0 0,1 0 1 0 0,-1 0 0 0 0,0 1-1 0 0,0-1 1 0 0,1 0 0 0 0,-1 1-1 0 0,0-1 1 0 0,0 0 0 0 0,0 1-1 0 0,0-1 1 0 0,0 1 0 0 0,0-1-1 0 0,-2 0 1 0 0,-20-7 510 0 0,17 6-541 0 0,0 1 1 0 0,0 0 0 0 0,-1 1-1 0 0,1 0 1 0 0,-1 0-1 0 0,1 0 1 0 0,0 1-1 0 0,0 0 1 0 0,-1 0-1 0 0,1 0 1 0 0,0 1 0 0 0,0 0-1 0 0,0 0 1 0 0,0 1-1 0 0,0-1 1 0 0,1 1-1 0 0,-1 1 1 0 0,1-1-1 0 0,0 1 1 0 0,0 0 0 0 0,0 0-1 0 0,0 0 1 0 0,1 1-1 0 0,0 0 1 0 0,0-1-1 0 0,0 2 1 0 0,0-1-1 0 0,-3 8 1 0 0,4-8-29 0 0,0 0 0 0 0,0 1 1 0 0,1 0-1 0 0,0-1 0 0 0,0 1 0 0 0,0 0 0 0 0,1 0 1 0 0,0 0-1 0 0,0 0 0 0 0,0 0 0 0 0,1 0 0 0 0,0 0 1 0 0,0 0-1 0 0,0 1 0 0 0,1-1 0 0 0,0 0 0 0 0,0 0 1 0 0,1 0-1 0 0,0-1 0 0 0,0 1 0 0 0,0 0 1 0 0,1-1-1 0 0,-1 1 0 0 0,1-1 0 0 0,1 0 0 0 0,-1 0 1 0 0,1 0-1 0 0,0 0 0 0 0,8 8 0 0 0,-6-8-12 0 0,0 0-1 0 0,0 0 1 0 0,1-1 0 0 0,0 1-1 0 0,-1-1 1 0 0,2-1 0 0 0,-1 0-1 0 0,0 0 1 0 0,0 0-1 0 0,1-1 1 0 0,0 0 0 0 0,-1 0-1 0 0,1-1 1 0 0,0 0 0 0 0,0 0-1 0 0,0-1 1 0 0,-1 0-1 0 0,1 0 1 0 0,0-1 0 0 0,0 0-1 0 0,0 0 1 0 0,-1-1 0 0 0,1 0-1 0 0,0-1 1 0 0,-1 1-1 0 0,0-1 1 0 0,0-1 0 0 0,0 0-1 0 0,0 0 1 0 0,0 0 0 0 0,-1 0-1 0 0,0-1 1 0 0,0 0 0 0 0,0-1-1 0 0,0 1 1 0 0,-1-1-1 0 0,0 0 1 0 0,0 0 0 0 0,-1-1-1 0 0,0 0 1 0 0,0 1 0 0 0,4-10-1 0 0,-4 7 49 0 0,-1-1-1 0 0,0 1 0 0 0,-1-1 1 0 0,0 1-1 0 0,0-1 0 0 0,-1 0 1 0 0,0 0-1 0 0,0 0 1 0 0,-1 0-1 0 0,-2-14 0 0 0,1 19-87 0 0,0 0 0 0 0,0 1 0 0 0,0 0 0 0 0,-1-1 1 0 0,1 1-1 0 0,-1 0 0 0 0,0 0 0 0 0,0 0 0 0 0,-1 0 0 0 0,1 0 0 0 0,-1 0 0 0 0,0 1 0 0 0,0-1 0 0 0,0 1 0 0 0,0 0 0 0 0,-1-1 0 0 0,1 2 0 0 0,-1-1 0 0 0,0 0 0 0 0,0 1 0 0 0,0 0 0 0 0,0 0 0 0 0,0 0 0 0 0,0 0 0 0 0,-8-2 0 0 0,8 4-312 0 0,0-1-1 0 0,0 0 0 0 0,0 1 0 0 0,0 0 1 0 0,0 0-1 0 0,0 0 0 0 0,0 1 1 0 0,-6 0-1 0 0,-21 11-7313 0 0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5:03.8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20 308 740 0 0,'-7'-71'7103'0'0,"-5"-76"2276"0"0,12 145-8986 0 0,3 3-282 0 0,-1 0-90 0 0,0 1-1 0 0,0 0 1 0 0,0 0 0 0 0,0 0 0 0 0,0-1 0 0 0,0 2 0 0 0,-1-1 0 0 0,1 0 0 0 0,-1 0 0 0 0,1 1 0 0 0,-1-1 0 0 0,0 0 0 0 0,2 6 0 0 0,13 42 166 0 0,-10-29-108 0 0,21 64 116 0 0,73 195 527 0 0,-85-247-436 0 0,1 0 0 0 0,1-1 0 0 0,2 0 0 0 0,2-2 0 0 0,47 55 1 0 0,-62-79-160 0 0,0 0 0 0 0,0 0 1 0 0,1 0-1 0 0,0-1 1 0 0,0 0-1 0 0,0-1 0 0 0,0 0 1 0 0,1 0-1 0 0,0 0 1 0 0,0-1-1 0 0,0 0 0 0 0,16 3 1 0 0,-18-5-89 0 0,0-1 1 0 0,0 1 0 0 0,1-1-1 0 0,-1-1 1 0 0,0 1-1 0 0,0-1 1 0 0,0 0-1 0 0,0 0 1 0 0,0-1 0 0 0,0 0-1 0 0,0 0 1 0 0,0 0-1 0 0,-1-1 1 0 0,1 0-1 0 0,-1 0 1 0 0,0 0 0 0 0,0-1-1 0 0,6-5 1 0 0,2-3-57 0 0,0-2 0 0 0,-2 1 1 0 0,1-1-1 0 0,-2-1 0 0 0,0 0 1 0 0,0-1-1 0 0,-2 0 0 0 0,0 0 1 0 0,-1-1-1 0 0,0 0 0 0 0,-1 0 0 0 0,3-20 1 0 0,4-27-179 0 0,10-127 0 0 0,-21 152 330 0 0,-1 0-1 0 0,-2 0 1 0 0,-1 1 0 0 0,-14-69-1 0 0,14 98-147 0 0,0 0 0 0 0,0 0 0 0 0,-1 1 0 0 0,-1-1 0 0 0,1 1 0 0 0,-1 0 0 0 0,-1 0 0 0 0,-7-11-1 0 0,11 18 10 0 0,0 0-1 0 0,1 1 0 0 0,-1-1 0 0 0,0 0 1 0 0,0 1-1 0 0,0-1 0 0 0,0 1 0 0 0,0-1 1 0 0,0 1-1 0 0,-1 0 0 0 0,1-1 0 0 0,0 1 1 0 0,0 0-1 0 0,0 0 0 0 0,0 0 0 0 0,0 0 1 0 0,0 0-1 0 0,0 0 0 0 0,-1 0 0 0 0,1 0 1 0 0,0 0-1 0 0,0 1 0 0 0,0-1 0 0 0,0 0 1 0 0,0 1-1 0 0,0-1 0 0 0,-2 2 0 0 0,-24 16-132 0 0,21-12 143 0 0,0 1 1 0 0,0 0 0 0 0,0 0 0 0 0,1 0-1 0 0,0 1 1 0 0,1 0 0 0 0,0 0 0 0 0,0 0-1 0 0,1 0 1 0 0,-1 0 0 0 0,2 1-1 0 0,-1 0 1 0 0,2 0 0 0 0,-1-1 0 0 0,1 1-1 0 0,0 16 1 0 0,0-18 0 0 0,1 1 0 0 0,0-1 0 0 0,1 1 0 0 0,-1 0-1 0 0,2-1 1 0 0,-1 1 0 0 0,1-1 0 0 0,0 0 0 0 0,0 0 0 0 0,1 0 0 0 0,0 0 0 0 0,0 0-1 0 0,1 0 1 0 0,0-1 0 0 0,0 1 0 0 0,1-1 0 0 0,-1 0 0 0 0,1 0 0 0 0,1-1 0 0 0,6 6-1 0 0,-7-8-16 0 0,0-1-1 0 0,0 1 0 0 0,1-1 0 0 0,-1 0 0 0 0,1-1 0 0 0,0 1 0 0 0,-1-1 0 0 0,1 0 0 0 0,0 0 0 0 0,0-1 0 0 0,0 0 0 0 0,-1 0 0 0 0,1 0 1 0 0,0-1-1 0 0,0 0 0 0 0,-1 0 0 0 0,1 0 0 0 0,0-1 0 0 0,7-3 0 0 0,7-3-62 0 0,0 0 0 0 0,0-2 0 0 0,34-22 0 0 0,-23 9-537 0 0,0-2-1 0 0,-2-1 1 0 0,-1-1-1 0 0,-1-2 0 0 0,40-53 1 0 0,-31 38-4554 0 0,-25 39 224 0 0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5:04.2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28 1368 0 0,'-7'-27'16703'0'0,"6"26"-16349"0"0,-2 5-191 0 0,0 1 0 0 0,0-1 0 0 0,0 1 0 0 0,1 0 0 0 0,-1-1 0 0 0,1 1-1 0 0,0 0 1 0 0,1 0 0 0 0,0 1 0 0 0,-1-1 0 0 0,1 0 0 0 0,1 0 0 0 0,-1 8 0 0 0,0 9 87 0 0,0 0 1 0 0,3 22-1 0 0,-1-34-261 0 0,1 1 0 0 0,0-1-1 0 0,0 0 1 0 0,1 1 0 0 0,0-1-1 0 0,1-1 1 0 0,0 1 0 0 0,0 0-1 0 0,1-1 1 0 0,1 0 0 0 0,10 14 0 0 0,-13-19-257 0 0,1 0 0 0 0,-1-1 0 0 0,1 1 0 0 0,0-1 0 0 0,0 0 0 0 0,0 0 1 0 0,1-1-1 0 0,-1 1 0 0 0,0-1 0 0 0,1 0 0 0 0,6 2 0 0 0,-6-3-287 0 0,0 0-1 0 0,-1 0 1 0 0,1-1-1 0 0,0 1 0 0 0,0-1 1 0 0,0 0-1 0 0,0-1 1 0 0,0 1-1 0 0,-1-1 0 0 0,1 0 1 0 0,0 0-1 0 0,0-1 1 0 0,5-2-1 0 0,8-4-2818 0 0,-1-2-1177 0 0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5:04.6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115 86 140 0 0,'-13'-14'3568'0'0,"1"4"-923"0"0,1-1-665 0 0,1 2-372 0 0,-4 1-432 0 0,5 1-156 0 0,-1 1-252 0 0,2 1 408 0 0,-7-4-528 0 0,3 2-608 0 0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4:52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37 304 600 0 0,'-36'-295'16771'0'0,"35"292"-16614"0"0,1-2 1238 0 0,1 12-692 0 0,39 273 4066 0 0,-11-97-3549 0 0,70 750 513 0 0,-57-529-1390 0 0,3 34 725 0 0,-12-62 1136 0 0,-30-345-2054 0 0,6 104 131 0 0,-16-182-19455 0 0,2 14 9358 0 0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4:55.0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81 1116 0 0,'0'0'1028'0'0,"13"-42"4317"0"0,-12 40-4639 0 0,9-35 9923 0 0,20 51-9511 0 0,136 87 1007 0 0,-56-32-1574 0 0,116 73 439 0 0,28 15 861 0 0,565 268 2041 0 0,-380-221-3211 0 0,-100-54-58 0 0,-305-134-583 0 0,1-2-1 0 0,51 13 1 0 0,-82-25-42 0 0,4 1 3 0 0,7 2-38 0 0,-13-4 29 0 0,0-1 1 0 0,-1 0 0 0 0,1 1-1 0 0,-1-1 1 0 0,1 1 0 0 0,-1-1-1 0 0,1 1 1 0 0,-1 0 0 0 0,1-1 0 0 0,-1 1-1 0 0,0 0 1 0 0,1 0 0 0 0,-1 0-1 0 0,0 0 1 0 0,0 0 0 0 0,0 0-1 0 0,0 1 1 0 0,0-1 0 0 0,2 3-1 0 0,-2-3-2 0 0,-27 33 84 0 0,-22 9 23 0 0,-72 52-1 0 0,6-6 5 0 0,-136 117 197 0 0,-159 139-161 0 0,51-59-118 0 0,246-202-279 0 0,-217 139-762 0 0,282-198 958 0 0,45-25 61 0 0,-18 9-53 0 0,-35 24 0 0 0,48-29 25 0 0,0 0 0 0 0,0 0 0 0 0,-1-1 0 0 0,1 1 0 0 0,-12 2 0 0 0,-12 5-46 0 0,16-5 48 0 0,-49 25-79 0 0,41-19 95 0 0,-92 54-93 0 0,75-42-83 0 0,-13 8 85 0 0,52-32 115 0 0,-31 26 24 0 0,31-25 54 0 0,1-3-170 0 0,-3-4 54 0 0,2 2-12 0 0,0 0-1 0 0,1 0 0 0 0,0-1 1 0 0,0 1-1 0 0,0-1 1 0 0,0 1-1 0 0,2-9 0 0 0,0 1-157 0 0,4-54-841 0 0,2-27-623 0 0,-5 32-5503 0 0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5:13.7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 2456 0 0,'0'0'12071'0'0,"13"6"-11451"0"0,24-5 102 0 0,1-2 0 0 0,65-9 1 0 0,25-1-3105 0 0,-125 11 1933 0 0,12 1-1330 0 0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5:14.4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26 2320 0 0,'-18'10'17061'0'0,"24"-13"-17018"0"0,1 1-1 0 0,0 1 1 0 0,0-1 0 0 0,-1 1-1 0 0,1 0 1 0 0,10 1 0 0 0,18-4-29 0 0,153-16-1502 0 0,-148 19-2636 0 0,-1 0-3690 0 0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5:14.8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71 788 0 0,'-12'-14'4978'0'0,"4"4"-1663"0"0,0 1-1 0 0,-12-21 522 0 0,13 23-1238 0 0,6 9-2508 0 0,0 1-1 0 0,0-1 1 0 0,0 1-1 0 0,0 0 1 0 0,1-1 0 0 0,-1 1-1 0 0,1 0 1 0 0,0 0-1 0 0,0 0 1 0 0,0-1-1 0 0,0 1 1 0 0,1 4 0 0 0,8 42 340 0 0,-4-25-279 0 0,39 184 357 0 0,-7-38-1436 0 0,-29-146-1609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1:21.0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 72 1872 0 0,'-35'-11'15790'0'0,"84"2"-14832"0"0,-1 2 0 0 0,81-1 1 0 0,-45 3-770 0 0,270-23 45 0 0,-324 26-506 0 0,-5 1-1678 0 0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5:17.9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127 1509 184 0 0,'0'0'1946'0'0,"26"19"6386"0"0,-26-19-8277 0 0,0 0 1 0 0,0 0 0 0 0,0-1-1 0 0,0 1 1 0 0,0 0 0 0 0,0 0 0 0 0,0 0-1 0 0,1-1 1 0 0,-1 1 0 0 0,0 0-1 0 0,0 0 1 0 0,0 0 0 0 0,0-1-1 0 0,0 1 1 0 0,0 0 0 0 0,0 0 0 0 0,1 0-1 0 0,-1-1 1 0 0,0 1 0 0 0,0 0-1 0 0,0 0 1 0 0,0 0 0 0 0,1 0-1 0 0,-1 0 1 0 0,0 0 0 0 0,0-1 0 0 0,0 1-1 0 0,1 0 1 0 0,-1 0 0 0 0,0 0-1 0 0,0 0 1 0 0,0 0 0 0 0,1 0-1 0 0,-1 0 1 0 0,0 0 0 0 0,0 0 0 0 0,1 0-1 0 0,-1 0 1 0 0,0 0 0 0 0,0 0-1 0 0,0 0 1 0 0,1 0 0 0 0,-1 0-1 0 0,0 0 1 0 0,0 0 0 0 0,0 0 0 0 0,1 1-1 0 0,-1-1 1 0 0,0 0 0 0 0,0 0-1 0 0,0 0 1 0 0,1 0 0 0 0,-1 0-1 0 0,0 1 1 0 0,-6-27 3395 0 0,3 25-3404 0 0,-1 0 0 0 0,1 0 0 0 0,-1 0 0 0 0,1 1 0 0 0,-1 0 0 0 0,1-1 0 0 0,-1 1 0 0 0,1 0 1 0 0,-1 1-1 0 0,-4 0 0 0 0,1 1 15 0 0,1 0 0 0 0,0 0 0 0 0,0 1 0 0 0,0 0 0 0 0,1 0 0 0 0,-1 0 0 0 0,1 1 0 0 0,0 0 0 0 0,-1 0 0 0 0,2 0 0 0 0,-1 1 0 0 0,0-1 0 0 0,1 1 0 0 0,0 0 0 0 0,0 0 0 0 0,1 1 0 0 0,-1-1 0 0 0,1 1 0 0 0,0 0 1 0 0,1 0-1 0 0,-1 0 0 0 0,1 0 0 0 0,0 0 0 0 0,-1 9 0 0 0,2-10-49 0 0,0 0 0 0 0,0-1 1 0 0,1 1-1 0 0,0 0 0 0 0,0-1 0 0 0,0 1 1 0 0,0 0-1 0 0,0 0 0 0 0,1-1 0 0 0,0 1 1 0 0,0 0-1 0 0,0-1 0 0 0,1 1 0 0 0,0-1 1 0 0,0 0-1 0 0,0 1 0 0 0,0-1 1 0 0,0 0-1 0 0,1 0 0 0 0,0 0 0 0 0,0-1 1 0 0,0 1-1 0 0,0-1 0 0 0,1 1 0 0 0,-1-1 1 0 0,1 0-1 0 0,0 0 0 0 0,0-1 0 0 0,0 1 1 0 0,0-1-1 0 0,0 0 0 0 0,0 0 0 0 0,10 3 1 0 0,-11-4-40 0 0,1 0 0 0 0,0 0 0 0 0,0 0 0 0 0,0 0 1 0 0,0-1-1 0 0,1 1 0 0 0,-1-1 0 0 0,0 0 0 0 0,0 0 0 0 0,0-1 0 0 0,0 1 1 0 0,0-1-1 0 0,0 0 0 0 0,0 0 0 0 0,0 0 0 0 0,0-1 0 0 0,0 1 0 0 0,-1-1 1 0 0,1 0-1 0 0,0 0 0 0 0,-1 0 0 0 0,1-1 0 0 0,-1 1 0 0 0,0-1 1 0 0,0 0-1 0 0,0 1 0 0 0,0-1 0 0 0,-1-1 0 0 0,4-4 0 0 0,-1 1 36 0 0,-1-1-1 0 0,-1 0 1 0 0,1 0-1 0 0,-1 0 1 0 0,-1 0-1 0 0,1 0 1 0 0,-2-1-1 0 0,1 1 1 0 0,-1-1-1 0 0,0 1 1 0 0,-1-1-1 0 0,0 0 1 0 0,-1-8-1 0 0,1 9 137 0 0,-1-1-1 0 0,0 1 1 0 0,0 0-1 0 0,-1-1 1 0 0,0 1-1 0 0,0 0 1 0 0,-1 0-1 0 0,-1 1 1 0 0,-4-11 0 0 0,6 17-133 0 0,0-1 1 0 0,0 1-1 0 0,0-1 1 0 0,0 1-1 0 0,0 0 1 0 0,0 0-1 0 0,0 0 1 0 0,0 0-1 0 0,0 0 1 0 0,-1 0-1 0 0,1 1 1 0 0,0-1 0 0 0,0 1-1 0 0,-5-1 1 0 0,4 1-16 0 0,0-1 13 0 0,-1 2-7 0 0,-1-2 10 0 0,2 1-9 0 0,0 0-1 0 0,0 1 1 0 0,1-1-1 0 0,-1 0 1 0 0,0 1-1 0 0,0-1 1 0 0,0 1-1 0 0,0 0 1 0 0,1 0-1 0 0,-1 0 1 0 0,0 1-1 0 0,1-1 1 0 0,-1 0-1 0 0,-3 4 1 0 0,2-3-1 0 0,-1 1 0 0 0,1 0 0 0 0,0 0 0 0 0,0 0 0 0 0,0 0 0 0 0,1 1 0 0 0,-1 0 0 0 0,1-1 0 0 0,0 1 0 0 0,0 0 0 0 0,0 1 0 0 0,0-1 0 0 0,1 1 0 0 0,0-1 0 0 0,-3 7 0 0 0,4-8-19 0 0,1 1 1 0 0,-1 0 0 0 0,0-1-1 0 0,1 1 1 0 0,0 0-1 0 0,0 0 1 0 0,0 0 0 0 0,0-1-1 0 0,1 1 1 0 0,-1 0-1 0 0,1-1 1 0 0,0 1-1 0 0,0 0 1 0 0,1-1 0 0 0,-1 1-1 0 0,1-1 1 0 0,-1 1-1 0 0,1-1 1 0 0,0 0 0 0 0,1 0-1 0 0,-1 0 1 0 0,0 0-1 0 0,1 0 1 0 0,3 3 0 0 0,-2-3-55 0 0,0 0 1 0 0,0-1-1 0 0,0 1 1 0 0,0-1-1 0 0,0 0 1 0 0,1 0-1 0 0,-1 0 1 0 0,1-1-1 0 0,-1 1 1 0 0,1-1-1 0 0,0 0 1 0 0,-1 0-1 0 0,1-1 1 0 0,0 0 0 0 0,0 1-1 0 0,-1-1 1 0 0,1-1-1 0 0,0 1 1 0 0,0-1-1 0 0,-1 0 1 0 0,1 0-1 0 0,0 0 1 0 0,-1-1-1 0 0,1 0 1 0 0,-1 0-1 0 0,8-4 1 0 0,-9 4 69 0 0,0 1 0 0 0,0-1-1 0 0,0 0 1 0 0,0 0 0 0 0,0 0 0 0 0,0 0 0 0 0,0 0 0 0 0,-1-1 0 0 0,0 1-1 0 0,1-1 1 0 0,-1 0 0 0 0,0 0 0 0 0,0 0 0 0 0,0 0 0 0 0,-1 0-1 0 0,1 0 1 0 0,-1 0 0 0 0,0 0 0 0 0,1-1 0 0 0,-1 1 0 0 0,-1-1-1 0 0,1 1 1 0 0,-1-1 0 0 0,1 1 0 0 0,-1-1 0 0 0,0 1 0 0 0,0-1-1 0 0,0 1 1 0 0,-1-1 0 0 0,1 1 0 0 0,-1 0 0 0 0,0-1 0 0 0,0 1 0 0 0,0-1-1 0 0,0 1 1 0 0,-4-6 0 0 0,4 8 30 0 0,0-3 15 0 0,-1 1 0 0 0,0-1 0 0 0,0 1-1 0 0,0 0 1 0 0,-1-1 0 0 0,1 1 0 0 0,-1 1 0 0 0,0-1-1 0 0,1 0 1 0 0,-1 1 0 0 0,0-1 0 0 0,-5-2 0 0 0,6 4-16 0 0,-1 1-9 0 0,0-1-36 0 0,1 1-1 0 0,0 0 1 0 0,-1 0-1 0 0,1 0 1 0 0,0 0-1 0 0,0 0 1 0 0,-1 0-1 0 0,1 1 1 0 0,0-1-1 0 0,0 1 1 0 0,-1-1-1 0 0,1 1 1 0 0,0 0-1 0 0,0 0 1 0 0,0 0-1 0 0,0 0 1 0 0,0 0-1 0 0,0 1 1 0 0,1-1-1 0 0,-1 1 1 0 0,0-1-1 0 0,0 1 1 0 0,1-1-1 0 0,-2 3 1 0 0,-2 2-383 0 0,4-4 157 0 0,0 0 0 0 0,1 0 0 0 0,-1 0 0 0 0,1 0 1 0 0,-1 0-1 0 0,1 0 0 0 0,0 0 0 0 0,-1 0 0 0 0,1 1 0 0 0,0-1 1 0 0,0 0-1 0 0,1 0 0 0 0,-1 0 0 0 0,0 0 0 0 0,1 0 1 0 0,-1 0-1 0 0,1 0 0 0 0,0 0 0 0 0,0 0 0 0 0,0 0 0 0 0,0 0 1 0 0,0 0-1 0 0,0-1 0 0 0,1 3 0 0 0,3-1-603 0 0,1 1-1 0 0,-1-1 1 0 0,0 0-1 0 0,1-1 1 0 0,8 4-1 0 0,-12-6 598 0 0,26-7 8035 0 0,-28 43-5328 0 0,-5-21 3484 0 0,3-22-5800 0 0,0 0 0 0 0,0 0-1 0 0,1 0 1 0 0,0 0 0 0 0,0 0 0 0 0,1 0 0 0 0,0-1 0 0 0,0-7 0 0 0,0-10 8 0 0,-100-882-28 0 0,66 565-411 0 0,32 287 225 0 0,-11-112 69 0 0,12 166-13 0 0,-1-15-4 0 0,1 12 6 0 0,-1 0 0 0 0,1 0 0 0 0,1 0 0 0 0,-1 0 0 0 0,1-1 0 0 0,0-7 0 0 0,0 11 14 0 0,-1 0-36 0 0,1 0 3 0 0,-1 0 0 0 0,1 0 0 0 0,-1 0 0 0 0,1 0 0 0 0,-1 0 0 0 0,1 1 0 0 0,0-1 0 0 0,0 0 0 0 0,0 0-1 0 0,-1 0 1 0 0,1 0 0 0 0,0 0 0 0 0,0 0 0 0 0,0 0 0 0 0,0 0 0 0 0,1-1 0 0 0,9 7 16 0 0,1 0 0 0 0,0-1 0 0 0,0 0-1 0 0,0 0 1 0 0,1-1 0 0 0,-1-1 0 0 0,24 2 0 0 0,91-1 38 0 0,-83-4-40 0 0,412-13-394 0 0,1-1 42 0 0,-133 11-269 0 0,-320 4 615 0 0,1-1 16 0 0,0 1 0 0 0,-1-1 0 0 0,1 1 0 0 0,0 0 0 0 0,0 0 0 0 0,-1 0 0 0 0,7 1 0 0 0,12 0 1 0 0,-9-2 4 0 0,-10 0-15 0 0,4 1-860 0 0,-1 1-1633 0 0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5:18.5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58 40 0 0,'1'-13'4565'0'0,"-6"-6"-1595"0"0,5 17-2370 0 0,-1 0 11 0 0,0-1 0 0 0,0 0-1 0 0,-1 1 1 0 0,1-1-1 0 0,-1 1 1 0 0,1-1-1 0 0,-3-2 1 0 0,1 7-487 0 0,0 1 1 0 0,1 0-1 0 0,0-1 1 0 0,-1 1-1 0 0,1 0 1 0 0,0 0-1 0 0,0 1 1 0 0,1-1-1 0 0,-1 0 0 0 0,1 0 1 0 0,0 1-1 0 0,-1-1 1 0 0,2 1-1 0 0,-1 0 1 0 0,0-1-1 0 0,0 6 1 0 0,-5 66 1503 0 0,6-70-1522 0 0,1 766 7491 0 0,1-686-7128 0 0,6 109 601 0 0,-6-173-301 0 0,-1 3-4645 0 0,0-40-1877 0 0,-1-13-1859 0 0,0 10 442 0 0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5:19.1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29 1056 0 0,'0'0'2486'0'0,"1"-28"8573"0"0,-3 32-10858 0 0,1 0 0 0 0,-1 1 0 0 0,1-1 0 0 0,0 0 0 0 0,0 1 0 0 0,1-1 0 0 0,-1 1 1 0 0,1-1-1 0 0,0 1 0 0 0,0 0 0 0 0,1 4 0 0 0,-1 11 356 0 0,8 293 3939 0 0,-6-288-4244 0 0,41 442 2633 0 0,-26-306-2301 0 0,0-29-146 0 0,-17-129-738 0 0,-2-23-7280 0 0,-2-25-1839 0 0,4 28 2896 0 0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5:20.6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98 816 0 0,'-21'-8'11492'0'0,"49"7"-4623"0"0,2 1-6819 0 0,307-37 1394 0 0,-197 23-1347 0 0,115-2-30 0 0,15-2 49 0 0,-199 16-108 0 0,-68 2-8 0 0,17 0 8 0 0,-16 0-1 0 0,18-2-31 0 0,6 4 129 0 0,-26-2-25 0 0,17 23 866 0 0,-5 13-275 0 0,-2 0 1 0 0,-1 1-1 0 0,-2 0 1 0 0,6 59 0 0 0,-3-28-110 0 0,62 312 1586 0 0,8 45-930 0 0,-4-36-854 0 0,-32-173-404 0 0,-37-164-152 0 0,3 85 1 0 0,-10-102 135 0 0,0-15 43 0 0,0-9 2 0 0,-1 0 0 0 0,0 1 0 0 0,-1-1 0 0 0,-2 18 0 0 0,1-7-115 0 0,1-18 72 0 0,0 1-1 0 0,-1-1 0 0 0,1 1 0 0 0,-1-1 1 0 0,0 1-1 0 0,-2 4 0 0 0,3-8 30 0 0,0 1-17 0 0,0 6 14 0 0,-2 0 3 0 0,2-6 95 0 0,-128-11-472 0 0,-149 25-329 0 0,179-8 536 0 0,39 2 159 0 0,26-5 5 0 0,-34 5-15 0 0,41-7 56 0 0,24-3-14 0 0,-1 1-6 0 0,-7 1 10 0 0,-7 1 236 0 0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5:37.7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1080 22 592 0 0,'10'-14'16234'0'0,"-36"9"-16117"0"0,23 5-99 0 0,-1 0 19 0 0,-403-2 1097 0 0,390 2-1126 0 0,-281 25 71 0 0,99-7-42 0 0,67-7 3483 0 0,131-9-3614 0 0,1-1 101 0 0,-1 1 0 0 0,1 0-1 0 0,0 0 1 0 0,-1-1 0 0 0,1 1 0 0 0,0 0 0 0 0,0 0 0 0 0,0 0-1 0 0,0-1 1 0 0,0 1 0 0 0,1 0 0 0 0,-1 0 0 0 0,0-1 0 0 0,1 1-1 0 0,-1 0 1 0 0,2 3 0 0 0,1 2 50 0 0,54 409 3420 0 0,-6 149 94 0 0,-44-495-3152 0 0,0 26 244 0 0,-7-94-620 0 0,1 4 97 0 0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5:38.3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36 144 80 0 0,'-13'-6'7819'0'0,"-5"-4"-2285"0"0,18 10-5441 0 0,0 0 1 0 0,-1 0-1 0 0,1-1 0 0 0,0 1 0 0 0,-1 0 1 0 0,1 0-1 0 0,0-1 0 0 0,0 1 0 0 0,0 0 0 0 0,-1 0 1 0 0,1-1-1 0 0,0 1 0 0 0,0 0 0 0 0,0-1 0 0 0,0 1 1 0 0,-1 0-1 0 0,1-1 0 0 0,0 1 0 0 0,0 0 1 0 0,0-1-1 0 0,0 1 0 0 0,0 0 0 0 0,0-1 0 0 0,0 1 1 0 0,0-1-1 0 0,17-5 271 0 0,0 1 0 0 0,0 0-1 0 0,0 2 1 0 0,1 0 0 0 0,0 0 0 0 0,30 1 0 0 0,-21 1-201 0 0,1046-90-526 0 0,-1070 91-149 0 0,15 0-1403 0 0,5 0-6639 0 0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5:38.7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63 996 0 0,'-13'2'16859'0'0,"15"-3"-16759"0"0,-1-1 1 0 0,1 1-1 0 0,0-1 0 0 0,-1 1 1 0 0,1 0-1 0 0,0 0 0 0 0,0 0 1 0 0,0 0-1 0 0,0 0 1 0 0,0 0-1 0 0,0 1 0 0 0,0-1 1 0 0,4 0-1 0 0,38-5 244 0 0,-26 4-224 0 0,188-24-2117 0 0,-72 12-2990 0 0,-131 14 4226 0 0,1 0-252 0 0,10-1-123 0 0,-10 0-412 0 0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5:39.0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0 3164 0 0,'-20'16'9993'0'0,"9"-4"-6521"0"0,136-18-1257 0 0,-37 0-3605 0 0,-4 7-4384 0 0,-66 4 713 0 0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5:46.4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457 16 1324 0 0,'0'0'1972'0'0,"-40"-15"7170"0"0,35 16-9019 0 0,0 0 1 0 0,0 1 0 0 0,0 0-1 0 0,0 0 1 0 0,0 0-1 0 0,1 1 1 0 0,-1-1 0 0 0,1 1-1 0 0,0 0 1 0 0,0 0-1 0 0,0 1 1 0 0,0-1-1 0 0,0 1 1 0 0,1 0 0 0 0,0 0-1 0 0,-3 5 1 0 0,-11 15 380 0 0,-22 41 1 0 0,29-47-284 0 0,-35 62 245 0 0,4 1 1 0 0,4 3-1 0 0,3 1 1 0 0,4 1-1 0 0,4 1 1 0 0,-27 168-1 0 0,47-202-257 0 0,3 0 0 0 0,2 1 0 0 0,3-1 0 0 0,2 1 0 0 0,2-1 0 0 0,22 86 0 0 0,-17-99-141 0 0,1 0 1 0 0,3-1 0 0 0,1-1 0 0 0,1 0 0 0 0,3-1 0 0 0,1-1 0 0 0,1-1 0 0 0,2-1-1 0 0,31 33 1 0 0,-43-54-345 0 0,0-1 0 0 0,1 0 0 0 0,1-1 0 0 0,19 13-1 0 0,-25-19-818 0 0,2 0-1 0 0,-1 0 0 0 0,1-1 1 0 0,18 5-1 0 0,-27-9 766 0 0,1 1 1 0 0,-1-1 0 0 0,0 0-1 0 0,1 0 1 0 0,-1 0-1 0 0,0 0 1 0 0,1 0-1 0 0,-1 0 1 0 0,0 0-1 0 0,0 0 1 0 0,1-1-1 0 0,-1 1 1 0 0,0 0-1 0 0,2-2 1 0 0,2 1-976 0 0,10-4-4370 0 0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5:46.7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89 177 984 0 0,'-87'-118'15324'0'0,"85"116"-14737"0"0,4-3 193 0 0,-2 5-758 0 0,0-1 0 0 0,0 1 0 0 0,0-1 0 0 0,0 1 0 0 0,0 0 0 0 0,0-1 0 0 0,0 1 0 0 0,0-1 0 0 0,0 1 0 0 0,0 0 0 0 0,0-1 0 0 0,0 1 0 0 0,0 0 0 0 0,1-1 0 0 0,-1 1 0 0 0,0 0 0 0 0,0-1 0 0 0,0 1 0 0 0,1 0 0 0 0,-1-1 0 0 0,0 1 0 0 0,0 0 0 0 0,1-1 0 0 0,-1 1 0 0 0,0 0 0 0 0,1-1 0 0 0,27-5 294 0 0,1 1 0 0 0,0 1 0 0 0,0 1 0 0 0,39 2 0 0 0,-30 1-1997 0 0,1-2 0 0 0,45-8 1 0 0,-72 6 494 0 0,3-2-1169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1:22.4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262 49 568 0 0,'-2'-30'11675'0'0,"2"29"-11492"0"0,0 0 0 0 0,0 0-1 0 0,0 0 1 0 0,0 0 0 0 0,0 0 0 0 0,0 0-1 0 0,-1 0 1 0 0,1 0 0 0 0,-5-7 1645 0 0,4 6-1646 0 0,-11 14 1020 0 0,-2 5-1221 0 0,-36 46 182 0 0,3 1 0 0 0,-42 76 0 0 0,68-105-479 0 0,17-29-155 0 0,2-3 13 0 0,0 0-1 0 0,0 0 0 0 0,0 1 1 0 0,1-1-1 0 0,-1 1 1 0 0,1-1-1 0 0,-2 8 1 0 0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5:47.2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224 0 1552 0 0,'0'0'2800'0'0,"-30"6"3324"0"0,26-2-5889 0 0,0-1 0 0 0,0 0 1 0 0,1 1-1 0 0,-1 0 0 0 0,1 0 1 0 0,0 0-1 0 0,0 0 0 0 0,0 0 1 0 0,1 0-1 0 0,0 1 0 0 0,0-1 1 0 0,0 1-1 0 0,-2 7 0 0 0,-18 69 1032 0 0,22-79-1234 0 0,-14 75 594 0 0,4 0 1 0 0,3 1-1 0 0,3 0 0 0 0,8 102 0 0 0,6-82-314 0 0,-5-64-91 0 0,-1 0 0 0 0,-3 1 0 0 0,0-1 0 0 0,-5 36-1 0 0,3-65-92 0 0,0 1 0 0 0,-1-1-1 0 0,0 1 1 0 0,0-1-1 0 0,0 0 1 0 0,-1 0 0 0 0,0 0-1 0 0,0 0 1 0 0,0-1-1 0 0,0 1 1 0 0,-5 4 0 0 0,-48 43 1497 0 0,33-32-923 0 0,21-19-553 0 0,2-1-146 0 0,0 1 0 0 0,0-1-1 0 0,0 0 1 0 0,0 0-1 0 0,0 1 1 0 0,0-1 0 0 0,0 0-1 0 0,0 1 1 0 0,0-1-1 0 0,0 0 1 0 0,0 1-1 0 0,0-1 1 0 0,0 0 0 0 0,0 1-1 0 0,0-1 1 0 0,1 0-1 0 0,-1 1 1 0 0,0-1-1 0 0,0 0 1 0 0,0 0 0 0 0,0 1-1 0 0,1-1 1 0 0,-1 0-1 0 0,0 0 1 0 0,0 1-1 0 0,1-1 1 0 0,-1 0 0 0 0,0 0-1 0 0,0 0 1 0 0,1 1-1 0 0,-1-1 1 0 0,0 0-1 0 0,0 0 1 0 0,1 0 0 0 0,16 3-136 0 0,26-9-584 0 0,-35 5 501 0 0,135-27-4701 0 0,-116 21 378 0 0,38-16 0 0 0,-39 11-1780 0 0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5:47.8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96 248 2528 0 0,'-9'-5'2138'0'0,"1"0"1"0"0,-1 0-1 0 0,-10-11 0 0 0,13 11-1218 0 0,0-1 1 0 0,1 0-1 0 0,0 0 1 0 0,0-1-1 0 0,1 0 1 0 0,-1 1-1 0 0,-5-14 0 0 0,9 18-846 0 0,1 0 0 0 0,-1 0 0 0 0,0 0 1 0 0,1 1-1 0 0,-1-1 0 0 0,1 0 0 0 0,0 0 0 0 0,0 0 0 0 0,0 0 0 0 0,0 0 0 0 0,0 0 0 0 0,0 0 0 0 0,0 0 0 0 0,0 0 0 0 0,1 0 0 0 0,-1 1 0 0 0,1-1 0 0 0,-1 0 0 0 0,1 0 0 0 0,0 0 0 0 0,0 1 0 0 0,0-1 0 0 0,0 0 0 0 0,0 1 1 0 0,0-1-1 0 0,2-2 0 0 0,0 2-60 0 0,-1 0 0 0 0,0 0 0 0 0,1 0 0 0 0,-1 0 0 0 0,1 1 0 0 0,0-1 0 0 0,0 1 0 0 0,-1-1 0 0 0,1 1 0 0 0,0 0 0 0 0,0 0 0 0 0,0 0 0 0 0,5 0 0 0 0,-4 1-16 0 0,-1 0-1 0 0,1 0 1 0 0,0 1 0 0 0,-1-1-1 0 0,1 1 1 0 0,-1 0 0 0 0,1 0 0 0 0,-1 0-1 0 0,1 1 1 0 0,-1-1 0 0 0,0 1-1 0 0,1 0 1 0 0,-1 0 0 0 0,0 0 0 0 0,0 0-1 0 0,0 0 1 0 0,-1 1 0 0 0,1-1-1 0 0,-1 1 1 0 0,5 5 0 0 0,1 3 12 0 0,0 1 1 0 0,0 0-1 0 0,9 22 1 0 0,-9-16-49 0 0,-1 0-1 0 0,-1 0 1 0 0,0 1-1 0 0,-2 0 1 0 0,0 0 0 0 0,1 22-1 0 0,-1 119 529 0 0,-5-110 380 0 0,-12-67-303 0 0,11-4-397 0 0,1-1 0 0 0,0 1 0 0 0,2 0 0 0 0,0 0 0 0 0,5-24 0 0 0,-2 15-67 0 0,0-4-103 0 0,2 1 0 0 0,1 1 0 0 0,2-1-1 0 0,0 1 1 0 0,3 0 0 0 0,27-53-1 0 0,-36 79-27 0 0,1 0 0 0 0,0 1 0 0 0,0-1 0 0 0,0 1 0 0 0,1 0-1 0 0,0 0 1 0 0,0 0 0 0 0,1 0 0 0 0,-1 1 0 0 0,1 0 0 0 0,11-6-1 0 0,-14 9 29 0 0,-1 1 0 0 0,1-1-1 0 0,-1 1 1 0 0,1 0-1 0 0,-1-1 1 0 0,1 1-1 0 0,-1 0 1 0 0,1 1 0 0 0,-1-1-1 0 0,1 0 1 0 0,-1 1-1 0 0,1-1 1 0 0,-1 1-1 0 0,1 0 1 0 0,-1 0 0 0 0,0 0-1 0 0,1 0 1 0 0,-1 0-1 0 0,0 0 1 0 0,0 1-1 0 0,0-1 1 0 0,0 1 0 0 0,0 0-1 0 0,2 2 1 0 0,4 4 3 0 0,1 1 0 0 0,-2 0 1 0 0,11 17-1 0 0,-16-23-8 0 0,11 17 25 0 0,-2 0 0 0 0,0 2 0 0 0,-2-1 0 0 0,11 36 0 0 0,19 96-77 0 0,-30-114 56 0 0,22 68-2631 0 0,-31-107 2465 0 0,1 1 1 0 0,-1 0-1 0 0,0-1 0 0 0,0 1 1 0 0,0-1-1 0 0,1 1 0 0 0,-1-1 0 0 0,0 1 1 0 0,1-1-1 0 0,-1 1 0 0 0,0-1 1 0 0,1 1-1 0 0,-1-1 0 0 0,1 1 0 0 0,-1-1 1 0 0,1 1-1 0 0,-1-1 0 0 0,1 0 1 0 0,-1 1-1 0 0,1-1 0 0 0,-1 0 0 0 0,1 0 1 0 0,0 1-1 0 0,-1-1 0 0 0,1 0 1 0 0,-1 0-1 0 0,1 0 0 0 0,0 0 0 0 0,-1 0 1 0 0,1 0-1 0 0,-1 0 0 0 0,1 0 1 0 0,0 0-1 0 0,-1 0 0 0 0,1 0 0 0 0,-1 0 1 0 0,1 0-1 0 0,1-1 0 0 0,-1 1-366 0 0,1-1 0 0 0,0 1 0 0 0,0-1 0 0 0,0 0 0 0 0,-1 0 0 0 0,1 0 0 0 0,0 0-1 0 0,-1 0 1 0 0,1 0 0 0 0,-1 0 0 0 0,3-2 0 0 0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5:48.1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6 266 892 0 0,'-4'-96'10160'0'0,"3"-47"32"0"0,1 130-9235 0 0,0 12-939 0 0,-1 0-1 0 0,1 1 1 0 0,0-1 0 0 0,0 0 0 0 0,0 1 0 0 0,0-1 0 0 0,1 0 0 0 0,-1 1 0 0 0,0-1-1 0 0,0 0 1 0 0,0 1 0 0 0,0-1 0 0 0,1 1 0 0 0,-1-1 0 0 0,0 0 0 0 0,0 1-1 0 0,1-1 1 0 0,-1 1 0 0 0,1-1 0 0 0,0 0 0 0 0,8 4 158 0 0,7 18-128 0 0,-10-2-44 0 0,-2 1 0 0 0,1 0 0 0 0,-2 0-1 0 0,-1 1 1 0 0,-1-1 0 0 0,-1 26 0 0 0,1 1-62 0 0,23 262 66 0 0,-16-254 11 0 0,2-1-1 0 0,3 0 1 0 0,30 83 0 0 0,-39-128-169 0 0,0 0 0 0 0,0-1 0 0 0,1 0 1 0 0,0 0-1 0 0,1 0 0 0 0,-1-1 0 0 0,2 0 0 0 0,8 9 0 0 0,-12-13-216 0 0,1 0 1 0 0,0-1-1 0 0,0 1 0 0 0,0-1 1 0 0,0 1-1 0 0,0-1 0 0 0,0-1 0 0 0,6 3 1 0 0,-7-3-153 0 0,0-1 1 0 0,0 1 0 0 0,0-1 0 0 0,0 0 0 0 0,1 1 0 0 0,-1-1 0 0 0,0-1-1 0 0,0 1 1 0 0,0 0 0 0 0,0-1 0 0 0,0 0 0 0 0,0 0 0 0 0,4-1 0 0 0,5-5-3096 0 0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5:48.5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174 159 2744 0 0,'-39'-15'4494'0'0,"0"1"1916"0"0,-43-23 1 0 0,81 37-6310 0 0,1 0-1 0 0,-1 0 1 0 0,0-1-1 0 0,0 1 1 0 0,1 0-1 0 0,-1-1 1 0 0,0 1-1 0 0,1-1 1 0 0,-1 1-1 0 0,0-1 1 0 0,1 1-1 0 0,-1-1 1 0 0,1 0 0 0 0,-1 1-1 0 0,0-1 1 0 0,1 0-1 0 0,0 1 1 0 0,-1-1-1 0 0,1 0 1 0 0,-1 0-1 0 0,1 1 1 0 0,0-1-1 0 0,0 0 1 0 0,-1 0-1 0 0,1 0 1 0 0,0 1-1 0 0,0-1 1 0 0,0 0-1 0 0,0-1 1 0 0,1 1-58 0 0,-1-1-1 0 0,1 1 1 0 0,0 0 0 0 0,0 0-1 0 0,-1-1 1 0 0,1 1 0 0 0,0 0 0 0 0,0 0-1 0 0,0 0 1 0 0,1 0 0 0 0,-1 0-1 0 0,0 0 1 0 0,0 0 0 0 0,3-1-1 0 0,5-2-217 0 0,0-1 0 0 0,1 1 0 0 0,12-4 0 0 0,13-1-1929 0 0,0 2 1 0 0,67-6-1 0 0,13 8-6834 0 0,-110 4 8340 0 0,17 1-4166 0 0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5:48.8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0 225 2212 0 0,'47'34'12858'0'0,"-28"-25"-9808"0"0,-17-9-2384 0 0,37 4 1349 0 0,-31-5-1930 0 0,1 0 0 0 0,-1 0 0 0 0,1-1 0 0 0,-1 0 0 0 0,0 0 1 0 0,0-1-1 0 0,0 0 0 0 0,13-7 0 0 0,55-38-232 0 0,-65 40 166 0 0,0 1 178 0 0,0 0 1 0 0,-1-1-1 0 0,0-1 1 0 0,0 0-1 0 0,-1 0 1 0 0,0-1-1 0 0,0 0 1 0 0,-2-1-1 0 0,13-21 0 0 0,-19 31-177 0 0,0-1 0 0 0,0 0-1 0 0,-1 0 1 0 0,1 0 0 0 0,-1 0-1 0 0,1 0 1 0 0,-1 0 0 0 0,0 0-1 0 0,0 0 1 0 0,0 0-1 0 0,0 0 1 0 0,0 0 0 0 0,0 0-1 0 0,0 0 1 0 0,-1 0 0 0 0,1 0-1 0 0,-1 0 1 0 0,0 1-1 0 0,1-1 1 0 0,-1 0 0 0 0,0 0-1 0 0,0 0 1 0 0,0 1 0 0 0,0-1-1 0 0,-1 0 1 0 0,1 1 0 0 0,0-1-1 0 0,-1 1 1 0 0,1 0-1 0 0,-1-1 1 0 0,1 1 0 0 0,-1 0-1 0 0,1 0 1 0 0,-1 0 0 0 0,0 0-1 0 0,-3-1 1 0 0,-1-1-24 0 0,1 1 0 0 0,-1 0 0 0 0,0 0 0 0 0,1 0 1 0 0,-1 1-1 0 0,0 0 0 0 0,0 0 0 0 0,0 0 0 0 0,0 1 0 0 0,-11 0 1 0 0,4 3-2 0 0,0-1 0 0 0,0 1 0 0 0,0 1 0 0 0,1 1 0 0 0,-1 0 0 0 0,1 0 1 0 0,0 1-1 0 0,0 0 0 0 0,1 1 0 0 0,0 1 0 0 0,0 0 0 0 0,-10 10 1 0 0,16-13 2 0 0,0-1 0 0 0,1 1 0 0 0,0 0 0 0 0,0 0 1 0 0,0 1-1 0 0,0-1 0 0 0,1 1 0 0 0,0 0 0 0 0,0 0 1 0 0,1 0-1 0 0,0 0 0 0 0,0 0 0 0 0,0 0 0 0 0,1 1 1 0 0,0-1-1 0 0,0 1 0 0 0,0-1 0 0 0,1 1 1 0 0,0-1-1 0 0,0 1 0 0 0,1-1 0 0 0,0 1 0 0 0,0-1 1 0 0,0 1-1 0 0,1-1 0 0 0,3 9 0 0 0,2-1-260 0 0,-1-1-1 0 0,2-1 0 0 0,0 0 1 0 0,0 0-1 0 0,1 0 1 0 0,1-1-1 0 0,0 0 1 0 0,0-1-1 0 0,1 0 0 0 0,0-1 1 0 0,1 0-1 0 0,0 0 1 0 0,0-2-1 0 0,1 1 0 0 0,14 5 1 0 0,-15-8-812 0 0,1 0 0 0 0,-1 0 0 0 0,1-2 0 0 0,0 1 0 0 0,0-2-1 0 0,1 0 1 0 0,-1 0 0 0 0,0-1 0 0 0,1-1 0 0 0,17-1 0 0 0,-2-4-4492 0 0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5:49.6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387 294 140 0 0,'5'-12'6156'0'0,"22"-46"1537"0"0,-16 34-6835 0 0,-9 21-656 0 0,0 0 0 0 0,-1-1 0 0 0,0 1 0 0 0,0-1 0 0 0,0 1 0 0 0,0-1 0 0 0,0 1 0 0 0,-1-1 0 0 0,1 1 0 0 0,-1-1 0 0 0,0 1 0 0 0,0-1 0 0 0,0 0 0 0 0,-2-5 0 0 0,2 7-120 0 0,-1-1-1 0 0,0 1 0 0 0,0 0 1 0 0,-1 0-1 0 0,1-1 0 0 0,0 1 0 0 0,-1 0 1 0 0,1 0-1 0 0,-1 1 0 0 0,0-1 1 0 0,0 0-1 0 0,1 0 0 0 0,-1 1 1 0 0,0-1-1 0 0,0 1 0 0 0,-4-2 0 0 0,-2 0 6 0 0,0-1 0 0 0,-1 1-1 0 0,0 1 1 0 0,0 0-1 0 0,0 0 1 0 0,0 1-1 0 0,0 0 1 0 0,0 1 0 0 0,-14 0-1 0 0,5 1-9 0 0,-1 1 0 0 0,1 1-1 0 0,-1 0 1 0 0,1 2 0 0 0,0 0 0 0 0,0 1 0 0 0,1 0-1 0 0,0 2 1 0 0,0 0 0 0 0,0 1 0 0 0,1 0-1 0 0,1 2 1 0 0,0 0 0 0 0,-21 18 0 0 0,33-26-112 0 0,1 0 1 0 0,-1 0-1 0 0,1 0 1 0 0,-1 0-1 0 0,1 1 1 0 0,0-1-1 0 0,0 1 1 0 0,0-1 0 0 0,1 1-1 0 0,-1 0 1 0 0,1-1-1 0 0,0 1 1 0 0,0 0-1 0 0,0 0 1 0 0,1 0-1 0 0,-1 0 1 0 0,1 0-1 0 0,0 0 1 0 0,0 0-1 0 0,0 0 1 0 0,1 0 0 0 0,-1 0-1 0 0,1 0 1 0 0,0 0-1 0 0,0-1 1 0 0,0 1-1 0 0,1 0 1 0 0,-1 0-1 0 0,1-1 1 0 0,4 7 0 0 0,-3-6-76 0 0,1 1 1 0 0,0-1-1 0 0,0 0 1 0 0,0 0-1 0 0,0 0 1 0 0,1-1-1 0 0,-1 1 1 0 0,1-1-1 0 0,0 0 1 0 0,0 0-1 0 0,0-1 1 0 0,0 0-1 0 0,1 0 1 0 0,-1 0 0 0 0,1 0-1 0 0,-1-1 1 0 0,1 0-1 0 0,-1 0 1 0 0,1 0-1 0 0,0-1 1 0 0,6 0-1 0 0,-4-1 146 0 0,0 0-1 0 0,0-1 0 0 0,0 0 1 0 0,0 0-1 0 0,0-1 1 0 0,0 0-1 0 0,-1 0 0 0 0,1 0 1 0 0,-1-1-1 0 0,0-1 1 0 0,0 1-1 0 0,0-1 0 0 0,-1 0 1 0 0,0-1-1 0 0,0 1 0 0 0,0-1 1 0 0,8-11-1 0 0,6-10 525 0 0,-2-1 1 0 0,0-1-1 0 0,13-32 0 0 0,-4 11 377 0 0,-19 42-766 0 0,-5 17-100 0 0,-2 23-41 0 0,-1-28-14 0 0,5 91-881 0 0,4-1-1 0 0,25 110 1 0 0,-14-94 216 0 0,-19-102 608 0 0,5 25-252 0 0,-1 0 1 0 0,-1 64-1 0 0,-3-89 318 0 0,-2 0-1 0 0,1 0 1 0 0,-1-1-1 0 0,-1 1 1 0 0,1 0 0 0 0,-1-1-1 0 0,0 1 1 0 0,-1-1-1 0 0,0 0 1 0 0,0 0 0 0 0,-1 0-1 0 0,0 0 1 0 0,0 0-1 0 0,0-1 1 0 0,-1 0 0 0 0,0 0-1 0 0,0 0 1 0 0,-9 8-1 0 0,11-12 45 0 0,1-1 0 0 0,-1 1 0 0 0,1 0 0 0 0,-1-1-1 0 0,0 1 1 0 0,0-1 0 0 0,1 0 0 0 0,-1 0 0 0 0,0 0 0 0 0,0-1-1 0 0,0 1 1 0 0,0-1 0 0 0,0 1 0 0 0,0-1 0 0 0,0 0 0 0 0,0 0-1 0 0,0 0 1 0 0,0-1 0 0 0,0 1 0 0 0,0-1 0 0 0,0 1 0 0 0,0-1-1 0 0,0 0 1 0 0,0 0 0 0 0,0-1 0 0 0,1 1 0 0 0,-1 0 0 0 0,0-1-1 0 0,1 0 1 0 0,-1 1 0 0 0,1-1 0 0 0,-3-3 0 0 0,0 0 19 0 0,1 1 0 0 0,0-1 0 0 0,0 1 1 0 0,1-1-1 0 0,-1-1 0 0 0,1 1 0 0 0,0 0 1 0 0,1-1-1 0 0,-1 1 0 0 0,1-1 0 0 0,0 0 0 0 0,0 0 1 0 0,1 0-1 0 0,0 0 0 0 0,-1-7 0 0 0,3-8-24 0 0,0 0 0 0 0,1 0-1 0 0,1 0 1 0 0,1 1-1 0 0,0-1 1 0 0,15-35 0 0 0,58-115 10 0 0,-47 112 108 0 0,3 1 0 0 0,3 1 0 0 0,2 2 0 0 0,2 1 0 0 0,3 3 0 0 0,60-58 1 0 0,-93 100-181 0 0,1 0 1 0 0,0 1 0 0 0,0 0-1 0 0,1 1 1 0 0,0 0 0 0 0,1 1-1 0 0,15-6 1 0 0,-24 11-18 0 0,0 1-1 0 0,0-1 1 0 0,0 1 0 0 0,-1 0 0 0 0,1 0-1 0 0,0 0 1 0 0,0 0 0 0 0,0 1 0 0 0,-1-1-1 0 0,1 1 1 0 0,0 0 0 0 0,0 0-1 0 0,-1 1 1 0 0,1-1 0 0 0,-1 1 0 0 0,1 0-1 0 0,-1-1 1 0 0,6 6 0 0 0,1 0-87 0 0,-1 0 0 0 0,1 1 0 0 0,-2 1 0 0 0,12 12 0 0 0,-7-4-21 0 0,0-1-1 0 0,-1 2 1 0 0,-1 0-1 0 0,-1 0 1 0 0,0 1-1 0 0,-1 0 0 0 0,-2 1 1 0 0,0 0-1 0 0,-1 0 1 0 0,0 0-1 0 0,-2 1 1 0 0,-1 0-1 0 0,0 0 0 0 0,-1 29 1 0 0,-2-49 160 0 0,1-1 0 0 0,-1 1 0 0 0,0 0 0 0 0,0-1 1 0 0,0 1-1 0 0,0 0 0 0 0,0-1 0 0 0,0 1 0 0 0,0 0 0 0 0,0-1 0 0 0,0 1 0 0 0,-1 0 0 0 0,1-1 1 0 0,0 1-1 0 0,0 0 0 0 0,0-1 0 0 0,-1 1 0 0 0,1 0 0 0 0,0-1 0 0 0,-1 1 0 0 0,1-1 0 0 0,-1 1 1 0 0,1-1-1 0 0,-1 1 0 0 0,1-1 0 0 0,-1 1 0 0 0,1-1 0 0 0,-1 1 0 0 0,1-1 0 0 0,-1 0 1 0 0,1 1-1 0 0,-1-1 0 0 0,-1 1 0 0 0,2-2-12 0 0,-1 1 0 0 0,0 0 0 0 0,1-1 0 0 0,-1 1 0 0 0,0 0 0 0 0,1-1 0 0 0,-1 1 0 0 0,1-1 0 0 0,-1 1 0 0 0,1 0 1 0 0,-1-1-1 0 0,1 0 0 0 0,-1 1 0 0 0,1-1 0 0 0,0 1 0 0 0,-1-1 0 0 0,1 1 0 0 0,0-1 0 0 0,-1 0 0 0 0,1 1 0 0 0,0-1 0 0 0,0 0 0 0 0,-1 1 0 0 0,1-1 0 0 0,0 0 0 0 0,0 1 1 0 0,0-1-1 0 0,0 0 0 0 0,0 0 0 0 0,0 0 0 0 0,1-14 24 0 0,1-1 1 0 0,0 1 0 0 0,1 0-1 0 0,1 0 1 0 0,0 1-1 0 0,1-1 1 0 0,10-20 0 0 0,-8 18-157 0 0,-1 0-197 0 0,1 1 0 0 0,1 0 0 0 0,0 0 0 0 0,1 1 0 0 0,1 0 1 0 0,0 1-1 0 0,21-22 0 0 0,-23 28-330 0 0,0 1 1 0 0,1 1-1 0 0,-1 0 1 0 0,1 0-1 0 0,0 0 1 0 0,1 1-1 0 0,0 1 1 0 0,-1-1-1 0 0,1 2 1 0 0,0-1-1 0 0,1 1 1 0 0,-1 1-1 0 0,1 0 1 0 0,10-1-1 0 0,8 1-3095 0 0,2 2-1585 0 0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5:50.4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503 832 112 0 0,'7'-11'4969'0'0,"7"-8"-2959"0"0,-1 0 1 0 0,-1-1-1 0 0,-1-1 0 0 0,11-25 1 0 0,-22 44-1875 0 0,1 0 0 0 0,-1 0 1 0 0,1 0-1 0 0,-1 0 1 0 0,0 0-1 0 0,1 0 0 0 0,-1 0 1 0 0,0 0-1 0 0,0 0 1 0 0,-1 0-1 0 0,1 1 0 0 0,0-1 1 0 0,-1 0-1 0 0,1 0 0 0 0,-1 0 1 0 0,1 0-1 0 0,-1 0 1 0 0,0 1-1 0 0,0-1 0 0 0,0 0 1 0 0,0 0-1 0 0,0 1 1 0 0,0-1-1 0 0,-1 1 0 0 0,1-1 1 0 0,0 1-1 0 0,-1 0 0 0 0,1-1 1 0 0,-1 1-1 0 0,1 0 1 0 0,-1 0-1 0 0,0 0 0 0 0,0 0 1 0 0,1 0-1 0 0,-1 1 0 0 0,0-1 1 0 0,0 0-1 0 0,-2 0 1 0 0,-6-2 60 0 0,-1 0 1 0 0,0 0 0 0 0,1 1 0 0 0,-1 1-1 0 0,-15-1 1 0 0,1 2-102 0 0,-1 1 0 0 0,1 1 0 0 0,0 1 1 0 0,0 1-1 0 0,0 2 0 0 0,0 0 0 0 0,-32 14 0 0 0,38-13-76 0 0,1 2 0 0 0,0 0 0 0 0,0 1 0 0 0,1 0-1 0 0,0 2 1 0 0,1 0 0 0 0,0 1 0 0 0,1 0 0 0 0,-23 28-1 0 0,33-34-55 0 0,0-1-1 0 0,0 1 0 0 0,1 0 1 0 0,0 0-1 0 0,1 1 0 0 0,-1-1 0 0 0,1 1 1 0 0,1 0-1 0 0,0-1 0 0 0,0 1 1 0 0,0 0-1 0 0,1 0 0 0 0,0 1 0 0 0,0-1 1 0 0,1 0-1 0 0,1 0 0 0 0,-1 0 1 0 0,1 0-1 0 0,0 1 0 0 0,1-1 0 0 0,0 0 1 0 0,0-1-1 0 0,1 1 0 0 0,0 0 1 0 0,0-1-1 0 0,1 1 0 0 0,0-1 0 0 0,0 0 1 0 0,1 0-1 0 0,0-1 0 0 0,0 0 1 0 0,0 1-1 0 0,1-2 0 0 0,0 1 0 0 0,0 0 1 0 0,0-1-1 0 0,1-1 0 0 0,0 1 0 0 0,0-1 1 0 0,0 0-1 0 0,0 0 0 0 0,1-1 1 0 0,7 2-1 0 0,-4-1 54 0 0,1-2 0 0 0,-1 0 0 0 0,0 0 1 0 0,1-1-1 0 0,-1 0 0 0 0,1-1 0 0 0,0-1 0 0 0,-1 0 0 0 0,1 0 0 0 0,-1-1 1 0 0,0 0-1 0 0,0-1 0 0 0,0-1 0 0 0,0 1 0 0 0,0-2 0 0 0,0 1 1 0 0,-1-2-1 0 0,0 1 0 0 0,0-1 0 0 0,-1-1 0 0 0,10-8 0 0 0,11-11 676 0 0,-1-2 1 0 0,-1-1-1 0 0,-2-1 0 0 0,38-56 0 0 0,-28 35-181 0 0,-35 49-531 0 0,2 2 2 0 0,-2 0 14 0 0,-1-1-1 0 0,1 1 0 0 0,0 0 0 0 0,-1 0 0 0 0,1 0 0 0 0,-1 0 1 0 0,1 0-1 0 0,0 0 0 0 0,-1 0 0 0 0,1 0 0 0 0,0 0 0 0 0,-1 0 1 0 0,1 0-1 0 0,-1 0 0 0 0,1 0 0 0 0,0 0 0 0 0,-1 0 0 0 0,1 1 1 0 0,-1-1-1 0 0,2 1 0 0 0,7 16-506 0 0,0 1-1 0 0,11 34 1 0 0,13 25-449 0 0,-16-44 530 0 0,36 50 0 0 0,-47-74 437 0 0,1-1 1 0 0,0 0 0 0 0,0-1 0 0 0,0 1 0 0 0,1-1 0 0 0,1-1 0 0 0,-1 0 0 0 0,1 0 0 0 0,0 0 0 0 0,15 6 0 0 0,-21-11 20 0 0,0 0-1 0 0,0-1 1 0 0,1 1 0 0 0,-1-1 0 0 0,0 0 0 0 0,0 0 0 0 0,0 0 0 0 0,0 0 0 0 0,0-1 0 0 0,0 1-1 0 0,0-1 1 0 0,0 0 0 0 0,0 0 0 0 0,0 0 0 0 0,0 0 0 0 0,0 0 0 0 0,0-1 0 0 0,-1 1 0 0 0,1-1-1 0 0,4-4 1 0 0,2 0 143 0 0,-1-1 0 0 0,0-1 0 0 0,0 0 0 0 0,9-12 0 0 0,-1-4 33 0 0,-1 0-1 0 0,-1 0 0 0 0,-1-1 1 0 0,-1-1-1 0 0,-1 0 0 0 0,9-34 1 0 0,32-169 291 0 0,-29 76 204 0 0,-6-1 0 0 0,-4-191 1 0 0,-13 343-790 0 0,-6 12 7 0 0,-1 27-64 0 0,2-1 1 0 0,1 1 0 0 0,2 0-1 0 0,3 49 1 0 0,-1-72 102 0 0,3 87-476 0 0,5-1 1 0 0,23 116-1 0 0,-18-152 115 0 0,4 0 1 0 0,2-2-1 0 0,3 0 0 0 0,41 83 0 0 0,-52-125 165 0 0,0-1 0 0 0,2 0 0 0 0,20 25 0 0 0,-27-37-186 0 0,1 0-1 0 0,0 0 1 0 0,1 0 0 0 0,9 6 0 0 0,-12-10-176 0 0,-1-1 0 0 0,1 1 0 0 0,0-1 1 0 0,0 0-1 0 0,0 0 0 0 0,0 0 0 0 0,0-1 1 0 0,9 2-1 0 0,-12-3 164 0 0,0 0-1 0 0,0 0 1 0 0,-1 0 0 0 0,1 0-1 0 0,0 0 1 0 0,0 0-1 0 0,0 0 1 0 0,0-1 0 0 0,0 1-1 0 0,-1-1 1 0 0,4-1 0 0 0,0 0-845 0 0,10-4-4252 0 0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5:50.7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83 131 300 0 0,'-12'-2'1554'0'0,"6"1"-607"0"0,-1 0 0 0 0,1 0 0 0 0,0 0 0 0 0,0-1 0 0 0,-1 0 0 0 0,1 0 0 0 0,0-1 0 0 0,1 0 0 0 0,-10-5 0 0 0,15 7-871 0 0,0 1 0 0 0,0 0-1 0 0,0-1 1 0 0,0 1-1 0 0,0-1 1 0 0,0 1-1 0 0,0-1 1 0 0,0 1 0 0 0,0 0-1 0 0,0-1 1 0 0,0 1-1 0 0,0-1 1 0 0,0 1-1 0 0,0 0 1 0 0,1-1 0 0 0,-1 1-1 0 0,0-1 1 0 0,0 1-1 0 0,0 0 1 0 0,1-1 0 0 0,-1 1-1 0 0,0 0 1 0 0,0-1-1 0 0,1 1 1 0 0,-1 0-1 0 0,0-1 1 0 0,1 1 0 0 0,-1 0-1 0 0,0 0 1 0 0,1-1-1 0 0,0 1 1 0 0,10-9 754 0 0,0 3-363 0 0,1 0 1 0 0,-1 1-1 0 0,2 1 0 0 0,-1-1 1 0 0,19-3-1 0 0,69-8-111 0 0,-73 13-307 0 0,262-21-2465 0 0,-96 19-3489 0 0,-151 4 3547 0 0,-2 0-2341 0 0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5:51.3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357 110 828 0 0,'4'0'3376'0'0,"8"0"-2072"0"0,-8 0-191 0 0,22-22 3062 0 0,-15 10-3486 0 0,13-17 2242 0 0,-23 27-2502 0 0,-1 2-382 0 0,0 0 0 0 0,0 0 1 0 0,1 0-1 0 0,-1-1 1 0 0,0 1-1 0 0,0 0 0 0 0,0 0 1 0 0,1-1-1 0 0,-1 1 0 0 0,0 0 1 0 0,0 0-1 0 0,0-1 1 0 0,0 1-1 0 0,0 0 0 0 0,0-1 1 0 0,0 1-1 0 0,0 0 1 0 0,0-1-1 0 0,0 1 0 0 0,0 0 1 0 0,0 0-1 0 0,0-1 0 0 0,0 1 1 0 0,0 0-1 0 0,0-1 1 0 0,0 1-1 0 0,0 0 0 0 0,0-1 1 0 0,0 1-1 0 0,0 0 0 0 0,0 0 1 0 0,-1-1-1 0 0,1 1 1 0 0,0 0-1 0 0,0 0 0 0 0,0-1 1 0 0,-1 1-1 0 0,1 0 0 0 0,0 0 1 0 0,0-1-1 0 0,-1 1 1 0 0,-12-14 1256 0 0,1 11-1126 0 0,0 1 0 0 0,1 0-1 0 0,-1 1 1 0 0,0 0 0 0 0,0 1 0 0 0,1 0-1 0 0,-1 1 1 0 0,0 0 0 0 0,0 1 0 0 0,-13 4-1 0 0,-2 1-85 0 0,1 1 0 0 0,0 1-1 0 0,-35 18 1 0 0,50-21-93 0 0,1 0-1 0 0,-1 1 0 0 0,1 0 1 0 0,0 0-1 0 0,1 1 1 0 0,0 0-1 0 0,0 1 0 0 0,1 0 1 0 0,0 0-1 0 0,0 1 1 0 0,-11 19-1 0 0,16-22-106 0 0,0-1 0 0 0,0 1 0 0 0,1-1 0 0 0,0 1 0 0 0,0 0 0 0 0,0 0 0 0 0,1-1 0 0 0,0 1 0 0 0,1 0 0 0 0,-1 0 0 0 0,1 0 0 0 0,1 0 0 0 0,-1 0 0 0 0,1 0 0 0 0,1 0 0 0 0,-1 0 0 0 0,1 0 0 0 0,0 0 0 0 0,1-1 0 0 0,-1 1 0 0 0,1-1 0 0 0,4 7 0 0 0,-2-6 1 0 0,-1 0 1 0 0,1 0 0 0 0,0-1-1 0 0,0 1 1 0 0,1-1-1 0 0,0 0 1 0 0,0-1 0 0 0,0 0-1 0 0,1 0 1 0 0,-1 0 0 0 0,1 0-1 0 0,0-1 1 0 0,1-1-1 0 0,-1 1 1 0 0,1-1 0 0 0,16 5-1 0 0,-18-7 193 0 0,1 0-1 0 0,0-1 0 0 0,0 1 0 0 0,-1-1 0 0 0,1 0 1 0 0,0-1-1 0 0,0 0 0 0 0,0 0 0 0 0,-1 0 0 0 0,1-1 0 0 0,0 0 1 0 0,-1 0-1 0 0,0-1 0 0 0,1 1 0 0 0,-1-2 0 0 0,0 1 1 0 0,-1 0-1 0 0,1-1 0 0 0,0 0 0 0 0,9-10 0 0 0,-5 4 135 0 0,-1-1 0 0 0,0 0 0 0 0,0 0-1 0 0,-1-1 1 0 0,0 0 0 0 0,9-24-1 0 0,26-82 2358 0 0,-33 85-1383 0 0,1 1-1 0 0,25-48 0 0 0,-35 78-1208 0 0,0 1 0 0 0,0-1 0 0 0,0 0 1 0 0,0 1-1 0 0,0-1 0 0 0,0 1 0 0 0,1-1 0 0 0,-1 1 0 0 0,1 0 1 0 0,-1 0-1 0 0,1-1 0 0 0,-1 1 0 0 0,1 0 0 0 0,0 0 0 0 0,0 1 1 0 0,-1-1-1 0 0,1 0 0 0 0,0 0 0 0 0,0 1 0 0 0,0-1 0 0 0,3 1 1 0 0,-1 0-93 0 0,0 0 1 0 0,-1 0 0 0 0,1 1 0 0 0,0-1 0 0 0,0 1 0 0 0,-1 0 0 0 0,1 0 0 0 0,0 0 0 0 0,-1 1 0 0 0,6 2 0 0 0,4 4-419 0 0,-1 0 0 0 0,0 0 0 0 0,-1 1 0 0 0,20 19 0 0 0,-16-12 89 0 0,-1 1-1 0 0,-1 1 0 0 0,0 0 0 0 0,-1 0 1 0 0,-1 1-1 0 0,-1 1 0 0 0,-1-1 1 0 0,-1 2-1 0 0,11 37 0 0 0,-15-43 664 0 0,-1-1 0 0 0,0 1-1 0 0,-1 0 1 0 0,-1 0 0 0 0,0 0-1 0 0,-1 0 1 0 0,-1 0 0 0 0,0-1-1 0 0,-1 1 1 0 0,-1 0 0 0 0,0 0-1 0 0,-1-1 1 0 0,0 0 0 0 0,-1 0 0 0 0,-9 17-1 0 0,2-15 2275 0 0,11-16-2408 0 0,1 0 0 0 0,-1 0 0 0 0,0 0 0 0 0,1 0 0 0 0,-1 1 0 0 0,1-1 0 0 0,-1 0 0 0 0,1-1 0 0 0,-1 1 0 0 0,1 0 0 0 0,-1 0 0 0 0,1 0 0 0 0,-1 0 0 0 0,1 0 0 0 0,-1 0 0 0 0,1-1 0 0 0,-1 1 0 0 0,1 0 0 0 0,-1 0 0 0 0,1-1 0 0 0,-1 1 0 0 0,0-1 0 0 0,0-1-8 0 0,0-1 0 0 0,1 1 0 0 0,-1-1 1 0 0,1 1-1 0 0,0-1 0 0 0,0 1 0 0 0,-1 0 0 0 0,1-1 0 0 0,1 1 1 0 0,-1-1-1 0 0,0 1 0 0 0,1-1 0 0 0,0-2 0 0 0,12-39-182 0 0,2 0-1 0 0,2 1 1 0 0,2 1-1 0 0,2 0 1 0 0,27-41-1 0 0,-33 60-941 0 0,0 0 0 0 0,1 1-1 0 0,2 1 1 0 0,36-36 0 0 0,-37 42-1864 0 0,2 0 1 0 0,0 2 0 0 0,29-17 0 0 0,-21 17-3911 0 0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5:51.7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367 117 5304 0 0,'-166'-105'14032'0'0,"154"95"-13006"0"0,16 9 115 0 0,22 14-492 0 0,24 25-954 0 0,-2 2 1 0 0,-2 2-1 0 0,-1 2 0 0 0,-3 2 0 0 0,-1 2 1 0 0,-3 2-1 0 0,-2 1 0 0 0,32 59 1 0 0,-49-72-8 0 0,-2 0 0 0 0,-1 1 1 0 0,-2 0-1 0 0,-2 2 1 0 0,11 59-1 0 0,-18-67 207 0 0,-2 0-1 0 0,-1 0 0 0 0,-1 0 0 0 0,-2 0 0 0 0,-2 0 0 0 0,-1 0 0 0 0,-12 50 0 0 0,2-34 534 0 0,-3-1 0 0 0,-1 0 0 0 0,-3-2 0 0 0,-1 0 0 0 0,-3-1 0 0 0,-48 66 1 0 0,20-43 756 0 0,-3-2 1 0 0,-3-3 0 0 0,-74 62 0 0 0,24-34 343 0 0,35-30-3736 0 0,27-19-5663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1:27.4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8 1128 0 0,'-11'-2'12965'0'0,"22"0"-12750"0"0,0 1 0 0 0,1 0 0 0 0,-1 0 0 0 0,0 1 0 0 0,23 3 1 0 0,15 0-26 0 0,359 14-1506 0 0,-395-16 393 0 0,11 0 568 0 0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5:54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139 189 1580 0 0,'0'0'9849'0'0,"13"-34"-3109"0"0,-1 17-6184 0 0,0 1 0 0 0,1 0 0 0 0,1 0-1 0 0,1 1 1 0 0,21-17 0 0 0,-29 27-568 0 0,0 0 1 0 0,0 0-1 0 0,1 1 0 0 0,-1 0 0 0 0,1 1 0 0 0,0 0 0 0 0,0 0 1 0 0,0 0-1 0 0,0 1 0 0 0,1 0 0 0 0,-1 1 0 0 0,1 0 1 0 0,-1 0-1 0 0,1 1 0 0 0,-1 0 0 0 0,12 2 0 0 0,-12-1-25 0 0,1 0-1 0 0,-1 1 0 0 0,0 1 1 0 0,0-1-1 0 0,1 1 0 0 0,-2 1 1 0 0,1-1-1 0 0,0 1 1 0 0,-1 1-1 0 0,0-1 0 0 0,0 1 1 0 0,0 1-1 0 0,-1-1 0 0 0,1 1 1 0 0,-1 0-1 0 0,-1 0 0 0 0,1 1 1 0 0,-1 0-1 0 0,0 0 0 0 0,-1 0 1 0 0,1 1-1 0 0,-2-1 1 0 0,1 1-1 0 0,-1 0 0 0 0,0 0 1 0 0,-1 0-1 0 0,3 13 0 0 0,-3-8 18 0 0,0-1 0 0 0,0 1 0 0 0,-2 0 0 0 0,0 0 0 0 0,0 0-1 0 0,-1 0 1 0 0,-1 0 0 0 0,0 0 0 0 0,0 0 0 0 0,-2-1 0 0 0,1 1-1 0 0,-2-1 1 0 0,0 0 0 0 0,0 0 0 0 0,-1-1 0 0 0,0 1 0 0 0,-13 16-1 0 0,3-11 107 0 0,0 0-1 0 0,-2-1 1 0 0,-37 28-1 0 0,-9 7 666 0 0,63-50-781 0 0,2 0 0 0 0,-1 0-1 0 0,2 0 0 0 0,-1 0 0 0 0,0 0 1 0 0,0 0-1 0 0,0 0 0 0 0,0-1 0 0 0,1 1 1 0 0,-1 0-1 0 0,0-1 0 0 0,0 1 1 0 0,1-1-1 0 0,-1 1 0 0 0,1-1 0 0 0,-1 0 1 0 0,0 1-1 0 0,1-1 0 0 0,1 0 0 0 0,3 1-205 0 0,19 5-260 0 0,0 2 1 0 0,-1 0 0 0 0,0 1 0 0 0,0 1 0 0 0,40 25 0 0 0,-58-31 450 0 0,1 1 1 0 0,-1 0-1 0 0,0 0 0 0 0,0 0 0 0 0,0 1 0 0 0,-1 0 1 0 0,0 0-1 0 0,0 0 0 0 0,0 0 0 0 0,-1 1 0 0 0,0 0 1 0 0,-1 0-1 0 0,1 0 0 0 0,-1 1 0 0 0,0-1 0 0 0,-1 1 0 0 0,0-1 1 0 0,0 1-1 0 0,-1 0 0 0 0,0 0 0 0 0,0-1 0 0 0,-1 1 1 0 0,-1 14-1 0 0,1-13 176 0 0,-2 0 1 0 0,1 0-1 0 0,-1-1 1 0 0,-1 1-1 0 0,0-1 0 0 0,0 1 1 0 0,0-1-1 0 0,-1 0 1 0 0,0 0-1 0 0,-1 0 1 0 0,0-1-1 0 0,-9 12 1 0 0,6-11 97 0 0,-1 1 1 0 0,0-1 0 0 0,-1 0-1 0 0,0-1 1 0 0,0 0 0 0 0,0-1-1 0 0,-1 0 1 0 0,-16 7 0 0 0,5-5 82 0 0,-1-1 0 0 0,0 0 0 0 0,0-2 0 0 0,-1-1 0 0 0,0 0 0 0 0,0-2 0 0 0,1-1 0 0 0,-47-4 0 0 0,42 0-322 0 0,1-1 0 0 0,-50-14 1 0 0,65 14-793 0 0,1 0 1 0 0,-1-1-1 0 0,-13-8 1 0 0,18 8-795 0 0,0 0 0 0 0,0 0 1 0 0,1 0-1 0 0,0-1 0 0 0,-10-10 1 0 0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5:54.7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120 206 3312 0 0,'-21'-20'2165'0'0,"2"4"377"0"0,-29-35 0 0 0,45 47-2316 0 0,-1 0 1 0 0,1 0 0 0 0,0 0 0 0 0,1-1-1 0 0,-1 1 1 0 0,1-1 0 0 0,0 0 0 0 0,0 0-1 0 0,0 0 1 0 0,1 0 0 0 0,-1 0 0 0 0,1 0-1 0 0,1 0 1 0 0,-2-9 0 0 0,3 13-196 0 0,-1-1 1 0 0,0 0-1 0 0,0 0 1 0 0,1 0-1 0 0,-1 1 0 0 0,1-1 1 0 0,0 0-1 0 0,-1 1 1 0 0,1-1-1 0 0,0 0 1 0 0,0 1-1 0 0,0-1 0 0 0,0 1 1 0 0,0-1-1 0 0,0 1 1 0 0,1 0-1 0 0,-1-1 1 0 0,0 1-1 0 0,1 0 0 0 0,-1 0 1 0 0,1 0-1 0 0,-1 0 1 0 0,1 0-1 0 0,0 0 0 0 0,-1 1 1 0 0,1-1-1 0 0,0 0 1 0 0,-1 1-1 0 0,1 0 1 0 0,0-1-1 0 0,0 1 0 0 0,0 0 1 0 0,-1 0-1 0 0,1 0 1 0 0,0 0-1 0 0,2 0 0 0 0,5 0 12 0 0,0 1-1 0 0,0 0 0 0 0,0 1 0 0 0,0 0 0 0 0,17 6 0 0 0,11 8 12 0 0,0 1 1 0 0,0 2 0 0 0,-2 1 0 0 0,34 26-1 0 0,122 111 97 0 0,-146-114-134 0 0,-2 2 0 0 0,-2 2 0 0 0,-2 2 1 0 0,-3 1-1 0 0,-1 2 0 0 0,-3 1 0 0 0,-2 2 0 0 0,-3 1 1 0 0,-2 1-1 0 0,21 69 0 0 0,-32-76 411 0 0,-1 1 0 0 0,-3 1-1 0 0,-1 0 1 0 0,-4 0 0 0 0,-1 0 0 0 0,-3 1 0 0 0,-2-1-1 0 0,-2 0 1 0 0,-3 0 0 0 0,-2 0 0 0 0,-2 0 0 0 0,-24 71-1 0 0,22-88 198 0 0,-2-2 0 0 0,-2 0 0 0 0,0 0 0 0 0,-3-2 0 0 0,0 0 0 0 0,-2-1 0 0 0,-25 27 0 0 0,29-38-427 0 0,0-2-1 0 0,-2 0 0 0 0,0 0 0 0 0,0-2 1 0 0,-2-1-1 0 0,0 0 0 0 0,0-2 0 0 0,-2 0 1 0 0,1-1-1 0 0,-1-2 0 0 0,-27 8 1 0 0,-58 10-3399 0 0,72-20-1908 0 0,1-2-4768 0 0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5:55.7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0 223 2024 0 0,'8'-122'11371'0'0,"-4"80"-8264"0"0,-3 22-1311 0 0,2-18 803 0 0,-3 38-2583 0 0,0 0 0 0 0,1 0 0 0 0,-1 0 1 0 0,0 0-1 0 0,0 0 0 0 0,0 0 0 0 0,0 0 0 0 0,0 0 0 0 0,0 0 0 0 0,0 0 0 0 0,0 1 0 0 0,0-1 0 0 0,0 0 0 0 0,0 0 0 0 0,0 0 0 0 0,0 0 0 0 0,1 0 0 0 0,-1 0 0 0 0,0 0 0 0 0,0 0 0 0 0,0-1 1 0 0,0 1-1 0 0,0 0 0 0 0,0 0 0 0 0,0 0 0 0 0,0 0 0 0 0,0 0 0 0 0,0 0 0 0 0,0 0 0 0 0,0 0 0 0 0,0 0 0 0 0,0 0 0 0 0,1 0 0 0 0,-1 0 0 0 0,0 0 0 0 0,0 0 0 0 0,0 0 0 0 0,0 0 1 0 0,0 0-1 0 0,0 0 0 0 0,0 0 0 0 0,0-1 0 0 0,4 25 142 0 0,84 500 1367 0 0,-18-140-1088 0 0,-40-243-378 0 0,-25-124-5129 0 0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5:56.1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77 2436 0 0,'-2'-63'9393'0'0,"2"61"-8697"0"0,1-9 2106 0 0,2 14-2564 0 0,0 1 1 0 0,-1-1 0 0 0,1 1-1 0 0,-1-1 1 0 0,0 1 0 0 0,0 0-1 0 0,-1 0 1 0 0,1 0-1 0 0,-1 0 1 0 0,2 6 0 0 0,8 51 873 0 0,-8-39-727 0 0,109 525 1549 0 0,-91-449-1850 0 0,42 173-112 0 0,-62-266-685 0 0,6 22-15 0 0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5:56.4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48 112 1536 0 0,'-43'-25'10200'0'0,"43"25"-10138"0"0,-1-1 0 0 0,1 1-1 0 0,0 0 1 0 0,-1-1 0 0 0,1 1 0 0 0,0-1 0 0 0,-1 1 0 0 0,1-1 0 0 0,0 1 0 0 0,0-1 0 0 0,-1 1-1 0 0,1-1 1 0 0,0 1 0 0 0,0-1 0 0 0,0 1 0 0 0,0-1 0 0 0,0 1 0 0 0,0-1 0 0 0,0 1 0 0 0,0-1-1 0 0,0 1 1 0 0,0-1 0 0 0,0 1 0 0 0,0-1 0 0 0,0 1 0 0 0,0-1 0 0 0,0 1 0 0 0,1-1 0 0 0,-1 1-1 0 0,0-1 1 0 0,0 1 0 0 0,1-1 0 0 0,-1 1 0 0 0,0-1 0 0 0,1 1 0 0 0,-1-1 0 0 0,0 1 0 0 0,1 0-1 0 0,-1-1 1 0 0,1 1 0 0 0,-1 0 0 0 0,0-1 0 0 0,1 1 0 0 0,-1 0 0 0 0,1 0 0 0 0,0-1 0 0 0,21-12 326 0 0,-2 5-501 0 0,0 1 0 0 0,1 1 0 0 0,0 1-1 0 0,34-5 1 0 0,42 1-3659 0 0,-39 4-1095 0 0,-32 3 1443 0 0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5:57.0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72 349 2360 0 0,'0'-3'1996'0'0,"-15"-67"11566"0"0,15 68-12990 0 0,-3-4 1154 0 0,3 30-1533 0 0,0 0 0 0 0,1-1 1 0 0,9 43-1 0 0,-2-13-132 0 0,65 297 109 0 0,-50-257-90 0 0,14 48 462 0 0,-173-731 5503 0 0,119 539-5800 0 0,2-1 1 0 0,3 0-1 0 0,2-1 1 0 0,-5-88 0 0 0,15 136-276 0 0,0 1 0 0 0,0 0 0 0 0,0-1 0 0 0,1 1 1 0 0,0 0-1 0 0,0 0 0 0 0,0 0 0 0 0,0 0 0 0 0,1 0 0 0 0,-1 0 1 0 0,1 0-1 0 0,0 0 0 0 0,0 0 0 0 0,0 1 0 0 0,1-1 0 0 0,-1 1 1 0 0,1-1-1 0 0,0 1 0 0 0,0 0 0 0 0,6-5 0 0 0,-4 6-93 0 0,-1-1 0 0 0,1 1 0 0 0,-1 0-1 0 0,1 1 1 0 0,0-1 0 0 0,0 1 0 0 0,0 0-1 0 0,0 0 1 0 0,0 0 0 0 0,0 1 0 0 0,0-1-1 0 0,0 1 1 0 0,0 1 0 0 0,0-1 0 0 0,0 1-1 0 0,0 0 1 0 0,8 2 0 0 0,1 1-79 0 0,0 1 0 0 0,0 0 0 0 0,-1 1 1 0 0,0 1-1 0 0,0 0 0 0 0,0 0 0 0 0,-1 1 1 0 0,0 1-1 0 0,-1 0 0 0 0,0 1 0 0 0,0 0 0 0 0,-1 1 1 0 0,-1 0-1 0 0,16 22 0 0 0,-20-25 181 0 0,0 0 0 0 0,-1 0 0 0 0,0 0 0 0 0,0 1 0 0 0,-1 0 1 0 0,0 0-1 0 0,-1 0 0 0 0,0 0 0 0 0,0 0 0 0 0,-1 0 0 0 0,0 0 0 0 0,-1 1 0 0 0,0-1 0 0 0,0 0 0 0 0,-1 0 0 0 0,0 1 0 0 0,0-1 1 0 0,-1 0-1 0 0,-1 0 0 0 0,1 0 0 0 0,-2-1 0 0 0,1 1 0 0 0,-1 0 0 0 0,-7 10 0 0 0,4-9-14 0 0,-1 1 0 0 0,0-1 1 0 0,0 0-1 0 0,-1-1 0 0 0,-1 0 0 0 0,1-1 0 0 0,-1 0 1 0 0,-1 0-1 0 0,1-1 0 0 0,-24 11 0 0 0,22-12-1798 0 0,0-1-1 0 0,-1-1 1 0 0,-14 4-1 0 0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5:57.4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47 172 2248 0 0,'-7'-6'2990'0'0,"0"0"-673"0"0,1 1 1 0 0,0-1-1 0 0,1 0 0 0 0,-8-10 0 0 0,13 15-2214 0 0,-1 0-1 0 0,1 0 0 0 0,0 0 1 0 0,0 0-1 0 0,-1 0 0 0 0,1 0 1 0 0,0 0-1 0 0,0 0 0 0 0,0 0 1 0 0,0 0-1 0 0,0 0 0 0 0,0 0 1 0 0,0 0-1 0 0,0 0 0 0 0,1 0 1 0 0,-1 0-1 0 0,0 0 0 0 0,1 0 1 0 0,-1 0-1 0 0,0 0 0 0 0,1 1 1 0 0,-1-1-1 0 0,1 0 0 0 0,-1 0 1 0 0,2-1-1 0 0,17-17 770 0 0,-5 10-753 0 0,0 1-1 0 0,1 0 0 0 0,0 1 0 0 0,0 1 1 0 0,1 0-1 0 0,27-6 0 0 0,97-13-4382 0 0,-138 25 4124 0 0,20 1-1729 0 0,-1-2-3186 0 0,-24 11 733 0 0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5:57.8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0 1336 0 0,'-10'0'574'0'0,"-18"0"11659"0"0,25 0-11314 0 0,-12 0 1540 0 0,2 21-1141 0 0,9 16-891 0 0,1 0 1 0 0,2-1-1 0 0,6 67 1 0 0,27 110-129 0 0,-19-138-150 0 0,-12-70-177 0 0,9 61-417 0 0,3-1 0 0 0,25 70 0 0 0,-38-134 116 0 0,0-1 0 0 0,0 1 0 0 0,0 0 0 0 0,0 0 1 0 0,1 0-1 0 0,-1-1 0 0 0,0 1 0 0 0,15-41-10169 0 0,-16 23 8526 0 0,0 0-157 0 0</inkml:trace>
  <inkml:trace contextRef="#ctx0" brushRef="#br0" timeOffset="1">111 624 4292 0 0,'-3'-16'670'0'0,"-1"-2"1370"0"0,1 0 0 0 0,0 0 0 0 0,1-25 0 0 0,2 38-1759 0 0,0 1 1 0 0,0-1 0 0 0,1 0 0 0 0,0 1 0 0 0,0-1 0 0 0,0 1 0 0 0,0-1 0 0 0,1 1 0 0 0,0 0 0 0 0,0 0 0 0 0,0-1 0 0 0,0 1 0 0 0,0 0 0 0 0,1 1 0 0 0,0-1 0 0 0,0 0-1 0 0,0 1 1 0 0,5-4 0 0 0,4-3-288 0 0,1 2 0 0 0,0-1 0 0 0,0 2 0 0 0,1 0-1 0 0,18-7 1 0 0,38-11-3499 0 0,-16 7-3109 0 0,-33 10 696 0 0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5:59.7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143 45 1736 0 0,'3'-12'3753'0'0,"4"-21"5377"0"0,-15 47-8548 0 0,-18 40-88 0 0,3 1-1 0 0,2 1 1 0 0,3 1 0 0 0,2 0 0 0 0,3 2 0 0 0,3-1-1 0 0,1 1 1 0 0,4 1 0 0 0,2 69 0 0 0,4-83-389 0 0,3-1 0 0 0,1 0 0 0 0,2 1 0 0 0,2-2 0 0 0,3 0 0 0 0,1 0 0 0 0,2-1 0 0 0,1 0 0 0 0,3-2 0 0 0,2 0 0 0 0,1-1 0 0 0,43 58 0 0 0,-43-71-105 0 0,1 0 1 0 0,44 37-1 0 0,-50-50-818 0 0,34 21 0 0 0,-39-28-414 0 0,0-1 0 0 0,0 0-1 0 0,25 7 1 0 0,-33-12 498 0 0,2 1 44 0 0,27-2-10422 0 0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6:00.4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83 244 2720 0 0,'-10'-40'5291'0'0,"-11"-40"3945"0"0,21 101-7472 0 0,64 314 997 0 0,22-11-1863 0 0,-76-281-788 0 0,-8-29 45 0 0,1-1 0 0 0,1 1 0 0 0,0 0 0 0 0,10 20 0 0 0,-10-26 581 0 0,-6-19-737 0 0,-20-96-291 0 0,6 35 156 0 0,-11-40 948 0 0,-52-138 0 0 0,61 198-58 0 0,-5-10 335 0 0,9 25-508 0 0,2 0 0 0 0,-16-74 1 0 0,28 107-591 0 0,-1 1 1 0 0,1 0 0 0 0,0 0 0 0 0,0 0 0 0 0,0 0 0 0 0,1 0-1 0 0,-1 0 1 0 0,1 0 0 0 0,-1-1 0 0 0,1 1 0 0 0,0 0 0 0 0,0 1 0 0 0,1-1-1 0 0,-1 0 1 0 0,1 0 0 0 0,-1 0 0 0 0,1 1 0 0 0,0-1 0 0 0,0 1-1 0 0,0 0 1 0 0,0-1 0 0 0,0 1 0 0 0,1 0 0 0 0,-1 0 0 0 0,1 0-1 0 0,-1 0 1 0 0,1 1 0 0 0,0-1 0 0 0,0 1 0 0 0,-1 0 0 0 0,1 0-1 0 0,0 0 1 0 0,4-1 0 0 0,2-1-45 0 0,1 1-1 0 0,0 0 1 0 0,0 1-1 0 0,0 0 1 0 0,-1 1 0 0 0,1 0-1 0 0,0 0 1 0 0,0 1 0 0 0,13 3-1 0 0,-1 1-3 0 0,0 2-1 0 0,0 1 1 0 0,-1 1-1 0 0,0 0 1 0 0,-1 2-1 0 0,0 0 1 0 0,-1 2-1 0 0,0 0 1 0 0,23 21-1 0 0,-21-15-9 0 0,-1 1 1 0 0,-1 1-1 0 0,0 0 0 0 0,-2 2 0 0 0,-1 0 0 0 0,-1 0 0 0 0,17 35 0 0 0,-24-39 84 0 0,0 1 0 0 0,-1 0 0 0 0,-1 0 0 0 0,-1 0 0 0 0,-1 1-1 0 0,-1 0 1 0 0,0 0 0 0 0,-2 0 0 0 0,0 0 0 0 0,-2 0 0 0 0,0 0 0 0 0,-6 29 0 0 0,5-37 17 0 0,-1 0 1 0 0,-1 0-1 0 0,0 0 1 0 0,-1 0 0 0 0,-1-1-1 0 0,0 0 1 0 0,0 0-1 0 0,-1 0 1 0 0,-1-1 0 0 0,0 0-1 0 0,0-1 1 0 0,-1 1-1 0 0,0-2 1 0 0,-1 1 0 0 0,0-1-1 0 0,-1-1 1 0 0,0 0-1 0 0,0 0 1 0 0,0-1 0 0 0,-17 7-1 0 0,8-6-24 0 0,0-1 0 0 0,-1 0 0 0 0,-36 6 0 0 0,37-10-2377 0 0,-38 1 0 0 0,47-6 117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1:28.3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 45 60 0 0,'-18'-21'13194'0'0,"22"11"-12782"0"0,-4 9-354 0 0,0 1-1 0 0,1-1 1 0 0,-1 1 0 0 0,0-1 0 0 0,0 1-1 0 0,0-1 1 0 0,1 0 0 0 0,-1 1 0 0 0,0-1-1 0 0,1 1 1 0 0,-1-1 0 0 0,1 1 0 0 0,-1 0-1 0 0,0-1 1 0 0,1 1 0 0 0,-1-1 0 0 0,1 1-1 0 0,-1 0 1 0 0,1-1 0 0 0,-1 1-1 0 0,1 0 1 0 0,0 0 0 0 0,-1-1 0 0 0,1 1-1 0 0,-1 0 1 0 0,1 0 0 0 0,0 0 0 0 0,-1 0-1 0 0,1 0 1 0 0,-1 0 0 0 0,1 0 0 0 0,1 0-1 0 0,25-2 999 0 0,8 14-934 0 0,-1 1-1 0 0,0 2 1 0 0,-1 2 0 0 0,-1 1 0 0 0,32 23 0 0 0,59 32-58 0 0,230 120-470 0 0,-343-187-66 0 0,8 4-172 0 0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6:00.8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1 131 20 0 0,'0'-4'1301'0'0,"0"0"0"0"0,1 0 0 0 0,-1 0 1 0 0,1-1-1 0 0,0 1 0 0 0,1 0 0 0 0,-1 0 0 0 0,3-5 0 0 0,2-2 129 0 0,1 0 0 0 0,0 1 0 0 0,10-12 0 0 0,2-4 1353 0 0,-18 25-2440 0 0,0 0-303 0 0,-1 0 0 0 0,0 1 1 0 0,1-1-1 0 0,-1 1 0 0 0,1 0 1 0 0,-1-1-1 0 0,1 1 0 0 0,-1-1 1 0 0,1 1-1 0 0,-1 0 0 0 0,1-1 1 0 0,-1 1-1 0 0,1 0 0 0 0,-1-1 0 0 0,1 1 1 0 0,0 0-1 0 0,-1 0 0 0 0,1 0 1 0 0,0 0-1 0 0,2 7-28 0 0,-1 1 1 0 0,0 0-1 0 0,0 0 0 0 0,0 0 1 0 0,0 15-1 0 0,3 16-46 0 0,0-21-177 0 0,0 1 0 0 0,1-1-1 0 0,0 0 1 0 0,2 0 0 0 0,10 17 0 0 0,-13-27-368 0 0,1 0 0 0 0,-1 0 0 0 0,1 0 1 0 0,13 11-1 0 0,-13-14-207 0 0,-1-1 0 0 0,1 0 0 0 0,0 0 0 0 0,0 0 0 0 0,0-1 0 0 0,0 0 0 0 0,9 3 0 0 0,13-10-7783 0 0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6:01.1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 49 2236 0 0,'-15'-12'2040'0'0,"1"3"-479"0"0,2 2-437 0 0,3-1 144 0 0,-7 1-1016 0 0,3 1-472 0 0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6:01.5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478 155 2644 0 0,'0'-9'1192'0'0,"1"-2"-8"0"0,-1 1 1 0 0,0-1 0 0 0,0 1 0 0 0,-1 0-1 0 0,-1-1 1 0 0,0 1 0 0 0,0 0-1 0 0,-1 0 1 0 0,0 0 0 0 0,-7-14 0 0 0,9 22-1141 0 0,-1 1 0 0 0,1-1 0 0 0,-1 1 0 0 0,1-1 0 0 0,-1 1 0 0 0,0 0 0 0 0,1 0 0 0 0,-1 0 0 0 0,0 0 0 0 0,0 0 0 0 0,0 0 0 0 0,0 0 0 0 0,0 1 0 0 0,0-1 0 0 0,0 1 0 0 0,0-1 0 0 0,0 1 0 0 0,0 0 0 0 0,-1 0 0 0 0,1 0 0 0 0,0 0 0 0 0,0 0 0 0 0,0 0 0 0 0,0 1 0 0 0,0-1 0 0 0,0 1 0 0 0,0-1 0 0 0,-3 2 0 0 0,-4 1 129 0 0,0 1-1 0 0,0-1 1 0 0,0 2 0 0 0,-13 8 0 0 0,8-3-18 0 0,0 1 1 0 0,1 1 0 0 0,1 0-1 0 0,0 1 1 0 0,0 0-1 0 0,1 1 1 0 0,1 0 0 0 0,0 1-1 0 0,1 0 1 0 0,1 0 0 0 0,0 1-1 0 0,-8 26 1 0 0,6-11-73 0 0,1 0 1 0 0,2 1-1 0 0,1 0 0 0 0,1 0 1 0 0,0 62-1 0 0,7-36-163 0 0,3 1 0 0 0,2-1 0 0 0,27 105 0 0 0,71 164-1899 0 0,-45-152 347 0 0,-51-147 1202 0 0,1 1-274 0 0,8 36 1 0 0,-17-58 386 0 0,1 1 1 0 0,-1-1 0 0 0,-1 1 0 0 0,1-1 0 0 0,-1 1-1 0 0,-1-1 1 0 0,1 0 0 0 0,-1 1 0 0 0,0-1 0 0 0,-4 10-1 0 0,5-15 77 0 0,-1 0-1 0 0,0-1 0 0 0,0 1 1 0 0,0-1-1 0 0,0 1 0 0 0,0-1 0 0 0,0 1 1 0 0,-1-1-1 0 0,1 0 0 0 0,0 1 1 0 0,-1-1-1 0 0,1 0 0 0 0,-1 0 1 0 0,1 0-1 0 0,-1 0 0 0 0,1 0 0 0 0,-1 0 1 0 0,0-1-1 0 0,0 1 0 0 0,1-1 1 0 0,-1 1-1 0 0,0-1 0 0 0,0 1 0 0 0,0-1 1 0 0,1 0-1 0 0,-1 0 0 0 0,0 0 1 0 0,0 0-1 0 0,0 0 0 0 0,-2-1 0 0 0,-13-3-2177 0 0</inkml:trace>
  <inkml:trace contextRef="#ctx0" brushRef="#br0" timeOffset="1">40 1199 60 0 0,'-8'-18'1604'0'0,"1"0"1"0"0,2-1-1 0 0,-1 1 0 0 0,2-1 1 0 0,0 0-1 0 0,2 0 0 0 0,-1-31 0 0 0,3 38-1293 0 0,1 1-1 0 0,1-1 0 0 0,0 1 1 0 0,0-1-1 0 0,1 1 0 0 0,0 0 1 0 0,1 0-1 0 0,1 1 0 0 0,0-1 0 0 0,0 1 1 0 0,1 0-1 0 0,0 0 0 0 0,0 1 1 0 0,9-10-1 0 0,4-1-456 0 0,0 1 1 0 0,2 0-1 0 0,0 1 1 0 0,39-24-1 0 0,101-49-5346 0 0,-103 60 1646 0 0,-15 8-1233 0 0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6:01.8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356 83 1056 0 0,'-3'-5'1436'0'0,"0"-1"0"0"0,0 0 0 0 0,0 1 0 0 0,-1 0 0 0 0,0 0 0 0 0,-8-8 0 0 0,8 9-719 0 0,0 0 1 0 0,-1 1-1 0 0,0-1 0 0 0,1 1 0 0 0,-1 0 0 0 0,-10-4 0 0 0,9 5-622 0 0,1 0 0 0 0,0 1 0 0 0,-1-1 0 0 0,1 1 0 0 0,-1 0 0 0 0,0 1 0 0 0,1 0 0 0 0,-1 0 0 0 0,0 0 0 0 0,1 0 0 0 0,-1 1-1 0 0,1 0 1 0 0,-1 0 0 0 0,1 0 0 0 0,-1 1 0 0 0,1 0 0 0 0,0 0 0 0 0,0 0 0 0 0,0 1 0 0 0,0-1 0 0 0,0 1 0 0 0,0 1 0 0 0,1-1 0 0 0,0 1-1 0 0,-8 7 1 0 0,-3 6-52 0 0,2 1-1 0 0,0 1 0 0 0,1 0 1 0 0,1 0-1 0 0,0 1 0 0 0,2 1 1 0 0,0-1-1 0 0,1 2 0 0 0,2-1 0 0 0,0 1 1 0 0,-4 30-1 0 0,3-4 2 0 0,3 1-1 0 0,1 0 1 0 0,3 0-1 0 0,7 59 1 0 0,1-43-360 0 0,4 0 0 0 0,25 80 0 0 0,53 119-2737 0 0,-65-195 1703 0 0,-18-52 683 0 0,17 59-1758 0 0,-22-68 1372 0 0,-1-1 0 0 0,0 1 0 0 0,0 0 0 0 0,-1 11 1 0 0,-2-6-2159 0 0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6:02.6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100 972 3288 0 0,'-15'-17'2336'0'0,"1"-1"0"0"0,0-1 0 0 0,1 0 0 0 0,-17-35-1 0 0,28 49-2130 0 0,-1-1 0 0 0,1 0 0 0 0,0 1 0 0 0,1-1 0 0 0,0 0 0 0 0,0 0 0 0 0,0 0 0 0 0,0 0 0 0 0,1 0 0 0 0,0 0 0 0 0,1 0 0 0 0,-1-1 0 0 0,1 1 0 0 0,0 0 0 0 0,0 1 0 0 0,1-1 0 0 0,0 0 0 0 0,0 0 0 0 0,0 1 0 0 0,1-1 0 0 0,0 1 0 0 0,6-10 0 0 0,3 1-401 0 0,0 0-1 0 0,0 1 0 0 0,1 0 0 0 0,1 1 1 0 0,0 1-1 0 0,1 0 0 0 0,0 1 1 0 0,0 1-1 0 0,1 0 0 0 0,25-9 0 0 0,19-5-2857 0 0,99-24-1 0 0,-129 40 2093 0 0,60-12-1247 0 0,-11 3 6889 0 0,-77 16-3809 0 0,40-9 3372 0 0,-5 1-3957 0 0,-1-2 0 0 0,0-2 0 0 0,-1-1-1 0 0,0-1 1 0 0,-1-3 0 0 0,-1 0 0 0 0,52-37 0 0 0,-78 49-162 0 0,-1 1 1 0 0,0-1-1 0 0,0-1 1 0 0,-1 1-1 0 0,1-1 1 0 0,-1 0 0 0 0,0 0-1 0 0,-1 0 1 0 0,0-1-1 0 0,0 1 1 0 0,0-1-1 0 0,5-13 1 0 0,-9 17-108 0 0,1 0 0 0 0,-1 0 0 0 0,0 0 0 0 0,0 1 0 0 0,0-1 0 0 0,-1 0 0 0 0,1 0 0 0 0,-1 0 0 0 0,1 0 0 0 0,-1 0 0 0 0,0 1 0 0 0,0-1 0 0 0,0 0 0 0 0,-1 1 0 0 0,1-1 0 0 0,0 1 0 0 0,-1-1 0 0 0,0 1 0 0 0,1 0 0 0 0,-1-1 0 0 0,0 1 0 0 0,0 0 0 0 0,-1 0 0 0 0,1 1 0 0 0,0-1 0 0 0,-1 0 0 0 0,1 1 0 0 0,-1-1 0 0 0,1 1 0 0 0,-1 0 0 0 0,0 0 0 0 0,-3-1 0 0 0,-4-1-25 0 0,1 0 0 0 0,0 0 1 0 0,-1 2-1 0 0,1-1 0 0 0,-1 1 0 0 0,0 0 1 0 0,1 1-1 0 0,-14 1 0 0 0,6 1-4 0 0,1 1-1 0 0,-1 1 0 0 0,1 0 0 0 0,0 1 0 0 0,0 1 0 0 0,0 1 0 0 0,1 0 0 0 0,0 1 1 0 0,0 0-1 0 0,-14 11 0 0 0,24-15-4 0 0,0 0 1 0 0,0 0-1 0 0,0 1 0 0 0,0 0 1 0 0,1-1-1 0 0,-1 1 0 0 0,1 1 1 0 0,1-1-1 0 0,-1 1 0 0 0,1-1 1 0 0,0 1-1 0 0,0 0 1 0 0,1 0-1 0 0,-1 0 0 0 0,1 1 1 0 0,1-1-1 0 0,-1 0 0 0 0,1 1 1 0 0,0-1-1 0 0,1 1 0 0 0,0 0 1 0 0,0-1-1 0 0,0 1 1 0 0,0-1-1 0 0,1 1 0 0 0,0-1 1 0 0,1 1-1 0 0,3 8 0 0 0,-1-3-96 0 0,1-1 0 0 0,0 0 0 0 0,1 0-1 0 0,0 0 1 0 0,0-1 0 0 0,1 0 0 0 0,1-1 0 0 0,0 1-1 0 0,0-1 1 0 0,1-1 0 0 0,17 14 0 0 0,-13-13-39 0 0,0 0 0 0 0,1-1 0 0 0,0-1 0 0 0,0 0 0 0 0,1-1 0 0 0,-1-1 1 0 0,2 0-1 0 0,23 4 0 0 0,-20-6 103 0 0,-1-1-1 0 0,1 0 1 0 0,0-1 0 0 0,-1-2 0 0 0,1 1 0 0 0,0-2 0 0 0,-1-1-1 0 0,1 0 1 0 0,-1-1 0 0 0,0-1 0 0 0,0-1 0 0 0,-1-1-1 0 0,1 0 1 0 0,-1-1 0 0 0,-1-1 0 0 0,18-11 0 0 0,-18 7 341 0 0,0-1 0 0 0,-1 0 0 0 0,0 0 0 0 0,-1-2 0 0 0,-1 0 0 0 0,0 0 0 0 0,-1-1 1 0 0,-1-1-1 0 0,15-32 0 0 0,-7 3 1416 0 0,-1-1 1 0 0,18-89-1 0 0,-34 130-1582 0 0,0-4-13 0 0,1-1-1 0 0,0 1 1 0 0,10-21-1 0 0,-12 31-143 0 0,-1 1-1 0 0,1-1 0 0 0,0 0 0 0 0,-1 0 1 0 0,1 0-1 0 0,0 0 0 0 0,0 1 0 0 0,0-1 1 0 0,0 0-1 0 0,0 1 0 0 0,0-1 0 0 0,0 1 1 0 0,0-1-1 0 0,0 1 0 0 0,0-1 0 0 0,0 1 1 0 0,0 0-1 0 0,0-1 0 0 0,0 1 0 0 0,0 0 1 0 0,0 0-1 0 0,0 0 0 0 0,0 0 0 0 0,1 0 1 0 0,-1 0-1 0 0,0 0 0 0 0,0 0 0 0 0,0 1 1 0 0,0-1-1 0 0,0 0 0 0 0,0 1 0 0 0,0-1 1 0 0,1 1-1 0 0,33 18-1076 0 0,-33-17 1016 0 0,26 19-388 0 0,-2 1 0 0 0,0 2 0 0 0,-1 0 0 0 0,-1 2 0 0 0,-2 1 0 0 0,-1 0 0 0 0,0 2 0 0 0,-3 0 0 0 0,21 42-1 0 0,-30-45 1102 0 0,-8-25-531 0 0,-1 0-1 0 0,0 0 0 0 0,0 0 0 0 0,0 0 1 0 0,0 0-1 0 0,1 0 0 0 0,-1 0 0 0 0,-1-1 1 0 0,1 1-1 0 0,0 0 0 0 0,0 0 0 0 0,0 0 1 0 0,0 0-1 0 0,-1 0 0 0 0,1 0 1 0 0,0 0-1 0 0,-1-1 0 0 0,1 1 0 0 0,-1 0 1 0 0,1 0-1 0 0,-1 0 0 0 0,1-1 0 0 0,-1 1 1 0 0,1 0-1 0 0,-2 0 0 0 0,1 0 441 0 0,-17-8 1078 0 0,13-1-1523 0 0,0 0 0 0 0,1-1 1 0 0,0 1-1 0 0,0-1 1 0 0,1 0-1 0 0,0 0 1 0 0,0 0-1 0 0,1 0 0 0 0,1 0 1 0 0,-1-1-1 0 0,1 1 1 0 0,1 0-1 0 0,0-1 0 0 0,0 1 1 0 0,1-1-1 0 0,0 1 1 0 0,3-11-1 0 0,-3 12-575 0 0,1-1 0 0 0,0 1-1 0 0,0 0 1 0 0,0 1 0 0 0,1-1 0 0 0,1 0-1 0 0,-1 1 1 0 0,1 0 0 0 0,0 0 0 0 0,1 0-1 0 0,0 0 1 0 0,0 1 0 0 0,0-1 0 0 0,1 1 0 0 0,0 0-1 0 0,0 1 1 0 0,0 0 0 0 0,1 0 0 0 0,0 0-1 0 0,9-4 1 0 0,-6 5-1040 0 0,0 1 1 0 0,0 1-1 0 0,0 0 0 0 0,1 0 1 0 0,14 0-1 0 0,-6 2-2996 0 0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6:03.6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59 777 536 0 0,'12'20'12870'0'0,"-4"-11"-10296"0"0,0-9-2258 0 0,-1-1-1 0 0,0 0 0 0 0,1 0 1 0 0,-1 0-1 0 0,0-1 1 0 0,0 0-1 0 0,0 0 1 0 0,11-6-1 0 0,61-32-368 0 0,-69 35 108 0 0,5-3-296 0 0,4-2 584 0 0,-1 0-1 0 0,0-1 1 0 0,0-1-1 0 0,-1 0 1 0 0,18-18-1 0 0,-32 27-267 0 0,0 1-1 0 0,0-1 0 0 0,-1-1 0 0 0,1 1 1 0 0,-1 0-1 0 0,0 0 0 0 0,0-1 0 0 0,0 0 1 0 0,0 1-1 0 0,-1-1 0 0 0,1 0 0 0 0,-1 0 1 0 0,0 1-1 0 0,0-1 0 0 0,-1 0 0 0 0,1 0 1 0 0,-1 0-1 0 0,0 0 0 0 0,0 0 0 0 0,0 0 1 0 0,0 0-1 0 0,-1 0 0 0 0,1 0 0 0 0,-1 0 1 0 0,0 0-1 0 0,0 0 0 0 0,-1 0 0 0 0,1 0 1 0 0,-1 1-1 0 0,0-1 0 0 0,0 1 0 0 0,0-1 1 0 0,-1 1-1 0 0,-2-4 0 0 0,1 2-67 0 0,0 0 0 0 0,-1-1 0 0 0,0 1 0 0 0,0 1 0 0 0,0-1 0 0 0,-1 1 0 0 0,0 0 0 0 0,1 0 0 0 0,-1 1 0 0 0,-1-1 0 0 0,1 1 0 0 0,0 1 0 0 0,-1-1 0 0 0,1 1 0 0 0,-1 0 0 0 0,-12-1 0 0 0,9 2-7 0 0,0 0 0 0 0,-1 1 0 0 0,1 1 0 0 0,0-1 0 0 0,-1 2 0 0 0,1-1 0 0 0,0 2 0 0 0,0-1 1 0 0,0 1-1 0 0,-16 8 0 0 0,14-5-22 0 0,1 0 1 0 0,0 0-1 0 0,0 1 1 0 0,0 1 0 0 0,1 0-1 0 0,0 0 1 0 0,1 1-1 0 0,-13 15 1 0 0,16-17-15 0 0,1 0 0 0 0,0 0 1 0 0,1 0-1 0 0,-1 1 1 0 0,1-1-1 0 0,1 1 0 0 0,-1 0 1 0 0,2 1-1 0 0,-1-1 0 0 0,1 0 1 0 0,0 1-1 0 0,-1 15 0 0 0,3-14-32 0 0,1 1 0 0 0,1 0-1 0 0,0 0 1 0 0,0 0-1 0 0,1-1 1 0 0,0 1-1 0 0,1-1 1 0 0,0 0-1 0 0,0 0 1 0 0,1 0 0 0 0,1-1-1 0 0,-1 1 1 0 0,2-1-1 0 0,-1-1 1 0 0,1 1-1 0 0,1-1 1 0 0,-1 0-1 0 0,1-1 1 0 0,1 0 0 0 0,-1 0-1 0 0,12 6 1 0 0,-9-5 41 0 0,1-1 0 0 0,1 0 1 0 0,-1 0-1 0 0,1-2 0 0 0,0 1 1 0 0,0-2-1 0 0,1 1 0 0 0,0-2 1 0 0,-1 0-1 0 0,1-1 1 0 0,0 0-1 0 0,0-1 0 0 0,0 0 1 0 0,0-2-1 0 0,28-3 0 0 0,-24 0 165 0 0,0-1-1 0 0,-1-1 1 0 0,0 0-1 0 0,-1-1 1 0 0,1-1-1 0 0,-1-1 1 0 0,-1 0-1 0 0,0-1 1 0 0,20-17 0 0 0,-12 6 804 0 0,-2 0 1 0 0,-1-2 0 0 0,0 0 0 0 0,29-47-1 0 0,-30 39-356 0 0,25-35-152 0 0,-43 65-523 0 0,1 0 1 0 0,-1 0-1 0 0,0-1 0 0 0,1 1 1 0 0,0 0-1 0 0,-1 0 0 0 0,1 0 1 0 0,0 1-1 0 0,-1-1 0 0 0,1 0 1 0 0,0 1-1 0 0,0-1 0 0 0,-1 1 1 0 0,1-1-1 0 0,0 1 0 0 0,0 0 1 0 0,0 0-1 0 0,0 0 0 0 0,0 0 1 0 0,0 0-1 0 0,-1 0 0 0 0,1 0 1 0 0,0 1-1 0 0,0-1 0 0 0,0 1 1 0 0,0 0-1 0 0,-1-1 0 0 0,1 1 1 0 0,0 0-1 0 0,-1 0 0 0 0,3 1 1 0 0,5 4-343 0 0,-1-1 1 0 0,1 1-1 0 0,-1 0 1 0 0,9 10-1 0 0,-1 0-113 0 0,-2 1-1 0 0,1 0 1 0 0,-2 1 0 0 0,16 27-1 0 0,34 83-447 0 0,-62-125 1098 0 0,1 0 1 0 0,-1 0 0 0 0,0 0-1 0 0,-1 0 1 0 0,1 0 0 0 0,0 0-1 0 0,-1 0 1 0 0,0 0 0 0 0,0 1 0 0 0,0-1-1 0 0,0 0 1 0 0,0 0 0 0 0,-1 0-1 0 0,1 0 1 0 0,-1 0 0 0 0,0 1-1 0 0,-2 4 768 0 0,-1-9-522 0 0,2 0-279 0 0,-1-1 0 0 0,1 1 0 0 0,-1-1 0 0 0,1 0 0 0 0,0 1-1 0 0,0-1 1 0 0,-1 0 0 0 0,1-1 0 0 0,1 1 0 0 0,-1 0 0 0 0,0 0-1 0 0,0-1 1 0 0,1 1 0 0 0,0-1 0 0 0,-1 1 0 0 0,1-1 0 0 0,0 0-1 0 0,0 0 1 0 0,0 1 0 0 0,0-5 0 0 0,-2-8 22 0 0,1 0 1 0 0,0-1-1 0 0,1 0 1 0 0,1 1-1 0 0,1-1 1 0 0,0 1-1 0 0,1-1 1 0 0,0 1-1 0 0,1-1 1 0 0,8-21-1 0 0,-5 20-83 0 0,0 0 0 0 0,2 0-1 0 0,0 1 1 0 0,0 0 0 0 0,2 1-1 0 0,0 0 1 0 0,0 1 0 0 0,24-25-1 0 0,-32 36-22 0 0,0 1 0 0 0,0 0 0 0 0,0 1 0 0 0,1-1 0 0 0,-1 0 0 0 0,0 1 0 0 0,1-1 0 0 0,-1 1 0 0 0,1 0 0 0 0,0 0-1 0 0,-1 0 1 0 0,1 0 0 0 0,0 0 0 0 0,0 0 0 0 0,-1 1 0 0 0,1 0 0 0 0,0-1 0 0 0,0 1 0 0 0,0 0 0 0 0,4 1 0 0 0,-3 0-6 0 0,0 0 0 0 0,0 1 0 0 0,0-1 1 0 0,0 1-1 0 0,0 0 0 0 0,0 0 0 0 0,0 1 1 0 0,0-1-1 0 0,-1 1 0 0 0,0-1 0 0 0,1 1 1 0 0,2 4-1 0 0,8 10-132 0 0,0 0 0 0 0,-1 1 0 0 0,-1 1 0 0 0,11 24-1 0 0,-20-38 78 0 0,10 21-159 0 0,5 8-19 0 0,1 0-1 0 0,2-1 1 0 0,41 52-1 0 0,-60-83 257 0 0,-1-1-1 0 0,0 1 0 0 0,0-1 0 0 0,0 0 0 0 0,1 0 0 0 0,-1 0 0 0 0,1 0 1 0 0,-1 0-1 0 0,1 0 0 0 0,-1 0 0 0 0,1 0 0 0 0,-1 0 0 0 0,1-1 0 0 0,0 1 1 0 0,-1-1-1 0 0,1 1 0 0 0,0-1 0 0 0,0 0 0 0 0,0 1 0 0 0,-1-1 0 0 0,1 0 1 0 0,0 0-1 0 0,0 0 0 0 0,2-1 0 0 0,-1 0 13 0 0,0-1 0 0 0,0 1 0 0 0,-1 0 0 0 0,1-1 0 0 0,0 0 0 0 0,-1 0 0 0 0,0 0 0 0 0,1 0 0 0 0,-1 0 0 0 0,0 0 0 0 0,0-1 0 0 0,0 1 0 0 0,1-3 0 0 0,6-9 58 0 0,-1-1 1 0 0,-1 1 0 0 0,0-1-1 0 0,5-20 1 0 0,63-263 945 0 0,-31-7 3480 0 0,-34 157-3232 0 0,-11 143-1361 0 0,0 5 36 0 0,-4 14 8 0 0,-2 21-123 0 0,6 6-123 0 0,1-1 0 0 0,2 1 0 0 0,2-1 0 0 0,1 1 0 0 0,3-1 0 0 0,13 44 0 0 0,-2-25-415 0 0,2-1 0 0 0,3-1 0 0 0,42 73 0 0 0,-56-111 240 0 0,5 8-196 0 0,24 32 1 0 0,-34-52-160 0 0,1 0 1 0 0,0-1 0 0 0,0 1-1 0 0,1-2 1 0 0,8 8 0 0 0,-15-13 692 0 0,1 0 1 0 0,-1 1 0 0 0,1-1-1 0 0,-1 0 1 0 0,0 0 0 0 0,1 1 0 0 0,-1-1-1 0 0,1 0 1 0 0,-1 0 0 0 0,0 0-1 0 0,1 0 1 0 0,-1 1 0 0 0,1-1 0 0 0,-1 0-1 0 0,1 0 1 0 0,-1 0 0 0 0,1 0-1 0 0,-1 0 1 0 0,0 0 0 0 0,1 0 0 0 0,-1 0-1 0 0,1-1 1 0 0,-1 1 0 0 0,1 0-1 0 0,-1 0 1 0 0,1 0 0 0 0,-1 0 0 0 0,0 0-1 0 0,1-1 1 0 0,-1 1 0 0 0,1 0-1 0 0,-1 0 1 0 0,0-1 0 0 0,1 1 0 0 0,-1 0-1 0 0,0-1 1 0 0,1 1 0 0 0,-1 0-1 0 0,0-1 1 0 0,0 1 0 0 0,1-1 0 0 0,-1 1-1 0 0,0 0 1 0 0,0-1 0 0 0,0 1-1 0 0,1-1 1 0 0,-1 1 0 0 0,0-1-1 0 0,0 1 1 0 0,0 0 0 0 0,0-1 0 0 0,0 1-1 0 0,0-1 1 0 0,0 1 0 0 0,0-1-1 0 0,0-25-4633 0 0,-5 9 1195 0 0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6:04.0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220 212 684 0 0,'-54'-28'4479'0'0,"6"3"2178"0"0,-57-39-1 0 0,104 64-6573 0 0,0-1-1 0 0,0 1 1 0 0,1 0-1 0 0,-1-1 1 0 0,0 1-1 0 0,1-1 1 0 0,-1 0 0 0 0,0 1-1 0 0,1-1 1 0 0,-1 1-1 0 0,1-1 1 0 0,-1 0-1 0 0,1 0 1 0 0,-1 1-1 0 0,1-1 1 0 0,-1 0-1 0 0,1 0 1 0 0,0 1-1 0 0,-1-1 1 0 0,1 0-1 0 0,0 0 1 0 0,0 0-1 0 0,0 0 1 0 0,0 0-1 0 0,0 1 1 0 0,0-1-1 0 0,0 0 1 0 0,0 0-1 0 0,0 0 1 0 0,0-1-1 0 0,1 0-42 0 0,0 1-1 0 0,0-1 1 0 0,1 1-1 0 0,-1-1 1 0 0,0 1-1 0 0,1-1 0 0 0,-1 1 1 0 0,0 0-1 0 0,1 0 1 0 0,0 0-1 0 0,-1 0 1 0 0,4-2-1 0 0,6-2-231 0 0,-1 1 1 0 0,1 0-1 0 0,15-3 1 0 0,33-5-2389 0 0,1 3 0 0 0,1 3 1 0 0,0 2-1 0 0,0 3 0 0 0,102 11 0 0 0,-109-1 6520 0 0,-51-9-3178 0 0,39 18 5775 0 0,-38-11-6390 0 0,0 0 0 0 0,-1 0 1 0 0,1 1-1 0 0,-2 0 0 0 0,1 0 0 0 0,-1 0 0 0 0,0 0 1 0 0,-1 0-1 0 0,1 16 0 0 0,5 14-99 0 0,-2-17-508 0 0,1 0-1 0 0,1 0 1 0 0,15 30 0 0 0,-19-43 91 0 0,1-1 0 0 0,1 1 0 0 0,-1-1 0 0 0,1 0 0 0 0,1 0 0 0 0,-1 0 0 0 0,1-1 0 0 0,0 0 0 0 0,1 0 0 0 0,-1 0 0 0 0,14 8 0 0 0,-16-12-235 0 0,11 4-398 0 0,-2-5-3235 0 0,6-4 692 0 0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6:04.3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146 114 2596 0 0,'-14'-17'2448'0'0,"1"1"-479"0"0,-1 2-337 0 0,1 0-364 0 0,-1 0-248 0 0,1 5-216 0 0,1-1-172 0 0,0 5-128 0 0,3-2-84 0 0,-9 0-612 0 0,5 10-5656 0 0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6:04.9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413 535 96 0 0,'0'0'2559'0'0,"2"-37"4530"0"0,-1 33-6839 0 0,0-1-1 0 0,0 1 1 0 0,0 0-1 0 0,1-1 1 0 0,-1 1 0 0 0,1 0-1 0 0,4-7 1 0 0,2-5 2389 0 0,-21 1 85 0 0,6 13-2338 0 0,-1 0 1 0 0,1 1 0 0 0,-1 0 0 0 0,1 0 0 0 0,-1 1 0 0 0,1 0 0 0 0,-1 0-1 0 0,-13 3 1 0 0,0 0 118 0 0,-40 13-1 0 0,33-7-353 0 0,1 1 1 0 0,0 1-1 0 0,0 2 0 0 0,-32 19 1 0 0,51-25-163 0 0,-1-1 1 0 0,0 1-1 0 0,1 0 1 0 0,1 1-1 0 0,-1 0 1 0 0,-9 13-1 0 0,13-15-59 0 0,1-1 0 0 0,-1 1-1 0 0,2 0 1 0 0,-1 0 0 0 0,1 0 0 0 0,0 0 0 0 0,0 0-1 0 0,0 1 1 0 0,1-1 0 0 0,0 1 0 0 0,0 12 0 0 0,1-15 7 0 0,0 0 0 0 0,0 0 0 0 0,1-1 0 0 0,-1 1 0 0 0,1 0 1 0 0,0 0-1 0 0,0-1 0 0 0,1 1 0 0 0,-1 0 0 0 0,1-1 0 0 0,-1 1 1 0 0,1-1-1 0 0,0 0 0 0 0,1 0 0 0 0,-1 0 0 0 0,1 0 0 0 0,-1 0 1 0 0,1 0-1 0 0,0 0 0 0 0,0-1 0 0 0,0 1 0 0 0,0-1 0 0 0,0 0 0 0 0,1 0 1 0 0,-1 0-1 0 0,1-1 0 0 0,-1 1 0 0 0,1-1 0 0 0,-1 0 0 0 0,1 0 1 0 0,0 0-1 0 0,0 0 0 0 0,0-1 0 0 0,-1 1 0 0 0,1-1 0 0 0,0 0 1 0 0,0 0-1 0 0,0-1 0 0 0,6 0 0 0 0,-3-2 111 0 0,1 1-1 0 0,0-1 1 0 0,-1 0 0 0 0,1-1 0 0 0,-1 0-1 0 0,0 0 1 0 0,0-1 0 0 0,0 0-1 0 0,-1 0 1 0 0,0 0 0 0 0,0-1-1 0 0,0 0 1 0 0,-1 0 0 0 0,10-13 0 0 0,1-5 425 0 0,0-1 1 0 0,20-47 0 0 0,22-47 880 0 0,-58 119-1354 0 0,0 0-1 0 0,0-1 1 0 0,0 1 0 0 0,0-1-1 0 0,0 1 1 0 0,0 0 0 0 0,0-1-1 0 0,1 1 1 0 0,-1 0 0 0 0,0-1-1 0 0,0 1 1 0 0,0 0 0 0 0,1-1-1 0 0,-1 1 1 0 0,0 0 0 0 0,0 0-1 0 0,1-1 1 0 0,-1 1 0 0 0,0 0-1 0 0,1 0 1 0 0,-1-1 0 0 0,0 1-1 0 0,1 0 1 0 0,-1 0 0 0 0,0 0-1 0 0,1 0 1 0 0,-1 0 0 0 0,1-1-1 0 0,-1 1 1 0 0,0 0 0 0 0,1 0-1 0 0,-1 0 1 0 0,0 0 0 0 0,1 0-1 0 0,0 0 1 0 0,9 12-39 0 0,3 22-280 0 0,-3-6 12 0 0,0-1-1 0 0,1 0 1 0 0,2-1 0 0 0,1-1-1 0 0,1 0 1 0 0,0-1-1 0 0,33 37 1 0 0,-47-59 336 0 0,1 1 0 0 0,0-1-1 0 0,0 0 1 0 0,0 0 0 0 0,1 0 0 0 0,-1-1-1 0 0,0 1 1 0 0,1-1 0 0 0,-1 1 0 0 0,1-1-1 0 0,0 0 1 0 0,-1 1 0 0 0,1-1 0 0 0,0-1-1 0 0,0 1 1 0 0,0 0 0 0 0,-1-1 0 0 0,1 1-1 0 0,0-1 1 0 0,5 0 0 0 0,-4-1 27 0 0,0 0 0 0 0,0 0 0 0 0,-1 0 1 0 0,1 0-1 0 0,0-1 0 0 0,-1 0 0 0 0,1 1 0 0 0,-1-1 1 0 0,0-1-1 0 0,0 1 0 0 0,0 0 0 0 0,0-1 0 0 0,0 1 1 0 0,4-7-1 0 0,3-3 83 0 0,0-1 0 0 0,-1-1 0 0 0,-1 0 0 0 0,0 0 1 0 0,10-26-1 0 0,22-83 223 0 0,-31 94-220 0 0,10-35 962 0 0,-3-1 1 0 0,-3-1-1 0 0,-3 1 0 0 0,3-115 0 0 0,-15 169-1194 0 0,-3 19 51 0 0,-2 20-178 0 0,9 4-140 0 0,1 0 0 0 0,1 1 0 0 0,2-2 1 0 0,1 1-1 0 0,1-1 0 0 0,14 33 0 0 0,86 172-2492 0 0,-106-232 2778 0 0,18 37-1163 0 0,2-1 0 0 0,1-1 0 0 0,43 53 0 0 0,-56-83 690 0 0,-8-7-566 0 0,-1-2 555 0 0,1 1 0 0 0,-1-1 0 0 0,1 1 0 0 0,-1-1 0 0 0,0 1 0 0 0,1-1 0 0 0,-1 0 0 0 0,1 0 0 0 0,-1 0 0 0 0,1 0 0 0 0,-1 0 0 0 0,2 0 0 0 0,-6-21-5362 0 0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6:05.2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127 137 2328 0 0,'-117'-69'15023'0'0,"117"69"-14935"0"0,-1-1 0 0 0,0 1 0 0 0,1 0 0 0 0,-1 0 0 0 0,1-1 0 0 0,-1 1 0 0 0,1 0 0 0 0,-1-1 0 0 0,1 1 0 0 0,0-1 0 0 0,-1 1 0 0 0,1-1 0 0 0,-1 1 0 0 0,1-1-1 0 0,0 1 1 0 0,0-1 0 0 0,-1 1 0 0 0,1-1 0 0 0,0 1 0 0 0,0-1 0 0 0,-1 1 0 0 0,1-1 0 0 0,0 1 0 0 0,0-1 0 0 0,0 0 0 0 0,0 1 0 0 0,0-1 0 0 0,0 1 0 0 0,0-1 0 0 0,0 0 0 0 0,0 1 0 0 0,0-1 0 0 0,0 0 0 0 0,1-1-6 0 0,0 1 1 0 0,0 0-1 0 0,0 0 0 0 0,1 0 1 0 0,-1 0-1 0 0,0 0 0 0 0,0 0 1 0 0,0 0-1 0 0,1 0 0 0 0,-1 0 1 0 0,1 0-1 0 0,1 0 0 0 0,41-13-239 0 0,8 5-2621 0 0,53-1 1 0 0,0 7-5422 0 0,-72 3 3102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1:28.8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775 8 1976 0 0,'-4'-8'7620'0'0,"-7"15"-7150"0"0,1-1 0 0 0,0 1 0 0 0,0 1 0 0 0,0 0 1 0 0,1 0-1 0 0,-8 11 0 0 0,-24 19 351 0 0,-237 233 2026 0 0,145-134-1628 0 0,-82 95-78 0 0,188-202-1465 0 0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6:05.6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234 115 1364 0 0,'0'0'9079'0'0,"23"-16"-5993"0"0,-21 15-2962 0 0,-1-1 1 0 0,1 0 0 0 0,-1 0-1 0 0,0 0 1 0 0,0 1 0 0 0,1-1-1 0 0,-1-1 1 0 0,0 1 0 0 0,1-3-1 0 0,-2 4-86 0 0,0 1 0 0 0,0-1 0 0 0,0 1-1 0 0,0-1 1 0 0,0 0 0 0 0,0 1 0 0 0,0-1-1 0 0,0 1 1 0 0,0-1 0 0 0,0 1 0 0 0,0-1 0 0 0,-1 1-1 0 0,1-1 1 0 0,0 1 0 0 0,0-1 0 0 0,-1 1-1 0 0,1-1 1 0 0,0 1 0 0 0,0-1 0 0 0,-1 1 0 0 0,1-1-1 0 0,0 1 1 0 0,-1-1 0 0 0,1 1 0 0 0,-1-1-1 0 0,-2 0 55 0 0,0 0-1 0 0,1 0 0 0 0,-1 0 1 0 0,0 0-1 0 0,1 1 0 0 0,-1-1 1 0 0,0 1-1 0 0,0 0 0 0 0,0 0 0 0 0,0 0 1 0 0,0 0-1 0 0,1 0 0 0 0,-6 2 1 0 0,-6 0 18 0 0,1 1 0 0 0,0 1 0 0 0,0 1 0 0 0,0 0 0 0 0,1 0 0 0 0,-1 1 0 0 0,1 1 0 0 0,1 0 0 0 0,-1 0 0 0 0,1 1 0 0 0,1 1 0 0 0,-17 16 1 0 0,22-19-188 0 0,0-1 0 0 0,0 2 0 0 0,0-1 1 0 0,1 0-1 0 0,0 1 0 0 0,1 0 0 0 0,0-1 1 0 0,0 2-1 0 0,0-1 0 0 0,-2 12 0 0 0,4-14-130 0 0,0 1 0 0 0,1-1 0 0 0,-1 1-1 0 0,1 0 1 0 0,1-1 0 0 0,-1 1 0 0 0,1 0-1 0 0,0-1 1 0 0,0 1 0 0 0,1-1 0 0 0,0 0 0 0 0,0 1-1 0 0,0-1 1 0 0,0 0 0 0 0,6 8 0 0 0,-6-10 103 0 0,0 0 1 0 0,0 1-1 0 0,1-1 1 0 0,-1 0-1 0 0,1 0 1 0 0,0 0-1 0 0,0-1 1 0 0,0 1-1 0 0,0-1 1 0 0,1 1-1 0 0,-1-1 1 0 0,1 0-1 0 0,-1 0 1 0 0,1-1-1 0 0,0 1 1 0 0,-1-1-1 0 0,1 0 1 0 0,0 0-1 0 0,0 0 1 0 0,0 0-1 0 0,0-1 1 0 0,0 1-1 0 0,0-1 1 0 0,0 0-1 0 0,0-1 1 0 0,5 0-1 0 0,-5 0 242 0 0,0 0 1 0 0,-1 0-1 0 0,1 0 0 0 0,-1-1 0 0 0,1 0 0 0 0,-1 0 0 0 0,0 0 0 0 0,0 0 0 0 0,1 0 0 0 0,-1-1 0 0 0,-1 1 0 0 0,1-1 0 0 0,0 0 0 0 0,-1 0 0 0 0,1 0 0 0 0,-1 0 0 0 0,0 0 0 0 0,3-6 0 0 0,2-8 991 0 0,-1-1-1 0 0,0 1 1 0 0,-2-1 0 0 0,0 0-1 0 0,-1-1 1 0 0,2-33-1 0 0,3-21 1372 0 0,-8 71-2529 0 0,1 0 0 0 0,-1 0-1 0 0,0 0 1 0 0,1 0 0 0 0,-1 0 0 0 0,1 0 0 0 0,-1 0-1 0 0,1 0 1 0 0,0 0 0 0 0,0 1 0 0 0,0-1 0 0 0,0 0-1 0 0,0 1 1 0 0,0-1 0 0 0,1 0 0 0 0,-1 1 0 0 0,0-1-1 0 0,1 1 1 0 0,-1 0 0 0 0,1 0 0 0 0,0-1 0 0 0,-1 1-1 0 0,1 0 1 0 0,0 0 0 0 0,0 0 0 0 0,-1 1 0 0 0,1-1-1 0 0,4-1 1 0 0,-3 2-176 0 0,1 0 1 0 0,0 1-1 0 0,0-1 0 0 0,0 1 0 0 0,0-1 1 0 0,0 1-1 0 0,0 0 0 0 0,0 1 0 0 0,0-1 0 0 0,-1 1 1 0 0,1-1-1 0 0,-1 1 0 0 0,1 0 0 0 0,3 3 1 0 0,4 4-157 0 0,-1 0 1 0 0,1 0 0 0 0,-2 1 0 0 0,1 0 0 0 0,-2 1 0 0 0,1 0 0 0 0,-1 0-1 0 0,-1 1 1 0 0,0 0 0 0 0,5 14 0 0 0,-7-16 413 0 0,-1 1 0 0 0,0-1 1 0 0,-1 1-1 0 0,0 0 0 0 0,-1 0 0 0 0,0 1 1 0 0,1 15-1 0 0,-3-26-87 0 0,-2 21 2481 0 0,2-21-2378 0 0,-1-1 0 0 0,1 0 1 0 0,0 0-1 0 0,0 1 1 0 0,-1-1-1 0 0,1 0 0 0 0,0 0 1 0 0,0 1-1 0 0,-1-1 0 0 0,1 0 1 0 0,0 0-1 0 0,-1 1 0 0 0,1-1 1 0 0,-1 0-1 0 0,1 0 1 0 0,0 0-1 0 0,-1 0 0 0 0,1 0 1 0 0,0 0-1 0 0,-1 0 0 0 0,1 0 1 0 0,-1 0-1 0 0,1 0 0 0 0,0 0 1 0 0,-1 0-1 0 0,1 0 0 0 0,0 0 1 0 0,-1 0-1 0 0,1 0 1 0 0,-1 0-1 0 0,1 0 0 0 0,0 0 1 0 0,-1 0-1 0 0,1-1 0 0 0,0 1 1 0 0,-1 0-1 0 0,0-1-3 0 0,0 0 0 0 0,0 0-1 0 0,0 0 1 0 0,0 0 0 0 0,0 0-1 0 0,0 0 1 0 0,0 0 0 0 0,0 0 0 0 0,1-1-1 0 0,-1 1 1 0 0,0 0 0 0 0,1 0 0 0 0,-1-1-1 0 0,1 1 1 0 0,0 0 0 0 0,-1-1 0 0 0,1 1-1 0 0,0-3 1 0 0,-3-23 476 0 0,3 3-1030 0 0,2 1 0 0 0,0-1 0 0 0,2 1 0 0 0,0 0 1 0 0,12-33-1 0 0,7 1-3828 0 0,7 6-3457 0 0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6:06.0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193 59 16 0 0,'-55'-56'18708'0'0,"55"53"-17637"0"0,5 3-586 0 0,7 4-241 0 0,-2 3-158 0 0,-1 0 1 0 0,0 1 0 0 0,0 0-1 0 0,-1 1 1 0 0,0 0-1 0 0,-1 0 1 0 0,11 18-1 0 0,37 75-277 0 0,-53-97 181 0 0,22 45-41 0 0,-2 2 0 0 0,-2 0 1 0 0,-3 1-1 0 0,-2 1 1 0 0,9 57-1 0 0,-20-78 374 0 0,-1 1 0 0 0,-1 0 1 0 0,-2 0-1 0 0,-1 0 0 0 0,-2-1 0 0 0,-1 1 0 0 0,-2-1 1 0 0,-1 0-1 0 0,-18 52 0 0 0,9-43 60 0 0,-2 0-1 0 0,-2-2 1 0 0,-1 0-1 0 0,-2-1 1 0 0,-2-2 0 0 0,-1 0-1 0 0,-2-2 1 0 0,-2-1 0 0 0,-58 53-1 0 0,42-54-5331 0 0,13-15-6457 0 0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6:09.2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79 268 0 0,'-10'-4'19036'0'0,"45"-3"-19097"0"0,1 2 0 0 0,-1 1 0 0 0,66 3 0 0 0,-96 1 47 0 0,201-15-445 0 0,-6 0 43 0 0,-154 14-1297 0 0,72-12 0 0 0,-43 3-267 0 0,-73 10 1767 0 0,31-3-4105 0 0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6:09.7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96 164 0 0,'-7'-22'3953'0'0,"1"0"-1"0"0,-4-28 1 0 0,10 48-3080 0 0,7 46 700 0 0,79 329 3124 0 0,-18-85-2651 0 0,-39-176-1174 0 0,-20-90-78 0 0,-6-17-1864 0 0,-8-41-11766 0 0,4 20 6269 0 0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6:10.2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25 348 0 0,'-20'-25'10774'0'0,"24"51"-7408"0"0,7 57-2267 0 0,78 328 1555 0 0,-56-273-2443 0 0,-9-34-1073 0 0,-24-89-2144 0 0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6:11.1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90 1624 0 0,'2'-20'15148'0'0,"20"14"-14976"0"0,0 1 1 0 0,0 1-1 0 0,0 1 0 0 0,0 2 0 0 0,27 0 1 0 0,-2-1-121 0 0,233-10 17 0 0,151-9 1354 0 0,-289 12 1128 0 0,-140 9-2494 0 0,1 0-20 0 0,78-5 105 0 0,-78 5 173 0 0,5 1 864 0 0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6:11.7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1 112 288 0 0,'0'-3'879'0'0,"2"-97"11781"0"0,-4 91-10270 0 0,5 67-444 0 0,3-1-1 0 0,20 82 0 0 0,-14-80-1204 0 0,124 598 5962 0 0,-86-434-4308 0 0,8 38-1520 0 0,-47-214-875 0 0,-3-19-5735 0 0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6:12.9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18 249 536 0 0,'0'0'1181'0'0,"-14"-31"4023"0"0,12 13-3408 0 0,1 1 1 0 0,0-1-1 0 0,2 0 0 0 0,0 1 0 0 0,0-1 0 0 0,6-21 1 0 0,-5 25-873 0 0,4-40 4715 0 0,-6 52-4931 0 0,12 0-509 0 0,148 89-112 0 0,-56-26-177 0 0,234 126-14 0 0,-116-57 189 0 0,-132-74 51 0 0,97 54-32 0 0,-154-94-148 0 0,47 31 1 0 0,-78-46 55 0 0,1 3-60 0 0,-7 4 46 0 0,-11 9 1 0 0,-25 15 11 0 0,-73 44-1 0 0,24-17 11 0 0,-335 291 344 0 0,266-220-149 0 0,121-100-315 0 0,35-29 56 0 0,-7 9-74 0 0,-31 21 101 0 0,16-11-283 0 0,17-15-415 0 0,6-5 328 0 0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6:13.3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0 4 0 0,'0'0'2579'0'0,"-16"4"2131"0"0,14-3-4670 0 0,-17 5 2638 0 0,19-6-2580 0 0,0 0 0 0 0,-1 1 0 0 0,1-1-1 0 0,0 0 1 0 0,-1 0 0 0 0,1 0 0 0 0,0 0 0 0 0,0 1 0 0 0,-1-1 0 0 0,1 0 0 0 0,0 0 0 0 0,0 0 0 0 0,-1 1 0 0 0,1-1 0 0 0,0 0 0 0 0,0 0 0 0 0,0 1 0 0 0,-1-1 0 0 0,1 0-1 0 0,0 1 1 0 0,0-1 0 0 0,0 0 0 0 0,0 1 0 0 0,0-1 0 0 0,0 0 0 0 0,0 1 0 0 0,-1-1 0 0 0,1 0 0 0 0,0 1 0 0 0,0-1 0 0 0,0 0 0 0 0,1 1 0 0 0,-1-1 0 0 0,0 0 0 0 0,0 1-1 0 0,0-1 1 0 0,0 0 0 0 0,0 0 0 0 0,0 1 0 0 0,0-1 0 0 0,0 0 0 0 0,1 1 0 0 0,-1-1 0 0 0,0 0 0 0 0,0 0 0 0 0,0 1 0 0 0,1-1 0 0 0,-1 0 0 0 0,0 0 0 0 0,0 1 0 0 0,1-1-1 0 0,1 1 733 0 0,99-9 651 0 0,-48 2-4098 0 0,2 3-5801 0 0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6:13.7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34 380 0 0,'-6'18'16961'0'0,"9"-14"-16219"0"0,-2-4-444 0 0,48-11 511 0 0,42-7-2919 0 0,-30 7-1336 0 0,-3-5-4396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1:29.4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143 20 1140 0 0,'19'-19'12540'0'0,"-43"65"-11750"0"0,-38 57-1 0 0,28-50-841 0 0,18-26-516 0 0,-10 16-731 0 0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6:14.1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 58 580 0 0,'-31'-22'10846'0'0,"-6"-13"-647"0"0,36 35-10194 0 0,1 0-1 0 0,-1 0 1 0 0,1 0-1 0 0,-1 1 0 0 0,1-1 1 0 0,-1 0-1 0 0,0 1 1 0 0,1-1-1 0 0,-1 0 0 0 0,1 1 1 0 0,-1-1-1 0 0,1 0 1 0 0,0 1-1 0 0,-1-1 0 0 0,1 1 1 0 0,-1-1-1 0 0,1 1 1 0 0,0-1-1 0 0,-1 1 1 0 0,1-1-1 0 0,0 1 0 0 0,0 0 1 0 0,0-1-1 0 0,-1 1 1 0 0,1-1-1 0 0,0 1 0 0 0,0 0 1 0 0,0-1-1 0 0,0 1 1 0 0,0-1-1 0 0,0 2 1 0 0,-1 23 76 0 0,1-20-77 0 0,4 47 39 0 0,1-1 0 0 0,3 0 0 0 0,19 70 0 0 0,5 24-7064 0 0,-31-141 6353 0 0,0-1-622 0 0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6:14.6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672 18 1200 0 0,'0'0'5782'0'0,"-12"-6"-2179"0"0,-1 3-2528 0 0,-1 0 0 0 0,0 1 1 0 0,-25-1-1 0 0,-92 8-19 0 0,84-2-576 0 0,-278 21 1865 0 0,282-18-2061 0 0,40-6-216 0 0,1 1 0 0 0,0-1 0 0 0,0 1 0 0 0,0-1 0 0 0,0 1 0 0 0,-1 0-1 0 0,1 0 1 0 0,0 0 0 0 0,1 0 0 0 0,-1 0 0 0 0,0 1 0 0 0,0-1 0 0 0,0 1 0 0 0,-1 1 0 0 0,2-2 165 0 0,1 5-42 0 0,1 0 0 0 0,0-1 0 0 0,0 0 0 0 0,0 1 0 0 0,4 9 0 0 0,47 167 496 0 0,-24-72-158 0 0,36 132-81 0 0,-62-233-4446 0 0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6:14.9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75 908 0 0,'-57'4'18761'0'0,"83"-12"-18590"0"0,0 2 0 0 0,1 0-1 0 0,46-3 1 0 0,-11 1-603 0 0,25-7-845 0 0,30-4-2285 0 0,-42 11-3213 0 0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6:15.3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 2648 0 0,'-12'15'11476'0'0,"13"-15"-11400"0"0,19 3 845 0 0,31-6-2385 0 0,-10 1-445 0 0,-11 1-3452 0 0,-2-1 1378 0 0</inkml:trace>
  <inkml:trace contextRef="#ctx0" brushRef="#br0" timeOffset="1">115 111 1404 0 0,'-23'16'6730'0'0,"23"-16"-6681"0"0,0 0 0 0 0,0 0 0 0 0,0 0 0 0 0,0 0 0 0 0,0 1 0 0 0,0-1 0 0 0,0 0 0 0 0,0 0 0 0 0,0 0 0 0 0,-1 3 1224 0 0,1-3-1224 0 0,-1 0 0 0 0,1 0 0 0 0,0 0 0 0 0,0 0 0 0 0,0 0-1 0 0,0 0 1 0 0,0 0 0 0 0,0 0 0 0 0,-1 0 0 0 0,1 0 0 0 0,0 0 0 0 0,0 0 0 0 0,18 3 632 0 0,29-4-1309 0 0,34-9-4590 0 0,-56 6 2254 0 0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6:15.9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10 203 1952 0 0,'-10'-33'12842'0'0,"10"32"-12776"0"0,0 0 1 0 0,0 0-1 0 0,0 0 0 0 0,0 1 1 0 0,0-1-1 0 0,0 0 0 0 0,1 0 1 0 0,-1 0-1 0 0,0 0 0 0 0,0 1 0 0 0,1-1 1 0 0,-1 0-1 0 0,0 0 0 0 0,1 1 1 0 0,-1-1-1 0 0,1 0 0 0 0,-1 1 1 0 0,1-1-1 0 0,-1 1 0 0 0,1-1 1 0 0,0 0-1 0 0,-1 1 0 0 0,2-1 0 0 0,25-12 567 0 0,41-2-567 0 0,-50 12 74 0 0,661-112-2019 0 0,-642 110-455 0 0,-33 5 963 0 0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6:18.3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176 1233 1396 0 0,'0'0'13967'0'0,"-1"-13"-12528"0"0,-72-419 1163 0 0,11 155-2055 0 0,41 195-443 0 0,9 39 412 0 0,12 41-419 0 0,-1 2-70 0 0,1 0-1 0 0,-1-1 1 0 0,1 1 0 0 0,0 0-1 0 0,-1-1 1 0 0,1 1 0 0 0,-1 0-1 0 0,1-1 1 0 0,0 1 0 0 0,-1-1-1 0 0,1 1 1 0 0,0-1 0 0 0,0 1 0 0 0,-1-1-1 0 0,1 1 1 0 0,0-1 0 0 0,0 1-1 0 0,0-1 1 0 0,0 1 0 0 0,0-1-1 0 0,0 0 1 0 0,-1 1 0 0 0,1-1-1 0 0,0 1 1 0 0,1-1 0 0 0,-1 1-1 0 0,0-1 1 0 0,0 1 0 0 0,0-1 0 0 0,0 1-1 0 0,0-1 1 0 0,0 0 0 0 0,1 1-1 0 0,-1-1 1 0 0,1 0 0 0 0,5-18 1330 0 0,-4 18-1286 0 0,35 1 365 0 0,40-4-187 0 0,0-4 1 0 0,146-34-1 0 0,-204 38-220 0 0,104-20-39 0 0,54-12-197 0 0,-175 35 202 0 0,44-7 121 0 0,-45 8-105 0 0,-1 0 0 0 0,1 0 0 0 0,-1 0 0 0 0,0 0 0 0 0,1 0 0 0 0,-1 0 0 0 0,1 0 0 0 0,-1 0 0 0 0,1 0 0 0 0,-1 0 0 0 0,1 0 0 0 0,-1 0 0 0 0,0 0 0 0 0,1 0 0 0 0,-1 0 0 0 0,1 0 0 0 0,-1 0 0 0 0,1 0 0 0 0,-1-1 0 0 0,0 1 0 0 0,1 0 0 0 0,-1 0 0 0 0,0-1 0 0 0,1 1 0 0 0,-1 0 0 0 0,1 0 0 0 0,-1-1 0 0 0,0 1 0 0 0,0 0 0 0 0,1-1 0 0 0,-1 1 0 0 0,0 0 0 0 0,0-1 0 0 0,1 1 0 0 0,-1-1 0 0 0,0 1 0 0 0,0 0 0 0 0,1-2 0 0 0,10-15 74 0 0,3-11-31 0 0,1 1 1 0 0,36-49-1 0 0,-12 15 239 0 0,-38 59-304 0 0,1 3 25 0 0,0 0 1 0 0,0-1-1 0 0,0 1 0 0 0,1 0 1 0 0,-1 0-1 0 0,0 1 0 0 0,-1-1 1 0 0,1 0-1 0 0,0 1 0 0 0,0-1 1 0 0,0 1-1 0 0,-1-1 0 0 0,1 1 1 0 0,-1 0-1 0 0,1 0 1 0 0,-1-1-1 0 0,0 1 0 0 0,0 0 1 0 0,0 0-1 0 0,0 0 0 0 0,0 1 1 0 0,1 1-1 0 0,18 55 168 0 0,-18-55-145 0 0,41 140 698 0 0,66 145 1 0 0,-96-270 472 0 0,-12-18-1181 0 0,-1-1 0 0 0,1 0-1 0 0,-1 1 1 0 0,1-1-1 0 0,-1 0 1 0 0,1 0 0 0 0,-1 1-1 0 0,1-1 1 0 0,-1 0 0 0 0,1 0-1 0 0,-1 0 1 0 0,1 0-1 0 0,-1 0 1 0 0,1 0 0 0 0,-1 0-1 0 0,1 0 1 0 0,0 0 0 0 0,-1 0-1 0 0,1 0 1 0 0,-1 0 0 0 0,1 0-1 0 0,-1 0 1 0 0,1-1-1 0 0,2 0-1 0 0,-1-1 0 0 0,1 0-1 0 0,-1 0 1 0 0,1 0 0 0 0,-1-1-1 0 0,0 1 1 0 0,0-1-1 0 0,0 1 1 0 0,-1-1 0 0 0,3-3-1 0 0,46-78 595 0 0,69-156 0 0 0,-119 239-635 0 0,1 0 0 0 0,-1 0 1 0 0,0 0-1 0 0,0 1 0 0 0,1-1 1 0 0,-1 0-1 0 0,0 0 0 0 0,1 1 1 0 0,-1-1-1 0 0,1 0 0 0 0,-1 1 1 0 0,1-1-1 0 0,-1 1 0 0 0,1-1 1 0 0,0 0-1 0 0,-1 1 0 0 0,1-1 1 0 0,0 1-1 0 0,-1 0 0 0 0,1-1 1 0 0,0 1-1 0 0,-1-1 0 0 0,1 1 1 0 0,1 0-1 0 0,-1 0 14 0 0,0 0-1 0 0,0 0 1 0 0,-1 1 0 0 0,1-1-1 0 0,0 0 1 0 0,0 1 0 0 0,-1-1-1 0 0,1 1 1 0 0,0-1 0 0 0,-1 1-1 0 0,1-1 1 0 0,0 1 0 0 0,-1-1-1 0 0,1 1 1 0 0,-1 0-1 0 0,1-1 1 0 0,-1 1 0 0 0,2 1-1 0 0,17 44 195 0 0,-16-39-225 0 0,42 117 82 0 0,41 97 116 0 0,-46-140 364 0 0,-40-81-528 0 0,0 1 0 0 0,1-1 0 0 0,-1 0 0 0 0,0 1 0 0 0,1-1 1 0 0,-1 1-1 0 0,0-1 0 0 0,1 1 0 0 0,-1-1 0 0 0,1 0 0 0 0,-1 1 0 0 0,1-1 0 0 0,-1 0 0 0 0,1 1 0 0 0,-1-1 0 0 0,1 0 0 0 0,-1 0 0 0 0,1 0 0 0 0,-1 1 0 0 0,1-1 0 0 0,-1 0 1 0 0,1 0-1 0 0,-1 0 0 0 0,1 0 0 0 0,-1 0 0 0 0,1 0 0 0 0,0 0 0 0 0,-1 0 0 0 0,1 0 0 0 0,-1 0 0 0 0,1 0 0 0 0,-1 0 0 0 0,1-1 0 0 0,-1 1 0 0 0,1 0 0 0 0,-1 0 0 0 0,1 0 0 0 0,-1-1 1 0 0,1 1-1 0 0,-1 0 0 0 0,1-1 0 0 0,-1 1 0 0 0,1 0 0 0 0,-1-1 0 0 0,0 1 0 0 0,1-1 0 0 0,-1 1 0 0 0,0-1 0 0 0,1 1 0 0 0,-1-1 0 0 0,15-24-68 0 0,-1-8-111 0 0,13-55 0 0 0,-18 56 103 0 0,24-57 0 0 0,-30 82-43 0 0,-3 6 108 0 0,0 0 0 0 0,1 0 0 0 0,-1-1 0 0 0,0 1 0 0 0,1 0 0 0 0,-1 0 0 0 0,1 0 0 0 0,-1 0 0 0 0,1 0 0 0 0,0 0 0 0 0,-1 1 0 0 0,1-1 0 0 0,0 0 0 0 0,-1 0 0 0 0,1 0 0 0 0,0 1 0 0 0,0-1 0 0 0,0 0 0 0 0,0 1 0 0 0,0-1 0 0 0,0 1 0 0 0,0-1 0 0 0,0 1 0 0 0,0-1 0 0 0,0 1 0 0 0,0 0 0 0 0,0-1 0 0 0,0 1 0 0 0,1 0 0 0 0,-1 0 0 0 0,0 0 0 0 0,0 0 0 0 0,0 0 0 0 0,0 0 0 0 0,0 0 0 0 0,0 0 0 0 0,0 1 0 0 0,2-1 0 0 0,14 3 41 0 0,2 0 4 0 0,-1-1-1 0 0,0-1 0 0 0,23-1 0 0 0,35-5-206 0 0,0-2 0 0 0,97-23 0 0 0,-170 30 154 0 0,34-6-247 0 0,-34 6 225 0 0,-1 1-13 0 0,0-1 49 0 0,-1 1 1 0 0,1-1-1 0 0,-1 1 1 0 0,1-1-1 0 0,-1 1 0 0 0,1 0 1 0 0,-1 0-1 0 0,1 0 0 0 0,-1 0 1 0 0,0 0-1 0 0,0 0 1 0 0,3 2-1 0 0,3 18 51 0 0,-1 0 0 0 0,-1 0-1 0 0,0 0 1 0 0,-2 1 0 0 0,2 42 0 0 0,1 5 97 0 0,60 356 487 0 0,-4-154 54 0 0,-59-255-662 0 0,9 24 32 0 0,-11-34-34 0 0,-2-3-17 0 0,6 12 55 0 0,4 15-66 0 0,-7-17-122 0 0,-2-12 100 0 0,6 36-912 0 0,-6-36 946 0 0,2-13-4052 0 0,-2 4 3122 0 0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6:18.8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38 152 0 0,'0'0'13113'0'0,"11"-8"-11834"0"0,20 2-997 0 0,0 0 1 0 0,0 2-1 0 0,58 0 0 0 0,-34 3-390 0 0,31-3 239 0 0,-83 4 25 0 0,18-2 351 0 0,-13 1-450 0 0,5-1-1003 0 0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6:19.4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23 121 1028 0 0,'-7'-10'6581'0'0,"5"5"-5082"0"0,-1-1-1 0 0,1 1 1 0 0,0-1-1 0 0,1 1 1 0 0,-1-1 0 0 0,1 0-1 0 0,-1-10 1 0 0,1-6 702 0 0,1 20-1485 0 0,9 35-651 0 0,8 85 244 0 0,34 117 1 0 0,-45-210-179 0 0,-5-18 38 0 0,0-1 1 0 0,0 1 0 0 0,1-1 0 0 0,0 0 0 0 0,0 1 0 0 0,0-1-1 0 0,1 0 1 0 0,0 0 0 0 0,0-1 0 0 0,6 8 0 0 0,-8-12-143 0 0,0 0 0 0 0,1 0 1 0 0,-1 0-1 0 0,1 0 1 0 0,0-1-1 0 0,-1 1 1 0 0,1-1-1 0 0,-1 1 0 0 0,1-1 1 0 0,0 0-1 0 0,-1 1 1 0 0,1-1-1 0 0,0 0 1 0 0,-1 0-1 0 0,1 0 0 0 0,0 0 1 0 0,-1-1-1 0 0,1 1 1 0 0,0 0-1 0 0,-1-1 1 0 0,1 1-1 0 0,0-1 0 0 0,-1 1 1 0 0,1-1-1 0 0,-1 0 1 0 0,1 0-1 0 0,-1 0 0 0 0,1 0 1 0 0,-1 0-1 0 0,0 0 1 0 0,2-1-1 0 0,6-6-30 0 0,0 0-1 0 0,-1 0 1 0 0,10-13-1 0 0,-13 16 9 0 0,9-12 207 0 0,0-2-1 0 0,-1 0 1 0 0,0 0-1 0 0,-2-1 1 0 0,0-1-1 0 0,-1 0 1 0 0,-2 0-1 0 0,0-1 1 0 0,-1 0-1 0 0,-1 0 1 0 0,-1-1-1 0 0,-1 0 1 0 0,1-38-1 0 0,-5 53-189 0 0,0 0 1 0 0,-1 1-1 0 0,0-1 0 0 0,0 0 0 0 0,-1 1 0 0 0,0-1 0 0 0,0 1 0 0 0,-5-11 1 0 0,5 14-45 0 0,0 0 1 0 0,-1 0 0 0 0,1 1 0 0 0,-1-1 0 0 0,0 1-1 0 0,0-1 1 0 0,0 1 0 0 0,0 0 0 0 0,0 0 0 0 0,-1 0-1 0 0,0 0 1 0 0,1 1 0 0 0,-1 0 0 0 0,0 0 0 0 0,-4-2-1 0 0,6 3 6 0 0,1 1 0 0 0,-1-1 0 0 0,1 1 0 0 0,-1-1 0 0 0,1 1-1 0 0,-1 0 1 0 0,1 0 0 0 0,-1 0 0 0 0,1 0 0 0 0,-1 0 0 0 0,1 0 0 0 0,-1 0 0 0 0,1 0-1 0 0,-1 1 1 0 0,1-1 0 0 0,-1 0 0 0 0,1 1 0 0 0,0 0 0 0 0,-1-1 0 0 0,1 1-1 0 0,0 0 1 0 0,-1-1 0 0 0,1 1 0 0 0,0 0 0 0 0,0 0 0 0 0,0 0 0 0 0,-1 0 0 0 0,1 0-1 0 0,0 0 1 0 0,1 1 0 0 0,-1-1 0 0 0,0 0 0 0 0,0 1 0 0 0,0-1 0 0 0,0 2-1 0 0,-1 1-69 0 0,0-1-1 0 0,1 1 0 0 0,0 0 0 0 0,-1 0 0 0 0,1 0 0 0 0,1 1 1 0 0,-1-1-1 0 0,1 0 0 0 0,-1 0 0 0 0,1 7 0 0 0,2-2-18 0 0,0 0-1 0 0,0 0 0 0 0,1-1 1 0 0,0 1-1 0 0,0-1 1 0 0,1 0-1 0 0,0 0 0 0 0,0 0 1 0 0,1 0-1 0 0,0-1 1 0 0,1 0-1 0 0,7 8 0 0 0,-10-11-25 0 0,1-1 0 0 0,-1 1 1 0 0,1-1-1 0 0,0 0 0 0 0,0-1 0 0 0,0 1 0 0 0,0-1 0 0 0,0 1 0 0 0,1-1 0 0 0,-1 0 0 0 0,1-1 0 0 0,-1 1 0 0 0,1-1 0 0 0,0 0 0 0 0,-1 0 0 0 0,1 0 0 0 0,0-1 0 0 0,0 0 0 0 0,0 0 0 0 0,-1 0 0 0 0,1 0 0 0 0,0-1 0 0 0,0 0 0 0 0,6-2 0 0 0,55-24-5210 0 0,-25 2-3918 0 0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6:19.8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0 1540 0 0,'-13'25'23371'0'0,"10"-20"-21972"0"0,-4 8-4576 0 0,3-3 3228 0 0,1 0 0 0 0,0 0 0 0 0,0 0 0 0 0,0 1 1 0 0,2-1-1 0 0,-1 1 0 0 0,1-1 0 0 0,1 12 0 0 0,0-17-92 0 0,0-1 0 0 0,1 1 1 0 0,-1-1-1 0 0,1 1 0 0 0,0-1 0 0 0,1 1 0 0 0,-1-1 0 0 0,1 0 0 0 0,0 0 0 0 0,0 1 0 0 0,0-1 0 0 0,1-1 0 0 0,-1 1 1 0 0,1 0-1 0 0,0 0 0 0 0,0-1 0 0 0,0 0 0 0 0,1 0 0 0 0,-1 0 0 0 0,1 0 0 0 0,-1 0 0 0 0,1-1 0 0 0,8 5 0 0 0,-9-6-11 0 0,0 1 0 0 0,0-1-1 0 0,0 0 1 0 0,0 0-1 0 0,0 0 1 0 0,1 0-1 0 0,-1 0 1 0 0,1-1 0 0 0,-1 1-1 0 0,0-1 1 0 0,1 0-1 0 0,-1 0 1 0 0,1 0-1 0 0,-1-1 1 0 0,0 1 0 0 0,1-1-1 0 0,-1 0 1 0 0,0 0-1 0 0,1 0 1 0 0,-1 0-1 0 0,0 0 1 0 0,0-1 0 0 0,0 1-1 0 0,0-1 1 0 0,0 0-1 0 0,0 0 1 0 0,-1 0-1 0 0,1 0 1 0 0,-1-1 0 0 0,1 1-1 0 0,-1-1 1 0 0,0 0-1 0 0,0 1 1 0 0,0-1-1 0 0,0 0 1 0 0,2-5 0 0 0,0 0 203 0 0,0 0 0 0 0,-1 0 1 0 0,0-1-1 0 0,0 1 1 0 0,-1-1-1 0 0,0 0 1 0 0,0 0-1 0 0,-1 0 1 0 0,0 0-1 0 0,-1 0 1 0 0,0 0-1 0 0,-1 0 1 0 0,-1-9-1 0 0,2 15-101 0 0,-1-1-1 0 0,1 1 1 0 0,-1 0-1 0 0,0 0 1 0 0,-1-1-1 0 0,1 1 1 0 0,0 0-1 0 0,-1 0 1 0 0,0 0-1 0 0,1 1 1 0 0,-1-1-1 0 0,0 0 1 0 0,0 1-1 0 0,-1-1 1 0 0,1 1-1 0 0,-1 0 1 0 0,1-1 0 0 0,-1 1-1 0 0,0 0 1 0 0,1 1-1 0 0,-1-1 1 0 0,0 0-1 0 0,0 1 1 0 0,-1 0-1 0 0,1 0 1 0 0,-5-2-1 0 0,4 3-422 0 0,0-1-1 0 0,0 1 0 0 0,-1 0 1 0 0,1 0-1 0 0,0 0 0 0 0,-1 0 1 0 0,1 1-1 0 0,-7 2 0 0 0,5-2-996 0 0,1 1 0 0 0,-1 0-1 0 0,1 1 1 0 0,-1 0-1 0 0,1-1 1 0 0,-8 7 0 0 0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6:20.9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109 134 1768 0 0,'8'-47'9234'0'0,"-8"40"-8854"0"0,0 1 0 0 0,1-1 1 0 0,0 0-1 0 0,0 1 1 0 0,3-10-1 0 0,-3 15 161 0 0,-1-1-258 0 0,0 0 0 0 0,0 0-1 0 0,0 0 1 0 0,0 0 0 0 0,0 0-1 0 0,0 0 1 0 0,-1 0 0 0 0,1 0-1 0 0,-1 0 1 0 0,1 0 0 0 0,-1 0 0 0 0,0 0-1 0 0,-1-3 1 0 0,-1 4-288 0 0,1 0-1 0 0,0 0 1 0 0,0 1-1 0 0,0-1 1 0 0,0 0-1 0 0,-1 1 1 0 0,1 0-1 0 0,0 0 1 0 0,0 0-1 0 0,-1 0 1 0 0,1 0 0 0 0,0 0-1 0 0,0 0 1 0 0,-1 1-1 0 0,1-1 1 0 0,0 1-1 0 0,0-1 1 0 0,0 1-1 0 0,-3 1 1 0 0,1 0 0 0 0,0 1 0 0 0,-1 0 0 0 0,1-1 0 0 0,0 1 0 0 0,1 1-1 0 0,-1-1 1 0 0,0 0 0 0 0,1 1 0 0 0,-3 4 0 0 0,3-5 4 0 0,0 1 0 0 0,1-1 1 0 0,-1 1-1 0 0,1 0 0 0 0,0-1 0 0 0,0 1 0 0 0,0 0 0 0 0,1 0 0 0 0,-1 0 1 0 0,1 0-1 0 0,0 1 0 0 0,0-1 0 0 0,1 0 0 0 0,-1 0 0 0 0,1 1 1 0 0,0-1-1 0 0,0 0 0 0 0,0 1 0 0 0,1-1 0 0 0,-1 0 0 0 0,1 0 0 0 0,3 8 1 0 0,-2-9-24 0 0,0-1 1 0 0,0 0-1 0 0,0 0 1 0 0,1 0-1 0 0,-1 0 1 0 0,1 0-1 0 0,-1 0 1 0 0,1-1-1 0 0,0 1 1 0 0,-1-1-1 0 0,1 0 1 0 0,0 0 0 0 0,0 0-1 0 0,0 0 1 0 0,0-1-1 0 0,0 1 1 0 0,0-1-1 0 0,1 1 1 0 0,-1-1-1 0 0,0 0 1 0 0,0 0-1 0 0,0-1 1 0 0,0 1-1 0 0,0-1 1 0 0,0 1 0 0 0,0-1-1 0 0,0 0 1 0 0,4-2-1 0 0,-4 3 34 0 0,0-1 1 0 0,0 0-1 0 0,0 0 0 0 0,0-1 1 0 0,-1 1-1 0 0,1 0 0 0 0,0-1 0 0 0,0 0 1 0 0,-1 1-1 0 0,1-1 0 0 0,-1 0 0 0 0,0-1 1 0 0,1 1-1 0 0,-1 0 0 0 0,0 0 1 0 0,0-1-1 0 0,-1 0 0 0 0,1 1 0 0 0,0-1 1 0 0,-1 0-1 0 0,0 0 0 0 0,1 1 1 0 0,-1-1-1 0 0,0 0 0 0 0,-1 0 0 0 0,1-1 1 0 0,0 1-1 0 0,-1 0 0 0 0,0-5 1 0 0,0 5-15 0 0,0 1 0 0 0,0 0 1 0 0,-1 0-1 0 0,1 0 0 0 0,-1 0 1 0 0,1 1-1 0 0,-1-1 1 0 0,0 0-1 0 0,0 0 0 0 0,0 0 1 0 0,0 0-1 0 0,0 1 1 0 0,0-1-1 0 0,-1 0 0 0 0,1 1 1 0 0,-1-1-1 0 0,1 1 0 0 0,-1 0 1 0 0,1-1-1 0 0,-1 1 1 0 0,0 0-1 0 0,1 0 0 0 0,-1 0 1 0 0,0 0-1 0 0,0 0 0 0 0,0 1 1 0 0,0-1-1 0 0,0 0 1 0 0,0 1-1 0 0,0 0 0 0 0,0-1 1 0 0,0 1-1 0 0,0 0 0 0 0,0 0 1 0 0,0 0-1 0 0,-3 1 1 0 0,0-1-338 0 0,0 1 1 0 0,0 0-1 0 0,0 0 1 0 0,0 1-1 0 0,0 0 1 0 0,0-1 0 0 0,1 2-1 0 0,-9 4 1 0 0,-20 18-5889 0 0,20-11 828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0:02.6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656 425 2216 0 0,'0'0'11384'0'0,"14"-16"-8205"0"0,-12 3-3072 0 0,0 0 0 0 0,-1 0 1 0 0,-1 0-1 0 0,0 0 0 0 0,0 0 0 0 0,-2 0 1 0 0,0 0-1 0 0,0 1 0 0 0,-6-17 0 0 0,5 19 154 0 0,-2 0 1 0 0,1 0-1 0 0,-1 1 0 0 0,-1 0 0 0 0,0 0 0 0 0,0 0 0 0 0,-1 1 1 0 0,0 0-1 0 0,0 0 0 0 0,-1 1 0 0 0,-16-13 0 0 0,11 10-172 0 0,0 2-1 0 0,0-1 1 0 0,-1 2 0 0 0,-1 0-1 0 0,1 0 1 0 0,-1 2-1 0 0,0 0 1 0 0,0 0-1 0 0,0 1 1 0 0,-1 1 0 0 0,1 1-1 0 0,-1 0 1 0 0,0 1-1 0 0,0 1 1 0 0,0 0-1 0 0,1 1 1 0 0,-1 1 0 0 0,0 0-1 0 0,1 1 1 0 0,-1 1-1 0 0,1 1 1 0 0,0 0-1 0 0,0 0 1 0 0,1 2 0 0 0,0 0-1 0 0,-26 17 1 0 0,27-16-71 0 0,1 2-1 0 0,1-1 1 0 0,0 1 0 0 0,0 1 0 0 0,1 0-1 0 0,0 0 1 0 0,1 1 0 0 0,0 0-1 0 0,1 1 1 0 0,-12 23 0 0 0,16-26-36 0 0,0 0 0 0 0,1 0-1 0 0,0 0 1 0 0,1 0 0 0 0,0 1 0 0 0,1-1-1 0 0,0 1 1 0 0,0-1 0 0 0,1 1 0 0 0,0-1-1 0 0,1 0 1 0 0,1 1 0 0 0,-1-1 0 0 0,2 1 0 0 0,-1-1-1 0 0,6 12 1 0 0,-4-12-42 0 0,1 1 0 0 0,0-1-1 0 0,0 0 1 0 0,1 0 0 0 0,1-1 0 0 0,0 0-1 0 0,0 0 1 0 0,0 0 0 0 0,1-1-1 0 0,1 0 1 0 0,-1-1 0 0 0,1 0 0 0 0,17 10-1 0 0,-19-13 27 0 0,-1 0 0 0 0,1-1 0 0 0,0-1-1 0 0,1 1 1 0 0,-1-1 0 0 0,0 0 0 0 0,1-1-1 0 0,-1 1 1 0 0,1-2 0 0 0,-1 1 0 0 0,1-1-1 0 0,0 0 1 0 0,-1 0 0 0 0,1-1-1 0 0,-1 0 1 0 0,1-1 0 0 0,-1 0 0 0 0,1 0-1 0 0,-1 0 1 0 0,0-1 0 0 0,10-5 0 0 0,1-2 123 0 0,-1-2 0 0 0,0 1 0 0 0,-1-2 0 0 0,-1 0 0 0 0,0-1 1 0 0,0 0-1 0 0,-2-2 0 0 0,13-16 0 0 0,-5 3 109 0 0,-2-1 0 0 0,-1 0 0 0 0,24-57 0 0 0,-41 84-216 0 0,0 40-501 0 0,2 0 57 0 0,1-1 1 0 0,2 1-1 0 0,2-1 0 0 0,1 0 1 0 0,2-1-1 0 0,28 64 0 0 0,-38-97 526 0 0,1 1-1 0 0,-1 0 1 0 0,1 0-1 0 0,-1-1 1 0 0,1 1-1 0 0,0-1 0 0 0,0 1 1 0 0,0-1-1 0 0,0 0 1 0 0,0 0-1 0 0,0 0 0 0 0,1 0 1 0 0,2 2-1 0 0,-4-4-26 0 0,1 1 0 0 0,-1 0 0 0 0,1-1-1 0 0,-1 0 1 0 0,1 1 0 0 0,-1-1 0 0 0,1 0-1 0 0,-1 0 1 0 0,1 0 0 0 0,-1 0 0 0 0,1 0 0 0 0,-1 0-1 0 0,1 0 1 0 0,-1 0 0 0 0,1-1 0 0 0,-1 1-1 0 0,1 0 1 0 0,2-2 0 0 0,2-2 25 0 0,0 0 0 0 0,0 0 0 0 0,0-1 0 0 0,0 1-1 0 0,-1-1 1 0 0,0-1 0 0 0,0 1 0 0 0,0-1 0 0 0,3-6 0 0 0,79-123-8 0 0,-4 4-146 0 0,-68 112 40 0 0,0 0 0 0 0,1 0 0 0 0,0 2 0 0 0,25-20 1 0 0,-37 34 18 0 0,-1 0 1 0 0,1 1-1 0 0,-1-1 1 0 0,1 1-1 0 0,0 0 1 0 0,0 0-1 0 0,0 0 1 0 0,0 1 0 0 0,0-1-1 0 0,0 1 1 0 0,1 0-1 0 0,-1 0 1 0 0,0 1-1 0 0,1-1 1 0 0,-1 1-1 0 0,0 0 1 0 0,1 0-1 0 0,-1 0 1 0 0,0 1 0 0 0,1-1-1 0 0,-1 1 1 0 0,0 0-1 0 0,1 1 1 0 0,-1-1-1 0 0,0 1 1 0 0,0-1-1 0 0,0 1 1 0 0,0 0-1 0 0,-1 1 1 0 0,1-1 0 0 0,-1 1-1 0 0,1 0 1 0 0,-1-1-1 0 0,0 1 1 0 0,0 1-1 0 0,5 6 1 0 0,9 11-47 0 0,-2 0 1 0 0,0 2-1 0 0,-1-1 0 0 0,-2 2 1 0 0,0 0-1 0 0,11 35 0 0 0,9 49 1244 0 0,-9 1 4859 0 0,-23-136-4454 0 0,3 4-1313 0 0,1-1 0 0 0,0 0 1 0 0,2 1-1 0 0,12-31 0 0 0,45-87-128 0 0,-50 115-547 0 0,1 0 0 0 0,2 1 0 0 0,1 1 0 0 0,1 1 0 0 0,0 0 0 0 0,31-28 0 0 0,-32 36-567 0 0,2 0 0 0 0,0 1-1 0 0,0 1 1 0 0,1 1 0 0 0,1 0 0 0 0,0 2-1 0 0,0 0 1 0 0,36-10 0 0 0,67-8-7013 0 0,-55 18 372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1:36.6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312 76 1540 0 0,'0'0'4269'0'0,"35"-27"1448"0"0,-4-5-101 0 0,-29 29-5258 0 0,-1 1-347 0 0,-4-7 1322 0 0,-8 6-1251 0 0,4 4-86 0 0,-4 0 34 0 0,-1 0 0 0 0,1 0 0 0 0,0 1 0 0 0,0 1 0 0 0,0 0 0 0 0,0 0 0 0 0,0 1 0 0 0,-13 7 0 0 0,0 2 132 0 0,1 1 1 0 0,-27 20 0 0 0,36-23-66 0 0,1 0 0 0 0,0 1 0 0 0,1 1 0 0 0,0 0 0 0 0,0 0 1 0 0,2 1-1 0 0,0 1 0 0 0,0 0 0 0 0,1 0 0 0 0,-9 24 0 0 0,15-32-100 0 0,0 1 1 0 0,0-1-1 0 0,1 1 0 0 0,1-1 0 0 0,-1 1 0 0 0,1 0 0 0 0,0 0 0 0 0,1-1 0 0 0,0 1 0 0 0,0 0 1 0 0,1 0-1 0 0,0 0 0 0 0,0-1 0 0 0,1 1 0 0 0,0 0 0 0 0,0-1 0 0 0,1 1 0 0 0,0-1 0 0 0,0 0 1 0 0,1 0-1 0 0,-1 0 0 0 0,2-1 0 0 0,-1 1 0 0 0,1-1 0 0 0,9 10 0 0 0,-4-6-376 0 0,1-1 0 0 0,-1 0-1 0 0,1-1 1 0 0,1-1 0 0 0,0 1 0 0 0,0-2-1 0 0,0 0 1 0 0,1 0 0 0 0,0-1-1 0 0,16 4 1 0 0,-12-5-1339 0 0,0 0-1 0 0,0-2 1 0 0,0 0-1 0 0,28-1 1 0 0,-7-2-3787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1:29.8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 5 508 0 0,'-20'0'14651'0'0,"25"0"-14257"0"0,280 10 203 0 0,-187-8-950 0 0,-10-1-1841 0 0,119-12 0 0 0,-169 4-4001 0 0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6:21.6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39 272 2068 0 0,'-25'-84'8923'0'0,"11"40"-4282"0"0,21 83-4941 0 0,45 200-1706 0 0,-43-207 1936 0 0,2-1-1 0 0,1 1 1 0 0,1-2 0 0 0,2 0-1 0 0,22 35 1 0 0,-32-58 229 0 0,0 0 1 0 0,1 1-1 0 0,0-2 0 0 0,0 1 1 0 0,0-1-1 0 0,1 0 1 0 0,0 0-1 0 0,0-1 0 0 0,1 1 1 0 0,-1-2-1 0 0,1 1 1 0 0,12 4-1 0 0,-15-7-13 0 0,0-1-1 0 0,1 0 1 0 0,-1 0-1 0 0,1 0 1 0 0,-1 0 0 0 0,1-1-1 0 0,0 0 1 0 0,-1 0-1 0 0,1-1 1 0 0,-1 1 0 0 0,1-1-1 0 0,-1 0 1 0 0,1-1-1 0 0,-1 1 1 0 0,0-1 0 0 0,0 0-1 0 0,1-1 1 0 0,-1 1-1 0 0,-1-1 1 0 0,10-6 0 0 0,-4 0-3 0 0,0 1 1 0 0,-1-1 0 0 0,0-1 0 0 0,-1 1-1 0 0,0-1 1 0 0,0-1 0 0 0,-1 0 0 0 0,0 0-1 0 0,-1 0 1 0 0,-1-1 0 0 0,1 1 0 0 0,-2-2-1 0 0,0 1 1 0 0,5-25 0 0 0,-1-11 101 0 0,-2-1 1 0 0,0-76 0 0 0,-5 103-127 0 0,-1-18 224 0 0,-4-45 1 0 0,2 70-288 0 0,0 0 1 0 0,-1 1 0 0 0,0-1 0 0 0,-1 0-1 0 0,-1 1 1 0 0,-8-17 0 0 0,12 28-61 0 0,0 1 1 0 0,0 0-1 0 0,0 0 1 0 0,-1 0-1 0 0,1 1 0 0 0,0-1 1 0 0,-1 0-1 0 0,1 0 1 0 0,-1 1-1 0 0,0-1 0 0 0,1 1 1 0 0,-1-1-1 0 0,0 1 1 0 0,0 0-1 0 0,0-1 0 0 0,0 1 1 0 0,0 0-1 0 0,-2 0 0 0 0,2 0-14 0 0,0 1 0 0 0,1 0 0 0 0,-1 0 0 0 0,0 0 0 0 0,1 0 0 0 0,-1 1 0 0 0,0-1 0 0 0,1 0 0 0 0,-1 1 0 0 0,0-1-1 0 0,1 1 1 0 0,-1-1 0 0 0,1 1 0 0 0,-1 0 0 0 0,1 0 0 0 0,-1 0 0 0 0,1 0 0 0 0,-3 2 0 0 0,0 1-98 0 0,0 0 1 0 0,0 0 0 0 0,0 1-1 0 0,1 0 1 0 0,-1 0 0 0 0,1 0-1 0 0,0 0 1 0 0,1 0 0 0 0,-1 1 0 0 0,1-1-1 0 0,0 1 1 0 0,-1 8 0 0 0,2-10 4 0 0,0 0 0 0 0,0 1 0 0 0,1-1 0 0 0,-1 1 0 0 0,1-1 0 0 0,1 0 0 0 0,-1 1 0 0 0,0-1 0 0 0,1 1 0 0 0,0-1 0 0 0,0 0 0 0 0,1 1 0 0 0,-1-1 0 0 0,1 0 0 0 0,0 0 0 0 0,0 0 0 0 0,0 0 1 0 0,0 0-1 0 0,1-1 0 0 0,-1 1 0 0 0,1-1 0 0 0,0 1 0 0 0,6 4 0 0 0,-4-5-193 0 0,0 1 1 0 0,1-1-1 0 0,-1 0 1 0 0,1 0-1 0 0,0-1 0 0 0,0 0 1 0 0,0 0-1 0 0,0 0 1 0 0,0-1-1 0 0,0 0 1 0 0,0 0-1 0 0,1 0 0 0 0,-1-1 1 0 0,0 0-1 0 0,1 0 1 0 0,6-2-1 0 0,4 0-1694 0 0,-1 0 0 0 0,20-7 0 0 0,-16 1-1999 0 0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6:22.0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1 608 0 0,'23'10'15055'0'0,"-19"-2"-14827"0"0,-4 17 365 0 0,1 0 0 0 0,8 46-1 0 0,-8-64-739 0 0,1 1-1 0 0,0-1 1 0 0,0 0-1 0 0,1 0 1 0 0,0 0-1 0 0,0 0 1 0 0,1-1-1 0 0,0 1 1 0 0,0-1-1 0 0,0 0 1 0 0,1 0-1 0 0,-1 0 1 0 0,2-1-1 0 0,7 8 1 0 0,-11-12-300 0 0,1 1-1 0 0,0-1 1 0 0,-1 1 0 0 0,1-1 0 0 0,0 0 0 0 0,0 0 0 0 0,0 0 0 0 0,0-1-1 0 0,0 1 1 0 0,0-1 0 0 0,0 0 0 0 0,0 0 0 0 0,0 0 0 0 0,0 0 0 0 0,0 0-1 0 0,0 0 1 0 0,0-1 0 0 0,0 0 0 0 0,5-1 0 0 0,4-3-3663 0 0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6:22.4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46 2296 0 0,'-10'-11'2296'0'0,"1"2"-719"0"0,1 4 791 0 0,-6-5-900 0 0,-1 3-156 0 0,-1 3-1020 0 0,6 9-1864 0 0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6:42.0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91 258 3024 0 0,'-38'-45'17955'0'0,"38"45"-17921"0"0,0 0 0 0 0,-1 0 0 0 0,1 0 0 0 0,0 0 0 0 0,0 0 0 0 0,-1 1 0 0 0,1-1 0 0 0,0 0 0 0 0,0 0-1 0 0,-1 0 1 0 0,1 0 0 0 0,0 0 0 0 0,0 1 0 0 0,-1-1 0 0 0,1 0 0 0 0,0 0 0 0 0,0 0 0 0 0,0 0 0 0 0,0 1 0 0 0,-1-1 0 0 0,1 0-1 0 0,0 0 1 0 0,0 1 0 0 0,0-1 0 0 0,0 0 0 0 0,0 0 0 0 0,0 1 0 0 0,0-1 0 0 0,0 0 0 0 0,-1 0 0 0 0,1 1 0 0 0,0-1 0 0 0,0 0 0 0 0,0 0-1 0 0,0 1 1 0 0,0-1 0 0 0,0 0 0 0 0,1 1 0 0 0,-1-1 0 0 0,0 0 0 0 0,0 0 0 0 0,0 1 0 0 0,0-1 0 0 0,0 0 0 0 0,0 0 0 0 0,0 1 0 0 0,1-1-1 0 0,24 302 1912 0 0,31 91 48 0 0,-43-322-1906 0 0,-12-69-340 0 0,1-15-2316 0 0,-4-35 2135 0 0,-2 0 1 0 0,-14-71 0 0 0,-35-96 1975 0 0,21 90-31 0 0,22 86-995 0 0,2 8 51 0 0,1-1-1 0 0,-3-33 1 0 0,9 56-536 0 0,0 1 1 0 0,1-1-1 0 0,1 0 0 0 0,-1 0 0 0 0,1 0 1 0 0,1 0-1 0 0,0 1 0 0 0,0-1 0 0 0,0 1 0 0 0,1-1 1 0 0,1 1-1 0 0,4-10 0 0 0,-2 8-137 0 0,0 1-1 0 0,0 0 0 0 0,1 0 1 0 0,0 0-1 0 0,0 1 1 0 0,1 0-1 0 0,0 0 0 0 0,0 1 1 0 0,1 0-1 0 0,0 1 1 0 0,0 0-1 0 0,1 0 0 0 0,0 1 1 0 0,0 0-1 0 0,0 1 0 0 0,0 0 1 0 0,1 0-1 0 0,0 1 1 0 0,0 1-1 0 0,18-3 0 0 0,-24 5 66 0 0,-1 0 0 0 0,1 1 0 0 0,0-1 0 0 0,0 1 0 0 0,0 0 0 0 0,-1 0 0 0 0,1 1 0 0 0,0-1 0 0 0,-1 1 0 0 0,0 0 0 0 0,1 0 0 0 0,-1 1 0 0 0,0-1 0 0 0,0 1-1 0 0,0 0 1 0 0,0 0 0 0 0,-1 0 0 0 0,1 1 0 0 0,-1-1 0 0 0,5 7 0 0 0,-1-1-118 0 0,-1 0 1 0 0,-1 0-1 0 0,0 0 0 0 0,0 1 1 0 0,0 0-1 0 0,-2 0 0 0 0,6 18 1 0 0,-7-19 106 0 0,0 0 1 0 0,-1 0 0 0 0,0 0-1 0 0,-1 0 1 0 0,0 0-1 0 0,0 1 1 0 0,-1-1 0 0 0,0 0-1 0 0,-1 0 1 0 0,0 0-1 0 0,0 0 1 0 0,-1-1 0 0 0,0 1-1 0 0,0 0 1 0 0,-1-1-1 0 0,0 0 1 0 0,-1 0-1 0 0,-10 14 1 0 0,4-9 46 0 0,0 0 0 0 0,-2 0-1 0 0,1-1 1 0 0,-2-1 0 0 0,1 0 0 0 0,-1 0-1 0 0,-22 11 1 0 0,-12 5-182 0 0,46-27 197 0 0,-3 8-72 0 0,4-8 61 0 0,1 0 1 0 0,-1 0-1 0 0,1 1 0 0 0,-1-1 0 0 0,1 0 0 0 0,-1 1 0 0 0,1-1 0 0 0,0 1 0 0 0,-1-1 0 0 0,1 0 0 0 0,-1 1 0 0 0,1-1 0 0 0,0 1 0 0 0,0-1 0 0 0,-1 1 0 0 0,1-1 0 0 0,0 1 0 0 0,0-1 0 0 0,0 1 0 0 0,-1 0 0 0 0,1-1 0 0 0,0 1 0 0 0,0-1 0 0 0,0 2 0 0 0,2 4 32 0 0,0 1 0 0 0,0-1 0 0 0,1 0 0 0 0,-1 0 0 0 0,1 0 0 0 0,1-1 0 0 0,-1 1 0 0 0,1-1 0 0 0,6 8 0 0 0,49 48 65 0 0,-35-36-62 0 0,59 66-41 0 0,65 63 274 0 0,-146-152-349 0 0,-1-1 0 0 0,1 1 0 0 0,0-1 0 0 0,0 1 0 0 0,0-1-1 0 0,0 0 1 0 0,0 0 0 0 0,0 0 0 0 0,1 0 0 0 0,-1 0 0 0 0,0 0-1 0 0,0-1 1 0 0,1 1 0 0 0,-1-1 0 0 0,0 1 0 0 0,4-1-1 0 0,-5 0-323 0 0,0-1 0 0 0,1 1-1 0 0,-1 0 1 0 0,0-1-1 0 0,0 0 1 0 0,1 1-1 0 0,-1-1 1 0 0,0 0-1 0 0,0 1 1 0 0,0-1-1 0 0,0 0 1 0 0,0 0 0 0 0,0 0-1 0 0,0 0 1 0 0,0 0-1 0 0,0 0 1 0 0,0 0-1 0 0,-1 0 1 0 0,1 0-1 0 0,0-1 1 0 0,-1 1 0 0 0,1 0-1 0 0,-1 0 1 0 0,1-1-1 0 0,-1 1 1 0 0,0 0-1 0 0,1-1 1 0 0,-1 1-1 0 0,0-2 1 0 0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6:43.0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262 1 1904 0 0,'-1'19'22445'0'0,"-6"-20"-22429"0"0,-1 1 0 0 0,1 0 0 0 0,-1 0 0 0 0,1 1 0 0 0,0 0 0 0 0,-1 0 0 0 0,1 1 0 0 0,0 0 0 0 0,0 0 0 0 0,0 0 0 0 0,0 1 0 0 0,-10 6 0 0 0,7-3 59 0 0,0 1 0 0 0,1-1 0 0 0,0 2 1 0 0,1 0-1 0 0,-1 0 0 0 0,1 0 0 0 0,-11 16 1 0 0,9-10 30 0 0,1 1 1 0 0,1 0 0 0 0,0 1-1 0 0,0-1 1 0 0,2 1 0 0 0,0 1-1 0 0,1-1 1 0 0,0 1-1 0 0,2 0 1 0 0,-4 34 0 0 0,7-38-68 0 0,1 0 1 0 0,0 0 0 0 0,1 0-1 0 0,0-1 1 0 0,1 1 0 0 0,0-1-1 0 0,1 1 1 0 0,0-1 0 0 0,1 0-1 0 0,1-1 1 0 0,0 1 0 0 0,0-1-1 0 0,1 0 1 0 0,1-1 0 0 0,-1 1-1 0 0,2-1 1 0 0,-1-1 0 0 0,18 15-1 0 0,-15-15-172 0 0,0-1-1 0 0,1 0 0 0 0,-1 0 0 0 0,2-1 0 0 0,-1-1 1 0 0,1 0-1 0 0,0-1 0 0 0,0 0 0 0 0,0-1 0 0 0,1-1 1 0 0,-1 0-1 0 0,1 0 0 0 0,0-2 0 0 0,0 1 0 0 0,0-2 1 0 0,0 0-1 0 0,16-2 0 0 0,-15 0-341 0 0,0-1 0 0 0,0 0-1 0 0,16-7 1 0 0,3-7-2943 0 0,-30 14 2066 0 0,-1 0 0 0 0,1 0 0 0 0,-1 0 0 0 0,0 0 0 0 0,0-1 0 0 0,3-4 0 0 0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6:44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210 1 2576 0 0,'0'0'22557'0'0,"-3"0"-22586"0"0,-9 0 7 0 0,9 0 1 0 0,0 0-4 0 0,-5 3 16 0 0,-1 0-1 0 0,1 1 0 0 0,-1-1 0 0 0,1 2 1 0 0,0-1-1 0 0,1 1 0 0 0,-1 0 0 0 0,1 1 1 0 0,0 0-1 0 0,0 0 0 0 0,1 1 0 0 0,0-1 1 0 0,-10 14-1 0 0,6-6 47 0 0,1 0 1 0 0,0 0 0 0 0,0 1 0 0 0,2 1-1 0 0,0-1 1 0 0,-9 29 0 0 0,14-36-6 0 0,0 0 0 0 0,1 1 0 0 0,0-1 1 0 0,0 1-1 0 0,0-1 0 0 0,1 1 1 0 0,1 0-1 0 0,0-1 0 0 0,0 1 0 0 0,0-1 1 0 0,1 0-1 0 0,0 1 0 0 0,1-1 1 0 0,0 0-1 0 0,5 9 0 0 0,-5-10-65 0 0,1-2 0 0 0,0 1 0 0 0,0 0 0 0 0,1-1 1 0 0,-1 0-1 0 0,1 0 0 0 0,0 0 0 0 0,1 0 0 0 0,-1-1 0 0 0,1 0 0 0 0,0 0 0 0 0,0-1 0 0 0,0 1 0 0 0,1-1 0 0 0,-1-1 0 0 0,1 1 0 0 0,-1-1 0 0 0,1 0 1 0 0,8 1-1 0 0,6-1-682 0 0,1 0 1 0 0,-1-1-1 0 0,1-1 1 0 0,0-1-1 0 0,-1-1 1 0 0,43-10-1 0 0,-8-2-4664 0 0,74-31 0 0 0,-77 23-1479 0 0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6:47.0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16 231 300 0 0,'-8'-30'11246'0'0,"1"9"-6711"0"0,13 38-2896 0 0,6 19-963 0 0,11 71 0 0 0,-7-28-161 0 0,10 72 123 0 0,-11-50 678 0 0,-14-99-830 0 0,-2-4-498 0 0,0 0-1 0 0,0 0 1 0 0,0 0 0 0 0,0 0-1 0 0,0-1 1 0 0,1 1-1 0 0,-1 0 1 0 0,1 0-1 0 0,-1 0 1 0 0,1 0-1 0 0,0-4 1 0 0,-1 1-40 0 0,-48-415 2155 0 0,47 400-1926 0 0,2-1 1 0 0,0 1-1 0 0,1 0 1 0 0,1 0-1 0 0,1 0 1 0 0,0 0-1 0 0,8-22 1 0 0,-10 40-193 0 0,0 0 0 0 0,0 0 0 0 0,0 0-1 0 0,1 0 1 0 0,-1 0 0 0 0,1 0 0 0 0,-1 0 0 0 0,1 0 0 0 0,0 0 0 0 0,-1 1 0 0 0,1-1-1 0 0,0 1 1 0 0,0-1 0 0 0,0 1 0 0 0,0 0 0 0 0,0 0 0 0 0,1 0 0 0 0,-1 0 0 0 0,0 0-1 0 0,1 0 1 0 0,-1 1 0 0 0,0-1 0 0 0,1 1 0 0 0,-1-1 0 0 0,1 1 0 0 0,2 0-1 0 0,1 0-35 0 0,0 0-1 0 0,0 1 0 0 0,0-1 0 0 0,0 1 0 0 0,0 1 1 0 0,0-1-1 0 0,0 1 0 0 0,11 5 0 0 0,-6-2-38 0 0,-1 2-1 0 0,0-1 1 0 0,0 1-1 0 0,0 1 1 0 0,-1 0-1 0 0,0 0 1 0 0,0 1-1 0 0,-1 0 1 0 0,-1 1-1 0 0,1 0 1 0 0,-1 0-1 0 0,-1 0 0 0 0,0 1 1 0 0,8 20-1 0 0,-11-23 73 0 0,0 0-1 0 0,0 1 0 0 0,-1-1 0 0 0,0 1 0 0 0,0-1 0 0 0,-1 1 0 0 0,-1-1 0 0 0,1 1 0 0 0,-1 0 0 0 0,-1 0 0 0 0,1-1 0 0 0,-2 1 0 0 0,1-1 0 0 0,-1 1 1 0 0,0-1-1 0 0,-1 1 0 0 0,0-1 0 0 0,0 0 0 0 0,-1 0 0 0 0,0-1 0 0 0,-7 11 0 0 0,3-10 48 0 0,0 0-1 0 0,0-1 0 0 0,0 0 1 0 0,-1-1-1 0 0,0 0 1 0 0,0 0-1 0 0,-1-1 1 0 0,0 0-1 0 0,-12 3 0 0 0,16-5 131 0 0,4-2-41 0 0,-43 24 358 0 0,46-25-478 0 0,-1 0-1 0 0,0 0 1 0 0,0 0 0 0 0,1 0 0 0 0,-1 0 0 0 0,0 1 0 0 0,0-1-1 0 0,1 0 1 0 0,-1 0 0 0 0,0 0 0 0 0,0 1 0 0 0,0-1-1 0 0,0 0 1 0 0,1 0 0 0 0,-1 0 0 0 0,0 1 0 0 0,0-1-1 0 0,0 0 1 0 0,0 0 0 0 0,0 1 0 0 0,0-1 0 0 0,0 0-1 0 0,0 0 1 0 0,0 1 0 0 0,0-1 0 0 0,0 0 0 0 0,0 1-1 0 0,0-1 1 0 0,0 0 0 0 0,0 0 0 0 0,0 1 0 0 0,0-1 0 0 0,0 0-1 0 0,0 0 1 0 0,0 1 0 0 0,0-1 0 0 0,0 0 0 0 0,0 0-1 0 0,-1 1 1 0 0,1-1 0 0 0,0 0 0 0 0,0 0 0 0 0,0 0-1 0 0,0 1 1 0 0,-1-1 0 0 0,1 0 0 0 0,0 0 0 0 0,0 0-1 0 0,0 0 1 0 0,-1 1 0 0 0,1-1 0 0 0,0 0 0 0 0,0 0 0 0 0,-1 0-1 0 0,1 0 1 0 0,0 0 0 0 0,0 0 0 0 0,-1 0 0 0 0,1 0-1 0 0,0 0 1 0 0,0 1 0 0 0,-1-1 0 0 0,1 0 0 0 0,0 0-1 0 0,0-1 1 0 0,-1 1 0 0 0,1 0 0 0 0,-1 0 0 0 0,20 18-202 0 0,-16-16 188 0 0,206 172 541 0 0,-106-88 1314 0 0,-101-84-1715 0 0,16 12 886 0 0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8:23.9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81 652 0 0,'-6'6'7075'0'0,"6"-9"-7021"0"0,2-9 582 0 0,2 2-445 0 0,-4 8 108 0 0,0 2-306 0 0,-1-15 695 0 0,0 15-666 0 0,1 0 1 0 0,0-1 0 0 0,-1 1 0 0 0,1 0 0 0 0,0 0 0 0 0,-1-1 0 0 0,1 1 0 0 0,0 0 0 0 0,-1 0 0 0 0,1-1 0 0 0,-1 1 0 0 0,1 0 0 0 0,0 0 0 0 0,-1 0 0 0 0,1 0 0 0 0,-1 0 0 0 0,1 0 0 0 0,-1 0 0 0 0,1 0 0 0 0,-1 0 0 0 0,1 0 0 0 0,0 0 0 0 0,-1 0 0 0 0,1 0 0 0 0,-2 0 0 0 0,0 1-19 0 0,-25 25 35 0 0,24-23-34 0 0,1 1-1 0 0,-1-1 0 0 0,0 1 1 0 0,1 0-1 0 0,0 0 0 0 0,0 1 0 0 0,0-1 1 0 0,1 0-1 0 0,-1 1 0 0 0,1-1 1 0 0,0 0-1 0 0,0 1 0 0 0,0 8 1 0 0,1-11-3 0 0,0 1 0 0 0,1-1 1 0 0,-1 0-1 0 0,0 1 0 0 0,1-1 1 0 0,0 1-1 0 0,-1-1 0 0 0,1 0 1 0 0,0 0-1 0 0,0 1 1 0 0,1-1-1 0 0,-1 0 0 0 0,0 0 1 0 0,1 0-1 0 0,-1 0 0 0 0,1 0 1 0 0,-1-1-1 0 0,1 1 0 0 0,0 0 1 0 0,0-1-1 0 0,0 1 0 0 0,0-1 1 0 0,0 0-1 0 0,0 1 0 0 0,0-1 1 0 0,1 0-1 0 0,-1 0 1 0 0,0-1-1 0 0,1 1 0 0 0,4 0 1 0 0,-3 0-49 0 0,0-1 0 0 0,0 1 0 0 0,0-1 0 0 0,1 0 0 0 0,-1-1 0 0 0,0 1 0 0 0,0-1 0 0 0,0 0 0 0 0,1 0 0 0 0,-1 0 0 0 0,0 0 1 0 0,7-4-1 0 0,-3 1-22 0 0,0-1 0 0 0,0 1 1 0 0,0-1-1 0 0,11-11 0 0 0,-12 11 52 0 0,-1-1 0 0 0,0 0 1 0 0,-1-1-1 0 0,0 0 0 0 0,9-13 0 0 0,-13 17 19 0 0,1 1-1 0 0,-1-1 1 0 0,0 0 0 0 0,0 0 0 0 0,0 0 0 0 0,0 0 0 0 0,-1 0 0 0 0,1 0-1 0 0,-1 0 1 0 0,1 0 0 0 0,-1 0 0 0 0,0 0 0 0 0,0 0 0 0 0,-1 0-1 0 0,1 0 1 0 0,-1 0 0 0 0,1 0 0 0 0,-1 0 0 0 0,-1-3 0 0 0,-1 3-3 0 0,0 0 0 0 0,1 0 0 0 0,-1 1 0 0 0,0-1 0 0 0,0 1 1 0 0,0 0-1 0 0,-1 0 0 0 0,1 0 0 0 0,0 0 0 0 0,-1 1 0 0 0,1-1 1 0 0,-1 1-1 0 0,0 0 0 0 0,1 0 0 0 0,-7-1 0 0 0,5 1 0 0 0,3 1 42 0 0,-20 0-38 0 0,17 0 10 0 0,0 0-1 0 0,0 1 1 0 0,0 0-1 0 0,1 0 1 0 0,-1 0 0 0 0,0 0-1 0 0,1 1 1 0 0,-1 0-1 0 0,1 0 1 0 0,-1 0-1 0 0,1 1 1 0 0,0-1 0 0 0,0 1-1 0 0,0 0 1 0 0,0 0-1 0 0,1 0 1 0 0,-1 1-1 0 0,1-1 1 0 0,0 1 0 0 0,0 0-1 0 0,0 0 1 0 0,-4 8-1 0 0,2-3-2 0 0,1-1-1 0 0,1 1 0 0 0,-1 0 0 0 0,2 0 1 0 0,-1 1-1 0 0,1-1 0 0 0,0 0 0 0 0,1 1 1 0 0,0-1-1 0 0,1 1 0 0 0,0-1 1 0 0,0 1-1 0 0,1 0 0 0 0,1-1 0 0 0,-1 0 1 0 0,5 14-1 0 0,-3-18-15 0 0,-2-2-8 0 0,0-1 0 0 0,1 0 0 0 0,-1 0 0 0 0,1 0 0 0 0,0-1 0 0 0,0 1-1 0 0,-1 0 1 0 0,1 0 0 0 0,0-1 0 0 0,1 0 0 0 0,-1 1 0 0 0,0-1 0 0 0,0 0 0 0 0,0 0 0 0 0,1 0-1 0 0,-1 0 1 0 0,1 0 0 0 0,-1-1 0 0 0,1 1 0 0 0,-1-1 0 0 0,1 0 0 0 0,-1 1 0 0 0,1-1 0 0 0,-1 0 0 0 0,3-1-1 0 0,3 0-116 0 0,0-1 0 0 0,0 0 0 0 0,-1 0 0 0 0,1-1 0 0 0,11-5 0 0 0,-14 5 84 0 0,4-1-29 0 0,0-1 1 0 0,-1-1 0 0 0,0 0-1 0 0,0 0 1 0 0,0 0 0 0 0,-1-1-1 0 0,0 0 1 0 0,0-1 0 0 0,-1 1-1 0 0,0-1 1 0 0,7-12 0 0 0,-12 19 78 0 0,0 0 0 0 0,0-1 0 0 0,-1 1-1 0 0,1-1 1 0 0,0 1 0 0 0,-1-1 0 0 0,1 1 0 0 0,-1-1 0 0 0,1 0 0 0 0,-1 1 0 0 0,0-1 0 0 0,0 0 0 0 0,0 1 0 0 0,0-1 0 0 0,0 1 0 0 0,0-1-1 0 0,0 0 1 0 0,-1 1 0 0 0,1-1 0 0 0,0 0 0 0 0,-1 1 0 0 0,1-1 0 0 0,-1 1 0 0 0,0-1 0 0 0,0 1 0 0 0,1-1 0 0 0,-1 1 0 0 0,0 0 0 0 0,0-1 0 0 0,0 1-1 0 0,0 0 1 0 0,-1 0 0 0 0,1 0 0 0 0,0 0 0 0 0,0 0 0 0 0,-1 0 0 0 0,1 0 0 0 0,-1 0 0 0 0,1 0 0 0 0,-1 1 0 0 0,-2-2 0 0 0,-2-1 62 0 0,1 1 0 0 0,-1 0 1 0 0,0 0-1 0 0,0 0 0 0 0,-1 1 1 0 0,1 0-1 0 0,0 0 0 0 0,0 0 0 0 0,-12 1 1 0 0,13 1-30 0 0,0 0 0 0 0,1 0 0 0 0,-1 1 1 0 0,0 0-1 0 0,1 0 0 0 0,0 0 0 0 0,-1 0 0 0 0,1 0 1 0 0,0 1-1 0 0,0 0 0 0 0,1 0 0 0 0,-1 0 0 0 0,0 0 0 0 0,1 1 1 0 0,0-1-1 0 0,0 1 0 0 0,0 0 0 0 0,0 0 0 0 0,-2 5 1 0 0,3-6-19 0 0,1 0 0 0 0,-1 0 1 0 0,1 1-1 0 0,-1-1 1 0 0,1 1-1 0 0,0-1 0 0 0,1 1 1 0 0,-1-1-1 0 0,0 1 1 0 0,1 0-1 0 0,0-1 0 0 0,0 1 1 0 0,0 0-1 0 0,0-1 0 0 0,1 1 1 0 0,0-1-1 0 0,-1 1 1 0 0,1 0-1 0 0,0-1 0 0 0,1 1 1 0 0,-1-1-1 0 0,1 0 1 0 0,-1 1-1 0 0,1-1 0 0 0,0 0 1 0 0,0 0-1 0 0,3 3 1 0 0,-2-3-66 0 0,1 1 0 0 0,0-1 0 0 0,0 0 0 0 0,0 0 0 0 0,0 0 1 0 0,1 0-1 0 0,-1-1 0 0 0,1 0 0 0 0,-1 0 0 0 0,1 0 1 0 0,0 0-1 0 0,0-1 0 0 0,0 0 0 0 0,0 0 0 0 0,0 0 0 0 0,0 0 1 0 0,0-1-1 0 0,0 0 0 0 0,0 0 0 0 0,0 0 0 0 0,0-1 0 0 0,9-2 1 0 0,-8 2 11 0 0,-1 0 1 0 0,0-1-1 0 0,0 0 1 0 0,0 0-1 0 0,0 0 1 0 0,0 0-1 0 0,-1-1 0 0 0,1 0 1 0 0,-1 0-1 0 0,1 0 1 0 0,-1 0-1 0 0,0-1 1 0 0,-1 0-1 0 0,1 0 1 0 0,0 0-1 0 0,-1 0 1 0 0,0 0-1 0 0,0-1 1 0 0,0 0-1 0 0,-1 1 1 0 0,3-8-1 0 0,-4 9 61 0 0,0 1 0 0 0,0-1 0 0 0,0 0 0 0 0,0 0 0 0 0,-1 0-1 0 0,0 0 1 0 0,1 0 0 0 0,-1 0 0 0 0,0 0 0 0 0,0 0 0 0 0,-1 0 0 0 0,1 0 0 0 0,-1 0 0 0 0,1 0 0 0 0,-1 0-1 0 0,0 0 1 0 0,0 0 0 0 0,0 0 0 0 0,-1 1 0 0 0,1-1 0 0 0,-1 0 0 0 0,1 1 0 0 0,-1 0 0 0 0,0-1-1 0 0,0 1 1 0 0,0 0 0 0 0,0 0 0 0 0,-1 0 0 0 0,1 0 0 0 0,0 0 0 0 0,-1 0 0 0 0,1 1 0 0 0,-1-1 0 0 0,0 1-1 0 0,0-1 1 0 0,1 1 0 0 0,-1 0 0 0 0,0 1 0 0 0,0-1 0 0 0,0 0 0 0 0,0 1 0 0 0,0-1 0 0 0,0 1-1 0 0,0 0 1 0 0,0 0 0 0 0,-5 1 0 0 0,0 0 10 0 0,-1 0-1 0 0,1 1 1 0 0,0 0-1 0 0,0 1 1 0 0,0-1-1 0 0,0 2 1 0 0,1-1-1 0 0,-1 1 1 0 0,1 0-1 0 0,0 1 1 0 0,0-1-1 0 0,0 1 1 0 0,1 1-1 0 0,-1-1 1 0 0,1 1-1 0 0,1 0 1 0 0,-1 1 0 0 0,1-1-1 0 0,0 1 1 0 0,1 0-1 0 0,-7 14 1 0 0,10-20-72 0 0,0 1-1 0 0,1 0 1 0 0,-1-1 0 0 0,1 1 0 0 0,-1 0 0 0 0,1-1 0 0 0,0 1 0 0 0,0 0 0 0 0,0 0 0 0 0,0 0 0 0 0,0-1 0 0 0,0 1 0 0 0,0 0 0 0 0,0 0 0 0 0,1-1 0 0 0,-1 1 0 0 0,1 0 0 0 0,-1-1 0 0 0,1 1 0 0 0,0 0-1 0 0,-1-1 1 0 0,1 1 0 0 0,0-1 0 0 0,0 1 0 0 0,0-1 0 0 0,0 1 0 0 0,1-1 0 0 0,-1 0 0 0 0,0 0 0 0 0,1 1 0 0 0,-1-1 0 0 0,0 0 0 0 0,1 0 0 0 0,-1 0 0 0 0,1-1 0 0 0,0 1 0 0 0,-1 0 0 0 0,1-1 0 0 0,0 1-1 0 0,-1 0 1 0 0,1-1 0 0 0,0 0 0 0 0,0 0 0 0 0,1 1 0 0 0,1-1-41 0 0,0 1 0 0 0,0-1-1 0 0,0 1 1 0 0,-1-1 0 0 0,1 0 0 0 0,0 0-1 0 0,0-1 1 0 0,0 1 0 0 0,-1-1 0 0 0,1 0 0 0 0,0 0-1 0 0,-1 0 1 0 0,1-1 0 0 0,-1 1 0 0 0,1-1-1 0 0,-1 0 1 0 0,0 0 0 0 0,1 0 0 0 0,3-3-1 0 0,-5 2 41 0 0,0 1 58 0 0,-1 1 0 0 0,0 0 0 0 0,1-1 0 0 0,-1 1 0 0 0,0-1 0 0 0,0 1 0 0 0,0-1 0 0 0,0 0 0 0 0,0 0 1 0 0,0 1-1 0 0,-1-1 0 0 0,1 0 0 0 0,0 0 0 0 0,-1 0 0 0 0,1 0 0 0 0,-1 1 0 0 0,0-1 0 0 0,0 0 0 0 0,0 0 0 0 0,0 0 0 0 0,0 0 1 0 0,0 0-1 0 0,0 0 0 0 0,-1 0 0 0 0,1 0 0 0 0,-1 0 0 0 0,1 1 0 0 0,-1-1 0 0 0,0 0 0 0 0,0 0 0 0 0,0 1 0 0 0,0-1 1 0 0,0 0-1 0 0,0 1 0 0 0,0-1 0 0 0,0 1 0 0 0,-1-1 0 0 0,-1 0 0 0 0,0-1 35 0 0,1 1-159 0 0,0 1 1 0 0,0 0 0 0 0,-1 0-1 0 0,1 0 1 0 0,0 0 0 0 0,0 0-1 0 0,0 0 1 0 0,-1 1 0 0 0,1-1-1 0 0,-1 1 1 0 0,1 0 0 0 0,0 0 0 0 0,-1 0-1 0 0,1 0 1 0 0,0 0 0 0 0,-1 0-1 0 0,1 0 1 0 0,-1 1 0 0 0,1-1-1 0 0,0 1 1 0 0,0 0 0 0 0,-1 0-1 0 0,1 0 1 0 0,0 0 0 0 0,0 0-1 0 0,0 0 1 0 0,0 0 0 0 0,0 1-1 0 0,0-1 1 0 0,0 1 0 0 0,1-1-1 0 0,-1 1 1 0 0,0 0 0 0 0,1 0-1 0 0,-3 3 1 0 0,-8 9-1876 0 0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8:26.5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74 107 616 0 0,'0'0'4721'0'0,"26"-31"-4524"0"0,-15-6 2316 0 0,-18 46-2544 0 0,-6 10 34 0 0,11-12 16 0 0,1 0 0 0 0,-1-1 0 0 0,1 1 0 0 0,1 0 0 0 0,-1-1 0 0 0,1 1 0 0 0,0 0 0 0 0,1 0 1 0 0,-1 0-1 0 0,1-1 0 0 0,1 1 0 0 0,-1 0 0 0 0,1-1 0 0 0,1 1 0 0 0,4 9 0 0 0,-5-14 2 0 0,1 0 0 0 0,-1 0-1 0 0,1-1 1 0 0,0 1 0 0 0,0-1-1 0 0,0 1 1 0 0,0-1 0 0 0,0 0 0 0 0,0 0-1 0 0,0 0 1 0 0,0-1 0 0 0,1 1-1 0 0,4 0 1 0 0,0-2-2 0 0,-1 1 1 0 0,1-1-1 0 0,-1 0 0 0 0,1 0 0 0 0,-1-1 1 0 0,0 0-1 0 0,0 0 0 0 0,0-1 0 0 0,0 0 0 0 0,8-5 1 0 0,-11 6-9 0 0,0-1 0 0 0,0 0-1 0 0,-1 1 1 0 0,1-2 0 0 0,-1 1 0 0 0,1 0 0 0 0,-1-1 0 0 0,0 0 0 0 0,0 0 0 0 0,-1 0 0 0 0,1 0 0 0 0,-1 0 0 0 0,0 0 0 0 0,0 0 0 0 0,0-1 0 0 0,-1 1 0 0 0,1-1 0 0 0,0-7-1 0 0,-1 9 9 0 0,-1 0-1 0 0,0 0 0 0 0,1 0 0 0 0,-1 0 0 0 0,0 0 0 0 0,-1 0 0 0 0,1 0 0 0 0,0 0 0 0 0,-1 0 0 0 0,0 0 0 0 0,0 0 0 0 0,0 1 0 0 0,0-1 0 0 0,0 0 0 0 0,0 0 0 0 0,-1 1 0 0 0,1-1 0 0 0,-1 1 0 0 0,0-1 0 0 0,0 1 0 0 0,0 0 0 0 0,0 0 0 0 0,0 0 0 0 0,0 0 1 0 0,0 0-1 0 0,-1 0 0 0 0,1 0 0 0 0,-1 1 0 0 0,0-1 0 0 0,1 1 0 0 0,-1 0 0 0 0,0 0 0 0 0,-4-1 0 0 0,5 1-67 0 0,1 2 40 0 0,-1-1 0 0 0,0 0 1 0 0,0 0-1 0 0,1 0 0 0 0,-1 0 0 0 0,0 0 0 0 0,0 0 0 0 0,1 0 0 0 0,-1-1 1 0 0,0 1-1 0 0,-2-2 0 0 0,-17-1-25 0 0,16 4 16 0 0,-1 0-1 0 0,0 0 1 0 0,1 0-1 0 0,-1 0 1 0 0,0 1-1 0 0,1 0 1 0 0,0 0 0 0 0,-1 1-1 0 0,1-1 1 0 0,0 1-1 0 0,0 0 1 0 0,1 1-1 0 0,-1-1 1 0 0,-5 7-1 0 0,4-4 10 0 0,1 0-1 0 0,0 0 0 0 0,0 1 0 0 0,1 0 0 0 0,0 0 0 0 0,1 0 0 0 0,-1 1 0 0 0,1-1 0 0 0,-3 15 0 0 0,4-18 16 0 0,5 9 14 0 0,1-2-18 0 0,-3-8-15 0 0,1 0-1 0 0,-1 0 0 0 0,1 0 1 0 0,-1-1-1 0 0,1 1 0 0 0,0 0 1 0 0,0-1-1 0 0,0 1 0 0 0,1-1 1 0 0,-1 0-1 0 0,0 0 0 0 0,1 0 1 0 0,0 0-1 0 0,-1 0 0 0 0,1-1 1 0 0,0 1-1 0 0,3 1 0 0 0,-5-3 13 0 0,0 1-127 0 0,0-1 110 0 0,0 1 0 0 0,0-1 1 0 0,0 0-1 0 0,0 1 0 0 0,0-1 1 0 0,0 0-1 0 0,0 0 0 0 0,0 0 1 0 0,0 0-1 0 0,1 0 0 0 0,-1 0 1 0 0,0 0-1 0 0,0 0 0 0 0,0 0 1 0 0,0 0-1 0 0,0-1 0 0 0,0 1 1 0 0,0 0-1 0 0,0-1 0 0 0,1 0 1 0 0,19-7-334 0 0,-16 5 408 0 0,-1-1-1 0 0,1 0 0 0 0,-1 0 0 0 0,0 0 0 0 0,-1 0 0 0 0,1-1 0 0 0,-1 0 0 0 0,0 1 1 0 0,0-1-1 0 0,0 0 0 0 0,0 0 0 0 0,-1-1 0 0 0,0 1 0 0 0,0-1 0 0 0,-1 1 0 0 0,0-1 1 0 0,1 1-1 0 0,-2-1 0 0 0,1 0 0 0 0,-1 1 0 0 0,0-1 0 0 0,0 0 0 0 0,0 0 0 0 0,-1 1 1 0 0,0-1-1 0 0,0 1 0 0 0,-3-9 0 0 0,3 12-43 0 0,0-1 0 0 0,0 0 0 0 0,0 1 1 0 0,0-1-1 0 0,0 1 0 0 0,-1-1 0 0 0,0 1 0 0 0,1 0 1 0 0,-1-1-1 0 0,0 1 0 0 0,0 0 0 0 0,0 0 1 0 0,0 1-1 0 0,0-1 0 0 0,-1 0 0 0 0,1 1 0 0 0,0-1 1 0 0,-1 1-1 0 0,1 0 0 0 0,-1-1 0 0 0,0 1 0 0 0,1 1 1 0 0,-1-1-1 0 0,0 0 0 0 0,0 1 0 0 0,1-1 0 0 0,-1 1 1 0 0,0 0-1 0 0,-3 0 0 0 0,1 0-22 0 0,1 0 0 0 0,0 1 0 0 0,-1 0 0 0 0,1 0 0 0 0,0 0 1 0 0,-1 0-1 0 0,1 1 0 0 0,0-1 0 0 0,0 1 0 0 0,0 0 0 0 0,1 1 0 0 0,-1-1 0 0 0,0 0 0 0 0,1 1 1 0 0,-1 0-1 0 0,1 0 0 0 0,-5 5 0 0 0,3-2-7 0 0,1 0 0 0 0,-1 0 0 0 0,1 0 0 0 0,0 1 0 0 0,1-1 0 0 0,0 1 0 0 0,0 0 0 0 0,0 0 0 0 0,1 0 0 0 0,0 0 0 0 0,0 0 0 0 0,1 0 0 0 0,-1 1 0 0 0,2-1 0 0 0,-1 0 0 0 0,2 16 0 0 0,0-20 18 0 0,1 0 0 0 0,0 0-1 0 0,0-1 1 0 0,-1 1 0 0 0,2 0 0 0 0,-1-1 0 0 0,0 1 0 0 0,0-1-1 0 0,1 0 1 0 0,-1 0 0 0 0,1 0 0 0 0,0 0 0 0 0,0 0 0 0 0,0-1-1 0 0,5 3 1 0 0,-4-4-48 0 0,1 1-1 0 0,-1-1 1 0 0,1-1-1 0 0,-1 1 0 0 0,1-1 1 0 0,-1 0-1 0 0,1 0 1 0 0,-1 0-1 0 0,1 0 1 0 0,-1-1-1 0 0,0 1 1 0 0,0-1-1 0 0,0-1 0 0 0,4-2 1 0 0,-5 4 71 0 0,-1-1 0 0 0,0 1 0 0 0,0-1 0 0 0,0 0 0 0 0,0 0 0 0 0,-1 0 0 0 0,1 0 0 0 0,0 0 0 0 0,-1 0 1 0 0,0-1-1 0 0,1 1 0 0 0,-1 0 0 0 0,0-1 0 0 0,0 1 0 0 0,0-1 0 0 0,-1 1 0 0 0,1-1 0 0 0,-1 0 0 0 0,1 1 0 0 0,-1-1 0 0 0,0 0 0 0 0,0 1 0 0 0,0-1 0 0 0,0 1 0 0 0,-1-5 1 0 0,1 6 47 0 0,0 0-62 0 0,0-1 0 0 0,0 1 1 0 0,-1 0-1 0 0,1 0 0 0 0,0 0 0 0 0,-1 0 0 0 0,1 0 1 0 0,-1 0-1 0 0,1-1 0 0 0,-1 1 0 0 0,1 0 0 0 0,-1 0 1 0 0,0 1-1 0 0,0-1 0 0 0,1 0 0 0 0,-1 0 1 0 0,0 0-1 0 0,0 0 0 0 0,0 1 0 0 0,0-1 0 0 0,0 0 1 0 0,0 1-1 0 0,0-1 0 0 0,0 1 0 0 0,-2-2 1 0 0,-26-5 30 0 0,26 6-25 0 0,0 1-86 0 0,-2 0 47 0 0,0 0 0 0 0,1 0 0 0 0,-1 1 0 0 0,0-1 0 0 0,1 1-1 0 0,-1 0 1 0 0,1 1 0 0 0,0-1 0 0 0,-1 1 0 0 0,1 0 0 0 0,0 0 0 0 0,0 0 0 0 0,0 1 0 0 0,0 0 0 0 0,0-1 0 0 0,-4 5 0 0 0,6-5 19 0 0,0 0 1 0 0,0-1 0 0 0,1 1-1 0 0,-1 0 1 0 0,0 0 0 0 0,1 0-1 0 0,-1 0 1 0 0,1 1 0 0 0,0-1-1 0 0,0 0 1 0 0,-1 1 0 0 0,1-1-1 0 0,1 1 1 0 0,-1-1 0 0 0,0 1-1 0 0,1-1 1 0 0,-1 1 0 0 0,1-1-1 0 0,0 5 1 0 0,0-6-3 0 0,0 1 0 0 0,1 0 0 0 0,-1-1 0 0 0,1 1 0 0 0,0-1 0 0 0,-1 1 0 0 0,1-1 0 0 0,0 1 0 0 0,0-1 0 0 0,0 1 0 0 0,0-1 0 0 0,0 0 0 0 0,0 0 0 0 0,0 1 0 0 0,1-1 0 0 0,-1 0 0 0 0,0 0 0 0 0,1 0 0 0 0,-1 0 0 0 0,0 0 0 0 0,1-1 0 0 0,-1 1 0 0 0,1 0 0 0 0,0-1 0 0 0,-1 1 0 0 0,1-1 0 0 0,1 1 0 0 0,-1-1-6 0 0,1 1-69 0 0,22-3-279 0 0,-20 1 301 0 0,-1-1 0 0 0,0 1 0 0 0,1-1 0 0 0,-1 0 0 0 0,0 0 0 0 0,0 0 0 0 0,0 0 0 0 0,-1-1 0 0 0,1 0 0 0 0,0 0 0 0 0,-1 0 0 0 0,0 0 0 0 0,0 0 0 0 0,0-1 0 0 0,0 1 0 0 0,0-1 0 0 0,-1 0 0 0 0,1 0 0 0 0,-1 0 0 0 0,0 0 0 0 0,0 0 0 0 0,-1 0 0 0 0,1-1 0 0 0,0-5 0 0 0,-2 10 71 0 0,1-1 1 0 0,-1 0-1 0 0,0 1 1 0 0,0-1-1 0 0,0 0 0 0 0,0 1 1 0 0,0-1-1 0 0,0 0 1 0 0,0 1-1 0 0,0-1 1 0 0,0 0-1 0 0,0 0 1 0 0,0 1-1 0 0,0-1 1 0 0,-1 0-1 0 0,1 1 1 0 0,0-1-1 0 0,0 0 1 0 0,-1 1-1 0 0,1-1 1 0 0,0 1-1 0 0,-1-1 0 0 0,1 0 1 0 0,-1 1-1 0 0,1-1 1 0 0,-1 1-1 0 0,1-1 1 0 0,-1 1-1 0 0,1-1 1 0 0,-1 1-1 0 0,1 0 1 0 0,-1-1-1 0 0,0 1 1 0 0,1 0-1 0 0,-1-1 1 0 0,0 1-1 0 0,1 0 0 0 0,-1 0 1 0 0,-1-1-1 0 0,0 1-11 0 0,-30 20 144 0 0,31-16-149 0 0,-1 0-1 0 0,1 0 1 0 0,0 0-1 0 0,0 0 0 0 0,1 0 1 0 0,-1 0-1 0 0,1 5 1 0 0,0-7-25 0 0,6 6-132 0 0,5 6-867 0 0,0-12-2555 0 0,0-7 2700 0 0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5:31.4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19 332 0 0,'0'0'2823'0'0,"9"-18"-608"0"0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1:30.1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74 48 156 0 0,'-29'-20'9109'0'0,"2"2"-3592"0"0,9 9-3898 0 0,20 23-3606 0 0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5:32.5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31 16 0 0,'-6'-14'16274'0'0,"18"9"-14340"0"0,20 3-2981 0 0,-25 2 1688 0 0,815-9 759 0 0,-621 9-1541 0 0,-140 0 16 0 0,-58 0 73 0 0,1 0-104 0 0,30 1-520 0 0,-31 0 466 0 0,0-2-362 0 0,14 1-810 0 0,14-1-8124 0 0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5:33.0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135 76 1264 0 0,'6'-31'8512'0'0,"-4"24"-7369"0"0,-2 6-1018 0 0,1 0 0 0 0,-1 0 0 0 0,0 0 0 0 0,1 0 0 0 0,-1 0 0 0 0,0 0 0 0 0,0 0 0 0 0,0 0-1 0 0,0 0 1 0 0,0 0 0 0 0,0 0 0 0 0,0 0 0 0 0,0 0 0 0 0,0-1 0 0 0,-1 1 0 0 0,1 0 0 0 0,0 0 0 0 0,-1 0 0 0 0,1 0 0 0 0,0 0 0 0 0,-1 0-1 0 0,0 1 1 0 0,0-3 0 0 0,0 2 282 0 0,1 1-405 0 0,0 0-1 0 0,0 0 1 0 0,0 0 0 0 0,0 0-1 0 0,0 0 1 0 0,-1 1 0 0 0,1-1-1 0 0,0 0 1 0 0,0 0-1 0 0,0 0 1 0 0,0 0 0 0 0,0 0-1 0 0,0 0 1 0 0,0 0 0 0 0,0 0-1 0 0,0 0 1 0 0,-1 0 0 0 0,1 0-1 0 0,0 0 1 0 0,0 0 0 0 0,0 0-1 0 0,0 0 1 0 0,0 0 0 0 0,0 0-1 0 0,0-1 1 0 0,0 1-1 0 0,0 0 1 0 0,0 0 0 0 0,-1 0-1 0 0,1 0 1 0 0,0 0 0 0 0,0 0-1 0 0,0 0 1 0 0,0 0 0 0 0,0 0-1 0 0,0 0 1 0 0,0 0 0 0 0,0 0-1 0 0,0 0 1 0 0,0 0 0 0 0,0 0-1 0 0,0-1 1 0 0,0 1 0 0 0,0 0-1 0 0,0 0 1 0 0,0 0-1 0 0,0 0 1 0 0,0 0 0 0 0,0 0-1 0 0,0 0 1 0 0,0 0 0 0 0,0 0-1 0 0,0-1 1 0 0,0 1 0 0 0,0 0-1 0 0,0 0 1 0 0,0 0 0 0 0,0 0-1 0 0,0 0 1 0 0,0 0 0 0 0,0 0-1 0 0,0 0 1 0 0,0 0-1 0 0,0 0 1 0 0,0-1 0 0 0,0 1-1 0 0,-1-4 8 0 0,-21 5 135 0 0,16 0-108 0 0,1 0-1 0 0,-1 1 0 0 0,1 0 0 0 0,-1 0 0 0 0,1 0 0 0 0,0 1 1 0 0,0 0-1 0 0,0 0 0 0 0,0 0 0 0 0,0 0 0 0 0,1 1 0 0 0,0 0 1 0 0,-1 0-1 0 0,1 0 0 0 0,1 0 0 0 0,-1 1 0 0 0,1-1 0 0 0,-1 1 1 0 0,1 0-1 0 0,1 0 0 0 0,-5 10 0 0 0,5-11-10 0 0,0 0 0 0 0,1 0 0 0 0,-1 0-1 0 0,1 1 1 0 0,0-1 0 0 0,0 0 0 0 0,1 1 0 0 0,-1-1 0 0 0,1 1 0 0 0,0-1 0 0 0,0 1-1 0 0,0-1 1 0 0,1 1 0 0 0,0-1 0 0 0,-1 1 0 0 0,2-1 0 0 0,-1 0 0 0 0,0 1-1 0 0,1-1 1 0 0,0 0 0 0 0,0 0 0 0 0,0 0 0 0 0,0 0 0 0 0,1-1 0 0 0,0 1 0 0 0,-1-1-1 0 0,1 1 1 0 0,4 2 0 0 0,0-1-51 0 0,0 0 0 0 0,1-1 0 0 0,-1 0 0 0 0,1 0 0 0 0,0-1 0 0 0,0 0 0 0 0,0 0 0 0 0,0-1 0 0 0,1 0-1 0 0,-1 0 1 0 0,1-1 0 0 0,12 0 0 0 0,-16 0 14 0 0,0-1 0 0 0,0 0-1 0 0,1-1 1 0 0,-1 1 0 0 0,0-1-1 0 0,0 0 1 0 0,0 0 0 0 0,0 0-1 0 0,-1-1 1 0 0,1 0-1 0 0,0 0 1 0 0,0 0 0 0 0,-1 0-1 0 0,1-1 1 0 0,-1 0 0 0 0,0 0-1 0 0,0 0 1 0 0,0 0 0 0 0,0-1-1 0 0,-1 0 1 0 0,1 1 0 0 0,3-7-1 0 0,-5 6 58 0 0,0 0 0 0 0,0-1 0 0 0,-1 1 0 0 0,1-1-1 0 0,-1 0 1 0 0,0 1 0 0 0,0-1 0 0 0,-1 0 0 0 0,1 0 0 0 0,-1 1-1 0 0,0-1 1 0 0,0 0 0 0 0,-1 0 0 0 0,1 1 0 0 0,-1-1-1 0 0,0 0 1 0 0,-1 1 0 0 0,1-1 0 0 0,-1 1 0 0 0,0-1-1 0 0,0 1 1 0 0,0 0 0 0 0,-3-5 0 0 0,-1 0-35 0 0,1 1 0 0 0,-1 0 0 0 0,0 1 0 0 0,-1-1 0 0 0,0 1-1 0 0,0 0 1 0 0,-1 1 0 0 0,0 0 0 0 0,-15-10 0 0 0,21 15-250 0 0,0 0 0 0 0,0 1 0 0 0,0-1 0 0 0,-1 1 0 0 0,1-1 0 0 0,0 1 0 0 0,0 0 0 0 0,0 0 0 0 0,0 0 0 0 0,-1 0 0 0 0,1 0 0 0 0,0 0 0 0 0,0 0 0 0 0,0 1 0 0 0,-3 0 0 0 0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5:33.8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51 108 2664 0 0,'-14'-17'4866'0'0,"8"10"-3239"0"0,0-1 1 0 0,1 1-1 0 0,0-1 1 0 0,-5-9-1 0 0,9 14-1383 0 0,0 0-1 0 0,0 0 1 0 0,1 0-1 0 0,-1 0 0 0 0,1 0 1 0 0,-1 0-1 0 0,1 0 1 0 0,0 0-1 0 0,0-1 1 0 0,1 1-1 0 0,0-5 0 0 0,-1 6-19 0 0,4 3-171 0 0,-1 0-55 0 0,0 1 0 0 0,0-1 0 0 0,0 1-1 0 0,-1 0 1 0 0,1 0 0 0 0,0 0 0 0 0,-1 0 0 0 0,1 0 0 0 0,-1 1-1 0 0,0-1 1 0 0,0 1 0 0 0,0 0 0 0 0,0 0 0 0 0,0-1 0 0 0,-1 1-1 0 0,1 0 1 0 0,-1 0 0 0 0,1 1 0 0 0,-1-1 0 0 0,0 0 0 0 0,0 4-1 0 0,6 18-37 0 0,6 40 0 0 0,-11-51 34 0 0,22 138-20 0 0,32 161 411 0 0,-52-294-272 0 0,1-1-1 0 0,0 0 1 0 0,1 0-1 0 0,1-1 0 0 0,1 1 1 0 0,0-1-1 0 0,1-1 0 0 0,20 28 1 0 0,-26-41-71 0 0,-1 0 1 0 0,1-1-1 0 0,0 1 1 0 0,0-1-1 0 0,0 1 1 0 0,0-1-1 0 0,0 0 1 0 0,1 0-1 0 0,-1 0 1 0 0,0-1-1 0 0,1 1 1 0 0,0-1-1 0 0,-1 0 0 0 0,1 0 1 0 0,0 0-1 0 0,-1-1 1 0 0,1 1-1 0 0,4-1 1 0 0,-2 0-16 0 0,0-1 1 0 0,0 0-1 0 0,-1 0 1 0 0,1 0-1 0 0,-1-1 0 0 0,1 0 1 0 0,-1 0-1 0 0,1-1 1 0 0,-1 1-1 0 0,9-7 0 0 0,2-4-29 0 0,1 0 0 0 0,-2-1 1 0 0,0-1-1 0 0,0 0 0 0 0,16-24 0 0 0,-7 4 400 0 0,-2-1 0 0 0,-1-1 1 0 0,-2-1-1 0 0,-1-1 0 0 0,-2 0 1 0 0,-2-2-1 0 0,13-60 1 0 0,-21 72 287 0 0,-1 0 1 0 0,-1 0-1 0 0,0-39 1 0 0,-4 58-634 0 0,0 0 1 0 0,-1 0-1 0 0,0 1 0 0 0,0-1 1 0 0,-1 0-1 0 0,-1 1 1 0 0,0 0-1 0 0,0-1 1 0 0,0 1-1 0 0,-1 0 1 0 0,-1 1-1 0 0,0-1 0 0 0,-10-14 1 0 0,13 21-64 0 0,0-1 0 0 0,-1 0 0 0 0,0 1 0 0 0,1-1 0 0 0,-1 1 0 0 0,0-1 0 0 0,0 1-1 0 0,0 0 1 0 0,0 1 0 0 0,-1-1 0 0 0,1 0 0 0 0,0 1 0 0 0,-1 0 0 0 0,1 0 0 0 0,-1 0 0 0 0,0 0 0 0 0,1 0 0 0 0,-1 1 0 0 0,0 0 0 0 0,1 0 0 0 0,-1 0 0 0 0,0 0 0 0 0,1 0 0 0 0,-1 1-1 0 0,0-1 1 0 0,1 1 0 0 0,-1 0 0 0 0,1 0 0 0 0,-1 1 0 0 0,1-1 0 0 0,0 1 0 0 0,-7 3 0 0 0,3 0-37 0 0,1-1 1 0 0,-1 1-1 0 0,1 1 0 0 0,0-1 0 0 0,0 1 1 0 0,1 0-1 0 0,-1 0 0 0 0,1 1 0 0 0,1 0 1 0 0,-1 0-1 0 0,1 0 0 0 0,1 0 1 0 0,-6 12-1 0 0,7-10 13 0 0,-1 0 0 0 0,1-1 0 0 0,1 1 0 0 0,0 0 0 0 0,0 0 0 0 0,1-1 0 0 0,0 1 0 0 0,0 0 0 0 0,1 0 0 0 0,0 0 0 0 0,1 0 1 0 0,0-1-1 0 0,0 1 0 0 0,1-1 0 0 0,0 1 0 0 0,0-1 0 0 0,1 0 0 0 0,0 0 0 0 0,0 0 0 0 0,1-1 0 0 0,0 0 0 0 0,1 0 0 0 0,7 9 0 0 0,-5-8-51 0 0,1-1-1 0 0,-1 0 0 0 0,1 0 0 0 0,0-1 0 0 0,0 0 1 0 0,1 0-1 0 0,0-1 0 0 0,0 0 0 0 0,0-1 1 0 0,1 0-1 0 0,-1-1 0 0 0,1 0 0 0 0,0-1 0 0 0,0 0 1 0 0,0 0-1 0 0,0-1 0 0 0,0-1 0 0 0,17-1 1 0 0,-9-1-287 0 0,0-1 0 0 0,0-1 1 0 0,-1-1-1 0 0,1-1 1 0 0,21-10-1 0 0,81-47-3115 0 0,-19 9-3349 0 0,-76 44 1572 0 0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5:34.3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138 76 2224 0 0,'0'0'4713'0'0,"0"-13"216"0"0,5-44 4972 0 0,-6 56-9893 0 0,0 1-1 0 0,0-1 1 0 0,0 0 0 0 0,0 1 0 0 0,0-1 0 0 0,-1 1 0 0 0,1 0-1 0 0,0-1 1 0 0,0 1 0 0 0,-1 0 0 0 0,1 0 0 0 0,0 0 0 0 0,-1 0-1 0 0,1 0 1 0 0,0 0 0 0 0,0 0 0 0 0,-1 0 0 0 0,1 1 0 0 0,0-1-1 0 0,-2 1 1 0 0,-3 1 18 0 0,0 0-1 0 0,0 1 1 0 0,0 0-1 0 0,1 0 1 0 0,-1 0-1 0 0,1 0 1 0 0,0 1-1 0 0,0 0 1 0 0,0 0-1 0 0,1 0 1 0 0,0 1-1 0 0,-1 0 1 0 0,1-1-1 0 0,1 1 0 0 0,-1 1 1 0 0,1-1-1 0 0,-4 7 1 0 0,3-3 15 0 0,0-1 0 0 0,0 1 1 0 0,1 0-1 0 0,0 0 0 0 0,1 0 1 0 0,-1 0-1 0 0,2 1 0 0 0,-1-1 1 0 0,2 1-1 0 0,-1-1 0 0 0,2 11 0 0 0,0-12-35 0 0,1 1 0 0 0,0-1 0 0 0,0 0 0 0 0,1 0 0 0 0,0 0 0 0 0,1 0 0 0 0,0 0 1 0 0,0-1-1 0 0,0 1 0 0 0,1-1 0 0 0,0-1 0 0 0,1 1 0 0 0,-1-1 0 0 0,1 1 0 0 0,1-2 0 0 0,-1 1 0 0 0,1-1 0 0 0,10 7 0 0 0,-12-9-53 0 0,0 0 0 0 0,0-1 0 0 0,0 1 1 0 0,0-1-1 0 0,0 0 0 0 0,1 0 0 0 0,-1-1 1 0 0,1 0-1 0 0,-1 0 0 0 0,1 0 0 0 0,0 0 1 0 0,-1-1-1 0 0,1 0 0 0 0,0 0 0 0 0,-1-1 1 0 0,1 1-1 0 0,0-1 0 0 0,-1-1 0 0 0,1 1 1 0 0,-1-1-1 0 0,0 0 0 0 0,1 0 0 0 0,-1 0 1 0 0,0-1-1 0 0,0 0 0 0 0,0 0 0 0 0,-1 0 1 0 0,9-7-1 0 0,-7 3 105 0 0,1-1 1 0 0,-1 0 0 0 0,-1 0-1 0 0,1 0 1 0 0,-1 0-1 0 0,0-1 1 0 0,-1 0-1 0 0,0 0 1 0 0,-1 0-1 0 0,0-1 1 0 0,0 1-1 0 0,-1-1 1 0 0,0 0-1 0 0,-1 0 1 0 0,0 1-1 0 0,0-1 1 0 0,-1 0-1 0 0,-1 0 1 0 0,1 0-1 0 0,-2 0 1 0 0,-4-18-1 0 0,4 24-18 0 0,0 0 0 0 0,0 0 0 0 0,-1 0-1 0 0,0 0 1 0 0,1 0 0 0 0,-2 0 0 0 0,1 1-1 0 0,0-1 1 0 0,-1 1 0 0 0,1 0-1 0 0,-1 0 1 0 0,0 0 0 0 0,0 1 0 0 0,0 0-1 0 0,0-1 1 0 0,-1 1 0 0 0,1 1 0 0 0,-1-1-1 0 0,1 1 1 0 0,-1-1 0 0 0,1 1-1 0 0,-10 0 1 0 0,5 0-544 0 0,1 0 0 0 0,-1 1 0 0 0,1 0-1 0 0,-1 1 1 0 0,-10 1 0 0 0,12 0-1193 0 0,-1-1 1 0 0,1 2-1 0 0,0-1 1 0 0,0 1-1 0 0,-11 6 0 0 0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5:35.5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0 828 0 0,'0'0'10900'0'0,"-3"1"-10572"0"0,-6 1 113 0 0,12 0 475 0 0,16 2-416 0 0,-15-4-473 0 0,33 0 216 0 0,22 0 1355 0 0,-45-2 103 0 0,0 1-1825 0 0,3-2-4847 0 0,-14 3 4540 0 0,0-1-51 0 0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8:47.4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1 112 788 0 0,'0'0'4756'0'0,"23"-18"-2759"0"0,33-17-1725 0 0,-54 34-292 0 0,11-2 2 0 0,15-1-15 0 0,-27 4 30 0 0,0 0 0 0 0,0 0 0 0 0,-1 1-1 0 0,1-1 1 0 0,0 0 0 0 0,0 0 0 0 0,-1 0 0 0 0,1 1 0 0 0,0-1 0 0 0,0 0-1 0 0,-1 1 1 0 0,1-1 0 0 0,0 0 0 0 0,0 1 0 0 0,-1-1 0 0 0,1 1-1 0 0,-1-1 1 0 0,1 1 0 0 0,0 0 0 0 0,-1-1 0 0 0,1 1 0 0 0,-1 0 0 0 0,0-1-1 0 0,1 1 1 0 0,-1 0 0 0 0,1-1 0 0 0,-1 1 0 0 0,0 0 0 0 0,0 0-1 0 0,1-1 1 0 0,-1 1 0 0 0,0 2 0 0 0,0-2-5 0 0,-6 31 13 0 0,-14 8 79 0 0,19-38 72 0 0,0-4-148 0 0,0 0 0 0 0,1 0 0 0 0,-1 0 0 0 0,1 0 0 0 0,-1 0 0 0 0,1 0 0 0 0,0 0 0 0 0,-1 0 0 0 0,1 0 0 0 0,0 0-1 0 0,0 0 1 0 0,1 1 0 0 0,-1-1 0 0 0,1-3 0 0 0,15-39-34 0 0,-15 43 48 0 0,18-26-143 0 0,-18 26 114 0 0,0 1 0 0 0,0 0 0 0 0,0-1 0 0 0,0 1 0 0 0,0 0 0 0 0,0 0 0 0 0,0 0 0 0 0,0 0 0 0 0,0-1 0 0 0,0 2 0 0 0,0-1 0 0 0,0 0 0 0 0,0 0 0 0 0,1 0 0 0 0,-1 0 0 0 0,0 1 0 0 0,0-1 0 0 0,0 0 0 0 0,0 1 0 0 0,0-1 0 0 0,0 1 0 0 0,-1 0 0 0 0,1-1 0 0 0,0 1 0 0 0,0-1 0 0 0,0 1 0 0 0,0 0 0 0 0,-1 0 0 0 0,1 0 0 0 0,0-1 0 0 0,-1 1 0 0 0,1 0 0 0 0,0 2 0 0 0,0-2 12 0 0,0-1-20 0 0,0 1 0 0 0,0 0 0 0 0,-1 0 0 0 0,1-1 0 0 0,0 1 1 0 0,0 0-1 0 0,-1 0 0 0 0,1 0 0 0 0,0 0 0 0 0,-1 0 0 0 0,1 0 0 0 0,-1 0 0 0 0,1 0 0 0 0,-1 0 0 0 0,0 0 0 0 0,1 0 0 0 0,-1 0 0 0 0,0 0 1 0 0,0 1-1 0 0,0-1 0 0 0,0 0 0 0 0,0 0 0 0 0,0 0 0 0 0,0 0 0 0 0,0 0 0 0 0,0 0 0 0 0,0 1 0 0 0,-1-1 0 0 0,1 0 0 0 0,0 0 0 0 0,-1 0 1 0 0,1 0-1 0 0,-1 0 0 0 0,1 0 0 0 0,-1 0 0 0 0,0 0 0 0 0,1 0 0 0 0,-1 0 0 0 0,0-1 0 0 0,0 1 0 0 0,-1 1 0 0 0,1-1-43 0 0,-22 10-410 0 0,-4-14 350 0 0,25 2 125 0 0,-14-16-61 0 0,17 13 48 0 0,-1 1 1 0 0,1-1-1 0 0,0 0 0 0 0,1 0 1 0 0,-1 1-1 0 0,1-1 1 0 0,-1 1-1 0 0,1-1 0 0 0,0 1 1 0 0,1 0-1 0 0,3-6 1 0 0,-5 8 1 0 0,0 0-7 0 0,0 0 0 0 0,0 0 0 0 0,0 0 0 0 0,-1 0 0 0 0,1 1 0 0 0,0-1 0 0 0,0 0 0 0 0,0 0 0 0 0,0 1 0 0 0,1-1 0 0 0,-1 0 0 0 0,0 1 0 0 0,0-1 0 0 0,0 1 0 0 0,0 0 0 0 0,1-1 0 0 0,-1 1 0 0 0,0 0 0 0 0,0 0 0 0 0,1 0 0 0 0,-1 0 0 0 0,0 0 0 0 0,0 0 0 0 0,1 0 0 0 0,-1 0 0 0 0,0 0 0 0 0,2 1 0 0 0,-2 1-8 0 0,1 1 0 0 0,0-1 1 0 0,-1 1-1 0 0,1 0 1 0 0,-1-1-1 0 0,0 1 0 0 0,0 0 1 0 0,0 0-1 0 0,0 0 1 0 0,-1-1-1 0 0,1 1 0 0 0,0 4 1 0 0,-1-2-76 0 0,1-3 57 0 0,-4 2-37 0 0,3-4 46 0 0,-1 1 1 0 0,1 0 0 0 0,-1 0 0 0 0,1 0 0 0 0,-1 0 0 0 0,1 0-1 0 0,-1 0 1 0 0,0-1 0 0 0,1 1 0 0 0,-1 0 0 0 0,0-1 0 0 0,0 1-1 0 0,0 0 1 0 0,1-1 0 0 0,-1 1 0 0 0,0-1 0 0 0,0 1 0 0 0,0-1 0 0 0,0 0-1 0 0,0 1 1 0 0,0-1 0 0 0,0 0 0 0 0,-1 1 0 0 0,-3-2 14 0 0,-7-4-123 0 0,-3-24-54 0 0,15 28 191 0 0,4-31-180 0 0,6 17-2008 0 0,-7 7 1483 0 0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8:48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67 272 0 0,'0'0'1415'0'0,"15"-26"1848"0"0,5-13-2240 0 0,-20 37-861 0 0,-8 13-160 0 0,-10 24 86 0 0,17-33-78 0 0,1-1-1 0 0,-1 1 0 0 0,1-1 0 0 0,0 1 0 0 0,0-1 0 0 0,-1 1 0 0 0,1-1 0 0 0,0 1 0 0 0,1-1 0 0 0,-1 1 0 0 0,0-1 0 0 0,0 1 0 0 0,1-1 0 0 0,-1 1 0 0 0,0-1 0 0 0,1 1-1 0 0,0-1 1 0 0,-1 1 0 0 0,1-1 0 0 0,0 0 0 0 0,1 2 0 0 0,-1-3-9 0 0,-1 1 0 0 0,1-1 0 0 0,0 1 0 0 0,0-1 0 0 0,0 0 0 0 0,0 1 0 0 0,0-1 0 0 0,0 0 1 0 0,0 0-1 0 0,0 0 0 0 0,0 0 0 0 0,0 0 0 0 0,0 0 0 0 0,0 0 0 0 0,0 0 0 0 0,0 0 0 0 0,0-1 0 0 0,0 1 0 0 0,0 0 0 0 0,0-1 0 0 0,1 0 0 0 0,29-6-1 0 0,-5 1-17 0 0,-10 17 178 0 0,-16-10-52 0 0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05.5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491 669 3224 0 0,'63'-113'10062'0'0,"-2"2"-3998"0"0,-60 110-5880 0 0,-2 3-143 0 0,0 0-1 0 0,1 1 1 0 0,-1-1-1 0 0,0 0 0 0 0,0 1 1 0 0,0-1-1 0 0,-1 0 0 0 0,1 0 1 0 0,-2 2-1 0 0,-4 6 52 0 0,-191 335 670 0 0,-79 156-356 0 0,156-228 3622 0 0,121-276-3802 0 0,10-34-88 0 0,2 1 0 0 0,1 0 0 0 0,19-35 0 0 0,-3 6-130 0 0,35-89-125 0 0,150-347 240 0 0,32 14 1478 0 0,-133 309-341 0 0,-112 176-1251 0 0,1 0 1 0 0,-1 0-1 0 0,1 0 1 0 0,-1 0 0 0 0,1 0-1 0 0,0 0 1 0 0,0 0-1 0 0,0 1 1 0 0,0-1 0 0 0,0 1-1 0 0,0-1 1 0 0,0 1-1 0 0,1 0 1 0 0,-1 0 0 0 0,1 0-1 0 0,-1 0 1 0 0,0 1-1 0 0,1-1 1 0 0,2 0 0 0 0,-2 1-5 0 0,-1 1 1 0 0,1-1 0 0 0,-1 0-1 0 0,0 1 1 0 0,1 0 0 0 0,-1-1-1 0 0,0 1 1 0 0,0 0 0 0 0,1 0-1 0 0,-1 1 1 0 0,0-1-1 0 0,0 0 1 0 0,0 1 0 0 0,0-1-1 0 0,-1 1 1 0 0,3 2 0 0 0,4 5 0 0 0,-1 0 0 0 0,0 1-1 0 0,0 0 1 0 0,-1 0 0 0 0,-1 1 0 0 0,8 18 0 0 0,5 22-15 0 0,-2 1-1 0 0,12 73 1 0 0,5 112-262 0 0,-28-197 210 0 0,9 66-31 0 0,-6-1 1 0 0,-3 1-1 0 0,-15 151 1 0 0,0-129 127 0 0,5-56-1679 0 0,-3-3-5228 0 0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05.8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100 105 2684 0 0,'-16'-8'2143'0'0,"5"3"-129"0"0,0-1 1 0 0,0 0-1 0 0,1 0 0 0 0,-1-1 1 0 0,-14-13-1 0 0,25 19-1892 0 0,0 1 1 0 0,-1-1-1 0 0,1 1 1 0 0,-1-1-1 0 0,1 1 1 0 0,0-1-1 0 0,-1 1 1 0 0,1-1-1 0 0,0 1 1 0 0,-1-1-1 0 0,1 1 1 0 0,0-1-1 0 0,0 0 1 0 0,0 1-1 0 0,0-1 1 0 0,-1 1-1 0 0,1-1 1 0 0,0 0-1 0 0,0 1 1 0 0,0-1-1 0 0,0 1 1 0 0,0-1-1 0 0,0 0 1 0 0,1 1-1 0 0,-1-1 1 0 0,0 1-1 0 0,0-1 1 0 0,0 0-1 0 0,0 1 1 0 0,1-1-1 0 0,-1 1 1 0 0,0-1-1 0 0,1 1 1 0 0,-1-1-1 0 0,1 0 1 0 0,1-1 43 0 0,0 1-1 0 0,0-1 1 0 0,0 1 0 0 0,1 0-1 0 0,-1 0 1 0 0,0 0 0 0 0,1 0-1 0 0,-1 0 1 0 0,4-1 0 0 0,54-7 444 0 0,-59 9-583 0 0,106-4-2007 0 0,180 18 0 0 0,-103-2-8904 0 0,-145-10 4515 0 0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06.2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412 119 1680 0 0,'37'-24'9054'0'0,"0"-13"-2033"0"0,-37 37-6967 0 0,0-1 1 0 0,1 1-1 0 0,-1 0 1 0 0,0-1-1 0 0,1 1 1 0 0,-1 0-1 0 0,0-1 1 0 0,0 1-1 0 0,0 0 1 0 0,1-1-1 0 0,-1 1 0 0 0,0-1 1 0 0,0 1-1 0 0,0-1 1 0 0,0 1-1 0 0,0 0 1 0 0,0-1-1 0 0,0 1 1 0 0,0-1-1 0 0,0 1 1 0 0,0-1-1 0 0,0 1 0 0 0,0 0 1 0 0,0-1-1 0 0,0 1 1 0 0,0-1-1 0 0,0 1 1 0 0,0-1-1 0 0,0 1 1 0 0,-1 0-1 0 0,1-1 1 0 0,0 0-1 0 0,-15-11 893 0 0,-20-4-53 0 0,16 12-659 0 0,1 0-1 0 0,0 1 0 0 0,-1 1 0 0 0,0 0 1 0 0,0 2-1 0 0,1 0 0 0 0,-1 1 1 0 0,0 1-1 0 0,-18 4 0 0 0,21-3-103 0 0,0 1 1 0 0,0 1-1 0 0,0 1 1 0 0,1 0-1 0 0,0 0 0 0 0,0 2 1 0 0,1 0-1 0 0,0 0 0 0 0,0 2 1 0 0,-18 15-1 0 0,28-21-96 0 0,-1 0 0 0 0,1 1 1 0 0,0-1-1 0 0,0 1 0 0 0,0 0 0 0 0,1 0 1 0 0,0 1-1 0 0,0-1 0 0 0,0 1 0 0 0,1-1 1 0 0,-1 1-1 0 0,1 0 0 0 0,1 0 0 0 0,-1 0 1 0 0,1 0-1 0 0,-1 10 0 0 0,2-9-31 0 0,1 1 1 0 0,0-1-1 0 0,0 0 0 0 0,1 1 0 0 0,-1-1 0 0 0,1 0 1 0 0,1 0-1 0 0,0 0 0 0 0,0-1 0 0 0,0 1 1 0 0,1-1-1 0 0,5 8 0 0 0,2 1-176 0 0,1-1-1 0 0,0 0 1 0 0,1-1 0 0 0,1 0-1 0 0,0-1 1 0 0,1-1-1 0 0,0 0 1 0 0,1-1 0 0 0,0-1-1 0 0,19 9 1 0 0,-10-9-572 0 0,-1 0 0 0 0,1-1-1 0 0,0-2 1 0 0,1-1 0 0 0,-1 0 0 0 0,29 0 0 0 0,-28-4-853 0 0,-1-1 1 0 0,0-2 0 0 0,0 0-1 0 0,0-2 1 0 0,0-1 0 0 0,31-9-1 0 0,-15 0-3554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1:30.5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 0 1720 0 0,'-14'44'11631'0'0,"8"-23"-7640"0"0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06.5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35 198 1844 0 0,'33'-197'21188'0'0,"-36"205"-20805"0"0,-19 93-677 0 0,5 0-1 0 0,4 1 1 0 0,4 0-1 0 0,5 1 1 0 0,13 153-1 0 0,-5-209 44 0 0,19 87-1 0 0,-18-117-87 0 0,-1 0-1 0 0,2 0 0 0 0,0-1 0 0 0,1 0 0 0 0,1 0 0 0 0,0-1 1 0 0,1 0-1 0 0,16 20 0 0 0,-22-31-107 0 0,0-1 0 0 0,0 0 0 0 0,0 1 0 0 0,1-1 0 0 0,-1 0 0 0 0,1-1 0 0 0,0 1 0 0 0,8 4 0 0 0,12-4-6387 0 0,-2-4 2008 0 0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06.9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113 151 2596 0 0,'-38'-16'5349'0'0,"29"13"-3602"0"0,-1-1 1 0 0,1 0 0 0 0,0 0-1 0 0,0-1 1 0 0,-14-10-1 0 0,22 14-1679 0 0,1 1-1 0 0,-1 0 0 0 0,1-1 0 0 0,0 1 1 0 0,-1-1-1 0 0,1 1 0 0 0,0-1 0 0 0,0 1 1 0 0,-1 0-1 0 0,1-1 0 0 0,0 1 0 0 0,0-1 1 0 0,-1 1-1 0 0,1-1 0 0 0,0 1 1 0 0,0-1-1 0 0,0 1 0 0 0,0-1 0 0 0,0 0 1 0 0,0 1-1 0 0,0-1 0 0 0,0 1 0 0 0,0-1 1 0 0,0 1-1 0 0,0-1 0 0 0,0 1 0 0 0,0-1 1 0 0,1 1-1 0 0,-1-1 0 0 0,0 1 0 0 0,0-1 1 0 0,0 1-1 0 0,1-1 0 0 0,-1 1 1 0 0,0-1-1 0 0,1 1 0 0 0,-1 0 0 0 0,0-1 1 0 0,1 1-1 0 0,-1 0 0 0 0,1-1 0 0 0,19-12 615 0 0,14 2-1449 0 0,1 2 0 0 0,1 0 0 0 0,-1 3 0 0 0,71-4 0 0 0,-42 4-1291 0 0,69-6-6048 0 0,-93 9 2572 0 0</inkml:trace>
  <inkml:trace contextRef="#ctx0" brushRef="#br0" timeOffset="1">757 6 940 0 0,'13'4'10676'0'0,"-11"-3"-10446"0"0,-1 0 1 0 0,0 0-1 0 0,0 0 0 0 0,-1 0 1 0 0,1 0-1 0 0,0 0 1 0 0,0 1-1 0 0,0-1 1 0 0,-1 0-1 0 0,1 0 0 0 0,0 1 1 0 0,-1-1-1 0 0,1 0 1 0 0,-1 1-1 0 0,0-1 1 0 0,0 0-1 0 0,1 1 0 0 0,-1-1 1 0 0,0 1-1 0 0,0-1 1 0 0,0 0-1 0 0,0 1 1 0 0,0-1-1 0 0,-1 1 0 0 0,1-1 1 0 0,-1 3-1 0 0,-13 50 976 0 0,7-31-605 0 0,0 7-428 0 0,1 1 0 0 0,1-1 0 0 0,0 38-1 0 0,5-55-607 0 0,0 1-1 0 0,1-1 0 0 0,1 0 1 0 0,0 0-1 0 0,1 0 0 0 0,0 0 1 0 0,1 0-1 0 0,0 0 0 0 0,1-1 0 0 0,7 13 1 0 0,-11-23 12 0 0,0 0 1 0 0,1 0-1 0 0,-1 0 1 0 0,0 0-1 0 0,1-1 1 0 0,-1 1-1 0 0,1 0 1 0 0,-1 0-1 0 0,1-1 1 0 0,0 1-1 0 0,0-1 1 0 0,0 0-1 0 0,0 1 1 0 0,0-1 0 0 0,0 0-1 0 0,0 0 1 0 0,2 0-1 0 0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07.2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142 124 2544 0 0,'-10'-24'3301'0'0,"1"4"-721"0"0,-1 1-688 0 0,-2 5-360 0 0,-1-2-404 0 0,1 8-140 0 0,1-3-280 0 0,-1 4-92 0 0,0 2-76 0 0,-7 5-596 0 0,5 7-1148 0 0,7 2-140 0 0,7-1-668 0 0,0 3-1512 0 0,3 3-1761 0 0</inkml:trace>
  <inkml:trace contextRef="#ctx0" brushRef="#br0" timeOffset="1">332 295 252 0 0,'3'0'5737'0'0,"12"0"88"0"0,0-3 543 0 0,-12 5-6283 0 0,-1 0-1 0 0,1-1 1 0 0,-1 1-1 0 0,0 0 1 0 0,0 0-1 0 0,0 0 0 0 0,0 0 1 0 0,0 1-1 0 0,-1-1 1 0 0,1 1-1 0 0,0-1 1 0 0,-1 1-1 0 0,0-1 0 0 0,2 5 1 0 0,16 48-759 0 0,-12-33 463 0 0,-6-21 203 0 0,15 47-171 0 0,2-1 0 0 0,35 62 1 0 0,-52-107 263 0 0,0 0 1 0 0,0-1 0 0 0,1 1-1 0 0,-1 0 1 0 0,1 0-1 0 0,-1-1 1 0 0,1 1 0 0 0,0-1-1 0 0,-1 1 1 0 0,1-1-1 0 0,0 0 1 0 0,0 1 0 0 0,0-1-1 0 0,0 0 1 0 0,0 0 0 0 0,0-1-1 0 0,0 1 1 0 0,0 0-1 0 0,1-1 1 0 0,-1 1 0 0 0,0-1-1 0 0,0 0 1 0 0,1 0 0 0 0,-1 0-1 0 0,0 0 1 0 0,0 0-1 0 0,1 0 1 0 0,-1 0 0 0 0,0-1-1 0 0,0 1 1 0 0,0-1 0 0 0,1 0-1 0 0,-1 1 1 0 0,0-1-1 0 0,0 0 1 0 0,0 0 0 0 0,0-1-1 0 0,2-1 1 0 0,10-6-167 0 0,-1 0 1 0 0,0-1-1 0 0,-1-1 0 0 0,14-15 1 0 0,-17 17-225 0 0,-4 4 87 0 0,18-18-1857 0 0,31-24 1 0 0,-45 40 160 0 0,0 1 1 0 0,0 1-1 0 0,0 0 1 0 0,14-6 0 0 0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07.6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144 219 2004 0 0,'13'8'4528'0'0,"-7"-7"-3966"0"0,0 0 0 0 0,0 0 1 0 0,0 0-1 0 0,0-1 0 0 0,1 0 1 0 0,-1-1-1 0 0,0 1 0 0 0,0-1 0 0 0,0 0 1 0 0,0-1-1 0 0,0 1 0 0 0,10-6 1 0 0,13-4-64 0 0,32-20 1 0 0,-49 25-77 0 0,-5 2-133 0 0,1 1 0 0 0,-1-1 0 0 0,1-1 0 0 0,-1 0-1 0 0,-1 0 1 0 0,1 0 0 0 0,-1-1 0 0 0,1 0 0 0 0,-2 0 0 0 0,1 0 0 0 0,-1-1 0 0 0,6-9-1 0 0,-10 14-254 0 0,-1 1 0 0 0,1-1 0 0 0,-1 1 0 0 0,0-1 0 0 0,0 1 0 0 0,0-1-1 0 0,0 1 1 0 0,0-1 0 0 0,0 1 0 0 0,0 0 0 0 0,0-1 0 0 0,-1 1 0 0 0,1-1-1 0 0,0 1 1 0 0,-1-1 0 0 0,1 1 0 0 0,-1 0 0 0 0,0-1 0 0 0,0 1 0 0 0,1 0 0 0 0,-1 0-1 0 0,0-1 1 0 0,0 1 0 0 0,0 0 0 0 0,0 0 0 0 0,0 0 0 0 0,0 0 0 0 0,0 0-1 0 0,-1 0 1 0 0,-1-1 0 0 0,-39-21 488 0 0,26 18-469 0 0,0-1 1 0 0,0 2-1 0 0,0 0 1 0 0,-1 1-1 0 0,1 1 1 0 0,-1 0 0 0 0,0 1-1 0 0,-18 2 1 0 0,21 0-54 0 0,-1 0 1 0 0,1 1-1 0 0,0 0 1 0 0,-1 2 0 0 0,1-1-1 0 0,1 2 1 0 0,-1 0-1 0 0,1 0 1 0 0,-21 13 0 0 0,30-16-68 0 0,0 1 1 0 0,0-1 0 0 0,1 1-1 0 0,-1 0 1 0 0,1 0 0 0 0,0 0-1 0 0,0 0 1 0 0,0 1 0 0 0,0-1-1 0 0,1 1 1 0 0,-1 0 0 0 0,1 0-1 0 0,0-1 1 0 0,0 2 0 0 0,0-1-1 0 0,1 0 1 0 0,0 0 0 0 0,-1 0 0 0 0,1 1-1 0 0,1-1 1 0 0,-1 1 0 0 0,1-1-1 0 0,0 5 1 0 0,0-2-188 0 0,1 0 1 0 0,1 0 0 0 0,0 0-1 0 0,0-1 1 0 0,0 1-1 0 0,0 0 1 0 0,1-1-1 0 0,0 0 1 0 0,1 0 0 0 0,0 0-1 0 0,-1 0 1 0 0,2 0-1 0 0,8 10 1 0 0,-1-6-476 0 0,-1 0 0 0 0,1 0 0 0 0,1-1 0 0 0,-1-1 1 0 0,2 0-1 0 0,-1-1 0 0 0,1 0 0 0 0,0-1 0 0 0,0-1 1 0 0,1 0-1 0 0,0-1 0 0 0,0 0 0 0 0,21 2 0 0 0,3-2-2719 0 0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08.4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817 270 1112 0 0,'5'-8'751'0'0,"-1"1"-1"0"0,0-1 1 0 0,0-1 0 0 0,-1 1-1 0 0,0 0 1 0 0,-1-1 0 0 0,0 0-1 0 0,0 0 1 0 0,-1 1 0 0 0,0-1-1 0 0,0 0 1 0 0,-1 0 0 0 0,0 0-1 0 0,-1 0 1 0 0,0 0 0 0 0,0 0-1 0 0,-4-13 1 0 0,3 17-558 0 0,0-1 1 0 0,0 1-1 0 0,0-1 0 0 0,-1 1 1 0 0,1 0-1 0 0,-1 0 0 0 0,0 0 1 0 0,-1 0-1 0 0,1 0 0 0 0,-1 1 1 0 0,0-1-1 0 0,0 1 0 0 0,-1 0 1 0 0,1 0-1 0 0,-1 1 0 0 0,0-1 1 0 0,0 1-1 0 0,0 0 0 0 0,0 1 1 0 0,0-1-1 0 0,-1 1 0 0 0,1 0 1 0 0,-1 0-1 0 0,1 1 0 0 0,-1-1 1 0 0,0 1-1 0 0,-6 0 0 0 0,-3 1-31 0 0,0 1-1 0 0,0 0 0 0 0,0 1 1 0 0,0 0-1 0 0,0 1 0 0 0,1 1 1 0 0,-1 1-1 0 0,1 0 1 0 0,0 0-1 0 0,1 2 0 0 0,-1 0 1 0 0,1 0-1 0 0,-19 15 0 0 0,7-3-21 0 0,2 0 1 0 0,0 2-1 0 0,1 1 0 0 0,1 1 0 0 0,-29 42 0 0 0,25-27-67 0 0,1 2 1 0 0,3 1-1 0 0,1 1 1 0 0,2 0-1 0 0,2 2 1 0 0,2 0-1 0 0,2 0 1 0 0,2 1 0 0 0,-8 88-1 0 0,10 16-523 0 0,20 256 0 0 0,-2-225-326 0 0,-9-155 591 0 0,0 74-922 0 0,-1-89 782 0 0,-1 0 0 0 0,0 0 0 0 0,-1 1 0 0 0,0-1 0 0 0,-1 0 0 0 0,0-1 0 0 0,-5 12 0 0 0,7-19 94 0 0,0 0 0 0 0,-1 0 0 0 0,1 1 0 0 0,0-1 0 0 0,-1 0 1 0 0,0 0-1 0 0,1-1 0 0 0,-1 1 0 0 0,0 0 0 0 0,0-1 0 0 0,0 1 1 0 0,0-1-1 0 0,0 1 0 0 0,0-1 0 0 0,-1 0 0 0 0,1 0 0 0 0,0 0 1 0 0,-1 0-1 0 0,1 0 0 0 0,0-1 0 0 0,-1 1 0 0 0,1-1 0 0 0,-1 0 1 0 0,1 1-1 0 0,-1-1 0 0 0,1 0 0 0 0,-5-1 0 0 0,1 0-393 0 0,-1 0 0 0 0,1-1-1 0 0,0 0 1 0 0,0 0 0 0 0,0 0-1 0 0,0-1 1 0 0,0 0 0 0 0,0 0-1 0 0,-7-6 1 0 0,-10-9-2569 0 0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08.8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16 725 2556 0 0,'-4'-12'952'0'0,"1"-1"-1"0"0,0 1 0 0 0,1-1 1 0 0,0 0-1 0 0,1 0 0 0 0,0 0 0 0 0,1 0 1 0 0,1 0-1 0 0,0 0 0 0 0,1 0 1 0 0,0 1-1 0 0,4-15 0 0 0,0 11-306 0 0,0-1-1 0 0,2 1 0 0 0,-1 1 0 0 0,2-1 1 0 0,0 1-1 0 0,1 1 0 0 0,0 0 0 0 0,14-15 1 0 0,4 2-291 0 0,1 0 0 0 0,1 2 1 0 0,1 1-1 0 0,1 2 0 0 0,1 1 1 0 0,1 1-1 0 0,48-19 0 0 0,-26 16-1069 0 0,0 2 1 0 0,2 3-1 0 0,111-19 0 0 0,-53 22-4001 0 0,4 7-4419 0 0,-99 7 4693 0 0</inkml:trace>
  <inkml:trace contextRef="#ctx0" brushRef="#br0" timeOffset="1">1125 62 1956 0 0,'5'-2'938'0'0,"0"0"1"0"0,-1 0-1 0 0,1-1 0 0 0,-1 1 0 0 0,0-1 1 0 0,0 0-1 0 0,0 0 0 0 0,0 0 0 0 0,0-1 1 0 0,4-4-1 0 0,9-10 3609 0 0,-11 10-2635 0 0,-14 54-1618 0 0,5-37-419 0 0,1 1 0 0 0,0-1 0 0 0,0 17 0 0 0,2-13-445 0 0,1 1 0 0 0,0 0-1 0 0,1 0 1 0 0,1-1 0 0 0,0 1-1 0 0,1-1 1 0 0,6 14-1 0 0,-5-14-1262 0 0,2 0-1 0 0,0-1 1 0 0,15 22-1 0 0,-8-16-2395 0 0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09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199 193 1612 0 0,'-13'-25'3725'0'0,"-1"2"0"0"0,-29-39 0 0 0,36 53-3072 0 0,-1 0 0 0 0,0 0 0 0 0,-1 1 0 0 0,0 0 1 0 0,-1 1-1 0 0,0 0 0 0 0,0 0 0 0 0,-18-9 0 0 0,27 16-758 0 0,0-1-1 0 0,0 1 0 0 0,-1-1 1 0 0,1 1-1 0 0,0 0 1 0 0,0 0-1 0 0,-1-1 1 0 0,1 1-1 0 0,0 0 1 0 0,0 0-1 0 0,-1 0 1 0 0,1 0-1 0 0,0 0 1 0 0,-1 0-1 0 0,1 1 0 0 0,0-1 1 0 0,0 0-1 0 0,-1 1 1 0 0,1-1-1 0 0,0 1 1 0 0,0-1-1 0 0,-2 2 1 0 0</inkml:trace>
</inkml:ink>
</file>

<file path=ppt/ink/ink5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09.4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 81 1940 0 0,'-23'-73'20566'0'0,"20"65"-18505"0"0,-21 117-2035 0 0,-21 200 1 0 0,41-238-1245 0 0,2 0 1 0 0,4 0-1 0 0,3 0 0 0 0,14 71 1 0 0,-17-133 735 0 0,0 0 1 0 0,1 0-1 0 0,0 0 1 0 0,6 13-1 0 0,-7-19-155 0 0,0 1 0 0 0,0-1 1 0 0,0 1-1 0 0,0-1 0 0 0,1 0 0 0 0,0 0 0 0 0,0 0 0 0 0,0 0 0 0 0,0 0 0 0 0,0-1 0 0 0,0 1 1 0 0,7 3-1 0 0,5-1-4804 0 0</inkml:trace>
</inkml:ink>
</file>

<file path=ppt/ink/ink5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09.8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299 155 1220 0 0,'0'-98'13966'0'0,"-2"41"-4810"0"0,-5 65-8550 0 0,1 5-505 0 0,1 1 0 0 0,0-1-1 0 0,1 1 1 0 0,0 0 0 0 0,1 0-1 0 0,1 0 1 0 0,-1 23 0 0 0,-1-6-183 0 0,-5 48-780 0 0,3 1-1 0 0,3 0 0 0 0,4 0 0 0 0,3-1 0 0 0,4 1 0 0 0,3-1 1 0 0,23 78-1 0 0,-30-141 426 0 0,1-1 0 0 0,0 0 1 0 0,9 16-1 0 0,9 3-2224 0 0,-20-31 1737 0 0,1 1 0 0 0,-1-1-1 0 0,1 0 1 0 0,0 0 0 0 0,0 0-1 0 0,6 2 1 0 0,3 2-4564 0 0</inkml:trace>
  <inkml:trace contextRef="#ctx0" brushRef="#br0" timeOffset="1">95 628 3420 0 0,'-15'-6'2010'0'0,"-5"-3"3665"0"0,-34-20 0 0 0,53 29-5605 0 0,1 0 1 0 0,0-1-1 0 0,-1 1 1 0 0,1 0-1 0 0,0 0 1 0 0,-1-1-1 0 0,1 1 1 0 0,0 0-1 0 0,-1-1 1 0 0,1 1 0 0 0,0 0-1 0 0,0-1 1 0 0,0 1-1 0 0,-1 0 1 0 0,1-1-1 0 0,0 1 1 0 0,0 0-1 0 0,0-1 1 0 0,0 1-1 0 0,0-1 1 0 0,0 1-1 0 0,-1 0 1 0 0,1-1 0 0 0,0 1-1 0 0,0-1 1 0 0,0 1-1 0 0,0 0 1 0 0,1-1-1 0 0,-1 1 1 0 0,0-1-1 0 0,0 1 1 0 0,0 0-1 0 0,0-1 1 0 0,0 1 0 0 0,0 0-1 0 0,1-1 1 0 0,-1 1-1 0 0,0 0 1 0 0,0-1-1 0 0,0 1 1 0 0,1 0-1 0 0,-1-1 1 0 0,0 1-1 0 0,1 0 1 0 0,-1-1 0 0 0,0 1-1 0 0,0 0 1 0 0,1 0-1 0 0,-1 0 1 0 0,1-1-1 0 0,-1 1 1 0 0,0 0-1 0 0,1 0 1 0 0,-1 0-1 0 0,1 0 1 0 0,21-10 820 0 0,9 3-1471 0 0,0 2 0 0 0,1 1 0 0 0,-1 2 0 0 0,1 1 0 0 0,33 3 0 0 0,-1-1-2104 0 0,44-1-4340 0 0,-53-2 995 0 0</inkml:trace>
</inkml:ink>
</file>

<file path=ppt/ink/ink5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10.1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1976 0 0,'0'28'27783'0'0,"1"-22"-25857"0"0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1:33.6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14 1280 0 0,'-5'-14'9057'0'0</inkml:trace>
</inkml:ink>
</file>

<file path=ppt/ink/ink5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8:59.9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125 556 1484 0 0,'-9'-95'7911'0'0,"7"63"-3648"0"0,-8-49-1 0 0,9 123-317 0 0,-11 67-2905 0 0,5-48-339 0 0,-59 771 2903 0 0,56-637-2124 0 0,9-180-1323 0 0,-2 13 449 0 0,0-49-374 0 0,12-656-880 0 0,14 349 862 0 0,28 5 136 0 0,-47 307-386 0 0,1 0 0 0 0,0 1 0 0 0,2 0 0 0 0,0 0 0 0 0,0 0 0 0 0,1 1 0 0 0,1 0 0 0 0,0 0 0 0 0,1 1 0 0 0,1 1 0 0 0,0 0 0 0 0,0 0 0 0 0,1 1 0 0 0,1 0 0 0 0,0 1 0 0 0,16-9 0 0 0,-18 12-26 0 0,0 1 0 0 0,1 0 0 0 0,-1 1 0 0 0,1 1-1 0 0,0 0 1 0 0,1 0 0 0 0,-1 1 0 0 0,0 0 0 0 0,1 2-1 0 0,0-1 1 0 0,0 1 0 0 0,-1 1 0 0 0,1 0 0 0 0,0 1 0 0 0,0 1-1 0 0,-1-1 1 0 0,1 2 0 0 0,-1 0 0 0 0,1 1 0 0 0,-1 0-1 0 0,13 6 1 0 0,-14-4 39 0 0,-1-1-1 0 0,1 2 1 0 0,-1-1-1 0 0,-1 2 1 0 0,1-1-1 0 0,-1 1 1 0 0,0 1-1 0 0,-1 0 1 0 0,0 0-1 0 0,0 0 1 0 0,-1 1-1 0 0,10 17 1 0 0,-10-11 2 0 0,0 0-1 0 0,0 0 1 0 0,-2 1 0 0 0,0 0 0 0 0,-1 0-1 0 0,0 0 1 0 0,1 36 0 0 0,-4-16 6 0 0,-3 0 0 0 0,0 0 1 0 0,-3 0-1 0 0,-1 0 0 0 0,-2-1 0 0 0,-1 0 1 0 0,-23 57-1 0 0,19-60-43 0 0,-2-1 0 0 0,-2-1 0 0 0,0 0 0 0 0,-2-1 0 0 0,-33 39 0 0 0,42-57 48 0 0,0-1 0 0 0,0 0 0 0 0,-1-1 0 0 0,0-1 0 0 0,-1 1 0 0 0,0-2 0 0 0,0 1 0 0 0,-1-2 0 0 0,0 0 0 0 0,0 0 0 0 0,-1-1 0 0 0,0-1 0 0 0,0-1 0 0 0,0 1 0 0 0,-25 2 0 0 0,29-6-141 0 0,0-1 0 0 0,0 0 0 0 0,-1 0 0 0 0,1-1 0 0 0,0-1 0 0 0,-19-4 0 0 0,23 4-481 0 0,0 0 0 0 0,1-1 1 0 0,-1 1-1 0 0,1-1 1 0 0,0 0-1 0 0,0 0 0 0 0,-8-7 1 0 0,12 9 439 0 0,0 0 0 0 0,1 1-1 0 0,-1-1 1 0 0,1 0 0 0 0,-1 1 0 0 0,0-1 0 0 0,1 0 0 0 0,0 0-1 0 0,-1 0 1 0 0,1 1 0 0 0,-1-1 0 0 0,1 0 0 0 0,0 0 0 0 0,0 0 0 0 0,-1 0-1 0 0,1 0 1 0 0,0 0 0 0 0,0 0 0 0 0,0 1 0 0 0,0-1 0 0 0,0 0-1 0 0,0 0 1 0 0,0 0 0 0 0,0 0 0 0 0,1 0 0 0 0,-1 0 0 0 0,0 0 0 0 0,0 0-1 0 0,1 1 1 0 0,-1-1 0 0 0,1-1 0 0 0</inkml:trace>
</inkml:ink>
</file>

<file path=ppt/ink/ink5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00.9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574 406 140 0 0,'-13'12'14102'0'0,"18"-70"-13809"0"0,-4 45-200 0 0,1-1 0 0 0,-1 1 1 0 0,-1-1-1 0 0,-2-14 0 0 0,0 8 730 0 0,-1 0 0 0 0,-1-1 0 0 0,0 1 0 0 0,-2 1 0 0 0,-8-20 0 0 0,12 34-715 0 0,-1-1 1 0 0,1 1-1 0 0,-1 1 1 0 0,0-1 0 0 0,-1 0-1 0 0,1 1 1 0 0,-1-1-1 0 0,0 1 1 0 0,0 0 0 0 0,0 0-1 0 0,0 1 1 0 0,-1-1-1 0 0,1 1 1 0 0,-1 0-1 0 0,0 0 1 0 0,0 0 0 0 0,0 1-1 0 0,-1 0 1 0 0,1 0-1 0 0,0 0 1 0 0,-1 1 0 0 0,1-1-1 0 0,-7 1 1 0 0,3 1-77 0 0,-1 0 1 0 0,1 1 0 0 0,-1 0-1 0 0,1 0 1 0 0,-1 1 0 0 0,1 0-1 0 0,0 1 1 0 0,0 0-1 0 0,0 1 1 0 0,0 0 0 0 0,1 0-1 0 0,0 0 1 0 0,0 1 0 0 0,-11 8-1 0 0,-6 7 2 0 0,1 1 1 0 0,-43 45-1 0 0,45-40 9 0 0,1 0 1 0 0,0 1-1 0 0,-31 58 0 0 0,44-69-29 0 0,0-1-1 0 0,2 1 0 0 0,0 1 0 0 0,1-1 1 0 0,0 1-1 0 0,1 0 0 0 0,1 0 0 0 0,1 0 1 0 0,0 30-1 0 0,2-42-61 0 0,0 0 1 0 0,0 0-1 0 0,1 1 0 0 0,0-1 1 0 0,0 0-1 0 0,1 0 1 0 0,-1 0-1 0 0,1-1 0 0 0,0 1 1 0 0,1 0-1 0 0,-1-1 1 0 0,1 1-1 0 0,0-1 0 0 0,0 0 1 0 0,0 1-1 0 0,0-2 0 0 0,1 1 1 0 0,-1 0-1 0 0,1-1 1 0 0,0 1-1 0 0,1-1 0 0 0,7 4 1 0 0,-6-4-49 0 0,0 0 0 0 0,0-1 0 0 0,0 0 0 0 0,1-1 0 0 0,-1 1 0 0 0,0-1 0 0 0,1-1 0 0 0,-1 1 0 0 0,1-1 0 0 0,-1 0-1 0 0,1 0 1 0 0,-1-1 0 0 0,1 0 0 0 0,-1 0 0 0 0,0 0 0 0 0,1-1 0 0 0,-1 0 0 0 0,6-3 0 0 0,3-3 60 0 0,0 0 0 0 0,0-1 1 0 0,-1 0-1 0 0,0-1 0 0 0,-1-1 0 0 0,0 0 0 0 0,-1-1 0 0 0,0 0 0 0 0,-1-1 0 0 0,11-15 0 0 0,14-25 1450 0 0,39-76-1 0 0,-54 91-329 0 0,-21 36-1076 0 0,1 1-1 0 0,-1 0 1 0 0,1 0 0 0 0,-1 0-1 0 0,1 0 1 0 0,0 1 0 0 0,-1-1-1 0 0,1 0 1 0 0,0 0 0 0 0,0 0-1 0 0,0 0 1 0 0,-1 1 0 0 0,1-1 0 0 0,0 0-1 0 0,0 1 1 0 0,2-2 0 0 0,-3 2-7 0 0,0 1 0 0 0,1-1 0 0 0,-1 0 1 0 0,1 0-1 0 0,-1 0 0 0 0,0 0 0 0 0,1 1 1 0 0,-1-1-1 0 0,0 0 0 0 0,1 0 0 0 0,-1 1 0 0 0,0-1 1 0 0,1 0-1 0 0,-1 1 0 0 0,0-1 0 0 0,1 0 1 0 0,-1 1-1 0 0,0-1 0 0 0,0 0 0 0 0,0 1 1 0 0,1-1-1 0 0,-1 0 0 0 0,0 1 0 0 0,0-1 1 0 0,0 1-1 0 0,0-1 0 0 0,0 0 0 0 0,0 2 0 0 0,6 47-160 0 0,-6-33 15 0 0,3 1 20 0 0,0-1 0 0 0,0 0 0 0 0,2 1 0 0 0,0-1 0 0 0,0 0 0 0 0,2-1 1 0 0,0 0-1 0 0,10 15 0 0 0,-13-23 110 0 0,0 0 0 0 0,0-1-1 0 0,1 0 1 0 0,0 0 0 0 0,1 0 0 0 0,-1 0 0 0 0,1-1 0 0 0,0 0 0 0 0,0 0-1 0 0,1-1 1 0 0,-1 1 0 0 0,1-2 0 0 0,0 1 0 0 0,0-1 0 0 0,1 0 0 0 0,-1 0-1 0 0,0-1 1 0 0,15 3 0 0 0,-16-5 8 0 0,0 0-1 0 0,0 0 1 0 0,0-1-1 0 0,0 0 1 0 0,0 0-1 0 0,0 0 1 0 0,0-1-1 0 0,0 0 1 0 0,-1 0-1 0 0,1-1 1 0 0,0 1-1 0 0,-1-1 1 0 0,0 0-1 0 0,10-8 1 0 0,-3 1-3 0 0,0-1 0 0 0,0 0 0 0 0,-1 0 1 0 0,13-18-1 0 0,3-9 500 0 0,-2-2 1 0 0,-1-1-1 0 0,-2 0 1 0 0,-2-2-1 0 0,-2 0 0 0 0,-2-2 1 0 0,12-50-1 0 0,-4-45 898 0 0,-24 137-1431 0 0,2 6-127 0 0,-1-1 81 0 0,0 1 0 0 0,0 0 1 0 0,0-1-1 0 0,0 1 0 0 0,0 0 0 0 0,-1 0 1 0 0,1 0-1 0 0,0 3 0 0 0,1 7-470 0 0,13 25-963 0 0,1-1 0 0 0,1-1-1 0 0,3-1 1 0 0,35 51-1 0 0,-31-52 749 0 0,-2 0 0 0 0,-2 2 1 0 0,-1 0-1 0 0,18 52 0 0 0,-34-79 849 0 0,-1 0 0 0 0,-1-1 0 0 0,0 1 0 0 0,0 0 0 0 0,0 0 0 0 0,-1 0 1 0 0,-1 0-1 0 0,0 0 0 0 0,0-1 0 0 0,0 1 0 0 0,-1 0 0 0 0,0 0 0 0 0,-1-1 1 0 0,0 0-1 0 0,-1 1 0 0 0,1-1 0 0 0,-1 0 0 0 0,-1-1 0 0 0,0 1 0 0 0,0-1 1 0 0,0 0-1 0 0,-1 0 0 0 0,0 0 0 0 0,0-1 0 0 0,-1 0 0 0 0,1 0 0 0 0,-2-1 0 0 0,1 0 1 0 0,0 0-1 0 0,-14 6 0 0 0,1-8-7937 0 0</inkml:trace>
</inkml:ink>
</file>

<file path=ppt/ink/ink5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01.4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337 134 92 0 0,'0'-47'10428'0'0,"2"27"-8422"0"0,-2 18-1254 0 0,1-1 1 0 0,-1 0-1 0 0,1 0 1 0 0,-1 1-1 0 0,0-1 1 0 0,0 0-1 0 0,0 0 1 0 0,0 0-1 0 0,0 1 1 0 0,-1-1-1 0 0,1 0 1 0 0,-1 0-1 0 0,0 1 1 0 0,0-1-1 0 0,-2-4 1 0 0,2 5-612 0 0,-16-4 40 0 0,14 5-183 0 0,0-1-1 0 0,0 1 0 0 0,-1-1 1 0 0,1 1-1 0 0,-1 0 0 0 0,1 0 1 0 0,-5 0-1 0 0,-6 1-27 0 0,-1 0-1 0 0,1 0 1 0 0,-1 2 0 0 0,1 0-1 0 0,-1 0 1 0 0,1 2 0 0 0,0 0 0 0 0,0 0-1 0 0,-18 9 1 0 0,25-9 14 0 0,-1-1 0 0 0,1 1-1 0 0,0 0 1 0 0,1 1 0 0 0,-1 0 0 0 0,1 0 0 0 0,0 0 0 0 0,0 1 0 0 0,1 0-1 0 0,0 0 1 0 0,0 0 0 0 0,0 1 0 0 0,1-1 0 0 0,-1 1 0 0 0,2 0-1 0 0,-1 1 1 0 0,1-1 0 0 0,0 1 0 0 0,-2 8 0 0 0,4-10-63 0 0,1 0 0 0 0,0 0 0 0 0,0 0 0 0 0,0 0 0 0 0,1 0 0 0 0,-1 0 0 0 0,2 0 0 0 0,-1 0 0 0 0,1 0 0 0 0,-1 0 0 0 0,2-1-1 0 0,-1 1 1 0 0,0-1 0 0 0,7 9 0 0 0,4 8-374 0 0,2 0 1 0 0,18 19-1 0 0,-22-27 245 0 0,39 40-631 0 0,17 21 126 0 0,-62-68 682 0 0,0 0 0 0 0,0 1 0 0 0,-1 0-1 0 0,1 0 1 0 0,-2 0 0 0 0,1 0 0 0 0,-1 1 0 0 0,3 12-1 0 0,-6-15 82 0 0,0-1 0 0 0,0 0 0 0 0,0 1 0 0 0,0-1 0 0 0,-1 0 0 0 0,0 1 0 0 0,0-1 0 0 0,-1 0 0 0 0,1 0-1 0 0,-1 0 1 0 0,0 0 0 0 0,0 0 0 0 0,-1 0 0 0 0,0 0 0 0 0,0-1 0 0 0,0 1 0 0 0,0-1 0 0 0,0 0 0 0 0,-1 0-1 0 0,0 0 1 0 0,0 0 0 0 0,-6 3 0 0 0,-8 7 282 0 0,-1 0-1 0 0,0-1 1 0 0,-37 17 0 0 0,48-26-324 0 0,0 0 1 0 0,-1-1 0 0 0,1 0-1 0 0,-1-1 1 0 0,-13 3 0 0 0,19-5-403 0 0,-1 0 0 0 0,1 1 0 0 0,-1-1 1 0 0,0 0-1 0 0,1-1 0 0 0,-1 1 1 0 0,1-1-1 0 0,-1 0 0 0 0,-4-1 1 0 0</inkml:trace>
</inkml:ink>
</file>

<file path=ppt/ink/ink5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01.8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55 3700 0 0,'7'-28'12974'0'0,"-5"4"-7953"0"0,-2 22-4794 0 0,-8 24-170 0 0,2 0-310 0 0,2 1 0 0 0,0 0 0 0 0,2 1 0 0 0,0-1 0 0 0,2 28 0 0 0,1-38-361 0 0,1-1 0 0 0,-1 1 0 0 0,2 0 0 0 0,0-1 0 0 0,0 0 0 0 0,2 1 0 0 0,-1-1 0 0 0,1-1 0 0 0,1 1 0 0 0,0-1 0 0 0,9 12 0 0 0,-14-21 89 0 0,1 1-1 0 0,0-1 0 0 0,0 0 1 0 0,0 0-1 0 0,0 0 0 0 0,0-1 1 0 0,0 1-1 0 0,1 0 0 0 0,-1-1 1 0 0,1 1-1 0 0,-1-1 1 0 0,4 1-1 0 0</inkml:trace>
</inkml:ink>
</file>

<file path=ppt/ink/ink5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02.1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68 161 2156 0 0,'-9'-26'3188'0'0,"-1"5"-731"0"0,4-2-585 0 0,-4 6-388 0 0,4 1-384 0 0,1 2-136 0 0,-1 2-288 0 0,2 0-168 0 0,0 3-464 0 0,-4-2-888 0 0</inkml:trace>
</inkml:ink>
</file>

<file path=ppt/ink/ink5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02.5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 3372 0 0,'1'-10'17633'0'0,"10"73"-17356"0"0,2 0-1 0 0,4-2 1 0 0,2 0 0 0 0,2 0-1 0 0,34 62 1 0 0,-55-121-156 0 0,1 0 0 0 0,0 0 0 0 0,0 0 0 0 0,0 0 1 0 0,1-1-1 0 0,-1 1 0 0 0,0-1 0 0 0,1 1 0 0 0,-1-1 0 0 0,1 1 1 0 0,-1-1-1 0 0,1 0 0 0 0,0 1 0 0 0,-1-1 0 0 0,1 0 0 0 0,0 0 1 0 0,0 0-1 0 0,0-1 0 0 0,0 1 0 0 0,3 0 0 0 0,-2-1-51 0 0,-1 0 1 0 0,1 0-1 0 0,0 0 0 0 0,0 0 0 0 0,0-1 0 0 0,-1 0 1 0 0,1 1-1 0 0,0-1 0 0 0,-1 0 0 0 0,1 0 0 0 0,-1-1 1 0 0,1 1-1 0 0,-1 0 0 0 0,1-1 0 0 0,2-2 0 0 0,19-16-296 0 0,-1-1 0 0 0,-1-1-1 0 0,-1-1 1 0 0,34-48 0 0 0,-38 46-1270 0 0,2 0 1 0 0,1 2-1 0 0,1 0 1 0 0,1 1 0 0 0,27-20-1 0 0,-22 27-1793 0 0,-5 13-2987 0 0,-5 5 2017 0 0</inkml:trace>
</inkml:ink>
</file>

<file path=ppt/ink/ink5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02.8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27 323 2300 0 0,'3'4'1335'0'0,"0"-1"-1"0"0,1 0 0 0 0,-1 0 1 0 0,1 0-1 0 0,0 0 0 0 0,0 0 1 0 0,8 3-1 0 0,-9-4-743 0 0,1-1 0 0 0,0 0 0 0 0,0 0 0 0 0,0 0 0 0 0,0 0-1 0 0,0-1 1 0 0,0 1 0 0 0,4-1 0 0 0,1-1-283 0 0,1 0-1 0 0,-1-1 1 0 0,1 0-1 0 0,-1-1 0 0 0,1 0 1 0 0,14-7-1 0 0,11-5-312 0 0,-1-1 0 0 0,43-29-1 0 0,-65 38 138 0 0,-1-1 0 0 0,0-1 0 0 0,-1 0 0 0 0,0 0 0 0 0,0-1 0 0 0,-1 0 0 0 0,0 0 0 0 0,-1-1 0 0 0,13-24 0 0 0,-19 32-90 0 0,0 0 1 0 0,-1 0-1 0 0,1 0 1 0 0,-1 0-1 0 0,0-1 1 0 0,0 1-1 0 0,-1-1 1 0 0,1 1-1 0 0,0-1 1 0 0,-1 1 0 0 0,0-1-1 0 0,0 1 1 0 0,0-1-1 0 0,0 1 1 0 0,-1-1-1 0 0,1 1 1 0 0,-1 0-1 0 0,0-1 1 0 0,0 1-1 0 0,0 0 1 0 0,-1-1-1 0 0,1 1 1 0 0,-1 0-1 0 0,1 0 1 0 0,-1 0-1 0 0,0 0 1 0 0,0 0 0 0 0,-1 1-1 0 0,1-1 1 0 0,-1 0-1 0 0,1 1 1 0 0,-1 0-1 0 0,0 0 1 0 0,1 0-1 0 0,-6-3 1 0 0,-1 0-29 0 0,0 1 1 0 0,0 0-1 0 0,0 0 1 0 0,0 1-1 0 0,-1 1 1 0 0,1-1-1 0 0,-1 1 1 0 0,0 1-1 0 0,1 0 1 0 0,-1 0-1 0 0,-17 2 0 0 0,11 0 4 0 0,0 1 0 0 0,0 2 0 0 0,1-1-1 0 0,-1 2 1 0 0,1 0 0 0 0,0 0-1 0 0,0 2 1 0 0,0 0 0 0 0,1 0-1 0 0,0 2 1 0 0,1 0 0 0 0,-14 11-1 0 0,20-15-1 0 0,1 1 0 0 0,0 0 0 0 0,1 0 0 0 0,-1 0 0 0 0,1 1-1 0 0,0 0 1 0 0,1 0 0 0 0,-1 0 0 0 0,1 1 0 0 0,1-1-1 0 0,0 1 1 0 0,0 0 0 0 0,0 0 0 0 0,1 0 0 0 0,0 0 0 0 0,1 0-1 0 0,0 1 1 0 0,0-1 0 0 0,0 1 0 0 0,1-1 0 0 0,1 0-1 0 0,-1 1 1 0 0,1-1 0 0 0,4 14 0 0 0,-1-9-59 0 0,0 0 1 0 0,1 0-1 0 0,1-1 0 0 0,0 0 0 0 0,0 0 1 0 0,1 0-1 0 0,0-1 0 0 0,1 0 1 0 0,1 0-1 0 0,0-1 0 0 0,0 0 1 0 0,1-1-1 0 0,0 0 0 0 0,1 0 1 0 0,-1-1-1 0 0,2-1 0 0 0,21 12 1 0 0,-17-12-431 0 0,0 0 1 0 0,1-1-1 0 0,0-1 1 0 0,0 0 0 0 0,0-2-1 0 0,0 0 1 0 0,1 0-1 0 0,0-2 1 0 0,-1 0 0 0 0,1-1-1 0 0,0-1 1 0 0,-1-1-1 0 0,22-4 1 0 0,-11-1-3156 0 0,32-12 0 0 0,-8-1-3409 0 0</inkml:trace>
</inkml:ink>
</file>

<file path=ppt/ink/ink5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03.2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767 173 2552 0 0,'-63'-64'10174'0'0,"-33"-28"-429"0"0,94 90-9681 0 0,1 1 1 0 0,0-1-1 0 0,-1 1 1 0 0,1 0 0 0 0,-1 0-1 0 0,0 0 1 0 0,1 0-1 0 0,-1 0 1 0 0,0 0-1 0 0,1 0 1 0 0,-1 0-1 0 0,0 1 1 0 0,0-1 0 0 0,0 1-1 0 0,0-1 1 0 0,0 1-1 0 0,0 0 1 0 0,0 0-1 0 0,0 0 1 0 0,1 0-1 0 0,-1 0 1 0 0,0 0 0 0 0,0 0-1 0 0,0 1 1 0 0,0-1-1 0 0,0 1 1 0 0,0-1-1 0 0,0 1 1 0 0,-3 1-1 0 0,0 2 6 0 0,-1 1 0 0 0,1-1-1 0 0,0 1 1 0 0,1 0 0 0 0,-1 0 0 0 0,1 0-1 0 0,-6 10 1 0 0,-6 11 35 0 0,1 0 1 0 0,1 1-1 0 0,2 1 0 0 0,0 0 1 0 0,-11 45-1 0 0,-22 151 161 0 0,31-118-54 0 0,1 130-1 0 0,18 106-21 0 0,0 12-84 0 0,-12-205-308 0 0,5-127-168 0 0,-2 1 1 0 0,0-1-1 0 0,-2 0 0 0 0,-11 33 1 0 0,16-52 227 0 0,0 0 0 0 0,-1 0 1 0 0,1 0-1 0 0,0 0 1 0 0,-1 0-1 0 0,1 0 1 0 0,-1-1-1 0 0,0 1 0 0 0,0-1 1 0 0,0 1-1 0 0,0-1 1 0 0,-1 1-1 0 0,1-1 1 0 0,-1 0-1 0 0,1 0 0 0 0,-1-1 1 0 0,0 1-1 0 0,0 0 1 0 0,1-1-1 0 0,-1 1 1 0 0,0-1-1 0 0,-1 0 0 0 0,1 0 1 0 0,0 0-1 0 0,0-1 1 0 0,0 1-1 0 0,0-1 1 0 0,-1 0-1 0 0,1 0 0 0 0,0 0 1 0 0,0 0-1 0 0,-1 0 1 0 0,1-1-1 0 0,0 1 1 0 0,0-1-1 0 0,0 0 0 0 0,0 0 1 0 0,0 0-1 0 0,0 0 1 0 0,0-1-1 0 0,-4-2 1 0 0,-7-4-196 0 0,0 0 1 0 0,1-1 0 0 0,0-1-1 0 0,1 0 1 0 0,0-1 0 0 0,0 0 0 0 0,-10-14-1 0 0,12 13 546 0 0,0-1 0 0 0,1-1-1 0 0,0 1 1 0 0,1-2 0 0 0,1 1 0 0 0,0-1-1 0 0,1 0 1 0 0,0 0 0 0 0,-5-26-1 0 0,9 30 79 0 0,1 1 0 0 0,0-1 0 0 0,0 0 0 0 0,1 1 0 0 0,0-1 0 0 0,1 0 0 0 0,1 1 0 0 0,-1-1 1 0 0,2 1-1 0 0,-1 0 0 0 0,1-1 0 0 0,1 1 0 0 0,0 0 0 0 0,0 1 0 0 0,10-16 0 0 0,3 1-74 0 0,0 1 0 0 0,2 1 0 0 0,1 1 0 0 0,0 0 0 0 0,45-33 1 0 0,-15 18-1080 0 0,94-51 0 0 0,-95 62-1407 0 0,69-24 1 0 0,-2 13-6326 0 0,-77 27 2023 0 0</inkml:trace>
</inkml:ink>
</file>

<file path=ppt/ink/ink5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03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46 470 1512 0 0,'1'-46'10298'0'0,"0"-1"-4218"0"0,-1 47-6064 0 0,0 0 0 0 0,0 0 0 0 0,0 0 0 0 0,0-1 0 0 0,0 1 0 0 0,0 0 0 0 0,1 0 0 0 0,-1 0 0 0 0,0 0 0 0 0,0-1 0 0 0,0 1 0 0 0,0 0 0 0 0,0 0 0 0 0,0 0 0 0 0,0-1 0 0 0,0 1 0 0 0,0 0 0 0 0,0 0 0 0 0,0 0 0 0 0,-1-1 0 0 0,1 1 0 0 0,0 0 0 0 0,0 0 0 0 0,0 0 0 0 0,0-1 0 0 0,0 1 0 0 0,0 0 0 0 0,0 0 0 0 0,0 0 0 0 0,0 0 0 0 0,-1-1 0 0 0,1 1 0 0 0,0 0 0 0 0,0 0 0 0 0,0 0 0 0 0,0 0 0 0 0,-1 0 0 0 0,1 0 0 0 0,0 0 0 0 0,0-1 0 0 0,0 1 0 0 0,0 0 0 0 0,-1 0 0 0 0,1 0 0 0 0,0 0 0 0 0,0 0 0 0 0,0 0 0 0 0,-1 0 0 0 0,1 0 0 0 0,0 0 0 0 0,-1 0 0 0 0,-9 11 254 0 0,-6 17-71 0 0,12-17-352 0 0,1 0 0 0 0,0 0 1 0 0,1 1-1 0 0,0-1 0 0 0,1 0 0 0 0,0 1 0 0 0,0-1 1 0 0,2 1-1 0 0,2 18 0 0 0,-2-20-596 0 0,1 0 1 0 0,1-1-1 0 0,0 0 0 0 0,7 18 1 0 0,-7-21-188 0 0,1 0 0 0 0,-1 0 0 0 0,1 0 0 0 0,0-1-1 0 0,1 0 1 0 0,-1 0 0 0 0,9 8 0 0 0,-1-4-3091 0 0</inkml:trace>
  <inkml:trace contextRef="#ctx0" brushRef="#br0" timeOffset="1">143 61 2156 0 0,'-16'-15'3128'0'0,"1"1"-907"0"0,3 5-733 0 0,-1 0-548 0 0,-1 2-456 0 0,2 4-252 0 0,-1-1-208 0 0,-7 4-1004 0 0,5 4-3016 0 0</inkml:trace>
</inkml:ink>
</file>

<file path=ppt/ink/ink5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03.9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61 108 4112 0 0,'-12'-64'15464'0'0,"3"20"-7833"0"0,-11 133-7151 0 0,10-10-1345 0 0,3 0 0 0 0,4 1 1 0 0,3 0-1 0 0,4-1 0 0 0,3 1 1 0 0,33 144-1 0 0,-37-210 500 0 0,1-1 1 0 0,1 1-1 0 0,0-1 0 0 0,7 13 1 0 0,-10-22-200 0 0,1 1 0 0 0,0-1 1 0 0,0 0-1 0 0,0 0 0 0 0,7 6 1 0 0,-8-7-241 0 0,1-1-1 0 0,0 0 1 0 0,-1-1 0 0 0,1 1 0 0 0,0 0 0 0 0,0-1 0 0 0,0 0 0 0 0,0 1 0 0 0,6 0-1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1:39.4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0 112 836 0 0,'0'0'3140'0'0,"25"-22"-655"0"0,-22 18-2151 0 0,0 0 0 0 0,-1 0 0 0 0,1 0 0 0 0,-1 0 0 0 0,1 0 0 0 0,1-7 487 0 0,10-17 53 0 0,-2 1-700 0 0</inkml:trace>
</inkml:ink>
</file>

<file path=ppt/ink/ink5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04.2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226 135 3432 0 0,'-11'-135'18900'0'0,"3"168"-18494"0"0,-2 33-745 0 0,4 0 1 0 0,2 0-1 0 0,4 1 0 0 0,2-1 1 0 0,3 1-1 0 0,3-1 0 0 0,3-1 0 0 0,29 100 1 0 0,-30-132-271 0 0,11 33-798 0 0,-1-28-4553 0 0</inkml:trace>
  <inkml:trace contextRef="#ctx0" brushRef="#br0" timeOffset="1">69 618 332 0 0,'-9'-5'2439'0'0,"0"0"420"0"0,-1 0-1 0 0,1-1 1 0 0,0 0-1 0 0,-11-10 1 0 0,20 15-2767 0 0,0 1 1 0 0,-1 0 0 0 0,1-1 0 0 0,0 1 0 0 0,0-1 0 0 0,-1 1 0 0 0,1-1 0 0 0,0 1 0 0 0,0-1 0 0 0,0 0 0 0 0,-1 1-1 0 0,1-1 1 0 0,0 1 0 0 0,0-1 0 0 0,0 1 0 0 0,0-1 0 0 0,0 0 0 0 0,0 1 0 0 0,0-1 0 0 0,0 1 0 0 0,1-1 0 0 0,-1 1-1 0 0,0-1 1 0 0,0 1 0 0 0,0-1 0 0 0,1 1 0 0 0,-1-1 0 0 0,0 1 0 0 0,0-1 0 0 0,1 1 0 0 0,-1-1 0 0 0,0 1-1 0 0,1-1 1 0 0,-1 1 0 0 0,1 0 0 0 0,-1-1 0 0 0,1 1 0 0 0,0-1 0 0 0,17-11 829 0 0,2 5-1563 0 0,0 1-1 0 0,0 1 1 0 0,39-4 0 0 0,23 3-8421 0 0,-50 6 1484 0 0</inkml:trace>
</inkml:ink>
</file>

<file path=ppt/ink/ink5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04.6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1 140 0 0,'29'15'25785'0'0,"-23"-14"-23322"0"0</inkml:trace>
</inkml:ink>
</file>

<file path=ppt/ink/ink5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11.2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 1776 0 0,'0'0'13417'0'0,"16"3"-11578"0"0,347-25-1071 0 0,-360 22-886 0 0</inkml:trace>
</inkml:ink>
</file>

<file path=ppt/ink/ink5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12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0 279 2648 0 0,'14'-14'6549'0'0,"-11"12"-5240"0"0,0-1 1 0 0,5-2 0 0 0,211-15 2690 0 0,117 4-2697 0 0,-153 9-874 0 0,1053-28 734 0 0,-480 18-831 0 0,2109-34-49 0 0,-1 41-631 0 0,-589-28-1366 0 0,-1626-13 1042 0 0,-647 51 524 0 0,2 0-25 0 0,18-2-363 0 0,26-1-1606 0 0,-19-2-2079 0 0</inkml:trace>
</inkml:ink>
</file>

<file path=ppt/ink/ink5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13.1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0 1220 0 0,'-27'0'6446'0'0,"43"0"-2986"0"0,47 1-1444 0 0,562 9 1188 0 0,-97-1-3058 0 0,2358 48 590 0 0,-1902-39-235 0 0,926 32-376 0 0,-140-3-1167 0 0,327-87-2335 0 0,-1388 19 3865 0 0,-662 15-2015 0 0,-29-1-4210 0 0</inkml:trace>
</inkml:ink>
</file>

<file path=ppt/ink/ink5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15.0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39 297 584 0 0,'-22'28'8349'0'0,"21"-26"-7858"0"0,-15 36 9974 0 0,30-68-8996 0 0,34-106-66 0 0,-23 56-1277 0 0,14-37-222 0 0,-39 115 19 0 0,1 2-51 0 0,0 1 125 0 0,-1-1 0 0 0,1 0 0 0 0,0 1 0 0 0,-1-1 0 0 0,1 1 0 0 0,-1-1 0 0 0,1 1-1 0 0,-1-1 1 0 0,1 1 0 0 0,-1-1 0 0 0,1 1 0 0 0,-1-1 0 0 0,0 1 0 0 0,1-1 0 0 0,-1 1 0 0 0,0 0 0 0 0,1-1-1 0 0,-1 1 1 0 0,0 0 0 0 0,0-1 0 0 0,1 1 0 0 0,-1 0 0 0 0,0-1 0 0 0,0 1 0 0 0,0 0 0 0 0,0-1 0 0 0,0 1-1 0 0,0 1 1 0 0,0 29 55 0 0,-1-23-27 0 0,-4 140 309 0 0,0 24-238 0 0,6-21-99 0 0,5 124 185 0 0,-3-232-165 0 0,11 222 263 0 0,-15-262-282 0 0,0 1-1 0 0,-1-1 1 0 0,1 1-1 0 0,-1-1 0 0 0,0 1 1 0 0,0-1-1 0 0,0 0 1 0 0,0 1-1 0 0,0-1 0 0 0,-1-1 1 0 0,0 1-1 0 0,-4 4 1 0 0,3-3-1 0 0,-2 2 91 0 0,-1-1 0 0 0,0 1-1 0 0,-1-2 1 0 0,1 1-1 0 0,-15 6 1 0 0,8-4-1 0 0,12-6-10 0 0,2-1-76 0 0,0 0-1 0 0,0 1 1 0 0,0-1 0 0 0,0 0-1 0 0,0 0 1 0 0,0 0 0 0 0,0 0-1 0 0,0 0 1 0 0,0 0 0 0 0,0 0-1 0 0,0 0 1 0 0,0 1 0 0 0,0-1 0 0 0,0 0-1 0 0,0 0 1 0 0,0 0 0 0 0,0 0-1 0 0,0 0 1 0 0,0 0 0 0 0,0 0-1 0 0,0 0 1 0 0,0 1 0 0 0,0-1-1 0 0,0 0 1 0 0,0 0 0 0 0,0 0-1 0 0,0 0 1 0 0,0 0 0 0 0,0 0 0 0 0,0 0-1 0 0,0 0 1 0 0,0 0 0 0 0,-1 0-1 0 0,1 0 1 0 0,0 1 0 0 0,0-1-1 0 0,0 0 1 0 0,0 0 0 0 0,0 0-1 0 0,0 0 1 0 0,0 0 0 0 0,0 0 0 0 0,0 0-1 0 0,-1 0 1 0 0,1 0 0 0 0,0 0-1 0 0,0 0 1 0 0,20 1-319 0 0,91-24-4225 0 0,-35 8-5757 0 0,-58 12 3699 0 0</inkml:trace>
</inkml:ink>
</file>

<file path=ppt/ink/ink5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15.4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 4268 0 0,'-3'5'10026'0'0</inkml:trace>
</inkml:ink>
</file>

<file path=ppt/ink/ink5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18.6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0 586 2832 0 0,'4'-64'10576'0'0,"3"-1"-5686"0"0,4-56 1712 0 0,-9 100-6246 0 0,-2 21-354 0 0,0 0 0 0 0,0 0-1 0 0,1 0 1 0 0,-1 0 0 0 0,0 0-1 0 0,0 0 1 0 0,0-1 0 0 0,0 1-1 0 0,0 0 1 0 0,0 0 0 0 0,0 0-1 0 0,0 0 1 0 0,1 0 0 0 0,-1 0-1 0 0,0 0 1 0 0,0 0 0 0 0,0 0-1 0 0,0 0 1 0 0,0 0 0 0 0,1 0-1 0 0,-1 0 1 0 0,0 0 0 0 0,0 0-1 0 0,0 0 1 0 0,0 0 0 0 0,0 0-1 0 0,1 0 1 0 0,-1 0 0 0 0,0 0 0 0 0,0 0-1 0 0,0 0 1 0 0,0 0 0 0 0,0 0-1 0 0,0 0 1 0 0,1 0 0 0 0,-1 0-1 0 0,0 0 1 0 0,0 0 0 0 0,0 0-1 0 0,0 1 1 0 0,0-1 0 0 0,0 0-1 0 0,0 0 1 0 0,0 0 0 0 0,1 0-1 0 0,-1 0 1 0 0,0 0 0 0 0,0 0-1 0 0,0 1 1 0 0,0-1 0 0 0,0 0-1 0 0,0 0 1 0 0,0 0 0 0 0,0 0-1 0 0,2 4 13 0 0,0-1-1 0 0,-1 1 1 0 0,1 0-1 0 0,-1-1 1 0 0,0 1-1 0 0,1 7 1 0 0,7 54 278 0 0,-1 108-1 0 0,-17 68-103 0 0,1-45 17 0 0,6 289 2452 0 0,2-483-2382 0 0,-9-26-257 0 0,0-21-318 0 0,2 0 1 0 0,2-1 0 0 0,1-46 0 0 0,2 28 170 0 0,11-737 434 0 0,-9 793-292 0 0,15-150 175 0 0,-12 140-202 0 0,1-1 0 0 0,0 1 0 0 0,2 0 0 0 0,0 0 0 0 0,1 1 0 0 0,13-24 0 0 0,-17 35-33 0 0,1 1 1 0 0,0-1-1 0 0,0 1 1 0 0,0 0 0 0 0,1 0-1 0 0,-1 0 1 0 0,1 1-1 0 0,0 0 1 0 0,1 0-1 0 0,-1 0 1 0 0,1 0 0 0 0,0 1-1 0 0,0 0 1 0 0,12-4-1 0 0,-9 4-51 0 0,0 1 0 0 0,1 1 0 0 0,-1 0 0 0 0,1 0 0 0 0,-1 0 0 0 0,1 1 0 0 0,-1 1 0 0 0,1 0 0 0 0,14 3 0 0 0,-3 1-82 0 0,1 2-1 0 0,-1 0 1 0 0,0 1-1 0 0,0 2 1 0 0,-1 0-1 0 0,-1 1 1 0 0,0 0-1 0 0,20 17 1 0 0,-23-15 71 0 0,-1 0 0 0 0,-1 0 1 0 0,0 2-1 0 0,0 0 0 0 0,-2 0 1 0 0,0 1-1 0 0,-1 1 0 0 0,0 0 1 0 0,14 33-1 0 0,-20-38 93 0 0,-1-1 0 0 0,-1 0 0 0 0,0 1 1 0 0,0 0-1 0 0,-1-1 0 0 0,-1 1 0 0 0,0 0 0 0 0,0 0 1 0 0,-1 0-1 0 0,-1 0 0 0 0,0 0 0 0 0,-1 0 0 0 0,0 0 0 0 0,-1 0 1 0 0,0-1-1 0 0,-1 1 0 0 0,-7 16 0 0 0,2-11 39 0 0,0-1 0 0 0,0 0-1 0 0,-2-1 1 0 0,0 0 0 0 0,-1-1 0 0 0,0 0-1 0 0,-1-1 1 0 0,0 0 0 0 0,-2-1 0 0 0,1 0-1 0 0,-1-1 1 0 0,-1-1 0 0 0,0-1 0 0 0,0 0-1 0 0,-1-1 1 0 0,0-1 0 0 0,0 0 0 0 0,-1-1-1 0 0,0-1 1 0 0,0-1 0 0 0,0 0 0 0 0,0-2-1 0 0,-1 0 1 0 0,-24-1 0 0 0,-40-2-30 0 0,80 1-47 0 0,4 2-309 0 0,0 1 336 0 0,0-1-1 0 0,0 1 1 0 0,0-1 0 0 0,0 0 0 0 0,1 1 0 0 0,-1-1 0 0 0,1 0 0 0 0,-1 0 0 0 0,1 0 0 0 0,0 0 0 0 0,4 3 0 0 0,36 33-169 0 0,-18-18 125 0 0,183 208-1016 0 0,-73-74-4182 0 0,-89-112 1721 0 0,-13-17-2140 0 0,-16-15 353 0 0</inkml:trace>
</inkml:ink>
</file>

<file path=ppt/ink/ink5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19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48 60 0 0,'-2'-13'11610'0'0,"-4"-15"-5635"0"0,3 22-5135 0 0,5 22-1255 0 0,7 55 1117 0 0,-9-69-580 0 0,0-1 59 0 0,0 1 0 0 0,1-1 0 0 0,-1 0 1 0 0,0 1-1 0 0,1-1 0 0 0,-1 1 1 0 0,1-1-1 0 0,-1 0 0 0 0,1 1 0 0 0,0-1 1 0 0,-1 0-1 0 0,1 0 0 0 0,1 2 0 0 0,61-26-235 0 0,-60 22-34 0 0,5 2-61 0 0,0 0 0 0 0,-1-1 0 0 0,1 0 0 0 0,0 0 0 0 0,13-3 0 0 0,-10 2-28 0 0,41 2-929 0 0,2 0-2758 0 0,-20-5-5299 0 0</inkml:trace>
</inkml:ink>
</file>

<file path=ppt/ink/ink5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19.6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1 1792 0 0,'-3'0'5606'0'0,"3"0"-5517"0"0,-1 0 1 0 0,1 0-1 0 0,0 0 1 0 0,-1 0-1 0 0,1 0 0 0 0,0 0 1 0 0,-1 0-1 0 0,1 0 0 0 0,-1 1 1 0 0,1-1-1 0 0,0 0 1 0 0,0 0-1 0 0,-1 0 0 0 0,1 0 1 0 0,0 0-1 0 0,-1 1 0 0 0,1-1 1 0 0,0 0-1 0 0,-1 0 1 0 0,1 0-1 0 0,0 1 0 0 0,0-1 1 0 0,0 0-1 0 0,-1 1 0 0 0,1-1 1 0 0,0 0-1 0 0,0 0 1 0 0,0 1-1 0 0,-1-1 0 0 0,1 0 1 0 0,0 1-1 0 0,0-1 0 0 0,0 0 1 0 0,0 1-1 0 0,0-1 1 0 0,0 0-1 0 0,0 1 0 0 0,0-1 1 0 0,0 0-1 0 0,0 1 0 0 0,9 15 5371 0 0,3 2-5505 0 0,-5-2 423 0 0,0 1 0 0 0,-1 0 0 0 0,-1 0 0 0 0,-1 0 0 0 0,3 25 0 0 0,4 89 770 0 0,-8-62-611 0 0,1 4-80 0 0,-7 93 0 0 0,3-161-406 0 0,0 0-1 0 0,-1 0 1 0 0,1 0 0 0 0,-1 0-1 0 0,0 0 1 0 0,0 0 0 0 0,-1 0 0 0 0,1 0-1 0 0,-1 0 1 0 0,0 0 0 0 0,-1-1-1 0 0,1 1 1 0 0,-1-1 0 0 0,0 0-1 0 0,0 0 1 0 0,0 0 0 0 0,0 0 0 0 0,-1 0-1 0 0,0 0 1 0 0,0-1 0 0 0,0 0-1 0 0,0 0 1 0 0,0 0 0 0 0,-8 4-1 0 0,-34 15 1062 0 0,45-21-488 0 0,1-1-615 0 0,1 1 1 0 0,-1 0 0 0 0,1 0-1 0 0,0 0 1 0 0,-1 0 0 0 0,1 0-1 0 0,0-1 1 0 0,0 1-1 0 0,0 0 1 0 0,0-1 0 0 0,-1 1-1 0 0,1 0 1 0 0,0-1-1 0 0,0 1 1 0 0,0-1 0 0 0,0 0-1 0 0,0 1 1 0 0,0-1-1 0 0,1 0 1 0 0,-1 0 0 0 0,0 1-1 0 0,0-1 1 0 0,0 0-1 0 0,0 0 1 0 0,0 0 0 0 0,0 0-1 0 0,0 0 1 0 0,0-1-1 0 0,2 1 1 0 0,165-9-4708 0 0,-53-2-6962 0 0,-90 8 5787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1:41.0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79 8 244 0 0,'16'-4'5428'0'0,"-14"3"-5041"0"0,0 0 0 0 0,0 1 0 0 0,0-1 0 0 0,0 1 0 0 0,0 0 0 0 0,0-1 0 0 0,1 1 0 0 0,-1 0 0 0 0,0 0 0 0 0,0 1 0 0 0,0-1 0 0 0,0 0 0 0 0,0 1 0 0 0,4 0 0 0 0,-6 0-319 0 0,1 0-1 0 0,0 0 1 0 0,0 0-1 0 0,0 0 0 0 0,-1 0 1 0 0,1 1-1 0 0,0-1 1 0 0,-1 0-1 0 0,1 0 1 0 0,-1 0-1 0 0,0 1 0 0 0,1-1 1 0 0,-1 0-1 0 0,0 1 1 0 0,0-1-1 0 0,0 0 1 0 0,0 0-1 0 0,0 1 0 0 0,0-1 1 0 0,0 0-1 0 0,0 1 1 0 0,0-1-1 0 0,-1 0 1 0 0,1 0-1 0 0,-1 1 0 0 0,0 1 1 0 0,-13 46 329 0 0,-2 0 1 0 0,-32 68 0 0 0,-9 22-3405 0 0</inkml:trace>
</inkml:ink>
</file>

<file path=ppt/ink/ink5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21.1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0 305 2288 0 0,'0'0'5472'0'0,"9"-14"-2303"0"0,13-14 391 0 0,20-39-1 0 0,37-87 862 0 0,-74 141-4233 0 0,8-13-244 0 0,-13 26 54 0 0,0 0 0 0 0,0-1 0 0 0,0 1 0 0 0,0 0 0 0 0,0 0 0 0 0,0 0 0 0 0,0 0 0 0 0,0 0 0 0 0,0 0 0 0 0,0 0 0 0 0,1-1 0 0 0,-1 1 0 0 0,0 0 0 0 0,0 0 0 0 0,0 0 0 0 0,0 0 0 0 0,0 0-1 0 0,0 0 1 0 0,0 0 0 0 0,0 0 0 0 0,1 0 0 0 0,-1 0 0 0 0,0 0 0 0 0,0 0 0 0 0,0 0 0 0 0,0 0 0 0 0,0 0 0 0 0,0 0 0 0 0,1 0 0 0 0,-1 0 0 0 0,0 0 0 0 0,0 0 0 0 0,0 0 0 0 0,0 0 0 0 0,0 0 0 0 0,1 0 0 0 0,-1 0 0 0 0,0 0 0 0 0,0 0 0 0 0,0 0 0 0 0,0 0 0 0 0,0 0 0 0 0,0 0 0 0 0,0 0 0 0 0,0 0 0 0 0,1 1 0 0 0,-1-1 0 0 0,0 0 0 0 0,0 0 0 0 0,3 16-37 0 0,0 64-3 0 0,-3-51 35 0 0,1-1 1 0 0,1 1-1 0 0,9 40 1 0 0,-6-47-308 0 0,2 0 0 0 0,1 0 0 0 0,0-1 0 0 0,18 31 0 0 0,-21-43-179 0 0,1 0 1 0 0,0-1 0 0 0,1 0-1 0 0,-1 0 1 0 0,11 9 0 0 0,-12-13-104 0 0,0-1 1 0 0,0 1 0 0 0,0-1-1 0 0,0 0 1 0 0,0 0-1 0 0,0 0 1 0 0,1-1-1 0 0,-1 0 1 0 0,1 0-1 0 0,7 1 1 0 0,5-1-3137 0 0,1-4-1451 0 0</inkml:trace>
</inkml:ink>
</file>

<file path=ppt/ink/ink5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21.4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148 189 1044 0 0,'-20'-27'3276'0'0,"5"3"-843"0"0,-3 1-577 0 0,5 8-372 0 0,-1-3-392 0 0,2 4-160 0 0,3 2-244 0 0,-3 1-92 0 0,2-1-172 0 0,3 3-64 0 0,1 1-216 0 0,0 1-240 0 0,0-2-708 0 0</inkml:trace>
</inkml:ink>
</file>

<file path=ppt/ink/ink5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21.8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576 1 1580 0 0,'-12'6'7051'0'0,"0"-5"-6143"0"0,-1 1 1 0 0,1-1-1 0 0,0-1 1 0 0,0 0-1 0 0,-15-2 1 0 0,-29-1 71 0 0,27 4-794 0 0,1 1 1 0 0,0 2-1 0 0,0 0 1 0 0,0 2-1 0 0,1 1 1 0 0,0 1-1 0 0,0 1 1 0 0,1 2-1 0 0,0 0 0 0 0,-27 17 1 0 0,49-26-192 0 0,1 1 0 0 0,-1-1 1 0 0,1 1-1 0 0,0-1 0 0 0,0 1 0 0 0,0 0 0 0 0,0 0 1 0 0,0 1-1 0 0,1-1 0 0 0,0 0 0 0 0,-1 1 1 0 0,1-1-1 0 0,0 1 0 0 0,1 0 0 0 0,-1 0 0 0 0,1 0 1 0 0,-1 0-1 0 0,1 0 0 0 0,0 0 0 0 0,1 0 1 0 0,-1 7-1 0 0,1-5-109 0 0,1 0-1 0 0,0 1 1 0 0,0-1 0 0 0,1 0-1 0 0,0 1 1 0 0,0-1 0 0 0,1 0 0 0 0,-1 0-1 0 0,1-1 1 0 0,1 1 0 0 0,-1-1 0 0 0,1 1-1 0 0,6 6 1 0 0,23 24-712 0 0,69 60-1 0 0,-65-64 544 0 0,63 71 0 0 0,-97-100 330 0 0,0 1 1 0 0,-1-1-1 0 0,1 1 0 0 0,-1 0 1 0 0,0 0-1 0 0,0-1 0 0 0,0 2 0 0 0,0-1 1 0 0,-1 0-1 0 0,0 0 0 0 0,0 0 1 0 0,0 1-1 0 0,0-1 0 0 0,0 1 0 0 0,-1-1 1 0 0,0 0-1 0 0,0 1 0 0 0,-1 5 0 0 0,0-5 91 0 0,-1-1 0 0 0,1 1 0 0 0,-1-1 0 0 0,0 1 0 0 0,-1-1 0 0 0,1 0 0 0 0,-1 0 0 0 0,1 0 0 0 0,-1 0 0 0 0,0 0 0 0 0,-1-1 0 0 0,1 1 0 0 0,-1-1 0 0 0,1 0 0 0 0,-1 0 0 0 0,-7 4 0 0 0,-2 0 166 0 0,0 0-1 0 0,0-1 1 0 0,-1 0 0 0 0,1-1-1 0 0,-1-1 1 0 0,0 0 0 0 0,0-1-1 0 0,-1-1 1 0 0,1 0 0 0 0,-19 0 0 0 0,20-2-500 0 0,-1 0 1 0 0,0-1-1 0 0,1-1 1 0 0,-1 0-1 0 0,1-1 1 0 0,-20-7-1 0 0,29 9-207 0 0,1 0-1 0 0,-1-1 1 0 0,1 0-1 0 0,0 0 1 0 0,0 0 0 0 0,0 0-1 0 0,-4-3 1 0 0,-6-15-6009 0 0</inkml:trace>
</inkml:ink>
</file>

<file path=ppt/ink/ink5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22.3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39 2412 0 0,'0'0'1992'0'0,"-19"-26"7408"0"0,15 16-10456 0 0,9 8 1745 0 0,4 6-2582 0 0</inkml:trace>
</inkml:ink>
</file>

<file path=ppt/ink/ink5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23.2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677 114 1860 0 0,'15'-30'7627'0'0,"-14"27"-7223"0"0,0 0-1 0 0,-1 0 1 0 0,1 0 0 0 0,-1 0 0 0 0,0 0-1 0 0,0 0 1 0 0,-1-1 0 0 0,1 1-1 0 0,0 0 1 0 0,-1 0 0 0 0,0 0 0 0 0,-1-4-1 0 0,1 5-323 0 0,-1 0-1 0 0,1 1 1 0 0,-1-1-1 0 0,1 0 0 0 0,-1 1 1 0 0,0-1-1 0 0,0 1 1 0 0,0 0-1 0 0,1-1 0 0 0,-1 1 1 0 0,-1 0-1 0 0,1 0 1 0 0,0 0-1 0 0,0 0 1 0 0,0 1-1 0 0,0-1 0 0 0,-1 1 1 0 0,-2-1-1 0 0,-36-6 146 0 0,1 2-1 0 0,-1 2 0 0 0,0 1 1 0 0,0 2-1 0 0,0 3 0 0 0,0 0 1 0 0,1 3-1 0 0,0 2 0 0 0,0 1 1 0 0,0 2-1 0 0,-48 20 0 0 0,77-27-219 0 0,0 1-1 0 0,0 1 0 0 0,1-1 1 0 0,-1 2-1 0 0,2-1 0 0 0,-1 2 1 0 0,-12 11-1 0 0,20-17-30 0 0,0 0 0 0 0,0 1 0 0 0,0-1 0 0 0,0 1-1 0 0,1-1 1 0 0,-1 1 0 0 0,1 0 0 0 0,-1 0 0 0 0,1 0 0 0 0,0 0 0 0 0,0 0 0 0 0,1 0 0 0 0,-1 0-1 0 0,1 0 1 0 0,-1 0 0 0 0,1 0 0 0 0,0 0 0 0 0,0 0 0 0 0,0 0 0 0 0,1 0 0 0 0,-1 0-1 0 0,1 0 1 0 0,-1 1 0 0 0,1-1 0 0 0,0-1 0 0 0,0 1 0 0 0,1 0 0 0 0,-1 0 0 0 0,0 0-1 0 0,1-1 1 0 0,0 1 0 0 0,0 0 0 0 0,2 2 0 0 0,6 7-237 0 0,0-1-1 0 0,1-1 1 0 0,0 1-1 0 0,0-2 1 0 0,20 14 0 0 0,71 37-840 0 0,-77-47 906 0 0,64 35-397 0 0,52 29-27 0 0,-115-61 583 0 0,-1 1 0 0 0,-1 1 0 0 0,26 26 1 0 0,-46-40 112 0 0,0-1-1 0 0,-1 1 1 0 0,0 0 0 0 0,1 0 0 0 0,-2 0 0 0 0,1 0 0 0 0,0 1 0 0 0,-1-1 0 0 0,0 1 0 0 0,0-1 0 0 0,0 1 0 0 0,-1 0 0 0 0,1 0 0 0 0,-1 0 0 0 0,0-1 0 0 0,-1 1 0 0 0,1 8 0 0 0,-1-9 21 0 0,-1 1 1 0 0,0-1-1 0 0,0 1 1 0 0,0-1 0 0 0,-1 0-1 0 0,0 1 1 0 0,1-1-1 0 0,-1 0 1 0 0,-1 0 0 0 0,1 0-1 0 0,-1 0 1 0 0,1-1-1 0 0,-1 1 1 0 0,0-1 0 0 0,0 1-1 0 0,-1-1 1 0 0,1 0-1 0 0,-1-1 1 0 0,-4 4 0 0 0,-15 9 179 0 0,-2 0 0 0 0,0-2 0 0 0,0-1 1 0 0,-1-1-1 0 0,-1-1 0 0 0,0-1 0 0 0,0-1 1 0 0,0-2-1 0 0,-1 0 0 0 0,0-2 0 0 0,0-2 1 0 0,-1 0-1 0 0,-29-3 0 0 0,47 0-480 0 0,0 0 0 0 0,0-1 0 0 0,0-1 0 0 0,0 1 0 0 0,0-2 0 0 0,-16-7 0 0 0,22 9-270 0 0,0-1-1 0 0,0 0 0 0 0,0 0 0 0 0,1-1 0 0 0,-1 1 0 0 0,-5-7 0 0 0,8 7-164 0 0,0 0 1 0 0,-1 0-1 0 0,1 0 0 0 0,0 0 0 0 0,1 0 0 0 0,-1 0 0 0 0,1 0 0 0 0,-1-1 0 0 0,1 1 1 0 0,0 0-1 0 0,-1-5 0 0 0,0-8-5524 0 0</inkml:trace>
</inkml:ink>
</file>

<file path=ppt/ink/ink5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24.8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490 329 1668 0 0,'0'0'2507'0'0,"16"-18"4672"0"0,-13 12-6918 0 0,-1 0 0 0 0,1 0 1 0 0,1 0-1 0 0,-1 0 0 0 0,1 0 1 0 0,8-9-1 0 0,15-27-179 0 0,-23 33 330 0 0,0 0-1 0 0,-1 0 1 0 0,0 0 0 0 0,0 0-1 0 0,-1-1 1 0 0,2-17-1 0 0,-4 23-179 0 0,0 0-1 0 0,0 1 0 0 0,0-1 0 0 0,-1 0 1 0 0,1 1-1 0 0,-1-1 0 0 0,0 0 1 0 0,0 1-1 0 0,0-1 0 0 0,-1 1 0 0 0,1 0 1 0 0,-1-1-1 0 0,0 1 0 0 0,0 0 1 0 0,0 0-1 0 0,0 0 0 0 0,0 0 0 0 0,-1 0 1 0 0,1 1-1 0 0,-1-1 0 0 0,-4-3 1 0 0,-6-2-56 0 0,0 1 1 0 0,0-1-1 0 0,-1 2 1 0 0,0 0-1 0 0,0 1 1 0 0,0 0 0 0 0,-1 1-1 0 0,0 1 1 0 0,0 0-1 0 0,0 1 1 0 0,0 0-1 0 0,0 2 1 0 0,0-1 0 0 0,0 2-1 0 0,0 0 1 0 0,-20 4-1 0 0,17-1-177 0 0,1 0 0 0 0,-1 0 0 0 0,1 2 0 0 0,0 0 0 0 0,1 1 0 0 0,0 1 0 0 0,0 0 0 0 0,0 1 0 0 0,1 1 0 0 0,1 0 0 0 0,-1 1 0 0 0,2 1 0 0 0,-19 20 0 0 0,26-26-109 0 0,1 0 1 0 0,1 1 0 0 0,-1 0 0 0 0,1 0 0 0 0,0 1 0 0 0,1-1 0 0 0,0 1 0 0 0,0 0 0 0 0,1-1 0 0 0,0 1 0 0 0,0 1 0 0 0,1-1 0 0 0,-1 0 0 0 0,2 0 0 0 0,-1 0 0 0 0,2 1 0 0 0,-1-1-1 0 0,1 0 1 0 0,0 0 0 0 0,0 0 0 0 0,1 0 0 0 0,0 0 0 0 0,1 0 0 0 0,0 0 0 0 0,0-1 0 0 0,0 1 0 0 0,1-1 0 0 0,0 0 0 0 0,10 12 0 0 0,-8-11 11 0 0,-1 0 0 0 0,2-1 0 0 0,-1 0 0 0 0,1-1 1 0 0,0 1-1 0 0,1-1 0 0 0,-1-1 0 0 0,1 1 0 0 0,1-1 1 0 0,-1-1-1 0 0,0 1 0 0 0,1-2 0 0 0,0 1 0 0 0,0-1 0 0 0,0 0 1 0 0,1-1-1 0 0,-1 0 0 0 0,0-1 0 0 0,1 0 0 0 0,-1 0 0 0 0,1-1 1 0 0,-1 0-1 0 0,1 0 0 0 0,-1-1 0 0 0,17-4 0 0 0,-14 1 226 0 0,0-1 0 0 0,0 0 0 0 0,0 0 0 0 0,-1-1 1 0 0,0 0-1 0 0,0-1 0 0 0,-1-1 0 0 0,1 0 0 0 0,-2 0 0 0 0,1-1 0 0 0,-1 0 0 0 0,14-19 0 0 0,2-6 569 0 0,-2-2 0 0 0,27-58 0 0 0,-33 61-196 0 0,8-7-395 0 0,-23 38-134 0 0,3 15-77 0 0,3 10-242 0 0,-6 3-72 0 0,2 0-1 0 0,0 0 1 0 0,2-1-1 0 0,1 0 1 0 0,10 26-1 0 0,-10-33 282 0 0,1-1 0 0 0,0 0 0 0 0,1 0 0 0 0,1-1 0 0 0,1 0 0 0 0,0-1 0 0 0,23 24 0 0 0,-32-37 193 0 0,1 1 0 0 0,-1-1 0 0 0,1 0 0 0 0,0 0 0 0 0,0 0 0 0 0,0 0 0 0 0,0 0 0 0 0,0 0 1 0 0,0-1-1 0 0,0 0 0 0 0,1 0 0 0 0,-1 1 0 0 0,0-2 0 0 0,1 1 0 0 0,-1 0 0 0 0,1-1 0 0 0,-1 0 0 0 0,1 1 0 0 0,-1-2 1 0 0,1 1-1 0 0,-1 0 0 0 0,0-1 0 0 0,8-1 0 0 0,-4-1 67 0 0,0 0 0 0 0,1-1 0 0 0,-1 0 1 0 0,-1 0-1 0 0,1 0 0 0 0,-1-1 0 0 0,1 0 1 0 0,-1-1-1 0 0,8-9 0 0 0,122-156 1198 0 0,-5 4-711 0 0,-127 163-646 0 0,0-1 1 0 0,1 1-1 0 0,-1 0 1 0 0,1 0-1 0 0,0 0 1 0 0,0 1-1 0 0,1 0 1 0 0,7-4-1 0 0,-11 6-3 0 0,0 1-1 0 0,0-1 0 0 0,0 1 1 0 0,0-1-1 0 0,1 1 1 0 0,-1 0-1 0 0,0 0 0 0 0,0 0 1 0 0,0 0-1 0 0,1 0 1 0 0,-1 0-1 0 0,0 1 0 0 0,0-1 1 0 0,0 1-1 0 0,0-1 1 0 0,0 1-1 0 0,0 0 0 0 0,0 0 1 0 0,0 0-1 0 0,0 0 1 0 0,0 0-1 0 0,0 1 0 0 0,0-1 1 0 0,-1 0-1 0 0,1 1 1 0 0,2 3-1 0 0,6 6-259 0 0,-1 2-1 0 0,0-1 1 0 0,-1 1 0 0 0,0 0 0 0 0,-1 1-1 0 0,-1 0 1 0 0,0 0 0 0 0,4 15 0 0 0,26 122-1380 0 0,-35-144 1639 0 0,8 41-272 0 0,-5-21 1749 0 0,11 37 1399 0 0,-12-67-2634 0 0,-1 0-1 0 0,1 0 0 0 0,-1 0 1 0 0,0-1-1 0 0,1 1 0 0 0,-2-1 1 0 0,1 1-1 0 0,0-1 0 0 0,-1 0 1 0 0,0 0-1 0 0,2-4 0 0 0,-3 5-79 0 0,13-28 302 0 0,1-1-1 0 0,1 2 1 0 0,1 0-1 0 0,2 1 1 0 0,1 1-1 0 0,39-46 1 0 0,-56 71-512 0 0,1 0 1 0 0,0 0-1 0 0,-1 0 1 0 0,1 1-1 0 0,0-1 0 0 0,0 1 1 0 0,1 0-1 0 0,-1 0 1 0 0,0 0-1 0 0,1 0 1 0 0,-1 0-1 0 0,1 1 0 0 0,0 0 1 0 0,-1-1-1 0 0,1 1 1 0 0,0 1-1 0 0,0-1 1 0 0,6 0-1 0 0,-7 2-27 0 0,1-1-1 0 0,0 1 1 0 0,-1 0-1 0 0,1 0 1 0 0,-1 0-1 0 0,1 0 1 0 0,-1 1-1 0 0,0 0 1 0 0,0-1-1 0 0,1 1 1 0 0,-1 0-1 0 0,0 1 1 0 0,-1-1-1 0 0,1 0 1 0 0,0 1-1 0 0,-1 0 1 0 0,1 0-1 0 0,-1-1 1 0 0,4 7-1 0 0,4 7-294 0 0,0 0 0 0 0,-1 1 0 0 0,-1 0-1 0 0,-1 1 1 0 0,0 0 0 0 0,7 33 0 0 0,-3 4 44 0 0,3 57 1 0 0,-12-95 1391 0 0,-1-25 266 0 0,3-21-669 0 0,5-2-181 0 0,1 0-1 0 0,1 0 1 0 0,2 1-1 0 0,1 1 1 0 0,2 0 0 0 0,0 1-1 0 0,2 0 1 0 0,1 2-1 0 0,1 0 1 0 0,24-23-1 0 0,-41 46-481 0 0,1-1 0 0 0,-1 1-1 0 0,1 0 1 0 0,-1 0 0 0 0,1 0-1 0 0,0 0 1 0 0,0 1 0 0 0,0 0-1 0 0,0-1 1 0 0,1 2 0 0 0,-1-1-1 0 0,1 0 1 0 0,-1 1 0 0 0,1 0-1 0 0,-1 0 1 0 0,1 0 0 0 0,7 0-1 0 0,-8 2-1 0 0,1 0-1 0 0,-1 0 1 0 0,1 0-1 0 0,-1 0 1 0 0,0 1-1 0 0,1-1 1 0 0,-1 1-1 0 0,0 0 1 0 0,0 1-1 0 0,0-1 1 0 0,-1 1-1 0 0,1-1 1 0 0,0 1-1 0 0,-1 0 1 0 0,0 1-1 0 0,0-1 1 0 0,0 0-1 0 0,3 6 1 0 0,7 11-140 0 0,0 1 0 0 0,-2 0 0 0 0,0 1 0 0 0,-2 0 0 0 0,0 1 0 0 0,8 39 0 0 0,-9-35 164 0 0,0 0-1 0 0,2 0 1 0 0,0-1 0 0 0,23 38 0 0 0,-30-58 31 0 0,1-1 0 0 0,0 0 0 0 0,0 0 0 0 0,0-1 0 0 0,0 1 0 0 0,1-1 0 0 0,0 0 1 0 0,0 0-1 0 0,0-1 0 0 0,0 1 0 0 0,1-1 0 0 0,-1 0 0 0 0,1-1 0 0 0,9 4 0 0 0,-6-4-20 0 0,0 0 0 0 0,0 0 0 0 0,0-1 0 0 0,0-1 0 0 0,0 0 0 0 0,0 0 0 0 0,0 0 0 0 0,0-1 0 0 0,10-2 0 0 0,14-6-97 0 0,0-2 0 0 0,-1 0 0 0 0,0-3-1 0 0,36-20 1 0 0,-60 31 78 0 0,38-21 436 0 0,-1-1-1 0 0,-2-3 0 0 0,0-1 0 0 0,-2-2 0 0 0,-1-2 0 0 0,63-69 0 0 0,-98 97-287 0 0,-1 0 0 0 0,0-1 1 0 0,0 1-1 0 0,0-1 0 0 0,-1 0 1 0 0,0 0-1 0 0,0 0 0 0 0,-1-1 0 0 0,1 1 1 0 0,-1-1-1 0 0,-1 0 0 0 0,1 1 1 0 0,0-13-1 0 0,-2 15-108 0 0,-1 1 0 0 0,1-1 0 0 0,-1 0 1 0 0,1 0-1 0 0,-1 1 0 0 0,-1-1 0 0 0,1 1 0 0 0,0-1 0 0 0,-1 1 0 0 0,0-1 1 0 0,1 1-1 0 0,-1 0 0 0 0,-1 0 0 0 0,1 0 0 0 0,0 0 0 0 0,-1 0 1 0 0,1 0-1 0 0,-1 1 0 0 0,0-1 0 0 0,0 1 0 0 0,0 0 0 0 0,0 0 0 0 0,-1 0 1 0 0,1 0-1 0 0,-7-2 0 0 0,1 1-63 0 0,0 0 0 0 0,0 1 0 0 0,0 0 0 0 0,0 0 0 0 0,0 1 0 0 0,0 0 0 0 0,-1 1 0 0 0,1 0 0 0 0,0 1 0 0 0,0 0 0 0 0,-1 0 0 0 0,1 1 0 0 0,0 0 1 0 0,0 0-1 0 0,1 1 0 0 0,-17 8 0 0 0,21-10-7 0 0,-1 1-1 0 0,1 0 1 0 0,1 0 0 0 0,-1 1 0 0 0,0-1 0 0 0,0 1 0 0 0,1 0 0 0 0,0 0 0 0 0,-1 0 0 0 0,1 1 0 0 0,0-1-1 0 0,1 1 1 0 0,-1-1 0 0 0,1 1 0 0 0,-1 0 0 0 0,1 0 0 0 0,0 0 0 0 0,1 0 0 0 0,-1 0 0 0 0,1 1 0 0 0,-1-1-1 0 0,1 0 1 0 0,1 1 0 0 0,-1-1 0 0 0,1 1 0 0 0,-1-1 0 0 0,1 1 0 0 0,1-1 0 0 0,-1 1 0 0 0,0-1 0 0 0,1 1-1 0 0,0-1 1 0 0,0 0 0 0 0,1 1 0 0 0,3 7 0 0 0,1 1-19 0 0,2 0 0 0 0,-1-1 0 0 0,2 0 1 0 0,-1-1-1 0 0,2 0 0 0 0,-1 0 0 0 0,2-1 0 0 0,-1 0 0 0 0,1 0 0 0 0,1-1 1 0 0,0-1-1 0 0,20 11 0 0 0,6 1-63 0 0,1-1 0 0 0,81 26 0 0 0,-81-34-225 0 0,0-1 1 0 0,1-2 0 0 0,0-2 0 0 0,0-1-1 0 0,1-2 1 0 0,-1-2 0 0 0,50-5 0 0 0,-57 0-713 0 0,1-1-1 0 0,-1-2 1 0 0,48-16 0 0 0,-54 13-721 0 0,-1-1 0 0 0,-1-1 0 0 0,0-1 1 0 0,36-25-1 0 0,-26 11-3688 0 0</inkml:trace>
</inkml:ink>
</file>

<file path=ppt/ink/ink5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25.4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623 371 772 0 0,'9'-13'1679'0'0,"-1"-1"0"0"0,-1 0 0 0 0,0 0 0 0 0,0-1 0 0 0,-2 0 0 0 0,0 0 0 0 0,0-1 0 0 0,2-18 0 0 0,-6 27-1431 0 0,-1 0 0 0 0,0-1 0 0 0,0 1 0 0 0,0-1 0 0 0,-1 1-1 0 0,0 0 1 0 0,-1-1 0 0 0,0 1 0 0 0,0 0 0 0 0,0 0 0 0 0,-1 0 0 0 0,0 0 0 0 0,0 1 0 0 0,-1-1 0 0 0,0 1 0 0 0,0 0 0 0 0,0 0 0 0 0,-1 0 0 0 0,-9-9 0 0 0,6 7-183 0 0,-1 1 1 0 0,1 0-1 0 0,-1 1 1 0 0,0-1-1 0 0,-1 2 1 0 0,1-1-1 0 0,-1 1 1 0 0,-1 1-1 0 0,1 0 1 0 0,0 0-1 0 0,-1 1 1 0 0,0 1-1 0 0,0-1 1 0 0,0 2-1 0 0,0 0 1 0 0,0 0-1 0 0,0 1 1 0 0,0 0-1 0 0,0 0 1 0 0,0 2-1 0 0,0-1 1 0 0,0 1-1 0 0,1 1 1 0 0,-15 5-1 0 0,6-1-1 0 0,0 1 1 0 0,0 1-1 0 0,1 1 0 0 0,0 0 0 0 0,1 2 0 0 0,0 0 0 0 0,1 0 0 0 0,1 2 0 0 0,0 0 0 0 0,0 1 1 0 0,2 0-1 0 0,-17 24 0 0 0,13-14 0 0 0,2 0 0 0 0,1 2 0 0 0,1 0 1 0 0,2 0-1 0 0,-17 57 0 0 0,18-42-29 0 0,2 1-1 0 0,2-1 1 0 0,0 68 0 0 0,9-10 104 0 0,5 0 0 0 0,37 179 1 0 0,8-37-77 0 0,21 106-416 0 0,-61-267-552 0 0,-4-1 0 0 0,-2 113 0 0 0,-7-178 363 0 0,-1 0 1 0 0,0-1-1 0 0,-1 1 1 0 0,-1 0-1 0 0,-5 17 1 0 0,7-30 302 0 0,0 0 0 0 0,0 1 1 0 0,0-1-1 0 0,0 0 1 0 0,0 1-1 0 0,-1-1 0 0 0,1 0 1 0 0,-1 0-1 0 0,0 0 1 0 0,1 0-1 0 0,-1 0 0 0 0,0-1 1 0 0,0 1-1 0 0,0 0 1 0 0,-5 2-1 0 0,5-4-6 0 0,0 1 0 0 0,-1-1 0 0 0,1 1 0 0 0,-1-1 1 0 0,1 0-1 0 0,-1 0 0 0 0,1 0 0 0 0,-1 0 0 0 0,1 0 0 0 0,0-1 0 0 0,-1 1 1 0 0,1-1-1 0 0,-1 1 0 0 0,1-1 0 0 0,0 0 0 0 0,-1 0 0 0 0,1 0 0 0 0,0 0 1 0 0,0 0-1 0 0,-2-2 0 0 0,-7-4-761 0 0,1 0 1 0 0,0 0 0 0 0,-13-14-1 0 0,-6-11-1609 0 0</inkml:trace>
</inkml:ink>
</file>

<file path=ppt/ink/ink5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25.7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99 828 4992 0 0,'-20'-35'2055'0'0,"2"-1"0"0"0,2-1 0 0 0,-18-57-1 0 0,31 82-1575 0 0,0 0-1 0 0,1 0 0 0 0,1-1 1 0 0,0 1-1 0 0,0-1 0 0 0,1 1 0 0 0,1 0 1 0 0,0-1-1 0 0,1 1 0 0 0,0-1 1 0 0,1 1-1 0 0,0 0 0 0 0,1 0 0 0 0,0 1 1 0 0,9-18-1 0 0,0 8-315 0 0,1 0 0 0 0,1 1 0 0 0,1 0 0 0 0,1 1 1 0 0,0 1-1 0 0,1 1 0 0 0,1 0 0 0 0,1 1 0 0 0,0 1 0 0 0,1 2 0 0 0,28-16 1 0 0,7 2-1467 0 0,1 1 1 0 0,0 3 0 0 0,85-21-1 0 0,108-8-7780 0 0,-233 48 7975 0 0,47-7-3909 0 0</inkml:trace>
</inkml:ink>
</file>

<file path=ppt/ink/ink5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26.2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487 169 2736 0 0,'25'-30'9452'0'0,"-15"13"-7256"0"0,-1 1 0 0 0,9-24 0 0 0,-18 38-1688 0 0,0 0-444 0 0,0 0 0 0 0,-1 0 0 0 0,1 0 0 0 0,-1 0-1 0 0,0 1 1 0 0,0-1 0 0 0,1 0 0 0 0,-1 0 0 0 0,-2-2 0 0 0,-6 0-38 0 0,-1 0-1 0 0,0 1 1 0 0,1 0-1 0 0,-1 1 1 0 0,0 0 0 0 0,0 1-1 0 0,-1-1 1 0 0,1 2-1 0 0,0 0 1 0 0,0 0-1 0 0,0 1 1 0 0,-17 3 0 0 0,-5 2-25 0 0,0 1 0 0 0,-52 20 0 0 0,53-16-6 0 0,1 2 0 0 0,-53 31 0 0 0,75-39 6 0 0,0 0-1 0 0,0 1 1 0 0,0 0 0 0 0,1 0-1 0 0,0 1 1 0 0,0 0-1 0 0,1 0 1 0 0,0 1-1 0 0,0-1 1 0 0,0 1-1 0 0,1 1 1 0 0,1-1-1 0 0,-1 1 1 0 0,-3 10 0 0 0,7-13-83 0 0,0 0 0 0 0,0 0 0 0 0,1 0 0 0 0,-1 1 0 0 0,1-1 0 0 0,1 0 0 0 0,-1 0 1 0 0,1 0-1 0 0,0 0 0 0 0,1 0 0 0 0,-1 0 0 0 0,1 0 0 0 0,0-1 0 0 0,1 1 0 0 0,-1 0 1 0 0,1-1-1 0 0,1 0 0 0 0,-1 0 0 0 0,0 0 0 0 0,1 0 0 0 0,0 0 0 0 0,0-1 1 0 0,9 7-1 0 0,-1 0-190 0 0,1 0 0 0 0,0-1 0 0 0,0-1 1 0 0,1 0-1 0 0,0-1 0 0 0,1-1 0 0 0,26 10 0 0 0,-35-15 265 0 0,0 0-1 0 0,1 0 0 0 0,-1 0 0 0 0,0-1 0 0 0,1 0 1 0 0,-1-1-1 0 0,1 1 0 0 0,-1-1 0 0 0,1-1 0 0 0,-1 1 0 0 0,0-1 1 0 0,1 0-1 0 0,-1 0 0 0 0,0-1 0 0 0,1 0 0 0 0,9-4 1 0 0,-11 3 126 0 0,-1-1 0 0 0,1 1 0 0 0,-1 0 1 0 0,0-1-1 0 0,0 0 0 0 0,0 0 1 0 0,0 0-1 0 0,0-1 0 0 0,-1 1 0 0 0,0-1 1 0 0,0 0-1 0 0,-1 0 0 0 0,1 0 1 0 0,-1 0-1 0 0,0 0 0 0 0,0-1 0 0 0,-1 1 1 0 0,1-1-1 0 0,0-7 0 0 0,7-87 2124 0 0,-7 66-663 0 0,9-48 0 0 0,-11 79-1553 0 0,1 1 0 0 0,0-1 0 0 0,0 0 1 0 0,0 1-1 0 0,0-1 0 0 0,0 1 0 0 0,0 0 0 0 0,1-1 0 0 0,-1 1 1 0 0,1 0-1 0 0,0 0 0 0 0,0 0 0 0 0,-1 0 0 0 0,1 0 1 0 0,1 0-1 0 0,-1 0 0 0 0,0 1 0 0 0,4-3 0 0 0,-1 2-60 0 0,0 0 0 0 0,0 0 0 0 0,1 0 0 0 0,-1 0 0 0 0,1 1 0 0 0,0 0 0 0 0,-1 0 0 0 0,9 0 0 0 0,3 1-215 0 0,0 1 1 0 0,0 1 0 0 0,0 0 0 0 0,33 9-1 0 0,-24-2-141 0 0,0 0 0 0 0,0 1-1 0 0,-1 2 1 0 0,-1 0 0 0 0,28 20 0 0 0,-41-25 249 0 0,-1 0 1 0 0,0 1-1 0 0,0 1 1 0 0,-1-1-1 0 0,0 2 0 0 0,-1-1 1 0 0,1 1-1 0 0,-2 0 1 0 0,0 1-1 0 0,0 0 1 0 0,-1 0-1 0 0,0 0 1 0 0,6 18-1 0 0,-10-19 248 0 0,-1-1-1 0 0,1 1 1 0 0,-2-1 0 0 0,1 1-1 0 0,-2 11 1 0 0,0-1 1495 0 0,-2-13 1126 0 0,5-22-1571 0 0,6 0-952 0 0,1 0 0 0 0,1 1-1 0 0,1 0 1 0 0,0 1 0 0 0,17-17-1 0 0,69-54-13 0 0,-61 57-346 0 0,0 1 0 0 0,2 2 0 0 0,1 1 0 0 0,0 2 0 0 0,57-21 0 0 0,-46 25-1797 0 0,56-13-1 0 0,58 1-8366 0 0,-105 22 1843 0 0</inkml:trace>
</inkml:ink>
</file>

<file path=ppt/ink/ink5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26.9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75 3656 0 0,'-21'-46'10358'0'0,"9"18"-6639"0"0,12 29-3692 0 0,0-1-1 0 0,0 0 1 0 0,0 0 0 0 0,0 0-1 0 0,0 1 1 0 0,0-1 0 0 0,-1 0-1 0 0,1 0 1 0 0,0 1 0 0 0,0-1 0 0 0,0 0-1 0 0,0 0 1 0 0,-1 0 0 0 0,1 0-1 0 0,0 1 1 0 0,0-1 0 0 0,-1 0-1 0 0,1 0 1 0 0,0 0 0 0 0,0 0-1 0 0,-1 0 1 0 0,1 0 0 0 0,0 0-1 0 0,0 0 1 0 0,-1 0 0 0 0,1 0 0 0 0,0 0-1 0 0,0 0 1 0 0,-1 0 0 0 0,1 0-1 0 0,0 0 1 0 0,0 0 0 0 0,-1 0-1 0 0,1 0 1 0 0,0 0 0 0 0,0 0-1 0 0,-1 0 1 0 0,1 0 0 0 0,0 0-1 0 0,0 0 1 0 0,-1-1 0 0 0,1 1-1 0 0,0 0 1 0 0,0 0 0 0 0,0 0 0 0 0,-1 0-1 0 0,1-1 1 0 0,0 1 0 0 0,0 0-1 0 0,0 0 1 0 0,0 0 0 0 0,0-1-1 0 0,-1 1 1 0 0,1 0 0 0 0,0 0-1 0 0,0-1 1 0 0,0 1 0 0 0,0 0-1 0 0,0-1 1 0 0,-6 25 553 0 0,5-23-519 0 0,-6 51 445 0 0,-2 102 1 0 0,6-77-388 0 0,19 361 335 0 0,-1-188-249 0 0,-14-227-143 0 0,1-12 199 0 0,-2 1 0 0 0,0-1 0 0 0,0 1 0 0 0,-1-1 0 0 0,-5 24 1128 0 0,5-35-1337 0 0,0 0-1 0 0,0 0 1 0 0,1 0-1 0 0,-1-1 1 0 0,0 1 0 0 0,0 0-1 0 0,0-1 1 0 0,0 1-1 0 0,1-1 1 0 0,-1 1-1 0 0,0-1 1 0 0,0 1-1 0 0,1-1 1 0 0,-1 1-1 0 0,1-1 1 0 0,-1 0 0 0 0,0 1-1 0 0,1-1 1 0 0,-1 0-1 0 0,1 0 1 0 0,-1 1-1 0 0,1-1 1 0 0,0 0-1 0 0,-1 0 1 0 0,1 0 0 0 0,0 0-1 0 0,0 0 1 0 0,-1 1-1 0 0,1-1 1 0 0,0 0-1 0 0,0 0 1 0 0,0 0-1 0 0,0 0 1 0 0,0-1-1 0 0,2-35 918 0 0,-1 33-748 0 0,2-16-26 0 0,1 1 1 0 0,1-1-1 0 0,0 1 1 0 0,2 1-1 0 0,0-1 1 0 0,1 1-1 0 0,1 0 1 0 0,1 1-1 0 0,0 0 1 0 0,1 0-1 0 0,21-22 1 0 0,-22 26-317 0 0,2 1 1 0 0,0 0 0 0 0,0 1-1 0 0,1 1 1 0 0,0 0 0 0 0,1 0 0 0 0,0 1-1 0 0,1 1 1 0 0,0 1 0 0 0,0 0-1 0 0,0 1 1 0 0,1 0 0 0 0,0 1 0 0 0,18-3-1 0 0,-25 7-59 0 0,1 1 0 0 0,-1-1-1 0 0,1 1 1 0 0,-1 1 0 0 0,1 0 0 0 0,-1 0-1 0 0,1 1 1 0 0,-1 0 0 0 0,0 1 0 0 0,0 0-1 0 0,0 0 1 0 0,0 1 0 0 0,-1 0-1 0 0,1 1 1 0 0,-1 0 0 0 0,0 0 0 0 0,0 0-1 0 0,10 10 1 0 0,-13-10 114 0 0,0 1 0 0 0,0-1 0 0 0,0 1 0 0 0,-1 0 0 0 0,1 1 0 0 0,-1-1 0 0 0,-1 0 0 0 0,1 1 0 0 0,-1 0 0 0 0,-1 0 0 0 0,1 0 0 0 0,-1 0 0 0 0,0 1 0 0 0,-1-1 0 0 0,0 0 0 0 0,0 1 0 0 0,0-1 0 0 0,-1 1 0 0 0,0-1 0 0 0,-1 1 0 0 0,1-1 0 0 0,-1 1 0 0 0,-4 12 0 0 0,0-6 147 0 0,0-1 0 0 0,-1 1 0 0 0,0-1-1 0 0,-1 0 1 0 0,-1-1 0 0 0,0 0 0 0 0,0 0 0 0 0,-2 0-1 0 0,1-1 1 0 0,-1-1 0 0 0,-1 0 0 0 0,0 0 0 0 0,-16 11-1 0 0,14-12 63 0 0,0-1-1 0 0,-1 0 1 0 0,-1 0-1 0 0,1-2 0 0 0,-1 0 1 0 0,0 0-1 0 0,-1-1 1 0 0,1-1-1 0 0,-1-1 1 0 0,0 0-1 0 0,-31 1 0 0 0,42-5-339 0 0,1 1-1 0 0,-1 0 1 0 0,1-1-1 0 0,0 0 1 0 0,0 0-1 0 0,0-1 1 0 0,-1 1-1 0 0,1-1 1 0 0,0 0-1 0 0,1 0 1 0 0,-5-3-1 0 0,-12-15-4110 0 0,20 19 3673 0 0,-1-1 1 0 0,0 0 0 0 0,0 1 0 0 0,1-1 0 0 0,-1 0-1 0 0,1 0 1 0 0,0 1 0 0 0,-1-1 0 0 0,1 0 0 0 0,0 0 0 0 0,0 0-1 0 0,0 0 1 0 0,1-2 0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1:41.9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94 334 1800 0 0,'22'-60'11756'0'0,"-9"91"-9959"0"0,-4 6-1566 0 0,-3 0-1 0 0,-1 0 0 0 0,-2 1 0 0 0,-1-1 1 0 0,-4 42-1 0 0,-32 553 37 0 0,26-550 1213 0 0,8-79-1124 0 0,-2-8-345 0 0,1 0 0 0 0,-1 0 0 0 0,1 0 0 0 0,1 0 0 0 0,-1-7 0 0 0,-2-29-4 0 0,-51-457 909 0 0,16 254 60 0 0,33 192-810 0 0,3 0-1 0 0,7-90 1 0 0,-4 129-172 0 0,1 0 0 0 0,0 1 0 0 0,1-1 0 0 0,1 1 0 0 0,0-1 0 0 0,1 1 0 0 0,0 0 0 0 0,0 1 0 0 0,2-1 0 0 0,10-14 0 0 0,-12 20-11 0 0,0 0 0 0 0,0 0 0 0 0,0 1 0 0 0,1 0 0 0 0,0 0 0 0 0,0 0 0 0 0,0 1 0 0 0,1 0 0 0 0,-1 0 0 0 0,1 0 0 0 0,0 1 0 0 0,0 0 0 0 0,0 1 0 0 0,1-1 0 0 0,-1 1 0 0 0,0 1 0 0 0,1 0 0 0 0,13-1 0 0 0,-5 2-41 0 0,-1 1 1 0 0,0 1 0 0 0,1 0-1 0 0,-1 1 1 0 0,0 1 0 0 0,0 0 0 0 0,-1 1-1 0 0,1 1 1 0 0,-1 0 0 0 0,0 1 0 0 0,-1 0-1 0 0,1 2 1 0 0,-2-1 0 0 0,22 19-1 0 0,-17-12-25 0 0,0 1 0 0 0,-1 0 1 0 0,-1 2-1 0 0,-1 0 0 0 0,0 0 0 0 0,-2 1 0 0 0,0 1 0 0 0,-1 0 0 0 0,12 29 0 0 0,-19-38 62 0 0,0 1 0 0 0,-1-1 1 0 0,-1 1-1 0 0,0 0 0 0 0,0 0 1 0 0,-1 0-1 0 0,0 0 0 0 0,-1 0 0 0 0,-1 0 1 0 0,0 0-1 0 0,-1 0 0 0 0,0 0 1 0 0,0 0-1 0 0,-1 0 0 0 0,-1 0 0 0 0,0-1 1 0 0,-1 0-1 0 0,0 0 0 0 0,-10 16 1 0 0,3-10 15 0 0,0 0 1 0 0,-1 0 0 0 0,-1-1 0 0 0,-1-1-1 0 0,0-1 1 0 0,-1 0 0 0 0,0-1 0 0 0,-2 0 0 0 0,1-2-1 0 0,-27 14 1 0 0,-6-3-32 0 0,-79 25 0 0 0,59-23-286 0 0,69-24 304 0 0,0 1 0 0 0,-1-1 0 0 0,1 0 0 0 0,0 1 0 0 0,0-1 0 0 0,0 1 0 0 0,-1 0 0 0 0,1-1 0 0 0,0 1 0 0 0,0 0 0 0 0,0-1 0 0 0,0 1 0 0 0,0 0 0 0 0,1 0 0 0 0,-1 0 0 0 0,0 0 0 0 0,0 0 0 0 0,-1 2 0 0 0,2-3 12 0 0,0 1-1 0 0,0 0 0 0 0,1 0 0 0 0,-1-1 0 0 0,0 1 1 0 0,0 0-1 0 0,0-1 0 0 0,0 1 0 0 0,1-1 1 0 0,-1 1-1 0 0,0 0 0 0 0,0-1 0 0 0,1 1 0 0 0,-1-1 1 0 0,1 1-1 0 0,-1 0 0 0 0,0-1 0 0 0,1 1 0 0 0,-1-1 1 0 0,1 0-1 0 0,-1 1 0 0 0,1-1 0 0 0,0 1 0 0 0,0 0 1 0 0,8 4-10 0 0,0 0 1 0 0,1-1 0 0 0,15 6 0 0 0,-9-3 10 0 0,55 27 35 0 0,-2 2 1 0 0,72 52-1 0 0,77 69 93 0 0,-176-128-1375 0 0,-16-14-2439 0 0</inkml:trace>
</inkml:ink>
</file>

<file path=ppt/ink/ink5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27.4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273 81 1552 0 0,'23'-52'12208'0'0,"-23"50"-11361"0"0,6-11 2343 0 0,-6 13-3099 0 0,1-1 0 0 0,-1 1 0 0 0,0 0 1 0 0,0-1-1 0 0,0 1 0 0 0,1 0 0 0 0,-1-1 0 0 0,0 1 0 0 0,0-1 0 0 0,0 1 1 0 0,0 0-1 0 0,0-1 0 0 0,0 1 0 0 0,0-1 0 0 0,0 1 0 0 0,0 0 1 0 0,0-1-1 0 0,0 1 0 0 0,0-1 0 0 0,0 1 0 0 0,0 0 0 0 0,0-1 0 0 0,-1 1 1 0 0,1-1-1 0 0,0 1 0 0 0,0 0 0 0 0,0-1 0 0 0,0 1 0 0 0,-1 0 0 0 0,1-1 1 0 0,0 1-1 0 0,0 0 0 0 0,-1 0 0 0 0,1-1 0 0 0,0 1 0 0 0,-1 0 1 0 0,1-1-1 0 0,-8 1-15 0 0,1 1 1 0 0,0-1 0 0 0,0 1-1 0 0,0 1 1 0 0,0-1 0 0 0,0 1-1 0 0,0 1 1 0 0,0-1 0 0 0,0 1 0 0 0,1 0-1 0 0,-11 7 1 0 0,-6 4 36 0 0,-38 32 0 0 0,48-36-60 0 0,1 1-1 0 0,0 0 1 0 0,1 1 0 0 0,1 1 0 0 0,0 0 0 0 0,0 0 0 0 0,1 0 0 0 0,-11 24-1 0 0,17-31-85 0 0,1 0-1 0 0,0 0 0 0 0,0 0 0 0 0,0 0 0 0 0,1 0 0 0 0,0 0 0 0 0,0 1 0 0 0,1-1 0 0 0,-1 0 0 0 0,1 1 0 0 0,1-1 1 0 0,-1 1-1 0 0,1-1 0 0 0,0 0 0 0 0,1 0 0 0 0,-1 0 0 0 0,1 1 0 0 0,0-1 0 0 0,1-1 0 0 0,0 1 0 0 0,0 0 0 0 0,0-1 1 0 0,0 1-1 0 0,7 6 0 0 0,-2-2-101 0 0,1-1 1 0 0,1-1-1 0 0,-1 0 1 0 0,1 0 0 0 0,1-1-1 0 0,-1 0 1 0 0,1-1-1 0 0,0 0 1 0 0,1 0-1 0 0,-1-1 1 0 0,1-1-1 0 0,0 0 1 0 0,1-1 0 0 0,-1 0-1 0 0,0-1 1 0 0,1 0-1 0 0,17 0 1 0 0,-22-2 166 0 0,1 0 0 0 0,-1 0 0 0 0,1-1 0 0 0,-1 0 1 0 0,0-1-1 0 0,1 1 0 0 0,-1-2 0 0 0,0 1 0 0 0,0-1 0 0 0,0 0 0 0 0,-1-1 1 0 0,1 0-1 0 0,-1 0 0 0 0,0 0 0 0 0,0-1 0 0 0,0 0 0 0 0,-1-1 0 0 0,1 0 0 0 0,-1 1 1 0 0,-1-2-1 0 0,1 1 0 0 0,-1-1 0 0 0,0 0 0 0 0,-1 0 0 0 0,1 0 0 0 0,5-14 1 0 0,-7 13 83 0 0,-1 0 0 0 0,1 0 1 0 0,-2-1-1 0 0,1 1 1 0 0,-1-1-1 0 0,0 1 1 0 0,-1-1-1 0 0,0 1 1 0 0,0-1-1 0 0,-1 1 1 0 0,0 0-1 0 0,0-1 1 0 0,-1 1-1 0 0,0 0 1 0 0,-1-1-1 0 0,1 1 1 0 0,-2 1-1 0 0,1-1 0 0 0,-1 0 1 0 0,0 1-1 0 0,-1 0 1 0 0,0 0-1 0 0,0 0 1 0 0,0 0-1 0 0,-1 1 1 0 0,0 0-1 0 0,-8-7 1 0 0,7 8-481 0 0,0 1 1 0 0,1-1 0 0 0,-1 1 0 0 0,-1 0 0 0 0,1 1-1 0 0,-1 0 1 0 0,1 0 0 0 0,-1 1 0 0 0,0 0 0 0 0,0 0-1 0 0,-9-1 1 0 0,-4 5-5759 0 0</inkml:trace>
</inkml:ink>
</file>

<file path=ppt/ink/ink5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27.7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166 99 5721 0 0,'-25'-47'10390'0'0,"4"1"-4151"0"0,19 42-6020 0 0,1 3 197 0 0,-12 18-65 0 0,-27 154-359 0 0,20-81-232 0 0,6-29-27 0 0,2 2-1 0 0,3 0 1 0 0,3 0-1 0 0,3 88 1 0 0,4-125-63 0 0,1 0 1 0 0,2 0-1 0 0,0-1 0 0 0,2 1 0 0 0,0-1 0 0 0,2 0 1 0 0,1-1-1 0 0,0 1 0 0 0,2-2 0 0 0,1 0 1 0 0,1 0-1 0 0,1-1 0 0 0,24 30 0 0 0,-31-45-271 0 0,0 0 0 0 0,1 0-1 0 0,0 0 1 0 0,0-1 0 0 0,14 9 0 0 0,26 4-5635 0 0,-30-15 1349 0 0</inkml:trace>
</inkml:ink>
</file>

<file path=ppt/ink/ink5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28.3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112 594 1656 0 0,'-10'-3'2131'0'0,"0"2"-719"0"0,1-1 0 0 0,1-1 0 0 0,-1 0 0 0 0,0 0-1 0 0,1-1 1 0 0,-1 0 0 0 0,1 0 0 0 0,0-1 0 0 0,-13-10 0 0 0,20 14-1360 0 0,1 0 1 0 0,0 0-1 0 0,-1 1 0 0 0,1-1 1 0 0,0 0-1 0 0,0 0 1 0 0,0 1-1 0 0,0-1 1 0 0,0 0-1 0 0,0 0 1 0 0,0 0-1 0 0,0 1 1 0 0,0-1-1 0 0,0 0 1 0 0,0 0-1 0 0,0 0 0 0 0,0 1 1 0 0,1-1-1 0 0,-1 0 1 0 0,0 0-1 0 0,1 1 1 0 0,-1-1-1 0 0,1 0 1 0 0,-1 1-1 0 0,0-1 1 0 0,1 0-1 0 0,0 1 1 0 0,-1-1-1 0 0,1 1 0 0 0,-1-1 1 0 0,1 1-1 0 0,0-1 1 0 0,-1 1-1 0 0,2-1 1 0 0,24-17 344 0 0,-24 17-363 0 0,16-8-65 0 0,1 1 0 0 0,0 1 0 0 0,0 1 0 0 0,28-5 0 0 0,1-2-277 0 0,55-15-456 0 0,139-48-1105 0 0,-211 65 2079 0 0,-2-3 0 0 0,1 0 1 0 0,-2-2-1 0 0,0-1 1 0 0,43-35-1 0 0,-64 47 16 0 0,-1-1 1 0 0,1 0-1 0 0,-1 0 1 0 0,-1-1-1 0 0,1 0 1 0 0,-1 0-1 0 0,0 0 1 0 0,-1-1-1 0 0,0 0 1 0 0,0 0-1 0 0,-1 0 1 0 0,0 0-1 0 0,0 0 1 0 0,-1-1-1 0 0,0 1 0 0 0,0-1 1 0 0,-1 1-1 0 0,0-1 1 0 0,0 0-1 0 0,-1 0 1 0 0,-1 1-1 0 0,1-1 1 0 0,-5-17-1 0 0,5 25-222 0 0,0 0 0 0 0,0 0 0 0 0,-1 1 0 0 0,1-1 0 0 0,0 0 0 0 0,-1 0 0 0 0,1 0 0 0 0,0 1 0 0 0,-1-1 0 0 0,1 0 0 0 0,-1 0 0 0 0,1 1 0 0 0,-1-1 0 0 0,0 0 0 0 0,1 1 0 0 0,-1-1 0 0 0,0 1 0 0 0,1-1 0 0 0,-1 0 0 0 0,0 1 0 0 0,0 0 0 0 0,0-1 0 0 0,1 1 0 0 0,-1 0 0 0 0,0-1 0 0 0,0 1 0 0 0,0 0 0 0 0,0 0 0 0 0,0 0 0 0 0,0-1 0 0 0,1 1 0 0 0,-1 0 0 0 0,0 0 0 0 0,0 0 0 0 0,0 1 0 0 0,0-1 0 0 0,0 0 0 0 0,0 0 0 0 0,0 0 0 0 0,1 1 0 0 0,-1-1 0 0 0,0 0 0 0 0,0 1 0 0 0,-1 0 0 0 0,-2 1-7 0 0,1 0 0 0 0,-1 1 0 0 0,1-1 0 0 0,-1 1 1 0 0,1 0-1 0 0,0 0 0 0 0,0 0 0 0 0,-5 6 0 0 0,-1 6 16 0 0,0 0 1 0 0,1 1-1 0 0,1 0 0 0 0,0 0 0 0 0,-7 26 0 0 0,-13 90-227 0 0,22-84-2 0 0,1 0 1 0 0,5 73 0 0 0,18 96-150 0 0,-7-107 273 0 0,-2-37 709 0 0,0-98-627 0 0,0-4-23 0 0,1 1 0 0 0,2 0-1 0 0,1 1 1 0 0,1 0 0 0 0,1 1-1 0 0,1 1 1 0 0,27-30 0 0 0,-38 48 16 0 0,0 1 1 0 0,0-1 0 0 0,1 1 0 0 0,0 1-1 0 0,0-1 1 0 0,0 1 0 0 0,1 1-1 0 0,-1-1 1 0 0,1 1 0 0 0,1 0-1 0 0,12-4 1 0 0,-15 7 6 0 0,-1 0 0 0 0,1 0 0 0 0,-1 1-1 0 0,1-1 1 0 0,-1 1 0 0 0,1 0 0 0 0,-1 1 0 0 0,1-1-1 0 0,-1 1 1 0 0,1 0 0 0 0,-1 1 0 0 0,1-1 0 0 0,-1 1 0 0 0,0 0-1 0 0,0 0 1 0 0,0 1 0 0 0,0 0 0 0 0,0 0 0 0 0,6 5-1 0 0,3 4-43 0 0,0 0-1 0 0,-1 2 1 0 0,0-1-1 0 0,-1 2 1 0 0,-1 0-1 0 0,0 0 1 0 0,10 20-1 0 0,3 11-2671 0 0,23 65 1 0 0,-35-73-1332 0 0,-8-20-363 0 0,0-4-1443 0 0</inkml:trace>
</inkml:ink>
</file>

<file path=ppt/ink/ink5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29.0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0 1408 0 0,'-8'7'9253'0'0,"8"-2"-8714"0"0,1 0-1 0 0,-1-1 1 0 0,1 1-1 0 0,0 0 1 0 0,0 0-1 0 0,0-1 1 0 0,1 1-1 0 0,0-1 1 0 0,0 1-1 0 0,0-1 1 0 0,0 0 0 0 0,1 0-1 0 0,4 6 1 0 0,-3-5-425 0 0,0-1 1 0 0,1 0-1 0 0,-1 1 1 0 0,1-2 0 0 0,0 1-1 0 0,0 0 1 0 0,0-1 0 0 0,0 0-1 0 0,1 0 1 0 0,-1-1-1 0 0,1 0 1 0 0,0 0 0 0 0,0 0-1 0 0,0 0 1 0 0,0-1 0 0 0,0 0-1 0 0,6 0 1 0 0,8 0-1681 0 0,1-1 1 0 0,29-3-1 0 0,10-9-6446 0 0,-36 7 2861 0 0</inkml:trace>
</inkml:ink>
</file>

<file path=ppt/ink/ink5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33.7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0 313 1952 0 0,'3'-15'7632'0'0,"0"5"-6684"0"0,0 1 0 0 0,1-1 0 0 0,0 1 0 0 0,1 0 1 0 0,0 0-1 0 0,1 0 0 0 0,-1 1 0 0 0,2 0 0 0 0,13-15 1 0 0,0 4-124 0 0,0 0 0 0 0,38-25 0 0 0,-32 28-817 0 0,0 1-1 0 0,1 2 1 0 0,0 0-1 0 0,1 2 0 0 0,0 1 1 0 0,1 2-1 0 0,0 0 1 0 0,0 2-1 0 0,1 1 0 0 0,0 2 1 0 0,0 1-1 0 0,0 1 1 0 0,0 1-1 0 0,0 2 0 0 0,0 1 1 0 0,58 13-1 0 0,-78-12-45 0 0,1-1 0 0 0,0 2 1 0 0,-1-1-1 0 0,0 1 0 0 0,0 1 0 0 0,0 0 0 0 0,-1 1 0 0 0,0-1 0 0 0,0 2 0 0 0,0-1 0 0 0,-1 1 0 0 0,12 16 0 0 0,-15-17 19 0 0,0 0 0 0 0,-1 0 1 0 0,0 1-1 0 0,0 0 0 0 0,-1-1 0 0 0,0 1 0 0 0,-1 0 1 0 0,1 1-1 0 0,-1-1 0 0 0,-1 0 0 0 0,0 1 0 0 0,0-1 0 0 0,-1 1 1 0 0,0-1-1 0 0,0 1 0 0 0,-1-1 0 0 0,-2 15 0 0 0,-4-1 64 0 0,0 0-1 0 0,-1 0 1 0 0,-1-1-1 0 0,-1 0 1 0 0,-1-1 0 0 0,-1 0-1 0 0,-1-1 1 0 0,0 0-1 0 0,-21 21 1 0 0,-18 16 812 0 0,-84 70 1 0 0,27-27 2544 0 0,109-98-3383 0 0,0-1-1 0 0,0 0 0 0 0,-1 0 0 0 0,1 0 0 0 0,0 0 0 0 0,0 0 0 0 0,0 0 1 0 0,-1 1-1 0 0,1-1 0 0 0,0 0 0 0 0,0 0 0 0 0,0 0 0 0 0,0 0 0 0 0,-1 1 1 0 0,1-1-1 0 0,0 0 0 0 0,0 0 0 0 0,0 1 0 0 0,0-1 0 0 0,0 0 1 0 0,0 0-1 0 0,0 1 0 0 0,-1-1 0 0 0,1 0 0 0 0,0 0 0 0 0,0 1 0 0 0,0-1 1 0 0,0 0-1 0 0,0 0 0 0 0,0 1 0 0 0,0-1 0 0 0,0 0 0 0 0,1 0 0 0 0,-1 1 1 0 0,0-1-1 0 0,0 0 0 0 0,0 0 0 0 0,0 0 0 0 0,0 1 0 0 0,0-1 0 0 0,0 0 1 0 0,0 0-1 0 0,1 1 0 0 0,-1-1 0 0 0,0 0 0 0 0,0 0 0 0 0,0 0 1 0 0,0 0-1 0 0,1 1 0 0 0,18 3 244 0 0,23-3-362 0 0,174-18-2542 0 0,105-7-5919 0 0,-196 16 1219 0 0,-66 2 823 0 0</inkml:trace>
</inkml:ink>
</file>

<file path=ppt/ink/ink5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34.1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6457 0 0,'0'0'20906'0'0</inkml:trace>
</inkml:ink>
</file>

<file path=ppt/ink/ink5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34.8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5 104 1324 0 0,'-5'-31'21177'0'0,"8"28"-21051"0"0,0-1-1 0 0,0 1 1 0 0,0 1 0 0 0,1-1 0 0 0,-1 0 0 0 0,1 1-1 0 0,0 0 1 0 0,-1 0 0 0 0,1 0 0 0 0,0 0-1 0 0,0 1 1 0 0,0-1 0 0 0,0 1 0 0 0,8-1 0 0 0,68-8-680 0 0,-62 8 476 0 0,214-9-3647 0 0,-77 5-2923 0 0,-142 6 4652 0 0,-1-4-1112 0 0,3-1-2767 0 0</inkml:trace>
</inkml:ink>
</file>

<file path=ppt/ink/ink5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35.1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 16 148 0 0,'-18'4'5768'0'0,"15"-3"-5457"0"0,0-1 0 0 0,0 0 0 0 0,0-1 0 0 0,0 1 0 0 0,0 0 0 0 0,0-1 0 0 0,0 1 0 0 0,0-1 0 0 0,0 0 0 0 0,-4-2 1 0 0,6 2-56 0 0,-22-12-2350 0 0</inkml:trace>
</inkml:ink>
</file>

<file path=ppt/ink/ink5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36.1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62 264 112 0 0,'0'0'1630'0'0,"18"-38"7404"0"0,-3 3-414 0 0,-15 38-8431 0 0,-3 54 836 0 0,-10 60 0 0 0,-2 13-296 0 0,-13 342 671 0 0,26 3-100 0 0,3-377-553 0 0,-11-163-2186 0 0,-13-437 1323 0 0,22 408 666 0 0,3 0 0 0 0,5 0 0 0 0,4 1-1 0 0,44-175 1 0 0,-47 242-545 0 0,0 0-1 0 0,2 0 1 0 0,1 1-1 0 0,1 0 0 0 0,1 1 1 0 0,29-41-1 0 0,-34 55-64 0 0,0 0 1 0 0,1 1-1 0 0,0 0 0 0 0,0 1 0 0 0,1 0 0 0 0,0 0 0 0 0,1 1 0 0 0,-1 1 0 0 0,1 0 0 0 0,1 0 1 0 0,-1 1-1 0 0,1 0 0 0 0,0 1 0 0 0,0 0 0 0 0,0 1 0 0 0,0 1 0 0 0,14-2 0 0 0,-7 3-144 0 0,0 1-1 0 0,0 0 0 0 0,0 2 1 0 0,0 0-1 0 0,0 1 0 0 0,-1 1 1 0 0,1 1-1 0 0,-1 1 0 0 0,0 0 1 0 0,-1 1-1 0 0,1 1 0 0 0,21 14 1 0 0,-28-16 128 0 0,-1 1 0 0 0,0 0 0 0 0,0 1 0 0 0,0 0 0 0 0,-1 0-1 0 0,0 1 1 0 0,-1 1 0 0 0,0-1 0 0 0,0 1 0 0 0,-1 1 0 0 0,0-1 0 0 0,-1 1 0 0 0,-1 0 0 0 0,1 1 0 0 0,-2-1 0 0 0,1 1 0 0 0,-2 0 0 0 0,1 0 0 0 0,1 21 0 0 0,-4-24 72 0 0,-1 0 0 0 0,0 0 0 0 0,-1 0 0 0 0,0 0 0 0 0,0-1 0 0 0,-1 1 1 0 0,0 0-1 0 0,-1-1 0 0 0,0 1 0 0 0,0-1 0 0 0,-5 8 0 0 0,1-4 15 0 0,0 0-1 0 0,-1 0 1 0 0,-1-1 0 0 0,1 0-1 0 0,-2 0 1 0 0,-14 12 0 0 0,1-5 11 0 0,-1 0 0 0 0,0-1 0 0 0,-1-2 0 0 0,-1-1 0 0 0,0-1 0 0 0,-30 11 0 0 0,11-9 156 0 0,-1-1 1 0 0,-1-3 0 0 0,0-2-1 0 0,-59 5 1 0 0,99-14-102 0 0,5 0-72 0 0,-1 0-1 0 0,1 0 1 0 0,0 0 0 0 0,-1 0-1 0 0,1 0 1 0 0,0 0-1 0 0,-1 1 1 0 0,1-1-1 0 0,0 1 1 0 0,-1 0 0 0 0,1 0-1 0 0,0 0 1 0 0,0 0-1 0 0,0 0 1 0 0,0 0-1 0 0,0 0 1 0 0,0 1 0 0 0,0-1-1 0 0,-2 3 1 0 0,4-2-3 0 0,1 1 1 0 0,-1 0-1 0 0,1-1 1 0 0,0 0-1 0 0,0 1 1 0 0,0-1-1 0 0,0 1 1 0 0,0-1-1 0 0,0 0 1 0 0,1 0-1 0 0,2 4 1 0 0,-2-3 17 0 0,85 123 28 0 0,140 157 0 0 0,-151-186-40 0 0,-52-64-583 0 0,0-1 1 0 0,45 43-1 0 0,-56-66-1415 0 0,-6-6-921 0 0,-6-3 2495 0 0,0 0 0 0 0,0 0 0 0 0,0 1 0 0 0,0-1 0 0 0,0 0 0 0 0,0 0 0 0 0,0-1 0 0 0,0 1 0 0 0,0 0 0 0 0,0 0 0 0 0,0 0 0 0 0,0-1 0 0 0,0 1 1 0 0,0 0-1 0 0,4-3-1248 0 0</inkml:trace>
</inkml:ink>
</file>

<file path=ppt/ink/ink5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36.5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65 2680 0 0,'-40'-15'15056'0'0,"42"12"-14892"0"0,1 1 0 0 0,-1 0 0 0 0,1-1 0 0 0,0 1 0 0 0,0 0 0 0 0,0 0 0 0 0,0 1 1 0 0,0-1-1 0 0,0 1 0 0 0,0-1 0 0 0,0 1 0 0 0,1 0 0 0 0,-1 0 0 0 0,5 0 0 0 0,58-8-302 0 0,-46 7-199 0 0,95-6-4576 0 0,-57 5-3451 0 0,-34 2 4323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1:42.4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72 307 1476 0 0,'0'0'6604'0'0,"16"-3"-4140"0"0,66-12 1373 0 0,-38 7-3258 0 0,0-1-1 0 0,45-17 0 0 0,-77 22-598 0 0,0-1 0 0 0,0-1 1 0 0,0 0-1 0 0,0 0 0 0 0,-1-1 0 0 0,0-1 1 0 0,0 0-1 0 0,-1 0 0 0 0,0-1 0 0 0,-1 0 1 0 0,13-16-1 0 0,-20 22 58 0 0,1 0 1 0 0,-1 0-1 0 0,0 0 1 0 0,-1 0-1 0 0,1 0 1 0 0,0 0-1 0 0,-1-1 1 0 0,0 1-1 0 0,0 0 0 0 0,0-1 1 0 0,0 1-1 0 0,0-1 1 0 0,-1 1-1 0 0,1-1 1 0 0,-1 0-1 0 0,0 1 1 0 0,0-1-1 0 0,-1 1 1 0 0,1-1-1 0 0,-1 1 1 0 0,-1-5-1 0 0,1 4 2 0 0,-1 0 0 0 0,0 1 0 0 0,-1-1 0 0 0,1 1 0 0 0,-1-1 0 0 0,0 1 0 0 0,1 0 0 0 0,-1 0 0 0 0,-1 0 0 0 0,1 1 0 0 0,0-1 0 0 0,-1 1 0 0 0,1 0 0 0 0,-1-1 0 0 0,0 2 0 0 0,1-1 0 0 0,-1 0 0 0 0,-5-1 0 0 0,-3 0 14 0 0,0 0 0 0 0,0 1-1 0 0,0 0 1 0 0,-1 0 0 0 0,1 2 0 0 0,0-1-1 0 0,-1 2 1 0 0,1-1 0 0 0,0 2 0 0 0,-1 0 0 0 0,-11 3-1 0 0,-1 2 32 0 0,0 0-1 0 0,1 2 0 0 0,1 1 0 0 0,-31 17 1 0 0,44-21-57 0 0,0 0 1 0 0,1 0-1 0 0,-1 2 0 0 0,1-1 1 0 0,1 1-1 0 0,-1 0 1 0 0,1 1-1 0 0,1-1 1 0 0,-1 2-1 0 0,2-1 1 0 0,-1 1-1 0 0,1 0 1 0 0,1 0-1 0 0,-9 22 0 0 0,12-24-14 0 0,0 0 0 0 0,0 0-1 0 0,1 0 1 0 0,0 0-1 0 0,0 0 1 0 0,1 1 0 0 0,0-1-1 0 0,0 0 1 0 0,1 0-1 0 0,0 0 1 0 0,1 0 0 0 0,-1 0-1 0 0,2 0 1 0 0,-1 0-1 0 0,1 0 1 0 0,0-1 0 0 0,1 1-1 0 0,0-1 1 0 0,0 0 0 0 0,0 0-1 0 0,11 12 1 0 0,-2-5-114 0 0,0-1 0 0 0,1-1 1 0 0,0 0-1 0 0,1-1 0 0 0,1 0 0 0 0,0-1 1 0 0,0-1-1 0 0,1-1 0 0 0,0 0 0 0 0,0-1 1 0 0,1-1-1 0 0,0 0 0 0 0,24 3 0 0 0,-12-3-1107 0 0,-1-2 0 0 0,59 0 0 0 0,-56-5-1244 0 0,-1-1 0 0 0,47-10 1 0 0,-33 1-2054 0 0</inkml:trace>
</inkml:ink>
</file>

<file path=ppt/ink/ink5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36.8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200 1 2108 0 0,'-3'0'1748'0'0,"-12"0"-232"0"0,12 0-217 0 0,0 0-71 0 0,-14 2 2380 0 0,15-2-3334 0 0,0 0-1 0 0,0 0 1 0 0,0 0 0 0 0,-1 1-1 0 0,1-1 1 0 0,0 1 0 0 0,0-1-1 0 0,0 1 1 0 0,0 0-1 0 0,0 0 1 0 0,0 0 0 0 0,0 0-1 0 0,0 0 1 0 0,0 1 0 0 0,1-1-1 0 0,-1 0 1 0 0,-2 3 0 0 0,1 0-7 0 0,0 0 1 0 0,1 0 0 0 0,-1 0-1 0 0,1 0 1 0 0,0 0 0 0 0,0 0-1 0 0,-3 9 1 0 0,1 6-34 0 0,0-1 1 0 0,1 1-1 0 0,-1 23 1 0 0,4-33-57 0 0,-2 65 143 0 0,7 74-1 0 0,-1-95-338 0 0,-2 0 1 0 0,-2 0 0 0 0,-13 94-1 0 0,9-135 276 0 0,0 0-1 0 0,0 0 1 0 0,-1-1-1 0 0,-1 1 1 0 0,0-1-1 0 0,0-1 1 0 0,-1 1-1 0 0,0-1 1 0 0,-17 17-1 0 0,17-13 1408 0 0,14-10-1382 0 0,22-8-1326 0 0,-20 2 932 0 0,108-18-6801 0 0,-42 4-1391 0 0,-42 8 2292 0 0</inkml:trace>
</inkml:ink>
</file>

<file path=ppt/ink/ink5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37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473 308 1288 0 0,'22'-35'13102'0'0,"-13"21"-11821"0"0,0 0 0 0 0,0-1 1 0 0,10-24-1 0 0,-18 35-1155 0 0,1-1 0 0 0,-1 0 0 0 0,1 1 0 0 0,-1-1 1 0 0,-1 0-1 0 0,1 0 0 0 0,-1 1 0 0 0,1-1 0 0 0,-2 0 0 0 0,1 0 1 0 0,0 0-1 0 0,-1 1 0 0 0,0-1 0 0 0,0 0 0 0 0,0 1 0 0 0,-1-1 1 0 0,1 1-1 0 0,-4-7 0 0 0,1 4-94 0 0,0 1-1 0 0,-1-1 1 0 0,0 1 0 0 0,0 0-1 0 0,-1 0 1 0 0,1 0 0 0 0,-1 1-1 0 0,-1-1 1 0 0,1 1 0 0 0,-1 1-1 0 0,1 0 1 0 0,-1 0 0 0 0,-1 0-1 0 0,1 0 1 0 0,0 1 0 0 0,-1 1-1 0 0,0-1 1 0 0,0 1-1 0 0,1 1 1 0 0,-15-2 0 0 0,9 2-4 0 0,-1 1 1 0 0,1 0-1 0 0,-1 1 1 0 0,1 0-1 0 0,0 1 1 0 0,0 1-1 0 0,0 0 1 0 0,0 1-1 0 0,0 1 1 0 0,0-1-1 0 0,-22 14 1 0 0,14-6 22 0 0,-1 2 0 0 0,2 1 0 0 0,0 0 0 0 0,0 1 0 0 0,-31 36 0 0 0,44-44-40 0 0,1 0-1 0 0,0 1 0 0 0,0 0 0 0 0,1 0 0 0 0,0 0 0 0 0,1 0 1 0 0,-5 16-1 0 0,7-19-8 0 0,1 0 1 0 0,0 1-1 0 0,0-1 1 0 0,0 0-1 0 0,1 0 1 0 0,0 0-1 0 0,0 1 1 0 0,1-1-1 0 0,0 0 1 0 0,0 0-1 0 0,0 0 1 0 0,1 0-1 0 0,3 10 0 0 0,-2-9-30 0 0,1-1-1 0 0,-1 1 0 0 0,1-1 0 0 0,1 0 0 0 0,-1 0 1 0 0,1 0-1 0 0,0 0 0 0 0,0-1 0 0 0,1 0 0 0 0,-1 0 0 0 0,1 0 1 0 0,0-1-1 0 0,1 0 0 0 0,-1 0 0 0 0,1-1 0 0 0,-1 1 1 0 0,1-2-1 0 0,0 1 0 0 0,0-1 0 0 0,1 0 0 0 0,-1 0 0 0 0,0-1 1 0 0,1 1-1 0 0,-1-2 0 0 0,1 1 0 0 0,-1-1 0 0 0,13-2 1 0 0,-7 1 72 0 0,0 0 0 0 0,0-1 1 0 0,-1-1-1 0 0,1 0 1 0 0,0-1-1 0 0,-1-1 1 0 0,0 0-1 0 0,0 0 0 0 0,-1-1 1 0 0,1 0-1 0 0,-1-1 1 0 0,0-1-1 0 0,-1 1 1 0 0,0-2-1 0 0,12-11 0 0 0,-5-2 390 0 0,-1-1 0 0 0,-2-1 0 0 0,0 0 0 0 0,13-30 0 0 0,6-11 305 0 0,-32 63-753 0 0,3 24-7 0 0,-1 5-279 0 0,1-1 1 0 0,1 0-1 0 0,1 0 1 0 0,14 38-1 0 0,-17-55-196 0 0,1 1 0 0 0,0-1 0 0 0,1 0 1 0 0,0 0-1 0 0,1-1 0 0 0,0 0 0 0 0,0 0 0 0 0,0 0 0 0 0,1-1 0 0 0,0 1 0 0 0,1-2 0 0 0,0 1 1 0 0,0-1-1 0 0,0 0 0 0 0,11 5 0 0 0,17-2-6617 0 0,-18-7-57 0 0</inkml:trace>
</inkml:ink>
</file>

<file path=ppt/ink/ink5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38.2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263 63 1044 0 0,'-12'-33'17410'0'0,"10"31"-17254"0"0,1 0 0 0 0,0 0 0 0 0,0 0 0 0 0,-1 0 1 0 0,1 1-1 0 0,-1-1 0 0 0,1 0 0 0 0,-1 1 0 0 0,0-1 0 0 0,1 1 1 0 0,-1 0-1 0 0,0-1 0 0 0,0 1 0 0 0,0 0 0 0 0,0 0 0 0 0,0 0 1 0 0,-1 0-1 0 0,1 1 0 0 0,0-1 0 0 0,-4 0 0 0 0,2 1-48 0 0,-1 0-1 0 0,0 0 0 0 0,1 0 1 0 0,-1 1-1 0 0,1 0 0 0 0,0 0 1 0 0,-1 0-1 0 0,1 0 1 0 0,-9 4-1 0 0,-1 3 14 0 0,0-1 0 0 0,0 2 0 0 0,0 0 1 0 0,-22 21-1 0 0,30-25-146 0 0,0 0 0 0 0,1 1 1 0 0,0 0-1 0 0,0 0 0 0 0,0 0 1 0 0,1 1-1 0 0,0-1 0 0 0,0 1 0 0 0,1 0 1 0 0,0 0-1 0 0,0 1 0 0 0,0-1 1 0 0,1 0-1 0 0,0 1 0 0 0,1 0 1 0 0,-1-1-1 0 0,2 1 0 0 0,-1 0 0 0 0,1 0 1 0 0,0 0-1 0 0,1-1 0 0 0,-1 1 1 0 0,2 0-1 0 0,-1 0 0 0 0,1-1 1 0 0,0 1-1 0 0,1-1 0 0 0,-1 0 0 0 0,2 0 1 0 0,-1 0-1 0 0,1 0 0 0 0,0 0 1 0 0,0-1-1 0 0,1 1 0 0 0,0-1 1 0 0,0 0-1 0 0,0-1 0 0 0,1 1 0 0 0,0-1 1 0 0,6 5-1 0 0,1-1-583 0 0,-1-1 0 0 0,1 0 0 0 0,1 0 0 0 0,-1-2 0 0 0,1 1 0 0 0,0-2 0 0 0,1 0-1 0 0,0-1 1 0 0,18 4 0 0 0,-19-6-702 0 0,-1-1 0 0 0,1 0-1 0 0,0-1 1 0 0,0 0-1 0 0,0-2 1 0 0,17-2 0 0 0,0-3-3433 0 0</inkml:trace>
</inkml:ink>
</file>

<file path=ppt/ink/ink5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38.5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1 191 556 0 0,'8'-42'7250'0'0,"-3"16"-2286"0"0,1 0 1 0 0,17-46 0 0 0,-19 53-3324 0 0,-2 14-1076 0 0,-2 15-452 0 0,-6 82-46 0 0,3-64-188 0 0,1-1 1 0 0,2 45-1 0 0,6-16-161 0 0,2 0-1 0 0,24 82 1 0 0,-22-108-76 0 0,0-1 1 0 0,2 0-1 0 0,1 0 1 0 0,1-2-1 0 0,2 1 1 0 0,21 28 0 0 0,-33-52-10 0 0,-1 1 1 0 0,1 0-1 0 0,0-1 1 0 0,1 0 0 0 0,-1 0-1 0 0,1 0 1 0 0,7 4-1 0 0,-9-6-363 0 0,0-1 0 0 0,0 1 0 0 0,1-1 0 0 0,-1 0 0 0 0,0 0 0 0 0,1 0 0 0 0,-1-1 0 0 0,5 1-1 0 0</inkml:trace>
</inkml:ink>
</file>

<file path=ppt/ink/ink5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38.9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86 108 4636 0 0,'-84'-22'15094'0'0,"84"22"-15027"0"0,1 0 1 0 0,-1 0 0 0 0,0 0-1 0 0,1 0 1 0 0,-1 0-1 0 0,0-1 1 0 0,1 1 0 0 0,-1 0-1 0 0,0 0 1 0 0,1 0-1 0 0,-1-1 1 0 0,0 1 0 0 0,0 0-1 0 0,1 0 1 0 0,-1 0-1 0 0,0-1 1 0 0,0 1 0 0 0,1 0-1 0 0,-1-1 1 0 0,0 1-1 0 0,0 0 1 0 0,0 0 0 0 0,1-1-1 0 0,-1 1 1 0 0,0 0-1 0 0,0-1 1 0 0,0 1 0 0 0,0-1-1 0 0,0 1 1 0 0,0 0-1 0 0,0-1 1 0 0,0 1 0 0 0,0 0-1 0 0,0-1 1 0 0,0 1-1 0 0,0 0 1 0 0,0-1 0 0 0,0 1-1 0 0,0 0 1 0 0,0-1-1 0 0,0 1 1 0 0,-1 0 0 0 0,1-1-1 0 0,0 1 1 0 0,0 0-1 0 0,0-1 1 0 0,0 1 0 0 0,-1 0-1 0 0,1 0 1 0 0,0-1-1 0 0,0 1 1 0 0,-1 0 0 0 0,1 0-1 0 0,0-1 1 0 0,-1 1-1 0 0,1 0 1 0 0,0 0 0 0 0,0 0-1 0 0,-1 0 1 0 0,1-1-1 0 0,0 1 1 0 0,-1 0 0 0 0,1 0-1 0 0,0 0 1 0 0,-1 0 0 0 0,1 0-1 0 0,0 0 1 0 0,-1 0-1 0 0,0 0 1 0 0,21-10 496 0 0,10-1-1230 0 0,1 2 0 0 0,0 1 0 0 0,41-5 0 0 0,95-2-4344 0 0,-159 14 4730 0 0,151-2-6703 0 0,-80 12 4789 0 0,-62-6 3075 0 0,-1 1 0 0 0,24 8 0 0 0,-38-11-307 0 0,54 1 5264 0 0,-55-1-5795 0 0,0 0 0 0 0,0 0 0 0 0,0 0 0 0 0,0 0 1 0 0,-1 0-1 0 0,1 0 0 0 0,0 0 0 0 0,-1 0 1 0 0,1 0-1 0 0,-1 0 0 0 0,1 1 0 0 0,-1-1 0 0 0,1 0 1 0 0,-1 0-1 0 0,0 1 0 0 0,0 0 0 0 0,4 60 343 0 0,-3-40-551 0 0,0-1 0 0 0,1 0 0 0 0,10 39 0 0 0,-8-44-570 0 0,2 0 0 0 0,11 25 1 0 0,-14-36 92 0 0,0 0 1 0 0,0 0-1 0 0,0-1 1 0 0,1 1-1 0 0,-1-1 1 0 0,1 0-1 0 0,0 0 1 0 0,0 0-1 0 0,1 0 1 0 0,-1-1 0 0 0,10 6-1 0 0,1-2-4462 0 0</inkml:trace>
</inkml:ink>
</file>

<file path=ppt/ink/ink5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39.2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122 95 2048 0 0,'-15'-17'3396'0'0,"1"3"-795"0"0,5 0-673 0 0,-5 3-480 0 0,2 3-420 0 0,1-1-236 0 0,-1 2-308 0 0,4 2-272 0 0,-9-4-708 0 0,7 14-3036 0 0</inkml:trace>
</inkml:ink>
</file>

<file path=ppt/ink/ink5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39.6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3380 0 0,'0'0'16462'0'0,"10"13"-15763"0"0,21 23-551 0 0,-2 2 1 0 0,-2 1 0 0 0,40 76-1 0 0,-8-12 37 0 0,2-5 3669 0 0,-60-98-3782 0 0,-1 1 0 0 0,0 0 0 0 0,1 0 1 0 0,-1-1-1 0 0,1 1 0 0 0,-1-1 0 0 0,1 1 0 0 0,0 0 1 0 0,-1-1-1 0 0,1 1 0 0 0,0-1 0 0 0,-1 1 1 0 0,1-1-1 0 0,0 0 0 0 0,0 1 0 0 0,-1-1 0 0 0,1 0 1 0 0,0 1-1 0 0,0-1 0 0 0,-1 0 0 0 0,1 0 0 0 0,0 0 1 0 0,0 0-1 0 0,0 0 0 0 0,0 0 0 0 0,-1 0 1 0 0,1 0-1 0 0,0 0 0 0 0,0 0 0 0 0,0 0 0 0 0,0 0 1 0 0,-1-1-1 0 0,1 1 0 0 0,0 0 0 0 0,0-1 1 0 0,-1 1-1 0 0,1 0 0 0 0,0-1 0 0 0,0 1 0 0 0,0-1 1 0 0,24-21 331 0 0,-25 21-353 0 0,18-20-887 0 0,-1 0 0 0 0,15-29 0 0 0,-15 24-1205 0 0,26-33 0 0 0,-25 38-693 0 0,33-29 0 0 0,-42 42 584 0 0,1 1 1 0 0,1 0 0 0 0,13-8 0 0 0,-4 6-3382 0 0</inkml:trace>
</inkml:ink>
</file>

<file path=ppt/ink/ink5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39.9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1 158 364 0 0,'1'6'2705'0'0,"-1"-4"-2255"0"0,1 0 0 0 0,-1 0 0 0 0,0 0 0 0 0,1 0 0 0 0,0 0 0 0 0,-1 0 0 0 0,1 0 0 0 0,0 0 0 0 0,0-1 0 0 0,0 1 0 0 0,0 0 0 0 0,0 0 0 0 0,1-1 0 0 0,-1 1 0 0 0,0-1 1 0 0,1 1-1 0 0,-1-1 0 0 0,1 0 0 0 0,-1 1 0 0 0,1-1 0 0 0,0 0 0 0 0,0 0 0 0 0,-1 0 0 0 0,1 0 0 0 0,0-1 0 0 0,0 1 0 0 0,4 0 0 0 0,26 5 269 0 0,1-3 0 0 0,-1 0 0 0 0,43-3 0 0 0,103-13-534 0 0,-166 12-140 0 0,15-2-145 0 0,67-8 1353 0 0,-87 9-857 0 0,0 1-1 0 0,0-1 1 0 0,1 0-1 0 0,-1-1 1 0 0,0 0-1 0 0,-1 0 1 0 0,1 0 0 0 0,-1-1-1 0 0,11-8 1 0 0,-15 11-334 0 0,0-1 1 0 0,0 0 0 0 0,0 0-1 0 0,-1 0 1 0 0,1 0-1 0 0,-1-1 1 0 0,1 1 0 0 0,-1 0-1 0 0,0 0 1 0 0,0-1-1 0 0,0 1 1 0 0,0-1 0 0 0,0 1-1 0 0,-1-1 1 0 0,1 0-1 0 0,-1 1 1 0 0,1-1 0 0 0,-1 1-1 0 0,0-1 1 0 0,0 0-1 0 0,0 1 1 0 0,-1-1 0 0 0,1 0-1 0 0,-1 1 1 0 0,1-1-1 0 0,-1 1 1 0 0,0-1-1 0 0,0 1 1 0 0,0-1 0 0 0,0 1-1 0 0,0 0 1 0 0,0-1-1 0 0,-1 1 1 0 0,-2-3 0 0 0,0 0-78 0 0,0 0 0 0 0,0 0-1 0 0,-1 0 1 0 0,0 0 0 0 0,0 1 0 0 0,0-1 0 0 0,-1 1 0 0 0,0 1 0 0 0,1-1 0 0 0,-1 1 0 0 0,0 0 0 0 0,-9-3 0 0 0,4 3-29 0 0,-1 0 0 0 0,1 1 1 0 0,-1 1-1 0 0,1-1 0 0 0,-1 2 1 0 0,1 0-1 0 0,-1 0 0 0 0,0 1 0 0 0,1 0 1 0 0,-1 1-1 0 0,1 1 0 0 0,0-1 1 0 0,0 2-1 0 0,0 0 0 0 0,-15 7 1 0 0,19-8 12 0 0,1 1 0 0 0,0 0 1 0 0,0 0-1 0 0,0 1 1 0 0,0 0-1 0 0,0 0 0 0 0,1 0 1 0 0,0 1-1 0 0,0 0 1 0 0,1 0-1 0 0,-1 0 0 0 0,1 0 1 0 0,1 1-1 0 0,-1-1 1 0 0,1 1-1 0 0,0 0 0 0 0,1 0 1 0 0,0 0-1 0 0,0 0 1 0 0,0 1-1 0 0,1-1 0 0 0,0 1 1 0 0,0-1-1 0 0,1 15 1 0 0,1-7 32 0 0,1 1 1 0 0,0 0 0 0 0,1-1-1 0 0,1 1 1 0 0,0-1 0 0 0,1 0 0 0 0,1-1-1 0 0,0 1 1 0 0,1-1 0 0 0,0 0-1 0 0,1 0 1 0 0,1-1 0 0 0,20 23 0 0 0,-21-27-68 0 0,0-1 0 0 0,1 0 0 0 0,0 0 0 0 0,0-1 0 0 0,0-1 0 0 0,1 1 1 0 0,0-1-1 0 0,1-1 0 0 0,-1 0 0 0 0,1-1 0 0 0,0 0 0 0 0,0 0 1 0 0,1-1-1 0 0,-1-1 0 0 0,1 0 0 0 0,-1 0 0 0 0,1-1 0 0 0,0-1 1 0 0,15-1-1 0 0,4-2-1432 0 0,-1-2 0 0 0,46-13 0 0 0,12-11-7477 0 0,-59 17 1686 0 0</inkml:trace>
</inkml:ink>
</file>

<file path=ppt/ink/ink5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41.5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554 63 864 0 0,'0'0'3146'0'0,"10"-40"8757"0"0,-22 18-8748 0 0,11 21-3002 0 0,-26 3 63 0 0,1 2 0 0 0,0 0 0 0 0,1 2 0 0 0,-33 11 0 0 0,48-14-106 0 0,-22 9 210 0 0,0 2 1 0 0,1 2-1 0 0,0 0 1 0 0,1 2-1 0 0,-40 32 1 0 0,54-37-260 0 0,1-1-1 0 0,0 2 1 0 0,1 0 0 0 0,1 1-1 0 0,0 0 1 0 0,1 1 0 0 0,-17 29-1 0 0,28-44 6 0 0,-2 2-30 0 0,1 0-1 0 0,0 1 1 0 0,0-1-1 0 0,0 0 1 0 0,0 1-1 0 0,0-1 1 0 0,1 1-1 0 0,-1-1 1 0 0,1 1-1 0 0,0 0 1 0 0,0 4-1 0 0,0 17 225 0 0,0-18-225 0 0,0-1 1 0 0,1 0 0 0 0,0 1 0 0 0,0-1 0 0 0,1 1-1 0 0,-1-1 1 0 0,2 0 0 0 0,-1 1 0 0 0,1-1 0 0 0,-1 0-1 0 0,2 0 1 0 0,-1 0 0 0 0,1 0 0 0 0,0-1 0 0 0,0 1-1 0 0,0 0 1 0 0,1-1 0 0 0,0 0 0 0 0,0 0 0 0 0,0 0-1 0 0,6 4 1 0 0,0 0 1 0 0,0-1 0 0 0,1 0-1 0 0,0-1 1 0 0,0 0 0 0 0,1-1 0 0 0,0 0-1 0 0,0-1 1 0 0,1 0 0 0 0,-1-1 0 0 0,1 0-1 0 0,0-1 1 0 0,0-1 0 0 0,21 2 0 0 0,14-1 45 0 0,0-2 0 0 0,60-6 0 0 0,-62 2-162 0 0,0-2 0 0 0,81-18 1 0 0,-125 22 84 0 0,43-12-48 0 0,-26 6-1984 0 0</inkml:trace>
</inkml:ink>
</file>

<file path=ppt/ink/ink5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42.4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1191 67 1956 0 0,'40'-31'10690'0'0,"-2"-2"-4261"0"0,-36 32-6040 0 0,3-1-323 0 0,-12 9 42 0 0,-4 2-14 0 0,0 0 1 0 0,0 0-1 0 0,-1-1 1 0 0,0-1-1 0 0,-1 0 1 0 0,-14 6-1 0 0,-3 2 59 0 0,-292 150 815 0 0,-2 0-278 0 0,15 25-177 0 0,290-177-474 0 0,-1 2 0 0 0,2 0 1 0 0,0 1-1 0 0,1 1 0 0 0,0 0 1 0 0,2 1-1 0 0,-26 38 0 0 0,35-46 2 0 0,4-8 5 0 0,1 0 0 0 0,-1 0 0 0 0,1 0 0 0 0,-1 0 0 0 0,1 1 0 0 0,0-1-1 0 0,0 0 1 0 0,0 1 0 0 0,0-1 0 0 0,1 0 0 0 0,-1 1 0 0 0,1-1 0 0 0,-1 1-1 0 0,1-1 1 0 0,0 5 0 0 0,3 1 89 0 0,0 1 0 0 0,0-1 0 0 0,1 0 0 0 0,0 0 0 0 0,0-1 0 0 0,1 1 0 0 0,0-1 0 0 0,0 0 0 0 0,0 0 0 0 0,14 11 0 0 0,9 8 107 0 0,40 27-1 0 0,-27-22-83 0 0,498 443 866 0 0,-312-266 474 0 0,-8-35 1639 0 0,-200-159-2426 0 0,36 23-383 0 0,-53-36-689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1:42.8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327 51 1716 0 0,'-19'-25'8271'0'0,"10"17"-7090"0"0,6 6-791 0 0,0 0-1 0 0,0 0 1 0 0,0 0 0 0 0,-1 1-1 0 0,1-1 1 0 0,-1 1 0 0 0,1 0-1 0 0,-6-1 1 0 0,4 1-279 0 0,-1 0-1 0 0,0 1 1 0 0,0 0 0 0 0,0 0 0 0 0,1 1-1 0 0,-1-1 1 0 0,0 1 0 0 0,0 1 0 0 0,1-1 0 0 0,-1 1-1 0 0,1 0 1 0 0,-7 3 0 0 0,-1 1 11 0 0,1 1 0 0 0,0 0 0 0 0,0 0 0 0 0,1 1 0 0 0,0 1 0 0 0,1 0 0 0 0,-1 1 0 0 0,2-1 0 0 0,0 2 0 0 0,0 0 0 0 0,0 0 1 0 0,2 0-1 0 0,-1 1 0 0 0,1 0 0 0 0,-6 17 0 0 0,9-19-93 0 0,0 1 1 0 0,1 0-1 0 0,0 0 1 0 0,1 0-1 0 0,0 0 1 0 0,0 0-1 0 0,2 0 1 0 0,-1 0 0 0 0,1 1-1 0 0,1-1 1 0 0,0 0-1 0 0,1 0 1 0 0,0 0-1 0 0,0 0 1 0 0,2 0-1 0 0,-1 0 1 0 0,1-1-1 0 0,0 1 1 0 0,9 12-1 0 0,-3-7-171 0 0,0-1-1 0 0,1-1 1 0 0,1 0-1 0 0,0 0 1 0 0,1-1-1 0 0,1 0 1 0 0,0-2-1 0 0,0 1 1 0 0,1-2-1 0 0,18 10 1 0 0,-18-12-552 0 0,0-1 0 0 0,1 0 0 0 0,0-1 0 0 0,26 6 0 0 0,-28-9-506 0 0,0-1-1 0 0,0 0 0 0 0,1-1 0 0 0,-1-1 0 0 0,25-2 1 0 0,-11-3-2813 0 0</inkml:trace>
</inkml:ink>
</file>

<file path=ppt/ink/ink5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47.4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1 232 2712 0 0,'13'-41'4727'0'0,"-3"0"0"0"0,0 0 0 0 0,3-49 0 0 0,-11 71-2053 0 0,-2 38-1950 0 0,-4 37-403 0 0,-32 787 2401 0 0,72-374-1182 0 0,-24-348-910 0 0,-10-107-4439 0 0,-1-58-3799 0 0,-2 7-143 0 0,3 11-908 0 0</inkml:trace>
</inkml:ink>
</file>

<file path=ppt/ink/ink5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48.2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158 644 1644 0 0,'-12'-10'3207'0'0,"-1"0"0"0"0,1 0-1 0 0,0-1 1 0 0,-17-22 0 0 0,24 24-2565 0 0,1 0 0 0 0,0 0 0 0 0,0 0 1 0 0,1 0-1 0 0,0-1 0 0 0,-2-13 0 0 0,-6-62 1116 0 0,10 80-1622 0 0,-1-14 276 0 0,-7-102 1385 0 0,9 105-1677 0 0,0 0 1 0 0,1-1 0 0 0,1 1-1 0 0,1 0 1 0 0,6-22 0 0 0,-6 31-126 0 0,0 0 1 0 0,0 1-1 0 0,0-1 1 0 0,1 1-1 0 0,0 0 0 0 0,0-1 1 0 0,0 2-1 0 0,1-1 1 0 0,0 1-1 0 0,0-1 1 0 0,11-7-1 0 0,-6 6-88 0 0,0 0 1 0 0,1 1-1 0 0,-1 0 1 0 0,1 1-1 0 0,0 0 0 0 0,21-5 1 0 0,-13 5-164 0 0,1 1 0 0 0,-1 1-1 0 0,1 1 1 0 0,0 1 0 0 0,0 0 0 0 0,-1 2 0 0 0,1 0 0 0 0,31 6 0 0 0,-33-3 134 0 0,-1 1 1 0 0,0 0 0 0 0,0 1 0 0 0,-1 1 0 0 0,0 1-1 0 0,0 0 1 0 0,-1 1 0 0 0,0 1 0 0 0,0 0 0 0 0,-1 1-1 0 0,20 20 1 0 0,-25-22 94 0 0,-2 0 0 0 0,1 1-1 0 0,-1 0 1 0 0,-1 0 0 0 0,1 1-1 0 0,-2-1 1 0 0,0 1 0 0 0,0 0-1 0 0,-1 1 1 0 0,0-1 0 0 0,-1 1-1 0 0,0 0 1 0 0,-1 0 0 0 0,0 0-1 0 0,-1 0 1 0 0,0 0 0 0 0,-3 23-1 0 0,0-18 61 0 0,-1 1-1 0 0,0 0 0 0 0,-2-1 0 0 0,0 0 0 0 0,-1 0 0 0 0,0-1 1 0 0,-2 1-1 0 0,-12 19 0 0 0,7-15 24 0 0,-2 0 0 0 0,-1-1 0 0 0,0 0 0 0 0,-1-2 0 0 0,-28 25 0 0 0,18-22-19 0 0,-1 0-1 0 0,-1-2 1 0 0,-1 0 0 0 0,0-3 0 0 0,-1 0 0 0 0,-1-2 0 0 0,-1-1 0 0 0,-59 14 0 0 0,-62 2-70 0 0,152-29 17 0 0,-23 12-266 0 0,33 2 395 0 0,0 0-1 0 0,1-1 1 0 0,1 0-1 0 0,0-1 1 0 0,17 17 0 0 0,15 18 334 0 0,103 132 419 0 0,66 86-268 0 0,-55-73-1335 0 0,-149-181 185 0 0,2-1 1 0 0,-1-1 0 0 0,13 11 0 0 0,9-1-4069 0 0,-28-18 3731 0 0,1 0 1 0 0,-1 0-1 0 0,1-1 1 0 0,-1 1-1 0 0,1-1 1 0 0,-1 1-1 0 0,1-1 1 0 0,0 0-1 0 0,-1 0 1 0 0,6-1-1 0 0,8-2-4630 0 0</inkml:trace>
</inkml:ink>
</file>

<file path=ppt/ink/ink5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48.6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25 140 1124 0 0,'-16'-21'12128'0'0,"7"7"-7228"0"0,9 12-4743 0 0,1-1-1 0 0,-1 1 0 0 0,1-1 0 0 0,0 1 0 0 0,0-1 0 0 0,0 1 1 0 0,0-1-1 0 0,0 1 0 0 0,0 0 0 0 0,1-1 0 0 0,-1 1 1 0 0,1 0-1 0 0,-1 0 0 0 0,1 0 0 0 0,0 0 0 0 0,0 1 0 0 0,0-1 1 0 0,0 0-1 0 0,0 1 0 0 0,0-1 0 0 0,0 1 0 0 0,1 0 1 0 0,-1-1-1 0 0,0 1 0 0 0,5-1 0 0 0,8-3-278 0 0,0 0 0 0 0,1 1 0 0 0,16-3 0 0 0,-14 4 100 0 0,37-8-2027 0 0,60-2 1 0 0,-7 9-8781 0 0</inkml:trace>
</inkml:ink>
</file>

<file path=ppt/ink/ink5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48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234 1 1880 0 0,'-3'0'4055'0'0,"-12"3"-1181"0"0,-19 3 4550 0 0,30-3-7233 0 0,1-1 0 0 0,1 1 0 0 0,-1 0 0 0 0,0 0 0 0 0,1 0 0 0 0,-1 0 0 0 0,1 0 0 0 0,0 0 0 0 0,0 1 0 0 0,0-1 0 0 0,0 1 0 0 0,1 0 0 0 0,-1-1 0 0 0,0 6 0 0 0,-14 63 458 0 0,14-59-488 0 0,-5 30 62 0 0,2 1-1 0 0,2 68 0 0 0,14 86 87 0 0,1 22-128 0 0,-12-212-78 0 0,0 0-1 0 0,0 0 1 0 0,0 0-1 0 0,-1 0 1 0 0,-1 0-1 0 0,1 0 1 0 0,-1 0-1 0 0,0-1 1 0 0,-1 1-1 0 0,0-1 1 0 0,0 1-1 0 0,-1-1 1 0 0,0 0-1 0 0,0 0 1 0 0,0-1-1 0 0,-1 1 1 0 0,0-1-1 0 0,0 0 1 0 0,-1 0-1 0 0,0 0 1 0 0,0-1-1 0 0,0 0 1 0 0,-10 6-1 0 0,8-6 642 0 0,-1 0-1 0 0,1 1 1 0 0,-14 13-1 0 0,21-18-594 0 0,83-4-3386 0 0,95-18 1 0 0,-97 11-796 0 0,0-3-3236 0 0,-41 5 797 0 0</inkml:trace>
</inkml:ink>
</file>

<file path=ppt/ink/ink5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49.6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77 193 4764 0 0,'-9'-10'9897'0'0,"9"10"-9675"0"0,-1-1 0 0 0,1 0 1 0 0,-1 0-1 0 0,1 1 1 0 0,-1-1-1 0 0,1 1 0 0 0,-1-1 1 0 0,1 1-1 0 0,-1-1 0 0 0,0 1 1 0 0,1-1-1 0 0,-1 1 1 0 0,0-1-1 0 0,0 1 0 0 0,1 0 1 0 0,-1-1-1 0 0,0 1 1 0 0,0 0-1 0 0,1 0 0 0 0,-1-1 1 0 0,0 1-1 0 0,0 0 0 0 0,0 0 1 0 0,1 0-1 0 0,-1 0 1 0 0,0 0-1 0 0,0 0 0 0 0,0 0 1 0 0,1 0-1 0 0,-1 1 1 0 0,-1-1-1 0 0,1 2-102 0 0,0 1-1 0 0,0-1 1 0 0,0 0 0 0 0,0 1 0 0 0,1-1 0 0 0,-1 0-1 0 0,1 1 1 0 0,-1-1 0 0 0,1 1 0 0 0,0-1-1 0 0,0 4 1 0 0,4 675 1219 0 0,6-388-550 0 0,-21-327-1173 0 0,-16-241 2736 0 0,13-367 0 0 0,15 622-2380 0 0,4-75-30 0 0,-3 85-36 0 0,-1 0 0 0 0,1 0 1 0 0,1 0-1 0 0,0 1 0 0 0,0-1 1 0 0,1 1-1 0 0,5-10 1 0 0,-8 17 39 0 0,1 0 0 0 0,-1 0 0 0 0,0 0 0 0 0,1 1 0 0 0,-1-1 0 0 0,1 0 0 0 0,0 1 0 0 0,0-1 0 0 0,-1 1 1 0 0,1 0-1 0 0,0 0 0 0 0,0 0 0 0 0,0 0 0 0 0,0 0 0 0 0,0 0 0 0 0,1 0 0 0 0,-1 0 0 0 0,4 0 0 0 0,-1 1-47 0 0,0-1-1 0 0,0 1 1 0 0,0 1 0 0 0,0-1-1 0 0,0 1 1 0 0,0-1-1 0 0,0 1 1 0 0,6 3-1 0 0,6 2-242 0 0,0 1 0 0 0,0 1 0 0 0,23 15-1 0 0,-19-10 11 0 0,-2 1-1 0 0,1 0 0 0 0,31 33 0 0 0,-43-40 266 0 0,-1 1-1 0 0,0 1 1 0 0,-1-1-1 0 0,0 1 1 0 0,0 0-1 0 0,-1 1 1 0 0,0-1-1 0 0,0 1 1 0 0,-1 0-1 0 0,0 0 1 0 0,2 12-1 0 0,-6-19 45 0 0,0 0-1 0 0,0 0 0 0 0,0 0 1 0 0,0 0-1 0 0,0 0 0 0 0,0 0 0 0 0,-1 0 1 0 0,0 1-1 0 0,1-1 0 0 0,-1-1 0 0 0,0 1 1 0 0,-1 0-1 0 0,1 0 0 0 0,0 0 0 0 0,-1 0 1 0 0,0-1-1 0 0,1 1 0 0 0,-1-1 1 0 0,0 1-1 0 0,0-1 0 0 0,-1 0 0 0 0,1 0 1 0 0,0 0-1 0 0,-1 0 0 0 0,1 0 0 0 0,-1 0 1 0 0,0-1-1 0 0,1 0 0 0 0,-7 3 1 0 0,-7 3-110 0 0,-1-1 0 0 0,0 0 1 0 0,-35 6-1 0 0,40-10 88 0 0,-75 15-356 0 0,41-8-1243 0 0,1 0-3860 0 0</inkml:trace>
</inkml:ink>
</file>

<file path=ppt/ink/ink5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50.5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458 257 1044 0 0,'0'0'4242'0'0,"-3"-11"-2322"0"0,24-27-1239 0 0,-19 35-461 0 0,1 0 1 0 0,-1-1-1 0 0,0 1 0 0 0,1-1 1 0 0,-2 1-1 0 0,1-1 0 0 0,0 0 1 0 0,-1 0-1 0 0,1 0 0 0 0,-1 0 1 0 0,0 0-1 0 0,-1 0 0 0 0,1 0 1 0 0,-1-1-1 0 0,0 1 0 0 0,0 0 1 0 0,0 0-1 0 0,0 0 0 0 0,-1 0 0 0 0,-1-7 1 0 0,0 5-12 0 0,-1 0 1 0 0,0 0 0 0 0,0 0-1 0 0,-1 0 1 0 0,1 0 0 0 0,-1 1-1 0 0,0 0 1 0 0,-1 0 0 0 0,1 0-1 0 0,-1 0 1 0 0,0 1-1 0 0,0-1 1 0 0,-1 1 0 0 0,1 1-1 0 0,-1-1 1 0 0,0 1 0 0 0,0 0-1 0 0,0 0 1 0 0,0 1-1 0 0,-1 0 1 0 0,-11-3 0 0 0,3 1-115 0 0,-1 1 0 0 0,1 1 0 0 0,-1 0 0 0 0,0 1 0 0 0,1 0-1 0 0,-1 2 1 0 0,0 0 0 0 0,-22 4 0 0 0,23-1-55 0 0,0 0 1 0 0,1 1-1 0 0,-1 1 0 0 0,1 0 0 0 0,1 1 0 0 0,-1 1 1 0 0,1 0-1 0 0,0 0 0 0 0,1 2 0 0 0,-19 17 0 0 0,26-22-28 0 0,0 1-1 0 0,0-1 0 0 0,1 1 1 0 0,0 0-1 0 0,0 0 0 0 0,0 1 1 0 0,1-1-1 0 0,0 1 1 0 0,0-1-1 0 0,-3 15 0 0 0,5-16-7 0 0,1 1 0 0 0,-1-1 0 0 0,1 1-1 0 0,0-1 1 0 0,0 0 0 0 0,1 1 0 0 0,0-1-1 0 0,0 1 1 0 0,0-1 0 0 0,0 0 0 0 0,1 1-1 0 0,0-1 1 0 0,0 0 0 0 0,1 0 0 0 0,-1 0-1 0 0,4 4 1 0 0,-2-3 11 0 0,0 0 0 0 0,0-1 0 0 0,0 1 0 0 0,1-1 0 0 0,0 0 0 0 0,0 0-1 0 0,0-1 1 0 0,1 1 0 0 0,-1-1 0 0 0,1-1 0 0 0,0 1 0 0 0,0-1 0 0 0,0 0 0 0 0,1 0 0 0 0,-1-1 0 0 0,1 1 0 0 0,-1-1-1 0 0,1-1 1 0 0,8 2 0 0 0,-7-3 133 0 0,-1 0 0 0 0,1 0 0 0 0,-1-1-1 0 0,1 0 1 0 0,-1 0 0 0 0,0-1-1 0 0,0 0 1 0 0,0 0 0 0 0,0 0 0 0 0,0-1-1 0 0,0 0 1 0 0,0-1 0 0 0,-1 1 0 0 0,0-1-1 0 0,1 0 1 0 0,-2-1 0 0 0,12-10 0 0 0,-5 2 330 0 0,0-2 0 0 0,-1 1 0 0 0,19-32 0 0 0,14-20 155 0 0,-43 65-638 0 0,10 8-458 0 0,-1 12 172 0 0,2-1 0 0 0,0 0 0 0 0,0-1 0 0 0,17 17 0 0 0,-23-28 289 0 0,-1 0 0 0 0,1-1-1 0 0,1 0 1 0 0,-1 0 0 0 0,1-1-1 0 0,0 1 1 0 0,0-1 0 0 0,0-1-1 0 0,0 0 1 0 0,1 0 0 0 0,0 0-1 0 0,-1-1 1 0 0,16 3 0 0 0,-17-5 19 0 0,1 0 1 0 0,-1 0 0 0 0,0-1 0 0 0,0 1 0 0 0,0-1-1 0 0,0-1 1 0 0,0 1 0 0 0,0-1 0 0 0,-1 0 0 0 0,1-1-1 0 0,-1 0 1 0 0,1 1 0 0 0,-1-1 0 0 0,0-1 0 0 0,0 1-1 0 0,7-7 1 0 0,-3 2 92 0 0,-1 0 0 0 0,0-1 0 0 0,0 0 0 0 0,-1 0 0 0 0,0 0 0 0 0,0-1 0 0 0,6-14 0 0 0,-9 16 66 0 0,-1 0 0 0 0,0 0-1 0 0,-1 0 1 0 0,0-1 0 0 0,0 1-1 0 0,0-1 1 0 0,-1 1-1 0 0,-1-1 1 0 0,0 1 0 0 0,0-11-1 0 0,-2 1-179 0 0,-1 0-1 0 0,-1-1 1 0 0,-9-25 0 0 0,13 42-344 0 0,0 7-1120 0 0,1-3 1355 0 0,-1 0-1 0 0,1 1 0 0 0,-1-1 1 0 0,1 0-1 0 0,0 0 1 0 0,0 0-1 0 0,2 3 0 0 0,71 101-1504 0 0,-53-79 1479 0 0,-2 0 0 0 0,0 2 0 0 0,24 50 0 0 0,-41-74 207 0 0,0 1 0 0 0,0-1 0 0 0,0 0 0 0 0,-1 1 1 0 0,0-1-1 0 0,0 1 0 0 0,0 0 0 0 0,-1-1 1 0 0,0 1-1 0 0,0-1 0 0 0,-1 1 0 0 0,1 0 0 0 0,-1-1 1 0 0,0 1-1 0 0,0-1 0 0 0,-1 1 0 0 0,0-1 0 0 0,0 0 1 0 0,-3 6-1 0 0,3-7-247 0 0,-1 0 0 0 0,0-1 1 0 0,1 1-1 0 0,-1-1 0 0 0,0 0 0 0 0,-1 0 0 0 0,1 0 1 0 0,0 0-1 0 0,-7 3 0 0 0</inkml:trace>
</inkml:ink>
</file>

<file path=ppt/ink/ink5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50.9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293 38 1792 0 0,'13'-19'17505'0'0,"-15"18"-17298"0"0,0-1 0 0 0,0 0 0 0 0,0 0 0 0 0,0 1 0 0 0,-1-1 0 0 0,1 1-1 0 0,0 0 1 0 0,-1 0 0 0 0,1 0 0 0 0,-1 0 0 0 0,1 0 0 0 0,-1 0 0 0 0,1 1 0 0 0,-1-1 0 0 0,0 1 0 0 0,1 0-1 0 0,-1-1 1 0 0,1 1 0 0 0,-6 1 0 0 0,-4 0-132 0 0,1 0-1 0 0,-1 0 0 0 0,-13 5 1 0 0,20-5-120 0 0,0 0 0 0 0,0 1 0 0 0,0-1 0 0 0,0 1 0 0 0,0 0 0 0 0,1 1 0 0 0,-1-1 0 0 0,1 1 0 0 0,-1 0 0 0 0,1 0 0 0 0,-5 5 1 0 0,8-6-34 0 0,-1 0 0 0 0,1 0 1 0 0,0 0-1 0 0,0 0 1 0 0,0 1-1 0 0,0-1 0 0 0,0 0 1 0 0,0 1-1 0 0,0-1 1 0 0,1 0-1 0 0,-1 1 1 0 0,1-1-1 0 0,0 1 0 0 0,0-1 1 0 0,0 1-1 0 0,0-1 1 0 0,0 1-1 0 0,0-1 0 0 0,1 1 1 0 0,-1-1-1 0 0,1 0 1 0 0,0 1-1 0 0,0-1 1 0 0,1 4-1 0 0,9 17-458 0 0,0-1-1 0 0,16 24 1 0 0,-17-32 473 0 0,0 1 0 0 0,-2 1 0 0 0,0-1 0 0 0,-1 2 0 0 0,0-1 0 0 0,5 22 0 0 0,-12-33 132 0 0,1-1 0 0 0,-1 1 0 0 0,0 0 0 0 0,0 0 0 0 0,0-1 0 0 0,-1 1 0 0 0,0 0 0 0 0,0 0 0 0 0,0-1 0 0 0,0 1 0 0 0,-1-1 0 0 0,0 1 1 0 0,0-1-1 0 0,0 0 0 0 0,0 0 0 0 0,-1 0 0 0 0,0 0 0 0 0,1 0 0 0 0,-1 0 0 0 0,-1-1 0 0 0,1 1 0 0 0,-1-1 0 0 0,1 0 0 0 0,-1 0 0 0 0,0 0 0 0 0,0 0 0 0 0,-8 3 0 0 0,-2 1-251 0 0,1 0 0 0 0,-1-1 0 0 0,-1-1 0 0 0,1 0 0 0 0,-1-1 0 0 0,0-1 0 0 0,-21 3-1 0 0,-2-8-4073 0 0</inkml:trace>
</inkml:ink>
</file>

<file path=ppt/ink/ink5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51.2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1 340 1864 0 0,'30'-31'16206'0'0,"-22"16"-13816"0"0,-1 8-943 0 0,-4 14-703 0 0,-3 5-858 0 0,1-1 1 0 0,1 1-1 0 0,0-1 1 0 0,0 1-1 0 0,1-1 1 0 0,0 0-1 0 0,1 0 1 0 0,1 0-1 0 0,-1-1 0 0 0,2 0 1 0 0,-1 0-1 0 0,2 0 1 0 0,-1 0-1 0 0,11 10 1 0 0,-10-12-292 0 0,0 0 1 0 0,1-1-1 0 0,0 0 1 0 0,0-1-1 0 0,1 0 1 0 0,0 0-1 0 0,0 0 1 0 0,1-1-1 0 0,-1-1 1 0 0,12 4-1 0 0,-17-6 43 0 0,0-1-1 0 0,-1 0 1 0 0,1 0 0 0 0,0 0-1 0 0,0-1 1 0 0,0 1 0 0 0,0-1-1 0 0,0 0 1 0 0,0 0 0 0 0,0 0-1 0 0,-1-1 1 0 0,1 1-1 0 0,0-1 1 0 0,0 0 0 0 0,0 0-1 0 0,-1-1 1 0 0,1 1 0 0 0,0-1-1 0 0,-1 1 1 0 0,1-1 0 0 0,-1 0-1 0 0,0 0 1 0 0,0-1 0 0 0,0 1-1 0 0,0-1 1 0 0,4-4-1 0 0,-4 4 223 0 0,-1-1-1 0 0,0 0 1 0 0,1 1-1 0 0,-2-1 1 0 0,1 0-1 0 0,0 0 1 0 0,-1-1-1 0 0,0 1 1 0 0,0 0-1 0 0,0 0 0 0 0,0-1 1 0 0,-1 1-1 0 0,1 0 1 0 0,-1-1-1 0 0,-1-6 1 0 0,-2-15 443 0 0,-2 0 0 0 0,0 0 0 0 0,-2 1 1 0 0,-1-1-1 0 0,-1 2 0 0 0,-13-27 0 0 0,-4 1 3188 0 0,-57-84 0 0 0,68 114-3280 0 0,0 1-1323 0 0,6 5-4411 0 0</inkml:trace>
</inkml:ink>
</file>

<file path=ppt/ink/ink5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51.6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12 244 0 0,'2'-11'17438'0'0,"2"13"-17406"0"0,0 1-1 0 0,0 0 1 0 0,-1 0-1 0 0,1 1 1 0 0,-1-1 0 0 0,0 1-1 0 0,0 0 1 0 0,0-1-1 0 0,-1 1 1 0 0,4 8-1 0 0,24 52-350 0 0,-18-35 241 0 0,3 2 311 0 0,1-2-1 0 0,37 54 1 0 0,-52-81-131 0 0,1 0 1 0 0,-1-1-1 0 0,0 1 0 0 0,1-1 0 0 0,-1 1 0 0 0,1-1 0 0 0,0 1 0 0 0,-1-1 0 0 0,1 0 0 0 0,0 0 1 0 0,0 0-1 0 0,0 0 0 0 0,0 0 0 0 0,0 0 0 0 0,0 0 0 0 0,0 0 0 0 0,0-1 0 0 0,0 1 1 0 0,0-1-1 0 0,0 0 0 0 0,4 0 0 0 0,-3 0 0 0 0,1-1 0 0 0,-1 0 0 0 0,0 0 0 0 0,0 0 0 0 0,0 0 0 0 0,0-1 0 0 0,0 1 0 0 0,0-1 0 0 0,0 1 0 0 0,-1-1 0 0 0,1 0 1 0 0,4-5-1 0 0,4-4-89 0 0,-1-1 0 0 0,0-1 0 0 0,-1 1 1 0 0,14-26-1 0 0,1-11-1133 0 0,7-14-1461 0 0,-4 27-2374 0 0,-19 31 2186 0 0</inkml:trace>
</inkml:ink>
</file>

<file path=ppt/ink/ink5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52.0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80 206 776 0 0,'15'5'6202'0'0,"1"-5"-4917"0"0,1-2-1 0 0,-1 0 1 0 0,20-5-1 0 0,98-35-723 0 0,-105 33-69 0 0,-16 3 487 0 0,0 1 1 0 0,0-2 0 0 0,-1 1 0 0 0,0-2 0 0 0,0 0-1 0 0,12-10 1 0 0,-23 17-925 0 0,-1 0 0 0 0,1 1 1 0 0,0-1-1 0 0,-1 0 0 0 0,1 0 0 0 0,-1 0 0 0 0,1 0 0 0 0,-1 0 1 0 0,0 0-1 0 0,1 0 0 0 0,-1 0 0 0 0,0 0 0 0 0,0 0 0 0 0,1 0 1 0 0,-1 0-1 0 0,0 0 0 0 0,0 0 0 0 0,0 0 0 0 0,0 0 0 0 0,0 0 1 0 0,-1 0-1 0 0,1 0 0 0 0,0 0 0 0 0,0 0 0 0 0,-1 0 0 0 0,0-1 1 0 0,-12-21 521 0 0,5 17-526 0 0,0 2-1 0 0,0-1 1 0 0,0 1-1 0 0,0 0 1 0 0,-1 1 0 0 0,1 0-1 0 0,-1 0 1 0 0,0 1-1 0 0,0 0 1 0 0,0 1 0 0 0,-13-1-1 0 0,-1 1-23 0 0,0 1 1 0 0,0 1-1 0 0,-29 4 0 0 0,39-3-4 0 0,1 1 0 0 0,-1 0 0 0 0,1 1-1 0 0,0 0 1 0 0,0 1 0 0 0,1 0 0 0 0,-1 1 0 0 0,1 0 0 0 0,0 1 0 0 0,-11 9-1 0 0,17-12-11 0 0,1 0 0 0 0,-1 0 0 0 0,1 1-1 0 0,0-1 1 0 0,0 1 0 0 0,0 0 0 0 0,1 0-1 0 0,0 1 1 0 0,0-1 0 0 0,0 1 0 0 0,0-1 0 0 0,1 1-1 0 0,0 0 1 0 0,1 0 0 0 0,-1 0 0 0 0,1 0-1 0 0,0 0 1 0 0,0 0 0 0 0,1 0 0 0 0,0 0-1 0 0,0 1 1 0 0,2 9 0 0 0,0-5-256 0 0,0 1 1 0 0,1-1-1 0 0,1 0 1 0 0,0-1-1 0 0,0 1 1 0 0,1-1-1 0 0,0 0 1 0 0,1 0-1 0 0,0 0 1 0 0,0-1-1 0 0,1 0 0 0 0,1 0 1 0 0,0-1-1 0 0,0 1 1 0 0,0-2-1 0 0,1 1 1 0 0,0-1-1 0 0,0-1 1 0 0,1 0-1 0 0,0 0 1 0 0,20 8-1 0 0,-16-8-281 0 0,1-1-1 0 0,0-1 0 0 0,0 0 1 0 0,1-2-1 0 0,-1 1 1 0 0,1-2-1 0 0,-1 0 1 0 0,1 0-1 0 0,-1-2 1 0 0,1 0-1 0 0,-1-1 0 0 0,1 0 1 0 0,-1-1-1 0 0,0-1 1 0 0,24-9-1 0 0,-9 0-6573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1:43.2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55 119 2428 0 0,'-8'-118'15452'0'0,"6"121"-15389"0"0,0 0 1 0 0,0 0 0 0 0,1 0-1 0 0,-1 1 1 0 0,1-1 0 0 0,0 0-1 0 0,0 1 1 0 0,0 0 0 0 0,-1 5 0 0 0,2-6-21 0 0,-12 53 70 0 0,3 0 0 0 0,2 1-1 0 0,3 0 1 0 0,4 70 0 0 0,5-53-77 0 0,2 0 1 0 0,32 128-1 0 0,-8-94 61 0 0,-25-93-398 0 0,-1-1 0 0 0,2-1 1 0 0,0 1-1 0 0,1-1 0 0 0,11 15 0 0 0,0-12-1533 0 0</inkml:trace>
</inkml:ink>
</file>

<file path=ppt/ink/ink5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52.9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927 72 788 0 0,'-9'-12'5208'0'0,"-10"-13"-2000"0"0,17 22-2882 0 0,0-1 1 0 0,-1 1-1 0 0,0 0 1 0 0,0 0-1 0 0,1 0 1 0 0,-2 0-1 0 0,1 1 1 0 0,-5-4-1 0 0,4 3-115 0 0,2 2-70 0 0,-1 1-16 0 0,-4 1 7 0 0,0 0-1 0 0,0 0 1 0 0,0 1 0 0 0,0 0-1 0 0,1 1 1 0 0,-1-1 0 0 0,1 1-1 0 0,-1 1 1 0 0,1-1-1 0 0,0 1 1 0 0,0 0 0 0 0,-6 6-1 0 0,-13 11 383 0 0,-29 31 0 0 0,-6 14 245 0 0,3 3 0 0 0,-70 109 0 0 0,-72 168 582 0 0,156-260-1066 0 0,3 1 0 0 0,4 2 0 0 0,4 2 1 0 0,-30 143-1 0 0,49-166-53 0 0,4 0 0 0 0,2 0 0 0 0,4 0 0 0 0,2 1 0 0 0,3-1 0 0 0,4 1 1 0 0,15 76-1 0 0,-3-67-3 0 0,3-2 0 0 0,3 0 0 0 0,4-1 0 0 0,48 91 0 0 0,-46-108-128 0 0,4-2-1 0 0,1-1 1 0 0,3-2 0 0 0,3-2-1 0 0,77 78 1 0 0,-100-113-341 0 0,0 0 0 0 0,2-1 0 0 0,-1-1 1 0 0,28 14-1 0 0,-35-22-637 0 0,0 0 1 0 0,1-1 0 0 0,20 5-1 0 0,-23-8-597 0 0,0 0 0 0 0,0-1-1 0 0,0 0 1 0 0,0 0-1 0 0,15-2 1 0 0,3-2-6179 0 0</inkml:trace>
</inkml:ink>
</file>

<file path=ppt/ink/ink5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53.9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693 1074 2840 0 0,'-13'-18'7244'0'0,"14"17"-7072"0"0,0-1 0 0 0,0 0 0 0 0,0 1 0 0 0,0-1 0 0 0,0 1 0 0 0,1-1 0 0 0,-1 1 0 0 0,0-1 0 0 0,1 1 0 0 0,-1 0 0 0 0,1 0 0 0 0,-1 0 0 0 0,4-2 0 0 0,-3 2 4 0 0,17-13 954 0 0,-18 11-1057 0 0,0 1 1 0 0,0 0-1 0 0,0-1 1 0 0,0 1-1 0 0,-1 0 0 0 0,1-1 1 0 0,0 1-1 0 0,-1-1 0 0 0,0 1 1 0 0,0-1-1 0 0,0 0 1 0 0,0 1-1 0 0,0-1 0 0 0,0 1 1 0 0,0-1-1 0 0,-1 1 1 0 0,0-1-1 0 0,-1-3 0 0 0,0 1 2 0 0,0 1-1 0 0,-1-1 1 0 0,1 1 0 0 0,-1-1-1 0 0,0 1 1 0 0,-1 0-1 0 0,1 0 1 0 0,-7-6-1 0 0,-1 1 6 0 0,0 1-1 0 0,0 0 1 0 0,0 1 0 0 0,-1 0 0 0 0,0 1-1 0 0,-19-7 1 0 0,15 8 55 0 0,-1 1 1 0 0,0 0-1 0 0,0 2 0 0 0,0 0 1 0 0,0 0-1 0 0,0 2 0 0 0,0 0 1 0 0,0 1-1 0 0,-26 5 0 0 0,9 1 201 0 0,1 1-1 0 0,0 2 1 0 0,-57 25-1 0 0,73-26-205 0 0,-1 0-1 0 0,2 1 0 0 0,-1 0 0 0 0,1 1 1 0 0,-20 19-1 0 0,27-21-48 0 0,0 0 1 0 0,1 1-1 0 0,-1 0 0 0 0,2 0 1 0 0,-1 0-1 0 0,2 1 0 0 0,-1 0 1 0 0,1 1-1 0 0,-4 13 0 0 0,7-18-46 0 0,2-1 0 0 0,-1 0 0 0 0,1 0 0 0 0,0 1 0 0 0,0-1 0 0 0,1 0 0 0 0,0 1-1 0 0,0-1 1 0 0,0 1 0 0 0,1-1 0 0 0,0 0 0 0 0,0 1 0 0 0,1-1 0 0 0,0 0 0 0 0,0 0 0 0 0,0 0 0 0 0,1 0-1 0 0,0 0 1 0 0,0-1 0 0 0,0 1 0 0 0,1-1 0 0 0,0 0 0 0 0,0 0 0 0 0,0 0 0 0 0,0 0 0 0 0,1-1 0 0 0,0 0-1 0 0,0 0 1 0 0,6 4 0 0 0,-2-2-8 0 0,1 0-1 0 0,0 0 1 0 0,0-1 0 0 0,1-1-1 0 0,-1 1 1 0 0,1-2-1 0 0,0 1 1 0 0,0-2-1 0 0,0 1 1 0 0,0-2 0 0 0,1 1-1 0 0,-1-2 1 0 0,0 1-1 0 0,1-1 1 0 0,18-3-1 0 0,-16 0-14 0 0,0-1 0 0 0,-1 0 0 0 0,1-1 0 0 0,-1 0 0 0 0,0-1 0 0 0,-1 0 0 0 0,1-1 0 0 0,-1-1 0 0 0,20-16 0 0 0,-16 10-2 0 0,-2-1 0 0 0,0 0 1 0 0,-1 0-1 0 0,0-2 0 0 0,-1 1 0 0 0,10-21 1 0 0,3-14 1 0 0,-2-1 1 0 0,-2-1-1 0 0,26-110 1 0 0,82-548 3418 0 0,-120 615-3125 0 0,-9 93-299 0 0,-13 24-156 0 0,0 22 162 0 0,3 1 0 0 0,1 0 0 0 0,2 1 1 0 0,0 69-1 0 0,1-42-39 0 0,0 29-62 0 0,3-1 0 0 0,12 112 0 0 0,-3-159 102 0 0,1 0 0 0 0,4 0-1 0 0,1-1 1 0 0,3-1 0 0 0,36 86-1 0 0,-44-121 1 0 0,1-1 0 0 0,1 0 0 0 0,0 0-1 0 0,1-1 1 0 0,0 0 0 0 0,1-1 0 0 0,24 22-1 0 0,-28-29-45 0 0,0 0 0 0 0,1-1-1 0 0,0 0 1 0 0,0 0-1 0 0,1-1 1 0 0,-1 0 0 0 0,1-1-1 0 0,0 1 1 0 0,0-2-1 0 0,0 1 1 0 0,0-1-1 0 0,0-1 1 0 0,1 0 0 0 0,-1 0-1 0 0,19-1 1 0 0,-5-3-73 0 0,0 0 0 0 0,0-2 1 0 0,0-1-1 0 0,-1 0 0 0 0,0-2 1 0 0,0-1-1 0 0,27-14 0 0 0,-1-4 26 0 0,-2-1 0 0 0,45-37 0 0 0,18-25 979 0 0,-97 79-633 0 0,-1-1 0 0 0,0 0 0 0 0,-1-1 0 0 0,0 0-1 0 0,-1 0 1 0 0,12-25 0 0 0,-19 34-245 0 0,0 0 0 0 0,0 0 0 0 0,-1 0-1 0 0,0 0 1 0 0,0 0 0 0 0,0 0 0 0 0,0 0 0 0 0,-1 0-1 0 0,1 0 1 0 0,-1 0 0 0 0,0 0 0 0 0,0-1-1 0 0,-1 1 1 0 0,1 0 0 0 0,-1 0 0 0 0,0 0 0 0 0,0 0-1 0 0,0 0 1 0 0,-1 0 0 0 0,1 0 0 0 0,-1 0 0 0 0,0 0-1 0 0,-3-4 1 0 0,2 4-24 0 0,-1 1 0 0 0,1 0-1 0 0,-1 0 1 0 0,0 0 0 0 0,0 0 0 0 0,0 0-1 0 0,0 1 1 0 0,0-1 0 0 0,0 1-1 0 0,-1 0 1 0 0,1 1 0 0 0,-1-1 0 0 0,0 1-1 0 0,1 0 1 0 0,-1 0 0 0 0,0 0-1 0 0,0 1 1 0 0,1 0 0 0 0,-10 0 0 0 0,-2 1-8 0 0,0 1 1 0 0,1 1 0 0 0,-1 1-1 0 0,1 0 1 0 0,0 0 0 0 0,0 2-1 0 0,0 0 1 0 0,1 1 0 0 0,-1 0-1 0 0,2 1 1 0 0,-16 11 0 0 0,20-13 2 0 0,1 0 1 0 0,0 1-1 0 0,0 0 1 0 0,1 0 0 0 0,0 0-1 0 0,0 1 1 0 0,1 0-1 0 0,0 1 1 0 0,0 0-1 0 0,1-1 1 0 0,0 2 0 0 0,0-1-1 0 0,1 0 1 0 0,1 1-1 0 0,-1 0 1 0 0,2 0 0 0 0,-4 20-1 0 0,6-18-44 0 0,1 0-1 0 0,0-1 1 0 0,1 1 0 0 0,0-1-1 0 0,1 0 1 0 0,0 1-1 0 0,1-1 1 0 0,0-1-1 0 0,0 1 1 0 0,2-1 0 0 0,-1 1-1 0 0,1-1 1 0 0,1-1-1 0 0,-1 1 1 0 0,2-1 0 0 0,15 16-1 0 0,-5-8-181 0 0,1 0 0 0 0,0-1 0 0 0,1-1-1 0 0,1-1 1 0 0,0-1 0 0 0,43 20 0 0 0,-40-24-315 0 0,0-1 0 0 0,1-1 1 0 0,0-1-1 0 0,1-1 0 0 0,-1-1 0 0 0,1-1 1 0 0,0-1-1 0 0,40-3 0 0 0,-31-2-1417 0 0,-1-1 0 0 0,1-2 0 0 0,-1-2-1 0 0,-1-1 1 0 0,59-23 0 0 0,-46 12-3811 0 0</inkml:trace>
</inkml:ink>
</file>

<file path=ppt/ink/ink5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54.3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398 65 2536 0 0,'-3'-5'940'0'0,"-1"0"0"0"0,0 1 0 0 0,0 0 0 0 0,0 0 0 0 0,-1 0 0 0 0,1 0 0 0 0,-1 1 0 0 0,0-1 0 0 0,0 1 0 0 0,0 0 0 0 0,-11-4 0 0 0,7 4-436 0 0,-1 0-1 0 0,1 0 1 0 0,-1 1 0 0 0,0 1 0 0 0,0-1 0 0 0,-17 1 0 0 0,15 1-444 0 0,1 1-1 0 0,-1 0 1 0 0,1 1 0 0 0,0 0 0 0 0,-1 0 0 0 0,1 1-1 0 0,0 1 1 0 0,1 0 0 0 0,-1 0 0 0 0,1 1 0 0 0,0 1-1 0 0,-18 11 1 0 0,25-15-53 0 0,1 1 1 0 0,-1-1-1 0 0,1 1 0 0 0,0-1 0 0 0,0 1 0 0 0,0 0 0 0 0,0 0 1 0 0,0 0-1 0 0,1 0 0 0 0,-1 0 0 0 0,1 0 0 0 0,0 0 0 0 0,0 1 1 0 0,0-1-1 0 0,0 0 0 0 0,0 6 0 0 0,0-3-84 0 0,2 0 1 0 0,-1 1-1 0 0,0-1 1 0 0,1 0-1 0 0,1 0 0 0 0,-1 0 1 0 0,1 0-1 0 0,3 9 0 0 0,6 6-325 0 0,0 0-1 0 0,1-1 0 0 0,26 33 0 0 0,-37-51 391 0 0,115 151-678 0 0,-113-148 831 0 0,1-1 0 0 0,-1 1 0 0 0,0 0 1 0 0,0 0-1 0 0,-1 1 0 0 0,0-1 0 0 0,0 0 1 0 0,0 1-1 0 0,0-1 0 0 0,-1 1 0 0 0,0 0 1 0 0,0-1-1 0 0,0 11 0 0 0,-1-13-47 0 0,-1 0 0 0 0,1 0 0 0 0,-1 0 0 0 0,1 0-1 0 0,-1 1 1 0 0,0-1 0 0 0,0-1 0 0 0,-1 1 0 0 0,1 0 0 0 0,0 0 0 0 0,-1 0-1 0 0,0-1 1 0 0,0 1 0 0 0,0-1 0 0 0,0 1 0 0 0,0-1 0 0 0,0 0 0 0 0,0 0 0 0 0,-1 0-1 0 0,1 0 1 0 0,-1 0 0 0 0,0-1 0 0 0,1 1 0 0 0,-1-1 0 0 0,0 1 0 0 0,-5 1-1 0 0,-18 6 237 0 0,0-1-1 0 0,-39 6 0 0 0,3-9-1860 0 0,52-5-33 0 0,-1 0 0 0 0,1-2 0 0 0,-17-3 0 0 0</inkml:trace>
</inkml:ink>
</file>

<file path=ppt/ink/ink5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54.6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0 110 1920 0 0,'18'-21'7794'0'0,"-13"17"-6729"0"0,1-1 0 0 0,-1-1 0 0 0,0 1 0 0 0,7-11-1 0 0,-4 5-55 0 0,0 0 0 0 0,1 1 0 0 0,11-9 0 0 0,-19 17-897 0 0,-4 15-48 0 0,-3 6 21 0 0,1 1 0 0 0,1 0 0 0 0,1 0 0 0 0,0 1 0 0 0,2-1 0 0 0,1 40 0 0 0,1-50-299 0 0,0 0 0 0 0,1 0-1 0 0,0 0 1 0 0,0 0-1 0 0,1-1 1 0 0,1 1 0 0 0,-1-1-1 0 0,1 0 1 0 0,1 0-1 0 0,0 0 1 0 0,0 0 0 0 0,1-1-1 0 0,0 0 1 0 0,0 0 0 0 0,1 0-1 0 0,8 7 1 0 0,-12-13-223 0 0,0 0 0 0 0,0 0 0 0 0,0 0 0 0 0,0 0 0 0 0,0-1 0 0 0,0 1 0 0 0,1-1-1 0 0,-1 0 1 0 0,0 0 0 0 0,1 0 0 0 0,-1 0 0 0 0,1-1 0 0 0,-1 1 0 0 0,1-1 0 0 0,-1 0 0 0 0,1 0 0 0 0,0 0 0 0 0,-1 0 0 0 0,1-1 0 0 0,-1 0 0 0 0,5-1 0 0 0,9-5-3745 0 0</inkml:trace>
</inkml:ink>
</file>

<file path=ppt/ink/ink5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55.0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245 250 612 0 0,'-13'-32'2980'0'0,"-1"-3"-547"0"0,-1 8-221 0 0,-3-1-400 0 0,-1 3-288 0 0,1 4-368 0 0,-1 0-176 0 0,0 4-268 0 0,1 3-100 0 0,1 2-368 0 0,1 1-320 0 0,3 6-460 0 0,-1 3-372 0 0,-7 4-2420 0 0,11 5 36 0 0</inkml:trace>
</inkml:ink>
</file>

<file path=ppt/ink/ink5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55.3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0 118 1848 0 0,'0'0'9808'0'0,"5"-12"-6305"0"0,-2 9-3211 0 0,0 0 0 0 0,0 0 0 0 0,0 1 0 0 0,1-1 1 0 0,-1 1-1 0 0,0 0 0 0 0,1 0 0 0 0,5-2 0 0 0,-4 2-314 0 0,1 0 0 0 0,-1 1 0 0 0,1-1-1 0 0,-1 1 1 0 0,1 1 0 0 0,0-1 0 0 0,-1 1 0 0 0,1 0-1 0 0,9 1 1 0 0,-9 0-117 0 0,0 0 1 0 0,0 0-1 0 0,-1 0 0 0 0,1 1 1 0 0,0 0-1 0 0,0 0 0 0 0,-1 1 1 0 0,0 0-1 0 0,1 0 0 0 0,-1 0 1 0 0,0 0-1 0 0,0 1 0 0 0,-1 0 1 0 0,1 0-1 0 0,-1 0 0 0 0,6 8 1 0 0,1 5 96 0 0,-1 1 0 0 0,0 0 0 0 0,-2 1 0 0 0,0 0 0 0 0,7 28 0 0 0,-3-12 1125 0 0,-3 6 5446 0 0,-4-62-5328 0 0,2-2-1190 0 0,1 0 0 0 0,2 0 0 0 0,0 1-1 0 0,2 0 1 0 0,14-21 0 0 0,-13 23-930 0 0,1 2 0 0 0,1 0 0 0 0,0 0 0 0 0,1 2-1 0 0,27-21 1 0 0,-2 11-3363 0 0,-10 18-1702 0 0,-15 6 334 0 0</inkml:trace>
</inkml:ink>
</file>

<file path=ppt/ink/ink5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55.7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20 222 2236 0 0,'2'2'638'0'0,"1"-1"0"0"0,-1 1 1 0 0,1-1-1 0 0,-1 0 0 0 0,1 0 0 0 0,0 0 0 0 0,0 0 0 0 0,0-1 0 0 0,-1 1 0 0 0,7-1 0 0 0,34-3 2624 0 0,-24-2-2517 0 0,-1 0 0 0 0,26-12 0 0 0,18-8 10 0 0,-26 12 1084 0 0,-1-2-1 0 0,48-28 1 0 0,-81 42-1797 0 0,-1 1 0 0 0,0-1-1 0 0,1 1 1 0 0,-1-1 0 0 0,0 0-1 0 0,0 0 1 0 0,0 0 0 0 0,0 0 0 0 0,0 1-1 0 0,0-1 1 0 0,0-1 0 0 0,0 1-1 0 0,0 0 1 0 0,-1 0 0 0 0,1 0-1 0 0,0 0 1 0 0,-1-1 0 0 0,1 1-1 0 0,-1 0 1 0 0,1 0 0 0 0,-1-1 0 0 0,1 1-1 0 0,-1-1 1 0 0,0 1 0 0 0,0 0-1 0 0,0-1 1 0 0,0 1 0 0 0,0 0-1 0 0,0-1 1 0 0,0 1 0 0 0,0-1-1 0 0,-1 1 1 0 0,1 0 0 0 0,0-1 0 0 0,-1 1-1 0 0,1 0 1 0 0,-1-1 0 0 0,1 1-1 0 0,-1 0 1 0 0,0 0 0 0 0,0 0-1 0 0,1 0 1 0 0,-1-1 0 0 0,0 1-1 0 0,0 0 1 0 0,0 0 0 0 0,0 1 0 0 0,-2-2-1 0 0,-3-3-31 0 0,0 0 0 0 0,0 1-1 0 0,0 0 1 0 0,0 0 0 0 0,-1 1 0 0 0,1-1-1 0 0,-13-3 1 0 0,4 3-21 0 0,-1 1 0 0 0,0 0 0 0 0,0 0 0 0 0,-1 2 0 0 0,1 0 0 0 0,0 1-1 0 0,0 1 1 0 0,-1 0 0 0 0,1 1 0 0 0,-28 8 0 0 0,36-8 18 0 0,1 0 0 0 0,0 0 0 0 0,0 1 0 0 0,0 0 0 0 0,0 1-1 0 0,0 0 1 0 0,1 0 0 0 0,-1 0 0 0 0,1 1 0 0 0,0-1 0 0 0,0 2 0 0 0,1-1 0 0 0,0 1-1 0 0,0-1 1 0 0,0 1 0 0 0,1 1 0 0 0,-1-1 0 0 0,1 1 0 0 0,1-1 0 0 0,0 1 0 0 0,0 0-1 0 0,0 0 1 0 0,0 1 0 0 0,-2 13 0 0 0,5-12-4 0 0,-1-1 1 0 0,1 1-1 0 0,1 0 0 0 0,-1 0 0 0 0,1 0 1 0 0,1 0-1 0 0,0-1 0 0 0,0 1 1 0 0,1-1-1 0 0,0 1 0 0 0,0-1 0 0 0,1 0 1 0 0,0 0-1 0 0,0 0 0 0 0,1-1 0 0 0,10 13 1 0 0,-7-10-145 0 0,1 0 1 0 0,0 0-1 0 0,1-1 0 0 0,0 0 1 0 0,1-1-1 0 0,-1 0 1 0 0,1 0-1 0 0,1-1 0 0 0,0-1 1 0 0,18 8-1 0 0,-10-8-576 0 0,1 0-1 0 0,-1-1 1 0 0,1-1-1 0 0,1-1 1 0 0,-1-1-1 0 0,26-1 1 0 0,-15-2-1766 0 0,1-2 0 0 0,-1-1 0 0 0,43-12 0 0 0,-34 4-1862 0 0</inkml:trace>
</inkml:ink>
</file>

<file path=ppt/ink/ink5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56.1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180 962 488 0 0,'11'-6'2223'0'0,"50"-28"5319"0"0,28-21-2211 0 0,-35 10-3054 0 0,-52 43-2235 0 0,0 1 0 0 0,0-1 0 0 0,0 1 0 0 0,0-1 0 0 0,0 0-1 0 0,0 0 1 0 0,-1 0 0 0 0,1 0 0 0 0,-1 0 0 0 0,0 0 0 0 0,1 0 0 0 0,-1 0 0 0 0,0-1 0 0 0,0 1 0 0 0,0 0 0 0 0,0-1-1 0 0,0-2 1 0 0,-1 3-29 0 0,0 0 0 0 0,0 0 0 0 0,0 0 0 0 0,-1 0 0 0 0,1 0 0 0 0,-1 0 0 0 0,1 1 0 0 0,-1-1-1 0 0,1 0 1 0 0,-1 0 0 0 0,0 0 0 0 0,0 0 0 0 0,0 1 0 0 0,0-1 0 0 0,0 1 0 0 0,-3-4 0 0 0,0 1-9 0 0,-1-1 1 0 0,0 1 0 0 0,0 0-1 0 0,0 1 1 0 0,-1-1 0 0 0,1 1 0 0 0,-1 0-1 0 0,0 1 1 0 0,1-1 0 0 0,-1 1-1 0 0,-7-1 1 0 0,-1 0 24 0 0,0 2 0 0 0,0 0 0 0 0,0 0 0 0 0,0 2-1 0 0,0 0 1 0 0,0 0 0 0 0,0 1 0 0 0,0 1 0 0 0,0 0 0 0 0,1 1 0 0 0,-1 0 0 0 0,1 2 0 0 0,0-1-1 0 0,-13 9 1 0 0,18-10-10 0 0,0 1 0 0 0,0-1-1 0 0,0 2 1 0 0,1-1 0 0 0,0 1 0 0 0,0 0-1 0 0,0 1 1 0 0,1-1 0 0 0,0 1-1 0 0,1 1 1 0 0,-1-1 0 0 0,1 1-1 0 0,1 0 1 0 0,-1 0 0 0 0,1 0 0 0 0,1 1-1 0 0,0-1 1 0 0,0 1 0 0 0,0 0-1 0 0,1 0 1 0 0,1 0 0 0 0,-2 15-1 0 0,3-19-22 0 0,0 0-1 0 0,1 1 1 0 0,-1-1-1 0 0,1 0 1 0 0,0 0-1 0 0,1 0 0 0 0,-1 0 1 0 0,1 0-1 0 0,0 0 1 0 0,0 0-1 0 0,1 0 0 0 0,-1-1 1 0 0,1 1-1 0 0,0-1 1 0 0,0 1-1 0 0,1-1 0 0 0,-1 0 1 0 0,1-1-1 0 0,0 1 1 0 0,0-1-1 0 0,0 1 1 0 0,1-1-1 0 0,-1 0 0 0 0,1-1 1 0 0,-1 1-1 0 0,1-1 1 0 0,0 0-1 0 0,0 0 0 0 0,0-1 1 0 0,0 1-1 0 0,0-1 1 0 0,1 0-1 0 0,-1 0 0 0 0,0-1 1 0 0,0 0-1 0 0,1 0 1 0 0,-1 0-1 0 0,0 0 1 0 0,1-1-1 0 0,-1 0 0 0 0,0 0 1 0 0,0 0-1 0 0,0-1 1 0 0,0 0-1 0 0,0 0 0 0 0,0 0 1 0 0,0 0-1 0 0,-1-1 1 0 0,7-4-1 0 0,-1-2 165 0 0,0 0 0 0 0,-1 0 0 0 0,0-1 0 0 0,0 0 0 0 0,-1 0 0 0 0,0-1 0 0 0,-1 0 0 0 0,8-17 0 0 0,38-102 125 0 0,-47 115-243 0 0,27-81 1594 0 0,32-158 0 0 0,-57 193-346 0 0,-2 0 0 0 0,-3 0 0 0 0,-6-64-1 0 0,1 19-659 0 0,0 95-886 0 0,-2 22 187 0 0,-3 21 37 0 0,-7 90-249 0 0,5 0 1 0 0,5 1-1 0 0,6-1 0 0 0,20 134 1 0 0,-15-192 20 0 0,2-2 1 0 0,34 115 0 0 0,-42-174-77 0 0,1 1-1 0 0,-1-1 1 0 0,1 0 0 0 0,-1 0-1 0 0,1 0 1 0 0,0 0-1 0 0,0-1 1 0 0,0 1 0 0 0,0 0-1 0 0,1-1 1 0 0,-1 1 0 0 0,1-1-1 0 0,0 0 1 0 0,-1 0-1 0 0,1 0 1 0 0,0 0 0 0 0,5 2-1 0 0,-5-3-663 0 0,1 1 0 0 0,0-1 0 0 0,-1 0 0 0 0,1-1 1 0 0,0 1-1 0 0,0-1 0 0 0,0 1 0 0 0,0-1 0 0 0,-1 0 0 0 0,5-1 0 0 0</inkml:trace>
</inkml:ink>
</file>

<file path=ppt/ink/ink5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56.5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530 279 2440 0 0,'-39'-53'6327'0'0,"1"-3"-1"0"0,-43-87 0 0 0,74 120-4455 0 0,7 23-1837 0 0,0 0 0 0 0,0 0 0 0 0,0 0 0 0 0,1-1 0 0 0,-1 1-1 0 0,0 0 1 0 0,0 0 0 0 0,0-1 0 0 0,0 1 0 0 0,0 0 0 0 0,0 0 0 0 0,1 0-1 0 0,-1 0 1 0 0,0-1 0 0 0,0 1 0 0 0,0 0 0 0 0,1 0 0 0 0,-1 0-1 0 0,0 0 1 0 0,0 0 0 0 0,0 0 0 0 0,1-1 0 0 0,-1 1 0 0 0,0 0 0 0 0,0 0-1 0 0,1 0 1 0 0,-1 0 0 0 0,0 0 0 0 0,0 0 0 0 0,1 0 0 0 0,-1 0-1 0 0,0 0 1 0 0,0 0 0 0 0,1 0 0 0 0,-1 0 0 0 0,0 0 0 0 0,0 0 0 0 0,1 1-1 0 0,-1-1 1 0 0,0 0 0 0 0,0 0 0 0 0,1 0 0 0 0,2 2 41 0 0,1 0 1 0 0,-1-1-1 0 0,0 2 1 0 0,0-1-1 0 0,0 0 1 0 0,0 1 0 0 0,0-1-1 0 0,5 6 1 0 0,7 12-189 0 0,0 1 0 0 0,-1 0 1 0 0,16 34-1 0 0,29 76-616 0 0,-46-100 554 0 0,25 56-398 0 0,-5 2 1 0 0,-4 1 0 0 0,36 184-1 0 0,-59-233 660 0 0,-2 0 0 0 0,-2 0 0 0 0,-1 0 0 0 0,-3 1-1 0 0,-1-1 1 0 0,-2 0 0 0 0,-1 0 0 0 0,-3-1 0 0 0,-1 1 0 0 0,-2-2 0 0 0,-28 63-1 0 0,20-60 331 0 0,-3-2 0 0 0,-1 0-1 0 0,-2-1 1 0 0,-2-1 0 0 0,-1-2-1 0 0,-54 52 1 0 0,61-69-561 0 0,0 0 0 0 0,-2-2 0 0 0,0 0-1 0 0,-48 24 1 0 0,53-33-820 0 0,-1 0 0 0 0,1-1-1 0 0,-1-1 1 0 0,-1-1-1 0 0,1 0 1 0 0,-1-2 0 0 0,-30 2-1 0 0,24-6-4845 0 0,-1-1-3280 0 0</inkml:trace>
</inkml:ink>
</file>

<file path=ppt/ink/ink5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58.4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187 324 1528 0 0,'3'1'2213'0'0,"10"1"-453"0"0,-10-1-420 0 0,0 0-266 0 0,44 3 4289 0 0,-44-4-4750 0 0,0 0-94 0 0,10 0-59 0 0,-10 0-97 0 0,1 0-43 0 0,10 0-48 0 0,-10 0 34 0 0,-1 0-26 0 0,10-1 35 0 0,-10 0-45 0 0,0 1 18 0 0,10-1-38 0 0,-10 1 32 0 0,1-1-46 0 0,4-1-151 0 0,0-1 0 0 0,0 0 0 0 0,0-1 1 0 0,-1 0-1 0 0,1 0 0 0 0,-1 0 0 0 0,0-1 1 0 0,0 0-1 0 0,-1-1 0 0 0,1 1 1 0 0,-1-1-1 0 0,0-1 0 0 0,-1 1 0 0 0,7-10 1 0 0,-3 4-9 0 0,-1 0 1 0 0,-1 0 0 0 0,0 0 0 0 0,-1-1-1 0 0,0 0 1 0 0,-1 0 0 0 0,0-1 0 0 0,3-14 0 0 0,-8 24-76 0 0,1 1 1 0 0,0-1 0 0 0,-1 0-1 0 0,0 0 1 0 0,0 0 0 0 0,0 0-1 0 0,0 0 1 0 0,-1 0 0 0 0,1 1-1 0 0,-1-1 1 0 0,0 0 0 0 0,0 0-1 0 0,-1 1 1 0 0,1-1 0 0 0,-1 1-1 0 0,0-1 1 0 0,0 1 0 0 0,0-1-1 0 0,0 1 1 0 0,0 0 0 0 0,-1 0-1 0 0,1 0 1 0 0,-1 0 0 0 0,0 1-1 0 0,0-1 1 0 0,0 1 0 0 0,0 0 0 0 0,-6-3-1 0 0,3 1-17 0 0,-1 1 0 0 0,0 1 0 0 0,0-1 0 0 0,0 1 0 0 0,0 0-1 0 0,-1 1 1 0 0,1 0 0 0 0,0 0 0 0 0,-1 0 0 0 0,1 1 0 0 0,-1 0 0 0 0,1 1 0 0 0,-13 2-1 0 0,4 1 14 0 0,0 1 0 0 0,0 1 0 0 0,1 0 0 0 0,0 1 0 0 0,0 1-1 0 0,1 0 1 0 0,0 1 0 0 0,-26 22 0 0 0,16-10 21 0 0,0 2-1 0 0,2 1 1 0 0,-32 42 0 0 0,45-53 11 0 0,0 1 0 0 0,1 0 0 0 0,0 1 1 0 0,1 0-1 0 0,1 0 0 0 0,0 0 0 0 0,1 1 1 0 0,-3 20-1 0 0,7-31-23 0 0,0 1 0 0 0,1-1 0 0 0,-1 1 0 0 0,1-1 1 0 0,1 1-1 0 0,-1-1 0 0 0,1 1 0 0 0,0-1 0 0 0,0 1 0 0 0,1-1 1 0 0,-1 0-1 0 0,4 7 0 0 0,-3-9-21 0 0,1 1 1 0 0,-1-1-1 0 0,1 1 1 0 0,0-1-1 0 0,-1 0 0 0 0,2 0 1 0 0,-1 0-1 0 0,0 0 0 0 0,1-1 1 0 0,-1 1-1 0 0,1-1 1 0 0,0 0-1 0 0,-1 0 0 0 0,1 0 1 0 0,0 0-1 0 0,0-1 0 0 0,7 2 1 0 0,-3-1-26 0 0,-1 0 1 0 0,0-1-1 0 0,0 0 0 0 0,0 0 1 0 0,1-1-1 0 0,-1 0 0 0 0,0 0 1 0 0,0 0-1 0 0,1-1 0 0 0,-1-1 1 0 0,0 1-1 0 0,0-1 1 0 0,0 0-1 0 0,13-6 0 0 0,-11 3 55 0 0,0 0-1 0 0,-1-1 1 0 0,1 0-1 0 0,-1-1 0 0 0,-1 0 1 0 0,1 0-1 0 0,-1 0 1 0 0,0-1-1 0 0,8-12 0 0 0,4-13 708 0 0,-1 0-1 0 0,-1-1 1 0 0,-2 0-1 0 0,17-55 1 0 0,-21 51 288 0 0,-7 23-799 0 0,1 0 0 0 0,0 0 0 0 0,8-14 0 0 0,-12 28-226 0 0,2 1 12 0 0,-1 1 0 0 0,1 0 0 0 0,0-1 0 0 0,0 2 0 0 0,-1-1 0 0 0,1 0 0 0 0,0 0 0 0 0,-1 1 1 0 0,1-1-1 0 0,-1 1 0 0 0,0 0 0 0 0,0 0 0 0 0,1 0 0 0 0,-1 0 0 0 0,0 0 0 0 0,-1 0 0 0 0,1 1 1 0 0,0-1-1 0 0,2 4 0 0 0,30 60 54 0 0,-26-48-44 0 0,17 34-63 0 0,26 52-21 0 0,-43-91-179 0 0,0 0 1 0 0,1 0-1 0 0,0-1 0 0 0,1 0 1 0 0,13 12-1 0 0,-19-20-123 0 0,1-1-1 0 0,-1 0 1 0 0,0 0 0 0 0,1-1 0 0 0,0 1 0 0 0,0-1-1 0 0,0 0 1 0 0,0 0 0 0 0,0 0 0 0 0,0-1-1 0 0,0 0 1 0 0,0 0 0 0 0,6 1 0 0 0,42-4-8110 0 0,-29-2 1208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1:37.1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390 159 940 0 0,'-19'-34'5543'0'0,"-2"0"0"0"0,-27-33 1 0 0,41 58-4582 0 0,6 8-850 0 0,0 0 1 0 0,1 0-1 0 0,-1-1 1 0 0,0 1-1 0 0,0 0 1 0 0,0 0-1 0 0,0 0 1 0 0,0 0-1 0 0,0 1 1 0 0,0-1-1 0 0,0 0 1 0 0,-1 0-1 0 0,-1-1 1 0 0,2 3-81 0 0,0 0 0 0 0,0 0-1 0 0,0 0 1 0 0,1 0 0 0 0,-1 0 0 0 0,0 1 0 0 0,1-1 0 0 0,-1 0-1 0 0,1 0 1 0 0,-1 0 0 0 0,1 1 0 0 0,0-1 0 0 0,-1 0 0 0 0,1 0 0 0 0,0 1-1 0 0,0-1 1 0 0,0 0 0 0 0,0 0 0 0 0,0 3 0 0 0,-17 84 908 0 0,-40 126 1 0 0,9-41-376 0 0,-35 209 396 0 0,45-202-431 0 0,28-140-412 0 0,6-26 204 0 0,0 0 0 0 0,1 1 1 0 0,0-1-1 0 0,1 15 0 0 0,25-62 591 0 0,-5-2-263 0 0,15-32 179 0 0,3 1-1 0 0,87-120 1 0 0,-123 186-829 0 0,66-74-141 0 0,-58 65 0 0 0,1 1 1 0 0,0 1 0 0 0,0 0-1 0 0,1 0 1 0 0,0 1 0 0 0,12-6-1 0 0,-20 11 107 0 0,-1 0-1 0 0,1 0 1 0 0,0 1-1 0 0,0-1 0 0 0,0 1 1 0 0,0-1-1 0 0,0 1 1 0 0,0 0-1 0 0,0 0 1 0 0,0-1-1 0 0,0 2 0 0 0,0-1 1 0 0,0 0-1 0 0,0 0 1 0 0,0 1-1 0 0,0-1 1 0 0,0 1-1 0 0,0-1 0 0 0,3 2 1 0 0,-2 0-4 0 0,0 0 0 0 0,0 0 0 0 0,-1 1 0 0 0,1-1 1 0 0,0 1-1 0 0,-1-1 0 0 0,0 1 0 0 0,1 0 0 0 0,-1 0 1 0 0,2 3-1 0 0,3 8-46 0 0,-1-1 0 0 0,0 1 0 0 0,-1 0 0 0 0,4 15 0 0 0,-8-25 62 0 0,21 91-529 0 0,-17-67-860 0 0,1 0 0 0 0,1 0 0 0 0,22 51 0 0 0,-28-76 869 0 0,1 0-1 0 0,0 1 1 0 0,1-1 0 0 0,-1 0 0 0 0,0 0 0 0 0,1 0 0 0 0,0-1 0 0 0,0 1 0 0 0,6 4 0 0 0,19 5-6854 0 0,-11-9 1026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1:43.5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23 192 744 0 0,'-22'-28'9344'0'0,"21"23"-8852"0"0,2 4-309 0 0,-1-1-1 0 0,1 0 1 0 0,-1 0 0 0 0,1 1-1 0 0,0-1 1 0 0,0 0 0 0 0,0 0-1 0 0,0 1 1 0 0,0-1-1 0 0,0 1 1 0 0,0-1 0 0 0,0 1-1 0 0,0 0 1 0 0,1-1 0 0 0,-1 1-1 0 0,1 0 1 0 0,-1 0-1 0 0,1 0 1 0 0,-1 0 0 0 0,4-2-1 0 0,12-6 216 0 0,1 0 0 0 0,0 1 0 0 0,1 1 0 0 0,-1 0 0 0 0,26-4 0 0 0,102-14-473 0 0,-122 21-83 0 0,180-21-2871 0 0,-69 12-1774 0 0,-107 10 3215 0 0,31-3-3158 0 0</inkml:trace>
</inkml:ink>
</file>

<file path=ppt/ink/ink5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59.3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376 598 1036 0 0,'10'14'13046'0'0,"-7"-12"-12407"0"0,-2-2-597 0 0,1-1-1 0 0,-1 1 1 0 0,1 0-1 0 0,0-1 0 0 0,-1 1 1 0 0,1-1-1 0 0,-1 1 1 0 0,1-1-1 0 0,-1 0 1 0 0,1 1-1 0 0,-1-1 0 0 0,0 0 1 0 0,1 0-1 0 0,-1 0 1 0 0,0 0-1 0 0,0-1 1 0 0,0 1-1 0 0,1 0 0 0 0,-1 0 1 0 0,-1-1-1 0 0,1 1 1 0 0,1-2-1 0 0,-1-1 108 0 0,1 1-1 0 0,-1 0 1 0 0,0 0-1 0 0,-1 0 1 0 0,1-1-1 0 0,-1 1 1 0 0,1 0 0 0 0,-1-1-1 0 0,0 1 1 0 0,-1-7-1 0 0,0 6-54 0 0,1-1 0 0 0,-1 0 0 0 0,0 1 0 0 0,0-1-1 0 0,-1 1 1 0 0,1-1 0 0 0,-1 1 0 0 0,0-1 0 0 0,0 1 0 0 0,-1 0 0 0 0,1 0-1 0 0,-1 0 1 0 0,0 1 0 0 0,0-1 0 0 0,0 0 0 0 0,-6-4 0 0 0,5 6-76 0 0,0 0 0 0 0,-1 0 1 0 0,0 0-1 0 0,1 0 1 0 0,-1 1-1 0 0,0 0 0 0 0,0 0 1 0 0,0 0-1 0 0,1 1 0 0 0,-1-1 1 0 0,0 1-1 0 0,-9 1 1 0 0,4 0 19 0 0,0 1 1 0 0,0 1-1 0 0,0-1 1 0 0,1 1-1 0 0,-18 9 1 0 0,4 0 38 0 0,0 2 0 0 0,1 1-1 0 0,-38 31 1 0 0,48-34-43 0 0,0 0-1 0 0,0 0 1 0 0,1 1 0 0 0,1 1-1 0 0,1 0 1 0 0,-1 0-1 0 0,2 1 1 0 0,-8 18-1 0 0,13-27-6 0 0,1 0-1 0 0,0 0 1 0 0,1 0-1 0 0,-1 1 1 0 0,1-1-1 0 0,0 0 1 0 0,1 0-1 0 0,0 1 1 0 0,0-1-1 0 0,1 13 1 0 0,0-15-3 0 0,1 0 0 0 0,-1 0 0 0 0,0 0 0 0 0,1 0 0 0 0,0-1 1 0 0,0 1-1 0 0,0 0 0 0 0,0-1 0 0 0,1 1 0 0 0,-1-1 0 0 0,1 0 0 0 0,0 0 0 0 0,0 0 1 0 0,0 0-1 0 0,0-1 0 0 0,1 1 0 0 0,-1-1 0 0 0,5 3 0 0 0,-3-3-6 0 0,1 1 0 0 0,-1-1 0 0 0,1 0 0 0 0,-1-1 0 0 0,1 1 0 0 0,0-1 0 0 0,-1 0 0 0 0,1 0 1 0 0,0-1-1 0 0,0 0 0 0 0,0 0 0 0 0,0 0 0 0 0,0-1 0 0 0,-1 0 0 0 0,1 0 0 0 0,0 0 0 0 0,-1-1 0 0 0,1 0 0 0 0,-1 0 0 0 0,1 0 0 0 0,-1 0 0 0 0,0-1 0 0 0,0 0 0 0 0,9-7 0 0 0,-2 1 45 0 0,-1 0-1 0 0,0-1 1 0 0,-1 0-1 0 0,0-1 1 0 0,0 0 0 0 0,-1 0-1 0 0,-1-1 1 0 0,15-25-1 0 0,0-14 32 0 0,-2 0-1 0 0,14-56 1 0 0,21-112 163 0 0,-51 199-215 0 0,44-217 1413 0 0,-45 208-1549 0 0,-7 24 46 0 0,-4 16 49 0 0,-1 8 11 0 0,1 0 1 0 0,1 1-1 0 0,1 0 0 0 0,-5 39 1 0 0,0 81-27 0 0,10-139 14 0 0,-1 50-124 0 0,2 1 0 0 0,3 0 1 0 0,16 85-1 0 0,-11-100 76 0 0,1 1 0 0 0,1-2 0 0 0,3 1 0 0 0,1-2 0 0 0,31 55-1 0 0,-44-86 81 0 0,1 0 0 0 0,-1 0-1 0 0,1 0 1 0 0,0-1-1 0 0,0 1 1 0 0,0-1-1 0 0,1 0 1 0 0,-1 0-1 0 0,1 0 1 0 0,0 0-1 0 0,-1 0 1 0 0,1-1 0 0 0,1 0-1 0 0,-1 0 1 0 0,0 0-1 0 0,0 0 1 0 0,1 0-1 0 0,8 1 1 0 0,-8-3 49 0 0,0 0 0 0 0,0 0 0 0 0,0 0 0 0 0,0-1 0 0 0,0 0 0 0 0,0 0 0 0 0,0 0 0 0 0,0 0 1 0 0,0-1-1 0 0,0 0 0 0 0,-1 0 0 0 0,1 0 0 0 0,-1-1 0 0 0,1 0 0 0 0,-1 1 0 0 0,0-1 0 0 0,6-6 0 0 0,6-6 164 0 0,-1 0 0 0 0,-1-1-1 0 0,0-1 1 0 0,-1-1 0 0 0,20-34-1 0 0,-9 7 601 0 0,24-65-1 0 0,-43 97-732 0 0,-2 5-131 0 0,0 0 0 0 0,1 1 0 0 0,-1-1 1 0 0,8-9-1 0 0,-10 15-17 0 0,1 3-89 0 0,-1 0 81 0 0,1 0 0 0 0,-1 0 0 0 0,0 0 1 0 0,1 0-1 0 0,-1 1 0 0 0,0-1 1 0 0,0 0-1 0 0,0 1 0 0 0,0-1 0 0 0,0 1 1 0 0,0-1-1 0 0,-1 1 0 0 0,1 0 1 0 0,0-1-1 0 0,-1 1 0 0 0,1 0 0 0 0,-1-1 1 0 0,1 3-1 0 0,3 6-187 0 0,13 28-557 0 0,-2-5 77 0 0,27 44 1 0 0,-37-69 692 0 0,0-1 1 0 0,1 1-1 0 0,-1-1 1 0 0,1-1-1 0 0,1 1 0 0 0,-1-1 1 0 0,1 0-1 0 0,0 0 1 0 0,0-1-1 0 0,16 9 1 0 0,-20-14 48 0 0,-1 1-1 0 0,0 0 1 0 0,0-1 0 0 0,1 0 0 0 0,-1 0 0 0 0,0 1 0 0 0,1-1 0 0 0,-1-1 0 0 0,0 1 0 0 0,0 0 0 0 0,1 0 0 0 0,-1-1 0 0 0,0 1 0 0 0,0-1 0 0 0,3-1 0 0 0,30-17 328 0 0,-26 12-331 0 0,0 0-1 0 0,-1-1 1 0 0,0 0-1 0 0,-1 0 1 0 0,0-1 0 0 0,9-13-1 0 0,32-63-942 0 0,-14 24-998 0 0,-24 44 788 0 0,18-27-4032 0 0,-4 23-3443 0 0</inkml:trace>
</inkml:ink>
</file>

<file path=ppt/ink/ink5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0:00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392 594 612 0 0,'0'0'2186'0'0,"19"-33"4452"0"0,0 7-5159 0 0,-14 21-1056 0 0,0-1 0 0 0,-1 0 0 0 0,1 0 0 0 0,-1 0-1 0 0,-1 0 1 0 0,1-1 0 0 0,-1 1 0 0 0,0-1 0 0 0,-1 0 0 0 0,3-9 0 0 0,-5 14-380 0 0,0 0 1 0 0,0 0 0 0 0,0 1-1 0 0,0-1 1 0 0,-1 0-1 0 0,1 0 1 0 0,-1 0-1 0 0,1 0 1 0 0,-1 1 0 0 0,0-1-1 0 0,1 0 1 0 0,-1 0-1 0 0,0 1 1 0 0,0-1-1 0 0,0 1 1 0 0,0-1 0 0 0,-1 1-1 0 0,1-1 1 0 0,0 1-1 0 0,-1 0 1 0 0,1-1 0 0 0,0 1-1 0 0,-1 0 1 0 0,0 0-1 0 0,1 0 1 0 0,-1 0-1 0 0,0 0 1 0 0,1 1 0 0 0,-1-1-1 0 0,-2 0 1 0 0,-3-2 16 0 0,0 1 1 0 0,0 0-1 0 0,0 1 1 0 0,0 0 0 0 0,0 0-1 0 0,-9 0 1 0 0,-1 2 45 0 0,0 1 1 0 0,0 0 0 0 0,1 2 0 0 0,-1 0 0 0 0,1 0 0 0 0,0 2-1 0 0,0 0 1 0 0,-28 16 0 0 0,21-10-33 0 0,2 2-1 0 0,-1 0 0 0 0,2 1 1 0 0,0 2-1 0 0,-21 21 1 0 0,35-31-85 0 0,0 0 1 0 0,0 1 0 0 0,1-1-1 0 0,0 1 1 0 0,0 0 0 0 0,1 0 0 0 0,0 0-1 0 0,0 1 1 0 0,1 0 0 0 0,0-1-1 0 0,1 1 1 0 0,-3 16 0 0 0,5-21-38 0 0,-1 0 1 0 0,1 0-1 0 0,1 0 1 0 0,-1 0 0 0 0,0 0-1 0 0,1 0 1 0 0,0 0-1 0 0,0-1 1 0 0,0 1-1 0 0,0 0 1 0 0,1 0-1 0 0,0-1 1 0 0,0 1 0 0 0,-1-1-1 0 0,2 1 1 0 0,-1-1-1 0 0,0 0 1 0 0,1 0-1 0 0,0 0 1 0 0,-1 0-1 0 0,1-1 1 0 0,0 1 0 0 0,0-1-1 0 0,1 1 1 0 0,-1-1-1 0 0,1 0 1 0 0,-1 0-1 0 0,1-1 1 0 0,-1 1-1 0 0,1-1 1 0 0,7 2 0 0 0,-5-1 34 0 0,1 0 0 0 0,0 0 0 0 0,0-1 0 0 0,0 0 0 0 0,0-1 0 0 0,0 1 1 0 0,0-1-1 0 0,0-1 0 0 0,0 1 0 0 0,0-1 0 0 0,0-1 0 0 0,0 1 0 0 0,8-4 1 0 0,-6 1 111 0 0,1 0 1 0 0,-1-1 0 0 0,0 0-1 0 0,0-1 1 0 0,0 0 0 0 0,-1 0 0 0 0,16-15-1 0 0,-2-4 362 0 0,-1-1-1 0 0,-1-1 0 0 0,-1-1 1 0 0,21-41-1 0 0,-39 67-472 0 0,-1 1 0 0 0,1-1 1 0 0,0 1-1 0 0,0 0 0 0 0,0-1 0 0 0,0 1 0 0 0,0-1 0 0 0,0 1 0 0 0,0 0 0 0 0,0 0 1 0 0,1 0-1 0 0,1-2 0 0 0,-3 3 1 0 0,1 0-1 0 0,-1 1 1 0 0,0-1 0 0 0,1 0 0 0 0,-1 0-1 0 0,0 0 1 0 0,0 0 0 0 0,1 0 0 0 0,-1 0-1 0 0,0 1 1 0 0,1-1 0 0 0,-1 0-1 0 0,0 0 1 0 0,0 0 0 0 0,1 1 0 0 0,-1-1-1 0 0,0 0 1 0 0,0 0 0 0 0,0 1 0 0 0,1-1-1 0 0,-1 0 1 0 0,0 1 0 0 0,0-1 0 0 0,0 0-1 0 0,0 0 1 0 0,0 1 0 0 0,0-1 0 0 0,0 0-1 0 0,1 1 1 0 0,-1-1 0 0 0,0 0 0 0 0,0 1-1 0 0,0-1 1 0 0,0 0 0 0 0,0 1 0 0 0,-1-1-1 0 0,1 50-1010 0 0,-1-37 760 0 0,2 12-313 0 0,0-1 1 0 0,2 1 0 0 0,7 35-1 0 0,-7-50 610 0 0,-1 0 1 0 0,1 0-1 0 0,1-1 0 0 0,0 0 0 0 0,0 1 1 0 0,1-1-1 0 0,0-1 0 0 0,0 1 0 0 0,1-1 0 0 0,0 0 1 0 0,10 10-1 0 0,-14-17 76 0 0,-1 1 1 0 0,1-1 0 0 0,0 0-1 0 0,0 1 1 0 0,0-1-1 0 0,0 0 1 0 0,0 0-1 0 0,0-1 1 0 0,0 1-1 0 0,0 0 1 0 0,0-1 0 0 0,1 1-1 0 0,-1-1 1 0 0,0 0-1 0 0,0 1 1 0 0,1-1-1 0 0,2-1 1 0 0,0 1 28 0 0,-1-1 1 0 0,1 0-1 0 0,-1-1 1 0 0,1 1-1 0 0,-1-1 0 0 0,0 0 1 0 0,1 0-1 0 0,3-2 1 0 0,8-7 317 0 0,-1 0-1 0 0,-1-1 1 0 0,18-18 0 0 0,-24 23-127 0 0,120-116 1297 0 0,-127 123-1658 0 0,0-1 0 0 0,-1 0 1 0 0,1 0-1 0 0,0 1 0 0 0,0-1 1 0 0,0 0-1 0 0,0 1 0 0 0,0-1 0 0 0,0 1 1 0 0,0-1-1 0 0,0 1 0 0 0,0 0 1 0 0,0-1-1 0 0,0 1 0 0 0,0 0 0 0 0,0 0 1 0 0,0 0-1 0 0,0-1 0 0 0,0 1 1 0 0,0 0-1 0 0,0 1 0 0 0,0-1 1 0 0,0 0-1 0 0,1 0 0 0 0,-1 0 0 0 0,1 1 1 0 0,0 0-47 0 0,-1 0 0 0 0,1 0 0 0 0,0 1 1 0 0,-1-1-1 0 0,1 1 0 0 0,-1-1 0 0 0,1 1 1 0 0,-1-1-1 0 0,0 1 0 0 0,0 0 0 0 0,1 0 0 0 0,0 2 1 0 0,2 6-318 0 0,0-1 0 0 0,0 1 0 0 0,-1 0 0 0 0,2 13-1 0 0,4 27-505 0 0,14 79 2965 0 0,-21-130-1996 0 0,-1 1-1 0 0,0-1 1 0 0,0 1 0 0 0,1-1-1 0 0,-1 1 1 0 0,0-1 0 0 0,0 0-1 0 0,0 0 1 0 0,0 0 0 0 0,0 1-1 0 0,0-1 1 0 0,0 0-1 0 0,0 0 1 0 0,0 0 0 0 0,0-1-1 0 0,-1 1 1 0 0,2-2 0 0 0,15-28 377 0 0,-9 17-318 0 0,26-43 27 0 0,-19 27-215 0 0,3 1 0 0 0,0 1 0 0 0,2 1 1 0 0,1 0-1 0 0,30-29 0 0 0,-50 55 25 0 0,1-1-1 0 0,0 1 1 0 0,-1-1 0 0 0,1 1-1 0 0,0 0 1 0 0,0-1 0 0 0,0 1-1 0 0,0 0 1 0 0,0 0 0 0 0,0 1-1 0 0,0-1 1 0 0,0 0 0 0 0,0 1-1 0 0,0-1 1 0 0,0 1-1 0 0,1 0 1 0 0,-1 0 0 0 0,0-1-1 0 0,0 2 1 0 0,0-1 0 0 0,1 0-1 0 0,-1 0 1 0 0,0 1 0 0 0,0-1-1 0 0,0 1 1 0 0,3 0 0 0 0,-1 1-54 0 0,-1 1 0 0 0,1-1 0 0 0,0 1 1 0 0,0 0-1 0 0,-1 0 0 0 0,0 0 1 0 0,1 1-1 0 0,-1-1 0 0 0,-1 1 0 0 0,1-1 1 0 0,3 7-1 0 0,23 38-896 0 0,-13-19 512 0 0,2 0-1 0 0,1-1 1 0 0,2-1-1 0 0,24 26 1 0 0,-42-50 533 0 0,0 0 1 0 0,0-1-1 0 0,0 1 1 0 0,0-1-1 0 0,1 1 1 0 0,-1-1-1 0 0,1 0 1 0 0,-1 0-1 0 0,1-1 1 0 0,0 1-1 0 0,0-1 1 0 0,0 0-1 0 0,0 0 1 0 0,0 0-1 0 0,0 0 1 0 0,0-1-1 0 0,0 0 1 0 0,7 0-1 0 0,-5-1 37 0 0,0 0 1 0 0,1-1-1 0 0,-1 0 0 0 0,0 0 0 0 0,0 0 1 0 0,-1-1-1 0 0,1 0 0 0 0,0 0 0 0 0,-1 0 0 0 0,10-8 1 0 0,2-4 174 0 0,-2-1 1 0 0,1 0-1 0 0,-2-1 1 0 0,0 0-1 0 0,20-35 1 0 0,-1-10 234 0 0,-3-1 0 0 0,-3-1 0 0 0,-2-1 0 0 0,-3-2 0 0 0,-4 0 0 0 0,-2-1 0 0 0,10-96 0 0 0,-25 157-475 0 0,0-1-54 0 0,0 0-1 0 0,0 1 1 0 0,0-1 0 0 0,-1 0 0 0 0,-1 0-1 0 0,1 0 1 0 0,-3-10 0 0 0,3 18 15 0 0,0 0 0 0 0,0-1 0 0 0,-1 1 0 0 0,1 0-1 0 0,0-1 1 0 0,0 1 0 0 0,0 0 0 0 0,-1-1 0 0 0,1 1 0 0 0,0 0 0 0 0,0-1 0 0 0,-1 1 0 0 0,1 0 0 0 0,0 0 0 0 0,0 0-1 0 0,-1-1 1 0 0,1 1 0 0 0,0 0 0 0 0,-1 0 0 0 0,1 0 0 0 0,0 0 0 0 0,-1-1 0 0 0,1 1 0 0 0,-1 0 0 0 0,1 0 0 0 0,0 0-1 0 0,-1 0 1 0 0,1 0 0 0 0,0 0 0 0 0,-1 0 0 0 0,1 0 0 0 0,-1 0 0 0 0,1 0 0 0 0,0 0 0 0 0,-1 1 0 0 0,1-1-1 0 0,0 0 1 0 0,-1 0 0 0 0,1 0 0 0 0,0 0 0 0 0,-1 0 0 0 0,1 1 0 0 0,0-1 0 0 0,-1 0 0 0 0,1 0 0 0 0,-1 1 0 0 0,-10 10-101 0 0,6-5 42 0 0,1 0 0 0 0,0 0 0 0 0,1 0 0 0 0,0 1-1 0 0,0-1 1 0 0,0 1 0 0 0,1 0 0 0 0,-3 13 0 0 0,-6 58-400 0 0,10-70 430 0 0,-2 34-232 0 0,2 0 0 0 0,2 1 0 0 0,2-1 0 0 0,2 0 0 0 0,1 0-1 0 0,2-1 1 0 0,3 1 0 0 0,0-2 0 0 0,3 0 0 0 0,1 0 0 0 0,3-2 0 0 0,0 0 0 0 0,39 58-1 0 0,-46-81-101 0 0,0-1 1 0 0,0 0-1 0 0,17 16 0 0 0,12-2-2269 0 0,-37-26 1956 0 0,1 0 0 0 0,0-1 1 0 0,-1 1-1 0 0,1-1 0 0 0,0 0 0 0 0,0 0 0 0 0,0-1 0 0 0,0 1 0 0 0,4-1 0 0 0,7-1-5644 0 0</inkml:trace>
</inkml:ink>
</file>

<file path=ppt/ink/ink5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0:00.8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124 63 3000 0 0,'-121'-38'15263'0'0,"118"36"-14216"0"0,19-10 783 0 0,18 7-3495 0 0,0 2 0 0 0,0 0 0 0 0,59 5 0 0 0,-40 0-3013 0 0,1-2-2720 0 0</inkml:trace>
</inkml:ink>
</file>

<file path=ppt/ink/ink5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0:01.1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64 408 0 0,'0'0'8780'0'0,"3"-1"-8522"0"0,0 0-121 0 0,1 0 0 0 0,-1 0 1 0 0,0-1-1 0 0,1 1 1 0 0,-1-1-1 0 0,0 1 1 0 0,5-5 834 0 0,-7 6-956 0 0,-1 0 0 0 0,0 0 0 0 0,0 0 0 0 0,1 0 0 0 0,-1-1 0 0 0,0 1 0 0 0,0 0 0 0 0,1 0 0 0 0,-1 0-1 0 0,0 0 1 0 0,0 0 0 0 0,1 0 0 0 0,-1-1 0 0 0,0 1 0 0 0,0 0 0 0 0,0 0 0 0 0,1 0 0 0 0,-1-1 0 0 0,0 1 0 0 0,0 0-1 0 0,0 0 1 0 0,0-1 0 0 0,0 1 0 0 0,1 0 0 0 0,-1 0 0 0 0,0-1 0 0 0,0 1 0 0 0,0 0 0 0 0,0 0 0 0 0,0-1 0 0 0,0 1-1 0 0,0 0 1 0 0,0 0 0 0 0,0-1 0 0 0,0 1 0 0 0,0 0 0 0 0,0 0 0 0 0,0-1 0 0 0,0 1 0 0 0,0 0 0 0 0,0 0 0 0 0,-1-1-1 0 0,1 1 1 0 0,0 0 0 0 0,0 0 0 0 0,0-1 0 0 0,0 1 0 0 0,0 0 0 0 0,-1 0 0 0 0,1 0 0 0 0,0-1 0 0 0,0 1 0 0 0,0 0-1 0 0,0 0 1 0 0,-1-1 0 0 0,-14-13 688 0 0,3 12-493 0 0,1-1 0 0 0,-1 1 0 0 0,0 1 0 0 0,0 0 0 0 0,0 1 0 0 0,0 0 0 0 0,0 1 0 0 0,0 0 0 0 0,0 1 0 0 0,-21 6 0 0 0,10-1-5 0 0,0 0 1 0 0,1 2-1 0 0,0 0 0 0 0,-33 20 0 0 0,48-24-249 0 0,1-1 0 0 0,0 1 0 0 0,0 0 0 0 0,0 0 0 0 0,0 1 0 0 0,1-1 0 0 0,0 1 0 0 0,0 1 0 0 0,1-1 0 0 0,-7 11 0 0 0,10-15-81 0 0,0 1-1 0 0,0-1 0 0 0,1 0 0 0 0,-1 0 0 0 0,1 1 0 0 0,-1-1 0 0 0,1 0 1 0 0,0 1-1 0 0,-1-1 0 0 0,1 0 0 0 0,0 1 0 0 0,1-1 0 0 0,-1 0 1 0 0,0 1-1 0 0,1-1 0 0 0,0 3 0 0 0,0-3-97 0 0,1 1 0 0 0,-1-1 0 0 0,1 0 0 0 0,-1 1 1 0 0,1-1-1 0 0,0 0 0 0 0,0 0 0 0 0,0 0 0 0 0,0 0 0 0 0,0-1 0 0 0,0 1 0 0 0,1 0 0 0 0,-1-1 0 0 0,1 0 0 0 0,-1 1 1 0 0,5 1-1 0 0,-2-1-27 0 0,0-1-1 0 0,0 1 1 0 0,0-1 0 0 0,0 0 0 0 0,1 0 0 0 0,-1 0 0 0 0,0 0 0 0 0,0-1 0 0 0,0 0 0 0 0,1 0 0 0 0,-1-1 0 0 0,10-1 0 0 0,-9 0 361 0 0,1 0 0 0 0,-1-1 0 0 0,0 0 0 0 0,0 1 1 0 0,0-2-1 0 0,0 1 0 0 0,-1-1 0 0 0,1 0 0 0 0,4-5 0 0 0,1-1 537 0 0,0-2-1 0 0,-2 1 0 0 0,1-1 0 0 0,-1-1 1 0 0,-1 1-1 0 0,0-2 0 0 0,-1 1 1 0 0,6-16-1 0 0,21-47 3004 0 0,-33 75-3375 0 0,-2 3-241 0 0,-1 9-375 0 0,1-1 0 0 0,0 1 0 0 0,1 0 0 0 0,0-1 0 0 0,1 1 0 0 0,-1 0 0 0 0,2-1 0 0 0,0 1 0 0 0,0-1 0 0 0,1 0 0 0 0,4 11 0 0 0,-3-11-775 0 0,1 1 0 0 0,0-1 0 0 0,0 0 0 0 0,1 0 0 0 0,0 0 0 0 0,9 10 0 0 0,-1-5-2259 0 0</inkml:trace>
</inkml:ink>
</file>

<file path=ppt/ink/ink5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0:02.0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258 159 1724 0 0,'13'-26'6135'0'0,"34"-54"1434"0"0,-47 79-7516 0 0,1 0 1 0 0,-1 0-1 0 0,0-1 0 0 0,1 1 1 0 0,-1 0-1 0 0,0 0 0 0 0,1 0 1 0 0,-1 0-1 0 0,0-1 0 0 0,0 1 0 0 0,0 0 1 0 0,0 0-1 0 0,0-1 0 0 0,-1 1 1 0 0,1 0-1 0 0,0 0 0 0 0,0 0 1 0 0,-1 0-1 0 0,1-1 0 0 0,-1 1 1 0 0,1 0-1 0 0,-1 0 0 0 0,1 0 0 0 0,-1 0 1 0 0,0 0-1 0 0,0 0 0 0 0,1 0 1 0 0,-1 0-1 0 0,0 1 0 0 0,0-1 1 0 0,0 0-1 0 0,0 0 0 0 0,0 1 1 0 0,0-1-1 0 0,0 0 0 0 0,0 1 1 0 0,0-1-1 0 0,0 1 0 0 0,0-1 0 0 0,0 1 1 0 0,-3-1-1 0 0,-3-1-38 0 0,0-1 0 0 0,0 1 1 0 0,0 1-1 0 0,-10-2 0 0 0,4 3 15 0 0,1 0-1 0 0,0 1 1 0 0,0 0-1 0 0,0 1 1 0 0,0 1-1 0 0,0-1 1 0 0,0 2 0 0 0,0 0-1 0 0,1 0 1 0 0,0 1-1 0 0,0 1 1 0 0,0 0 0 0 0,1 0-1 0 0,0 1 1 0 0,0 0-1 0 0,0 1 1 0 0,1 0-1 0 0,-9 10 1 0 0,15-13-103 0 0,-1 0-1 0 0,1 0 1 0 0,0 0 0 0 0,0 0 0 0 0,0 1-1 0 0,1-1 1 0 0,0 1 0 0 0,0 0-1 0 0,0-1 1 0 0,1 1 0 0 0,-1 0 0 0 0,1 0-1 0 0,1 0 1 0 0,-1 11 0 0 0,1-14-58 0 0,0 0 0 0 0,1 0 0 0 0,-1 0 0 0 0,0 0 0 0 0,1-1 0 0 0,0 1 0 0 0,0 0 0 0 0,0 0 0 0 0,0 0 0 0 0,0 0 1 0 0,0-1-1 0 0,1 1 0 0 0,-1-1 0 0 0,1 1 0 0 0,0-1 0 0 0,0 1 0 0 0,0-1 0 0 0,0 0 0 0 0,0 0 0 0 0,0 0 0 0 0,0 0 0 0 0,1 0 0 0 0,-1-1 1 0 0,1 1-1 0 0,0-1 0 0 0,-1 1 0 0 0,1-1 0 0 0,0 0 0 0 0,0 0 0 0 0,0 0 0 0 0,-1-1 0 0 0,7 2 0 0 0,-4-2 162 0 0,0 0-1 0 0,0 0 1 0 0,0 0 0 0 0,0-1-1 0 0,1 0 1 0 0,-1 0 0 0 0,0 0-1 0 0,0-1 1 0 0,-1 1 0 0 0,1-1-1 0 0,0 0 1 0 0,-1 0 0 0 0,1-1-1 0 0,-1 0 1 0 0,1 0-1 0 0,-1 0 1 0 0,0 0 0 0 0,5-6-1 0 0,2-2 789 0 0,0 0 0 0 0,-2-1 0 0 0,1-1 0 0 0,-1 0 0 0 0,8-15 0 0 0,-17 27-792 0 0,0 0 0 0 0,1 0 0 0 0,-1 0 0 0 0,0 1 0 0 0,1-1 0 0 0,-1 0 0 0 0,1 1 0 0 0,-1-1 0 0 0,1 0 0 0 0,-1 1 0 0 0,1-1 0 0 0,0 1 0 0 0,-1-1 0 0 0,1 0 0 0 0,0 1 0 0 0,-1 0 0 0 0,1-1 0 0 0,0 1 0 0 0,0-1 1 0 0,-1 1-1 0 0,1 0 0 0 0,0 0 0 0 0,1-1 0 0 0,-1 1-16 0 0,0 1 1 0 0,-1-1 0 0 0,1 0 0 0 0,0 1 0 0 0,0-1-1 0 0,-1 0 1 0 0,1 1 0 0 0,-1-1 0 0 0,1 1-1 0 0,0-1 1 0 0,-1 1 0 0 0,1-1 0 0 0,-1 1 0 0 0,1 0-1 0 0,-1-1 1 0 0,1 1 0 0 0,-1 0 0 0 0,1-1 0 0 0,-1 2-1 0 0,14 39 71 0 0,-14-40-64 0 0,25 113 149 0 0,-6 1 0 0 0,6 136 0 0 0,-24-244-178 0 0,0 109-88 0 0,-2-105 84 0 0,0-1 0 0 0,0 1 0 0 0,-1 0 0 0 0,0 0 0 0 0,-1-1 0 0 0,-1 0 0 0 0,1 1 0 0 0,-8 12-1 0 0,9-19 15 0 0,-1-1-1 0 0,1 0 0 0 0,0 0 0 0 0,-1-1 0 0 0,0 1 0 0 0,0 0 0 0 0,0-1 0 0 0,0 0 0 0 0,0 1 1 0 0,0-1-1 0 0,0 0 0 0 0,-1-1 0 0 0,1 1 0 0 0,-1-1 0 0 0,1 1 0 0 0,-1-1 0 0 0,0 0 0 0 0,0-1 0 0 0,1 1 1 0 0,-1 0-1 0 0,0-1 0 0 0,0 0 0 0 0,0 0 0 0 0,1 0 0 0 0,-8-2 0 0 0,9 2 51 0 0,-1-1-1 0 0,0 1 1 0 0,0-1-1 0 0,0 0 0 0 0,0 0 1 0 0,1-1-1 0 0,-1 1 1 0 0,1 0-1 0 0,-1-1 1 0 0,1 0-1 0 0,-1 1 1 0 0,1-1-1 0 0,0 0 1 0 0,0 0-1 0 0,0 0 0 0 0,0-1 1 0 0,0 1-1 0 0,0 0 1 0 0,1-1-1 0 0,-1 1 1 0 0,1-1-1 0 0,-1 0 1 0 0,1 1-1 0 0,0-1 1 0 0,0 0-1 0 0,0 0 0 0 0,1 0 1 0 0,-1 1-1 0 0,1-1 1 0 0,0 0-1 0 0,-1 0 1 0 0,1 0-1 0 0,1-4 1 0 0,0-4-10 0 0,1 1 1 0 0,1 0 0 0 0,0 0 0 0 0,0 0 0 0 0,1 0 0 0 0,0 0 0 0 0,1 1 0 0 0,0 0 0 0 0,0 0-1 0 0,1 0 1 0 0,13-15 0 0 0,5-2-27 0 0,1 0 0 0 0,32-25 0 0 0,66-44 73 0 0,48-44 1982 0 0,-164 133-1974 0 0,-1-1 1 0 0,0 1 0 0 0,-1-1 0 0 0,1-1-1 0 0,-2 1 1 0 0,1-1 0 0 0,-1 0 0 0 0,0 0 0 0 0,0 0-1 0 0,-1-1 1 0 0,0 1 0 0 0,2-17 0 0 0,-4 21-103 0 0,-1 1 1 0 0,0-1 0 0 0,1 0 0 0 0,-2 1 0 0 0,1-1 0 0 0,0 0-1 0 0,-1 1 1 0 0,0-1 0 0 0,0 1 0 0 0,0-1 0 0 0,0 1 0 0 0,0-1-1 0 0,-1 1 1 0 0,1 0 0 0 0,-1-1 0 0 0,0 1 0 0 0,0 0-1 0 0,0 0 1 0 0,-1 0 0 0 0,1 1 0 0 0,-1-1 0 0 0,1 1 0 0 0,-1-1-1 0 0,0 1 1 0 0,0 0 0 0 0,0 0 0 0 0,0 0 0 0 0,0 0-1 0 0,-1 1 1 0 0,1-1 0 0 0,-1 1 0 0 0,1 0 0 0 0,-6-1 0 0 0,5 0-5 0 0,-1 1 0 0 0,1 0 1 0 0,0 1-1 0 0,0-1 1 0 0,-1 1-1 0 0,1 0 1 0 0,0 0-1 0 0,-1 0 0 0 0,1 0 1 0 0,0 1-1 0 0,-1 0 1 0 0,1 0-1 0 0,0 0 1 0 0,0 0-1 0 0,0 1 0 0 0,0 0 1 0 0,0-1-1 0 0,0 2 1 0 0,0-1-1 0 0,0 0 0 0 0,1 1 1 0 0,-1-1-1 0 0,1 1 1 0 0,-4 4-1 0 0,3-2 5 0 0,0-1 0 0 0,1 1 0 0 0,0 0 0 0 0,0 0 1 0 0,0 0-1 0 0,0 1 0 0 0,1-1 0 0 0,0 0 0 0 0,0 1 0 0 0,0 0 0 0 0,1-1 0 0 0,0 1 0 0 0,0 0 0 0 0,0 0 0 0 0,1 0 0 0 0,0 0 0 0 0,1 10 1 0 0,1 1-47 0 0,2-1 0 0 0,0 1 1 0 0,1-1-1 0 0,0 0 1 0 0,1 0-1 0 0,1-1 0 0 0,0 1 1 0 0,2-1-1 0 0,11 17 1 0 0,-13-23-248 0 0,1 0 0 0 0,0 0 1 0 0,0 0-1 0 0,1-1 1 0 0,-1 0-1 0 0,11 6 0 0 0,-12-10-313 0 0,0 0-1 0 0,0 0 0 0 0,0-1 0 0 0,0 1 0 0 0,0-2 0 0 0,1 1 0 0 0,-1-1 0 0 0,1 0 0 0 0,12 1 0 0 0,7-4-4715 0 0,-20 0 3899 0 0,15-5-5108 0 0</inkml:trace>
</inkml:ink>
</file>

<file path=ppt/ink/ink5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29.6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1 266 1772 0 0,'12'-46'4450'0'0,"-6"22"-3183"0"0,1 1 0 0 0,0 0 0 0 0,2 1 0 0 0,12-24 0 0 0,15-33 1538 0 0,-35 77-2682 0 0,3 11 42 0 0,1 7-93 0 0,-8 45 56 0 0,-16 88 0 0 0,5-51-90 0 0,-10 229 311 0 0,24-290-316 0 0,2 0 0 0 0,1 0-1 0 0,2 0 1 0 0,2-1 0 0 0,1 0 0 0 0,23 64 0 0 0,-25-87 6 0 0,0-1 0 0 0,12 21-1 0 0,-15-29-115 0 0,0 0 0 0 0,0-1 0 0 0,0 1 0 0 0,0-1 0 0 0,0 0 0 0 0,1 1 0 0 0,0-1 0 0 0,0-1 0 0 0,0 1 0 0 0,0-1 0 0 0,5 3 0 0 0,-8-4-55 0 0,1 0 1 0 0,-1-1 0 0 0,0 1 0 0 0,0-1-1 0 0,1 1 1 0 0,-1-1 0 0 0,0 0-1 0 0,1 0 1 0 0,-1 1 0 0 0,1-1-1 0 0,-1 0 1 0 0,0 0 0 0 0,1 0 0 0 0,-1 0-1 0 0,1-1 1 0 0,-1 1 0 0 0,0 0-1 0 0,1-1 1 0 0,-1 1 0 0 0,0-1 0 0 0,1 1-1 0 0,-1-1 1 0 0,0 1 0 0 0,0-1-1 0 0,0 0 1 0 0,1 0 0 0 0,-1 1-1 0 0,0-1 1 0 0,0 0 0 0 0,0 0 0 0 0,1-2-1 0 0,-1 1-218 0 0,0 0-1 0 0,0-1 1 0 0,0 1-1 0 0,0-1 0 0 0,0 1 1 0 0,0-1-1 0 0,-1 1 1 0 0,1-1-1 0 0,-1 0 1 0 0,1 1-1 0 0,-1-1 1 0 0,0 0-1 0 0,0 1 1 0 0,-1-1-1 0 0,1 0 0 0 0,-1-2 1 0 0,-4-16-2872 0 0</inkml:trace>
</inkml:ink>
</file>

<file path=ppt/ink/ink5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30.4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181 684 1288 0 0,'-8'-6'873'0'0,"-140"-107"10515"0"0,146 112-11208 0 0,0-1 0 0 0,0 0 1 0 0,0 1-1 0 0,1-1 0 0 0,-1 0 1 0 0,0 0-1 0 0,1 0 1 0 0,-1 0-1 0 0,1 0 0 0 0,0 0 1 0 0,0-1-1 0 0,0 1 1 0 0,0 0-1 0 0,0 0 0 0 0,0-1 1 0 0,1 1-1 0 0,-1-1 0 0 0,1 1 1 0 0,-1-4-1 0 0,2 3-104 0 0,0 1-1 0 0,0-1 0 0 0,0 0 1 0 0,0 1-1 0 0,0-1 0 0 0,0 1 1 0 0,1-1-1 0 0,-1 1 1 0 0,1 0-1 0 0,0 0 0 0 0,-1 0 1 0 0,1 0-1 0 0,0 0 1 0 0,0 0-1 0 0,0 0 0 0 0,1 0 1 0 0,2-1-1 0 0,19-12 11 0 0,0 2 0 0 0,1 0-1 0 0,1 2 1 0 0,0 1 0 0 0,38-10-1 0 0,-10 2 86 0 0,5-2 43 0 0,-1-2 1 0 0,99-54 0 0 0,-138 65 95 0 0,-1-1 0 0 0,0-1 0 0 0,-1-1-1 0 0,0 0 1 0 0,-1-1 0 0 0,-1 0 0 0 0,-1-2 0 0 0,0 1 0 0 0,-1-2 0 0 0,0 0 0 0 0,15-32 0 0 0,-6 5 5 0 0,-21 43-381 0 0,-11 27-8 0 0,6-10 58 0 0,-18 43-5 0 0,3 2 0 0 0,3 0 0 0 0,2 1 0 0 0,3 0 0 0 0,3 1 1 0 0,2 0-1 0 0,4 1 0 0 0,1-1 0 0 0,13 98 0 0 0,-11-156 19 0 0,-1 0 0 0 0,1 0 0 0 0,0 1 0 0 0,0-1 0 0 0,0 0 0 0 0,0 0 1 0 0,1 0-1 0 0,0 0 0 0 0,0 0 0 0 0,0 0 0 0 0,0-1 0 0 0,1 1 0 0 0,-1-1 0 0 0,1 1 0 0 0,0-1 1 0 0,0 0-1 0 0,0 0 0 0 0,6 4 0 0 0,-7-6 3 0 0,-1-1 0 0 0,1 0 1 0 0,-1 0-1 0 0,0 1 0 0 0,1-1 0 0 0,-1-1 1 0 0,1 1-1 0 0,-1 0 0 0 0,0 0 0 0 0,1 0 1 0 0,-1-1-1 0 0,0 1 0 0 0,1 0 1 0 0,-1-1-1 0 0,0 0 0 0 0,1 1 0 0 0,-1-1 1 0 0,0 0-1 0 0,0 1 0 0 0,2-2 0 0 0,20-17 44 0 0,-23 19-44 0 0,103-104-178 0 0,-26 23-71 0 0,-74 78 214 0 0,1-1 0 0 0,-1 1-1 0 0,1 0 1 0 0,0 0 0 0 0,0 0 0 0 0,0 0 0 0 0,0 1-1 0 0,1 0 1 0 0,-1 0 0 0 0,9-3 0 0 0,-11 5 20 0 0,0 0 0 0 0,0 0 0 0 0,0 0 0 0 0,1 0 0 0 0,-1 0 1 0 0,0 0-1 0 0,0 1 0 0 0,0-1 0 0 0,0 1 0 0 0,1 0 0 0 0,-1-1 1 0 0,0 1-1 0 0,0 0 0 0 0,0 0 0 0 0,0 0 0 0 0,-1 1 0 0 0,1-1 1 0 0,0 0-1 0 0,0 1 0 0 0,-1-1 0 0 0,1 1 0 0 0,-1 0 0 0 0,1-1 1 0 0,-1 1-1 0 0,0 0 0 0 0,2 2 0 0 0,36 56-364 0 0,-30-43 271 0 0,1 0 1 0 0,1-1-1 0 0,1-1 1 0 0,0 0-1 0 0,1-1 0 0 0,0 0 1 0 0,25 19-1 0 0,-23-23 63 0 0,0 0-1 0 0,1-1 1 0 0,0-1-1 0 0,0-1 1 0 0,1 0 0 0 0,0-1-1 0 0,0-1 1 0 0,1-1-1 0 0,-1 0 1 0 0,1-1-1 0 0,0-1 1 0 0,0-1-1 0 0,0 0 1 0 0,0-2 0 0 0,0 0-1 0 0,0-1 1 0 0,0 0-1 0 0,-1-1 1 0 0,1-2-1 0 0,20-7 1 0 0,-12 3 346 0 0,0-1 0 0 0,-1-2 0 0 0,0 0-1 0 0,-1-2 1 0 0,-1-1 0 0 0,0 0 0 0 0,-1-2 0 0 0,-1-1 0 0 0,21-22 0 0 0,-34 31-39 0 0,-2 0 1 0 0,1-1-1 0 0,-1 0 0 0 0,-1 0 1 0 0,6-14-1 0 0,-10 23-251 0 0,-1-1-1 0 0,0 1 1 0 0,0-1 0 0 0,0 0-1 0 0,0 1 1 0 0,0-1 0 0 0,-1 1-1 0 0,1-1 1 0 0,0 1 0 0 0,-1-1-1 0 0,1 1 1 0 0,-1-1 0 0 0,1 1-1 0 0,-1-1 1 0 0,0 1 0 0 0,0-1-1 0 0,0 1 1 0 0,0 0 0 0 0,0 0-1 0 0,0-1 1 0 0,0 1 0 0 0,0 0-1 0 0,0 0 1 0 0,0 0 0 0 0,0 0-1 0 0,-1 0 1 0 0,1 0 0 0 0,-1 1-1 0 0,1-1 1 0 0,0 0 0 0 0,-1 1-1 0 0,1-1 1 0 0,-1 1 0 0 0,1-1-1 0 0,-1 1 1 0 0,0 0 0 0 0,1-1-1 0 0,-1 1 1 0 0,-2 0 0 0 0,-7 1 1 0 0,0 1 0 0 0,0 0 0 0 0,0 1 0 0 0,0 0 0 0 0,0 0 0 0 0,1 1 0 0 0,-1 1 0 0 0,1-1 0 0 0,0 2 0 0 0,1-1 0 0 0,-1 2 0 0 0,1-1 0 0 0,-13 13 0 0 0,18-15-23 0 0,0-1 0 0 0,0 1 0 0 0,1 0 0 0 0,-1 1 0 0 0,1-1-1 0 0,0 0 1 0 0,1 1 0 0 0,-1 0 0 0 0,1 0 0 0 0,0 0 0 0 0,0 0-1 0 0,0 0 1 0 0,1 0 0 0 0,0 0 0 0 0,0 0 0 0 0,0 1 0 0 0,1-1-1 0 0,-1 0 1 0 0,1 1 0 0 0,1-1 0 0 0,-1 0 0 0 0,1 1 0 0 0,0-1-1 0 0,0 0 1 0 0,0 0 0 0 0,1 0 0 0 0,0 0 0 0 0,0 0-1 0 0,0 0 1 0 0,0 0 0 0 0,5 6 0 0 0,2 1-228 0 0,0 0-1 0 0,1-1 1 0 0,0 0-1 0 0,1-1 1 0 0,0 0-1 0 0,0-1 1 0 0,1 0 0 0 0,0-1-1 0 0,1 0 1 0 0,0-1-1 0 0,0 0 1 0 0,1-1-1 0 0,-1-1 1 0 0,1 0-1 0 0,24 5 1 0 0,0-2-1570 0 0,0-2 0 0 0,0-1-1 0 0,1-2 1 0 0,71-3 0 0 0,-41-5-2283 0 0,0-3-1689 0 0</inkml:trace>
</inkml:ink>
</file>

<file path=ppt/ink/ink5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30.8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304 93 2700 0 0,'9'-6'2327'0'0,"-1"0"0"0"0,-1 0 0 0 0,1-1 1 0 0,-1 0-1 0 0,0 0 0 0 0,9-14 0 0 0,-15 20-1729 0 0,0-7 415 0 0,0 7-982 0 0,-1 1 0 0 0,0-1 0 0 0,0 1 0 0 0,1-1 0 0 0,-1 1 0 0 0,0-1 0 0 0,0 1 0 0 0,0-1 0 0 0,1 1 0 0 0,-1-1 0 0 0,0 1 0 0 0,0-1 0 0 0,0 0 0 0 0,0 1 0 0 0,0-1 0 0 0,0 1 0 0 0,0-1 0 0 0,0 1 0 0 0,0-1 0 0 0,-1 1 0 0 0,1-1 0 0 0,0 0 0 0 0,0 1 0 0 0,0-1 0 0 0,-1 1 0 0 0,1-1 0 0 0,0 1 0 0 0,-1-1 0 0 0,1 1 0 0 0,0 0 0 0 0,-1-1 0 0 0,1 1 0 0 0,0-1 0 0 0,-1 1 0 0 0,1 0 0 0 0,-1-1 0 0 0,1 1 0 0 0,-1 0 0 0 0,1-1 0 0 0,-1 1 0 0 0,1 0 0 0 0,-1 0 0 0 0,1 0 0 0 0,-2-1 0 0 0,-6 0 96 0 0,-1 0-1 0 0,0 1 1 0 0,0 0-1 0 0,0 0 1 0 0,1 1-1 0 0,-1 0 1 0 0,0 0-1 0 0,0 1 1 0 0,1 0-1 0 0,-1 1 1 0 0,1 0-1 0 0,-14 7 1 0 0,-2 2 103 0 0,0 0 0 0 0,1 2 0 0 0,-21 17 0 0 0,32-22-159 0 0,1 0 1 0 0,1 0-1 0 0,0 1 0 0 0,0 0 1 0 0,1 1-1 0 0,0 0 0 0 0,1 1 1 0 0,0 0-1 0 0,1 0 0 0 0,-6 15 1 0 0,10-22-130 0 0,1 1 0 0 0,1-1 1 0 0,-1 1-1 0 0,1 0 0 0 0,0-1 0 0 0,0 1 0 0 0,1 0 1 0 0,-1 0-1 0 0,1 0 0 0 0,1-1 0 0 0,-1 1 1 0 0,1 0-1 0 0,0 0 0 0 0,0 0 0 0 0,1-1 1 0 0,0 1-1 0 0,0-1 0 0 0,0 1 0 0 0,0-1 1 0 0,1 0-1 0 0,0 0 0 0 0,0 0 0 0 0,1 0 0 0 0,-1 0 1 0 0,1-1-1 0 0,8 8 0 0 0,-2-3-477 0 0,2 0-1 0 0,-1-1 1 0 0,1 0 0 0 0,0 0-1 0 0,1-1 1 0 0,0-1-1 0 0,0-1 1 0 0,0 1 0 0 0,1-2-1 0 0,22 5 1 0 0,0-2-1863 0 0,0-2 1 0 0,0-2 0 0 0,37-1-1 0 0,-15-2-3505 0 0</inkml:trace>
</inkml:ink>
</file>

<file path=ppt/ink/ink5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31.9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660 361 1772 0 0,'28'-27'13395'0'0,"-9"-15"-7994"0"0,-17 33-5007 0 0,1 0-1 0 0,-1 1 1 0 0,-1-1 0 0 0,2-18 0 0 0,-3 25-383 0 0,-1 0 0 0 0,0 0 1 0 0,1 0-1 0 0,-1 0 0 0 0,0 0 0 0 0,0 0 1 0 0,0 0-1 0 0,0 0 0 0 0,-1 0 0 0 0,1 0 1 0 0,-1 0-1 0 0,1 1 0 0 0,-1-1 1 0 0,1 1-1 0 0,-1-1 0 0 0,0 1 0 0 0,1 0 1 0 0,-5-3-1 0 0,-35-16 24 0 0,14 13-37 0 0,-1 2 0 0 0,1 0 0 0 0,-1 2 0 0 0,0 1 0 0 0,0 1 0 0 0,0 2 0 0 0,-53 7-1 0 0,48-3-29 0 0,1 2-1 0 0,-1 2 0 0 0,2 0 0 0 0,0 3 0 0 0,0 0 0 0 0,-39 23 0 0 0,60-30-48 0 0,1 1-1 0 0,0 0 0 0 0,0 1 0 0 0,1 0 0 0 0,0 0 0 0 0,0 1 0 0 0,0 0 0 0 0,1 1 0 0 0,1-1 0 0 0,-1 1 1 0 0,-6 14-1 0 0,11-19 27 0 0,0 0-1 0 0,0 0 1 0 0,1 0 0 0 0,0 1 0 0 0,0-1 0 0 0,0 1 0 0 0,0-1 0 0 0,1 1 0 0 0,-1-1 0 0 0,1 1-1 0 0,1-1 1 0 0,-1 1 0 0 0,0-1 0 0 0,1 1 0 0 0,0-1 0 0 0,0 0 0 0 0,1 1 0 0 0,-1-1-1 0 0,1 0 1 0 0,0 0 0 0 0,0 0 0 0 0,0 0 0 0 0,0 0 0 0 0,1 0 0 0 0,-1 0 0 0 0,1-1-1 0 0,0 0 1 0 0,0 1 0 0 0,7 4 0 0 0,-5-3 3 0 0,0-1-1 0 0,0 0 1 0 0,1 0-1 0 0,-1-1 1 0 0,1 0-1 0 0,0 0 1 0 0,0 0-1 0 0,0 0 1 0 0,0-1-1 0 0,1 0 1 0 0,-1 0-1 0 0,0-1 1 0 0,1 0-1 0 0,10 1 1 0 0,-8-2 86 0 0,0-1 0 0 0,0 0 1 0 0,0 0-1 0 0,0-1 1 0 0,0 0-1 0 0,-1-1 0 0 0,1 0 1 0 0,-1 0-1 0 0,14-8 1 0 0,-1-1 281 0 0,-1-2 0 0 0,0 0 1 0 0,-1-2-1 0 0,-1 0 0 0 0,0-1 1 0 0,29-36-1 0 0,4-11 995 0 0,-30 47-1311 0 0,-20 17-7 0 0,-1 0 0 0 0,1-1-1 0 0,-1 1 1 0 0,1 0 0 0 0,-1 0 0 0 0,1 0 0 0 0,-1 0 0 0 0,1 0 0 0 0,-1 0-1 0 0,1 0 1 0 0,-1 0 0 0 0,1 1 0 0 0,-1-1 0 0 0,1 0 0 0 0,-1 0 0 0 0,0 0-1 0 0,1 0 1 0 0,-1 1 0 0 0,1-1 0 0 0,-1 0 0 0 0,1 0 0 0 0,-1 1 0 0 0,0-1 0 0 0,1 0-1 0 0,-1 1 1 0 0,0-1 0 0 0,1 1 0 0 0,-1-1 0 0 0,0 0 0 0 0,1 1 0 0 0,-1-1-1 0 0,0 1 1 0 0,0-1 0 0 0,0 1 0 0 0,1-1 0 0 0,-1 0 0 0 0,0 1 0 0 0,0-1 0 0 0,0 1-1 0 0,8 17-551 0 0,-6-10 325 0 0,1 0-1 0 0,0 0 1 0 0,1 0 0 0 0,0 0 0 0 0,0-1-1 0 0,0 0 1 0 0,1 0 0 0 0,0 0 0 0 0,1 0-1 0 0,-1-1 1 0 0,1 0 0 0 0,1 0-1 0 0,-1 0 1 0 0,1-1 0 0 0,0 0 0 0 0,0-1-1 0 0,0 1 1 0 0,1-1 0 0 0,0-1 0 0 0,10 5-1 0 0,-6-5 230 0 0,-1-1 0 0 0,0 0-1 0 0,0 0 1 0 0,1-1 0 0 0,-1 0-1 0 0,1-1 1 0 0,-1-1 0 0 0,1 0-1 0 0,-1 0 1 0 0,0-1 0 0 0,1 0-1 0 0,-1-1 1 0 0,0-1 0 0 0,16-7-1 0 0,-4 0 460 0 0,0-2-1 0 0,0 0 0 0 0,-1-2 0 0 0,-1 0 1 0 0,-1-2-1 0 0,0 0 0 0 0,-1-1 1 0 0,-1-1-1 0 0,0-1 0 0 0,-2 0 0 0 0,0-1 1 0 0,-2-1-1 0 0,0-1 0 0 0,13-30 1 0 0,6-42 381 0 0,-32 94-970 0 0,9 38-1352 0 0,6 2 81 0 0,2 0-1 0 0,27 43 1 0 0,-28-54 803 0 0,-1 0-1 0 0,-2 1 1 0 0,0 0-1 0 0,-2 2 1 0 0,10 40-1 0 0,-21-67 573 0 0,0 0 1 0 0,-1 1-1 0 0,1-1 0 0 0,-1 1 0 0 0,0-1 0 0 0,-1 0 0 0 0,1 1 0 0 0,-1-1 0 0 0,0 0 0 0 0,0 1 0 0 0,0-1 0 0 0,0 0 0 0 0,-1 0 0 0 0,1 0 0 0 0,-1 0 0 0 0,0 0 0 0 0,-1 0 0 0 0,1 0 1 0 0,-1-1-1 0 0,1 1 0 0 0,-5 3 0 0 0,-4 3 717 0 0,0 0 1 0 0,-1-2 0 0 0,0 1 0 0 0,-24 12 0 0 0,29-17 1255 0 0,14-14-1589 0 0,2 5-309 0 0,0 0-1 0 0,0 1 1 0 0,1 0 0 0 0,0 0-1 0 0,0 1 1 0 0,11-2 0 0 0,15-5 57 0 0,112-37 344 0 0,106-37 534 0 0,-175 54-2 0 0,85-46 1 0 0,-138 63-464 0 0,-2-1 1 0 0,0-2-1 0 0,30-23 1 0 0,-48 34-461 0 0,-1 0 1 0 0,1 0-1 0 0,-1-1 0 0 0,0 1 1 0 0,0-1-1 0 0,-1 0 0 0 0,0 0 1 0 0,0-1-1 0 0,0 0 0 0 0,-1 1 1 0 0,0-1-1 0 0,0 0 0 0 0,0 0 1 0 0,-1-1-1 0 0,0 1 0 0 0,-1 0 0 0 0,2-13 1 0 0,-3 17-60 0 0,0-1-1 0 0,-1 0 1 0 0,1 1 0 0 0,-1-1-1 0 0,0 1 1 0 0,1-1 0 0 0,-1 1-1 0 0,-1-1 1 0 0,1 1 0 0 0,0 0-1 0 0,-1-1 1 0 0,0 1 0 0 0,0 0-1 0 0,0 0 1 0 0,0 0 0 0 0,-5-4-1 0 0,3 3-12 0 0,0 1-1 0 0,-1 0 0 0 0,1-1 0 0 0,-1 2 0 0 0,0-1 1 0 0,0 0-1 0 0,0 1 0 0 0,0 0 0 0 0,0 0 0 0 0,-6-1 1 0 0,-2 1-22 0 0,1 0 1 0 0,0 1 0 0 0,0 0-1 0 0,-1 0 1 0 0,1 2 0 0 0,0-1-1 0 0,-1 2 1 0 0,1 0-1 0 0,-14 3 1 0 0,18-3-47 0 0,0 1 0 0 0,-1 0 0 0 0,1 0 1 0 0,0 1-1 0 0,0 0 0 0 0,1 1 0 0 0,-1-1 0 0 0,1 1 0 0 0,0 1 0 0 0,0-1 0 0 0,0 1 1 0 0,1 1-1 0 0,0-1 0 0 0,1 1 0 0 0,-1 0 0 0 0,1 0 0 0 0,0 1 0 0 0,1-1 0 0 0,0 1 1 0 0,0 0-1 0 0,1 0 0 0 0,0 1 0 0 0,0-1 0 0 0,1 1 0 0 0,0-1 0 0 0,0 1 0 0 0,1 0 1 0 0,0-1-1 0 0,1 1 0 0 0,0 0 0 0 0,0 0 0 0 0,1 0 0 0 0,0 0 0 0 0,1-1 0 0 0,2 10 0 0 0,1-1-78 0 0,0-1 0 0 0,1 0 0 0 0,1 0 0 0 0,0-1 0 0 0,1 0 0 0 0,1 0 0 0 0,0-1-1 0 0,1 0 1 0 0,1-1 0 0 0,0 0 0 0 0,1-1 0 0 0,0 0 0 0 0,1 0 0 0 0,0-2 0 0 0,0 0-1 0 0,19 10 1 0 0,-15-10-597 0 0,1-1 0 0 0,1 0 0 0 0,-1-2 0 0 0,1 0 0 0 0,32 6 0 0 0,-30-9-760 0 0,0-1 0 0 0,0-1 0 0 0,0-1 0 0 0,0-1 0 0 0,30-3 0 0 0,-5-3-2994 0 0</inkml:trace>
</inkml:ink>
</file>

<file path=ppt/ink/ink5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32.3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639 112 1460 0 0,'6'-16'6559'0'0,"-7"13"-6039"0"0,1 0 0 0 0,-1 1 0 0 0,0-1-1 0 0,0 1 1 0 0,0-1 0 0 0,0 0 0 0 0,0 1 0 0 0,-1 0-1 0 0,1-1 1 0 0,-1 1 0 0 0,1 0 0 0 0,-1 0-1 0 0,-4-4 1 0 0,1 1 77 0 0,-1 1 0 0 0,1 0-1 0 0,-1 0 1 0 0,0 1 0 0 0,-9-5-1 0 0,0 2-183 0 0,1 1 0 0 0,-2 0-1 0 0,1 1 1 0 0,-22-3 0 0 0,28 6-430 0 0,-1 0 0 0 0,0 0 0 0 0,0 1 0 0 0,0 1 0 0 0,1 0 0 0 0,-1 0 0 0 0,0 1 0 0 0,1 0 0 0 0,-1 1 0 0 0,-14 5 0 0 0,21-6-112 0 0,0-1 0 0 0,-1 1 0 0 0,1 0 0 0 0,0 0 0 0 0,0 0 0 0 0,0 1 0 0 0,0-1 0 0 0,1 1 1 0 0,-1-1-1 0 0,1 1 0 0 0,-1 0 0 0 0,1 0 0 0 0,0 0 0 0 0,0 0 0 0 0,0 0 0 0 0,1 1 0 0 0,-1-1 0 0 0,1 1 0 0 0,0-1 0 0 0,0 1 1 0 0,0-1-1 0 0,0 1 0 0 0,0-1 0 0 0,1 1 0 0 0,0 0 0 0 0,0-1 0 0 0,0 1 0 0 0,0 0 0 0 0,0 0 0 0 0,1-1 0 0 0,1 5 1 0 0,4 15-318 0 0,2 0 1 0 0,0 0 0 0 0,2 0 0 0 0,1-1 0 0 0,0-1 0 0 0,18 25 0 0 0,-15-24 411 0 0,0 1 0 0 0,-2 1 1 0 0,0 0-1 0 0,15 47 1 0 0,-26-67 97 0 0,0-1 1 0 0,0 0 0 0 0,-1 1-1 0 0,1-1 1 0 0,-1 1 0 0 0,0-1-1 0 0,0 0 1 0 0,0 1-1 0 0,0-1 1 0 0,-1 1 0 0 0,0-1-1 0 0,1 0 1 0 0,-1 1-1 0 0,0-1 1 0 0,-1 0 0 0 0,1 0-1 0 0,0 0 1 0 0,-4 5-1 0 0,2-5 14 0 0,0 1 0 0 0,0-1 0 0 0,-1 0 0 0 0,1 1 0 0 0,-1-2 0 0 0,0 1-1 0 0,0 0 1 0 0,0-1 0 0 0,0 0 0 0 0,0 0 0 0 0,-9 3 0 0 0,-9 1 114 0 0,0-1 1 0 0,-1-1-1 0 0,1-1 0 0 0,-34-1 1 0 0,44-1-165 0 0,-29 1 28 0 0,6 1-293 0 0,1-2 1 0 0,-1-1 0 0 0,-66-10 0 0 0,91 6-704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1:43.9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704 121 948 0 0,'-8'-14'2483'0'0,"0"1"0"0"0,-1 0 0 0 0,-18-20 0 0 0,23 28-2130 0 0,-1 0-1 0 0,0 1 0 0 0,-1-1 0 0 0,1 1 1 0 0,0 1-1 0 0,-1-1 0 0 0,0 1 1 0 0,0 0-1 0 0,0 0 0 0 0,-12-3 0 0 0,12 5-265 0 0,1 0 0 0 0,-1 0 0 0 0,0 1 0 0 0,0 0-1 0 0,0 1 1 0 0,1-1 0 0 0,-1 1 0 0 0,0 0 0 0 0,1 0 0 0 0,-1 1-1 0 0,1 0 1 0 0,-1 0 0 0 0,1 0 0 0 0,-8 5 0 0 0,0 0 54 0 0,0 1 1 0 0,0 1-1 0 0,1 0 0 0 0,-12 12 1 0 0,5-2-55 0 0,2 1 1 0 0,0 1-1 0 0,1 0 0 0 0,1 1 1 0 0,1 1-1 0 0,1 0 0 0 0,1 1 1 0 0,1 0-1 0 0,2 1 0 0 0,0 0 1 0 0,1 1-1 0 0,-7 46 0 0 0,6-5-207 0 0,3 0-1 0 0,2 0 0 0 0,12 127 1 0 0,-6-165-166 0 0,7 162-1381 0 0,-9-167 581 0 0,-2 0-1 0 0,0-1 1 0 0,-2 1 0 0 0,0-1 0 0 0,-15 44-1 0 0,12-51-1731 0 0</inkml:trace>
  <inkml:trace contextRef="#ctx0" brushRef="#br0" timeOffset="1">6 1032 2904 0 0,'-2'-7'718'0'0,"1"1"-1"0"0,0-1 0 0 0,0 1 1 0 0,1-1-1 0 0,0 0 0 0 0,0 1 1 0 0,1-1-1 0 0,-1 1 0 0 0,1-1 0 0 0,1 1 1 0 0,-1-1-1 0 0,1 1 0 0 0,1 0 1 0 0,-1-1-1 0 0,5-6 0 0 0,-2 4-382 0 0,2 0-1 0 0,0 0 0 0 0,0 1 1 0 0,0-1-1 0 0,1 2 0 0 0,0-1 1 0 0,0 1-1 0 0,14-8 0 0 0,2 0-355 0 0,1 1-1 0 0,0 1 1 0 0,1 1-1 0 0,0 2 1 0 0,1 0-1 0 0,29-5 1 0 0,57-9-2793 0 0,-2 8-3952 0 0,-73 10 1510 0 0</inkml:trace>
</inkml:ink>
</file>

<file path=ppt/ink/ink5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19:32.6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 2956 0 0,'58'-2'29581'0'0,"-52"1"-30206"0"0,-4 1 1157 0 0,8-1-981 0 0</inkml:trace>
</inkml:ink>
</file>

<file path=ppt/ink/ink5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0:15.2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144 0 16 0 0,'-117'59'3814'0'0,"115"-58"-3890"0"0,-12 9-1545 0 0,3-4 920 0 0</inkml:trace>
</inkml:ink>
</file>

<file path=ppt/ink/ink5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0:15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100 130 976 0 0,'0'0'844'0'0,"31"-22"6625"0"0,-1-9-4752 0 0,-23 23-2698 0 0,1 1-1 0 0,-1 0 1 0 0,13-9-1 0 0,-18 15-26 0 0,24-19 438 0 0,8 3 1914 0 0,-52 26-1791 0 0,8-2-360 0 0,0 0 0 0 0,0 0 0 0 0,0 1-1 0 0,1 0 1 0 0,0 1 0 0 0,-10 13 0 0 0,0 2 232 0 0,-22 36 0 0 0,25-32-240 0 0,0 1 0 0 0,3 0 1 0 0,0 1-1 0 0,2 0 0 0 0,1 1 0 0 0,1 0 0 0 0,2 1 0 0 0,1-1 1 0 0,2 1-1 0 0,1 1 0 0 0,1 41 0 0 0,3-49-183 0 0,1 1-1 0 0,2-1 0 0 0,0 0 1 0 0,2-1-1 0 0,0 1 0 0 0,2-1 1 0 0,0 0-1 0 0,2-1 0 0 0,1 0 1 0 0,0 0-1 0 0,2-1 0 0 0,1-1 0 0 0,0 0 1 0 0,34 36-1 0 0,-40-49-494 0 0,0 0-1 0 0,1 0 0 0 0,0-1 1 0 0,0-1-1 0 0,19 11 0 0 0,-21-14-722 0 0,-1 0 0 0 0,1 0-1 0 0,0-1 1 0 0,0 0-1 0 0,0 0 1 0 0,9 0 0 0 0,0 0-4745 0 0</inkml:trace>
</inkml:ink>
</file>

<file path=ppt/ink/ink5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0:16.8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446 550 2228 0 0,'16'-2'15439'0'0,"-15"1"-15448"0"0,-12-34 44 0 0,7 32-45 0 0,0-1 1 0 0,0 1 0 0 0,-1 0-1 0 0,0 0 1 0 0,1 1-1 0 0,-1 0 1 0 0,0-1-1 0 0,0 1 1 0 0,-1 1-1 0 0,1-1 1 0 0,0 1-1 0 0,0 0 1 0 0,-1 0-1 0 0,1 1 1 0 0,-1 0-1 0 0,1 0 1 0 0,0 0-1 0 0,-1 0 1 0 0,-9 3-1 0 0,-6 0-10 0 0,-1 2-1 0 0,1 0 1 0 0,-34 14-1 0 0,32-10 32 0 0,1 1 0 0 0,1 1-1 0 0,0 1 1 0 0,-26 19 0 0 0,40-26-13 0 0,-1 1 0 0 0,1 0 0 0 0,0 0-1 0 0,1 1 1 0 0,0 0 0 0 0,0 0 0 0 0,0 1 0 0 0,1-1 0 0 0,0 1 0 0 0,0 1-1 0 0,1-1 1 0 0,0 1 0 0 0,0-1 0 0 0,-2 11 0 0 0,5-16 11 0 0,1 1 0 0 0,-1 0 0 0 0,1 0 0 0 0,-1 0 0 0 0,1-1-1 0 0,0 1 1 0 0,1 0 0 0 0,-1 0 0 0 0,1 0 0 0 0,-1-1 0 0 0,1 1 0 0 0,0 0 0 0 0,1-1 0 0 0,-1 1 0 0 0,1 0 0 0 0,-1-1 0 0 0,1 0-1 0 0,4 6 1 0 0,-2-5-24 0 0,-1 0-1 0 0,2 0 0 0 0,-1 0 1 0 0,0-1-1 0 0,1 1 1 0 0,-1-1-1 0 0,1-1 0 0 0,0 1 1 0 0,0 0-1 0 0,0-1 0 0 0,10 3 1 0 0,-4-2-53 0 0,0-1 0 0 0,0 0 0 0 0,0 0 0 0 0,0-1 0 0 0,0 0 0 0 0,0-1 0 0 0,1-1 0 0 0,-1 0 0 0 0,0 0 0 0 0,0-1 0 0 0,0 0 0 0 0,14-5 1 0 0,-12 1 56 0 0,-2-1 1 0 0,1 0 0 0 0,-1 0 0 0 0,0-1 0 0 0,-1-1-1 0 0,1 0 1 0 0,-2 0 0 0 0,1-1 0 0 0,-2 0 0 0 0,1 0 0 0 0,-1-1-1 0 0,13-24 1 0 0,3-11-10 0 0,-3-1 0 0 0,17-51 0 0 0,-21 52 13 0 0,110-377 3768 0 0,-120 401-3708 0 0,-6 20-60 0 0,-2 7 5 0 0,0-1 1 0 0,0 0-1 0 0,0 0 1 0 0,-1 0-1 0 0,1 0 1 0 0,-4 5 0 0 0,-4 14 5 0 0,-8 44 29 0 0,4 1 0 0 0,2 0 0 0 0,3 1 0 0 0,4 0 0 0 0,2 0 0 0 0,14 127 1 0 0,-7-167-13 0 0,16 58 1 0 0,-17-76 16 0 0,0 0 0 0 0,1 0 0 0 0,0 0 0 0 0,0-1 0 0 0,1 0 0 0 0,1 0 0 0 0,12 15 0 0 0,-17-24-34 0 0,-1 0-1 0 0,1 0 1 0 0,-1 0 0 0 0,1 0 0 0 0,-1 0 0 0 0,1-1-1 0 0,-1 1 1 0 0,1-1 0 0 0,0 1 0 0 0,-1-1 0 0 0,1 0-1 0 0,0 1 1 0 0,-1-1 0 0 0,1 0 0 0 0,0 0 0 0 0,-1 0-1 0 0,1 0 1 0 0,0-1 0 0 0,-1 1 0 0 0,1 0 0 0 0,3-2-1 0 0,0 1-13 0 0,0-1 1 0 0,1 0-1 0 0,-1 0 0 0 0,0 0 0 0 0,6-5 0 0 0,2-3-18 0 0,0 0-1 0 0,-1-1 1 0 0,0-1 0 0 0,-1 0 0 0 0,0 0-1 0 0,17-27 1 0 0,46-92-70 0 0,-24 38 532 0 0,-50 93-433 0 0,10-18-61 0 0,-9 11 17 0 0,-6 8 27 0 0,3 3 25 0 0,-1-1 0 0 0,1 0 0 0 0,1 1-1 0 0,-1-1 1 0 0,0 1 0 0 0,1 0 0 0 0,0 0 0 0 0,0-1 0 0 0,0 1 0 0 0,0 0 0 0 0,1 0 0 0 0,-1 0-1 0 0,1 4 1 0 0,-1 2 2 0 0,-2 6-459 0 0,1 1 1 0 0,1-1-1 0 0,1 0 1 0 0,0 1 0 0 0,1-1-1 0 0,1 1 1 0 0,0-1 0 0 0,1 0-1 0 0,1 0 1 0 0,1 0-1 0 0,0-1 1 0 0,1 1 0 0 0,0-1-1 0 0,15 23 1 0 0,-20-36 28 0 0,1 1 1 0 0,0-1 0 0 0,0 0-1 0 0,0 0 1 0 0,0 0-1 0 0,0 0 1 0 0,0 0-1 0 0,0 0 1 0 0,1-1-1 0 0,-1 1 1 0 0,1-1-1 0 0,-1 0 1 0 0,1 1-1 0 0,0-1 1 0 0,-1 0-1 0 0,1-1 1 0 0,0 1-1 0 0,0 0 1 0 0,3-1 0 0 0,6-3-2999 0 0</inkml:trace>
</inkml:ink>
</file>

<file path=ppt/ink/ink5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0:17.2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98 147 644 0 0,'-4'-21'2696'0'0,"-2"2"-624"0"0,0 3-427 0 0,-1 2-297 0 0,1 0-284 0 0,-2 2-256 0 0,-2 2-168 0 0,3-1-116 0 0,-1 4-116 0 0,-2 0-216 0 0,-3-5-572 0 0,1 8-1748 0 0</inkml:trace>
</inkml:ink>
</file>

<file path=ppt/ink/ink5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0:17.6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412 19 1348 0 0,'0'0'9456'0'0,"-3"0"-8440"0"0,-32-7 4136 0 0,28 4-4742 0 0,-1 1 1 0 0,0 0-1 0 0,1 1 0 0 0,-16-2 0 0 0,6 3-149 0 0,-10 0 240 0 0,-49 5 1 0 0,70-4-463 0 0,-1 0 1 0 0,1 0-1 0 0,-1 1 0 0 0,1 0 0 0 0,0 0 0 0 0,-1 0 0 0 0,1 1 0 0 0,0 0 1 0 0,1 0-1 0 0,-1 0 0 0 0,1 1 0 0 0,-1 0 0 0 0,-6 6 0 0 0,11-7-60 0 0,-1-1-1 0 0,1 0 1 0 0,0 1 0 0 0,0-1-1 0 0,0 0 1 0 0,1 1 0 0 0,-1 0-1 0 0,1-1 1 0 0,-1 1-1 0 0,1-1 1 0 0,0 1 0 0 0,0-1-1 0 0,0 1 1 0 0,0 0-1 0 0,0-1 1 0 0,1 1 0 0 0,-1-1-1 0 0,1 1 1 0 0,0-1 0 0 0,0 1-1 0 0,0-1 1 0 0,0 0-1 0 0,1 3 1 0 0,4 7-268 0 0,-1-1 0 0 0,2 1 0 0 0,9 12 0 0 0,-3-6-57 0 0,2 1-37 0 0,0 1 0 0 0,-2 1-1 0 0,0 0 1 0 0,-2 0 0 0 0,11 29-1 0 0,-20-44 385 0 0,0 0-1 0 0,0-1 1 0 0,-1 1-1 0 0,0 0 1 0 0,-1 0-1 0 0,1 0 0 0 0,-1-1 1 0 0,0 1-1 0 0,0 0 1 0 0,-1 0-1 0 0,0 0 1 0 0,0 0-1 0 0,0-1 1 0 0,-1 1-1 0 0,0 0 0 0 0,0-1 1 0 0,0 1-1 0 0,-1-1 1 0 0,1 0-1 0 0,-1 0 1 0 0,-1 0-1 0 0,1 0 1 0 0,-1-1-1 0 0,0 1 1 0 0,0-1-1 0 0,0 0 0 0 0,-7 6 1 0 0,1-2 137 0 0,-1 0 1 0 0,0-1-1 0 0,0 0 1 0 0,-1 0-1 0 0,1-1 1 0 0,-1-1-1 0 0,-1 0 1 0 0,-22 6-1 0 0,26-10-632 0 0,1 1-1 0 0,-1-1 0 0 0,1-1 0 0 0,-16 0 0 0 0,23 0 309 0 0,0 0 0 0 0,0 0 0 0 0,0-1-1 0 0,0 1 1 0 0,0 0 0 0 0,0-1 0 0 0,0 1 0 0 0,1 0 0 0 0,-1-1 0 0 0,0 1 0 0 0,0-1 0 0 0,0 0 0 0 0,1 1 0 0 0,-1-1 0 0 0,-1-1 0 0 0</inkml:trace>
  <inkml:trace contextRef="#ctx0" brushRef="#br0" timeOffset="1">579 302 2504 0 0,'1'0'3393'0'0,"11"4"910"0"0,19 5 2494 0 0,5-6-3315 0 0,43-5-2185 0 0,-29 0-1132 0 0,69-1-3353 0 0,-40-1-5884 0 0,-50 2 1795 0 0</inkml:trace>
</inkml:ink>
</file>

<file path=ppt/ink/ink5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0:18.1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513 226 2044 0 0,'-12'5'9862'0'0,"11"-6"-9793"0"0,1 1 0 0 0,-1-1 0 0 0,0 0 0 0 0,1 0 0 0 0,-1 1 0 0 0,1-1 0 0 0,-1 0 0 0 0,1 0 0 0 0,-1 0 0 0 0,1 0 0 0 0,-1 1 0 0 0,1-1 1 0 0,0 0-1 0 0,0 0 0 0 0,-1 0 0 0 0,1 0 0 0 0,0 0 0 0 0,0 0 0 0 0,0 0 0 0 0,0 0 0 0 0,0 0 0 0 0,0 0 0 0 0,1-1 0 0 0,4-35 455 0 0,-1 6 1373 0 0,-4 26-1681 0 0,0 0 0 0 0,-1-1 0 0 0,1 1 0 0 0,-1 0 0 0 0,0 0 0 0 0,0 0 0 0 0,-1 0 0 0 0,0 0 0 0 0,0 1 0 0 0,0-1 0 0 0,0 0 0 0 0,-1 1 0 0 0,1 0 0 0 0,-1-1 0 0 0,0 1-1 0 0,-5-5 1 0 0,2 4-119 0 0,0 0 0 0 0,0 1 0 0 0,0-1 0 0 0,-1 1 0 0 0,1 0 0 0 0,-1 1 0 0 0,0-1 0 0 0,0 1 0 0 0,0 1-1 0 0,-9-3 1 0 0,1 2-80 0 0,-1 0-1 0 0,1 1 0 0 0,-1 0 1 0 0,0 2-1 0 0,0-1 0 0 0,1 2 0 0 0,-1 0 1 0 0,0 1-1 0 0,1 1 0 0 0,-21 6 1 0 0,22-4-3 0 0,-1 0 0 0 0,1 1 1 0 0,1 1-1 0 0,-1 0 1 0 0,1 1-1 0 0,1 1 0 0 0,-1 0 1 0 0,2 0-1 0 0,-1 1 1 0 0,-12 14-1 0 0,20-19-69 0 0,0 0 0 0 0,0 1 0 0 0,0-1 0 0 0,0 1 0 0 0,1 0 0 0 0,0 0 1 0 0,0 0-1 0 0,0 0 0 0 0,1 1 0 0 0,0-1 0 0 0,1 1 0 0 0,-1 0 0 0 0,1-1 0 0 0,0 1 0 0 0,1 0 0 0 0,0 0 0 0 0,0-1 0 0 0,0 1 1 0 0,1 0-1 0 0,0 0 0 0 0,0-1 0 0 0,0 1 0 0 0,1-1 0 0 0,0 1 0 0 0,4 6 0 0 0,-3-4-39 0 0,2 0-1 0 0,-1 0 1 0 0,1 0 0 0 0,0-1-1 0 0,1 0 1 0 0,0 0-1 0 0,1 0 1 0 0,-1-1 0 0 0,1 0-1 0 0,1 0 1 0 0,-1 0-1 0 0,1-1 1 0 0,0-1 0 0 0,1 1-1 0 0,-1-1 1 0 0,1 0 0 0 0,0-1-1 0 0,0 0 1 0 0,1-1-1 0 0,12 4 1 0 0,-17-7 177 0 0,0 1 0 0 0,0-1 0 0 0,0 0 0 0 0,0 0 1 0 0,0 0-1 0 0,0-1 0 0 0,0 0 0 0 0,-1 0 0 0 0,1 0 0 0 0,0 0 0 0 0,0-1 0 0 0,-1 0 0 0 0,1 0 1 0 0,-1 0-1 0 0,0-1 0 0 0,1 1 0 0 0,-1-1 0 0 0,0 0 0 0 0,0 0 0 0 0,-1 0 0 0 0,1-1 0 0 0,-1 1 0 0 0,4-5 1 0 0,6-9 424 0 0,0-1 0 0 0,-2 0 0 0 0,18-36 0 0 0,-20 36-94 0 0,0 1-39 0 0,-5 7-250 0 0,1 1-1 0 0,1 0 1 0 0,8-12-1 0 0,-13 19-80 0 0,19 18-64 0 0,-7 17-170 0 0,-1-1-564 0 0,1-1 1 0 0,22 37-1 0 0,-29-58-144 0 0,1-1 0 0 0,0 0 0 0 0,0 0 0 0 0,10 9 1 0 0,-11-13-174 0 0,-1 0 0 0 0,1-1 0 0 0,0 0 0 0 0,0 0 0 0 0,1 0 0 0 0,-1-1 0 0 0,11 4 0 0 0,1-2-4004 0 0</inkml:trace>
</inkml:ink>
</file>

<file path=ppt/ink/ink5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0:19.0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269 907 1992 0 0,'10'-10'3659'0'0,"22"-19"1991"0"0,-25 22-5412 0 0,0-1 0 0 0,0 0-1 0 0,-1 0 1 0 0,8-14 0 0 0,-8 12 258 0 0,-1 0 1 0 0,0-1-1 0 0,0 0 1 0 0,-1 0-1 0 0,0 0 1 0 0,2-13-1 0 0,-6 22-428 0 0,1-1 0 0 0,-1 0 0 0 0,0 1 0 0 0,0-1 0 0 0,0 0 0 0 0,0 1 0 0 0,0-1 0 0 0,-1 0 0 0 0,1 1 0 0 0,-1-1 0 0 0,0 0 0 0 0,0 1 0 0 0,0-1 0 0 0,0 1 0 0 0,0-1 0 0 0,0 1 0 0 0,-1 0 0 0 0,1 0 0 0 0,-1-1 0 0 0,1 1 0 0 0,-1 0 0 0 0,0 0 0 0 0,0 1 0 0 0,0-1 0 0 0,0 0 0 0 0,0 1 0 0 0,-1-1 0 0 0,1 1 0 0 0,0-1 0 0 0,-1 1 0 0 0,1 0 0 0 0,-1 0 0 0 0,-4-1 0 0 0,-3-1-37 0 0,-1 1 0 0 0,0 0 0 0 0,0 1 0 0 0,0 0 0 0 0,0 1 0 0 0,0 0 0 0 0,0 0 0 0 0,0 1 0 0 0,0 1 0 0 0,-15 3 0 0 0,6 1-7 0 0,0 0 1 0 0,1 1-1 0 0,0 0 0 0 0,-30 18 1 0 0,43-21-33 0 0,1-1 0 0 0,-1 1 0 0 0,1 1 0 0 0,0-1 0 0 0,0 0 0 0 0,0 1 0 0 0,0 0 0 0 0,1 0 0 0 0,0 1 1 0 0,0-1-1 0 0,1 1 0 0 0,-1 0 0 0 0,1 0 0 0 0,0 0 0 0 0,1 0 0 0 0,0 1 0 0 0,-3 8 0 0 0,5-11-30 0 0,-1 0 1 0 0,1 1-1 0 0,0-1 0 0 0,0 0 1 0 0,0 1-1 0 0,1-1 0 0 0,-1 1 0 0 0,1-1 1 0 0,0 0-1 0 0,0 0 0 0 0,1 0 1 0 0,-1 1-1 0 0,1-1 0 0 0,0 0 0 0 0,0-1 1 0 0,0 1-1 0 0,1 0 0 0 0,-1-1 0 0 0,1 1 1 0 0,0-1-1 0 0,0 0 0 0 0,0 0 1 0 0,1 0-1 0 0,-1 0 0 0 0,1-1 0 0 0,-1 1 1 0 0,6 2-1 0 0,-4-2 68 0 0,0 0 1 0 0,0-1 0 0 0,1 0-1 0 0,-1 0 1 0 0,1 0-1 0 0,-1 0 1 0 0,1-1-1 0 0,-1 0 1 0 0,1 0-1 0 0,0-1 1 0 0,0 1-1 0 0,-1-1 1 0 0,1-1 0 0 0,0 1-1 0 0,-1-1 1 0 0,1 0-1 0 0,0 0 1 0 0,-1 0-1 0 0,1-1 1 0 0,-1 0-1 0 0,1 0 1 0 0,-1-1 0 0 0,0 1-1 0 0,0-1 1 0 0,0 0-1 0 0,0-1 1 0 0,-1 1-1 0 0,8-7 1 0 0,3-5 221 0 0,-1 1-1 0 0,-1-2 1 0 0,0 0 0 0 0,-1 0 0 0 0,0-1-1 0 0,16-33 1 0 0,26-72 722 0 0,70-231 0 0 0,-70 111 2271 0 0,-48 213-3061 0 0,-7 29-184 0 0,1 0 1 0 0,0 1-1 0 0,0-1 1 0 0,0 0-1 0 0,-1 0 1 0 0,1 0-1 0 0,0 0 1 0 0,0 0-1 0 0,0 0 1 0 0,-1 0-1 0 0,1 0 1 0 0,0 0-1 0 0,0 0 1 0 0,0 0-1 0 0,-1 0 1 0 0,1 0-1 0 0,0 0 1 0 0,0 0-1 0 0,0 0 1 0 0,-1 0-1 0 0,1 0 1 0 0,0 0-1 0 0,0-1 1 0 0,0 1-1 0 0,0 0 1 0 0,-1 0-1 0 0,1 0 1 0 0,0 0-1 0 0,0 0 1 0 0,0 0-1 0 0,0 0 0 0 0,-1-1 1 0 0,1 1-1 0 0,0 0 1 0 0,0 0-1 0 0,0 0 1 0 0,0 0-1 0 0,0-1 1 0 0,0 1-1 0 0,0 0 1 0 0,0 0-1 0 0,0 0 1 0 0,-1-1-1 0 0,1 1 1 0 0,0 0-1 0 0,0 0 1 0 0,0 0-1 0 0,0-1 1 0 0,-12 19 32 0 0,6-2-13 0 0,1 0 0 0 0,0 1 0 0 0,1 0 0 0 0,-2 26 0 0 0,-2 73-394 0 0,8-100 245 0 0,-2 65-368 0 0,5 0-1 0 0,3 0 1 0 0,3-1 0 0 0,4 0 0 0 0,3-1 0 0 0,38 110 0 0 0,-53-186 535 0 0,-1-1 1 0 0,1 0-1 0 0,0 0 1 0 0,0 1-1 0 0,0-1 0 0 0,0 0 1 0 0,0 0-1 0 0,1 0 1 0 0,-1 0-1 0 0,1 0 1 0 0,-1 0-1 0 0,1-1 0 0 0,0 1 1 0 0,-1 0-1 0 0,1-1 1 0 0,0 1-1 0 0,0-1 0 0 0,0 0 1 0 0,0 0-1 0 0,1 1 1 0 0,-1-1-1 0 0,2 0 1 0 0,-1-1 10 0 0,1 1 0 0 0,-1-1 1 0 0,0-1-1 0 0,0 1 1 0 0,0 0-1 0 0,0-1 0 0 0,0 0 1 0 0,0 0-1 0 0,0 1 1 0 0,0-2-1 0 0,0 1 0 0 0,-1 0 1 0 0,1-1-1 0 0,0 1 1 0 0,-1-1-1 0 0,1 0 0 0 0,3-3 1 0 0,9-7 321 0 0,-2 0 0 0 0,1-2 0 0 0,-1 1 0 0 0,-1-1 0 0 0,18-28-1 0 0,38-83 1384 0 0,-27 46-1287 0 0,-40 78-601 0 0,0 1-116 0 0,0 1 181 0 0,0-1 0 0 0,0 1 0 0 0,0 0 0 0 0,0 0 0 0 0,0 0 0 0 0,0 0 0 0 0,0 0 0 0 0,0 0 0 0 0,0 0 0 0 0,0 0 0 0 0,0 1 0 0 0,4 19-752 0 0,-2 0-1 0 0,1 32 1 0 0,0-9-83 0 0,2 8 396 0 0,3 0 0 0 0,20 66 0 0 0,-29-117 567 0 0,1 0-1 0 0,-1 0 0 0 0,0 0 0 0 0,1 0 0 0 0,-1 0 0 0 0,1 0 0 0 0,0 0 1 0 0,-1 0-1 0 0,1 0 0 0 0,0 0 0 0 0,-1 0 0 0 0,1 0 0 0 0,0 0 1 0 0,0 0-1 0 0,0-1 0 0 0,0 1 0 0 0,0 0 0 0 0,0-1 0 0 0,0 1 1 0 0,0-1-1 0 0,0 1 0 0 0,0-1 0 0 0,0 1 0 0 0,0-1 0 0 0,0 0 1 0 0,0 0-1 0 0,1 1 0 0 0,-1-1 0 0 0,0 0 0 0 0,0 0 0 0 0,0 0 1 0 0,0 0-1 0 0,1 0 0 0 0,-1 0 0 0 0,0-1 0 0 0,0 1 0 0 0,0 0 1 0 0,0-1-1 0 0,0 1 0 0 0,0-1 0 0 0,0 1 0 0 0,0-1 0 0 0,0 1 1 0 0,0-1-1 0 0,0 1 0 0 0,1-2 0 0 0,6-3 128 0 0,0 0 0 0 0,-1-1 0 0 0,1 0 0 0 0,8-9 0 0 0,22-29 228 0 0,65-94 1 0 0,-47 60-1842 0 0,3 5-3520 0 0</inkml:trace>
</inkml:ink>
</file>

<file path=ppt/ink/ink5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0:19.4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25 1976 0 0,'-13'-14'16662'0'0,"11"3"-17002"0"0</inkml:trace>
</inkml:ink>
</file>

<file path=ppt/ink/ink5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0:19.8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468 105 4312 0 0,'-13'-23'3949'0'0,"0"1"1193"0"0,-15-36 1 0 0,27 56-4669 0 0,11 13 236 0 0,3 13-687 0 0,0 0 0 0 0,-2 0 0 0 0,0 1 0 0 0,-2 0 0 0 0,7 28 0 0 0,-9-30-75 0 0,17 53-219 0 0,-4 1 0 0 0,-3 0-1 0 0,-4 1 1 0 0,5 94-1 0 0,-17-135 361 0 0,-2 0-1 0 0,-1 0 1 0 0,-1 0-1 0 0,-2-1 1 0 0,-2 0-1 0 0,-1 0 1 0 0,-2 0-1 0 0,-2-1 1 0 0,-1 0-1 0 0,-1-2 1 0 0,-24 42-1 0 0,18-44 398 0 0,-2 0 0 0 0,-1-2 1 0 0,-1 0-1 0 0,-1-2 0 0 0,-56 47 0 0 0,53-52-1077 0 0,-1-2 0 0 0,-38 21 0 0 0,41-28-2193 0 0,0-1 0 0 0,0-1 0 0 0,-30 8 1 0 0,26-11-4343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1:44.5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50 1156 0 0,'11'-7'8616'0'0,"8"0"-6484"0"0,25-5 1663 0 0,-41 12-3567 0 0,1 0-61 0 0,78-12-771 0 0,-25 0-6409 0 0</inkml:trace>
</inkml:ink>
</file>

<file path=ppt/ink/ink5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0:21.3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1 246 952 0 0,'0'0'2522'0'0,"11"-19"3729"0"0,-8 9-5652 0 0,0-1 1 0 0,0 0-1 0 0,1 1 0 0 0,1 0 1 0 0,0 0-1 0 0,0 0 1 0 0,1 0-1 0 0,0 1 0 0 0,0 0 1 0 0,1 0-1 0 0,1 1 1 0 0,-1 0-1 0 0,1 0 0 0 0,13-10 1 0 0,-8 9-497 0 0,1 0 1 0 0,0 1 0 0 0,0 0 0 0 0,0 1-1 0 0,1 0 1 0 0,0 2 0 0 0,1 0 0 0 0,-1 0-1 0 0,27-3 1 0 0,-27 6-300 0 0,0 0 1 0 0,0 1-1 0 0,0 1 1 0 0,0 1-1 0 0,0 0 0 0 0,0 1 1 0 0,0 0-1 0 0,-1 1 0 0 0,1 1 1 0 0,19 8-1 0 0,-25-8 160 0 0,0 0 0 0 0,0 1 0 0 0,0 0 0 0 0,0 1 0 0 0,-1 0 0 0 0,0 0 0 0 0,0 1 0 0 0,-1 0 0 0 0,1 0 0 0 0,-2 1 0 0 0,1 0-1 0 0,-1 0 1 0 0,0 1 0 0 0,-1-1 0 0 0,8 18 0 0 0,-9-16 20 0 0,-1 0 0 0 0,0 1 0 0 0,-1 0 0 0 0,0 0 0 0 0,0 0 0 0 0,-2 0-1 0 0,1-1 1 0 0,-1 1 0 0 0,-1 0 0 0 0,0 0 0 0 0,0 0 0 0 0,-1 0 0 0 0,-1 0 0 0 0,1-1 0 0 0,-2 1 0 0 0,0-1-1 0 0,-6 14 1 0 0,-4 3 99 0 0,-1-1-1 0 0,-1 0 0 0 0,-1-1 1 0 0,-1-1-1 0 0,-22 23 0 0 0,24-31 228 0 0,0-1-1 0 0,-22 14 0 0 0,37-27-320 0 0,0-1-243 0 0,-2 6-665 0 0,25 1 37 0 0,-5-2 616 0 0,-1 0 0 0 0,1 0 0 0 0,-2 2 1 0 0,1 0-1 0 0,-1 0 0 0 0,0 2 0 0 0,-1 0 0 0 0,0 1 1 0 0,12 12-1 0 0,-14-9 269 0 0,-1 0 0 0 0,-1 0 0 0 0,0 1 0 0 0,-1 0 1 0 0,-1 1-1 0 0,-1 0 0 0 0,0 1 0 0 0,-1-1 0 0 0,0 1 0 0 0,-2 0 0 0 0,0 1 1 0 0,-1-1-1 0 0,0 1 0 0 0,-2-1 0 0 0,0 21 0 0 0,-1-25 256 0 0,0 0-1 0 0,-1 0 1 0 0,0-1-1 0 0,-2 1 1 0 0,1 0 0 0 0,-1 0-1 0 0,-1-1 1 0 0,0 0-1 0 0,-1 0 1 0 0,-1 0 0 0 0,1 0-1 0 0,-2-1 1 0 0,0 0-1 0 0,0 0 1 0 0,-1-1 0 0 0,0 0-1 0 0,-1 0 1 0 0,0-1-1 0 0,0 0 1 0 0,-1 0 0 0 0,-15 9-1 0 0,15-13-52 0 0,0 0 0 0 0,-1 0 0 0 0,0-2 0 0 0,0 1 0 0 0,0-1 0 0 0,0-1 0 0 0,0 0 0 0 0,0 0-1 0 0,-1-1 1 0 0,1-1 0 0 0,-1 1 0 0 0,1-2 0 0 0,-1 0 0 0 0,1 0 0 0 0,0-1 0 0 0,-17-5 0 0 0,9 1-482 0 0,0 0-1 0 0,1-1 1 0 0,-28-15 0 0 0,29 12-1049 0 0,0-1 0 0 0,1 0 0 0 0,-19-17 0 0 0,16 9-5820 0 0</inkml:trace>
</inkml:ink>
</file>

<file path=ppt/ink/ink5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0:21.6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20 6181 0 0,'-16'-20'14069'0'0</inkml:trace>
</inkml:ink>
</file>

<file path=ppt/ink/ink5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0:28.4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66 657 704 0 0,'62'-157'8713'0'0,"66"-164"2138"0"0,-86 213-8750 0 0,-41 105-2072 0 0,0 6 9 0 0,0 5-4 0 0,0 1-1 0 0,-1-1 1 0 0,0 0 0 0 0,0 0-1 0 0,-1 1 1 0 0,0-1 0 0 0,0 0-1 0 0,-1 0 1 0 0,0 0 0 0 0,-4 9-1 0 0,-4 22 133 0 0,-40 194 355 0 0,-2 9 183 0 0,7 14 567 0 0,-61 331 1349 0 0,81-444-376 0 0,25-141-1739 0 0,7-46 68 0 0,-2 26-515 0 0,48-241-93 0 0,41-180-184 0 0,23 1 91 0 0,33 10-232 0 0,-149 426 333 0 0,0-1 0 0 0,0 0 0 0 0,0 0 0 0 0,0 1 0 0 0,1-1 0 0 0,-1 1 0 0 0,1-1 0 0 0,-1 1 0 0 0,1-1-1 0 0,0 1 1 0 0,0 0 0 0 0,0 0 0 0 0,0 0 0 0 0,0 0 0 0 0,1 0 0 0 0,-1 1 0 0 0,0-1 0 0 0,1 1 0 0 0,3-2 0 0 0,-5 3 21 0 0,0 0 0 0 0,0 1 0 0 0,0-1 0 0 0,0 0 0 0 0,0 1 0 0 0,1-1 0 0 0,-1 1 0 0 0,0-1 0 0 0,0 1 0 0 0,0 0 0 0 0,0-1 0 0 0,0 1-1 0 0,-1 0 1 0 0,1 0 0 0 0,0-1 0 0 0,0 1 0 0 0,1 2 0 0 0,-1-1-9 0 0,8 8-2 0 0,-1 1 0 0 0,0 0 0 0 0,-1 0 0 0 0,0 1 0 0 0,-1 0 0 0 0,-1 0 0 0 0,1 0 0 0 0,-2 1 0 0 0,4 16 1 0 0,-3-14 6 0 0,36 133 57 0 0,27 183 1 0 0,-28-115 25 0 0,6-4-28 0 0,44 233 161 0 0,-73-371-1073 0 0,-4-27-4579 0 0</inkml:trace>
</inkml:ink>
</file>

<file path=ppt/ink/ink5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0:28.7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68 125 2484 0 0,'-24'-25'4609'0'0,"18"19"-3023"0"0,-1-1 1 0 0,1 1 0 0 0,0-1-1 0 0,1 0 1 0 0,-8-13 0 0 0,13 19-1501 0 0,0 0 0 0 0,0 1 0 0 0,0-1 0 0 0,0 0 1 0 0,0 1-1 0 0,0-1 0 0 0,0 0 0 0 0,0 0 0 0 0,0 1 0 0 0,0-1 0 0 0,0 0 0 0 0,1 1 1 0 0,-1-1-1 0 0,0 0 0 0 0,0 1 0 0 0,1-1 0 0 0,-1 0 0 0 0,0 1 0 0 0,1-1 0 0 0,-1 1 1 0 0,1-1-1 0 0,-1 1 0 0 0,1-1 0 0 0,-1 1 0 0 0,1-1 0 0 0,-1 1 0 0 0,1-1 1 0 0,-1 1-1 0 0,1-1 0 0 0,0 1 0 0 0,-1 0 0 0 0,2-1 0 0 0,22-9 740 0 0,2 4-657 0 0,0 2 0 0 0,1 1 0 0 0,-1 0 0 0 0,29 3 0 0 0,109 10-3349 0 0,-138-8 2380 0 0,127 16-8487 0 0,-120-13 3832 0 0</inkml:trace>
</inkml:ink>
</file>

<file path=ppt/ink/ink5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0:29.1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452 225 172 0 0,'0'0'2641'0'0,"16"-26"6912"0"0,-10 11-7983 0 0,12-38 2469 0 0,-17 49-3709 0 0,0 0 0 0 0,-1 0 0 0 0,1 0 0 0 0,-1 0 0 0 0,0 0 0 0 0,0 0 0 0 0,0 0 0 0 0,0 0 0 0 0,-1-1 0 0 0,1 2 0 0 0,-2-6 0 0 0,-1 5-193 0 0,1 0 1 0 0,-1 0-1 0 0,1 0 1 0 0,-1 0-1 0 0,0 0 1 0 0,-1 1-1 0 0,1-1 1 0 0,0 1 0 0 0,-1 0-1 0 0,0 0 1 0 0,0 0-1 0 0,0 1 1 0 0,0-1-1 0 0,0 1 1 0 0,-1 0-1 0 0,1 0 1 0 0,-5-1-1 0 0,-5-2 8 0 0,1 1-1 0 0,-1 1 1 0 0,0 0-1 0 0,-19-2 1 0 0,19 5-94 0 0,0 0 1 0 0,0 1-1 0 0,1 0 1 0 0,-1 1-1 0 0,1 1 1 0 0,-1 0-1 0 0,1 0 0 0 0,0 2 1 0 0,0-1-1 0 0,0 2 1 0 0,1 0-1 0 0,0 0 1 0 0,0 1-1 0 0,0 1 0 0 0,1 0 1 0 0,0 0-1 0 0,1 1 1 0 0,0 0-1 0 0,-17 22 1 0 0,19-22-38 0 0,0 1 0 0 0,1 0 0 0 0,1 0 1 0 0,-1 1-1 0 0,2 0 0 0 0,0 0 0 0 0,0 1 1 0 0,1-1-1 0 0,0 1 0 0 0,1 0 0 0 0,0 0 1 0 0,1 0-1 0 0,0 0 0 0 0,1 1 1 0 0,1-1-1 0 0,0 0 0 0 0,0 1 0 0 0,1-1 1 0 0,1 0-1 0 0,0 0 0 0 0,1 0 0 0 0,5 14 1 0 0,-1-9-205 0 0,1-1 1 0 0,0-1 0 0 0,2 0-1 0 0,0 0 1 0 0,0-1 0 0 0,1 0-1 0 0,1-1 1 0 0,0 0 0 0 0,1-1-1 0 0,1 0 1 0 0,0-1 0 0 0,0 0-1 0 0,1-1 1 0 0,21 10 0 0 0,-14-9-813 0 0,1 0 0 0 0,0-2 1 0 0,1 0-1 0 0,0-2 0 0 0,0-1 0 0 0,1-1 1 0 0,0 0-1 0 0,0-2 0 0 0,39 0 1 0 0,-53-4-174 0 0,0 0 0 0 0,0 0 0 0 0,-1-1 0 0 0,16-4 0 0 0,11-6-4179 0 0</inkml:trace>
</inkml:ink>
</file>

<file path=ppt/ink/ink5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0:29.4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17 370 3764 0 0,'23'-145'10913'0'0,"-13"-73"1188"0"0,-11 212-11896 0 0,-2 7-70 0 0,-5 17-16 0 0,-5 28-47 0 0,2 26-275 0 0,3 2-1 0 0,4-1 1 0 0,3 1 0 0 0,3-1-1 0 0,3 1 1 0 0,4-1 0 0 0,2 0-1 0 0,41 136 1 0 0,-41-171-281 0 0,2-1-1 0 0,1-1 1 0 0,2 0-1 0 0,1 0 1 0 0,24 35-1 0 0,-37-66-41 0 0,0 0 0 0 0,0 0 0 0 0,0-1 0 0 0,0 0 0 0 0,8 6-1 0 0,-11-9 232 0 0,1 0 0 0 0,-1-1 0 0 0,0 1 0 0 0,0 0 0 0 0,1-1 0 0 0,-1 1 0 0 0,0-1 0 0 0,1 1 0 0 0,-1-1 0 0 0,0 0 0 0 0,1 1 0 0 0,-1-1 0 0 0,3 0 0 0 0,-3 0-28 0 0,0-1 0 0 0,-1 1 0 0 0,1 0 0 0 0,0 0 0 0 0,0-1 0 0 0,0 1 0 0 0,0-1 0 0 0,-1 1 0 0 0,1-1 0 0 0,0 1 0 0 0,6-11-3876 0 0</inkml:trace>
</inkml:ink>
</file>

<file path=ppt/ink/ink5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0:29.8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115 189 940 0 0,'-99'-50'15118'0'0,"98"50"-15030"0"0,0-1 0 0 0,0 1 0 0 0,0-1 1 0 0,0 1-1 0 0,1-1 0 0 0,-1 1 0 0 0,0-1 0 0 0,0 1 0 0 0,0-1 0 0 0,1 0 0 0 0,-1 1 0 0 0,0-1 0 0 0,1 0 0 0 0,-1 0 1 0 0,1 1-1 0 0,-1-1 0 0 0,1 0 0 0 0,-1 0 0 0 0,1 0 0 0 0,-1 0 0 0 0,1 0 0 0 0,0 0 0 0 0,0 0 0 0 0,-1 0 0 0 0,1 0 1 0 0,0-1-1 0 0,1 0-33 0 0,-1 1 0 0 0,1-1 0 0 0,-1 1 1 0 0,1-1-1 0 0,0 1 0 0 0,0-1 0 0 0,-1 1 0 0 0,1 0 1 0 0,0-1-1 0 0,0 1 0 0 0,1 0 0 0 0,-1 0 1 0 0,0 0-1 0 0,2-2 0 0 0,6-2-104 0 0,-1-1-1 0 0,1 1 1 0 0,16-7-1 0 0,4 2-660 0 0,0 0 0 0 0,1 2 1 0 0,41-6-1 0 0,96-4-2972 0 0,-157 17 3437 0 0,230-6-4209 0 0,-185 7 4940 0 0,33 0 7627 0 0,-85 0-7847 0 0,-4 16 147 0 0,-1 0 1 0 0,0 0 0 0 0,-5 17-1 0 0,3-16-419 0 0,0-1 0 0 0,2 1 0 0 0,-1 18 0 0 0,4-15-234 0 0,0-1 1 0 0,1 0 0 0 0,2 0-1 0 0,0 0 1 0 0,8 23-1 0 0,-8-28-501 0 0,1-1 0 0 0,1 0-1 0 0,0 0 1 0 0,1-1 0 0 0,0 0 0 0 0,1 0-1 0 0,18 20 1 0 0,1-12-4192 0 0,-13-13 1295 0 0</inkml:trace>
</inkml:ink>
</file>

<file path=ppt/ink/ink5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0:30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 70 2812 0 0,'-15'-18'2701'0'0,"-1"6"-913"0"0,4 2-632 0 0,1 1-484 0 0,-3 2-420 0 0,3 2-340 0 0,1 0-52 0 0,-6 1-1044 0 0</inkml:trace>
  <inkml:trace contextRef="#ctx0" brushRef="#br0" timeOffset="1">272 227 1468 0 0,'34'20'17670'0'0,"-23"-11"-17269"0"0,-2 1 0 0 0,1 0 0 0 0,-2 0 0 0 0,1 1 0 0 0,-1 0 0 0 0,-1 1 0 0 0,9 17 0 0 0,18 26-128 0 0,9 5-208 0 0,2-1 0 0 0,83 81 0 0 0,-114-126-82 0 0,-8-8 114 0 0,-1 0 0 0 0,1-1-1 0 0,-1 0 1 0 0,2 0 0 0 0,-1 0-1 0 0,0-1 1 0 0,1 0 0 0 0,0 0-1 0 0,11 4 1 0 0,-15-8-46 0 0,0 1 1 0 0,0-1-1 0 0,-1 0 0 0 0,1 0 1 0 0,0 0-1 0 0,0-1 0 0 0,-1 1 0 0 0,1 0 1 0 0,0-1-1 0 0,-1 0 0 0 0,1 0 1 0 0,-1 0-1 0 0,1 0 0 0 0,-1 0 0 0 0,1 0 1 0 0,-1-1-1 0 0,0 1 0 0 0,1-1 1 0 0,-1 0-1 0 0,0 1 0 0 0,0-1 0 0 0,3-4 1 0 0,3-4 66 0 0,0 0 0 0 0,-1 0 1 0 0,9-16-1 0 0,31-69-1257 0 0,7-13-2147 0 0,-46 95 2105 0 0,0 0 0 0 0,1 1 0 0 0,0 0 0 0 0,1 1 0 0 0,20-18 0 0 0,-26 25 181 0 0,0 1-1 0 0,1 0 1 0 0,0 0 0 0 0,0 1 0 0 0,0-1-1 0 0,9-2 1 0 0,-1 1-3500 0 0</inkml:trace>
</inkml:ink>
</file>

<file path=ppt/ink/ink5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0:30.5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1 248 2212 0 0,'5'6'2107'0'0,"0"0"-1"0"0,1-1 1 0 0,0 0-1 0 0,0 0 1 0 0,0 0-1 0 0,10 5 1167 0 0,2-10-1511 0 0,-1-1-1457 0 0,1-2 0 0 0,-1 0-1 0 0,-1-1 1 0 0,1 0-1 0 0,0-1 1 0 0,16-9-1 0 0,3 1-711 0 0,-20 8 236 0 0,91-36-239 0 0,-96 36 842 0 0,0-1 0 0 0,0 0 0 0 0,-1-1 0 0 0,0 0 1 0 0,0 0-1 0 0,-1-1 0 0 0,10-10 0 0 0,-17 16-353 0 0,0 1-1 0 0,-1-1 1 0 0,1 0 0 0 0,0 0-1 0 0,-1 0 1 0 0,0-1 0 0 0,1 1-1 0 0,-1 0 1 0 0,0-1-1 0 0,0 1 1 0 0,0 0 0 0 0,-1-1-1 0 0,1 1 1 0 0,0-1 0 0 0,-1 1-1 0 0,0-1 1 0 0,0 1 0 0 0,1-1-1 0 0,-2 1 1 0 0,1-1 0 0 0,0 0-1 0 0,0 1 1 0 0,-1-1 0 0 0,1 1-1 0 0,-1-1 1 0 0,0 1 0 0 0,0 0-1 0 0,0-1 1 0 0,0 1 0 0 0,0 0-1 0 0,0 0 1 0 0,-1-1 0 0 0,-2-2-1 0 0,0 0-64 0 0,-1 1 0 0 0,1 0-1 0 0,-1 0 1 0 0,0 0 0 0 0,0 1 0 0 0,0-1-1 0 0,-1 1 1 0 0,1 0 0 0 0,-1 1 0 0 0,0-1-1 0 0,1 1 1 0 0,-13-2 0 0 0,5 2-26 0 0,0 0 0 0 0,0 1 0 0 0,0 1 0 0 0,-1 0 0 0 0,1 1 0 0 0,0 0 0 0 0,0 1 0 0 0,0 1 0 0 0,0 0 0 0 0,0 0-1 0 0,0 2 1 0 0,1-1 0 0 0,0 2 0 0 0,0 0 0 0 0,0 0 0 0 0,-14 10 0 0 0,19-11-2 0 0,0 1 0 0 0,0-1 0 0 0,0 1 0 0 0,0 1-1 0 0,1-1 1 0 0,0 1 0 0 0,1 0 0 0 0,-1 0 0 0 0,2 1 0 0 0,-1 0-1 0 0,1 0 1 0 0,0 0 0 0 0,0 0 0 0 0,1 0 0 0 0,0 1 0 0 0,1 0-1 0 0,-1-1 1 0 0,2 1 0 0 0,-1 0 0 0 0,1 0 0 0 0,1 0 0 0 0,0 0-1 0 0,0 0 1 0 0,3 16 0 0 0,0-10-73 0 0,0-1-1 0 0,1 0 1 0 0,1 0 0 0 0,1 0-1 0 0,0 0 1 0 0,0-1 0 0 0,1 0-1 0 0,1 0 1 0 0,0-1 0 0 0,1 0-1 0 0,1 0 1 0 0,-1-1-1 0 0,2 0 1 0 0,-1-1 0 0 0,2 0-1 0 0,13 9 1 0 0,-14-12-284 0 0,0 0 0 0 0,1-1 0 0 0,0 0 0 0 0,0-1 0 0 0,0 0-1 0 0,0-1 1 0 0,26 5 0 0 0,-25-8-450 0 0,0 1 1 0 0,0-2-1 0 0,-1 0 0 0 0,1 0 0 0 0,0-1 0 0 0,-1-1 1 0 0,1 0-1 0 0,22-7 0 0 0,30-17-6014 0 0,-29 7 1134 0 0</inkml:trace>
</inkml:ink>
</file>

<file path=ppt/ink/ink5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0:31.1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754 181 1504 0 0,'-12'-23'6219'0'0,"5"12"-4796"0"0,0 1 0 0 0,-1 0 0 0 0,0 0 0 0 0,-1 1 0 0 0,-17-15 0 0 0,-52-36 2392 0 0,74 57-3753 0 0,0 0 0 0 0,0 0 0 0 0,0 1 1 0 0,-1 0-1 0 0,1 0 0 0 0,0 0 0 0 0,-1 1 0 0 0,0-1 1 0 0,1 1-1 0 0,-1 0 0 0 0,0 0 0 0 0,1 1 0 0 0,-1-1 1 0 0,0 1-1 0 0,0 0 0 0 0,1 0 0 0 0,-1 1 0 0 0,0 0 1 0 0,0-1-1 0 0,1 1 0 0 0,-1 1 0 0 0,1-1 0 0 0,-1 1 1 0 0,1 0-1 0 0,-1 0 0 0 0,1 0 0 0 0,0 0 0 0 0,0 1 1 0 0,0 0-1 0 0,0 0 0 0 0,1 0 0 0 0,-1 0 0 0 0,-3 5 1 0 0,-6 6 51 0 0,1 1 0 0 0,0 0 0 0 0,1 1 1 0 0,1 0-1 0 0,1 1 0 0 0,0 0 0 0 0,1 1 1 0 0,1-1-1 0 0,-10 35 0 0 0,5-3 195 0 0,3 1-1 0 0,-7 77 0 0 0,12-30 300 0 0,14 178 0 0 0,38 93-85 0 0,0 10-649 0 0,-47-367 83 0 0,7 137-802 0 0,-9-131 253 0 0,1-1 0 0 0,-2 1 0 0 0,0 0 0 0 0,-2-1 0 0 0,1 1 0 0 0,-11 25 0 0 0,13-39 341 0 0,0 0 0 0 0,0 0-1 0 0,0-1 1 0 0,-1 1 0 0 0,1-1-1 0 0,-1 1 1 0 0,1-1 0 0 0,-1 1-1 0 0,0-1 1 0 0,0 0 0 0 0,0 0-1 0 0,0 0 1 0 0,0 0-1 0 0,-1 0 1 0 0,1-1 0 0 0,-1 1-1 0 0,1-1 1 0 0,-1 1 0 0 0,-3 0-1 0 0,3-1-15 0 0,0-1 0 0 0,0 0-1 0 0,0 0 1 0 0,1 0-1 0 0,-1 0 1 0 0,0 0 0 0 0,0-1-1 0 0,0 1 1 0 0,0-1 0 0 0,0 0-1 0 0,1 0 1 0 0,-1 0-1 0 0,0 0 1 0 0,1 0 0 0 0,-6-3-1 0 0,-4-6-378 0 0,-1 1-1 0 0,1-2 0 0 0,1 1 1 0 0,0-2-1 0 0,-15-19 1 0 0,-11-16 2026 0 0,-47-82 1 0 0,67 100 316 0 0,2-1 0 0 0,1 0 0 0 0,2-1 0 0 0,-12-44 0 0 0,22 65-1352 0 0,0 0 0 0 0,0 0-1 0 0,2 0 1 0 0,-1 0 0 0 0,1 0-1 0 0,0 0 1 0 0,1 0 0 0 0,0 0 0 0 0,1 0-1 0 0,0 0 1 0 0,0 1 0 0 0,7-15-1 0 0,-3 10-241 0 0,0 2-1 0 0,1-1 0 0 0,1 1 1 0 0,0 0-1 0 0,1 1 0 0 0,0 0 0 0 0,21-20 1 0 0,-4 9-625 0 0,1 2 1 0 0,1 0-1 0 0,1 2 0 0 0,0 1 1 0 0,1 1-1 0 0,52-18 1 0 0,-11 12-2749 0 0,0 3 0 0 0,126-16 0 0 0,-137 26-348 0 0,-13 2-1100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1:55.3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80 276 0 0,'-13'-12'10416'0'0,"21"15"-9241"0"0,36 9-1069 0 0,1098 69 674 0 0,-677-53-728 0 0,-281-17-57 0 0,251 11-20 0 0,-50-10-3 0 0,-301-10 44 0 0,-31-1-34 0 0,85-2-22 0 0,-135 1 45 0 0,1 0 4 0 0,12 0-5 0 0,-12 0 0 0 0,-1 0-16 0 0,34 0 58 0 0,25-4 1767 0 0,-59 2-1683 0 0,-1 0-1 0 0,0 0 1 0 0,0-1 0 0 0,0 1 0 0 0,0-1-1 0 0,-1 1 1 0 0,1-1 0 0 0,-1 1 0 0 0,0-1-1 0 0,3-6 1 0 0,-4 8-194 0 0,38-66 192 0 0,-28 52-113 0 0,-1 0 1 0 0,-1-1-1 0 0,11-29 1 0 0,-1 6-102 0 0,-18 38 28 0 0,2-2-237 0 0</inkml:trace>
</inkml:ink>
</file>

<file path=ppt/ink/ink5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0:31.5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6 417 2288 0 0,'-5'-45'12755'0'0,"6"34"-11218"0"0,2-4 1223 0 0,-1 16-1995 0 0,2 9-699 0 0,8 53-107 0 0,-10-45-504 0 0,1-1 1 0 0,11 33-1 0 0,-6-29-565 0 0,1-1 1 0 0,19 33 0 0 0,-22-44 138 0 0,0 0 1 0 0,0-1-1 0 0,1 0 0 0 0,0 0 1 0 0,0 0-1 0 0,1-1 0 0 0,15 12 1 0 0,-3-8-4029 0 0</inkml:trace>
  <inkml:trace contextRef="#ctx0" brushRef="#br0" timeOffset="1">235 143 4436 0 0,'-15'-24'2941'0'0,"-3"1"-637"0"0,5 6-588 0 0,1 1-356 0 0,-2 0-348 0 0,1 4-316 0 0,3 0-308 0 0,2 5-284 0 0,-1 0-324 0 0,-5-2-948 0 0</inkml:trace>
</inkml:ink>
</file>

<file path=ppt/ink/ink5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0:31.9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80 269 3612 0 0,'-3'-70'11814'0'0,"-7"-37"-2960"0"0,3 41-4393 0 0,7 65-4416 0 0,0-1-1 0 0,0 1 0 0 0,0-1 0 0 0,0 1 1 0 0,0 0-1 0 0,0-1 0 0 0,-1 1 0 0 0,1-1 1 0 0,0 1-1 0 0,-1 0 0 0 0,1-1 0 0 0,-1 1 1 0 0,1 0-1 0 0,-1 0 0 0 0,0-1 0 0 0,0 1 1 0 0,-1-1-1 0 0,2 2-35 0 0,-1 0 0 0 0,0 1-1 0 0,1-1 1 0 0,-1 0 0 0 0,0 1 0 0 0,1-1 0 0 0,-1 1-1 0 0,1-1 1 0 0,-1 1 0 0 0,1 0 0 0 0,-1-1 0 0 0,1 1 0 0 0,-1-1-1 0 0,1 1 1 0 0,0 0 0 0 0,-1-1 0 0 0,1 1 0 0 0,0 0 0 0 0,0 0-1 0 0,-1-1 1 0 0,1 2 0 0 0,-16 55-241 0 0,6 0-185 0 0,2 1 0 0 0,3 0-1 0 0,3 1 1 0 0,2-1 0 0 0,9 70 0 0 0,3-40-17 0 0,4 0 1 0 0,47 147 0 0 0,-57-215 174 0 0,1-1 1 0 0,1 1-1 0 0,1-1 0 0 0,21 33 1 0 0,-27-47-174 0 0,1 0 0 0 0,-1-1 0 0 0,1 0 0 0 0,1 1 0 0 0,-1-2 0 0 0,1 1 0 0 0,-1 0 0 0 0,1-1 0 0 0,9 5 0 0 0,-10-7-291 0 0,0 1 1 0 0,0-1-1 0 0,0 0 1 0 0,0 0-1 0 0,0 0 1 0 0,1-1-1 0 0,-1 1 1 0 0,0-1-1 0 0,1 0 1 0 0,-1 0-1 0 0,0-1 1 0 0,1 1-1 0 0,-1-1 1 0 0,7-2-1 0 0,12-3-6119 0 0</inkml:trace>
</inkml:ink>
</file>

<file path=ppt/ink/ink5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0:32.2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136 271 2976 0 0,'-2'-28'3219'0'0,"-1"0"0"0"0,-2 0 0 0 0,0 0-1 0 0,-14-40 1 0 0,-3-14 2955 0 0,22 82-6159 0 0,0 0 0 0 0,0 0 0 0 0,0-1 0 0 0,0 1 0 0 0,0 0 0 0 0,0 0 0 0 0,0-1 0 0 0,0 1 0 0 0,0 0 0 0 0,0-1 0 0 0,0 1 0 0 0,0 0 0 0 0,0 0 0 0 0,0-1 0 0 0,0 1 0 0 0,0 0 0 0 0,0 0 0 0 0,0-1 0 0 0,0 1 0 0 0,0 0 0 0 0,-1 0 0 0 0,1-1 0 0 0,0 1 0 0 0,0 0 0 0 0,0 0 0 0 0,0 0 0 0 0,-1-1 0 0 0,1 1 0 0 0,0 0 0 0 0,0 0 0 0 0,-1 0 0 0 0,1 0 0 0 0,0-1 0 0 0,0 1 0 0 0,-1 0 0 0 0,1 0 0 0 0,0 0-1 0 0,0 0 1 0 0,-1 0 0 0 0,1 0 0 0 0,0 0 0 0 0,0 0 0 0 0,-1 0 0 0 0,1 0 0 0 0,0 0 0 0 0,-1 0 0 0 0,1 0 0 0 0,0 0 0 0 0,0 0 0 0 0,-1 0 0 0 0,-9 16 189 0 0,-5 27-182 0 0,0 18-123 0 0,4 0 0 0 0,1 1 0 0 0,4 0 1 0 0,2 0-1 0 0,3 1 0 0 0,3-1 0 0 0,2 1 0 0 0,3-1 1 0 0,3-1-1 0 0,30 102 0 0 0,-34-143 157 0 0,2 1 0 0 0,1-1 0 0 0,0 0 0 0 0,1-1-1 0 0,2 0 1 0 0,0-1 0 0 0,22 27 0 0 0,-29-39-385 0 0,1-1 0 0 0,-1 0 0 0 0,1 0 0 0 0,0 0 0 0 0,1-1 0 0 0,-1 0 0 0 0,1 0 0 0 0,-1-1 0 0 0,1 0 0 0 0,14 5 0 0 0,-14-7-469 0 0,-1 0 0 0 0,0 0 1 0 0,0-1-1 0 0,1 0 1 0 0,-1 0-1 0 0,0 0 1 0 0,0-1-1 0 0,1 0 0 0 0,-1 0 1 0 0,0 0-1 0 0,0-1 1 0 0,0 0-1 0 0,0 0 1 0 0,-1-1-1 0 0,7-3 0 0 0,6-4-5989 0 0</inkml:trace>
</inkml:ink>
</file>

<file path=ppt/ink/ink5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0:32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114 81 1148 0 0,'-39'-17'6093'0'0,"23"12"-2628"0"0,0-2 0 0 0,-21-12 1 0 0,37 19-3428 0 0,-1 0-1 0 0,1 0 1 0 0,0 0 0 0 0,0 0 0 0 0,-1 0-1 0 0,1 0 1 0 0,0-1 0 0 0,0 1-1 0 0,0 0 1 0 0,-1 0 0 0 0,1 0 0 0 0,0 0-1 0 0,0 0 1 0 0,0-1 0 0 0,-1 1 0 0 0,1 0-1 0 0,0 0 1 0 0,0 0 0 0 0,0-1-1 0 0,0 1 1 0 0,-1 0 0 0 0,1 0 0 0 0,0-1-1 0 0,0 1 1 0 0,0 0 0 0 0,0 0 0 0 0,0-1-1 0 0,0 1 1 0 0,0 0 0 0 0,0 0-1 0 0,0-1 1 0 0,0 1 0 0 0,0 0 0 0 0,0 0-1 0 0,0-1 1 0 0,0 1 0 0 0,0 0 0 0 0,0 0-1 0 0,0-1 1 0 0,0 1 0 0 0,0 0-1 0 0,0 0 1 0 0,0-1 0 0 0,1 1 0 0 0,-1 0-1 0 0,0 0 1 0 0,0 0 0 0 0,0-1 0 0 0,0 1-1 0 0,1 0 1 0 0,-1 0 0 0 0,0 0-1 0 0,0-1 1 0 0,1 1 0 0 0,11-5 359 0 0,-11 5-374 0 0,20-5-766 0 0,0 0 1 0 0,1 2 0 0 0,0 1-1 0 0,-1 1 1 0 0,43 3 0 0 0,-15-1-2201 0 0,-1-1-1258 0 0,-2 0-1929 0 0</inkml:trace>
  <inkml:trace contextRef="#ctx0" brushRef="#br0" timeOffset="1">1076 103 4744 0 0,'7'11'17408'0'0,"37"-19"-14128"0"0,-10-1-5788 0 0,-1 0-9692 0 0</inkml:trace>
</inkml:ink>
</file>

<file path=ppt/ink/ink5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0:33.1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138 1 1088 0 0,'-30'9'8076'0'0,"19"-6"-7179"0"0,6-2-679 0 0,0 0 1 0 0,0 0-1 0 0,0 1 0 0 0,0-1 0 0 0,0 1 1 0 0,0 1-1 0 0,0-1 0 0 0,-6 5 1 0 0,10-6-45 0 0,-3 1 31 0 0,1 1 1 0 0,0-1-1 0 0,-1 0 0 0 0,0-1 1 0 0,1 1-1 0 0,-8 2 1 0 0,-2 1 3352 0 0,31-2-2794 0 0,133-6-3250 0 0,-71 1-4577 0 0,-42 0 1056 0 0</inkml:trace>
</inkml:ink>
</file>

<file path=ppt/ink/ink5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0:34.0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618 213 2188 0 0,'0'0'1722'0'0,"-6"-37"7053"0"0,6 28-7878 0 0,-1 1 0 0 0,0 0 0 0 0,0 0 0 0 0,0 0 0 0 0,-1 0 0 0 0,-1 0 0 0 0,-5-13 0 0 0,5 14-591 0 0,0 0 0 0 0,-1 1 0 0 0,0 0 0 0 0,0 0 1 0 0,-1 0-1 0 0,0 0 0 0 0,0 1 0 0 0,-7-6 0 0 0,7 6-258 0 0,-1 1 0 0 0,0 0 0 0 0,0 1-1 0 0,0-1 1 0 0,0 1 0 0 0,0 1 0 0 0,-1-1-1 0 0,1 1 1 0 0,-1 0 0 0 0,0 0 0 0 0,0 1-1 0 0,1 0 1 0 0,-1 0 0 0 0,0 1 0 0 0,0 0 0 0 0,0 0-1 0 0,0 0 1 0 0,0 1 0 0 0,0 0 0 0 0,-11 4-1 0 0,-10 4 92 0 0,2 2-1 0 0,0 0 0 0 0,0 2 0 0 0,1 1 1 0 0,1 1-1 0 0,0 1 0 0 0,1 1 0 0 0,1 1 1 0 0,0 1-1 0 0,2 1 0 0 0,0 0 0 0 0,1 2 1 0 0,2 0-1 0 0,-23 36 0 0 0,35-48-81 0 0,-1 0 1 0 0,1 1-1 0 0,1-1 1 0 0,0 1-1 0 0,0 0 1 0 0,1 0-1 0 0,0 0 1 0 0,1 1-1 0 0,0-1 0 0 0,1 0 1 0 0,1 23-1 0 0,1-24-38 0 0,1 1-1 0 0,0-1 0 0 0,0 0 0 0 0,1 0 1 0 0,0 0-1 0 0,1-1 0 0 0,1 1 1 0 0,-1-1-1 0 0,1 0 0 0 0,1 0 1 0 0,-1 0-1 0 0,2-1 0 0 0,9 11 0 0 0,1-2-388 0 0,0-1 0 0 0,2-1 0 0 0,-1-1 0 0 0,2-1 0 0 0,0 0 0 0 0,0-2 0 0 0,1 0 0 0 0,0-1 0 0 0,1-1 0 0 0,0-1 0 0 0,38 8 0 0 0,-7-5-2846 0 0,1-3-1 0 0,-1-2 0 0 0,108-2 1 0 0,-91-7-3712 0 0</inkml:trace>
</inkml:ink>
</file>

<file path=ppt/ink/ink5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0:35.0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686 286 1160 0 0,'14'4'9754'0'0,"-13"-4"-9784"0"0,-1 0 63 0 0,0 0 1 0 0,1 1 0 0 0,-1-1 0 0 0,0 0 0 0 0,1 0-1 0 0,-1 0 1 0 0,0 0 0 0 0,0 0 0 0 0,1 0 0 0 0,-1 1-1 0 0,0-1 1 0 0,1 0 0 0 0,-1 0 0 0 0,1 0 0 0 0,-1 0 0 0 0,0 0-1 0 0,1 0 1 0 0,-1 0 0 0 0,0-1 0 0 0,1 1 0 0 0,-1 0-1 0 0,0 0 1 0 0,1 0 0 0 0,-1 0 0 0 0,0 0 0 0 0,0 0-1 0 0,1-1 1 0 0,-1 1 0 0 0,0 0 0 0 0,1 0 0 0 0,-1 0 0 0 0,0-1-1 0 0,0 1 1 0 0,1 0 0 0 0,-1 0 0 0 0,0-1 0 0 0,0 1-1 0 0,0 0 1 0 0,0-1 0 0 0,1 1 0 0 0,-1 0 0 0 0,0-1-1 0 0,0 1 1 0 0,0 0 0 0 0,0-1 0 0 0,0 1 0 0 0,0-1-1 0 0,1-1 110 0 0,3-24 419 0 0,-5 15-246 0 0,0 1 0 0 0,-1-1 0 0 0,0 1 1 0 0,0 0-1 0 0,-1-1 0 0 0,0 1 1 0 0,-1 1-1 0 0,0-1 0 0 0,-1 0 0 0 0,0 1 1 0 0,-1 0-1 0 0,1 0 0 0 0,-2 1 1 0 0,1 0-1 0 0,-1 0 0 0 0,0 0 0 0 0,-1 1 1 0 0,-13-11-1 0 0,10 10-224 0 0,0 0-1 0 0,0 1 1 0 0,-1 0-1 0 0,0 0 1 0 0,-1 1 0 0 0,1 1-1 0 0,-1 0 1 0 0,0 1-1 0 0,-1 1 1 0 0,1-1 0 0 0,0 2-1 0 0,-1 0 1 0 0,0 1-1 0 0,-17 0 1 0 0,9 3-55 0 0,0 2 1 0 0,-1 0-1 0 0,1 1 0 0 0,1 1 0 0 0,-1 1 1 0 0,1 0-1 0 0,0 2 0 0 0,-35 21 1 0 0,41-21-21 0 0,0 1 0 0 0,1 0 0 0 0,0 1 0 0 0,1 0 0 0 0,0 1-1 0 0,0 0 1 0 0,2 1 0 0 0,-1 1 0 0 0,2 0 0 0 0,0 0 0 0 0,-16 32 0 0 0,23-39-79 0 0,1 0 0 0 0,-1 0 0 0 0,1 0 0 0 0,0 0-1 0 0,1 1 1 0 0,0-1 0 0 0,0 1 0 0 0,0 0 0 0 0,1-1-1 0 0,0 1 1 0 0,1-1 0 0 0,0 1 0 0 0,0-1 0 0 0,1 1-1 0 0,-1-1 1 0 0,1 1 0 0 0,1-1 0 0 0,0 0 0 0 0,0 0 0 0 0,0 0-1 0 0,1-1 1 0 0,0 1 0 0 0,0-1 0 0 0,1 0 0 0 0,6 8-1 0 0,-5-8 0 0 0,1 0 0 0 0,-1 0-1 0 0,1-1 1 0 0,1 0 0 0 0,-1 0-1 0 0,0 0 1 0 0,1-1 0 0 0,0 0-1 0 0,0-1 1 0 0,0 0-1 0 0,1 0 1 0 0,-1-1 0 0 0,1 0-1 0 0,-1 0 1 0 0,1-1 0 0 0,0 0-1 0 0,0 0 1 0 0,-1-1-1 0 0,1 0 1 0 0,0-1 0 0 0,14-3-1 0 0,-8 1 207 0 0,-1-2-1 0 0,0 0 1 0 0,-1-1-1 0 0,1 0 1 0 0,-1-1-1 0 0,0 0 1 0 0,-1-1-1 0 0,0-1 1 0 0,0 0-1 0 0,20-20 1 0 0,2-7 370 0 0,54-76-1 0 0,-86 109-492 0 0,20-28 162 0 0,2 0 0 0 0,39-37 0 0 0,-63 67-186 0 0,0 1 0 0 0,1-1 0 0 0,-1 1 0 0 0,0 0 0 0 0,0-1 0 0 0,1 1 0 0 0,-1 0 0 0 0,0 0 0 0 0,1-1 0 0 0,-1 1 0 0 0,1 0 0 0 0,-1 0 1 0 0,0 0-1 0 0,1-1 0 0 0,-1 1 0 0 0,1 0 0 0 0,-1 0 0 0 0,1 0 0 0 0,-1 0 0 0 0,0 0 0 0 0,1 0 0 0 0,-1 0 0 0 0,1 0 0 0 0,-1 0 0 0 0,1 0 0 0 0,-1 0 1 0 0,1 0-1 0 0,-1 0 0 0 0,0 0 0 0 0,1 0 0 0 0,-1 0 0 0 0,1 1 0 0 0,-1-1 0 0 0,0 0 0 0 0,1 0 0 0 0,-1 1 0 0 0,1-1 0 0 0,-1 0 0 0 0,8 21-115 0 0,-5 32-218 0 0,-3-50 279 0 0,1 36-283 0 0,1 0 0 0 0,9 50 0 0 0,-7-70 308 0 0,1 1 0 0 0,0-1 1 0 0,2 0-1 0 0,0 0 0 0 0,1-1 0 0 0,14 24 0 0 0,-20-39 88 0 0,-1 0 0 0 0,1-1-1 0 0,0 0 1 0 0,0 1-1 0 0,0-1 1 0 0,0 0-1 0 0,0 0 1 0 0,0 0 0 0 0,1 0-1 0 0,-1 0 1 0 0,1-1-1 0 0,-1 1 1 0 0,1-1-1 0 0,0 1 1 0 0,0-1 0 0 0,-1 0-1 0 0,1 0 1 0 0,0 0-1 0 0,0-1 1 0 0,0 1-1 0 0,0-1 1 0 0,0 0 0 0 0,0 1-1 0 0,0-1 1 0 0,0 0-1 0 0,0-1 1 0 0,0 1-1 0 0,0-1 1 0 0,0 1-1 0 0,0-1 1 0 0,0 0 0 0 0,-1 0-1 0 0,1 0 1 0 0,0 0-1 0 0,3-2 1 0 0,9-5 359 0 0,-1-1 1 0 0,0 0-1 0 0,-1-1 1 0 0,23-22-1 0 0,-31 28-313 0 0,85-86 1177 0 0,-58 56-1113 0 0,1 1-1 0 0,46-34 0 0 0,-77 65-197 0 0,1 1 1 0 0,-1-1-1 0 0,0 0 0 0 0,1 1 1 0 0,-1 0-1 0 0,1 0 0 0 0,-1-1 1 0 0,1 1-1 0 0,0 1 0 0 0,-1-1 0 0 0,1 0 1 0 0,0 1-1 0 0,-1-1 0 0 0,1 1 1 0 0,0 0-1 0 0,0 0 0 0 0,0 0 1 0 0,-1 0-1 0 0,1 1 0 0 0,0-1 1 0 0,4 2-1 0 0,-3 0-12 0 0,-1 0-1 0 0,0-1 1 0 0,0 2-1 0 0,-1-1 1 0 0,1 0 0 0 0,0 0-1 0 0,-1 1 1 0 0,1 0-1 0 0,-1-1 1 0 0,0 1 0 0 0,0 0-1 0 0,0 0 1 0 0,0 0-1 0 0,0 0 1 0 0,-1 1 0 0 0,2 5-1 0 0,7 19-136 0 0,-1 1 1 0 0,-2 1-1 0 0,-1-1 0 0 0,3 37 0 0 0,-6-11-226 0 0,-3 76 0 0 0,-1-115 549 0 0,1-10 39 0 0,0 1 0 0 0,0-1-1 0 0,-1 0 1 0 0,0 0-1 0 0,0 0 1 0 0,0 0-1 0 0,-5 11 1 0 0,5-15 181 0 0,-8-10 716 0 0,7 2-959 0 0,0-1 1 0 0,1 1-1 0 0,0-1 0 0 0,0 1 0 0 0,0-1 1 0 0,1 0-1 0 0,0 1 0 0 0,0-1 1 0 0,0 0-1 0 0,1 1 0 0 0,0-1 1 0 0,0 0-1 0 0,4-10 0 0 0,5-12-73 0 0,19-45 1 0 0,-4 18-432 0 0,3 2 1 0 0,2 1-1 0 0,2 2 1 0 0,2 0-1 0 0,69-75 1 0 0,-98 120 298 0 0,0 0-1 0 0,1 1 1 0 0,0 0 0 0 0,1 0-1 0 0,-1 1 1 0 0,1 0 0 0 0,8-4-1 0 0,-13 7 76 0 0,-1 1 0 0 0,1 0-1 0 0,-1-1 1 0 0,1 1 0 0 0,-1 0 0 0 0,1 0 0 0 0,-1 0-1 0 0,1 0 1 0 0,-1 0 0 0 0,1 1 0 0 0,-1-1-1 0 0,1 0 1 0 0,-1 1 0 0 0,1-1 0 0 0,-1 1-1 0 0,1-1 1 0 0,-1 1 0 0 0,0 0 0 0 0,1 0-1 0 0,-1 0 1 0 0,0-1 0 0 0,0 1 0 0 0,0 0-1 0 0,0 1 1 0 0,0-1 0 0 0,0 0 0 0 0,0 0 0 0 0,0 0-1 0 0,1 3 1 0 0,2 2-12 0 0,0 0-1 0 0,0 1 1 0 0,-1-1 0 0 0,4 11-1 0 0,4 18 11 0 0,-2 1-1 0 0,-2 1 0 0 0,5 52 0 0 0,-7-47 191 0 0,1-1 0 0 0,16 56 1 0 0,-15-74-144 0 0,2 0 1 0 0,0-1-1 0 0,1 1 1 0 0,23 35-1 0 0,-27-49-341 0 0,1 0 0 0 0,0-1 1 0 0,0 0-1 0 0,1 0 0 0 0,0 0 0 0 0,0-1 0 0 0,1-1 0 0 0,0 1 1 0 0,0-2-1 0 0,0 1 0 0 0,1-1 0 0 0,-1 0 0 0 0,15 4 0 0 0,-8-4-1176 0 0,1-1 0 0 0,1-1 0 0 0,-1 0 0 0 0,0-1 0 0 0,1-1 0 0 0,24-1 0 0 0,0-4-5366 0 0</inkml:trace>
</inkml:ink>
</file>

<file path=ppt/ink/ink5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0:36.0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1 367 880 0 0,'1'-2'3373'0'0,"7"-8"-1912"0"0,54-70 11723 0 0,-16 23-6495 0 0,-45 56-6363 0 0,10 7-35 0 0,-9-3-265 0 0,-1 0 1 0 0,0 0-1 0 0,0 0 0 0 0,0 0 1 0 0,0 0-1 0 0,-1 1 0 0 0,1-1 1 0 0,-1 0-1 0 0,0 0 1 0 0,0 1-1 0 0,0-1 0 0 0,-1 5 1 0 0,0 3 30 0 0,-38 534 494 0 0,8-216-426 0 0,10-81-48 0 0,8-142 825 0 0,38-264 157 0 0,177-942-48 0 0,-199 1074-1021 0 0,0 1-31 0 0,1 0 0 0 0,1 0 0 0 0,1 0 1 0 0,17-45-1 0 0,-21 67-40 0 0,0-1-1 0 0,0 1 1 0 0,0 0 0 0 0,0 0 0 0 0,0-1 0 0 0,1 2 0 0 0,0-1-1 0 0,-1 0 1 0 0,1 0 0 0 0,0 1 0 0 0,0 0 0 0 0,0-1 0 0 0,1 1 0 0 0,-1 0-1 0 0,0 1 1 0 0,6-3 0 0 0,-4 2-49 0 0,1 1 1 0 0,-1 0-1 0 0,1 0 0 0 0,-1 0 0 0 0,1 1 1 0 0,0 0-1 0 0,-1 0 0 0 0,1 0 0 0 0,0 1 1 0 0,6 1-1 0 0,2 2-139 0 0,0 0 0 0 0,0 1 0 0 0,-1 0 0 0 0,0 1 0 0 0,0 1 0 0 0,0 0 0 0 0,23 18 0 0 0,-22-14 88 0 0,1 2-1 0 0,-2 0 1 0 0,0 0 0 0 0,0 1-1 0 0,-1 1 1 0 0,-1 0-1 0 0,-1 1 1 0 0,0 0-1 0 0,12 26 1 0 0,-17-30 152 0 0,-1 0 0 0 0,0 0 0 0 0,-1 0 1 0 0,0 0-1 0 0,-1 0 0 0 0,-1 1 0 0 0,0-1 0 0 0,0 0 0 0 0,-1 1 1 0 0,-1-1-1 0 0,0 1 0 0 0,0-1 0 0 0,-2 0 0 0 0,1 1 1 0 0,-7 15-1 0 0,2-11 73 0 0,-1-2 0 0 0,0 1 0 0 0,-1-1 0 0 0,-1-1 0 0 0,0 0 0 0 0,-1 0 0 0 0,0-1 0 0 0,-1 0 0 0 0,-1-1 0 0 0,0 0 0 0 0,0-1 0 0 0,-1-1 0 0 0,-27 16 0 0 0,29-19-40 0 0,-1 0 0 0 0,0-1 0 0 0,0 0 0 0 0,-1-1 0 0 0,0-1 0 0 0,0 0 0 0 0,0-1 0 0 0,0 0 0 0 0,0-1 0 0 0,0-1-1 0 0,-1 0 1 0 0,1-1 0 0 0,-1 0 0 0 0,1-1 0 0 0,0-1 0 0 0,-1 0 0 0 0,-14-5 0 0 0,21 4-407 0 0,1 0 0 0 0,-1-1-1 0 0,1 0 1 0 0,0 0 0 0 0,0 0 0 0 0,-12-11-1 0 0,-4-13-3199 0 0,21 26 2790 0 0,1-1 1 0 0,-1 0-1 0 0,1 0 1 0 0,0 0-1 0 0,0 0 0 0 0,0 0 1 0 0,1 0-1 0 0,-2-6 0 0 0</inkml:trace>
</inkml:ink>
</file>

<file path=ppt/ink/ink5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0:36.3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0 155 7585 0 0,'2'-8'1912'0'0,"-1"0"0"0"0,2-1 0 0 0,-1 1 1 0 0,5-10-1 0 0,-3 9-644 0 0,0 1 1 0 0,1-1 0 0 0,10-13-1 0 0,-12 17-1102 0 0,1 0 0 0 0,-1 1 0 0 0,1 0 0 0 0,0 0 0 0 0,0 0 0 0 0,1 0 0 0 0,-1 1-1 0 0,1 0 1 0 0,0 0 0 0 0,0 0 0 0 0,0 0 0 0 0,0 1 0 0 0,1 0 0 0 0,-1 0 0 0 0,1 0-1 0 0,6-1 1 0 0,-7 3-262 0 0,0 0 0 0 0,-1 1 0 0 0,1-1 0 0 0,0 1 0 0 0,0 0 0 0 0,0 0-1 0 0,-1 0 1 0 0,1 1 0 0 0,-1 0 0 0 0,1-1 0 0 0,-1 2 0 0 0,0-1 0 0 0,1 0 0 0 0,-1 1 0 0 0,0 0-1 0 0,-1 0 1 0 0,1 0 0 0 0,0 0 0 0 0,-1 1 0 0 0,0 0 0 0 0,0-1 0 0 0,0 1 0 0 0,3 4-1 0 0,3 7-183 0 0,-1-1-1 0 0,0 1 0 0 0,-1 0 0 0 0,0 1 0 0 0,5 19 0 0 0,0 9-168 0 0,-2 0-1 0 0,-1 1 1 0 0,2 64 0 0 0,-9-58 2091 0 0,-5 61 0 0 0,-2-92 942 0 0,5-20-2518 0 0,0 0 0 0 0,0 0 0 0 0,-1 0 0 0 0,1 0 0 0 0,0 0 0 0 0,0 0 0 0 0,-1 0 0 0 0,1 0 0 0 0,0 0 0 0 0,0 0 1 0 0,-1 0-1 0 0,1 0 0 0 0,0 0 0 0 0,0-1 0 0 0,-1 1 0 0 0,1 0 0 0 0,0 0 0 0 0,0 0 0 0 0,0 0 0 0 0,-1-1 0 0 0,1 1 0 0 0,0 0 0 0 0,0 0 0 0 0,0 0 0 0 0,0-1 0 0 0,-1 1 0 0 0,1 0 0 0 0,0 0 0 0 0,0-1 0 0 0,0 1 0 0 0,0 0 0 0 0,0 0 0 0 0,0-1 0 0 0,0 1 0 0 0,0 0 0 0 0,0-1 0 0 0,-10-39 1949 0 0,10 24-2063 0 0,1-1 0 0 0,1 1-1 0 0,0-1 1 0 0,1 1 0 0 0,0 0 0 0 0,2 0-1 0 0,0 0 1 0 0,0 0 0 0 0,10-16-1 0 0,-3 8-906 0 0,0 1 0 0 0,2 1 0 0 0,1 0 0 0 0,35-39 0 0 0,-38 49-36 0 0,1-1-1 0 0,0 2 1 0 0,1 0 0 0 0,1 0-1 0 0,0 2 1 0 0,25-13 0 0 0,-22 13-1385 0 0,1 2 1 0 0,0 0-1 0 0,20-4 0 0 0,-8 6-3097 0 0</inkml:trace>
</inkml:ink>
</file>

<file path=ppt/ink/ink5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0:37.1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278 79 908 0 0,'5'1'1224'0'0,"-1"0"0"0"0,1-1 0 0 0,-1 1 0 0 0,0-1 0 0 0,1 0 0 0 0,5-1 0 0 0,-6 1-740 0 0,0-1 0 0 0,-1 0 0 0 0,1 0 1 0 0,-1 0-1 0 0,0-1 0 0 0,1 1 1 0 0,-1-1-1 0 0,0 0 0 0 0,0 0 1 0 0,0 0-1 0 0,5-4 0 0 0,28-19 2597 0 0,-35 24-2577 0 0,6-6 306 0 0,-8 5-793 0 0,-1 0 1 0 0,1 0-1 0 0,0 0 1 0 0,-1 1 0 0 0,1-1-1 0 0,-1 0 1 0 0,0 1-1 0 0,1-1 1 0 0,-1 1-1 0 0,0 0 1 0 0,0-1-1 0 0,0 1 1 0 0,0 0 0 0 0,0 0-1 0 0,0 0 1 0 0,-1 1-1 0 0,1-1 1 0 0,0 0-1 0 0,0 1 1 0 0,-1 0-1 0 0,1-1 1 0 0,0 1 0 0 0,0 0-1 0 0,-4 0 1 0 0,-6 0 19 0 0,0 1 0 0 0,1 0 0 0 0,-19 3 0 0 0,10 1-11 0 0,2 0 1 0 0,-1 1 0 0 0,1 0-1 0 0,0 2 1 0 0,0 0 0 0 0,1 1 0 0 0,0 1-1 0 0,0 1 1 0 0,1 0 0 0 0,-27 25-1 0 0,37-30-87 0 0,0 0 0 0 0,0 1 0 0 0,0 0 0 0 0,1 0 0 0 0,0 0-1 0 0,0 1 1 0 0,1-1 0 0 0,0 1 0 0 0,1 0 0 0 0,-1 1 0 0 0,1-1-1 0 0,1 0 1 0 0,0 1 0 0 0,0-1 0 0 0,1 1 0 0 0,0 0 0 0 0,0 0 0 0 0,1 0-1 0 0,0-1 1 0 0,0 1 0 0 0,1 0 0 0 0,1 0 0 0 0,-1-1 0 0 0,1 1-1 0 0,1-1 1 0 0,3 9 0 0 0,-1-4-218 0 0,1-2 1 0 0,1 1-1 0 0,0-1 0 0 0,0 0 0 0 0,1 0 1 0 0,1-1-1 0 0,0 0 0 0 0,0-1 1 0 0,20 16-1 0 0,-21-18 130 0 0,2 0 0 0 0,-1-1 0 0 0,1 0 0 0 0,-1-1 0 0 0,2 0 0 0 0,-1 0 0 0 0,0-1 0 0 0,1-1 0 0 0,0 0 0 0 0,0 0 0 0 0,22 2 0 0 0,-29-5 208 0 0,1 0 0 0 0,-1 0 0 0 0,1 0 0 0 0,-1 0 0 0 0,1-1 0 0 0,-1 0 0 0 0,0 0 0 0 0,1 0 0 0 0,-1 0-1 0 0,0-1 1 0 0,1 0 0 0 0,-1 1 0 0 0,0-2 0 0 0,0 1 0 0 0,-1 0 0 0 0,1-1 0 0 0,0 0 0 0 0,3-3 0 0 0,-3 1 57 0 0,-1 1 0 0 0,1-1 0 0 0,-1 0-1 0 0,0 0 1 0 0,-1-1 0 0 0,1 1 0 0 0,-1 0 0 0 0,0-1 0 0 0,0 0 0 0 0,-1 1-1 0 0,0-1 1 0 0,1-7 0 0 0,0-7 485 0 0,-2-1-1 0 0,0 1 0 0 0,-2 0 1 0 0,0 0-1 0 0,-1 0 1 0 0,-11-38-1 0 0,-35-73 1860 0 0,49 130-2518 0 0,0-1-1 0 0,-1 0 1 0 0,1 0 0 0 0,0 0 0 0 0,0 0-1 0 0,0 0 1 0 0,0 1 0 0 0,0-1 0 0 0,1 0-1 0 0,-1 0 1 0 0,0 0 0 0 0,1 0 0 0 0,0 1-1 0 0,-1-1 1 0 0,1 0 0 0 0,0 0 0 0 0,0 1-1 0 0,0-1 1 0 0,0 1 0 0 0,0-1 0 0 0,0 1-1 0 0,0-1 1 0 0,1 1 0 0 0,-1 0 0 0 0,0-1-1 0 0,1 1 1 0 0,-1 0 0 0 0,1 0 0 0 0,0 0 0 0 0,-1 0-1 0 0,1 0 1 0 0,0 1 0 0 0,-1-1 0 0 0,4 0-1 0 0,7-4-576 0 0,0 1 0 0 0,0 0 0 0 0,22-3 1 0 0,-27 6 469 0 0,107-17-1632 0 0,11-2 6318 0 0,-123 19-4451 0 0,0 1-1 0 0,0-1 1 0 0,0 1 0 0 0,0 0-1 0 0,0-1 1 0 0,1 1 0 0 0,-1 0-1 0 0,0 0 1 0 0,0 1 0 0 0,0-1-1 0 0,0 0 1 0 0,0 1 0 0 0,0-1-1 0 0,0 1 1 0 0,1 0 0 0 0,-1-1-1 0 0,-1 1 1 0 0,1 0 0 0 0,0 0-1 0 0,3 3 1 0 0,-2 0-59 0 0,0-1-1 0 0,0 1 1 0 0,-1 0 0 0 0,1 0-1 0 0,-1 0 1 0 0,0 1 0 0 0,2 7 0 0 0,1-1 79 0 0,20 48-291 0 0,3-1 1 0 0,2-2-1 0 0,3-1 1 0 0,3-2-1 0 0,60 72 0 0 0,-93-121 267 0 0,-1-1-1 0 0,2 1 0 0 0,-1-1 0 0 0,0 0 0 0 0,1 0 1 0 0,-1 0-1 0 0,1 0 0 0 0,0-1 0 0 0,0 1 0 0 0,0-1 1 0 0,0 0-1 0 0,0 0 0 0 0,0-1 0 0 0,9 3 0 0 0,-11-4-17 0 0,1 0-1 0 0,-1-1 0 0 0,0 1 0 0 0,1-1 1 0 0,-1 1-1 0 0,0-1 0 0 0,1 0 0 0 0,-1 0 1 0 0,0 0-1 0 0,0 0 0 0 0,0 0 0 0 0,0 0 1 0 0,0-1-1 0 0,0 1 0 0 0,0-1 0 0 0,0 1 1 0 0,2-4-1 0 0,24-30 422 0 0,-27 34-464 0 0,20-32 153 0 0,-2-2 1 0 0,-1 0 0 0 0,14-42 0 0 0,1-1-72 0 0,-9 23-86 0 0,-10 21-1679 0 0,25-45 0 0 0,-38 78 1236 0 0,-1-1 0 0 0,1 1 0 0 0,-1 0 0 0 0,1 0 0 0 0,26-12-11052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1:56.5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195 308 876 0 0,'-11'-6'11158'0'0,"5"5"-10991"0"0,1-1 1 0 0,-1 1-1 0 0,1-1 0 0 0,-1-1 0 0 0,1 1 0 0 0,0-1 0 0 0,0 0 0 0 0,0 0 0 0 0,0 0 0 0 0,1-1 0 0 0,-1 1 0 0 0,1-1 0 0 0,0-1 0 0 0,0 1 0 0 0,0 0 0 0 0,1-1 0 0 0,-1 0 1 0 0,1 0-1 0 0,0 0 0 0 0,-2-5 0 0 0,-7-15 55 0 0,1 0-1 0 0,-16-52 1 0 0,19 53-92 0 0,-11-29 95 0 0,19 52-224 0 0,-11-18 192 0 0</inkml:trace>
</inkml:ink>
</file>

<file path=ppt/ink/ink5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0:37.5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87 288 0 0,'5'-16'8086'0'0,"21"-49"3220"0"0,-26 64-10880 0 0,5-4 514 0 0,-6 13-943 0 0,-2 33-841 0 0,2 0 1 0 0,5 63-1 0 0,-2-89 174 0 0,0 1-1 0 0,1-1 1 0 0,1 0-1 0 0,1 1 1 0 0,0-2-1 0 0,1 1 1 0 0,0 0-1 0 0,1-1 1 0 0,16 23-1 0 0,3-11-4459 0 0,-12-15 857 0 0</inkml:trace>
</inkml:ink>
</file>

<file path=ppt/ink/ink5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0:37.8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136 184 3064 0 0,'-14'-26'3549'0'0,"3"3"-801"0"0,-3 2-692 0 0,0 4-436 0 0,1-1-400 0 0,1 1-332 0 0,1 4-228 0 0,1 1-216 0 0,-2 2-255 0 0,5 1-326 0 0,-1-1-339 0 0,-2 3-1208 0 0</inkml:trace>
</inkml:ink>
</file>

<file path=ppt/ink/ink5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0:38.4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419 826 1856 0 0,'1'0'3524'0'0,"15"-8"982"0"0,20-13 39 0 0,18-16-1900 0 0,-13 8-1298 0 0,-40 28-1056 0 0,4-10 605 0 0,-6 8-826 0 0,0 0 1 0 0,-1 0-1 0 0,1 1 0 0 0,-1-1 1 0 0,0 0-1 0 0,0 1 1 0 0,0-1-1 0 0,0 1 1 0 0,0 0-1 0 0,0-1 0 0 0,-1 1 1 0 0,1 0-1 0 0,-1 0 1 0 0,0 1-1 0 0,1-1 0 0 0,-1 1 1 0 0,0-1-1 0 0,0 1 1 0 0,0 0-1 0 0,0 0 0 0 0,-6-1 1 0 0,-13-5 348 0 0,-40-5 0 0 0,60 12-401 0 0,-24-4 212 0 0,-1 2 1 0 0,0 1 0 0 0,-1 1 0 0 0,-47 6-1 0 0,59-4-159 0 0,-1 1-1 0 0,0 1 0 0 0,1 0 1 0 0,0 2-1 0 0,0 0 0 0 0,0 0 1 0 0,1 2-1 0 0,-26 15 1 0 0,35-19-86 0 0,0 0 1 0 0,0 1-1 0 0,1 0 1 0 0,0 0-1 0 0,0 0 1 0 0,0 0-1 0 0,0 1 1 0 0,1 0-1 0 0,0 0 1 0 0,0 0-1 0 0,0 1 1 0 0,1-1-1 0 0,0 1 1 0 0,0 0-1 0 0,1 0 1 0 0,0 0-1 0 0,0 0 1 0 0,1 0-1 0 0,0 0 1 0 0,0 0-1 0 0,0 1 1 0 0,1-1-1 0 0,0 0 1 0 0,1 0-1 0 0,-1 1 1 0 0,1-1-1 0 0,1 0 1 0 0,0 0-1 0 0,0 0 1 0 0,0 0-1 0 0,1 0 1 0 0,-1 0-1 0 0,2-1 1 0 0,-1 1-1 0 0,1-1 1 0 0,0 0-1 0 0,6 8 1 0 0,-3-6-59 0 0,0 1 0 0 0,1-1 0 0 0,0 0 0 0 0,0 0 0 0 0,0-1 0 0 0,1 0 0 0 0,0-1 0 0 0,1 0 1 0 0,-1 0-1 0 0,1-1 0 0 0,0 0 0 0 0,1-1 0 0 0,15 5 0 0 0,-18-7 99 0 0,0 0 1 0 0,1-1-1 0 0,-1 0 0 0 0,1 0 0 0 0,-1-1 1 0 0,1 0-1 0 0,-1-1 0 0 0,1 0 1 0 0,-1 0-1 0 0,0-1 0 0 0,1 0 0 0 0,-1 0 1 0 0,0-1-1 0 0,0 0 0 0 0,0 0 1 0 0,-1-1-1 0 0,1 0 0 0 0,7-6 0 0 0,3-4 71 0 0,-1 0 0 0 0,0-2 0 0 0,-1 0 0 0 0,-1-1 0 0 0,-1 0 0 0 0,0-1 0 0 0,-1-1 0 0 0,-1 0 0 0 0,13-28 0 0 0,7-25 187 0 0,31-99 0 0 0,-48 126-109 0 0,56-186 1882 0 0,-59 180-1134 0 0,-2-1 1 0 0,4-82-1 0 0,-13 123-834 0 0,0 2-67 0 0,-1 0 0 0 0,0-1 0 0 0,-1 1 0 0 0,-2-14 0 0 0,3 23-23 0 0,0-1 0 0 0,0 0 0 0 0,-1 1 0 0 0,1-1 0 0 0,0 1 0 0 0,-1-1 0 0 0,1 1 0 0 0,-1-1 0 0 0,1 1 0 0 0,-1 0 0 0 0,1-1 0 0 0,-1 1 0 0 0,1 0 0 0 0,-1-1 0 0 0,1 1 0 0 0,-1 0 0 0 0,1-1 0 0 0,-1 1 0 0 0,0 0 0 0 0,1 0 0 0 0,-1 0 0 0 0,0 0 0 0 0,1 0 0 0 0,-1-1 1 0 0,1 1-1 0 0,-1 0 0 0 0,0 0 0 0 0,1 1 0 0 0,-1-1 0 0 0,0 0 0 0 0,1 0 0 0 0,-1 0 0 0 0,1 0 0 0 0,-1 0 0 0 0,1 1 0 0 0,-1-1 0 0 0,0 0 0 0 0,1 1 0 0 0,-1-1 0 0 0,1 0 0 0 0,-1 1 0 0 0,1-1 0 0 0,-1 1 0 0 0,-24 16-30 0 0,6 6-293 0 0,1 0-1 0 0,1 2 1 0 0,1 0-1 0 0,1 0 1 0 0,1 1 0 0 0,2 1-1 0 0,1 0 1 0 0,0 1-1 0 0,-7 38 1 0 0,10-31-1 0 0,1 1 1 0 0,2 0-1 0 0,2 1 0 0 0,1-1 1 0 0,2 1-1 0 0,2-1 0 0 0,6 43 1 0 0,-4-58 264 0 0,0-1 0 0 0,2 1 0 0 0,0-1 1 0 0,1-1-1 0 0,1 1 0 0 0,1-1 0 0 0,0-1 1 0 0,2 0-1 0 0,0 0 0 0 0,23 28 0 0 0,-24-35 63 0 0,1 0-1 0 0,0-1 0 0 0,0 0 1 0 0,1-1-1 0 0,0 0 0 0 0,1-1 1 0 0,0 0-1 0 0,0-1 0 0 0,1-1 1 0 0,0 0-1 0 0,0-1 0 0 0,1 0 1 0 0,-1-1-1 0 0,1-1 0 0 0,22 3 1 0 0,-3-4-50 0 0,0-1 0 0 0,0-3 0 0 0,0 0 0 0 0,0-2 0 0 0,62-16 0 0 0,-27 0 684 0 0,116-49 1 0 0,-160 57-67 0 0,0 0 0 0 0,38-25 0 0 0,-56 32-450 0 0,1-1 0 0 0,-1 0-1 0 0,0 0 1 0 0,0-1 0 0 0,0 0-1 0 0,-1 0 1 0 0,0 0 0 0 0,-1-1-1 0 0,1 0 1 0 0,-2 0 0 0 0,6-12-1 0 0,-9 18-107 0 0,0-1 1 0 0,0 0-1 0 0,0 1 0 0 0,0-1 0 0 0,-1 0 0 0 0,1 0 1 0 0,-1 0-1 0 0,0 0 0 0 0,0 0 0 0 0,0 0 1 0 0,0 1-1 0 0,0-1 0 0 0,-1 0 0 0 0,1 0 0 0 0,-1 0 1 0 0,0 0-1 0 0,0 1 0 0 0,-2-5 0 0 0,1 3-6 0 0,0 1 0 0 0,-1 0 0 0 0,1-1 0 0 0,-1 1 0 0 0,0 0 0 0 0,0 0 0 0 0,0 0 0 0 0,-1 1-1 0 0,1-1 1 0 0,-1 1 0 0 0,-5-3 0 0 0,-2 0-9 0 0,0 0-1 0 0,-1 1 1 0 0,0 0-1 0 0,1 1 1 0 0,-1 1 0 0 0,0 0-1 0 0,-21-1 1 0 0,19 3-14 0 0,1 0 0 0 0,-1 1 0 0 0,1 1 0 0 0,0 0 1 0 0,0 1-1 0 0,0 1 0 0 0,0 0 0 0 0,0 0 0 0 0,1 1 0 0 0,-1 1 0 0 0,2 0 0 0 0,-1 1 1 0 0,1 0-1 0 0,-1 1 0 0 0,2 0 0 0 0,-15 14 0 0 0,18-14-13 0 0,0 0 1 0 0,0 0-1 0 0,0 0 0 0 0,1 1 0 0 0,0 0 1 0 0,1 1-1 0 0,0-1 0 0 0,1 1 0 0 0,0 0 1 0 0,0 0-1 0 0,1 0 0 0 0,0 1 0 0 0,1-1 1 0 0,0 1-1 0 0,1-1 0 0 0,0 1 0 0 0,0 0 1 0 0,1 0-1 0 0,1-1 0 0 0,0 1 0 0 0,2 11 1 0 0,0-9-55 0 0,1 0 0 0 0,0 0 1 0 0,0 0-1 0 0,1-1 0 0 0,1 0 0 0 0,0 0 1 0 0,1 0-1 0 0,0 0 0 0 0,0-1 0 0 0,1-1 1 0 0,1 1-1 0 0,0-1 0 0 0,1-1 0 0 0,-1 1 1 0 0,18 11-1 0 0,-11-11-254 0 0,-1-1 0 0 0,1-1 0 0 0,0 0 0 0 0,1-1 0 0 0,0 0 0 0 0,0-2 0 0 0,1 0 0 0 0,-1-1 0 0 0,1-1 0 0 0,0 0 1 0 0,21 0-1 0 0,-4-3-821 0 0,0-1 0 0 0,-1-2 1 0 0,0-1-1 0 0,0-2 1 0 0,62-19-1 0 0,-49 10-2624 0 0,74-38 0 0 0,-68 26-437 0 0</inkml:trace>
</inkml:ink>
</file>

<file path=ppt/ink/ink5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0:39.3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629 274 1652 0 0,'0'0'1492'0'0,"21"-30"3307"0"0,-7 15-3694 0 0,-5 6-525 0 0,0 0 0 0 0,-1-1 0 0 0,0 0 0 0 0,-1 0-1 0 0,7-12 1 0 0,-13 19-525 0 0,0 1-1 0 0,-1-1 1 0 0,1 1-1 0 0,-1-1 1 0 0,1 1-1 0 0,-1-1 1 0 0,0 0-1 0 0,0 1 0 0 0,0-1 1 0 0,-1 0-1 0 0,1 1 1 0 0,0-1-1 0 0,-1 1 1 0 0,0-1-1 0 0,0 1 1 0 0,0-1-1 0 0,0 1 1 0 0,0-1-1 0 0,0 1 1 0 0,0 0-1 0 0,-1 0 1 0 0,1 0-1 0 0,-3-3 1 0 0,-3-3 35 0 0,1 1-1 0 0,-1 0 1 0 0,0 0 0 0 0,-13-9 0 0 0,9 9-12 0 0,0 0 0 0 0,-1 1 0 0 0,0 1 0 0 0,0 0 0 0 0,-1 0 0 0 0,1 1 0 0 0,-1 0 0 0 0,0 2 0 0 0,0-1 0 0 0,0 2 0 0 0,-1-1 0 0 0,1 2 0 0 0,0 0 0 0 0,0 0 0 0 0,0 1 0 0 0,-23 5 0 0 0,5 1 69 0 0,0 1-1 0 0,1 1 1 0 0,0 2-1 0 0,1 1 0 0 0,-52 29 1 0 0,68-33-109 0 0,0 1-1 0 0,1 0 1 0 0,0 0 0 0 0,1 1 0 0 0,0 1 0 0 0,0 0-1 0 0,1 0 1 0 0,1 1 0 0 0,0 1 0 0 0,-9 15-1 0 0,15-24-42 0 0,1 1-1 0 0,-1 0 0 0 0,1-1 0 0 0,0 1 0 0 0,0 0 1 0 0,1 0-1 0 0,0 0 0 0 0,0 0 0 0 0,0 1 1 0 0,0-1-1 0 0,1 0 0 0 0,0 0 0 0 0,0 1 0 0 0,0-1 1 0 0,1 0-1 0 0,0 0 0 0 0,0 0 0 0 0,0 0 1 0 0,0 0-1 0 0,1 0 0 0 0,0 0 0 0 0,0 0 0 0 0,0 0 1 0 0,1-1-1 0 0,-1 1 0 0 0,1-1 0 0 0,0 0 0 0 0,1 1 1 0 0,-1-1-1 0 0,1-1 0 0 0,-1 1 0 0 0,8 5 1 0 0,-5-5 13 0 0,0 1 1 0 0,0-1 0 0 0,1-1 0 0 0,-1 1 0 0 0,1-1-1 0 0,-1 0 1 0 0,1-1 0 0 0,0 0 0 0 0,0 0 0 0 0,0 0 0 0 0,1-1-1 0 0,6 1 1 0 0,-3-2 124 0 0,0 0-1 0 0,1-1 0 0 0,-1 0 1 0 0,0 0-1 0 0,-1-1 0 0 0,1-1 0 0 0,13-4 1 0 0,0-3 239 0 0,-1 0 1 0 0,0-2-1 0 0,-1-1 1 0 0,0 0-1 0 0,-1-2 1 0 0,21-18 0 0 0,4-10 2058 0 0,73-89 1 0 0,-60 64-211 0 0,-59 68-2216 0 0,0 0 0 0 0,0 0 0 0 0,0-1 1 0 0,0 1-1 0 0,0 0 0 0 0,1 0 0 0 0,-1 0 1 0 0,0-1-1 0 0,0 1 0 0 0,0 0 0 0 0,0 0 1 0 0,1 0-1 0 0,-1-1 0 0 0,0 1 0 0 0,0 0 0 0 0,0 0 1 0 0,1 0-1 0 0,-1 0 0 0 0,0 0 0 0 0,0-1 1 0 0,1 1-1 0 0,-1 0 0 0 0,0 0 0 0 0,0 0 1 0 0,1 0-1 0 0,-1 0 0 0 0,0 0 0 0 0,0 0 1 0 0,1 0-1 0 0,-1 0 0 0 0,0 0 0 0 0,0 0 1 0 0,1 0-1 0 0,-1 0 0 0 0,0 0 0 0 0,0 0 1 0 0,1 1-1 0 0,1 10 46 0 0,-8 25-207 0 0,5-29 88 0 0,-56 625-5766 0 0,35-276 3625 0 0,-27-4 1891 0 0,41-315 611 0 0,-23 70-1 0 0,27-96-164 0 0,-1-1-1 0 0,0 1 1 0 0,0-1 0 0 0,-1 1-1 0 0,0-2 1 0 0,-1 1-1 0 0,0-1 1 0 0,-1 0-1 0 0,0 0 1 0 0,-15 12 0 0 0,19-18-56 0 0,-1 0 1 0 0,0 0 0 0 0,0 0 0 0 0,0-1-1 0 0,0 0 1 0 0,0 0 0 0 0,0 0-1 0 0,-1-1 1 0 0,1 0 0 0 0,-1 0 0 0 0,1 0-1 0 0,-9 0 1 0 0,4-1 49 0 0,0-1 0 0 0,0 0 0 0 0,0-1 1 0 0,0 0-1 0 0,0 0 0 0 0,-13-6 0 0 0,1-1 174 0 0,1-1 0 0 0,1-1 0 0 0,0 0 0 0 0,0-2 0 0 0,-23-19 0 0 0,31 22-89 0 0,-1-1-1 0 0,1-1 1 0 0,1 0 0 0 0,0-1 0 0 0,1 0-1 0 0,0 0 1 0 0,1-1 0 0 0,-14-28-1 0 0,18 29-107 0 0,1 1-1 0 0,0 0 1 0 0,1-1-1 0 0,0 0 1 0 0,0 0-1 0 0,2 0 1 0 0,0 0-1 0 0,0 0 1 0 0,1 0-1 0 0,1 0 1 0 0,4-25-1 0 0,3 1-75 0 0,2 1 0 0 0,2 0 0 0 0,1 1 0 0 0,2 0 0 0 0,1 1 0 0 0,2 1 0 0 0,24-35 0 0 0,0 9-420 0 0,2 2 0 0 0,91-90 0 0 0,-95 109-207 0 0,2 2-1 0 0,1 1 1 0 0,2 3 0 0 0,1 1 0 0 0,1 2-1 0 0,67-29 1 0 0,-68 39-1559 0 0,51-13-1 0 0,-50 19-1895 0 0,55-7 0 0 0,-45 12-3706 0 0</inkml:trace>
</inkml:ink>
</file>

<file path=ppt/ink/ink5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0:40.1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717 253 376 0 0,'10'-42'10124'0'0,"-1"7"-8496"0"0,-8 33-1490 0 0,-2-3 122 0 0,1 0 0 0 0,0-1-1 0 0,-1 1 1 0 0,0 0-1 0 0,0 0 1 0 0,-1 0-1 0 0,0 0 1 0 0,1 0-1 0 0,-2 0 1 0 0,1 0-1 0 0,0 0 1 0 0,-1 1 0 0 0,-5-7-1 0 0,3 4-86 0 0,-1 1-1 0 0,-1 0 1 0 0,1 0 0 0 0,-1 1-1 0 0,0 0 1 0 0,0 0-1 0 0,-13-7 1 0 0,3 4-19 0 0,-1 1-1 0 0,0 0 0 0 0,0 1 1 0 0,-1 1-1 0 0,0 1 1 0 0,-36-3-1 0 0,29 6-34 0 0,0 0-1 0 0,0 3 1 0 0,0 0-1 0 0,0 1 1 0 0,1 2 0 0 0,-1 0-1 0 0,-46 18 1 0 0,55-17-85 0 0,1 1 0 0 0,0 0 1 0 0,1 1-1 0 0,0 1 0 0 0,0 1 0 0 0,1 0 1 0 0,1 1-1 0 0,-1 0 0 0 0,1 1 0 0 0,1 1 1 0 0,1 0-1 0 0,-18 25 0 0 0,25-32-55 0 0,0 0-1 0 0,1 0 0 0 0,0 1 1 0 0,0-1-1 0 0,1 1 1 0 0,0 0-1 0 0,0 0 0 0 0,0 0 1 0 0,1 0-1 0 0,0 0 1 0 0,1 0-1 0 0,-1 0 0 0 0,1 0 1 0 0,1 0-1 0 0,-1 0 1 0 0,1 0-1 0 0,1 0 1 0 0,-1 0-1 0 0,1 0 0 0 0,0 0 1 0 0,1 0-1 0 0,-1-1 1 0 0,7 11-1 0 0,-4-10-45 0 0,0 1 0 0 0,0-1 0 0 0,1-1 0 0 0,0 1 1 0 0,0-1-1 0 0,0 0 0 0 0,1-1 0 0 0,0 1 0 0 0,0-1 0 0 0,1 0 0 0 0,-1-1 0 0 0,1 0 1 0 0,0 0-1 0 0,0-1 0 0 0,0 0 0 0 0,1 0 0 0 0,-1-1 0 0 0,18 2 0 0 0,-11-2 129 0 0,0-1 0 0 0,1-1 0 0 0,-1-1 0 0 0,1 0 0 0 0,-1-1 0 0 0,0 0 0 0 0,1-2 0 0 0,18-6 0 0 0,-11 2 54 0 0,-1-2 0 0 0,0 0 0 0 0,-1-1 0 0 0,34-25-1 0 0,-1-6 1227 0 0,-2-4-1 0 0,78-87 0 0 0,-61 61-170 0 0,-68 70-1162 0 0,-1 16 75 0 0,-11 37-557 0 0,-5 57 1 0 0,15-86 360 0 0,0 0 1 0 0,1 1 0 0 0,1-1 0 0 0,1 0 0 0 0,7 31 0 0 0,-8-50 117 0 0,0 0 0 0 0,-1 0 0 0 0,1 0 0 0 0,0-1 0 0 0,0 1 0 0 0,1 0 1 0 0,-1 0-1 0 0,1-1 0 0 0,-1 1 0 0 0,1-1 0 0 0,0 1 0 0 0,0-1 0 0 0,0 0 0 0 0,0 1 1 0 0,0-1-1 0 0,0 0 0 0 0,5 2 0 0 0,-5-3 5 0 0,0 0 0 0 0,1-1 0 0 0,-1 1 0 0 0,1-1 0 0 0,-1 1 0 0 0,0-1 0 0 0,1 0 0 0 0,-1 0 0 0 0,1 0 0 0 0,-1 0 0 0 0,1-1 0 0 0,-1 1 0 0 0,0-1 0 0 0,1 1 0 0 0,-1-1 0 0 0,0 0 0 0 0,0 0 0 0 0,1 0 0 0 0,-1 0 0 0 0,0 0-1 0 0,0-1 1 0 0,3-2 0 0 0,24-18 33 0 0,-2-1 0 0 0,0-2-1 0 0,-1 0 1 0 0,22-30 0 0 0,26-26 512 0 0,5-2-387 0 0,-78 82-184 0 0,0 1 8 0 0,0-1 1 0 0,-1 1-1 0 0,1 0 1 0 0,-1 0-1 0 0,1 0 1 0 0,0-1-1 0 0,-1 1 1 0 0,1 0-1 0 0,0 0 1 0 0,-1 0-1 0 0,1 0 1 0 0,0 0-1 0 0,0 1 1 0 0,-1-1 0 0 0,1 0-1 0 0,-1 0 1 0 0,1 0-1 0 0,0 1 1 0 0,1-1-1 0 0,0 15-60 0 0,1-1-1 0 0,-2 1 0 0 0,1 19 1 0 0,4 38-483 0 0,0-48-165 0 0,0 0 0 0 0,2-1 0 0 0,1 1 0 0 0,18 34 0 0 0,-20-46-334 0 0,1 1-1 0 0,0-1 1 0 0,17 19-1 0 0,-19-25 53 0 0,0 0 0 0 0,0-1 0 0 0,1 0-1 0 0,0 0 1 0 0,0 0 0 0 0,0-1 0 0 0,10 5-1 0 0,4-1-3961 0 0</inkml:trace>
</inkml:ink>
</file>

<file path=ppt/ink/ink5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0:40.5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224 150 2156 0 0,'-19'-24'3200'0'0,"-1"1"-891"0"0,-1 4-417 0 0,1 2-516 0 0,-3-1-208 0 0,4 6-328 0 0,-1 0-96 0 0,1 1-304 0 0,7 4-240 0 0,-3 2-300 0 0,-5 3-788 0 0,5 9-2100 0 0</inkml:trace>
</inkml:ink>
</file>

<file path=ppt/ink/ink5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0:40.8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 3572 0 0,'0'0'7260'0'0,"29"8"-1582"0"0,-24-5-5658 0 0,-1 0 0 0 0,0 0 0 0 0,-1 1 0 0 0,1-1 0 0 0,-1 1-1 0 0,1 0 1 0 0,-1 0 0 0 0,0 0 0 0 0,-1 0 0 0 0,1 1 0 0 0,-1-1 0 0 0,1 1-1 0 0,-1 0 1 0 0,-1-1 0 0 0,1 1 0 0 0,-1 0 0 0 0,0 0 0 0 0,0 0 0 0 0,0 0 0 0 0,0 10-1 0 0,0 11-700 0 0,-1 1-1 0 0,-5 43 0 0 0,4-66 656 0 0,-4 34-335 0 0,-2-1 0 0 0,-13 44 0 0 0,-7-10 7045 0 0,27-82-5445 0 0,8-24-740 0 0,8 6-393 0 0,1 0-1 0 0,2 1 1 0 0,0 1-1 0 0,2 1 1 0 0,1 1-1 0 0,1 1 1 0 0,28-22-1 0 0,-13 15 36 0 0,1 2 0 0 0,1 1 0 0 0,1 2 0 0 0,57-25 0 0 0,-84 45-200 0 0,0 0 1 0 0,22-6 0 0 0,-33 11 45 0 0,0 0 0 0 0,1 0 0 0 0,-1 1-1 0 0,1-1 1 0 0,-1 1 0 0 0,1 0 0 0 0,-1 0 0 0 0,1 0 0 0 0,-1 0 0 0 0,1 1-1 0 0,-1-1 1 0 0,0 1 0 0 0,1 0 0 0 0,-1 0 0 0 0,0 0 0 0 0,7 3-1 0 0,-9-2 3 0 0,1-1-1 0 0,-1 1 0 0 0,0 0 0 0 0,1 0 0 0 0,-1-1 1 0 0,0 1-1 0 0,0 0 0 0 0,-1 0 0 0 0,1 0 0 0 0,0 0 1 0 0,-1 0-1 0 0,1 0 0 0 0,-1 1 0 0 0,1-1 0 0 0,-1 0 0 0 0,0 0 1 0 0,0 0-1 0 0,0 0 0 0 0,-1 4 0 0 0,-6 43-85 0 0,6-45 86 0 0,-21 124-111 0 0,20-109-162 0 0,1 0 0 0 0,1 0 1 0 0,0 0-1 0 0,6 35 0 0 0,-4-46-133 0 0,0 0 0 0 0,0 0-1 0 0,1 0 1 0 0,0 0 0 0 0,1 0 0 0 0,0-1 0 0 0,0 1 0 0 0,1-1 0 0 0,-1 0-1 0 0,9 9 1 0 0,-8-11-615 0 0,1 0-1 0 0,-1 0 1 0 0,1 0-1 0 0,-1-1 0 0 0,1 0 1 0 0,1 0-1 0 0,10 4 1 0 0,10 2-5175 0 0</inkml:trace>
</inkml:ink>
</file>

<file path=ppt/ink/ink5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1:38.7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510 302 2524 0 0,'11'-58'9144'0'0,"-14"50"-5865"0"0,-3 13-2997 0 0,0 3 138 0 0,1 0 0 0 0,0 1 0 0 0,0 0 0 0 0,1 0 0 0 0,-7 19-1 0 0,-1 2 21 0 0,-370 956 3435 0 0,304-749-626 0 0,74-217-2354 0 0,11-30-575 0 0,12-33-485 0 0,139-425-1297 0 0,-49 137 1536 0 0,-37 105 370 0 0,42-112 737 0 0,-103 310-1107 0 0,-4 10-33 0 0,0 0 1 0 0,1 0-1 0 0,1 1 0 0 0,0 0 0 0 0,16-21 0 0 0,-24 37-45 0 0,0 0 0 0 0,0-1-1 0 0,0 1 1 0 0,0 0-1 0 0,1 0 1 0 0,-1 0 0 0 0,0 1-1 0 0,0-1 1 0 0,1 0-1 0 0,-1 0 1 0 0,0 1 0 0 0,1-1-1 0 0,-1 0 1 0 0,1 1-1 0 0,-1 0 1 0 0,1-1 0 0 0,-1 1-1 0 0,1 0 1 0 0,-1 0-1 0 0,1 0 1 0 0,2 0 0 0 0,-1 0 2 0 0,-1 1 1 0 0,1 0 0 0 0,0 0-1 0 0,-1 0 1 0 0,1 0 0 0 0,-1 0-1 0 0,1 1 1 0 0,-1-1 0 0 0,0 1-1 0 0,0-1 1 0 0,3 3 0 0 0,3 4-8 0 0,0 0 1 0 0,-1 1 0 0 0,0 0 0 0 0,11 18 0 0 0,3 12 35 0 0,-2 0 0 0 0,-2 2 0 0 0,14 46 0 0 0,26 132 260 0 0,-37-119 296 0 0,14 199-1 0 0,-25 104 688 0 0,-6-336-771 0 0,0-34-1756 0 0,-2 0-4788 0 0</inkml:trace>
</inkml:ink>
</file>

<file path=ppt/ink/ink5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1:39.2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13 100 1280 0 0,'-12'-30'16707'0'0,"12"30"-16632"0"0,16-3 1354 0 0,30 1-1226 0 0,-23 2 114 0 0,70-6-852 0 0,170-34 1 0 0,-211 32-382 0 0,-50 8 610 0 0,20-2-1145 0 0,106-6-9956 0 0</inkml:trace>
</inkml:ink>
</file>

<file path=ppt/ink/ink5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1:39.7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66 1608 0 0,'10'-48'12809'0'0,"-9"44"-11056"0"0,6-9 2602 0 0,-5 24-4045 0 0,18 142 1033 0 0,63 243 0 0 0,-65-331 1267 0 0,-17-63-2230 0 0,-1-2-351 0 0,1 0 1 0 0,-1 1-1 0 0,0-1 0 0 0,0 0 1 0 0,1 0-1 0 0,-1 1 0 0 0,0-1 0 0 0,1 0 1 0 0,-1 0-1 0 0,0 1 0 0 0,1-1 0 0 0,-1 0 1 0 0,0 0-1 0 0,1 0 0 0 0,-1 0 1 0 0,1 0-1 0 0,-1 0 0 0 0,0 0 0 0 0,1 1 1 0 0,-1-1-1 0 0,1 0 0 0 0,-1 0 1 0 0,0 0-1 0 0,1-1 0 0 0,8-9 45 0 0,0-1 0 0 0,-1-1 1 0 0,-1 0-1 0 0,0 0 0 0 0,0 0 0 0 0,5-18 0 0 0,10-14-78 0 0,36-57-79 0 0,105-137 0 0 0,-110 170-3405 0 0,1 1-3602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1:35.6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183 360 2036 0 0,'53'-75'9991'0'0,"-50"77"-9526"0"0,-2-2-453 0 0,-1 0 0 0 0,0 0 1 0 0,0 0-1 0 0,0 0 0 0 0,1 0 1 0 0,-1 0-1 0 0,0 0 0 0 0,0 0 1 0 0,1 0-1 0 0,-1 0 0 0 0,0 0 0 0 0,0 0 1 0 0,0 0-1 0 0,1 1 0 0 0,-1-1 1 0 0,0 0-1 0 0,0 0 0 0 0,0 0 1 0 0,1 0-1 0 0,-1 0 0 0 0,0 1 1 0 0,0-1-1 0 0,0 0 0 0 0,0 0 0 0 0,1 0 1 0 0,-1 1-1 0 0,0-1 0 0 0,0 0 1 0 0,0 0-1 0 0,0 0 0 0 0,0 1 1 0 0,0-1-1 0 0,0 0 0 0 0,0 0 1 0 0,0 1-1 0 0,0-1 0 0 0,0 0 1 0 0,0 1-1 0 0,-1 16 283 0 0,0 0 1 0 0,-2 0 0 0 0,0 0-1 0 0,-8 24 1 0 0,-28 72 237 0 0,18-57-228 0 0,-143 405 196 0 0,163-458-518 0 0,18-23-441 0 0,16-57 287 0 0,-4-1 0 0 0,21-93-1 0 0,-16 52 228 0 0,-3 13 92 0 0,109-310 2844 0 0,-140 413-2953 0 0,1 0 1 0 0,1 0-1 0 0,-1 1 1 0 0,0-1-1 0 0,1 0 1 0 0,-1 1-1 0 0,1-1 1 0 0,0 1-1 0 0,0 0 1 0 0,0-1-1 0 0,0 1 1 0 0,0 0-1 0 0,1 0 1 0 0,-1 1-1 0 0,1-1 1 0 0,-1 0-1 0 0,1 1 1 0 0,-1-1-1 0 0,1 1 1 0 0,0 0 0 0 0,3-1-1 0 0,-4 2-16 0 0,0 0 0 0 0,0 0 0 0 0,0 0 0 0 0,0 0 0 0 0,0 0 0 0 0,0 1 0 0 0,0-1-1 0 0,-1 1 1 0 0,1-1 0 0 0,0 1 0 0 0,0 0 0 0 0,-1 0 0 0 0,1 0 0 0 0,0 0 0 0 0,-1 0 0 0 0,1 0 0 0 0,-1 0 0 0 0,1 1 0 0 0,-1-1 0 0 0,1 0-1 0 0,1 4 1 0 0,22 31 306 0 0,-25-36-329 0 0,21 39 263 0 0,-2 0 0 0 0,26 80 0 0 0,13 91 39 0 0,-24-79-179 0 0,-4-13-104 0 0,23 74-279 0 0,-38-139-1293 0 0,-11-21-2962 0 0</inkml:trace>
</inkml:ink>
</file>

<file path=ppt/ink/ink5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1:40.3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568 209 2052 0 0,'-19'-47'4579'0'0,"6"17"-1172"0"0,1-1 0 0 0,-13-54 0 0 0,24 84-3369 0 0,1 1 1 0 0,0-1 0 0 0,0 1 0 0 0,0 0 0 0 0,0-1-1 0 0,0 1 1 0 0,-1-1 0 0 0,1 1 0 0 0,0-1 0 0 0,0 1-1 0 0,0 0 1 0 0,0-1 0 0 0,0 1 0 0 0,0-1 0 0 0,1 1-1 0 0,-1-1 1 0 0,0 1 0 0 0,0-1 0 0 0,0 1-1 0 0,0 0 1 0 0,0-1 0 0 0,1 1 0 0 0,-1-1 0 0 0,0 1-1 0 0,0 0 1 0 0,1-1 0 0 0,-1 1 0 0 0,0 0 0 0 0,1-1-1 0 0,-1 1 1 0 0,0 0 0 0 0,1-1 0 0 0,-1 1 0 0 0,0 0-1 0 0,1 0 1 0 0,-1 0 0 0 0,1-1 0 0 0,-1 1 0 0 0,0 0-1 0 0,1 0 1 0 0,-1 0 0 0 0,1 0 0 0 0,-1 0 0 0 0,1 0-1 0 0,-1 0 1 0 0,0 0 0 0 0,1 0 0 0 0,-1 0 0 0 0,1 0-1 0 0,-1 0 1 0 0,1 0 0 0 0,-1 0 0 0 0,0 0 0 0 0,1 0-1 0 0,-1 0 1 0 0,1 0 0 0 0,-1 1 0 0 0,1-1 0 0 0,-1 0-1 0 0,0 0 1 0 0,1 1 0 0 0,-1-1 0 0 0,0 0 0 0 0,1 0-1 0 0,-1 1 1 0 0,29 19 117 0 0,-7 7-26 0 0,0 1 1 0 0,-2 1 0 0 0,-1 0-1 0 0,21 45 1 0 0,49 135-55 0 0,-57-124-134 0 0,-4 1 0 0 0,-3 1 1 0 0,-4 2-1 0 0,-5 0 0 0 0,-3 1 0 0 0,-4 0 0 0 0,-4 1 0 0 0,-6 90 1 0 0,-5-117 189 0 0,-2-1 0 0 0,-3 0 0 0 0,-2 0 0 0 0,-4-1 1 0 0,-24 60-1 0 0,20-73 249 0 0,-1 0 1 0 0,-3-2-1 0 0,-2 0 0 0 0,-2-2 1 0 0,-1-1-1 0 0,-57 60 0 0 0,37-51-49 0 0,-3-2 1 0 0,-1-2-1 0 0,-3-3 0 0 0,-2-3 0 0 0,-2-2 0 0 0,-106 54 0 0 0,156-90-1398 0 0,-28 11-737 0 0,24-13-2342 0 0</inkml:trace>
</inkml:ink>
</file>

<file path=ppt/ink/ink5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0:44.2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566 283 216 0 0,'14'40'15611'0'0,"-11"-33"-15045"0"0,-3-6-493 0 0,0-1 0 0 0,0 0 0 0 0,0 1-1 0 0,1-1 1 0 0,-1 0 0 0 0,0 0 0 0 0,0 0 0 0 0,0 1 0 0 0,1-1 0 0 0,-1 0 0 0 0,0 0 0 0 0,0 1 0 0 0,0-1 0 0 0,1 0-1 0 0,-1 0 1 0 0,0 0 0 0 0,1 0 0 0 0,-1 0 0 0 0,0 1 0 0 0,0-1 0 0 0,1 0 0 0 0,-1 0 0 0 0,0 0 0 0 0,1 0-1 0 0,-1 0 1 0 0,0 0 0 0 0,0 0 0 0 0,1 0 0 0 0,-1 0 0 0 0,0 0 0 0 0,1 0 0 0 0,-1 0 0 0 0,0 0 0 0 0,0 0-1 0 0,1 0 1 0 0,-1-1 0 0 0,0 1 0 0 0,1 0 0 0 0,-1 0 0 0 0,0 0 0 0 0,0 0 0 0 0,1-1 0 0 0,-1 1 0 0 0,0 0 0 0 0,0 0-1 0 0,0 0 1 0 0,1-1 0 0 0,-1 1 0 0 0,0 0 0 0 0,0 0 0 0 0,0-1 0 0 0,0 1 0 0 0,1 0 0 0 0,-1-1 0 0 0,7-11-86 0 0,0-1 0 0 0,-1 0 0 0 0,0-1 0 0 0,-1 0 1 0 0,0 0-1 0 0,-2 0 0 0 0,4-19 0 0 0,-4 17 13 0 0,-1 10 0 0 0,-1 0-1 0 0,0 0 1 0 0,-1 0 0 0 0,1 0 0 0 0,-1 0-1 0 0,-1-1 1 0 0,1 1 0 0 0,-1 0 0 0 0,0 0-1 0 0,0 0 1 0 0,-1 0 0 0 0,1 0 0 0 0,-1 0-1 0 0,-1 1 1 0 0,1-1 0 0 0,-1 1 0 0 0,0-1-1 0 0,0 1 1 0 0,-1 0 0 0 0,0 0 0 0 0,1 0-1 0 0,-2 1 1 0 0,1-1 0 0 0,0 1 0 0 0,-6-4-1 0 0,3 3-7 0 0,0 1-1 0 0,-1-1 1 0 0,1 1-1 0 0,-1 1 0 0 0,0-1 1 0 0,0 1-1 0 0,0 1 0 0 0,0 0 1 0 0,0 0-1 0 0,-1 0 0 0 0,1 1 1 0 0,0 0-1 0 0,-1 1 0 0 0,1 0 1 0 0,-1 0-1 0 0,1 1 0 0 0,-14 2 1 0 0,1 3-6 0 0,-1 1 0 0 0,1 0 0 0 0,1 2 1 0 0,0 0-1 0 0,0 2 0 0 0,0 0 0 0 0,2 1 1 0 0,-24 19-1 0 0,12-6 50 0 0,2 2 0 0 0,0 0 0 0 0,-45 61 1 0 0,64-76-36 0 0,0 1 0 0 0,1 0 1 0 0,1 1-1 0 0,0 0 0 0 0,1 0 1 0 0,0 0-1 0 0,1 1 0 0 0,1 0 1 0 0,0 0-1 0 0,-2 24 0 0 0,5-32-44 0 0,1 0 1 0 0,0 0-1 0 0,0 0 0 0 0,1-1 0 0 0,0 1 0 0 0,0 0 0 0 0,0-1 0 0 0,1 1 0 0 0,0-1 1 0 0,0 1-1 0 0,1-1 0 0 0,0 0 0 0 0,0 0 0 0 0,0 0 0 0 0,1 0 0 0 0,0-1 0 0 0,0 1 1 0 0,0-1-1 0 0,1 0 0 0 0,0 0 0 0 0,0-1 0 0 0,0 0 0 0 0,0 1 0 0 0,1-1 1 0 0,-1-1-1 0 0,10 5 0 0 0,-6-4-14 0 0,0 0 0 0 0,-1 0 0 0 0,1-1 0 0 0,0-1 0 0 0,0 0 0 0 0,1 0 1 0 0,-1-1-1 0 0,0 0 0 0 0,1 0 0 0 0,-1-1 0 0 0,1 0 0 0 0,-1-1 0 0 0,0 0 0 0 0,1 0 0 0 0,-1-1 1 0 0,0 0-1 0 0,0-1 0 0 0,13-6 0 0 0,-10 4 100 0 0,0-1 0 0 0,-1-1 0 0 0,0 0 0 0 0,-1-1 0 0 0,1 0-1 0 0,-1 0 1 0 0,-1-1 0 0 0,0 0 0 0 0,0-1 0 0 0,-1 0 0 0 0,0 0 0 0 0,12-22 0 0 0,3-15 1014 0 0,-1-1 0 0 0,-3-1 0 0 0,-2 0 0 0 0,13-68 0 0 0,-15 127-1084 0 0,-11-4 41 0 0,0 0 0 0 0,0 0 0 0 0,-1 0 0 0 0,0 0 0 0 0,0 0 0 0 0,-1 1 0 0 0,0-1 0 0 0,3 15 0 0 0,3 7 27 0 0,43 96-239 0 0,-42-106-484 0 0,0-1-1 0 0,1 0 0 0 0,1 0 1 0 0,23 25-1 0 0,-32-40 236 0 0,1 1 0 0 0,0-1 0 0 0,0-1 0 0 0,0 1 0 0 0,0 0 0 0 0,0-1 0 0 0,0 1 0 0 0,0-1 0 0 0,0 0 0 0 0,1 0 0 0 0,-1 0 0 0 0,0-1 0 0 0,1 1 0 0 0,-1-1 0 0 0,1 0 0 0 0,-1 0 0 0 0,0 0 0 0 0,1 0 1 0 0,-1 0-1 0 0,1-1 0 0 0,-1 0 0 0 0,0 1 0 0 0,1-1 0 0 0,-1-1 0 0 0,0 1 0 0 0,0 0 0 0 0,0-1 0 0 0,4-2 0 0 0,9-7-4494 0 0</inkml:trace>
</inkml:ink>
</file>

<file path=ppt/ink/ink5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0:44.5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187 245 4588 0 0,'-23'-96'7920'0'0,"-23"-44"-244"0"0,46 140-7656 0 0,1-1 1 0 0,-1 1 0 0 0,0 0-1 0 0,0-1 1 0 0,-1 1-1 0 0,1 0 1 0 0,0-1-1 0 0,0 1 1 0 0,0 0 0 0 0,0 0-1 0 0,0-1 1 0 0,0 1-1 0 0,0 0 1 0 0,0-1 0 0 0,0 1-1 0 0,-1 0 1 0 0,1 0-1 0 0,0-1 1 0 0,0 1-1 0 0,0 0 1 0 0,-1 0 0 0 0,1-1-1 0 0,0 1 1 0 0,0 0-1 0 0,-1 0 1 0 0,1 0 0 0 0,0 0-1 0 0,0-1 1 0 0,-1 1-1 0 0,1 0 1 0 0,0 0-1 0 0,-1 0 1 0 0,1 0 0 0 0,0 0-1 0 0,0 0 1 0 0,-1 0-1 0 0,1 0 1 0 0,0 0-1 0 0,-1 0 1 0 0,1 0 0 0 0,-1 0-1 0 0,-6 15 289 0 0,-3 34-286 0 0,9-41 56 0 0,-81 675 453 0 0,79-616-550 0 0,-4 226 348 0 0,9-254-263 0 0,2 1 1 0 0,1-1-1 0 0,2 0 1 0 0,2 0-1 0 0,17 48 1 0 0,-21-75-267 0 0,0-1 1 0 0,0 0-1 0 0,1 0 0 0 0,0 0 1 0 0,1-1-1 0 0,0 0 0 0 0,1 0 1 0 0,14 13-1 0 0,-16-18-431 0 0,0 0 0 0 0,0 0 1 0 0,1 0-1 0 0,0-1 0 0 0,14 6 1 0 0,-14-7-380 0 0,-1-1 0 0 0,1 0 0 0 0,0 0 0 0 0,1 0 0 0 0,-1-1 0 0 0,0 0 0 0 0,9-1 0 0 0,12-1-5657 0 0</inkml:trace>
</inkml:ink>
</file>

<file path=ppt/ink/ink5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0:45.4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368 268 1464 0 0,'14'-35'11018'0'0,"-13"34"-10676"0"0,18-38 2765 0 0,-19 38-2810 0 0,1-1-53 0 0,0 0-1 0 0,0 0 1 0 0,0 1 0 0 0,0-1-1 0 0,-1 0 1 0 0,1 0 0 0 0,0 0-1 0 0,-1 0 1 0 0,0 0-1 0 0,0 0 1 0 0,1 0 0 0 0,-1 0-1 0 0,0 1 1 0 0,-1-5-1 0 0,-1 3-197 0 0,-1 0-1 0 0,0 1 0 0 0,0-1 1 0 0,0 0-1 0 0,0 1 0 0 0,0 0 0 0 0,-1-1 1 0 0,1 1-1 0 0,-1 1 0 0 0,1-1 1 0 0,-1 0-1 0 0,0 1 0 0 0,1 0 0 0 0,-1 0 1 0 0,0 0-1 0 0,0 0 0 0 0,0 1 0 0 0,0-1 1 0 0,0 1-1 0 0,-6 0 0 0 0,0 1-14 0 0,0-1-1 0 0,0 1 0 0 0,0 1 1 0 0,0 0-1 0 0,0 1 0 0 0,0-1 1 0 0,-10 6-1 0 0,3 0 52 0 0,0 1 1 0 0,0 0-1 0 0,1 1 1 0 0,0 1-1 0 0,1 1 1 0 0,0 0-1 0 0,1 1 1 0 0,1 1-1 0 0,0 0 1 0 0,0 0-1 0 0,2 1 1 0 0,-17 27-1 0 0,23-33-122 0 0,0 1 0 0 0,1-1-1 0 0,0 1 1 0 0,0 0 0 0 0,1 0 0 0 0,0 0-1 0 0,1 1 1 0 0,0-1 0 0 0,1 0-1 0 0,0 1 1 0 0,0 0 0 0 0,1-1 0 0 0,1 1-1 0 0,0-1 1 0 0,0 1 0 0 0,1-1 0 0 0,0 0-1 0 0,1 1 1 0 0,0-1 0 0 0,1 0-1 0 0,0 0 1 0 0,0-1 0 0 0,1 0 0 0 0,8 12-1 0 0,-6-11-215 0 0,0-1 0 0 0,1 1 0 0 0,1-2 0 0 0,-1 1 0 0 0,2-1 0 0 0,-1-1 0 0 0,1 1 0 0 0,0-2 0 0 0,18 10 0 0 0,-24-13 215 0 0,1-1 0 0 0,-1 0 0 0 0,1 0 1 0 0,0-1-1 0 0,-1 1 0 0 0,1-1 0 0 0,0 0 1 0 0,0 0-1 0 0,0-1 0 0 0,0 1 0 0 0,0-1 1 0 0,0 0-1 0 0,0-1 0 0 0,-1 1 0 0 0,1-1 1 0 0,0 0-1 0 0,0 0 0 0 0,0 0 0 0 0,0-1 1 0 0,-1 0-1 0 0,1 0 0 0 0,-1 0 0 0 0,1 0 1 0 0,-1-1-1 0 0,0 1 0 0 0,4-5 0 0 0,-3 2 120 0 0,0-1 0 0 0,-1 1 1 0 0,0-1-1 0 0,0 0 0 0 0,-1-1 0 0 0,1 1 0 0 0,-1 0 0 0 0,-1-1 0 0 0,1 0 0 0 0,-1 0 0 0 0,0 0 0 0 0,-1 0 0 0 0,1-8 1 0 0,1-12 356 0 0,-1 1 1 0 0,-2-31 0 0 0,-3 10 1032 0 0,-11-51 0 0 0,8 62-311 0 0,1-1-1 0 0,-1-71 1 0 0,7 102-1218 0 0,-1 0 1 0 0,1 0-1 0 0,0 0 0 0 0,1 0 1 0 0,-1 0-1 0 0,1 1 0 0 0,0-1 1 0 0,1 0-1 0 0,-1 1 0 0 0,1 0 0 0 0,0 0 1 0 0,1 0-1 0 0,-1 0 0 0 0,1 0 1 0 0,0 0-1 0 0,0 1 0 0 0,0 0 1 0 0,1 0-1 0 0,-1 0 0 0 0,1 1 1 0 0,0-1-1 0 0,0 1 0 0 0,1 0 0 0 0,-1 1 1 0 0,1-1-1 0 0,-1 1 0 0 0,1 0 1 0 0,0 0-1 0 0,9-1 0 0 0,-4 1-163 0 0,1 0-1 0 0,-1 1 0 0 0,0 0 1 0 0,1 1-1 0 0,-1 0 1 0 0,1 1-1 0 0,-1 0 0 0 0,0 1 1 0 0,1 0-1 0 0,-1 1 0 0 0,0 0 1 0 0,-1 1-1 0 0,1 0 1 0 0,17 10-1 0 0,-16-7 119 0 0,-1 1-1 0 0,0 1 1 0 0,-1-1-1 0 0,0 2 1 0 0,0-1 0 0 0,-1 2-1 0 0,0-1 1 0 0,-1 1-1 0 0,0 0 1 0 0,12 25 0 0 0,-12-19 77 0 0,-1 1 1 0 0,0 0-1 0 0,-2 0 1 0 0,0 1-1 0 0,-1 0 1 0 0,-1 0 0 0 0,1 25-1 0 0,-1 6 375 0 0,-1-1 1 0 0,-4 1-1 0 0,-14 97 0 0 0,29-193-66 0 0,2-1 0 0 0,3 2 0 0 0,1 0 0 0 0,2 1 0 0 0,2 2 0 0 0,2 0 0 0 0,1 1 0 0 0,3 2 0 0 0,47-53 0 0 0,-69 85-324 0 0,1 0 1 0 0,-1 1 0 0 0,1 0-1 0 0,0 0 1 0 0,0 1 0 0 0,15-8 0 0 0,-21 12 30 0 0,1 0 0 0 0,-1 0 0 0 0,0 1 0 0 0,0-1 0 0 0,0 1 0 0 0,0-1 0 0 0,1 1 0 0 0,-1 0 1 0 0,0-1-1 0 0,0 1 0 0 0,1 0 0 0 0,-1 1 0 0 0,0-1 0 0 0,1 0 0 0 0,-1 1 0 0 0,0-1 0 0 0,0 1 1 0 0,0 0-1 0 0,0-1 0 0 0,0 1 0 0 0,1 0 0 0 0,-2 0 0 0 0,1 1 0 0 0,0-1 0 0 0,0 0 0 0 0,0 1 1 0 0,0-1-1 0 0,-1 1 0 0 0,1-1 0 0 0,-1 1 0 0 0,1 0 0 0 0,-1 0 0 0 0,0 0 0 0 0,2 3 0 0 0,2 5 2 0 0,0-1-1 0 0,-1 1 0 0 0,-1 0 0 0 0,0 0 0 0 0,0 0 0 0 0,-1 1 1 0 0,2 10-1 0 0,2 80 4 0 0,-5-49-61 0 0,0 2-361 0 0,3 34-1251 0 0,-3-79 802 0 0,0 0-1 0 0,1 0 1 0 0,1 1-1 0 0,-1-1 1 0 0,1 0-1 0 0,8 15 1 0 0,-10-21 142 0 0,1 0-1 0 0,-1-1 0 0 0,1 0 1 0 0,0 1-1 0 0,-1-1 1 0 0,1 0-1 0 0,0 0 1 0 0,4 3-1 0 0</inkml:trace>
</inkml:ink>
</file>

<file path=ppt/ink/ink5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0:46.1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312 292 2524 0 0,'0'0'3030'0'0,"21"-23"1872"0"0,-14 18-4849 0 0,0-1 1 0 0,0-1-1 0 0,0 0 1 0 0,8-11 0 0 0,-9 10 589 0 0,0 0 1 0 0,-1 0 0 0 0,0-1 0 0 0,0 0-1 0 0,-1 0 1 0 0,0-1 0 0 0,4-16 0 0 0,-7 21-322 0 0,0 0 1 0 0,0 0 0 0 0,0 1-1 0 0,-1-1 1 0 0,0 0 0 0 0,0 0 0 0 0,0 1-1 0 0,-1-1 1 0 0,0 0 0 0 0,1 0 0 0 0,-2 1-1 0 0,1-1 1 0 0,0 0 0 0 0,-1 1 0 0 0,0 0-1 0 0,-4-8 1 0 0,3 8-256 0 0,0 0-1 0 0,0 0 1 0 0,-1 1-1 0 0,1 0 1 0 0,-1-1 0 0 0,0 1-1 0 0,0 0 1 0 0,0 1 0 0 0,0-1-1 0 0,-1 1 1 0 0,1 0-1 0 0,-6-2 1 0 0,2 1-37 0 0,-1 1 1 0 0,1 0-1 0 0,-1 1 0 0 0,0 0 1 0 0,0 0-1 0 0,1 1 0 0 0,-1 0 1 0 0,0 0-1 0 0,0 1 0 0 0,0 1 1 0 0,1-1-1 0 0,-1 1 0 0 0,0 1 0 0 0,1-1 1 0 0,0 1-1 0 0,-14 8 0 0 0,6-3-34 0 0,0 1 0 0 0,1 1-1 0 0,0 0 1 0 0,0 1-1 0 0,1 1 1 0 0,1 0 0 0 0,-14 16-1 0 0,19-19-104 0 0,2 1 0 0 0,-1 0 0 0 0,1 0 0 0 0,1 0 0 0 0,0 1 0 0 0,1-1 0 0 0,0 1 0 0 0,0 1 0 0 0,1-1 0 0 0,0 0 0 0 0,1 1 0 0 0,1-1 0 0 0,-1 15 0 0 0,2-20 39 0 0,-1-1 1 0 0,2 1 0 0 0,-1 0-1 0 0,0-1 1 0 0,1 1 0 0 0,0-1-1 0 0,1 1 1 0 0,-1-1 0 0 0,1 1-1 0 0,0-1 1 0 0,0 0-1 0 0,1 0 1 0 0,0 0 0 0 0,-1 0-1 0 0,2 0 1 0 0,-1-1 0 0 0,0 1-1 0 0,1-1 1 0 0,0 0 0 0 0,0 0-1 0 0,0 0 1 0 0,1-1 0 0 0,-1 1-1 0 0,1-1 1 0 0,0 0-1 0 0,0 0 1 0 0,0-1 0 0 0,10 4-1 0 0,-10-4 121 0 0,0-1-1 0 0,-1 0 0 0 0,1 0 1 0 0,0 0-1 0 0,0-1 0 0 0,0 0 1 0 0,0 0-1 0 0,0 0 0 0 0,0-1 1 0 0,-1 1-1 0 0,1-1 0 0 0,0 0 0 0 0,0-1 1 0 0,8-3-1 0 0,-5 2 72 0 0,-1-2 0 0 0,1 1-1 0 0,-1-1 1 0 0,-1 0 0 0 0,1 0 0 0 0,-1-1-1 0 0,0 0 1 0 0,6-6 0 0 0,4-10 281 0 0,0 0 1 0 0,-2 0-1 0 0,0-2 1 0 0,13-32-1 0 0,42-118 3844 0 0,-69 173-4231 0 0,0-1-1 0 0,0 1 1 0 0,1 0 0 0 0,-1 0-1 0 0,0 0 1 0 0,1 0-1 0 0,-1 0 1 0 0,1 0 0 0 0,-1 0-1 0 0,1 0 1 0 0,0 0 0 0 0,-1 0-1 0 0,1 0 1 0 0,0 0-1 0 0,0 0 1 0 0,0 0 0 0 0,0 0-1 0 0,1 0 1 0 0,-4 23 52 0 0,0 1-108 0 0,-18 762-1757 0 0,20-739 1767 0 0,-5 227 313 0 0,1-200 151 0 0,-25 123 0 0 0,27-186-375 0 0,0 0 0 0 0,-1 0-1 0 0,0-1 1 0 0,-1 1 0 0 0,0-1-1 0 0,-1 0 1 0 0,0 0 0 0 0,0-1-1 0 0,-1 1 1 0 0,0-1 0 0 0,-7 8-1 0 0,10-13 16 0 0,-1 0 0 0 0,0 0-1 0 0,0 0 1 0 0,0 0 0 0 0,0-1-1 0 0,0 1 1 0 0,0-1 0 0 0,-1 0-1 0 0,1-1 1 0 0,-1 1 0 0 0,1-1-1 0 0,-1 1 1 0 0,0-1 0 0 0,0-1-1 0 0,1 1 1 0 0,-1-1 0 0 0,0 0-1 0 0,0 0 1 0 0,0 0 0 0 0,1 0-1 0 0,-1-1 1 0 0,0 0 0 0 0,0 0-1 0 0,-7-3 1 0 0,4 1 70 0 0,0 0-1 0 0,0 0 1 0 0,0-1-1 0 0,0 0 1 0 0,1-1-1 0 0,-1 0 1 0 0,1 0-1 0 0,1 0 1 0 0,-1-1 0 0 0,1 0-1 0 0,-1 0 1 0 0,2-1-1 0 0,-1 1 1 0 0,-4-9-1 0 0,4 4-53 0 0,0 1 0 0 0,1-1 0 0 0,1 0 0 0 0,0 0 0 0 0,0-1 0 0 0,1 1 0 0 0,1-1-1 0 0,0 0 1 0 0,-1-15 0 0 0,3-1-170 0 0,0 1 0 0 0,2 0 0 0 0,1 0 0 0 0,2 0 0 0 0,0 0-1 0 0,2 1 1 0 0,1 0 0 0 0,13-31 0 0 0,-6 24-520 0 0,2 1 1 0 0,1 1-1 0 0,1 0 1 0 0,2 2 0 0 0,1 0-1 0 0,1 1 1 0 0,1 2-1 0 0,2 0 1 0 0,55-42-1 0 0,-36 35-2311 0 0,92-50 1 0 0,60-6-6811 0 0,-119 59 1853 0 0</inkml:trace>
</inkml:ink>
</file>

<file path=ppt/ink/ink5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0:46.7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98 121 436 0 0,'-1'-2'494'0'0,"0"1"-1"0"0,-1-1 1 0 0,1 0-1 0 0,0 1 1 0 0,1-1-1 0 0,-1 0 1 0 0,0 0 0 0 0,0 1-1 0 0,1-1 1 0 0,-1 0-1 0 0,1 0 1 0 0,0 0 0 0 0,-1 0-1 0 0,1 0 1 0 0,0 0-1 0 0,0 0 1 0 0,0 0-1 0 0,1-2 1 0 0,10-36 7517 0 0,-9 35-7041 0 0,-1 3-329 0 0,4-16 2674 0 0,-14 32-3254 0 0,0 0 1 0 0,2 0-1 0 0,0 1 1 0 0,-10 28-1 0 0,5-13-80 0 0,2-5 62 0 0,2-1-1 0 0,1 2 0 0 0,0-1 1 0 0,2 1-1 0 0,1 0 0 0 0,2 0 0 0 0,-1 33 1 0 0,4-45-89 0 0,0 0 0 0 0,1 0 0 0 0,0 0 0 0 0,1 0 0 0 0,1-1 0 0 0,8 22 0 0 0,-9-27-65 0 0,1 0 0 0 0,1 0-1 0 0,-1 0 1 0 0,1-1-1 0 0,1 1 1 0 0,-1-2-1 0 0,1 1 1 0 0,1 0 0 0 0,-1-1-1 0 0,1 0 1 0 0,9 6-1 0 0,-11-9 2 0 0,0 0-1 0 0,1 1 1 0 0,-1-2-1 0 0,1 1 1 0 0,0-1-1 0 0,-1 0 1 0 0,1 0-1 0 0,0 0 1 0 0,1-1-1 0 0,-1 0 1 0 0,0 0-1 0 0,0-1 0 0 0,0 0 1 0 0,8 0-1 0 0,-5-2 45 0 0,-1 1 0 0 0,0-1-1 0 0,1 0 1 0 0,-1-1 0 0 0,0 0-1 0 0,-1-1 1 0 0,1 1 0 0 0,0-1-1 0 0,8-7 1 0 0,3-4 138 0 0,0 0 0 0 0,-2-1 0 0 0,0-1 0 0 0,-1-1 0 0 0,0-1 0 0 0,17-27 0 0 0,-9 7 743 0 0,-15 23-459 0 0,1 0-1 0 0,1 1 1 0 0,0 0 0 0 0,14-14-1 0 0,-24 29-345 0 0,0-1 0 0 0,1 0 0 0 0,-1 0 0 0 0,1 0 0 0 0,-1 1 0 0 0,1-1 1 0 0,-1 1-1 0 0,1-1 0 0 0,-1 1 0 0 0,1 0 0 0 0,-1-1 0 0 0,1 1 0 0 0,0 0 0 0 0,-1 0 0 0 0,1 0 0 0 0,-1 0 0 0 0,1 1 0 0 0,-1-1 0 0 0,1 0 0 0 0,0 1 0 0 0,-1-1 0 0 0,1 1 0 0 0,-1-1 0 0 0,1 1 0 0 0,-1 0 0 0 0,2 0 0 0 0,40 28 171 0 0,-28-18-102 0 0,15 9-141 0 0,1-1-1 0 0,61 26 1 0 0,-83-40 28 0 0,1-2 0 0 0,0 1 0 0 0,0-2 0 0 0,1 1 0 0 0,-1-1 0 0 0,0-1 0 0 0,1 0 0 0 0,-1 0 0 0 0,1-1 0 0 0,-1 0 0 0 0,1-1 0 0 0,-1 0 0 0 0,1-1 0 0 0,14-4 0 0 0,-20 4 56 0 0,0 0 0 0 0,0-1 0 0 0,0 1 0 0 0,0-1 0 0 0,0 0 0 0 0,0 0 0 0 0,-1-1 0 0 0,0 0 0 0 0,0 1 0 0 0,0-1-1 0 0,0-1 1 0 0,0 1 0 0 0,-1 0 0 0 0,4-8 0 0 0,-2 4 28 0 0,-2 0 0 0 0,1 0 0 0 0,-1-1 0 0 0,0 1 0 0 0,-1-1 0 0 0,0 0 0 0 0,-1 0 0 0 0,1-12 0 0 0,-1 1 24 0 0,-1 1 0 0 0,-2-1 1 0 0,0 1-1 0 0,-1 0 0 0 0,0 0 0 0 0,-2 0 0 0 0,-11-32 0 0 0,-18-20-1158 0 0,5 30-6707 0 0</inkml:trace>
</inkml:ink>
</file>

<file path=ppt/ink/ink5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0:47.1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75 2268 0 0,'11'-27'7970'0'0,"10"-21"3921"0"0,-23 69-12040 0 0,0-1 1 0 0,2 1-1 0 0,0-1 1 0 0,1 1 0 0 0,1 0-1 0 0,1-1 1 0 0,8 30-1 0 0,-8-38-439 0 0,1 0 0 0 0,1 0-1 0 0,0-1 1 0 0,0 0-1 0 0,1 0 1 0 0,0 0 0 0 0,1 0-1 0 0,1-1 1 0 0,-1 0-1 0 0,2-1 1 0 0,-1 0 0 0 0,1 0-1 0 0,18 13 1 0 0,-23-19-224 0 0,0-1 1 0 0,0 0-1 0 0,0 0 1 0 0,0 0-1 0 0,0-1 1 0 0,8 2-1 0 0,4 0-3807 0 0</inkml:trace>
</inkml:ink>
</file>

<file path=ppt/ink/ink5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0:47.4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187 515 1392 0 0,'-12'-24'2812'0'0,"-1"0"-695"0"0,-1 4-497 0 0,0 6-380 0 0,-3-1-444 0 0,0 1-396 0 0,-3 0-424 0 0,3 3-464 0 0,-1 3-264 0 0,3 1-792 0 0,-1 1-829 0 0,3 3-419 0 0</inkml:trace>
  <inkml:trace contextRef="#ctx0" brushRef="#br0" timeOffset="1">493 149 5320 0 0,'22'-61'10467'0'0,"8"-24"-3265"0"0,-29 83-6817 0 0,-2 5-293 0 0,-14 62 101 0 0,-25 65 0 0 0,-6 23-357 0 0,29-83 123 0 0,4 2 0 0 0,3 0 0 0 0,-1 79 1 0 0,10-108 37 0 0,3-1 1 0 0,1 0 0 0 0,2 0 0 0 0,2 0-1 0 0,2-1 1 0 0,24 70 0 0 0,-30-102-112 0 0,1-1 0 0 0,0 0 0 0 0,0 0 0 0 0,1 0-1 0 0,9 12 1 0 0,-12-17-226 0 0,0-1-1 0 0,0 1 1 0 0,1-1-1 0 0,0 0 0 0 0,-1 1 1 0 0,1-1-1 0 0,0 0 1 0 0,0-1-1 0 0,0 1 0 0 0,0 0 1 0 0,1-1-1 0 0,-1 0 1 0 0,0 0-1 0 0,0 0 0 0 0,1 0 1 0 0,3 0-1 0 0,-5-1 156 0 0,-1 0 0 0 0,0 0 0 0 0,0 0 0 0 0,0 0 0 0 0,0 0 0 0 0,0-1 0 0 0,0 1 0 0 0,0 0 0 0 0,0-1 0 0 0,0 1 0 0 0,0-1 0 0 0,0 1 0 0 0,-1-1 0 0 0,1 1 0 0 0,0-1 0 0 0,0 0 0 0 0,0 1 0 0 0,0-1 0 0 0,-1 0 0 0 0,1 0 0 0 0,0 0 0 0 0,-1 1 0 0 0,1-1 0 0 0,-1 0 0 0 0,1 0 0 0 0,-1 0 0 0 0,1 0 0 0 0,-1-2 0 0 0,6-26-5002 0 0,-7 10 1109 0 0</inkml:trace>
</inkml:ink>
</file>

<file path=ppt/ink/ink5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0:48.0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112 564 2644 0 0,'-35'-21'4225'0'0,"24"14"-2466"0"0,0 1-1 0 0,0-1 1 0 0,1-1 0 0 0,-18-15-1 0 0,28 23-1680 0 0,-1-1 1 0 0,1 0-1 0 0,-1 1 0 0 0,1-1 0 0 0,-1 1 1 0 0,1-1-1 0 0,0 0 0 0 0,-1 1 0 0 0,1-1 1 0 0,0 0-1 0 0,-1 1 0 0 0,1-1 0 0 0,0 0 1 0 0,0 0-1 0 0,0 1 0 0 0,0-1 0 0 0,0 0 1 0 0,-1 0-1 0 0,1 1 0 0 0,1-1 0 0 0,-1 0 1 0 0,0 0-1 0 0,0 1 0 0 0,0-1 0 0 0,0 0 1 0 0,0 0-1 0 0,1 0 0 0 0,0-1 2 0 0,0 1 0 0 0,0-1 0 0 0,0 1 0 0 0,0 0 0 0 0,1-1 0 0 0,-1 1 0 0 0,0 0 0 0 0,1 0 0 0 0,-1 0 1 0 0,1 0-1 0 0,1-1 0 0 0,46-16 417 0 0,-47 17-426 0 0,72-16-967 0 0,130-14-1 0 0,-82 15-370 0 0,-91 12 1032 0 0,150-30-944 0 0,-163 29 1392 0 0,1 0 1 0 0,-1-2 0 0 0,0 0 0 0 0,0-1-1 0 0,-1-1 1 0 0,0 0 0 0 0,20-16 0 0 0,-31 20 66 0 0,0 0 1 0 0,-1 0 0 0 0,1-1-1 0 0,-1 0 1 0 0,0 0 0 0 0,-1 0-1 0 0,1 0 1 0 0,-1-1 0 0 0,-1 0-1 0 0,1 0 1 0 0,-1 0 0 0 0,0 0-1 0 0,3-12 1 0 0,-4 4 305 0 0,1-1 0 0 0,-2 1 0 0 0,0-1 0 0 0,-1 0 0 0 0,-3-25 0 0 0,-4 2-361 0 0,6 36-257 0 0,0 3-53 0 0,0 1 80 0 0,-1-1 0 0 0,1 1 0 0 0,0-1 1 0 0,0 1-1 0 0,0-1 0 0 0,0 1 0 0 0,0-1 0 0 0,0 1 1 0 0,0 0-1 0 0,0 0 0 0 0,0-1 0 0 0,0 1 0 0 0,0 0 1 0 0,0 0-1 0 0,1 0 0 0 0,-1 0 0 0 0,0 0 1 0 0,1 0-1 0 0,-1 0 0 0 0,1 0 0 0 0,-1 1 0 0 0,0 0 1 0 0,-11 35-233 0 0,9-26 100 0 0,-19 65-673 0 0,-16 106 1 0 0,2 82 366 0 0,22-150 387 0 0,-19 142 1952 0 0,33-227-638 0 0,5-30-662 0 0,7-14-601 0 0,-4 3-123 0 0,131-181-1298 0 0,-120 170 1333 0 0,1 0 0 0 0,2 2 0 0 0,0 0 1 0 0,0 2-1 0 0,50-32 0 0 0,-66 47 50 0 0,0 1 1 0 0,1-1 0 0 0,0 1-1 0 0,0 1 1 0 0,-1-1 0 0 0,2 1-1 0 0,-1 0 1 0 0,0 1 0 0 0,0-1-1 0 0,9 1 1 0 0,-13 1 25 0 0,1 0 0 0 0,-1 1 0 0 0,0-1 0 0 0,0 1 0 0 0,0 0 0 0 0,1 0 0 0 0,-1 0 0 0 0,0 0 0 0 0,0 0 0 0 0,0 1-1 0 0,-1 0 1 0 0,1-1 0 0 0,0 1 0 0 0,-1 0 0 0 0,1 0 0 0 0,-1 0 0 0 0,1 1 0 0 0,-1-1 0 0 0,0 1 0 0 0,0-1 0 0 0,0 1 0 0 0,0 0 0 0 0,-1-1 0 0 0,1 1 0 0 0,1 4 0 0 0,7 20 50 0 0,-1-1-1 0 0,-1 2 1 0 0,-1-1-1 0 0,5 44 1 0 0,-9-45-29 0 0,2-1 0 0 0,0 0 1 0 0,1 0-1 0 0,2-1 0 0 0,21 48 0 0 0,-26-67-423 0 0,1 1-1 0 0,-1-1 1 0 0,1 1-1 0 0,1-1 1 0 0,-1 0-1 0 0,1-1 1 0 0,0 1 0 0 0,0-1-1 0 0,0 0 1 0 0,12 7-1 0 0,-10-8-952 0 0,0 1-1 0 0,0-1 0 0 0,0-1 0 0 0,1 1 0 0 0,10 1 1 0 0,11 1-5856 0 0</inkml:trace>
</inkml:ink>
</file>

<file path=ppt/ink/ink5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0:48.4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559 186 2800 0 0,'6'-5'1569'0'0,"0"0"0"0"0,0 0 0 0 0,-1 0 0 0 0,1 0 0 0 0,-1-1 0 0 0,7-11 0 0 0,-9 12-955 0 0,0 0 1 0 0,0-1 0 0 0,0 0 0 0 0,-1 0-1 0 0,0 0 1 0 0,0 0 0 0 0,-1 0-1 0 0,1-6 1 0 0,-2 9-567 0 0,0 0-1 0 0,0 1 0 0 0,0-1 1 0 0,0 0-1 0 0,0 1 1 0 0,-1-1-1 0 0,1 0 0 0 0,-1 1 1 0 0,0-1-1 0 0,0 1 1 0 0,0-1-1 0 0,0 1 0 0 0,0-1 1 0 0,-1 1-1 0 0,1 0 1 0 0,-1 0-1 0 0,1-1 1 0 0,-1 1-1 0 0,0 0 0 0 0,0 0 1 0 0,0 1-1 0 0,0-1 1 0 0,0 0-1 0 0,0 1 0 0 0,-1-1 1 0 0,1 1-1 0 0,0 0 1 0 0,-1 0-1 0 0,1 0 0 0 0,-1 0 1 0 0,-3-1-1 0 0,-3-1 50 0 0,0 1 0 0 0,0-1-1 0 0,-1 2 1 0 0,1-1-1 0 0,0 1 1 0 0,-1 1 0 0 0,-12 0-1 0 0,-1 3 131 0 0,1 1 0 0 0,0 1 0 0 0,0 1 0 0 0,0 1 0 0 0,1 1-1 0 0,-29 14 1 0 0,15-3 273 0 0,1 1-1 0 0,-56 44 1 0 0,75-52-360 0 0,1 1 0 0 0,0 0 0 0 0,1 0 0 0 0,0 1 1 0 0,1 1-1 0 0,1 0 0 0 0,0 1 0 0 0,-16 32 0 0 0,24-40-190 0 0,-1 0 0 0 0,2 1-1 0 0,-1-1 1 0 0,1 1-1 0 0,0 0 1 0 0,0-1 0 0 0,1 1-1 0 0,1 0 1 0 0,-1 0-1 0 0,2 0 1 0 0,-1 0 0 0 0,1 0-1 0 0,0 0 1 0 0,1 0-1 0 0,0-1 1 0 0,0 1 0 0 0,1-1-1 0 0,0 1 1 0 0,1-1-1 0 0,7 14 1 0 0,-2-10-292 0 0,-1-1 1 0 0,1 0-1 0 0,1 0 0 0 0,0-1 0 0 0,0 0 1 0 0,1-1-1 0 0,0 0 0 0 0,1-1 1 0 0,0 0-1 0 0,22 10 0 0 0,-8-5-907 0 0,0-2-1 0 0,1-2 1 0 0,0 0-1 0 0,39 7 1 0 0,-36-11-2118 0 0,44 2 0 0 0,-25-7-2384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1:36.0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18 121 1392 0 0,'-15'-19'7668'0'0,"14"18"-7560"0"0,1 0 0 0 0,0 0 0 0 0,-1 0 1 0 0,1 1-1 0 0,0-1 0 0 0,0 0 0 0 0,0 0 0 0 0,0 0 1 0 0,0 0-1 0 0,0 1 0 0 0,0-1 0 0 0,0 0 1 0 0,0 0-1 0 0,0 0 0 0 0,0 0 0 0 0,0 1 0 0 0,1-1 1 0 0,-1 0-1 0 0,0 0 0 0 0,1 0 0 0 0,-1 1 1 0 0,0-1-1 0 0,1 0 0 0 0,-1 0 0 0 0,1 1 0 0 0,-1-1 1 0 0,1 1-1 0 0,0-1 0 0 0,-1 0 0 0 0,1 1 1 0 0,0-1-1 0 0,-1 1 0 0 0,2-1 0 0 0,12-7 30 0 0,0 0-1 0 0,1 1 1 0 0,0 1-1 0 0,0 0 1 0 0,1 1-1 0 0,27-5 1 0 0,105-10-5371 0 0,-134 19 4339 0 0,12-1-1456 0 0,-4 0-471 0 0</inkml:trace>
</inkml:ink>
</file>

<file path=ppt/ink/ink5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0:48.9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66 246 3740 0 0,'4'-90'10998'0'0,"-1"4"-4458"0"0,4 19-3581 0 0,-7 64-2946 0 0,-13 27-42 0 0,12-21 28 0 0,-13 31-344 0 0,1 1 1 0 0,2 1 0 0 0,-8 44 0 0 0,16-62 80 0 0,0 1 0 0 0,1-1 0 0 0,1 1-1 0 0,1 0 1 0 0,1-1 0 0 0,0 1 0 0 0,2 0 0 0 0,5 23 0 0 0,-6-35 144 0 0,0 0-1 0 0,1-1 1 0 0,-1 1-1 0 0,2-1 1 0 0,-1 1 0 0 0,0-1-1 0 0,1 0 1 0 0,0-1 0 0 0,1 1-1 0 0,-1-1 1 0 0,1 1-1 0 0,7 5 1 0 0,-8-9 83 0 0,-1 1-1 0 0,1-1 1 0 0,0 0-1 0 0,-1 0 1 0 0,1 0 0 0 0,0-1-1 0 0,0 0 1 0 0,0 1 0 0 0,0-1-1 0 0,0-1 1 0 0,1 1-1 0 0,-1 0 1 0 0,0-1 0 0 0,0 0-1 0 0,0 0 1 0 0,1 0-1 0 0,-1-1 1 0 0,0 1 0 0 0,0-1-1 0 0,0 0 1 0 0,0 0-1 0 0,4-2 1 0 0,9-5 253 0 0,0 0-1 0 0,0-1 1 0 0,-1-1 0 0 0,-1 0-1 0 0,1-1 1 0 0,-2-1 0 0 0,0 0-1 0 0,24-26 1 0 0,-2-5 1928 0 0,52-79 0 0 0,-64 81 552 0 0,29-68 1 0 0,-52 108-2369 0 0,-3 29-239 0 0,2-11-460 0 0,1 1 0 0 0,0-1 0 0 0,1 0 0 0 0,1 1 0 0 0,0-1 0 0 0,2 0 1 0 0,0 0-1 0 0,0-1 0 0 0,10 19 0 0 0,-4-13-322 0 0,0-1 1 0 0,2-1-1 0 0,0 0 0 0 0,1 0 1 0 0,1-1-1 0 0,19 18 1 0 0,-27-29 154 0 0,1-2-1 0 0,0 1 1 0 0,0-1 0 0 0,0 0 0 0 0,1-1 0 0 0,0 1 0 0 0,0-2 0 0 0,0 1 0 0 0,0-2-1 0 0,12 4 1 0 0,-14-5-407 0 0,1-1 1 0 0,-1 0-1 0 0,1 0 0 0 0,0 0 0 0 0,-1-1 0 0 0,1 0 0 0 0,0-1 0 0 0,13-2 0 0 0,4-4-3750 0 0</inkml:trace>
</inkml:ink>
</file>

<file path=ppt/ink/ink5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0:49.3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118 200 2012 0 0,'-2'-6'661'0'0,"-7"-17"1565"0"0,1 0 0 0 0,2 0-1 0 0,0-1 1 0 0,1 0 0 0 0,-2-40-1 0 0,10 52-866 0 0,3 14-23 0 0,-5-1-1255 0 0,0 1 0 0 0,0-1-1 0 0,0 1 1 0 0,0-1 0 0 0,-1 1-1 0 0,1 0 1 0 0,0-1-1 0 0,-1 1 1 0 0,1 0 0 0 0,-1-1-1 0 0,0 1 1 0 0,1 2-1 0 0,-6 84 894 0 0,-4-1 0 0 0,-19 87 0 0 0,2-20-455 0 0,2 98 53 0 0,23-205-582 0 0,2-1-1 0 0,2 1 1 0 0,13 65 0 0 0,-13-99-196 0 0,1-1 0 0 0,0 0 1 0 0,0 0-1 0 0,1 0 1 0 0,1 0-1 0 0,0-1 1 0 0,9 13-1 0 0,-11-18-368 0 0,1 0-1 0 0,0 0 1 0 0,-1-1 0 0 0,2 0 0 0 0,-1 0-1 0 0,1 0 1 0 0,-1 0 0 0 0,1-1 0 0 0,1 0-1 0 0,-1 0 1 0 0,0-1 0 0 0,1 0 0 0 0,13 4-1 0 0,3 0-4070 0 0,0-2-2363 0 0</inkml:trace>
</inkml:ink>
</file>

<file path=ppt/ink/ink5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0:49.6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160 90 4656 0 0,'-151'-52'15178'0'0,"150"52"-15130"0"0,1 0 0 0 0,0 0 0 0 0,-1 0 0 0 0,1 0 1 0 0,0 0-1 0 0,0 0 0 0 0,-1 0 0 0 0,1 0 0 0 0,0 0 0 0 0,-1 0 0 0 0,1 0 0 0 0,0 0 1 0 0,0 0-1 0 0,-1 0 0 0 0,1 0 0 0 0,0-1 0 0 0,0 1 0 0 0,-1 0 0 0 0,1 0 1 0 0,0 0-1 0 0,0 0 0 0 0,0-1 0 0 0,-1 1 0 0 0,1 0 0 0 0,0 0 0 0 0,0-1 1 0 0,0 1-1 0 0,0 0 0 0 0,-1 0 0 0 0,1-1 0 0 0,0 1 0 0 0,0 0 0 0 0,0 0 1 0 0,0-1-1 0 0,0 1 0 0 0,0 0 0 0 0,0-1 0 0 0,0 1 0 0 0,0 0 0 0 0,0 0 1 0 0,0-1-1 0 0,0 1 0 0 0,0 0 0 0 0,0-1 0 0 0,14-7 472 0 0,23-1-788 0 0,44 2-2499 0 0,93 2 0 0 0,-7 10-5279 0 0,-105-1 1778 0 0</inkml:trace>
  <inkml:trace contextRef="#ctx0" brushRef="#br0" timeOffset="1">934 197 2892 0 0,'-3'10'7821'0'0,"3"-9"-7551"0"0,11 3 3800 0 0,23-3-2171 0 0,-27-2-1542 0 0,177 7 145 0 0,-93 1-3833 0 0,-1 1-3452 0 0,-60-4 1490 0 0</inkml:trace>
</inkml:ink>
</file>

<file path=ppt/ink/ink5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0:50.5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318 991 300 0 0,'37'-48'11734'0'0,"14"-23"-4132"0"0,-17 20-4664 0 0,-33 49-2915 0 0,0 1 0 0 0,0 0-1 0 0,0-1 1 0 0,0 1 0 0 0,0-1-1 0 0,-1 1 1 0 0,1-1 0 0 0,-1 0 0 0 0,1 1-1 0 0,-1-1 1 0 0,1 0 0 0 0,-1 1 0 0 0,0-1-1 0 0,1 0 1 0 0,-1 1 0 0 0,0-1 0 0 0,0 0-1 0 0,-1 0 1 0 0,1 1 0 0 0,0-1-1 0 0,0 0 1 0 0,-1 1 0 0 0,1-1 0 0 0,-1 0-1 0 0,0 1 1 0 0,1-1 0 0 0,-1 1 0 0 0,0-1-1 0 0,0 1 1 0 0,0-1 0 0 0,0 1 0 0 0,0 0-1 0 0,0-1 1 0 0,-1 1 0 0 0,1 0-1 0 0,0 0 1 0 0,0 0 0 0 0,-1 0 0 0 0,1 0-1 0 0,-1 0 1 0 0,1 0 0 0 0,-1 1 0 0 0,1-1-1 0 0,-1 0 1 0 0,0 1 0 0 0,1-1 0 0 0,-1 1-1 0 0,-2-1 1 0 0,-6-1-1 0 0,1 1 0 0 0,-1-1 0 0 0,0 1 0 0 0,0 1 0 0 0,0 0 0 0 0,0 0 0 0 0,-10 3 0 0 0,1 1 30 0 0,0 0 0 0 0,0 2 0 0 0,1 0-1 0 0,0 1 1 0 0,0 1 0 0 0,1 1 0 0 0,0 0 0 0 0,0 1-1 0 0,1 1 1 0 0,-17 15 0 0 0,23-18-24 0 0,0 1 0 0 0,1 0 0 0 0,0 1 0 0 0,0 0 0 0 0,1 1 0 0 0,0-1 0 0 0,1 2 0 0 0,0-1 0 0 0,1 1 0 0 0,0 0 0 0 0,1 0 0 0 0,0 0 0 0 0,1 1 0 0 0,0 0 0 0 0,-2 20 0 0 0,5-23-120 0 0,1-1-1 0 0,1 1 1 0 0,0 0-1 0 0,0-1 1 0 0,1 1-1 0 0,0-1 1 0 0,0 1-1 0 0,1-1 1 0 0,1 0-1 0 0,0 0 1 0 0,0 0-1 0 0,0-1 1 0 0,1 0-1 0 0,0 1 1 0 0,1-2-1 0 0,0 1 1 0 0,0-1-1 0 0,1 1 1 0 0,0-2-1 0 0,12 10 1 0 0,-6-5-109 0 0,0-2 1 0 0,1 1-1 0 0,0-2 0 0 0,1 0 1 0 0,0 0-1 0 0,0-2 0 0 0,1 0 1 0 0,0 0-1 0 0,0-2 0 0 0,0 0 1 0 0,18 2-1 0 0,-23-5 214 0 0,1 0 1 0 0,0-1 0 0 0,0 0-1 0 0,0-1 1 0 0,0 0-1 0 0,0-1 1 0 0,-1 0-1 0 0,1-1 1 0 0,-1-1 0 0 0,0 1-1 0 0,1-2 1 0 0,-2 0-1 0 0,1 0 1 0 0,-1-1-1 0 0,14-9 1 0 0,-16 8 130 0 0,0 0 0 0 0,0 0 0 0 0,0-1 0 0 0,-1 0 0 0 0,-1 0 0 0 0,1-1 0 0 0,-1 0 0 0 0,0 0 0 0 0,-1-1 0 0 0,0 1 0 0 0,-1-1 0 0 0,0 0 0 0 0,-1 0 0 0 0,0-1 0 0 0,0 1 0 0 0,-1-1 0 0 0,1-11 0 0 0,-1 1 346 0 0,-2-1 0 0 0,0 1 0 0 0,-1-1 0 0 0,-1 1 0 0 0,-1 0 0 0 0,-1 0 0 0 0,-1 0 0 0 0,-12-30 0 0 0,16 48-561 0 0,0 1 0 0 0,0-1 1 0 0,0 0-1 0 0,1 1 1 0 0,-1-1-1 0 0,0 0 0 0 0,1 0 1 0 0,0 1-1 0 0,0-1 1 0 0,0 0-1 0 0,0 0 1 0 0,0 0-1 0 0,0 1 0 0 0,1-1 1 0 0,-1 0-1 0 0,1 0 1 0 0,2-4-1 0 0,-1 4-131 0 0,0 1 1 0 0,1-1-1 0 0,-1 1 1 0 0,1-1-1 0 0,-1 1 1 0 0,1 0-1 0 0,0 0 0 0 0,0 0 1 0 0,0 1-1 0 0,0-1 1 0 0,0 1-1 0 0,0-1 0 0 0,0 1 1 0 0,5-1-1 0 0,32-9-1282 0 0,0 2 0 0 0,62-7-1 0 0,8-1 524 0 0,-63 8 1018 0 0,-1-3 0 0 0,-1-2-1 0 0,0-2 1 0 0,-1-2-1 0 0,-1-2 1 0 0,0-2 0 0 0,40-27-1 0 0,-59 32 466 0 0,-1 0-1 0 0,0-2 0 0 0,-2 0 1 0 0,0-1-1 0 0,-1-1 1 0 0,-1-1-1 0 0,-1-1 0 0 0,-1-1 1 0 0,-1 0-1 0 0,-1-1 0 0 0,-1-1 1 0 0,17-46-1 0 0,-26 56-139 0 0,0 0 1 0 0,-1 0-1 0 0,-1 0 1 0 0,-1 0-1 0 0,0-17 0 0 0,-1 25-280 0 0,-1 0-1 0 0,-1 0 0 0 0,1 0 0 0 0,-1 1 1 0 0,-1-1-1 0 0,1 0 0 0 0,-1 1 1 0 0,-1-1-1 0 0,0 1 0 0 0,0 0 0 0 0,0 0 1 0 0,-7-11-1 0 0,9 16-89 0 0,-1-1 0 0 0,0 1 0 0 0,0 0 0 0 0,0 0 1 0 0,0 0-1 0 0,0 0 0 0 0,0 0 0 0 0,-1 0 0 0 0,1 1 0 0 0,0-1 0 0 0,-1 1 0 0 0,0-1 0 0 0,1 1 1 0 0,-1 0-1 0 0,0 0 0 0 0,1 1 0 0 0,-1-1 0 0 0,0 0 0 0 0,-3 0 0 0 0,2 1-2 0 0,-1 1-1 0 0,1-1 1 0 0,0 1-1 0 0,0-1 0 0 0,-1 1 1 0 0,1 1-1 0 0,0-1 1 0 0,0 0-1 0 0,0 1 1 0 0,0 0-1 0 0,-5 3 1 0 0,-2 2 1 0 0,1 1 1 0 0,0-1 0 0 0,1 2-1 0 0,-1-1 1 0 0,2 1 0 0 0,-1 1 0 0 0,-11 17-1 0 0,10-10-49 0 0,0 1 0 0 0,1 1 0 0 0,1-1 0 0 0,1 1 0 0 0,-7 31 0 0 0,-12 101-356 0 0,16-49-98 0 0,6 193 0 0 0,35 103 68 0 0,-12-184 245 0 0,-16-179 153 0 0,9 191-76 0 0,-12-185 198 0 0,-2 1 1 0 0,-1-1-1 0 0,-13 57 0 0 0,14-92-37 0 0,1 0-1 0 0,-1 0 1 0 0,0 0 0 0 0,0 0-1 0 0,-1-1 1 0 0,0 1 0 0 0,0-1-1 0 0,0 1 1 0 0,0-1 0 0 0,-1 0-1 0 0,0 0 1 0 0,0-1 0 0 0,0 1-1 0 0,-1-1 1 0 0,1 0 0 0 0,-1 0-1 0 0,0 0 1 0 0,-1-1-1 0 0,1 0 1 0 0,0 0 0 0 0,-11 4-1 0 0,6-4 85 0 0,0 0-1 0 0,0-1 0 0 0,-1-1 0 0 0,1 1 0 0 0,-1-2 1 0 0,1 1-1 0 0,-1-2 0 0 0,1 1 0 0 0,-1-1 0 0 0,1-1 1 0 0,-1 0-1 0 0,-9-3 0 0 0,2-1-22 0 0,0 1 0 0 0,0-2 0 0 0,1-1 1 0 0,0 0-1 0 0,1-1 0 0 0,0 0 0 0 0,0-2 0 0 0,1 0 0 0 0,-27-24 0 0 0,35 27-101 0 0,0 1 0 0 0,0-1-1 0 0,1-1 1 0 0,0 1 0 0 0,0-1-1 0 0,1 0 1 0 0,0 0 0 0 0,1-1-1 0 0,0 0 1 0 0,1 1 0 0 0,-1-1-1 0 0,2 0 1 0 0,-1-1 0 0 0,2 1-1 0 0,-1 0 1 0 0,1-1 0 0 0,1 1 0 0 0,0-1-1 0 0,2-13 1 0 0,2 1-125 0 0,1 1 1 0 0,2 0-1 0 0,0 0 1 0 0,1 0-1 0 0,1 1 1 0 0,1 1-1 0 0,1-1 1 0 0,25-35 0 0 0,-5 16-521 0 0,1 0 1 0 0,74-68 0 0 0,-50 61-380 0 0,1 1-1 0 0,2 4 1 0 0,78-43 0 0 0,33-1-3458 0 0,6 12-5191 0 0,-112 49 926 0 0</inkml:trace>
</inkml:ink>
</file>

<file path=ppt/ink/ink5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0:50.9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827 241 3252 0 0,'-2'-9'1493'0'0,"-1"0"0"0"0,0 0 1 0 0,0 0-1 0 0,0 1 0 0 0,-1-1 0 0 0,-7-11 0 0 0,2 8-203 0 0,0-1 1 0 0,-1 1-1 0 0,-16-16 1 0 0,12 14-724 0 0,0 2 1 0 0,-2 0 0 0 0,1 1-1 0 0,-1 0 1 0 0,-1 1 0 0 0,-28-12-1 0 0,40 20-499 0 0,-1 0-1 0 0,1 0 0 0 0,-1 1 0 0 0,1 0 0 0 0,-1 0 0 0 0,0 0 0 0 0,1 1 0 0 0,-1-1 0 0 0,0 2 0 0 0,1-1 0 0 0,-1 0 0 0 0,0 1 0 0 0,-10 3 1 0 0,8-1-3 0 0,0 0 0 0 0,0 1 0 0 0,0 0 0 0 0,0 0 1 0 0,1 1-1 0 0,0 0 0 0 0,0 0 0 0 0,-9 9 0 0 0,0 4 29 0 0,0 0-1 0 0,1 1 0 0 0,1 1 1 0 0,0 0-1 0 0,-17 37 1 0 0,8-6-40 0 0,2 1 0 0 0,3 1 1 0 0,1 1-1 0 0,-14 89 0 0 0,-11 230 129 0 0,29-195-314 0 0,-74 602-2754 0 0,66-693 512 0 0,19-78 1607 0 0,-1-1 1 0 0,0 1-1 0 0,-1-1 0 0 0,0 0 1 0 0,0 0-1 0 0,-1-1 1 0 0,-10 14-1 0 0,-6-7-5411 0 0</inkml:trace>
</inkml:ink>
</file>

<file path=ppt/ink/ink5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0:51.2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108 822 1792 0 0,'-13'-16'1342'0'0,"0"-1"-1"0"0,2 0 1 0 0,0-1 0 0 0,1-1-1 0 0,1 0 1 0 0,1 0-1 0 0,0 0 1 0 0,2-1 0 0 0,-8-36-1 0 0,12 42-902 0 0,1 1 0 0 0,0 0 0 0 0,0-1-1 0 0,2 1 1 0 0,0 0 0 0 0,0-1 0 0 0,1 1 0 0 0,1 0-1 0 0,0 0 1 0 0,1 0 0 0 0,0 0 0 0 0,1 1-1 0 0,0 0 1 0 0,1 0 0 0 0,1 0 0 0 0,10-15-1 0 0,-2 8-179 0 0,1 1 0 0 0,0 0 0 0 0,1 1 0 0 0,1 1 0 0 0,37-27 0 0 0,-23 23-306 0 0,2 0 1 0 0,0 2-1 0 0,39-14 0 0 0,19 0-3232 0 0,191-39-1 0 0,-130 41-4419 0 0,-77 16 327 0 0</inkml:trace>
</inkml:ink>
</file>

<file path=ppt/ink/ink5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0:51.6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981 67 3204 0 0,'-2'-1'2641'0'0,"-6"-5"-1079"0"0,-1 0 0 0 0,1 1 0 0 0,-1 0 0 0 0,-16-5-1 0 0,-46-10 2047 0 0,37 15-2823 0 0,1 1 0 0 0,-45 0 0 0 0,64 4-753 0 0,0 0-1 0 0,0 1 0 0 0,-1 1 1 0 0,1 0-1 0 0,0 1 1 0 0,1 1-1 0 0,-1 0 1 0 0,-16 7-1 0 0,25-8-176 0 0,0 0 0 0 0,0 0-1 0 0,0 0 1 0 0,0 0 0 0 0,0 1-1 0 0,1 0 1 0 0,0 0 0 0 0,-1 0-1 0 0,2 0 1 0 0,-1 1 0 0 0,0 0-1 0 0,1 0 1 0 0,0 0 0 0 0,0 0-1 0 0,0 0 1 0 0,1 0 0 0 0,0 1-1 0 0,0-1 1 0 0,0 1 0 0 0,0 0-1 0 0,1 0 1 0 0,-1 6 0 0 0,1 2-153 0 0,1 0 0 0 0,0 0 0 0 0,1 0 0 0 0,0 0 0 0 0,2 0 0 0 0,-1 0 0 0 0,7 18 0 0 0,40 94-443 0 0,-1-4 1392 0 0,-44-110-247 0 0,0 1 0 0 0,-1 0 1 0 0,-1 0-1 0 0,0 0 0 0 0,0 16 1 0 0,-2-24-250 0 0,-1-1 1 0 0,1 0-1 0 0,-1 0 1 0 0,0 0-1 0 0,0 0 1 0 0,0 1-1 0 0,0-1 1 0 0,-1-1-1 0 0,1 1 1 0 0,-1 0-1 0 0,0 0 1 0 0,0-1 0 0 0,-1 1-1 0 0,1-1 1 0 0,-1 1-1 0 0,0-1 1 0 0,0 0-1 0 0,0 0 1 0 0,0 0-1 0 0,-4 2 1 0 0,-7 3 115 0 0,0 0 0 0 0,0-1 0 0 0,-1 0 1 0 0,0-1-1 0 0,0-1 0 0 0,-1-1 0 0 0,0 0 0 0 0,1-1 0 0 0,-1 0 1 0 0,-19-1-1 0 0,-25 1-92 0 0,-78-9 1 0 0,136 6-182 0 0,-25-1-376 0 0,-64-8-1815 0 0,82 8 1107 0 0,1-1 0 0 0,0 0 1 0 0,0-1-1 0 0,-13-5 0 0 0,9 0-3966 0 0</inkml:trace>
</inkml:ink>
</file>

<file path=ppt/ink/ink5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0:52.0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 5396 0 0,'45'2'21368'0'0,"-32"-2"-16843"0"0,-10 0-3265 0 0,11-1-1042 0 0,-1-1-885 0 0</inkml:trace>
</inkml:ink>
</file>

<file path=ppt/ink/ink5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1:26.4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504 219 1200 0 0,'15'-59'7296'0'0,"-1"24"-2767"0"0,34-60 0 0 0,-48 93-4329 0 0,8-18 508 0 0,-6 14-698 0 0,-2 4 29 0 0,-14 15-66 0 0,-16 16 478 0 0,2 2 1 0 0,-45 60 0 0 0,-38 80 785 0 0,50-67-59 0 0,-91 214 0 0 0,125-247-749 0 0,3 2-1 0 0,3 0 1 0 0,3 2 0 0 0,-9 89 0 0 0,24-120-250 0 0,2 0 1 0 0,1 0 0 0 0,3 0 0 0 0,1-1-1 0 0,3 1 1 0 0,1-1 0 0 0,2 0 0 0 0,2-1-1 0 0,2 0 1 0 0,2-1 0 0 0,30 57 0 0 0,-12-38-90 0 0,2-2 0 0 0,3-1 0 0 0,3-2 0 0 0,2-2 0 0 0,2-2 0 0 0,82 71 0 0 0,192 128-251 0 0,-92-107-4694 0 0,-221-139 4369 0 0,23 11-3787 0 0</inkml:trace>
</inkml:ink>
</file>

<file path=ppt/ink/ink5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1:27.4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946 458 420 0 0,'3'0'5375'0'0,"0"0"-4865"0"0,-1-1-1 0 0,1 1 1 0 0,0-1-1 0 0,0 1 1 0 0,0-1 0 0 0,-1 0-1 0 0,1 0 1 0 0,0-1-1 0 0,-1 1 1 0 0,1-1-1 0 0,-1 1 1 0 0,1-1 0 0 0,-1 0-1 0 0,0 1 1 0 0,0-1-1 0 0,0-1 1 0 0,0 1-1 0 0,3-4 1 0 0,-2 1-299 0 0,0 1 0 0 0,-1-1 0 0 0,0-1 0 0 0,0 1 0 0 0,0 0 0 0 0,0-1-1 0 0,-1 1 1 0 0,0-1 0 0 0,1-6 0 0 0,-1-5-257 0 0,-1 0-1 0 0,-1 0 1 0 0,0 0-1 0 0,-1 0 1 0 0,-6-25 0 0 0,5 29 168 0 0,-1 1-1 0 0,0 0 1 0 0,-1 0 0 0 0,0 0 0 0 0,-1 1 0 0 0,0 0 0 0 0,0 0 0 0 0,-1 1 0 0 0,-1-1 0 0 0,0 1 0 0 0,0 1 0 0 0,-1 0 0 0 0,-17-14-1 0 0,13 14-26 0 0,-1 0-1 0 0,0 0 0 0 0,-1 2 1 0 0,0 0-1 0 0,0 0 0 0 0,-1 2 0 0 0,1 0 1 0 0,-1 0-1 0 0,-26-3 0 0 0,11 5 17 0 0,1 1 0 0 0,0 1 0 0 0,-1 2 0 0 0,1 1-1 0 0,0 2 1 0 0,-1 0 0 0 0,2 2 0 0 0,-1 2 0 0 0,1 0 0 0 0,0 2-1 0 0,-28 14 1 0 0,26-9 50 0 0,1 2 0 0 0,0 1-1 0 0,1 2 1 0 0,-36 32-1 0 0,48-36-92 0 0,0 0 0 0 0,1 1-1 0 0,1 1 1 0 0,0 1 0 0 0,2 0-1 0 0,0 1 1 0 0,-14 31-1 0 0,22-42-40 0 0,2 1 0 0 0,-1-1 0 0 0,2 1 0 0 0,-1 0-1 0 0,1 0 1 0 0,1 0 0 0 0,-1 0 0 0 0,2 0-1 0 0,0 0 1 0 0,0 0 0 0 0,0 1 0 0 0,4 15-1 0 0,0-11-38 0 0,0-1-1 0 0,1 0 0 0 0,0-1 0 0 0,1 1 0 0 0,1-1 0 0 0,0 0 0 0 0,17 23 0 0 0,0-8-163 0 0,1 0 0 0 0,1-1 0 0 0,1-2 0 0 0,2-1 0 0 0,61 41 0 0 0,230 108-990 0 0,-225-128 772 0 0,-2 5-1 0 0,120 85 0 0 0,-199-124 360 0 0,1 1 0 0 0,-2 0 0 0 0,0 1 0 0 0,0 0 0 0 0,-1 1 0 0 0,-1 0 0 0 0,19 32 0 0 0,-25-38 80 0 0,-2 0-1 0 0,1 1 0 0 0,-1-1 1 0 0,0 1-1 0 0,-1-1 0 0 0,0 1 1 0 0,-1 0-1 0 0,0 0 0 0 0,0 0 1 0 0,0 0-1 0 0,-1 0 0 0 0,-1 0 1 0 0,0 0-1 0 0,0 0 0 0 0,-1 0 1 0 0,0 0-1 0 0,0 0 0 0 0,-4 8 0 0 0,-1 0 210 0 0,-2-1 0 0 0,1 0 0 0 0,-2 0-1 0 0,0-1 1 0 0,-1-1 0 0 0,0 0 0 0 0,-1 0-1 0 0,-1-1 1 0 0,0-1 0 0 0,-1 0 0 0 0,0-1-1 0 0,-1 0 1 0 0,0-1 0 0 0,-29 14-1 0 0,18-12 48 0 0,0 0-1 0 0,-1-2 1 0 0,0-1-1 0 0,-1-1 1 0 0,0-2-1 0 0,0-1 1 0 0,0 0-1 0 0,-48-1 0 0 0,55-4-442 0 0,0-2 0 0 0,0 0 0 0 0,0-1 0 0 0,0-2 0 0 0,0 0 0 0 0,1-1 0 0 0,0-1 0 0 0,0 0 0 0 0,0-2 0 0 0,1 0-1 0 0,1-2 1 0 0,-1 0 0 0 0,-25-21 0 0 0,27 18-956 0 0,1-1 0 0 0,0-1 0 0 0,2 0 0 0 0,0-1 0 0 0,1 0-1 0 0,0-1 1 0 0,2-1 0 0 0,-12-23 0 0 0,13 19-3770 0 0,4 2-2530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1:36.5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0 184 0 0,'-2'10'11030'0'0,"7"-5"-11156"0"0</inkml:trace>
</inkml:ink>
</file>

<file path=ppt/ink/ink5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1:28.3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7 155 1012 0 0,'0'-2'1012'0'0,"0"-7"1532"0"0,0 0-1 0 0,-1 0 0 0 0,0 0 0 0 0,-3-14 965 0 0,4 17-2092 0 0,0 1 418 0 0,6 14-931 0 0,0 11-527 0 0,0 1 0 0 0,0 0 1 0 0,-2 0-1 0 0,2 29 0 0 0,-1-15-30 0 0,24 176 1777 0 0,26 160 822 0 0,-3 6-1045 0 0,-47-342-1813 0 0,-2-4-53 0 0,0-6-1435 0 0,8 37 0 0 0,-10-59 461 0 0,0-32-4544 0 0,-15-92-66 0 0,-7 1 3308 0 0,-5-38 1320 0 0,-9-81 2863 0 0,-28-239 5974 0 0,62 463-7735 0 0,0 1 1 0 0,1-1 0 0 0,0 1-1 0 0,1-1 1 0 0,1 1-1 0 0,0-1 1 0 0,1 1-1 0 0,5-15 1 0 0,-7 24-179 0 0,1 0 1 0 0,0 0 0 0 0,0 1-1 0 0,1-1 1 0 0,0 1 0 0 0,0-1-1 0 0,0 1 1 0 0,0 0 0 0 0,0 0-1 0 0,1 0 1 0 0,0 1 0 0 0,-1-1-1 0 0,2 1 1 0 0,-1 0 0 0 0,0 0-1 0 0,1 0 1 0 0,-1 1 0 0 0,1-1-1 0 0,0 1 1 0 0,-1 0 0 0 0,1 0-1 0 0,0 1 1 0 0,0 0 0 0 0,0 0-1 0 0,8-1 1 0 0,0 2-29 0 0,1 0-1 0 0,-1 1 0 0 0,0 0 1 0 0,1 2-1 0 0,-1-1 1 0 0,0 1-1 0 0,0 1 1 0 0,0 0-1 0 0,-1 1 1 0 0,0 1-1 0 0,0 0 1 0 0,0 0-1 0 0,0 1 1 0 0,20 17-1 0 0,-12-8-63 0 0,-2 0 0 0 0,1 1 0 0 0,-2 1 0 0 0,-1 1 0 0 0,0 1-1 0 0,-1 0 1 0 0,14 26 0 0 0,-21-32 60 0 0,-1 1 0 0 0,0-1 0 0 0,-1 1 0 0 0,-1 0 0 0 0,-1 0 0 0 0,0 1 0 0 0,-1-1 0 0 0,0 1 0 0 0,-2 0 0 0 0,1 0 0 0 0,-2 18 0 0 0,-1-24 43 0 0,-1 1 1 0 0,1-1-1 0 0,-2 1 0 0 0,1-1 0 0 0,-1 0 0 0 0,-1 0 0 0 0,0 0 0 0 0,0-1 1 0 0,-1 1-1 0 0,-1-1 0 0 0,1 0 0 0 0,-1-1 0 0 0,-1 1 0 0 0,1-1 1 0 0,-1 0-1 0 0,-1-1 0 0 0,-13 12 0 0 0,8-11 71 0 0,1 1 1 0 0,-1-2-1 0 0,0 1 1 0 0,-1-2-1 0 0,1 0 1 0 0,-1 0-1 0 0,-1-2 0 0 0,1 0 1 0 0,-16 3-1 0 0,20-6-224 0 0,0 1-1 0 0,0-2 1 0 0,-1 0-1 0 0,1 0 1 0 0,0-1-1 0 0,-12-2 1 0 0,15 2-354 0 0,1-1 1 0 0,0 0-1 0 0,0 0 1 0 0,0 0-1 0 0,0-1 1 0 0,0 0 0 0 0,0 0-1 0 0,1-1 1 0 0,-1 1-1 0 0,-5-7 1 0 0,6-1-2702 0 0</inkml:trace>
</inkml:ink>
</file>

<file path=ppt/ink/ink5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1:28.8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94 416 1816 0 0,'0'0'11075'0'0,"12"-7"-6603"0"0,1 1-4100 0 0,0 0-1 0 0,1 1 1 0 0,-1 1 0 0 0,1 0 0 0 0,0 1-1 0 0,0 0 1 0 0,29-1 0 0 0,-21 2-870 0 0,0-1 1 0 0,41-12-1 0 0,-52 12 440 0 0,0-2 0 0 0,0 1 0 0 0,0-2-1 0 0,-1 1 1 0 0,0-2 0 0 0,0 1 0 0 0,16-14-1 0 0,-21 15 200 0 0,0 0 0 0 0,-1 0 0 0 0,0 0-1 0 0,0-1 1 0 0,0 1 0 0 0,-1-1-1 0 0,0 0 1 0 0,0 0 0 0 0,0 0 0 0 0,-1-1-1 0 0,0 1 1 0 0,0 0 0 0 0,-1-1-1 0 0,1 0 1 0 0,-1-9 0 0 0,0 7 38 0 0,-1 0 1 0 0,0 0-1 0 0,-1 0 1 0 0,1 0-1 0 0,-2 0 1 0 0,0 0-1 0 0,0 0 1 0 0,0 0-1 0 0,-1 0 1 0 0,0 1-1 0 0,-1-1 1 0 0,0 1-1 0 0,-8-12 1 0 0,9 15-147 0 0,-1 1 0 0 0,0-1 1 0 0,0 1-1 0 0,0 0 0 0 0,0 0 1 0 0,-1 0-1 0 0,0 1 0 0 0,0-1 1 0 0,0 1-1 0 0,0 0 0 0 0,0 1 1 0 0,-1-1-1 0 0,1 1 0 0 0,-1 0 1 0 0,1 0-1 0 0,-1 1 0 0 0,0 0 1 0 0,0 0-1 0 0,0 0 0 0 0,0 1 1 0 0,-10 0-1 0 0,2 1 10 0 0,0 1 0 0 0,-1 1 0 0 0,1 0 0 0 0,0 1 0 0 0,0 0 0 0 0,1 1 0 0 0,-1 1 0 0 0,1 0 0 0 0,0 1 0 0 0,1 0 0 0 0,0 1 0 0 0,0 1 0 0 0,0 0 0 0 0,-11 12 0 0 0,9-8 50 0 0,0 1-1 0 0,2 1 1 0 0,0 0 0 0 0,0 0 0 0 0,2 1 0 0 0,0 1-1 0 0,1 0 1 0 0,0 0 0 0 0,2 0 0 0 0,-7 23 0 0 0,10-29-41 0 0,2 0 0 0 0,0 0 0 0 0,0 0 0 0 0,1 1 0 0 0,0-1 1 0 0,1 0-1 0 0,0 1 0 0 0,1-1 0 0 0,1 0 0 0 0,-1 1 0 0 0,2-1 0 0 0,5 18 1 0 0,-3-16-38 0 0,1-1 1 0 0,0 0-1 0 0,1 0 1 0 0,0-1-1 0 0,1 1 0 0 0,1-2 1 0 0,-1 1-1 0 0,1-1 1 0 0,17 14-1 0 0,-7-9-341 0 0,0-1-1 0 0,2-1 0 0 0,-1-1 0 0 0,1 0 0 0 0,1-2 1 0 0,0 0-1 0 0,1-2 0 0 0,-1 0 0 0 0,2-2 0 0 0,-1 0 1 0 0,39 3-1 0 0,-32-7-1047 0 0,0-1 1 0 0,0-1 0 0 0,55-9 0 0 0,-56 3-2559 0 0,54-16 0 0 0,-38 5-2760 0 0</inkml:trace>
</inkml:ink>
</file>

<file path=ppt/ink/ink5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1:29.2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342 86 268 0 0,'23'-35'9124'0'0,"-22"34"-8965"0"0,0 0 1 0 0,-1 0-1 0 0,1 0 0 0 0,0 1 0 0 0,-1-1 0 0 0,1 0 0 0 0,-1 0 0 0 0,1 0 1 0 0,-1-1-1 0 0,1 1 0 0 0,-1 0 0 0 0,0 0 0 0 0,0 0 0 0 0,1 0 1 0 0,-1 0-1 0 0,0 0 0 0 0,0 0 0 0 0,0 0 0 0 0,0-1 0 0 0,0 1 1 0 0,-1 0-1 0 0,1 0 0 0 0,0 0 0 0 0,0 0 0 0 0,-1 0 0 0 0,1 0 1 0 0,0 0-1 0 0,-1 0 0 0 0,0 0 0 0 0,1 0 0 0 0,-1 0 0 0 0,1 0 0 0 0,-1 0 1 0 0,0 0-1 0 0,0 0 0 0 0,1 1 0 0 0,-1-1 0 0 0,0 0 0 0 0,0 0 1 0 0,0 1-1 0 0,0-1 0 0 0,0 1 0 0 0,0-1 0 0 0,0 1 0 0 0,0-1 1 0 0,0 1-1 0 0,-1-1 0 0 0,-4 0 131 0 0,1-1 0 0 0,-1 1 0 0 0,1 0 0 0 0,-1 0 0 0 0,0 1 0 0 0,1 0 0 0 0,-1 0 0 0 0,-10 2 0 0 0,0 1-56 0 0,0 1-1 0 0,0 1 0 0 0,0 1 1 0 0,1 0-1 0 0,0 1 0 0 0,0 1 1 0 0,1 0-1 0 0,0 1 0 0 0,0 1 0 0 0,1 0 1 0 0,0 0-1 0 0,1 2 0 0 0,0-1 1 0 0,1 2-1 0 0,0-1 0 0 0,1 1 0 0 0,1 1 1 0 0,0 0-1 0 0,0 0 0 0 0,-11 30 1 0 0,17-35-169 0 0,1-1 0 0 0,0 1 0 0 0,0 0 0 0 0,1 0 1 0 0,0 0-1 0 0,0 0 0 0 0,1 0 0 0 0,0 0 0 0 0,1 0 1 0 0,0 0-1 0 0,0 0 0 0 0,1-1 0 0 0,4 11 0 0 0,-2-7-144 0 0,1 0 0 0 0,1-1 0 0 0,0 0 0 0 0,0 0 0 0 0,1 0 0 0 0,1-1 0 0 0,0 0 0 0 0,13 14 0 0 0,-2-7-534 0 0,1 0 0 0 0,0-2-1 0 0,1 0 1 0 0,1-1 0 0 0,0-1 0 0 0,1-1-1 0 0,0-1 1 0 0,40 13 0 0 0,-47-19-375 0 0,1 0 0 0 0,1-1 0 0 0,-1-1 0 0 0,1 0 0 0 0,-1-1 0 0 0,1-1-1 0 0,-1-1 1 0 0,1-1 0 0 0,0 0 0 0 0,-1-1 0 0 0,1-1 0 0 0,-1-1 0 0 0,23-7 0 0 0,-13-2-1999 0 0</inkml:trace>
</inkml:ink>
</file>

<file path=ppt/ink/ink5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1:29.6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1 624 3200 0 0,'6'-30'2656'0'0,"-1"-1"1"0"0,-1 1-1 0 0,-2-1 0 0 0,-2-39 0 0 0,2-23 2289 0 0,-4 133-4806 0 0,2 1-1 0 0,2-1 1 0 0,11 70-1 0 0,-9-91-569 0 0,0 1-1 0 0,2-1 0 0 0,0 0 0 0 0,1-1 0 0 0,1 1 0 0 0,0-1 0 0 0,2-1 0 0 0,0 0 0 0 0,19 25 0 0 0,-24-36-234 0 0,0 0 0 0 0,0-1 0 0 0,1 0-1 0 0,8 6 1 0 0,15 2-5299 0 0,-14-11 4 0 0</inkml:trace>
  <inkml:trace contextRef="#ctx0" brushRef="#br0" timeOffset="1">224 118 2640 0 0,'-16'-21'3325'0'0,"1"5"-805"0"0,1-2-604 0 0,-1 6-428 0 0,-1 2-340 0 0,7-1-264 0 0,-3 4-156 0 0,0-1-220 0 0,3 1-344 0 0,-5 0-912 0 0</inkml:trace>
</inkml:ink>
</file>

<file path=ppt/ink/ink5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1:29.9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490 180 3316 0 0,'-30'-54'9216'0'0,"-8"3"-4650"0"0,31 43-4187 0 0,0 1 0 0 0,0 0 0 0 0,-1 0 0 0 0,0 1-1 0 0,0 0 1 0 0,0 0 0 0 0,-1 1 0 0 0,0 0 0 0 0,0 0 0 0 0,-12-4 0 0 0,16 8-342 0 0,0 0 0 0 0,-1 0-1 0 0,1 1 1 0 0,0 0 0 0 0,-1 0 0 0 0,1 0 0 0 0,0 1-1 0 0,-1-1 1 0 0,1 1 0 0 0,0 0 0 0 0,0 1 0 0 0,0-1-1 0 0,0 1 1 0 0,0 0 0 0 0,0 1 0 0 0,0-1 0 0 0,1 1 0 0 0,-1 0-1 0 0,-5 5 1 0 0,-5 3-5 0 0,1 1-1 0 0,0 1 1 0 0,1 0-1 0 0,-13 18 1 0 0,11-11-4 0 0,1 0 0 0 0,0 1 0 0 0,2 1-1 0 0,1 0 1 0 0,0 0 0 0 0,2 1 0 0 0,-10 36 0 0 0,11-24 31 0 0,1 0-1 0 0,2 0 1 0 0,1 1 0 0 0,2 55-1 0 0,9 1 427 0 0,4 0 0 0 0,3 0-1 0 0,30 97 1 0 0,31 57 453 0 0,-41-145-860 0 0,27 136-1 0 0,-58-224-198 0 0,0 2-383 0 0,-1-1 1 0 0,0 0 0 0 0,0 24-1 0 0,-2-35 217 0 0,0-1 0 0 0,0 0 0 0 0,-1 1 0 0 0,1-1 0 0 0,0 0 0 0 0,-1 1 0 0 0,1-1 0 0 0,-1 0 0 0 0,0 0 0 0 0,0 1 0 0 0,0-1 0 0 0,0 0 0 0 0,0 0 0 0 0,0 0 0 0 0,0 0 0 0 0,-1 0 0 0 0,1-1 0 0 0,-1 1 0 0 0,0 0 0 0 0,1-1 0 0 0,-1 1 0 0 0,0-1 0 0 0,0 1 0 0 0,0-1 0 0 0,0 0 0 0 0,0 0 0 0 0,0 0 0 0 0,-4 2 0 0 0,4-3-85 0 0,0 0-1 0 0,1 1 1 0 0,-1-1 0 0 0,0 0-1 0 0,1 0 1 0 0,-1 0-1 0 0,0 0 1 0 0,1-1 0 0 0,-1 1-1 0 0,1 0 1 0 0,-1-1 0 0 0,0 1-1 0 0,-2-2 1 0 0,-3 0-1106 0 0,-19-5-4677 0 0</inkml:trace>
</inkml:ink>
</file>

<file path=ppt/ink/ink5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1:30.3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71 759 1436 0 0,'-8'-8'1228'0'0,"1"0"0"0"0,0-1 0 0 0,0 0 0 0 0,1 0 0 0 0,0-1 0 0 0,1 1 0 0 0,0-1 0 0 0,0-1 0 0 0,-5-19 0 0 0,8 23-936 0 0,1 0 1 0 0,0-1-1 0 0,1 1 1 0 0,0 0-1 0 0,0 0 0 0 0,1-1 1 0 0,-1 1-1 0 0,2 0 0 0 0,-1 0 1 0 0,1-1-1 0 0,0 1 1 0 0,0 0-1 0 0,1 1 0 0 0,0-1 1 0 0,0 0-1 0 0,6-7 0 0 0,5-7-137 0 0,1 2-1 0 0,0 0 0 0 0,2 1 0 0 0,0 0 0 0 0,1 2 1 0 0,0 0-1 0 0,2 1 0 0 0,0 0 0 0 0,30-16 1 0 0,1 5-1502 0 0,0 1 0 0 0,108-34-1 0 0,-36 24-2525 0 0,-42 15-1916 0 0,-50 12 1668 0 0</inkml:trace>
  <inkml:trace contextRef="#ctx0" brushRef="#br0" timeOffset="1">911 86 2316 0 0,'4'-13'5107'0'0,"-3"9"-3937"0"0,7-49 6926 0 0,-2 38-5017 0 0,-5 16-3044 0 0,-1-1-1 0 0,1 1 0 0 0,-1-1 1 0 0,1 1-1 0 0,-1-1 0 0 0,1 1 1 0 0,-1 0-1 0 0,1 0 0 0 0,-1-1 1 0 0,0 1-1 0 0,0 0 0 0 0,1-1 1 0 0,-1 1-1 0 0,0 0 1 0 0,0 0-1 0 0,0-1 0 0 0,0 1 1 0 0,0 0-1 0 0,0 0 0 0 0,0 0 1 0 0,0 1-1 0 0,5 25-232 0 0,0-1 0 0 0,2 0 0 0 0,1 0-1 0 0,1-1 1 0 0,24 46 0 0 0,-19-46-1240 0 0,1-1 0 0 0,1-1 0 0 0,20 22 0 0 0,-34-41 615 0 0,1-1 1 0 0,1 0 0 0 0,-1-1 0 0 0,0 1-1 0 0,1 0 1 0 0,5 2 0 0 0,5 3-4601 0 0</inkml:trace>
</inkml:ink>
</file>

<file path=ppt/ink/ink5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1:30.7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107 142 1060 0 0,'-14'-25'3512'0'0,"-1"4"-991"0"0,3 2-521 0 0,0 3-488 0 0,1 1-328 0 0,1 3-260 0 0,2 1-208 0 0,1 2-224 0 0,-1 1-228 0 0,-2 2-636 0 0</inkml:trace>
</inkml:ink>
</file>

<file path=ppt/ink/ink5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1:31.0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323 87 2224 0 0,'5'-14'6033'0'0,"-2"8"-4346"0"0,1 0-1 0 0,-1 0 1 0 0,-1 0-1 0 0,1 0 0 0 0,2-13 658 0 0,-4 14-1567 0 0,-1 4-678 0 0,0 1 1 0 0,1-1-1 0 0,-1 0 0 0 0,0 0 1 0 0,0 1-1 0 0,1-1 1 0 0,-1 0-1 0 0,0 0 0 0 0,0 0 1 0 0,0 1-1 0 0,0-1 0 0 0,0 0 1 0 0,0 0-1 0 0,0 0 0 0 0,-1 1 1 0 0,1-1-1 0 0,0 0 1 0 0,0 0-1 0 0,-1 0 0 0 0,-10-1 68 0 0,0 2 1 0 0,0 0-1 0 0,0 0 0 0 0,0 1 0 0 0,0 0 0 0 0,0 1 0 0 0,0 0 1 0 0,1 1-1 0 0,-21 7 0 0 0,9-1-63 0 0,1 0 1 0 0,0 2-1 0 0,-35 23 0 0 0,48-29-75 0 0,0 1 0 0 0,0 0-1 0 0,1 1 1 0 0,-1 0 0 0 0,2 0 0 0 0,-1 1-1 0 0,1 0 1 0 0,0 0 0 0 0,1 0 0 0 0,0 1-1 0 0,0 0 1 0 0,0 0 0 0 0,-4 14 0 0 0,7-15 1 0 0,1 0 1 0 0,-1 0 0 0 0,2-1-1 0 0,-1 1 1 0 0,1 0 0 0 0,0 0-1 0 0,0 0 1 0 0,1 0 0 0 0,0 0 0 0 0,1 0-1 0 0,0-1 1 0 0,0 1 0 0 0,0 0-1 0 0,1-1 1 0 0,0 0 0 0 0,1 0-1 0 0,6 11 1 0 0,0-4-60 0 0,0 0 0 0 0,2 0 1 0 0,-1-1-1 0 0,2-1 0 0 0,-1 0 0 0 0,2-1 0 0 0,0 0 1 0 0,0-1-1 0 0,1-1 0 0 0,0 0 0 0 0,0-1 0 0 0,1 0 1 0 0,0-1-1 0 0,27 7 0 0 0,-24-9-738 0 0,0-1 1 0 0,0 0-1 0 0,1-1 1 0 0,0-1-1 0 0,28-2 0 0 0,-32 0-691 0 0,-1-2-1 0 0,0 0 1 0 0,0-1-1 0 0,0 0 1 0 0,-1-1-1 0 0,1-1 1 0 0,17-8-1 0 0,-6-1-4278 0 0</inkml:trace>
</inkml:ink>
</file>

<file path=ppt/ink/ink5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1:31.8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455 431 240 0 0,'0'0'15039'0'0,"11"-7"-10952"0"0,-9-23-3049 0 0,11-59 1 0 0,-8 63-949 0 0,-1-1 0 0 0,-1-1 0 0 0,-1-33 0 0 0,-2 54-58 0 0,-1 0 1 0 0,0 0 0 0 0,0-1 0 0 0,-1 1 0 0 0,0 0-1 0 0,0 0 1 0 0,-1 0 0 0 0,1 1 0 0 0,-2-1 0 0 0,1 1-1 0 0,-1-1 1 0 0,0 1 0 0 0,0 0 0 0 0,0 0-1 0 0,-1 1 1 0 0,0 0 0 0 0,0-1 0 0 0,0 1 0 0 0,-1 1-1 0 0,0-1 1 0 0,0 1 0 0 0,0 0 0 0 0,0 1-1 0 0,-1-1 1 0 0,1 1 0 0 0,-1 1 0 0 0,0-1 0 0 0,0 1-1 0 0,0 0 1 0 0,0 1 0 0 0,0-1 0 0 0,-1 1 0 0 0,1 1-1 0 0,0 0 1 0 0,-1 0 0 0 0,1 0 0 0 0,0 1-1 0 0,0 0 1 0 0,0 0 0 0 0,-11 3 0 0 0,3 2 110 0 0,0 1 0 0 0,0 0 1 0 0,1 1-1 0 0,0 1 0 0 0,0 0 1 0 0,1 1-1 0 0,0 0 0 0 0,0 1 1 0 0,1 0-1 0 0,1 1 0 0 0,0 1 1 0 0,1-1-1 0 0,0 2 0 0 0,1-1 1 0 0,0 2-1 0 0,2-1 0 0 0,-9 19 0 0 0,5-5 132 0 0,1 0-1 0 0,1 0 0 0 0,1 1 0 0 0,2 0 0 0 0,1 1 0 0 0,1-1 0 0 0,1 1 0 0 0,3 50 0 0 0,5-32-93 0 0,2 0-1 0 0,2 0 1 0 0,2-1-1 0 0,2 0 1 0 0,2-1-1 0 0,23 48 0 0 0,146 258 409 0 0,-140-274-441 0 0,63 107 22 0 0,58 107 7 0 0,-121-207-257 0 0,46 133-1 0 0,-72-162 75 0 0,-2 1 0 0 0,-3 0 0 0 0,7 73 0 0 0,-16-97-452 0 0,-2 1 0 0 0,-4 45-1 0 0,2-70-75 0 0,-1 0-1 0 0,0 0 1 0 0,-1-1-1 0 0,0 1 1 0 0,0 0-1 0 0,-1-1 1 0 0,0 1-1 0 0,0-1 1 0 0,-1 0-1 0 0,0 0 1 0 0,-1-1-1 0 0,0 1 1 0 0,0-1-1 0 0,-7 8 1 0 0,10-13 45 0 0,0-1 1 0 0,0 1-1 0 0,0 0 1 0 0,0-1-1 0 0,-1 1 1 0 0,1-1-1 0 0,0 0 1 0 0,-6 2-1 0 0,-12-1-5669 0 0</inkml:trace>
</inkml:ink>
</file>

<file path=ppt/ink/ink5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1:32.2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125 468 2176 0 0,'-14'-16'2146'0'0,"-50"-64"5820"0"0,57 70-7044 0 0,0 0 0 0 0,1-1-1 0 0,1 0 1 0 0,-1 0 0 0 0,2 0 0 0 0,-5-14 0 0 0,8 21-718 0 0,1 0 0 0 0,-1 0 1 0 0,0 0-1 0 0,1 0 0 0 0,0 0 0 0 0,0 0 0 0 0,0 0 1 0 0,1-1-1 0 0,-1 1 0 0 0,1 0 0 0 0,0 0 0 0 0,0 0 1 0 0,1 1-1 0 0,-1-1 0 0 0,1 0 0 0 0,1-3 0 0 0,1 1-53 0 0,0 0-1 0 0,1 0 0 0 0,-1 1 0 0 0,1 0 0 0 0,0 0 0 0 0,0 0 0 0 0,1 0 0 0 0,9-5 0 0 0,7-3-241 0 0,1 0-1 0 0,1 2 0 0 0,48-15 0 0 0,2 3-2420 0 0,118-19-1 0 0,-10 17-7145 0 0,-128 19 3549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1:37.0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17 1084 0 0,'-1'-17'13552'0'0,"6"43"-13332"0"0,0 0 0 0 0,-1 0 1 0 0,-2 0-1 0 0,0 0 0 0 0,-4 40 0 0 0,2 28 48 0 0,7 63 368 0 0,12 160 349 0 0,-18-303-896 0 0,1 1 0 0 0,0-1 0 0 0,1 1 0 0 0,0-1 0 0 0,2 0 0 0 0,-1 0 0 0 0,2 0-1 0 0,7 13 1 0 0,-10-24-85 0 0,0-1 0 0 0,1 1-1 0 0,-1-1 1 0 0,1 0-1 0 0,0 0 1 0 0,-1 0-1 0 0,1 0 1 0 0,0-1 0 0 0,0 0-1 0 0,0 0 1 0 0,0 0-1 0 0,0 0 1 0 0,0 0 0 0 0,0-1-1 0 0,6 0 1 0 0,38-1-1472 0 0,69-13 0 0 0,-6-6-7688 0 0</inkml:trace>
</inkml:ink>
</file>

<file path=ppt/ink/ink5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1:32.5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377 147 2772 0 0,'0'0'1945'0'0,"15"-4"4044"0"0,-9 1-4830 0 0,0-1 1 0 0,0 1-1 0 0,0-1 0 0 0,-1 0 1 0 0,1 0-1 0 0,-1 0 1 0 0,8-10-1 0 0,-12 13-995 0 0,1-1-54 0 0,0 0 0 0 0,-1 1 0 0 0,0-1 0 0 0,1 0 0 0 0,-1 0 0 0 0,0 1 0 0 0,0-1 0 0 0,0 0 0 0 0,0 0 0 0 0,0-1 0 0 0,0 1 0 0 0,0 0 0 0 0,-1 0 0 0 0,1 0 0 0 0,-1 0 0 0 0,0-1 0 0 0,0-2 0 0 0,0 3 2 0 0,-1-1 1 0 0,0 1-1 0 0,1-1 1 0 0,-1 1-1 0 0,0-1 1 0 0,-1 1-1 0 0,1 0 1 0 0,0 0-1 0 0,-1-1 1 0 0,1 1-1 0 0,-1 0 1 0 0,0 0-1 0 0,0 0 1 0 0,0 1-1 0 0,0-1 1 0 0,-3-2 0 0 0,1 1-36 0 0,-1 1 1 0 0,0-1 0 0 0,-1 1 0 0 0,1 0-1 0 0,0 0 1 0 0,0 0 0 0 0,-9-1 0 0 0,1 1-26 0 0,0 1 0 0 0,0 0 0 0 0,0 1 0 0 0,0 0 0 0 0,0 1 0 0 0,-16 3 0 0 0,13 0 69 0 0,1 0 0 0 0,-1 1-1 0 0,1 1 1 0 0,0 0 0 0 0,0 1-1 0 0,1 0 1 0 0,0 1-1 0 0,0 1 1 0 0,1 1 0 0 0,0-1-1 0 0,1 2 1 0 0,0 0 0 0 0,1 0-1 0 0,0 1 1 0 0,-13 19 0 0 0,17-21-35 0 0,1-1 1 0 0,0 2 0 0 0,1-1-1 0 0,0 1 1 0 0,1-1 0 0 0,0 1-1 0 0,0 0 1 0 0,1 1 0 0 0,1-1 0 0 0,0 0-1 0 0,1 1 1 0 0,0 0 0 0 0,0-1-1 0 0,1 1 1 0 0,1-1 0 0 0,0 1-1 0 0,1-1 1 0 0,0 1 0 0 0,0-1 0 0 0,1 0-1 0 0,1 0 1 0 0,5 11 0 0 0,-3-8-151 0 0,2 0 0 0 0,0 0 0 0 0,1-1 0 0 0,0-1 0 0 0,1 1 0 0 0,0-1 1 0 0,1-1-1 0 0,0 0 0 0 0,1-1 0 0 0,0 0 0 0 0,1-1 0 0 0,0 0 0 0 0,0-1 1 0 0,1 0-1 0 0,0-1 0 0 0,0-1 0 0 0,1 0 0 0 0,0-1 0 0 0,0 0 0 0 0,24 3 1 0 0,-14-3-880 0 0,1-2 1 0 0,-1-1 0 0 0,1-1 0 0 0,0-1 0 0 0,26-4 0 0 0,-24 0-1349 0 0,0-1 0 0 0,0-1 0 0 0,0-1 0 0 0,32-14 0 0 0,-11-1-5805 0 0</inkml:trace>
</inkml:ink>
</file>

<file path=ppt/ink/ink5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1:33.3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1222 1809 976 0 0,'0'0'8614'0'0,"5"-12"-5508"0"0,-29-59 500 0 0,-35-67 1 0 0,-47-63-1754 0 0,-145-180-950 0 0,12 57 140 0 0,-27-39-337 0 0,248 337-699 0 0,-3-4 128 0 0,-20-37 1 0 0,37 59-106 0 0,0 0 0 0 0,0-1 0 0 0,0 1 0 0 0,1-1 0 0 0,1 0 0 0 0,0 0 0 0 0,0 0 0 0 0,1 0 0 0 0,-1-17 0 0 0,2 22-63 0 0,0 0 1 0 0,1 0-1 0 0,0 0 0 0 0,0 1 0 0 0,0-1 0 0 0,0 0 0 0 0,1 0 0 0 0,-1 1 0 0 0,1-1 1 0 0,0 0-1 0 0,0 1 0 0 0,0 0 0 0 0,1 0 0 0 0,-1-1 0 0 0,1 1 0 0 0,0 1 1 0 0,0-1-1 0 0,0 0 0 0 0,0 1 0 0 0,0-1 0 0 0,0 1 0 0 0,1 0 0 0 0,-1 0 0 0 0,1 0 1 0 0,-1 1-1 0 0,1-1 0 0 0,0 1 0 0 0,0 0 0 0 0,0 0 0 0 0,6-1 0 0 0,3 0-117 0 0,0 1-1 0 0,0-1 0 0 0,1 2 1 0 0,-1 0-1 0 0,1 1 0 0 0,-1 0 1 0 0,25 6-1 0 0,-22-3-25 0 0,-1 0 0 0 0,-1 2 0 0 0,1-1-1 0 0,-1 2 1 0 0,0 0 0 0 0,0 1 0 0 0,-1 0 0 0 0,0 1-1 0 0,0 0 1 0 0,-1 1 0 0 0,14 14 0 0 0,-19-16 86 0 0,0 1 0 0 0,-1 0 0 0 0,1 0 0 0 0,-2 0 1 0 0,1 0-1 0 0,-1 1 0 0 0,-1 0 0 0 0,1 0 0 0 0,-2 0 0 0 0,0 1 0 0 0,0-1 1 0 0,-1 1-1 0 0,0 0 0 0 0,0 0 0 0 0,-1-1 0 0 0,-1 1 0 0 0,-1 14 0 0 0,-3 2 37 0 0,-1 0 0 0 0,-1-1 0 0 0,-1 0 0 0 0,-1 0 0 0 0,-2-1 0 0 0,0 0 1 0 0,-2 0-1 0 0,-1-1 0 0 0,-17 25 0 0 0,-27 31 319 0 0,-74 83 0 0 0,121-151-195 0 0,-91 103 676 0 0,-84 105 1893 0 0,179-212-2357 0 0,0 1-1 0 0,0 0 0 0 0,1 0 0 0 0,0 0 1 0 0,1 0-1 0 0,-4 12 0 0 0,7-19-214 0 0,1 0 0 0 0,-1 1 0 0 0,1-1 0 0 0,-1 0 0 0 0,1 1 0 0 0,0-1 0 0 0,0 1 1 0 0,0-1-1 0 0,0 0 0 0 0,0 1 0 0 0,1-1 0 0 0,-1 0 0 0 0,1 1 0 0 0,-1-1 0 0 0,1 0 0 0 0,0 0 0 0 0,0 1 0 0 0,0-1 0 0 0,0 0 0 0 0,1 0 0 0 0,-1 0 0 0 0,0 0 0 0 0,1-1 1 0 0,-1 1-1 0 0,1 0 0 0 0,0 0 0 0 0,0-1 0 0 0,-1 1 0 0 0,1-1 0 0 0,0 0 0 0 0,0 1 0 0 0,3 0 0 0 0,9 4 33 0 0,0 0-1 0 0,0-1 1 0 0,0-1 0 0 0,1 0 0 0 0,0-1-1 0 0,0 0 1 0 0,27 0 0 0 0,108-5-254 0 0,-140 1 132 0 0,520-61-4375 0 0,-182-17-4227 0 0,-279 59 3858 0 0,-4-2-2398 0 0</inkml:trace>
</inkml:ink>
</file>

<file path=ppt/ink/ink5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1:34.7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336 233 564 0 0,'21'-18'5735'0'0,"-7"2"-3657"0"0,-1-1-1 0 0,-1 0 0 0 0,-1-1 1 0 0,16-32-1 0 0,-26 48-2017 0 0,-1 1 1 0 0,0-1-1 0 0,1 0 0 0 0,-1 1 1 0 0,0-1-1 0 0,0 1 0 0 0,1-1 0 0 0,-1 0 1 0 0,-1 1-1 0 0,1-1 0 0 0,0 0 1 0 0,0 1-1 0 0,-1-1 0 0 0,1 1 0 0 0,0-1 1 0 0,-1 0-1 0 0,0 1 0 0 0,1-1 1 0 0,-1 1-1 0 0,0 0 0 0 0,0-1 0 0 0,0 1 1 0 0,0-1-1 0 0,0 1 0 0 0,-2-2 1 0 0,-31-26 201 0 0,26 25-246 0 0,1 1-1 0 0,0-1 0 0 0,-1 1 1 0 0,0 1-1 0 0,0-1 1 0 0,0 1-1 0 0,0 1 0 0 0,0-1 1 0 0,0 1-1 0 0,0 1 1 0 0,0 0-1 0 0,0 0 0 0 0,-1 0 1 0 0,1 1-1 0 0,0 0 0 0 0,-13 4 1 0 0,1 1 20 0 0,0 0 0 0 0,1 1 0 0 0,0 0 0 0 0,1 2 0 0 0,-28 17 0 0 0,37-21 2 0 0,0 1-1 0 0,1 1 1 0 0,0 0-1 0 0,0 0 0 0 0,0 0 1 0 0,1 1-1 0 0,0 0 1 0 0,1 0-1 0 0,-7 11 0 0 0,11-15-19 0 0,-1 1 0 0 0,1 0 0 0 0,0 0-1 0 0,1 0 1 0 0,-1 0 0 0 0,1 0 0 0 0,0 0-1 0 0,0 0 1 0 0,0 1 0 0 0,1-1-1 0 0,-1 0 1 0 0,1 0 0 0 0,1 1 0 0 0,-1-1-1 0 0,1 0 1 0 0,0 0 0 0 0,0 1 0 0 0,1-1-1 0 0,3 9 1 0 0,3 2-76 0 0,1 0 0 0 0,0-1 1 0 0,1-1-1 0 0,1 1 0 0 0,0-1 0 0 0,1-1 0 0 0,25 22 0 0 0,107 74-988 0 0,-120-92 894 0 0,37 24-205 0 0,-21-15 147 0 0,-1 1 1 0 0,-2 2-1 0 0,0 1 0 0 0,39 44 1 0 0,-72-69 210 0 0,0-1 0 0 0,0 1 0 0 0,-1 0 0 0 0,1 0 0 0 0,-1 1 0 0 0,-1-1 0 0 0,1 1 0 0 0,-1-1 0 0 0,0 1 0 0 0,0 0 0 0 0,0 0 0 0 0,-1 0 0 0 0,1 12 0 0 0,-2-14 44 0 0,-1 1-1 0 0,1-1 1 0 0,-1 1-1 0 0,0-1 1 0 0,0 1 0 0 0,-1-1-1 0 0,1 0 1 0 0,-1 1-1 0 0,0-1 1 0 0,0 0 0 0 0,0 0-1 0 0,-1 0 1 0 0,0-1-1 0 0,1 1 1 0 0,-1-1 0 0 0,-1 1-1 0 0,1-1 1 0 0,0 0-1 0 0,-5 3 1 0 0,-8 5 80 0 0,1-1 1 0 0,-2-1-1 0 0,0 0 1 0 0,0-1-1 0 0,0-1 1 0 0,-1-1-1 0 0,0 0 1 0 0,0-1-1 0 0,-1-1 0 0 0,0-1 1 0 0,1-1-1 0 0,-1 0 1 0 0,0-2-1 0 0,0 0 1 0 0,0-1-1 0 0,1 0 1 0 0,-1-2-1 0 0,-23-6 0 0 0,35 7-458 0 0,-1-1 0 0 0,0 0 0 0 0,1 0 0 0 0,0-1-1 0 0,0 0 1 0 0,0 0 0 0 0,0-1 0 0 0,-10-8-1 0 0,13 9-464 0 0,1 1-1 0 0,-1-1 0 0 0,1 0 1 0 0,0 0-1 0 0,0-1 0 0 0,1 1 0 0 0,-1 0 1 0 0,1-1-1 0 0,-2-5 0 0 0,-2-11-5757 0 0</inkml:trace>
</inkml:ink>
</file>

<file path=ppt/ink/ink5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1:35.3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1 121 892 0 0,'1'-15'4181'0'0,"0"1"0"0"0,8-29 0 0 0,-1 2 433 0 0,-8 38-4089 0 0,0 3-472 0 0,1 0 0 0 0,-1-1 1 0 0,0 1-1 0 0,0 0 0 0 0,1-1 0 0 0,-1 1 1 0 0,0 0-1 0 0,0-1 0 0 0,1 1 1 0 0,-1 0-1 0 0,0 0 0 0 0,1-1 0 0 0,-1 1 1 0 0,1 0-1 0 0,-1 0 0 0 0,0 0 0 0 0,1 0 1 0 0,-1-1-1 0 0,1 1 0 0 0,-1 0 1 0 0,0 0-1 0 0,2 0 0 0 0,6 30 425 0 0,-1 1 1 0 0,-1 0-1 0 0,4 58 0 0 0,-3-21-337 0 0,33 217 134 0 0,22 209 270 0 0,-56-398 2290 0 0,-16-121-2432 0 0,-26-272 189 0 0,15 96 1037 0 0,10 121-600 0 0,3-1-1 0 0,4 0 1 0 0,7-94-1 0 0,-2 168-1094 0 0,-1 0 1 0 0,2 0-1 0 0,-1 0 0 0 0,1 0 0 0 0,0 0 0 0 0,0 0 0 0 0,1 1 1 0 0,0-1-1 0 0,0 1 0 0 0,1 0 0 0 0,-1 0 0 0 0,1 0 0 0 0,9-9 1 0 0,-10 12-53 0 0,0 0 1 0 0,1 0 0 0 0,-1 1-1 0 0,1-1 1 0 0,0 1 0 0 0,0 0-1 0 0,0 0 1 0 0,0 1 0 0 0,0-1 0 0 0,0 1-1 0 0,0 0 1 0 0,0 0 0 0 0,1 0-1 0 0,-1 0 1 0 0,1 1 0 0 0,-1 0-1 0 0,0 0 1 0 0,1 0 0 0 0,-1 0-1 0 0,0 1 1 0 0,1 0 0 0 0,-1 0 0 0 0,5 1-1 0 0,8 4-231 0 0,-1-1 1 0 0,1 2-1 0 0,-2 0 0 0 0,1 1 0 0 0,-1 1 0 0 0,0 0 1 0 0,0 1-1 0 0,-1 1 0 0 0,20 20 0 0 0,-24-22 235 0 0,-1 1 1 0 0,-1 0-1 0 0,1 1 0 0 0,-2-1 0 0 0,0 2 1 0 0,0-1-1 0 0,-1 1 0 0 0,0 0 0 0 0,-1 0 1 0 0,-1 1-1 0 0,0-1 0 0 0,0 1 1 0 0,2 18-1 0 0,-6-24 91 0 0,1 0-1 0 0,-1 1 1 0 0,-1-1 0 0 0,1 0 0 0 0,-1 1 0 0 0,0-1 0 0 0,-1 0 0 0 0,0 0-1 0 0,0 0 1 0 0,-1 0 0 0 0,-5 10 0 0 0,3-7 19 0 0,-2 1-1 0 0,1-2 1 0 0,-1 1 0 0 0,-1-1 0 0 0,0 0 0 0 0,-15 13-1 0 0,7-9-37 0 0,0-1 0 0 0,-1-1 0 0 0,0 0-1 0 0,0-1 1 0 0,-2-1 0 0 0,1-1 0 0 0,-1 0 0 0 0,-23 5-1 0 0,33-11-445 0 0,-1 0-1 0 0,0-1 0 0 0,-17 1 0 0 0,23-2-347 0 0,1 0 0 0 0,-1-1 0 0 0,1 1 1 0 0,-1-1-1 0 0,1 1 0 0 0,-1-1 0 0 0,-5-3 0 0 0</inkml:trace>
</inkml:ink>
</file>

<file path=ppt/ink/ink5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1:35.8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38 423 2576 0 0,'0'-23'10843'0'0,"3"17"-10536"0"0,0 1 0 0 0,0-1 0 0 0,0 1 0 0 0,0 0 0 0 0,1-1 0 0 0,0 2 0 0 0,0-1 0 0 0,1 0 0 0 0,-1 1 0 0 0,1 0 0 0 0,0 0 0 0 0,0 0 0 0 0,0 0 1 0 0,7-2-1 0 0,16-9-703 0 0,47-18-1 0 0,-44 20 85 0 0,-14 6 214 0 0,90-43-774 0 0,-94 43 1367 0 0,0-1 1 0 0,-1 0 0 0 0,0-1-1 0 0,-1 0 1 0 0,19-19-1 0 0,-29 27-401 0 0,0-1-1 0 0,0 1 0 0 0,0-1 1 0 0,0 0-1 0 0,0 1 1 0 0,0-1-1 0 0,-1 0 1 0 0,1 1-1 0 0,-1-1 1 0 0,1 0-1 0 0,-1 0 1 0 0,0 0-1 0 0,1 1 0 0 0,-1-1 1 0 0,0 0-1 0 0,0 0 1 0 0,-1 0-1 0 0,1 0 1 0 0,0 1-1 0 0,0-1 1 0 0,-1 0-1 0 0,0 0 1 0 0,1 1-1 0 0,-1-1 1 0 0,0 0-1 0 0,1 1 0 0 0,-1-1 1 0 0,0 0-1 0 0,0 1 1 0 0,0-1-1 0 0,-2-1 1 0 0,-3-3 168 0 0,1-1 1 0 0,-1 1 0 0 0,0 1 0 0 0,0-1-1 0 0,-10-5 1 0 0,6 4-197 0 0,-1 2 1 0 0,0-1-1 0 0,-1 1 0 0 0,1 1 0 0 0,-1 0 0 0 0,0 1 1 0 0,0 0-1 0 0,0 1 0 0 0,-1 0 0 0 0,1 1 1 0 0,0 0-1 0 0,-1 1 0 0 0,1 0 0 0 0,-1 1 1 0 0,1 1-1 0 0,0 0 0 0 0,0 1 0 0 0,0 0 0 0 0,0 0 1 0 0,-21 10-1 0 0,24-8-57 0 0,-1-1 1 0 0,1 2-1 0 0,0-1 1 0 0,0 1-1 0 0,0 1 1 0 0,1 0-1 0 0,0 0 1 0 0,1 0-1 0 0,-1 1 1 0 0,-11 16-1 0 0,15-17 3 0 0,0 1 0 0 0,0-1 0 0 0,0 1-1 0 0,1 0 1 0 0,0 0 0 0 0,1 0 0 0 0,-1 0 0 0 0,2 1 0 0 0,-1-1 0 0 0,1 1 0 0 0,0-1-1 0 0,1 1 1 0 0,0-1 0 0 0,2 15 0 0 0,1-6-25 0 0,0-1 0 0 0,1 0 0 0 0,1 0 0 0 0,1 0 0 0 0,0-1 0 0 0,1 0 0 0 0,0 0 0 0 0,1 0 0 0 0,1-1 0 0 0,0 0 0 0 0,1-1 0 0 0,1 0 0 0 0,0-1 0 0 0,1 0 0 0 0,0-1 0 0 0,0 0 0 0 0,21 14 0 0 0,-18-16-306 0 0,1 0 0 0 0,0 0 0 0 0,0-2-1 0 0,0 0 1 0 0,1-1 0 0 0,34 8-1 0 0,-34-11-392 0 0,-1 0 0 0 0,1-2 0 0 0,-1 0 0 0 0,1-1-1 0 0,0 0 1 0 0,-1-2 0 0 0,30-5 0 0 0,-18 0-3558 0 0,49-20-1 0 0,-42 10-1781 0 0</inkml:trace>
</inkml:ink>
</file>

<file path=ppt/ink/ink5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1:36.2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344 16 700 0 0,'-4'-14'14191'0'0,"2"12"-13641"0"0,-8 2-124 0 0,0 0-1 0 0,-1 1 1 0 0,1 0-1 0 0,0 0 1 0 0,0 1-1 0 0,0 0 0 0 0,0 1 1 0 0,0 0-1 0 0,0 1 1 0 0,-14 7-1 0 0,7-2-176 0 0,1 0-1 0 0,0 1 1 0 0,1 0-1 0 0,0 1 0 0 0,-16 16 1 0 0,19-16-92 0 0,2 0 0 0 0,-1 1 0 0 0,2 0 0 0 0,0 1 0 0 0,0 0 0 0 0,1 0-1 0 0,0 1 1 0 0,-10 28 0 0 0,16-35-177 0 0,0 0 0 0 0,0 0 0 0 0,1 0 0 0 0,0 1 0 0 0,0-1 0 0 0,1 0 0 0 0,0 0 0 0 0,0 0-1 0 0,1 1 1 0 0,0-1 0 0 0,0 0 0 0 0,1 0 0 0 0,0 0 0 0 0,0 0 0 0 0,0-1 0 0 0,1 1 0 0 0,0 0-1 0 0,0-1 1 0 0,1 0 0 0 0,0 0 0 0 0,8 10 0 0 0,-3-5-357 0 0,1-1 0 0 0,0 0 0 0 0,1 0 0 0 0,0-1 0 0 0,1 0 1 0 0,0-1-1 0 0,0-1 0 0 0,1 0 0 0 0,0 0 0 0 0,18 5 0 0 0,-12-5-1181 0 0,1-1 1 0 0,0-1-1 0 0,0-1 0 0 0,0-1 1 0 0,1-1-1 0 0,35 0 1 0 0,-25-4-3572 0 0</inkml:trace>
</inkml:ink>
</file>

<file path=ppt/ink/ink5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1:36.5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60 3024 0 0,'4'-47'12141'0'0,"-4"35"-8128"0"0,0 39-4084 0 0,2 0 0 0 0,0 1 0 0 0,2-1 0 0 0,1 0 0 0 0,1-1 0 0 0,9 27 0 0 0,-10-41-492 0 0,0 0 0 0 0,1 0 1 0 0,0-1-1 0 0,1 1 0 0 0,0-2 0 0 0,12 15 0 0 0,-13-18-227 0 0,1-1-1 0 0,0 0 1 0 0,0 0-1 0 0,0 0 1 0 0,0-1-1 0 0,1 0 1 0 0,0 0-1 0 0,0-1 1 0 0,1 0-1 0 0,8 2 1 0 0,-3 0-2852 0 0</inkml:trace>
</inkml:ink>
</file>

<file path=ppt/ink/ink5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1:36.9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148 156 1720 0 0,'-18'-25'3292'0'0,"-1"4"-879"0"0,3 2-529 0 0,3 3-540 0 0,-1 2-304 0 0,0 1-252 0 0,1 0-216 0 0,3 3-220 0 0,0 1-352 0 0,1 2-328 0 0,-3-2-1540 0 0</inkml:trace>
</inkml:ink>
</file>

<file path=ppt/ink/ink5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1:37.2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949 170 2956 0 0,'-2'-21'3435'0'0,"1"7"-2080"0"0,0 1 0 0 0,-1-1 0 0 0,0 0 0 0 0,-1 1 1 0 0,-1-1-1 0 0,0 1 0 0 0,-7-15 0 0 0,10 26-1289 0 0,0 0-1 0 0,-1 0 1 0 0,0 0-1 0 0,1 1 0 0 0,-1-1 1 0 0,0 0-1 0 0,0 1 1 0 0,0-1-1 0 0,0 1 1 0 0,0 0-1 0 0,0 0 0 0 0,0 0 1 0 0,0 0-1 0 0,0 0 1 0 0,-1 0-1 0 0,1 0 1 0 0,0 1-1 0 0,-1-1 1 0 0,1 1-1 0 0,-1 0 0 0 0,1-1 1 0 0,0 1-1 0 0,-1 0 1 0 0,1 1-1 0 0,-1-1 1 0 0,1 0-1 0 0,0 1 0 0 0,-1-1 1 0 0,1 1-1 0 0,-3 1 1 0 0,-7 2 4 0 0,0 0-1 0 0,1 1 1 0 0,-1 0 0 0 0,-17 12 0 0 0,-1 2 55 0 0,1 2 0 0 0,1 1 1 0 0,1 1-1 0 0,1 1 0 0 0,1 2 1 0 0,1 0-1 0 0,1 2 0 0 0,2 0 1 0 0,0 1-1 0 0,2 2 0 0 0,2 0 1 0 0,-16 37-1 0 0,19-32-59 0 0,1 0 1 0 0,2 0-1 0 0,2 1 0 0 0,1 1 0 0 0,2-1 0 0 0,-2 73 1 0 0,9-40-9 0 0,3-1 0 0 0,22 112 0 0 0,47 132 136 0 0,-31-149 129 0 0,-33-124-194 0 0,6 59 0 0 0,-14-84-212 0 0,0-1 0 0 0,-1 0 1 0 0,0 1-1 0 0,-2-1 0 0 0,1 0 0 0 0,-2 0 1 0 0,-7 25-1 0 0,9-35-190 0 0,-1 0 0 0 0,0 0 1 0 0,0 0-1 0 0,0-1 0 0 0,0 1 0 0 0,-1-1 0 0 0,1 1 1 0 0,-1-1-1 0 0,0 0 0 0 0,0 0 0 0 0,0 0 0 0 0,0 0 1 0 0,-1-1-1 0 0,1 1 0 0 0,-1-1 0 0 0,1 0 0 0 0,-7 3 1 0 0,5-4-445 0 0,0 1 0 0 0,-1-1 0 0 0,1 0 0 0 0,-1 0 0 0 0,1 0 0 0 0,-1-1-1 0 0,1 1 1 0 0,-1-1 0 0 0,1-1 0 0 0,-1 1 0 0 0,1-1 0 0 0,0 0 0 0 0,-7-2 0 0 0,-13-5-3920 0 0</inkml:trace>
  <inkml:trace contextRef="#ctx0" brushRef="#br0" timeOffset="1">12 1546 3356 0 0,'-3'-10'884'0'0,"1"0"0"0"0,0 0 0 0 0,0 0-1 0 0,1 0 1 0 0,0 0 0 0 0,1 0 0 0 0,0 0-1 0 0,0 0 1 0 0,1 0 0 0 0,1 0 0 0 0,0 0 0 0 0,4-13-1 0 0,-1 8-301 0 0,1 1-1 0 0,1 1 1 0 0,0-1 0 0 0,0 1-1 0 0,2 0 1 0 0,-1 1-1 0 0,17-18 1 0 0,-1 6-723 0 0,1 1 0 0 0,1 1 0 0 0,0 2 0 0 0,2 0 0 0 0,0 2 0 0 0,55-26 0 0 0,52-10-4613 0 0,-44 25-1470 0 0,-45 15 1095 0 0</inkml:trace>
</inkml:ink>
</file>

<file path=ppt/ink/ink5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1:37.6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1 259 2724 0 0,'5'-27'13920'0'0,"-6"47"-13897"0"0,0 1-1 0 0,1-1 1 0 0,1 1 0 0 0,1-1 0 0 0,1 1 0 0 0,1-1 0 0 0,1 0 0 0 0,1 0 0 0 0,9 22 0 0 0,-8-26-661 0 0,0 0-1 0 0,2 0 0 0 0,0 0 1 0 0,18 22-1 0 0,-20-28-229 0 0,1-2 0 0 0,0 1 0 0 0,1-1-1 0 0,0 0 1 0 0,0-1 0 0 0,0 0 0 0 0,18 9 0 0 0,-8-7-3463 0 0</inkml:trace>
  <inkml:trace contextRef="#ctx0" brushRef="#br0" timeOffset="1">235 102 1832 0 0,'-15'-20'3224'0'0,"1"3"-867"0"0,-1 1-497 0 0,1 4-468 0 0,-1 0-316 0 0,1 3-228 0 0,2 2-260 0 0,3 0-244 0 0,-11 5-708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1:37.3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8 3940 0 0,'1'-8'14947'0'0</inkml:trace>
</inkml:ink>
</file>

<file path=ppt/ink/ink5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1:37.9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226 89 1272 0 0,'18'-17'6682'0'0,"5"-5"-1726"0"0,14-15 895 0 0,-37 37-5821 0 0,0 0 0 0 0,-1 0 1 0 0,1 0-1 0 0,0 0 0 0 0,-1 0 0 0 0,1 0 0 0 0,0 0 0 0 0,-1 0 0 0 0,1 0 1 0 0,0 0-1 0 0,-1 0 0 0 0,1 0 0 0 0,0 0 0 0 0,0 0 0 0 0,-1 0 0 0 0,1 0 1 0 0,0-1-1 0 0,0 1 0 0 0,-1 0 0 0 0,1 0 0 0 0,0 0 0 0 0,0-1 0 0 0,-1 1 1 0 0,1 0-1 0 0,0 0 0 0 0,0-1 0 0 0,0 1 0 0 0,-1 0 0 0 0,1 0 0 0 0,0-1 1 0 0,0 1-1 0 0,0 0 0 0 0,0 0 0 0 0,0-1 0 0 0,0 1 0 0 0,0 0 1 0 0,0-1-1 0 0,0 1 0 0 0,0 0 0 0 0,0-1 0 0 0,0 1 0 0 0,0 0 0 0 0,0 0 1 0 0,0-1-1 0 0,0 1 0 0 0,0 0 0 0 0,0-1 0 0 0,0 1 0 0 0,0 0 0 0 0,0-1 1 0 0,0 1-1 0 0,0 0 0 0 0,1 0 0 0 0,-1-1 0 0 0,0 1 0 0 0,0 0 0 0 0,0 0 1 0 0,1-1-1 0 0,-1 1 0 0 0,0 0 0 0 0,0 0 0 0 0,0 0 0 0 0,1 0 1 0 0,-1-1-1 0 0,-23 3 133 0 0,1 5-42 0 0,1 0-1 0 0,1 1 1 0 0,-1 2-1 0 0,1 0 1 0 0,-24 17 0 0 0,32-19-81 0 0,1 1 1 0 0,0 0-1 0 0,0 0 1 0 0,1 1 0 0 0,1 0-1 0 0,-1 1 1 0 0,2 0-1 0 0,0 0 1 0 0,-11 20-1 0 0,16-25-20 0 0,0 0-1 0 0,1 0 1 0 0,0 0-1 0 0,0 1 1 0 0,0-1-1 0 0,1 1 0 0 0,-1 0 1 0 0,2 0-1 0 0,-1-1 1 0 0,1 1-1 0 0,0 0 1 0 0,0 0-1 0 0,1-1 1 0 0,0 1-1 0 0,2 9 0 0 0,0-7-5 0 0,1-1 0 0 0,0 1 0 0 0,0-1 0 0 0,0 0 0 0 0,1 0 0 0 0,0-1 0 0 0,0 0 0 0 0,1 0 0 0 0,0 0 0 0 0,10 8 0 0 0,0-1-151 0 0,1-1 0 0 0,1-1 0 0 0,0-1 0 0 0,1 0 0 0 0,-1-2 0 0 0,2 0 0 0 0,0-1 0 0 0,0-1 1 0 0,23 5-1 0 0,-12-5-884 0 0,-1-2 1 0 0,1-2 0 0 0,0-1-1 0 0,48-2 1 0 0,-50-2-1805 0 0,-1-2 1 0 0,47-11-1 0 0,-39 4-2304 0 0</inkml:trace>
</inkml:ink>
</file>

<file path=ppt/ink/ink5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1:52.7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821 41 328 0 0,'0'-6'1721'0'0,"-2"-25"4854"0"0,2 31-6534 0 0,0 0-1 0 0,0 0 0 0 0,0 0 0 0 0,0-1 0 0 0,0 1 0 0 0,0 0 1 0 0,0 0-1 0 0,0 0 0 0 0,-1 0 0 0 0,1 0 0 0 0,0-1 0 0 0,0 1 1 0 0,0 0-1 0 0,0 0 0 0 0,0 0 0 0 0,0 0 0 0 0,0 0 1 0 0,0 0-1 0 0,0-1 0 0 0,-1 1 0 0 0,1 0 0 0 0,0 0 0 0 0,0 0 1 0 0,0 0-1 0 0,0 0 0 0 0,0 0 0 0 0,-1 0 0 0 0,1 0 0 0 0,0 0 1 0 0,0 0-1 0 0,0 0 0 0 0,0 0 0 0 0,0 0 0 0 0,-1 0 1 0 0,1 0-1 0 0,0 0 0 0 0,0 0 0 0 0,0 0 0 0 0,0 0 0 0 0,0 0 1 0 0,-1 0-1 0 0,1 0 0 0 0,0 0 0 0 0,0 0 0 0 0,0 0 0 0 0,-1 0 1 0 0,-9 14-51 0 0,-43 77 1148 0 0,-3-3 1 0 0,-5-2-1 0 0,-3-3 1 0 0,-90 89-1 0 0,-122 93 397 0 0,255-246-1441 0 0,-64 52 182 0 0,56-43-722 0 0,25-16-3361 0 0</inkml:trace>
</inkml:ink>
</file>

<file path=ppt/ink/ink5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1:53.5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192 164 1140 0 0,'4'-17'5113'0'0,"4"-27"555"0"0,-8 42-5497 0 0,-12-40 1362 0 0,-8 7-1328 0 0,19 34-204 0 0,-3-6-163 0 0,-3-8 1439 0 0,7 15-1254 0 0,-1 0-1 0 0,1 0 0 0 0,0 0 0 0 0,0 0 0 0 0,0 0 1 0 0,-1 0-1 0 0,1-1 0 0 0,0 1 0 0 0,0 0 0 0 0,-1 0 1 0 0,1 0-1 0 0,0 0 0 0 0,0 0 0 0 0,0 0 0 0 0,-1 0 1 0 0,1 0-1 0 0,0 0 0 0 0,0 0 0 0 0,-1 0 0 0 0,1 0 0 0 0,0 0 1 0 0,0 0-1 0 0,-1 0 0 0 0,1 0 0 0 0,0 0 0 0 0,0 1 1 0 0,0-1-1 0 0,-1 0 0 0 0,1 0 0 0 0,0 0 0 0 0,0 0 1 0 0,0 0-1 0 0,-1 0 0 0 0,1 1 0 0 0,0-1 0 0 0,0 0 0 0 0,0 0 1 0 0,0 0-1 0 0,-1 1 0 0 0,1-1 0 0 0,0 0 0 0 0,0 0 1 0 0,0 0-1 0 0,0 1 0 0 0,0-1 0 0 0,0 0 0 0 0,0 0 1 0 0,0 1-1 0 0,0-1 0 0 0,0 0 0 0 0,0 0 0 0 0,0 1 1 0 0,0-1-1 0 0,0 0 0 0 0,0 0 0 0 0,0 0 0 0 0,0 1 0 0 0,-34 98 1527 0 0,-29 72-135 0 0,52-145-1189 0 0,-17 34 264 0 0,19-35-10 0 0,4-9 79 0 0,4-15-299 0 0,49-1 269 0 0,190-66-144 0 0,-139 35-2913 0 0,-2 5-5453 0 0</inkml:trace>
</inkml:ink>
</file>

<file path=ppt/ink/ink5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2:12.7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0 110 240 0 0,'17'-89'11150'0'0,"-16"87"-10751"0"0,7-16 1277 0 0,3 87-488 0 0,-3 1 1 0 0,-1 84-1 0 0,-3-51-562 0 0,29 628 2481 0 0,-14 163 2326 0 0,-24-689-4499 0 0,-1-128-503 0 0,6-76-594 0 0,-1 6-2402 0 0,0-17-509 0 0,-11-40-7928 0 0</inkml:trace>
</inkml:ink>
</file>

<file path=ppt/ink/ink5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2:13.3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57 145 1024 0 0,'-26'-30'8638'0'0,"24"26"-8108"0"0,0 1 0 0 0,0-1 1 0 0,1 0-1 0 0,-1-1 0 0 0,1 1 1 0 0,0 0-1 0 0,0-7 0 0 0,-3-7 1365 0 0,-2-9 1646 0 0,6 24-3324 0 0,0 1-1 0 0,0-1 1 0 0,0 1-1 0 0,-1-1 1 0 0,0 1-1 0 0,1-1 1 0 0,-1 1-1 0 0,0 0 0 0 0,0-1 1 0 0,-1-1-1 0 0,1 2 192 0 0,9 18-45 0 0,14 63 1043 0 0,47 110 0 0 0,-33-94-804 0 0,26 59 450 0 0,-62-153-878 0 0,0 0-165 0 0,0-1 0 0 0,0 0-1 0 0,0 0 1 0 0,0 1-1 0 0,0-1 1 0 0,0 0-1 0 0,0 0 1 0 0,0 0-1 0 0,0 1 1 0 0,0-1-1 0 0,1 0 1 0 0,-1 0-1 0 0,0 0 1 0 0,0 1-1 0 0,0-1 1 0 0,0 0-1 0 0,0 0 1 0 0,0 0-1 0 0,0 0 1 0 0,0 1 0 0 0,1-1-1 0 0,-1 0 1 0 0,0 0-1 0 0,0 0 1 0 0,0 0-1 0 0,0 0 1 0 0,1 1-1 0 0,-1-1 1 0 0,0 0-1 0 0,0 0 1 0 0,0 0-1 0 0,1 0 1 0 0,-1 0-1 0 0,0 0 1 0 0,0 0-1 0 0,0 0 1 0 0,1 0-1 0 0,-1 0 1 0 0,0 0-1 0 0,0 0 1 0 0,0 0 0 0 0,1 0-1 0 0,-1 0 1 0 0,0 0-1 0 0,0 0 1 0 0,0 0-1 0 0,1 0 1 0 0,-1 0-1 0 0,0 0 1 0 0,0 0-1 0 0,0 0 1 0 0,1 0-1 0 0,-1 0 1 0 0,0-1-1 0 0,0 1 1 0 0,0 0-1 0 0,0 0 1 0 0,1 0-1 0 0,-1-1 1 0 0,13-8 295 0 0,-12 8-334 0 0,14-23 5 0 0,-1-1 0 0 0,-1-1 0 0 0,11-33 0 0 0,8-13-355 0 0,-1 4-183 0 0,19-35-464 0 0,-14 40-5409 0 0,-26 55 2774 0 0</inkml:trace>
</inkml:ink>
</file>

<file path=ppt/ink/ink5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34:23.76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63608.10938"/>
      <inkml:brushProperty name="anchorY" value="-185666.95313"/>
      <inkml:brushProperty name="scaleFactor" value="0.5"/>
    </inkml:brush>
  </inkml:definitions>
  <inkml:trace contextRef="#ctx0" brushRef="#br0">992 92 1140 0 0,'1'-2'1988'0'0,"1"-1"-560"0"0,0-1-185 0 0,1-2-233 0 0,0 0-202 0 0,0-1-28 0 0,1 2-72 0 0,-1-2-67 0 0,0 1-37 0 0,0 0-16 0 0,0 1-52 0 0,-1-1-50 0 0,0 2-78 0 0,0 1-81 0 0,-1-1-55 0 0,1 1-78 0 0,-1 0-37 0 0,-1 2-30 0 0,1-2-22 0 0,0 1-40 0 0,-1 0-9 0 0,1 0-6 0 0,-1 1 68 0 0,0 1 92 0 0,-2 1 6 0 0,-1 0-34 0 0,-2 3 40 0 0,-4 2-9 0 0,-2 3 77 0 0,-3 4 3 0 0,-4 4 17 0 0,-4 3 19 0 0,-4 6 25 0 0,-4 4 59 0 0,-5 6 60 0 0,-5 6-161 0 0,-4 6 91 0 0,-5 5-14 0 0,-1 6-41 0 0,-4 5-66 0 0,-1 5-90 0 0,0 4 108 0 0,-1 4-96 0 0,2 3 121 0 0,0 5-43 0 0,2 2 90 0 0,3 1-46 0 0,3 3 26 0 0,4 1 42 0 0,4 0 141 0 0,5 1-336 0 0,5 0 113 0 0,5 0-73 0 0,7-3-28 0 0,4-3 146 0 0,5-3-157 0 0,5-2 183 0 0,4-3-212 0 0,3-2 40 0 0,3-3-44 0 0,3-3 24 0 0,2-2-24 0 0,2-3-16 0 0,2-4-28 0 0,0-3 80 0 0,1-4-170 0 0,0-5 168 0 0,0-4-189 0 0,0-4 139 0 0,-2-4-169 0 0,0-4 72 0 0,-2-4-96 0 0,0-3-36 0 0,-1-4-292 0 0,-1-2 62 0 0,-1-2-369 0 0,0-2-71 0 0,-1-3-188 0 0,0-1-296 0 0,-1-3-339 0 0,1-1-263 0 0,-2-2-401 0 0,2-2-3274 0 0,4-1-3994 0 0</inkml:trace>
</inkml:ink>
</file>

<file path=ppt/ink/ink5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34:24.87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61939.23438"/>
      <inkml:brushProperty name="anchorY" value="-187466.64063"/>
      <inkml:brushProperty name="scaleFactor" value="0.5"/>
    </inkml:brush>
  </inkml:definitions>
  <inkml:trace contextRef="#ctx0" brushRef="#br0">327 423 452 0 0,'1'-1'3036'0'0,"0"-3"-877"0"0,1 0-370 0 0,0-2-345 0 0,1 0-400 0 0,0-1-173 0 0,0 0-264 0 0,0 1 35 0 0,-1 1-37 0 0,0 1-10 0 0,-1 1-110 0 0,0 1 716 0 0,0 3-550 0 0,0 3-193 0 0,-2 3 56 0 0,0 4-189 0 0,-1 4 65 0 0,-1 4-206 0 0,-1 6 12 0 0,-1 5-61 0 0,-2 4-20 0 0,-1 5-37 0 0,0 3 17 0 0,-2 2-18 0 0,0 2 14 0 0,0 1 0 0 0,-1-1 99 0 0,1 0-154 0 0,1-2 143 0 0,-1-1-133 0 0,1-4 146 0 0,1-2-188 0 0,1-3 197 0 0,0-2-80 0 0,0-4 138 0 0,1-3-147 0 0,1-2 118 0 0,0-3-125 0 0,0-2 139 0 0,0-2-76 0 0,2-1 160 0 0,-1-2-10 0 0,1-4-131 0 0,0 1 115 0 0,1-3-87 0 0,-1 0-9 0 0,1-2-53 0 0,1-2-36 0 0,-2-3-8 0 0,0-2-45 0 0,1-4 33 0 0,0-3-31 0 0,1-3 9 0 0,1-4-73 0 0,2-4 57 0 0,0-4-39 0 0,2-4 62 0 0,0-3-45 0 0,2-4 48 0 0,1-3-47 0 0,0-4 48 0 0,1-2-38 0 0,0-2 30 0 0,1-2 33 0 0,1 1 42 0 0,0-2-13 0 0,0 1 0 0 0,1 0-8 0 0,0 1-8 0 0,1 0 76 0 0,0 1-167 0 0,1 1 159 0 0,0 1-220 0 0,1 1 190 0 0,0 1-218 0 0,1 2 207 0 0,1 1-232 0 0,1 3 214 0 0,0 3-234 0 0,0 2 200 0 0,0 3-216 0 0,1 2 217 0 0,0 3-234 0 0,1 3 196 0 0,-1 2-190 0 0,2 2 180 0 0,-1 4-208 0 0,1 2 184 0 0,0 3-174 0 0,-1 3 153 0 0,1 3-214 0 0,-1 3 110 0 0,1 3-126 0 0,0 3 8 0 0,0 5-25 0 0,0 3 40 0 0,-2 4-120 0 0,-1 3 96 0 0,-2 3 0 0 0,-3 4-1 0 0,-2 2 33 0 0,-3 2-69 0 0,-4 2 171 0 0,-2 1-121 0 0,-4 2 148 0 0,-3 0-101 0 0,-4 2 117 0 0,-1-1-98 0 0,-4 0 137 0 0,-3-2-109 0 0,-2-2 119 0 0,-1-1-76 0 0,-1-4 108 0 0,-2-3-109 0 0,1-3 113 0 0,-1-3-122 0 0,-1-2 116 0 0,-1-3-72 0 0,1-3 119 0 0,0-2-98 0 0,0-2 102 0 0,1-1-108 0 0,0-3 55 0 0,2 0 30 0 0,1-1 68 0 0,2-1-66 0 0,2-1 81 0 0,3 0-88 0 0,1-1 59 0 0,3 0-66 0 0,-1 0 33 0 0,3 0-34 0 0,-1-1 22 0 0,2 1-105 0 0,2-1 77 0 0,1 0-107 0 0,2-1 80 0 0,1 1-95 0 0,5-2 69 0 0,1 1-139 0 0,6-1 91 0 0,3 1-138 0 0,4 1 88 0 0,3 0-127 0 0,2 0 133 0 0,2 2-140 0 0,2 0 131 0 0,0 1-185 0 0,0 2 83 0 0,0 0-20 0 0,0 1-3 0 0,-2 1 17 0 0,-2 2 13 0 0,-1 0 26 0 0,-3 2 22 0 0,-2 1 38 0 0,-3 2 34 0 0,-3 1 8 0 0,-4 1 123 0 0,-3 2-126 0 0,-4 1 166 0 0,-4 2-104 0 0,-3 1 177 0 0,-5 1-114 0 0,-3 0 194 0 0,-3 0-106 0 0,-3-1 210 0 0,-3-1-140 0 0,-1-2 160 0 0,-2-1-100 0 0,-2-2 55 0 0,-1-1 28 0 0,-1-3 28 0 0,0-2-4 0 0,0-2-9 0 0,0-2-47 0 0,1-2 17 0 0,1-2-60 0 0,1-2-55 0 0,0-3-29 0 0,1-1-54 0 0,2-3-13 0 0,0-1-95 0 0,3-2-89 0 0,1-2-60 0 0,1-1-73 0 0,2-2-260 0 0,2 0-40 0 0,2-2-350 0 0,3 0 32 0 0,2 0-427 0 0,2 1-7 0 0,3-1-473 0 0,4 2-181 0 0,1 1-2892 0 0,4 1-2575 0 0,-1 3 6266 0 0</inkml:trace>
</inkml:ink>
</file>

<file path=ppt/ink/ink5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34:25.17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60607.45313"/>
      <inkml:brushProperty name="anchorY" value="-187095.21875"/>
      <inkml:brushProperty name="scaleFactor" value="0.5"/>
    </inkml:brush>
  </inkml:definitions>
  <inkml:trace contextRef="#ctx0" brushRef="#br0">28 199 2684 0 0,'0'0'0'0'0,"0"-4"2644"0"0,1-4-676 0 0,0-2-269 0 0,0-3-371 0 0,2-1-286 0 0,-1-2-41 0 0,2 1 12 0 0,-1 0 225 0 0,1 0-210 0 0,1 1 30 0 0,-1 1-292 0 0,0 2-79 0 0,0 0-240 0 0,0 1-8 0 0,-1 2-211 0 0,0 1 48 0 0,0 1-196 0 0,-1 2 99 0 0,-1 1-132 0 0,0 2 77 0 0,-1 0-115 0 0,0 4 97 0 0,0 4-115 0 0,-1 4 103 0 0,-2 5-121 0 0,-2 3 125 0 0,-1 6-170 0 0,-1 3 126 0 0,-1 3-190 0 0,0 4 114 0 0,0 1-217 0 0,0 1 93 0 0,1 0-198 0 0,1 0 52 0 0,1-2-262 0 0,1-2 2 0 0,2-3-178 0 0,0-1-79 0 0,1-2-182 0 0,2-2-396 0 0,0-4-309 0 0,2-3-483 0 0,2-3-1155 0 0,-1-5-1306 0 0,-1-3 2827 0 0</inkml:trace>
</inkml:ink>
</file>

<file path=ppt/ink/ink5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34:25.31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59580.67188"/>
      <inkml:brushProperty name="anchorY" value="-186452.375"/>
      <inkml:brushProperty name="scaleFactor" value="0.5"/>
    </inkml:brush>
  </inkml:definitions>
  <inkml:trace contextRef="#ctx0" brushRef="#br0">78 136 2320 0 0,'0'0'0'0'0,"-2"-4"3229"0"0,-2-6-846 0 0,-1-2-542 0 0,-1-3-308 0 0,-2 0-442 0 0,1-1-127 0 0,0 2-330 0 0,-1 1 8 0 0,1 1-258 0 0,2 4 33 0 0,-1 0-236 0 0,2 3-223 0 0,1 2-589 0 0,0 3-492 0 0,1 2-718 0 0,2 4-2166 0 0,1 2-1915 0 0,0 0 4452 0 0</inkml:trace>
</inkml:ink>
</file>

<file path=ppt/ink/ink5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34:26.10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58489.98438"/>
      <inkml:brushProperty name="anchorY" value="-185325.34375"/>
      <inkml:brushProperty name="scaleFactor" value="0.5"/>
    </inkml:brush>
  </inkml:definitions>
  <inkml:trace contextRef="#ctx0" brushRef="#br0">521 275 556 0 0,'0'0'2763'0'0,"1"1"-2238"0"0,1 1 10 0 0,-1-1-92 0 0,0 0-23 0 0,2 1-119 0 0,0-1-4 0 0,1 0-111 0 0,1-1 34 0 0,-1 0-22 0 0,0-1 157 0 0,1 0-73 0 0,-1-1 310 0 0,0 1-5 0 0,0-2 64 0 0,0 0-62 0 0,0-1 19 0 0,-1 1-2 0 0,1-2 20 0 0,-1 1 121 0 0,0-2 89 0 0,0 1-83 0 0,0-3-20 0 0,-1 2 105 0 0,-1-2-92 0 0,0-1-16 0 0,-1-1 47 0 0,-1-1-267 0 0,-1 0 73 0 0,-1-1-226 0 0,-1-1 101 0 0,-1 0-185 0 0,-1-2 39 0 0,-1 1-159 0 0,-2-1 67 0 0,-2 0-135 0 0,-2-1 39 0 0,-1 2-87 0 0,-3 0 49 0 0,-2 1-116 0 0,-2 3 79 0 0,-3 1-56 0 0,-3 3 76 0 0,-1 3-106 0 0,-3 2 117 0 0,-1 4-139 0 0,-4 4 135 0 0,0 4-130 0 0,0 3 114 0 0,1 5-124 0 0,1 2 102 0 0,2 3-78 0 0,4 3 79 0 0,4 1-121 0 0,3 2 87 0 0,5 0-117 0 0,4-1 131 0 0,4-1-120 0 0,5-1 36 0 0,2-1-11 0 0,4-1 79 0 0,2-3-120 0 0,3-1 146 0 0,3-2-151 0 0,1-3 148 0 0,1-2-92 0 0,2-3 155 0 0,0-2-76 0 0,2-4 149 0 0,0-3-109 0 0,2-4 149 0 0,0-2-93 0 0,2-5 67 0 0,1-2-82 0 0,1-5 56 0 0,1-4-84 0 0,1-3 135 0 0,-1-2 10 0 0,0 0 189 0 0,-2 0 126 0 0,-2 2-205 0 0,-3 1 110 0 0,-1 3-274 0 0,-3 2 106 0 0,-1 3-282 0 0,-2 1 181 0 0,-1 3-243 0 0,-3 2 169 0 0,1 2-167 0 0,-2 2 173 0 0,-1 4-178 0 0,-1 4 171 0 0,-2 5-238 0 0,0 4 18 0 0,-2 8-63 0 0,-1 6-35 0 0,0 6 98 0 0,-2 7-65 0 0,0 8 102 0 0,1 6 15 0 0,-1 5 13 0 0,0 5 7 0 0,1 3-9 0 0,0 1 36 0 0,0 1-44 0 0,0 1 76 0 0,-1-1-23 0 0,1-2 9 0 0,-2-3 33 0 0,1-4 46 0 0,-2-4 22 0 0,0-3-63 0 0,-1-5 168 0 0,-1-4-56 0 0,-1-4 191 0 0,0-4-91 0 0,-2-4 204 0 0,0-3-170 0 0,0-5 313 0 0,-2-2-248 0 0,1-4 245 0 0,-2-3-266 0 0,0-4 318 0 0,-1-3-282 0 0,-1-3 250 0 0,0-3-251 0 0,-2-4 285 0 0,0-3-296 0 0,-1-4 309 0 0,0-4-480 0 0,1-4 357 0 0,0-4-457 0 0,2-4 86 0 0,1-4-84 0 0,2-4 31 0 0,2-3-46 0 0,4-3-1 0 0,2 0-25 0 0,4-2 57 0 0,4-1-107 0 0,4-3-47 0 0,6-1-73 0 0,4-1-72 0 0,5 0-26 0 0,5 0-5 0 0,4 1-331 0 0,5 2 60 0 0,4 1-425 0 0,4 3 64 0 0,3 1-113 0 0,4 3-196 0 0,3 3-179 0 0,3 3-29 0 0,2 4-94 0 0,1 4-85 0 0,3 4 26 0 0,-1 4-264 0 0,0 4-194 0 0,-2 4-374 0 0,-2 3-1278 0 0,-2 2-1725 0 0,-11 2 3753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1:38.0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460 268 1816 0 0,'-5'-24'11049'0'0,"24"-29"-9246"0"0,-14 42-1848 0 0,0 0 1 0 0,-2 0-1 0 0,1 0 1 0 0,-1 0-1 0 0,-1-1 0 0 0,0 1 1 0 0,1-14-1 0 0,-3 22 108 0 0,0 0-1 0 0,0 0 1 0 0,-1 0-1 0 0,1 1 1 0 0,-1-1-1 0 0,0 0 1 0 0,0 1 0 0 0,0-1-1 0 0,0 0 1 0 0,0 1-1 0 0,0-1 1 0 0,-1 1-1 0 0,1 0 1 0 0,-1-1-1 0 0,0 1 1 0 0,1 0-1 0 0,-5-3 1 0 0,2 1 41 0 0,-1 1 0 0 0,1-1 1 0 0,-1 2-1 0 0,0-1 0 0 0,0 0 1 0 0,0 1-1 0 0,-1 0 0 0 0,-7-2 1 0 0,-2 0-8 0 0,0 1 1 0 0,-1 1 0 0 0,0 0 0 0 0,1 1-1 0 0,-28 2 1 0 0,27 1-90 0 0,0 0 1 0 0,0 1-1 0 0,0 1 0 0 0,0 0 1 0 0,1 1-1 0 0,0 1 0 0 0,0 1 0 0 0,0 0 1 0 0,1 0-1 0 0,0 2 0 0 0,1 0 1 0 0,-21 16-1 0 0,26-17-99 0 0,0 0 0 0 0,0 0 0 0 0,1 0 1 0 0,0 1-1 0 0,0 0 0 0 0,1 0 0 0 0,0 1 0 0 0,1 0 1 0 0,0 0-1 0 0,0 0 0 0 0,1 1 0 0 0,1-1 0 0 0,-1 1 1 0 0,2 0-1 0 0,0 0 0 0 0,0 0 0 0 0,1 0 1 0 0,0 22-1 0 0,1-28 38 0 0,1 0-1 0 0,-1-1 1 0 0,1 1 0 0 0,0-1 0 0 0,0 1-1 0 0,1-1 1 0 0,0 1 0 0 0,-1-1 0 0 0,1 0 0 0 0,1 1-1 0 0,-1-1 1 0 0,1-1 0 0 0,-1 1 0 0 0,1 0-1 0 0,0 0 1 0 0,0-1 0 0 0,1 0 0 0 0,-1 0 0 0 0,1 0-1 0 0,0 0 1 0 0,0 0 0 0 0,0-1 0 0 0,0 1-1 0 0,0-1 1 0 0,0 0 0 0 0,1 0 0 0 0,5 1 0 0 0,-5-2 54 0 0,-1-1 1 0 0,1 0-1 0 0,0 0 1 0 0,-1-1 0 0 0,1 1-1 0 0,-1-1 1 0 0,1 0 0 0 0,-1 0-1 0 0,0 0 1 0 0,1-1-1 0 0,-1 0 1 0 0,7-3 0 0 0,-1-1 159 0 0,1 0 0 0 0,-1 0-1 0 0,13-11 1 0 0,16-21 1327 0 0,-1-2-1 0 0,-2-1 1 0 0,32-50-1 0 0,-66 90-1436 0 0,3 9-144 0 0,1 4-194 0 0,-4 27-417 0 0,2 0 0 0 0,1 0 0 0 0,2-1 1 0 0,22 68-1 0 0,-27-101 747 0 0,0 0 0 0 0,0 0 0 0 0,1 0 0 0 0,-1 0 0 0 0,1 0 0 0 0,0 0 0 0 0,0-1 0 0 0,0 0 0 0 0,8 8 1 0 0,-8-10 84 0 0,1-2-50 0 0,0-1 0 0 0,0 0 0 0 0,0 0 0 0 0,0 0 0 0 0,-1 0 1 0 0,1-1-1 0 0,0 0 0 0 0,0 1 0 0 0,-1-1 0 0 0,1-1 0 0 0,-1 1 0 0 0,0 0 1 0 0,0-1-1 0 0,0 0 0 0 0,0 1 0 0 0,0-1 0 0 0,3-5 0 0 0,7-8 352 0 0,-1-2 0 0 0,12-20-1 0 0,-13 21-24 0 0,14-25 557 0 0,-6 9-266 0 0,2 1 1 0 0,1 1-1 0 0,34-39 1 0 0,-55 69-725 0 0,1 0 1 0 0,-1-1 0 0 0,0 1-1 0 0,1 0 1 0 0,-1 0 0 0 0,1 0-1 0 0,-1 0 1 0 0,1 0 0 0 0,-1 0-1 0 0,1 0 1 0 0,0 0 0 0 0,-1 1-1 0 0,1-1 1 0 0,0 1 0 0 0,0-1-1 0 0,0 1 1 0 0,-1 0 0 0 0,1 0-1 0 0,0-1 1 0 0,0 1 0 0 0,0 0-1 0 0,-1 1 1 0 0,4-1 0 0 0,-2 1-61 0 0,0 1 1 0 0,0-1-1 0 0,-1 1 1 0 0,1-1-1 0 0,0 1 1 0 0,-1 0 0 0 0,1 0-1 0 0,-1 0 1 0 0,1 0-1 0 0,-1 0 1 0 0,0 1-1 0 0,3 3 1 0 0,3 6-242 0 0,0 0-1 0 0,-1 1 1 0 0,0 0-1 0 0,7 22 1 0 0,39 141 2032 0 0,-40-195-1052 0 0,-1-12-688 0 0,1 0 0 0 0,1 1 0 0 0,2 1 0 0 0,34-50 1 0 0,-32 56-1451 0 0,40-41 0 0 0,-42 50-407 0 0,0 0 1 0 0,1 0-1 0 0,21-11 1 0 0,-17 13-2111 0 0,-1 4-1798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2:11.1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58 1 436 0 0,'0'0'7649'0'0,"-26"20"-7635"0"0,-5 16-60 0 0,30-35 82 0 0,2 0-34 0 0,1 0-1 0 0,-1-1 1 0 0,0 1-1 0 0,0-1 0 0 0,1 1 1 0 0,-1-1-1 0 0,0 0 1 0 0,1 1-1 0 0,-1-1 0 0 0,0 0 1 0 0,1 0-1 0 0,-1 0 1 0 0,1 0-1 0 0,-1 0 0 0 0,0 0 1 0 0,1 0-1 0 0,-1-1 1 0 0,0 1-1 0 0,2-1 0 0 0,44-9-27 0 0,-14 2 28 0 0,-26 7-49 0 0,20-4 99 0 0,-26 4-74 0 0,-1 1 1 0 0,1 0-1 0 0,-1 0 1 0 0,1 0-1 0 0,-1 0 1 0 0,1 0-1 0 0,-1 0 1 0 0,1 0-1 0 0,-1 0 1 0 0,1 0-1 0 0,-1 0 1 0 0,0 0-1 0 0,1 0 1 0 0,-1 0-1 0 0,1 0 1 0 0,-1 0-1 0 0,1 1 1 0 0,-1-1-1 0 0,1 0 1 0 0,-1 0-1 0 0,0 0 1 0 0,1 1-1 0 0,-1-1 1 0 0,1 0-1 0 0,-1 1 1 0 0,0-1-1 0 0,1 0 1 0 0,-1 1-1 0 0,0-1 1 0 0,1 0-1 0 0,-1 1 1 0 0,0-1-1 0 0,0 1 1 0 0,0-1-1 0 0,1 1 1 0 0,-1-1-1 0 0,0 1 1 0 0,0 1-87 0 0,-46 22-923 0 0,16-15-2178 0 0,15-7 2680 0 0</inkml:trace>
</inkml:ink>
</file>

<file path=ppt/ink/ink5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34:26.29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60014.53125"/>
      <inkml:brushProperty name="anchorY" value="-186594.48438"/>
      <inkml:brushProperty name="scaleFactor" value="0.5"/>
    </inkml:brush>
  </inkml:definitions>
  <inkml:trace contextRef="#ctx0" brushRef="#br0">43 81 3728 0 0,'-3'-1'5422'0'0,"0"-1"-3048"0"0,-2-1-149 0 0,0 1-166 0 0,-1-3 176 0 0,1 2-395 0 0,0-3 148 0 0,2 2-496 0 0,0-2 89 0 0,1 1-629 0 0,1-1 102 0 0,0 1-504 0 0,1 1 154 0 0,0-1-423 0 0,0 1 179 0 0,0 0-504 0 0,1-1 17 0 0,0 1-556 0 0,-1 0-145 0 0,0 2-393 0 0</inkml:trace>
</inkml:ink>
</file>

<file path=ppt/ink/ink5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34:27.34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58965.84375"/>
      <inkml:brushProperty name="anchorY" value="-185508.625"/>
      <inkml:brushProperty name="scaleFactor" value="0.5"/>
    </inkml:brush>
  </inkml:definitions>
  <inkml:trace contextRef="#ctx0" brushRef="#br0">426 857 120 0 0,'0'0'0'0'0,"3"-4"2764"0"0,4-7-924 0 0,3-6 8 0 0,3-4-139 0 0,2-2-190 0 0,1-3-13 0 0,1-1-137 0 0,0 0 76 0 0,-1 1-190 0 0,0 0-42 0 0,-1 2-126 0 0,-2 1-32 0 0,-1 2-27 0 0,-1 1-229 0 0,-1 3-13 0 0,-2 2-291 0 0,0 2 32 0 0,-2 0-268 0 0,-1 3 72 0 0,-1 2-260 0 0,0 0 121 0 0,-1 3-160 0 0,-1 1 147 0 0,0 1-116 0 0,-2 4 171 0 0,-2 4-185 0 0,-2 5 49 0 0,-3 5-45 0 0,-3 6 40 0 0,-4 6-42 0 0,-4 6 60 0 0,-4 7-41 0 0,-3 5 46 0 0,-2 3 39 0 0,-3 5-25 0 0,-1 1 176 0 0,-1 2-204 0 0,0 1 255 0 0,-1 1-230 0 0,0-1 197 0 0,1 1-235 0 0,1-2 213 0 0,1-1-235 0 0,1-2 223 0 0,1-3-264 0 0,2-2 97 0 0,2-5-15 0 0,3-4 7 0 0,2-4 13 0 0,1-5-2 0 0,4-3-16 0 0,1-3 9 0 0,1-4 53 0 0,2-2 86 0 0,2-3 73 0 0,1-1 81 0 0,1-3 1 0 0,1-2-103 0 0,2-4-41 0 0,1-1-69 0 0,1-3-45 0 0,2-3-42 0 0,3-5-69 0 0,2-6 197 0 0,5-7-483 0 0,4-9 197 0 0,6-10-312 0 0,6-10 135 0 0,6-9-27 0 0,6-9 48 0 0,4-6 42 0 0,3-5 29 0 0,3-2 11 0 0,0-2 201 0 0,1-1-208 0 0,0 2 249 0 0,-3 0-245 0 0,-1 3 257 0 0,-3 2-199 0 0,-2 5 108 0 0,-4 5-26 0 0,-3 4 15 0 0,-3 4 30 0 0,-1 5 11 0 0,-1 3-5 0 0,-3 4 4 0 0,-2 4 8 0 0,-2 5-16 0 0,-2 4-28 0 0,-2 5-6 0 0,-2 3-29 0 0,-2 4-8 0 0,-1 3-33 0 0,-2 3 40 0 0,-1 2-65 0 0,0 2 6 0 0,-2 4-14 0 0,2 2 6 0 0,-3 2 12 0 0,4 4-4 0 0,-1 4 165 0 0,1 5-233 0 0,0 5 254 0 0,-1 6-255 0 0,-2 6 259 0 0,-1 4-256 0 0,-2 5 250 0 0,-2 6-247 0 0,-1 4 97 0 0,-3 3-17 0 0,-1 5 45 0 0,-2 3 36 0 0,-1 2 87 0 0,-2 2-76 0 0,0 2 15 0 0,-1 0-4 0 0,0-1 26 0 0,-2 0 1 0 0,1 0 2 0 0,-1-2 5 0 0,1-2 224 0 0,0-2-340 0 0,1-2 112 0 0,0-3-36 0 0,0-2-19 0 0,2-3 1 0 0,0-2-6 0 0,1-3 19 0 0,0-3-47 0 0,0-3 18 0 0,2-3-76 0 0,0-3-120 0 0,-1-3-101 0 0,2-3-122 0 0,-1-3-96 0 0,1-1-122 0 0,0-3-141 0 0,1-1-127 0 0,-1-4-175 0 0,0-1-418 0 0,0-2-87 0 0,1-2-323 0 0,-1-3-138 0 0,-3-2-2718 0 0,-2-4 198 0 0,-2-3-2717 0 0,2 0 6100 0 0</inkml:trace>
</inkml:ink>
</file>

<file path=ppt/ink/ink5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34:27.54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60427.53125"/>
      <inkml:brushProperty name="anchorY" value="-187229.17188"/>
      <inkml:brushProperty name="scaleFactor" value="0.5"/>
    </inkml:brush>
  </inkml:definitions>
  <inkml:trace contextRef="#ctx0" brushRef="#br0">22 61 2380 0 0,'-1'-2'3004'0'0,"-2"-2"-769"0"0,-2-1-215 0 0,1 1-616 0 0,0-2-59 0 0,1 1-273 0 0,1 1 172 0 0,3-2-85 0 0,2 1-121 0 0,3 0-139 0 0,3 0-175 0 0,4 0-116 0 0,2 2-224 0 0,4 2 8 0 0,4 0-106 0 0,3 2-173 0 0,4 2-159 0 0,3 1-151 0 0,3 1-271 0 0,1 0 6 0 0,2 1-376 0 0,1 1-25 0 0,0 0-325 0 0,0-1-329 0 0,0 1-116 0 0,0 0-444 0 0,-2-1-1590 0 0,-1-1-1563 0 0,-9-1 3573 0 0</inkml:trace>
</inkml:ink>
</file>

<file path=ppt/ink/ink5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34:28.63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62014.23438"/>
      <inkml:brushProperty name="anchorY" value="-188257.79688"/>
      <inkml:brushProperty name="scaleFactor" value="0.5"/>
    </inkml:brush>
  </inkml:definitions>
  <inkml:trace contextRef="#ctx0" brushRef="#br0">284 986 1904 0 0,'6'9'13588'0'0,"-2"-10"-12901"0"0,-1 1-140 0 0,2-2-124 0 0,0 1-122 0 0,0-2-93 0 0,-1 0-138 0 0,0-1-42 0 0,0 0-58 0 0,1-1-69 0 0,1-1-66 0 0,-1 2 13 0 0,1-3 20 0 0,-1 1-18 0 0,1-2-6 0 0,0 1-22 0 0,0-1 85 0 0,0 0 2 0 0,-1 0 40 0 0,1-1 68 0 0,-1 1 45 0 0,0-1 64 0 0,0 1 53 0 0,-1-1 62 0 0,1 0 96 0 0,-1 1 110 0 0,0-1-77 0 0,-1 3 127 0 0,0-3-151 0 0,-1-1 126 0 0,0 0-109 0 0,-1 0 92 0 0,-1-1-9 0 0,-1 0-62 0 0,-1 0-30 0 0,0-1-79 0 0,-2-1 3 0 0,-1 1-87 0 0,-1-1 6 0 0,-1 1-54 0 0,-2 0-7 0 0,-1 0-52 0 0,-3 1-3 0 0,-2 0-22 0 0,-1 1 9 0 0,-2 2-38 0 0,-2 2-12 0 0,0 2 15 0 0,-2 2 12 0 0,-2 3-27 0 0,0 2 18 0 0,0 3-61 0 0,-1 3 92 0 0,0 3-44 0 0,1 2 6 0 0,1 3 47 0 0,3 3-85 0 0,1 2 102 0 0,3 3-139 0 0,3 0 148 0 0,3 1-218 0 0,3 1 84 0 0,4 0-120 0 0,2 0 6 0 0,3-1 2 0 0,4 0-66 0 0,2 0 42 0 0,3-1 50 0 0,2-2-80 0 0,2-2-20 0 0,2-3 89 0 0,1-3-87 0 0,1-3 70 0 0,1-4 27 0 0,0-3 34 0 0,1-3 14 0 0,1-4 51 0 0,1-5 8 0 0,2-5 57 0 0,1-5-97 0 0,2-6 97 0 0,1-8-128 0 0,1-7 70 0 0,2-6-127 0 0,1-8 152 0 0,3-6-110 0 0,0-5 250 0 0,0-2 22 0 0,-2 0 61 0 0,-2 1 193 0 0,-2 3-197 0 0,-3 3 219 0 0,-3 4-110 0 0,-2 4 240 0 0,-4 4-349 0 0,-2 5 189 0 0,-3 4-278 0 0,-2 3 226 0 0,-1 3-167 0 0,-2 5 132 0 0,-2 2-307 0 0,-1 3 172 0 0,0 3-309 0 0,-1 3 185 0 0,0 1-223 0 0,-2 5 265 0 0,0 2-287 0 0,-2 3 266 0 0,1 2-225 0 0,-4 4 225 0 0,-2 5-248 0 0,-1 4 253 0 0,-4 5-222 0 0,-1 7 174 0 0,-3 4-238 0 0,-2 6 115 0 0,-1 5-16 0 0,-2 5 37 0 0,-1 3-3 0 0,-1 4-10 0 0,1 3 178 0 0,-1 1-182 0 0,1 0 183 0 0,0 2-203 0 0,2-1 224 0 0,1-1-246 0 0,3-3 238 0 0,1-3-222 0 0,2-4 230 0 0,1-3-209 0 0,2-3 242 0 0,2-4-235 0 0,1-2 296 0 0,1-4-250 0 0,1-2 260 0 0,2-3-243 0 0,1-3 331 0 0,1-1-308 0 0,2-3 233 0 0,0-1-214 0 0,3-3 233 0 0,0-2-224 0 0,0-2 242 0 0,3-3-272 0 0,-1-1 273 0 0,4-4-284 0 0,3-2 309 0 0,2-3-280 0 0,1-3 249 0 0,2-3-223 0 0,1-1 272 0 0,1-4-188 0 0,0-1 261 0 0,1-1-268 0 0,-1-2 280 0 0,-1 0-327 0 0,0-1 144 0 0,-1 1-52 0 0,-1 0 22 0 0,-2 0-24 0 0,-1 1 3 0 0,-2 1-34 0 0,-1 2-15 0 0,-2 0-44 0 0,-1 3-37 0 0,-1 0-21 0 0,-1 2-32 0 0,0 1-41 0 0,-3 2-19 0 0,1 1-60 0 0,-1 1 23 0 0,-2 3 3 0 0,1-1-13 0 0,-1 2-46 0 0,0 2 130 0 0,-1 2-311 0 0,-1 4 238 0 0,0 2-266 0 0,-2 4 214 0 0,0 2-268 0 0,0 2 274 0 0,0 3-221 0 0,0 1 264 0 0,1 2-226 0 0,1 2 291 0 0,0-1-224 0 0,0 1 243 0 0,1 0-204 0 0,0-2 264 0 0,1-1-235 0 0,-1-1 279 0 0,1-2-212 0 0,0-3 262 0 0,-1-1-214 0 0,2-2 255 0 0,-2-3-223 0 0,3-2 280 0 0,-1-1-218 0 0,3-3 266 0 0,1-3-286 0 0,1-3 246 0 0,1-2-238 0 0,2-4 196 0 0,0-3-247 0 0,1-4 230 0 0,1-3-258 0 0,0-3 234 0 0,3-4-230 0 0,0-2 217 0 0,0-1-196 0 0,-2-1 283 0 0,0 1-307 0 0,-1 3 138 0 0,-3 1-110 0 0,0 2 30 0 0,-2 3-48 0 0,-1 3-21 0 0,-1 1-132 0 0,-1 3-96 0 0,-1 1-192 0 0,0 1-216 0 0,-2 4-157 0 0,1-1-59 0 0,-1 2-150 0 0,0 2-32 0 0,-2 1-399 0 0</inkml:trace>
</inkml:ink>
</file>

<file path=ppt/ink/ink5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34:28.94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63961.92188"/>
      <inkml:brushProperty name="anchorY" value="-188987.28125"/>
      <inkml:brushProperty name="scaleFactor" value="0.5"/>
    </inkml:brush>
  </inkml:definitions>
  <inkml:trace contextRef="#ctx0" brushRef="#br0">14 81 268 0 0,'-2'-1'12989'0'0,"0"-1"-11233"0"0,0-1-122 0 0,0-1-286 0 0,0-1 30 0 0,1 0-299 0 0,0-1-312 0 0,0 0 25 0 0,1-1-358 0 0,-1 2 78 0 0,1-1-505 0 0,0 1 89 0 0,1-1-343 0 0,-1 1-283 0 0,0 2-256 0 0,1-2-348 0 0,0 1-397 0 0,-1 1-259 0 0</inkml:trace>
</inkml:ink>
</file>

<file path=ppt/ink/ink5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34:29.47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62937.125"/>
      <inkml:brushProperty name="anchorY" value="-187882.48438"/>
      <inkml:brushProperty name="scaleFactor" value="0.5"/>
    </inkml:brush>
  </inkml:definitions>
  <inkml:trace contextRef="#ctx0" brushRef="#br0">889 187 2036 0 0,'0'0'0'0'0,"-3"-4"3252"0"0,-3-7-858 0 0,-2-4-124 0 0,-1-3-488 0 0,-1-1-236 0 0,0-1-177 0 0,1 2-213 0 0,1 2 32 0 0,1 1-237 0 0,1 2-30 0 0,0 1-228 0 0,2 4-112 0 0,1 0-131 0 0,1 2-121 0 0,1 3-46 0 0,3 2-95 0 0,3 4-34 0 0,1 5-41 0 0,3 7-32 0 0,0 6-75 0 0,2 9-48 0 0,0 8-44 0 0,1 10-14 0 0,-1 7-48 0 0,-1 6 34 0 0,-1 7 90 0 0,-1 3-69 0 0,-3 4 97 0 0,-2 2-82 0 0,-3 3 21 0 0,-4 2 17 0 0,-4 4-12 0 0,-4 0 10 0 0,-5 1 25 0 0,-5-1 82 0 0,-3-2 15 0 0,-4-3 115 0 0,-4-3 48 0 0,-2-5 55 0 0,-2-4-26 0 0,-1-7 183 0 0,-1-4-88 0 0,0-5 25 0 0,0-4 25 0 0,-1-3 29 0 0,0-3-64 0 0,0-3-15 0 0,0-2-54 0 0,2-4-26 0 0,1-3-63 0 0,2-2-38 0 0,3-4-23 0 0,2-2-27 0 0,3-3-33 0 0,2-2-120 0 0,2-2-57 0 0,2-1-400 0 0,2-2-110 0 0,2-2-301 0 0,2-1-439 0 0,2-1-419 0 0,1-2-549 0 0,3-2-4254 0 0,-9 2-4407 0 0</inkml:trace>
</inkml:ink>
</file>

<file path=ppt/ink/ink5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34:36.15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61032.95313"/>
      <inkml:brushProperty name="anchorY" value="-188803.8125"/>
      <inkml:brushProperty name="scaleFactor" value="0.5"/>
    </inkml:brush>
  </inkml:definitions>
  <inkml:trace contextRef="#ctx0" brushRef="#br0">14 401 1936 0 0,'0'0'2104'0'0,"-1"3"-597"0"0,0-1-235 0 0,0 3-274 0 0,-1-2-204 0 0,1 1-149 0 0,-1 0-91 0 0,1 0-70 0 0,0-1 82 0 0,0-1-70 0 0,0 1 58 0 0,0 0-104 0 0,1-1 36 0 0,-1-1-155 0 0,1 0 18 0 0,3-2-158 0 0,0-1 70 0 0,2-2-137 0 0,2-2 26 0 0,2-1-73 0 0,3-3 39 0 0,1-2-118 0 0,2-3 84 0 0,2-1-128 0 0,3-2 120 0 0,2-3-75 0 0,2-1-62 0 0,2-2 5 0 0,2-1-82 0 0,0-1 37 0 0,0 0 26 0 0,-2 0-9 0 0,0 2 67 0 0,-3 1-78 0 0,-1 2 119 0 0,-3 2-50 0 0,-2 2 60 0 0,-2 2-93 0 0,-2 2 84 0 0,-2 2-55 0 0,-1 0 40 0 0,-3 3-54 0 0,0 1 58 0 0,-1 1-4 0 0,-3 3 114 0 0,2 1-6 0 0,-1 2 60 0 0,1 4-58 0 0,-1 3-8 0 0,1 3-16 0 0,0 4-79 0 0,0 4 67 0 0,1 2-90 0 0,-1 3 100 0 0,2 3-87 0 0,0 2 69 0 0,1 2-71 0 0,1 1 72 0 0,0 0-51 0 0,1 0 54 0 0,1-1-67 0 0,1 0 100 0 0,-1-1-119 0 0,1-2 102 0 0,-1-2-134 0 0,0-2 132 0 0,0-3-121 0 0,-1-1 111 0 0,-1-2-107 0 0,0-2 87 0 0,-2-2-124 0 0,-1-1-20 0 0,0-2-259 0 0,-1-2-176 0 0,-1-2-216 0 0,0-1-524 0 0,-2-2-90 0 0</inkml:trace>
</inkml:ink>
</file>

<file path=ppt/ink/ink5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34:37.48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62741.78125"/>
      <inkml:brushProperty name="anchorY" value="-189981.59375"/>
      <inkml:brushProperty name="scaleFactor" value="0.5"/>
    </inkml:brush>
  </inkml:definitions>
  <inkml:trace contextRef="#ctx0" brushRef="#br0">405 553 288 0 0,'0'0'3726'0'0,"3"1"-2452"0"0,-1 1-349 0 0,0-1-116 0 0,0 0-193 0 0,2 1-39 0 0,-1 0-21 0 0,-1-1-76 0 0,0 0-85 0 0,-1 0-55 0 0,0-1-44 0 0,0 2-114 0 0,1-1 4 0 0,-1 1-67 0 0,0-1-15 0 0,-1-1-9 0 0,0 1-21 0 0,1-1 0 0 0,-1 0-15 0 0,2 1-11 0 0,0 0 16 0 0,-1 0 17 0 0,1 0 5 0 0,-1 0 20 0 0,0-1 14 0 0,-1 0 258 0 0,0 0-329 0 0,0 0 4 0 0,1-1-4 0 0,-1-1-24 0 0,0 0-3 0 0,1 0 4 0 0,-2-1 6 0 0,1 0-34 0 0,-1-2 11 0 0,1 1 23 0 0,-2-1-55 0 0,1 0 69 0 0,-1-1-68 0 0,1 1 114 0 0,-2-1-108 0 0,1 1 170 0 0,-2 0-100 0 0,1 0 61 0 0,-2 0-94 0 0,1 1 68 0 0,-2-1-186 0 0,1 1 216 0 0,-2-1-103 0 0,1 2 28 0 0,-3-1-50 0 0,1 1 50 0 0,-4 0-74 0 0,-2 1 111 0 0,-1 1-108 0 0,-2 1 122 0 0,-2 2-92 0 0,-1 0 71 0 0,-1 2-85 0 0,-1 1 85 0 0,0 2-73 0 0,-1 1 59 0 0,0 1-8 0 0,1 2-7 0 0,0 2 0 0 0,-1 1 4 0 0,2 2 8 0 0,2 2-26 0 0,2 0-94 0 0,2 2 147 0 0,4 2-110 0 0,3 0 58 0 0,3 0-44 0 0,3 2 68 0 0,3 1-118 0 0,3 0 111 0 0,4 0-115 0 0,3 1 29 0 0,2-2-71 0 0,2-1 40 0 0,2-2-137 0 0,2-2 136 0 0,1-3-124 0 0,2-2 46 0 0,0-4-34 0 0,0-2 22 0 0,1-4 7 0 0,0-2 63 0 0,-1-3-63 0 0,1-3 102 0 0,-1-2-34 0 0,-1-3 55 0 0,0-3 15 0 0,-1-2-21 0 0,-1-4-4 0 0,-2-3-158 0 0,-1-2 273 0 0,-1-4-84 0 0,-1-3 22 0 0,-2-3 8 0 0,-1-3 25 0 0,-2-2 58 0 0,-1-2-131 0 0,-2-1 216 0 0,-1 1-137 0 0,0-1 110 0 0,-2 0-19 0 0,0 1 68 0 0,-1 0-101 0 0,0 2 52 0 0,1 0-88 0 0,-1 3 61 0 0,1 2-54 0 0,-1 3 28 0 0,0 1-106 0 0,0 4 82 0 0,0 1-62 0 0,-1 3 68 0 0,0 2-99 0 0,0 2 72 0 0,1 2-79 0 0,-2 1 60 0 0,1 2-122 0 0,-1 3 90 0 0,1-1-90 0 0,-1 2 80 0 0,0 0-56 0 0,0 2 72 0 0,0 2-146 0 0,0 1 189 0 0,-1 3-88 0 0,-1 3 81 0 0,-1 3-85 0 0,0 4 87 0 0,0 4-59 0 0,-2 4 78 0 0,0 5-73 0 0,0 4 121 0 0,0 3-95 0 0,1 5 72 0 0,-1 3-1 0 0,2 3 33 0 0,1 3 3 0 0,1 2-13 0 0,2 2 39 0 0,1 0 40 0 0,2 1 8 0 0,2 0-86 0 0,1 0 69 0 0,3-2-98 0 0,1-2 82 0 0,2-1-147 0 0,1-3 154 0 0,2-2-175 0 0,0-3 141 0 0,0-4-165 0 0,1-3 150 0 0,0-3-131 0 0,0-4 119 0 0,0-3-143 0 0,0-2 108 0 0,1-4-114 0 0,-2-3 93 0 0,2-2-136 0 0,-1-4 95 0 0,1-2-143 0 0,0-4 96 0 0,2-2-139 0 0,0-4 113 0 0,1-2-172 0 0,1-4 189 0 0,1-3-12 0 0,0-4-8 0 0,2-2 35 0 0,0-3-10 0 0,0-2 14 0 0,-1-2 20 0 0,1 0 64 0 0,-2 0 8 0 0,-1 1 119 0 0,-1 1-118 0 0,-3 1 139 0 0,-2 2-119 0 0,-2 2 242 0 0,-1 2-117 0 0,-1 2 141 0 0,-3 1-189 0 0,0 2 132 0 0,-2 1-131 0 0,0 1 157 0 0,-2 2-159 0 0,-1 0 105 0 0,0 2-135 0 0,-2 0-116 0 0,-1 0 113 0 0,-2 1-196 0 0,-1-1 144 0 0,-3 1-168 0 0,-1 0 146 0 0,-2 2-186 0 0,-3-1 180 0 0,-1 3-140 0 0,-3 0 112 0 0,-1 2-140 0 0,-1 2 149 0 0,-2 2-51 0 0,-1 3 17 0 0,-1 2-6 0 0,-1 2-8 0 0,-1 4 3 0 0,2 2-35 0 0,0 2 75 0 0,1 3-56 0 0,3 2 42 0 0,2 0-25 0 0,4 2 21 0 0,3 1-20 0 0,4 1 6 0 0,2 1 7 0 0,5 1-7 0 0,4 1-86 0 0,3 2 151 0 0,5 0-152 0 0,3 1 150 0 0,3-2-146 0 0,4-1 160 0 0,2-2-187 0 0,2-3 210 0 0,1-2-200 0 0,1-4 178 0 0,2-3-174 0 0,-1-3 131 0 0,1-2-194 0 0,-1-3 92 0 0,-1-2-205 0 0,-1-3 31 0 0,-1-3-185 0 0,0-2-59 0 0,-1-2-242 0 0,0-3 0 0 0,-2-3-238 0 0,-1-3-95 0 0,-2-1-143 0 0,-1-2 0 0 0,-3-1-72 0 0,-3 0 13 0 0,-1 0-1838 0 0,-4 0-471 0 0,-2 3 1512 0 0</inkml:trace>
</inkml:ink>
</file>

<file path=ppt/ink/ink5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34:38.00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64941.125"/>
      <inkml:brushProperty name="anchorY" value="-191239.70313"/>
      <inkml:brushProperty name="scaleFactor" value="0.5"/>
    </inkml:brush>
  </inkml:definitions>
  <inkml:trace contextRef="#ctx0" brushRef="#br0">337 72 952 0 0,'0'-2'2020'0'0,"0"-1"-401"0"0,0 0-329 0 0,0-1-66 0 0,1 0-169 0 0,-1 1-11 0 0,1-1-30 0 0,0 0-64 0 0,-1 1 20 0 0,1-1-169 0 0,-1 1 59 0 0,0 1-226 0 0,0 0 58 0 0,-1-1-214 0 0,0 1 90 0 0,1 0-196 0 0,-1 0 121 0 0,0 1-141 0 0,0-1-84 0 0,0-1-48 0 0,-1 0-50 0 0,-1 0-8 0 0,-2 0-46 0 0,0 1-32 0 0,-3 0-4 0 0,0 1-40 0 0,-4 0-93 0 0,-1 0 126 0 0,-3 1-141 0 0,0 1 144 0 0,-1 0-159 0 0,-1 2 160 0 0,1 0-185 0 0,1 2 196 0 0,0 0-186 0 0,0 1 177 0 0,2 1-62 0 0,2 1 16 0 0,1 1 9 0 0,2 2-50 0 0,3 0 33 0 0,1 2-11 0 0,4 0 6 0 0,2 3-14 0 0,3 0-20 0 0,3 3 34 0 0,3 0-59 0 0,4 3 41 0 0,3-1-55 0 0,2 1 1 0 0,1 0-16 0 0,2 0 48 0 0,2-1-19 0 0,-1 0-48 0 0,1-2 75 0 0,-1 0-1 0 0,0-2 2 0 0,-2-1-25 0 0,-2-1 8 0 0,-2-1-28 0 0,-2 0 8 0 0,-2-2 10 0 0,-3 0 19 0 0,-1-1 0 0 0,-4-1-81 0 0,-3 1 108 0 0,-2 0-36 0 0,-4 1 26 0 0,-2-1 14 0 0,-4 0 26 0 0,-3 0-30 0 0,-2-1 26 0 0,-3 0-111 0 0,-3-1 148 0 0,-1 0-150 0 0,-2-2 162 0 0,-2 0-155 0 0,-1-3 136 0 0,0 0-143 0 0,-1-2 93 0 0,2-1-328 0 0,0-2 205 0 0,1-1-220 0 0,2 0-59 0 0,3-2-305 0 0,2-1-56 0 0,2-1-191 0 0,3-1-344 0 0,2-1 17 0 0,4-1-638 0 0,3-2-1410 0 0,3-1-1125 0 0,2 3 2589 0 0</inkml:trace>
</inkml:ink>
</file>

<file path=ppt/ink/ink5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34:38.27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63589.1875"/>
      <inkml:brushProperty name="anchorY" value="-190681.51563"/>
      <inkml:brushProperty name="scaleFactor" value="0.5"/>
    </inkml:brush>
  </inkml:definitions>
  <inkml:trace contextRef="#ctx0" brushRef="#br0">0 20 3252 0 0,'0'0'6086'0'0,"1"-2"-4936"0"0,-1 1-90 0 0,0-1-200 0 0,1 0 105 0 0,-1 1-203 0 0,0-1 103 0 0,0-1-311 0 0,0 1 48 0 0,0 0-285 0 0,0 1 72 0 0,0 0 348 0 0,1 3-697 0 0,-1 1 131 0 0,0 3-39 0 0,1 3-21 0 0,-1 2-9 0 0,-1 3-4 0 0,1 2-34 0 0,0 3-24 0 0,-1 2-14 0 0,2 2 29 0 0,-1 2-53 0 0,2 1-45 0 0,0 1-100 0 0,0 0-211 0 0,2 0-130 0 0,0 0-290 0 0,2-1-125 0 0,0-1-187 0 0,1-2-628 0 0,0-2-232 0 0,2-2-1728 0 0,0-5-1526 0 0,-1-4 3538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2:11.7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 25 652 0 0,'0'0'2278'0'0,"-3"0"-2104"0"0,-3 2-223 0 0,-20 5 1899 0 0,26-7-1838 0 0,0 0 0 0 0,0 0 0 0 0,18 1-36 0 0,-1-2-80 0 0,0-1 0 0 0,0 0 0 0 0,-1-2 0 0 0,24-7-1 0 0,-6 2-1372 0 0,-30 8 646 0 0,8-4 147 0 0</inkml:trace>
</inkml:ink>
</file>

<file path=ppt/ink/ink5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34:38.42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64673.8125"/>
      <inkml:brushProperty name="anchorY" value="-192099.60938"/>
      <inkml:brushProperty name="scaleFactor" value="0.5"/>
    </inkml:brush>
  </inkml:definitions>
  <inkml:trace contextRef="#ctx0" brushRef="#br0">168 38 3612 0 0,'0'0'0'0'0,"-4"-2"2753"0"0,-7-3-888 0 0,-3-1-488 0 0,-3-1-461 0 0,-2 1-440 0 0,3 1-251 0 0,-2 1-246 0 0,3 2-333 0 0,0 2-60 0 0,2 3-744 0 0,3 2-319 0 0,2 2-1083 0 0,3 3-363 0 0,2-1 705 0 0</inkml:trace>
</inkml:ink>
</file>

<file path=ppt/ink/ink5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34:38.86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63489.95313"/>
      <inkml:brushProperty name="anchorY" value="-191079.60938"/>
      <inkml:brushProperty name="scaleFactor" value="0.5"/>
    </inkml:brush>
  </inkml:definitions>
  <inkml:trace contextRef="#ctx0" brushRef="#br0">32 101 1944 0 0,'-2'0'2452'0'0,"-2"1"-769"0"0,1-1-173 0 0,0 0-362 0 0,1 0-153 0 0,-2 0-185 0 0,0 0 114 0 0,1 0-44 0 0,0-1 123 0 0,0 1 1412 0 0,3-3-1632 0 0,1 1-115 0 0,1-2-104 0 0,0 0-99 0 0,1 0-16 0 0,0 1-88 0 0,1-1-47 0 0,-1 1-62 0 0,3-1-60 0 0,-2 2-42 0 0,0 0-92 0 0,2 0 34 0 0,-2 1-46 0 0,0 0 1 0 0,2 1-25 0 0,-1 1-23 0 0,3 2-46 0 0,-1 3-51 0 0,1 2-50 0 0,1 2-33 0 0,0 2-7 0 0,0 3-44 0 0,0 1 47 0 0,1 3-26 0 0,-1 1 41 0 0,1 1 13 0 0,-1 2 26 0 0,-1-1 23 0 0,1 1 28 0 0,-2 0 5 0 0,1-1 20 0 0,-2-1 29 0 0,0-2 8 0 0,-1-1 32 0 0,-1-2 106 0 0,0-1 107 0 0,-1-3 132 0 0,0 0-39 0 0,-1-4 21 0 0,1 0-70 0 0,-1-3-4 0 0,-1-1 43 0 0,0-2 48 0 0,0 0-104 0 0,-1-5 133 0 0,-1-3-186 0 0,-1-2 247 0 0,1-4-336 0 0,1-2 236 0 0,0-4-355 0 0,2-4 262 0 0,2-3-305 0 0,1-4 80 0 0,1-1-48 0 0,3-2 10 0 0,0 0-42 0 0,2 1-110 0 0,0 2-228 0 0,0 2 24 0 0,1 3-218 0 0,1 2-217 0 0,1 4-77 0 0,0 2-268 0 0,2 2-166 0 0,1 3-189 0 0,1 2-470 0 0,0 3-5 0 0,2 1-1904 0 0,-1 2-1696 0 0,-3 1 4006 0 0</inkml:trace>
</inkml:ink>
</file>

<file path=ppt/ink/ink5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34:39.33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64942.48438"/>
      <inkml:brushProperty name="anchorY" value="-191995.17188"/>
      <inkml:brushProperty name="scaleFactor" value="0.5"/>
    </inkml:brush>
  </inkml:definitions>
  <inkml:trace contextRef="#ctx0" brushRef="#br0">8 291 3120 0 0,'1'2'6122'0'0,"0"0"-4816"0"0,0-1-120 0 0,0 1-39 0 0,1 0-43 0 0,0 0-122 0 0,-1 0-196 0 0,0 0-98 0 0,3-1-173 0 0,0 0-91 0 0,-1 0-116 0 0,3 0-66 0 0,0 0-69 0 0,-2 0-112 0 0,4-1-31 0 0,-1 0-35 0 0,-1 0-22 0 0,3 0-25 0 0,-1-1-20 0 0,2 1-29 0 0,-2-1-13 0 0,2 0-4 0 0,-2 0 22 0 0,1-1 21 0 0,-1 0-5 0 0,1 0 27 0 0,-2-1-118 0 0,3 0 198 0 0,-2 0-151 0 0,2-1 156 0 0,0-1-127 0 0,0-1 160 0 0,1 0-70 0 0,0 0 151 0 0,0-1-115 0 0,0 0 180 0 0,0-1-135 0 0,1 0 188 0 0,-1-1-57 0 0,0 1 222 0 0,-1-1-76 0 0,-1-1-92 0 0,0 1-9 0 0,-2 0 120 0 0,0 0-75 0 0,-2 0 5 0 0,0 0 34 0 0,-1-1-74 0 0,-1 1 14 0 0,-1 2-58 0 0,-1-2-48 0 0,-1 0-40 0 0,-2-1-37 0 0,-1-1 10 0 0,-2 1-83 0 0,0-1 51 0 0,-3 0-38 0 0,-1 1-13 0 0,-1 0 3 0 0,-2 0-45 0 0,-1 2 17 0 0,-1 1 11 0 0,-2 1-24 0 0,-1 2 18 0 0,-1 2-14 0 0,-1 2 12 0 0,-1 2-26 0 0,-1 2 26 0 0,0 3 19 0 0,0 3 4 0 0,1 2 137 0 0,0 3-191 0 0,2 2 212 0 0,1 3-307 0 0,3 2 301 0 0,3 1-226 0 0,2 2 236 0 0,4 1-263 0 0,2 2 234 0 0,4 0-263 0 0,2 1 295 0 0,4 1-271 0 0,3 0 251 0 0,3 1-251 0 0,3 0 242 0 0,3-2-292 0 0,3-1 25 0 0,1-3-120 0 0,2-2-100 0 0,1-4-168 0 0,1-3-201 0 0,2-2-253 0 0,-1-4-104 0 0,1-2-274 0 0,-1-4-148 0 0,0-3-74 0 0,-1-2-591 0 0,0-2-1955 0 0,-2-4-2080 0 0,-4 1 4762 0 0</inkml:trace>
</inkml:ink>
</file>

<file path=ppt/ink/ink5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34:40.09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66384.5"/>
      <inkml:brushProperty name="anchorY" value="-193271.04688"/>
      <inkml:brushProperty name="scaleFactor" value="0.5"/>
    </inkml:brush>
  </inkml:definitions>
  <inkml:trace contextRef="#ctx0" brushRef="#br0">301 924 828 0 0,'0'0'2696'0'0,"4"-1"-564"0"0,-1 1-133 0 0,1 0-137 0 0,3-1-221 0 0,0 0-112 0 0,1-1-145 0 0,-2 1-202 0 0,2-1-126 0 0,-3 0-184 0 0,2-1-191 0 0,-3 1-138 0 0,2-1-122 0 0,-2 0-79 0 0,-1 1-118 0 0,2-1 17 0 0,-1 0-82 0 0,1 0-14 0 0,-1 1-61 0 0,0-1-165 0 0,0 0 169 0 0,-1 1-123 0 0,0-1 59 0 0,0 1-25 0 0,1-2 2 0 0,0 2-19 0 0,-1-2 28 0 0,0 1-14 0 0,1-1-37 0 0,-1 1 48 0 0,0-2-7 0 0,0 2 7 0 0,0-2 1 0 0,-1 1 32 0 0,2-1 29 0 0,-2 1 13 0 0,1-1 27 0 0,-1 0 0 0 0,1 0 2 0 0,-1 1-27 0 0,-1-2 50 0 0,0 2 12 0 0,-1-2 40 0 0,1 1-45 0 0,-2-2 2 0 0,0 2-15 0 0,-1-1 11 0 0,0 0-60 0 0,-2-1 31 0 0,1 1-17 0 0,-2-1-19 0 0,-2 0-14 0 0,0 0-11 0 0,-2 0 1 0 0,-1 1-25 0 0,-1-1-27 0 0,-2 2 44 0 0,-1 0-24 0 0,-2 1-7 0 0,-1 2-16 0 0,-2 0-5 0 0,-1 2 18 0 0,-1 2 7 0 0,-2 1 13 0 0,-1 2 3 0 0,0 2-9 0 0,-1 2 3 0 0,1 3 172 0 0,-1 3-246 0 0,2 1 244 0 0,1 2-256 0 0,2 1 243 0 0,3 1-265 0 0,2 0 274 0 0,2 1-298 0 0,4 0 281 0 0,1-1-244 0 0,3 1 260 0 0,2-1-268 0 0,2-1 286 0 0,2 0-300 0 0,2-2 296 0 0,2 0-299 0 0,2-2 308 0 0,1-2-283 0 0,2-1 309 0 0,1-2-324 0 0,1-2 299 0 0,2-2-268 0 0,-2-2 275 0 0,3-2-291 0 0,3-2 252 0 0,0-4-120 0 0,3-3-183 0 0,0-4 229 0 0,2-5-300 0 0,0-5 232 0 0,1-5-343 0 0,1-8 88 0 0,0-6-13 0 0,1-6-2 0 0,-1-6 108 0 0,-1-3 36 0 0,0-3 90 0 0,-2-1 67 0 0,-1 1 269 0 0,-3 2-236 0 0,-3 4 387 0 0,-2 2-184 0 0,-2 5 227 0 0,-3 4-212 0 0,-2 3 157 0 0,-1 3-197 0 0,-2 3 153 0 0,-2 2-175 0 0,-1 3 55 0 0,0 1-146 0 0,-1 1 65 0 0,0 3-166 0 0,0 1 63 0 0,-1 3-114 0 0,0 1 51 0 0,1 1-164 0 0,0 3 105 0 0,0 3-136 0 0,0 0 149 0 0,-1 3-116 0 0,1 2 125 0 0,-2 3-138 0 0,-1 4 144 0 0,-2 3-137 0 0,0 5 153 0 0,0 5-161 0 0,-1 5 90 0 0,0 6-28 0 0,0 5 20 0 0,-1 6-4 0 0,1 5-2 0 0,1 4 24 0 0,0 4-31 0 0,0 2 132 0 0,2 2-146 0 0,0 1 146 0 0,2 0-145 0 0,0 0 140 0 0,2 0-37 0 0,1-1-95 0 0,0-1 139 0 0,3-2-163 0 0,0-2 198 0 0,2-1-144 0 0,1-3 172 0 0,0-2-146 0 0,1-4 131 0 0,0-2-142 0 0,1-3 65 0 0,0-4-31 0 0,0-2 21 0 0,0-4-6 0 0,0-2 2 0 0,0-2-10 0 0,1-3-94 0 0,-1-3-96 0 0,0-1-53 0 0,0-3-384 0 0,-1-3 105 0 0,1-1-360 0 0,-2-2-25 0 0,3-1-268 0 0,-2-1-208 0 0,2-2-320 0 0,-2 0-244 0 0,1-3-477 0 0,-1 1-3094 0 0,6-7-4046 0 0</inkml:trace>
</inkml:ink>
</file>

<file path=ppt/ink/ink5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2:42.6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605 43 1508 0 0,'13'-28'12385'0'0,"-13"27"-12268"0"0,0 1-1 0 0,0-1 1 0 0,0 0 0 0 0,0 1 0 0 0,-1-1 0 0 0,1 0 0 0 0,0 1 0 0 0,0-1 0 0 0,-1 1 0 0 0,1-1 0 0 0,0 0 0 0 0,-1 1 0 0 0,1-1 0 0 0,-1 1-1 0 0,1-1 1 0 0,-1 1 0 0 0,1-1 0 0 0,-1 1 0 0 0,1-1 0 0 0,-1 1 0 0 0,1 0 0 0 0,-1-1 0 0 0,1 1 0 0 0,-1 0 0 0 0,0-1 0 0 0,1 1-1 0 0,-1 0 1 0 0,0 0 0 0 0,1-1 0 0 0,-1 1 0 0 0,-1 0 0 0 0,-1 0-3 0 0,1 0-1 0 0,-1 1 0 0 0,0-1 1 0 0,0 1-1 0 0,1-1 1 0 0,-1 1-1 0 0,0 0 1 0 0,-3 2-1 0 0,-48 29 344 0 0,28-12-214 0 0,1 1 0 0 0,1 1-1 0 0,2 1 1 0 0,-31 40-1 0 0,-68 113 428 0 0,84-116-369 0 0,3 2 0 0 0,2 1 0 0 0,3 1 0 0 0,4 2 0 0 0,1 1 0 0 0,4 1 0 0 0,-19 114-1 0 0,34-136-92 0 0,1 0 0 0 0,3 0-1 0 0,2 0 1 0 0,1-1 0 0 0,12 61-1 0 0,-7-69-135 0 0,3-1 0 0 0,0 0-1 0 0,3-1 1 0 0,1 0-1 0 0,1 0 1 0 0,2-2-1 0 0,24 36 1 0 0,-22-40-30 0 0,2-2-1 0 0,0 0 1 0 0,49 46 0 0 0,-60-64-312 0 0,1 1 1 0 0,1-2-1 0 0,-1 1 0 0 0,1-1 1 0 0,1-1-1 0 0,0 0 0 0 0,0-1 1 0 0,0-1-1 0 0,0 0 0 0 0,1 0 1 0 0,27 4-1 0 0,-35-8-554 0 0,31 1-3316 0 0,-18-8-4143 0 0</inkml:trace>
</inkml:ink>
</file>

<file path=ppt/ink/ink5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2:43.3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41 197 20 0 0,'3'-34'5363'0'0,"1"0"1"0"0,1 0-1 0 0,12-41 0 0 0,-13 56-3804 0 0,-6 22-854 0 0,-7 31-290 0 0,-15 105 128 0 0,-10 225 0 0 0,34-271-141 0 0,-3 55 2178 0 0,2-85-711 0 0,1-61-1798 0 0,0 22-180 0 0,0-24 96 0 0,0 0 1 0 0,0-1-1 0 0,0 1 0 0 0,0 0 0 0 0,0 0 0 0 0,0 0 0 0 0,1 0 0 0 0,-1 0 0 0 0,0-1 0 0 0,0 1 0 0 0,0 0 0 0 0,0 0 0 0 0,0 0 0 0 0,0 0 1 0 0,0 0-1 0 0,0 0 0 0 0,1 0 0 0 0,-1 0 0 0 0,0-1 0 0 0,0 1 0 0 0,0 0 0 0 0,0 0 0 0 0,0 0 0 0 0,1 0 0 0 0,-1 0 0 0 0,0 0 0 0 0,0 0 0 0 0,0 0 1 0 0,0 0-1 0 0,1 0 0 0 0,-1 0 0 0 0,0 0 0 0 0,0 0 0 0 0,0 0 0 0 0,0 0 0 0 0,0 0 0 0 0,1 0 0 0 0,-1 0 0 0 0,0 0 0 0 0,0 0 0 0 0,0 0 0 0 0,0 0 1 0 0,0 1-1 0 0,1-1 0 0 0,-1 0 0 0 0,0 0 0 0 0,0 0 0 0 0,0 0 0 0 0,0 0 0 0 0,0 0 0 0 0,0 0 0 0 0,1 1 0 0 0,-1-1 0 0 0,0 0 0 0 0,0 0 0 0 0,0 0 1 0 0,0 0-1 0 0,6-17-154 0 0,-6 16 118 0 0,2 0-47 0 0,-1-1-1 0 0,0 0 1 0 0,0 1 0 0 0,0-1-1 0 0,0 0 1 0 0,0 1 0 0 0,0-1-1 0 0,0 0 1 0 0,-1 0 0 0 0,1 0-1 0 0,-1 1 1 0 0,1-1 0 0 0,-1 0-1 0 0,1-3 1 0 0,2-13-5042 0 0</inkml:trace>
</inkml:ink>
</file>

<file path=ppt/ink/ink5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2:44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712 99 1632 0 0,'10'-8'4875'0'0,"4"-13"1453"0"0,-13 17-5500 0 0,-1 2-642 0 0,1 1 0 0 0,0-1 1 0 0,0 0-1 0 0,-1 0 0 0 0,1 1 0 0 0,-1-1 1 0 0,0 0-1 0 0,0 0 0 0 0,1 0 0 0 0,-1 1 0 0 0,0-1 1 0 0,0 0-1 0 0,-1 0 0 0 0,1 0 0 0 0,0 0 0 0 0,0 1 1 0 0,-1-1-1 0 0,0 0 0 0 0,1 0 0 0 0,-1 1 0 0 0,-1-3 1 0 0,2 3-109 0 0,-5-1 29 0 0,0-1-1 0 0,0 1 1 0 0,0 0 0 0 0,0 0 0 0 0,0 0 0 0 0,-9-1 0 0 0,-4 0 58 0 0,0 1 0 0 0,1 0 1 0 0,-1 2-1 0 0,0 0 1 0 0,0 1-1 0 0,0 0 0 0 0,0 2 1 0 0,1 0-1 0 0,-1 1 0 0 0,1 1 1 0 0,0 0-1 0 0,0 1 0 0 0,-24 13 1 0 0,19-6 172 0 0,0 1 0 0 0,0 0-1 0 0,1 2 1 0 0,1 0 0 0 0,1 1 0 0 0,0 1 0 0 0,1 1 0 0 0,-27 38 0 0 0,15-14 146 0 0,2 1 1 0 0,2 2 0 0 0,3 1 0 0 0,1 0 0 0 0,-20 64-1 0 0,32-76-365 0 0,0 1-1 0 0,2 1 0 0 0,2-1 1 0 0,2 1-1 0 0,1 0 0 0 0,1 0 1 0 0,2 0-1 0 0,7 45 0 0 0,-6-72-108 0 0,2 1 0 0 0,-1-1 0 0 0,1 1 0 0 0,1-1 0 0 0,0 0 0 0 0,0 0 0 0 0,1 0 0 0 0,0-1 0 0 0,1 0 0 0 0,0 0-1 0 0,1 0 1 0 0,-1-1 0 0 0,2 0 0 0 0,-1 0 0 0 0,16 12 0 0 0,-9-10-203 0 0,0-1-1 0 0,1 0 1 0 0,0-1 0 0 0,0-1 0 0 0,1 0-1 0 0,0-1 1 0 0,0-1 0 0 0,0 0-1 0 0,24 3 1 0 0,-28-6-44 0 0,0-1 0 0 0,0 0 0 0 0,0-1 0 0 0,0-1 0 0 0,0 0 0 0 0,0 0 0 0 0,0-1 0 0 0,0-1 0 0 0,-1 1 0 0 0,1-2 0 0 0,-1 0 0 0 0,0 0 0 0 0,20-12 0 0 0,-14 5 66 0 0,0 0 0 0 0,0-1 0 0 0,-1-1 0 0 0,-1-1 0 0 0,0 0 0 0 0,-1-1 0 0 0,16-23 0 0 0,10-12-107 0 0,-15 21 655 0 0,38-61 1 0 0,-58 81-200 0 0,0 0 1 0 0,-1 0-1 0 0,0 0 0 0 0,0-1 1 0 0,-1 1-1 0 0,0-1 0 0 0,-1 0 1 0 0,0 0-1 0 0,0 0 0 0 0,-1 0 1 0 0,-1-20-1 0 0,0 24-149 0 0,-1-1-1 0 0,-1 1 0 0 0,1 0 1 0 0,-1 0-1 0 0,0 0 0 0 0,-1 0 1 0 0,1 0-1 0 0,-1 0 1 0 0,0 1-1 0 0,0-1 0 0 0,-1 1 1 0 0,0 0-1 0 0,0 0 0 0 0,0 0 1 0 0,-1 0-1 0 0,1 1 0 0 0,-1 0 1 0 0,0 0-1 0 0,0 0 1 0 0,0 0-1 0 0,-1 1 0 0 0,-8-4 1 0 0,6 3-60 0 0,-1 1 0 0 0,0 0 1 0 0,1 1-1 0 0,-1 0 0 0 0,0 0 0 0 0,0 0 1 0 0,0 1-1 0 0,0 1 0 0 0,0 0 1 0 0,-1 0-1 0 0,1 0 0 0 0,0 1 1 0 0,0 1-1 0 0,0 0 0 0 0,-15 5 1 0 0,21-7 19 0 0,0 1-1 0 0,0 0 1 0 0,1 0 0 0 0,-1 0 0 0 0,0 0 0 0 0,1 1 0 0 0,-1-1 0 0 0,1 1 0 0 0,-1-1 0 0 0,1 1 0 0 0,0 0 0 0 0,0 0 0 0 0,0 0 0 0 0,0 0 0 0 0,0 1 0 0 0,0-1 0 0 0,0 0 0 0 0,1 1 0 0 0,-1-1 0 0 0,1 1 0 0 0,0 0 0 0 0,0-1 0 0 0,0 1 0 0 0,0 0 0 0 0,0 0 0 0 0,0 3 0 0 0,1-5 4 0 0,0 0 0 0 0,1 0 0 0 0,-1 0 1 0 0,1 0-1 0 0,-1 0 0 0 0,1 0 0 0 0,-1 0 1 0 0,1-1-1 0 0,-1 1 0 0 0,1 0 0 0 0,0 0 1 0 0,-1-1-1 0 0,1 1 0 0 0,0 0 0 0 0,0-1 1 0 0,-1 1-1 0 0,1-1 0 0 0,0 1 0 0 0,0-1 1 0 0,0 1-1 0 0,0-1 0 0 0,0 1 0 0 0,2-1 1 0 0,28 8-260 0 0,-17-6 177 0 0,1-2-1 0 0,0 1 0 0 0,-1-2 1 0 0,1 0-1 0 0,17-3 0 0 0,79-24-238 0 0,-45 10 597 0 0,-65 18-260 0 0,-1 0 0 0 0,1-1 0 0 0,-1 1 0 0 0,1 0 0 0 0,0-1 0 0 0,-1 1 0 0 0,1 0-1 0 0,0 0 1 0 0,-1 0 0 0 0,1 0 0 0 0,-1 0 0 0 0,1-1 0 0 0,0 1 0 0 0,-1 0 0 0 0,1 1-1 0 0,0-1 1 0 0,-1 0 0 0 0,1 0 0 0 0,0 0 0 0 0,-1 0 0 0 0,1 0 0 0 0,-1 1 0 0 0,1-1-1 0 0,0 0 1 0 0,-1 0 0 0 0,1 1 0 0 0,-1-1 0 0 0,1 0 0 0 0,-1 1 0 0 0,1-1 0 0 0,-1 1-1 0 0,1-1 1 0 0,-1 1 0 0 0,1-1 0 0 0,-1 1 0 0 0,0-1 0 0 0,1 1 0 0 0,-1-1 0 0 0,0 1 0 0 0,1 0-1 0 0,-1-1 1 0 0,0 1 0 0 0,0-1 0 0 0,0 1 0 0 0,1 0 0 0 0,-1-1 0 0 0,0 1 0 0 0,0 0-1 0 0,0-1 1 0 0,0 1 0 0 0,0 0 0 0 0,0-1 0 0 0,-1 2 0 0 0,-11 39 617 0 0,8-30-535 0 0,-8 25-253 0 0,1 0 0 0 0,2 1-1 0 0,2 0 1 0 0,2 1 0 0 0,1-1-1 0 0,1 66 1 0 0,11-70-2093 0 0,1-17-1545 0 0</inkml:trace>
</inkml:ink>
</file>

<file path=ppt/ink/ink5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2:45.7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236 54 2556 0 0,'-18'-28'18174'0'0,"10"19"-15144"0"0,5 12-2945 0 0,0 0 1 0 0,0 0 0 0 0,0 1 0 0 0,0-1 0 0 0,0 0 0 0 0,1 1 0 0 0,0 0 0 0 0,-1 0 0 0 0,1-1 0 0 0,1 1 0 0 0,-3 6 0 0 0,-16 55 181 0 0,14-42-170 0 0,-12 46-1 0 0,-17 142 1 0 0,14 74-1629 0 0,15-181 691 0 0,6-98 678 0 0,-1 0-1 0 0,0 0 0 0 0,-1 0 0 0 0,1 0 0 0 0,-4 8 1 0 0,4-12-86 0 0,-4-5-275 0 0,5 3 517 0 0,0 0 1 0 0,0 0-1 0 0,-1 0 1 0 0,1 0-1 0 0,0 0 0 0 0,-1 0 1 0 0,1 0-1 0 0,0 0 0 0 0,0 0 1 0 0,-1 0-1 0 0,1 0 0 0 0,0 0 1 0 0,0 0-1 0 0,-1 0 0 0 0,1 0 1 0 0,0 0-1 0 0,0-1 0 0 0,-1 1 1 0 0,1 0-1 0 0,0 0 0 0 0,0 0 1 0 0,-1-1-1 0 0,1 1 0 0 0,0 0 1 0 0,0 0-1 0 0,0 0 0 0 0,0-1 1 0 0,-1 1-1 0 0,1 0 1 0 0,0 0-1 0 0,0-1 0 0 0,0 1 1 0 0,0 0-1 0 0,0 0 0 0 0,0-1 1 0 0,0 1-1 0 0,0 0 0 0 0,-3-19-38 0 0,0 1 0 0 0,2 0 0 0 0,0 0-1 0 0,1-1 1 0 0,4-23 0 0 0,19-97 1576 0 0,-13 88-421 0 0,0-4 718 0 0,41-175 3570 0 0,-45 208-5239 0 0,2 1 1 0 0,0-1 0 0 0,2 1-1 0 0,0 1 1 0 0,1 0 0 0 0,1 0-1 0 0,1 1 1 0 0,16-17 0 0 0,-25 31-232 0 0,0 1 0 0 0,0 0 0 0 0,1 0 0 0 0,-1 0 0 0 0,1 1 0 0 0,0-1 0 0 0,0 1 0 0 0,0 0 0 0 0,1 1 0 0 0,-1-1 0 0 0,1 1 0 0 0,0 0 0 0 0,-1 0 0 0 0,1 1 1 0 0,0 0-1 0 0,0 0 0 0 0,0 0 0 0 0,0 1 0 0 0,0-1 0 0 0,0 2 0 0 0,0-1 0 0 0,0 1 0 0 0,0-1 0 0 0,-1 2 0 0 0,9 1 0 0 0,-5 1-174 0 0,0-1-1 0 0,0 2 0 0 0,-1-1 1 0 0,0 1-1 0 0,1 0 0 0 0,-1 1 1 0 0,-1 0-1 0 0,1 0 0 0 0,-1 1 1 0 0,-1 0-1 0 0,1 0 1 0 0,-1 0-1 0 0,0 1 0 0 0,-1 0 1 0 0,6 9-1 0 0,-6-7 110 0 0,-1-1 0 0 0,1 0 1 0 0,-2 1-1 0 0,1 0 0 0 0,-1-1 0 0 0,-1 1 1 0 0,0 1-1 0 0,0-1 0 0 0,-1 0 0 0 0,0 0 0 0 0,-1 1 1 0 0,0-1-1 0 0,0 0 0 0 0,-1 1 0 0 0,-5 16 0 0 0,3-16 93 0 0,-1 0-1 0 0,0-1 0 0 0,-1 1 0 0 0,0-1 0 0 0,0 0 0 0 0,-1 0 1 0 0,-1-1-1 0 0,0 0 0 0 0,0 0 0 0 0,-1-1 0 0 0,0 1 1 0 0,0-2-1 0 0,-1 1 0 0 0,-10 6 0 0 0,-16 8 26 0 0,-1-1-1 0 0,-1-2 1 0 0,-50 19 0 0 0,57-23-28 0 0,25-9-595 0 0,22-6-69 0 0,-1-1 488 0 0,1 0 1 0 0,0 1 0 0 0,-1 1-1 0 0,1 0 1 0 0,0 1-1 0 0,-1 1 1 0 0,0 0 0 0 0,1 1-1 0 0,-2 1 1 0 0,1 1-1 0 0,0 0 1 0 0,17 11 0 0 0,-26-13 184 0 0,0 0 1 0 0,-1 0-1 0 0,0 1 1 0 0,1 0-1 0 0,-1 0 1 0 0,-1 1-1 0 0,1 0 1 0 0,-1 0-1 0 0,0 0 1 0 0,-1 0-1 0 0,1 1 1 0 0,3 8-1 0 0,-6-9 60 0 0,0 0-1 0 0,0 0 0 0 0,0 0 0 0 0,-1 1 0 0 0,0-1 0 0 0,0 0 0 0 0,-1 1 0 0 0,0-1 0 0 0,0 1 1 0 0,0-1-1 0 0,-1 0 0 0 0,0 1 0 0 0,0-1 0 0 0,0 0 0 0 0,-1 0 0 0 0,0 0 0 0 0,-3 6 0 0 0,0-1 135 0 0,-1 0 0 0 0,0 0 0 0 0,-1-1-1 0 0,0 0 1 0 0,-1 0 0 0 0,0-1 0 0 0,0 0-1 0 0,-1 0 1 0 0,0-1 0 0 0,-1 0 0 0 0,1-1 0 0 0,-2 0-1 0 0,1 0 1 0 0,-1-1 0 0 0,-19 8 0 0 0,12-7 151 0 0,-1 0 0 0 0,0-1 0 0 0,-1 0 0 0 0,1-2 0 0 0,-1-1 0 0 0,0 0 1 0 0,0-1-1 0 0,-37-2 0 0 0,46-1-244 0 0,0-1 0 0 0,0 0-1 0 0,0-1 1 0 0,0 0 0 0 0,0 0 0 0 0,0-1 0 0 0,1-1 0 0 0,-14-7 0 0 0,20 9-374 0 0,-1 0 1 0 0,1 0-1 0 0,0 0 1 0 0,1-1-1 0 0,-1 1 1 0 0,0-1-1 0 0,1 0 1 0 0,0 0-1 0 0,-4-6 1 0 0,5 7-327 0 0,1 0 1 0 0,0 0 0 0 0,0 0 0 0 0,0 0-1 0 0,0 0 1 0 0,0 0 0 0 0,1 0-1 0 0,-1 0 1 0 0,1-1 0 0 0,0 1 0 0 0,0 0-1 0 0,0 0 1 0 0,0-1 0 0 0,0 1 0 0 0,1 0-1 0 0,0-3 1 0 0</inkml:trace>
</inkml:ink>
</file>

<file path=ppt/ink/ink5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2:46.3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82 2956 0 0,'0'-1'3993'0'0,"-2"-15"1166"0"0,3-1-1225 0 0,-4-31 5970 0 0,-6 70-9377 0 0,-4 25-827 0 0,3 1-1 0 0,2 0 1 0 0,2 1-1 0 0,2-1 1 0 0,2 1-1 0 0,2 0 1 0 0,3 0-1 0 0,1 0 1 0 0,3-1-1 0 0,2 0 1 0 0,24 78-1 0 0,-31-119 310 0 0,0 0 0 0 0,1 0-1 0 0,0 0 1 0 0,0-1 0 0 0,0 1-1 0 0,1-1 1 0 0,0 0-1 0 0,0 0 1 0 0,1 0 0 0 0,0 0-1 0 0,0-1 1 0 0,0 0 0 0 0,0 0-1 0 0,1 0 1 0 0,0-1-1 0 0,12 7 1 0 0,-14-10-5 0 0,-1 0 0 0 0,1 0 0 0 0,-1-1 0 0 0,1 1 0 0 0,-1-1 1 0 0,1 0-1 0 0,-1 0 0 0 0,1 0 0 0 0,0-1 0 0 0,-1 1 0 0 0,1-1 0 0 0,-1 0 0 0 0,0 0 0 0 0,1 0 0 0 0,-1 0 0 0 0,0-1 0 0 0,1 1 0 0 0,-1-1 0 0 0,0 0 0 0 0,5-4 1 0 0,4-3-18 0 0,0-1 0 0 0,-1 0 1 0 0,13-16-1 0 0,-23 25 12 0 0,27-35 43 0 0,0-2 0 0 0,-3-1 0 0 0,24-47 1 0 0,0 0 610 0 0,-49 85-649 0 0,0 1 0 0 0,0 0 0 0 0,0 0 0 0 0,0 0 1 0 0,0-1-1 0 0,1 1 0 0 0,-1 0 0 0 0,0 0 0 0 0,0 0 0 0 0,0 0 0 0 0,0-1 0 0 0,0 1 0 0 0,0 0 0 0 0,1 0 0 0 0,-1 0 0 0 0,0 0 0 0 0,0 0 0 0 0,0 0 0 0 0,0-1 0 0 0,1 1 1 0 0,-1 0-1 0 0,0 0 0 0 0,0 0 0 0 0,0 0 0 0 0,1 0 0 0 0,-1 0 0 0 0,0 0 0 0 0,0 0 0 0 0,0 0 0 0 0,1 0 0 0 0,-1 0 0 0 0,0 0 0 0 0,0 0 0 0 0,1 0 0 0 0,-1 0 0 0 0,0 0 1 0 0,0 0-1 0 0,0 0 0 0 0,1 0 0 0 0,-1 0 0 0 0,0 1 0 0 0,7 9 77 0 0,4 28-111 0 0,-8-25-40 0 0,3 5-69 0 0,1-1-1 0 0,1 0 0 0 0,1 0 0 0 0,0 0 1 0 0,1-1-1 0 0,1-1 0 0 0,0 1 1 0 0,1-2-1 0 0,0 0 0 0 0,19 16 1 0 0,-25-25 129 0 0,1 0-1 0 0,-1 0 1 0 0,1-1 0 0 0,0 0 0 0 0,1 0-1 0 0,-1 0 1 0 0,1-1 0 0 0,-1 0 0 0 0,1-1 0 0 0,0 0-1 0 0,11 2 1 0 0,-13-3 46 0 0,0-1 0 0 0,0 0 0 0 0,1-1 0 0 0,-1 1 0 0 0,0-1 0 0 0,0-1 0 0 0,0 1 0 0 0,0-1 0 0 0,0 0 0 0 0,0 0 0 0 0,0 0 0 0 0,-1-1 0 0 0,1 0 0 0 0,-1 0 0 0 0,0-1 0 0 0,8-6 0 0 0,-4 2 70 0 0,0-1 0 0 0,0-1 0 0 0,-1 0 0 0 0,0 0 0 0 0,-1-1 0 0 0,0 1 0 0 0,0-1 0 0 0,-2-1 0 0 0,1 0 0 0 0,-1 1 0 0 0,-1-2 0 0 0,0 1 0 0 0,3-16 0 0 0,-2-3 238 0 0,0 0 1 0 0,-2 0-1 0 0,-1-1 1 0 0,-3-39 0 0 0,0 53-194 0 0,-1 0 0 0 0,-1 0 1 0 0,-1 0-1 0 0,0 0 0 0 0,-1 1 0 0 0,-1-1 1 0 0,-13-26-1 0 0,13 35-749 0 0,1-1 0 0 0,-1 1 0 0 0,-1 0 0 0 0,0 1 1 0 0,-14-16-1 0 0,15 19-747 0 0,0 1 0 0 0,0-1 0 0 0,0 1 1 0 0,-1 0-1 0 0,1 0 0 0 0,-1 1 0 0 0,0 0 0 0 0,0 0 1 0 0,-9-2-1 0 0</inkml:trace>
</inkml:ink>
</file>

<file path=ppt/ink/ink5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2:46.6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848 125 4396 0 0,'-13'-111'20580'0'0,"13"111"-20489"0"0,0-1 0 0 0,0 1 1 0 0,-1-1-1 0 0,1 1 1 0 0,0 0-1 0 0,0-1 1 0 0,0 1-1 0 0,0-1 0 0 0,0 1 1 0 0,0-1-1 0 0,0 1 1 0 0,0-1-1 0 0,0 1 1 0 0,0-1-1 0 0,0 1 0 0 0,0 0 1 0 0,1-1-1 0 0,-1 1 1 0 0,0-1-1 0 0,0 1 1 0 0,0-1-1 0 0,0 1 0 0 0,1 0 1 0 0,-1-1-1 0 0,0 1 1 0 0,1 0-1 0 0,-1-1 1 0 0,0 1-1 0 0,1 0 0 0 0,-1-1 1 0 0,0 1-1 0 0,1 0 1 0 0,0-1-1 0 0,14 7 719 0 0,14 20-803 0 0,-7 4-476 0 0,-2 2 0 0 0,0 0-1 0 0,-3 1 1 0 0,20 49 0 0 0,38 148-2487 0 0,-59-165 2066 0 0,-2 0 0 0 0,-3 1 0 0 0,-4 0 0 0 0,0 112 0 0 0,-9-132 827 0 0,-2 0 0 0 0,-1 0 0 0 0,-3-1 0 0 0,-2 1 0 0 0,-2-2 0 0 0,-2 0 0 0 0,-31 69 0 0 0,23-70 558 0 0,-2 0 0 0 0,-2-2-1 0 0,-1-1 1 0 0,-3-2 0 0 0,0 0-1 0 0,-45 40 1 0 0,29-36 22 0 0,-2-3-1 0 0,-1-2 0 0 0,-2-2 1 0 0,-83 44-1 0 0,-90 18-3370 0 0,67-45-6421 0 0,71-28-882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2:54.1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23 159 1636 0 0,'10'-109'8420'0'0,"-5"86"-6835"0"0,-4 22-1335 0 0,0 0 0 0 0,-1-1 1 0 0,1 0-1 0 0,-1 1 0 0 0,1-1 0 0 0,-1 1 0 0 0,0-1 1 0 0,0 0-1 0 0,1 1 0 0 0,-1-1 0 0 0,0 0 0 0 0,-1 1 1 0 0,1-1-1 0 0,-1-2 0 0 0,5 16 141 0 0,-1 0 0 0 0,-1 0 0 0 0,0 1 0 0 0,-1-1 0 0 0,-1 1 0 0 0,0-1 0 0 0,0 1 0 0 0,-4 19 0 0 0,2-1 16 0 0,-17 275 1407 0 0,-9 204-648 0 0,51 390 1400 0 0,-5-707-1521 0 0,-12-152-565 0 0,2-1 1 0 0,20 65-1 0 0,-24-96-442 0 0,0 0 0 0 0,0-1 1 0 0,0 0-1 0 0,1 0 0 0 0,1 0 0 0 0,-1-1 1 0 0,1 0-1 0 0,1 0 0 0 0,-1 0 1 0 0,1-1-1 0 0,0 0 0 0 0,0 0 0 0 0,1-1 1 0 0,0 0-1 0 0,0 0 0 0 0,0-1 1 0 0,1 0-1 0 0,-1 0 0 0 0,1-1 0 0 0,17 5 1 0 0,13 0-223 0 0,0-1 0 0 0,0-3 0 0 0,65 1 0 0 0,-62-3-156 0 0,257 7-2849 0 0,253 15-5617 0 0,-530-22 8021 0 0,-11-1-531 0 0,-1 0 1 0 0,1 0-1 0 0,0-1 0 0 0,0-1 0 0 0,12-1 0 0 0</inkml:trace>
</inkml:ink>
</file>

<file path=ppt/ink/ink5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2:31.7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1054 49 2120 0 0,'0'0'3004'0'0,"4"0"-1820"0"0,12-1 292 0 0,34-4 12164 0 0,-58-17-11360 0 0,0 18-2105 0 0,0 1 0 0 0,-1 0 0 0 0,0 0 0 0 0,1 1 1 0 0,-1 0-1 0 0,0 0 0 0 0,0 1 0 0 0,-1 0 1 0 0,-17 1-1 0 0,-3 2 120 0 0,-54 9 0 0 0,36-2-179 0 0,0 3 0 0 0,0 2 0 0 0,2 1 0 0 0,0 3 0 0 0,0 2 0 0 0,2 2 0 0 0,1 1 0 0 0,0 3 0 0 0,2 1 0 0 0,1 3 0 0 0,2 0 0 0 0,0 3 0 0 0,3 1 0 0 0,0 2 0 0 0,-37 51 0 0 0,47-54-10 0 0,2 2 0 0 0,1 0 0 0 0,2 1 0 0 0,2 1 0 0 0,1 0 0 0 0,-23 80 0 0 0,34-95-74 0 0,1 0 0 0 0,2 0 0 0 0,0 0 0 0 0,1 1 0 0 0,1-1-1 0 0,1 1 1 0 0,1-1 0 0 0,1 0 0 0 0,2 1 0 0 0,0-1 0 0 0,1 0-1 0 0,1 0 1 0 0,0-1 0 0 0,14 28 0 0 0,-5-22-54 0 0,1 0 1 0 0,1-2-1 0 0,2 1 0 0 0,0-2 0 0 0,1-1 1 0 0,2 0-1 0 0,0-2 0 0 0,1 0 0 0 0,1-2 1 0 0,1 0-1 0 0,1-2 0 0 0,1-1 0 0 0,0-1 1 0 0,44 18-1 0 0,-40-21-178 0 0,-1-1 0 0 0,2-2 0 0 0,-1-1 0 0 0,1-1 0 0 0,0-2 0 0 0,0-1 0 0 0,1-2 1 0 0,-1-1-1 0 0,1-1 0 0 0,0-2 0 0 0,-1-1 0 0 0,0-2 0 0 0,58-16 0 0 0,-79 18 70 0 0,1-1 0 0 0,-1-1 0 0 0,0 0 0 0 0,0 0 0 0 0,-1-1 0 0 0,0-1 0 0 0,0 0 0 0 0,0 0 0 0 0,-1-1 0 0 0,0 0 0 0 0,10-11 1 0 0,-13 10 14 0 0,0 1 0 0 0,-1-1 0 0 0,0 0 0 0 0,0 0 0 0 0,0 0 0 0 0,-2-1 0 0 0,1 1 0 0 0,-1-1 0 0 0,0 0 0 0 0,-1 0 0 0 0,0 0 0 0 0,-1 0 0 0 0,0-16 0 0 0,-1 14 148 0 0,0-1-1 0 0,-1 1 1 0 0,-1-1-1 0 0,0 1 1 0 0,0 0-1 0 0,-1 0 1 0 0,-1 0-1 0 0,0 0 1 0 0,-1 0-1 0 0,0 1 1 0 0,-1 0-1 0 0,0 0 1 0 0,-1 0-1 0 0,0 1 1 0 0,-1 0-1 0 0,-13-14 1 0 0,-3 1 429 0 0,-1 1 0 0 0,-1 2-1 0 0,-1 1 1 0 0,0 1 0 0 0,-34-17 0 0 0,-2-5-646 0 0,62 40 167 0 0,1-1 0 0 0,0 1 1 0 0,-1 0-1 0 0,1 0 0 0 0,0-1 0 0 0,-1 1 1 0 0,1 0-1 0 0,0-1 0 0 0,0 1 1 0 0,-1-1-1 0 0,1 1 0 0 0,0 0 0 0 0,0-1 1 0 0,0 1-1 0 0,0-1 0 0 0,-1 1 1 0 0,1 0-1 0 0,0-1 0 0 0,0 1 0 0 0,0-1 1 0 0,0 1-1 0 0,0-1 0 0 0,0 1 1 0 0,0 0-1 0 0,0-1 0 0 0,0 1 0 0 0,0-1 1 0 0,1 1-1 0 0,-1-1 0 0 0,0 1 1 0 0,0 0-1 0 0,0-1 0 0 0,0 1 0 0 0,1-1 1 0 0,-1 1-1 0 0,0 0 0 0 0,0-1 1 0 0,1 1-1 0 0,-1 0 0 0 0,0-1 0 0 0,1 1 1 0 0,-1 0-1 0 0,0 0 0 0 0,1-1 1 0 0,-1 1-1 0 0,0 0 0 0 0,1 0 0 0 0,-1 0 1 0 0,1-1-1 0 0,19-9-621 0 0,-20 10 633 0 0,16-5-147 0 0,-1 0 1 0 0,1 1-1 0 0,0 0 1 0 0,0 1-1 0 0,1 1 1 0 0,-1 1-1 0 0,0 0 1 0 0,1 2-1 0 0,-1-1 1 0 0,0 2-1 0 0,21 4 1 0 0,-25-3 279 0 0,0 0 0 0 0,0 1 1 0 0,0 0-1 0 0,-1 1 0 0 0,1 0 1 0 0,-1 1-1 0 0,0 0 1 0 0,-1 1-1 0 0,0 0 0 0 0,0 1 1 0 0,0 0-1 0 0,-1 0 0 0 0,0 1 1 0 0,-1 0-1 0 0,9 13 0 0 0,5 14 503 0 0,-2 1 0 0 0,28 71 0 0 0,-28-59-1252 0 0,32 57 0 0 0,-42-90-899 0 0,0 0 0 0 0,18 19 0 0 0,-19-25-212 0 0,1 0 1 0 0,0-1 0 0 0,1 0-1 0 0,11 8 1 0 0,5-2-8023 0 0</inkml:trace>
</inkml:ink>
</file>

<file path=ppt/ink/ink5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2:32.5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665 289 2084 0 0,'0'0'16005'0'0,"9"-7"-15095"0"0,-7-2-539 0 0,-1 0 0 0 0,0 0 0 0 0,0 0 0 0 0,0 0 1 0 0,-1 0-1 0 0,0 0 0 0 0,-1 0 0 0 0,0 0 0 0 0,-1 0 0 0 0,0 0 0 0 0,0 1 0 0 0,-1-1 0 0 0,0 0 0 0 0,0 1 1 0 0,-1 0-1 0 0,0 0 0 0 0,0 0 0 0 0,-1 0 0 0 0,-7-8 0 0 0,5 7-172 0 0,0 1 0 0 0,-1 0 0 0 0,0 0 0 0 0,-1 1 0 0 0,1 0 0 0 0,-1 0 0 0 0,-1 1 0 0 0,1 0 0 0 0,-1 1 0 0 0,0 0 0 0 0,0 0 1 0 0,-1 1-1 0 0,1 1 0 0 0,-14-3 0 0 0,9 3-104 0 0,0 1-1 0 0,1 1 1 0 0,-1 1 0 0 0,0 0 0 0 0,0 1 0 0 0,0 0 0 0 0,1 1 0 0 0,-1 1-1 0 0,-27 9 1 0 0,23-6-69 0 0,-1 2-1 0 0,2 1 0 0 0,-1 0 1 0 0,1 1-1 0 0,1 1 0 0 0,0 0 1 0 0,0 2-1 0 0,1 0 0 0 0,1 1 1 0 0,0 0-1 0 0,1 1 0 0 0,0 1 1 0 0,2 0-1 0 0,0 1 0 0 0,-17 29 1 0 0,23-31-53 0 0,0 1 0 0 0,0 0 0 0 0,1 0 0 0 0,1 0-1 0 0,1 1 1 0 0,0-1 0 0 0,2 1 0 0 0,-1-1 0 0 0,2 1 0 0 0,0 0 0 0 0,1 0 0 0 0,6 28 0 0 0,-5-35-25 0 0,1 0 0 0 0,0 0 0 0 0,0 0 1 0 0,1 0-1 0 0,0-1 0 0 0,1 0 0 0 0,0 0 0 0 0,0 0 1 0 0,1 0-1 0 0,0-1 0 0 0,1 0 0 0 0,-1 0 0 0 0,2-1 1 0 0,-1 0-1 0 0,1 0 0 0 0,0 0 0 0 0,0-1 1 0 0,1-1-1 0 0,0 1 0 0 0,0-1 0 0 0,18 6 0 0 0,-18-7 14 0 0,0-2-1 0 0,0 1 1 0 0,1-1-1 0 0,-1-1 1 0 0,0 0 0 0 0,1 0-1 0 0,0-1 1 0 0,-1 0-1 0 0,1 0 1 0 0,-1-1-1 0 0,1 0 1 0 0,14-5-1 0 0,-11 2 35 0 0,-1-1 0 0 0,0 0 0 0 0,-1-1 0 0 0,1 0-1 0 0,-1-1 1 0 0,0 0 0 0 0,-1-1 0 0 0,14-12 0 0 0,-2-2 89 0 0,0-2 1 0 0,-2-1-1 0 0,-1-1 1 0 0,0 0 0 0 0,-2-1-1 0 0,22-49 1 0 0,-26 48 39 0 0,4-7 61 0 0,22-64-1 0 0,-38 96-203 0 0,8 45-218 0 0,-6-6-58 0 0,2 0 0 0 0,1 0 0 0 0,1 0 0 0 0,16 42-1 0 0,-16-57 233 0 0,2 1 1 0 0,0-1-1 0 0,1-1 0 0 0,2 0 0 0 0,0 0 0 0 0,0-1 0 0 0,29 31 0 0 0,-39-47 99 0 0,1 0 0 0 0,0 0 0 0 0,0-1 0 0 0,0 1 0 0 0,1-1 0 0 0,-1 1 0 0 0,1-1 0 0 0,-1 0 0 0 0,1-1 0 0 0,0 1 0 0 0,-1 0 0 0 0,1-1 0 0 0,0 0 0 0 0,0 0 0 0 0,0 0 0 0 0,0-1 0 0 0,0 1 0 0 0,0-1 0 0 0,0 0 0 0 0,8-1 0 0 0,-7 0 7 0 0,1 0-1 0 0,-1-1 1 0 0,-1 0 0 0 0,1 0-1 0 0,0-1 1 0 0,0 1-1 0 0,-1-1 1 0 0,1 0-1 0 0,-1 0 1 0 0,0-1 0 0 0,0 1-1 0 0,0-1 1 0 0,-1 0-1 0 0,1 0 1 0 0,4-7-1 0 0,16-26 37 0 0,-3-1-1 0 0,-1-1 1 0 0,20-56-1 0 0,-17 40-186 0 0,-23 54 100 0 0,0 0 1 0 0,0 1-1 0 0,1-1 1 0 0,-1 0-1 0 0,1 0 1 0 0,-1 0-1 0 0,0 0 1 0 0,1 1-1 0 0,-1-1 1 0 0,1 0-1 0 0,0 1 0 0 0,-1-1 1 0 0,1 0-1 0 0,0 1 1 0 0,-1-1-1 0 0,1 0 1 0 0,0 1-1 0 0,-1-1 1 0 0,1 1-1 0 0,0 0 0 0 0,0-1 1 0 0,1 0-1 0 0,-1 2 6 0 0,-1-1 1 0 0,1 0-1 0 0,0 0 0 0 0,0 0 0 0 0,-1 1 0 0 0,1-1 0 0 0,0 0 0 0 0,0 1 0 0 0,-1-1 0 0 0,1 1 0 0 0,0-1 1 0 0,-1 1-1 0 0,1-1 0 0 0,-1 1 0 0 0,1-1 0 0 0,-1 1 0 0 0,1 0 0 0 0,-1-1 0 0 0,1 1 0 0 0,0 1 0 0 0,4 7 20 0 0,0 1 0 0 0,-1 0 0 0 0,4 12 0 0 0,-4-10-36 0 0,13 27-199 0 0,2-2 0 0 0,2 0 1 0 0,1-1-1 0 0,1-1 0 0 0,2-2 0 0 0,2 0 0 0 0,49 47 0 0 0,-70-74-192 0 0,1 1-1 0 0,0-2 1 0 0,0 1 0 0 0,0-1 0 0 0,1 0-1 0 0,0-1 1 0 0,0 1 0 0 0,0-2 0 0 0,0 1-1 0 0,1-1 1 0 0,9 2 0 0 0,-15-5-24 0 0,0 0 0 0 0,-1 0 0 0 0,1 0 1 0 0,0 0-1 0 0,0-1 0 0 0,0 1 0 0 0,-1-1 0 0 0,1 0 1 0 0,0 0-1 0 0,-1 0 0 0 0,1 0 0 0 0,-1 0 1 0 0,1-1-1 0 0,-1 1 0 0 0,0-1 0 0 0,1 1 0 0 0,-1-1 1 0 0,0 0-1 0 0,0 0 0 0 0,0 0 0 0 0,0 0 1 0 0,-1 0-1 0 0,1-1 0 0 0,-1 1 0 0 0,1 0 0 0 0,-1-1 1 0 0,0 1-1 0 0,1-1 0 0 0,-2 0 0 0 0,2-3 1 0 0,4-16-6335 0 0</inkml:trace>
</inkml:ink>
</file>

<file path=ppt/ink/ink5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2:32.8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192 41 2320 0 0,'-25'-14'3193'0'0,"2"3"-769"0"0,0 2-660 0 0,1 6-496 0 0,5-1-396 0 0,-3 4 344 0 0,-7 4-872 0 0,14-1-344 0 0,1 3-308 0 0,6 2-444 0 0,2 3-764 0 0,8 10-6905 0 0</inkml:trace>
</inkml:ink>
</file>

<file path=ppt/ink/ink5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2:33.2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0 980 0 0,'3'1'3286'0'0,"4"1"-1392"0"0,-1 0 0 0 0,0 1 0 0 0,0 0 1 0 0,12 7-1 0 0,-14-7-1345 0 0,0 0 0 0 0,1 1 1 0 0,-1-1-1 0 0,0 1 0 0 0,4 6 0 0 0,1 3-325 0 0,-1 1 0 0 0,-1 0 0 0 0,11 25 0 0 0,3 21-188 0 0,-2 0 0 0 0,-3 1 0 0 0,10 79-1 0 0,-9-72 7883 0 0,-14-101-6703 0 0,0 4-546 0 0,6-4-651 0 0,1 0-1 0 0,1 1 0 0 0,1 0 1 0 0,2 1-1 0 0,1 0 0 0 0,2 2 1 0 0,1-1-1 0 0,33-40 0 0 0,-46 64-87 0 0,26-26-229 0 0,-29 30 281 0 0,0 1-1 0 0,0 0 1 0 0,0-1 0 0 0,0 1 0 0 0,0 0-1 0 0,0 0 1 0 0,0 0 0 0 0,0 1 0 0 0,1-1-1 0 0,-1 0 1 0 0,0 1 0 0 0,1-1 0 0 0,-1 1-1 0 0,0 0 1 0 0,1 0 0 0 0,-1 0-1 0 0,3 0 1 0 0,3 2 16 0 0,-1 1 1 0 0,1 0-1 0 0,-1 0 0 0 0,0 0 0 0 0,0 1 0 0 0,-1 0 1 0 0,1 0-1 0 0,-1 1 0 0 0,0-1 0 0 0,0 2 0 0 0,0-1 1 0 0,-1 0-1 0 0,0 1 0 0 0,0 0 0 0 0,7 11 0 0 0,9 17-43 0 0,33 66 0 0 0,-38-66-136 0 0,1 0-277 0 0,33 60-2044 0 0,-41-80 1007 0 0,1 0-1 0 0,14 15 1 0 0,-22-26 982 0 0,1-1 0 0 0,0 0 1 0 0,-1 1-1 0 0,1-1 0 0 0,0-1 0 0 0,0 1 0 0 0,5 2 0 0 0,14 2-5359 0 0</inkml:trace>
  <inkml:trace contextRef="#ctx0" brushRef="#br0" timeOffset="1">1145 362 4468 0 0,'9'-10'11793'0'0,"23"-6"-3057"0"0,7 8-5654 0 0,45 4-4340 0 0,-57 4 1245 0 0,86-1-4110 0 0,15 0-6466 0 0,-70-1 897 0 0</inkml:trace>
</inkml:ink>
</file>

<file path=ppt/ink/ink5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2:34.0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202 378 4468 0 0,'-2'-12'2216'0'0,"-3"-14"3814"0"0,0-1 1 0 0,-17-46-1 0 0,15 95-4567 0 0,-9 86-727 0 0,4 0-1 0 0,3 131 1 0 0,27 220-571 0 0,-10-329-48 0 0,-8 19 202 0 0,0-149-320 0 0,-1 0 1 0 0,1 0-1 0 0,0 0 0 0 0,0 0 1 0 0,0-1-1 0 0,0 1 1 0 0,-1 0-1 0 0,1 0 0 0 0,0 0 1 0 0,0 0-1 0 0,0 0 0 0 0,-1 0 1 0 0,1-1-1 0 0,0 1 1 0 0,0 0-1 0 0,-1 0 0 0 0,1 0 1 0 0,0 0-1 0 0,0 0 0 0 0,0 0 1 0 0,-1 0-1 0 0,1 0 0 0 0,0 0 1 0 0,0 0-1 0 0,-1 0 1 0 0,1 0-1 0 0,0 0 0 0 0,0 0 1 0 0,0 0-1 0 0,-1 1 0 0 0,1-1 1 0 0,0 0-1 0 0,0 0 0 0 0,-1 0 1 0 0,1 0-1 0 0,0 0 1 0 0,0 0-1 0 0,0 0 0 0 0,0 1 1 0 0,-1-1-1 0 0,1 0 0 0 0,0 0 1 0 0,0 0-1 0 0,0 1 1 0 0,0-1-1 0 0,0 0 0 0 0,0 0 1 0 0,-1 0-1 0 0,1 1 0 0 0,0-1 1 0 0,0 0-1 0 0,0 0 0 0 0,0 0 1 0 0,0 1-1 0 0,0-1 1 0 0,0 0-1 0 0,0 0 0 0 0,0 1 1 0 0,0-1-1 0 0,0 0 0 0 0,0 0 1 0 0,0 1-1 0 0,-11-18-196 0 0,-1-18-36 0 0,1 0 0 0 0,2-1 1 0 0,2 0-1 0 0,-4-41 0 0 0,4 29 130 0 0,-63-723 3827 0 0,70 769-3710 0 0,-1-158 729 0 0,2 136-706 0 0,2-1-1 0 0,0 1 0 0 0,1 0 1 0 0,12-35-1 0 0,-14 54-123 0 0,-1 0 0 0 0,1 1 0 0 0,0-1 0 0 0,1 0 0 0 0,-1 1 0 0 0,1-1 0 0 0,0 1 0 0 0,0 0 0 0 0,1 0 0 0 0,-1 0 0 0 0,1 0 0 0 0,-1 0 0 0 0,1 1 0 0 0,1 0 0 0 0,-1 0 0 0 0,0 0 0 0 0,1 0 0 0 0,-1 1 0 0 0,1 0 0 0 0,0 0 0 0 0,0 0 0 0 0,0 0 0 0 0,0 1 0 0 0,0-1 0 0 0,8 0 0 0 0,-2 2-239 0 0,-1 0 1 0 0,0 1 0 0 0,0 0-1 0 0,0 0 1 0 0,0 1 0 0 0,0 0-1 0 0,0 1 1 0 0,0 0-1 0 0,0 1 1 0 0,-1 0 0 0 0,0 0-1 0 0,13 8 1 0 0,2 4-436 0 0,0 1 0 0 0,-1 1 0 0 0,-1 1 0 0 0,0 1-1 0 0,36 44 1 0 0,-45-48 352 0 0,0 2 0 0 0,-1-1-1 0 0,-1 2 1 0 0,-1 0 0 0 0,-1 0 0 0 0,0 0-1 0 0,-1 1 1 0 0,9 39 0 0 0,-15-44 407 0 0,0 0-1 0 0,-2 1 1 0 0,1-1-1 0 0,-2 1 1 0 0,0-1 0 0 0,-1 0-1 0 0,0 1 1 0 0,-1-1-1 0 0,-1 0 1 0 0,-1 0 0 0 0,0-1-1 0 0,-1 0 1 0 0,0 1-1 0 0,-1-2 1 0 0,0 1 0 0 0,-2-1-1 0 0,1 0 1 0 0,-1-1-1 0 0,-12 12 1 0 0,-1 0 727 0 0,-1-1 0 0 0,-2-1 0 0 0,0-1 1 0 0,-1-1-1 0 0,-1-1 0 0 0,-1-2 0 0 0,-57 27 0 0 0,79-40-1263 0 0,9-3-85 0 0,22-2-705 0 0,10 0-31 0 0,-15 3 997 0 0,-1 2 0 0 0,1 0-1 0 0,-1 2 1 0 0,0 0 0 0 0,-1 1 0 0 0,0 0 0 0 0,0 2 0 0 0,0 0 0 0 0,-1 1 0 0 0,0 1-1 0 0,-1 0 1 0 0,-1 1 0 0 0,0 1 0 0 0,18 19 0 0 0,-25-23 388 0 0,0 1 0 0 0,-1-1 0 0 0,0 2 0 0 0,0-1 0 0 0,-1 1 0 0 0,0 0-1 0 0,-1 0 1 0 0,-1 1 0 0 0,0-1 0 0 0,4 19 0 0 0,-6-20 134 0 0,-1 0-1 0 0,0 0 0 0 0,-1 0 1 0 0,0 0-1 0 0,-1 0 1 0 0,0-1-1 0 0,0 1 0 0 0,-1 0 1 0 0,-1 0-1 0 0,1-1 1 0 0,-1 1-1 0 0,-1-1 0 0 0,0 0 1 0 0,-6 11-1 0 0,0-5 258 0 0,0-1 0 0 0,-1 0-1 0 0,0 0 1 0 0,-1-1 0 0 0,0-1-1 0 0,-1 0 1 0 0,0-1 0 0 0,-1 0-1 0 0,-1-1 1 0 0,1-1 0 0 0,-2 0 0 0 0,-25 11-1 0 0,29-15-308 0 0,1 0 1 0 0,0-1-1 0 0,-1-1 0 0 0,0 0 0 0 0,0 0 1 0 0,1-1-1 0 0,-2-1 0 0 0,1 0 0 0 0,0 0 0 0 0,0-1 1 0 0,0-1-1 0 0,0 0 0 0 0,0-1 0 0 0,0 0 0 0 0,0-1 1 0 0,0 0-1 0 0,1-1 0 0 0,-1 0 0 0 0,-11-6 1 0 0,18 7-478 0 0,-1-1 1 0 0,1 0-1 0 0,0 0 1 0 0,0 0-1 0 0,1-1 1 0 0,-1 1-1 0 0,1-1 1 0 0,0 0 0 0 0,0 0-1 0 0,0-1 1 0 0,-2-5-1 0 0,4 7-535 0 0,0 0-1 0 0,0 0 0 0 0,1 0 1 0 0,0-1-1 0 0,0 1 0 0 0,0 0 1 0 0,0-1-1 0 0,1 1 0 0 0,-1 0 1 0 0,2-9-1 0 0,3-8-6512 0 0</inkml:trace>
</inkml:ink>
</file>

<file path=ppt/ink/ink5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2:35.0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556 324 4240 0 0,'16'-36'8877'0'0,"-3"-4"-5978"0"0,8-17-2369 0 0,-2 2 324 0 0,-19 53-708 0 0,1-1 0 0 0,-1 0 1 0 0,0 1-1 0 0,0-1 1 0 0,0 1-1 0 0,-1-1 0 0 0,1 1 1 0 0,0-1-1 0 0,-1 1 1 0 0,0-1-1 0 0,1 1 0 0 0,-1 0 1 0 0,0-1-1 0 0,0 1 1 0 0,-1 0-1 0 0,1 0 0 0 0,0-1 1 0 0,-1 1-1 0 0,1 0 1 0 0,-1 0-1 0 0,0 1 0 0 0,0-1 1 0 0,1 0-1 0 0,-4-2 1 0 0,-5-3 632 0 0,0 0 0 0 0,0 0 1 0 0,-16-7-1 0 0,9 6-435 0 0,0 1 0 0 0,0 1 0 0 0,0 1 0 0 0,-1 0 0 0 0,0 1 0 0 0,0 1 0 0 0,0 1 0 0 0,0 1 0 0 0,0 0 0 0 0,-1 1 0 0 0,1 1 0 0 0,-31 6 0 0 0,32-4-283 0 0,0 1 0 0 0,-1 0 0 0 0,2 2 0 0 0,-1 0 0 0 0,1 0 0 0 0,0 2 0 0 0,0 0 0 0 0,1 1 0 0 0,0 0 0 0 0,0 1 0 0 0,1 1 0 0 0,1 1 0 0 0,-15 14 0 0 0,23-20-115 0 0,0 1 0 0 0,0-1 1 0 0,0 1-1 0 0,1 0 0 0 0,0 0 0 0 0,0 1 0 0 0,1-1 0 0 0,0 1 0 0 0,0 0 0 0 0,1 0 0 0 0,0 0 0 0 0,0 0 0 0 0,1 0 0 0 0,0 0 0 0 0,0 0 0 0 0,1 1 0 0 0,0-1 0 0 0,3 15 0 0 0,-1-10-172 0 0,2 0 0 0 0,0 0 0 0 0,0-1 0 0 0,1 0 0 0 0,1 1 0 0 0,0-2 0 0 0,0 1 0 0 0,1-1 0 0 0,1 0 0 0 0,16 19 0 0 0,-18-23 164 0 0,1 1 1 0 0,0-2 0 0 0,0 1 0 0 0,1-1-1 0 0,-1 0 1 0 0,2 0 0 0 0,-1-1 0 0 0,0 0-1 0 0,1-1 1 0 0,0 0 0 0 0,0 0 0 0 0,0-1-1 0 0,0 0 1 0 0,1-1 0 0 0,-1 0 0 0 0,1 0-1 0 0,0-1 1 0 0,0 0 0 0 0,-1-1-1 0 0,1 0 1 0 0,0 0 0 0 0,0-1 0 0 0,-1-1-1 0 0,1 1 1 0 0,-1-2 0 0 0,1 1 0 0 0,-1-1-1 0 0,0-1 1 0 0,0 1 0 0 0,0-2 0 0 0,0 1-1 0 0,-1-1 1 0 0,0 0 0 0 0,14-12 0 0 0,-6 1 225 0 0,-1 0 1 0 0,-1-1 0 0 0,-1 0 0 0 0,0-1-1 0 0,-1 0 1 0 0,-1-1 0 0 0,13-32 0 0 0,15-23 836 0 0,-38 72-934 0 0,-1 16-44 0 0,1 8-479 0 0,1-1 0 0 0,1 1 0 0 0,1-1 1 0 0,1 0-1 0 0,1 0 0 0 0,0 0 0 0 0,12 22 0 0 0,-6-17 147 0 0,1 0 1 0 0,1 0-1 0 0,2-2 1 0 0,35 44-1 0 0,-50-66 363 0 0,0-1 0 0 0,1 1 0 0 0,-1-1-1 0 0,0 0 1 0 0,1 1 0 0 0,0-1 0 0 0,-1 0-1 0 0,1 0 1 0 0,0 0 0 0 0,0 0 0 0 0,-1 0 0 0 0,1 0-1 0 0,0-1 1 0 0,0 1 0 0 0,0-1 0 0 0,0 1-1 0 0,0-1 1 0 0,0 0 0 0 0,0 0 0 0 0,0 1 0 0 0,0-1-1 0 0,0-1 1 0 0,0 1 0 0 0,0 0 0 0 0,0 0-1 0 0,0-1 1 0 0,0 1 0 0 0,0-1 0 0 0,0 0 0 0 0,0 0-1 0 0,0 1 1 0 0,-1-1 0 0 0,1 0 0 0 0,0-1-1 0 0,0 1 1 0 0,-1 0 0 0 0,1 0 0 0 0,-1-1 0 0 0,1 1-1 0 0,1-3 1 0 0,8-8 156 0 0,-1 1-1 0 0,-1-2 1 0 0,0 1-1 0 0,9-18 1 0 0,-9 17-122 0 0,-1-1 14 0 0,75-107 485 0 0,-73 109-593 0 0,-1 1 0 0 0,2 0 0 0 0,0 0 0 0 0,0 1 0 0 0,1 0 0 0 0,0 1 0 0 0,18-10 0 0 0,-26 17-51 0 0,-1 0 0 0 0,1 0 0 0 0,-1 1 0 0 0,1 0-1 0 0,-1 0 1 0 0,1 0 0 0 0,0 0 0 0 0,0 0 0 0 0,-1 1 0 0 0,1-1 0 0 0,0 1 0 0 0,0 0 0 0 0,0 0 0 0 0,0 1 0 0 0,-1-1-1 0 0,1 1 1 0 0,0 0 0 0 0,6 2 0 0 0,-5 0-55 0 0,0 0 1 0 0,0 0-1 0 0,0 0 0 0 0,-1 0 0 0 0,1 1 1 0 0,-1 0-1 0 0,0 0 0 0 0,0 0 0 0 0,0 0 1 0 0,-1 1-1 0 0,5 6 0 0 0,4 11-240 0 0,0 1 0 0 0,-2 1 0 0 0,0-1 0 0 0,8 36-1 0 0,-17-56 347 0 0,2 9 201 0 0,0 1 1 0 0,-1-1-1 0 0,0 1 1 0 0,-1 0-1 0 0,-1-1 1 0 0,0 1-1 0 0,-3 23 0 0 0,3-35-166 0 0,0-1 0 0 0,1 0-1 0 0,-1 1 1 0 0,0-1-1 0 0,0 1 1 0 0,0-1-1 0 0,0 0 1 0 0,0 1 0 0 0,0-1-1 0 0,0 0 1 0 0,-1 1-1 0 0,1-1 1 0 0,0 1-1 0 0,0-1 1 0 0,0 0 0 0 0,0 1-1 0 0,0-1 1 0 0,0 0-1 0 0,-1 1 1 0 0,1-1-1 0 0,0 0 1 0 0,0 1 0 0 0,-1-1-1 0 0,1 0 1 0 0,0 0-1 0 0,0 1 1 0 0,-1-1-1 0 0,1 0 1 0 0,0 0 0 0 0,-1 1-1 0 0,1-1 1 0 0,0 0-1 0 0,-1 0 1 0 0,1 0-1 0 0,0 0 1 0 0,-1 0 0 0 0,1 1-1 0 0,-1-1 1 0 0,1 0-1 0 0,0 0 1 0 0,-1 0-1 0 0,1 0 1 0 0,0 0 0 0 0,-1 0-1 0 0,1 0 1 0 0,-1 0-1 0 0,1 0 1 0 0,0-1-1 0 0,-1 1 1 0 0,1 0 0 0 0,0 0-1 0 0,-1 0 1 0 0,1 0-1 0 0,0 0 1 0 0,-1-1-1 0 0,1 1 1 0 0,0 0 0 0 0,-1 0-1 0 0,1-1 1 0 0,0 1-1 0 0,-1 0 1 0 0,1 0-1 0 0,0-1 1 0 0,0 1 0 0 0,-1 0-1 0 0,1-1 1 0 0,-12-20 554 0 0,10 9-527 0 0,0 1-1 0 0,2-1 1 0 0,-1 1 0 0 0,1-1 0 0 0,1 1-1 0 0,0-1 1 0 0,1 1 0 0 0,0-1 0 0 0,6-17-1 0 0,-2 11 76 0 0,0 1-1 0 0,2 0 1 0 0,0 0-1 0 0,0 1 1 0 0,14-19-1 0 0,-17 27-49 0 0,1 0-1 0 0,1 0 1 0 0,-1 1 0 0 0,1 0-1 0 0,0 0 1 0 0,1 0 0 0 0,0 1-1 0 0,0 0 1 0 0,12-6-1 0 0,-16 10-66 0 0,0 0-1 0 0,0 1 0 0 0,1-1 0 0 0,-1 1 0 0 0,0 0 0 0 0,1 0 0 0 0,-1 1 0 0 0,1 0 1 0 0,-1-1-1 0 0,1 2 0 0 0,-1-1 0 0 0,1 0 0 0 0,-1 1 0 0 0,1 0 0 0 0,-1 0 0 0 0,0 0 0 0 0,1 0 1 0 0,-1 1-1 0 0,0 0 0 0 0,0 0 0 0 0,0 0 0 0 0,7 5 0 0 0,9 9-321 0 0,-1 0-1 0 0,0 1 1 0 0,-1 1-1 0 0,-1 1 1 0 0,-1 1-1 0 0,26 40 1 0 0,24 28-3864 0 0,-55-75 2642 0 0,1 0 0 0 0,0-1-1 0 0,0-1 1 0 0,21 14 0 0 0,-10-11-2912 0 0,2-2-2095 0 0</inkml:trace>
</inkml:ink>
</file>

<file path=ppt/ink/ink5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2:35.6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535 800 2364 0 0,'0'0'2309'0'0,"6"-30"6011"0"0,8 3-7735 0 0,-10 21-425 0 0,0-1 0 0 0,-1 1 0 0 0,1-1 0 0 0,-1 0 1 0 0,-1 0-1 0 0,1 0 0 0 0,-1-1 0 0 0,0 1 0 0 0,-1 0 0 0 0,0-1 0 0 0,0-10 0 0 0,-2 15 81 0 0,0-1-1 0 0,0 1 0 0 0,0-1 0 0 0,-1 1 0 0 0,0-1 0 0 0,0 1 0 0 0,0 0 0 0 0,0 0 1 0 0,0 0-1 0 0,0 0 0 0 0,-1 0 0 0 0,0 0 0 0 0,1 1 0 0 0,-1-1 0 0 0,0 1 0 0 0,0 0 1 0 0,0 0-1 0 0,-1 0 0 0 0,-4-2 0 0 0,-6-3 363 0 0,-1 0 0 0 0,-30-7 0 0 0,23 8-401 0 0,-1 2 1 0 0,1 0 0 0 0,0 1-1 0 0,-1 2 1 0 0,1 0 0 0 0,-1 1-1 0 0,1 2 1 0 0,-1 0 0 0 0,1 1 0 0 0,-25 8-1 0 0,34-8-144 0 0,1 2-1 0 0,-1-1 0 0 0,1 2 1 0 0,0-1-1 0 0,1 2 0 0 0,0-1 1 0 0,0 2-1 0 0,-13 10 0 0 0,18-12-36 0 0,-1 0 0 0 0,1 1 0 0 0,0 0 0 0 0,0 0 0 0 0,1 1 0 0 0,0 0-1 0 0,1 0 1 0 0,0 0 0 0 0,0 0 0 0 0,0 1 0 0 0,1-1 0 0 0,-4 17 0 0 0,6-17-78 0 0,0 1 0 0 0,0 0 0 0 0,1 0 1 0 0,0 0-1 0 0,0 0 0 0 0,1 0 1 0 0,0-1-1 0 0,1 1 0 0 0,0 0 1 0 0,0-1-1 0 0,1 1 0 0 0,0-1 0 0 0,1 0 1 0 0,-1 1-1 0 0,2-2 0 0 0,-1 1 1 0 0,1 0-1 0 0,0-1 0 0 0,1 0 0 0 0,8 9 1 0 0,-8-10 27 0 0,1 1 0 0 0,0-1 1 0 0,0 0-1 0 0,1-1 0 0 0,0 0 1 0 0,0 0-1 0 0,0 0 0 0 0,0-1 1 0 0,1 0-1 0 0,-1-1 0 0 0,1 0 1 0 0,0-1-1 0 0,0 1 0 0 0,0-2 1 0 0,0 1-1 0 0,1-1 0 0 0,-1-1 1 0 0,0 1-1 0 0,13-2 0 0 0,-10-1 57 0 0,0-1-1 0 0,0 1 1 0 0,-1-2-1 0 0,1 0 1 0 0,-1 0-1 0 0,0-1 1 0 0,0 0-1 0 0,0-1 1 0 0,18-14-1 0 0,-14 9-10 0 0,-2-1 1 0 0,0-1-1 0 0,0 0 0 0 0,-1-1 0 0 0,20-30 0 0 0,-11 8-46 0 0,-2 0-1 0 0,-1-1 0 0 0,-2-1 0 0 0,-2-1 1 0 0,11-45-1 0 0,-14 39 626 0 0,-1-1 1 0 0,-3 0-1 0 0,3-75 1 0 0,-10 89 41 0 0,-1 0 0 0 0,-2 0 0 0 0,-2 0 0 0 0,0 0 0 0 0,-2 1 0 0 0,-12-33 0 0 0,15 52-560 0 0,4 10-66 0 0,-1 0 0 0 0,1 0 0 0 0,-1 0 0 0 0,0 0-1 0 0,1 0 1 0 0,-1 1 0 0 0,0-1 0 0 0,0 0 0 0 0,-1 0-1 0 0,1 0 1 0 0,0 1 0 0 0,0-1 0 0 0,-1 1 0 0 0,1-1-1 0 0,-3-1 1 0 0,4 3-9 0 0,0 0 0 0 0,-1 0 0 0 0,1 0 0 0 0,-1 0 0 0 0,1 0 0 0 0,-1 0 0 0 0,1 0 0 0 0,-1 0 0 0 0,1 0-1 0 0,0 0 1 0 0,-1 0 0 0 0,1 0 0 0 0,-1 0 0 0 0,1 0 0 0 0,-1 0 0 0 0,1 0 0 0 0,-1 0 0 0 0,1 1 0 0 0,0-1 0 0 0,-1 0 0 0 0,1 0 0 0 0,-1 0 0 0 0,1 1-1 0 0,0-1 1 0 0,-1 0 0 0 0,1 1 0 0 0,0-1 0 0 0,-1 0 0 0 0,1 1 0 0 0,0-1 0 0 0,0 0 0 0 0,-1 1 0 0 0,1-1 0 0 0,0 1 0 0 0,0-1 0 0 0,0 0 0 0 0,-1 1-1 0 0,1-1 1 0 0,0 1 0 0 0,0-1 0 0 0,0 1 0 0 0,-7 18 61 0 0,4 0-49 0 0,1-1-1 0 0,0 1 0 0 0,2 0 1 0 0,0-1-1 0 0,1 1 0 0 0,5 28 0 0 0,29 111-139 0 0,-34-153 120 0 0,28 101-715 0 0,5-1 0 0 0,5-1 0 0 0,70 134 0 0 0,-106-232 258 0 0,0 0 1 0 0,1 0 0 0 0,0 0 0 0 0,0-1 0 0 0,0 0 0 0 0,1 0 0 0 0,0 0 0 0 0,9 8-1 0 0,-11-12-74 0 0,0 1-1 0 0,-1 0 0 0 0,1-1 0 0 0,0 0 1 0 0,0 0-1 0 0,0 0 0 0 0,0 0 1 0 0,0 0-1 0 0,3 0 0 0 0,-2-1-342 0 0,-1 0 1 0 0,0 0-1 0 0,0 0 0 0 0,1 0 0 0 0,-1-1 1 0 0,0 1-1 0 0,0-1 0 0 0,1 0 0 0 0,4-2 1 0 0,10-6-6372 0 0</inkml:trace>
</inkml:ink>
</file>

<file path=ppt/ink/ink5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2:36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90 3184 0 0,'2'-49'21362'0'0,"-2"49"-21307"0"0,1-1 0 0 0,-1 1 0 0 0,0 0 0 0 0,0 0 0 0 0,0 0 0 0 0,0-1 0 0 0,0 1 0 0 0,0 0 0 0 0,0 0 0 0 0,0-1 0 0 0,0 1 0 0 0,0 0 0 0 0,0 0 0 0 0,0 0 0 0 0,0-1 0 0 0,0 1 0 0 0,0 0 0 0 0,0 0 0 0 0,0-1 0 0 0,0 1 0 0 0,0 0 0 0 0,0 0 0 0 0,0 0 0 0 0,0-1 0 0 0,0 1 1 0 0,0 0-1 0 0,0 0 0 0 0,-1 0 0 0 0,1-1 0 0 0,0 1 0 0 0,0 0 0 0 0,0 0 0 0 0,0 0 0 0 0,0 0 0 0 0,-1 0 0 0 0,1-1 0 0 0,0 1 0 0 0,0 0 0 0 0,0 0 0 0 0,-1 0 0 0 0,1 0 0 0 0,0 0 0 0 0,0 0 0 0 0,0 0 0 0 0,-1 0 0 0 0,1 0 0 0 0,0 0 0 0 0,0-1 0 0 0,0 1 0 0 0,-1 0 0 0 0,-7 13 548 0 0,-5 23-678 0 0,11-23-140 0 0,-1 0-1 0 0,2 0 1 0 0,-1-1 0 0 0,2 1 0 0 0,0 1-1 0 0,0-1 1 0 0,1-1 0 0 0,1 1 0 0 0,0 0 0 0 0,1 0-1 0 0,0 0 1 0 0,1-1 0 0 0,7 15 0 0 0,-8-20 90 0 0,0 0 1 0 0,0 0 0 0 0,0-1 0 0 0,1 1-1 0 0,1-1 1 0 0,-1 0 0 0 0,1 0 0 0 0,0 0-1 0 0,0 0 1 0 0,0-1 0 0 0,1 0 0 0 0,0 0-1 0 0,0-1 1 0 0,0 0 0 0 0,0 0 0 0 0,1 0-1 0 0,0-1 1 0 0,0 1 0 0 0,0-2 0 0 0,0 1-1 0 0,0-1 1 0 0,0 0 0 0 0,16 1 0 0 0,-17-3 87 0 0,1 0 0 0 0,0-1 1 0 0,0 1-1 0 0,0-2 0 0 0,0 1 1 0 0,-1-1-1 0 0,1 0 0 0 0,-1-1 1 0 0,1 1-1 0 0,-1-1 0 0 0,0 0 0 0 0,0-1 1 0 0,0 0-1 0 0,0 0 0 0 0,-1 0 1 0 0,0 0-1 0 0,0-1 0 0 0,0 0 1 0 0,0 0-1 0 0,6-10 0 0 0,2-3 412 0 0,-1-1-1 0 0,-1 0 1 0 0,-1-1-1 0 0,16-42 1 0 0,-26 60-73 0 0,10 38-36 0 0,-4-22-330 0 0,0 1 0 0 0,0-1 0 0 0,2-1 0 0 0,0 1 0 0 0,0-1 0 0 0,1 0 0 0 0,1-1 0 0 0,0 0 0 0 0,18 17 0 0 0,-21-23-10 0 0,1 1 0 0 0,-1-1-1 0 0,1-1 1 0 0,0 1 0 0 0,0-1 0 0 0,0-1-1 0 0,1 1 1 0 0,0-2 0 0 0,0 1 0 0 0,0-1 0 0 0,0 0-1 0 0,0-1 1 0 0,1 0 0 0 0,-1-1 0 0 0,1 1 0 0 0,16-2-1 0 0,-21 0 91 0 0,0-1 0 0 0,-1 0 0 0 0,1 0 0 0 0,-1 0 0 0 0,0-1 0 0 0,1 0 0 0 0,-1 1 0 0 0,0-2 1 0 0,0 1-1 0 0,0 0 0 0 0,0-1 0 0 0,0 0 0 0 0,6-6 0 0 0,-4 3 15 0 0,-1 0 1 0 0,0-1 0 0 0,0 0-1 0 0,0 0 1 0 0,-1 0 0 0 0,0-1-1 0 0,3-8 1 0 0,2-8 86 0 0,-2 1 1 0 0,-1-2-1 0 0,-1 1 0 0 0,3-30 1 0 0,-6 38-58 0 0,-1 0 0 0 0,-1 0 1 0 0,0 0-1 0 0,-1 0 0 0 0,-1 1 0 0 0,-4-22 1 0 0,3 28-1442 0 0,0 0 0 0 0,0 0 1 0 0,-9-15-1 0 0</inkml:trace>
</inkml:ink>
</file>

<file path=ppt/ink/ink5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2:36.5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34 430 1096 0 0,'-16'-13'17169'0'0,"8"9"-14716"0"0,6 7-2384 0 0,1 0 0 0 0,-1 1 0 0 0,1-1 0 0 0,0 1 0 0 0,0-1 0 0 0,0 1 1 0 0,1-1-1 0 0,0 1 0 0 0,-1-1 0 0 0,1 1 0 0 0,0 0 0 0 0,0-1 0 0 0,1 1 0 0 0,-1-1 0 0 0,1 1 0 0 0,0-1 0 0 0,1 5 1 0 0,3 7-226 0 0,-1-1 1 0 0,15 27 0 0 0,-9-22-798 0 0,1 0-1 0 0,27 34 1 0 0,2-14-2706 0 0,-35-36 2746 0 0,-1 0 0 0 0,0 0-1 0 0,1-1 1 0 0,-1 1 0 0 0,1-1-1 0 0,0 0 1 0 0,8 2 0 0 0</inkml:trace>
  <inkml:trace contextRef="#ctx0" brushRef="#br0" timeOffset="1">135 106 3256 0 0,'-21'-20'3885'0'0,"3"6"-873"0"0,5 1-840 0 0,-1 0-496 0 0,3 3-520 0 0,1 1-196 0 0,-2-1-299 0 0,4 3 239 0 0,-3-2-736 0 0</inkml:trace>
</inkml:ink>
</file>

<file path=ppt/ink/ink5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2:37.1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440 762 696 0 0,'0'0'7633'0'0,"19"-10"-3720"0"0,-18 9-3675 0 0,1 0-1 0 0,-1 0 0 0 0,0-1 0 0 0,0 1 1 0 0,0 0-1 0 0,1 0 0 0 0,-1-1 0 0 0,0 1 1 0 0,0 0-1 0 0,-1-1 0 0 0,1 1 0 0 0,0-1 1 0 0,0 1-1 0 0,-1-1 0 0 0,1 0 0 0 0,-1 1 1 0 0,1-1-1 0 0,-1 0 0 0 0,0 1 0 0 0,0-1 1 0 0,0 0-1 0 0,0 1 0 0 0,0-1 0 0 0,0 0 1 0 0,0-1-1 0 0,-1 0-59 0 0,0 1-1 0 0,-1 0 1 0 0,1-1 0 0 0,-1 1-1 0 0,1 0 1 0 0,-1 0 0 0 0,0 0-1 0 0,0 0 1 0 0,0 0 0 0 0,0 0-1 0 0,0 1 1 0 0,0-1 0 0 0,0 1-1 0 0,-4-2 1 0 0,-6-4 94 0 0,0 2-1 0 0,0 0 1 0 0,-1 0 0 0 0,0 1-1 0 0,-17-3 1 0 0,14 5-184 0 0,-1 1-1 0 0,1 1 1 0 0,-1 0 0 0 0,1 2-1 0 0,-1-1 1 0 0,1 2-1 0 0,0 0 1 0 0,0 1 0 0 0,0 1-1 0 0,0 0 1 0 0,1 1-1 0 0,0 1 1 0 0,-27 16 0 0 0,33-18-66 0 0,1 1 0 0 0,0 0 0 0 0,0 1 1 0 0,1 0-1 0 0,-1 0 0 0 0,1 1 1 0 0,1-1-1 0 0,0 1 0 0 0,0 1 1 0 0,-7 13-1 0 0,10-16-25 0 0,0 1 0 0 0,1 0 0 0 0,0 0 0 0 0,0 0 0 0 0,0 0 1 0 0,1 0-1 0 0,0 0 0 0 0,1 0 0 0 0,-1 0 0 0 0,1 0 0 0 0,1 1 0 0 0,0-1 0 0 0,0 0 1 0 0,0 0-1 0 0,0 0 0 0 0,4 7 0 0 0,-3-7-10 0 0,1 0 0 0 0,-1-1 0 0 0,2 0 0 0 0,-1 1 0 0 0,1-1 0 0 0,0 0 0 0 0,0 0-1 0 0,0-1 1 0 0,1 1 0 0 0,0-1 0 0 0,0 0 0 0 0,0-1 0 0 0,1 1 0 0 0,0-1 0 0 0,0 0 0 0 0,0 0 0 0 0,13 5 0 0 0,-14-7 41 0 0,0 0-1 0 0,1 0 1 0 0,-1-1 0 0 0,1 0 0 0 0,-1 0-1 0 0,1-1 1 0 0,0 0 0 0 0,-1 0 0 0 0,1 0 0 0 0,-1 0-1 0 0,1-1 1 0 0,-1 0 0 0 0,1 0 0 0 0,-1 0-1 0 0,1-1 1 0 0,-1 0 0 0 0,0 0 0 0 0,0 0-1 0 0,0-1 1 0 0,0 0 0 0 0,0 0 0 0 0,0 0 0 0 0,6-7-1 0 0,4-4 33 0 0,-2 0-1 0 0,0-1 1 0 0,0-1 0 0 0,-2 0-1 0 0,0-1 1 0 0,0 0-1 0 0,-2-1 1 0 0,0 0-1 0 0,9-28 1 0 0,-1-6-97 0 0,-3-1 1 0 0,11-69-1 0 0,-8 22 1516 0 0,-4-2-1 0 0,-1-182 0 0 0,-12 254-1080 0 0,0 22-329 0 0,0-1-1 0 0,0 0 0 0 0,-1 0 1 0 0,0 1-1 0 0,-3-11 0 0 0,4 17-40 0 0,-18 38 78 0 0,12 5-188 0 0,2 0-1 0 0,2 74 0 0 0,17 86-809 0 0,-13-178 774 0 0,8 72-863 0 0,4 1 0 0 0,44 156 0 0 0,-54-241 707 0 0,0 1-1 0 0,1-1 1 0 0,0 1-1 0 0,0-1 1 0 0,14 19-1 0 0,-16-26-205 0 0,0 0 0 0 0,0-1-1 0 0,1 1 1 0 0,-1-1 0 0 0,1 0 0 0 0,0 0-1 0 0,7 4 1 0 0,-7-5-352 0 0,-1-1 0 0 0,0 0 1 0 0,1 1-1 0 0,-1-1 0 0 0,1 0 0 0 0,-1-1 0 0 0,1 1 0 0 0,0-1 0 0 0,-1 0 0 0 0,1 0 0 0 0,5 0 0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2:54.7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132 54 448 0 0,'-83'-54'21972'0'0,"159"104"-21976"0"0,26 24 40 0 0,-59-45-60 0 0,40 37 0 0 0,32 31-54 0 0,-114-97 87 0 0,0 1 0 0 0,0 0-1 0 0,-1 0 1 0 0,1 0 0 0 0,0 0 0 0 0,0 0 0 0 0,-1 0 0 0 0,1 0-1 0 0,0 0 1 0 0,-1 0 0 0 0,1 0 0 0 0,-1 0 0 0 0,0 1-1 0 0,1-1 1 0 0,-1 0 0 0 0,0 0 0 0 0,0 0 0 0 0,0 1-1 0 0,0-1 1 0 0,0 0 0 0 0,0 0 0 0 0,0 0 0 0 0,0 1 0 0 0,0-1-1 0 0,0 0 1 0 0,-1 0 0 0 0,1 0 0 0 0,0 1 0 0 0,-1-1-1 0 0,1 0 1 0 0,-1 0 0 0 0,1 0 0 0 0,-1 0 0 0 0,0 0-1 0 0,0 0 1 0 0,1 0 0 0 0,-1 0 0 0 0,0 0 0 0 0,0 0 0 0 0,-1 0-1 0 0,-6 6 101 0 0,0 0 0 0 0,0-1 0 0 0,0-1-1 0 0,-9 6 1 0 0,3-3 17 0 0,-37 28-32 0 0,-131 95 848 0 0,158-110-1397 0 0,0 0 0 0 0,1 2 0 0 0,1 0 0 0 0,-35 50-1 0 0,54-67-285 0 0,-1 1 0 0 0,1-1-1 0 0,0 0 1 0 0,0 1 0 0 0,-1 8-1 0 0</inkml:trace>
</inkml:ink>
</file>

<file path=ppt/ink/ink5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2:37.5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147 117 3752 0 0,'-2'-17'3554'0'0,"0"-1"0"0"0,-2 0 1 0 0,1 1-1 0 0,-11-27 0 0 0,13 42-2873 0 0,-1 2-581 0 0,-1 0-1 0 0,1 1 1 0 0,-1 0-1 0 0,1 0 1 0 0,-1 0-1 0 0,1 0 1 0 0,0 0-1 0 0,-1 0 1 0 0,1 1-1 0 0,0-1 1 0 0,0 1-1 0 0,0-1 1 0 0,0 1-1 0 0,0 0 1 0 0,1 0-1 0 0,-1 0 1 0 0,0 0-1 0 0,1 0 1 0 0,-1 0 0 0 0,1 0-1 0 0,-2 4 1 0 0,-5 9-1 0 0,1 1 1 0 0,-6 19 0 0 0,9-25 33 0 0,-6 23-359 0 0,1 1 0 0 0,1 0 0 0 0,2 0 0 0 0,1 1 0 0 0,2-1 0 0 0,1 1 0 0 0,6 64 0 0 0,0-60-507 0 0,2 0-1 0 0,1-1 0 0 0,2 1 0 0 0,2-1 1 0 0,2-1-1 0 0,28 61 0 0 0,-35-87 90 0 0,0 0 0 0 0,0 0 0 0 0,1-1 0 0 0,0 1 0 0 0,1-1 0 0 0,0-1 0 0 0,1 0 0 0 0,13 11 0 0 0,-8-15-3477 0 0</inkml:trace>
</inkml:ink>
</file>

<file path=ppt/ink/ink5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2:37.9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149 545 448 0 0,'-37'-30'5030'0'0,"20"18"-2433"0"0,1 0 0 0 0,0-2-1 0 0,1 0 1 0 0,-25-31 0 0 0,39 44-2460 0 0,1 0 1 0 0,-1 0-1 0 0,0-1 1 0 0,0 1-1 0 0,1 0 1 0 0,-1 0-1 0 0,1-1 1 0 0,-1 1-1 0 0,1 0 1 0 0,0-1-1 0 0,-1 1 1 0 0,1 0-1 0 0,0-1 1 0 0,0 1 0 0 0,0-1-1 0 0,0 1 1 0 0,0 0-1 0 0,0-1 1 0 0,0 1-1 0 0,1-1 1 0 0,-1 1-1 0 0,0 0 1 0 0,1-1-1 0 0,0 0 1 0 0,0-1-31 0 0,1 1 0 0 0,0-1 0 0 0,0 1 0 0 0,0 0 0 0 0,0 0 0 0 0,0 0 0 0 0,0 0 0 0 0,0 1 0 0 0,1-1 0 0 0,-1 0 0 0 0,4-1 0 0 0,7-3-149 0 0,1 1 0 0 0,0 0 1 0 0,22-6-1 0 0,-34 11 39 0 0,142-32-1317 0 0,53-14-516 0 0,-160 35 1797 0 0,0-2 0 0 0,-1-1-1 0 0,41-22 1 0 0,-64 28 371 0 0,-1 0 1 0 0,0 0-1 0 0,0-1 0 0 0,19-21 0 0 0,-26 26-79 0 0,-1 0 0 0 0,0-1 1 0 0,-1 0-1 0 0,1 1 0 0 0,-1-1 0 0 0,0-1 0 0 0,0 1 0 0 0,-1 0 1 0 0,1-1-1 0 0,-1 1 0 0 0,0-1 0 0 0,-1 0 0 0 0,1 1 0 0 0,0-12 1 0 0,-2 16-206 0 0,0 0 1 0 0,0 0-1 0 0,0 0 0 0 0,0 0 1 0 0,0 0-1 0 0,0 0 1 0 0,0-1-1 0 0,0 1 1 0 0,-1 0-1 0 0,1 0 1 0 0,-1 0-1 0 0,1 0 1 0 0,0 0-1 0 0,-1 0 1 0 0,0 0-1 0 0,1 0 1 0 0,-1 0-1 0 0,0 0 1 0 0,1 1-1 0 0,-1-1 0 0 0,0 0 1 0 0,0 0-1 0 0,0 0 1 0 0,1 1-1 0 0,-3-2 1 0 0,0 1 158 0 0,-18 5 139 0 0,18-2-319 0 0,0-1 0 0 0,0 1 0 0 0,0 1 1 0 0,0-1-1 0 0,0 0 0 0 0,0 1 0 0 0,1-1 0 0 0,-1 1 0 0 0,1 0 0 0 0,-1 0 0 0 0,1 0 1 0 0,0 0-1 0 0,-2 5 0 0 0,-19 44 103 0 0,11-12-294 0 0,2 0-1 0 0,2 0 1 0 0,1 1-1 0 0,2 0 1 0 0,2 0-1 0 0,3 66 1 0 0,41 247-1338 0 0,-29-281 1541 0 0,-3-20 1586 0 0,-8-51-1287 0 0,0-2-332 0 0,0-1 1 0 0,0 1-1 0 0,0 0 1 0 0,0-1-1 0 0,0 1 1 0 0,0-1-1 0 0,0 1 1 0 0,0-1-1 0 0,0 0 1 0 0,0 1-1 0 0,0-1 1 0 0,0 0-1 0 0,0 0 1 0 0,-1 0-1 0 0,1 0 1 0 0,0 0-1 0 0,-1 0 1 0 0,2-1-1 0 0,12-24-244 0 0,-9 17 105 0 0,16-31-444 0 0,45-72-224 0 0,-59 101 738 0 0,1 1 1 0 0,0 0 0 0 0,0 0 0 0 0,2 1-1 0 0,-1 0 1 0 0,1 0 0 0 0,17-11 0 0 0,-26 20 57 0 0,1-1 1 0 0,-1 0-1 0 0,0 1 1 0 0,1-1-1 0 0,-1 0 1 0 0,0 1-1 0 0,1 0 1 0 0,-1-1-1 0 0,1 1 1 0 0,-1 0-1 0 0,1 0 1 0 0,-1 0-1 0 0,1 0 1 0 0,-1 0-1 0 0,1 0 0 0 0,-1 0 1 0 0,1 0-1 0 0,-1 1 1 0 0,1-1-1 0 0,-1 0 1 0 0,1 1-1 0 0,-1 0 1 0 0,0-1-1 0 0,1 1 1 0 0,-1 0-1 0 0,0-1 1 0 0,0 1-1 0 0,1 0 1 0 0,-1 0-1 0 0,0 0 1 0 0,0 0-1 0 0,0 0 1 0 0,0 1-1 0 0,0-1 1 0 0,0 0-1 0 0,0 0 1 0 0,0 2-1 0 0,4 6 54 0 0,0 0 1 0 0,0 1-1 0 0,-1 0 0 0 0,4 12 0 0 0,-3-7 97 0 0,6 13-30 0 0,1 0 0 0 0,2-1 0 0 0,1 0-1 0 0,1-1 1 0 0,1-1 0 0 0,1 0 0 0 0,1-1 0 0 0,25 24-1 0 0,-29-35-771 0 0,0 0 0 0 0,1-1 0 0 0,0-1 0 0 0,1 0 0 0 0,29 13-1 0 0,-30-17-1073 0 0,1-1 0 0 0,0 0 0 0 0,1-2 1 0 0,-1 0-1 0 0,1 0 0 0 0,31 0 0 0 0,-8-3-5790 0 0</inkml:trace>
</inkml:ink>
</file>

<file path=ppt/ink/ink5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2:39.2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0 425 2228 0 0,'37'-195'21312'0'0,"-36"193"-20483"0"0,0 6-335 0 0,2 21-194 0 0,2 32-257 0 0,-2 374 215 0 0,4 87 484 0 0,-6-372 106 0 0,1 36 2301 0 0,-3-625-6886 0 0,4 207 3479 0 0,-5 19 670 0 0,4-217 1439 0 0,-1 416-1835 0 0,1 0 0 0 0,0 0-1 0 0,1 1 1 0 0,1-1 0 0 0,1 0-1 0 0,9-22 1 0 0,-11 33-70 0 0,1 0 0 0 0,-1 0 0 0 0,1 1 0 0 0,1 0 0 0 0,-1-1 0 0 0,1 1 0 0 0,0 1 0 0 0,0-1 0 0 0,1 1 0 0 0,0 0 0 0 0,0 0 1 0 0,0 1-1 0 0,0 0 0 0 0,1 0 0 0 0,0 0 0 0 0,-1 1 0 0 0,14-4 0 0 0,-4 2-129 0 0,0 2 1 0 0,0 0-1 0 0,0 1 1 0 0,0 0-1 0 0,1 2 0 0 0,-1 0 1 0 0,0 0-1 0 0,1 2 1 0 0,-1 0-1 0 0,0 1 0 0 0,0 0 1 0 0,0 1-1 0 0,0 1 1 0 0,-1 1-1 0 0,18 8 0 0 0,-18-6 99 0 0,0 0 0 0 0,0 0 0 0 0,-1 2 0 0 0,0 0 0 0 0,0 0 0 0 0,-1 1 0 0 0,0 1 0 0 0,-1 0-1 0 0,-1 1 1 0 0,0 0 0 0 0,0 1 0 0 0,-2 0 0 0 0,0 0 0 0 0,10 22 0 0 0,-14-25 60 0 0,-2-1-1 0 0,1 1 1 0 0,-2 0 0 0 0,1 0 0 0 0,-1 0-1 0 0,-1 0 1 0 0,0 0 0 0 0,-1 0 0 0 0,0 1 0 0 0,-3 20-1 0 0,0-16 12 0 0,-1 1 0 0 0,-1-1-1 0 0,0 0 1 0 0,-1 0-1 0 0,-1-1 1 0 0,-13 24 0 0 0,-1-7 21 0 0,-1-2 0 0 0,-2 0 0 0 0,0-1 0 0 0,-2-2 0 0 0,-52 43 0 0 0,60-55-74 0 0,-1-2 0 0 0,0 0 0 0 0,-1-1 1 0 0,0-2-1 0 0,-34 14 0 0 0,40-19-1300 0 0,-1 0 0 0 0,-24 3 0 0 0,38-7 853 0 0,-1-1 0 0 0,1 0-1 0 0,-1 0 1 0 0,0 1-1 0 0,1-1 1 0 0,-1 0 0 0 0,0 0-1 0 0,1-1 1 0 0,-1 1 0 0 0,1 0-1 0 0,-1-1 1 0 0,1 1-1 0 0,-1 0 1 0 0,0-1 0 0 0,1 0-1 0 0,-1 1 1 0 0,1-1 0 0 0,-2-1-1 0 0</inkml:trace>
</inkml:ink>
</file>

<file path=ppt/ink/ink5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2:39.7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10 173 1220 0 0,'-8'5'11360'0'0,"7"-15"-7922"0"0,7-17-1555 0 0,0 15-1353 0 0,1 0 0 0 0,0 0 0 0 0,1 1 0 0 0,0-1 0 0 0,0 2 0 0 0,1-1-1 0 0,13-10 1 0 0,-19 18-515 0 0,1 0 0 0 0,0 0 0 0 0,0 0 0 0 0,1 1 0 0 0,-1-1 0 0 0,0 1 0 0 0,1 0 0 0 0,0 0 0 0 0,-1 1 0 0 0,1-1 0 0 0,0 1 0 0 0,0 0-1 0 0,0 1 1 0 0,0-1 0 0 0,0 1 0 0 0,0 0 0 0 0,-1 0 0 0 0,1 0 0 0 0,0 1 0 0 0,0 0 0 0 0,0 0 0 0 0,0 0 0 0 0,7 3 0 0 0,2 2-137 0 0,0 1 0 0 0,-1 1 0 0 0,0 0 0 0 0,-1 1 0 0 0,0 0 0 0 0,0 1 0 0 0,0 0 0 0 0,-2 1 0 0 0,1 0 0 0 0,-1 1 1 0 0,11 17-1 0 0,2 6-396 0 0,-2 1 0 0 0,32 73 0 0 0,-35-63 708 0 0,-3 1 1 0 0,13 67-1 0 0,-28-104 1656 0 0,-5-16-1210 0 0,-7-19-56 0 0,11 10-506 0 0,1 0 1 0 0,0-1 0 0 0,1 1 0 0 0,1 0-1 0 0,0 0 1 0 0,1 0 0 0 0,8-24-1 0 0,4-4-1039 0 0,25-49 0 0 0,-28 67 118 0 0,1 1-1 0 0,1 0 1 0 0,28-36 0 0 0,-32 48-103 0 0,0 2-1 0 0,1-1 1 0 0,13-10 0 0 0,-14 14-473 0 0,0 0 1 0 0,0 1-1 0 0,1 0 0 0 0,16-6 1 0 0,2 2-3653 0 0</inkml:trace>
</inkml:ink>
</file>

<file path=ppt/ink/ink5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2:40.2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345 132 996 0 0,'2'-11'4186'0'0,"9"-32"1010"0"0,-10 41-4719 0 0,-1 0-63 0 0,1-1 0 0 0,0 0 0 0 0,-1 1 0 0 0,1-1 0 0 0,-1 1 0 0 0,0-1 0 0 0,0 0 0 0 0,0 1 0 0 0,0-1 0 0 0,0 0 0 0 0,0 1 0 0 0,-1-1 0 0 0,1 1 1 0 0,-1-1-1 0 0,-1-3 0 0 0,-1 3-251 0 0,1 1 0 0 0,-1-1 1 0 0,1 1-1 0 0,-1 0 0 0 0,0-1 1 0 0,0 1-1 0 0,0 0 0 0 0,0 1 1 0 0,0-1-1 0 0,0 0 0 0 0,-1 1 1 0 0,1 0-1 0 0,0 0 0 0 0,-1 0 1 0 0,1 0-1 0 0,-1 0 0 0 0,-4 1 1 0 0,2-1-53 0 0,-1 2 0 0 0,1-1 1 0 0,-1 1-1 0 0,1 0 0 0 0,-1 0 1 0 0,1 1-1 0 0,-1 0 0 0 0,-10 5 1 0 0,0 1-16 0 0,1 1 0 0 0,0 1 1 0 0,0 1-1 0 0,1 0 1 0 0,-24 23-1 0 0,28-23-55 0 0,0 1 0 0 0,1 1-1 0 0,1 0 1 0 0,-1 0 0 0 0,2 1 0 0 0,0 0 0 0 0,1 0 0 0 0,0 1-1 0 0,1 0 1 0 0,1 0 0 0 0,0 1 0 0 0,1-1 0 0 0,-3 27-1 0 0,6-33-69 0 0,0 0 0 0 0,1 0 0 0 0,0 1 0 0 0,1-1 0 0 0,0 0 0 0 0,0 0-1 0 0,0 0 1 0 0,2 0 0 0 0,-1 0 0 0 0,1 0 0 0 0,0-1 0 0 0,1 1-1 0 0,0-1 1 0 0,0 0 0 0 0,1 0 0 0 0,0 0 0 0 0,0-1 0 0 0,1 1-1 0 0,0-2 1 0 0,0 1 0 0 0,0 0 0 0 0,1-1 0 0 0,0 0 0 0 0,1-1 0 0 0,9 6-1 0 0,-7-5-63 0 0,-1-1 0 0 0,2-1-1 0 0,-1 0 1 0 0,0 0 0 0 0,1-1-1 0 0,0 0 1 0 0,0-1-1 0 0,-1 0 1 0 0,2-1 0 0 0,-1 0-1 0 0,0 0 1 0 0,0-2 0 0 0,0 1-1 0 0,0-1 1 0 0,0-1 0 0 0,16-4-1 0 0,-19 3 83 0 0,1 0-1 0 0,0 0 1 0 0,-1-1-1 0 0,0 0 1 0 0,0 0-1 0 0,0-1 1 0 0,-1 0 0 0 0,0 0-1 0 0,0-1 1 0 0,0 0-1 0 0,0 0 1 0 0,-1-1-1 0 0,0 0 1 0 0,0 0-1 0 0,-1 0 1 0 0,0-1 0 0 0,0 1-1 0 0,-1-1 1 0 0,0-1-1 0 0,4-12 1 0 0,-4 9 107 0 0,-1 0-1 0 0,0 0 1 0 0,-1-1 0 0 0,0 1 0 0 0,-1-1 0 0 0,0 1 0 0 0,-1-1-1 0 0,0 1 1 0 0,-1-1 0 0 0,-3-13 0 0 0,2 17-31 0 0,0 1 0 0 0,-1 0 0 0 0,0 0 0 0 0,0 0 0 0 0,0 1 1 0 0,-1-1-1 0 0,0 1 0 0 0,-1 0 0 0 0,0 0 0 0 0,0 0 0 0 0,0 1 0 0 0,-1 0 0 0 0,0 0 0 0 0,0 0 0 0 0,0 1 1 0 0,-8-6-1 0 0,5 5-200 0 0,0 1 0 0 0,-1 0 1 0 0,1 0-1 0 0,-17-5 0 0 0,-6 5-3445 0 0,0 9-5151 0 0</inkml:trace>
</inkml:ink>
</file>

<file path=ppt/ink/ink5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2:41.2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509 774 1988 0 0,'0'0'4043'0'0,"26"-3"-484"0"0,-22 1-3289 0 0,0 0 0 0 0,0-1 0 0 0,0 0 1 0 0,0 0-1 0 0,-1 0 0 0 0,1 0 0 0 0,-1-1 1 0 0,0 1-1 0 0,0-1 0 0 0,0 0 1 0 0,0 0-1 0 0,-1 0 0 0 0,0 0 0 0 0,0 0 1 0 0,0-1-1 0 0,0 1 0 0 0,-1-1 0 0 0,1 1 1 0 0,-1-1-1 0 0,0 0 0 0 0,-1 1 1 0 0,1-1-1 0 0,-1 0 0 0 0,0 0 0 0 0,0 1 1 0 0,-2-10-1 0 0,1 8-42 0 0,0-1 1 0 0,-1 1-1 0 0,0 0 1 0 0,-1 1-1 0 0,1-1 1 0 0,-1 0-1 0 0,0 1 1 0 0,-1 0-1 0 0,1-1 1 0 0,-1 1-1 0 0,0 0 1 0 0,0 1-1 0 0,-1-1 1 0 0,1 1-1 0 0,-1 0 1 0 0,0 0-1 0 0,0 0 1 0 0,0 1-1 0 0,-1 0 1 0 0,1 0-1 0 0,-1 0 1 0 0,0 1-1 0 0,-11-4 0 0 0,4 3-177 0 0,1 1-1 0 0,-1 0 1 0 0,1 0-1 0 0,-1 1 0 0 0,1 1 1 0 0,-1 0-1 0 0,0 1 0 0 0,1 1 1 0 0,-1-1-1 0 0,1 2 0 0 0,-18 5 1 0 0,1 2 18 0 0,2 1-1 0 0,-1 1 1 0 0,2 1 0 0 0,0 1 0 0 0,-30 21 0 0 0,46-27-65 0 0,-1 0 1 0 0,1 0 0 0 0,1 1-1 0 0,0 0 1 0 0,0 0 0 0 0,1 1-1 0 0,0 0 1 0 0,0 1 0 0 0,1 0-1 0 0,1 0 1 0 0,0 0 0 0 0,0 1-1 0 0,1 0 1 0 0,-5 20-1 0 0,9-26-33 0 0,0 1 0 0 0,0 0-1 0 0,0-1 1 0 0,1 1 0 0 0,1 0-1 0 0,-1-1 1 0 0,1 1-1 0 0,0 0 1 0 0,0-1 0 0 0,1 1-1 0 0,0-1 1 0 0,0 0-1 0 0,0 1 1 0 0,1-1 0 0 0,0 0-1 0 0,0 0 1 0 0,1-1 0 0 0,0 1-1 0 0,0-1 1 0 0,0 0-1 0 0,0 0 1 0 0,1 0 0 0 0,0 0-1 0 0,0-1 1 0 0,0 0-1 0 0,0 0 1 0 0,1 0 0 0 0,0-1-1 0 0,8 4 1 0 0,-5-2 17 0 0,0-1-1 0 0,1 0 1 0 0,-1-1 0 0 0,1 0-1 0 0,0 0 1 0 0,0-1 0 0 0,0 0-1 0 0,1-1 1 0 0,-1 0 0 0 0,0-1 0 0 0,0 0-1 0 0,1-1 1 0 0,-1 0 0 0 0,0 0-1 0 0,0-1 1 0 0,0 0 0 0 0,0-1-1 0 0,17-7 1 0 0,-12 1 44 0 0,0 0 0 0 0,-1-1 0 0 0,0-1 1 0 0,-1 0-1 0 0,0-1 0 0 0,0 0 0 0 0,-2-1 0 0 0,1-1 0 0 0,-2 0 0 0 0,0 0 0 0 0,0-1 1 0 0,-1 0-1 0 0,-1-1 0 0 0,9-23 0 0 0,4-20-52 0 0,-2-1 0 0 0,18-103 0 0 0,-10 24 1490 0 0,12-174-1 0 0,-39 309-1471 0 0,0 2-4 0 0,1-1 0 0 0,-1 1 0 0 0,0 0 0 0 0,0 0 0 0 0,0 0 0 0 0,0-1 0 0 0,0 1 1 0 0,0 0-1 0 0,-1 0 0 0 0,1 0 0 0 0,-1-1 0 0 0,1 1 0 0 0,-1 0 0 0 0,0 0 0 0 0,0 0 0 0 0,0 0 0 0 0,-2-3 0 0 0,-12 17 94 0 0,7-2-128 0 0,1 1 1 0 0,0 1 0 0 0,0-1-1 0 0,2 1 1 0 0,-1 0 0 0 0,1 0-1 0 0,1 0 1 0 0,0 1 0 0 0,-2 16-1 0 0,1-10-72 0 0,-11 45-443 0 0,3 0 0 0 0,3 1 1 0 0,-3 109-1 0 0,12-127 263 0 0,3 1 1 0 0,2 0-1 0 0,2-1 0 0 0,2 0 1 0 0,25 83-1 0 0,-28-114 324 0 0,1 1-1 0 0,1-1 1 0 0,17 28-1 0 0,-21-40 10 0 0,0 1-1 0 0,1 0 1 0 0,-1-1-1 0 0,1 0 0 0 0,0 0 1 0 0,0 0-1 0 0,1 0 0 0 0,-1-1 1 0 0,1 0-1 0 0,0 0 0 0 0,0 0 1 0 0,0 0-1 0 0,0-1 1 0 0,0 0-1 0 0,7 2 0 0 0,-9-3-20 0 0,1-1 0 0 0,-1 0 0 0 0,1 0 0 0 0,0 0-1 0 0,-1-1 1 0 0,1 1 0 0 0,-1-1 0 0 0,1 0 0 0 0,-1 0 0 0 0,1 0-1 0 0,-1 0 1 0 0,0-1 0 0 0,0 1 0 0 0,6-4 0 0 0,39-31 350 0 0,-23 11 276 0 0,0-1 0 0 0,-2-1 0 0 0,-2-1 0 0 0,0-1 0 0 0,-2-1 0 0 0,29-59-1 0 0,-43 78-538 0 0,5-7-273 0 0,-12 42-337 0 0,1-11 258 0 0,1-1 0 0 0,0 0 0 0 0,0 1 0 0 0,1-1 0 0 0,1 0 0 0 0,0 1 0 0 0,1-1 0 0 0,0 0-1 0 0,1-1 1 0 0,1 1 0 0 0,-1-1 0 0 0,9 15 0 0 0,-8-18 167 0 0,0 1 0 0 0,0-1 0 0 0,0 0-1 0 0,1-1 1 0 0,0 1 0 0 0,1-1 0 0 0,-1-1 0 0 0,1 1 0 0 0,1-1-1 0 0,-1 0 1 0 0,1-1 0 0 0,0 1 0 0 0,1-2 0 0 0,-1 1 0 0 0,1-1 0 0 0,13 4-1 0 0,-15-6 104 0 0,0-1-1 0 0,1-1 0 0 0,-1 0 1 0 0,0 0-1 0 0,0 0 0 0 0,0-1 1 0 0,0 0-1 0 0,0 0 1 0 0,0-1-1 0 0,0 1 0 0 0,-1-2 1 0 0,1 1-1 0 0,-1-1 0 0 0,1 0 1 0 0,-1 0-1 0 0,0-1 0 0 0,0 0 1 0 0,0 0-1 0 0,0 0 0 0 0,-1-1 1 0 0,6-5-1 0 0,10-12 126 0 0,-1 0 1 0 0,-1-1-1 0 0,25-39 0 0 0,14-37 1163 0 0,-44 74-1218 0 0,-14 24 87 0 0,-8 22 123 0 0,7-12-358 0 0,-1 1 0 0 0,1-1-1 0 0,0 0 1 0 0,1 1 0 0 0,0-1 0 0 0,0 1-1 0 0,1-1 1 0 0,1 1 0 0 0,-1-1 0 0 0,2 0 0 0 0,-1 0-1 0 0,1 0 1 0 0,0 0 0 0 0,1 0 0 0 0,5 9 0 0 0,-1-4-573 0 0,0-1 0 0 0,0 0 0 0 0,1 0 0 0 0,1 0 0 0 0,0-2 0 0 0,1 1 0 0 0,0-1 0 0 0,18 13 0 0 0,-19-17-297 0 0,-1-1 0 0 0,1 0 0 0 0,0-1 0 0 0,13 5 0 0 0,23 2-4931 0 0,-17-8 89 0 0</inkml:trace>
</inkml:ink>
</file>

<file path=ppt/ink/ink5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2:41.5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325 20 1832 0 0,'-3'-2'2507'0'0,"-2"-1"-1598"0"0,-1 1-1 0 0,0-1 0 0 0,0 1 1 0 0,-1 0-1 0 0,1 1 1 0 0,0-1-1 0 0,-1 1 1 0 0,1 1-1 0 0,-9-1 1 0 0,-5 1 691 0 0,1 0 1 0 0,-22 3-1 0 0,33-1-1465 0 0,-1-1-1 0 0,1 1 1 0 0,0 0-1 0 0,0 0 1 0 0,1 1-1 0 0,-1 1 1 0 0,0-1-1 0 0,1 1 1 0 0,0 0-1 0 0,0 0 1 0 0,0 1-1 0 0,1 0 1 0 0,-1 1-1 0 0,1-1 1 0 0,0 1-1 0 0,1 0 1 0 0,-1 1-1 0 0,1-1 1 0 0,1 1-1 0 0,-1 0 1 0 0,1 0-1 0 0,0 1 1 0 0,-3 8-1 0 0,4-7-168 0 0,0 1-1 0 0,1-1 0 0 0,0 1 0 0 0,0 0 0 0 0,1 0 0 0 0,0 0 0 0 0,1 0 0 0 0,0 0 0 0 0,0 0 1 0 0,1 0-1 0 0,1-1 0 0 0,0 1 0 0 0,0 0 0 0 0,1 0 0 0 0,0-1 0 0 0,0 0 0 0 0,1 1 0 0 0,9 15 1 0 0,-4-12-294 0 0,-1-1 0 0 0,2 0 0 0 0,-1 0 0 0 0,2-1 0 0 0,-1 0 1 0 0,2 0-1 0 0,-1-2 0 0 0,1 1 0 0 0,1-1 0 0 0,0-1 0 0 0,0-1 0 0 0,1 1 1 0 0,-1-2-1 0 0,1 0 0 0 0,1-1 0 0 0,-1 0 0 0 0,21 3 0 0 0,-21-5-481 0 0,1-2 0 0 0,0 1 0 0 0,0-2 0 0 0,0 0 0 0 0,0-1 0 0 0,0 0 0 0 0,0-1 0 0 0,0-1 0 0 0,0-1 0 0 0,-1 0 0 0 0,17-7 0 0 0,1-4-1968 0 0</inkml:trace>
</inkml:ink>
</file>

<file path=ppt/ink/ink5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2:41.9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77 523 1684 0 0,'17'-142'10652'0'0,"-2"-229"1"0"0,-14 370-10639 0 0,-1 1-1 0 0,0 0 1 0 0,0 0 0 0 0,0-1 0 0 0,0 1-1 0 0,0 0 1 0 0,0 0 0 0 0,0-1 0 0 0,1 1 0 0 0,-1 0-1 0 0,0 0 1 0 0,0-1 0 0 0,0 1 0 0 0,0 0-1 0 0,0-1 1 0 0,0 1 0 0 0,0 0 0 0 0,0 0 0 0 0,-1-1-1 0 0,1 1 1 0 0,0 0 0 0 0,0 0 0 0 0,0-1-1 0 0,0 1 1 0 0,0 0 0 0 0,0 0 0 0 0,0 0 0 0 0,-1-1-1 0 0,1 1 1 0 0,0 0 0 0 0,0 0 0 0 0,0-1-1 0 0,0 1 1 0 0,-1 0 0 0 0,1 0 0 0 0,0 0 0 0 0,0 0-1 0 0,-1 0 1 0 0,1-1 0 0 0,0 1 0 0 0,0 0-1 0 0,-1 0 1 0 0,-7 12 187 0 0,-5 22-103 0 0,-13 67-104 0 0,5 2-1 0 0,-11 128 1 0 0,28-172-43 0 0,3 1 0 0 0,2 0 0 0 0,3 0-1 0 0,2 0 1 0 0,20 80 0 0 0,-21-118-63 0 0,2-2-1 0 0,0 1 1 0 0,2-1 0 0 0,0 0-1 0 0,1 0 1 0 0,22 31-1 0 0,-26-42-357 0 0,1-1 1 0 0,1 1-1 0 0,0-2 0 0 0,0 1 0 0 0,0-1 0 0 0,16 10 0 0 0,-18-13-422 0 0,1-1 1 0 0,0 1 0 0 0,0-2-1 0 0,0 1 1 0 0,0-1 0 0 0,0 0-1 0 0,0 0 1 0 0,1-1 0 0 0,-1 1-1 0 0,13-1 1 0 0,4-4-6390 0 0</inkml:trace>
</inkml:ink>
</file>

<file path=ppt/ink/ink5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2:42.2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122 97 684 0 0,'-117'-32'13639'0'0,"117"32"-13577"0"0,0 0-1 0 0,0 0 0 0 0,0 0 0 0 0,1-1 1 0 0,-1 1-1 0 0,0 0 0 0 0,0 0 0 0 0,0 0 0 0 0,0 0 1 0 0,0-1-1 0 0,0 1 0 0 0,0 0 0 0 0,0 0 1 0 0,0 0-1 0 0,0-1 0 0 0,0 1 0 0 0,0 0 1 0 0,0 0-1 0 0,0 0 0 0 0,0-1 0 0 0,0 1 1 0 0,0 0-1 0 0,0 0 0 0 0,0 0 0 0 0,0 0 0 0 0,0-1 1 0 0,0 1-1 0 0,-1 0 0 0 0,1-1 368 0 0,0 1-368 0 0,-1 0 0 0 0,1 0 0 0 0,0 0 1 0 0,0 0-1 0 0,0-1 0 0 0,0 1 0 0 0,-1 0 1 0 0,1 0-1 0 0,0 0 0 0 0,0 0 0 0 0,0 0 1 0 0,-1 0-1 0 0,1 0 0 0 0,0 0 0 0 0,0 0 1 0 0,0 0-1 0 0,0 0 0 0 0,-1 0 0 0 0,1 0 0 0 0,0 0 1 0 0,0 0-1 0 0,0 0 0 0 0,-1 0 0 0 0,13-4 776 0 0,23-2-288 0 0,0 2 1 0 0,45 2-1 0 0,-3-1-940 0 0,122-8-1888 0 0,115-9-7823 0 0,-242 13 4796 0 0</inkml:trace>
</inkml:ink>
</file>

<file path=ppt/ink/ink5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2:48.2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67 948 0 0,'23'-61'15494'0'0,"-21"55"-14110"0"0,26 370 2490 0 0,-8-77-2917 0 0,41 832 2853 0 0,-89 728-2510 0 0,-1-1393-970 0 0,-4 206 1504 0 0,33-568-1572 0 0,-9 514 551 0 0,3-496-391 0 0,0 548 917 0 0,43 150-1339 0 0,-37-503 0 0 0,-45 364 0 0 0,25-266 0 0 0,15-198 0 0 0,-5-89-3030 0 0,6-73-1070 0 0,0 0-3737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2:56.0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171 641 2904 0 0,'10'-59'8294'0'0,"33"-110"0"0"0,-34 152-7050 0 0,-5 25-311 0 0,-3 35-231 0 0,-92 586 1002 0 0,36-312-1017 0 0,34-181-370 0 0,-49 277 1492 0 0,97-607-1690 0 0,61-339-1003 0 0,21-116 1156 0 0,-107 639-255 0 0,107-490 595 0 0,-108 496-626 0 0,1-1-1 0 0,-1 1 1 0 0,0 0-1 0 0,1-1 1 0 0,0 1-1 0 0,0 0 0 0 0,1 0 1 0 0,-1 0-1 0 0,5-5 1 0 0,-6 8 10 0 0,0 0-1 0 0,1 0 1 0 0,-1 0 0 0 0,1 1 0 0 0,-1-1 0 0 0,0 0 0 0 0,1 1 0 0 0,-1-1 0 0 0,1 1 0 0 0,-1-1-1 0 0,1 1 1 0 0,0 0 0 0 0,-1 0 0 0 0,1 0 0 0 0,-1 0 0 0 0,1 0 0 0 0,0 0 0 0 0,-1 0 0 0 0,1 0-1 0 0,-1 0 1 0 0,1 1 0 0 0,-1-1 0 0 0,1 1 0 0 0,-1-1 0 0 0,1 1 0 0 0,-1 0 0 0 0,1-1-1 0 0,-1 1 1 0 0,0 0 0 0 0,2 2 0 0 0,4 1 6 0 0,-1 0 0 0 0,-1 1 0 0 0,1-1 0 0 0,-1 2 0 0 0,0-1 0 0 0,0 0 0 0 0,0 1-1 0 0,5 9 1 0 0,28 56 33 0 0,-18-31 2 0 0,21 43-63 0 0,46 133 0 0 0,-50-117 14 0 0,273 613 344 0 0,-131-306-342 0 0,-140-306-1159 0 0,-13-37-4980 0 0</inkml:trace>
</inkml:ink>
</file>

<file path=ppt/ink/ink5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2:49.9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8 452 0 0,'0'0'10697'0'0,"10"-6"-9783"0"0,16 6 141 0 0,-24 0-436 0 0,2 0-261 0 0,62-1 4235 0 0,-64 1-3810 0 0,1 0-490 0 0,10 0 30 0 0,-9 0-11 0 0,-1 0-24 0 0,317 14 2515 0 0,-87-2-2427 0 0,1264 25 254 0 0,-38-2-402 0 0,2562 53-338 0 0,-3418-78-4 0 0,742 5 68 0 0,-75-1-42 0 0,849-11-1093 0 0,-878-34 1127 0 0,-777 23 93 0 0,285-13 341 0 0,-584 12 200 0 0,-163 9-576 0 0,1-1 46 0 0,33-8-765 0 0,-34 8 267 0 0,2-6-1545 0 0</inkml:trace>
</inkml:ink>
</file>

<file path=ppt/ink/ink5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2:50.3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217 32 2600 0 0,'-37'-31'18513'0'0,"59"40"-17196"0"0,52 28-1443 0 0,-3 3 0 0 0,80 60 0 0 0,-148-98 154 0 0,1 1 0 0 0,-1-1-1 0 0,0 1 1 0 0,0 0 0 0 0,0 0 0 0 0,-1 0 0 0 0,1 0-1 0 0,-1 0 1 0 0,1 1 0 0 0,-1-1 0 0 0,0 1 0 0 0,-1-1-1 0 0,3 6 1 0 0,-4-7 40 0 0,1 1-1 0 0,-1 0 1 0 0,0-1 0 0 0,0 1-1 0 0,0-1 1 0 0,0 1 0 0 0,-1 0-1 0 0,1-1 1 0 0,-1 1-1 0 0,0-1 1 0 0,1 1 0 0 0,-1-1-1 0 0,0 1 1 0 0,0-1 0 0 0,-1 0-1 0 0,1 0 1 0 0,0 1-1 0 0,-1-1 1 0 0,1 0 0 0 0,-1 0-1 0 0,-3 2 1 0 0,-32 33 295 0 0,-1-2 0 0 0,-2-2 0 0 0,-64 40 0 0 0,-15 13-1591 0 0,110-79 841 0 0,-94 80-3329 0 0,91-74 1168 0 0,0 0 0 0 0,1 0 0 0 0,-10 17 0 0 0,10-11-4906 0 0</inkml:trace>
</inkml:ink>
</file>

<file path=ppt/ink/ink5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2:50.7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823 177 1040 0 0,'-1'-6'1154'0'0,"-1"-7"1676"0"0,0 0-1 0 0,-8-22 1 0 0,8 30-2337 0 0,0 0 0 0 0,0 0 0 0 0,-1 1 0 0 0,0-1 0 0 0,0 1 1 0 0,0 0-1 0 0,0 0 0 0 0,-1 0 0 0 0,0 0 0 0 0,-4-4 0 0 0,-1 2-68 0 0,1-1-1 0 0,0 1 0 0 0,-1 1 0 0 0,0 0 1 0 0,-1 0-1 0 0,1 1 0 0 0,-1 0 0 0 0,0 0 1 0 0,0 1-1 0 0,0 1 0 0 0,0-1 0 0 0,0 2 1 0 0,-17-2-1 0 0,13 3-167 0 0,1 1 0 0 0,-1 1 0 0 0,1 0 0 0 0,-1 0 0 0 0,1 2 0 0 0,0-1 0 0 0,0 2 0 0 0,1 0 0 0 0,-19 9 1 0 0,7 1-75 0 0,0 0 0 0 0,1 1 0 0 0,1 2 0 0 0,0 0 0 0 0,1 1 0 0 0,1 2 1 0 0,1 0-1 0 0,1 0 0 0 0,-21 35 0 0 0,13-10-22 0 0,1 1 1 0 0,3 0-1 0 0,2 2 0 0 0,2 1 0 0 0,2 0 0 0 0,3 1 1 0 0,-13 89-1 0 0,12-4 31 0 0,5 240 0 0 0,20-98-83 0 0,-1 198-2595 0 0,-11-462 2149 0 0,0 23-949 0 0,-7 39 0 0 0,7-67 479 0 0,-1 0 1 0 0,0 0 0 0 0,-1 0-1 0 0,0 0 1 0 0,0 0 0 0 0,-1-1-1 0 0,0 1 1 0 0,0-1 0 0 0,-10 12-1 0 0,13-19 408 0 0,1 0-1 0 0,-1 0 0 0 0,0 0 0 0 0,0 0 1 0 0,0 0-1 0 0,0 0 0 0 0,-1 0 0 0 0,1-1 0 0 0,0 1 1 0 0,0 0-1 0 0,0-1 0 0 0,-1 1 0 0 0,1-1 1 0 0,0 1-1 0 0,0-1 0 0 0,-3 1 0 0 0</inkml:trace>
</inkml:ink>
</file>

<file path=ppt/ink/ink5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2:51.1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32 631 528 0 0,'-6'-15'1253'0'0,"0"0"0"0"0,2 0 0 0 0,-1-1 1 0 0,2 1-1 0 0,0-1 0 0 0,1 0 0 0 0,1 0 0 0 0,0 1 0 0 0,1-1 0 0 0,3-30 0 0 0,0 31-834 0 0,1 0 0 0 0,0 0 0 0 0,1 0 0 0 0,0 0 0 0 0,1 1 1 0 0,1 0-1 0 0,0 0 0 0 0,1 0 0 0 0,0 1 0 0 0,1 0 0 0 0,1 1 0 0 0,0 0 0 0 0,1 1 0 0 0,0 0 0 0 0,0 0 0 0 0,2 1 0 0 0,18-12 0 0 0,2 2-247 0 0,0 2-1 0 0,2 1 1 0 0,0 2 0 0 0,1 1 0 0 0,0 2 0 0 0,58-11 0 0 0,230-20-5443 0 0,-163 27-3549 0 0,-113 11 2257 0 0</inkml:trace>
</inkml:ink>
</file>

<file path=ppt/ink/ink5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2:52.4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216 173 828 0 0,'0'-14'3565'0'0,"7"-25"419"0"0,-7 38-3667 0 0,1 0-216 0 0,0 0 0 0 0,0 0 0 0 0,-1 0 0 0 0,1-1 0 0 0,-1 1 0 0 0,1 0 0 0 0,-1 0 0 0 0,0-1 0 0 0,0 1 0 0 0,1 0 0 0 0,-1 0 0 0 0,0-1 0 0 0,0 1 0 0 0,0-2 0 0 0,-1-5 1487 0 0,-2 16 847 0 0,-108 356 1997 0 0,39-143-2996 0 0,31-95 207 0 0,40-124-1259 0 0,19-20-212 0 0,15-41-352 0 0,-3-1 0 0 0,-3-2-1 0 0,27-91 1 0 0,37-202 1503 0 0,-90 352-1283 0 0,1-6 73 0 0,0-1 14 0 0,0 0 0 0 0,1 0 1 0 0,0 0-1 0 0,0 1 0 0 0,1-1 0 0 0,0 1 0 0 0,7-10 1 0 0,-11 18-116 0 0,1 1 1 0 0,-1-1-1 0 0,1 1 1 0 0,-1-1-1 0 0,1 1 1 0 0,0 0-1 0 0,-1-1 1 0 0,1 1-1 0 0,0 0 1 0 0,-1-1-1 0 0,1 1 1 0 0,0 0-1 0 0,-1 0 1 0 0,1-1-1 0 0,0 1 1 0 0,-1 0-1 0 0,1 0 1 0 0,0 0-1 0 0,0 0 1 0 0,-1 0-1 0 0,1 0 1 0 0,0 0-1 0 0,0 0 1 0 0,-1 1-1 0 0,1-1 1 0 0,0 0-1 0 0,-1 0 1 0 0,1 0-1 0 0,0 1 1 0 0,-1-1-1 0 0,1 0 1 0 0,0 1-1 0 0,-1-1 1 0 0,1 1-1 0 0,-1-1 1 0 0,1 1-1 0 0,-1-1 1 0 0,1 1-1 0 0,18 20 215 0 0,7 22 16 0 0,-3 1-1 0 0,-1 1 0 0 0,30 90 1 0 0,-18-43-108 0 0,-1-6-153 0 0,136 308-1198 0 0,-157-374-746 0 0</inkml:trace>
</inkml:ink>
</file>

<file path=ppt/ink/ink5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2:59.3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75 228 0 0,'0'0'10053'0'0,"-17"11"-2756"0"0,19-9-7281 0 0,0-1 0 0 0,0 1 0 0 0,0 0 0 0 0,1-1 0 0 0,-1 0 0 0 0,0 1 0 0 0,1-1 1 0 0,-1 0-1 0 0,1 0 0 0 0,4 1 0 0 0,39 2 218 0 0,-43-3-197 0 0,1-1-9 0 0,332 14 599 0 0,-57-5-494 0 0,328 15 423 0 0,-358-22-500 0 0,49 3-58 0 0,241 6 14 0 0,-1-27 26 0 0,122 0 15 0 0,107 2 22 0 0,-702 12-102 0 0,603-22 49 0 0,-577 19-18 0 0,365-15-59 0 0,-455 20 55 0 0,1270-36 88 0 0,-569 22 285 0 0,-243 8-184 0 0,-377 4-197 0 0,1050-15 228 0 0,-81 17 136 0 0,-201 16 565 0 0,-156 28-590 0 0,-209 3-261 0 0,-436-42-69 0 0,99 14 37 0 0,-110-14 23 0 0,-28-4-51 0 0,1 0 0 0 0,-1 1 0 0 0,0 0 0 0 0,0 1-1 0 0,12 5 1 0 0,-2 1 245 0 0,33 11 0 0 0,1 0 3 0 0,153 73 558 0 0,-172-74-452 0 0,-2 2 0 0 0,-1 1 0 0 0,-1 1 1 0 0,0 2-1 0 0,-2 1 0 0 0,-1 2 0 0 0,41 50 0 0 0,-10-10 235 0 0,-35-42-368 0 0,-2 0 1 0 0,33 50-1 0 0,15 33 353 0 0,17 28-16 0 0,30 55 276 0 0,-12-28-240 0 0,-56-89-285 0 0,117 222 1045 0 0,-143-253-1084 0 0,59 93-99 0 0,-11-23-193 0 0,142 282 12 0 0,-192-353 0 0 0,23 66 0 0 0,-12-25 0 0 0,45 117 0 0 0,-45-112 0 0 0,29 110 0 0 0,-14 16 0 0 0,-33-140 0 0 0,39 204 0 0 0,-30-175 0 0 0,-20-87 0 0 0,0-2 0 0 0,0-2 0 0 0,0-2 0 0 0,0 1 0 0 0,-1 1 0 0 0,2-2 0 0 0,0-1 0 0 0,-2 1 0 0 0,1-1 0 0 0,0-2 0 0 0,0 0-125 0 0,-9-55-19869 0 0</inkml:trace>
</inkml:ink>
</file>

<file path=ppt/ink/ink5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3:00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11 688 0 0,'0'0'2256'0'0,"0"-10"-2608"0"0</inkml:trace>
</inkml:ink>
</file>

<file path=ppt/ink/ink5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3:01.2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11 908 0 0,'0'0'3233'0'0,"14"-11"-2740"0"0,-9 27-3102 0 0,-5-14 1936 0 0</inkml:trace>
</inkml:ink>
</file>

<file path=ppt/ink/ink5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3:01.6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 1140 0 0,'-4'90'5249'0'0,"0"7"-6084"0"0,4-81-1451 0 0,2-1 1422 0 0</inkml:trace>
  <inkml:trace contextRef="#ctx0" brushRef="#br0" timeOffset="1">18 598 432 0 0,'0'0'1448'0'0,"-4"8"300"0"0,0 1-664 0 0,4 1-408 0 0,-2 1-263 0 0,2 5-517 0 0,2 1-12 0 0,-2-6-137 0 0,0-3-191 0 0,2 6-248 0 0,0-3-628 0 0,-2-1 852 0 0</inkml:trace>
</inkml:ink>
</file>

<file path=ppt/ink/ink5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3:01.9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 1068 0 0,'-3'20'2754'0'0,"1"0"0"0"0,2 34-1 0 0,8 38-2386 0 0,-1-33-2683 0 0,-2 2-1789 0 0,-5-52 3234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2:56.4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115 19 180 0 0,'-3'0'1487'0'0,"-108"-13"15986"0"0,163 20-17192 0 0,0-2 0 0 0,0-2-1 0 0,84-6 1 0 0,-66 1-441 0 0,102-6-939 0 0,-44 2-1753 0 0,-45 4-2758 0 0</inkml:trace>
</inkml:ink>
</file>

<file path=ppt/ink/ink5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3:02.2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0 420 0 0,'4'32'4074'0'0,"-2"25"-2101"0"0,3 0-5320 0 0,-5-48 2631 0 0</inkml:trace>
  <inkml:trace contextRef="#ctx0" brushRef="#br0" timeOffset="1">42 403 1308 0 0,'4'113'7419'0'0,"9"-4"-10696"0"0,-12-105 1720 0 0,2 9 68 0 0</inkml:trace>
</inkml:ink>
</file>

<file path=ppt/ink/ink5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3:02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1 1408 0 0,'-2'29'3917'0'0,"2"-25"-3407"0"0,0 0 0 0 0,0 1 0 0 0,0-1 0 0 0,-1 0 1 0 0,0 0-1 0 0,0 1 0 0 0,0-1 0 0 0,-3 7 0 0 0,2-6-180 0 0,1 0 0 0 0,0-1 1 0 0,0 1-1 0 0,0 0 0 0 0,0-1 1 0 0,1 1-1 0 0,0 0 1 0 0,0 6-1 0 0,0 7 56 0 0,-1-13-370 0 0,-4 53-2633 0 0,5 1-3679 0 0,2-48 4322 0 0</inkml:trace>
  <inkml:trace contextRef="#ctx0" brushRef="#br0" timeOffset="1">61 493 924 0 0,'-5'69'6232'0'0,"0"-10"-4413"0"0,3-18-2393 0 0,0 1-3829 0 0,2-26 2809 0 0</inkml:trace>
  <inkml:trace contextRef="#ctx0" brushRef="#br0" timeOffset="2">24 1151 1816 0 0,'-4'9'1880'0'0,"2"-1"793"0"0,-1 8-1733 0 0,-1-7 516 0 0,2 5-552 0 0,-2 1-616 0 0,4 1-440 0 0,0 2-620 0 0,-4-1-756 0 0,6-1-1637 0 0</inkml:trace>
</inkml:ink>
</file>

<file path=ppt/ink/ink5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3:02.9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1 700 0 0,'-13'39'5888'0'0,"4"-3"-3489"0"0,7-16-3607 0 0,0 0 0 0 0,1 21 0 0 0,1-25-931 0 0,2-3 1319 0 0</inkml:trace>
  <inkml:trace contextRef="#ctx0" brushRef="#br0" timeOffset="1">18 345 912 0 0,'0'12'3370'0'0,"-6"42"261"0"0,6-52-4061 0 0,0 10-625 0 0,2 4-2969 0 0</inkml:trace>
</inkml:ink>
</file>

<file path=ppt/ink/ink5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03:23:03.3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0 2452,'-7'50'10003,"6"-47"-9399,-2 22 818,1-8-5131</inkml:trace>
</inkml:ink>
</file>

<file path=ppt/ink/ink5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3:04.4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127 16 876 0 0,'32'-15'20232'0'0,"-41"17"-20156"0"0,1 0 0 0 0,0 1 0 0 0,0 0 0 0 0,0 0 0 0 0,0 1 0 0 0,0 0 0 0 0,1 0 0 0 0,-1 1 0 0 0,1 0 0 0 0,1 0 0 0 0,-1 1 0 0 0,1 0 0 0 0,0 0 0 0 0,0 0 0 0 0,0 1 0 0 0,1 0 0 0 0,0 0 0 0 0,0 0 0 0 0,1 1 0 0 0,0 0 0 0 0,1-1 0 0 0,-1 1 0 0 0,2 1 0 0 0,-1-1 0 0 0,1 0 0 0 0,0 1 0 0 0,1-1 0 0 0,-1 1 0 0 0,2-1 0 0 0,-1 1 0 0 0,3 16 0 0 0,1 2-128 0 0,2 0-1 0 0,2 0 1 0 0,0 0-1 0 0,1-1 0 0 0,2 0 1 0 0,1 0-1 0 0,1-1 1 0 0,1-1-1 0 0,1 0 1 0 0,1-1-1 0 0,1 0 1 0 0,1-1-1 0 0,1-1 1 0 0,33 30-1 0 0,-41-42-100 0 0,1-1 0 0 0,0 0-1 0 0,0-1 1 0 0,1 0 0 0 0,0 0-1 0 0,0-2 1 0 0,1 1 0 0 0,0-1 0 0 0,20 4-1 0 0,-29-8 114 0 0,0 0 1 0 0,0-1-1 0 0,0 1 0 0 0,-1-1 0 0 0,1 0 0 0 0,0 0 1 0 0,0 0-1 0 0,0-1 0 0 0,0 1 0 0 0,-1-1 0 0 0,1 0 0 0 0,0 0 1 0 0,0 0-1 0 0,-1-1 0 0 0,1 1 0 0 0,3-3 0 0 0,-2 0-3 0 0,0 1 1 0 0,-1-1-1 0 0,1 0 0 0 0,-1 0 0 0 0,0-1 0 0 0,0 1 0 0 0,-1-1 0 0 0,1 0 0 0 0,3-8 0 0 0,2-4 39 0 0,-2 0-1 0 0,0-1 0 0 0,-1 0 0 0 0,-1 0 0 0 0,4-23 1 0 0,-7 22 213 0 0,0 1 0 0 0,-1 0 0 0 0,-1-1 0 0 0,0 1 1 0 0,-2 0-1 0 0,0-1 0 0 0,-1 1 0 0 0,-1 0 1 0 0,0 1-1 0 0,-2-1 0 0 0,-12-28 0 0 0,10 28-157 0 0,-2 0 1 0 0,0 0-1 0 0,-1 1 0 0 0,0 0 0 0 0,-2 1 0 0 0,0 0 1 0 0,0 1-1 0 0,-2 1 0 0 0,0 0 0 0 0,-22-16 0 0 0,25 23-236 0 0,1 1 0 0 0,-1 0-1 0 0,0 0 1 0 0,-1 1 0 0 0,0 0-1 0 0,1 1 1 0 0,-19-3-1 0 0,23 6-557 0 0,-1 0-1 0 0,1 0 0 0 0,0 0 0 0 0,-1 1 0 0 0,1 1 1 0 0,-1-1-1 0 0,-10 3 0 0 0,10-1-1563 0 0,2 1 1579 0 0</inkml:trace>
</inkml:ink>
</file>

<file path=ppt/ink/ink5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3:05.3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9 140 0 0,'2'-8'10376'0'0,"4"51"-9234"0"0,-5-30-1052 0 0,0-1-1 0 0,1 1 1 0 0,1-1-1 0 0,7 21 1 0 0,-8-26 18 0 0,1 1 1 0 0,-1 0-1 0 0,0 0 0 0 0,1 11 1 0 0,3-21-16 0 0,-6 2-79 0 0,1 1 0 0 0,0-1 0 0 0,-1 0 0 0 0,1 0 0 0 0,0-1 0 0 0,-1 1 0 0 0,1 0 0 0 0,0 0 0 0 0,-1 0 0 0 0,1 0 0 0 0,0 0 0 0 0,-1-1 0 0 0,1 1 0 0 0,-1 0 0 0 0,1-1 0 0 0,-1 1 0 0 0,1 0 0 0 0,1-2 0 0 0,17-33 1513 0 0,-18 34-1255 0 0,6-21 234 0 0</inkml:trace>
</inkml:ink>
</file>

<file path=ppt/ink/ink5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3:17.8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10 150 892 0 0,'0'0'15299'0'0,"-9"4"-14877"0"0,55 10-283 0 0,-44-13-39 0 0,39 3 67 0 0,-23-1-126 0 0,180 9 71 0 0,-195-12-113 0 0,0 1 2 0 0,50 4 53 0 0,21-2-39 0 0,-36-4 0 0 0,-13 1-18 0 0,46 4 0 0 0,-34 0 39 0 0,-1-1 9 0 0,41-3 0 0 0,-33 2-43 0 0,142 5 57 0 0,464 5 211 0 0,-206 1-28 0 0,2-1 51 0 0,-231-12-197 0 0,590-5 28 0 0,-116-18-92 0 0,-332 7 2 0 0,-302 14-40 0 0,6 1 12 0 0,542-26 382 0 0,-126 1-30 0 0,-111 5 10 0 0,-154 7-206 0 0,290-20 40 0 0,-148 15-173 0 0,-165 11-1 0 0,385-16 44 0 0,-328 15-144 0 0,450-7 352 0 0,-308 10-138 0 0,-257 5-103 0 0,136 16 0 0 0,-184-9-61 0 0,52 15 57 0 0,-72-10 40 0 0,-34-6-81 0 0,264 52 94 0 0,-203-31 29 0 0,90 40 1 0 0,-25-9-125 0 0,-78-28 191 0 0,-2 3 0 0 0,0 4-1 0 0,-3 2 1 0 0,-1 4 0 0 0,96 75-1 0 0,172 172 530 0 0,-327-279-682 0 0,-10-8-26 0 0,49 43 109 0 0,-1 3 0 0 0,68 85 1 0 0,-71-71 8 0 0,129 193 611 0 0,92 237 372 0 0,-115-112 750 0 0,4 78-574 0 0,-103-294-843 0 0,68 218 87 0 0,57 136-128 0 0,-100-281-266 0 0,-61-179-83 0 0,-8-25-40 0 0,9 44-1 0 0,24 97 427 0 0,-29-106-326 0 0,4 0 0 0 0,26 67 0 0 0,36 83 47 0 0,-38-80 27 0 0,-8-25-176 0 0,-17-54 32 0 0,-14-42-34 0 0,2 0-1 0 0,0-1 0 0 0,15 31 1 0 0,-19-42 11 0 0,2 6-11 0 0,13 38-10 0 0,-14-37-11 0 0,10 34 14 0 0,-9-39 12 0 0,-2-4-4 0 0,10 50-6 0 0,-10-48 1 0 0,18 61 18 0 0,2 2 18 0 0,-21-66-40 0 0,1 0 5 0 0,1 6-8 0 0,-1-4-2 0 0,0 3 7 0 0,0-5-7 0 0,2 4 199 0 0</inkml:trace>
</inkml:ink>
</file>

<file path=ppt/ink/ink5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3:19.2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1 268 0 0,'21'10'15163'0'0,"-18"12"-20185"0"0,0 43 0 0 0,-3-52 2039 0 0</inkml:trace>
</inkml:ink>
</file>

<file path=ppt/ink/ink5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3:19.6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0 1936 0 0,'-3'29'7267'0'0,"3"-18"-6852"0"0,0-9-562 0 0,0 21-5138 0 0</inkml:trace>
  <inkml:trace contextRef="#ctx0" brushRef="#br0" timeOffset="1">6 272 1012 0 0,'-2'15'2050'0'0,"0"61"-93"0"0,0 4-4576 0 0,2-69 1823 0 0</inkml:trace>
</inkml:ink>
</file>

<file path=ppt/ink/ink5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3:19.9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0 140 0 0,'-2'11'1692'0'0,"2"4"-616"0"0,0 3-412 0 0,2 1-336 0 0,0-10 8 0 0,-2 12-264 0 0,2-2-356 0 0,0-9-68 0 0,-1-1-796 0 0,-1 3 1028 0 0</inkml:trace>
  <inkml:trace contextRef="#ctx0" brushRef="#br0" timeOffset="1">22 426 1220 0 0,'0'16'2244'0'0,"-2"-2"-892"0"0,2 0-547 0 0,0 0-277 0 0,0 1-276 0 0,4 1-316 0 0,-4-7-332 0 0,4 0-12 0 0,0 8-1993 0 0,0-6 1673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2:57.1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0 136 636 0 0,'23'-46'11221'0'0,"-7"24"-8977"0"0,-10 15-1813 0 0,0 0-1 0 0,1 1 1 0 0,0-1-1 0 0,0 2 0 0 0,0-1 1 0 0,1 1-1 0 0,0 0 1 0 0,0 0-1 0 0,0 1 0 0 0,12-4 1 0 0,-18 7-413 0 0,1 1 1 0 0,0-1-1 0 0,-1 1 1 0 0,1 0-1 0 0,0 0 0 0 0,-1 0 1 0 0,1 0-1 0 0,0 0 1 0 0,-1 0-1 0 0,1 1 1 0 0,0 0-1 0 0,-1-1 1 0 0,1 1-1 0 0,-1 0 0 0 0,5 2 1 0 0,-2 0 6 0 0,0-1-1 0 0,0 1 1 0 0,0 1 0 0 0,0-1-1 0 0,-1 1 1 0 0,6 5 0 0 0,1 4-20 0 0,0 1 1 0 0,-1 0 0 0 0,-1 1-1 0 0,0 0 1 0 0,-1 0 0 0 0,0 1-1 0 0,-2 0 1 0 0,1 0 0 0 0,-2 1-1 0 0,-1 0 1 0 0,0 0 0 0 0,0 0-1 0 0,0 28 1 0 0,-1 19 231 0 0,-3 0 1 0 0,-11 84-1 0 0,9-129-45 0 0,0-2 406 0 0,2-25-156 0 0,3-29-144 0 0,7-5-41 0 0,2 2-1 0 0,2-1 1 0 0,2 2-1 0 0,1 0 1 0 0,2 1-1 0 0,2 0 1 0 0,48-65 0 0 0,-60 91-316 0 0,0 0 0 0 0,1 1 0 0 0,1 0 0 0 0,-1 0 0 0 0,2 2 1 0 0,-1-1-1 0 0,1 1 0 0 0,1 1 0 0 0,0 0 0 0 0,0 1 1 0 0,0 0-1 0 0,1 1 0 0 0,25-8 0 0 0,-35 14 47 0 0,1-1-1 0 0,-1 1 1 0 0,0 0-1 0 0,0 0 1 0 0,0 0-1 0 0,1 1 1 0 0,-1-1 0 0 0,0 1-1 0 0,0 0 1 0 0,0 0-1 0 0,0 0 1 0 0,0 1-1 0 0,0 0 1 0 0,0-1 0 0 0,-1 1-1 0 0,1 1 1 0 0,-1-1-1 0 0,1 0 1 0 0,-1 1-1 0 0,0 0 1 0 0,0 0-1 0 0,0 0 1 0 0,0 0 0 0 0,0 0-1 0 0,-1 0 1 0 0,1 1-1 0 0,1 4 1 0 0,4 5 7 0 0,0 1 1 0 0,-1 0 0 0 0,-1 1-1 0 0,0 0 1 0 0,6 26-1 0 0,16 102-85 0 0,-21-93-276 0 0,3 0 0 0 0,33 95 0 0 0,-40-136 3 0 0,1-1 1 0 0,1 0 0 0 0,-1 0-1 0 0,1-1 1 0 0,0 1 0 0 0,1-1-1 0 0,0 0 1 0 0,0-1 0 0 0,11 9-1 0 0,-12-10-724 0 0,1-1 0 0 0,0 0-1 0 0,0-1 1 0 0,0 1-1 0 0,1-1 1 0 0,-1 0 0 0 0,13 3-1 0 0</inkml:trace>
</inkml:ink>
</file>

<file path=ppt/ink/ink5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3:20.3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1 1728 0 0,'-1'10'2324'0'0,"1"6"-863"0"0,-2 1-525 0 0,0 3-424 0 0,2-3-504 0 0,2-5 60 0 0,-2-3-400 0 0,2 3-16 0 0,-2-1-368 0 0,0-1-57 0 0,1 2-775 0 0,-1-1 632 0 0</inkml:trace>
  <inkml:trace contextRef="#ctx0" brushRef="#br0" timeOffset="1">19 603 704 0 0,'-4'34'3671'0'0,"-2"34"1"0"0,-2 27-7509 0 0,7-84 2031 0 0</inkml:trace>
</inkml:ink>
</file>

<file path=ppt/ink/ink5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3:20.6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1 492 0 0,'-4'9'1353'0'0,"0"1"0"0"0,1 0 0 0 0,0 0 0 0 0,1 0-1 0 0,-2 18 1 0 0,3 13-1920 0 0,5 2-3709 0 0,-3-28 2914 0 0</inkml:trace>
  <inkml:trace contextRef="#ctx0" brushRef="#br0" timeOffset="1">18 575 1476 0 0,'-8'72'6540'0'0,"4"0"-4471"0"0,0 11-7621 0 0,2-71 3423 0 0</inkml:trace>
</inkml:ink>
</file>

<file path=ppt/ink/ink5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03:23:21.0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0 1080,'0'14'2650,"-2"0"-1,-5 26 1,4-25-1826,0 1 0,1-1 0,0 16-1,0 7-1916,0 26-5692,2-52 4743</inkml:trace>
</inkml:ink>
</file>

<file path=ppt/ink/ink5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3:21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1 1572 0 0,'-9'59'7157'0'0,"-3"29"-2382"0"0,6 2-7031 0 0,11 33-4358 0 0,0 2 4449 0 0,-8 12 11291 0 0,1-68-5773 0 0,1 0-4640 0 0,10 75-8136 0 0,-2-68 9271 0 0,-8 31 5871 0 0,0-33-5136 0 0,4-27-6326 0 0</inkml:trace>
</inkml:ink>
</file>

<file path=ppt/ink/ink5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03:23:21.7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1 300,'-12'33'9761,"3"-6"-6188,-1 18-2835,5 9-3021,4 3-3426,1-55 5231,0 17-3204</inkml:trace>
</inkml:ink>
</file>

<file path=ppt/ink/ink5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3:47.2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0 680 0 0,'0'0'4590'0'0,"-32"12"1112"0"0,21-7-6112 0 0,10-4 409 0 0,-42 17-26 0 0,41-17 43 0 0,-36 13-45 0 0,37-14 42 0 0,1 0 0 0 0,0 0 0 0 0,0 0 0 0 0,0 0 0 0 0,0 0 0 0 0,0 0 0 0 0,0 0-1 0 0,-1 0 1 0 0,1 0 0 0 0,0 0 0 0 0,0 1 0 0 0,0-1 0 0 0,0 0 0 0 0,0 0 0 0 0,0 0 0 0 0,-1 0 0 0 0,1 0 0 0 0,0 0 0 0 0,0 0 0 0 0,0 0 0 0 0,0 0 0 0 0,0 0 0 0 0,0 0-1 0 0,0 0 1 0 0,0 1 0 0 0,-1-1 0 0 0,1 0 0 0 0,0 0 0 0 0,0 0 0 0 0,0 0 0 0 0,0 0 0 0 0,0 0 0 0 0,0 1 0 0 0,0-1 0 0 0,0 0 0 0 0,0 0 0 0 0,0 0 0 0 0,0 0 0 0 0,0 0-1 0 0,0 0 1 0 0,0 1 0 0 0,0-1 0 0 0,0 0 0 0 0,0 0 0 0 0,0 0 0 0 0,0 0 0 0 0,0 0 0 0 0,0 1 0 0 0,0-1 0 0 0,0 0 0 0 0,0 0 0 0 0,0 0 0 0 0,0 0 0 0 0,1 0 0 0 0,9 6 1577 0 0,19 3 965 0 0,-27-9-2535 0 0,0 1 93 0 0,0-1-106 0 0,7 1 25 0 0,-6 0 69 0 0,32 6 1167 0 0,-5 1-1325 0 0,-28-8 76 0 0,131 12 11 0 0,-56-3 3 0 0,291 24 8 0 0,113-13 704 0 0,559-22 210 0 0,-228-10-784 0 0,-606 8-224 0 0,115 2 10 0 0,39 6 158 0 0,-258-4-4 0 0,87 1-123 0 0,224-4-142 0 0,-62 0 201 0 0,-202 4-42 0 0,369 1 93 0 0,580 14 88 0 0,-400-9-205 0 0,-380-4 22 0 0,-195-1 51 0 0,-72-3-60 0 0,48 0 30 0 0,-92 1-18 0 0,25-3-15 0 0,-28 3-68 0 0,-1 0 70 0 0,10 0 22 0 0,-10 0 3 0 0,0-1-10 0 0,10 0-8 0 0,-7 1-12 0 0,6-1 12 0 0,-9 0 5 0 0,37 1-27 0 0,26 2-47 0 0,-63-2 73 0 0,-1 0 5 0 0,10 1-4 0 0,-9 0 4 0 0,1-1-10 0 0,226 9 77 0 0,-131-4-100 0 0,-39-2 42 0 0,126 2 6 0 0,114 2-25 0 0,-215-3-82 0 0,166 3 153 0 0,-118 0-61 0 0,319 12-6 0 0,105-6 3 0 0,-56-2-5 0 0,-117-6 40 0 0,-362-5-31 0 0,44-3 12 0 0,24 5-56 0 0,49-3-28 0 0,212 3 96 0 0,325 1 441 0 0,-233-4-442 0 0,-95 4 11 0 0,-26-2-66 0 0,290 32 44 0 0,-532-29-6 0 0,340 20 69 0 0,-329-14 54 0 0,-7-1 136 0 0,102 15 165 0 0,-11 10 224 0 0,62 28-359 0 0,-219-55-348 0 0,0 0 0 0 0,31 18 0 0 0,2 2 29 0 0,-43-24 29 0 0,-7-2-13 0 0,20 14 4 0 0,5 3-10 0 0,-21-13 8 0 0,1-1 1 0 0,-1 1 0 0 0,1 0-1 0 0,-1 0 1 0 0,-1 0-1 0 0,5 6 1 0 0,10 9-18 0 0,-16-17 40 0 0,0 0 1 0 0,0 0 0 0 0,-1 0 0 0 0,1 0 0 0 0,-1 1 0 0 0,1-1 0 0 0,-1 1-1 0 0,2 4 1 0 0,10 14 81 0 0,69 86 390 0 0,-64-85-413 0 0,0 2-1 0 0,-2 0 0 0 0,27 51 1 0 0,28 89 645 0 0,-48-108-224 0 0,43 130 273 0 0,18 38 88 0 0,10 10 14 0 0,-73-176-792 0 0,-3 1 1 0 0,20 109-1 0 0,-5-46 206 0 0,-28-94-261 0 0,-3-16 5 0 0,0-1 0 0 0,0 1 0 0 0,1-1 0 0 0,6 13 0 0 0,-9-24-25 0 0,8 21 340 0 0</inkml:trace>
</inkml:ink>
</file>

<file path=ppt/ink/ink5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3:48.9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 13 1216 0 0,'-11'-7'5373'0'0,"10"7"-5320"0"0,1 0 1 0 0,0-1-1 0 0,0 1 0 0 0,-1 0 0 0 0,1-1 0 0 0,0 1 0 0 0,-1 0 0 0 0,1-1 0 0 0,0 1 1 0 0,-1 0-1 0 0,1-1 0 0 0,-1 1 0 0 0,1 0 0 0 0,-1 0 0 0 0,1 0 0 0 0,0-1 0 0 0,-1 1 0 0 0,1 0 1 0 0,-1 0-1 0 0,1 0 0 0 0,-1 0 0 0 0,1 0 0 0 0,-1 0 0 0 0,1 0 0 0 0,-1 0 0 0 0,1 0 1 0 0,0 0-1 0 0,-1 0 0 0 0,1 0 0 0 0,-1 0 0 0 0,1 1 0 0 0,-1-1 0 0 0,1 0 0 0 0,-1 0 1 0 0,1 0-1 0 0,0 1 0 0 0,-1-1 0 0 0,1 0 0 0 0,-1 0 0 0 0,1 1 0 0 0,-4 23-909 0 0,3-7-18 0 0,-14 64-802 0 0,9-55 2110 0 0,1 0 1 0 0,-2 50 0 0 0,-6 122 2679 0 0,-7-66-8927 0 0,16-115 4251 0 0</inkml:trace>
</inkml:ink>
</file>

<file path=ppt/ink/ink5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3:49.2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0 512 0 0,'0'4'1151'0'0,"-8"83"4411"0"0,2-27-8536 0 0,4-48 1127 0 0</inkml:trace>
  <inkml:trace contextRef="#ctx0" brushRef="#br0" timeOffset="1">28 634 660 0 0,'-2'9'3120'0'0,"-6"6"-1263"0"0,2 1-749 0 0,3-2-456 0 0,-1 3-424 0 0,2-8-356 0 0,0 12-468 0 0,2-12-32 0 0,0 3-1341 0 0,0-1 69 0 0</inkml:trace>
</inkml:ink>
</file>

<file path=ppt/ink/ink5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3:49.6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0 580 0 0,'-5'9'1948'0'0,"1"-2"432"0"0,-2 9-1683 0 0,0-8 43 0 0,4 1-300 0 0,-2 0 72 0 0,0 0-272 0 0,3 1 64 0 0,-3 0-296 0 0,0 3 20 0 0,4 1-352 0 0,-4-2-32 0 0,2 2-432 0 0,0 0-301 0 0,0 1-599 0 0,-2-1 460 0 0</inkml:trace>
  <inkml:trace contextRef="#ctx0" brushRef="#br0" timeOffset="1">25 594 776 0 0,'-1'10'3368'0'0,"-3"6"-2152"0"0,2-6 849 0 0,-2 6-577 0 0,-2 1-580 0 0,4-1-580 0 0,-2-5-244 0 0,4 6-436 0 0,-2 2-948 0 0,4-1-2181 0 0</inkml:trace>
</inkml:ink>
</file>

<file path=ppt/ink/ink5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3:50.0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1 2212 0 0,'0'0'1668'0'0,"-6"10"685"0"0,2 0-889 0 0,-2 1-512 0 0,-1-2-508 0 0,3 5-424 0 0,2 0-196 0 0,0-6-268 0 0,0 10-832 0 0,0-8 400 0 0,0 8-3061 0 0</inkml:trace>
  <inkml:trace contextRef="#ctx0" brushRef="#br0" timeOffset="1">25 309 304 0 0,'-10'36'9248'0'0,"3"0"-6500"0"0,0-3-5976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2:57.7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353 319 1408 0 0,'37'-32'11861'0'0,"-31"27"-11445"0"0,0 1-1 0 0,0-1 0 0 0,0 0 1 0 0,-1 0-1 0 0,0-1 0 0 0,0 0 1 0 0,-1 0-1 0 0,6-8 1 0 0,-9 12-411 0 0,0 0-11 0 0,0-1 0 0 0,0 1 1 0 0,0 0-1 0 0,0-1 0 0 0,-1 1 0 0 0,1-1 0 0 0,-1 1 0 0 0,1-1 0 0 0,-1 1 0 0 0,0-1 0 0 0,0-2 0 0 0,1-8-14 0 0,-1 4 186 0 0,1 1 1 0 0,-2-1 0 0 0,1 0 0 0 0,-1 1 0 0 0,0-1-1 0 0,-1 1 1 0 0,1 0 0 0 0,-2-1 0 0 0,1 1-1 0 0,-6-10 1 0 0,5 13-89 0 0,0 0 0 0 0,0 0 0 0 0,-1 0-1 0 0,1 0 1 0 0,-1 0 0 0 0,-1 1 0 0 0,1 0-1 0 0,-1 0 1 0 0,1 0 0 0 0,-1 0 0 0 0,0 1-1 0 0,0 0 1 0 0,-1 0 0 0 0,1 0 0 0 0,-8-2-1 0 0,5 2-57 0 0,0 1 0 0 0,0-1 0 0 0,0 2-1 0 0,0-1 1 0 0,-1 1 0 0 0,1 0-1 0 0,0 1 1 0 0,-1 0 0 0 0,1 0-1 0 0,0 1 1 0 0,-1 0 0 0 0,-13 4-1 0 0,11-2 2 0 0,0 1-1 0 0,1 0 0 0 0,-1 1 1 0 0,1 1-1 0 0,0-1 0 0 0,0 2 1 0 0,0-1-1 0 0,-12 13 0 0 0,9-8 0 0 0,1 1 0 0 0,1 1 0 0 0,0 0 0 0 0,1 0-1 0 0,0 1 1 0 0,1 1 0 0 0,1-1 0 0 0,0 2 0 0 0,1-1 0 0 0,0 1 0 0 0,2 0-1 0 0,-7 25 1 0 0,9-21-19 0 0,0 1 0 0 0,2 0-1 0 0,0 0 1 0 0,1-1-1 0 0,5 31 1 0 0,-4-41-21 0 0,1 0 1 0 0,0-1-1 0 0,0 1 0 0 0,1-1 1 0 0,0 1-1 0 0,1-1 1 0 0,0 0-1 0 0,1 0 0 0 0,0-1 1 0 0,0 0-1 0 0,1 1 0 0 0,0-2 1 0 0,11 13-1 0 0,-14-17-38 0 0,0-1 0 0 0,0 1-1 0 0,1-1 1 0 0,-1 0 0 0 0,0 0 0 0 0,1 0 0 0 0,-1 0 0 0 0,1-1-1 0 0,0 0 1 0 0,0 1 0 0 0,-1-1 0 0 0,1-1 0 0 0,0 1 0 0 0,0 0-1 0 0,0-1 1 0 0,7 0 0 0 0,-4-1 7 0 0,-1 0 1 0 0,1 0-1 0 0,-1-1 0 0 0,1 0 1 0 0,-1 0-1 0 0,0-1 0 0 0,0 1 0 0 0,0-1 1 0 0,7-5-1 0 0,5-5 83 0 0,0-1 0 0 0,-1-1 0 0 0,-1 0-1 0 0,0-1 1 0 0,13-18 0 0 0,22-32 1654 0 0,-2-2-1 0 0,40-77 1 0 0,-88 144-1687 0 0,-1 1 0 0 0,0-1 0 0 0,0 1 0 0 0,0-1 0 0 0,1 1 0 0 0,-1-1 0 0 0,0 1 0 0 0,0-1 0 0 0,1 1 0 0 0,-1-1 0 0 0,1 1 0 0 0,-1 0 0 0 0,0-1 0 0 0,1 1 0 0 0,-1 0 0 0 0,1-1 0 0 0,-1 1 0 0 0,1 0 0 0 0,-1-1 1 0 0,1 1-1 0 0,-1 0 0 0 0,1 0 0 0 0,-1-1 0 0 0,1 1 0 0 0,-1 0 0 0 0,1 0 0 0 0,0 0 0 0 0,-1 0 0 0 0,1 0 0 0 0,-1 0 0 0 0,1 0 0 0 0,-1 0 0 0 0,1 0 0 0 0,0 0 0 0 0,-1 0 0 0 0,1 0 0 0 0,-1 1 0 0 0,1-1 0 0 0,-1 0 1 0 0,1 0-1 0 0,-1 0 0 0 0,1 1 0 0 0,-1-1 0 0 0,1 0 0 0 0,-1 1 0 0 0,1-1 0 0 0,-1 0 0 0 0,1 1 0 0 0,-1-1 0 0 0,0 1 0 0 0,1-1 0 0 0,-1 1 0 0 0,0-1 0 0 0,1 1 0 0 0,-1-1 0 0 0,0 1 0 0 0,1 0 0 0 0,19 39-448 0 0,-14-27 287 0 0,13 22-418 0 0,-7-11-195 0 0,24 35 0 0 0,-31-52-97 0 0,1 0 0 0 0,0-1 1 0 0,0 1-1 0 0,0-2 0 0 0,8 7 1 0 0,-8-9-260 0 0,-6-3 942 0 0,1 0 0 0 0,0 1 1 0 0,0-1-1 0 0,0 0 1 0 0,0 0-1 0 0,0 0 1 0 0,0 0-1 0 0,0 0 1 0 0,0 0-1 0 0,1 0 1 0 0</inkml:trace>
</inkml:ink>
</file>

<file path=ppt/ink/ink5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3:50.9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121 129 996 0 0,'0'0'1959'0'0,"-10"-27"5431"0"0,2 18-6936 0 0,0 1 0 0 0,0 0 0 0 0,-15-12 0 0 0,5 5-722 0 0,-27-27 6205 0 0,95 45-5269 0 0,70 13 0 0 0,-18-1-570 0 0,399 37 340 0 0,-478-50-369 0 0,9 2-2071 0 0</inkml:trace>
</inkml:ink>
</file>

<file path=ppt/ink/ink5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3:51.4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 65 892 0 0,'-16'-24'8248'0'0,"-4"-17"422"0"0,45 73-8020 0 0,121 135-446 0 0,-145-165-132 0 0,1 1 1 0 0,-1-1-1 0 0,1 1 0 0 0,-1-1 1 0 0,0 1-1 0 0,0-1 1 0 0,0 1-1 0 0,-1-1 0 0 0,1 1 1 0 0,0 0-1 0 0,-1 0 1 0 0,0-1-1 0 0,0 1 0 0 0,0 0 1 0 0,0 0-1 0 0,0-1 1 0 0,0 1-1 0 0,-1 0 0 0 0,1-1 1 0 0,-1 1-1 0 0,0 0 1 0 0,0-1-1 0 0,0 1 0 0 0,0-1 1 0 0,0 1-1 0 0,-1-1 1 0 0,1 1-1 0 0,-1-1 0 0 0,1 0 1 0 0,-4 3-1 0 0,-6 7 10 0 0,0 0 0 0 0,-1-1 0 0 0,0-1 0 0 0,-16 11-1 0 0,8-6-103 0 0,-56 54-2869 0 0,30-18-5957 0 0</inkml:trace>
</inkml:ink>
</file>

<file path=ppt/ink/ink5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3:07.8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31 270 2596 0 0,'-20'-21'10020'0'0,"9"7"-6347"0"0,11 11-3552 0 0,1 0 0 0 0,-1 0 0 0 0,0-1 0 0 0,1 1 0 0 0,0 0 1 0 0,0 0-1 0 0,0 0 0 0 0,0 0 0 0 0,0 0 0 0 0,1 1 0 0 0,-1-1 0 0 0,1 0 1 0 0,0 0-1 0 0,-1 1 0 0 0,1-1 0 0 0,1 1 0 0 0,-1 0 0 0 0,0 0 0 0 0,0-1 0 0 0,1 1 1 0 0,-1 1-1 0 0,1-1 0 0 0,0 0 0 0 0,0 1 0 0 0,-1-1 0 0 0,1 1 0 0 0,0 0 0 0 0,0 0 1 0 0,0 0-1 0 0,0 0 0 0 0,1 1 0 0 0,-1-1 0 0 0,0 1 0 0 0,4-1 0 0 0,0 1-124 0 0,1-1 0 0 0,0 1-1 0 0,0 1 1 0 0,0-1 0 0 0,-1 1-1 0 0,1 0 1 0 0,-1 1-1 0 0,1 0 1 0 0,-1 0 0 0 0,1 1-1 0 0,-1 0 1 0 0,0 0 0 0 0,9 6-1 0 0,-6-2 3 0 0,-1 0-1 0 0,0 1 1 0 0,0 1-1 0 0,-1-1 1 0 0,0 1-1 0 0,-1 0 1 0 0,0 1-1 0 0,0 0 0 0 0,-1 0 1 0 0,0 0-1 0 0,4 14 1 0 0,-4-9 24 0 0,-1 1 1 0 0,-1-1-1 0 0,0 1 1 0 0,-1 0-1 0 0,-1 0 1 0 0,-1 0-1 0 0,0 29 1 0 0,-2-26 42 0 0,-1 0 0 0 0,-1 0 0 0 0,0 0 0 0 0,-2 0 0 0 0,0-1 0 0 0,-1 1 1 0 0,0-1-1 0 0,-2-1 0 0 0,0 1 0 0 0,-1-1 0 0 0,-1-1 0 0 0,-1 1 0 0 0,0-2 1 0 0,-19 21-1 0 0,23-28-27 0 0,-5 4 42 0 0,1 0 1 0 0,-2-1-1 0 0,0 0 0 0 0,0-1 0 0 0,-1-1 1 0 0,0 0-1 0 0,0 0 0 0 0,-29 10 0 0 0,42-18-70 0 0,0-1 1 0 0,0 1-1 0 0,0-1 0 0 0,0 1 0 0 0,0-1 0 0 0,0 0 0 0 0,0 1 0 0 0,0-1 0 0 0,0 0 0 0 0,0 0 0 0 0,0 0 0 0 0,0 0 0 0 0,0 0 0 0 0,0 0 0 0 0,0 0 0 0 0,0 0 1 0 0,0-1-1 0 0,0 1 0 0 0,-2-1 0 0 0,3 1-7 0 0,-1-1 0 0 0,1 1 0 0 0,-1-1 0 0 0,1 1 0 0 0,0-1 0 0 0,-1 0 1 0 0,1 1-1 0 0,0-1 0 0 0,-1 0 0 0 0,1 1 0 0 0,0-1 0 0 0,0 0 0 0 0,0 1 0 0 0,-1-1 0 0 0,1 0 1 0 0,0 1-1 0 0,0-1 0 0 0,0 0 0 0 0,0 1 0 0 0,0-1 0 0 0,1-1 0 0 0,0-5 4 0 0,1 0-1 0 0,0 0 1 0 0,0 0-1 0 0,4-8 1 0 0,-3 9 14 0 0,25-60-14 0 0,70-118 1 0 0,57-50 72 0 0,-56 110-17 0 0,8-13-210 0 0,-68 99 169 0 0,-38 36-3 0 0,10-8-35 0 0,-6 8 136 0 0,-9 10 104 0 0,-36 49-18 0 0,3 3-1 0 0,-42 88 0 0 0,69-127-116 0 0,1 0-1 0 0,2 0 1 0 0,0 1 0 0 0,1 0-1 0 0,1 1 1 0 0,1-1 0 0 0,1 1 0 0 0,1 0-1 0 0,1 0 1 0 0,1 0 0 0 0,5 35-1 0 0,-3-46-148 0 0,1 0 0 0 0,1 0 0 0 0,0 0 0 0 0,0-1-1 0 0,1 1 1 0 0,1-1 0 0 0,0 0 0 0 0,0-1 0 0 0,1 1 0 0 0,1-1-1 0 0,-1-1 1 0 0,2 1 0 0 0,-1-1 0 0 0,1-1 0 0 0,1 0 0 0 0,-1 0-1 0 0,1 0 1 0 0,1-2 0 0 0,-1 1 0 0 0,1-1 0 0 0,1-1-1 0 0,-1 0 1 0 0,1 0 0 0 0,-1-1 0 0 0,1-1 0 0 0,0 0 0 0 0,17 2-1 0 0,-7-2-1195 0 0,-1-1-1 0 0,1-1 1 0 0,25-1-1 0 0,29-11-6975 0 0,-40 2 675 0 0</inkml:trace>
</inkml:ink>
</file>

<file path=ppt/ink/ink5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3:08.7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243 656 1536 0 0,'0'0'2372'0'0,"-12"3"1073"0"0,12-6-3331 0 0,-1-1 0 0 0,1 0-1 0 0,0 1 1 0 0,0-1 0 0 0,1 0-1 0 0,-1 1 1 0 0,1-1 0 0 0,0 1-1 0 0,0-1 1 0 0,2-4 0 0 0,-1 2 520 0 0,-1 0-1 0 0,1 0 1 0 0,-1 0 0 0 0,0 0 0 0 0,0-7 0 0 0,-1 10-466 0 0,0 1-1 0 0,0-1 1 0 0,0 1-1 0 0,-1-1 1 0 0,1 1-1 0 0,-1 0 1 0 0,1-1-1 0 0,-1 1 1 0 0,0 0-1 0 0,0 0 1 0 0,0-1 0 0 0,0 1-1 0 0,0 0 1 0 0,-1 0-1 0 0,1 0 1 0 0,0 0-1 0 0,-1 0 1 0 0,0 0-1 0 0,1 1 1 0 0,-1-1-1 0 0,0 1 1 0 0,0-1-1 0 0,0 1 1 0 0,0-1 0 0 0,0 1-1 0 0,0 0 1 0 0,-1 0-1 0 0,1 0 1 0 0,0 0-1 0 0,0 1 1 0 0,-1-1-1 0 0,1 1 1 0 0,-1-1-1 0 0,-4 1 1 0 0,0-1-125 0 0,-1 1 0 0 0,1 0 0 0 0,0 1 0 0 0,-1 0 0 0 0,1 0 0 0 0,0 0 0 0 0,0 1 0 0 0,-1 0 1 0 0,1 0-1 0 0,1 1 0 0 0,-9 4 0 0 0,8-3-8 0 0,0 0 0 0 0,1 1 1 0 0,-1-1-1 0 0,1 1 0 0 0,0 1 1 0 0,0-1-1 0 0,1 1 0 0 0,0 0 0 0 0,0 1 1 0 0,0-1-1 0 0,1 1 0 0 0,0 0 1 0 0,0 0-1 0 0,1 0 0 0 0,-1 0 1 0 0,2 1-1 0 0,-5 13 0 0 0,6-15-32 0 0,0 0 0 0 0,1-1 0 0 0,0 1 0 0 0,-1 0 0 0 0,2 0 0 0 0,-1-1 1 0 0,1 1-1 0 0,0 0 0 0 0,0-1 0 0 0,0 1 0 0 0,1 0 0 0 0,0-1 0 0 0,0 0 0 0 0,0 1 0 0 0,1-1 0 0 0,0 0 0 0 0,0 0 0 0 0,0 0 0 0 0,0-1 0 0 0,1 1 0 0 0,0-1 0 0 0,0 0 0 0 0,0 0 0 0 0,0 0 0 0 0,7 4 0 0 0,-6-5-16 0 0,-1 0 0 0 0,1 0 0 0 0,0 0 0 0 0,0-1 0 0 0,0 0 0 0 0,0 0-1 0 0,0 0 1 0 0,1 0 0 0 0,-1-1 0 0 0,0 0 0 0 0,1 0 0 0 0,-1-1-1 0 0,1 1 1 0 0,-1-1 0 0 0,1 0 0 0 0,-1-1 0 0 0,1 1 0 0 0,-1-1 0 0 0,1 0-1 0 0,-1 0 1 0 0,0-1 0 0 0,1 0 0 0 0,-1 0 0 0 0,7-4 0 0 0,-4 2 56 0 0,-1-1 1 0 0,0 0 0 0 0,0 0-1 0 0,0-1 1 0 0,-1 0 0 0 0,0 0-1 0 0,0 0 1 0 0,0-1 0 0 0,-1 0-1 0 0,0 0 1 0 0,-1 0 0 0 0,1-1-1 0 0,-1 1 1 0 0,6-17-1 0 0,-1-7 114 0 0,-1 0-1 0 0,-2 0 0 0 0,-1-1 0 0 0,1-45 0 0 0,-7-130 2118 0 0,0 172-1651 0 0,-8-78 1556 0 0,-1-9-453 0 0,9 110-1882 0 0,-3 18 45 0 0,0 21 107 0 0,5 74-525 0 0,31 197 0 0 0,-19-227-1087 0 0,4-1 0 0 0,2-1-1 0 0,46 105 1 0 0,-63-169 1231 0 0,0 0 0 0 0,1 0 1 0 0,0-1-1 0 0,0 1 0 0 0,0-1 0 0 0,4 4 0 0 0,14 7-4350 0 0,-20-15 4528 0 0,0 0 0 0 0,-1 0 1 0 0,1 0-1 0 0,0 0 0 0 0,-1 0 1 0 0,1 0-1 0 0,0 0 0 0 0,0 0 0 0 0,-1 0 1 0 0,1 0-1 0 0,0 0 0 0 0,-1-1 1 0 0,1 1-1 0 0,0 0 0 0 0,-1 0 0 0 0,1-1 1 0 0,0 1-1 0 0,-1 0 0 0 0,1-1 1 0 0,-1 1-1 0 0,2-1 0 0 0</inkml:trace>
</inkml:ink>
</file>

<file path=ppt/ink/ink5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3:09.3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61 109 2856 0 0,'0'-12'2534'0'0,"0"1"-1"0"0,-1-1 1 0 0,0 1-1 0 0,-1 0 1 0 0,-3-12-1 0 0,1 3-44 0 0,3 19-1972 0 0,1 0-480 0 0,0 1 0 0 0,0 0 0 0 0,0-1 1 0 0,0 1-1 0 0,0 0 0 0 0,0-1 0 0 0,0 1 0 0 0,0 0 0 0 0,0-1 0 0 0,0 1 0 0 0,0 0 0 0 0,-1 0 0 0 0,1-1 0 0 0,0 1 0 0 0,0 0 0 0 0,0 0 0 0 0,-1-1 1 0 0,1 1-1 0 0,0 0 0 0 0,0 0 0 0 0,0-1 0 0 0,-1 1 0 0 0,1 0 0 0 0,0 0 0 0 0,-1 0 0 0 0,1 0 0 0 0,0 0 0 0 0,0-1 0 0 0,-1 1 0 0 0,-2 4 45 0 0,0 0 0 0 0,0 0 0 0 0,0 0-1 0 0,0 1 1 0 0,1-1 0 0 0,0 1-1 0 0,0 0 1 0 0,0-1 0 0 0,0 1 0 0 0,1 0-1 0 0,-1 8 1 0 0,-8 63 74 0 0,9-63-101 0 0,-1 30-23 0 0,1 0 0 0 0,3 0-1 0 0,8 58 1 0 0,35 124-231 0 0,-19-112 230 0 0,-17-77 420 0 0,-6-31 332 0 0,-5-22 197 0 0,0 2-742 0 0,0-1-1 0 0,1 0 0 0 0,1 0 1 0 0,0 1-1 0 0,2-1 0 0 0,-1 0 1 0 0,2 1-1 0 0,0-1 0 0 0,7-20 1 0 0,-9 31-380 0 0,1 0 0 0 0,0 1 1 0 0,0-1-1 0 0,0 0 0 0 0,1 1 1 0 0,-1-1-1 0 0,1 1 0 0 0,0 0 1 0 0,1 0-1 0 0,-1 0 0 0 0,1 0 0 0 0,-1 1 1 0 0,1-1-1 0 0,0 1 0 0 0,0 0 1 0 0,1 0-1 0 0,-1 1 0 0 0,1-1 1 0 0,-1 1-1 0 0,1 0 0 0 0,0 0 1 0 0,0 0-1 0 0,0 1 0 0 0,0 0 1 0 0,0 0-1 0 0,0 0 0 0 0,0 0 1 0 0,0 1-1 0 0,0 0 0 0 0,0 0 1 0 0,0 0-1 0 0,6 2 0 0 0,-5-1 60 0 0,1 1 1 0 0,-1-1-1 0 0,1 1 1 0 0,-1 1-1 0 0,0-1 0 0 0,0 1 1 0 0,0 1-1 0 0,0-1 0 0 0,-1 1 1 0 0,1 0-1 0 0,-1 0 0 0 0,0 0 1 0 0,0 1-1 0 0,0-1 1 0 0,-1 1-1 0 0,0 1 0 0 0,0-1 1 0 0,0 1-1 0 0,0-1 0 0 0,4 11 1 0 0,-5-10 153 0 0,-1-1 0 0 0,0 1 0 0 0,0 0 0 0 0,-1-1 0 0 0,1 1 1 0 0,-1 0-1 0 0,0 0 0 0 0,-1 0 0 0 0,0 0 0 0 0,0 0 0 0 0,0 0 1 0 0,0 0-1 0 0,-1 0 0 0 0,0 0 0 0 0,0-1 0 0 0,-1 1 0 0 0,0 0 1 0 0,0-1-1 0 0,0 1 0 0 0,-1-1 0 0 0,1 1 0 0 0,-1-1 0 0 0,-6 7 0 0 0,4-6 17 0 0,0 1 0 0 0,-1-1-1 0 0,0-1 1 0 0,-1 1 0 0 0,1-1-1 0 0,-1-1 1 0 0,0 1-1 0 0,0-1 1 0 0,0 0 0 0 0,-1 0-1 0 0,1-1 1 0 0,-1 0-1 0 0,-14 3 1 0 0,16-5-313 0 0,-1 0 1 0 0,1 0-1 0 0,0-1 0 0 0,-1 0 0 0 0,1 0 1 0 0,0 0-1 0 0,-1-1 0 0 0,1 0 0 0 0,0 0 1 0 0,0 0-1 0 0,-8-4 0 0 0,12 4-367 0 0,-1 0 1 0 0,1-1-1 0 0,-1 1 0 0 0,1-1 0 0 0,-1 0 0 0 0,1 0 0 0 0,0 0 0 0 0,-3-3 0 0 0</inkml:trace>
</inkml:ink>
</file>

<file path=ppt/ink/ink5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3:10.3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184 17 1160 0 0,'-5'-17'10654'0'0,"1"20"-10447"0"0,-1 1 0 0 0,1-1 0 0 0,0 1 0 0 0,0 0 0 0 0,1 0 0 0 0,-1 0-1 0 0,1 0 1 0 0,0 1 0 0 0,0-1 0 0 0,-4 10 0 0 0,-24 60 1226 0 0,22-50-1055 0 0,-11 26-8 0 0,3 1-1 0 0,2 1 1 0 0,2 0-1 0 0,2 1 1 0 0,-6 105-1 0 0,16-124-299 0 0,1 0 0 0 0,3 0 1 0 0,0 0-1 0 0,2-1 0 0 0,2 1 0 0 0,1-1 0 0 0,1 0 0 0 0,2-1 0 0 0,1 0 0 0 0,27 48 0 0 0,-19-47-236 0 0,1-1 0 0 0,2-1 0 0 0,1-1 0 0 0,1-1 0 0 0,2-1-1 0 0,1-1 1 0 0,1-2 0 0 0,48 33 0 0 0,-46-38-885 0 0,1-1-1 0 0,1-1 1 0 0,0-3-1 0 0,1 0 1 0 0,46 12 0 0 0,-34-17-2563 0 0,1-3-1454 0 0</inkml:trace>
</inkml:ink>
</file>

<file path=ppt/ink/ink5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3:10.8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 13 952 0 0,'-51'-9'8389'0'0,"47"8"-7754"0"0,4 1-547 0 0,-1-1 0 0 0,1 1 1 0 0,-1 0-1 0 0,0-1 0 0 0,1 1 1 0 0,-1 0-1 0 0,1 0 0 0 0,-1 0 1 0 0,0 0-1 0 0,1-1 1 0 0,-1 1-1 0 0,0 0 0 0 0,1 0 1 0 0,-1 0-1 0 0,0 0 0 0 0,1 1 1 0 0,-1-1-1 0 0,1 0 0 0 0,-1 0 1 0 0,0 0-1 0 0,1 0 0 0 0,-1 1 1 0 0,1-1-1 0 0,-1 0 1 0 0,0 0-1 0 0,1 1 0 0 0,-1-1 1 0 0,1 1-1 0 0,-1-1 0 0 0,1 0 1 0 0,-1 1-1 0 0,1-1 0 0 0,0 1 1 0 0,-1-1-1 0 0,1 1 0 0 0,-1-1 1 0 0,1 2-1 0 0,38 59 53 0 0,-1 1 0 0 0,-4 3 0 0 0,-2 0 0 0 0,-4 2 0 0 0,-2 1 1 0 0,-3 1-1 0 0,-3 1 0 0 0,16 124 0 0 0,-27-117 8 0 0,-3 0 1 0 0,-7 95 0 0 0,-2-124 292 0 0,-1-1 0 0 0,-3 1 0 0 0,-2-2 0 0 0,-28 83 0 0 0,29-106-82 0 0,-1 0 1 0 0,-18 30-1 0 0,-5-11-1982 0 0,28-37 466 0 0,1-1 1 0 0,-1 0-1 0 0,0 0 1 0 0,0-1-1 0 0,0 0 1 0 0,-8 4-1 0 0</inkml:trace>
</inkml:ink>
</file>

<file path=ppt/ink/ink5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3:23.5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40 242 24 0 0,'-3'0'5339'0'0,"-12"1"-378"0"0,-4-16 687 0 0,18 11-5370 0 0,0 0 0 0 0,1 0 0 0 0,0 1 1 0 0,0-1-1 0 0,0 0 0 0 0,0 0 0 0 0,1 0 0 0 0,0 1 0 0 0,-1-1 0 0 0,1 0 0 0 0,1 1 1 0 0,-1-1-1 0 0,0 1 0 0 0,1-1 0 0 0,2-4 0 0 0,-1 4-208 0 0,1-1 0 0 0,-1 1 1 0 0,1 0-1 0 0,0 0 0 0 0,0 0 0 0 0,0 1 1 0 0,0-1-1 0 0,1 1 0 0 0,0 0 0 0 0,4-2 0 0 0,-2 1-147 0 0,0 1 0 0 0,0 0 0 0 0,0 1 0 0 0,0-1 0 0 0,1 1 0 0 0,-1 1-1 0 0,0 0 1 0 0,1 0 0 0 0,-1 0 0 0 0,1 1 0 0 0,0 0 0 0 0,-1 0 0 0 0,1 1 0 0 0,-1 0-1 0 0,1 0 1 0 0,8 4 0 0 0,-6-1 19 0 0,0 0 0 0 0,-1 1 0 0 0,1 0 0 0 0,-1 1 0 0 0,-1 0-1 0 0,1 1 1 0 0,-1 0 0 0 0,0 0 0 0 0,0 0 0 0 0,-1 1 0 0 0,0 0 0 0 0,0 1 0 0 0,-1 0 0 0 0,0 0 0 0 0,-1 0-1 0 0,0 0 1 0 0,0 1 0 0 0,-1 0 0 0 0,-1 0 0 0 0,1 0 0 0 0,-1 0 0 0 0,-1 1 0 0 0,0-1 0 0 0,-1 1-1 0 0,0 0 1 0 0,0-1 0 0 0,-1 1 0 0 0,-1 0 0 0 0,1 0 0 0 0,-2-1 0 0 0,-2 13 0 0 0,-3-1 182 0 0,-1 0 0 0 0,0-1 0 0 0,-2 0 0 0 0,0 0 0 0 0,-1-1 0 0 0,-1 0 0 0 0,-1-1 0 0 0,-1-1 1 0 0,-1 0-1 0 0,0-1 0 0 0,-1 0 0 0 0,-1-2 0 0 0,-1 0 0 0 0,-20 14 0 0 0,28-21 346 0 0,10-8-431 0 0,0 1 0 0 0,0-1 0 0 0,-1 0 0 0 0,1 1 0 0 0,0-1 0 0 0,-1 0 1 0 0,1 1-1 0 0,0-1 0 0 0,-1 0 0 0 0,1 1 0 0 0,-1-1 0 0 0,1 0 0 0 0,-1 0 1 0 0,1 1-1 0 0,-1-1 0 0 0,1 0 0 0 0,0 0 0 0 0,-1 0 0 0 0,1 0 0 0 0,-1 0 1 0 0,1 0-1 0 0,-1 1 0 0 0,1-1 0 0 0,-1 0 0 0 0,1-1 0 0 0,-1 1 0 0 0,1 0 1 0 0,-1 0-1 0 0,1 0 0 0 0,-1 0 0 0 0,1 0 0 0 0,-1 0 0 0 0,1-1 0 0 0,-1 1 1 0 0,1 0-1 0 0,-1 0 0 0 0,0-1 0 0 0,1-1-34 0 0,0 0 1 0 0,1 0-1 0 0,-1 0 0 0 0,0-1 1 0 0,1 1-1 0 0,-1 0 0 0 0,1 0 0 0 0,0 0 1 0 0,0 1-1 0 0,0-1 0 0 0,1-2 1 0 0,-1 2 7 0 0,102-191-35 0 0,-73 141-188 0 0,-22 39 157 0 0,54-98-366 0 0,89-116-1 0 0,-145 219 389 0 0,42-60-439 0 0,-48 67 391 0 0,-8 22 46 0 0,-15 21 428 0 0,1-5-12 0 0,2 0-1 0 0,1 1 0 0 0,-26 80 0 0 0,41-107-374 0 0,2 0 0 0 0,0 0 0 0 0,0 0 0 0 0,1 0 0 0 0,0 0 0 0 0,1 0 0 0 0,0 0 0 0 0,0 0-1 0 0,2 0 1 0 0,-1 0 0 0 0,1 0 0 0 0,1 0 0 0 0,0-1 0 0 0,1 1 0 0 0,0-1 0 0 0,0 0 0 0 0,1 0-1 0 0,0 0 1 0 0,1 0 0 0 0,9 11 0 0 0,-6-11-325 0 0,-1-2 0 0 0,1 1-1 0 0,0-1 1 0 0,1-1 0 0 0,0 0 0 0 0,0 0-1 0 0,1-1 1 0 0,0 0 0 0 0,0-1 0 0 0,0 0-1 0 0,17 5 1 0 0,-14-6-1296 0 0,1-1-1 0 0,-1 0 0 0 0,0-1 1 0 0,1 0-1 0 0,20-1 0 0 0,-7-4-4765 0 0</inkml:trace>
</inkml:ink>
</file>

<file path=ppt/ink/ink5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3:23.9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4 4008 0 0,'-26'5'15623'0'0,"188"-9"-14778"0"0,-85 4-4414 0 0,3-3-5820 0 0,-61 2 4275 0 0</inkml:trace>
</inkml:ink>
</file>

<file path=ppt/ink/ink5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3:24.2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182 83 668 0 0,'-79'-34'13062'0'0,"60"24"-9048"0"0,-33-22 0 0 0,52 31-3981 0 0,-1 1 0 0 0,0-1 0 0 0,0 0 0 0 0,0 1 1 0 0,0-1-1 0 0,0 1 0 0 0,0-1 0 0 0,1 1 0 0 0,-1 0 0 0 0,0-1 0 0 0,0 1 0 0 0,0 0 0 0 0,0 0 1 0 0,0 0-1 0 0,0-1 0 0 0,0 1 0 0 0,0 0 0 0 0,-1 0 0 0 0,0 1 0 0 0,2-1-19 0 0,-1 0-1 0 0,0 1 1 0 0,1-1-1 0 0,-1 1 1 0 0,1-1-1 0 0,-1 0 1 0 0,1 1 0 0 0,-1-1-1 0 0,1 1 1 0 0,-1 0-1 0 0,1-1 1 0 0,-1 1-1 0 0,1-1 1 0 0,0 1-1 0 0,-1 0 1 0 0,1-1 0 0 0,0 1-1 0 0,0 0 1 0 0,-1-1-1 0 0,1 2 1 0 0,-1 5 8 0 0,0 0 1 0 0,1 0-1 0 0,-1 0 1 0 0,2 10-1 0 0,0-6 61 0 0,1 68-95 0 0,17 102 0 0 0,-5-96-2310 0 0,1-1-3347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2:58.1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57 208 3740 0 0,'-7'-29'5655'0'0,"-15"-47"-1"0"0,13 48-1448 0 0,-10-47 545 0 0,25 98-4452 0 0,11 133-64 0 0,-8-56-183 0 0,-3-47-24 0 0,55 416 1329 0 0,-35-321-541 0 0,51 164 1 0 0,-72-294-1007 0 0,1 0 0 0 0,1-1-1 0 0,0 0 1 0 0,18 30 0 0 0,-22-43-209 0 0,0 0-1 0 0,0 0 1 0 0,0-1 0 0 0,0 1-1 0 0,1-1 1 0 0,0 0 0 0 0,-1 0-1 0 0,1 0 1 0 0,0 0-1 0 0,6 2 1 0 0,7 0-3161 0 0,-14-4 2848 0 0,0-1 0 0 0,1 0 0 0 0,-1 0 0 0 0,1 0 0 0 0,-1 0 0 0 0,0 0 0 0 0,1-1 0 0 0,-1 1 0 0 0,1-1 0 0 0,-1 0 0 0 0,5-2 0 0 0</inkml:trace>
</inkml:ink>
</file>

<file path=ppt/ink/ink5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3:24.7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154 56 284 0 0,'-7'-12'18485'0'0,"7"12"-18401"0"0,-9 15 1498 0 0,-12 29-2330 0 0,15-30 1288 0 0,-68 157-187 0 0,66-148-327 0 0,1 1 0 0 0,1-1 0 0 0,0 1 0 0 0,2 1 1 0 0,-1 39-1 0 0,4-59-16 0 0,1-1 0 0 0,1 0 1 0 0,-1 1-1 0 0,0-1 0 0 0,1 1 1 0 0,0-1-1 0 0,0 0 1 0 0,1 0-1 0 0,-1 1 0 0 0,1-1 1 0 0,0 0-1 0 0,0 0 0 0 0,0-1 1 0 0,0 1-1 0 0,1 0 1 0 0,0-1-1 0 0,-1 1 0 0 0,1-1 1 0 0,0 0-1 0 0,6 4 0 0 0,-1-2-40 0 0,0 0 0 0 0,0-1-1 0 0,1 0 1 0 0,-1-1 0 0 0,1 0-1 0 0,0 0 1 0 0,0-1 0 0 0,17 3-1 0 0,-8-3-92 0 0,1-1 0 0 0,28 0 0 0 0,-10-2 41 0 0,0 1 73 0 0,-34 0 27 0 0,2 0 36 0 0,11 0 70 0 0,-11 0 48 0 0,-3 0-30 0 0,1 0 0 0 0,0 0 0 0 0,0-1 0 0 0,0 0 0 0 0,0 1 0 0 0,0-1 0 0 0,-1 0 0 0 0,6-3 0 0 0,-7 1-74 0 0,1 0 0 0 0,-1 0 0 0 0,0 0-1 0 0,0 0 1 0 0,0 0 0 0 0,0 0 0 0 0,-1-1-1 0 0,1 1 1 0 0,-1 0 0 0 0,0-1 0 0 0,0 1-1 0 0,0 0 1 0 0,0-1 0 0 0,0 1 0 0 0,-1 0-1 0 0,0 0 1 0 0,-1-6 0 0 0,-22-60 387 0 0,22 64-385 0 0,-38-98 453 0 0,-69-155 1125 0 0,67 169-3960 0 0</inkml:trace>
</inkml:ink>
</file>

<file path=ppt/ink/ink5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3:25.4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40 185 2456 0 0,'-39'3'21104'0'0,"44"-15"-21185"0"0,-4 11 81 0 0,1-1 0 0 0,-1 1-1 0 0,1-1 1 0 0,-1 1-1 0 0,1 0 1 0 0,-1 0 0 0 0,1-1-1 0 0,0 1 1 0 0,0 0-1 0 0,0 1 1 0 0,0-1-1 0 0,0 0 1 0 0,0 0 0 0 0,0 1-1 0 0,0-1 1 0 0,0 1-1 0 0,0 0 1 0 0,0 0 0 0 0,0 0-1 0 0,0 0 1 0 0,3 0-1 0 0,-1 0-159 0 0,0 0-1 0 0,0 1 1 0 0,0 0 0 0 0,-1 0-1 0 0,1 0 1 0 0,0 0-1 0 0,0 0 1 0 0,-1 1-1 0 0,7 3 1 0 0,-2 0-55 0 0,-1 1 0 0 0,0 0 1 0 0,0 0-1 0 0,0 1 0 0 0,-1 0 0 0 0,0 0 0 0 0,0 0 1 0 0,0 1-1 0 0,-1 0 0 0 0,-1 0 0 0 0,1 0 0 0 0,-1 1 1 0 0,-1-1-1 0 0,1 1 0 0 0,-1 0 0 0 0,-1 0 0 0 0,0 0 1 0 0,0 1-1 0 0,-1-1 0 0 0,0 15 0 0 0,-1 1 482 0 0,-2-1 0 0 0,-1 1 0 0 0,0-1 0 0 0,-2 0 0 0 0,-1 0 0 0 0,-17 42 0 0 0,21-58 149 0 0,-10 18 2133 0 0,11-26-2530 0 0,1 0 1 0 0,0 0 0 0 0,-1-1 0 0 0,1 1-1 0 0,0 0 1 0 0,-1 0 0 0 0,1-1-1 0 0,0 1 1 0 0,-1 0 0 0 0,1-1-1 0 0,0 1 1 0 0,0 0 0 0 0,-1-1 0 0 0,1 1-1 0 0,0-1 1 0 0,0 1 0 0 0,0 0-1 0 0,-1-1 1 0 0,1 1 0 0 0,0-1-1 0 0,0 1 1 0 0,0-1 0 0 0,0 1 0 0 0,0 0-1 0 0,0-1 1 0 0,0 1 0 0 0,0-1-1 0 0,0 1 1 0 0,0-1 0 0 0,0 1-1 0 0,0 0 1 0 0,0-1 0 0 0,1 0-1 0 0,2-18 206 0 0,11-23-413 0 0,2 1 0 0 0,2 1 1 0 0,37-61-1 0 0,-46 83 151 0 0,161-240 139 0 0,-137 214-80 0 0,-32 42-8 0 0,1-4 5 0 0,0-6-37 0 0,-5 11 1 0 0,-6 9 3 0 0,-3 5 124 0 0,0 1 0 0 0,1 0 0 0 0,0 1 0 0 0,1 0 0 0 0,1 1 0 0 0,1 0 0 0 0,0 0 0 0 0,1 1 0 0 0,-9 32 0 0 0,13-38-41 0 0,1 0 0 0 0,0 0-1 0 0,1 1 1 0 0,0-1 0 0 0,1 0-1 0 0,0 1 1 0 0,1-1-1 0 0,0 0 1 0 0,1 1 0 0 0,0-1-1 0 0,1 0 1 0 0,0 0 0 0 0,1-1-1 0 0,0 1 1 0 0,1-1 0 0 0,0 1-1 0 0,7 9 1 0 0,-2-5-45 0 0,0-1 1 0 0,1 0-1 0 0,1-1 0 0 0,0 0 1 0 0,1-1-1 0 0,0 0 0 0 0,29 18 1 0 0,-31-24-699 0 0,0 1 0 0 0,1-2 0 0 0,0 1 1 0 0,20 5-1 0 0,-21-9-882 0 0,0 1 0 0 0,-1-2 1 0 0,1 1-1 0 0,0-2 0 0 0,0 1 0 0 0,11-2 0 0 0,-2-2-6714 0 0</inkml:trace>
</inkml:ink>
</file>

<file path=ppt/ink/ink5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3:30.9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246 1153 364 0 0,'0'0'3891'0'0,"-3"43"4323"0"0,-2-93-594 0 0,2-6-3657 0 0,-1-130-4117 0 0,2 49 323 0 0,-26-325-109 0 0,17 320 79 0 0,0 49-508 0 0,11 92 267 0 0,-3-18-1410 0 0,1 24 1490 0 0,0 0-1 0 0,-1 0 0 0 0,1-1 0 0 0,-1 1 1 0 0,0 0-1 0 0,-1-1 0 0 0,-6 8 0 0 0,-11 15 25 0 0,-84 140-128 0 0,85-125 156 0 0,19-41-2 0 0,3 1 566 0 0,4-6-221 0 0,11-20-88 0 0,17-30-119 0 0,8-30 17 0 0,13-24-58 0 0,-31 68-126 0 0,-23 38 1 0 0,2-3-109 0 0,-3 4 103 0 0,0 1 1 0 0,0-1-1 0 0,1 1 1 0 0,-1-1-1 0 0,0 0 1 0 0,0 1-1 0 0,1-1 1 0 0,-1 1-1 0 0,0-1 1 0 0,1 1-1 0 0,-1-1 1 0 0,0 1-1 0 0,1-1 1 0 0,-1 1-1 0 0,1-1 1 0 0,-1 1-1 0 0,1 0 0 0 0,-1-1 1 0 0,1 1-1 0 0,-1 0 1 0 0,1-1-1 0 0,-1 1 1 0 0,1 0-1 0 0,-1 0 1 0 0,1-1-1 0 0,0 1 1 0 0,-1 0-1 0 0,2 0 1 0 0,5 2-6 0 0,0 0 1 0 0,1 1 0 0 0,-1-1-1 0 0,0 1 1 0 0,-1 1 0 0 0,1 0-1 0 0,-1 0 1 0 0,1 0-1 0 0,-1 0 1 0 0,0 1 0 0 0,-1 0-1 0 0,1 1 1 0 0,8 10 0 0 0,10 13-38 0 0,27 45 1 0 0,-49-72 48 0 0,76 122-27 0 0,-58-100-659 0 0,5 6-5733 0 0</inkml:trace>
</inkml:ink>
</file>

<file path=ppt/ink/ink5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3:33.4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1 123 1148 0 0,'0'0'6973'0'0,"15"3"-5589"0"0,141-3 75 0 0,-153 0-1439 0 0,18 0 28 0 0,1 0-11 0 0,-7 0 1167 0 0,-30-3-1109 0 0,0 2-1 0 0,1 0 0 0 0,-16 1 1 0 0,16 0 131 0 0,11 0 79 0 0,0 0-238 0 0,-10 0-4 0 0,10 0 33 0 0,19 4-651 0 0,-11-4 338 0 0,23 3-301 0 0,-19-3 447 0 0,-9-3 99 0 0,-2 2 1 0 0,-81-7 1590 0 0,81 8-1308 0 0,-1-1-218 0 0,-8 2-120 0 0,23 2-616 0 0,19 4-29 0 0,-27-7 539 0 0,0 0 21 0 0,75-2 230 0 0,-79 3-109 0 0,0-1-1 0 0,0 0 1 0 0,1 0 0 0 0,-1 0 0 0 0,0 0 0 0 0,0-1-1 0 0,0 1 1 0 0,0 0 0 0 0,1 0 0 0 0,-1 0 0 0 0,0 0-1 0 0,0 0 1 0 0,0 0 0 0 0,0 0 0 0 0,0 0-1 0 0,1 0 1 0 0,-1 0 0 0 0,0 0 0 0 0,0 0 0 0 0,0-1-1 0 0,0 1 1 0 0,0 0 0 0 0,0 0 0 0 0,0 0 0 0 0,0 0-1 0 0,1 0 1 0 0,-1 0 0 0 0,0-1 0 0 0,0 1 0 0 0,0 0-1 0 0,0 0 1 0 0,0 0 0 0 0,0 0 0 0 0,0 0 0 0 0,0-1-1 0 0,0 1 1 0 0,0 0 0 0 0,0 0 0 0 0,0 0-1 0 0,0 0 1 0 0,0-1 0 0 0,0 1 0 0 0,0 0 0 0 0,0 0-1 0 0,-9-7 387 0 0,-18 3-169 0 0,24 4-185 0 0,-1-1 29 0 0,-49-5 826 0 0,50 6-727 0 0,-5-1-142 0 0,4 0-133 0 0,6 1-485 0 0,12 2 328 0 0,-10-2-42 0 0,-1 0-16 0 0,70-2-1752 0 0,-70 2 1977 0 0,28-6 169 0 0,-31 5-45 0 0,1 1 0 0 0,-1 0 0 0 0,1-1 0 0 0,-1 1 0 0 0,1 0 0 0 0,-1-1 0 0 0,1 1 0 0 0,-1 0 0 0 0,1-1 0 0 0,-1 1 0 0 0,0-1 0 0 0,1 1 0 0 0,-1-1 0 0 0,0 1 0 0 0,0-1 0 0 0,1 1 0 0 0,-1-1 1 0 0,0 0-1 0 0,0 1 0 0 0,0-1 0 0 0,1 1 0 0 0,-1-1 0 0 0,0 1 0 0 0,0-1 0 0 0,0-1 0 0 0,-12-13 1192 0 0,10 13-1008 0 0,-7-5 270 0 0,-1 2-209 0 0,0 1 0 0 0,0 1 1 0 0,-1 0-1 0 0,1 0 0 0 0,-13-1 0 0 0,21 4-200 0 0,-2-1-16 0 0,-1 1-38 0 0,1-1-6 0 0,0 1 0 0 0,-1 0 0 0 0,1 0 0 0 0,0 0 0 0 0,0 0-1 0 0,0 1 1 0 0,-1 0 0 0 0,1 0 0 0 0,0 0 0 0 0,-7 3-1 0 0,9-3-21 0 0,-1 0-1 0 0,1 0 0 0 0,-1 0 0 0 0,1 1 0 0 0,0-1 1 0 0,0 1-1 0 0,0-1 0 0 0,0 1 0 0 0,0 0 0 0 0,0 0 0 0 0,0 0 1 0 0,0 0-1 0 0,1 0 0 0 0,-1 0 0 0 0,1 1 0 0 0,0-1 1 0 0,-1 0-1 0 0,1 1 0 0 0,0-1 0 0 0,1 1 0 0 0,-1-1 1 0 0,0 1-1 0 0,1 0 0 0 0,-1-1 0 0 0,1 1 0 0 0,0 0 0 0 0,0-1 1 0 0,0 1-1 0 0,0 0 0 0 0,0-1 0 0 0,1 1 0 0 0,-1-1 1 0 0,1 1-1 0 0,0 0 0 0 0,-1-1 0 0 0,1 1 0 0 0,0-1 1 0 0,1 0-1 0 0,-1 1 0 0 0,0-1 0 0 0,1 0 0 0 0,-1 0 0 0 0,1 1 1 0 0,0-1-1 0 0,0-1 0 0 0,-1 1 0 0 0,1 0 0 0 0,1 0 1 0 0,-1-1-1 0 0,0 1 0 0 0,0-1 0 0 0,1 0 0 0 0,-1 1 0 0 0,0-1 1 0 0,1 0-1 0 0,4 1 0 0 0,-1-1-37 0 0,1 0 0 0 0,0 0 0 0 0,-1-1-1 0 0,1 0 1 0 0,0 0 0 0 0,0-1 0 0 0,-1 0 0 0 0,1 0 0 0 0,0 0-1 0 0,-1-1 1 0 0,0 0 0 0 0,1 0 0 0 0,-1-1 0 0 0,0 0 0 0 0,0 0-1 0 0,0 0 1 0 0,0-1 0 0 0,-1 1 0 0 0,7-7 0 0 0,21-21 441 0 0,-31 29-270 0 0,-1 0 1 0 0,1 0-1 0 0,0 0 1 0 0,-1-1-1 0 0,0 1 0 0 0,1-1 1 0 0,-1 1-1 0 0,0-1 1 0 0,0 1-1 0 0,0-1 1 0 0,0 1-1 0 0,-1-1 0 0 0,1-3 1 0 0,-1 4 133 0 0,0 0-149 0 0,0 0 0 0 0,0 0 0 0 0,0 0 1 0 0,-1 0-1 0 0,1 1 0 0 0,-1-1 0 0 0,1 0 0 0 0,-1 0 0 0 0,0 0 1 0 0,1 0-1 0 0,-3-2 0 0 0,-1 1-70 0 0,0 0 1 0 0,0 0-1 0 0,-1 0 1 0 0,1 1-1 0 0,-1 0 0 0 0,1 0 1 0 0,-1 0-1 0 0,0 1 1 0 0,0 0-1 0 0,0 0 0 0 0,-7-1 1 0 0,9 2-32 0 0,-1 0-12 0 0,-11 0-8 0 0,11 0-10 0 0,0 0 2 0 0,2 0 5 0 0,-1 0 0 0 0,0 0 0 0 0,0 0 1 0 0,0 0-1 0 0,0 1 0 0 0,0-1 0 0 0,0 1 1 0 0,0 0-1 0 0,0 0 0 0 0,1 0 0 0 0,-1 0 1 0 0,0 1-1 0 0,1-1 0 0 0,-1 1 0 0 0,1-1 1 0 0,-1 1-1 0 0,1 0 0 0 0,0 0 0 0 0,0 0 0 0 0,0 0 1 0 0,0 1-1 0 0,0-1 0 0 0,0 0 0 0 0,1 1 1 0 0,-1-1-1 0 0,1 1 0 0 0,0 0 0 0 0,-2 3 1 0 0,3-3-45 0 0,0 0 1 0 0,0-1 0 0 0,0 1-1 0 0,1 0 1 0 0,-1-1-1 0 0,1 1 1 0 0,0 0 0 0 0,-1-1-1 0 0,1 1 1 0 0,0-1 0 0 0,1 1-1 0 0,-1-1 1 0 0,0 0-1 0 0,1 0 1 0 0,-1 1 0 0 0,1-1-1 0 0,0 0 1 0 0,0 0 0 0 0,3 2-1 0 0,-2-1 43 0 0,0-1 0 0 0,0 0 0 0 0,0 0 0 0 0,0 0 0 0 0,0 0 0 0 0,1-1 0 0 0,-1 1 0 0 0,1-1 0 0 0,-1 0 0 0 0,1 0 0 0 0,0 0 0 0 0,0 0 0 0 0,-1-1 0 0 0,1 0 0 0 0,0 1 0 0 0,0-1 0 0 0,-1-1 0 0 0,1 1 0 0 0,0 0 0 0 0,0-1 0 0 0,-1 0 0 0 0,1 0 0 0 0,0 0 0 0 0,-1 0 0 0 0,1-1 0 0 0,-1 1 0 0 0,0-1 0 0 0,1 0 0 0 0,-1 0 0 0 0,0 0 0 0 0,0-1 0 0 0,0 1 0 0 0,-1-1 0 0 0,1 1 0 0 0,0-1 0 0 0,-1 0 0 0 0,0 0 0 0 0,1 0 0 0 0,-1 0 0 0 0,2-5 0 0 0,-4 7 258 0 0,4-12 634 0 0,-5 11-828 0 0,1 0-1 0 0,-1 0 1 0 0,0 1-1 0 0,1-1 1 0 0,-1 0-1 0 0,0 0 1 0 0,0 1-1 0 0,0-1 1 0 0,-1 1-1 0 0,1-1 1 0 0,0 1-1 0 0,-1 0 1 0 0,1-1-1 0 0,-1 1 1 0 0,1 0-1 0 0,-1 0 1 0 0,1 0-1 0 0,-4-2 1 0 0,2 2-25 0 0,-1-1 0 0 0,0 1 0 0 0,0 0 0 0 0,0 0 0 0 0,0 0 0 0 0,0 1 0 0 0,0-1 0 0 0,0 1 0 0 0,0 0 0 0 0,0 0 0 0 0,0 0 0 0 0,0 1 0 0 0,0-1 0 0 0,-7 3 0 0 0,3-1-38 0 0,0 0 0 0 0,0 0-1 0 0,0 1 1 0 0,-13 7-1 0 0,19-9 9 0 0,0 1 0 0 0,0-1-1 0 0,0 1 1 0 0,0 0 0 0 0,0 0-1 0 0,1 0 1 0 0,-1 0 0 0 0,1 0-1 0 0,-3 4 1 0 0,1-1-17 0 0,2-3-7 0 0,0 0 0 0 0,0 1 0 0 0,0-1 0 0 0,1 0 0 0 0,-1 0 0 0 0,0 0 0 0 0,1 1 0 0 0,0-1 0 0 0,0 0 0 0 0,0 1 0 0 0,0-1 0 0 0,0 0-1 0 0,0 0 1 0 0,0 1 0 0 0,1-1 0 0 0,-1 0 0 0 0,1 0 0 0 0,-1 1 0 0 0,1-1 0 0 0,0 0 0 0 0,0 0 0 0 0,0 0 0 0 0,0 0 0 0 0,1 0 0 0 0,-1 0 0 0 0,0 0 0 0 0,1-1 0 0 0,-1 1 0 0 0,1 0 0 0 0,0-1 0 0 0,2 3 0 0 0,2 1-143 0 0,0 0 0 0 0,0-1 0 0 0,0 0 0 0 0,0 1 0 0 0,1-2 0 0 0,0 1 0 0 0,11 4 0 0 0,-13-7 114 0 0,1 1 0 0 0,-1-1 0 0 0,0 0 0 0 0,1 0 0 0 0,-1-1 0 0 0,1 0 0 0 0,-1 0 0 0 0,0 0 0 0 0,1 0 0 0 0,-1-1 1 0 0,11-2-1 0 0,-13 1 97 0 0,1 1 1 0 0,0-1 0 0 0,-1 0-1 0 0,1 0 1 0 0,-1 0 0 0 0,0 0-1 0 0,1 0 1 0 0,-1-1 0 0 0,0 0-1 0 0,-1 1 1 0 0,1-1-1 0 0,0 0 1 0 0,-1-1 0 0 0,0 1-1 0 0,4-6 1 0 0,-5 7 45 0 0,0-1-1 0 0,-1 1 1 0 0,1-1-1 0 0,0 1 0 0 0,-1-1 1 0 0,0 0-1 0 0,1 1 1 0 0,-1-1-1 0 0,0 1 1 0 0,0-1-1 0 0,0 0 1 0 0,-1 1-1 0 0,1-1 1 0 0,-1 1-1 0 0,0-1 1 0 0,1 1-1 0 0,-1-1 0 0 0,0 1 1 0 0,0-1-1 0 0,0 1 1 0 0,-3-3-1 0 0,3 4-69 0 0,0 0 0 0 0,0-1-1 0 0,0 1 1 0 0,0 0 0 0 0,-1 0 0 0 0,1 0-1 0 0,0 1 1 0 0,-1-1 0 0 0,1 0 0 0 0,0 0-1 0 0,-1 1 1 0 0,1-1 0 0 0,-1 1 0 0 0,1-1-1 0 0,-1 1 1 0 0,0 0 0 0 0,1 0-1 0 0,-1 0 1 0 0,-1 0 0 0 0,-28 0-14 0 0,29 0 7 0 0,-1 0-124 0 0,0 0 1 0 0,0 1 0 0 0,-1-1 0 0 0,1 1-1 0 0,0-1 1 0 0,0 1 0 0 0,0 0-1 0 0,0 0 1 0 0,0 0 0 0 0,1 0 0 0 0,-1 1-1 0 0,0-1 1 0 0,0 1 0 0 0,1 0-1 0 0,-1 0 1 0 0,1 0 0 0 0,0 0 0 0 0,-1 0-1 0 0,1 0 1 0 0,-2 3 0 0 0,7 11-3486 0 0</inkml:trace>
</inkml:ink>
</file>

<file path=ppt/ink/ink5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3:54.5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969 10 1576 0 0,'20'-10'12730'0'0,"-36"22"-12454"0"0,-2 0-1 0 0,1-2 1 0 0,-1 0-1 0 0,-1-1 1 0 0,-37 13-1 0 0,13-5-34 0 0,-409 193 1192 0 0,126-55-1757 0 0,303-146-2027 0 0</inkml:trace>
</inkml:ink>
</file>

<file path=ppt/ink/ink5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3:54.9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28 1444 0 0,'-16'-14'12459'0'0,"17"13"-12366"0"0,1 0-1 0 0,-1-1 0 0 0,1 1 0 0 0,0 0 1 0 0,-1 0-1 0 0,1 0 0 0 0,0 0 0 0 0,0 0 1 0 0,0 0-1 0 0,0 1 0 0 0,0-1 0 0 0,0 1 1 0 0,0-1-1 0 0,0 1 0 0 0,0 0 0 0 0,0-1 1 0 0,0 1-1 0 0,4 1 0 0 0,43-1 455 0 0,-45 0-543 0 0,118 2 412 0 0,122 8-311 0 0,-206-6-73 0 0,-35-3 16 0 0,2 3 114 0 0,-5-4-144 0 0,1 0-1 0 0,-1 0 0 0 0,1 1 1 0 0,-1-1-1 0 0,1 0 0 0 0,-1 0 1 0 0,1 0-1 0 0,-1 1 0 0 0,0-1 1 0 0,1 0-1 0 0,-1 1 0 0 0,0-1 1 0 0,1 0-1 0 0,-1 1 0 0 0,0-1 1 0 0,1 0-1 0 0,-1 1 0 0 0,0-1 1 0 0,1 1-1 0 0,-1-1 0 0 0,0 1 1 0 0,0-1-1 0 0,0 1 0 0 0,0-1 1 0 0,1 0-1 0 0,-1 1 0 0 0,0-1 1 0 0,0 1-1 0 0,0-1 0 0 0,0 1 1 0 0,0-1-1 0 0,0 1 0 0 0,0-1 1 0 0,0 1-1 0 0,0-1 0 0 0,-1 2 1 0 0,-4 14 256 0 0,-1 1 0 0 0,-1 0 0 0 0,-1-1 0 0 0,-10 17 0 0 0,-9 19-110 0 0,-54 112-2037 0 0,15-33-7365 0 0,52-100 3607 0 0</inkml:trace>
</inkml:ink>
</file>

<file path=ppt/ink/ink5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3:55.9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16 273 684 0 0,'-2'-5'1182'0'0,"1"0"-1"0"0,-1 0 1 0 0,1 0-1 0 0,0 0 1 0 0,1 0-1 0 0,-1-1 1 0 0,1 1-1 0 0,0 0 1 0 0,0 0-1 0 0,1-1 1 0 0,2-9 0 0 0,-1 8-736 0 0,0 1 1 0 0,1-1 0 0 0,0 1 0 0 0,0-1 0 0 0,0 1 0 0 0,1 0 0 0 0,0 0 0 0 0,5-6 0 0 0,-2 4-501 0 0,-1 1 1 0 0,2 0-1 0 0,-1 1 0 0 0,1-1 1 0 0,0 1-1 0 0,0 1 1 0 0,1 0-1 0 0,-1 0 1 0 0,1 0-1 0 0,0 1 0 0 0,1 1 1 0 0,12-5-1 0 0,-18 8 29 0 0,0-1 0 0 0,-1 1 0 0 0,1-1 0 0 0,-1 1 0 0 0,1 0 0 0 0,0 0 0 0 0,-1 1 0 0 0,1-1 0 0 0,-1 1 0 0 0,1-1 0 0 0,-1 1 0 0 0,1 0 0 0 0,-1 1 0 0 0,1-1 0 0 0,-1 1 0 0 0,0-1 0 0 0,0 1 0 0 0,0 0 0 0 0,0 0 0 0 0,0 0 0 0 0,0 1 0 0 0,0-1 0 0 0,-1 1 0 0 0,1-1 0 0 0,-1 1 0 0 0,0 0 0 0 0,0 0 0 0 0,3 6 0 0 0,-1-2 12 0 0,0 1 1 0 0,-1-1 0 0 0,0 1 0 0 0,0 0-1 0 0,-1 0 1 0 0,0 0 0 0 0,-1 0 0 0 0,1 0-1 0 0,-2 0 1 0 0,1 1 0 0 0,-1 9 0 0 0,-3 0 64 0 0,0 1 0 0 0,-1-1 0 0 0,-1 0 0 0 0,-1 0 1 0 0,0-1-1 0 0,-1 1 0 0 0,-1-1 0 0 0,-1-1 0 0 0,-14 21 1 0 0,-4 2 732 0 0,-2-2 0 0 0,-50 52 0 0 0,70-80-499 0 0,5-4-52 0 0,0-1-1 0 0,0 0 1 0 0,0 1 0 0 0,-1-2-1 0 0,1 1 1 0 0,-1 0 0 0 0,0-1 0 0 0,0 0-1 0 0,-10 4 1 0 0,13-6-49 0 0,-2-12-23 0 0,4 10-162 0 0,-1 0 0 0 0,1 0-1 0 0,0 0 1 0 0,-1 0 0 0 0,1 1-1 0 0,0-1 1 0 0,-1 0 0 0 0,1 0 0 0 0,0 0-1 0 0,0 0 1 0 0,0 0 0 0 0,0 0-1 0 0,0 0 1 0 0,0 0 0 0 0,0 1 0 0 0,0-1-1 0 0,0 0 1 0 0,0 0 0 0 0,1-2-1 0 0,6-17-130 0 0,1 0 0 0 0,1 1-1 0 0,1 0 1 0 0,1 1-1 0 0,25-34 1 0 0,76-79-444 0 0,-106 123 560 0 0,152-145-240 0 0,-73 74 850 0 0,-7 7 385 0 0,-76 71-885 0 0,-16 22 154 0 0,-9 3-162 0 0,0 0-1 0 0,2 2 1 0 0,1 0-1 0 0,-26 45 0 0 0,39-59-58 0 0,1 1-1 0 0,0 0 1 0 0,0 0-1 0 0,1 1 1 0 0,1 0-1 0 0,0-1 1 0 0,1 1 0 0 0,1 1-1 0 0,0-1 1 0 0,1 0-1 0 0,0 0 1 0 0,1 1-1 0 0,3 14 1 0 0,-1-18-446 0 0,1 0 0 0 0,0-1-1 0 0,1 1 1 0 0,0-1 0 0 0,1 0 0 0 0,0 0 0 0 0,0-1 0 0 0,1 1 0 0 0,1-1-1 0 0,-1 0 1 0 0,2-1 0 0 0,-1 0 0 0 0,1 0 0 0 0,0-1 0 0 0,9 7-1 0 0,-5-5-352 0 0,0-1 0 0 0,0 0 0 0 0,0-1-1 0 0,1 0 1 0 0,0-1 0 0 0,1-1-1 0 0,-1 0 1 0 0,1 0 0 0 0,0-2-1 0 0,0 0 1 0 0,15 2 0 0 0,-9-4-5140 0 0</inkml:trace>
</inkml:ink>
</file>

<file path=ppt/ink/ink5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3:56.3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23 1132 0 0,'-12'0'19356'0'0,"39"-7"-19587"0"0,1 1-1 0 0,-1 2 1 0 0,46-2 0 0 0,88 9-8044 0 0,-130-2 3407 0 0</inkml:trace>
</inkml:ink>
</file>

<file path=ppt/ink/ink5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3:56.8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228 101 2628 0 0,'2'-5'6291'0'0,"2"-19"1854"0"0,-4 23-8040 0 0,1 1 1 0 0,-1-1-1 0 0,0 1 0 0 0,0 0 1 0 0,0-1-1 0 0,0 1 0 0 0,0-1 0 0 0,0 1 1 0 0,1-1-1 0 0,-1 1 0 0 0,0-1 0 0 0,0 1 1 0 0,-1-1-1 0 0,1 1 0 0 0,0-1 0 0 0,0 1 1 0 0,0-1-1 0 0,0 1 0 0 0,0 0 1 0 0,0-1-1 0 0,-1 1 0 0 0,1-1 0 0 0,0 1 1 0 0,0-1-1 0 0,-1 1 0 0 0,1 0 0 0 0,0-1 1 0 0,0 1-1 0 0,-1 0 0 0 0,1-1 0 0 0,0 1 1 0 0,-1 0-1 0 0,1-1 0 0 0,-1 1 0 0 0,-12 14 435 0 0,6-6-585 0 0,-17 23 129 0 0,-78 104-32 0 0,87-113-16 0 0,1 0 1 0 0,1 2-1 0 0,2-1 1 0 0,-12 34-1 0 0,21-53-15 0 0,1 0 0 0 0,-1 1-1 0 0,2-1 1 0 0,-1 0 0 0 0,0 1-1 0 0,1-1 1 0 0,0 1 0 0 0,0-1 0 0 0,0 1-1 0 0,0-1 1 0 0,1 1 0 0 0,0-1-1 0 0,-1 1 1 0 0,2-1 0 0 0,-1 1-1 0 0,1-1 1 0 0,-1 0 0 0 0,1 0-1 0 0,3 4 1 0 0,-2-3-12 0 0,1 0 1 0 0,0-1-1 0 0,0 1 0 0 0,1-1 0 0 0,-1 0 1 0 0,1-1-1 0 0,0 1 0 0 0,0-1 0 0 0,0 0 1 0 0,1 0-1 0 0,-1 0 0 0 0,1-1 0 0 0,10 4 1 0 0,46 11-193 0 0,1-2 1 0 0,107 10 0 0 0,-167-25 493 0 0,21 0 383 0 0,-21-1-336 0 0,-1 0-260 0 0,0 0 0 0 0,0 1 0 0 0,0-1 0 0 0,0-1 0 0 0,0 1 0 0 0,0 0 0 0 0,0 0 0 0 0,0-1-1 0 0,-1 1 1 0 0,3-2 0 0 0,-2-3 95 0 0,0 0 0 0 0,0-1 0 0 0,0 1-1 0 0,-1 0 1 0 0,1-1 0 0 0,-2 1 0 0 0,1 0-1 0 0,-1-1 1 0 0,0 1 0 0 0,0-1 0 0 0,-1 1-1 0 0,1-1 1 0 0,-5-12 0 0 0,-3-13 229 0 0,-19-46 0 0 0,12 38-238 0 0,-86-227 118 0 0,94 253-325 0 0,3 7-1174 0 0,1-1 1 0 0,0 0-1 0 0,-5-16 0 0 0</inkml:trace>
</inkml:ink>
</file>

<file path=ppt/ink/ink5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3:57.5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71 3792 0 0,'0'0'2794'0'0,"-13"-33"8324"0"0,13 31-11040 0 0,0 1 1 0 0,0-1-1 0 0,0 1 0 0 0,0-1 1 0 0,1 0-1 0 0,-1 1 1 0 0,0-1-1 0 0,1 1 1 0 0,-1 0-1 0 0,1-1 1 0 0,0 1-1 0 0,0-1 1 0 0,-1 1-1 0 0,1 0 1 0 0,0 0-1 0 0,0-1 0 0 0,0 1 1 0 0,0 0-1 0 0,0 0 1 0 0,0 0-1 0 0,1 0 1 0 0,-1 0-1 0 0,0 0 1 0 0,1 0-1 0 0,-1 1 1 0 0,0-1-1 0 0,1 0 1 0 0,-1 1-1 0 0,1-1 0 0 0,-1 1 1 0 0,1 0-1 0 0,-1-1 1 0 0,1 1-1 0 0,2 0 1 0 0,-1 0-127 0 0,-1 0 1 0 0,1 0-1 0 0,0 0 0 0 0,-1 0 1 0 0,1 1-1 0 0,0-1 1 0 0,-1 1-1 0 0,1 0 1 0 0,0-1-1 0 0,-1 1 0 0 0,1 1 1 0 0,-1-1-1 0 0,0 0 1 0 0,1 0-1 0 0,-1 1 0 0 0,0 0 1 0 0,0-1-1 0 0,0 1 1 0 0,0 0-1 0 0,3 3 0 0 0,1 5-70 0 0,0 0 0 0 0,-1 0-1 0 0,0 0 1 0 0,0 1-1 0 0,-1-1 1 0 0,-1 1 0 0 0,0 0-1 0 0,0 0 1 0 0,-1 0-1 0 0,-1 1 1 0 0,0-1 0 0 0,0 0-1 0 0,-1 15 1 0 0,-2-3 276 0 0,-1 1 1 0 0,0 0 0 0 0,-2-1-1 0 0,0 0 1 0 0,-12 30-1 0 0,6-30 474 0 0,0-1-1 0 0,-1 0 1 0 0,-29 37 0 0 0,26-37 571 0 0,7-15-674 0 0,6-12-99 0 0,3-12-218 0 0,16-17-262 0 0,1 1 0 0 0,1 1 0 0 0,2 0 0 0 0,1 2 0 0 0,35-38 0 0 0,-10 12 246 0 0,91-105 2347 0 0,-106 126-2243 0 0,-31 34-298 0 0,3-8-538 0 0,-18 19 530 0 0,1 0-1 0 0,1 2 1 0 0,0-1-1 0 0,1 1 0 0 0,0 1 1 0 0,0 0-1 0 0,2 1 1 0 0,0 0-1 0 0,0 0 1 0 0,1 1-1 0 0,1 0 0 0 0,0 0 1 0 0,2 1-1 0 0,-1 0 1 0 0,2 0-1 0 0,0 0 1 0 0,1 0-1 0 0,1 1 0 0 0,0-1 1 0 0,1 1-1 0 0,1 0 1 0 0,4 33-1 0 0,-1-37 20 0 0,1 0-1 0 0,0-1 1 0 0,1 1-1 0 0,1-1 1 0 0,0 0 0 0 0,0 0-1 0 0,1 0 1 0 0,1-1-1 0 0,0 0 1 0 0,0-1 0 0 0,1 0-1 0 0,1 0 1 0 0,11 10-1 0 0,-11-12-611 0 0,1 0 0 0 0,0 0-1 0 0,0-1 1 0 0,1-1 0 0 0,21 9-1 0 0,-23-11-746 0 0,-1-1 0 0 0,1-1 0 0 0,-1 1 0 0 0,1-2 1 0 0,0 1-1 0 0,0-2 0 0 0,-1 1 0 0 0,13-2 0 0 0,-1-2-6416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2:58.6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192 169 908 0 0,'-1'-31'6600'0'0,"1"18"-4572"0"0,-1-1 1 0 0,2 0-1 0 0,4-24 372 0 0,-11 10 1855 0 0,-3 34-4053 0 0,0 0 1 0 0,0 1 0 0 0,1 0-1 0 0,0 0 1 0 0,0 1-1 0 0,1 0 1 0 0,0 0-1 0 0,-11 18 1 0 0,2 2 329 0 0,-25 53 0 0 0,31-57-398 0 0,1 1 1 0 0,1 0-1 0 0,2 0 0 0 0,0 1 0 0 0,2 0 0 0 0,0 0 0 0 0,2 0 0 0 0,1 0 0 0 0,2 1 0 0 0,0-1 0 0 0,6 33 0 0 0,-4-43-107 0 0,1 0-1 0 0,1 0 1 0 0,0 0 0 0 0,1-1 0 0 0,1 0 0 0 0,0 0 0 0 0,1 0 0 0 0,12 16 0 0 0,-12-20-66 0 0,1-1 1 0 0,0 0-1 0 0,0-1 1 0 0,1 0 0 0 0,0-1-1 0 0,1 0 1 0 0,0 0-1 0 0,0-1 1 0 0,0-1 0 0 0,1 1-1 0 0,16 5 1 0 0,-19-9-49 0 0,0-1 1 0 0,0 1-1 0 0,-1-1 1 0 0,1-1 0 0 0,1 0-1 0 0,-1 0 1 0 0,0 0-1 0 0,0-1 1 0 0,0-1-1 0 0,0 0 1 0 0,0 0-1 0 0,0 0 1 0 0,0-1-1 0 0,0-1 1 0 0,0 0-1 0 0,-1 0 1 0 0,1 0-1 0 0,-1-1 1 0 0,0 0-1 0 0,0-1 1 0 0,7-5-1 0 0,-3 1-51 0 0,-1 0 0 0 0,-1-1-1 0 0,0 0 1 0 0,0-1 0 0 0,-1 0-1 0 0,0 0 1 0 0,-1-1 0 0 0,0 0-1 0 0,-1 0 1 0 0,0-1 0 0 0,-1 0-1 0 0,8-23 1 0 0,-8 16 222 0 0,0-1 0 0 0,-1 0-1 0 0,-2 0 1 0 0,0 0 0 0 0,-1-1 0 0 0,-1 1 0 0 0,-1-1-1 0 0,0 1 1 0 0,-2 0 0 0 0,-1-1 0 0 0,-1 1 0 0 0,0 0-1 0 0,-2 1 1 0 0,0-1 0 0 0,-1 1 0 0 0,-1 0 0 0 0,-1 1-1 0 0,-1-1 1 0 0,-1 2 0 0 0,0 0 0 0 0,-1 0 0 0 0,-1 1 0 0 0,-1 0-1 0 0,0 2 1 0 0,-2-1 0 0 0,-32-25 0 0 0,32 30-229 0 0,0 0 0 0 0,-1 0 0 0 0,-1 2 0 0 0,1 0 0 0 0,-34-11 0 0 0,49 20-152 0 0,-1-1-1 0 0,1 1 0 0 0,-1-1 0 0 0,1 1 1 0 0,-1 0-1 0 0,1 0 0 0 0,-1 0 0 0 0,1 0 1 0 0,-1 1-1 0 0,1-1 0 0 0,-1 1 0 0 0,1-1 0 0 0,-1 1 1 0 0,-3 2-1 0 0</inkml:trace>
</inkml:ink>
</file>

<file path=ppt/ink/ink5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4:00.0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61 16 0 0,'0'0'2262'0'0,"9"-36"3951"0"0,-4 11-3185 0 0,-3 28-2567 0 0,-3 16-1132 0 0,-8 90-6762 0 0</inkml:trace>
</inkml:ink>
</file>

<file path=ppt/ink/ink5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4:00.4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1 700 0 0,'0'0'4104'0'0,"-3"10"-2529"0"0,2 8-1102 0 0,1 17-3932 0 0</inkml:trace>
</inkml:ink>
</file>

<file path=ppt/ink/ink5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4:00.8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0 432 0 0,'0'0'1512'0'0,"-5"34"3432"0"0,3-22-5725 0 0,1 0 0 0 0,0 0 0 0 0,0 0 0 0 0,1 0 0 0 0,3 22 0 0 0,0 12 607 0 0,-3-43 766 0 0,-2 28 4911 0 0,-8-2-3055 0 0,0 5-2581 0 0,7-10-5606 0 0,3-15 3444 0 0</inkml:trace>
</inkml:ink>
</file>

<file path=ppt/ink/ink5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4:01.1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35 508 0 0,'0'0'1764'0'0,"-18"-35"12141"0"0,35 61-12937 0 0,24 50-1 0 0,8 14-1023 0 0,-19-41 1127 0 0,-30-49-1048 0 0,1 0-1 0 0,-1 1 1 0 0,1-1-1 0 0,-1 1 1 0 0,1-1-1 0 0,-1 0 1 0 0,1 0-1 0 0,-1 1 1 0 0,1-1-1 0 0,-1 0 1 0 0,1 0-1 0 0,-1 1 1 0 0,1-1-1 0 0,0 0 1 0 0,-1 0-1 0 0,1 0 1 0 0,-1 0-1 0 0,1 0 1 0 0,0 0-1 0 0,-1 0 1 0 0,1 0-1 0 0,-1 0 1 0 0,1 0-1 0 0,0-1 1 0 0,-1 1-1 0 0,1 0 1 0 0,-1 0-1 0 0,1 0 1 0 0,-1-1-1 0 0,1 1 1 0 0,-1 0-1 0 0,1-1 1 0 0,0 0-1 0 0,19-12 162 0 0,8-13-654 0 0,-2-1 1 0 0,-1-1-1 0 0,29-41 1 0 0,-18 22-5613 0 0</inkml:trace>
</inkml:ink>
</file>

<file path=ppt/ink/ink5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4:28.76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0"/>
      <inkml:brushProperty name="anchorY" value="0"/>
      <inkml:brushProperty name="scaleFactor" value="0.5"/>
    </inkml:brush>
  </inkml:definitions>
  <inkml:trace contextRef="#ctx0" brushRef="#br0">1 7 188 0 0,'0'0'3762'0'0,"3"0"-3490"0"0,0 0-23 0 0,0-1-19 0 0,0 1-27 0 0,-1 0 1 0 0,-1 0-36 0 0,-1-1 9 0 0,1 1-29 0 0,1 0 8 0 0,1 0-9 0 0,5-1 4296 0 0,-6 0-4438 0 0,0 0 111 0 0,1 1-114 0 0,-1-1 89 0 0,-1 1-120 0 0,0-1 118 0 0,0 1-135 0 0,-1 0 156 0 0,-1 0 173 0 0,4 1-297 0 0,0-1-74 0 0,0 0 137 0 0,-1 1-71 0 0,0-1 64 0 0,-1 0 1082 0 0</inkml:trace>
</inkml:ink>
</file>

<file path=ppt/ink/ink5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4:28.94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079.3606"/>
      <inkml:brushProperty name="anchorY" value="-1014.84125"/>
      <inkml:brushProperty name="scaleFactor" value="0.5"/>
    </inkml:brush>
  </inkml:definitions>
  <inkml:trace contextRef="#ctx0" brushRef="#br0">5 1 556 0 0,'0'0'3630'0'0,"-1"1"-4701"0"0,-1 1 26 0 0,1-1 504 0 0</inkml:trace>
</inkml:ink>
</file>

<file path=ppt/ink/ink5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4:29.46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7.3195"/>
      <inkml:brushProperty name="anchorY" value="-4.27687"/>
      <inkml:brushProperty name="scaleFactor" value="0.5"/>
    </inkml:brush>
  </inkml:definitions>
  <inkml:trace contextRef="#ctx0" brushRef="#br0">11 6 1132 0 0,'0'0'9640'0'0,"-2"-1"-9241"0"0,0-1-161 0 0,0 1 111 0 0,0 1-141 0 0,1-1 34 0 0,0 0 369 0 0,2 3-521 0 0,1 0 58 0 0,-1 0-86 0 0,3 1 57 0 0,-1-1-118 0 0,0 2 131 0 0,1-1-93 0 0,0 1 131 0 0,0-1-27 0 0,1 2 2 0 0,0-1-42 0 0,1 1 16 0 0,1 1-45 0 0,-1-1 30 0 0,2 1-62 0 0,-1-2 41 0 0,1 3-71 0 0,1-1 67 0 0,0 1-59 0 0,0-1 41 0 0,0 1-59 0 0,1 0 49 0 0,-1-1-44 0 0,0 0 32 0 0,-1-1-75 0 0,1 1 82 0 0,-2-1-69 0 0,2 0 54 0 0,-2 0-39 0 0,1 0 39 0 0,1 1-53 0 0,-3-1 40 0 0,2 1-28 0 0,-2-1 36 0 0,1 0-52 0 0,-1 0 49 0 0,0 0-39 0 0,0 0 30 0 0,0 0-41 0 0,-1-1 49 0 0,1 0-44 0 0,-2-1 38 0 0,1 1-30 0 0,-1-1 32 0 0,1 1-38 0 0,-2-1 31 0 0,0 0-33 0 0,0 0 51 0 0,0-1-38 0 0,-1 0 36 0 0,0-1-25 0 0,1 1 22 0 0,-1 0-38 0 0,0-1 57 0 0,-1 0-55 0 0,0-1 41 0 0,1 2-36 0 0,0 0 38 0 0,-1-1-48 0 0,1 0 14 0 0,-1 0-56 0 0,-1-1 14 0 0,0 1-91 0 0,2 0-1065 0 0,-1 0 580 0 0,1 0-78 0 0</inkml:trace>
</inkml:ink>
</file>

<file path=ppt/ink/ink5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4:31.08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085.05176"/>
      <inkml:brushProperty name="anchorY" value="-5522.04932"/>
      <inkml:brushProperty name="scaleFactor" value="0.5"/>
    </inkml:brush>
  </inkml:definitions>
  <inkml:trace contextRef="#ctx0" brushRef="#br0">3 0 380 0 0,'-1'3'2516'0'0,"1"0"-784"0"0,0 3-195 0 0,-1-1-297 0 0,1 3-89 0 0,0-2-201 0 0,0 2-42 0 0,0-2-52 0 0,0 2-6 0 0,0-2-103 0 0,0 1 55 0 0,1-1-204 0 0,-1 2 19 0 0,1-2-137 0 0,0 1-69 0 0,1 0-101 0 0,0 1 42 0 0,-1-2-84 0 0,1 2-21 0 0,0 1-77 0 0,0-2 27 0 0,1 2-66 0 0,-1 0-21 0 0,1 0-20 0 0,0 0-17 0 0,0 0-8 0 0,0 1-18 0 0,0-1-6 0 0,0 0-18 0 0,-1 0 18 0 0,1 0-12 0 0,0 1-20 0 0,-1-1 16 0 0,1 1-30 0 0,-1-1-15 0 0,0-1-38 0 0,0 1-11 0 0,0 0-52 0 0,-1-2-11 0 0,1 2 37 0 0,0-3-47 0 0,0 3-93 0 0,-1-2-113 0 0,1 0-51 0 0,-1 0-50 0 0,1 0-38 0 0,-1-1-18 0 0,0 0 61 0 0,-1-1-142 0 0,1 1-213 0 0,0-1-132 0 0,1 1 116 0 0,-1-2-335 0 0,1 1 197 0 0,-1-1-406 0 0,0-1 241 0 0,1 1-1172 0 0,-1 0 180 0 0</inkml:trace>
</inkml:ink>
</file>

<file path=ppt/ink/ink5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4:31.37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185.11084"/>
      <inkml:brushProperty name="anchorY" value="-6950.15967"/>
      <inkml:brushProperty name="scaleFactor" value="0.5"/>
    </inkml:brush>
  </inkml:definitions>
  <inkml:trace contextRef="#ctx0" brushRef="#br0">0 1 1744 0 0,'0'0'0'0'0,"0"2"1588"0"0,0 1-345 0 0,0-1 66 0 0,0 3-260 0 0,1-1 7 0 0,-1-1-49 0 0,1 2-138 0 0,0-1-12 0 0,-1-1-118 0 0,1 1-12 0 0,0 0-155 0 0,0 0 33 0 0,0 0-217 0 0,0-1 94 0 0,-1 0-180 0 0,1 1 56 0 0,0-1-187 0 0,1 1 95 0 0,-1 1-121 0 0,0-1 83 0 0,1 2-140 0 0,0-1 110 0 0,0 2-162 0 0,0 1 116 0 0,0 1-131 0 0,1 0 111 0 0,0 1-133 0 0,0 0 110 0 0,0 1-138 0 0,1 0 147 0 0,0 1-167 0 0,0 1 130 0 0,0-1-162 0 0,0 1 107 0 0,0-1-231 0 0,0 0 65 0 0,0 0-168 0 0,0-1 68 0 0,-1 0-196 0 0,0-1 85 0 0,0-2-136 0 0,-1 0 1 0 0,0-2-62 0 0,0 2-235 0 0,0-1 99 0 0,0 0-288 0 0,-1-1 201 0 0,1 2-482 0 0,-1-2 98 0 0,1 0-1457 0 0,-1 0-135 0 0,-1-2 497 0 0</inkml:trace>
</inkml:ink>
</file>

<file path=ppt/ink/ink5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4:31.65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299.41797"/>
      <inkml:brushProperty name="anchorY" value="-8323.29199"/>
      <inkml:brushProperty name="scaleFactor" value="0.5"/>
    </inkml:brush>
  </inkml:definitions>
  <inkml:trace contextRef="#ctx0" brushRef="#br0">0 0 1576 0 0,'0'0'3219'0'0,"0"3"-1970"0"0,1-1-5 0 0,-1 1-107 0 0,1 1-54 0 0,-1 1-129 0 0,0-1-27 0 0,0 1-68 0 0,0-1-60 0 0,1 1-96 0 0,0-1-92 0 0,0 1-48 0 0,1 0-91 0 0,-1 1-95 0 0,1 1-18 0 0,1 1-57 0 0,-1 0-32 0 0,1 1-94 0 0,1 1 36 0 0,0 1-121 0 0,0 0 74 0 0,0 1-116 0 0,1 0 55 0 0,0 1-211 0 0,0 1-16 0 0,-1 0-156 0 0,2 0 131 0 0,-2 1-279 0 0,1-1 47 0 0,0 1-243 0 0,0-1 245 0 0,-1 1-66 0 0,1-1-63 0 0,-1 0-103 0 0,0 0-92 0 0,0-1-9 0 0,-1 0-99 0 0,0-2-47 0 0,0 1-58 0 0,-1-2-128 0 0,1 1-25 0 0,-2-3-46 0 0,1 1-986 0 0,-1-2 361 0 0,0-2-761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1:38.6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495 179 1696 0 0,'0'0'1722'0'0,"32"-34"5064"0"0,-26 27-6164 0 0,-2 0 1 0 0,1 0 0 0 0,-1-1-1 0 0,5-10 1 0 0,-9 17-167 0 0,-1-10 905 0 0,2 9-1251 0 0,-1 1 0 0 0,0-1 0 0 0,0 0-1 0 0,0 1 1 0 0,0-1 0 0 0,0 1 0 0 0,0-1 0 0 0,-1 1-1 0 0,1-1 1 0 0,-1 1 0 0 0,1-1 0 0 0,-1 1 0 0 0,1-1-1 0 0,-1 1 1 0 0,-1-2 0 0 0,-5-4 14 0 0,-2 1 0 0 0,1 0 0 0 0,0 0 1 0 0,-1 1-1 0 0,0 0 0 0 0,-1 1 0 0 0,1 0 0 0 0,-1 0 0 0 0,1 1 0 0 0,-1 1 1 0 0,0-1-1 0 0,0 1 0 0 0,-1 1 0 0 0,1 0 0 0 0,0 1 0 0 0,-16 0 1 0 0,1 2-78 0 0,0 0 0 0 0,0 1 0 0 0,0 1 0 0 0,1 2 0 0 0,-43 15 0 0 0,52-15-78 0 0,1 1-1 0 0,-1 0 1 0 0,1 1-1 0 0,1 1 0 0 0,-1 0 1 0 0,2 1-1 0 0,-1 1 1 0 0,1 0-1 0 0,-14 17 0 0 0,22-23-25 0 0,0 0 0 0 0,0 0 1 0 0,1 1-1 0 0,-1 0 0 0 0,2 0 0 0 0,-1 0 0 0 0,0 0 0 0 0,1 0 0 0 0,0 0 0 0 0,1 1 0 0 0,-2 7 0 0 0,3-9 0 0 0,0 0 0 0 0,0 0 0 0 0,1 0 0 0 0,-1 0 0 0 0,1 0 0 0 0,0 0 0 0 0,1 0 0 0 0,-1 0 0 0 0,1 0 0 0 0,0 0 0 0 0,0-1 0 0 0,0 1 0 0 0,1-1 0 0 0,-1 0 0 0 0,1 0 0 0 0,5 6 0 0 0,-5-7 26 0 0,0 1 1 0 0,0 0-1 0 0,1-1 0 0 0,-1 1 0 0 0,1-1 1 0 0,0 0-1 0 0,0 0 0 0 0,0-1 0 0 0,0 1 1 0 0,1-1-1 0 0,-1 0 0 0 0,1 0 0 0 0,-1 0 1 0 0,1-1-1 0 0,0 0 0 0 0,0 0 0 0 0,-1 0 1 0 0,1 0-1 0 0,0-1 0 0 0,0 1 0 0 0,0-1 1 0 0,0-1-1 0 0,0 1 0 0 0,5-2 0 0 0,-2 0 155 0 0,0 0 0 0 0,1-1 0 0 0,-1-1-1 0 0,0 1 1 0 0,-1-1 0 0 0,1-1 0 0 0,-1 1-1 0 0,0-1 1 0 0,0-1 0 0 0,0 1 0 0 0,-1-1 0 0 0,12-13-1 0 0,83-107 3457 0 0,-99 124-3549 0 0,13 8-97 0 0,-12-4-18 0 0,0 1 1 0 0,-1 0 0 0 0,1 0-1 0 0,-1 1 1 0 0,1-1-1 0 0,-1 1 1 0 0,0-1 0 0 0,0 1-1 0 0,-1-1 1 0 0,1 1 0 0 0,-1 0-1 0 0,1 5 1 0 0,6 9-368 0 0,1 4-405 0 0,3 2 118 0 0,18 32 0 0 0,-4-22-2216 0 0,-21-30 1813 0 0,-1 0-1 0 0,0 0 1 0 0,1-1 0 0 0,0 1-1 0 0,6 2 1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2:59.4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418 360 1644 0 0,'1'-3'2520'0'0,"21"-63"5364"0"0,25-29-3838 0 0,-44 91-3810 0 0,-1-1 1 0 0,1 0-1 0 0,-1 0 0 0 0,-1-1 1 0 0,1 1-1 0 0,-1 0 0 0 0,0-1 0 0 0,0 1 1 0 0,0 0-1 0 0,-1-1 0 0 0,0 1 1 0 0,0-1-1 0 0,0 1 0 0 0,-1-1 1 0 0,0 1-1 0 0,0-1 0 0 0,0 1 0 0 0,0 0 1 0 0,-1 0-1 0 0,0 0 0 0 0,-5-10 1 0 0,4 10-178 0 0,0 0 1 0 0,-1 0 0 0 0,0 0-1 0 0,0 1 1 0 0,0-1 0 0 0,0 1-1 0 0,-1 0 1 0 0,1 0-1 0 0,-1 1 1 0 0,0-1 0 0 0,0 1-1 0 0,0 0 1 0 0,-1 0 0 0 0,1 1-1 0 0,-1 0 1 0 0,0 0 0 0 0,1 0-1 0 0,-12-2 1 0 0,4 3-43 0 0,0 1 0 0 0,1 0 0 0 0,-1 1 0 0 0,1 0 0 0 0,-1 1 0 0 0,1 0-1 0 0,0 1 1 0 0,0 0 0 0 0,0 1 0 0 0,-22 11 0 0 0,16-7 0 0 0,1 2 0 0 0,0 0-1 0 0,1 1 1 0 0,0 0 0 0 0,0 2 0 0 0,-16 17-1 0 0,21-19-58 0 0,1 1 0 0 0,1 1 0 0 0,0 0 0 0 0,0 0 0 0 0,1 1 0 0 0,1-1 0 0 0,1 2 0 0 0,0-1 0 0 0,0 1 0 0 0,2 0 0 0 0,0 0 0 0 0,-3 19 0 0 0,6-27-83 0 0,0 0 1 0 0,1 1 0 0 0,-1-1-1 0 0,1 0 1 0 0,1 0-1 0 0,0 0 1 0 0,0 0 0 0 0,0 0-1 0 0,1 0 1 0 0,-1 0 0 0 0,2 0-1 0 0,-1 0 1 0 0,1-1-1 0 0,0 1 1 0 0,1-1 0 0 0,-1 0-1 0 0,1 0 1 0 0,0 0 0 0 0,1 0-1 0 0,0-1 1 0 0,-1 0-1 0 0,2 0 1 0 0,-1 0 0 0 0,0 0-1 0 0,1-1 1 0 0,0 0-1 0 0,0 0 1 0 0,11 4 0 0 0,-9-4-60 0 0,-1-1 0 0 0,1-1 0 0 0,0 0 0 0 0,-1 0 1 0 0,1 0-1 0 0,0-1 0 0 0,0 0 0 0 0,0 0 0 0 0,1-1 0 0 0,-1 0 1 0 0,0-1-1 0 0,8-1 0 0 0,-4-1 165 0 0,0 0 0 0 0,-1 0 0 0 0,1-1-1 0 0,-1-1 1 0 0,0 0 0 0 0,0 0 0 0 0,16-11 0 0 0,-14 6 499 0 0,1 0-1 0 0,-1-1 1 0 0,-1-1 0 0 0,0 1-1 0 0,0-2 1 0 0,-1 0-1 0 0,-1 0 1 0 0,0-1 0 0 0,-1 0-1 0 0,0-1 1 0 0,10-26 0 0 0,5-19 1936 0 0,-24 58-2149 0 0,-5 26 70 0 0,2 14-372 0 0,2 0 0 0 0,1 0 1 0 0,2 0-1 0 0,2 0 0 0 0,10 45 0 0 0,-4-21-11 0 0,112 492-140 0 0,-27-148 321 0 0,-93-399-124 0 0,37 224 274 0 0,-34-187-156 0 0,-2 0 0 0 0,-2 0 0 0 0,-7 58-1 0 0,5-93-81 0 0,0 0-1 0 0,-1 1 0 0 0,0-1 1 0 0,-1 0-1 0 0,0 0 0 0 0,0 0 1 0 0,-1 0-1 0 0,0-1 0 0 0,-1 1 1 0 0,0-1-1 0 0,0 0 0 0 0,-9 10 1 0 0,10-14-22 0 0,-1 0 0 0 0,1 0 0 0 0,-1 0 0 0 0,0 0 0 0 0,0-1 0 0 0,0 0 0 0 0,-1 0 0 0 0,1 0 0 0 0,-1-1 0 0 0,1 0 0 0 0,-1 0 0 0 0,0 0 0 0 0,0-1 0 0 0,0 0 0 0 0,0 0 0 0 0,0 0 0 0 0,0-1 0 0 0,0 0 0 0 0,0 0 0 0 0,-8-1 0 0 0,0-1 73 0 0,1-1 0 0 0,0 0 0 0 0,0 0 0 0 0,0-2 0 0 0,1 1 0 0 0,0-2 0 0 0,0 0 0 0 0,0 0 0 0 0,0-1 0 0 0,1 0 0 0 0,0-1 0 0 0,1 0 0 0 0,-1-1 0 0 0,2 0 0 0 0,-1-1 0 0 0,1 0 0 0 0,1 0 0 0 0,0-1 0 0 0,0 0 0 0 0,1-1 0 0 0,-9-20 0 0 0,7 11 0 0 0,0-1 1 0 0,2 0-1 0 0,0 0 1 0 0,2-1-1 0 0,0 0 1 0 0,2 0-1 0 0,0 0 1 0 0,2 0-1 0 0,0 0 0 0 0,2-1 1 0 0,6-38-1 0 0,-1 28-138 0 0,1 2-1 0 0,2-1 1 0 0,2 1-1 0 0,1 0 0 0 0,1 1 1 0 0,1 1-1 0 0,28-42 0 0 0,-18 38 66 0 0,0 1 0 0 0,3 1-1 0 0,0 2 1 0 0,2 1 0 0 0,51-41-1 0 0,-33 35-1124 0 0,1 3-1 0 0,2 1 0 0 0,77-34 0 0 0,-57 35-3558 0 0,0 4-1 0 0,88-21 1 0 0,-110 35-4158 0 0</inkml:trace>
</inkml:ink>
</file>

<file path=ppt/ink/ink5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4:31.84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433.2373"/>
      <inkml:brushProperty name="anchorY" value="-9751.20898"/>
      <inkml:brushProperty name="scaleFactor" value="0.5"/>
    </inkml:brush>
  </inkml:definitions>
  <inkml:trace contextRef="#ctx0" brushRef="#br0">1 1 772 0 0,'0'0'1736'0'0,"0"2"-102"0"0,1 1-289 0 0,0 2-26 0 0,0-1-194 0 0,1 3-38 0 0,-1-2-135 0 0,1 2-38 0 0,-1-1-104 0 0,0 1-119 0 0,0-2-138 0 0,0 1-100 0 0,0-2-5 0 0,0 2-107 0 0,1-1-64 0 0,-1 2-31 0 0,1-1-70 0 0,0 2-168 0 0,1-2-98 0 0,0 3-168 0 0,0 0-112 0 0,1 0-219 0 0,-1-2-309 0 0,1 2 4 0 0,0-1-416 0 0,-1 1 157 0 0,1 1-2106 0 0,0-1-568 0 0,-1-2 1846 0 0</inkml:trace>
</inkml:ink>
</file>

<file path=ppt/ink/ink5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4:32.04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508.69922"/>
      <inkml:brushProperty name="anchorY" value="-10952.76367"/>
      <inkml:brushProperty name="scaleFactor" value="0.5"/>
    </inkml:brush>
  </inkml:definitions>
  <inkml:trace contextRef="#ctx0" brushRef="#br0">0 0 272 0 0,'0'0'2280'0'0,"0"3"-569"0"0,1 0-183 0 0,-1 2-454 0 0,1 0 146 0 0,-1 2-304 0 0,1-1-143 0 0,0 1-115 0 0,-1-2-59 0 0,1 2-24 0 0,0-1-111 0 0,0 2-76 0 0,0-2-200 0 0,0 2 122 0 0,0-1-258 0 0,0 3 144 0 0,0 0-438 0 0,0 1 182 0 0,1 0-362 0 0,0 0-54 0 0,0 1 10 0 0,-1 1-499 0 0,0 0 44 0 0,1 1-369 0 0,-1-1-1553 0 0,1 1-387 0 0,0-3 1098 0 0</inkml:trace>
</inkml:ink>
</file>

<file path=ppt/ink/ink5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4:32.20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0552.45898"/>
      <inkml:brushProperty name="anchorY" value="-12194.05469"/>
      <inkml:brushProperty name="scaleFactor" value="0.5"/>
    </inkml:brush>
  </inkml:definitions>
  <inkml:trace contextRef="#ctx0" brushRef="#br0">15 0 108 0 0,'0'0'2048'0'0,"-1"3"-704"0"0,0 1-196 0 0,0 2-300 0 0,-1 0-182 0 0,0 2-170 0 0,1-1-187 0 0,0 2-93 0 0,0-2-321 0 0,-1 2-218 0 0,1-2-47 0 0,1 2-667 0 0,-1-2-723 0 0,1 1 645 0 0,0-1-1539 0 0</inkml:trace>
</inkml:ink>
</file>

<file path=ppt/ink/ink5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4:32.43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522.69824"/>
      <inkml:brushProperty name="anchorY" value="-11274.89844"/>
      <inkml:brushProperty name="scaleFactor" value="0.5"/>
    </inkml:brush>
  </inkml:definitions>
  <inkml:trace contextRef="#ctx0" brushRef="#br0">2 0 2656 0 0,'0'0'0'0'0,"0"3"2004"0"0,0 0-555 0 0,0 3-191 0 0,0-1-242 0 0,0 3-184 0 0,-1-2-99 0 0,1 3-71 0 0,0-2-107 0 0,-1 2-68 0 0,1-2-139 0 0,1 2-32 0 0,-1 0-73 0 0,2 1-17 0 0,-1 0-76 0 0,1 0-21 0 0,1 0-18 0 0,-1 0-57 0 0,0 0 10 0 0,1 0-36 0 0,-1 0-150 0 0,1-3 148 0 0,-1 2-306 0 0,0-2 196 0 0,1 0-455 0 0,-1 0 219 0 0,0 0-496 0 0,-1-1 38 0 0,1 0-500 0 0,0-1-1863 0 0</inkml:trace>
</inkml:ink>
</file>

<file path=ppt/ink/ink5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4:43.23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0575.06836"/>
      <inkml:brushProperty name="anchorY" value="-12518.65137"/>
      <inkml:brushProperty name="scaleFactor" value="0.5"/>
    </inkml:brush>
  </inkml:definitions>
  <inkml:trace contextRef="#ctx0" brushRef="#br0">1 16 684 0 0,'0'0'4104'0'0,"1"-1"-3868"0"0,0 0-28 0 0,0-1-10 0 0,2-1 1893 0 0,-3 2-1997 0 0,0-1-250 0 0,1 0 330 0 0,-1 1-336 0 0,0 0 305 0 0,0 0-316 0 0,0 0 298 0 0,1 1-197 0 0,-1 0 29 0 0,0 0-12 0 0,0 2-878 0 0,1 0 793 0 0,0 0-1 0 0,-1-1 28 0 0,1 1 16 0 0,0 0 16 0 0,-1 0-11 0 0,1 0 34 0 0,-1 0-6 0 0,1 0 18 0 0,0 1 10 0 0,0-1 12 0 0,-1-1 21 0 0,1 2-32 0 0,0 0 1 0 0,-1-1 28 0 0,1-1-10 0 0,-1 0-1 0 0,0 0 11 0 0,0-1 15 0 0,0 2-22 0 0,0 0 3 0 0,0 0 3 0 0,0 0 8 0 0,0-1 12 0 0,0 0 1 0 0,0-1 20 0 0,0 0-18 0 0,0 0-13 0 0,-1 2-62 0 0,1 0-26 0 0,-1 0-62 0 0,0-1-104 0 0,1 0-159 0 0,-3-4-1590 0 0</inkml:trace>
</inkml:ink>
</file>

<file path=ppt/ink/ink5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4:29.95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383.8949"/>
      <inkml:brushProperty name="anchorY" value="-1259.57983"/>
      <inkml:brushProperty name="scaleFactor" value="0.5"/>
    </inkml:brush>
  </inkml:definitions>
  <inkml:trace contextRef="#ctx0" brushRef="#br0">1 1 712 0 0,'0'0'10328'0'0,"1"2"-10100"0"0,-1 1 12 0 0,1-1-110 0 0,1 1 48 0 0,0 0-110 0 0,1 0 48 0 0,-1 0-61 0 0,3 1 43 0 0,-2-1-51 0 0,3 2 42 0 0,-1 1-36 0 0,1 0 29 0 0,1 2-98 0 0,0 0 94 0 0,1 0-92 0 0,0 0 106 0 0,-1 1-64 0 0,1 1 68 0 0,0-1-84 0 0,0 2 67 0 0,0-1-95 0 0,0 0 82 0 0,-1 0-86 0 0,1 0 94 0 0,-2-1-88 0 0,0 0 101 0 0,0 0-90 0 0,-2-1 93 0 0,0-1-121 0 0,0-1 106 0 0,0 1-75 0 0,-1-1 83 0 0,1 0-66 0 0,0-1 96 0 0,-1 1-88 0 0,0-2 102 0 0,0 2-81 0 0,0-2 63 0 0,-2-1-98 0 0,2 1 66 0 0,-1-1-46 0 0,-1 0 31 0 0,2 0-51 0 0,-1-1 34 0 0,0 0-40 0 0,-1 0 49 0 0,1 0-76 0 0,-1 1 88 0 0,0-1-74 0 0,1 1-29 0 0,0 0-192 0 0,-1-1-72 0 0,1 1-106 0 0,0-1-204 0 0,0-1-47 0 0,-1 0-220 0 0,1 2-166 0 0,0 0-319 0 0</inkml:trace>
</inkml:ink>
</file>

<file path=ppt/ink/ink5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4:30.34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626.77515"/>
      <inkml:brushProperty name="anchorY" value="-2580.35645"/>
      <inkml:brushProperty name="scaleFactor" value="0.5"/>
    </inkml:brush>
  </inkml:definitions>
  <inkml:trace contextRef="#ctx0" brushRef="#br0">0 0 120 0 0,'0'0'3138'0'0,"1"2"-2024"0"0,0 0-234 0 0,0 0-147 0 0,-1-1-4 0 0,2 1-51 0 0,-1 1-45 0 0,0-2-64 0 0,-1 1-84 0 0,3 0 12 0 0,-2 0-87 0 0,1 0-77 0 0,1 0-44 0 0,-1 0-47 0 0,-1 0 66 0 0,2 1-58 0 0,-1 0 47 0 0,0-1-50 0 0,1 2 14 0 0,-1-1-108 0 0,2 1 58 0 0,0 0-56 0 0,0 1 168 0 0,0-1-133 0 0,0 2 37 0 0,0 0-98 0 0,0-1 19 0 0,1 2-63 0 0,0 0 33 0 0,0 1-92 0 0,0 0 67 0 0,0 1-79 0 0,1-1 55 0 0,0 1-41 0 0,0 0 7 0 0,0 1-54 0 0,0-1 52 0 0,0 0-28 0 0,0 0 22 0 0,-1 0-37 0 0,-1-2 43 0 0,1 1-56 0 0,-1 0 73 0 0,0-2-82 0 0,0 2 71 0 0,0-2-59 0 0,0 1 45 0 0,0-1-36 0 0,0 2 48 0 0,-1-2-57 0 0,1 2 46 0 0,-1-2-37 0 0,1 1 43 0 0,-1 0-50 0 0,1 0 57 0 0,-1 0-77 0 0,0 0 83 0 0,0-1-68 0 0,0 1 77 0 0,1-1-64 0 0,-1 0 48 0 0,0-2-51 0 0,0 2 24 0 0,0-1-172 0 0,0 0 2 0 0,0 0-169 0 0,-1-2 10 0 0,1 1-112 0 0,0 0-200 0 0,-1-2 41 0 0,0 2-399 0 0,0-1 96 0 0,0 0-285 0 0,-1-1-349 0 0</inkml:trace>
</inkml:ink>
</file>

<file path=ppt/ink/ink5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4:30.74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887.23315"/>
      <inkml:brushProperty name="anchorY" value="-3983.44531"/>
      <inkml:brushProperty name="scaleFactor" value="0.5"/>
    </inkml:brush>
  </inkml:definitions>
  <inkml:trace contextRef="#ctx0" brushRef="#br0">1 0 432 0 0,'0'0'3156'0'0,"0"3"-1830"0"0,1 0-445 0 0,-1 0 201 0 0,1 1-162 0 0,0 0 82 0 0,0-1-164 0 0,1 2 55 0 0,-1-1-59 0 0,1 0-3 0 0,0 0-211 0 0,1 1-44 0 0,-1-1-170 0 0,0 1 62 0 0,1 0-158 0 0,0 0 92 0 0,-1 0-136 0 0,2 2 55 0 0,0 0-150 0 0,0-1 109 0 0,0 2-108 0 0,0 0 105 0 0,0 1-185 0 0,0 0 124 0 0,-1 0-178 0 0,1 1 162 0 0,-1-1-164 0 0,1 2 122 0 0,-1 0-134 0 0,0 0 103 0 0,0 1-102 0 0,0 0 108 0 0,1 1-112 0 0,-1 0 114 0 0,1 0-160 0 0,-1 0 145 0 0,1 0-144 0 0,-1 0 149 0 0,0 0-147 0 0,1 0 133 0 0,0-1-137 0 0,-1 0 114 0 0,0 1-128 0 0,1-1 126 0 0,-1-1-132 0 0,0 0 114 0 0,1-1-109 0 0,-1 0 125 0 0,0 0-135 0 0,0-1 129 0 0,0 1-127 0 0,0-3 117 0 0,0 1-138 0 0,-1-2 55 0 0,1 1-215 0 0,-1-1 62 0 0,0 1-182 0 0,0-2-17 0 0,1 1-112 0 0,-1-1-38 0 0,0 0-162 0 0,0-1 43 0 0,-1-1-109 0 0,1 1-297 0 0,-1 0 99 0 0,0-2-253 0 0,1 2-98 0 0,-1-2-399 0 0</inkml:trace>
</inkml:ink>
</file>

<file path=ppt/ink/ink5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4:49.55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1602.87402"/>
      <inkml:brushProperty name="anchorY" value="-13567"/>
      <inkml:brushProperty name="scaleFactor" value="0.5"/>
    </inkml:brush>
  </inkml:definitions>
  <inkml:trace contextRef="#ctx0" brushRef="#br0">21 1 284 0 0,'0'0'5305'0'0,"-2"0"-5415"0"0,0 1 19 0 0,-1 0-71 0 0,1-1-26 0 0,1 1-40 0 0,0-1-12 0 0,-1 2-81 0 0,0 0 44 0 0,1 0-121 0 0,-1-1 74 0 0,2 0-198 0 0,-1 0 45 0 0,0 0-713 0 0</inkml:trace>
</inkml:ink>
</file>

<file path=ppt/ink/ink5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4:49.74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0564.79199"/>
      <inkml:brushProperty name="anchorY" value="-12565.7041"/>
      <inkml:brushProperty name="scaleFactor" value="0.5"/>
    </inkml:brush>
  </inkml:definitions>
  <inkml:trace contextRef="#ctx0" brushRef="#br0">10 0 464 0 0,'0'0'8433'0'0,"-2"2"-9035"0"0,1-1 272 0 0,0 0-92 0 0,0 1-40 0 0,0-2-86 0 0,0 3-106 0 0,0-1-65 0 0,-1 1-1950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6:14.27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06565.375"/>
      <inkml:brushProperty name="anchorY" value="-641368.9375"/>
      <inkml:brushProperty name="scaleFactor" value="0.5"/>
    </inkml:brush>
  </inkml:definitions>
  <inkml:trace contextRef="#ctx0" brushRef="#br0">416 27 32 0 0,'2'-1'1920'0'0,"1"0"-527"0"0,-1 0-382 0 0,3-2 59 0 0,-1 2-375 0 0,0-1 225 0 0,0 0-224 0 0,0 0 88 0 0,-1 0-126 0 0,1 0-75 0 0,-1 0-87 0 0,-1 1-106 0 0,0 0-23 0 0,-1 0-136 0 0,2 0 46 0 0,-1 0-102 0 0,0 0 52 0 0,0 0-112 0 0,-1 1 58 0 0,0-1-100 0 0,-1 1 45 0 0,1 0-52 0 0,-2 0-81 0 0,1 0 75 0 0,0 0 82 0 0,2 1-82 0 0,0 0 86 0 0,0-1 0 0 0,-2 3 21 0 0,1 0-2 0 0,-2 2 13 0 0,-1 1-41 0 0,-1 1 12 0 0,0 1-79 0 0,-2 1 100 0 0,0 2-94 0 0,-2 1 126 0 0,-1 3-96 0 0,-2 2 91 0 0,-1 2-91 0 0,-2 4 83 0 0,-2 3-85 0 0,-2 3 108 0 0,-2 3-106 0 0,-1 4 130 0 0,-2 4-168 0 0,0 3 214 0 0,-1 2-182 0 0,-1 3 215 0 0,1 1-155 0 0,0 1 171 0 0,1 1-67 0 0,1 0-10 0 0,1 1-3 0 0,1-1-67 0 0,1 1 27 0 0,2 1-59 0 0,1 0-13 0 0,1 0-27 0 0,2 0-52 0 0,2-1 30 0 0,1-1-59 0 0,2-1-82 0 0,1-2 156 0 0,1 0-169 0 0,2-1 193 0 0,1-2-90 0 0,0-1 39 0 0,3-3-31 0 0,0 1 18 0 0,2-2-20 0 0,0-1 19 0 0,2-1-30 0 0,1-1 14 0 0,0-1 10 0 0,1-3-51 0 0,1 0 81 0 0,0-1-35 0 0,1-3 8 0 0,1-1-5 0 0,1-1 15 0 0,0-2-5 0 0,1-1 11 0 0,1-2-21 0 0,1-1 25 0 0,0-2-31 0 0,0-1 28 0 0,1-1-27 0 0,-1-2 22 0 0,2 0-54 0 0,-1-1-73 0 0,0-1 122 0 0,1-1-34 0 0,-1-1-6 0 0,0 0 49 0 0,-1-2-118 0 0,0 0 106 0 0,-1-1-114 0 0,0 0 111 0 0,-1-1-80 0 0,0-1 67 0 0,-1 1-70 0 0,0-1 71 0 0,-1-1-68 0 0,-2-1 40 0 0,1 0-60 0 0,-2-1-39 0 0,1 0-66 0 0,-1-1-122 0 0,0 1-102 0 0,-1-1-66 0 0,-1 0-154 0 0,1-1-88 0 0,-2-1-183 0 0,3 0-252 0 0,-2-1-337 0 0,1-1-330 0 0,-1 0-348 0 0,1-2-1323 0 0,0-1-1361 0 0,-1 0 3040 0 0</inkml:trace>
</inkml:ink>
</file>

<file path=ppt/ink/ink5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4:49.94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539.27637"/>
      <inkml:brushProperty name="anchorY" value="-11564.79102"/>
      <inkml:brushProperty name="scaleFactor" value="0.5"/>
    </inkml:brush>
  </inkml:definitions>
  <inkml:trace contextRef="#ctx0" brushRef="#br0">27 1 232 0 0,'0'0'5741'0'0,"-2"1"-5461"0"0,1 1-62 0 0,0-1-44 0 0,0 0-32 0 0,0 0-15 0 0,1 0-38 0 0,-2 1-10 0 0,1 0-66 0 0,0-1-30 0 0,-1 3-80 0 0,1-2-86 0 0,-1 3-76 0 0,0-1-95 0 0,0 2-192 0 0,0-1-241 0 0,0 2-863 0 0,0-1 958 0 0,1-1-2063 0 0</inkml:trace>
</inkml:ink>
</file>

<file path=ppt/ink/ink5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4:50.15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497.69238"/>
      <inkml:brushProperty name="anchorY" value="-10604.44434"/>
      <inkml:brushProperty name="scaleFactor" value="0.5"/>
    </inkml:brush>
  </inkml:definitions>
  <inkml:trace contextRef="#ctx0" brushRef="#br0">52 1 108 0 0,'-1'1'1896'0'0,"0"2"-728"0"0,1-1 190 0 0,-2 2-454 0 0,1-1 103 0 0,0 0-303 0 0,0 1 48 0 0,0 0-266 0 0,0-1 26 0 0,1-1-204 0 0,-1 0 18 0 0,0 0-181 0 0,1 0 98 0 0,-1 0-174 0 0,0 1 107 0 0,1 1-158 0 0,-1 0-46 0 0,0 0 0 0 0,0 1 36 0 0,-1-1-239 0 0,1 1 239 0 0,-1-1-304 0 0,1 3 125 0 0,-1-1-374 0 0,-1 2 175 0 0,1 1-269 0 0,-1 0 217 0 0,0 2-305 0 0,0 0 93 0 0,0 1-175 0 0,-1-1-1004 0 0,0 1 810 0 0,1-2-1672 0 0</inkml:trace>
</inkml:ink>
</file>

<file path=ppt/ink/ink5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4:50.31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430.0249"/>
      <inkml:brushProperty name="anchorY" value="-9764.56836"/>
      <inkml:brushProperty name="scaleFactor" value="0.5"/>
    </inkml:brush>
  </inkml:definitions>
  <inkml:trace contextRef="#ctx0" brushRef="#br0">34 1 1160 0 0,'0'1'1484'0'0,"-2"3"-126"0"0,1 2-38 0 0,-1 2-324 0 0,1 1-95 0 0,0 0-79 0 0,0 1-82 0 0,0 0-114 0 0,0-1-135 0 0,0 1-47 0 0,0-3-94 0 0,0 3-32 0 0,1-2-88 0 0,0 2 28 0 0,0-1-136 0 0,0 1 58 0 0,-1 0-135 0 0,1-1-72 0 0,-1 2-191 0 0,1-1-134 0 0,-1 1-54 0 0,0 0-208 0 0,0 0-88 0 0,-1 1-141 0 0,0-1-115 0 0,-1 2-192 0 0,0-1-1043 0 0,0 1 205 0 0,0-3-450 0 0</inkml:trace>
</inkml:ink>
</file>

<file path=ppt/ink/ink5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4:50.47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379.95605"/>
      <inkml:brushProperty name="anchorY" value="-9023.18359"/>
      <inkml:brushProperty name="scaleFactor" value="0.5"/>
    </inkml:brush>
  </inkml:definitions>
  <inkml:trace contextRef="#ctx0" brushRef="#br0">6 1 912 0 0,'0'0'0'0'0,"0"2"1300"0"0,-1 0-261 0 0,1 4-294 0 0,-1 0 156 0 0,0 3-418 0 0,0-2 273 0 0,0 3-380 0 0,1-2 212 0 0,-1 1-333 0 0,1-1 165 0 0,0 1-357 0 0,0-2 287 0 0,0 2-359 0 0,0-2 275 0 0,1 2-394 0 0,-1-2 252 0 0,1 1-439 0 0,-1 0 140 0 0,0 0-368 0 0,1 0 171 0 0,0 1-436 0 0,0-2 126 0 0,0 2-1241 0 0,0-2 765 0 0,0-1-1475 0 0</inkml:trace>
</inkml:ink>
</file>

<file path=ppt/ink/ink5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4:50.64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398.22412"/>
      <inkml:brushProperty name="anchorY" value="-10224.33691"/>
      <inkml:brushProperty name="scaleFactor" value="0.5"/>
    </inkml:brush>
  </inkml:definitions>
  <inkml:trace contextRef="#ctx0" brushRef="#br0">0 0 1444 0 0,'0'0'1416'0'0,"0"4"-340"0"0,0-1 171 0 0,1 3-396 0 0,-1 0 122 0 0,1 1-215 0 0,0 0-6 0 0,0 0-115 0 0,-1-1-118 0 0,1 1-78 0 0,0-1-97 0 0,-1 1-46 0 0,1-2-76 0 0,0 1-24 0 0,0-1-76 0 0,-1 1-48 0 0,1-1-96 0 0,0 1-208 0 0,0 0-5 0 0,0 1-367 0 0,-1-2 125 0 0,1 3-452 0 0,0 0 42 0 0,0 0-291 0 0,0 1-1090 0 0,0 0 101 0 0,1-1-226 0 0</inkml:trace>
</inkml:ink>
</file>

<file path=ppt/ink/ink5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4:50.98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433.51855"/>
      <inkml:brushProperty name="anchorY" value="-11407.05078"/>
      <inkml:brushProperty name="scaleFactor" value="0.5"/>
    </inkml:brush>
  </inkml:definitions>
  <inkml:trace contextRef="#ctx0" brushRef="#br0">123 1 1380 0 0,'0'0'1596'0'0,"-1"3"-354"0"0,1 1 82 0 0,-2 2-325 0 0,1 0 2 0 0,-1 2-182 0 0,1-1-84 0 0,-1 1-107 0 0,0-2-123 0 0,1 1-19 0 0,0-1-129 0 0,0 0-14 0 0,1-1-126 0 0,-1 2 42 0 0,0-1-194 0 0,0 1 145 0 0,0-1-135 0 0,1 2 74 0 0,-1-1-162 0 0,0 2-25 0 0,1 1-182 0 0,-1 1-215 0 0,0 0 76 0 0,-1 1-325 0 0,1 0 168 0 0,-1 1-344 0 0,0 1 232 0 0,-1-1-197 0 0,0 2 338 0 0,0-1-265 0 0,-1 2 298 0 0,0 0-178 0 0,-1-1 389 0 0,0 1-207 0 0,1-1 431 0 0,-1 1-181 0 0,0-1 433 0 0,0 0-234 0 0,0 0 203 0 0,0-1 71 0 0,1 0 117 0 0,0 0 72 0 0,0-1 11 0 0,0 0 27 0 0,1-1-54 0 0,0-1 36 0 0,0-1 44 0 0,1-2 47 0 0,0 2-43 0 0,1-3-84 0 0,-1 2-36 0 0,1-2-62 0 0,0 1-75 0 0,0-2-32 0 0,1 2-40 0 0,0-2-60 0 0,0 1-11 0 0,0 0-45 0 0,0 1-24 0 0,0-2-38 0 0,0 3-82 0 0,0-2-167 0 0,0 2-169 0 0,0 1-196 0 0,0 0 22 0 0,0 1-398 0 0,0 0 34 0 0,-1 0-1947 0 0,0 0-228 0 0,1-2 958 0 0</inkml:trace>
</inkml:ink>
</file>

<file path=ppt/ink/ink5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4:52.42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242.79248"/>
      <inkml:brushProperty name="anchorY" value="-11590.49512"/>
      <inkml:brushProperty name="scaleFactor" value="0.5"/>
    </inkml:brush>
  </inkml:definitions>
  <inkml:trace contextRef="#ctx0" brushRef="#br0">11 0 1060 0 0,'-4'7'14744'0'0,"2"-4"-13179"0"0,1-1-299 0 0,0 1-203 0 0,0-2-256 0 0,1 0-121 0 0,0 0-154 0 0,-1 1-75 0 0,1 1-79 0 0,-1-1-51 0 0,1 1-73 0 0,1 0-52 0 0,-1 0-40 0 0,1 1-51 0 0,0 0-51 0 0,1 2-20 0 0,-1-1-168 0 0,1 1-390 0 0,-1-1-432 0 0,0 2-601 0 0,-1-1-350 0 0,1 0-986 0 0,0 12-11877 0 0</inkml:trace>
</inkml:ink>
</file>

<file path=ppt/ink/ink5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5:17.16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5973.21094"/>
      <inkml:brushProperty name="anchorY" value="-36130.99219"/>
      <inkml:brushProperty name="scaleFactor" value="0.5"/>
    </inkml:brush>
  </inkml:definitions>
  <inkml:trace contextRef="#ctx0" brushRef="#br0">0 78 1036 0 0,'1'-2'4182'0'0,"-1"0"-2443"0"0,1-3-242 0 0,0 2-106 0 0,0-3-196 0 0,0 2 24 0 0,0 0-207 0 0,0-1 74 0 0,0 1-136 0 0,0 0-42 0 0,0-1-138 0 0,0 1-91 0 0,-1 0-158 0 0,1 0-57 0 0,0 0-65 0 0,-1 1-45 0 0,1 1 20 0 0,-1 1-73 0 0,0 0-41 0 0,0-1-47 0 0,1 0-40 0 0,-1 0-55 0 0,1 0-40 0 0,-1 1 0 0 0,0 0 236 0 0,0 4-58 0 0,0 1-182 0 0,0 4 166 0 0,1 1-168 0 0,0 3 222 0 0,1 1-235 0 0,0 1 87 0 0,1 2-89 0 0,1 1 179 0 0,1 1-246 0 0,1 2 231 0 0,0 0-272 0 0,1 1 117 0 0,2 2-48 0 0,0 0 21 0 0,2 1-5 0 0,0 1-31 0 0,2-1 29 0 0,0 1-16 0 0,0-1 28 0 0,0 0-12 0 0,1-1-9 0 0,0-1 12 0 0,1-2-41 0 0,0-1 53 0 0,0-1 16 0 0,1-2-9 0 0,0 0 2 0 0,1-1-22 0 0,1-1 5 0 0,0-1-96 0 0,1 0 129 0 0,0-1-48 0 0,1-1 8 0 0,0-1-4 0 0,0 0 1 0 0,0-2-29 0 0,1 0 36 0 0,0-1-26 0 0,1-1-1 0 0,-1 0 10 0 0,-1-1-5 0 0,1-1-16 0 0,-1-1-14 0 0,0 0 16 0 0,0 0 4 0 0,-1-1 12 0 0,1 0-2 0 0,-1 0 2 0 0,0-1-18 0 0,1 0 32 0 0,-1-1-28 0 0,1 0 8 0 0,-1-1 8 0 0,0 0 1 0 0,0 0-9 0 0,-1-1-34 0 0,1-1 56 0 0,0 0-33 0 0,-1-1 21 0 0,2-1 4 0 0,0 0-20 0 0,0 0 16 0 0,1-1-6 0 0,0-1-7 0 0,0 0 21 0 0,1 0-11 0 0,0 0 41 0 0,0-1-35 0 0,0 1-62 0 0,0 0 115 0 0,-1 0-47 0 0,0 0 2 0 0,0 0 8 0 0,0 1-27 0 0,-1 0 7 0 0,-1 1-17 0 0,0-1 9 0 0,-1 1 15 0 0,-1 0-28 0 0,1 1 0 0 0,-1-1 18 0 0,0 2-11 0 0,0-1-25 0 0,0 1 32 0 0,1 0-12 0 0,0 0 4 0 0,0 1 33 0 0,0 0-66 0 0,1 0 26 0 0,-1 1-10 0 0,2 1-8 0 0,0 0 26 0 0,0 2 1 0 0,1-1 5 0 0,1 2 0 0 0,1 1-55 0 0,1 0 58 0 0,0 0-20 0 0,1 2 16 0 0,0 0 1 0 0,1 1 24 0 0,-1 0-21 0 0,2 1-6 0 0,0 1 26 0 0,1 0-14 0 0,0 2 28 0 0,-1 0-17 0 0,2 1 25 0 0,-1 1 17 0 0,-1 0 14 0 0,1 1-2 0 0,-1 0-15 0 0,0 1 42 0 0,-1 0-23 0 0,-1 0 4 0 0,0 1-15 0 0,0 0 14 0 0,-1 1 22 0 0,-1-2-48 0 0,-1 2 68 0 0,0-2-45 0 0,-2 0 0 0 0,-1 0-3 0 0,-1-1-6 0 0,-1-1-18 0 0,-1 1-5 0 0,-1-2-9 0 0,-2 0-17 0 0,0 0-20 0 0,-2-1 23 0 0,0-1 19 0 0,-2-1-61 0 0,0 1 44 0 0,-1-1-25 0 0,0-1-8 0 0,-2 0 8 0 0,1 0 10 0 0,-1 0-7 0 0,-1-1 12 0 0,-1-1-8 0 0,1 2-7 0 0,-1-1-12 0 0,0-1 17 0 0,-1 2-6 0 0,0-3-30 0 0,1 3 22 0 0,-1-2-8 0 0,0 0 21 0 0,0 0-24 0 0,0 0 12 0 0,-1-2 29 0 0,-1 0-55 0 0,2 0 41 0 0,-1-1-14 0 0,-1 0 9 0 0,1 1-16 0 0,-1-1 33 0 0,0-1-19 0 0,0 0 25 0 0,0 1-16 0 0,0 0 10 0 0,0-1 21 0 0,0 0-35 0 0,-1-1 36 0 0,2 1-40 0 0,-1 0 40 0 0,0-1-12 0 0,1 1 1439 0 0,0-3-1381 0 0,0 0-26 0 0,1-2-6 0 0,0 0-19 0 0,0-2-1 0 0,1-2-25 0 0,-1 0 7 0 0,1-2-23 0 0,0-1 10 0 0,1-1 1 0 0,1-1 0 0 0,0-1-19 0 0,0 0-18 0 0,0-1 19 0 0,1-1 10 0 0,0 1 2 0 0,0-1-40 0 0,0 0 35 0 0,1-1-17 0 0,1 0 9 0 0,0-1-11 0 0,1 1 18 0 0,0-1-2 0 0,0 0-26 0 0,0-1 17 0 0,1 2-6 0 0,1-1-13 0 0,1-1 27 0 0,0 1-22 0 0,1-1-12 0 0,0 0 13 0 0,1 1-10 0 0,1 0-7 0 0,1 1-11 0 0,0 0 6 0 0,0 1-12 0 0,2 1 13 0 0,-1 1-28 0 0,1 0 4 0 0,1 2 16 0 0,0 0-29 0 0,0 2 28 0 0,0 0-8 0 0,2 2 11 0 0,-1 0 2 0 0,1 1 5 0 0,-1 2-5 0 0,1 0 25 0 0,-1 0 11 0 0,1 2-15 0 0,-1 0 6 0 0,0 2 16 0 0,0 0-28 0 0,0 0 0 0 0,0 1 32 0 0,0 1-20 0 0,-1 0 8 0 0,0 1-12 0 0,0 1 18 0 0,-1-1-20 0 0,0 1 10 0 0,-1 0 2 0 0,0 1 9 0 0,0 1-7 0 0,0 0 17 0 0,-1 1-10 0 0,0 0 153 0 0,0 0-230 0 0,0 0 93 0 0,-1 1-22 0 0,0 0 0 0 0,0 0 5 0 0,-1 0 140 0 0,0 0-227 0 0,0 0 120 0 0,-1-1-30 0 0,1 0 8 0 0,0 1-4 0 0,0-1 16 0 0,-1 0-24 0 0,0-1 40 0 0,1 0-30 0 0,-1-2 14 0 0,0 1 1 0 0,1-1-5 0 0,0-1 6 0 0,-3 0-20 0 0,3-1 24 0 0,-3 0-7 0 0,4-1-12 0 0,-4-1 4 0 0,4 0-2 0 0,1 0 0 0 0,0-2-28 0 0,0 0 36 0 0,0 0-22 0 0,0-2 3 0 0,0 1 23 0 0,0-1-31 0 0,-1 0-8 0 0,0-1 25 0 0,0 1 5 0 0,0-1 13 0 0,-4 2-30 0 0,2-2 10 0 0,0 0 0 0 0,0 0-14 0 0,0 0 27 0 0,0 0-8 0 0,-1-1-11 0 0,0 1 4 0 0,-1-1 7 0 0,0 0-16 0 0,1 0 9 0 0,-2 0 7 0 0,1 0 12 0 0,-1 0 29 0 0,0 0-44 0 0,0-1-8 0 0,0 1-8 0 0,0-1 4 0 0,0 0-12 0 0,0-1 18 0 0,0 0-16 0 0,0 0 20 0 0,1-1-11 0 0,-1 1-1 0 0,1-2 15 0 0,0 1-10 0 0,0-1 4 0 0,0 0 3 0 0,0 1-24 0 0,1-1 22 0 0,-2 0 10 0 0,1 0-16 0 0,-1 1 6 0 0,0-1 7 0 0,-1 1-12 0 0,0 1 23 0 0,0-1-20 0 0,-1 1 29 0 0,-2 2 10 0 0,1-1-15 0 0,-1-1 15 0 0,1 1-14 0 0,-1 1 5 0 0,-1-1-21 0 0,1 0 10 0 0,0 0-22 0 0,-1 0 20 0 0,-1 1 53 0 0,1 0-70 0 0,-2 1 28 0 0,2-1-4 0 0,-2 1 42 0 0,1-1-78 0 0,0 1 86 0 0,0-1-87 0 0,-1 2 77 0 0,0-2-84 0 0,0 2 95 0 0,0-1-160 0 0,-1 1 183 0 0,1-1-132 0 0,-2 1 101 0 0,2 0-107 0 0,-1 0 27 0 0,-1 1-1 0 0,0 0 53 0 0,0-1-95 0 0,0 2 69 0 0,0-2-88 0 0,0 2 67 0 0,-1 0-88 0 0,1 0 7 0 0,-2 1-247 0 0,1 1-22 0 0,0-2-294 0 0,-1 1 50 0 0,1 0-269 0 0,-13 2-9119 0 0,2 3 4831 0 0,-2 2-3242 0 0,1-1 7518 0 0</inkml:trace>
</inkml:ink>
</file>

<file path=ppt/ink/ink5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5:19.89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1547.17188"/>
      <inkml:brushProperty name="anchorY" value="-37300.29688"/>
      <inkml:brushProperty name="scaleFactor" value="0.5"/>
    </inkml:brush>
  </inkml:definitions>
  <inkml:trace contextRef="#ctx0" brushRef="#br0">82 311 424 0 0,'1'-3'3104'0'0,"1"-4"-881"0"0,1-3-356 0 0,0-2-157 0 0,1-1-468 0 0,1-2-104 0 0,-1 1-154 0 0,1-1 60 0 0,0 1-35 0 0,0 1 199 0 0,0 1-195 0 0,-1 0-8 0 0,1 2-199 0 0,-2 2-196 0 0,0 0-132 0 0,0 2-88 0 0,0-2-126 0 0,-1 3-42 0 0,0 1-38 0 0,-1 1 57 0 0,-1 1 40 0 0,1 4 9 0 0,0 3-30 0 0,-1 3-43 0 0,0 5-36 0 0,-1 4-27 0 0,-1 5-2 0 0,-1 5-8 0 0,-2 3 29 0 0,0 5-14 0 0,-1 3 141 0 0,-1 3-212 0 0,-1 2 233 0 0,0 2-203 0 0,1 1 186 0 0,0 1-184 0 0,0 0 17 0 0,0 0-8 0 0,0-1-56 0 0,0-1 19 0 0,1-3 15 0 0,0-1-72 0 0,0-3 36 0 0,1-2-17 0 0,-1-2 12 0 0,1-3-60 0 0,1-2 46 0 0,0-3-25 0 0,1-3 6 0 0,0-2 13 0 0,0-3 1 0 0,1-1 33 0 0,0-3-32 0 0,0-1 63 0 0,1-1-51 0 0,0-4 21 0 0,-1 1-29 0 0,1-3-91 0 0,0-1-91 0 0,0-3 23 0 0,1 0-13 0 0,-1-1-75 0 0,3-3-379 0 0,-1 0 228 0 0,1-4-43 0 0,2-3 13 0 0,-1-2 0 0 0,2-2 22 0 0,-1-2-10 0 0,2-3-9 0 0,0-2-39 0 0,0-4 33 0 0,1-2-17 0 0,1-2 66 0 0,0-3-52 0 0,1-3-65 0 0,0-1 187 0 0,1-3-107 0 0,0-2 192 0 0,-1 0-103 0 0,1 0 173 0 0,-1 2-102 0 0,0 0 165 0 0,-1 1-105 0 0,0 2 157 0 0,0 1-109 0 0,0 2 167 0 0,-1 2-177 0 0,0 2 186 0 0,-1 2-153 0 0,0 1 134 0 0,-1 2-122 0 0,1 2 134 0 0,-1 1-143 0 0,0 1 146 0 0,0 2-132 0 0,-1 0 198 0 0,0 2-127 0 0,0 1 149 0 0,-1 0-134 0 0,1 2 127 0 0,-1 0-178 0 0,0 3 229 0 0,-1-1-136 0 0,0 3 175 0 0,0-2-126 0 0,-1 2 149 0 0,1-1-145 0 0,-1 2 119 0 0,1-1-124 0 0,-1 1 111 0 0,0 0-133 0 0,0 1 137 0 0,0 2-79 0 0,0-1-74 0 0,-1 0 98 0 0,1 1-55 0 0,0-1-6 0 0,-1 0-25 0 0,1 1-14 0 0,-1 1-40 0 0,1-1-14 0 0,0 1 33 0 0,0 0-22 0 0,-1 0-12 0 0,1 1-9 0 0,0-1-4 0 0,0-1-33 0 0,0 1-52 0 0,-1 0 92 0 0,1 1-40 0 0,-1 1-99 0 0,0-1 92 0 0,0 0-1008 0 0,0-1 1108 0 0,0 0-137 0 0,0 1 144 0 0,0 0-164 0 0,0 0 147 0 0,0 1-138 0 0,0 0 143 0 0,0 0-179 0 0,-2-1-256 0 0,0-1 400 0 0,0 1-119 0 0,0-1 164 0 0,0 0-128 0 0,-1 0 149 0 0,1 0-136 0 0,-1 0 169 0 0,1-1-158 0 0,0 2 152 0 0,-2-2-142 0 0,1 0 154 0 0,1 1-149 0 0,-2-1 111 0 0,1 1-112 0 0,0-1 101 0 0,-1 0-110 0 0,1 1 111 0 0,0 0-126 0 0,-1-1 126 0 0,1 0-146 0 0,0 1 146 0 0,2 0-138 0 0,-2 0 144 0 0,1 0-150 0 0,0 1 152 0 0,0 0-143 0 0,2 0 136 0 0,-2 0-138 0 0,0-1 144 0 0,0 1-147 0 0,1 0 129 0 0,-1-1 585 0 0,1 1-461 0 0,0-1-22 0 0,0 0 25 0 0,0 1 10 0 0,0-2 1494 0 0,3 5-1468 0 0,0 0-57 0 0,2 1 2 0 0,-1 0-51 0 0,2 2 57 0 0,1 1-34 0 0,1 1 53 0 0,2 3-70 0 0,0 1 36 0 0,2 3-40 0 0,1 2-8 0 0,1 3-23 0 0,2 3 14 0 0,1 2 12 0 0,2 4-46 0 0,1 3 53 0 0,2 2-18 0 0,0 1 90 0 0,2 3 9 0 0,0 1 68 0 0,1 2-75 0 0,0 0 78 0 0,0-1-140 0 0,-1 1 129 0 0,-1-2-102 0 0,0 0 100 0 0,-1-1-155 0 0,-1 0 74 0 0,-1-1-152 0 0,0-1 91 0 0,-1-2-65 0 0,-2-1 3 0 0,-1-1-15 0 0,-1-2-8 0 0,-2-1-8 0 0,0-1 2 0 0,-2-2-30 0 0,0-2 12 0 0,0 0-4 0 0,-1-3-19 0 0,-1 0 20 0 0,0-3-7 0 0,-1 0-8 0 0,-1-3 8 0 0,0 0-7 0 0,-1-2 44 0 0,0-1-60 0 0,0 0 34 0 0,-1-4-7 0 0,-1 1 16 0 0,0-2-4 0 0,0 1 30 0 0,0-1-13 0 0,0 0 24 0 0,-1-1 4 0 0,0-1-14 0 0,0 0-5 0 0,0-1-17 0 0,-1-1-20 0 0,0-1 5 0 0,1-2 5 0 0,1-3 2 0 0,0-3-13 0 0,1-2 4 0 0,0-3-7 0 0,0-2 58 0 0,0-5-106 0 0,1-2 85 0 0,-1-4-107 0 0,2-6 143 0 0,-1-5-124 0 0,2-6 35 0 0,1-6-29 0 0,1-4 23 0 0,0-4-21 0 0,1 0-22 0 0,0 0-18 0 0,-1 2-38 0 0,0 3-34 0 0,-1 3-8 0 0,0 3-35 0 0,-1 3-16 0 0,0 4-35 0 0,-1 4-62 0 0,0 4-10 0 0,-1 2-44 0 0,0 3-25 0 0,-1 3-109 0 0,0 2-121 0 0,0 2-118 0 0,-1 2-167 0 0,1 3-253 0 0,-1 1 19 0 0,-1 3-218 0 0,2 1 2 0 0,-1 3-186 0 0,0 1-158 0 0,2 2-94 0 0,-1 1-398 0 0,7 16-9859 0 0</inkml:trace>
</inkml:ink>
</file>

<file path=ppt/ink/ink5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5:20.62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3553.13281"/>
      <inkml:brushProperty name="anchorY" value="-38176.90625"/>
      <inkml:brushProperty name="scaleFactor" value="0.5"/>
    </inkml:brush>
  </inkml:definitions>
  <inkml:trace contextRef="#ctx0" brushRef="#br0">395 261 828 0 0,'0'0'2036'0'0,"0"2"-541"0"0,0 1-270 0 0,0-1-278 0 0,0 3-212 0 0,0-1 131 0 0,0 0-131 0 0,1 2-68 0 0,0-2 25 0 0,0 0-157 0 0,1 0 27 0 0,1-1-147 0 0,-1 0 41 0 0,2 0-72 0 0,-1-1 34 0 0,0 0-64 0 0,-1-1 41 0 0,1 0-159 0 0,0 0 54 0 0,-1 0-108 0 0,2-1 68 0 0,-1-1-136 0 0,2-1 94 0 0,0 0-134 0 0,-1-1 97 0 0,0-1-148 0 0,1-1 107 0 0,-2 0-129 0 0,2-1 130 0 0,-1 1-27 0 0,0-2 52 0 0,0 1 46 0 0,0-2 28 0 0,-1 2 62 0 0,0-2 1 0 0,0 1-14 0 0,0-1 31 0 0,0 1-42 0 0,0 0 69 0 0,-1 1 16 0 0,0-2 30 0 0,0 2-27 0 0,0-1-12 0 0,-1 1-10 0 0,0 0-33 0 0,0 0 41 0 0,0 0 27 0 0,-1 1-166 0 0,-2-2 24 0 0,1 2-6 0 0,-2-2 115 0 0,0 0-201 0 0,-1-1 219 0 0,-1 0-297 0 0,-1-1 111 0 0,-2 0-90 0 0,0-1 31 0 0,-2 1 8 0 0,-2-1 5 0 0,-1-1-32 0 0,-2 1-12 0 0,-1-1-32 0 0,-1 2-16 0 0,-1 0-32 0 0,-2 1 30 0 0,0 2-20 0 0,0 1-9 0 0,-1 2-11 0 0,-2 2-12 0 0,1 1 21 0 0,-2 3 6 0 0,0 2 190 0 0,0 2-257 0 0,0 3 267 0 0,0 3-286 0 0,1 2 266 0 0,2 3-254 0 0,2 2 235 0 0,2 3-276 0 0,3 0 95 0 0,3 1-10 0 0,3 1-27 0 0,2 1 4 0 0,4 0-6 0 0,2 1 1 0 0,2 0-24 0 0,4 0-22 0 0,1-1-51 0 0,3 0 12 0 0,2-1 6 0 0,2-2 10 0 0,1-3-35 0 0,1-3 96 0 0,2-2-15 0 0,0-3 36 0 0,0-2 3 0 0,1-4-3 0 0,1-2 82 0 0,0-3-4 0 0,1-3 19 0 0,0-2 4 0 0,2-5-9 0 0,0-2 17 0 0,1-4 154 0 0,0-4-217 0 0,0-1 306 0 0,0-3-198 0 0,-2 0 306 0 0,-1-2-304 0 0,-2 1 233 0 0,-1 0-201 0 0,-1 1 154 0 0,-2 2-158 0 0,-1 1 149 0 0,-2 2-153 0 0,-1 2 106 0 0,-2 2-173 0 0,0 1 96 0 0,-2 2-216 0 0,-1 1 125 0 0,-1 3-176 0 0,0 0 163 0 0,-2 2-164 0 0,0 2 166 0 0,-2 0-171 0 0,0 2 205 0 0,-1 3-177 0 0,-1 3 190 0 0,-1 2-210 0 0,0 4 190 0 0,0 1-179 0 0,-1 3 62 0 0,1 2-81 0 0,0 2 84 0 0,2 1-79 0 0,2 2-64 0 0,0 1-48 0 0,2 0 30 0 0,1 1-82 0 0,2 0-34 0 0,3 0-2 0 0,-1-2-29 0 0,3-1-51 0 0,0-1-66 0 0,1-2-159 0 0,2-2-166 0 0,0-3-60 0 0,2-1-190 0 0,-1-3-11 0 0,1-2-95 0 0,0-3-59 0 0,0-2 42 0 0,0-3-267 0 0,-1-3 201 0 0,1-2-220 0 0,0-4-85 0 0,-1-2-1655 0 0,0-4-680 0 0,-3 1 1863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3T03:16:15.15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07913.1875"/>
      <inkml:brushProperty name="anchorY" value="-644766.1875"/>
      <inkml:brushProperty name="scaleFactor" value="0.5"/>
    </inkml:brush>
  </inkml:definitions>
  <inkml:trace contextRef="#ctx0" brushRef="#br0">543 93 1772 0 0,'0'-2'2172'0'0,"0"-2"-634"0"0,0-2-258 0 0,0 0-255 0 0,0-2-199 0 0,0 1-193 0 0,1-2-143 0 0,0 2-42 0 0,0-1 58 0 0,0 2-92 0 0,0-2 134 0 0,1 3-216 0 0,0-1 74 0 0,0 2-97 0 0,0 1 31 0 0,2 0-56 0 0,-1 2 89 0 0,4 2-126 0 0,1 3-12 0 0,1 3 56 0 0,1 4-60 0 0,1 4-28 0 0,2 3-25 0 0,0 6-35 0 0,0 4-31 0 0,1 4-41 0 0,0 6 26 0 0,0 3-54 0 0,0 5 25 0 0,0 2-28 0 0,-1 3-3 0 0,-1 2 0 0 0,0 2-47 0 0,-1 1 68 0 0,-2 0 67 0 0,-1 1-130 0 0,-2 0 45 0 0,-2 1-16 0 0,-3 0 5 0 0,-3 1-2 0 0,-2 0 20 0 0,-5 0-6 0 0,-2 0 69 0 0,-3-1 13 0 0,-3 0 15 0 0,-3-2 37 0 0,-2-1 24 0 0,-2-3 15 0 0,-2-1 9 0 0,-2-2 191 0 0,0-3-207 0 0,-2-2 215 0 0,1-2-165 0 0,-2-1 152 0 0,1-3-211 0 0,-1-3 132 0 0,20-22-252 0 0,-7 7 50 0 0,-10 10 182 0 0,0-2-65 0 0,0-2-17 0 0,2-2-23 0 0,0-2-39 0 0,2-2-48 0 0,1-2 24 0 0,0-1-40 0 0,2-1-9 0 0,1-2-3 0 0,2-1-62 0 0,0-1 40 0 0,2-1-20 0 0,1-2-23 0 0,2 0-96 0 0,1-1-49 0 0,0-1-91 0 0,4-3-53 0 0,-2 1-153 0 0,4-1-286 0 0,-2 0-99 0 0,1-2-390 0 0,3 0-244 0 0,0-1-371 0 0,-1 0-440 0 0,0-1-1830 0 0</inkml:trace>
</inkml:ink>
</file>

<file path=ppt/ink/ink5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5:20.90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5040.23047"/>
      <inkml:brushProperty name="anchorY" value="-39394.32422"/>
      <inkml:brushProperty name="scaleFactor" value="0.5"/>
    </inkml:brush>
  </inkml:definitions>
  <inkml:trace contextRef="#ctx0" brushRef="#br0">30 286 3980 0 0,'0'0'0'0'0,"1"-4"2869"0"0,1-6-566 0 0,0-2-244 0 0,0-3-324 0 0,-1-2-54 0 0,0-1-298 0 0,0 1-19 0 0,-1-1-194 0 0,0 1 44 0 0,0 1-49 0 0,-1 0-64 0 0,0 2-58 0 0,-1 0-104 0 0,1 1-137 0 0,-1 2-135 0 0,1 2-144 0 0,0-1-105 0 0,0 2-76 0 0,-1 0-82 0 0,1 1-72 0 0,0 0-81 0 0,0 1-65 0 0,1-1-88 0 0,0 2 25 0 0,-1 1-21 0 0,1 2 44 0 0,0 2-16 0 0,-1 3 25 0 0,-1 4-24 0 0,1 3-30 0 0,-1 4 32 0 0,0 6-36 0 0,-1 4 127 0 0,0 4-144 0 0,0 4 150 0 0,0 4-138 0 0,0 3 135 0 0,2 2-181 0 0,1 4 54 0 0,2 2-1 0 0,0 2-10 0 0,2 0 27 0 0,1 0-68 0 0,2-1-17 0 0,1 0-44 0 0,2-3 12 0 0,1-2-138 0 0,1-2-75 0 0,1-3-84 0 0,2-4-53 0 0,1-3-131 0 0,0-4-130 0 0,1-4-290 0 0,1-3-134 0 0,-1-5-403 0 0,0-2-3 0 0,-2-5-257 0 0,0-3-266 0 0,-1-4-231 0 0,0-2-1573 0 0,-2-5-1943 0 0,-3 0 4346 0 0</inkml:trace>
</inkml:ink>
</file>

<file path=ppt/ink/ink5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5:21.78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6294.66797"/>
      <inkml:brushProperty name="anchorY" value="-41046.01172"/>
      <inkml:brushProperty name="scaleFactor" value="0.5"/>
    </inkml:brush>
  </inkml:definitions>
  <inkml:trace contextRef="#ctx0" brushRef="#br0">44 156 1308 0 0,'-3'-1'3516'0'0,"-3"-3"-1068"0"0,-1-1-330 0 0,0-1-522 0 0,0 1-274 0 0,1-2-74 0 0,1 1-135 0 0,3-1-37 0 0,3 0-51 0 0,4-1-231 0 0,4 1-141 0 0,3-1-126 0 0,5 1-261 0 0,3 0 25 0 0,5 0-208 0 0,3 1-107 0 0,3 0-136 0 0,3 1-76 0 0,2 0-4 0 0,1 1-90 0 0,1 0 129 0 0,-1 1-136 0 0,-2 1 150 0 0,-1-1-105 0 0,-3 1 145 0 0,-3 0-93 0 0,-2 0 181 0 0,-4 1-97 0 0,-5 0 170 0 0,0 0-59 0 0,-4 0 167 0 0,1 0-70 0 0,-2 0 140 0 0,0 0-83 0 0,-2 1 170 0 0,0-1-29 0 0,-2 0 48 0 0,-2 0 64 0 0,2 0 44 0 0,-1 0 17 0 0,-2 0 90 0 0,3 1-30 0 0,-2-1-23 0 0,-2 1 154 0 0,3-1-313 0 0,-3 1 265 0 0,0-1-347 0 0,-1 0 201 0 0,1 1-333 0 0,-1-1 208 0 0,0 1-408 0 0,-1-1 318 0 0,-1 1-288 0 0,0 0 249 0 0,2 1-247 0 0,-1 1 256 0 0,0 2-301 0 0,0 1 309 0 0,-1 3-313 0 0,0 2 270 0 0,0 2-296 0 0,-1 2 73 0 0,1 2-4 0 0,1 1-3 0 0,0 1-46 0 0,1 1 48 0 0,1 1 2 0 0,1 1 4 0 0,1-1 20 0 0,1 0 9 0 0,0-2 32 0 0,1-1-31 0 0,0-1 58 0 0,1-3-8 0 0,0-2 10 0 0,1-2 18 0 0,-2-2-38 0 0,3-3 27 0 0,-3-2-4 0 0,4-1 37 0 0,1-3 215 0 0,0-2-152 0 0,1-2 301 0 0,1-2-284 0 0,-1-1 280 0 0,0-2-213 0 0,1-1 241 0 0,-1-2-88 0 0,0-1 343 0 0,-1 0-138 0 0,-1-1 67 0 0,0 1-140 0 0,-1-1 90 0 0,0 0-103 0 0,0 0 64 0 0,-1 2-160 0 0,-1 0 17 0 0,-1 2-152 0 0,-1 0-20 0 0,-1 1-126 0 0,-1 4 18 0 0,0-1-164 0 0,-2 2 88 0 0,1 0-104 0 0,-2 1 58 0 0,1 2-37 0 0,-2 1 24 0 0,0 3-166 0 0,1 2 10 0 0,-2 3-207 0 0,1 3-25 0 0,0 4-142 0 0,1 1 61 0 0,1 4-131 0 0,-1 1 206 0 0,3 2-218 0 0,-1 1 74 0 0,2 1 51 0 0,1 0 73 0 0,0-1 49 0 0,1-1 120 0 0,0-1 63 0 0,0-2 34 0 0,0-2 34 0 0,-1-3 57 0 0,0-1 38 0 0,-2-4-10 0 0,2-1 18 0 0,-1-4 39 0 0,2-1 92 0 0,0-3-61 0 0,1-2 146 0 0,0-3 143 0 0,1-2-137 0 0,-1-2 213 0 0,1-2-111 0 0,-1-1 177 0 0,1-2-117 0 0,0-1 124 0 0,1-2-52 0 0,-1 0 184 0 0,0-1-175 0 0,1-1 49 0 0,0 0-164 0 0,0 2 28 0 0,1 0-144 0 0,-1 1 29 0 0,-1 1-147 0 0,1 2 69 0 0,0 2-163 0 0,0 1 81 0 0,-1 2-184 0 0,-1 2 77 0 0,2 2-180 0 0,-2 1 15 0 0,3 3-208 0 0,1 2 51 0 0,2 3-145 0 0,0 3 136 0 0,1 3-190 0 0,-1 3 74 0 0,-1 2 35 0 0,-1 3 41 0 0,1 2 35 0 0,-2 3 80 0 0,0 2 66 0 0,-3 2 30 0 0,0 0 38 0 0,-2 0 36 0 0,-2 0 22 0 0,-2-2 21 0 0,-1 0 17 0 0,-3-2 39 0 0,-1-1 10 0 0,-1-3 112 0 0,-1-1 64 0 0,0-2 46 0 0,-2-2 123 0 0,0-2 94 0 0,2-4-13 0 0,-2 0 26 0 0,1-3-26 0 0,1-2 27 0 0,-1-2 85 0 0,0-1-57 0 0,0-3-38 0 0,2-3-81 0 0,1-4-51 0 0,2-2-46 0 0,1-2-55 0 0,3-5 14 0 0,4-2-145 0 0,3-4 58 0 0,4-2-146 0 0,3-3 0 0 0,3 0-216 0 0,3-1-26 0 0,2 1-244 0 0,1 2-14 0 0,1 2-355 0 0,0 3 64 0 0,0 3-466 0 0,1 2-158 0 0,-1 5-276 0 0,0 2-142 0 0,0 3-114 0 0,-1 3-127 0 0,1 3-464 0 0,-1 2-1650 0 0,0 2-2424 0 0,-6 1 5324 0 0</inkml:trace>
</inkml:ink>
</file>

<file path=ppt/ink/ink5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5:22.62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9323.15234"/>
      <inkml:brushProperty name="anchorY" value="-41975.75"/>
      <inkml:brushProperty name="scaleFactor" value="0.5"/>
    </inkml:brush>
  </inkml:definitions>
  <inkml:trace contextRef="#ctx0" brushRef="#br0">304 748 2236 0 0,'1'-2'4401'0'0,"1"-1"-2534"0"0,1-1-422 0 0,-1 1-62 0 0,2-3-261 0 0,1 0-53 0 0,-1 1-217 0 0,2-2-126 0 0,-1 1-136 0 0,0-1-148 0 0,0 1-11 0 0,0 0-130 0 0,0 0-28 0 0,0 0-57 0 0,-1 1-53 0 0,1-1-9 0 0,-2 1-17 0 0,1 0 24 0 0,-1 1-4 0 0,1-1 31 0 0,-1 1-27 0 0,0 0-23 0 0,-1 0-21 0 0,0 0-16 0 0,-1 0 16 0 0,0 1-31 0 0,0-2 80 0 0,-2 0 4 0 0,0 0 16 0 0,0 0 51 0 0,-2-1-45 0 0,0 1 148 0 0,-2-2-211 0 0,-1 0 286 0 0,-2-1-203 0 0,-1 0 186 0 0,-1 0-242 0 0,-1 1 220 0 0,-2 0-284 0 0,0 0 218 0 0,-2 1-298 0 0,-1 1 239 0 0,-1 1-259 0 0,-2 1 209 0 0,0 2-293 0 0,-1 1 253 0 0,-1 2-188 0 0,-1 2 194 0 0,0 2-223 0 0,-1 4 250 0 0,2 2-272 0 0,0 3 87 0 0,3 4-44 0 0,1 2 0 0 0,3 2-28 0 0,3 1-16 0 0,3 2-35 0 0,3 0-16 0 0,2 0-13 0 0,3-1 20 0 0,1 1-17 0 0,3-2 28 0 0,1 0-7 0 0,2-3 17 0 0,2-1 10 0 0,1-2-21 0 0,0-4 55 0 0,2-3 11 0 0,-2-3 8 0 0,3-3 16 0 0,0-2 11 0 0,1-4-16 0 0,1-3 43 0 0,0-3 77 0 0,0-3-91 0 0,0-2 192 0 0,0-2-42 0 0,0-3 229 0 0,-1-1-128 0 0,0 0 307 0 0,-1-2-177 0 0,0 1 250 0 0,-2 0-39 0 0,-1 1 108 0 0,-1 1-194 0 0,-1 1-37 0 0,0 2-164 0 0,-2 2-8 0 0,-1 1-166 0 0,0 2 15 0 0,-1 2-109 0 0,0 0 80 0 0,-1 3-114 0 0,0 0 106 0 0,-2 2-116 0 0,3 3 90 0 0,0 0-117 0 0,1 4-32 0 0,0 2-63 0 0,1 4-51 0 0,0 2-77 0 0,1 3-35 0 0,1 2-26 0 0,-1 1-22 0 0,2 2 35 0 0,0 0-3 0 0,0 1 57 0 0,0 0 24 0 0,1-1 24 0 0,0-1 31 0 0,-1 0 92 0 0,2-2 15 0 0,-1-2 12 0 0,0-2 35 0 0,1-3-3 0 0,1-1 22 0 0,1-4-9 0 0,-3-1 73 0 0,4-3-10 0 0,1-3 25 0 0,2-3 20 0 0,1-2-37 0 0,2-4 26 0 0,1-2-17 0 0,3-5 0 0 0,1-3-61 0 0,3-6 44 0 0,3-3-34 0 0,3-5 218 0 0,1-2 55 0 0,0-3 169 0 0,1-1 0 0 0,-2 0 151 0 0,-2 0-53 0 0,-4 2 141 0 0,-1 0-129 0 0,-4 2-3 0 0,-2 1-66 0 0,-2 1 27 0 0,-4 1 61 0 0,-1 1-211 0 0,-4 0 196 0 0,-1 1-289 0 0,-3 1 13 0 0,-2 0-339 0 0,-2 2 84 0 0,-2 1-47 0 0,-3 0 0 0 0,-3 0 0 0 0,-2 1 0 0 0,-4 1 0 0 0,-1 2 0 0 0,-3 3 0 0 0,-2 4 0 0 0,-2 4 0 0 0,-2 4 0 0 0,-1 5 0 0 0,-1 5-9 0 0,-1 5-143 0 0,-1 7 13 0 0,1 5 10 0 0,1 7 13 0 0,1 6 16 0 0,3 6 48 0 0,2 7-2 0 0,5 4 47 0 0,3 4-25 0 0,5 3 10 0 0,5 3 7 0 0,4 1 26 0 0,6 2 7 0 0,3-1 33 0 0,5-1-45 0 0,3-2 38 0 0,4-5-39 0 0,2-2 86 0 0,3-5-105 0 0,0-6 89 0 0,1-4-111 0 0,1-6-89 0 0,-1-6-132 0 0,1-5-290 0 0,-1-4-189 0 0,0-5-163 0 0,-1-3-215 0 0,0-5-147 0 0,-1-3-200 0 0,0-4-510 0 0,-1-4-374 0 0,1-4-506 0 0,0-4-3520 0 0,0-4-4216 0 0,-6 3 10248 0 0</inkml:trace>
</inkml:ink>
</file>

<file path=ppt/ink/ink5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5:23.74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1423.99219"/>
      <inkml:brushProperty name="anchorY" value="-43195.01953"/>
      <inkml:brushProperty name="scaleFactor" value="0.5"/>
    </inkml:brush>
  </inkml:definitions>
  <inkml:trace contextRef="#ctx0" brushRef="#br0">556 144 1752 0 0,'1'-1'4044'0'0,"0"-1"-2521"0"0,1-2-253 0 0,1 0-207 0 0,0-2-142 0 0,0 1 6 0 0,0-2-41 0 0,0 1-102 0 0,0-3 69 0 0,0 3-199 0 0,-1-3 17 0 0,1 3-205 0 0,-1-2 73 0 0,1 2-216 0 0,-2-1 73 0 0,1 2-203 0 0,-1-1 98 0 0,0 2-215 0 0,0 0 104 0 0,-1-1-174 0 0,0 1 116 0 0,-3-1-143 0 0,1 1 124 0 0,-4-1-151 0 0,-3 0 118 0 0,-2 2-111 0 0,-3-1 120 0 0,-2 2-119 0 0,-3 1 157 0 0,-2 1-121 0 0,-3 1 183 0 0,-3 2-177 0 0,-1 2 191 0 0,-1 1-192 0 0,-1 2 147 0 0,1 1-152 0 0,0 2 142 0 0,2 1-156 0 0,2 1 111 0 0,2 3-100 0 0,3 0 136 0 0,4 2-157 0 0,4 1 123 0 0,4 2-103 0 0,4 1 118 0 0,3 3-174 0 0,6 3 150 0 0,3 2-95 0 0,5 2-19 0 0,4 2-129 0 0,2 1 135 0 0,4 2-132 0 0,2 0 75 0 0,1-1-27 0 0,-1 0 119 0 0,0-1-136 0 0,-3-1 144 0 0,-2-3-123 0 0,-3-1 164 0 0,-3-2-146 0 0,-4-3 279 0 0,-2 0-108 0 0,-5-2 171 0 0,-3-1-101 0 0,-3 0 180 0 0,-5-2-45 0 0,-2 0 109 0 0,-4 0-49 0 0,-3-2 70 0 0,-3-2 25 0 0,-1-1-56 0 0,-2-2 137 0 0,0-3-200 0 0,-2-1 180 0 0,0-2-192 0 0,0-3 121 0 0,0-2-277 0 0,0-1 200 0 0,1-2-284 0 0,0-3 130 0 0,1-1-396 0 0,0-2-78 0 0,3-1-315 0 0,2-3-445 0 0,2-1-291 0 0,4-2-470 0 0,2 0-550 0 0,3-2-907 0 0,4 0-1210 0 0,4-2-3090 0 0,1 4 6431 0 0</inkml:trace>
</inkml:ink>
</file>

<file path=ppt/ink/ink5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5:24.16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9855.51172"/>
      <inkml:brushProperty name="anchorY" value="-42835.34375"/>
      <inkml:brushProperty name="scaleFactor" value="0.5"/>
    </inkml:brush>
  </inkml:definitions>
  <inkml:trace contextRef="#ctx0" brushRef="#br0">312 174 2556 0 0,'0'0'2156'0'0,"4"-1"-671"0"0,-1 1-164 0 0,0-1-335 0 0,0 0-84 0 0,0-1-142 0 0,0 0 131 0 0,-1 0-163 0 0,1-1-45 0 0,-1 0-167 0 0,1-1 14 0 0,0 1-121 0 0,1-1 91 0 0,-1 0-146 0 0,1 0 89 0 0,-1 0-100 0 0,1 0 191 0 0,-2 1-99 0 0,2-1 189 0 0,-2 1-74 0 0,1-2-17 0 0,-1 2-46 0 0,0 0 13 0 0,0-1-13 0 0,0 1 7 0 0,-1 0-8 0 0,1-2-53 0 0,0 2-88 0 0,-2-2-48 0 0,0 1 10 0 0,-1-2-49 0 0,-1 1 20 0 0,-2-2-54 0 0,0 0 15 0 0,-2 0-44 0 0,-2-1-13 0 0,-2 0-13 0 0,-1 1-31 0 0,-1 0-12 0 0,-3 0-74 0 0,0 1 98 0 0,-3 2-29 0 0,-2 1 24 0 0,-1 1 21 0 0,-2 4-10 0 0,0 1 70 0 0,-2 3 139 0 0,-1 4-176 0 0,1 2 35 0 0,1 3 35 0 0,1 4-60 0 0,3 2-4 0 0,3 3-28 0 0,3 3 108 0 0,3 1-220 0 0,5 3 193 0 0,4 1-211 0 0,6 3 93 0 0,4 1-348 0 0,6 0 86 0 0,4 0-383 0 0,6 1 49 0 0,4-3-255 0 0,3-2-275 0 0,3-3-82 0 0,3-4-299 0 0,2-3-212 0 0,2-4-184 0 0,0-4 39 0 0,-1-3-163 0 0,0-3-106 0 0,-1-4-345 0 0,0-4-1063 0 0,-2-2-1410 0 0,-7-2 3047 0 0</inkml:trace>
</inkml:ink>
</file>

<file path=ppt/ink/ink5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5:25.17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1102.74609"/>
      <inkml:brushProperty name="anchorY" value="-44278.53516"/>
      <inkml:brushProperty name="scaleFactor" value="0.5"/>
    </inkml:brush>
  </inkml:definitions>
  <inkml:trace contextRef="#ctx0" brushRef="#br0">261 699 2228 0 0,'0'0'2700'0'0,"3"-2"-751"0"0,0 1-275 0 0,3-2-155 0 0,-1 0-100 0 0,-1 1 203 0 0,2-1-137 0 0,-1 0-8 0 0,-1 1-156 0 0,1-1-255 0 0,-2 1-141 0 0,0 0-175 0 0,1-1-152 0 0,-1 1-131 0 0,0 0-70 0 0,1-1-57 0 0,-1 0-51 0 0,1-1-21 0 0,0 0-79 0 0,1 0 18 0 0,-1 0-48 0 0,1-1-41 0 0,-1 1 0 0 0,1-2-42 0 0,-1 1-5 0 0,2-2-48 0 0,0-1 26 0 0,-1 0 8 0 0,1 0-111 0 0,-1 1 192 0 0,-1-1 23 0 0,1 0 46 0 0,-1 0-11 0 0,0-1-9 0 0,-1 2-104 0 0,0-1 154 0 0,0 1-214 0 0,-1-2 209 0 0,-1 1-205 0 0,-1-1 155 0 0,-1-1-160 0 0,0 0 9 0 0,-2 1-1 0 0,-1-1-35 0 0,-2 1 23 0 0,-1 1-22 0 0,-2 0 44 0 0,-2 1 52 0 0,-2 1-102 0 0,-3 1 25 0 0,-2 2 23 0 0,-3 2 73 0 0,-2 1-103 0 0,-3 3 22 0 0,-2 3 2 0 0,-1 2 8 0 0,0 2-16 0 0,0 3 53 0 0,1 3-44 0 0,1 2 188 0 0,3 3-259 0 0,4 1 228 0 0,3 3-267 0 0,4 1 129 0 0,4 1-319 0 0,5 0 161 0 0,4 1-285 0 0,4 0 197 0 0,4 0-236 0 0,4-1 118 0 0,3-2-82 0 0,3-2-22 0 0,2-2 71 0 0,1-3-71 0 0,1-3 126 0 0,1-4 0 0 0,1-3 131 0 0,-1-3-31 0 0,0-3 102 0 0,0-4 13 0 0,0-2 123 0 0,0-3-15 0 0,-1-4 46 0 0,0-3 11 0 0,-1-3 83 0 0,-1-2 35 0 0,-1-2 47 0 0,-2 0 153 0 0,-2 0 26 0 0,-1 0-18 0 0,-3 1-17 0 0,-1 2-4 0 0,-1 1-6 0 0,-2 1-164 0 0,0 2-80 0 0,-1 2-52 0 0,-1 1-65 0 0,-1 3 14 0 0,-1 0-53 0 0,0 2 23 0 0,-1 2-10 0 0,-1 2-16 0 0,0 0 28 0 0,-1 2-28 0 0,0 2-10 0 0,0 4-40 0 0,0 1 104 0 0,1 4-295 0 0,0 1 210 0 0,2 4-217 0 0,0 1 86 0 0,2 2-154 0 0,1 2 148 0 0,1 0-101 0 0,1 1 180 0 0,2 0-88 0 0,1 0 140 0 0,0-2-93 0 0,2 0 116 0 0,1-2-46 0 0,1-1 198 0 0,2-3-241 0 0,0-2 169 0 0,3-1-114 0 0,0-4 148 0 0,1-1-164 0 0,1-4 224 0 0,2-2-184 0 0,0-3 167 0 0,3-4-128 0 0,0-2 234 0 0,2-4-155 0 0,1-4 6 0 0,1-4 42 0 0,1-5-60 0 0,2-3 79 0 0,0-5 56 0 0,0-2 279 0 0,0-3-20 0 0,-2-2 190 0 0,0 0-63 0 0,-4 1 17 0 0,-2 0 56 0 0,-3 1 0 0 0,-2 2-76 0 0,-4 1-68 0 0,-2 2 34 0 0,-3 1 38 0 0,-2 0-126 0 0,-2 2 63 0 0,-3 1-241 0 0,-1 2 168 0 0,-3 0-495 0 0,-1 1 97 0 0,-2 2-50 0 0,-2 1-6 0 0,-1 1 0 0 0,-2 3 0 0 0,-3 2 0 0 0,-1 2 0 0 0,-3 3 0 0 0,-1 3 0 0 0,-2 4 0 0 0,-2 4 0 0 0,-2 4 0 0 0,-1 5 0 0 0,-1 4-9 0 0,-1 6-320 0 0,0 4 21 0 0,2 5-49 0 0,1 5 38 0 0,5 3-160 0 0,2 3-8 0 0,5 2-24 0 0,4 2 16 0 0,4 3 35 0 0,5 1 195 0 0,3 0-188 0 0,4 2 283 0 0,3 0-206 0 0,3-2 266 0 0,2-3-205 0 0,2-2 299 0 0,1-3-226 0 0,2-4 289 0 0,1-4-231 0 0,0-5 246 0 0,1-3-220 0 0,0-5 245 0 0,0-3-222 0 0,-1-5 227 0 0,1-2-221 0 0,0-5 254 0 0,1-2-220 0 0,-1-3 296 0 0,-1-2-188 0 0,0-1 173 0 0,-1-3 123 0 0,-2-1 18 0 0,0-1-23 0 0,-2-1 54 0 0,-2-1 22 0 0,-1-1-52 0 0,-1 0-23 0 0,-1 0 61 0 0,-2-1 10 0 0,-1 2-24 0 0,-1 0-77 0 0,-1 1-34 0 0,-1 2-100 0 0,-2 1-53 0 0,-1 2-35 0 0,0 0-92 0 0,-3 2 34 0 0,2 1-22 0 0,-1 1 4 0 0,-1 1-48 0 0,-1 1-9 0 0,-1 1-57 0 0,-1 3-76 0 0,0 0-20 0 0,-1 5-95 0 0,1 2-58 0 0,0 2-56 0 0,1 2-20 0 0,0 3 133 0 0,2 2-313 0 0,2 1 125 0 0,1 1-272 0 0,1 0 74 0 0,2 1-122 0 0,2-1-49 0 0,1-2 27 0 0,1 0-263 0 0,2-3-90 0 0,0-2-274 0 0,1-3-11 0 0,-3-3-3 0 0,3-3 60 0 0,0-3 103 0 0,1-3 68 0 0,-2-3 90 0 0,0-3 8 0 0,-1-3-53 0 0,-2-3-40 0 0,-2-4-1322 0 0,-2-3-160 0 0,-3 3 494 0 0</inkml:trace>
</inkml:ink>
</file>

<file path=ppt/ink/ink5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5:25.28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3819.84766"/>
      <inkml:brushProperty name="anchorY" value="-45333.875"/>
      <inkml:brushProperty name="scaleFactor" value="0.5"/>
    </inkml:brush>
  </inkml:definitions>
  <inkml:trace contextRef="#ctx0" brushRef="#br0">106 40 6025 0 0,'-2'-2'2328'0'0,"-3"-1"-345"0"0,0-1-439 0 0,-3 0-100 0 0,0 0-392 0 0,-2-1-35 0 0,1 1-203 0 0,-1 0 51 0 0,1 1-302 0 0,0 0-28 0 0,1 2-166 0 0,3 0-36 0 0,1 0-353 0 0,2 1-27 0 0,-2 1-320 0 0,1 0-265 0 0,1 2-373 0 0,0 0-342 0 0,2 3-203 0 0,2 2-657 0 0,2 1-1656 0 0,3 2-1898 0 0,-1-2 4235 0 0</inkml:trace>
</inkml:ink>
</file>

<file path=ppt/ink/ink5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5:25.70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2718.01172"/>
      <inkml:brushProperty name="anchorY" value="-44330.35547"/>
      <inkml:brushProperty name="scaleFactor" value="0.5"/>
    </inkml:brush>
  </inkml:definitions>
  <inkml:trace contextRef="#ctx0" brushRef="#br0">0 1 536 0 0,'3'3'6116'0'0,"1"0"-3895"0"0,1 0-225 0 0,-1 1-241 0 0,1 0 96 0 0,-1 0-123 0 0,0 0-151 0 0,-1-2-258 0 0,1 2-225 0 0,0-2-236 0 0,-1 1-196 0 0,0 0-136 0 0,0 0-164 0 0,2 0-43 0 0,-2 0-182 0 0,2 2-100 0 0,-1 1-41 0 0,1 1-83 0 0,0 1-98 0 0,0 1-133 0 0,-1 2 23 0 0,1 2-104 0 0,-1 2 70 0 0,0 0-157 0 0,0 2 180 0 0,-1 2-113 0 0,1 1 105 0 0,-1 0 42 0 0,1 1-29 0 0,-1 0 104 0 0,-1-2 24 0 0,1 0 40 0 0,-1-2 27 0 0,0-1 105 0 0,-1-2 160 0 0,0-4 168 0 0,1 1 159 0 0,-1-2 22 0 0,0-1-62 0 0,0-1 127 0 0,-1-2-34 0 0,1-2 264 0 0,-1 0-234 0 0,1 0 344 0 0,-1-2-351 0 0,1-2 213 0 0,0-1-215 0 0,1-2 169 0 0,1-3-267 0 0,0-1 81 0 0,1-2-87 0 0,1-1-59 0 0,1-2-80 0 0,1 0-21 0 0,2-1-58 0 0,1-1-46 0 0,2 0-25 0 0,1-1-64 0 0,1 1-37 0 0,0 0 6 0 0,2 1-36 0 0,0-1-25 0 0,0 2-22 0 0,-1 1-30 0 0,0 1-88 0 0,-1 1-43 0 0,-1 3-8 0 0,-2 1-25 0 0,1 2-6 0 0,-3 2-23 0 0,1 4 10 0 0,1 2 10 0 0,-1 2 10 0 0,-1 4-2 0 0,1 2 132 0 0,-2 3-256 0 0,1 3 222 0 0,0 1-264 0 0,-1 2 197 0 0,0 0-333 0 0,0 1 127 0 0,1 1-160 0 0,-1-1 61 0 0,1-1-98 0 0,1 0-144 0 0,1-1-32 0 0,0-2-368 0 0,2-2-93 0 0,0-1-316 0 0,2-3-43 0 0,1-1-355 0 0,0-3-119 0 0,2-3-295 0 0,1-2-1375 0 0,1-2-1715 0 0,-3-1 3815 0 0</inkml:trace>
</inkml:ink>
</file>

<file path=ppt/ink/ink5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5:26.36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4417.17578"/>
      <inkml:brushProperty name="anchorY" value="-45839.58203"/>
      <inkml:brushProperty name="scaleFactor" value="0.5"/>
    </inkml:brush>
  </inkml:definitions>
  <inkml:trace contextRef="#ctx0" brushRef="#br0">247 216 2176 0 0,'1'-1'2556'0'0,"2"-2"-587"0"0,0 0-207 0 0,2-3-195 0 0,-1 1-244 0 0,2-1 27 0 0,-1-2-279 0 0,1 1-6 0 0,-2 0-257 0 0,1 0 3 0 0,0 1-313 0 0,0-2 38 0 0,0 0-245 0 0,-1 2 88 0 0,1-1-189 0 0,0 1 136 0 0,0-1-42 0 0,-1 1 175 0 0,1-1-88 0 0,0 2 124 0 0,0-2-23 0 0,-1 2 53 0 0,0-1 26 0 0,-1 2 38 0 0,0-2-16 0 0,0 2-34 0 0,-1 0 11 0 0,0 0-141 0 0,-1 1-69 0 0,0-2-91 0 0,-1 2-29 0 0,-2-3-62 0 0,-1 1 1 0 0,-4-1-20 0 0,-1 1-48 0 0,-3-1-6 0 0,-3 2-7 0 0,-1-1-6 0 0,-3 1-9 0 0,-2 2-16 0 0,-1 0 8 0 0,-2 2-41 0 0,0 1 35 0 0,-1 1-13 0 0,1 2-10 0 0,1 1 4 0 0,0 3 3 0 0,2 1-11 0 0,2 2-62 0 0,2 2-85 0 0,2 1-88 0 0,3 1-49 0 0,3 1-6 0 0,3 0 73 0 0,2 0-216 0 0,3 1 80 0 0,2-1-73 0 0,3-1 70 0 0,3-2 11 0 0,1 0 63 0 0,3-3 62 0 0,1-1 43 0 0,2-3 60 0 0,-2-1 55 0 0,3-3 117 0 0,1-2 174 0 0,1-1-124 0 0,0-3 170 0 0,-1-2-134 0 0,-1-3 107 0 0,0-2-50 0 0,-1-2 19 0 0,-2-1 62 0 0,0-2 103 0 0,-1-1-77 0 0,-2-1 65 0 0,0 1-26 0 0,-2 2-72 0 0,-1 0-72 0 0,-1 2-97 0 0,0 1-41 0 0,-2 4-23 0 0,-1 0-11 0 0,-1 2 23 0 0,-1 2 19 0 0,-2 3-45 0 0,-1 3 19 0 0,-1 4-20 0 0,-1 4 190 0 0,-1 5-297 0 0,0 5 240 0 0,-1 6-253 0 0,0 5 235 0 0,1 6-236 0 0,-1 5 234 0 0,1 4-257 0 0,0 6 249 0 0,1 3-206 0 0,0 4 108 0 0,1 2 48 0 0,0-1-26 0 0,1 0 5 0 0,0-1-12 0 0,1-2 6 0 0,1-1 7 0 0,-1-2 152 0 0,0-4-230 0 0,0-2 267 0 0,-1-4-245 0 0,0-4 257 0 0,0-5-314 0 0,-1-3 313 0 0,0-4-246 0 0,0-4 313 0 0,-1-4-352 0 0,0-4 91 0 0,0-5-56 0 0,-2-3-37 0 0,1-2 31 0 0,-3-5-40 0 0,-3-3 6 0 0,-2-2 12 0 0,-1-3-1 0 0,-2-3 109 0 0,0-1 152 0 0,-1-2 42 0 0,0-2 125 0 0,0-1 322 0 0,2-2-198 0 0,0 0-267 0 0,1-1-290 0 0,2-2 56 0 0,2-1-53 0 0,3 1 0 0 0,4-2 0 0 0,3 0 0 0 0,5-3 0 0 0,5-1 0 0 0,6-4 0 0 0,6-2 0 0 0,7-3 0 0 0,6-1 0 0 0,8-4 0 0 0,7-2 0 0 0,6-2 0 0 0,6-1 0 0 0,2 0-1251 0 0,1 4-34 0 0,-2 2-277 0 0,-1 3-169 0 0,-3 4-335 0 0,-3 3-260 0 0,-4 4-192 0 0,-4 3-372 0 0,-6 3-2947 0 0,-3 3-3705 0 0,-10 5 8937 0 0</inkml:trace>
</inkml:ink>
</file>

<file path=ppt/ink/ink5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5:27.53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6094.0625"/>
      <inkml:brushProperty name="anchorY" value="-46905.44531"/>
      <inkml:brushProperty name="scaleFactor" value="0.5"/>
    </inkml:brush>
  </inkml:definitions>
  <inkml:trace contextRef="#ctx0" brushRef="#br0">1 1 492 0 0,'0'0'11196'0'0,"0"1"-10791"0"0,1 0-82 0 0,0 1 74 0 0,0-1-71 0 0,0 2 81 0 0,1 0-75 0 0,-1-1 177 0 0,1 2-97 0 0,-1 0 25 0 0,1 2-176 0 0,0-2 43 0 0,0 2-98 0 0,0-1 137 0 0,0 1-169 0 0,1 0 94 0 0,-1 1-166 0 0,1-1-1 0 0,1 2-20 0 0,-1-2-8 0 0,2 2-61 0 0,-2-2-231 0 0,2 2-269 0 0,-1-1-319 0 0,2 0-242 0 0,-2 0-747 0 0,2 0-2509 0 0,7 5-3513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4:07.3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611 63 1184 0 0,'10'-62'18512'0'0,"-19"68"-18202"0"0,0 1 0 0 0,0 1 0 0 0,1-1 0 0 0,-11 14 0 0 0,-7 6 89 0 0,-64 58 448 0 0,5 4 0 0 0,-75 101-1 0 0,133-154-613 0 0,2 1 0 0 0,2 1 1 0 0,2 1-1 0 0,1 1 0 0 0,2 1 0 0 0,2 0 0 0 0,1 2 0 0 0,3-1 0 0 0,-8 51 0 0 0,16-59-142 0 0,1 0-1 0 0,2 1 0 0 0,1-1 0 0 0,2 1 0 0 0,1-1 0 0 0,2 0 0 0 0,2 0 0 0 0,0-1 1 0 0,3 1-1 0 0,0-2 0 0 0,3 1 0 0 0,0-2 0 0 0,2 0 0 0 0,1 0 0 0 0,2-1 0 0 0,1-2 0 0 0,1 0 1 0 0,1 0-1 0 0,2-2 0 0 0,0-1 0 0 0,2-1 0 0 0,0-1 0 0 0,33 22 0 0 0,-23-20-119 0 0,0-2-1 0 0,2-1 0 0 0,0-2 1 0 0,1-2-1 0 0,1-1 0 0 0,1-2 1 0 0,0-2-1 0 0,1-2 0 0 0,51 8 0 0 0,-68-15-24 0 0,0-2 0 0 0,0-1 0 0 0,0-1 0 0 0,0-1 0 0 0,0-1 0 0 0,-1 0 0 0 0,1-2 0 0 0,-1-1 0 0 0,0-1 0 0 0,0-2 0 0 0,0 0 0 0 0,-1-1 0 0 0,0 0-1 0 0,-1-2 1 0 0,0-1 0 0 0,-1-1 0 0 0,33-26 0 0 0,-33 19 14 0 0,0 0 0 0 0,-1-2 0 0 0,-1 0-1 0 0,-1-1 1 0 0,-1 0 0 0 0,-1-2 0 0 0,-2 0-1 0 0,17-40 1 0 0,-3-5 1 0 0,-4-1 1 0 0,15-75-1 0 0,10-174 348 0 0,-46 268-267 0 0,-2-1 1 0 0,-3 1-1 0 0,-1-1 0 0 0,-21-92 1 0 0,14 99-136 0 0,-1 0 0 0 0,-19-45 0 0 0,21 68-30 0 0,-1-1 1 0 0,-1 1-1 0 0,-1 1 1 0 0,0 0-1 0 0,-23-27 1 0 0,28 42 53 0 0,1 0 0 0 0,-1 0 1 0 0,0 0-1 0 0,0 1 0 0 0,-1 0 1 0 0,1 1-1 0 0,-2 0 1 0 0,1 0-1 0 0,0 1 0 0 0,-1 0 1 0 0,0 0-1 0 0,0 1 0 0 0,0 1 1 0 0,-20-3-1 0 0,-7 2 19 0 0,0 1 0 0 0,-68 7 0 0 0,18-1-99 0 0,68-4-221 0 0,0 1-1 0 0,-1 1 1 0 0,1 0 0 0 0,0 2 0 0 0,0 0 0 0 0,1 1-1 0 0,-1 1 1 0 0,1 1 0 0 0,-29 14 0 0 0,6 1-2936 0 0</inkml:trace>
</inkml:ink>
</file>

<file path=ppt/ink/ink5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5:32.08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1168.53906"/>
      <inkml:brushProperty name="anchorY" value="-51405.04297"/>
      <inkml:brushProperty name="scaleFactor" value="0.5"/>
    </inkml:brush>
  </inkml:definitions>
  <inkml:trace contextRef="#ctx0" brushRef="#br0">447 996 2104 0 0,'0'0'2416'0'0,"0"-3"-718"0"0,0 1-267 0 0,0-1-322 0 0,-1 0-255 0 0,1-1-179 0 0,-1 2-65 0 0,1-2 36 0 0,-1 0-122 0 0,1 1-78 0 0,-1-1-80 0 0,2 1-72 0 0,-1 0-69 0 0,2-1-69 0 0,0 0-3 0 0,2-1-39 0 0,-1 2-22 0 0,2-2-24 0 0,-1 1 0 0 0,1-1-4 0 0,0 0-32 0 0,1-1 78 0 0,-1 1-10 0 0,0-1-45 0 0,0 1 166 0 0,0-3 43 0 0,-1 0 32 0 0,0 2 2 0 0,0-3 90 0 0,-2 2 84 0 0,1-2 18 0 0,-1 0 42 0 0,-1-2-19 0 0,-1 1-19 0 0,0-1 15 0 0,-2 0 17 0 0,-1-1-80 0 0,0 0 11 0 0,-2-1-77 0 0,-1 0-57 0 0,-2 0-35 0 0,-1-1-2 0 0,-2 0-56 0 0,-2 1-62 0 0,-2-1 48 0 0,-1 1-110 0 0,-3 0 68 0 0,-1 2-84 0 0,-2 1 28 0 0,-1 2-72 0 0,-2 2 108 0 0,-1 3-119 0 0,0 1 172 0 0,-2 3-22 0 0,0 3-36 0 0,0 3 14 0 0,0 3-25 0 0,0 2-42 0 0,2 4-102 0 0,2 2 176 0 0,3 4-218 0 0,3 1 197 0 0,3 3-209 0 0,4 0 187 0 0,3 2-169 0 0,4 0 162 0 0,3 1-174 0 0,4 0 141 0 0,2-1-160 0 0,4 1 153 0 0,3-1-206 0 0,1-2 135 0 0,4-1-142 0 0,1-3 147 0 0,1-3-148 0 0,1-2 142 0 0,1-4-102 0 0,0-3 128 0 0,0-3-110 0 0,0-4 95 0 0,0-2-88 0 0,0-4 133 0 0,1-4-156 0 0,0-3 165 0 0,1-4-152 0 0,0-5 134 0 0,1-6-142 0 0,0-5 97 0 0,0-7-63 0 0,1-6 37 0 0,0-6 36 0 0,0-5 13 0 0,-1-3-47 0 0,0-2 292 0 0,-2-2-123 0 0,-1 1 400 0 0,-2 1-203 0 0,-3 3 232 0 0,-1 3-39 0 0,-4 5 96 0 0,-2 4 17 0 0,-1 3-18 0 0,-3 4 25 0 0,0 2-7 0 0,-2 4-82 0 0,0 3-70 0 0,-2 2-101 0 0,0 3-92 0 0,0 2-46 0 0,-1 2-101 0 0,1 2-100 0 0,-1 2-42 0 0,0 4-55 0 0,-1-1 21 0 0,1 4-21 0 0,-2 1 13 0 0,-1 2-8 0 0,-1 5 22 0 0,-2 4 2 0 0,-2 5 1 0 0,-2 5 286 0 0,-2 7-441 0 0,0 6 470 0 0,-1 7-514 0 0,-1 7 405 0 0,0 5-503 0 0,1 6 382 0 0,1 5-416 0 0,1 2 337 0 0,2 2-351 0 0,2 0 297 0 0,2-1-269 0 0,2-2 341 0 0,3-2-287 0 0,2-2 347 0 0,2-3-305 0 0,3-3 338 0 0,1-2-299 0 0,2-3 358 0 0,1-4-343 0 0,2-5 334 0 0,2-3-318 0 0,1-4 348 0 0,1-5-366 0 0,2-3 308 0 0,0-5-318 0 0,2-3 316 0 0,-1-5-334 0 0,2-2 305 0 0,0-5-284 0 0,1-3 281 0 0,1-3-280 0 0,0-3 294 0 0,2-3-270 0 0,0-2 320 0 0,0-3-276 0 0,1-2 342 0 0,-1-2-313 0 0,0-2 434 0 0,-2 1-379 0 0,-1-2 442 0 0,-2 1-366 0 0,-1 0 562 0 0,-2 0-540 0 0,-1 1 555 0 0,-1 0-514 0 0,-2 2 62 0 0,-1 1-187 0 0,-2 3 33 0 0,-1 0-23 0 0,-2 3 0 0 0,0 1 0 0 0,-2 1 0 0 0,0 2 0 0 0,-2 3 0 0 0,-1 0 0 0 0,0 1 0 0 0,-1 2 0 0 0,-1 2 0 0 0,0 0 0 0 0,-4 4 0 0 0,-1 2 0 0 0,-1 4 0 0 0,-2 2 0 0 0,0 3-84 0 0,-1 4-447 0 0,0 2 257 0 0,0 2-436 0 0,0 3 178 0 0,2 1-327 0 0,1 2 159 0 0,3 0-250 0 0,1 2 182 0 0,3 1-65 0 0,2-1 115 0 0,2 0 56 0 0,3-1 4 0 0,1-3 69 0 0,1-2 91 0 0,2-4 72 0 0,2-2 138 0 0,1-3 8 0 0,1-3 123 0 0,1-4 62 0 0,0-2 139 0 0,0-4-1 0 0,1-2 60 0 0,1-4 13 0 0,0-3-41 0 0,-1-2 174 0 0,1-3-43 0 0,0-3 217 0 0,-1-2-129 0 0,0-2 370 0 0,-1-2-102 0 0,0-1 126 0 0,-2-1 23 0 0,-1 1 50 0 0,-2 1-232 0 0,0 1 248 0 0,-3 2-414 0 0,-1 2 279 0 0,-1 1-480 0 0,-1 3 302 0 0,0 1-482 0 0,-2 2 290 0 0,0 2-406 0 0,-1 1 282 0 0,0 1-312 0 0,-1 2 312 0 0,0 1-302 0 0,0 0 288 0 0,0 3-334 0 0,-1 1 221 0 0,0 5-290 0 0,0 2 197 0 0,0 4-312 0 0,-1 2 270 0 0,1 2-228 0 0,0 2 252 0 0,0 2-217 0 0,2 3 250 0 0,0 0-246 0 0,1 1 281 0 0,0 1-242 0 0,2 1 285 0 0,-1-1-256 0 0,3 0 285 0 0,0-1-79 0 0,1-1 33 0 0,1-2-33 0 0,1-1 5 0 0,3-1-22 0 0,0-2-93 0 0,2-2-18 0 0,2-2-80 0 0,0-2 7 0 0,2-2-27 0 0,2-3-179 0 0,1-2 200 0 0,1-3-191 0 0,3-2 150 0 0,1-3-105 0 0,2-3 133 0 0,2-3-52 0 0,2-2 183 0 0,1-4-82 0 0,1-1 140 0 0,-1-4-68 0 0,1 0 192 0 0,-1-2-56 0 0,-2-1 318 0 0,-2-1-172 0 0,-3 0 342 0 0,-2 1 95 0 0,-3 1-23 0 0,-2 1-8 0 0,-2 1 0 0 0,-3 1-72 0 0,-3 0-211 0 0,-3 1 196 0 0,-1 1-321 0 0,-3 0 241 0 0,-3 1-302 0 0,-2 1 234 0 0,-1 0-312 0 0,-4 1 229 0 0,-2 1-51 0 0,-3 1-280 0 0,-3 1 311 0 0,-4 2-153 0 0,-3 1 8 0 0,-3 3-14 0 0,-4 2-14 0 0,-3 2 1 0 0,-2 4-16 0 0,-2 3 4 0 0,-1 3-194 0 0,-1 4 261 0 0,1 3-250 0 0,2 4 329 0 0,3 2-344 0 0,3 2 299 0 0,5 3-272 0 0,4 1 135 0 0,4 2 168 0 0,6 1-290 0 0,4 2 312 0 0,6 1-323 0 0,5 1 310 0 0,6 1-154 0 0,6-1-36 0 0,6 1-107 0 0,6-1-107 0 0,5-3-69 0 0,5-2-147 0 0,2-4-95 0 0,3-4-215 0 0,0-4-205 0 0,2-5-39 0 0,-1-4-116 0 0,0-4-109 0 0,1-3-137 0 0,-1-4-135 0 0,0-3-206 0 0,-1-3-46 0 0,-1-2-488 0 0,-1-4-249 0 0,-2-1-1703 0 0,-3-4-2337 0 0,-8 3 5175 0 0</inkml:trace>
</inkml:ink>
</file>

<file path=ppt/ink/ink5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5:32.45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4651.70703"/>
      <inkml:brushProperty name="anchorY" value="-52632.57031"/>
      <inkml:brushProperty name="scaleFactor" value="0.5"/>
    </inkml:brush>
  </inkml:definitions>
  <inkml:trace contextRef="#ctx0" brushRef="#br0">74 181 3048 0 0,'0'-3'3097'0'0,"1"-5"-771"0"0,0-2-335 0 0,1-2-241 0 0,1-1-407 0 0,1-1-27 0 0,0-1-123 0 0,0 1 101 0 0,0 0-108 0 0,0 1-94 0 0,0 1-161 0 0,-1 1-188 0 0,0 3-164 0 0,0-1-137 0 0,0 3-174 0 0,-1-1-30 0 0,-1 2-70 0 0,0 1 46 0 0,-1 2-168 0 0,-1 3 257 0 0,-1 4-333 0 0,-2 4 182 0 0,-3 6-177 0 0,-1 5 149 0 0,-2 7-187 0 0,-3 7 191 0 0,-1 7-195 0 0,-1 5 175 0 0,1 6-169 0 0,1 2 166 0 0,4 0-152 0 0,2 2 129 0 0,3 0-122 0 0,4 1 130 0 0,3 2-161 0 0,4-1 202 0 0,2 1-215 0 0,3-2 216 0 0,3-1-229 0 0,1-4 204 0 0,1-4-221 0 0,1-5 102 0 0,2-3-188 0 0,0-6-244 0 0,1-3-199 0 0,0-6-304 0 0,0-4-286 0 0,0-4-548 0 0,0-5 211 0 0,-2-3-699 0 0,0-4-379 0 0,-1-5-1343 0 0,-3-2-2265 0 0,-3-2 4836 0 0</inkml:trace>
</inkml:ink>
</file>

<file path=ppt/ink/ink5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5:32.64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5918.37109"/>
      <inkml:brushProperty name="anchorY" value="-54615.0625"/>
      <inkml:brushProperty name="scaleFactor" value="0.5"/>
    </inkml:brush>
  </inkml:definitions>
  <inkml:trace contextRef="#ctx0" brushRef="#br0">60 97 2688 0 0,'-3'-1'3657'0'0,"-6"-3"-925"0"0,0-1-543 0 0,-2-1-434 0 0,1 0-355 0 0,1 0-220 0 0,3 0-91 0 0,3-1-43 0 0,5 0-126 0 0,5 0-152 0 0,5 1-162 0 0,6 0-124 0 0,6 0-124 0 0,5 1-220 0 0,5 1-176 0 0,3 0-185 0 0,5 1-241 0 0,3 1-159 0 0,4 1-175 0 0,2 0-180 0 0,0 0-342 0 0,0 0 208 0 0,-2 0-301 0 0,-2 1-117 0 0,-3 0-240 0 0,-3 0-1866 0 0,-4 0-1325 0 0,-9 0 3247 0 0</inkml:trace>
</inkml:ink>
</file>

<file path=ppt/ink/ink5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5:33.11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7572.60156"/>
      <inkml:brushProperty name="anchorY" value="-55534.92578"/>
      <inkml:brushProperty name="scaleFactor" value="0.5"/>
    </inkml:brush>
  </inkml:definitions>
  <inkml:trace contextRef="#ctx0" brushRef="#br0">300 21 1072 0 0,'0'0'7202'0'0,"4"1"-5805"0"0,0-1-205 0 0,-1 0-64 0 0,0 1-108 0 0,1-2-126 0 0,0 0-99 0 0,-1 0-74 0 0,0 0-63 0 0,0-1-43 0 0,1 0-56 0 0,-2 0-56 0 0,0 1-69 0 0,0 0-75 0 0,1 0-33 0 0,0-1-60 0 0,0 1-13 0 0,-1 0-20 0 0,0 1-26 0 0,-1 0-14 0 0,-1-1 11 0 0,2 0-24 0 0,-1 0-30 0 0,4-2 2399 0 0,-9 3-2266 0 0,0 0-33 0 0,-3 1 56 0 0,1-1-35 0 0,-5 1 109 0 0,-1 2-34 0 0,-4 0 56 0 0,-1 0-30 0 0,-2 3-27 0 0,-3 1-24 0 0,-2 2-15 0 0,-1 2-168 0 0,-1 3 196 0 0,1 1-236 0 0,0 2 243 0 0,0 2-288 0 0,3 0 240 0 0,2 2-253 0 0,3 1 69 0 0,3 1 125 0 0,3 1-221 0 0,4 1 203 0 0,4 0-291 0 0,4 1 191 0 0,3-1-381 0 0,4 0 158 0 0,4-1-214 0 0,4-2-61 0 0,2-1-61 0 0,4-3-37 0 0,3-3-63 0 0,0-3 222 0 0,2-4-69 0 0,0-3 217 0 0,-1-3-119 0 0,1-3 269 0 0,-2-4-110 0 0,-1-2 98 0 0,-1-2 227 0 0,-2-4-152 0 0,-2-3 247 0 0,-1-2-215 0 0,-2-1 363 0 0,-3-3-63 0 0,-3 0 96 0 0,-2-2 47 0 0,-3 1 11 0 0,-2-1 64 0 0,-4 0-192 0 0,-2 0 386 0 0,-3 2-487 0 0,-2 0 362 0 0,-3 2-552 0 0,-1 0 403 0 0,-1 2-539 0 0,-2 1 174 0 0,0 2-587 0 0,-1 1-113 0 0,0 2-634 0 0,1 1-459 0 0,-1 3-501 0 0,4 2-466 0 0,-1 2-492 0 0,3 1-3482 0 0,-9 4-4768 0 0</inkml:trace>
</inkml:ink>
</file>

<file path=ppt/ink/ink5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5:28.80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7191.95313"/>
      <inkml:brushProperty name="anchorY" value="-48065.36719"/>
      <inkml:brushProperty name="scaleFactor" value="0.5"/>
    </inkml:brush>
  </inkml:definitions>
  <inkml:trace contextRef="#ctx0" brushRef="#br0">358 1025 1836 0 0,'1'-2'2016'0'0,"0"0"-476"0"0,2-1-232 0 0,0-1-197 0 0,1-1-233 0 0,0 1-111 0 0,1-2-13 0 0,1-1-34 0 0,-1 0-90 0 0,1-1-61 0 0,0 0-96 0 0,1 0-75 0 0,0 0-31 0 0,0 0-71 0 0,0-1 0 0 0,0 0-15 0 0,1 0-60 0 0,0 0 11 0 0,-1 0 39 0 0,1 0 84 0 0,-1-1-7 0 0,0 2 90 0 0,-1 1-73 0 0,0-1 59 0 0,-1-1-161 0 0,0 1 139 0 0,0 0-94 0 0,0-1 125 0 0,-2 3-49 0 0,0-2 97 0 0,-1 2-155 0 0,0-2 25 0 0,-1 2-165 0 0,0-3 59 0 0,-2 1-93 0 0,-2-1 54 0 0,-1 0-14 0 0,-2 0 36 0 0,-3 0-28 0 0,-1 0 11 0 0,-2 0-26 0 0,-4 1-69 0 0,-2 1 103 0 0,-2 1-72 0 0,-2 0 45 0 0,-2 2-48 0 0,-2 1 32 0 0,-1 2 45 0 0,-3 2-78 0 0,0 2 87 0 0,-2 3-148 0 0,0 2 136 0 0,0 3-286 0 0,1 3 326 0 0,1 3-254 0 0,3 3 152 0 0,2 3-164 0 0,5 1 167 0 0,3 3-221 0 0,5 2 206 0 0,5 1-227 0 0,5 1 90 0 0,5 2-175 0 0,5 1 161 0 0,5 0-203 0 0,4-1 78 0 0,3-1-8 0 0,5-1-64 0 0,1-4 30 0 0,1-3-6 0 0,2-4 78 0 0,-1-3-54 0 0,0-5 110 0 0,-1-3-73 0 0,-1-4 104 0 0,-2-3-5 0 0,-1-4 84 0 0,-1-2-24 0 0,-2-4-20 0 0,-2-3 70 0 0,-1-3-56 0 0,-3-3 61 0 0,-1-2-17 0 0,-1-3 221 0 0,-2-2-29 0 0,-1 0 203 0 0,-2-2-173 0 0,-1 1 235 0 0,-2 0-203 0 0,-1 0 217 0 0,0 2-287 0 0,-1 1 21 0 0,-1 2-70 0 0,1 2-2 0 0,-1 1-43 0 0,0 1-9 0 0,0 3-1 0 0,0 0-16 0 0,0 2-28 0 0,0 3-21 0 0,0-2-21 0 0,1 1 55 0 0,1 0-205 0 0,2 1-9 0 0,1-2-31 0 0,3 1 16 0 0,1 0 141 0 0,4 0-209 0 0,2-1 47 0 0,2 0 29 0 0,3 0-21 0 0,2-2 35 0 0,2 0-17 0 0,3-1 39 0 0,0-1 13 0 0,2-1 2 0 0,0-2 16 0 0,2-1-21 0 0,0-2 48 0 0,0-2 19 0 0,0-1 10 0 0,-1-2 211 0 0,-2-1-81 0 0,-1-1 265 0 0,-2-2-274 0 0,-2 1 222 0 0,-2-1-216 0 0,-3 1 295 0 0,-2-1-191 0 0,-2 1 184 0 0,-3 0-311 0 0,-2 0 377 0 0,-3 1-286 0 0,-2 1 344 0 0,-2 0-451 0 0,-2 1 100 0 0,-1 1-86 0 0,-3 1 17 0 0,-1 2-70 0 0,-1 0-18 0 0,-2 3-50 0 0,-1 2 242 0 0,-1 2-418 0 0,-2 4 467 0 0,-1 3-448 0 0,-3 5 153 0 0,-2 6-35 0 0,-2 6 13 0 0,-2 7 31 0 0,-2 8-31 0 0,-1 10 6 0 0,0 9 69 0 0,3 8-44 0 0,1 7 2 0 0,4 8 6 0 0,4 6 327 0 0,4 5-504 0 0,5 7 436 0 0,4 5-450 0 0,4 4 115 0 0,3 3-36 0 0,3 0 5 0 0,2-1 60 0 0,1-4-31 0 0,0-6 22 0 0,-1-4 24 0 0,0-5 264 0 0,0-4-424 0 0,-1-5 466 0 0,-2-5-513 0 0,-1-6 405 0 0,-2-6-508 0 0,-2-5 267 0 0,-1-6-388 0 0,-2-5 261 0 0,-1-6-279 0 0,-2-4 213 0 0,-1-4-304 0 0,-2-3 297 0 0,-2-4-155 0 0,-2-4 281 0 0,1-3-187 0 0,-4-4 275 0 0,-2-3-184 0 0,-2-2 309 0 0,-2-3-114 0 0,-1-3 323 0 0,-1-2-131 0 0,-1-1 114 0 0,1-3 98 0 0,0-1 39 0 0,2-1 87 0 0,1-2-53 0 0,2-1 150 0 0,2-2-210 0 0,3-1 113 0 0,4-2-281 0 0,3-2 54 0 0,4-3-314 0 0,6-3 79 0 0,6-3-41 0 0,6-5 0 0 0,7-2 0 0 0,8-5 0 0 0,8-2 0 0 0,7-2-271 0 0,6 0-160 0 0,5 1-265 0 0,2 3 36 0 0,0 6-528 0 0,1 4-124 0 0,0 5-265 0 0,0 4-395 0 0,0 6-423 0 0,-1 3-84 0 0,0 4-604 0 0,-2 3-2542 0 0,-3 2-3671 0 0,-12 3 8623 0 0</inkml:trace>
</inkml:ink>
</file>

<file path=ppt/ink/ink5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5:29.30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9598.45313"/>
      <inkml:brushProperty name="anchorY" value="-49070.19531"/>
      <inkml:brushProperty name="scaleFactor" value="0.5"/>
    </inkml:brush>
  </inkml:definitions>
  <inkml:trace contextRef="#ctx0" brushRef="#br0">361 337 976 0 0,'1'-1'1844'0'0,"2"-3"-331"0"0,0-1-185 0 0,2-2-80 0 0,0-1-27 0 0,0-1 27 0 0,0 0-13 0 0,0 0-4 0 0,-1 0-156 0 0,-1-1-73 0 0,0 0 127 0 0,0 0-64 0 0,-1-1 8 0 0,-1-1-233 0 0,-1 0 52 0 0,1-1 124 0 0,-1 0-223 0 0,-1-1 72 0 0,-1 0-212 0 0,0 0 143 0 0,-1 0-310 0 0,0 1 213 0 0,-2-1-278 0 0,0 0 193 0 0,-1 1-315 0 0,0 0 155 0 0,-1 1-308 0 0,-1 1 176 0 0,-2 0-283 0 0,-1 2 212 0 0,-1 1-267 0 0,-2 2 249 0 0,0 3-250 0 0,-2 2 279 0 0,-2 3-219 0 0,-1 3 241 0 0,-2 5-185 0 0,-1 5 90 0 0,-2 5 17 0 0,0 5-18 0 0,0 8 14 0 0,2 6 77 0 0,0 7-88 0 0,1 5 245 0 0,4 7-327 0 0,2 5 286 0 0,3 4-346 0 0,2 4 305 0 0,4 3-413 0 0,3 1 359 0 0,3 3-380 0 0,3-1 114 0 0,2-1-52 0 0,2 0 41 0 0,1-1-26 0 0,2-3-1 0 0,1-2 11 0 0,-1-3-18 0 0,0-5 257 0 0,-1-3-387 0 0,-2-4 326 0 0,0-4-419 0 0,-1-4 194 0 0,-2-4-440 0 0,-1-5 113 0 0,-1-3-421 0 0,0-4 44 0 0,-2-4-353 0 0,-1-3-11 0 0,0-3-135 0 0,-1-4-154 0 0,-2-1-134 0 0,1-6-89 0 0,-3-1 64 0 0,1-3-70 0 0,-4-3-237 0 0,-3-3 156 0 0,-2-3-529 0 0,-3-5-1435 0 0,-2-4-1646 0 0,3 1 3678 0 0</inkml:trace>
</inkml:ink>
</file>

<file path=ppt/ink/ink5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5:29.45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8221.80469"/>
      <inkml:brushProperty name="anchorY" value="-49482.55469"/>
      <inkml:brushProperty name="scaleFactor" value="0.5"/>
    </inkml:brush>
  </inkml:definitions>
  <inkml:trace contextRef="#ctx0" brushRef="#br0">23 419 3236 0 0,'0'0'0'0'0,"-1"-5"2789"0"0,-4-7-323 0 0,1-5-323 0 0,-2-4-180 0 0,2-3-243 0 0,2 0-99 0 0,2-1-95 0 0,3 1 22 0 0,3 1-354 0 0,5 1 149 0 0,4 0-468 0 0,4 1 72 0 0,5 2-403 0 0,4 0 95 0 0,5 2-354 0 0,5 2 63 0 0,4 1-368 0 0,4 2 21 0 0,3 1-386 0 0,6 2-108 0 0,2 1-359 0 0,3 1-255 0 0,2 0-411 0 0,0 0-230 0 0,0 1-414 0 0,-2 0-778 0 0,-2-1-1596 0 0,-2-1-2965 0 0,-12 1 6387 0 0</inkml:trace>
</inkml:ink>
</file>

<file path=ppt/ink/ink5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5:29.89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0106.05859"/>
      <inkml:brushProperty name="anchorY" value="-50079.34766"/>
      <inkml:brushProperty name="scaleFactor" value="0.5"/>
    </inkml:brush>
  </inkml:definitions>
  <inkml:trace contextRef="#ctx0" brushRef="#br0">429 91 1084 0 0,'0'0'7966'0'0,"1"-2"-6857"0"0,-1 0-56 0 0,0 0-86 0 0,2-1-55 0 0,-1 0 11 0 0,1 1-44 0 0,-1 0-33 0 0,1-1 4 0 0,0 1-29 0 0,0 0-82 0 0,0-1 68 0 0,0 1-95 0 0,-1 0-39 0 0,0 0-76 0 0,1-1 76 0 0,-1 1-156 0 0,1 0 199 0 0,-1 0-207 0 0,0-1 246 0 0,-1 1-264 0 0,1 0 211 0 0,-1 0-317 0 0,0 1 222 0 0,1 1-316 0 0,-2-3 279 0 0,1 1-449 0 0,-1-2 243 0 0,-1 0-308 0 0,1 2 220 0 0,-1-2-287 0 0,-1 1 259 0 0,-2 0-301 0 0,0 0 238 0 0,-4 0-247 0 0,-2-1 234 0 0,-2 2-193 0 0,-3 0 199 0 0,-1 1-226 0 0,-4 1 306 0 0,-1 2-246 0 0,-1 1 278 0 0,-3 2-228 0 0,-1 3 300 0 0,-2 1-287 0 0,0 3 328 0 0,1 3-349 0 0,0 1 414 0 0,2 2-386 0 0,2 2 512 0 0,2 1-561 0 0,3 1 608 0 0,3 2-598 0 0,3-1 577 0 0,4 0-556 0 0,3 0 69 0 0,4 0-134 0 0,3-1 16 0 0,4 0-15 0 0,4 0 0 0 0,4-1 0 0 0,4-2 0 0 0,4-2 0 0 0,3-1 0 0 0,4-3-574 0 0,2-3 29 0 0,1-2-478 0 0,1-2 44 0 0,0-3-413 0 0,0-2-100 0 0,0-3-126 0 0,0-2-319 0 0,0-2-251 0 0,-2-1-439 0 0,-2-1-3707 0 0,-2-3-4043 0 0,-6 2 9995 0 0</inkml:trace>
</inkml:ink>
</file>

<file path=ppt/ink/ink5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5:34.05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6478.74609"/>
      <inkml:brushProperty name="anchorY" value="-54526.41797"/>
      <inkml:brushProperty name="scaleFactor" value="0.5"/>
    </inkml:brush>
  </inkml:definitions>
  <inkml:trace contextRef="#ctx0" brushRef="#br0">1017 169 1392 0 0,'0'-2'2736'0'0,"2"-1"-816"0"0,0-1-164 0 0,0-2-255 0 0,0 1-260 0 0,2-3 98 0 0,-1 1 6 0 0,0-1-10 0 0,0 1-28 0 0,0-1-106 0 0,-1 2-173 0 0,0-2-169 0 0,-1 3-156 0 0,1-2-144 0 0,-1 2-54 0 0,0 2-105 0 0,0-2-9 0 0,0 1-105 0 0,-1 0 38 0 0,0 0-167 0 0,-2-1 86 0 0,-1 0-117 0 0,-2-1 100 0 0,-3 0-139 0 0,-2 0 152 0 0,-3 0-126 0 0,-4 0 159 0 0,-3 0-143 0 0,-4 2 265 0 0,-4-1-246 0 0,-5 3 281 0 0,-4 0-254 0 0,-6 2 222 0 0,-6 2-224 0 0,-6 3 229 0 0,-4 3-214 0 0,-5 3 251 0 0,-1 3-111 0 0,-1 4-23 0 0,2 3 16 0 0,1 5-47 0 0,4 3 16 0 0,4 4-11 0 0,4 4-22 0 0,7 5-12 0 0,6 3-213 0 0,8 4 213 0 0,7 3-281 0 0,8 0 250 0 0,7 3-368 0 0,8 2 150 0 0,6 1-330 0 0,6 1 268 0 0,6 0-111 0 0,4-2-38 0 0,5-2-63 0 0,2-4-94 0 0,2-3-88 0 0,2-5-22 0 0,-1-5-37 0 0,1-6-20 0 0,-2-6 44 0 0,0-5 69 0 0,-3-5 80 0 0,-1-5 92 0 0,-3-5 6 0 0,-1-3 45 0 0,-1-5 41 0 0,-2-2 5 0 0,-1-4 36 0 0,-2-3 1 0 0,0-2 36 0 0,-3-2 28 0 0,0-3 0 0 0,-2-1 64 0 0,-2-1 128 0 0,-2-1-126 0 0,-2 0 168 0 0,-2-1-75 0 0,-2 1 179 0 0,-3 0-136 0 0,-3-1 294 0 0,-2 0-228 0 0,-2 1 198 0 0,-3 0-266 0 0,-2 0 186 0 0,-1 1-276 0 0,-2 1 212 0 0,-1 1-289 0 0,1 2 236 0 0,0 1-289 0 0,1 2 204 0 0,1 1-327 0 0,2 2 116 0 0,2 0-255 0 0,2 4 144 0 0,2-1-208 0 0,2 2 38 0 0,1 2-148 0 0,5 0-73 0 0,1 1-21 0 0,6 1 51 0 0,3 1 40 0 0,4 1 102 0 0,2 0 94 0 0,3 2 52 0 0,1 0 62 0 0,1 2 71 0 0,-1-1 80 0 0,-1 1 74 0 0,-1 0 66 0 0,-1 1 94 0 0,-2 0 177 0 0,-2 0 178 0 0,-2 0 69 0 0,-2 1-88 0 0,-2 1 162 0 0,-2 0-294 0 0,-2 1 274 0 0,-1 1-261 0 0,-2 1 239 0 0,-1 2-310 0 0,-2 0 162 0 0,-1 3-296 0 0,-1 0 190 0 0,-1 1-350 0 0,0 2 306 0 0,0 2-151 0 0,0 0-21 0 0,1 1-40 0 0,1-1-181 0 0,1 1-151 0 0,1 0-222 0 0,1 0-161 0 0,3 0-365 0 0,1-2-231 0 0,2-1-275 0 0,1-2-287 0 0,1-1-361 0 0,2-2-350 0 0,0-3-540 0 0,1-2-1260 0 0,-3-3-2719 0 0,-1-2 5728 0 0</inkml:trace>
</inkml:ink>
</file>

<file path=ppt/ink/ink5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5:34.98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5174.03125"/>
      <inkml:brushProperty name="anchorY" value="-54485.47656"/>
      <inkml:brushProperty name="scaleFactor" value="0.5"/>
    </inkml:brush>
  </inkml:definitions>
  <inkml:trace contextRef="#ctx0" brushRef="#br0">238 220 1720 0 0,'1'-3'2600'0'0,"0"-3"-303"0"0,2-2 7 0 0,-1-2-319 0 0,2-1-140 0 0,-1 0-123 0 0,-1 0-50 0 0,1 0-78 0 0,0 0 50 0 0,-1 3-156 0 0,1-1-176 0 0,-1 2-200 0 0,-1-1-236 0 0,1 2-190 0 0,-2 0-159 0 0,1 0-144 0 0,-1 2-64 0 0,0 2-36 0 0,0 0 26 0 0,0 2-27 0 0,-1 2 22 0 0,-1 5-66 0 0,-2 3-5 0 0,-2 4-62 0 0,-1 5-10 0 0,-1 5-11 0 0,-1 4-52 0 0,-1 5-10 0 0,-1 4-164 0 0,0 3 212 0 0,-1 2-231 0 0,1 2 256 0 0,0 1-271 0 0,0 0 245 0 0,1-1-238 0 0,1-1 234 0 0,1-3-70 0 0,0-1-15 0 0,1-3 7 0 0,0-3-14 0 0,2-3-11 0 0,-1-4 20 0 0,1-2-11 0 0,1-3 8 0 0,0-3 27 0 0,1-2-13 0 0,0-1 24 0 0,1-5-89 0 0,0 0-86 0 0,1-3 24 0 0,0-3-26 0 0,0-1 32 0 0,1-2-71 0 0,-2-1-142 0 0,-1-1 202 0 0,1-5-262 0 0,-1-2 200 0 0,1-4-230 0 0,1-3 209 0 0,0-3-233 0 0,1-3 354 0 0,2-4-120 0 0,-1-4 87 0 0,2-2 84 0 0,1-2 72 0 0,-1-1 56 0 0,2 0 41 0 0,0 0 48 0 0,0 1 127 0 0,-1 0 25 0 0,1 2-16 0 0,-1 0-10 0 0,1 2 163 0 0,-1 1-104 0 0,2 1 383 0 0,-2 1-582 0 0,1 1 479 0 0,1 0-609 0 0,0 0 522 0 0,0 0-641 0 0,2 1 499 0 0,0 1-564 0 0,2-1 334 0 0,0 1-290 0 0,2 0 77 0 0,1 2-26 0 0,1 1 0 0 0,1 2 0 0 0,1 1-93 0 0,1 3-49 0 0,1 1-318 0 0,2 2 218 0 0,0 2-346 0 0,1 3 261 0 0,0 3-253 0 0,1 2 258 0 0,-1 2-53 0 0,0 4-8 0 0,0 3 20 0 0,0 3-62 0 0,-1 4 12 0 0,-2 4-16 0 0,-2 2 21 0 0,-2 3 31 0 0,-2 1 61 0 0,-3 1 52 0 0,-3 2-80 0 0,-3-1 240 0 0,-3 1-196 0 0,-3 1 276 0 0,-4-1-208 0 0,-3 0 272 0 0,-3 0-208 0 0,-3-2 248 0 0,-4 0-261 0 0,-2-3 295 0 0,-2-1-275 0 0,-2-1 289 0 0,0-3-240 0 0,-1-2 242 0 0,1-1-210 0 0,1-3 246 0 0,2-1-207 0 0,1-1 293 0 0,2-1-192 0 0,2-2 255 0 0,2-1-201 0 0,2 0 279 0 0,4-2-299 0 0,-1 0 205 0 0,4-1-263 0 0,1-1 194 0 0,-1-1-274 0 0,3 0 232 0 0,0 0-274 0 0,2-1 246 0 0,0 0-276 0 0,2 0 248 0 0,3-1-223 0 0,1 0-109 0 0,3 1 221 0 0,0-1-267 0 0,3 1 214 0 0,0 0-264 0 0,3 1 188 0 0,2 1-237 0 0,1 1 141 0 0,1 1-261 0 0,0 1 113 0 0,0 1-51 0 0,0 1 92 0 0,0 2 50 0 0,-1 2 56 0 0,0 1 5 0 0,-2 2 39 0 0,-1 1 39 0 0,-2 2 19 0 0,-1 0 36 0 0,-3 2-6 0 0,-1 0 173 0 0,-4 2-118 0 0,-2 1 175 0 0,-3 0 13 0 0,-2 1 15 0 0,-4-1 122 0 0,-2 1 29 0 0,-2 0 37 0 0,-2-1 21 0 0,-2-2 3 0 0,-2-1-40 0 0,-1-2-19 0 0,-1-3-12 0 0,-1-2 5 0 0,-1-2-69 0 0,1-2-18 0 0,0-3-54 0 0,0-2-4 0 0,1-1-23 0 0,0-3-34 0 0,1-1-33 0 0,1-2-162 0 0,0-1-126 0 0,2-2-182 0 0,1-2-198 0 0,3-1-387 0 0,1-2-571 0 0,4-1-418 0 0,1-1-260 0 0,4-1-458 0 0,3 1-3332 0 0,2 0-3747 0 0,0 2 9200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4:07.9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 41 2768 0 0,'-22'-40'19465'0'0,"30"77"-18051"0"0,0 10-640 0 0,-2-1 0 0 0,0 76 0 0 0,-3-45-419 0 0,8 148 347 0 0,21 313 193 0 0,-26-469-1405 0 0,-4 0 0 0 0,-7 84-1 0 0,5-148 82 0 0,-1 1-1 0 0,0-1 1 0 0,0 1-1 0 0,-1-1 1 0 0,-2 7-1 0 0</inkml:trace>
</inkml:ink>
</file>

<file path=ppt/ink/ink5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5:35.89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3925.05859"/>
      <inkml:brushProperty name="anchorY" value="-54159.14453"/>
      <inkml:brushProperty name="scaleFactor" value="0.5"/>
    </inkml:brush>
  </inkml:definitions>
  <inkml:trace contextRef="#ctx0" brushRef="#br0">204 255 2836 0 0,'-1'-4'6073'0'0,"1"0"-4302"0"0,-1 0-77 0 0,0-1-107 0 0,0 0-90 0 0,0 1-153 0 0,1-1-202 0 0,-1 1-152 0 0,1 1-132 0 0,0-1-147 0 0,-1 0-83 0 0,1 2-114 0 0,0 0-46 0 0,0 0-13 0 0,-1 0-33 0 0,1-1 29 0 0,-1 1 18 0 0,1 0-65 0 0,0 1 2 0 0,-1 1-22 0 0,1-3 2 0 0,0 1 8 0 0,0 0 6 0 0,0 0-25 0 0,0 1-1 0 0,0 0-24 0 0,1-1-50 0 0,-1-1-7 0 0,1 1-35 0 0,-1 1 7 0 0,0-1-66 0 0,0 2-1 0 0,0-3 20 0 0,0 1-47 0 0,0 0 10 0 0,0 0-37 0 0,0 1 55 0 0,1-2 39 0 0,-1 0-1 0 0,1 0 20 0 0,-1 1-232 0 0,0-1 352 0 0,0 0-398 0 0,0 0 411 0 0,0 1-482 0 0,0 1 428 0 0,0 0-525 0 0,0 1 368 0 0,0 3-393 0 0,-2 3 229 0 0,-1 4 30 0 0,-2 5-231 0 0,-1 5 352 0 0,-2 5-372 0 0,-1 4 400 0 0,-2 5-371 0 0,-1 4 384 0 0,0 2-399 0 0,0 3 182 0 0,0 1 221 0 0,0 2-225 0 0,1-1 187 0 0,0 0-351 0 0,2 0 418 0 0,1-3-455 0 0,0-2 468 0 0,2-2-476 0 0,0-3 446 0 0,1-2-129 0 0,0-4-20 0 0,1-2-252 0 0,1-4 405 0 0,0-3-424 0 0,0-2 531 0 0,0-2-514 0 0,1-1 556 0 0,0-3-562 0 0,0-3 535 0 0,1 0-572 0 0,0-2 571 0 0,0-3-593 0 0,1-1 532 0 0,0-2-619 0 0,0 0 484 0 0,1-5-506 0 0,0-2 448 0 0,1-3-464 0 0,1-3 440 0 0,1-3-394 0 0,0-2 168 0 0,1-3 290 0 0,0-2-352 0 0,1-2 356 0 0,0 0-299 0 0,0-2 425 0 0,-1-1-395 0 0,1-2 541 0 0,0 0-502 0 0,-1 0 512 0 0,0-1-445 0 0,0 0 588 0 0,-1-1-620 0 0,0 0 272 0 0,0 0-249 0 0,-1 0 57 0 0,1 0-23 0 0,-1-1 0 0 0,0 0 0 0 0,1-1 0 0 0,-1 1 0 0 0,1-1 0 0 0,0 0 0 0 0,0 2 0 0 0,1-1 0 0 0,0 3 0 0 0,2 1 0 0 0,0 2 0 0 0,1 1 0 0 0,0 3 0 0 0,2 1 0 0 0,0 2 0 0 0,0 2 0 0 0,2 2 0 0 0,0 3 0 0 0,1 2-121 0 0,1 2-78 0 0,-3 2-279 0 0,4 3 241 0 0,0 3-358 0 0,2 1 185 0 0,0 4-104 0 0,1 3-46 0 0,0 2-42 0 0,0 4-69 0 0,-1 2 46 0 0,1 3 50 0 0,-2 1 88 0 0,-2 1 32 0 0,-3 1 74 0 0,-1 1 80 0 0,-3-1 39 0 0,-2 1 64 0 0,-2-1 35 0 0,-3-1 57 0 0,-3 0 27 0 0,-2 0 133 0 0,-2-1-76 0 0,-2 0 79 0 0,-3-2 50 0 0,-2-1 34 0 0,-1-1-22 0 0,-2-1-12 0 0,-1-2-14 0 0,-1-1-31 0 0,0-1 25 0 0,0-2-14 0 0,-1-1-29 0 0,2-1-76 0 0,-1-2-106 0 0,1 0-88 0 0,1-2-280 0 0,2-1-230 0 0,2 0-252 0 0,0 0-285 0 0,3-1-307 0 0,-1-1-197 0 0,2 1-605 0 0,3-2-3086 0 0,-8 2-4060 0 0</inkml:trace>
</inkml:ink>
</file>

<file path=ppt/ink/ink5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03:25:36.86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2834.60547"/>
      <inkml:brushProperty name="anchorY" value="-53364.26172"/>
      <inkml:brushProperty name="scaleFactor" value="0.5"/>
    </inkml:brush>
  </inkml:definitions>
  <inkml:trace contextRef="#ctx0" brushRef="#br0">23 42 1012,'0'0'0,"0"-2"1556,0-1-368,0 1 156,0 0-445,0 0 241,0-1-268,1 1-173,-1-1-26,1 1-94,-1 0-30,1-1-13,-1 1-53,1 0 26,-1 1-44,0-1-39,0-1-19,0 1-55,0-2 2621,-2 6-2764,1 0-21,-1 0-26,1 2-73,0 0 56,0 1-55,0 0-13,0 1-7,1-2-14,-1 0-8,1 1-12,-1-1 6,1 0-16,0 0-1,-1-1 23,1-1-12,0 0 37,-1 1 28,1 0 40,-1-1 7,1 0 25,0-1 0,-1 0-39,1 1 2,0 0-21,-1 0-20,1-1-23,0 0-6,-1 0 348,1-3-348,-1 0-15,0 0 4,0 1-12,1 0-17,0 0-14,0 1 12,-1-1-19,1 1-14,0 0 4,1 1 2,-1-1-44,-2-2-76,1 1-50,0 0-82,0-1-73,0 2-104</inkml:trace>
</inkml:ink>
</file>

<file path=ppt/ink/ink5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5:50.09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1795.30859"/>
      <inkml:brushProperty name="anchorY" value="-52372.66797"/>
      <inkml:brushProperty name="scaleFactor" value="0.5"/>
    </inkml:brush>
  </inkml:definitions>
  <inkml:trace contextRef="#ctx0" brushRef="#br0">243 277 584 0 0,'0'0'0'0'0,"-1"-4"2872"0"0,1-4-844 0 0,-1-4-301 0 0,1-3-101 0 0,1-2-309 0 0,-1 0-7 0 0,1-1-180 0 0,1 1 61 0 0,-1-1-124 0 0,0 1 203 0 0,1 1-86 0 0,0 0-34 0 0,0 1-143 0 0,0 1-99 0 0,-1 1-153 0 0,0 3-186 0 0,0 0-97 0 0,0 2-152 0 0,0 0-66 0 0,-1 1-100 0 0,0 0 22 0 0,0 2 58 0 0,0 1 77 0 0,-1 3 114 0 0,-2 3-5 0 0,-1 3 41 0 0,-1 5-28 0 0,-2 4-8 0 0,-1 5-3 0 0,-1 4-48 0 0,-2 5-2 0 0,-1 6 106 0 0,-1 5-225 0 0,-2 6 178 0 0,0 4-287 0 0,-1 3 216 0 0,0 2-258 0 0,1 2 63 0 0,1 0-28 0 0,2 0-10 0 0,0-1-21 0 0,2-1-8 0 0,2-1 18 0 0,0-2-53 0 0,1-1 81 0 0,1-1-95 0 0,0-3 94 0 0,2-3-103 0 0,0-2 101 0 0,0-3-69 0 0,0-3 78 0 0,1-2-78 0 0,1-3 24 0 0,0-2-18 0 0,1-2-6 0 0,0-3-3 0 0,1-2-14 0 0,-1-1 3 0 0,1-3-2 0 0,0-1 42 0 0,-1-1-68 0 0,1-5 27 0 0,0 2-10 0 0,1-3-4 0 0,-1 1-82 0 0,1-3-66 0 0,-1 1-56 0 0,0-1-105 0 0,0 0-132 0 0,0-2-248 0 0,0 0-180 0 0,0-1-224 0 0,1 0 0 0 0,-1-2-160 0 0,1 0-158 0 0</inkml:trace>
</inkml:ink>
</file>

<file path=ppt/ink/ink5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5:50.59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0530.58203"/>
      <inkml:brushProperty name="anchorY" value="-52430.9375"/>
      <inkml:brushProperty name="scaleFactor" value="0.5"/>
    </inkml:brush>
  </inkml:definitions>
  <inkml:trace contextRef="#ctx0" brushRef="#br0">43 152 1104 0 0,'0'0'0'0'0,"0"-3"1620"0"0,-1 0-639 0 0,0-3 173 0 0,0 0-490 0 0,0-1 263 0 0,-1 1-254 0 0,2-2 172 0 0,-1 2-155 0 0,0-2-48 0 0,0 2-101 0 0,-1 0-65 0 0,1 1 8 0 0,-1 0-59 0 0,1 1 131 0 0,0 0-22 0 0,-1 0 147 0 0,1 1-13 0 0,0 0 222 0 0,0-1-116 0 0,-1 1 172 0 0,1 0-146 0 0,1 1 93 0 0,-2-1-69 0 0,1 1-90 0 0,0 0-2 0 0,1 0-8 0 0,-1-1 29 0 0,1 0-5 0 0,0 0 45 0 0,0 1-29 0 0,0-2-22 0 0,-1 1-31 0 0,1 1-73 0 0,0 0-20 0 0,-1 1-42 0 0,0-1-64 0 0,1 0-66 0 0,-1 0-42 0 0,0 1-66 0 0,0 0 550 0 0,0-1-837 0 0,0 0-11 0 0,0 1-25 0 0,0-1 5 0 0,0 3-14 0 0,0 1 50 0 0,0 2 79 0 0,1 0-34 0 0,0 4 49 0 0,0 2-66 0 0,1 2 52 0 0,0 3-82 0 0,0 1 61 0 0,1 3 3 0 0,0 0-62 0 0,1 3-2 0 0,0 1-3 0 0,0 0 6 0 0,1 2-11 0 0,0 0 22 0 0,0 0-30 0 0,0-1 0 0 0,1 0 13 0 0,0-1 4 0 0,-1-1 14 0 0,1-2 2 0 0,-1-2 23 0 0,1-1-24 0 0,-2-1 28 0 0,1-3 33 0 0,-1 0 42 0 0,-1-2 211 0 0,0-2-242 0 0,1 0-148 0 0,-1-3 39 0 0,1 1-33 0 0,-1-2 0 0 0,0-1 0 0 0,4-2 0 0 0,2-3 0 0 0,1-3 0 0 0,4-2 0 0 0,2-4 0 0 0,3-3 0 0 0,2-5 0 0 0,2-4 0 0 0,3-3 0 0 0,1-3 0 0 0,2-4 0 0 0,0 0 0 0 0,0-2 0 0 0,0 1 0 0 0,-3 2 0 0 0,-1 3 0 0 0,-3 3 0 0 0,-3 2 0 0 0,-2 4 0 0 0,-3 2-219 0 0,0 3-727 0 0,-2 1-160 0 0,-2 2-380 0 0,-1 3-90 0 0,-2 1-273 0 0,-2 3-492 0 0,2 3-478 0 0</inkml:trace>
</inkml:ink>
</file>

<file path=ppt/ink/ink5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5:51.52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2051.32422"/>
      <inkml:brushProperty name="anchorY" value="-53338.375"/>
      <inkml:brushProperty name="scaleFactor" value="0.5"/>
    </inkml:brush>
  </inkml:definitions>
  <inkml:trace contextRef="#ctx0" brushRef="#br0">624 58 1028 0 0,'0'0'2496'0'0,"-2"2"-770"0"0,1 0-349 0 0,-3 2-255 0 0,2 0-242 0 0,-2 2-173 0 0,1-2-118 0 0,-1 2 34 0 0,2-1-143 0 0,-1 1 14 0 0,1-2-25 0 0,1 0-130 0 0,0 1-6 0 0,0-1-58 0 0,0 0 8 0 0,0 0-44 0 0,0-1 108 0 0,0 0 42 0 0,0-1 53 0 0,0 1 35 0 0,0 0 21 0 0,0-1-16 0 0,0 2 2438 0 0,2-7-2816 0 0,-1 1 52 0 0,3-3 11 0 0,-1 0 34 0 0,1-2 50 0 0,0 1-2 0 0,1-1 11 0 0,-1 0 22 0 0,1 0 65 0 0,-2 1-3 0 0,1-1 34 0 0,0 1-29 0 0,0-1 164 0 0,-1 2 0 0 0,0-2 13 0 0,-1 3-37 0 0,0 0-15 0 0,0-1-63 0 0,-1 1-32 0 0,0 0-62 0 0,-2 0-86 0 0,1 0-23 0 0,-3-1-39 0 0,1 1-24 0 0,-3-1-11 0 0,0 2 10 0 0,-3-1-20 0 0,1 2 30 0 0,-6 0-14 0 0,-2 2 42 0 0,-3 1-7 0 0,-4 3 126 0 0,-3 2-48 0 0,-4 4 137 0 0,-6 5-123 0 0,-3 4 107 0 0,-3 5-134 0 0,-1 5 71 0 0,-1 5-103 0 0,1 4 28 0 0,2 4-45 0 0,4 3 5 0 0,3 2-69 0 0,4 3 28 0 0,5 2-54 0 0,6 1 22 0 0,5-1-78 0 0,6 0 21 0 0,5 0-38 0 0,6 0 8 0 0,6 0-83 0 0,6-1-15 0 0,6-1-109 0 0,5-1-127 0 0,5-4-122 0 0,3-2-202 0 0,2-6-196 0 0,1-4-328 0 0,1-6-85 0 0,0-5-301 0 0,-1-5-274 0 0,0-4-245 0 0,-2-5-396 0 0,0-5-214 0 0,-2-3-2712 0 0,1-5-3293 0 0,-7 0 7851 0 0</inkml:trace>
</inkml:ink>
</file>

<file path=ppt/ink/ink5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5:52.76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0938.12109"/>
      <inkml:brushProperty name="anchorY" value="-53382.30859"/>
      <inkml:brushProperty name="scaleFactor" value="0.5"/>
    </inkml:brush>
  </inkml:definitions>
  <inkml:trace contextRef="#ctx0" brushRef="#br0">429 126 268 0 0,'0'0'3920'0'0,"-1"2"-2477"0"0,0-1-461 0 0,0 1 22 0 0,0 0-133 0 0,0-1-38 0 0,2 1-53 0 0,0 1-174 0 0,0-1-77 0 0,0 0-109 0 0,0-1-25 0 0,-1 0-66 0 0,4 0 96 0 0,0-1-89 0 0,-1 1 168 0 0,0-1-127 0 0,-1 0 98 0 0,-1 0-167 0 0,0 0 95 0 0,-1 0-192 0 0,3 1 47 0 0,0-1-138 0 0,-1 1 93 0 0,1-1-202 0 0,-2 1 160 0 0,1-3-166 0 0,0 1 127 0 0,-1-1-142 0 0,2-1 181 0 0,-2 0-130 0 0,1 0 158 0 0,0 0-104 0 0,-1-1 183 0 0,0 1-126 0 0,1-1 150 0 0,-1 1-102 0 0,0 1 177 0 0,0-3-208 0 0,0 0 131 0 0,-1 0-163 0 0,0-1 171 0 0,-1 0-157 0 0,0 1 146 0 0,-1-1-99 0 0,0 1-26 0 0,-1-2-25 0 0,-1 0-26 0 0,-1 0-11 0 0,-1 0 9 0 0,-1 1-32 0 0,-2 0 9 0 0,-1 0 57 0 0,-2 1-13 0 0,-2 1 30 0 0,-1 0 9 0 0,-2 2 55 0 0,-1 0-33 0 0,-2 2 23 0 0,-1 1 28 0 0,-1 1 66 0 0,-3 3-22 0 0,-1 2 22 0 0,0 3-31 0 0,-1 2-28 0 0,0 2-22 0 0,1 4-1 0 0,1 1 80 0 0,3 3-192 0 0,1 2 144 0 0,3 2-183 0 0,2 1 148 0 0,3 1-196 0 0,4 1 145 0 0,3 0-191 0 0,3-1 151 0 0,3 0-192 0 0,3-1 185 0 0,2-1-212 0 0,2-2 175 0 0,3-1-231 0 0,1-3 160 0 0,1-1-244 0 0,2-4 208 0 0,0-2-309 0 0,1-4 247 0 0,-3-3-280 0 0,3-3 336 0 0,0-3-260 0 0,0-3 86 0 0,1-5 28 0 0,0-2 55 0 0,0-5-3 0 0,0-3 13 0 0,0-3 18 0 0,1-5 18 0 0,0-2 58 0 0,-1-2 92 0 0,-1 0 100 0 0,0 0 121 0 0,-2 1 127 0 0,0 2 107 0 0,-2 1 54 0 0,-1 3 13 0 0,-1 1-87 0 0,-1 2-23 0 0,0 3-45 0 0,-2 2-83 0 0,0 1-61 0 0,-1 2-69 0 0,0 1-72 0 0,-1 0-54 0 0,1 3-34 0 0,-1 1-12 0 0,1 1-26 0 0,2 0-18 0 0,-1 1-15 0 0,3 1-59 0 0,-1 1-51 0 0,2 1-17 0 0,2 2-54 0 0,0 1-7 0 0,1 2-21 0 0,1 1-21 0 0,-1 3-9 0 0,0 1 23 0 0,0 2 38 0 0,-1 3 28 0 0,-1 1 28 0 0,0 2 1 0 0,-2 2 27 0 0,0 1-7 0 0,-3 1 23 0 0,0 1 27 0 0,-3 0 21 0 0,0 1-21 0 0,-3 1 13 0 0,0 0 104 0 0,-2-1-161 0 0,-1 1 183 0 0,-1-1-158 0 0,0-2 150 0 0,0 0-184 0 0,-1-2 186 0 0,1-1-151 0 0,0-2 167 0 0,0-1-123 0 0,1-4 164 0 0,0 1-64 0 0,1-3 205 0 0,0 0-153 0 0,0-2 58 0 0,1-2-108 0 0,0-1 74 0 0,1-1-120 0 0,1-3 10 0 0,2-3-16 0 0,1-2-5 0 0,1-2-24 0 0,2-5 25 0 0,1-2 10 0 0,3-3 26 0 0,1-2 78 0 0,2-2 31 0 0,1-1 63 0 0,1-2-16 0 0,1 0-8 0 0,1 0-42 0 0,0 0-27 0 0,2-1-33 0 0,-1 1-22 0 0,0 2-8 0 0,0-1 14 0 0,-1 3-90 0 0,-1 2 63 0 0,-1 1-130 0 0,-2 3 23 0 0,-1 1 20 0 0,-1 2-76 0 0,-3 4 38 0 0,0 1-28 0 0,-2 3 24 0 0,1 2 8 0 0,-3 1-2 0 0,1 4 6 0 0,-1 3 23 0 0,-1 2-11 0 0,-1 4 9 0 0,-2 2 8 0 0,0 2-2 0 0,-1 3-13 0 0,-1 2-10 0 0,-1 1 16 0 0,0 2-6 0 0,1 1-82 0 0,-1 1 108 0 0,0-1-69 0 0,1 1 92 0 0,0-2-91 0 0,1 0 109 0 0,-1-2-116 0 0,2-2 123 0 0,-1-2-78 0 0,2-1 94 0 0,-1-1-54 0 0,2-3 102 0 0,0-1-136 0 0,2-1 137 0 0,-1-4-136 0 0,3-1 125 0 0,0-2-141 0 0,3-3 84 0 0,2-3-65 0 0,1-2 18 0 0,4-3-6 0 0,0-4-24 0 0,2-2-11 0 0,2-4 11 0 0,1-3-10 0 0,1-3 54 0 0,1-2 17 0 0,0-3 73 0 0,-1 0 72 0 0,-1 0 46 0 0,-1 1 136 0 0,-3 1 5 0 0,-2 1 5 0 0,-2 2-82 0 0,-3 1 100 0 0,-1 2-152 0 0,-1 1 68 0 0,-2 2-186 0 0,-1 0 77 0 0,-2 2-157 0 0,-1 1 59 0 0,-2 1-122 0 0,0 3 50 0 0,-2 0-67 0 0,0 3 101 0 0,-2-1-166 0 0,1 2-1 0 0,-3 1-84 0 0,1 1-55 0 0,0 2-47 0 0,-1 2-36 0 0,0 1-43 0 0,0 3-62 0 0,1 3-67 0 0,2 3-70 0 0,1 1-12 0 0,2 4-56 0 0,2 1 21 0 0,2 3-15 0 0,3 2-2 0 0,1 2 75 0 0,2 1 48 0 0,2 2 103 0 0,0 0 90 0 0,2 1 82 0 0,0-1 21 0 0,0 0 79 0 0,-1-1-3 0 0,0-1 21 0 0,-2-1 31 0 0,-2-1 244 0 0,-1-2-230 0 0,-1-1 311 0 0,-2-2-210 0 0,-2 0 240 0 0,-2-2-263 0 0,-1 0 175 0 0,-3-2-177 0 0,-1 0 221 0 0,-2-1-253 0 0,-1-1 222 0 0,-3-1-273 0 0,-1-1 238 0 0,-1 0-285 0 0,-1-2 139 0 0,-1-1-419 0 0,3-2-49 0 0,-3 0-380 0 0,3-2-300 0 0,-3-1-331 0 0,2 0-219 0 0,-1-2-672 0 0,1-2-382 0 0,1-1-1509 0 0,1-3-2626 0 0,2 1 5622 0 0</inkml:trace>
</inkml:ink>
</file>

<file path=ppt/ink/ink5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5:53.06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2829.26172"/>
      <inkml:brushProperty name="anchorY" value="-54833.85547"/>
      <inkml:brushProperty name="scaleFactor" value="0.5"/>
    </inkml:brush>
  </inkml:definitions>
  <inkml:trace contextRef="#ctx0" brushRef="#br0">117 157 3488 0 0,'1'-3'3405'0'0,"1"-3"-738"0"0,1-3-266 0 0,0-1-319 0 0,0-2-276 0 0,0 0 11 0 0,1 0-345 0 0,-1 0 84 0 0,1 1-161 0 0,-1 1-181 0 0,0 2-281 0 0,0 0-172 0 0,-1 1-199 0 0,1 0-115 0 0,-1 1-117 0 0,0 0-91 0 0,-1 1-118 0 0,0 1-63 0 0,0 0-82 0 0,0 1 8 0 0,0 2 21 0 0,-2 2 60 0 0,-2 5-164 0 0,-2 4 24 0 0,-1 5-64 0 0,-4 6 15 0 0,-2 7 5 0 0,-3 7 2 0 0,0 5 24 0 0,-1 7-21 0 0,0 3 32 0 0,1 4-14 0 0,1 0-5 0 0,2 0 12 0 0,3 0-5 0 0,1-2-35 0 0,3-3-32 0 0,2-3 133 0 0,3-2-219 0 0,1-3 162 0 0,2-2-440 0 0,2-3 376 0 0,2-2-384 0 0,1-3-72 0 0,0-3-386 0 0,2-4-253 0 0,1-4-305 0 0,0-3-169 0 0,2-4-747 0 0,-3-4-104 0 0,2-4-1506 0 0,0-3-2268 0 0,-1-1 4946 0 0</inkml:trace>
</inkml:ink>
</file>

<file path=ppt/ink/ink5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5:53.22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3850.97656"/>
      <inkml:brushProperty name="anchorY" value="-56653.26172"/>
      <inkml:brushProperty name="scaleFactor" value="0.5"/>
    </inkml:brush>
  </inkml:definitions>
  <inkml:trace contextRef="#ctx0" brushRef="#br0">147 131 3400 0 0,'0'0'0'0'0,"-5"-3"3681"0"0,-5-2-710 0 0,-4-3-517 0 0,-2 0-226 0 0,-2-2-125 0 0,1 2-38 0 0,1-1 103 0 0,1 2-167 0 0,2 0-249 0 0,4 2-385 0 0,1 0-264 0 0,4 1-255 0 0,2-1-209 0 0,5 0-243 0 0,4 0-270 0 0,4 0-271 0 0,4 1-294 0 0,4 0-326 0 0,4 1-338 0 0,4 0-253 0 0,5 0-561 0 0,3 0-182 0 0,2 0-203 0 0,3 1-694 0 0,0 0-2431 0 0,2-1-3516 0 0,-9 2 8186 0 0</inkml:trace>
</inkml:ink>
</file>

<file path=ppt/ink/ink5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5:54.52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5084.23828"/>
      <inkml:brushProperty name="anchorY" value="-57539.375"/>
      <inkml:brushProperty name="scaleFactor" value="0.5"/>
    </inkml:brush>
  </inkml:definitions>
  <inkml:trace contextRef="#ctx0" brushRef="#br0">340 404 1188 0 0,'1'2'2380'0'0,"-1"0"-606"0"0,0 1-224 0 0,2 0 45 0 0,0 0-164 0 0,2 2 32 0 0,-1-2-169 0 0,0 0 2 0 0,2 1-355 0 0,-1-1-34 0 0,0-1-250 0 0,2 0 35 0 0,-1-1-250 0 0,-1 0 43 0 0,-1-1-236 0 0,3 0 99 0 0,-1 0-224 0 0,2 0 137 0 0,-1-1-174 0 0,1-1 107 0 0,-2 1-160 0 0,2-2 118 0 0,-2 1-150 0 0,0-2 144 0 0,0 1-175 0 0,0-1 112 0 0,0 1 7 0 0,-2 0 103 0 0,2 0-85 0 0,-2 0 131 0 0,0 1-74 0 0,0-2 89 0 0,-1 1-88 0 0,0-1 83 0 0,0 0-44 0 0,-1 0 61 0 0,0 1-36 0 0,-1-1 8 0 0,-1 0 22 0 0,-1-1 2 0 0,-1 1 52 0 0,-2-2 34 0 0,-1 1-21 0 0,-2-1-12 0 0,-1 0 4 0 0,-2 1-68 0 0,-1-1 18 0 0,-1 0-93 0 0,-1 0-18 0 0,-2 1-42 0 0,0 0-12 0 0,-2 2-39 0 0,-1-1-15 0 0,-1 2 11 0 0,-1 1-53 0 0,-2 1 42 0 0,-1 2-37 0 0,-1 2 6 0 0,0 2 7 0 0,-1 2-18 0 0,0 3 6 0 0,1 3-25 0 0,2 1 6 0 0,1 3-40 0 0,4 2-106 0 0,2 2-85 0 0,3 1-82 0 0,4 1-100 0 0,3 0 196 0 0,2 2-292 0 0,4-1 216 0 0,2-1-166 0 0,2 0 233 0 0,2-1-96 0 0,2-2 138 0 0,2-1-62 0 0,0-3 158 0 0,1-2-98 0 0,1-3 91 0 0,1-3 18 0 0,-3-3 85 0 0,3-3 17 0 0,1-2 157 0 0,0-4-2 0 0,0-2-21 0 0,1-3 10 0 0,0-3 67 0 0,-1-2-35 0 0,0-4-14 0 0,0-2-17 0 0,1-1 184 0 0,-1-3 81 0 0,-1 0 10 0 0,1 0 40 0 0,-3 2-18 0 0,0 1-52 0 0,-1 1-88 0 0,-1 2-59 0 0,-1 1-52 0 0,-1 2-107 0 0,-1 1-60 0 0,-1 3-34 0 0,-1 2 122 0 0,0 0-261 0 0,-1 2 80 0 0,-1 2-143 0 0,-1 2-182 0 0,0 2-100 0 0,0 2-41 0 0,0 3-197 0 0,0 2-23 0 0,-1 4 49 0 0,1 1-180 0 0,0 3 159 0 0,1 2-145 0 0,1 2 134 0 0,1 2-53 0 0,1 0 236 0 0,1 1-4 0 0,0 0 225 0 0,2-1 18 0 0,-1 1 294 0 0,1-3 60 0 0,-1-1 358 0 0,-1-2 123 0 0,0-1 239 0 0,0-2-32 0 0,-1-4 131 0 0,0 0-396 0 0,-1-3 78 0 0,2-2-162 0 0,-2-1 107 0 0,4-1-142 0 0,-1-3-15 0 0,2-2-32 0 0,1-2-72 0 0,0-2 6 0 0,2-2-26 0 0,0-3-25 0 0,1-1 109 0 0,1-2 106 0 0,1-1-160 0 0,0-2 152 0 0,1 0-257 0 0,0-1 154 0 0,1-1-264 0 0,-1 2 203 0 0,0 0-273 0 0,0 0 217 0 0,-1 2-251 0 0,0 2 194 0 0,-2 0-318 0 0,-1 2 95 0 0,-1 2-327 0 0,-2 3 153 0 0,1 2-238 0 0,-3 1 172 0 0,2 3-117 0 0,-1 2 23 0 0,0 4 27 0 0,-1 3-100 0 0,-1 4 148 0 0,-2 2-70 0 0,0 3 177 0 0,-2 3 28 0 0,0 2 37 0 0,-2 2 57 0 0,-1 2-30 0 0,-1 0 79 0 0,-1 1 30 0 0,-2 0 23 0 0,-1-1 83 0 0,0-1 69 0 0,0-1 191 0 0,-1-3-208 0 0,0-1 430 0 0,0-2-134 0 0,1-2 366 0 0,0-2-231 0 0,2-4 104 0 0,0-2-245 0 0,1-2 61 0 0,1-2-194 0 0,1-2 79 0 0,1-4-191 0 0,1-2 45 0 0,2-5-73 0 0,2-2-9 0 0,3-3-57 0 0,2-3 18 0 0,3-4-33 0 0,3-3-2 0 0,1-2 140 0 0,2-2-238 0 0,2 0 267 0 0,-1 1-194 0 0,0 1 315 0 0,-2 3-214 0 0,-1 2 277 0 0,-2 3-370 0 0,-1 3 211 0 0,-2 1-276 0 0,-2 3 186 0 0,-1 1-263 0 0,-2 3 214 0 0,2 2-275 0 0,-3 1 154 0 0,2 3-358 0 0,-2 1 130 0 0,0 3-314 0 0,1 4-19 0 0,-1 1-69 0 0,-1 4 77 0 0,0 2 31 0 0,-1 1 68 0 0,0 3-8 0 0,-1 1 65 0 0,1 2 60 0 0,-2 2 70 0 0,2 0-18 0 0,-1 0 224 0 0,1 0-131 0 0,0-1 199 0 0,0 0-117 0 0,0-2 188 0 0,0-1-144 0 0,0-3 304 0 0,1 0-250 0 0,0-3 274 0 0,2-1-306 0 0,-1-4 317 0 0,2-1-274 0 0,-2-2 171 0 0,4-3-168 0 0,2-1 304 0 0,0-3-278 0 0,2-2 133 0 0,1-4-44 0 0,1-4 46 0 0,2-3-55 0 0,1-4 32 0 0,2-5 0 0 0,3-5 143 0 0,2-5 250 0 0,1-4-91 0 0,0-3 270 0 0,1-2-152 0 0,-2 0 397 0 0,-1 1-347 0 0,-2 1 106 0 0,-2 0-54 0 0,-1 2-4 0 0,-3 1 0 0 0,-2 3-105 0 0,-1 1 109 0 0,-2 2-350 0 0,-3 2 213 0 0,-1 2-352 0 0,-1 2-149 0 0,-1 2 31 0 0,-1 2-35 0 0,-2 2 0 0 0,0 2 0 0 0,-1 1 0 0 0,0 3 0 0 0,0 0 0 0 0,-2 4 0 0 0,1 1 0 0 0,-1 2 0 0 0,0 2-19 0 0,0 1-181 0 0,-3 4-38 0 0,-1 3-104 0 0,-2 4-30 0 0,-1 5-90 0 0,-1 6 33 0 0,-1 7 137 0 0,0 7-187 0 0,-1 5 316 0 0,2 6-201 0 0,-1 3 175 0 0,2 6-23 0 0,0 1 41 0 0,2 1 55 0 0,1 1 86 0 0,2-2-62 0 0,0-2 110 0 0,2-2-82 0 0,1-5 102 0 0,1-2-98 0 0,1-4 44 0 0,0-3 18 0 0,1-4-11 0 0,0-3-83 0 0,1-4-218 0 0,1-3-415 0 0,1-3-273 0 0,2-4-185 0 0,1-3-292 0 0,2-2-221 0 0,2-3 30 0 0,-3-3-84 0 0,4-1-286 0 0,2-3-94 0 0,0-1-176 0 0,1-2-1727 0 0,0-1-2026 0 0,-4 0 4603 0 0</inkml:trace>
</inkml:ink>
</file>

<file path=ppt/ink/ink5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5:54.75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7480.07422"/>
      <inkml:brushProperty name="anchorY" value="-59050.82422"/>
      <inkml:brushProperty name="scaleFactor" value="0.5"/>
    </inkml:brush>
  </inkml:definitions>
  <inkml:trace contextRef="#ctx0" brushRef="#br0">219 140 828 0 0,'0'0'0'0'0,"-6"-3"2476"0"0,-10-4-606 0 0,-5-1-112 0 0,-4-2-89 0 0,-2-1-134 0 0,1 0 17 0 0,2 1 177 0 0,2 0-229 0 0,4 1-3 0 0,4 0-263 0 0,4 3-48 0 0,3-1 41 0 0,4 1-217 0 0,4 0 238 0 0,1 1-240 0 0,5 0 169 0 0,4 1-261 0 0,4 1-42 0 0,3 0-110 0 0,2 0-67 0 0,4 1-105 0 0,1 1-116 0 0,3 1-84 0 0,1-1-77 0 0,2 2-65 0 0,2 1-52 0 0,2-1-49 0 0,0 0 86 0 0,0 1-534 0 0,0-1 52 0 0,-1 1-532 0 0,-1-1-118 0 0,-1 0-323 0 0,0 0-250 0 0,-2 0-387 0 0,0-1-249 0 0,-3 1-79 0 0,-1-1-664 0 0,-2 0-2710 0 0,-1 0-3541 0 0,-5 0 8389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4:08.3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11 421 1348 0 0,'-4'-28'2332'0'0,"0"0"0"0"0,2 0 0 0 0,2-1 0 0 0,4-43 0 0 0,-2 55-1587 0 0,0 0-1 0 0,2 1 1 0 0,0 0-1 0 0,1-1 1 0 0,1 1 0 0 0,0 1-1 0 0,1-1 1 0 0,1 1-1 0 0,9-14 1 0 0,-14 24-670 0 0,1 1 0 0 0,0-1 1 0 0,-1 1-1 0 0,2 0 0 0 0,-1 0 0 0 0,0 0 1 0 0,1 0-1 0 0,0 1 0 0 0,0 0 0 0 0,0 0 1 0 0,0 0-1 0 0,0 1 0 0 0,1-1 0 0 0,6-1 1 0 0,-3 2-42 0 0,0 0 1 0 0,0 1-1 0 0,0 0 1 0 0,0 1-1 0 0,0 0 1 0 0,1 0 0 0 0,-1 1-1 0 0,13 2 1 0 0,0 2-38 0 0,0 2 0 0 0,-1 0-1 0 0,0 1 1 0 0,0 1 0 0 0,0 1 0 0 0,29 20 0 0 0,-34-19-7 0 0,0 0 0 0 0,0 2 0 0 0,-1 0 0 0 0,-1 1 0 0 0,0 0 0 0 0,-1 1 0 0 0,0 1 0 0 0,-2 0 0 0 0,0 0 0 0 0,0 2 0 0 0,14 32 0 0 0,-20-38 32 0 0,-1 1-1 0 0,0-1 1 0 0,-1 0-1 0 0,0 1 1 0 0,-1 0 0 0 0,-1 0-1 0 0,0-1 1 0 0,0 1-1 0 0,-2 0 1 0 0,1 0 0 0 0,-2 0-1 0 0,1 0 1 0 0,-2-1-1 0 0,0 1 1 0 0,0-1 0 0 0,-1 1-1 0 0,-1-1 1 0 0,0 0-1 0 0,-8 13 1 0 0,6-13 95 0 0,-1-1 0 0 0,0-1 0 0 0,-1 1 0 0 0,0-1-1 0 0,-1 0 1 0 0,0-1 0 0 0,0 0 0 0 0,-1-1 0 0 0,0 0 0 0 0,0-1 0 0 0,-1 0 0 0 0,0-1 0 0 0,0 0-1 0 0,-1-1 1 0 0,-13 4 0 0 0,10-4-317 0 0,0-2-1 0 0,0 1 0 0 0,0-2 1 0 0,-1 0-1 0 0,-17-1 1 0 0,19-1-1015 0 0,0-1 0 0 0,0 0 0 0 0,0-2 1 0 0,0 0-1 0 0,-23-7 0 0 0</inkml:trace>
</inkml:ink>
</file>

<file path=ppt/ink/ink5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5:59.74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8969.67578"/>
      <inkml:brushProperty name="anchorY" value="-59942.28906"/>
      <inkml:brushProperty name="scaleFactor" value="0.5"/>
    </inkml:brush>
  </inkml:definitions>
  <inkml:trace contextRef="#ctx0" brushRef="#br0">49 61 1884 0 0,'0'0'3216'0'0,"-4"-1"-1007"0"0,1-1-49 0 0,-3 1-580 0 0,0-1 29 0 0,2 1-152 0 0,-2-1-57 0 0,0 0-12 0 0,2 1 37 0 0,0-2-281 0 0,1 0 96 0 0,1 1-327 0 0,1-1 0 0 0,1 0-302 0 0,3-1 52 0 0,1 2-298 0 0,3-2 100 0 0,0 1-278 0 0,4 0 136 0 0,3-1-258 0 0,2 1 157 0 0,1 1-232 0 0,2-1 96 0 0,2 2-268 0 0,1 0 146 0 0,1 0-330 0 0,2 0 159 0 0,1 1-348 0 0,1 0 27 0 0,0 0-252 0 0,1 0-78 0 0,-1 0-172 0 0,0 0-161 0 0,-1 0-39 0 0,-1 0-97 0 0,-3 0-195 0 0,-5 0 6 0 0,1 0-508 0 0,-5-1-2046 0 0,1 1-1981 0 0,-3-1 4608 0 0</inkml:trace>
</inkml:ink>
</file>

<file path=ppt/ink/ink5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6:00.17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0433.55078"/>
      <inkml:brushProperty name="anchorY" value="-60898.60156"/>
      <inkml:brushProperty name="scaleFactor" value="0.5"/>
    </inkml:brush>
  </inkml:definitions>
  <inkml:trace contextRef="#ctx0" brushRef="#br0">218 15 832 0 0,'0'0'2844'0'0,"-3"0"-816"0"0,0-1-299 0 0,-1 0-143 0 0,-1-1-416 0 0,2 1 161 0 0,-3-1-255 0 0,2 1 80 0 0,0 0-166 0 0,-2-1-117 0 0,2 1-194 0 0,0 0-169 0 0,1 0-70 0 0,2 1-124 0 0,-3 1-48 0 0,2 0 34 0 0,-1 2 28 0 0,0 3-69 0 0,0 2 52 0 0,1 2-59 0 0,0 3 188 0 0,0 2-148 0 0,1 3 85 0 0,0 3-201 0 0,0 3 181 0 0,1 1-192 0 0,0 3 182 0 0,0 3-209 0 0,0 3 174 0 0,1 1-241 0 0,-1 2 182 0 0,0 2-236 0 0,1 0 253 0 0,0 1-275 0 0,0 1 256 0 0,0 0-330 0 0,0-1 312 0 0,-1-1-303 0 0,0 0 280 0 0,0-2-293 0 0,0-3 283 0 0,0-1-231 0 0,-1-2 289 0 0,0-1-307 0 0,0-2 282 0 0,-1-3-305 0 0,1 0 295 0 0,-1-3-245 0 0,0-2 275 0 0,-1-1-220 0 0,1-1 223 0 0,-2-2-236 0 0,1 0 243 0 0,-1-1-232 0 0,-1-1 275 0 0,0-1-147 0 0,0-1 221 0 0,-2 0-143 0 0,0-1 213 0 0,0-1-111 0 0,-1 0 104 0 0,0 0-68 0 0,0-2 91 0 0,-1-1-68 0 0,1 0-34 0 0,1-1 5 0 0,-1 0-39 0 0,2-1-38 0 0,-1 0-47 0 0,2-1-38 0 0,0 1-22 0 0,1-1-37 0 0,1-1-6 0 0,2 0-35 0 0,1 0-16 0 0,3 1-49 0 0,4-1-63 0 0,5 0-61 0 0,4-1-106 0 0,5-1-276 0 0,4 1-300 0 0,5-2-129 0 0,5 0-371 0 0,3-1-233 0 0,5-2-674 0 0,2 0-542 0 0,3-2-685 0 0,-1-2-2392 0 0,0-3-3986 0 0,-9 0 9205 0 0</inkml:trace>
</inkml:ink>
</file>

<file path=ppt/ink/ink5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6:00.56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1687.86328"/>
      <inkml:brushProperty name="anchorY" value="-63032.11328"/>
      <inkml:brushProperty name="scaleFactor" value="0.5"/>
    </inkml:brush>
  </inkml:definitions>
  <inkml:trace contextRef="#ctx0" brushRef="#br0">453 298 2836 0 0,'0'0'0'0'0,"-1"-3"2749"0"0,0-7-851 0 0,0-2-87 0 0,1-4-569 0 0,-1-1-38 0 0,1-1-77 0 0,0-1 229 0 0,0 0-4 0 0,0 1-46 0 0,1 0-76 0 0,0 1-138 0 0,-1 2-109 0 0,1 1-114 0 0,-1 2-43 0 0,1 0-80 0 0,-1 3-57 0 0,0-1 19 0 0,0 3-46 0 0,-1-1-32 0 0,0 1-80 0 0,0 0-47 0 0,-1 1-96 0 0,0 0-65 0 0,0 1-41 0 0,-1 0-35 0 0,1 1-15 0 0,-4 2 28 0 0,1 0 40 0 0,-5 3 36 0 0,-1 3-24 0 0,-4 2 26 0 0,-3 4-96 0 0,-3 3 23 0 0,-2 4-53 0 0,-3 4-17 0 0,-2 6-50 0 0,-3 5-16 0 0,1 6-42 0 0,-1 5 8 0 0,1 5-48 0 0,2 5-7 0 0,2 4-14 0 0,3 4-60 0 0,2 3-110 0 0,4 2 8 0 0,3 3-110 0 0,3 1 1 0 0,4 1-58 0 0,3 1-58 0 0,2 0-77 0 0,3 1-176 0 0,1-1-9 0 0,2-1-311 0 0,1-2 171 0 0,0-1-354 0 0,0-5 132 0 0,-1-3-211 0 0,0-5-93 0 0,-2-5-163 0 0,-1-5-254 0 0,-2-5 65 0 0,-1-4-352 0 0,-1-5-540 0 0,-2-4-1717 0 0,0-6-2463 0 0,0-5 5394 0 0</inkml:trace>
</inkml:ink>
</file>

<file path=ppt/ink/ink5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6:00.71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0232.21875"/>
      <inkml:brushProperty name="anchorY" value="-63429.75781"/>
      <inkml:brushProperty name="scaleFactor" value="0.5"/>
    </inkml:brush>
  </inkml:definitions>
  <inkml:trace contextRef="#ctx0" brushRef="#br0">0 246 6197 0 0,'0'-2'3544'0'0,"1"-3"-672"0"0,0-2-564 0 0,2-3-220 0 0,3 0-674 0 0,1-2 10 0 0,2-1-230 0 0,2 1 12 0 0,3-2-294 0 0,3 1-125 0 0,4 0-202 0 0,5 0-148 0 0,5-1-319 0 0,7 1-359 0 0,7 0-234 0 0,8 0-351 0 0,7 0-417 0 0,5 2-551 0 0,5 1-461 0 0,3 1-777 0 0,2 0-1986 0 0,1 0-3325 0 0,-15 1 7434 0 0</inkml:trace>
</inkml:ink>
</file>

<file path=ppt/ink/ink5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6:01.40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2011.64453"/>
      <inkml:brushProperty name="anchorY" value="-64199.91797"/>
      <inkml:brushProperty name="scaleFactor" value="0.5"/>
    </inkml:brush>
  </inkml:definitions>
  <inkml:trace contextRef="#ctx0" brushRef="#br0">729 45 1968 0 0,'3'-4'5406'0'0,"0"1"-3999"0"0,0 0-40 0 0,-1 0-108 0 0,1-1 94 0 0,-1 1-152 0 0,0 0-69 0 0,-1 1-124 0 0,0-1-111 0 0,-1 0-98 0 0,0 1-84 0 0,-1-1-143 0 0,0 0 137 0 0,-1 1 74 0 0,-2 0-236 0 0,-1 1 229 0 0,-4 0-264 0 0,2 1 89 0 0,-5 1-157 0 0,-1 0 48 0 0,-2 0-68 0 0,-2 1 84 0 0,-2 1-189 0 0,-2 1 112 0 0,-3 0-165 0 0,-4 2 100 0 0,-3 3-108 0 0,-4 2 42 0 0,-4 4-79 0 0,-4 4 53 0 0,-2 4-23 0 0,-2 4-18 0 0,0 5-35 0 0,0 3-20 0 0,3 5-22 0 0,2 3-10 0 0,5 3-28 0 0,3 2-4 0 0,6 2-19 0 0,6 1-24 0 0,6 0 47 0 0,6-1-114 0 0,6 0 38 0 0,6 1-122 0 0,6 0-62 0 0,6 0-147 0 0,5-1 64 0 0,4-2-148 0 0,2-3 136 0 0,2-4-176 0 0,2-5 177 0 0,0-5-189 0 0,0-6 238 0 0,-2-4-178 0 0,-2-6 168 0 0,-1-4-327 0 0,-1-5 264 0 0,-3-3-125 0 0,-1-4 272 0 0,-2-3-213 0 0,-2-3 308 0 0,-2-2-256 0 0,-1-3 302 0 0,-3-3-256 0 0,-1-1 174 0 0,-2-1 60 0 0,-3-1 62 0 0,-1-1 67 0 0,-2-1 4 0 0,-3 0 119 0 0,-1-1 45 0 0,-2 0 55 0 0,-1-1 73 0 0,-2 1-1 0 0,-1 0 64 0 0,0 1-74 0 0,-1 1-64 0 0,1 1-39 0 0,1 1-67 0 0,0 1-35 0 0,2 1-99 0 0,1 1-71 0 0,1 1-113 0 0,2 1-114 0 0,2 0-104 0 0,4 0-83 0 0,2 1-101 0 0,4-1-19 0 0,3 2 4 0 0,3 0 47 0 0,3 1 56 0 0,3 1 49 0 0,2 2 48 0 0,0 1 77 0 0,0 1 40 0 0,0 3 10 0 0,1 1 102 0 0,-2 3 58 0 0,0 1 60 0 0,-2 2 170 0 0,-2 2 75 0 0,-2 2 137 0 0,-1 2 59 0 0,-2 3-45 0 0,-3 1-55 0 0,-2 2-21 0 0,-3 2-33 0 0,-1 2 3 0 0,-2 1-134 0 0,-2 2 41 0 0,-1 1-131 0 0,0 0 36 0 0,-2 2-175 0 0,0 0-66 0 0,-1 0-360 0 0,1 0-51 0 0,0 0-427 0 0,1-1-130 0 0,0-1-462 0 0,2-2-383 0 0,1-2-298 0 0,1-1-477 0 0,2-3-3033 0 0,1-3-3543 0 0,1-3 8570 0 0</inkml:trace>
</inkml:ink>
</file>

<file path=ppt/ink/ink5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6:01.68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0934.07422"/>
      <inkml:brushProperty name="anchorY" value="-64276.85547"/>
      <inkml:brushProperty name="scaleFactor" value="0.5"/>
    </inkml:brush>
  </inkml:definitions>
  <inkml:trace contextRef="#ctx0" brushRef="#br0">102 122 4020 0 0,'-1'-3'3933'0'0,"-1"-5"-911"0"0,-1-1-276 0 0,1-2-328 0 0,-1-1-302 0 0,0 0-158 0 0,1 2-64 0 0,-1 0-142 0 0,-1 1-267 0 0,1 1-313 0 0,0 0-255 0 0,1 2-201 0 0,-1 0-137 0 0,0 1-133 0 0,2 2-51 0 0,-2 2-90 0 0,0 2-64 0 0,-1 4-31 0 0,0 4-56 0 0,0 3-18 0 0,-2 5-10 0 0,1 5-33 0 0,0 4-11 0 0,0 5-55 0 0,0 2-85 0 0,1 4-18 0 0,0 2-26 0 0,1 1-120 0 0,1 2-6 0 0,0 0-170 0 0,2 1 37 0 0,0-2-172 0 0,0-1 103 0 0,1-2-295 0 0,-1-3 100 0 0,0-3-350 0 0,0-3 49 0 0,0-3-232 0 0,0-4-29 0 0,-1-2-309 0 0,1-4-308 0 0,-1-4-283 0 0,-1-2-306 0 0,1-2-2744 0 0</inkml:trace>
</inkml:ink>
</file>

<file path=ppt/ink/ink5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6:02.17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9814.26953"/>
      <inkml:brushProperty name="anchorY" value="-63875.80078"/>
      <inkml:brushProperty name="scaleFactor" value="0.5"/>
    </inkml:brush>
  </inkml:definitions>
  <inkml:trace contextRef="#ctx0" brushRef="#br0">352 292 1808 0 0,'1'-4'3801'0'0,"-1"-6"-846"0"0,1-2-402 0 0,-1-3-245 0 0,0-1-330 0 0,0 0-82 0 0,-1 1-84 0 0,1 0-30 0 0,-2 2-197 0 0,1 1-252 0 0,0 3-278 0 0,0 0-255 0 0,0 2-193 0 0,0-1-164 0 0,1 2-74 0 0,-2 0-65 0 0,1 1-64 0 0,-2 2-42 0 0,-3 2-41 0 0,-1 4-8 0 0,-3 3-69 0 0,-3 3 13 0 0,-2 3-92 0 0,-2 3-43 0 0,-1 4-67 0 0,-3 3-72 0 0,-1 2 41 0 0,-1 3-72 0 0,0 2 52 0 0,1 0 7 0 0,1-1 35 0 0,2 0 6 0 0,1-1 26 0 0,3-2 13 0 0,1-1 8 0 0,2-3 13 0 0,2-2 22 0 0,2-2 27 0 0,0-2 8 0 0,2-2 53 0 0,2-3 19 0 0,1-1-34 0 0,1-3 9 0 0,1-2-18 0 0,0-1 0 0 0,1-2-20 0 0,3-1 18 0 0,2-3-6 0 0,3-3 2 0 0,0-2-9 0 0,3-4-7 0 0,1-3 1 0 0,1-3-15 0 0,2-5 32 0 0,1-5-19 0 0,1-2 86 0 0,1-2 88 0 0,1-3 49 0 0,-1 1 33 0 0,-1 0 98 0 0,0 2 70 0 0,-2 2 16 0 0,-2 2 37 0 0,0 3-18 0 0,-3 2-62 0 0,0 2 41 0 0,-1 2-175 0 0,-2 2 77 0 0,0 2-213 0 0,0 2 65 0 0,-1 1-168 0 0,0 1 88 0 0,-1 2-137 0 0,-1 2 60 0 0,1 0-68 0 0,0 3 45 0 0,2 1-52 0 0,1 3 47 0 0,1 2-57 0 0,1 3 64 0 0,1 3-67 0 0,0 4 156 0 0,2 3-176 0 0,0 3 15 0 0,1 4-12 0 0,-1 2-4 0 0,0 1 32 0 0,0 1-33 0 0,0 1 109 0 0,-1-1-129 0 0,-1-1 51 0 0,-1-2 3 0 0,-1-1 4 0 0,-1 0 6 0 0,-1-3 18 0 0,-1-1-131 0 0,0-1-78 0 0,0-2-115 0 0,-1-1-152 0 0,0-1-203 0 0,-1-2-200 0 0,0-1-305 0 0,-1-2-92 0 0,1 0-531 0 0,0-2-530 0 0,0 1-690 0 0</inkml:trace>
</inkml:ink>
</file>

<file path=ppt/ink/ink5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6:03.42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1070.26953"/>
      <inkml:brushProperty name="anchorY" value="-65059.44922"/>
      <inkml:brushProperty name="scaleFactor" value="0.5"/>
    </inkml:brush>
  </inkml:definitions>
  <inkml:trace contextRef="#ctx0" brushRef="#br0">103 375 872 0 0,'0'-2'3492'0'0,"1"-4"-881"0"0,-1-1 106 0 0,1-2-518 0 0,0-1-247 0 0,0-1-153 0 0,0-1-359 0 0,1 0 99 0 0,-1 1-189 0 0,1 0 158 0 0,1 0-263 0 0,-1 3-39 0 0,0-1-324 0 0,1 2-78 0 0,-1-1-286 0 0,-1 2-40 0 0,2-2-217 0 0,-1 3 44 0 0,-1 0-112 0 0,0 2 69 0 0,2 3-141 0 0,-1 1 72 0 0,0 5-119 0 0,-1 4 27 0 0,0 3-22 0 0,-1 5-11 0 0,-1 4-3 0 0,0 4-28 0 0,-3 3 7 0 0,1 4-14 0 0,-2 2-15 0 0,0 2 4 0 0,-1 4 15 0 0,0-1-14 0 0,0 1 57 0 0,0-1-96 0 0,0-2 105 0 0,-1 0-121 0 0,1-3 115 0 0,0-2-96 0 0,0-2 85 0 0,1-4-114 0 0,0-2 104 0 0,1-4-141 0 0,0-1 140 0 0,0-3-105 0 0,0-1 111 0 0,1-2-69 0 0,0-4 60 0 0,1 0-86 0 0,-1-2 43 0 0,0-2-94 0 0,1-1 114 0 0,0-1-97 0 0,1-3 95 0 0,-3-1-93 0 0,1-3 29 0 0,-1-3-57 0 0,0-3 9 0 0,1-2 4 0 0,1-4 20 0 0,0-4-10 0 0,2-3 23 0 0,1-4-5 0 0,1-4 20 0 0,2-5 10 0 0,2-3-7 0 0,1-4 64 0 0,1-1-69 0 0,2-3 126 0 0,0 0-120 0 0,1 0 154 0 0,2 1-100 0 0,0 1 120 0 0,0 1-116 0 0,1 1 96 0 0,1 3-117 0 0,0 2 99 0 0,0 2-139 0 0,-1 3 55 0 0,1 2-58 0 0,0 2 79 0 0,1 3-99 0 0,1 1 3 0 0,-1 3 48 0 0,1 2-154 0 0,0 2 5 0 0,1 3-74 0 0,1 2-24 0 0,1 3-87 0 0,-1 3-97 0 0,0 2-3 0 0,0 2 88 0 0,1 4-208 0 0,0 3 102 0 0,-1 3-51 0 0,1 4 178 0 0,-2 4-166 0 0,-1 3 122 0 0,-1 4-64 0 0,-3 2 83 0 0,-1 3 62 0 0,-4 1 36 0 0,-3 0 21 0 0,-3 2 76 0 0,-4 1 9 0 0,-4 0 36 0 0,-3 1 13 0 0,-4 0 27 0 0,-4 0 4 0 0,-4-1-21 0 0,-3-1 72 0 0,-2-1 26 0 0,-1-2 32 0 0,-1-4 48 0 0,0-1 0 0 0,0-4-18 0 0,3-2 119 0 0,1-3-16 0 0,2-1 24 0 0,3-2 50 0 0,2-1-35 0 0,2-2 106 0 0,1-1-10 0 0,4-2-16 0 0,0 1-70 0 0,2-2-60 0 0,3-1-129 0 0,2-1-45 0 0,1-1-149 0 0,1-1 28 0 0,5-2-618 0 0,0-1 430 0 0,4 0 8 0 0,0 1-11 0 0,5 0-62 0 0,2 0 26 0 0,1 3 22 0 0,1 0 19 0 0,1 3-64 0 0,0 0 213 0 0,0 3-143 0 0,0 2 209 0 0,0 1-117 0 0,-1 3 194 0 0,-1 1-49 0 0,-1 2 22 0 0,-1 1 56 0 0,-2 2-26 0 0,-1 0 68 0 0,-2 2 33 0 0,-1 0 12 0 0,-3 1 40 0 0,-3 0 71 0 0,-1 0-3 0 0,-3 0 128 0 0,-3-1-88 0 0,-1 0 126 0 0,-3-1-151 0 0,-1-1 252 0 0,-2-2-299 0 0,-2 0 303 0 0,-1-3-297 0 0,-2-1 335 0 0,-1-3-267 0 0,-1-1 209 0 0,0-3-270 0 0,0-2 190 0 0,0-3-272 0 0,0-1 193 0 0,0-3-246 0 0,0-1 93 0 0,0-3-379 0 0,0-2 60 0 0,2-2-504 0 0,1-2-283 0 0,1-2-532 0 0,3-2-528 0 0,2-1-807 0 0,3-2-2641 0 0,3 0-3542 0 0,2 3 8285 0 0</inkml:trace>
</inkml:ink>
</file>

<file path=ppt/ink/ink5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6:04.01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0038.80859"/>
      <inkml:brushProperty name="anchorY" value="-64614.65625"/>
      <inkml:brushProperty name="scaleFactor" value="0.5"/>
    </inkml:brush>
  </inkml:definitions>
  <inkml:trace contextRef="#ctx0" brushRef="#br0">102 174 4372 0 0,'0'-3'3005'0'0,"1"-5"-748"0"0,0-3-369 0 0,1-2-267 0 0,1-2-145 0 0,-1 0 8 0 0,2 0 147 0 0,-1 0-323 0 0,0 1 99 0 0,0 1-397 0 0,0 4-58 0 0,-1-1-364 0 0,0 2-19 0 0,-1 0-256 0 0,1 1 76 0 0,-1 3-213 0 0,-1 0 136 0 0,0 3-192 0 0,-2 3 122 0 0,-2 4-198 0 0,-3 4 68 0 0,-1 5-44 0 0,-3 5-17 0 0,-1 6 0 0 0,-1 5-3 0 0,-1 5-32 0 0,0 2-1 0 0,1 4 17 0 0,2 1-72 0 0,2 0-39 0 0,2 0-58 0 0,2-1-18 0 0,2-2-52 0 0,1-2 80 0 0,3-2 1 0 0,2-3 161 0 0,1-3-177 0 0,2-2 229 0 0,0-4-244 0 0,2-2 233 0 0,2-4-229 0 0,0-3 86 0 0,1-3 5 0 0,2-4 17 0 0,-3-2 7 0 0,4-4-18 0 0,0-2 53 0 0,2-4-2 0 0,0-3-25 0 0,2-3 10 0 0,1-4 10 0 0,1-3 6 0 0,0-3 26 0 0,0-2 172 0 0,0-2-10 0 0,-1 0 70 0 0,0 1-33 0 0,-3 2-65 0 0,-2 2-60 0 0,-2 3-87 0 0,-1 2 64 0 0,-3 4-74 0 0,-1 2 24 0 0,-2 3-12 0 0,-1 2 20 0 0,-1 4-24 0 0,-1 3 17 0 0,0 3-6 0 0,0 3-7 0 0,0 3-58 0 0,0 2-83 0 0,2 3-78 0 0,1 2-93 0 0,1 0 26 0 0,2 1-56 0 0,2 1 17 0 0,3 0 54 0 0,2-1 25 0 0,0-2 39 0 0,2-3 13 0 0,0-2 28 0 0,1-2 28 0 0,0-4 17 0 0,0-4 60 0 0,1-2-29 0 0,0-4 74 0 0,0-3 22 0 0,-1-3 48 0 0,0-3 29 0 0,-2-4-17 0 0,0-3-38 0 0,-1-4 119 0 0,-2-3-18 0 0,-1-3 130 0 0,-1-2 34 0 0,-2-3-38 0 0,-2 0-65 0 0,-3 0 5 0 0,-2-1-22 0 0,-3 2-86 0 0,-2 2 97 0 0,-2 2-234 0 0,-1 2-40 0 0,-3 2-413 0 0,0 2-270 0 0,-1 3-513 0 0,0 2-514 0 0,-1 3-546 0 0,0 3-928 0 0,3 3-1493 0 0,-8-2-4291 0 0</inkml:trace>
</inkml:ink>
</file>

<file path=ppt/ink/ink5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6:04.40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1602.46484"/>
      <inkml:brushProperty name="anchorY" value="-65636.64063"/>
      <inkml:brushProperty name="scaleFactor" value="0.5"/>
    </inkml:brush>
  </inkml:definitions>
  <inkml:trace contextRef="#ctx0" brushRef="#br0">216 147 1456 0 0,'0'-1'3352'0'0,"-1"-4"-937"0"0,1-2-288 0 0,-1-1-191 0 0,0-1-371 0 0,0-2 69 0 0,0 1-87 0 0,0-1-134 0 0,-1 1-151 0 0,1 1-56 0 0,-1 0-141 0 0,1 1-155 0 0,-1 0-141 0 0,1 1-88 0 0,0-1-114 0 0,1 2-98 0 0,-1 2-101 0 0,0-2-128 0 0,1 2-8 0 0,-1 1-16 0 0,1 0 20 0 0,-2 4 86 0 0,-1 3-14 0 0,-1 4 15 0 0,0 3-88 0 0,-3 6-12 0 0,0 4-30 0 0,-1 5-20 0 0,0 5-2 0 0,0 4-58 0 0,-1 4-13 0 0,1 4-19 0 0,0 1 11 0 0,1 3-24 0 0,0 0-12 0 0,0 1 12 0 0,0-1-38 0 0,1 0 62 0 0,-1-2-94 0 0,3-2 99 0 0,-1-2-111 0 0,0-2 80 0 0,1-4-76 0 0,0-3 92 0 0,0-4-112 0 0,1-2 99 0 0,0-4-147 0 0,0-2 10 0 0,1-2-185 0 0,1-3-19 0 0,-1-1-324 0 0,0-2 11 0 0,1-3-407 0 0,0-1-116 0 0,0-2-125 0 0,0-1-141 0 0,1-3-66 0 0,-19-9-13429 0 0,11 1 11447 0 0,1 1 1314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4:08.6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35 2272 0 0,'50'-10'13040'0'0,"-15"2"-11846"0"0,0 2 1 0 0,0 1-1 0 0,49 0 1 0 0,114 9-5607 0 0,-109-1-2390 0 0,-58-2 330 0 0</inkml:trace>
</inkml:ink>
</file>

<file path=ppt/ink/ink5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6:04.71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0370.54297"/>
      <inkml:brushProperty name="anchorY" value="-65391.17578"/>
      <inkml:brushProperty name="scaleFactor" value="0.5"/>
    </inkml:brush>
  </inkml:definitions>
  <inkml:trace contextRef="#ctx0" brushRef="#br0">84 129 5024 0 0,'0'0'0'0'0,"-2"-2"881"0"0,-3-1 316 0 0,-1-1 31 0 0,-1-1 6 0 0,-2 0 173 0 0,2 0-87 0 0,0-1 156 0 0,0 0-210 0 0,1 0 141 0 0,0-1-176 0 0,2 1-88 0 0,0-1-54 0 0,0 1-129 0 0,1-1-76 0 0,1 1-54 0 0,1-1-58 0 0,0 2-79 0 0,0-1-69 0 0,0 1-62 0 0,1 1-94 0 0,0-1-61 0 0,0 1-24 0 0,1 1-45 0 0,-1 0-57 0 0,3 1-62 0 0,-1 0-35 0 0,1 1-44 0 0,1 1-12 0 0,0 1-20 0 0,1 3-16 0 0,1 1-44 0 0,0 2 15 0 0,1 1-17 0 0,0 2 4 0 0,1 1-26 0 0,0 1 87 0 0,0 2-129 0 0,1 1 73 0 0,0 0-51 0 0,1 0 68 0 0,-1 1-104 0 0,0-1 111 0 0,0 0-100 0 0,-1-1 115 0 0,-1-2-104 0 0,1 0 125 0 0,-2-1-102 0 0,0-2 131 0 0,0-1-94 0 0,-2-2 114 0 0,2 0-140 0 0,-1-2 123 0 0,-1-2-136 0 0,4-1 146 0 0,-1 0-105 0 0,3-3 75 0 0,0-2-110 0 0,2-2 27 0 0,0-2-2 0 0,3-1-27 0 0,0-2-5 0 0,0-1-10 0 0,2-2 2 0 0,-1-1-30 0 0,0 0-53 0 0,1-1-103 0 0,-1 1-134 0 0,-1 0-158 0 0,0 0-217 0 0,-1 1-264 0 0,-2 2-213 0 0,0 0-588 0 0,-1 2-417 0 0,-1 0-560 0 0,0 1-3820 0 0,4-3-4607 0 0</inkml:trace>
</inkml:ink>
</file>

<file path=ppt/ink/ink5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6:06.58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1789.19922"/>
      <inkml:brushProperty name="anchorY" value="-66292.3125"/>
      <inkml:brushProperty name="scaleFactor" value="0.5"/>
    </inkml:brush>
  </inkml:definitions>
  <inkml:trace contextRef="#ctx0" brushRef="#br0">410 181 2700 0 0,'2'-1'6541'0'0,"0"0"-5046"0"0,0 1-203 0 0,2-2-189 0 0,0 0-130 0 0,-1 0-76 0 0,1-1-71 0 0,0 0-131 0 0,0-1-74 0 0,0 0-168 0 0,0-1-47 0 0,-2 2-119 0 0,2-2-39 0 0,-2 2-60 0 0,1-1-57 0 0,0 0-13 0 0,-1 2-30 0 0,0-2-34 0 0,1 2-34 0 0,-1-1 24 0 0,1 0-29 0 0,-1 0-72 0 0,0 1 114 0 0,1-2-34 0 0,-1 2 27 0 0,0-1 28 0 0,0 0 73 0 0,0 0-9 0 0,0 0 69 0 0,-1 0 8 0 0,0 0 21 0 0,0 1-3 0 0,-1-2 8 0 0,0 1-67 0 0,-1-2-9 0 0,-1 1-6 0 0,-2-1-39 0 0,-1-1-80 0 0,-3-1 96 0 0,-1 1-30 0 0,-3 0-80 0 0,-1-1 69 0 0,-2 1 3 0 0,-2 1 3 0 0,-3 1 2 0 0,-2 1-4 0 0,-2 2-7 0 0,-3 2 38 0 0,-2 2-48 0 0,-1 1 183 0 0,-2 4-291 0 0,1 2 265 0 0,0 1-313 0 0,0 4 287 0 0,4 1-290 0 0,1 4 291 0 0,4 1-311 0 0,3 3 270 0 0,4 0-283 0 0,4 3 251 0 0,4 0-334 0 0,5 1 233 0 0,4 1-210 0 0,4 1 57 0 0,4 1-14 0 0,5-1-11 0 0,2-2 45 0 0,2-2-22 0 0,3-2-6 0 0,1-4 68 0 0,1-3-15 0 0,1-3 49 0 0,-1-5-25 0 0,-1-3 24 0 0,1-4 78 0 0,-2-3 155 0 0,1-4-192 0 0,-1-3 260 0 0,-2-4-272 0 0,0-3 270 0 0,-1-3-259 0 0,-1-3 287 0 0,-2-4-295 0 0,-1-1 366 0 0,-2-3-152 0 0,-1-1 150 0 0,-2-1 167 0 0,-2 1-2 0 0,-2 2-15 0 0,0 1-23 0 0,-2 2 2 0 0,-1 3-18 0 0,0 1-63 0 0,-1 2-62 0 0,0 3-42 0 0,0 0-66 0 0,1 2-54 0 0,-1 4-46 0 0,0-1-69 0 0,0 3-33 0 0,0-1-30 0 0,-1 2 12 0 0,3 0-40 0 0,-1 1 25 0 0,3 2-65 0 0,-1 1-38 0 0,5 2-123 0 0,2 3-64 0 0,2 3-29 0 0,2 1 82 0 0,2 2-156 0 0,1 2 113 0 0,1 3-204 0 0,1 1 131 0 0,0 2-133 0 0,0 2 222 0 0,0 1-201 0 0,-1 2 233 0 0,-1 0-221 0 0,-2 1 358 0 0,-2 1-264 0 0,-2-1 142 0 0,-2 0 4 0 0,-2 0 48 0 0,-2-1 9 0 0,-1 0-7 0 0,-3-1 66 0 0,-1-1 28 0 0,-1-1-9 0 0,-1 0 54 0 0,-2-2 14 0 0,-1 0 55 0 0,0-1 30 0 0,-1-2 146 0 0,-1-1 0 0 0,2-2 136 0 0,-2-2 36 0 0,1-2 96 0 0,-2 0 141 0 0,1-3-13 0 0,0 0-94 0 0,-1-4-36 0 0,0 1-90 0 0,0-5 116 0 0,1-2-112 0 0,1-1-27 0 0,1-4-6 0 0,2-2-89 0 0,3-3-15 0 0,2-3-67 0 0,4-3-29 0 0,2-3-72 0 0,4-4-73 0 0,5-3-69 0 0,4-3-138 0 0,3 0-101 0 0,2 0-193 0 0,1 2-151 0 0,1 3-226 0 0,-1 2-283 0 0,1 3-134 0 0,-1 3-416 0 0,0 4-448 0 0,-1 4-247 0 0,-1 3-423 0 0,0 4-3380 0 0,0 4-3943 0 0,-6 2 9647 0 0</inkml:trace>
</inkml:ink>
</file>

<file path=ppt/ink/ink5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6:07.99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3585.875"/>
      <inkml:brushProperty name="anchorY" value="-67127.91406"/>
      <inkml:brushProperty name="scaleFactor" value="0.5"/>
    </inkml:brush>
  </inkml:definitions>
  <inkml:trace contextRef="#ctx0" brushRef="#br0">1 323 2928 0 0,'0'0'2476'0'0,"1"-2"-690"0"0,1 0-163 0 0,1-4-378 0 0,2-1-26 0 0,0-2-26 0 0,1-2-65 0 0,1 0 1 0 0,0-1-115 0 0,1 0-86 0 0,1-2-175 0 0,1 0-27 0 0,1-1-316 0 0,1 0 152 0 0,0 0-204 0 0,1 0 143 0 0,-1 0-181 0 0,0 1 130 0 0,0-1-209 0 0,-1 2 190 0 0,0 0-239 0 0,-1 1 237 0 0,-1 1-278 0 0,0 0 269 0 0,-1 2-340 0 0,0 0 283 0 0,-1 1-322 0 0,-2 2 237 0 0,0 0-299 0 0,-1 1 225 0 0,0 0-319 0 0,-1 1 300 0 0,-2 1-277 0 0,1 0 222 0 0,-2 2-61 0 0,1 3 200 0 0,-2 3-251 0 0,-2 3 255 0 0,-1 3-213 0 0,0 3 189 0 0,-2 4-213 0 0,0 3 170 0 0,-1 3-231 0 0,1 3 216 0 0,1 2-237 0 0,1 2 70 0 0,1 1-94 0 0,2 0-124 0 0,1 1-175 0 0,2 0-130 0 0,3-1-261 0 0,2-1-313 0 0,1-4-405 0 0,4-1-405 0 0,1-4-338 0 0,2-2-933 0 0,2-5-1076 0 0,1-2-2867 0 0,-4-5 5874 0 0</inkml:trace>
</inkml:ink>
</file>

<file path=ppt/ink/ink5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6:08.14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4908.70703"/>
      <inkml:brushProperty name="anchorY" value="-68334.21094"/>
      <inkml:brushProperty name="scaleFactor" value="0.5"/>
    </inkml:brush>
  </inkml:definitions>
  <inkml:trace contextRef="#ctx0" brushRef="#br0">92 141 3572 0 0,'-2'-4'3473'0'0,"-3"-5"-1000"0"0,-2-3-377 0 0,-2-2-541 0 0,0-1-207 0 0,-1 0-489 0 0,1 1-42 0 0,-1 1-369 0 0,2 1-68 0 0,1 3-530 0 0,1 0-347 0 0,1 2-369 0 0,2 2-444 0 0,2 2-834 0 0</inkml:trace>
</inkml:ink>
</file>

<file path=ppt/ink/ink5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6:08.55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3800.37109"/>
      <inkml:brushProperty name="anchorY" value="-67175.17969"/>
      <inkml:brushProperty name="scaleFactor" value="0.5"/>
    </inkml:brush>
  </inkml:definitions>
  <inkml:trace contextRef="#ctx0" brushRef="#br0">352 171 136 0 0,'2'-1'1960'0'0,"1"-2"-471"0"0,2-1-169 0 0,0-1-27 0 0,2-1-166 0 0,0-1-56 0 0,0 0 71 0 0,1-1 6 0 0,-1 0 237 0 0,0 1-95 0 0,-2 0 122 0 0,1 0-107 0 0,-1 2-63 0 0,-1-2-166 0 0,-1 2-88 0 0,1-2-65 0 0,-1 2-57 0 0,-1-2-58 0 0,0 1 9 0 0,-2-1-65 0 0,0 1-58 0 0,-2-2-123 0 0,1 2-98 0 0,-4-2-113 0 0,-1 1-56 0 0,-2 1-54 0 0,1 1-40 0 0,-4 1-19 0 0,-2 2-46 0 0,-3 3-14 0 0,-2 2 5 0 0,-2 3-37 0 0,-3 4 56 0 0,-1 5-78 0 0,-2 4 61 0 0,1 4-99 0 0,-1 6 103 0 0,1 5-116 0 0,1 6 99 0 0,2 5-124 0 0,3 5 32 0 0,2 4-26 0 0,4 4-2 0 0,2 3 0 0 0,3 3-11 0 0,3 1-43 0 0,2 2-30 0 0,3-1-19 0 0,1-2-185 0 0,1-3 138 0 0,0-2-248 0 0,-1-4 135 0 0,0-2-281 0 0,-1-4 207 0 0,-1-4-365 0 0,0-3-27 0 0,-2-4-141 0 0,0-5-125 0 0,-1-3-178 0 0,-1-4-159 0 0,0-3-211 0 0,-2-5-63 0 0,0-3-247 0 0,1-4 162 0 0,-1-3-290 0 0,0-4-1815 0 0,-2-3-1577 0 0,2-3 3751 0 0</inkml:trace>
</inkml:ink>
</file>

<file path=ppt/ink/ink5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6:08.68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2432.61328"/>
      <inkml:brushProperty name="anchorY" value="-67331.21875"/>
      <inkml:brushProperty name="scaleFactor" value="0.5"/>
    </inkml:brush>
  </inkml:definitions>
  <inkml:trace contextRef="#ctx0" brushRef="#br0">12 389 3804 0 0,'-1'-3'3229'0'0,"-1"-6"-533"0"0,-1-3-319 0 0,0-2-366 0 0,1-1-264 0 0,1-2-11 0 0,2-1-160 0 0,2 0-40 0 0,3 0-283 0 0,3-1-175 0 0,4 0-237 0 0,5 0-141 0 0,4-1-196 0 0,7 0-241 0 0,6 0-236 0 0,7 0-477 0 0,6 1-102 0 0,7 0-733 0 0,7 0-571 0 0,4 1-697 0 0,8 0-3866 0 0,6-1-4184 0 0,-14 3 10280 0 0</inkml:trace>
</inkml:ink>
</file>

<file path=ppt/ink/ink5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6:09.39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4065.48828"/>
      <inkml:brushProperty name="anchorY" value="-67958.23438"/>
      <inkml:brushProperty name="scaleFactor" value="0.5"/>
    </inkml:brush>
  </inkml:definitions>
  <inkml:trace contextRef="#ctx0" brushRef="#br0">770 113 512 0 0,'1'-3'5375'0'0,"-1"1"-3523"0"0,1-3-233 0 0,-1 1-381 0 0,0-2 72 0 0,0 1-41 0 0,-2-2 170 0 0,1 2-202 0 0,-2-2-80 0 0,1 2-306 0 0,-2-2-115 0 0,0 2-180 0 0,-1-1 3 0 0,1 1-103 0 0,-3-2-17 0 0,-1 1-100 0 0,-1 1 0 0 0,-2-1-41 0 0,-1 2-7 0 0,-2-1-118 0 0,-2 2 102 0 0,-1 0-9 0 0,-3 2-7 0 0,-2 1 15 0 0,-3 2 44 0 0,-3 1 39 0 0,-4 4-9 0 0,-3 2-20 0 0,-4 4-10 0 0,-4 5 14 0 0,-2 4 106 0 0,-1 6-179 0 0,0 4 105 0 0,1 5-161 0 0,3 5-3 0 0,2 4-52 0 0,4 3-26 0 0,4 4-26 0 0,6 3-38 0 0,4 3-10 0 0,6 0-132 0 0,7 0-78 0 0,5 0-65 0 0,7 1-87 0 0,4-1-13 0 0,6 0-89 0 0,5-3-17 0 0,3-2 190 0 0,5-5-294 0 0,1-4 239 0 0,3-6-248 0 0,1-6 127 0 0,1-6-4 0 0,0-5 105 0 0,-1-5 54 0 0,0-6-49 0 0,-2-4 163 0 0,0-5 108 0 0,-3-3-5 0 0,-1-3 91 0 0,-2-4 42 0 0,-2-3 7 0 0,-2-3 24 0 0,-2-2 47 0 0,-2-1 87 0 0,-2-3 30 0 0,-4-1 70 0 0,-2-1 20 0 0,-3-1 108 0 0,-2-1-13 0 0,-4 0 87 0 0,-2-1-43 0 0,-4-1-104 0 0,-2 1-43 0 0,-2 1-81 0 0,-2 0-60 0 0,-1 2-29 0 0,0 1-42 0 0,0 3 3 0 0,1 1-71 0 0,1 2-10 0 0,2 2-99 0 0,1 1-83 0 0,1 2-119 0 0,3 3-89 0 0,2-1-122 0 0,1 2-80 0 0,3 0-70 0 0,4 0-43 0 0,3 0-118 0 0,3 1 186 0 0,3 1-72 0 0,3 0 240 0 0,2 2-44 0 0,2 0 230 0 0,0 1-116 0 0,2 0 210 0 0,-2 2-78 0 0,1 0 258 0 0,-2 1-27 0 0,0 1 119 0 0,-1 0-69 0 0,-2 1 201 0 0,-1 2 134 0 0,-2 0 78 0 0,-2 1-8 0 0,-1 2-2 0 0,-2 1 15 0 0,-2 1 7 0 0,-1 2-81 0 0,-2 2-41 0 0,-1 0-67 0 0,-2 3-59 0 0,-1 1-32 0 0,0 3-54 0 0,-1 1-41 0 0,-1 2-45 0 0,0 0-49 0 0,0 1-182 0 0,1 1-224 0 0,-1 0-189 0 0,2 0-194 0 0,1-1-283 0 0,1-1-334 0 0,1-1-400 0 0,1-1-314 0 0,2-2-525 0 0,2-3-2698 0 0,1-2-3270 0 0,-1-4 7735 0 0</inkml:trace>
</inkml:ink>
</file>

<file path=ppt/ink/ink5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6:10.05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2984.88281"/>
      <inkml:brushProperty name="anchorY" value="-68018.54688"/>
      <inkml:brushProperty name="scaleFactor" value="0.5"/>
    </inkml:brush>
  </inkml:definitions>
  <inkml:trace contextRef="#ctx0" brushRef="#br0">358 219 2272 0 0,'1'-4'3493'0'0,"1"-4"-855"0"0,1-4-55 0 0,0-3-400 0 0,0-1-265 0 0,0-1-53 0 0,0 0-103 0 0,0-1-69 0 0,-1 2-93 0 0,1 1-191 0 0,-1 1-211 0 0,-1 4-219 0 0,1-1-176 0 0,-2 2-154 0 0,1 0-133 0 0,0 2-122 0 0,-1 0-76 0 0,0 1-39 0 0,0 1 28 0 0,0 2-6 0 0,-1 4 25 0 0,-1 2-89 0 0,-2 4-29 0 0,-1 5-34 0 0,-1 4-24 0 0,-1 4-26 0 0,0 5-10 0 0,-2 6-19 0 0,0 5-29 0 0,0 4 11 0 0,1 4-33 0 0,0 2 3 0 0,2 2-30 0 0,0 2-7 0 0,1-1-56 0 0,1 0-24 0 0,0-2-43 0 0,1-3-44 0 0,1-2-15 0 0,0-3-61 0 0,-1-3-66 0 0,1-3-144 0 0,1-4-130 0 0,-1-4-92 0 0,1-2-149 0 0,-1-2-32 0 0,1-4-113 0 0,0-4-183 0 0,0-1-260 0 0,0-3 6 0 0,0 0-136 0 0,0-3 88 0 0,1-2 9 0 0,-1-1-158 0 0,-4-2-1067 0 0,0-1 1447 0 0,-2-3 257 0 0,-2-1 144 0 0,-2-2 296 0 0,0 0 228 0 0,0-2 294 0 0,-2 0 246 0 0,0 0 148 0 0,0-1 124 0 0,-1 1 269 0 0,1-1 112 0 0,-1 0 396 0 0,1 1-2 0 0,1-1 200 0 0,0 1 26 0 0,2-1-82 0 0,-1 1 286 0 0,1 0-155 0 0,2 1 308 0 0,0 0-450 0 0,2 1-28 0 0,-1 0-120 0 0,2 1-113 0 0,-1-1-275 0 0,1 2 80 0 0,1-1-298 0 0,0 2 41 0 0,2 0-829 0 0,0 1 225 0 0,1 1-115 0 0,1 1 0 0 0,0 0 0 0 0,0 0 0 0 0,3 2 0 0 0,1 2 0 0 0,2 2 0 0 0,1 3 0 0 0,2 2 0 0 0,2 3 0 0 0,0 2 0 0 0,0 1 0 0 0,2 2 0 0 0,-1 0 0 0 0,0 1 0 0 0,0 1 0 0 0,0-1 0 0 0,-1 0 0 0 0,-1-1 0 0 0,-1-2 0 0 0,0-1-42 0 0,-2-2-11 0 0,0-1 145 0 0,-1-2-115 0 0,-1-1 50 0 0,0-3-31 0 0,0 0 7 0 0,-1-2-3 0 0,-1-2 0 0 0,3-1 0 0 0,0-2 0 0 0,2-2 0 0 0,2-3 0 0 0,1-2 0 0 0,1-3 0 0 0,2-3 0 0 0,1-2 0 0 0,1-3 0 0 0,2-2 0 0 0,2-3 0 0 0,0 0 0 0 0,0-1 0 0 0,-1 0 0 0 0,1 0 0 0 0,-3 3-117 0 0,0 1-475 0 0,-2 2-6 0 0,-2 2-633 0 0,-1 2-216 0 0,-1 2-391 0 0,-1 3-444 0 0,-3 2-241 0 0,1 1-394 0 0</inkml:trace>
</inkml:ink>
</file>

<file path=ppt/ink/ink5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6:11.37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4184.46875"/>
      <inkml:brushProperty name="anchorY" value="-69506.46094"/>
      <inkml:brushProperty name="scaleFactor" value="0.5"/>
    </inkml:brush>
  </inkml:definitions>
  <inkml:trace contextRef="#ctx0" brushRef="#br0">56 365 2340 0 0,'0'-2'3281'0'0,"3"-5"-767"0"0,1-2-354 0 0,2-2-212 0 0,0-1-323 0 0,2-2 10 0 0,0 0-18 0 0,1 0-137 0 0,0 0 66 0 0,-1 0-362 0 0,2 1 72 0 0,-1 0-437 0 0,0 1 87 0 0,-1 1-391 0 0,1 0 163 0 0,-1 2-380 0 0,-1 0 145 0 0,-1 3-291 0 0,-1 0 190 0 0,0 1-263 0 0,-2 1 227 0 0,1 3-282 0 0,-1 1 237 0 0,0 5-248 0 0,-1 3 258 0 0,-1 5-287 0 0,-2 4 258 0 0,0 5-237 0 0,-2 4 74 0 0,-1 4-9 0 0,-1 3 0 0 0,0 3 25 0 0,-1 4 78 0 0,-1 1-105 0 0,-1 2 54 0 0,1 1-21 0 0,-1 0 13 0 0,0-1-8 0 0,-1-1 7 0 0,1-2-20 0 0,0-2-18 0 0,0-3 37 0 0,0-3-54 0 0,1-2-3 0 0,1-3 0 0 0,-1-2-13 0 0,2-3 8 0 0,0-3 12 0 0,0-2 5 0 0,1-1 0 0 0,1-3-13 0 0,1-3-90 0 0,0-1-105 0 0,0-2-37 0 0,1-2 8 0 0,1-3 17 0 0,-1 0 2 0 0,1-2-12 0 0,1-2-56 0 0,0-3 44 0 0,0-2 20 0 0,1-2 64 0 0,0-2-6 0 0,0-1 129 0 0,1-2-33 0 0,-1-1 147 0 0,0-2-8 0 0,1-2 61 0 0,0-1 69 0 0,0-1-1 0 0,0-1 81 0 0,-1-2 122 0 0,1 0-16 0 0,0 0 2 0 0,0-2-27 0 0,0 0 78 0 0,0-1-174 0 0,0-1 257 0 0,1-1-634 0 0,1-1 112 0 0,0-2-57 0 0,1-1-11 0 0,1-1 0 0 0,2-1 0 0 0,0-3 0 0 0,2 0 0 0 0,2-2 0 0 0,1 1 0 0 0,1 1 0 0 0,1 2 0 0 0,0 3 0 0 0,1 2 0 0 0,0 4 0 0 0,1 2 0 0 0,1 2 0 0 0,2 3 0 0 0,2 3 0 0 0,0 3 0 0 0,1 3 0 0 0,1 3-70 0 0,0 4-381 0 0,1 2 95 0 0,0 4-92 0 0,0 5 9 0 0,-1 3 153 0 0,-1 5-203 0 0,-2 2 282 0 0,-3 3-209 0 0,-2 3 266 0 0,-4 2-224 0 0,-4 0 300 0 0,-3 2-222 0 0,-4 0 272 0 0,-3 1-230 0 0,-4 0 142 0 0,-4 0-10 0 0,-3 0 39 0 0,-3 0 3 0 0,-2-1 21 0 0,-2-2-8 0 0,-1-2 36 0 0,-2-1 33 0 0,0-2-22 0 0,0-2 28 0 0,0-2-16 0 0,3-2 34 0 0,0-1-10 0 0,3-3 22 0 0,1-1 14 0 0,2-1 7 0 0,3-2 9 0 0,1 0-11 0 0,1-2 0 0 0,0 1-19 0 0,2-2-5 0 0,2-1-18 0 0,-1 1-15 0 0,0-1 17 0 0,2-1-49 0 0,1 0-5 0 0,1 0-10 0 0,0-1-41 0 0,4 1-546 0 0,-1 0 315 0 0,3 1-43 0 0,0 0 39 0 0,2 2 20 0 0,1 0-53 0 0,2 2-14 0 0,1 0 7 0 0,0 2-20 0 0,1 1 66 0 0,0 2 55 0 0,1 1 57 0 0,-1 2 38 0 0,0 2 24 0 0,-1 2 8 0 0,0 0 63 0 0,-2 2 53 0 0,-1 2 17 0 0,-3-1 67 0 0,-1 2 61 0 0,-2 0 141 0 0,-3 1 163 0 0,-2-1-164 0 0,-3 0 349 0 0,-2 0-328 0 0,-3-1 301 0 0,-2-2-246 0 0,-3 0 254 0 0,-2-1-246 0 0,-2-3 89 0 0,-2-1-11 0 0,0-3-26 0 0,-2-2-37 0 0,0-3-23 0 0,-1-1 17 0 0,0-3-42 0 0,-1-3 7 0 0,1-2-17 0 0,0-2 40 0 0,1-1-129 0 0,1-1 53 0 0,1-2-161 0 0,1-2-56 0 0,2 0-160 0 0,2-1-185 0 0,2-1-135 0 0,2 1-411 0 0,1-1-312 0 0,4 1-145 0 0,1 0-585 0 0,2 2-562 0 0,3-1-434 0 0,2 0-4096 0 0,6-9-4852 0 0</inkml:trace>
</inkml:ink>
</file>

<file path=ppt/ink/ink5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6:11.95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3119.47656"/>
      <inkml:brushProperty name="anchorY" value="-69025.61719"/>
      <inkml:brushProperty name="scaleFactor" value="0.5"/>
    </inkml:brush>
  </inkml:definitions>
  <inkml:trace contextRef="#ctx0" brushRef="#br0">59 164 5537 0 0,'1'-3'3676'0'0,"1"-4"-989"0"0,0-3-287 0 0,1-1-445 0 0,0-2-172 0 0,1 0-129 0 0,1-1 60 0 0,-1 0-62 0 0,1 1-198 0 0,-1 1-275 0 0,0 0-244 0 0,0 2-192 0 0,-1 3-220 0 0,1-2-81 0 0,-2 3-85 0 0,0 2-91 0 0,0 1-45 0 0,-2 1-34 0 0,1 1-30 0 0,-1 3-38 0 0,-1 4-17 0 0,-2 2-26 0 0,-1 4 4 0 0,-2 4-32 0 0,-2 4 12 0 0,-1 5-32 0 0,-1 2-16 0 0,-1 4 18 0 0,0 3 34 0 0,1 2-85 0 0,-1 1 9 0 0,3 1-145 0 0,0 0-24 0 0,3-2 2 0 0,1-1-47 0 0,1-2-7 0 0,2-1 14 0 0,1-4 21 0 0,2-1 3 0 0,0-3-31 0 0,3-3-106 0 0,1-3 52 0 0,1-3-70 0 0,3-3 26 0 0,0-3 9 0 0,0-3 66 0 0,3-3 21 0 0,2-3 22 0 0,1-3 36 0 0,2-3 30 0 0,1-3 27 0 0,1-2 1 0 0,0-4 134 0 0,1-1 122 0 0,-1-1 95 0 0,-1-1 53 0 0,-2 0 64 0 0,-1 1 135 0 0,-1 2-274 0 0,-2 1 24 0 0,-2 1 73 0 0,-1 2-305 0 0,-2 3 52 0 0,-1 0-18 0 0,-1 3-18 0 0,-2 1 0 0 0,-2 2-10 0 0,2 2 3 0 0,-1 1-16 0 0,-1 4-24 0 0,1 3-50 0 0,-1 3-21 0 0,2 2-40 0 0,0 2-45 0 0,1 3-18 0 0,2 1-24 0 0,2 1-20 0 0,0 0 17 0 0,2 0 152 0 0,1 0-146 0 0,2-2 247 0 0,0-1-186 0 0,2-2 289 0 0,0-2-208 0 0,0-3 261 0 0,-3-3-218 0 0,4-4 124 0 0,0-2 76 0 0,2-3 70 0 0,0-4 16 0 0,1-3 67 0 0,-1-2-27 0 0,0-4-35 0 0,-1-3 30 0 0,0-3 49 0 0,-1-3 46 0 0,-1-3 379 0 0,-2-4-499 0 0,0-1 220 0 0,-1-1-66 0 0,-3 0 0 0 0,-2 1-95 0 0,-3 1-57 0 0,-2 2-69 0 0,-1 3-69 0 0,-3 0-96 0 0,0 3-238 0 0,-2 2-11 0 0,0 3-726 0 0,-1 1-224 0 0,-1 2-527 0 0,1 1-469 0 0,0 5-519 0 0,-1 0-361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4:09.2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490 287 408 0 0,'9'-43'9542'0'0,"-6"21"-4771"0"0,0-39 1193 0 0,-5 64-5793 0 0,-5 6-90 0 0,1 1-1 0 0,0 0 1 0 0,0 1 0 0 0,1-1 0 0 0,0 1-1 0 0,-5 19 1 0 0,-5 11 57 0 0,-424 1094 2203 0 0,436-1125-1915 0 0,11-31-456 0 0,13-35-380 0 0,67-186-1075 0 0,115-294 696 0 0,20-19 4933 0 0,-222 553-4146 0 0,-1 1 0 0 0,1-1 0 0 0,-1 1 1 0 0,1-1-1 0 0,0 0 0 0 0,-1 1 0 0 0,1 0 0 0 0,0-1 0 0 0,0 1 0 0 0,0-1 0 0 0,0 1 0 0 0,0 0 0 0 0,0 0 0 0 0,1-1 0 0 0,-1 1 0 0 0,0 0 0 0 0,1 0 0 0 0,-1 0 0 0 0,0 1 0 0 0,1-1 0 0 0,-1 0 0 0 0,1 0 0 0 0,-1 1 0 0 0,1-1 0 0 0,0 1 0 0 0,1-1 0 0 0,-1 2 2 0 0,0 0-1 0 0,0 0 0 0 0,0 0 0 0 0,0 0 0 0 0,-1 0 0 0 0,1 0 0 0 0,0 0 0 0 0,-1 1 0 0 0,1-1 0 0 0,-1 1 1 0 0,1-1-1 0 0,-1 1 0 0 0,0-1 0 0 0,0 1 0 0 0,0 0 0 0 0,0 0 0 0 0,0 0 0 0 0,0-1 0 0 0,0 1 0 0 0,0 0 1 0 0,0 3-1 0 0,35 102-93 0 0,40 203 0 0 0,-46-173 77 0 0,126 648-1070 0 0,-153-770 169 0 0,1 9 173 0 0</inkml:trace>
</inkml:ink>
</file>

<file path=ppt/ink/ink5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6:12.26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4811.74609"/>
      <inkml:brushProperty name="anchorY" value="-70007.63281"/>
      <inkml:brushProperty name="scaleFactor" value="0.5"/>
    </inkml:brush>
  </inkml:definitions>
  <inkml:trace contextRef="#ctx0" brushRef="#br0">26 118 3816 0 0,'0'-2'3889'0'0,"2"-2"-911"0"0,1-3-262 0 0,0 0-406 0 0,1-2 89 0 0,0-1-404 0 0,0 0 226 0 0,1 0-461 0 0,-1 0-144 0 0,0 1-300 0 0,-1 2-267 0 0,0-1-221 0 0,0 2-176 0 0,0-1-193 0 0,-1 2-90 0 0,0 1-70 0 0,-1 2-66 0 0,1 1-28 0 0,-1 4-37 0 0,-1 3-32 0 0,0 3-23 0 0,-1 5-25 0 0,-2 3-19 0 0,0 5-3 0 0,-1 4-24 0 0,-1 3-4 0 0,1 4-20 0 0,-1 3 33 0 0,0 3-25 0 0,0 2 8 0 0,1 2 3 0 0,0 2-16 0 0,0-1-14 0 0,1 0 9 0 0,0-2-10 0 0,-1-1-16 0 0,1-3 24 0 0,1-3-14 0 0,-1-2-37 0 0,0-4-59 0 0,1-4-135 0 0,0-3 97 0 0,1-2-478 0 0,-1-3-33 0 0,1-2-617 0 0,0-5-151 0 0,0 0-281 0 0,0-3-503 0 0,1-2-189 0 0</inkml:trace>
</inkml:ink>
</file>

<file path=ppt/ink/ink5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6:12.92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3773.51953"/>
      <inkml:brushProperty name="anchorY" value="-69672.02344"/>
      <inkml:brushProperty name="scaleFactor" value="0.5"/>
    </inkml:brush>
  </inkml:definitions>
  <inkml:trace contextRef="#ctx0" brushRef="#br0">334 163 496 0 0,'0'-3'3372'0'0,"-1"-2"-1096"0"0,0-3-219 0 0,0 0-313 0 0,0 0-137 0 0,-1-2 12 0 0,1 3-15 0 0,1-3-58 0 0,-1 3-187 0 0,1-2-318 0 0,0 2-116 0 0,0-1-263 0 0,0 2-101 0 0,-1 0-159 0 0,0 1-36 0 0,1 2-84 0 0,-1 0 50 0 0,0 2-82 0 0,-2 1 65 0 0,1 0-184 0 0,-4 4 206 0 0,-1 2-263 0 0,-1 3 176 0 0,-2 2-168 0 0,-2 3 168 0 0,-1 3-173 0 0,0 2 164 0 0,-2 2-245 0 0,0 2 240 0 0,-1 0-234 0 0,-1 2 180 0 0,0-1-212 0 0,0 0 70 0 0,1 0-7 0 0,0-1-18 0 0,2-2-7 0 0,0-2 21 0 0,1-1-17 0 0,1-2 24 0 0,2-2-25 0 0,0-1 49 0 0,1-2 5 0 0,2-1-14 0 0,0-1 49 0 0,2-3-14 0 0,0 0-22 0 0,1-2-15 0 0,1 0 44 0 0,1-3 163 0 0,1 0-162 0 0,0-2 231 0 0,0-1-266 0 0,1-2 245 0 0,2-2-192 0 0,1-1 304 0 0,1-2-186 0 0,3-1 107 0 0,0-1-102 0 0,1-1 280 0 0,2-2-261 0 0,2-1 279 0 0,0-1-323 0 0,1-1 377 0 0,1 0-311 0 0,1-1 609 0 0,0 0-505 0 0,0-1 92 0 0,-1 1 12 0 0,0 0-86 0 0,0 0-458 0 0,-1 1 129 0 0,1 0-69 0 0,-1 1 0 0 0,-1 0 0 0 0,-1 1 0 0 0,0 0 0 0 0,0 2 0 0 0,-1 0 0 0 0,-1 1 0 0 0,0 1 0 0 0,-2 1 0 0 0,0 0 0 0 0,-1 3 0 0 0,0 0 0 0 0,-2 2 0 0 0,2-2 0 0 0,-2 2 0 0 0,1 0 0 0 0,-2 0 0 0 0,2 1 0 0 0,-2 1 0 0 0,-1 0 0 0 0,0 1 0 0 0,-2 2 0 0 0,1-1 0 0 0,0 3 0 0 0,-1 1 0 0 0,1 3 0 0 0,-1-1 0 0 0,1 4 0 0 0,0 1 0 0 0,0 0 0 0 0,0 2 0 0 0,1 1 0 0 0,-1 0 0 0 0,1 0 0 0 0,0 2 0 0 0,0-1 0 0 0,0 1 0 0 0,-1-1 0 0 0,2 1 0 0 0,-1-1 0 0 0,0 0 0 0 0,0-1 0 0 0,0-1 0 0 0,-1 0 0 0 0,0 0 0 0 0,0-1 0 0 0,0 0 0 0 0,0-1 0 0 0,0-1 0 0 0,0 0 0 0 0,-1-2 0 0 0,1 2 0 0 0,0-2 0 0 0,0 2 0 0 0,-1-3 0 0 0,1 2 0 0 0,0-2 0 0 0,-1 0 0 0 0,0-1-89 0 0,0-2-1131 0 0,0 3 205 0 0,0-2-553 0 0,0-1-195 0 0,0 0-367 0 0</inkml:trace>
</inkml:ink>
</file>

<file path=ppt/ink/ink5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6:13.85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4851.63281"/>
      <inkml:brushProperty name="anchorY" value="-70905.17188"/>
      <inkml:brushProperty name="scaleFactor" value="0.5"/>
    </inkml:brush>
  </inkml:definitions>
  <inkml:trace contextRef="#ctx0" brushRef="#br0">389 220 1116 0 0,'0'0'2690'0'0,"0"-2"-1725"0"0,0 0-7 0 0,-1 0-119 0 0,1-3-90 0 0,0 1-121 0 0,1 0-116 0 0,-1-2-116 0 0,1 2-69 0 0,1-1-111 0 0,-1 1 12 0 0,2-1-71 0 0,0 0 15 0 0,1 0 25 0 0,-1 1 55 0 0,2-1 52 0 0,-1 1-4 0 0,1-2 2 0 0,0 2 64 0 0,0-1 79 0 0,-1 1 116 0 0,0-1 126 0 0,0 1 41 0 0,0 0 16 0 0,-1 0 30 0 0,0 0-38 0 0,0 1-29 0 0,0-2-31 0 0,-1 2-97 0 0,0 0-14 0 0,0-1-36 0 0,0 1-76 0 0,-1 1-9 0 0,0 0-93 0 0,0 1 3 0 0,0-1 49 0 0,-1 0 23 0 0,0 0 178 0 0,1 0-163 0 0,-5 2 200 0 0,1 0-267 0 0,-4 3 230 0 0,-2 0-251 0 0,-1 2 198 0 0,-1 1-261 0 0,-2 1 224 0 0,-1 2-282 0 0,-1 1 199 0 0,-1 1-302 0 0,-1 2 207 0 0,0 0-275 0 0,0 0 212 0 0,-1 2-241 0 0,1-1 199 0 0,0 2-220 0 0,-1 0 227 0 0,0 2-233 0 0,0 0 285 0 0,1 1-341 0 0,-1-1 272 0 0,1 0-258 0 0,2-1 246 0 0,-1-1-241 0 0,2 0 202 0 0,0-2-177 0 0,2 0 215 0 0,0-1-231 0 0,2-1 103 0 0,0-1-37 0 0,2-3 20 0 0,1 0 18 0 0,0 0 19 0 0,2-2 29 0 0,-1 0 18 0 0,2 0 21 0 0,-1-1 53 0 0,2-1-13 0 0,-1 1 3 0 0,1-2-45 0 0,1 0-34 0 0,1-1-35 0 0,0-1-14 0 0,1 0-19 0 0,0-1-16 0 0,3-1-30 0 0,0-1-2 0 0,3-2-31 0 0,1-2-40 0 0,2-1-18 0 0,2-2 164 0 0,1-2-353 0 0,1-1 333 0 0,2-1-341 0 0,0-2 300 0 0,2-2-333 0 0,1 0 308 0 0,1-2-333 0 0,0 0 308 0 0,1-1-230 0 0,0-1 261 0 0,1 0-228 0 0,0-1 290 0 0,0 2-215 0 0,-1-1 255 0 0,0 2-258 0 0,-2 1 332 0 0,0 0-207 0 0,-2 2 343 0 0,-1 0-328 0 0,-1 3 368 0 0,-1 0-393 0 0,-1 1 413 0 0,-2 1-461 0 0,1 0 432 0 0,-2 2-449 0 0,0 0 431 0 0,0 1-453 0 0,-1 0 494 0 0,-2 3-535 0 0,0-1 474 0 0,-1 1-490 0 0,1 0 418 0 0,-1 1-440 0 0,0-1 437 0 0,0 1-464 0 0,-2 1 399 0 0,1 0-415 0 0,0 1 448 0 0,-2 0-430 0 0,0 1 425 0 0,1 1-420 0 0,0 1 453 0 0,1 2-463 0 0,-2 0 477 0 0,1 3-488 0 0,0 2 463 0 0,0 2-456 0 0,-1 1 476 0 0,0 1-404 0 0,0 2 342 0 0,-1 0-412 0 0,0 1 410 0 0,0 0-384 0 0,-1 2 428 0 0,1-1-430 0 0,-1 1 406 0 0,0 0-406 0 0,0 1 420 0 0,0-1-281 0 0,0 0 246 0 0,0 1-418 0 0,1-1 473 0 0,-2 0-486 0 0,1 0 473 0 0,0 0-464 0 0,0-1 470 0 0,-1-1-462 0 0,1-1 461 0 0,0 0-432 0 0,1-1 429 0 0,-1-1-445 0 0,0 0 152 0 0,1-1-9 0 0,0-2 0 0 0,0 1 317 0 0,-1-3-434 0 0,2 3 176 0 0,-2-3-31 0 0,1 1 6 0 0,0-1 11 0 0,-1 0 32 0 0,1-1 14 0 0,-1-1-6 0 0,1 0 0 0 0,-1 0 15 0 0,0-1 4 0 0,0 0 19 0 0,0-1 0 0 0,0 0 20 0 0,0-1-33 0 0,0 1 2 0 0,0-1-39 0 0,0 1-80 0 0,0-2-147 0 0,0 1 12 0 0</inkml:trace>
</inkml:ink>
</file>

<file path=ppt/ink/ink5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6:14.68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6046.08594"/>
      <inkml:brushProperty name="anchorY" value="-72213.02344"/>
      <inkml:brushProperty name="scaleFactor" value="0.5"/>
    </inkml:brush>
  </inkml:definitions>
  <inkml:trace contextRef="#ctx0" brushRef="#br0">90 20 1628 0 0,'0'0'5943'0'0,"1"-3"-5187"0"0,-1 1-40 0 0,0 0-69 0 0,1 0-147 0 0,-1 1 152 0 0,4-9 7851 0 0,-6 11-8122 0 0,-1 0-184 0 0,0 2 93 0 0,0 0-172 0 0,0 1-25 0 0,0 0 20 0 0,0 1 7 0 0,0 0-78 0 0,0 1 109 0 0,-1 1-152 0 0,0-1 121 0 0,-1 1-137 0 0,2-1 90 0 0,-2 0-89 0 0,1 0 100 0 0,-1 1-120 0 0,1-2 126 0 0,0 1 31 0 0,0-1-100 0 0,0 0-67 0 0,1-1 134 0 0,1-1-30 0 0,-1 1 128 0 0,1-1-26 0 0,0 0 76 0 0,1-2 2 0 0,0 2-20 0 0,-1-1-42 0 0,1 0-40 0 0,0 0-2 0 0,0-1-56 0 0,1-1 50 0 0,0 0-14 0 0,1-2-129 0 0,0-1 101 0 0,2-1-102 0 0,-1-1 49 0 0,2 0-49 0 0,-1 0 78 0 0,2 0-88 0 0,-2 0 74 0 0,2-1-88 0 0,-1 1 72 0 0,0-2-107 0 0,0 2 152 0 0,0-1-111 0 0,0 0 212 0 0,-1 1-222 0 0,0 1 197 0 0,0-1-166 0 0,-1 1 132 0 0,0 1-132 0 0,0 0 132 0 0,0 0-157 0 0,-1 0 135 0 0,0 2-135 0 0,-1 0 137 0 0,0 0-227 0 0,0 0 290 0 0,-1-1-239 0 0,0 1 158 0 0,0 0-138 0 0,-3 1 146 0 0,1 0-171 0 0,0 0 178 0 0,-3 1-138 0 0,1 1 117 0 0,0 0-122 0 0,-1 0 119 0 0,1 1-134 0 0,1-1 143 0 0,0 0-151 0 0,1 0 157 0 0,0 0-159 0 0,1-1 156 0 0,1 0-118 0 0,-2 0 162 0 0,0 0-204 0 0,1-1 268 0 0,0 1-254 0 0,0-1 214 0 0,1 0-232 0 0,1 0 194 0 0,0 0-166 0 0,1-1-81 0 0,1-1 118 0 0,0 1-183 0 0,1-2 22 0 0,0 0-77 0 0,2 0-65 0 0,-1-1 13 0 0,0 1-193 0 0,0 0-69 0 0,0 1-370 0 0,-1-1-306 0 0,0 1-342 0 0</inkml:trace>
</inkml:ink>
</file>

<file path=ppt/ink/ink5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6:20.61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4984.18359"/>
      <inkml:brushProperty name="anchorY" value="-71186.10938"/>
      <inkml:brushProperty name="scaleFactor" value="0.5"/>
    </inkml:brush>
  </inkml:definitions>
  <inkml:trace contextRef="#ctx0" brushRef="#br0">14 27 76 0 0,'0'0'3496'0'0,"1"-2"-2176"0"0,0 0-229 0 0,0-1-187 0 0,-1 2-7 0 0,2-2-170 0 0,-1 0-101 0 0,0 1-66 0 0,-1 0-122 0 0,1 1-18 0 0,-1 0 201 0 0,1 0-423 0 0,0-1 67 0 0,0 1-13 0 0,-1 0 165 0 0,1 0-67 0 0,-1 1 34 0 0,0 1-135 0 0,-1 1 19 0 0,1 0-32 0 0,-1 2 128 0 0,1 0-131 0 0,-1 2 82 0 0,1-1-76 0 0,-1 2 123 0 0,1-1-69 0 0,0 2 121 0 0,0 2-158 0 0,0 0 97 0 0,0 0-129 0 0,0 2 99 0 0,0 0-107 0 0,0 2 119 0 0,0 0 7 0 0,0 2 0 0 0,-1 2 1 0 0,1 2-68 0 0,-2 2 28 0 0,1 2 30 0 0,-1 2-72 0 0,0 2 61 0 0,0 2-154 0 0,0 3 94 0 0,0 2-42 0 0,0 1-52 0 0,0 2 26 0 0,0 2-39 0 0,1 3 37 0 0,1 1-21 0 0,0 3 6 0 0,1 2 27 0 0,1 1 6 0 0,0 2-14 0 0,1 1 155 0 0,0 1-221 0 0,0 0 234 0 0,1 2-244 0 0,0 0 302 0 0,0 2-203 0 0,0-1 205 0 0,0 0-102 0 0,0 0 0 0 0,-1-1-110 0 0,0 0 108 0 0,-1-1-166 0 0,1 0 118 0 0,-1-1-89 0 0,0 1 104 0 0,0 0-96 0 0,0-1 72 0 0,0 1-100 0 0,0-1 103 0 0,0 0-107 0 0,0 0 116 0 0,1-1-73 0 0,0 0 89 0 0,0 0-136 0 0,1-1 92 0 0,0-1-49 0 0,0 0 3 0 0,1-1-13 0 0,-1 0-3 0 0,1-1-38 0 0,-1 0 1 0 0,-1-1 2 0 0,1-1-21 0 0,1 0-22 0 0,-1 1 0 0 0,0-1-63 0 0,0 1 54 0 0,0-1-52 0 0,-1 1 24 0 0,0 0-26 0 0,0 0 67 0 0,0 1-47 0 0,-1-2 35 0 0,-1-1-15 0 0,0-1-9 0 0,-1 0-6 0 0,0 1-19 0 0,-1 1 14 0 0,0-1 18 0 0,0 0-42 0 0,-1 0 158 0 0,0 1-215 0 0,-1-1 209 0 0,1 1-232 0 0,0-2 203 0 0,0 1-225 0 0,0 0 84 0 0,-1 0-6 0 0,0 0-12 0 0,1 1 0 0 0,-1 0 20 0 0,0 0-40 0 0,0 1 36 0 0,0 0-2 0 0,0-1 6 0 0,0 0-10 0 0,0 0 17 0 0,0 1-24 0 0,0-1 13 0 0,0-2-42 0 0,0 0 58 0 0,0-1 102 0 0,0-2-190 0 0,0 0 217 0 0,1-2-249 0 0,-1 0 223 0 0,0-1-245 0 0,1 0 258 0 0,0 0-242 0 0,-1-1 218 0 0,1 1-224 0 0,-1-1 226 0 0,1 0-214 0 0,0 1 191 0 0,0-2-197 0 0,0 1 67 0 0,0 0-3 0 0,0 0-5 0 0,0 0 17 0 0,1-1-9 0 0,0 0 4 0 0,0-1 13 0 0,1 1 1 0 0,-1-1 19 0 0,1 0-33 0 0,0 0 20 0 0,0 0-1 0 0,0-2-20 0 0,0 0 35 0 0,0-1-20 0 0,1-1 11 0 0,-1 0-12 0 0,1-1 157 0 0,-1 0-218 0 0,0-1 198 0 0,0 1-215 0 0,1-1 221 0 0,-2 0-231 0 0,1 1 232 0 0,-1-1-242 0 0,1 0 241 0 0,-1 1-110 0 0,0 1-101 0 0,1 1 187 0 0,-1 1-226 0 0,0 0 227 0 0,-1-1-232 0 0,1 1 237 0 0,1-1-234 0 0,-2 0 84 0 0,1 0 6 0 0,0 1-36 0 0,-1 0 46 0 0,1 0-33 0 0,0 1 30 0 0,0 0-14 0 0,1 0 28 0 0,0 0-16 0 0,0-1 5 0 0,0 0 13 0 0,0 1 1 0 0,-1-1 19 0 0,1 1-61 0 0,-1 0 52 0 0,1 0-13 0 0,-1 0-2 0 0,1 0 3 0 0,-1 0 144 0 0,0 0-210 0 0,1 0 209 0 0,-1 0-223 0 0,0 0 215 0 0,0 0-205 0 0,-1 1 206 0 0,1-1-230 0 0,0 0 218 0 0,0 1-225 0 0,0-1 198 0 0,1-1-187 0 0,0 0 204 0 0,-1 0-209 0 0,0-2 77 0 0,1 0-25 0 0,-1 1 11 0 0,2-1 26 0 0,-1 1-12 0 0,1 1 1 0 0,0 0 10 0 0,1 0 11 0 0,0 0-12 0 0,0 0-10 0 0,0 0 12 0 0,0 0 10 0 0,1 0-12 0 0,0-1 23 0 0,-1-1 2 0 0,1 1-22 0 0,0-2-21 0 0,1-1 47 0 0,-1 1-25 0 0,0-1 31 0 0,0-1-26 0 0,1 0 9 0 0,-1-1 132 0 0,0 0-225 0 0,0-1 213 0 0,0 0-207 0 0,-1-1 219 0 0,1 0-234 0 0,1-1 225 0 0,-1 0-241 0 0,1 0 249 0 0,0 0-206 0 0,0-1 180 0 0,0 0-221 0 0,1 0 219 0 0,-1 0-203 0 0,2 0 177 0 0,-1-1-188 0 0,1 1 78 0 0,0-1-25 0 0,0 0 8 0 0,0 0 12 0 0,0-1 6 0 0,0 0 0 0 0,-1 0 38 0 0,2 0-19 0 0,-2 0-2 0 0,1-2-4 0 0,-1 1 38 0 0,0 0-62 0 0,1-1 47 0 0,-1 0 22 0 0,0 0-53 0 0,0-1 10 0 0,-1 1 9 0 0,1 0-5 0 0,0-2-21 0 0,-1 1 39 0 0,0 0-18 0 0,1-1 12 0 0,-1 0 6 0 0,1 1-6 0 0,0-1-16 0 0,-1 0 24 0 0,0 0-32 0 0,1-1 18 0 0,0 1 0 0 0,-1 0-6 0 0,1-1-16 0 0,0 1 14 0 0,0-1 4 0 0,0 0 4 0 0,-1 0 8 0 0,1-1-6 0 0,1 0-2 0 0,-1 0 20 0 0,0 0-21 0 0,0 0 7 0 0,0 0 3 0 0,1-1-7 0 0,0 0-2 0 0,-1 0 6 0 0,1 0-8 0 0,0-1 8 0 0,0 0-17 0 0,-1-1 19 0 0,1 0-6 0 0,0-1-3 0 0,0 0-3 0 0,0 0 6 0 0,0-1 2 0 0,-1 0-1 0 0,1 0-4 0 0,0 0-7 0 0,-1-1 6 0 0,0-1 156 0 0,0 0-227 0 0,1 0 196 0 0,-1-1-191 0 0,0 1 214 0 0,0-1-233 0 0,1 0 234 0 0,-1 0-252 0 0,1 0 252 0 0,1 0-235 0 0,-1 0 188 0 0,2 0-164 0 0,-1 1 122 0 0,1-1-74 0 0,1 0 21 0 0,0 0-5 0 0,1 0 0 0 0,1 1 0 0 0,0-2 0 0 0,2 1 0 0 0,-1 0 0 0 0,1 0 0 0 0,0 0 0 0 0,1 0 0 0 0,1 1 0 0 0,0 0 0 0 0,1 0 0 0 0,1 1 0 0 0,0 0 0 0 0,1 0 0 0 0,0 1 0 0 0,1-1 0 0 0,1 1 0 0 0,0 0 0 0 0,1 1 0 0 0,2 0 0 0 0,1 0 0 0 0,1 1 0 0 0,1 0 0 0 0,0 0 0 0 0,2 1 0 0 0,0 1 0 0 0,1-1 0 0 0,1 1 0 0 0,2 0 0 0 0,0 1 0 0 0,2 0 0 0 0,1 1 0 0 0,0-1 0 0 0,2 2 0 0 0,-1-1 0 0 0,2 0 0 0 0,-1 0 0 0 0,1 0 0 0 0,0 0 0 0 0,0 1 0 0 0,0-1 0 0 0,0 0 0 0 0,0 1 0 0 0,-1 0 0 0 0,0 0 0 0 0,0 0 0 0 0,-1 0 0 0 0,0 1 0 0 0,-1 0 0 0 0,0 0 0 0 0,0 0 0 0 0,-1 0 0 0 0,0 0 0 0 0,0 1 0 0 0,0 0 0 0 0,1 0 0 0 0,-1 1 0 0 0,1 0 0 0 0,0 0 0 0 0,1 1 0 0 0,1-1 0 0 0,0 1 0 0 0,2 1 0 0 0,2 1 0 0 0,1 0 0 0 0,2 1 0 0 0,-1 0 0 0 0,1 0 0 0 0,-2 0 0 0 0,0-1 0 0 0,-3 1 0 0 0,0-1 0 0 0,-1 1 0 0 0,-2-1 0 0 0,0 1 0 0 0,-1-1 0 0 0,-1 1 0 0 0,0 0 0 0 0,0 0 0 0 0,-1 1 0 0 0,0-1 0 0 0,0 1 0 0 0,0-1 0 0 0,1 1 0 0 0,0 0 0 0 0,1 0 0 0 0,0 0 0 0 0,2 1 0 0 0,1 0 0 0 0,1 1 0 0 0,2 0 0 0 0,1 0 0 0 0,1 1 0 0 0,1 0 0 0 0,0 0 0 0 0,1 0 0 0 0,0 0 0 0 0,-1 1 0 0 0,1-2 0 0 0,-1 1 0 0 0,-2-2 0 0 0,-1 0 0 0 0,-2 0 0 0 0,1-1 0 0 0,-2 0 0 0 0,0 0 0 0 0,0 0 0 0 0,1 1 0 0 0,0 1 0 0 0,1 1 0 0 0,1 0 0 0 0,1 0 0 0 0,-1 0 0 0 0,1 1 0 0 0,1-1 0 0 0,-1 1 0 0 0,2 0 0 0 0,0 0 0 0 0,2 0 0 0 0,0 1 0 0 0,0 1 0 0 0,2-1 0 0 0,0 2 0 0 0,1 0 0 0 0,0 0 0 0 0,0 0 0 0 0,0 0 0 0 0,1 0 0 0 0,-2 0 0 0 0,0-1 0 0 0,0 0 0 0 0,-1 0 0 0 0,-1-1 0 0 0,0-1 0 0 0,0 0 0 0 0,-1-1 0 0 0,-1 0 0 0 0,0-1 0 0 0,0 0 0 0 0,-2 0 0 0 0,-1-2 0 0 0,-1-1 0 0 0,-1 0 0 0 0,-1-1 0 0 0,0 0 0 0 0,0 0 0 0 0,1 0 0 0 0,-1 0 0 0 0,3 1 0 0 0,0 0 0 0 0,0 0 0 0 0,-1 0 0 0 0,1 0 0 0 0,-1 0 0 0 0,0-1 0 0 0,-1 0 0 0 0,0-2 0 0 0,-1 1 0 0 0,-1-1 0 0 0,0 0 0 0 0,-2-1 0 0 0,-1-1 0 0 0,-1 0 0 0 0,-3-2 0 0 0,-1 0 0 0 0,-2-1 0 0 0,-2 0 0 0 0,1-1 0 0 0,-3-1 0 0 0,0 1 0 0 0,-1-1 0 0 0,-1-1 0 0 0,-1 0 0 0 0,0 0 0 0 0,0-1 0 0 0,1 1 0 0 0,1-1 0 0 0,0 1 0 0 0,0 0 0 0 0,1 0 0 0 0,0 0 0 0 0,-1 0 0 0 0,0-1 0 0 0,0 0 0 0 0,-1-2 0 0 0,-1 1 0 0 0,-1-1 0 0 0,0-1 0 0 0,0 0 0 0 0,-2-1 0 0 0,0 0 0 0 0,-2-1 0 0 0,0-1 0 0 0,-2-1 0 0 0,-1 0 0 0 0,-3-1 0 0 0,1 0 0 0 0,-2-1 0 0 0,0 0 0 0 0,-1-1 0 0 0,1 1 0 0 0,-1 0 0 0 0,0 0 0 0 0,-1 0 0 0 0,2 0 0 0 0,-1 0 0 0 0,0 0 0 0 0,0 0 0 0 0,0 0 0 0 0,0 0 0 0 0,0-1 0 0 0,-1 0 0 0 0,0 0 0 0 0,-1 0 0 0 0,1 0 0 0 0,-2-1 0 0 0,-1 0 0 0 0,1 1 0 0 0,-1-1 0 0 0,-1 0 0 0 0,0-1 0 0 0,1 1 0 0 0,0-1 0 0 0,-1 0 0 0 0,0 0 0 0 0,0 0 0 0 0,0 0 0 0 0,1 1 0 0 0,-1-1 0 0 0,-1-1 0 0 0,0 1 0 0 0,0-1 0 0 0,-1 1 0 0 0,0-1 0 0 0,0 0 0 0 0,0-1 0 0 0,2 2 0 0 0,-1 1 0 0 0,1-1 0 0 0,-1-1 0 0 0,0 1 0 0 0,0-1 0 0 0,-1 1 0 0 0,0-1 0 0 0,0 0 0 0 0,0 0 0 0 0,0 0 0 0 0,0 0 0 0 0</inkml:trace>
</inkml:ink>
</file>

<file path=ppt/ink/ink5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4:53.89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258.9585"/>
      <inkml:brushProperty name="anchorY" value="-12706.58887"/>
      <inkml:brushProperty name="scaleFactor" value="0.5"/>
    </inkml:brush>
  </inkml:definitions>
  <inkml:trace contextRef="#ctx0" brushRef="#br0">244 158 1652 0 0,'0'-2'1668'0'0,"2"-1"-326"0"0,0-3-47 0 0,1-1-241 0 0,0-1-111 0 0,1-2-105 0 0,0 1-3 0 0,-1 2-46 0 0,0-2 55 0 0,0 2-56 0 0,1-2-81 0 0,-2 2-89 0 0,2-1-47 0 0,-1 2 7 0 0,1-1 22 0 0,0 1 5 0 0,0-1 34 0 0,-1 1-31 0 0,0 0-72 0 0,-1 2-74 0 0,0 1-54 0 0,0-1-69 0 0,0 1-110 0 0,0 0-13 0 0,-1 1-90 0 0,0-1-38 0 0,-1 1-24 0 0,1 0-19 0 0,-1 0 76 0 0,0 4 126 0 0,-1 3 43 0 0,-1 3-150 0 0,0 4 109 0 0,-3 4-65 0 0,1 5-21 0 0,-3 3 57 0 0,-1 5-5 0 0,-2 6-2 0 0,0 3-38 0 0,-3 5-3 0 0,-1 5-44 0 0,-1 3-23 0 0,-1 2-19 0 0,0 3-13 0 0,0 0 15 0 0,0 1 120 0 0,1 0-211 0 0,0 0 245 0 0,2-3-290 0 0,0-2 255 0 0,2-3-135 0 0,1-2 105 0 0,0-3 25 0 0,1-2-28 0 0,1-2 37 0 0,0-3-43 0 0,2-2-30 0 0,0-3 55 0 0,1-1-85 0 0,1-4 16 0 0,-1-1-63 0 0,2-3 6 0 0,-1-3-10 0 0,1-1 18 0 0,1-2-6 0 0,0-2-11 0 0,0-2 4 0 0,1-3-90 0 0,-1 1-144 0 0,1-3-160 0 0,1 1-117 0 0,-1-2-182 0 0,1-2-478 0 0,0 1-661 0 0,0-3-337 0 0</inkml:trace>
</inkml:ink>
</file>

<file path=ppt/ink/ink5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4:54.66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008.17334"/>
      <inkml:brushProperty name="anchorY" value="-12873.12305"/>
      <inkml:brushProperty name="scaleFactor" value="0.5"/>
    </inkml:brush>
  </inkml:definitions>
  <inkml:trace contextRef="#ctx0" brushRef="#br0">386 281 296 0 0,'0'0'1704'0'0,"0"-2"-415"0"0,1-1-222 0 0,-1 1 112 0 0,2-1-303 0 0,-1 0 87 0 0,0 0-148 0 0,2-1-19 0 0,-2 0 14 0 0,1 1-119 0 0,0-2 79 0 0,0 2-108 0 0,-1 0 1 0 0,0 0-119 0 0,0 0 47 0 0,0 0-152 0 0,0 1 119 0 0,0 0-163 0 0,-1-2 93 0 0,1 1-161 0 0,0 0 85 0 0,-1 1-179 0 0,0 1 133 0 0,0 0-182 0 0,1-1 150 0 0,-1 0-151 0 0,0 0 114 0 0,1 1-45 0 0,-1 0-10 0 0,0 0 327 0 0,0 1-518 0 0,0 0 12 0 0,0 0-60 0 0,-3 2 139 0 0,-3 2-127 0 0,-1 1 154 0 0,-3 3-143 0 0,-2 2 118 0 0,-1 2-114 0 0,-2 2 94 0 0,-3 2-131 0 0,-1 2 98 0 0,-1 1-97 0 0,-2 0 98 0 0,0 2-124 0 0,-1-1 108 0 0,0 0-123 0 0,1 0 134 0 0,0 0-135 0 0,3-2 135 0 0,0-1-129 0 0,2-1 114 0 0,1-1-110 0 0,2-2 140 0 0,2-1-106 0 0,1-2 150 0 0,1-2-66 0 0,2-1 168 0 0,1 0 2 0 0,2-3 63 0 0,-1 2-88 0 0,2-2-40 0 0,1-1-5 0 0,1-1-48 0 0,2-3-18 0 0,2-2-21 0 0,4-2-12 0 0,2-3-41 0 0,5-3-9 0 0,3-3 9 0 0,2-3-14 0 0,3-4 12 0 0,3-3-45 0 0,2-2 27 0 0,0-3-5 0 0,2-2 103 0 0,-1 0-150 0 0,0 0 184 0 0,0 1-307 0 0,-2 1 357 0 0,-2 1-261 0 0,-1 3 313 0 0,-2 0-260 0 0,-1 3 391 0 0,-3 2-197 0 0,-1 2 218 0 0,-1 1-214 0 0,-2 2 150 0 0,-1 1-172 0 0,0 2 151 0 0,-2 2-192 0 0,-1 0 135 0 0,-1 2-202 0 0,-1 1 131 0 0,0 0-184 0 0,-2 3 112 0 0,1-2-196 0 0,-1 2 156 0 0,0-1-159 0 0,-1 1 125 0 0,-1 1-99 0 0,-1 1 136 0 0,2 2-152 0 0,0 1 142 0 0,1 2-128 0 0,-1 3 122 0 0,0 1-115 0 0,0 3 95 0 0,-1 1-108 0 0,0 2 73 0 0,0 1-27 0 0,-1 2 2 0 0,1 2 0 0 0,0 0 19 0 0,-1 3-38 0 0,1 1 53 0 0,-1 0-30 0 0,1 2 38 0 0,-1 1 28 0 0,1 1-31 0 0,0 0 12 0 0,1 0-12 0 0,-1-1 30 0 0,1 1-9 0 0,0-1 0 0 0,0-1-14 0 0,0 0 4 0 0,0-1-6 0 0,0-2-9 0 0,0-1 12 0 0,1-1-9 0 0,-1-2-7 0 0,1 0 2 0 0,-1-2-75 0 0,0-1-227 0 0,0 0-196 0 0,0-2-173 0 0,0-1-251 0 0,0 0-344 0 0,-1-3-445 0 0,1 1-375 0 0,-1-1-683 0 0,0 0-2649 0 0,2 4-4203 0 0</inkml:trace>
</inkml:ink>
</file>

<file path=ppt/ink/ink5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4:55.77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264.479"/>
      <inkml:brushProperty name="anchorY" value="-14280.15137"/>
      <inkml:brushProperty name="scaleFactor" value="0.5"/>
    </inkml:brush>
  </inkml:definitions>
  <inkml:trace contextRef="#ctx0" brushRef="#br0">127 530 2044 0 0,'0'0'0'0'0,"2"-3"2280"0"0,2-5-569 0 0,3-3 37 0 0,1-4-261 0 0,3-4-203 0 0,2-3-269 0 0,0-2 175 0 0,1-1-80 0 0,1-1 130 0 0,-1-1-172 0 0,0 1 75 0 0,0 1-156 0 0,-2 1-100 0 0,-1 3-180 0 0,-1 2-158 0 0,-2 2-108 0 0,-1 3-97 0 0,-1 1-92 0 0,0 3-92 0 0,-3 2-27 0 0,2 1-8 0 0,-2 1-9 0 0,-1 3 43 0 0,-1 0 43 0 0,1 5-103 0 0,-1 2 132 0 0,-1 4-88 0 0,-2 3 14 0 0,-1 5-12 0 0,-2 3 154 0 0,-3 4-134 0 0,-1 4 160 0 0,-3 5-208 0 0,-2 3 44 0 0,-1 5-51 0 0,-3 4 2 0 0,-2 2-13 0 0,0 3-30 0 0,0 0 129 0 0,1 0-212 0 0,0-1 220 0 0,1-3-156 0 0,2-1 210 0 0,2-2-204 0 0,1-2 223 0 0,1-3-248 0 0,2-2 234 0 0,0-2-244 0 0,2-3 183 0 0,1-3-247 0 0,0-2 103 0 0,2-4-23 0 0,0-1 11 0 0,1-3 82 0 0,0-2 90 0 0,1-1 64 0 0,0-2 86 0 0,1-3 59 0 0,-1 0-3 0 0,2-2-14 0 0,-1-2-86 0 0,1 1-74 0 0,0-2-24 0 0,1-4-63 0 0,1-2-21 0 0,1-5-41 0 0,1-4-12 0 0,1-4-33 0 0,1-6 2 0 0,3-6-3 0 0,0-5-81 0 0,3-8 24 0 0,1-6 48 0 0,2-4-63 0 0,2-5 82 0 0,1-1-75 0 0,1-1 0 0 0,1-1 0 0 0,0 2-14 0 0,0 1 22 0 0,1 1-20 0 0,-1 4 38 0 0,0 4 13 0 0,0 2 12 0 0,-2 4-20 0 0,0 2 17 0 0,-1 4-19 0 0,0 2-9 0 0,0 2 11 0 0,0 2-23 0 0,-2 2 2 0 0,0 3-11 0 0,-2 2-2 0 0,0 2-19 0 0,-1 3-5 0 0,0 2 220 0 0,-1 1-340 0 0,1 2 279 0 0,-1 2-308 0 0,-2 2 284 0 0,1 2-294 0 0,-1 2 288 0 0,2 2-273 0 0,1 3 292 0 0,-1 3-269 0 0,1 4 91 0 0,0 5 18 0 0,-1 4-7 0 0,0 6 24 0 0,-1 4 0 0 0,-1 5 95 0 0,-1 6-96 0 0,0 4 51 0 0,-2 3 4 0 0,0 4 16 0 0,-1 2 26 0 0,0 1 12 0 0,-2 1 14 0 0,1 0-2 0 0,0-1 25 0 0,-1-1-16 0 0,1 0 30 0 0,-1-3-13 0 0,0-2-14 0 0,-1-4-19 0 0,0-2-5 0 0,0-2-14 0 0,0-3-17 0 0,0-3 4 0 0,0-2-17 0 0,-1-2-15 0 0,0-2 13 0 0,1-3 9 0 0,-1-1-36 0 0,1-3-58 0 0,-1-2-78 0 0,1-1-204 0 0,-1-2-173 0 0,1-2-225 0 0,-1 0-229 0 0,0-2-132 0 0,0-2-167 0 0,0-1-454 0 0,0-1-388 0 0,0-2-234 0 0,-3-1-254 0 0,-6-1-5137 0 0,-8-8-1029 0 0</inkml:trace>
</inkml:ink>
</file>

<file path=ppt/ink/ink5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4:55.98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754.37891"/>
      <inkml:brushProperty name="anchorY" value="-16008.99219"/>
      <inkml:brushProperty name="scaleFactor" value="0.5"/>
    </inkml:brush>
  </inkml:definitions>
  <inkml:trace contextRef="#ctx0" brushRef="#br0">66 94 4836 0 0,'-2'-2'3037'0'0,"-3"-1"-818"0"0,-2-3-251 0 0,-1 0-366 0 0,1 1-61 0 0,0-1-124 0 0,1 0 13 0 0,0 0-126 0 0,1 2 18 0 0,0-2-315 0 0,1 2-126 0 0,2-2-184 0 0,1 2-126 0 0,2-1-115 0 0,1 1-93 0 0,3-1-81 0 0,1 2-77 0 0,4 0-7 0 0,3 0-54 0 0,3 1-32 0 0,2 0-40 0 0,1 1-64 0 0,2 0-182 0 0,2 0-80 0 0,-1 2-183 0 0,3-1-122 0 0,0 0-240 0 0,2 1-121 0 0,0 0-314 0 0,-1 0-160 0 0,1 1-252 0 0,-1 1-534 0 0,-1 0-210 0 0,-2 0-2161 0 0,-2 1-2637 0 0,-4-1 6015 0 0</inkml:trace>
</inkml:ink>
</file>

<file path=ppt/ink/ink5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4:56.49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0130.15527"/>
      <inkml:brushProperty name="anchorY" value="-16952.41992"/>
      <inkml:brushProperty name="scaleFactor" value="0.5"/>
    </inkml:brush>
  </inkml:definitions>
  <inkml:trace contextRef="#ctx0" brushRef="#br0">273 204 1648 0 0,'0'0'0'0'0,"-2"0"1728"0"0,-2-1-462 0 0,2 0-236 0 0,0-1-185 0 0,1 0 20 0 0,1 0 31 0 0,2-2-69 0 0,-1 1 67 0 0,1 1-211 0 0,1-1-5 0 0,-1 0-116 0 0,0 1 26 0 0,1-1-12 0 0,0 0 135 0 0,-1 1-67 0 0,-1 0 168 0 0,2-1-165 0 0,0 1 83 0 0,-1 0-232 0 0,1-1 87 0 0,-1 0-209 0 0,0 0 104 0 0,0 0-142 0 0,0 0 51 0 0,-1 1-145 0 0,0-2 70 0 0,1 0-129 0 0,-1-1 25 0 0,0 1-69 0 0,1-1 52 0 0,-1 1-93 0 0,1-1 125 0 0,0 1-72 0 0,-1-2 66 0 0,1 2-31 0 0,-1-1-46 0 0,0 1 61 0 0,0 0-13 0 0,0-1 61 0 0,-1 1-24 0 0,1 1 52 0 0,-1-2-8 0 0,0 2-33 0 0,0 0-3 0 0,0-1-52 0 0,0 0-2 0 0,-1-1-3 0 0,0 1 12 0 0,-2-1-41 0 0,1 1-6 0 0,-3-1 23 0 0,-2 0 42 0 0,1 1 30 0 0,-3-1 6 0 0,-1 1-68 0 0,-3-1-24 0 0,-1 1-12 0 0,-1 1-53 0 0,-2 1 120 0 0,0 2-207 0 0,-1 1 209 0 0,-2 1-238 0 0,0 2 214 0 0,0 3-210 0 0,-1 2 225 0 0,2 2-203 0 0,0 2 207 0 0,2 2-215 0 0,2 2 219 0 0,2 2-238 0 0,3 2 220 0 0,3 0-226 0 0,4 1 221 0 0,3 1-249 0 0,5 2 64 0 0,3 0-139 0 0,6 1-57 0 0,4 1-160 0 0,4-1-155 0 0,5 0-166 0 0,2-2-181 0 0,2-3-192 0 0,1-2-405 0 0,1-4-251 0 0,1-3-115 0 0,-1-3-617 0 0,-1-3 37 0 0,-1-4-2174 0 0,-2-3-2626 0 0,-6 0 6029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4:09.5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90 139 1404 0 0,'-79'-57'14246'0'0,"77"53"-13437"0"0,-1 0 0 0 0,-2-4 0 0 0,5 7-732 0 0,0 0-1 0 0,0 0 1 0 0,0 1-1 0 0,0-1 1 0 0,0 0-1 0 0,-1 0 1 0 0,2 0-1 0 0,-1 0 1 0 0,0 0-1 0 0,0 0 1 0 0,0 0-1 0 0,0 1 1 0 0,1-1-1 0 0,-1 0 1 0 0,0 0-1 0 0,1 0 1 0 0,-1 0-1 0 0,0 1 1 0 0,1-1-1 0 0,-1 0 1 0 0,1 0-1 0 0,-1 1 1 0 0,1-1 0 0 0,0 0-1 0 0,-1 1 1 0 0,1-1-1 0 0,0 1 1 0 0,-1-1-1 0 0,1 1 1 0 0,0-1-1 0 0,0 1 1 0 0,0-1-1 0 0,-1 1 1 0 0,3-1-1 0 0,31-11 622 0 0,-30 11-562 0 0,31-7-214 0 0,1 1 0 0 0,63-3 0 0 0,78 8-6650 0 0,-110 3 512 0 0,-34-1 209 0 0</inkml:trace>
</inkml:ink>
</file>

<file path=ppt/ink/ink5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4:56.76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1275.20117"/>
      <inkml:brushProperty name="anchorY" value="-18210.63086"/>
      <inkml:brushProperty name="scaleFactor" value="0.5"/>
    </inkml:brush>
  </inkml:definitions>
  <inkml:trace contextRef="#ctx0" brushRef="#br0">74 193 3348 0 0,'0'0'0'0'0,"1"-5"3593"0"0,1-5-902 0 0,0-2-167 0 0,1-3-380 0 0,0-1-314 0 0,-1 0-282 0 0,1-1-124 0 0,-2 2 93 0 0,1 1-106 0 0,-1 1-186 0 0,0 1-202 0 0,0 3-220 0 0,0 0-209 0 0,-1 2-153 0 0,0-1-179 0 0,0 2 30 0 0,0 2-112 0 0,0 1-22 0 0,0 1-23 0 0,-2 3-32 0 0,-2 4 62 0 0,-2 3-138 0 0,-1 5 112 0 0,0 4-121 0 0,-2 5 10 0 0,0 5-18 0 0,-1 4-19 0 0,0 5-34 0 0,1 4-52 0 0,1 3-44 0 0,2 2-45 0 0,1 1 7 0 0,2-1-25 0 0,2 1 23 0 0,1 0-3 0 0,3-1-59 0 0,1-2-155 0 0,2-1-72 0 0,2-2-66 0 0,0-3-28 0 0,2-2-156 0 0,0-3-184 0 0,0-3 47 0 0,0-4-291 0 0,1-2-117 0 0,-1-4-261 0 0,0-4-630 0 0,-2-4-167 0 0,2-2-2105 0 0,4-1-3753 0 0</inkml:trace>
</inkml:ink>
</file>

<file path=ppt/ink/ink5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4:56.94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2350.32813"/>
      <inkml:brushProperty name="anchorY" value="-19918.32031"/>
      <inkml:brushProperty name="scaleFactor" value="0.5"/>
    </inkml:brush>
  </inkml:definitions>
  <inkml:trace contextRef="#ctx0" brushRef="#br0">86 115 3620 0 0,'-3'-1'3985'0'0,"-5"-3"-1042"0"0,-2-1-453 0 0,-2 0-443 0 0,0-1-368 0 0,1 1-153 0 0,1-1-170 0 0,2 1-255 0 0,1-1-123 0 0,2 1-241 0 0,6-1-126 0 0,3 0-177 0 0,6-1-185 0 0,6 1-219 0 0,4-1-289 0 0,7 2-227 0 0,4-1-254 0 0,4 1-10 0 0,5 1-358 0 0,2 1-142 0 0,2 1-107 0 0,1 0-301 0 0,1 1-103 0 0,-1 0-121 0 0,-1-1-147 0 0,-2 1-1489 0 0,-3-1-1312 0 0,-9 1 3071 0 0</inkml:trace>
</inkml:ink>
</file>

<file path=ppt/ink/ink5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4:57.13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3841.04395"/>
      <inkml:brushProperty name="anchorY" value="-20819.33398"/>
      <inkml:brushProperty name="scaleFactor" value="0.5"/>
    </inkml:brush>
  </inkml:definitions>
  <inkml:trace contextRef="#ctx0" brushRef="#br0">40 0 2320 0 0,'6'4'7930'0'0,"8"3"3621"0"0,-13-6-11237 0 0,0 1-52 0 0,-1 1 12 0 0,-1 1-48 0 0,-2 2-45 0 0,-1 2-8 0 0,-2 3-77 0 0,-1 2 33 0 0,0 3-34 0 0,-1 1-29 0 0,0 3-21 0 0,2 2-72 0 0,0 1-141 0 0,3 1-128 0 0,1 1-168 0 0,2 1-268 0 0,1-1-48 0 0,2 0-307 0 0,2-2-85 0 0,1 0-232 0 0,2-1-440 0 0,0-3-268 0 0,2-3-2441 0 0,0-3-2519 0 0,-1-4 5882 0 0</inkml:trace>
</inkml:ink>
</file>

<file path=ppt/ink/ink5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4:57.27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4877.94043"/>
      <inkml:brushProperty name="anchorY" value="-22241.54492"/>
      <inkml:brushProperty name="scaleFactor" value="0.5"/>
    </inkml:brush>
  </inkml:definitions>
  <inkml:trace contextRef="#ctx0" brushRef="#br0">157 98 3908 0 0,'-2'-3'3325'0'0,"-5"-5"-906"0"0,-1-3-577 0 0,-4-1-334 0 0,-1-1-534 0 0,-2 1-147 0 0,0 0-326 0 0,-1 3-135 0 0,2 1-299 0 0,3 3-149 0 0,-1 2-492 0 0,3 1-362 0 0,1 4-505 0 0,1 3-2902 0 0,-1 9-3355 0 0</inkml:trace>
</inkml:ink>
</file>

<file path=ppt/ink/ink5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4:57.99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3704.59277"/>
      <inkml:brushProperty name="anchorY" value="-21148.49805"/>
      <inkml:brushProperty name="scaleFactor" value="0.5"/>
    </inkml:brush>
  </inkml:definitions>
  <inkml:trace contextRef="#ctx0" brushRef="#br0">1 47 3944 0 0,'2'-1'14198'0'0,"0"0"-12582"0"0,0 1-128 0 0,-1-1-264 0 0,1-2-233 0 0,0 1-233 0 0,-1 0-177 0 0,0 0-161 0 0,-1 1-118 0 0,1 0-88 0 0,-1 0-71 0 0,3 3-10 0 0,1 2-77 0 0,0 3 0 0 0,1 2-62 0 0,1 3-60 0 0,-1 3-2 0 0,0 2 8 0 0,0 2-1 0 0,0 3-14 0 0,0 0 43 0 0,0 2 14 0 0,-1 0-11 0 0,1-1 2 0 0,0 0 46 0 0,0-1 24 0 0,-1-2 103 0 0,1-2 96 0 0,-1-1 125 0 0,1-2 140 0 0,0-1 90 0 0,-1-2-14 0 0,-1-4-108 0 0,3 0-35 0 0,-1-3-115 0 0,3-3-46 0 0,1-2-81 0 0,2-3-28 0 0,1-2-42 0 0,2-3-13 0 0,-1-2-126 0 0,2-4-107 0 0,2-3-104 0 0,1-3-194 0 0,1-3-56 0 0,1-2-166 0 0,1-2-130 0 0,0 0-47 0 0,0 1 11 0 0,-1 1-98 0 0,-2 2-151 0 0,0 4-223 0 0,-1 2 2 0 0,-1 3-65 0 0,-1 4 65 0 0,-4 3-22 0 0,1 2 64 0 0,-2 2 67 0 0,1 4-103 0 0,-1 2 190 0 0,1 3-28 0 0,0 2 145 0 0,-1 2 167 0 0,-1 2 138 0 0,0 1 123 0 0,-2 1 204 0 0,1 0 224 0 0,-2 2 263 0 0,0-1 141 0 0,-1 0 149 0 0,0 0 102 0 0,0 0 241 0 0,0-2 90 0 0,-1 0 237 0 0,0-1-21 0 0,0-1 242 0 0,0-1-104 0 0,-1-2 62 0 0,1 0-147 0 0,0-1-84 0 0,0-1-147 0 0,0-1-93 0 0,2-1-152 0 0,-1 0-92 0 0,2-1-143 0 0,0-1-62 0 0,2-1-80 0 0,-1-1-101 0 0,4 0-143 0 0,0-2-40 0 0,2-1-68 0 0,1-1-15 0 0,1 0-96 0 0,0-1-37 0 0,0-1-16 0 0,2-1 7 0 0,-1 0 60 0 0,1 0-3 0 0,0 0 52 0 0,-1 1 25 0 0,0-1 2 0 0,-1 0 68 0 0,-1 1 30 0 0,-1-2 74 0 0,-1 1-48 0 0,0-1 119 0 0,-2 0 84 0 0,0 0 148 0 0,-1-1 63 0 0,-1 1 1 0 0,-2-1-30 0 0,-1 0-66 0 0,-1-1-49 0 0,-1 0-21 0 0,-1 0 32 0 0,-2 0-70 0 0,-1-1-49 0 0,-2 0-44 0 0,-2-1-59 0 0,-2 0-27 0 0,-1-1-12 0 0,-4 0-30 0 0,-2 1-27 0 0,-2 0-4 0 0,-2 1-25 0 0,-3 1 19 0 0,-1 2-25 0 0,-1 1 11 0 0,-1 2-27 0 0,0 3 3 0 0,0 1-3 0 0,0 3 0 0 0,0 3 28 0 0,0 3-40 0 0,1 4 50 0 0,2 3-2 0 0,2 4-12 0 0,2 3 207 0 0,4 3-330 0 0,3 3 101 0 0,5 2-70 0 0,3 2 8 0 0,4 3-27 0 0,5 2 30 0 0,2 0-20 0 0,4 2 44 0 0,4-1-73 0 0,2-2-15 0 0,2-1-86 0 0,3-2-65 0 0,2-4 45 0 0,0-3-344 0 0,1-4-24 0 0,0-3-395 0 0,0-4-206 0 0,-1-4-389 0 0,-2-3-189 0 0,-1-4-372 0 0,-1-3-860 0 0,0-2-1138 0 0,-2-4-2753 0 0,-5 0 5678 0 0</inkml:trace>
</inkml:ink>
</file>

<file path=ppt/ink/ink5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4:58.69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5781.02246"/>
      <inkml:brushProperty name="anchorY" value="-22730.01367"/>
      <inkml:brushProperty name="scaleFactor" value="0.5"/>
    </inkml:brush>
  </inkml:definitions>
  <inkml:trace contextRef="#ctx0" brushRef="#br0">559 90 572 0 0,'0'0'5703'0'0,"4"-1"-4347"0"0,-1 0-276 0 0,1 1 255 0 0,2-2-45 0 0,-1 0 104 0 0,2 0-159 0 0,-1-1 7 0 0,1-1-152 0 0,-2 1-119 0 0,2-2-80 0 0,-2 1 8 0 0,1 0-25 0 0,-2 0-19 0 0,0-1-1 0 0,0 1-57 0 0,-1-1 38 0 0,0 1-102 0 0,-1 1-80 0 0,0-1-98 0 0,-1 0-81 0 0,-1 1-81 0 0,-1-1-81 0 0,-1 1-24 0 0,-2-1-82 0 0,0 0-6 0 0,-4 1-28 0 0,0 0-43 0 0,-4 2-4 0 0,-4 0-50 0 0,-2 2-16 0 0,-3 3 24 0 0,-2 1-43 0 0,-2 3 31 0 0,-3 4-9 0 0,-2 4-8 0 0,0 4 50 0 0,-1 6 177 0 0,0 6-282 0 0,1 6 272 0 0,2 6-252 0 0,1 6 245 0 0,4 6-282 0 0,2 4 261 0 0,4 5-304 0 0,3 3 112 0 0,5 3-10 0 0,2 3-24 0 0,4 1 14 0 0,3 4 109 0 0,1 1-205 0 0,2 1 243 0 0,0 1-276 0 0,0 0 279 0 0,0-1-295 0 0,0-2 251 0 0,-3-2-258 0 0,0-3 285 0 0,-1-4-315 0 0,-2-3 259 0 0,-1-6-331 0 0,-1-5 146 0 0,-2-4-340 0 0,-1-5-17 0 0,-1-5-468 0 0,-1-4-29 0 0,0-6-202 0 0,-1-5-408 0 0,-1-5-176 0 0,-1-5-311 0 0,-1-5-11 0 0,-1-4-438 0 0,-2-6-261 0 0,-1-4-1471 0 0,-1-5-2489 0 0,3-1 5387 0 0</inkml:trace>
</inkml:ink>
</file>

<file path=ppt/ink/ink5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4:58.87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4206.28418"/>
      <inkml:brushProperty name="anchorY" value="-23600.07617"/>
      <inkml:brushProperty name="scaleFactor" value="0.5"/>
    </inkml:brush>
  </inkml:definitions>
  <inkml:trace contextRef="#ctx0" brushRef="#br0">1 406 1140 0 0,'0'0'0'0'0,"0"-6"3568"0"0,-1-5-751 0 0,1-6-480 0 0,1-3-349 0 0,0-3-276 0 0,3-1 33 0 0,1-1-56 0 0,4 0-145 0 0,2 1 65 0 0,4-1-373 0 0,3 3-2 0 0,4-1-462 0 0,5 2 4 0 0,4 1-299 0 0,4 2 38 0 0,5 1-461 0 0,3 2-25 0 0,4 2-399 0 0,3 2-140 0 0,3 1-242 0 0,1 2-343 0 0,1 1-243 0 0,0 1-269 0 0,0 2-69 0 0,-3 0-274 0 0,-2 2-235 0 0,-4 1-303 0 0,-3-1-1198 0 0,-4 1-1795 0 0,-10 1 3870 0 0</inkml:trace>
</inkml:ink>
</file>

<file path=ppt/ink/ink5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4:59.13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6111.06152"/>
      <inkml:brushProperty name="anchorY" value="-24211.36328"/>
      <inkml:brushProperty name="scaleFactor" value="0.5"/>
    </inkml:brush>
  </inkml:definitions>
  <inkml:trace contextRef="#ctx0" brushRef="#br0">15 56 976 0 0,'0'0'15551'0'0,"3"-2"-14362"0"0,0 1-127 0 0,0-2-57 0 0,0 0-197 0 0,1-1 146 0 0,-1 0-230 0 0,0 0 228 0 0,0 0-351 0 0,0 0 150 0 0,-1 0-329 0 0,1 0 132 0 0,-1 1-337 0 0,0 0 171 0 0,-1 1-334 0 0,1-1 163 0 0,-1 1-302 0 0,0-1 233 0 0,0 2-241 0 0,-1-1 227 0 0,-1 4-255 0 0,-1 2 271 0 0,-1 4-273 0 0,-2 2 264 0 0,-1 4-251 0 0,0 4 98 0 0,0 1-55 0 0,-1 3-22 0 0,1 2-65 0 0,0 2-96 0 0,2 0-80 0 0,1 2-95 0 0,1-1-82 0 0,2 1-131 0 0,2-1-189 0 0,2 0-23 0 0,1-3-386 0 0,2 0-137 0 0,1-3-242 0 0,2-3-619 0 0,1-3-72 0 0,2-4-2210 0 0,-3-3-2568 0 0,-1-3 5888 0 0</inkml:trace>
</inkml:ink>
</file>

<file path=ppt/ink/ink5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4:59.27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7191.49805"/>
      <inkml:brushProperty name="anchorY" value="-25607.61914"/>
      <inkml:brushProperty name="scaleFactor" value="0.5"/>
    </inkml:brush>
  </inkml:definitions>
  <inkml:trace contextRef="#ctx0" brushRef="#br0">142 149 1824 0 0,'-1'-4'3737'0'0,"-3"-6"-1201"0"0,-3-2-384 0 0,-1-3-491 0 0,-2-2-378 0 0,-1 0-207 0 0,-1 2-244 0 0,1 0-174 0 0,-1 3-116 0 0,2 1-143 0 0,2 4-150 0 0,-1 0-271 0 0,2 3-434 0 0,-1 2-471 0 0,2 1-444 0 0,0 4-811 0 0,1 0-1761 0 0,-1 9-3519 0 0</inkml:trace>
</inkml:ink>
</file>

<file path=ppt/ink/ink5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4:59.60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6033.73438"/>
      <inkml:brushProperty name="anchorY" value="-24460.67773"/>
      <inkml:brushProperty name="scaleFactor" value="0.5"/>
    </inkml:brush>
  </inkml:definitions>
  <inkml:trace contextRef="#ctx0" brushRef="#br0">27 310 2664 0 0,'0'-3'4185'0'0,"-1"-4"-1280"0"0,0-4-371 0 0,-1-2-262 0 0,1-2-400 0 0,0-2-317 0 0,0-2-75 0 0,1 0 72 0 0,0-1-162 0 0,1 0-116 0 0,1 0-129 0 0,1 1-198 0 0,0 0-132 0 0,0 1-165 0 0,1 2-130 0 0,-1 0-131 0 0,1 3-101 0 0,-1 1-98 0 0,0 4-80 0 0,-1-1-30 0 0,0 2-16 0 0,0 2-21 0 0,-1 2-15 0 0,1 2-2 0 0,0 5-6 0 0,0 3 131 0 0,0 5-210 0 0,-2 5 231 0 0,-1 5-258 0 0,-2 6 245 0 0,-1 5-248 0 0,0 5 228 0 0,-1 5-242 0 0,0 3 235 0 0,-1 3-235 0 0,0 4 71 0 0,0 1 8 0 0,1 0 20 0 0,0 1-18 0 0,1-2 31 0 0,1 0-13 0 0,1-1 9 0 0,0-3 162 0 0,0-3-261 0 0,2-3 103 0 0,0-3-423 0 0,1-3 2 0 0,2-3-426 0 0,0-3-41 0 0,1-4-217 0 0,2-3-472 0 0,1-4-276 0 0,1-4-203 0 0,2-3-322 0 0,-1-4-500 0 0,3-3-2108 0 0,2-5-3157 0 0,-2-1 7179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4:10.7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0 266 76 0 0,'27'-28'18060'0'0,"-24"26"-17750"0"0,0-1 1 0 0,0 1 0 0 0,0 0 0 0 0,0 0-1 0 0,1 0 1 0 0,-1 0 0 0 0,0 0 0 0 0,1 1-1 0 0,-1-1 1 0 0,1 1 0 0 0,7-2 0 0 0,-10 3-312 0 0,1 0 0 0 0,-1 0 0 0 0,1 0 0 0 0,-1 0 0 0 0,1 1 0 0 0,-1-1 0 0 0,1 0 0 0 0,-1 1 0 0 0,1-1 0 0 0,-1 0 0 0 0,0 1 0 0 0,1 0 0 0 0,-1-1 0 0 0,0 1 0 0 0,1 0 0 0 0,-1 0 0 0 0,0 0 0 0 0,0 0 0 0 0,0 0 0 0 0,2 2 1 0 0,18 24-556 0 0,-12-6 6 0 0,0-1-1 0 0,-2 1 1 0 0,0 1 0 0 0,5 27 0 0 0,10 92-1485 0 0,-17-98 1721 0 0,-2-11 547 0 0,-2 34-1 0 0,-1-53 579 0 0,0-10-491 0 0,0 3 744 0 0,1-19-363 0 0,7-14-443 0 0,1-1 0 0 0,1 1 0 0 0,1 1 0 0 0,1 0-1 0 0,2 0 1 0 0,1 2 0 0 0,0-1 0 0 0,2 2 0 0 0,1 0-1 0 0,1 1 1 0 0,0 1 0 0 0,2 1 0 0 0,33-25-1 0 0,-50 42-271 0 0,0 0-1 0 0,1 0 1 0 0,-1 0-1 0 0,1 1 1 0 0,0 0-1 0 0,-1-1 1 0 0,1 2-1 0 0,1-1 0 0 0,-1 1 1 0 0,0-1-1 0 0,0 1 1 0 0,0 1-1 0 0,7-1 1 0 0,-8 1-17 0 0,-1 1 1 0 0,1-1 0 0 0,-1 1 0 0 0,1 0-1 0 0,-1 0 1 0 0,0 0 0 0 0,0 1 0 0 0,1-1 0 0 0,-1 1-1 0 0,0 0 1 0 0,0 0 0 0 0,0 0 0 0 0,-1 0-1 0 0,1 0 1 0 0,0 0 0 0 0,-1 1 0 0 0,1 0-1 0 0,-1-1 1 0 0,0 1 0 0 0,3 5 0 0 0,5 10-46 0 0,-2-1 1 0 0,0 2 0 0 0,0-1 0 0 0,-2 1-1 0 0,-1 0 1 0 0,0 0 0 0 0,-1 0-1 0 0,-1 1 1 0 0,-1 0 0 0 0,-1-1-1 0 0,0 1 1 0 0,-2 0 0 0 0,0 0 0 0 0,-5 24-1 0 0,4-35 228 0 0,-1 3 261 0 0,7-21-257 0 0,5-16 41 0 0,2 0 0 0 0,1 1 0 0 0,2 0 0 0 0,28-40 0 0 0,77-81 1164 0 0,-110 135-1323 0 0,0 1-1 0 0,1 0 0 0 0,-1 1 1 0 0,2-1-1 0 0,-1 2 0 0 0,14-8 1 0 0,-22 14-44 0 0,1 0 0 0 0,-1 0 1 0 0,0 1-1 0 0,1-1 1 0 0,-1 1-1 0 0,0-1 1 0 0,1 1-1 0 0,-1 0 0 0 0,0 0 1 0 0,1 0-1 0 0,-1 0 1 0 0,1 1-1 0 0,-1-1 1 0 0,0 1-1 0 0,1-1 0 0 0,-1 1 1 0 0,0 0-1 0 0,0 0 1 0 0,1 0-1 0 0,-1 0 1 0 0,0 0-1 0 0,0 0 0 0 0,0 1 1 0 0,0-1-1 0 0,-1 1 1 0 0,1-1-1 0 0,0 1 1 0 0,-1 0-1 0 0,1-1 0 0 0,2 5 1 0 0,4 5-16 0 0,1 1-1 0 0,-2 0 1 0 0,11 22 0 0 0,-16-30 8 0 0,41 95-573 0 0,-23-52 17 0 0,31 58 1 0 0,-43-92 315 0 0,0-1 0 0 0,0 1 0 0 0,2-2 0 0 0,-1 1 0 0 0,1-1 0 0 0,1 0 0 0 0,0-1 0 0 0,23 16 0 0 0,-29-23 31 0 0,0 0 0 0 0,0-1 0 0 0,0 1 1 0 0,0-1-1 0 0,1 0 0 0 0,-1 0 1 0 0,0-1-1 0 0,1 0 0 0 0,-1 0 1 0 0,1 0-1 0 0,0 0 0 0 0,-1-1 1 0 0,1 0-1 0 0,9-1 0 0 0,-7-1 9 0 0,0 0-1 0 0,0 0 1 0 0,0-1-1 0 0,0 0 0 0 0,-1 0 1 0 0,1-1-1 0 0,-1 0 1 0 0,0 0-1 0 0,7-6 1 0 0,4-5 8 0 0,0-1 1 0 0,-1-1-1 0 0,0 0 1 0 0,-1-1-1 0 0,23-37 1 0 0,-9 5 2713 0 0,38-87 0 0 0,-18 34 3141 0 0,-42 83-4754 0 0,0 2 148 0 0,-5 21-747 0 0,-3 13-261 0 0,-9 151 355 0 0,21 80-232 0 0,-3-98-105 0 0,-13 206-1 0 0,3-317-36 0 0,2-29-45 0 0,-1-1 1 0 0,0 0-1 0 0,-1 0 1 0 0,0 1-1 0 0,-4 13 0 0 0,4-20-51 0 0,1-3-60 0 0,-1 1 135 0 0,0-1-1 0 0,0 0 0 0 0,0 0 0 0 0,1 1 1 0 0,-1-1-1 0 0,0 0 0 0 0,1 0 1 0 0,-1 0-1 0 0,1 0 0 0 0,-1 0 0 0 0,1 0 1 0 0,-1 0-1 0 0,1 0 0 0 0,0 0 0 0 0,0 0 1 0 0,-1 0-1 0 0,1 0 0 0 0,0-1 0 0 0,0 0 1 0 0,0-28-51 0 0,1 19 43 0 0,19-311-83 0 0,-4 118 594 0 0,-8-5-271 0 0,10-138 570 0 0,-17 335-778 0 0,1 0 0 0 0,0 1 0 0 0,0-1 0 0 0,1 1 0 0 0,1 0 0 0 0,0-1-1 0 0,8-14 1 0 0,-10 22-58 0 0,0 0 1 0 0,1 1-1 0 0,0 0 0 0 0,-1 0 0 0 0,1 0 0 0 0,0 0 0 0 0,0 0 1 0 0,0 0-1 0 0,1 1 0 0 0,-1-1 0 0 0,1 1 0 0 0,0 0 0 0 0,-1 0 1 0 0,1 0-1 0 0,0 1 0 0 0,0-1 0 0 0,0 1 0 0 0,0 0 0 0 0,0 0 1 0 0,0 1-1 0 0,0-1 0 0 0,1 1 0 0 0,-1 0 0 0 0,6 0 0 0 0,6 2-164 0 0,0 0 0 0 0,0 1 0 0 0,0 1-1 0 0,0 1 1 0 0,-1 0 0 0 0,0 1 0 0 0,0 1-1 0 0,0 0 1 0 0,19 13 0 0 0,7 7-237 0 0,69 60 0 0 0,-94-74 376 0 0,-1 2 0 0 0,0-1 1 0 0,0 2-1 0 0,-2 0 0 0 0,20 31 1 0 0,-30-42 80 0 0,0-1 1 0 0,-1 1-1 0 0,0 0 0 0 0,0 0 1 0 0,0-1-1 0 0,0 1 1 0 0,-1 1-1 0 0,0-1 1 0 0,0 0-1 0 0,0 0 0 0 0,-1 0 1 0 0,0 0-1 0 0,0 1 1 0 0,0-1-1 0 0,0 0 1 0 0,-1 0-1 0 0,0 1 0 0 0,0-1 1 0 0,-1 0-1 0 0,1 0 1 0 0,-1 0-1 0 0,0-1 1 0 0,0 1-1 0 0,-1 0 1 0 0,1-1-1 0 0,-1 1 0 0 0,0-1 1 0 0,-5 5-1 0 0,-3 3 105 0 0,-2 0 0 0 0,0-1 0 0 0,0 0 0 0 0,-1-1 0 0 0,0-1 0 0 0,-1 0 0 0 0,0-1 0 0 0,-23 10 0 0 0,-48 11-1716 0 0,3-12-6655 0 0</inkml:trace>
</inkml:ink>
</file>

<file path=ppt/ink/ink5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4:59.87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7113.16797"/>
      <inkml:brushProperty name="anchorY" value="-26235.76953"/>
      <inkml:brushProperty name="scaleFactor" value="0.5"/>
    </inkml:brush>
  </inkml:definitions>
  <inkml:trace contextRef="#ctx0" brushRef="#br0">70 222 4660 0 0,'0'0'0'0'0,"0"-4"3381"0"0,0-7-715 0 0,0-2-351 0 0,0-4-424 0 0,-1-1-8 0 0,0-1-236 0 0,1 0 119 0 0,-2 1-16 0 0,1 0-153 0 0,-1 3-282 0 0,1 1-292 0 0,0 1-199 0 0,0 2-241 0 0,0 3-148 0 0,0-1-101 0 0,0 3-49 0 0,1 1-62 0 0,-1 2 145 0 0,-1 3-318 0 0,0 5 246 0 0,-2 3-310 0 0,0 4 213 0 0,-1 6-363 0 0,-1 5 232 0 0,0 5-335 0 0,0 5 185 0 0,0 4-301 0 0,1 5 183 0 0,1 2-268 0 0,1 1 18 0 0,1 2 163 0 0,1 1-68 0 0,2-1 38 0 0,1 0-33 0 0,1-1-46 0 0,2-3-53 0 0,0-1-18 0 0,1-4-19 0 0,0-1-126 0 0,1-4 48 0 0,1-2-181 0 0,-1-4-50 0 0,1-2-434 0 0,-1-4-271 0 0,1-4-37 0 0,0-3-377 0 0,-2-5-155 0 0,2-2-298 0 0,-1-2-1284 0 0,0-4-1673 0 0,-1-1 3678 0 0</inkml:trace>
</inkml:ink>
</file>

<file path=ppt/ink/ink5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5:00.03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8174.38867"/>
      <inkml:brushProperty name="anchorY" value="-27910.50391"/>
      <inkml:brushProperty name="scaleFactor" value="0.5"/>
    </inkml:brush>
  </inkml:definitions>
  <inkml:trace contextRef="#ctx0" brushRef="#br0">58 59 3284 0 0,'-3'-1'3777'0'0,"-4"-3"-958"0"0,-2 0-407 0 0,0 0-419 0 0,-1-1-353 0 0,2 1-175 0 0,2-2-199 0 0,1 2 4 0 0,4-1-437 0 0,5 1 81 0 0,4 0-418 0 0,5 0 3 0 0,5 1-426 0 0,4 1-180 0 0,4 0-224 0 0,3 0-348 0 0,5 1-160 0 0,1 1-301 0 0,4 1-144 0 0,0-1-141 0 0,1 1-350 0 0,-1 1-299 0 0,-1-1-2310 0 0,-2 1-2337 0 0,-9-1 5444 0 0</inkml:trace>
</inkml:ink>
</file>

<file path=ppt/ink/ink5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5:00.77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9579.93555"/>
      <inkml:brushProperty name="anchorY" value="-28875.40039"/>
      <inkml:brushProperty name="scaleFactor" value="0.5"/>
    </inkml:brush>
  </inkml:definitions>
  <inkml:trace contextRef="#ctx0" brushRef="#br0">4 184 468 0 0,'0'2'4415'0'0,"0"0"-2769"0"0,0 2 26 0 0,0 0-41 0 0,-1 0 167 0 0,0 0-65 0 0,1 0 43 0 0,-1-1-220 0 0,1 0-213 0 0,0 0-227 0 0,1-1-165 0 0,0 0-243 0 0,1 1-16 0 0,1-1-159 0 0,-1-1-62 0 0,3 2-111 0 0,0-2-49 0 0,3 1-104 0 0,-2-1-8 0 0,3 0-39 0 0,-1 0-66 0 0,1-1-12 0 0,-1 0-109 0 0,3 0-58 0 0,-2 0-23 0 0,3-2 10 0 0,-2 1 11 0 0,2-1-46 0 0,1-1 71 0 0,0 0-3 0 0,1 0 25 0 0,-2-1 53 0 0,-1 0-55 0 0,0 0 146 0 0,0-1-65 0 0,-1 0 173 0 0,0-1-63 0 0,-1 0 189 0 0,0 0-227 0 0,-1 0 261 0 0,-1-1-233 0 0,0 0 235 0 0,-2 0-182 0 0,0-1 210 0 0,-1 0-270 0 0,-1-1 204 0 0,-1 0-276 0 0,-1-1 200 0 0,-2 0-229 0 0,-1 0 223 0 0,-2-1-274 0 0,-2 0 217 0 0,-2 0-251 0 0,-1 1 208 0 0,-2 0-238 0 0,-1 1 213 0 0,-1 0-238 0 0,-1 2 256 0 0,-1 2-260 0 0,-1 0 247 0 0,0 3-265 0 0,0 1 270 0 0,0 2-218 0 0,0 3 234 0 0,2 3-249 0 0,0 2 100 0 0,2 3-34 0 0,2 2-47 0 0,2 3 0 0 0,3 2-110 0 0,2 3-121 0 0,3 0-80 0 0,3 3 23 0 0,2 2-14 0 0,3 2 33 0 0,2 1 29 0 0,3 0 63 0 0,1-1 14 0 0,2 1 114 0 0,0-3-60 0 0,3-1 132 0 0,-1-2-64 0 0,2-2 108 0 0,0-3-79 0 0,0-2 82 0 0,1-3-88 0 0,-1-4 133 0 0,0-2-109 0 0,0-3 72 0 0,0-2 3 0 0,-1-3 32 0 0,0-2-30 0 0,1-1 58 0 0,-1-3 44 0 0,0-2 125 0 0,1-1 16 0 0,-2-1 2 0 0,1-1-35 0 0,-2-2 106 0 0,1-2 111 0 0,-2 0-93 0 0,0-1 44 0 0,0-1 45 0 0,-1 0 60 0 0,0-1-205 0 0,0 1 308 0 0,0 0-274 0 0,-1 0 268 0 0,1 1-396 0 0,-1 0 276 0 0,-1 2-366 0 0,0 0 74 0 0,0 1-98 0 0,-2 2 202 0 0,0 1-384 0 0,-1 1 300 0 0,-2 2-336 0 0,1 3 280 0 0,-2 0-334 0 0,2 3 84 0 0,-1 0-88 0 0,3 4-24 0 0,0 3-48 0 0,1 2-14 0 0,0 3-61 0 0,-1 3-47 0 0,0 2 41 0 0,0 2 34 0 0,-2 2 74 0 0,-1 1 20 0 0,-1 2 29 0 0,-1 1 213 0 0,-2 0-235 0 0,-2 1 263 0 0,0 0-245 0 0,-3-1 242 0 0,0 0-212 0 0,-1-2 256 0 0,-2-1-220 0 0,-1-1 269 0 0,0-3-236 0 0,-1-1 297 0 0,0-2-188 0 0,-1-2 350 0 0,2-4-242 0 0,-2 0 241 0 0,2-3-238 0 0,1-2 361 0 0,-2-2-257 0 0,-1-3 43 0 0,1-3-66 0 0,1-3-9 0 0,2-3-58 0 0,2-5 8 0 0,2-4-44 0 0,4-4 57 0 0,3-5 38 0 0,3-2-6 0 0,3-2 45 0 0,2-1-52 0 0,2 1-11 0 0,0 2-64 0 0,1 2-3 0 0,1 2-46 0 0,-1 2-52 0 0,0 2-124 0 0,1 2-296 0 0,-1 2-342 0 0,0 3-301 0 0,1 2-387 0 0,-1 2-447 0 0,0 2-376 0 0,0 3-427 0 0,0 3-876 0 0,1 1-1847 0 0,-1 2-3839 0 0,-4 2 8555 0 0</inkml:trace>
</inkml:ink>
</file>

<file path=ppt/ink/ink5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5:04.02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1778.89844"/>
      <inkml:brushProperty name="anchorY" value="-29824.43555"/>
      <inkml:brushProperty name="scaleFactor" value="0.5"/>
    </inkml:brush>
  </inkml:definitions>
  <inkml:trace contextRef="#ctx0" brushRef="#br0">0 33 1324 0 0,'0'0'1004'0'0,"3"-1"-289"0"0,1 0-109 0 0,2-1-141 0 0,0 1-90 0 0,3-1-104 0 0,-1 0-113 0 0,2 0-3 0 0,-1 0-138 0 0,2-1-121 0 0,-2 1-151 0 0,3-1-116 0 0,-3 0-92 0 0,3 1-111 0 0,-2 0-541 0 0,1 0 526 0 0,-1 0-1169 0 0</inkml:trace>
</inkml:ink>
</file>

<file path=ppt/ink/ink5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5:04.39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2933.27148"/>
      <inkml:brushProperty name="anchorY" value="-30808.0293"/>
      <inkml:brushProperty name="scaleFactor" value="0.5"/>
    </inkml:brush>
  </inkml:definitions>
  <inkml:trace contextRef="#ctx0" brushRef="#br0">354 5 1488 0 0,'0'0'3634'0'0,"4"0"-2785"0"0,-1 0 186 0 0,1 0-371 0 0,-1 0 253 0 0,-1 0-353 0 0,2 0 303 0 0,0 0-213 0 0,0-1 198 0 0,2 0 3963 0 0,-4 1-4362 0 0,1-1 8 0 0,5-1 5509 0 0,-11 3-5580 0 0,0 0 45 0 0,-2 1 71 0 0,0 0-60 0 0,-3 2 10 0 0,-2 0-6 0 0,0 1-34 0 0,-3 2 22 0 0,-2 1 53 0 0,-2 2-25 0 0,-1 3-30 0 0,-2 2 75 0 0,-2 4-71 0 0,-2 2-43 0 0,0 4 41 0 0,-2 2-261 0 0,2 4 424 0 0,0 2-541 0 0,0 3 507 0 0,2 2-557 0 0,3 2 513 0 0,1 2-572 0 0,4 3 471 0 0,2 1-164 0 0,2 2-63 0 0,3 2-158 0 0,4 0-18 0 0,3 2-11 0 0,3 0-8 0 0,5 2 0 0 0,3 0 0 0 0,4 0 0 0 0,3-2 0 0 0,4-1 0 0 0,3-2-504 0 0,3-3-66 0 0,1-3-143 0 0,0-5-202 0 0,1-3-221 0 0,0-5-164 0 0,-1-3-203 0 0,0-5-268 0 0,-2-3-217 0 0,0-3-343 0 0,-2-4-6 0 0,-2-4-593 0 0,-1-2-1950 0 0,-1-3-3125 0 0,-5-2 7018 0 0</inkml:trace>
</inkml:ink>
</file>

<file path=ppt/ink/ink5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5:04.83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4063.04883"/>
      <inkml:brushProperty name="anchorY" value="-33165.32031"/>
      <inkml:brushProperty name="scaleFactor" value="0.5"/>
    </inkml:brush>
  </inkml:definitions>
  <inkml:trace contextRef="#ctx0" brushRef="#br0">80 262 2604 0 0,'-1'-2'2276'0'0,"-1"-4"-601"0"0,-1-2-86 0 0,-1-1-259 0 0,0-3-219 0 0,0 0 74 0 0,1-1 155 0 0,1 0 45 0 0,0 0-17 0 0,1 0-112 0 0,0 0-222 0 0,1 0 73 0 0,0 1-251 0 0,1 0 53 0 0,0 1-215 0 0,1 0 202 0 0,-1 2-237 0 0,1 0 223 0 0,-1 1-128 0 0,0 0-83 0 0,0 1-226 0 0,0-1 111 0 0,0 1-150 0 0,0 0-234 0 0,-1 2 151 0 0,1 0-143 0 0,-1 0-58 0 0,1 1-26 0 0,-1 1-26 0 0,0 1-143 0 0,0 0 257 0 0,0 4-247 0 0,-2 2 256 0 0,0 3-228 0 0,0 3 213 0 0,-1 3-244 0 0,0 3 249 0 0,-1 3-118 0 0,1 3 13 0 0,-2 2-3 0 0,1 2-7 0 0,-1 1-46 0 0,1 1 36 0 0,-1 1-18 0 0,1 0-5 0 0,0 0 17 0 0,1 0-39 0 0,0-1 30 0 0,1-1-9 0 0,-1-1 104 0 0,2-2-122 0 0,-1-2 60 0 0,0-2 47 0 0,2-1 49 0 0,-1-2 149 0 0,1-2-49 0 0,1-1 58 0 0,2-1-62 0 0,0 0-8 0 0,2-2-98 0 0,2-1-13 0 0,1 0-32 0 0,2-2-30 0 0,2 0-115 0 0,3-1-111 0 0,3-1-84 0 0,2-1-74 0 0,2 0-131 0 0,1-1 65 0 0,2 0-348 0 0,1 0 120 0 0,1-1-393 0 0,0 0-16 0 0,-1 0-76 0 0,-1 1 5 0 0,0-1-117 0 0,-3 0-165 0 0,-1 1-197 0 0,-2-1-21 0 0,-1 1-250 0 0,-2-1-105 0 0,-4 1-285 0 0,0-1-2128 0 0,-2 1-2329 0 0,-3-2 5373 0 0</inkml:trace>
</inkml:ink>
</file>

<file path=ppt/ink/ink5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5:05.50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5464.67383"/>
      <inkml:brushProperty name="anchorY" value="-34599.27734"/>
      <inkml:brushProperty name="scaleFactor" value="0.5"/>
    </inkml:brush>
  </inkml:definitions>
  <inkml:trace contextRef="#ctx0" brushRef="#br0">117 273 2656 0 0,'-1'-2'3569'0'0,"-1"-4"-902"0"0,-2-2-386 0 0,1-1-341 0 0,-1-1-260 0 0,0 0-144 0 0,1 2-85 0 0,-1 0 26 0 0,2 1-207 0 0,-1-1 99 0 0,0 2-496 0 0,1 0 85 0 0,-1 1-443 0 0,2 2 68 0 0,-1-1-349 0 0,1 0 165 0 0,0 1-291 0 0,0 2 263 0 0,0-1-240 0 0,0 5 202 0 0,-1 1-288 0 0,0 3 214 0 0,0 3-84 0 0,0 3-28 0 0,0 2 3 0 0,0 2-28 0 0,0 3-22 0 0,-1 2-6 0 0,0 2-5 0 0,0 2 0 0 0,-1 1-48 0 0,1 0 154 0 0,0 1-206 0 0,-1 0 220 0 0,1 0-249 0 0,0-2 218 0 0,0 0-216 0 0,0-1 250 0 0,0-2-172 0 0,1-2 203 0 0,-1-1-215 0 0,1-2 230 0 0,0-3-214 0 0,0 0 326 0 0,0-3-189 0 0,1-3 125 0 0,0 0-26 0 0,0-2-109 0 0,0-2 10 0 0,0-1 0 0 0,1-3-90 0 0,0 0-13 0 0,0-1 0 0 0,0-3-20 0 0,2-2 9 0 0,-1-3-37 0 0,1-3 30 0 0,0-2 40 0 0,1-2 110 0 0,-1-1-186 0 0,0-2 609 0 0,1 0-580 0 0,-1-1 542 0 0,1-2-680 0 0,0 0 153 0 0,-1 0-61 0 0,1-1-7 0 0,0 1 0 0 0,0-1 0 0 0,0 0 0 0 0,-1 1 0 0 0,1 0 0 0 0,0 0 0 0 0,1 0 0 0 0,-1 0 0 0 0,1-1 0 0 0,1 0 0 0 0,0 0 0 0 0,2 1 0 0 0,0-1 0 0 0,1 1 0 0 0,1 0 0 0 0,1 1 0 0 0,1 1 0 0 0,1 0 0 0 0,0 1 0 0 0,2 2 0 0 0,-1 1 0 0 0,2 1 0 0 0,1 2 0 0 0,0 2 0 0 0,1 2 0 0 0,0 1 0 0 0,0 3 0 0 0,2 1 0 0 0,-1 1 0 0 0,0 3 0 0 0,1 1 0 0 0,-1 2-224 0 0,0 1 50 0 0,1 3-303 0 0,-2 1 314 0 0,0 1-308 0 0,-2 2 349 0 0,-2 2-234 0 0,-1 1 313 0 0,-2 1-265 0 0,-3 1 352 0 0,-2 1-312 0 0,-2 1 317 0 0,-3 1-260 0 0,-3 0 251 0 0,-1 0-86 0 0,-3 1 28 0 0,-3-1-30 0 0,-2-2-2 0 0,-2 0-19 0 0,-1-1 13 0 0,-3-2-19 0 0,0-1-9 0 0,-2-2-3 0 0,0-1-14 0 0,-1-2-44 0 0,1-2-21 0 0,0-1-63 0 0,1-2-37 0 0,0-1-18 0 0,4-2-28 0 0,-2 0-192 0 0,4-1-149 0 0,-2-1-143 0 0,4 0-148 0 0,-2-1-148 0 0,3 0-107 0 0,0 0-159 0 0,2-1-179 0 0,2 1-40 0 0,1-1-186 0 0,1 1-524 0 0</inkml:trace>
</inkml:ink>
</file>

<file path=ppt/ink/ink5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5:05.78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6491.22266"/>
      <inkml:brushProperty name="anchorY" value="-35706.24219"/>
      <inkml:brushProperty name="scaleFactor" value="0.5"/>
    </inkml:brush>
  </inkml:definitions>
  <inkml:trace contextRef="#ctx0" brushRef="#br0">1 141 964 0 0,'0'-6'9633'0'0,"0"0"-7479"0"0,0 1-298 0 0,1-3-301 0 0,-1 2-35 0 0,3-3 116 0 0,-1 2-411 0 0,2-2-32 0 0,2 1-450 0 0,1-1 62 0 0,1 1-401 0 0,3 0 108 0 0,1 1-301 0 0,2 0-203 0 0,2 1 11 0 0,1 1-255 0 0,1 1-89 0 0,3 0-41 0 0,0 1-180 0 0,1 0-8 0 0,0 1-76 0 0,0 0-8 0 0,-1 1-45 0 0,0-1-38 0 0,-1 1 26 0 0,-5 0 3 0 0,3 0-82 0 0,-5 1-77 0 0,1-1-34 0 0,-3 1 47 0 0,1-1-7 0 0,-3 1-1 0 0,-2 0-166 0 0,-3 0 25 0 0,-2 0-219 0 0</inkml:trace>
</inkml:ink>
</file>

<file path=ppt/ink/ink5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5:06.16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7900.74805"/>
      <inkml:brushProperty name="anchorY" value="-36586.11328"/>
      <inkml:brushProperty name="scaleFactor" value="0.5"/>
    </inkml:brush>
  </inkml:definitions>
  <inkml:trace contextRef="#ctx0" brushRef="#br0">95 17 348 0 0,'0'0'4473'0'0,"-3"-1"-2747"0"0,0 1-64 0 0,0-1-20 0 0,0 0-87 0 0,-2 0 15 0 0,1 0-93 0 0,0-1-75 0 0,1 1-259 0 0,-1 0-94 0 0,1-1-204 0 0,1 1-89 0 0,0 0-69 0 0,0 0 382 0 0,0 0-737 0 0,-1 0 0 0 0,1 1-135 0 0,0-1 168 0 0,-1 3-206 0 0,1-1 169 0 0,-1 4-219 0 0,0 1 175 0 0,0 3-229 0 0,0 1 183 0 0,0 2-250 0 0,0 3 235 0 0,1 1-131 0 0,-1 3 45 0 0,0 1-66 0 0,1 3 13 0 0,-1 0-26 0 0,2 1-19 0 0,-1 0 23 0 0,1 1-18 0 0,0-1 10 0 0,0-1-45 0 0,0-2 32 0 0,1 0-35 0 0,0-2 47 0 0,0-2-47 0 0,0-1 24 0 0,0-2 11 0 0,0-1 6 0 0,0-4-10 0 0,0 1 14 0 0,0-2 5 0 0,0 1-6 0 0,0-2 7 0 0,0 0-39 0 0,0-1 35 0 0,0 1-36 0 0,0-1-18 0 0,0-2 5 0 0,0 2-4 0 0,-1-2 0 0 0,1-1 10 0 0,0 2-13 0 0,-1-1-84 0 0,1-1-42 0 0,0-1-73 0 0,0 2-43 0 0,0-1-139 0 0,0-1-117 0 0,0 0-104 0 0,0-1-148 0 0</inkml:trace>
</inkml:ink>
</file>

<file path=ppt/ink/ink5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5:06.48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6795.28711"/>
      <inkml:brushProperty name="anchorY" value="-36068.41797"/>
      <inkml:brushProperty name="scaleFactor" value="0.5"/>
    </inkml:brush>
  </inkml:definitions>
  <inkml:trace contextRef="#ctx0" brushRef="#br0">17 79 600 0 0,'0'-2'2536'0'0,"-1"0"-737"0"0,-2-2-303 0 0,1 1-220 0 0,0 1-199 0 0,0-3-31 0 0,1 2-99 0 0,-1 0-76 0 0,1-1-154 0 0,0 0-156 0 0,0 2-100 0 0,0 0-103 0 0,2-2-70 0 0,-1 1-71 0 0,1 1-18 0 0,0 0-54 0 0,-1-1-22 0 0,1 1-17 0 0,0 0-28 0 0,-1 0-26 0 0,1 1 14 0 0,-1-1-26 0 0,1 0-3 0 0,0 0 0 0 0,0 0-1 0 0,-1 1 14 0 0,1 1 420 0 0,-1-2-284 0 0,1 0 29 0 0,0 1-18 0 0,0-3 2071 0 0,-4 2-4512 0 0,2 1 1338 0 0,-1 0-111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1:38.9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210 61 3096 0 0,'0'-4'1287'0'0,"0"-1"0"0"0,-1 1-1 0 0,0 0 1 0 0,1-1 0 0 0,-1 1-1 0 0,-3-8 1 0 0,3 11-1042 0 0,1 0 1 0 0,-1-1 0 0 0,1 1-1 0 0,-1 0 1 0 0,0-1-1 0 0,0 1 1 0 0,0 0 0 0 0,0 0-1 0 0,0 0 1 0 0,0 0-1 0 0,0 0 1 0 0,0 0 0 0 0,0 0-1 0 0,0 0 1 0 0,0 0-1 0 0,-1 1 1 0 0,1-1 0 0 0,0 0-1 0 0,-1 1 1 0 0,1-1-1 0 0,0 1 1 0 0,-1-1 0 0 0,1 1-1 0 0,-1 0 1 0 0,1 0-1 0 0,-1-1 1 0 0,1 1 0 0 0,-3 0-1 0 0,-3 1-163 0 0,-1 1 1 0 0,0-1-1 0 0,1 1 1 0 0,-1 1-1 0 0,1-1 0 0 0,0 1 1 0 0,0 1-1 0 0,0-1 1 0 0,0 1-1 0 0,1 0 0 0 0,-1 1 1 0 0,1-1-1 0 0,0 1 1 0 0,0 1-1 0 0,1-1 0 0 0,-1 1 1 0 0,1 0-1 0 0,1 0 1 0 0,-1 0-1 0 0,1 1 0 0 0,0 0 1 0 0,0-1-1 0 0,-4 14 0 0 0,5-12-92 0 0,-1 1 0 0 0,2 0-1 0 0,-1 0 1 0 0,1 0 0 0 0,0 0-1 0 0,1 0 1 0 0,0 1-1 0 0,1-1 1 0 0,0 0 0 0 0,0 1-1 0 0,1-1 1 0 0,0 0 0 0 0,1 1-1 0 0,0-1 1 0 0,0 0-1 0 0,1 0 1 0 0,0-1 0 0 0,1 1-1 0 0,0 0 1 0 0,5 8 0 0 0,-3-8-270 0 0,0-1 0 0 0,1 1 0 0 0,0-1 1 0 0,1 0-1 0 0,0-1 0 0 0,0 0 1 0 0,0 0-1 0 0,1-1 0 0 0,0 0 0 0 0,0 0 1 0 0,0-1-1 0 0,1-1 0 0 0,0 1 0 0 0,0-1 1 0 0,15 3-1 0 0,-13-4-798 0 0,1-1-1 0 0,-1-1 1 0 0,1 0-1 0 0,-1 0 1 0 0,1-1-1 0 0,-1-1 1 0 0,1 0-1 0 0,13-4 1 0 0,5-2-3321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4:11.0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3428 0 0,'27'14'33593'0'0,"-23"-18"-34269"0"0</inkml:trace>
</inkml:ink>
</file>

<file path=ppt/ink/ink5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03:25:08.63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5761.41602"/>
      <inkml:brushProperty name="anchorY" value="-34967.66016"/>
      <inkml:brushProperty name="scaleFactor" value="0.5"/>
    </inkml:brush>
  </inkml:definitions>
  <inkml:trace contextRef="#ctx0" brushRef="#br0">10 2 1364,'-10'-2'18724,"14"2"-18471,0 0-38,4 0-49,-2 1 5,4 0-57,-1 0-10,3 0-29,1 0-9,2 1-19,1-1-5,1 0-10,0 0-13,-4 0-20,4 0 4,-4 0-8,3 0-21,-4 0-28,2-1-35,-3 1-30,2 0-24,-4-1-25,2 1-10,-2-1-37,-3 1-1,2 0-36,-2 0 41,-1-1-9,1 2-48,-2-1-26,0 0-113,-1 0-56,1 0-250,-1 0-106,0 1-302,-2-2 121,2 2-484,0 0-208</inkml:trace>
</inkml:ink>
</file>

<file path=ppt/ink/ink5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03:25:09.06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7099.12891"/>
      <inkml:brushProperty name="anchorY" value="-36019.86719"/>
      <inkml:brushProperty name="scaleFactor" value="0.5"/>
    </inkml:brush>
  </inkml:definitions>
  <inkml:trace contextRef="#ctx0" brushRef="#br0">110 117 3040,'-1'-3'3141,"-2"-4"-743,-1-1-273,-1-2-290,0-1-229,0 0-104,0 0 38,1 1-76,1 2-121,0-1-294,1 2-192,1 0-186,0 1-130,1 2-141,4 1-108,2 2-32,3 2-113,2 4-83,2 3-87,2 4-145,3 6-26,2 4-151,1 5 25,2 3-42,0 6 61,0 4 14,0 4 115,-2 1-80,-2 2 87,-2 1 14,-4 0 31,-2 0 23,-3 0 25,-4-2 1,-2 0 53,-2-1-27,-5 0 174,-2-2-57,-3 0 230,-3-1-199,-1-2 410,-3-1-239,-1-3 153,-1-2-42,0-3 45,1-2 8,-2-4 111,2-1-285,-1-4 191,2-1-294,1-2 187,1-2-269,2-2 205,1-2-263,0-1 155,1-1-364,1-2-91,3-1-293,-2-1-258,3-1-289,-3 0-313,3-2-583,-2 0-15,2 0-1062,-12 0-10949</inkml:trace>
</inkml:ink>
</file>

<file path=ppt/ink/ink5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6:57.56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3254.95313"/>
      <inkml:brushProperty name="anchorY" value="-85710.96094"/>
      <inkml:brushProperty name="scaleFactor" value="0.5"/>
    </inkml:brush>
  </inkml:definitions>
  <inkml:trace contextRef="#ctx0" brushRef="#br0">5858 1552 2744 0 0,'0'0'3910'0'0,"0"2"-2470"0"0,0 0-416 0 0,0 0-171 0 0,0 0-238 0 0,0-1-20 0 0,0 0-33 0 0,0 2 85 0 0,0-1-79 0 0,0 0 51 0 0,0 0-183 0 0,0-1 113 0 0,0 2-172 0 0,1-1 176 0 0,-1 1-107 0 0,1 0 136 0 0,0 0-223 0 0,0 0 110 0 0,1 0-217 0 0,-1 0 165 0 0,0 0-164 0 0,1 0 191 0 0,-1 0-150 0 0,0-1 132 0 0,0 0-66 0 0,-1-1-17 0 0,1 1-3 0 0,0 1-36 0 0,-1-2-14 0 0,0 2 1574 0 0,1-1-1654 0 0,-1 0 107 0 0,1 1-188 0 0,-1-2 58 0 0,0 1-27 0 0,0-2-23 0 0,0 1-31 0 0,0-1 12 0 0,0-2-16 0 0,-1 0-34 0 0,0 1 19 0 0,0-3 1 0 0,-1 1 8 0 0,1 1-62 0 0,-1-2 42 0 0,0 0-25 0 0,0 0 20 0 0,0 0 9 0 0,0-1 3 0 0,-1 0-32 0 0,0 0 19 0 0,1 0-8 0 0,-1-1-16 0 0,0 1 88 0 0,0-2 44 0 0,0 2 11 0 0,0-2-38 0 0,0 2 1 0 0,0-2-86 0 0,-1-1-6 0 0,1 2 15 0 0,-2-2-24 0 0,1 0 26 0 0,-1 0 11 0 0,-1-1-12 0 0,0 0-37 0 0,0-1 16 0 0,-1 1-12 0 0,1-1-8 0 0,-1 0-21 0 0,-1 0 5 0 0,0-1 25 0 0,-2 1 123 0 0,1 0-197 0 0,-1-1 89 0 0,1 1-45 0 0,-2-1-15 0 0,1-1 28 0 0,0 1 3 0 0,0 0-18 0 0,-1 1 2 0 0,1-1 3 0 0,-1 0 3 0 0,-1 1-15 0 0,1-1 5 0 0,0 1-16 0 0,0-1 18 0 0,0 1-29 0 0,0-1 36 0 0,0-1-29 0 0,-1 0 27 0 0,0 0-26 0 0,-1 0-25 0 0,0-1 44 0 0,1 0-20 0 0,-1 0 2 0 0,0 0 5 0 0,0 0 3 0 0,0-1-10 0 0,-1 1 31 0 0,0 0-32 0 0,0 0 1 0 0,0 0 74 0 0,0 0-121 0 0,0 0 142 0 0,0 0-165 0 0,-1 0 152 0 0,0 0-112 0 0,0 1 113 0 0,0 0-163 0 0,0-1 137 0 0,0 1-123 0 0,-1 0 101 0 0,1 0-91 0 0,-1 0 120 0 0,1 1-134 0 0,-1-1 126 0 0,1 1-103 0 0,-1 1 114 0 0,1-1-117 0 0,0 1 125 0 0,0 0-145 0 0,0 0 132 0 0,0 0-134 0 0,0 0 128 0 0,0 1-155 0 0,0-1 176 0 0,-1 0-180 0 0,0 1 88 0 0,-2-1-42 0 0,1 0 28 0 0,-1 0-17 0 0,0 0-32 0 0,-1 0 75 0 0,0 0-34 0 0,0-1 31 0 0,0 2 3 0 0,1 0 13 0 0,0-1-39 0 0,0 1 36 0 0,1 0-13 0 0,0 0 9 0 0,1 1-6 0 0,-1-1-8 0 0,1 1 16 0 0,1 0-9 0 0,-1 0 7 0 0,1 0-11 0 0,0 0 3 0 0,1 1 4 0 0,-1 0 8 0 0,1 0-12 0 0,0 0-14 0 0,-1 0 27 0 0,-1-1-56 0 0,-1 1-12 0 0,0-1 21 0 0,-1 0 14 0 0,-1-1-19 0 0,0 1 18 0 0,-1 0 8 0 0,1 0 3 0 0,0-1-42 0 0,0 2 55 0 0,0-1 6 0 0,2 1-30 0 0,0 0 36 0 0,0 1 2 0 0,1 0-9 0 0,1 0-24 0 0,-1 0 59 0 0,1 0-29 0 0,0 0-4 0 0,0 1-1 0 0,1-1 8 0 0,-1 1 1 0 0,1-1-9 0 0,-1 1 22 0 0,0 0-30 0 0,1 0 0 0 0,-1 0 18 0 0,0 0-16 0 0,-1-1-13 0 0,-1 2 31 0 0,1-1 0 0 0,0 0-14 0 0,0 0-8 0 0,0 0 12 0 0,0 0-1 0 0,-1 1-18 0 0,1 0 38 0 0,0-1-26 0 0,1 1 14 0 0,0 0 1 0 0,0 0-15 0 0,0 0 19 0 0,1 1-10 0 0,0-1 30 0 0,3 2-45 0 0,-1-1 33 0 0,3 0-20 0 0,-2 1-23 0 0,3-1 17 0 0,-3 1 16 0 0,2-1-24 0 0,-2 0-1 0 0,2 1 10 0 0,-3-1 0 0 0,0 0-9 0 0,-2 0-29 0 0,0 0 31 0 0,-1 0-16 0 0,0 0-5 0 0,0 0 16 0 0,-1 0-14 0 0,0-1 4 0 0,-1 2-5 0 0,0-1 14 0 0,0 0-18 0 0,0 0 20 0 0,-1 1-1 0 0,-1-1-9 0 0,1 0-34 0 0,-1 0 33 0 0,0 0-3 0 0,-1 0-18 0 0,0 1 30 0 0,0-1-10 0 0,0 1 9 0 0,0-1-30 0 0,-1 0 47 0 0,0 1-58 0 0,1-1 37 0 0,-1 0 2 0 0,0 0-24 0 0,0 0 41 0 0,0 0-50 0 0,0 0 20 0 0,-2 0-16 0 0,1 0 17 0 0,-1-1-5 0 0,1 1 12 0 0,-1-1-36 0 0,2 0 66 0 0,-1 0-85 0 0,1 1-20 0 0,1-1 50 0 0,0 1 4 0 0,1-1-5 0 0,1 0-38 0 0,0 0 64 0 0,0 1-17 0 0,0 0 16 0 0,0-1-3 0 0,0 1-12 0 0,0 0 9 0 0,1-1 29 0 0,-1 0 5 0 0,1 1-27 0 0,-1 0-64 0 0,1 0 100 0 0,-1 0-20 0 0,1 1-24 0 0,0-1 1 0 0,-1 1-7 0 0,0 0-13 0 0,1 0 22 0 0,0 0-13 0 0,-1-1 10 0 0,0 1-87 0 0,0 0 118 0 0,-1 0-24 0 0,1 0 0 0 0,-1 1 4 0 0,1-1-1 0 0,0 1-23 0 0,0-1 29 0 0,0 1 10 0 0,1-1-17 0 0,0 1 26 0 0,1-1-13 0 0,0 0-9 0 0,2 1-25 0 0,-1-1 11 0 0,3 1 31 0 0,-3 0-14 0 0,0-1-26 0 0,0 1 23 0 0,2-1-23 0 0,-1 1 25 0 0,2-1-36 0 0,-2 0 39 0 0,3 1 2 0 0,-4-1-19 0 0,-1 1 22 0 0,1-1-12 0 0,-1 0-10 0 0,-1 0-11 0 0,1 0-3 0 0,0 0-14 0 0,-1 0 54 0 0,1 0-7 0 0,-1-1-4 0 0,1 1 3 0 0,-1 1-62 0 0,0-1 51 0 0,-1 1 37 0 0,1-1-6 0 0,-1 1-8 0 0,0-1 19 0 0,-1 1-29 0 0,1-1 22 0 0,1 1-44 0 0,-2 0 26 0 0,1-1 5 0 0,0 1 3 0 0,-1 0-5 0 0,2 0-25 0 0,-2 0 40 0 0,1 1-23 0 0,0-1 12 0 0,0 0 6 0 0,-1 1-10 0 0,0-1 17 0 0,1 1-52 0 0,-1 0 16 0 0,0 0 35 0 0,0 0-12 0 0,1 0 6 0 0,-1 0 0 0 0,-1 1 5 0 0,1-1-30 0 0,0 1 0 0 0,-1-1 49 0 0,0 0-38 0 0,1 1 22 0 0,-1-1 0 0 0,0 1-1 0 0,0 0-22 0 0,0 0-3 0 0,1 0 41 0 0,-1 0-8 0 0,1 0-19 0 0,-1 0 16 0 0,0 0-38 0 0,1 1 48 0 0,0-1-104 0 0,0 1 12 0 0,0 0 77 0 0,-1-1 15 0 0,1 2-5 0 0,0-1-15 0 0,0 0 19 0 0,0 1-7 0 0,0 0-26 0 0,0 0 27 0 0,-1 0-15 0 0,1 1 24 0 0,0-1-44 0 0,0 1-6 0 0,0 0 34 0 0,0 1-55 0 0,-1-1 87 0 0,-1 1-91 0 0,1 0 89 0 0,-2 0-102 0 0,2 1 73 0 0,-1 0-56 0 0,1 0 91 0 0,1 0-74 0 0,0 2 67 0 0,0-1-61 0 0,0 2 65 0 0,1 0-48 0 0,-1 1 52 0 0,0 0-65 0 0,0 1 80 0 0,-1 1-72 0 0,2 1 60 0 0,-1 0-50 0 0,0 1 38 0 0,0 2 8 0 0,0 0 25 0 0,0 1-19 0 0,-1 0-1 0 0,1 2-33 0 0,0-1 28 0 0,-1 1-16 0 0,1 1 14 0 0,0 0 6 0 0,1 0-10 0 0,0 1 12 0 0,0 0-40 0 0,1 0-40 0 0,-1 1 121 0 0,2 0 124 0 0,-1 1-207 0 0,1 1 241 0 0,0 0-269 0 0,1 1 234 0 0,-1 0-226 0 0,1 1 169 0 0,0 0-136 0 0,1 0 198 0 0,0 0-273 0 0,1 1 122 0 0,1 0-13 0 0,0 1-3 0 0,-1-1 14 0 0,2 1 29 0 0,0 0-73 0 0,-1 1 126 0 0,2 0-20 0 0,-1 0-37 0 0,1 1 71 0 0,0-1-36 0 0,1 1 17 0 0,1-1 10 0 0,0 0-26 0 0,2 0-6 0 0,0-2 15 0 0,0 1 111 0 0,2 0-22 0 0,-1 0-24 0 0,1 1-39 0 0,0-1-9 0 0,1 0-12 0 0,0 0-28 0 0,1-1 35 0 0,0 0-40 0 0,1 0 22 0 0,0 0 30 0 0,0-1 32 0 0,1 1-136 0 0,-1 0 127 0 0,1 0-127 0 0,0 0 129 0 0,0 0-113 0 0,1 0 81 0 0,0 0-126 0 0,0 0 92 0 0,0 0-64 0 0,0 0 134 0 0,1 0-131 0 0,0 0 67 0 0,0 0-44 0 0,0 0 1 0 0,0-1 0 0 0,0 0 21 0 0,2 0-2 0 0,-1 0-2 0 0,0 0-8 0 0,1 0-16 0 0,-1 0 78 0 0,0 0 9 0 0,0 0-31 0 0,0 0 0 0 0,0 0-25 0 0,0 0 1 0 0,0 0 35 0 0,0 0-7 0 0,1 0-33 0 0,-1 1 16 0 0,1 0-16 0 0,0-1 4 0 0,1 1-26 0 0,-1 0-6 0 0,1 1 23 0 0,1 0 1 0 0,-1 0-18 0 0,1 0-7 0 0,0 1 10 0 0,1-1 38 0 0,-1 1 12 0 0,0-1-98 0 0,2 0 26 0 0,-1 1-17 0 0,1-1 6 0 0,1 0-17 0 0,0 0 14 0 0,0-1-41 0 0,0 1 44 0 0,1-1-24 0 0,0 0 26 0 0,1 1-58 0 0,0-1 78 0 0,0 0 12 0 0,0 0-43 0 0,1 1 22 0 0,0-1-50 0 0,-1 0 22 0 0,1 0-8 0 0,0 0 15 0 0,-1 0 24 0 0,0-1-48 0 0,0 1 16 0 0,1-1-11 0 0,-1 1 21 0 0,-1-1-30 0 0,1-1 28 0 0,-1 0-4 0 0,-1 1 29 0 0,0-2-21 0 0,0 0 17 0 0,0 0-69 0 0,0-1 14 0 0,0-1-7 0 0,0 0-1 0 0,0 0 0 0 0,0 0 0 0 0,1 0 0 0 0,0 0 0 0 0,1 0 0 0 0,0 0 0 0 0,0 0 0 0 0,1-1 0 0 0,-1 0 0 0 0,1 0 0 0 0,0 1 0 0 0,1-2 0 0 0,0 1 0 0 0,1 0 0 0 0,0-1 0 0 0,0 0 0 0 0,-1-1 0 0 0,1 0 0 0 0,-1 0 0 0 0,0-1 0 0 0,0 0 0 0 0,-1-1 0 0 0,1 1 0 0 0,-1-1 0 0 0,0 0 0 0 0,0-1 0 0 0,0 0 0 0 0,-1 0 0 0 0,0 0 0 0 0,0-1 0 0 0,0 1 0 0 0,-1-1 0 0 0,0 0 0 0 0,0-1 0 0 0,0 0 0 0 0,-1 0 0 0 0,-1-1 0 0 0,1 0 0 0 0,-1 0 0 0 0,0-1 0 0 0,0 0 0 0 0,1 1 0 0 0,-1-1 0 0 0,0 0 0 0 0,-1 0 0 0 0,1 1 0 0 0,-1-1 0 0 0,0 0 0 0 0,0 0 0 0 0,0 0 0 0 0,0 1 0 0 0,0-1 0 0 0,0 0 0 0 0,1-1 0 0 0,-1 1 0 0 0,0 0 0 0 0,0-1 0 0 0,0 0 0 0 0,0 0 0 0 0,0 0 0 0 0,0 0 0 0 0,-1 0 0 0 0,0-1 0 0 0,0 0 0 0 0,0 0 0 0 0,0 1 0 0 0,0-1 0 0 0,0 0 0 0 0,0 0 0 0 0,1 0 0 0 0,0 0 0 0 0,-1 0 0 0 0,1 0 0 0 0,0 0 0 0 0,-1 0 0 0 0,0-1 0 0 0,1 0 0 0 0,-1 0 0 0 0,1 0 0 0 0,-1-1 0 0 0,1 0 0 0 0,0 0 0 0 0,-1 0 0 0 0,1 0 0 0 0,0-1 0 0 0,1 1 0 0 0,-1-1 0 0 0,0 0 0 0 0,0-1 0 0 0,1 1 0 0 0,0-1 0 0 0,-1 1 0 0 0,1 0 0 0 0,0-1 0 0 0,-1 0 0 0 0,1 0 0 0 0,1 1 0 0 0,0-1 0 0 0,0 1 0 0 0,0-1 0 0 0,0 0 0 0 0,1 1 0 0 0,0-1 0 0 0,0 1 0 0 0,0-1 0 0 0,0 0 0 0 0,1 0 0 0 0,0 0 0 0 0,0 0 0 0 0,1 0 0 0 0,0 0 0 0 0,0 0 0 0 0,0 0 0 0 0,0 0 0 0 0,0-1 0 0 0,0 1 0 0 0,-1-1 0 0 0,1 1 0 0 0,0-1 0 0 0,0 0 0 0 0,0 0 0 0 0,0 0 0 0 0,-1 0 0 0 0,2 0 0 0 0,-2 0 0 0 0,1-1 0 0 0,0 1 0 0 0,0-1 0 0 0,0 0 0 0 0,0 0 0 0 0,1 0 0 0 0,-1 0 0 0 0,1 0 0 0 0,0 0 0 0 0,0 0 0 0 0,0 0 0 0 0,0-1 0 0 0,0 1 0 0 0,1 0 0 0 0,-1 0 0 0 0,1-1 0 0 0,0 0 0 0 0,0 1 0 0 0,1-1 0 0 0,-1 0 0 0 0,1 0 0 0 0,-1 0 0 0 0,1-1 0 0 0,-1 1 0 0 0,-2 0 0 0 0,2-1 0 0 0,1 1 0 0 0,0 1 0 0 0,0-1 0 0 0,0-1 0 0 0,0 1 0 0 0,0 0 0 0 0,1-1 0 0 0,-1 1 0 0 0,0-1 0 0 0,0 0 0 0 0,1 0 0 0 0,-1 0 0 0 0,1 0 0 0 0,0 0 0 0 0,-1-1 0 0 0,1 1 0 0 0,0 0 0 0 0,1 0 0 0 0,-1-1 0 0 0,0 1 0 0 0,0 0 0 0 0,-1-1 0 0 0,1 1 0 0 0,-4 0 0 0 0,2-1 0 0 0,-2 0 0 0 0,2 0 0 0 0,-2 1 0 0 0,4-1 0 0 0,-4 0 0 0 0,3 0 0 0 0,-2 0 0 0 0,1 0 0 0 0,-2 0 0 0 0,3-1 0 0 0,-3 1 0 0 0,4-1 0 0 0,1 1 0 0 0,-3-1 0 0 0,3 0 0 0 0,-4-1 0 0 0,5 1 0 0 0,0 0 0 0 0,0-1 0 0 0,1 1 0 0 0,0-1 0 0 0,1-1 0 0 0,-1 0 0 0 0,0 0 0 0 0,1-1 0 0 0,0 1 0 0 0,0 0 0 0 0,-1-1 0 0 0,0 1 0 0 0,0 0 0 0 0,0 0 0 0 0,1 0 0 0 0,-1 0 0 0 0,1 0 0 0 0,-2 0 0 0 0,1 1 0 0 0,0-1 0 0 0,-1 0 0 0 0,0 0 0 0 0,1 0 0 0 0,-2 1 0 0 0,1-1 0 0 0,0 0 0 0 0,0 0 0 0 0,-1 0 0 0 0,0 0 0 0 0,0 0 0 0 0,0 0 0 0 0,0 0 0 0 0,-1 1 0 0 0,1-1 0 0 0,-1 0 0 0 0,-3 1 0 0 0,2-1 0 0 0,-2 1 0 0 0,2 0 0 0 0,2 0 0 0 0,-1 0 0 0 0,-2 1 0 0 0,3-1 0 0 0,0 0 0 0 0,0 0 0 0 0,0 0 0 0 0,0 0 0 0 0,1 0 0 0 0,0 0 0 0 0,0 0 0 0 0,0-1 0 0 0,-1 1 0 0 0,2 0 0 0 0,0-1 0 0 0,0 1 0 0 0,0-1 0 0 0,1 0 0 0 0,0 0 0 0 0,0 1 0 0 0,0-1 0 0 0,-1 1 0 0 0,1-1 0 0 0,-1 1 0 0 0,1-1 0 0 0,-1 1 0 0 0,1-1 0 0 0,1 0 0 0 0,-1 1 0 0 0,1-1 0 0 0,0 0 0 0 0,1 0 0 0 0,0 0 0 0 0,1 0 0 0 0,2 0 0 0 0,-1 0 0 0 0,2 0 0 0 0,-1-1 0 0 0,2 1 0 0 0,0 0 0 0 0,0 0 0 0 0,1 0 0 0 0,0 1 0 0 0,1-1 0 0 0,0 0 0 0 0,0 0 0 0 0,0 1 0 0 0,1-2 0 0 0,-1 1 0 0 0,1 0 0 0 0,0 0 0 0 0,-1 0 0 0 0,1 0 0 0 0,-1 1 0 0 0,1-1 0 0 0,-1 1 0 0 0,-1-1 0 0 0,1 1 0 0 0,-1-1 0 0 0,0 1 0 0 0,-1-1 0 0 0,-1 1 0 0 0,1-1 0 0 0,-2 0 0 0 0,0 0 0 0 0,-1 0 0 0 0,-1 1 0 0 0,-2-1 0 0 0,1 0 0 0 0,-1 0 0 0 0,-1 0 0 0 0,0 0 0 0 0,0 0 0 0 0,0 1 0 0 0,-1-1 0 0 0,0 1 0 0 0,0-1 0 0 0,0 0 0 0 0,-1 0 0 0 0,0-1 0 0 0,-1 1 0 0 0,1-1 0 0 0,-1 1 0 0 0,1-1 0 0 0,0 0 0 0 0,0 0 0 0 0,0 0 0 0 0,1 0 0 0 0,-1-1 0 0 0,1 1 0 0 0,-1-1 0 0 0,1 0 0 0 0,0 0 0 0 0,0 1 0 0 0,-1-1 0 0 0,1 0 0 0 0,-2 0 0 0 0,1 0 0 0 0,-1 0 0 0 0,0 0 0 0 0,0 0 0 0 0,-1 1 0 0 0,1 0 0 0 0,0-1 0 0 0,-1 0 0 0 0,1 0 0 0 0,-1-1 0 0 0,0 1 0 0 0,0-2 0 0 0,0 1 0 0 0,0-1 0 0 0,1-1 0 0 0,0 1 0 0 0,-1-1 0 0 0,0 0 0 0 0,1 0 0 0 0,-1 0 0 0 0,0-1 0 0 0,0 1 0 0 0,-1-1 0 0 0,0 1 0 0 0,0-1 0 0 0,-1 0 0 0 0,0-1 0 0 0,-1 1 0 0 0,1-1 0 0 0,-1 1 0 0 0,0-1 0 0 0,0-1 0 0 0,0 0 0 0 0,0-1 0 0 0,0-1 0 0 0,-1-2 0 0 0,1 0 0 0 0,-1-1 0 0 0,0-1 0 0 0,0-2 0 0 0,0 1 0 0 0,-1-2 0 0 0,1-1 0 0 0,-1 0 0 0 0,0-1 0 0 0,0-1 0 0 0,0 1 0 0 0,0-1 0 0 0,-1 1 0 0 0,0 0 0 0 0,0 0 0 0 0,-1 0 0 0 0,0-1 0 0 0,0-1 0 0 0,0 0 0 0 0,0-1 0 0 0,1-1 0 0 0,0-1 0 0 0,0 0 0 0 0,0-2 0 0 0,0-1 0 0 0,-1-1 0 0 0,1-1 0 0 0,-1-1 0 0 0,0 0 0 0 0,0-2 0 0 0,0-1 0 0 0,0-2 0 0 0,1-1 0 0 0,-2 0 0 0 0,1-1 0 0 0,-1 2 0 0 0,0-2 0 0 0,1 1 0 0 0,-1-1 0 0 0,1 1 0 0 0,-1 0 0 0 0,0 2 0 0 0,0 0 0 0 0,0 0 0 0 0,-1 1 0 0 0,0 0 0 0 0,0 2 0 0 0,-1-1 0 0 0,0 3 0 0 0,-2 1 0 0 0,0 2 0 0 0,0 1 0 0 0,-1 2 0 0 0,0 0 0 0 0,-1 1 0 0 0,0 1 0 0 0,0 2 0 0 0,0 0 0 0 0,-1 2 0 0 0,0 0 0 0 0,0 0 0 0 0,-1 1 0 0 0,1 0 0 0 0,-1 1 0 0 0,1 0 0 0 0,-1 0 0 0 0,1-1 0 0 0,-1 2 0 0 0,-1-1 0 0 0,1 0 0 0 0,0 0 0 0 0,0 0 0 0 0,-1 1 0 0 0,1-1 0 0 0,-1 1 0 0 0,1 0 0 0 0,-1 0 0 0 0,0 1 0 0 0,0 1 0 0 0,1-1 0 0 0,-1 1 0 0 0,0 0 0 0 0,0 1 0 0 0,-1-1 0 0 0,1 1 0 0 0,-1 0 0 0 0,0 0 0 0 0,-1 0 0 0 0,1 0 0 0 0,-2 0 0 0 0,1 0 0 0 0,-1 0 0 0 0,0 0 0 0 0,0 0 0 0 0,-1 0 0 0 0,1 0 0 0 0,-1 0 0 0 0,1-1 0 0 0,-1 1 0 0 0,-1 0 0 0 0,1 0 0 0 0,0 0 0 0 0,0 1 0 0 0,-1-1 0 0 0,1 1 0 0 0,-1 0 0 0 0,1 1 0 0 0,0 0 0 0 0,0 1 0 0 0,0 0 0 0 0,0 0 0 0 0,0 0 0 0 0,-1 1 0 0 0,1 1 0 0 0,-1-1 0 0 0,1 2 0 0 0,1 0 0 0 0,-1 0 0 0 0,1 2 0 0 0,-1-2 0 0 0,2 2 0 0 0,-2-2 0 0 0,1 2 0 0 0,-1-1 0 0 0,2 1 0 0 0,-2-1 0 0 0,1 1 0 0 0,-1-1 0 0 0,1 2 0 0 0,0-2 0 0 0,1 1 0 0 0,-1 0 0 0 0,1 1 0 0 0,-1-1 0 0 0,1 1 0 0 0,-1-1 0 0 0,0 1 0 0 0,0-1 0 0 0,0 1 0 0 0,0-1 0 0 0,1 1 0 0 0,-1 0 0 0 0,0 0 0 0 0,0 0 0 0 0,0 0 0 0 0,0 0 0 0 0,1 0 0 0 0,-1-1 0 0 0,1 1 0 0 0,-1 0 0 0 0,0 0 0 0 0,1-1 0 0 0,0 0 0 0 0,0 0 0 0 0,0 1 0 0 0,-1-1 0 0 0,2 1 0 0 0,-2-1 0 0 0,1 2 0 0 0,0-2 0 0 0,0 2 0 0 0,0-2 0 0 0,1 1 0 0 0,-1-1 0 0 0,0 1 0 0 0,0-1 0 0 0,1 1 0 0 0,-1-2 0 0 0,1 2 0 0 0,0 0 0 0 0,-1 0 0 0 0,1-1 0 0 0,0 1 0 0 0,0-1 0 0 0,-1 1 0 0 0,1 0 0 0 0,1 0 0 0 0,-2 0 0 0 0,1 0 0 0 0,0-1 0 0 0,1 1 0 0 0,-1-1 0 0 0,1 1 0 0 0,-1-1 0 0 0,0 1 0 0 0,0-1 0 0 0,0 0 0 0 0,0 0 0 0 0,0 1 0 0 0,-1-1 0 0 0,0 1 0 0 0,0-2 0 0 0,0 1 0 0 0,0-1 0 0 0,0 2 0 0 0,0-2 0 0 0,1 2 0 0 0,-1-2 0 0 0,0 2 0 0 0,2 1 0 0 0,-1-1 0 0 0,0 0 0 0 0,0 1 0 0 0,0-2 0 0 0,-1 2 0 0 0,1 0 0 0 0,1-1 0 0 0,-1 0 0 0 0,1 1 0 0 0,0-1 0 0 0,0 1 0 0 0,-1-2 0 0 0,1 1 0 0 0,-1 0 0 0 0,0 0 0 0 0,1 0 0 0 0,-1 0 0 0 0,0 0 0 0 0,0-1 0 0 0,0 2 0 0 0,1 0 0 0 0,-1-2 0 0 0,1 2 0 0 0,-1 0 0 0 0,0-2 0 0 0,0 1 0 0 0,0-1 0 0 0,1 1 0 0 0,-1-1 0 0 0,0 1 0 0 0,0-2 0 0 0,0 2 0 0 0,0-1 0 0 0,1 1 0 0 0,-1 1 0 0 0,1-1 0 0 0,0 1 0 0 0,0 0 0 0 0,-1-1 0 0 0,0 0 0 0 0,1 1 0 0 0,-1-1 0 0 0,0 1 0 0 0,1 0 0 0 0,-1-1 0 0 0,1 1 0 0 0,-1-2 0 0 0,1 2 0 0 0,-1-1 0 0 0,0 0 0 0 0,1 1 0 0 0,-1 0 0 0 0,0-2 0 0 0,0 2 0 0 0,0-1 0 0 0,0 0 0 0 0,0 1 0 0 0,0 0 0 0 0,0-1 0 0 0,-1 1 0 0 0,1 0 0 0 0,-1-1 0 0 0,1 1 0 0 0,0 0 0 0 0,-1-1 0 0 0,1 1 0 0 0,0 1 0 0 0,0-2 0 0 0,1 1 0 0 0,-1 1 0 0 0,0-2 0 0 0,1 2 0 0 0,-1-1 0 0 0,0 0 0 0 0,1 0 0 0 0,-1-1 0 0 0,0 1-1097 0 0,-2-1-298 0 0,2 1-252 0 0,-5-3-3433 0 0</inkml:trace>
</inkml:ink>
</file>

<file path=ppt/ink/ink5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9:00.1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822 260 892 0 0,'0'0'2341'0'0,"10"-34"7731"0"0,4-1-6289 0 0,-13 34-3373 0 0,12-39 3426 0 0,-14 34-3458 0 0,0 0 0 0 0,-1 1 0 0 0,0-1 0 0 0,0 1 0 0 0,-1-1 0 0 0,0 1 0 0 0,0 0 0 0 0,0 0 0 0 0,0 1 0 0 0,-1-1 0 0 0,1 0 0 0 0,-6-4 0 0 0,1 2-111 0 0,0 0 0 0 0,0 1 1 0 0,-1 0-1 0 0,0 1 0 0 0,0-1 1 0 0,-14-5-1 0 0,6 5-202 0 0,1 0 0 0 0,-1 2 0 0 0,0-1-1 0 0,0 2 1 0 0,0 0 0 0 0,0 1 0 0 0,-1 1 0 0 0,-19 1 0 0 0,19 2-36 0 0,-1 1 1 0 0,1 1 0 0 0,0 1 0 0 0,0 0 0 0 0,1 1 0 0 0,0 1 0 0 0,0 1-1 0 0,0 1 1 0 0,-27 18 0 0 0,12-4 23 0 0,0 2 1 0 0,2 1-1 0 0,-39 42 1 0 0,45-42-48 0 0,2 2 0 0 0,1 0 0 0 0,2 1 0 0 0,0 1 0 0 0,2 0 0 0 0,1 1 0 0 0,2 1 1 0 0,1 1-1 0 0,2 0 0 0 0,-12 54 0 0 0,19-66-27 0 0,2-1 0 0 0,0 0-1 0 0,1 1 1 0 0,1-1 0 0 0,1 1 0 0 0,1-1 0 0 0,1 1-1 0 0,7 27 1 0 0,-5-32-55 0 0,0-1 0 0 0,2 1 0 0 0,0-1 1 0 0,0 0-1 0 0,1-1 0 0 0,1 0 0 0 0,1 0 0 0 0,0-1 0 0 0,0 0 0 0 0,2-1 0 0 0,16 15 0 0 0,-8-11-185 0 0,0-2 0 0 0,1 0 0 0 0,0-1 0 0 0,1-1 0 0 0,0-1 1 0 0,1-1-1 0 0,0-1 0 0 0,1-1 0 0 0,0-1 0 0 0,0-1 0 0 0,28 3 0 0 0,-30-6 47 0 0,-1-1 0 0 0,1-1 0 0 0,0 0 0 0 0,-1-2-1 0 0,1-1 1 0 0,-1-1 0 0 0,1 0 0 0 0,-1-2 0 0 0,0 0-1 0 0,0-2 1 0 0,-1 0 0 0 0,0-1 0 0 0,22-12 0 0 0,-33 14 174 0 0,-1 0-1 0 0,1 0 1 0 0,-1-1 0 0 0,0 0 0 0 0,-1 0 0 0 0,0-1-1 0 0,0 0 1 0 0,0 0 0 0 0,-1 0 0 0 0,-1-1 0 0 0,1 0 0 0 0,-1 0-1 0 0,-1-1 1 0 0,0 1 0 0 0,0-1 0 0 0,-1 0 0 0 0,3-12 0 0 0,-4 14 103 0 0,-1-1 0 0 0,0 0 0 0 0,-1 0 0 0 0,0 0 0 0 0,0 0 0 0 0,-1 0 0 0 0,0 1 0 0 0,0-1 0 0 0,-1 0 0 0 0,0 1 0 0 0,-1-1 0 0 0,1 1 0 0 0,-2 0 1 0 0,1-1-1 0 0,-1 2 0 0 0,-1-1 0 0 0,1 0 0 0 0,-1 1 0 0 0,-1 0 0 0 0,-8-10 0 0 0,2 6 64 0 0,0 0-1 0 0,-1 0 1 0 0,0 2-1 0 0,-1 0 1 0 0,-23-12-1 0 0,-77-27 147 0 0,34 15-532 0 0,79 33 238 0 0,1 0-1 0 0,0 0 0 0 0,-1 0 0 0 0,1 0 0 0 0,0 0 0 0 0,-1 0 0 0 0,1 0 0 0 0,0 0 0 0 0,-1 0 0 0 0,1-1 0 0 0,0 1 0 0 0,-1 0 1 0 0,1 0-1 0 0,0-1 0 0 0,0 1 0 0 0,-1 0 0 0 0,1 0 0 0 0,0-1 0 0 0,0 1 0 0 0,-1 0 0 0 0,1 0 0 0 0,0-1 0 0 0,0 1 0 0 0,0 0 0 0 0,-1-1 1 0 0,1 1-1 0 0,0 0 0 0 0,0-1 0 0 0,0 1 0 0 0,0-1 0 0 0,0 1 0 0 0,0 0 0 0 0,0-1 0 0 0,0 1 0 0 0,0 0 0 0 0,0-1 0 0 0,12-8-538 0 0,22 0-248 0 0,-34 9 801 0 0,32-7-845 0 0,45-2 0 0 0,-64 8 794 0 0,0 1 0 0 0,-1 0 0 0 0,1 1 0 0 0,0 0 0 0 0,-1 1-1 0 0,21 6 1 0 0,-29-7 125 0 0,-1 1-1 0 0,1 0 0 0 0,-1 0 0 0 0,0 0 0 0 0,0 0 0 0 0,0 0 0 0 0,0 1 0 0 0,0-1 0 0 0,0 1 1 0 0,-1 0-1 0 0,1 0 0 0 0,-1 0 0 0 0,0 0 0 0 0,1 0 0 0 0,-2 0 0 0 0,1 1 0 0 0,0-1 0 0 0,-1 1 1 0 0,1 0-1 0 0,-1-1 0 0 0,1 7 0 0 0,2 8 141 0 0,-2 1-1 0 0,0 0 1 0 0,-1 25 0 0 0,2 7-110 0 0,0-25-244 0 0,1-1-1 0 0,11 37 1 0 0,-12-53-485 0 0,0 0-1 0 0,1 0 0 0 0,0-1 0 0 0,7 11 1 0 0,-8-15-289 0 0,0-1 1 0 0,0 1-1 0 0,0 0 1 0 0,0-1 0 0 0,0 0-1 0 0,1 0 1 0 0,0 0-1 0 0,-1 0 1 0 0,8 3-1 0 0</inkml:trace>
</inkml:ink>
</file>

<file path=ppt/ink/ink5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9:01.0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344 193 1036 0 0,'18'-17'13803'0'0,"-11"12"-13091"0"0,-3 3-740 0 0,-1 1 1 0 0,0-1 0 0 0,0 0 0 0 0,0 0-1 0 0,0 0 1 0 0,-1-1 0 0 0,1 1 0 0 0,0-1-1 0 0,-1 1 1 0 0,0-1 0 0 0,1 0 0 0 0,-1 0-1 0 0,0 0 1 0 0,-1 0 0 0 0,1 0 0 0 0,0-1-1 0 0,-1 1 1 0 0,0 0 0 0 0,0-1 0 0 0,0 1-1 0 0,1-7 1 0 0,1 2 417 0 0,-3 6-126 0 0,-7-34 3087 0 0,4 31-3082 0 0,-1 1 0 0 0,0-1-1 0 0,0 1 1 0 0,-1 0 0 0 0,1 1 0 0 0,-1-1 0 0 0,0 1 0 0 0,0 0 0 0 0,0 0 0 0 0,0 0 0 0 0,-1 1 0 0 0,1 0 0 0 0,-1 0 0 0 0,-8-2 0 0 0,2 2-150 0 0,1 0 0 0 0,-1 0 1 0 0,0 1-1 0 0,1 0 1 0 0,-1 1-1 0 0,-19 3 1 0 0,19-1-32 0 0,1 1 0 0 0,-1 1 1 0 0,1-1-1 0 0,0 2 0 0 0,0 0 1 0 0,1 0-1 0 0,-1 1 1 0 0,1 0-1 0 0,1 1 0 0 0,-1 0 1 0 0,1 0-1 0 0,-15 16 1 0 0,15-14-74 0 0,1 1 0 0 0,0-1 0 0 0,0 2 0 0 0,1-1 0 0 0,1 1 0 0 0,-1 0 0 0 0,2 0 0 0 0,0 1 0 0 0,0 0 0 0 0,1 0 1 0 0,-5 22-1 0 0,8-24-120 0 0,1 0 1 0 0,1 0 0 0 0,-1 0-1 0 0,1-1 1 0 0,1 1-1 0 0,0 0 1 0 0,0-1 0 0 0,1 1-1 0 0,0-1 1 0 0,1 0 0 0 0,0 0-1 0 0,0 0 1 0 0,1-1-1 0 0,0 1 1 0 0,0-1 0 0 0,1 0-1 0 0,11 10 1 0 0,-13-12 39 0 0,1-1 1 0 0,0 0-1 0 0,0 0 1 0 0,0-1-1 0 0,1 1 1 0 0,-1-1-1 0 0,1 0 0 0 0,0-1 1 0 0,1 0-1 0 0,-1 0 1 0 0,0 0-1 0 0,1 0 1 0 0,0-1-1 0 0,-1 0 1 0 0,1-1-1 0 0,0 1 1 0 0,0-1-1 0 0,0-1 0 0 0,0 1 1 0 0,0-1-1 0 0,0-1 1 0 0,0 1-1 0 0,0-1 1 0 0,0 0-1 0 0,8-3 1 0 0,-8 1 99 0 0,0 0 1 0 0,-1-1 0 0 0,1 0-1 0 0,-1 0 1 0 0,0-1 0 0 0,0 1-1 0 0,-1-1 1 0 0,1-1 0 0 0,-1 1-1 0 0,0-1 1 0 0,0 0-1 0 0,5-10 1 0 0,3-5 485 0 0,-1-1 0 0 0,14-33 0 0 0,35-119 2624 0 0,-60 172-3146 0 0,1 4-121 0 0,-1 0 50 0 0,1 0-1 0 0,0 0 1 0 0,-1 1-1 0 0,0-1 0 0 0,0 0 1 0 0,1 1-1 0 0,-1-1 1 0 0,-1 1-1 0 0,1-1 1 0 0,1 5-1 0 0,-2-6 5 0 0,7 18-171 0 0,1-1 0 0 0,1 0 0 0 0,0 0-1 0 0,2-1 1 0 0,0 0 0 0 0,0-1 0 0 0,2 0 0 0 0,0-1-1 0 0,0-1 1 0 0,18 14 0 0 0,-29-26 241 0 0,0 0-1 0 0,0-1 0 0 0,0 0 1 0 0,0 1-1 0 0,0-1 1 0 0,0 0-1 0 0,1 0 1 0 0,-1-1-1 0 0,0 1 1 0 0,1 0-1 0 0,-1-1 0 0 0,1 1 1 0 0,-1-1-1 0 0,1 0 1 0 0,-1 0-1 0 0,1 0 1 0 0,-1 0-1 0 0,1 0 1 0 0,-1-1-1 0 0,4 0 0 0 0,-2 0 9 0 0,0-1-1 0 0,0 0 1 0 0,-1 0-1 0 0,1 0 1 0 0,-1-1-1 0 0,0 1 1 0 0,1-1-1 0 0,-1 0 1 0 0,-1 1-1 0 0,1-1 1 0 0,3-5-1 0 0,4-7 27 0 0,0 0 0 0 0,-1 0 0 0 0,-1-1 0 0 0,9-24 0 0 0,13-35-531 0 0,-29 73 477 0 0,1 3 23 0 0,0 0-1 0 0,-1 1 1 0 0,1 0 0 0 0,0-1 0 0 0,-1 1 0 0 0,1 0 0 0 0,-1 0-1 0 0,1 0 1 0 0,-1 0 0 0 0,0 0 0 0 0,0 0 0 0 0,0 0 0 0 0,0 0-1 0 0,0 1 1 0 0,0-1 0 0 0,-1 0 0 0 0,1 4 0 0 0,5 9 34 0 0,6 8-200 0 0,1-1 0 0 0,1-1 1 0 0,27 32-1 0 0,-36-46-266 0 0,2-1-1 0 0,-1 1 1 0 0,1-1 0 0 0,0 0 0 0 0,0 0-1 0 0,1-1 1 0 0,0 0 0 0 0,0-1 0 0 0,0 1-1 0 0,0-1 1 0 0,1-1 0 0 0,-1 0-1 0 0,15 3 1 0 0,-20-5-113 0 0,-1-1 0 0 0,1 1-1 0 0,0-1 1 0 0,0 0 0 0 0,-1 0 0 0 0,1-1-1 0 0,0 1 1 0 0,-1 0 0 0 0,1-1-1 0 0,0 0 1 0 0,-1 0 0 0 0,1 1 0 0 0,-1-1-1 0 0,4-2 1 0 0</inkml:trace>
</inkml:ink>
</file>

<file path=ppt/ink/ink5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9:01.3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130 26 3060 0 0,'-17'-10'2220'0'0,"-1"5"-599"0"0,3-1-465 0 0,1 3-328 0 0,-1 1 100 0 0,-10 4-764 0 0,9 7-684 0 0,6 3-3260 0 0</inkml:trace>
</inkml:ink>
</file>

<file path=ppt/ink/ink5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9:01.7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 1100 0 0,'15'2'10519'0'0,"8"-14"-1471"0"0,-20 13-9164 0 0,-1 0 0 0 0,1 0 0 0 0,0 0 0 0 0,0 1 1 0 0,0-1-1 0 0,-1 1 0 0 0,1-1 0 0 0,-1 1 1 0 0,1 0-1 0 0,-1 0 0 0 0,0 0 0 0 0,0 1 0 0 0,0-1 1 0 0,0 0-1 0 0,0 1 0 0 0,2 4 0 0 0,31 54-2580 0 0,-25-41 1980 0 0,13 25-914 0 0,24 60 0 0 0,-39-82 1909 0 0,-2 0-1 0 0,7 38 0 0 0,-9-38 9228 0 0,-3-43-9117 0 0,1 1 0 0 0,0 0 1 0 0,2 0-1 0 0,1 0 0 0 0,0 1 1 0 0,8-19-1 0 0,0 4-253 0 0,2 1 0 0 0,28-45 0 0 0,-39 69-210 0 0,2 1 0 0 0,-1 0 0 0 0,1 0 1 0 0,0 0-1 0 0,0 0 0 0 0,0 1 0 0 0,1 0 0 0 0,0 1 0 0 0,1-1 0 0 0,-1 1 0 0 0,11-5 0 0 0,-14 9 35 0 0,-1 0-1 0 0,1-1 1 0 0,-1 1 0 0 0,1 1 0 0 0,0-1 0 0 0,-1 0-1 0 0,1 1 1 0 0,0 0 0 0 0,0 0 0 0 0,-1 0-1 0 0,1 0 1 0 0,0 1 0 0 0,-1-1 0 0 0,1 1 0 0 0,0 0-1 0 0,-1 0 1 0 0,1 0 0 0 0,-1 1 0 0 0,1-1-1 0 0,-1 1 1 0 0,0 0 0 0 0,1 0 0 0 0,-1 0 0 0 0,0 0-1 0 0,0 1 1 0 0,-1-1 0 0 0,1 1 0 0 0,0-1-1 0 0,2 6 1 0 0,7 6 33 0 0,-1 1 0 0 0,-1 0 0 0 0,-1 1 0 0 0,0 0-1 0 0,9 24 1 0 0,26 91 748 0 0,-32-88-413 0 0,33 78 1 0 0,-42-117-656 0 0,0 1 0 0 0,0-1 0 0 0,0 1 0 0 0,0-1 0 0 0,1 0 0 0 0,-1 0 0 0 0,1 0 0 0 0,0-1 0 0 0,8 7 0 0 0,-9-8-897 0 0,1 0 1 0 0,-1-1-1 0 0,0 1 1 0 0,1 0 0 0 0,-1-1-1 0 0,1 0 1 0 0,0 0-1 0 0,4 1 1 0 0</inkml:trace>
</inkml:ink>
</file>

<file path=ppt/ink/ink5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4:51.14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294.95313"/>
      <inkml:brushProperty name="anchorY" value="-11073.1875"/>
      <inkml:brushProperty name="scaleFactor" value="0.5"/>
    </inkml:brush>
  </inkml:definitions>
  <inkml:trace contextRef="#ctx0" brushRef="#br0">7 1 1672 0 0,'0'0'1816'0'0,"-1"3"-448"0"0,1 0-25 0 0,-1 3-292 0 0,0 0-112 0 0,0 1-173 0 0,0 0-149 0 0,1 1-130 0 0,-1-2-112 0 0,1 3-35 0 0,0-2-206 0 0,0 1-234 0 0,0-1-110 0 0,0 2-298 0 0,0-2 2 0 0,0 2-469 0 0,0-1-12 0 0,0 2-1618 0 0,0-2-82 0 0,0-2 430 0 0</inkml:trace>
</inkml:ink>
</file>

<file path=ppt/ink/ink5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4:51.34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273.13916"/>
      <inkml:brushProperty name="anchorY" value="-10191.34277"/>
      <inkml:brushProperty name="scaleFactor" value="0.5"/>
    </inkml:brush>
  </inkml:definitions>
  <inkml:trace contextRef="#ctx0" brushRef="#br0">0 1 1428 0 0,'0'0'0'0'0,"0"3"1640"0"0,0 1-186 0 0,1 3-45 0 0,0-1-153 0 0,0 2-166 0 0,0-1-115 0 0,0 1-117 0 0,0-1-90 0 0,0 0-138 0 0,0 0-71 0 0,-1 0-82 0 0,1 0-123 0 0,-1 0-161 0 0,1-1 136 0 0,-1 3-261 0 0,1-1 181 0 0,-1-1-238 0 0,1 3 80 0 0,-1 0-299 0 0,0 1 148 0 0,0 0-426 0 0,0 1 21 0 0,1 0-516 0 0,-1 2 85 0 0,1 0-198 0 0,-1 2-83 0 0,0 1-383 0 0,0 0-669 0 0,0 1-85 0 0,0-3-57 0 0</inkml:trace>
</inkml:ink>
</file>

<file path=ppt/ink/ink5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4:51.52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302.79053"/>
      <inkml:brushProperty name="anchorY" value="-11499.59863"/>
      <inkml:brushProperty name="scaleFactor" value="0.5"/>
    </inkml:brush>
  </inkml:definitions>
  <inkml:trace contextRef="#ctx0" brushRef="#br0">10 0 1228 0 0,'0'0'2092'0'0,"0"4"-308"0"0,-1-1-191 0 0,0 3-77 0 0,0-1-148 0 0,0 3-181 0 0,-1-2-69 0 0,1 2-185 0 0,0-2-61 0 0,0 2-142 0 0,1-2-142 0 0,-1 2-107 0 0,1-2-88 0 0,0 2-70 0 0,0-1-57 0 0,0 1-81 0 0,0-1-96 0 0,1 2-93 0 0,-1-1-162 0 0,1 3-184 0 0,0 0 37 0 0,0 1-217 0 0,0 1-274 0 0,1 1-246 0 0,-1 0-98 0 0,1 1-27 0 0,-1 1-9 0 0,0 0-80 0 0,-1 0-262 0 0,0 0-835 0 0,0 1-160 0 0,0-4 203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4:11.9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 20 728 0 0,'0'0'3238'0'0,"-46"-14"6050"0"0,61 12-6528 0 0,-3 0-3394 0 0,-5 2 441 0 0,16-2-2064 0 0</inkml:trace>
</inkml:ink>
</file>

<file path=ppt/ink/ink5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4:51.72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320.61133"/>
      <inkml:brushProperty name="anchorY" value="-12819.71875"/>
      <inkml:brushProperty name="scaleFactor" value="0.5"/>
    </inkml:brush>
  </inkml:definitions>
  <inkml:trace contextRef="#ctx0" brushRef="#br0">22 1 1452 0 0,'0'1'1540'0'0,"-1"4"5"0"0,0 0-449 0 0,0 1 277 0 0,-1 2-405 0 0,1-1 354 0 0,-1 2-197 0 0,1-1 199 0 0,-1 1-196 0 0,1-2 23 0 0,0 2-52 0 0,0-2-21 0 0,0 1-63 0 0,0-1-107 0 0,-1 0-72 0 0,1-1-135 0 0,0 1-145 0 0,0-1-83 0 0,1 1-82 0 0,0-2-130 0 0,0 2-6 0 0,0-2-43 0 0,1 2-70 0 0,1-1-240 0 0,-1 1-161 0 0,0 0-178 0 0,1 0-287 0 0,-1 0-168 0 0,1 1-315 0 0,-1-2 170 0 0,1 3-377 0 0,1 0-16 0 0,-1 0-276 0 0,0 2-47 0 0,-1-1-1978 0 0,1 1-1407 0 0,0-3 3469 0 0</inkml:trace>
</inkml:ink>
</file>

<file path=ppt/ink/ink5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4:51.88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340.37402"/>
      <inkml:brushProperty name="anchorY" value="-14104.27344"/>
      <inkml:brushProperty name="scaleFactor" value="0.5"/>
    </inkml:brush>
  </inkml:definitions>
  <inkml:trace contextRef="#ctx0" brushRef="#br0">11 1 996 0 0,'0'0'2376'0'0,"0"3"-373"0"0,-1 0-197 0 0,0 2-102 0 0,0 0-149 0 0,-1 2-71 0 0,1-1-163 0 0,0 1-72 0 0,1-1-176 0 0,-1 2-121 0 0,0-2-75 0 0,1 1-266 0 0,-1-1-53 0 0,1 1-169 0 0,0 1-21 0 0,0-2-148 0 0,0 3-80 0 0,-1-3-292 0 0,1 2-222 0 0,0-1-156 0 0,1 2-276 0 0,-1-2-164 0 0,0 3-175 0 0,1 0-175 0 0,-1 1 24 0 0,1 1-336 0 0,-1-1-393 0 0,0-1-1096 0 0,1 1-962 0 0,0-1 2134 0 0</inkml:trace>
</inkml:ink>
</file>

<file path=ppt/ink/ink5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4:52.05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318.28809"/>
      <inkml:brushProperty name="anchorY" value="-13309.19434"/>
      <inkml:brushProperty name="scaleFactor" value="0.5"/>
    </inkml:brush>
  </inkml:definitions>
  <inkml:trace contextRef="#ctx0" brushRef="#br0">23 0 1248 0 0,'0'3'2344'0'0,"-1"1"-293"0"0,1 1-421 0 0,-1 0 83 0 0,0 1-309 0 0,0-1 95 0 0,1-2-173 0 0,-2 2-62 0 0,1-1-139 0 0,0 0-219 0 0,0 0-67 0 0,0-1-184 0 0,0 2-3 0 0,0-1-196 0 0,0 2-118 0 0,0-1-2 0 0,0 0-86 0 0,1 0-119 0 0,-1 2-247 0 0,1-2-366 0 0,0 3-169 0 0,-1-2-251 0 0,1 2 124 0 0,-1-1-469 0 0,0 3-300 0 0,1 0-108 0 0,-2 1-321 0 0,1 1-1644 0 0,1-1-1437 0 0,-1-1 3359 0 0</inkml:trace>
</inkml:ink>
</file>

<file path=ppt/ink/ink5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4:52.21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279.50342"/>
      <inkml:brushProperty name="anchorY" value="-12478.4248"/>
      <inkml:brushProperty name="scaleFactor" value="0.5"/>
    </inkml:brush>
  </inkml:definitions>
  <inkml:trace contextRef="#ctx0" brushRef="#br0">21 0 2328 0 0,'0'0'2800'0'0,"-1"3"-662"0"0,1 0-7 0 0,-2 2-487 0 0,1 1-45 0 0,0 1-110 0 0,-1-1-193 0 0,1 2-133 0 0,-1-2-239 0 0,1 2-198 0 0,0-2-158 0 0,0 1-246 0 0,0 0-176 0 0,0 0-320 0 0,0-1-464 0 0,0 2-332 0 0,1-2-741 0 0,-1 2-243 0 0,1-2-2712 0 0,-3 9-3705 0 0</inkml:trace>
</inkml:ink>
</file>

<file path=ppt/ink/ink5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9:17.52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42764.59375"/>
      <inkml:brushProperty name="anchorY" value="-165839.875"/>
      <inkml:brushProperty name="scaleFactor" value="0.5"/>
    </inkml:brush>
  </inkml:definitions>
  <inkml:trace contextRef="#ctx0" brushRef="#br0">12 1 816 0 0,'0'0'3986'0'0,"-1"1"-3260"0"0,-3 5 4187 0 0,2-5-4658 0 0,1 1-10 0 0,0-1-16 0 0,-1 2 1997 0 0,4-2-1891 0 0,0 1 72 0 0,0-1-43 0 0,4 1 34 0 0,-1-1-130 0 0,5 1 75 0 0,2 0-117 0 0,3-1 54 0 0,2 0-113 0 0,3 1 68 0 0,2-1-127 0 0,2 1 67 0 0,3-1-107 0 0,2 1 93 0 0,3 0-156 0 0,2 0 138 0 0,2 1-128 0 0,5 0 97 0 0,3 1-108 0 0,4-1 97 0 0,3 1-105 0 0,4 1 87 0 0,6 0-107 0 0,3 0 106 0 0,4 0-116 0 0,2 1 104 0 0,3-1-102 0 0,1 0 114 0 0,2 1-62 0 0,0-1 20 0 0,3 0-14 0 0,0-1-62 0 0,1 0 46 0 0,2 0-56 0 0,2 0 86 0 0,1 0-129 0 0,1 0 170 0 0,1 0-154 0 0,0 0 146 0 0,1-1-57 0 0,-1 1 13 0 0,0-1 0 0 0,-1 1-39 0 0,0 0 44 0 0,-1 0-10 0 0,0-1-29 0 0,-1 0 24 0 0,-1 1-9 0 0,1-1-8 0 0,-1 0-6 0 0,0 1-8 0 0,-1-1 11 0 0,-1 0-23 0 0,-1 1 7 0 0,-1-1-13 0 0,-1 0-6 0 0,-2 0 16 0 0,-1 0-20 0 0,-3 1 1 0 0,-4-1-19 0 0,-2 0-14 0 0,-3 0 17 0 0,-2 0 7 0 0,-1-1-2 0 0,-2 1 11 0 0,0-1 7 0 0,-1 0-15 0 0,-1 1 14 0 0,0-1 5 0 0,0 1-6 0 0,-1-1 12 0 0,-1 1 1 0 0,0-1 5 0 0,0 0-19 0 0,-1 0-4 0 0,-1 0 19 0 0,-1 0-20 0 0,0 0 1 0 0,-1-1-47 0 0,0 1-1 0 0,-2-1 20 0 0,0 0 10 0 0,1 1-29 0 0,-1-1 19 0 0,0-1 17 0 0,-1 1-6 0 0,-1 0-5 0 0,0 0 16 0 0,0-1 14 0 0,0 0 1 0 0,0-1-45 0 0,-1 1 55 0 0,0 0-13 0 0,0 0 9 0 0,1-1-1 0 0,-1 0 11 0 0,1 0-4 0 0,-1 0 21 0 0,1 0-20 0 0,0 1 17 0 0,0-1-6 0 0,0 0-2 0 0,-1 1 10 0 0,1-1 1 0 0,-1 1-9 0 0,0-1 13 0 0,0 0-19 0 0,0 1 11 0 0,0-1-4 0 0,0 1 20 0 0,-1 0 4 0 0,0 0-5 0 0,-2 0-7 0 0,1 0-16 0 0,-1 0 13 0 0,0-1-6 0 0,-1 1 16 0 0,0 0-22 0 0,-1-1-3 0 0,0 1 19 0 0,-2 0-21 0 0,0 0 7 0 0,-1-1 3 0 0,0 1 3 0 0,-1-1 9 0 0,-1 1-3 0 0,0-1-12 0 0,-1 1 4 0 0,0-1-6 0 0,-1 0 28 0 0,1 1-26 0 0,-2-1 18 0 0,0 1-6 0 0,0-1 7 0 0,-1 0-6 0 0,-2 1-27 0 0,0-1 36 0 0,-1 0-12 0 0,-2 1-10 0 0,-2-1 23 0 0,-1 0-26 0 0,-2 0 17 0 0,-1 0-1 0 0,-1 0-4 0 0,0 0 6 0 0,-5 0 8 0 0,2-1-3 0 0,-3 2-26 0 0,1-1 36 0 0,-3 0-21 0 0,2 1 20 0 0,-3-1-37 0 0,1 1 38 0 0,-2 0-16 0 0,-3-1-10 0 0,2 1 4 0 0,-1 0 8 0 0,-1-1-8 0 0,1 1 7 0 0,-1 0-20 0 0,-1 0 15 0 0,-2 0-1 0 0,3-1-4 0 0,0 1-3 0 0,-1-1 0 0 0,2 1-4 0 0,-1-1-28 0 0,-1 1 46 0 0,2-1-2 0 0,0 1-2 0 0,-2-1 12 0 0,2 0-22 0 0,-1 1 11 0 0,-1-1-8 0 0,2 1-3 0 0,-1-1 5 0 0,-1 0-2 0 0,2 1 11 0 0,-1-1-13 0 0,-1 1 0 0 0,-1-1-1 0 0,2 1-14 0 0,-1-1 14 0 0,-1 1 4 0 0,-1 0 3 0 0,-1-1-4 0 0,3 1 1 0 0,-1 0-9 0 0,0 0 2 0 0,0 0-1 0 0,1 0 10 0 0,0 0-13 0 0,-1-1 14 0 0,-1 1 0 0 0,3-1-9 0 0,-1 1 8 0 0,-1 0-3 0 0,-1-1 11 0 0,2 1 1 0 0,-1-1-4 0 0,0 1-3 0 0,-1-1 5 0 0,-1 1 3 0 0,-1 0-38 0 0,3 0 35 0 0,0-1-22 0 0,0 1-3 0 0,-1 0-17 0 0,-1 0-43 0 0,0-1-64 0 0,-2 1-65 0 0</inkml:trace>
</inkml:ink>
</file>

<file path=ppt/ink/ink5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9:18.14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51372.9375"/>
      <inkml:brushProperty name="anchorY" value="-167061.45313"/>
      <inkml:brushProperty name="scaleFactor" value="0.5"/>
    </inkml:brush>
  </inkml:definitions>
  <inkml:trace contextRef="#ctx0" brushRef="#br0">202 51 148 0 0,'0'0'1544'0'0,"-2"-1"-490"0"0,-1-1-112 0 0,-2-1-152 0 0,0 0-113 0 0,-1 0 31 0 0,1 1 48 0 0,1-1-98 0 0,-1 1 150 0 0,1-1-128 0 0,1 1-91 0 0,-2 0 26 0 0,2-1-98 0 0,0 2 73 0 0,1-1-72 0 0,-1 0 35 0 0,1 0-67 0 0,-1 0 37 0 0,2 1-93 0 0,0 0 53 0 0,-1 0-89 0 0,0 0 85 0 0,0 0-98 0 0,-1-1 1778 0 0,1 1-2073 0 0,0 0 68 0 0,-1 0-124 0 0,2 0 106 0 0,-1 0-67 0 0,1 1 99 0 0,3 1-116 0 0,0 1 111 0 0,3 2-178 0 0,0 0 196 0 0,2 1-178 0 0,1 1 128 0 0,1 1-126 0 0,1 0 148 0 0,0 0-162 0 0,2 1 143 0 0,1 1-67 0 0,1-1 30 0 0,0 1-39 0 0,2 1 11 0 0,0 0-10 0 0,0-1-45 0 0,0 0 50 0 0,-1 0-45 0 0,-1-1 22 0 0,-1 0-25 0 0,0 0 21 0 0,-2-1-21 0 0,-2-2-22 0 0,1 1 34 0 0,-2-2-22 0 0,1 1 22 0 0,-2 0-30 0 0,1-1 24 0 0,-2 0-8 0 0,1 0-12 0 0,-1-1 36 0 0,-3-1-10 0 0,3 1 22 0 0,-2-1-4 0 0,-1 0 11 0 0,2 0-2 0 0,-2 0-13 0 0,0 0-15 0 0,-1 0-6 0 0,2 0-9 0 0,-1 0-12 0 0,-1-1 2 0 0,0 0-12 0 0,-1 0 13 0 0,1 1-9 0 0,0-1 17 0 0,-1 0-29 0 0,0 0 122 0 0,-1 1-27 0 0,0 0 14 0 0,-2 2 57 0 0,0-1 7 0 0,-3 2 72 0 0,-1 1-26 0 0,-3 0 129 0 0,-1 1-161 0 0,-2 0 114 0 0,-2 2-167 0 0,-2 0 154 0 0,-2 1-226 0 0,0 1 186 0 0,-2 0-278 0 0,-1 1 270 0 0,-1 1-253 0 0,0 1 196 0 0,-1 0-226 0 0,0 0 219 0 0,1 1-259 0 0,-1 1 258 0 0,2-1-247 0 0,0 0 172 0 0,1 1-341 0 0,2-1-81 0 0,1 1-224 0 0,0-1-346 0 0,1 1-432 0 0,2 0-287 0 0,1 1-689 0 0,1 0-2932 0 0,2 1-3118 0 0,3-5 7495 0 0</inkml:trace>
</inkml:ink>
</file>

<file path=ppt/ink/ink5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9:19.35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50155.17188"/>
      <inkml:brushProperty name="anchorY" value="-166598.53125"/>
      <inkml:brushProperty name="scaleFactor" value="0.5"/>
    </inkml:brush>
  </inkml:definitions>
  <inkml:trace contextRef="#ctx0" brushRef="#br0">687 42 1216 0 0,'0'0'0'0'0,"1"-2"1448"0"0,0 0-168 0 0,0 0-353 0 0,-1 0 77 0 0,1-2-269 0 0,0 1 172 0 0,0 1-147 0 0,-1 0 35 0 0,0 1-99 0 0,1-2-120 0 0,-1 0 76 0 0,1 1-119 0 0,-1 0 26 0 0,0 0 858 0 0,1 0-930 0 0,-1 0-105 0 0,0 1 99 0 0,1-2 1917 0 0,-3 2-2219 0 0,-1 0 113 0 0,-2 1-104 0 0,1 0 132 0 0,-5 2-122 0 0,-1 1 154 0 0,-3 1-30 0 0,-1 1-21 0 0,-1 1-21 0 0,-3 1-56 0 0,-1 0-1 0 0,-1 2-108 0 0,-1 0 112 0 0,-1 0-53 0 0,0 2-17 0 0,-2 0-11 0 0,0 0-36 0 0,0 0 26 0 0,-1-1-39 0 0,1 1-8 0 0,0-1-3 0 0,0 1 8 0 0,1-1 11 0 0,0 0-36 0 0,1 0-21 0 0,0 0 28 0 0,0 0-20 0 0,1-1 5 0 0,2 0-20 0 0,1-1-8 0 0,0 0-92 0 0,3-1 99 0 0,0 0-26 0 0,0-1 18 0 0,2 0-15 0 0,1 0 5 0 0,3-1-11 0 0,-1 0 16 0 0,3-1-33 0 0,-2 1 43 0 0,3-2-14 0 0,-1 2 5 0 0,2 0-14 0 0,-1 0 18 0 0,2-1 27 0 0,0 1 29 0 0,1-1 163 0 0,1 1-244 0 0,2 0 227 0 0,1 2-202 0 0,0-2 213 0 0,2 3-217 0 0,2-1 225 0 0,2 2-236 0 0,1 0 211 0 0,1 0-260 0 0,2 0 258 0 0,1 1-243 0 0,2 1 226 0 0,1 0-263 0 0,1 1 232 0 0,0 0-244 0 0,2 1 201 0 0,0 0-85 0 0,0 0 49 0 0,1 0-29 0 0,0 0-24 0 0,0 1 6 0 0,0 0-148 0 0,0 0 194 0 0,0 0-227 0 0,-1 0 241 0 0,-1-1-245 0 0,0 0 246 0 0,0 0-251 0 0,-2-1 187 0 0,0-1-318 0 0,-1-1 174 0 0,-2-1-331 0 0,0 0 23 0 0,0-1-286 0 0,-1 0-274 0 0,0-1-318 0 0,-2 0-315 0 0,1 0-520 0 0,-1-2-525 0 0,-1 0-1978 0 0,2-1-2857 0 0,-3 0 6367 0 0</inkml:trace>
</inkml:ink>
</file>

<file path=ppt/ink/ink5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9:20.74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48963.10938"/>
      <inkml:brushProperty name="anchorY" value="-166262.42188"/>
      <inkml:brushProperty name="scaleFactor" value="0.5"/>
    </inkml:brush>
  </inkml:definitions>
  <inkml:trace contextRef="#ctx0" brushRef="#br0">84 330 1896 0 0,'0'-3'3044'0'0,"0"-3"-849"0"0,0-3 47 0 0,0-1-313 0 0,0-2-238 0 0,0-1-221 0 0,0 1-234 0 0,0-1 15 0 0,0 1-218 0 0,0 0 162 0 0,0 3-320 0 0,0-1 99 0 0,-1 2-384 0 0,1-1 66 0 0,0 3-398 0 0,0-1 120 0 0,0 1-248 0 0,0 2 202 0 0,-1 1-274 0 0,1 2 238 0 0,1 3-252 0 0,0 5 218 0 0,0 4-202 0 0,0 4 185 0 0,1 7-157 0 0,1 4 154 0 0,-1 4-139 0 0,0 5 140 0 0,0 3-190 0 0,0 4 159 0 0,0 3-135 0 0,1 2 128 0 0,-1 2-131 0 0,1-1 161 0 0,-1 1-156 0 0,1-2 179 0 0,-1-2-39 0 0,1-2 11 0 0,-1-2-26 0 0,0-2-6 0 0,0-2-14 0 0,0-3-44 0 0,-1-3 11 0 0,0-1-115 0 0,0-4 116 0 0,-1-2-134 0 0,0-2 152 0 0,0-3-46 0 0,0-3 25 0 0,1-1 12 0 0,-1-2-27 0 0,0-3-23 0 0,0-1-116 0 0,0-3-221 0 0,0-1-133 0 0,0-2-108 0 0,-2-3-136 0 0,0-1-103 0 0,0-5-138 0 0,-1-3-235 0 0,-1-2-51 0 0,2-3-21 0 0,-1-2-2 0 0,0-1-18 0 0,0-1-56 0 0,0-1 188 0 0,0 0-95 0 0,1-1-67 0 0,-1 1 131 0 0,0 0-219 0 0,0 0 299 0 0,1 0-198 0 0,-1 0 390 0 0,0-1-49 0 0,1 0 124 0 0,-1 0 19 0 0,0-1 152 0 0,1 1 103 0 0,0-2 27 0 0,-1 1 152 0 0,0-2 129 0 0,0 1 174 0 0,0-2 172 0 0,0 1-96 0 0,-1-1 329 0 0,0 1-62 0 0,0 0 433 0 0,0 0-138 0 0,0 2 37 0 0,0 0 23 0 0,1 2-80 0 0,0 0 102 0 0,0 1 29 0 0,0 0 152 0 0,0 1-37 0 0,1 1 28 0 0,-1-1 26 0 0,1 0-58 0 0,0 1-117 0 0,0-1-6 0 0,1 0 15 0 0,0 0-134 0 0,0 0 179 0 0,0 0-203 0 0,1 0 225 0 0,-1 1-356 0 0,1 0 142 0 0,0 1-298 0 0,0 0 117 0 0,1 0-285 0 0,-1 1 186 0 0,1 0-84 0 0,1 0-152 0 0,1 1 102 0 0,0 0-198 0 0,1 0 150 0 0,0 0-232 0 0,2 2 183 0 0,1-1-214 0 0,1 2 206 0 0,1-1-194 0 0,2 2 160 0 0,1 0-197 0 0,2 0 193 0 0,0 2-252 0 0,2 2 172 0 0,1 0-269 0 0,1 0 196 0 0,0 2-266 0 0,2 0 247 0 0,-1 2-124 0 0,2 1 89 0 0,0 3-45 0 0,1 1-89 0 0,-1 2 214 0 0,1 3-218 0 0,-2 2 237 0 0,-1 3-284 0 0,-1 2 315 0 0,-2 2-195 0 0,-3 3 210 0 0,-1 2-173 0 0,-3 2 190 0 0,-3 1-158 0 0,-2 1 175 0 0,-4 1-177 0 0,-2 1 203 0 0,-1 1-163 0 0,-4 0 163 0 0,-2 1-196 0 0,-1-2 235 0 0,-2 0-211 0 0,-1-2 65 0 0,0-1 125 0 0,-1-2-163 0 0,-1-3 204 0 0,1-1-185 0 0,0-1 230 0 0,0-3-213 0 0,1-1 249 0 0,1-2-255 0 0,0-2 246 0 0,1-1-293 0 0,1-1 315 0 0,0-2-307 0 0,2-1 280 0 0,-1-1-280 0 0,2-2 251 0 0,-1 1-244 0 0,1-1 235 0 0,0 0-285 0 0,1-1 290 0 0,1 0-304 0 0,-1-1 208 0 0,1 0-196 0 0,1 0 251 0 0,1-1-266 0 0,1 0 217 0 0,1 0-224 0 0,-2 0 228 0 0,0-1-260 0 0,0 1 282 0 0,2-2-295 0 0,1 1 266 0 0,3-1-234 0 0,0 0 204 0 0,4 0-195 0 0,0 0 183 0 0,4 0-204 0 0,2 0 219 0 0,1 0-272 0 0,2 0 258 0 0,2 1-210 0 0,0 0 184 0 0,2 1-184 0 0,-1 0 64 0 0,3 1 7 0 0,-1 1-21 0 0,2 1-25 0 0,0 1 87 0 0,-1 1-22 0 0,0 2 4 0 0,-1 1 31 0 0,-1 0-18 0 0,-3 2 15 0 0,-1 2 6 0 0,-1 1 120 0 0,-3 1-122 0 0,-2 1 122 0 0,-2 1-105 0 0,-3 1 120 0 0,-1 1-101 0 0,-3 1 246 0 0,-2 1-1 0 0,-2 0 2 0 0,-3 1 49 0 0,-1-1 8 0 0,-3 1 4 0 0,-2-1 10 0 0,-2 1 4 0 0,-2-1 4 0 0,-2-2-10 0 0,0 0 27 0 0,0-3-27 0 0,-2-1 46 0 0,1-2-70 0 0,-1-1 4 0 0,0-2-55 0 0,0-2-48 0 0,0-2 0 0 0,1-2-38 0 0,0-1-25 0 0,0-2-5 0 0,1-2-193 0 0,0-1-269 0 0,1-2 61 0 0,0-2-400 0 0,1-2 91 0 0,1-3-290 0 0,2-1-157 0 0,1-1-227 0 0,1-2-271 0 0,2 1-269 0 0,2-1-784 0 0,2 1-2735 0 0,1 1-3324 0 0,2 2 7840 0 0</inkml:trace>
</inkml:ink>
</file>

<file path=ppt/ink/ink5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9:23.26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47946.375"/>
      <inkml:brushProperty name="anchorY" value="-165849.1875"/>
      <inkml:brushProperty name="scaleFactor" value="0.5"/>
    </inkml:brush>
  </inkml:definitions>
  <inkml:trace contextRef="#ctx0" brushRef="#br0">29 333 2684 0 0,'0'0'0'0'0,"1"-2"1936"0"0,-1-4-237 0 0,2-3-125 0 0,0-2-193 0 0,0-2-330 0 0,0-1 50 0 0,1-2-191 0 0,-1 0 137 0 0,0-1-63 0 0,0-1 93 0 0,1 1-93 0 0,-1-1-101 0 0,0 1-112 0 0,1 0-119 0 0,-1 0-190 0 0,0 2 16 0 0,0 0 113 0 0,0 1-266 0 0,0 2 130 0 0,0 1-265 0 0,-1 3 139 0 0,0-1-242 0 0,0 2 129 0 0,0-1-218 0 0,-1 2 124 0 0,1 0-192 0 0,0 1 144 0 0,-1 1-168 0 0,0 2 61 0 0,0 0 26 0 0,0 1 53 0 0,0 3-2 0 0,-1 2 54 0 0,-1 4-4 0 0,-1 4 0 0 0,0 4-2 0 0,-2 6 197 0 0,0 4-253 0 0,-2 4 275 0 0,0 4-297 0 0,-1 4 276 0 0,0 2-234 0 0,1 2 232 0 0,1 1-268 0 0,1-1 259 0 0,1 0-249 0 0,1-1 219 0 0,2-1-94 0 0,2 0 11 0 0,1-2-177 0 0,2-1 202 0 0,2-1-223 0 0,2-2 183 0 0,2-2-182 0 0,2-2 179 0 0,2-2-203 0 0,1-2 186 0 0,0-3-201 0 0,2-2 184 0 0,0-4-238 0 0,1-2 220 0 0,-1-3-205 0 0,1-4 182 0 0,-4-3-199 0 0,3-2 189 0 0,-1-3-95 0 0,1-4-31 0 0,1-3-161 0 0,-1-4 232 0 0,1-4-262 0 0,0-4 276 0 0,0-3-208 0 0,-1-3 228 0 0,-1-2-243 0 0,-2-1 415 0 0,-1 0-146 0 0,-1 1 41 0 0,-1 1-36 0 0,-1 3 8 0 0,-3 2-93 0 0,0 3 57 0 0,-1 1-78 0 0,-1 2-21 0 0,-1 3 18 0 0,-1 2-19 0 0,0 2 14 0 0,0 2 163 0 0,-1 3-195 0 0,0 2 230 0 0,1 3-227 0 0,0 3 227 0 0,1 3-217 0 0,1 4 187 0 0,0 2-197 0 0,2 3 198 0 0,2 2-190 0 0,1 2 206 0 0,1 2-85 0 0,2 1 10 0 0,2 0-134 0 0,1 1 46 0 0,1-1 5 0 0,1-1 162 0 0,1-1-207 0 0,0-2 266 0 0,0-2-261 0 0,0-2 253 0 0,-1-3-169 0 0,0-2 182 0 0,0-3-97 0 0,-1-3 45 0 0,1-4 51 0 0,-1-2-81 0 0,1-5 23 0 0,-1-3-9 0 0,1-4-107 0 0,-1-4 114 0 0,-2-5-165 0 0,1-4 118 0 0,-3-5-131 0 0,-2-5 120 0 0,-1-4-158 0 0,-3-5 210 0 0,-2-3 5 0 0,-3-1 201 0 0,-2-1 9 0 0,-4 1 44 0 0,-2 1-136 0 0,-2 3 44 0 0,-2 3-184 0 0,-1 3 71 0 0,-2 5-170 0 0,-1 5 80 0 0,0 2-138 0 0,-1 4-94 0 0,0 4-324 0 0,-1 2-148 0 0,1 4-353 0 0,0 3-63 0 0,2 4-527 0 0,-1 3-648 0 0,-1 5-631 0 0,1 3-3873 0 0,0 5-4569 0 0,3-1 11091 0 0</inkml:trace>
</inkml:ink>
</file>

<file path=ppt/ink/ink5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9:56.20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61659.57813"/>
      <inkml:brushProperty name="anchorY" value="-177437.4375"/>
      <inkml:brushProperty name="scaleFactor" value="0.5"/>
    </inkml:brush>
  </inkml:definitions>
  <inkml:trace contextRef="#ctx0" brushRef="#br0">1 182 1280 0 0,'0'-2'2876'0'0,"1"-3"-811"0"0,1-2-217 0 0,0-2-268 0 0,1 0-381 0 0,0-1-103 0 0,0 0-198 0 0,0 0 179 0 0,1 0-38 0 0,-1 1 40 0 0,0-1-236 0 0,0 1-51 0 0,0-1-218 0 0,-1 3 60 0 0,1-1-88 0 0,-1 1-169 0 0,0 0-108 0 0,0 1 8 0 0,1 0-137 0 0,-2 1 24 0 0,1-1-90 0 0,0 2 54 0 0,-1 0-114 0 0,0 2 78 0 0,-1-1-92 0 0,1 0 165 0 0,0 1 35 0 0,-1 0 33 0 0,1 3-3 0 0,1 1 40 0 0,-1 3 50 0 0,0 3 29 0 0,0 2 20 0 0,0 4-28 0 0,0 2 30 0 0,-2 2-94 0 0,1 2 111 0 0,0 4-199 0 0,-1 1 26 0 0,1 3-5 0 0,-1 1-40 0 0,0 3-46 0 0,0 1 8 0 0,-1 2-3 0 0,1-1-20 0 0,-2 2-41 0 0,2-2 34 0 0,-1 0-46 0 0,0-1 12 0 0,0-2-13 0 0,1-1-16 0 0,-1-2-11 0 0,1-2 7 0 0,0-2 6 0 0,1-2-35 0 0,-1-2 34 0 0,1-1-21 0 0,0-2-12 0 0,0-3-62 0 0,0 0-35 0 0,0-2-79 0 0,0-1-146 0 0,0-3-54 0 0,0 1-115 0 0,0-2-101 0 0,0 0-285 0 0,0-2-384 0 0,0-1-319 0 0,0-2-271 0 0,1-23-16054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4:13.6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60 11 1872 0 0,'-4'0'1908'0'0,"-51"-11"7145"0"0,84 14-7799 0 0,967 52 1535 0 0,-752-48-2583 0 0,1682 27 503 0 0,-292-8-201 0 0,1861 136-763 0 0,-2361-122 996 0 0,-1038-44 872 0 0,-47 1-3395 0 0</inkml:trace>
</inkml:ink>
</file>

<file path=ppt/ink/ink5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9:57.16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62716.32813"/>
      <inkml:brushProperty name="anchorY" value="-179031.73438"/>
      <inkml:brushProperty name="scaleFactor" value="0.5"/>
    </inkml:brush>
  </inkml:definitions>
  <inkml:trace contextRef="#ctx0" brushRef="#br0">229 196 92 0 0,'0'0'2598'0'0,"-2"0"-1527"0"0,-1-1-19 0 0,1 0-95 0 0,-2 0-34 0 0,1-1-154 0 0,0 1 19 0 0,-1-2-223 0 0,0 1 43 0 0,2-1-138 0 0,-2 0-12 0 0,0 1 47 0 0,2 0-193 0 0,-1-2 230 0 0,1 2-94 0 0,0-2 73 0 0,0 1-52 0 0,1 0 49 0 0,-1 0-85 0 0,0-1 63 0 0,1 2-143 0 0,-1-3 124 0 0,0 1-153 0 0,0-1 189 0 0,1 0-137 0 0,-1 0 146 0 0,1 1-180 0 0,0-2 105 0 0,-1 1-132 0 0,1 1 105 0 0,0-2-156 0 0,0 2 92 0 0,1 0-133 0 0,0-1 54 0 0,-1 0-103 0 0,1 1 68 0 0,0-1-122 0 0,-1 1 67 0 0,1 0-131 0 0,1 0 54 0 0,-1 1-114 0 0,2-2 52 0 0,-1 2-66 0 0,2-2 73 0 0,0 1-102 0 0,2-1 72 0 0,-1 1-98 0 0,1 0 117 0 0,0 0-98 0 0,2 0 73 0 0,-1 1-128 0 0,3 0 87 0 0,-2 0-113 0 0,4 1 92 0 0,-3 0-95 0 0,4 0 125 0 0,-2 1-121 0 0,2 0 141 0 0,-2 0-131 0 0,3 0 134 0 0,-3 0-151 0 0,2 1 147 0 0,-2 0-110 0 0,2 0 118 0 0,-2 1-137 0 0,1 1 140 0 0,-1-1-127 0 0,1 1 136 0 0,0 1-162 0 0,0 1 176 0 0,0 1-171 0 0,-1 0 154 0 0,0 1-143 0 0,-1 1 135 0 0,-1 1-152 0 0,-1 1 138 0 0,0 1-117 0 0,-1 1 137 0 0,-2 0-119 0 0,0 1 122 0 0,-2 1-130 0 0,-2 0 152 0 0,-1 1-60 0 0,-1 0 38 0 0,-1 1-2 0 0,-2 0-8 0 0,-2 0-6 0 0,-2 1 20 0 0,-2 0-25 0 0,-1 1 17 0 0,-1-1-15 0 0,-1 0 14 0 0,-1-1-107 0 0,-1 0 119 0 0,0 0-105 0 0,-1-2 134 0 0,1 0-113 0 0,-2-1 138 0 0,1-1-123 0 0,1-1 159 0 0,0-1-88 0 0,2-1 164 0 0,0-1-86 0 0,1 0 54 0 0,3-2-31 0 0,0 0 4 0 0,2-2-1 0 0,-1 1 4 0 0,3 0-35 0 0,-2-1 20 0 0,3 0 26 0 0,-1 0-42 0 0,2 0 24 0 0,0-1-35 0 0,0 0 23 0 0,1 0 1 0 0,0-1-19 0 0,1 0 40 0 0,0 0-46 0 0,2-1-22 0 0,-1 0 12 0 0,2 0-60 0 0,-1 0-3 0 0,0 0-15 0 0,3-2-24 0 0,0 1 25 0 0,4-2-24 0 0,-1 1-16 0 0,3 0-66 0 0,2-1 17 0 0,2 0-43 0 0,1 0-9 0 0,1 0 6 0 0,0 0 18 0 0,2 2-24 0 0,-4-1-24 0 0,4 2 49 0 0,1 0 2 0 0,0 1 14 0 0,1 1-29 0 0,-1 1 24 0 0,0 1-27 0 0,0 1-11 0 0,-2 1 40 0 0,0 1 15 0 0,-1 1 6 0 0,-2 2-82 0 0,-2 1 146 0 0,-1 1-121 0 0,-1 2 123 0 0,-3 1-91 0 0,-1 1 144 0 0,-2 1-143 0 0,-2 0 167 0 0,-2 2-157 0 0,-2 0 165 0 0,-1 1-118 0 0,-1-1 152 0 0,-2 1-126 0 0,-1-1 166 0 0,-2-1-128 0 0,-2 0 154 0 0,-1-2-110 0 0,-1-1 124 0 0,-2-1-127 0 0,-1-2 108 0 0,-1-1-122 0 0,-1-3 115 0 0,-1 0-161 0 0,-1-3 136 0 0,0-1-119 0 0,0-3 86 0 0,-1-1-76 0 0,0-2 77 0 0,-1-1-135 0 0,1-2 101 0 0,0-1-197 0 0,1-1 46 0 0,1-1-198 0 0,1-1 7 0 0,2-1-265 0 0,1-1-98 0 0,2 0-343 0 0,2-1-174 0 0,2 1-180 0 0,2-1-711 0 0,2 0-72 0 0,3-1-1712 0 0,3 0-1745 0 0,1 3 3988 0 0</inkml:trace>
</inkml:ink>
</file>

<file path=ppt/ink/ink5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9:57.86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61472.53125"/>
      <inkml:brushProperty name="anchorY" value="-178485.125"/>
      <inkml:brushProperty name="scaleFactor" value="0.5"/>
    </inkml:brush>
  </inkml:definitions>
  <inkml:trace contextRef="#ctx0" brushRef="#br0">191 55 2412 0 0,'0'0'3614'0'0,"0"-3"-1949"0"0,1 1-96 0 0,0-1-25 0 0,0-1-102 0 0,-1 0 39 0 0,0 1-271 0 0,1-1-33 0 0,-1 0-169 0 0,1 1-76 0 0,-1 1-179 0 0,0-1-32 0 0,0 0-133 0 0,-1 0-86 0 0,1 2 23 0 0,0-1-209 0 0,-1 0-15 0 0,1 0-63 0 0,-1 0-106 0 0,1 1 33 0 0,0 0-107 0 0,-3 0 22 0 0,0 0-53 0 0,-2 1-8 0 0,-1 3 23 0 0,-2 2-28 0 0,-2 3-5 0 0,-2 3 20 0 0,-1 3 11 0 0,-1 3 151 0 0,-1 3-214 0 0,-1 1 231 0 0,1 3-328 0 0,0 1 349 0 0,2 1-282 0 0,1 1 95 0 0,2 1 15 0 0,1 0-48 0 0,3-1-12 0 0,1-1 50 0 0,3 0-13 0 0,1-1 19 0 0,2-1-8 0 0,2-1-1 0 0,1-2 1 0 0,1-1-38 0 0,3-2 43 0 0,0-3-6 0 0,1-1 3 0 0,1-3-27 0 0,-1-3-20 0 0,1-2-24 0 0,-1-2-38 0 0,3-2-57 0 0,0-3 31 0 0,0-2-15 0 0,0-4-58 0 0,1-2-1 0 0,0-2 25 0 0,0-3-25 0 0,0-1 97 0 0,-2-1-9 0 0,0-1 49 0 0,0 0 19 0 0,-1 1 35 0 0,-2 1-25 0 0,0 2-3 0 0,-1 0-36 0 0,-1 1-39 0 0,-1 2 28 0 0,-2 3-4 0 0,1 0 1 0 0,0 2 29 0 0,-2 2 123 0 0,2 1-165 0 0,1 4 71 0 0,1 1-28 0 0,1 3 9 0 0,1 1-17 0 0,0 3 28 0 0,2 1-17 0 0,0 1 10 0 0,1 2 30 0 0,1 0-4 0 0,1 1 17 0 0,2-1-3 0 0,0-1 7 0 0,1 0-11 0 0,1-1 22 0 0,1-3 40 0 0,-1-1-6 0 0,-3-3-28 0 0,2-2 34 0 0,1-3-30 0 0,-1-2 18 0 0,1-3-24 0 0,-2-3-12 0 0,0-3 176 0 0,0-3-277 0 0,-3-2 262 0 0,0-3-278 0 0,-2-2 90 0 0,-2-4-49 0 0,0-2 2 0 0,-3-1 32 0 0,-2 0 124 0 0,-1-1-61 0 0,-2 1 139 0 0,-1 0-209 0 0,-2 2 146 0 0,-1 1-175 0 0,-2 2 128 0 0,-1 2-191 0 0,-1 1 162 0 0,-1 3-188 0 0,0 2-175 0 0,-1 1-200 0 0,0 3-355 0 0,1 3-236 0 0,-1 2-494 0 0,2 2-220 0 0,-2 3-813 0 0,2 1-2349 0 0,-2 3-3079 0 0,2 0 7079 0 0</inkml:trace>
</inkml:ink>
</file>

<file path=ppt/ink/ink5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9:58.21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62811.0625"/>
      <inkml:brushProperty name="anchorY" value="-179458.92188"/>
      <inkml:brushProperty name="scaleFactor" value="0.5"/>
    </inkml:brush>
  </inkml:definitions>
  <inkml:trace contextRef="#ctx0" brushRef="#br0">433 175 3656 0 0,'-1'-3'3269'0'0,"0"-2"-416"0"0,0-2-517 0 0,0-3-367 0 0,0-1-366 0 0,-1-1-115 0 0,1 0-68 0 0,0 0-200 0 0,1-1 71 0 0,0 1-468 0 0,1 0 85 0 0,0 1-414 0 0,1 0 84 0 0,0 1-337 0 0,2 1 150 0 0,-2 2-308 0 0,3 1 174 0 0,-1 1-282 0 0,3 1 212 0 0,-1 1-243 0 0,3 4 199 0 0,2 3-206 0 0,1 4 209 0 0,3 3-232 0 0,1 5 61 0 0,2 4 11 0 0,2 5-15 0 0,0 4 1 0 0,2 2 117 0 0,-1 5-169 0 0,-1 2 46 0 0,-2 2-17 0 0,-2 3-1 0 0,-4 1 14 0 0,-3 2-13 0 0,-4 1 37 0 0,-4 2-11 0 0,-5 2 24 0 0,-3 1-1 0 0,-4 1 6 0 0,-3 0-5 0 0,-3-1 39 0 0,-3-2 35 0 0,-2-2-96 0 0,-2-3 87 0 0,-2-3-46 0 0,-1-3 8 0 0,-1-4-20 0 0,-1-4-33 0 0,-2-2 78 0 0,-1-4-104 0 0,0-2-173 0 0,-1-4-205 0 0,-1-3-232 0 0,-2-2-247 0 0,0-3-368 0 0,-2-2-264 0 0,-1-2-400 0 0,-1-3-927 0 0,-2-2-2119 0 0,-2-3-3244 0 0,8-1 7303 0 0</inkml:trace>
</inkml:ink>
</file>

<file path=ppt/ink/ink5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9:58.79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61363.28125"/>
      <inkml:brushProperty name="anchorY" value="-179462.92188"/>
      <inkml:brushProperty name="scaleFactor" value="0.5"/>
    </inkml:brush>
  </inkml:definitions>
  <inkml:trace contextRef="#ctx0" brushRef="#br0">543 42 1052 0 0,'0'0'1696'0'0,"2"-1"-588"0"0,0-1 224 0 0,2-1-258 0 0,-1 0 29 0 0,2-1-90 0 0,-2 0-1 0 0,2 0-103 0 0,-2 1-54 0 0,0 0-76 0 0,0 0-90 0 0,0 1-38 0 0,-1 0-50 0 0,1-1 1585 0 0,-2 2-1727 0 0,0 0 7 0 0,-1-1 9 0 0,1 1-52 0 0,-3 1 20 0 0,-1 1-45 0 0,-3 2-26 0 0,-3 3-22 0 0,-2 2 58 0 0,-3 2-71 0 0,-3 3-1 0 0,-4 4-62 0 0,-5 3 24 0 0,-3 4-48 0 0,-4 6 16 0 0,-4 4-12 0 0,-2 4-20 0 0,-2 4 0 0 0,1 3 214 0 0,1 3-236 0 0,2 3 235 0 0,2 1-209 0 0,4 2 6 0 0,2 2 15 0 0,4 1 0 0 0,4 2-5 0 0,4 1-16 0 0,4-1-28 0 0,5-1-31 0 0,5 0-31 0 0,5 1 10 0 0,4-1-53 0 0,7 0-1 0 0,4-1-16 0 0,5-2 82 0 0,6-1-142 0 0,3-3 110 0 0,6-2-204 0 0,3-3-49 0 0,3-4-395 0 0,3-4 20 0 0,2-4-492 0 0,0-5-427 0 0,0-5-366 0 0,-2-4-569 0 0,-2-5-658 0 0,-2-5-2164 0 0,-4-5-3398 0 0,-9-2 7710 0 0</inkml:trace>
</inkml:ink>
</file>

<file path=ppt/ink/ink5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9:59.90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62465.45313"/>
      <inkml:brushProperty name="anchorY" value="-182046.67188"/>
      <inkml:brushProperty name="scaleFactor" value="0.5"/>
    </inkml:brush>
  </inkml:definitions>
  <inkml:trace contextRef="#ctx0" brushRef="#br0">283 47 188 0 0,'0'0'1728'0'0,"1"-1"-546"0"0,0-1-49 0 0,1-2-90 0 0,0 1-83 0 0,0-1-22 0 0,1 0-43 0 0,-1 1-45 0 0,0 0-153 0 0,0 0-65 0 0,0 1-21 0 0,-1 1-16 0 0,1-2-21 0 0,-1 1 33 0 0,0 0 22 0 0,0-1 2027 0 0,-1 1-2144 0 0,-1 0-176 0 0,1 1-22 0 0,-3 0 9 0 0,0 1 48 0 0,-4 2-104 0 0,-3 2 104 0 0,-1 2-183 0 0,-2 1 138 0 0,-2 4-112 0 0,-2 3 92 0 0,-1 2-78 0 0,-3 4 113 0 0,0 4-81 0 0,-2 4 83 0 0,0 3-18 0 0,1 3 39 0 0,1 3-70 0 0,2 2 14 0 0,2 2 175 0 0,2 2-286 0 0,3 2 195 0 0,4 1-259 0 0,3 1 216 0 0,3 0-275 0 0,3 1 201 0 0,5 0-284 0 0,2 1 104 0 0,5-1-90 0 0,3-1-19 0 0,3 0-174 0 0,1-4-104 0 0,4-2-207 0 0,0-4-195 0 0,3-3-351 0 0,1-4-274 0 0,0-4-217 0 0,0-4-670 0 0,1-4-212 0 0,0-4-2126 0 0,-1-5-2659 0 0,-6-4 6032 0 0</inkml:trace>
</inkml:ink>
</file>

<file path=ppt/ink/ink5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30:00.58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63549.82813"/>
      <inkml:brushProperty name="anchorY" value="-184124.10938"/>
      <inkml:brushProperty name="scaleFactor" value="0.5"/>
    </inkml:brush>
  </inkml:definitions>
  <inkml:trace contextRef="#ctx0" brushRef="#br0">460 98 1480 0 0,'-1'-2'2160'0'0,"0"-1"-522"0"0,0-3-285 0 0,-1 1-115 0 0,1-1-94 0 0,-1 0-33 0 0,1 0-35 0 0,-1 1-93 0 0,1-1-84 0 0,-1 1-100 0 0,1 0-57 0 0,-1 1-66 0 0,1 0-60 0 0,-1 0 85 0 0,1 1-176 0 0,-1-2 75 0 0,1 1-195 0 0,0 1 83 0 0,0 1-168 0 0,-1-1 25 0 0,1 1-94 0 0,0 0 39 0 0,1 0-124 0 0,-1 1 67 0 0,-1 0-129 0 0,0-1 96 0 0,0 1-52 0 0,-2 1 6 0 0,0 0-52 0 0,-3 2 83 0 0,0-1-46 0 0,-3 2 35 0 0,-3 0 0 0 0,-2 3-13 0 0,-2 0 24 0 0,-4 3-50 0 0,-1 2 10 0 0,-3 2-32 0 0,-1 1 44 0 0,-1 3-70 0 0,-1 0-12 0 0,0 3 21 0 0,1 2-20 0 0,1 1-23 0 0,1 2 49 0 0,4 1-25 0 0,1 0-6 0 0,4 2 157 0 0,3 1-214 0 0,3-1 210 0 0,3 1-316 0 0,4 0 223 0 0,3-1-326 0 0,3 1 44 0 0,3 0-50 0 0,3 0-64 0 0,4-1-37 0 0,2-2-56 0 0,1-1-45 0 0,2-2-26 0 0,1-3 11 0 0,1-2-77 0 0,0-4 133 0 0,0-2-150 0 0,0-4 239 0 0,-1-2-103 0 0,-1-2 195 0 0,-1-3-68 0 0,-2-2 154 0 0,-1-3-16 0 0,-1-1 152 0 0,-2-2 28 0 0,-2-1 34 0 0,-2-1-18 0 0,-2 0 52 0 0,-2-2 92 0 0,-3 1-6 0 0,-2-1 85 0 0,-1-1 84 0 0,-1 1-27 0 0,-2 0-31 0 0,-1-1-24 0 0,-1 1-20 0 0,1 0-4 0 0,-1 1-48 0 0,1 0-29 0 0,0 0-14 0 0,0 1-42 0 0,1 3-10 0 0,1-2-42 0 0,1 3-38 0 0,0-3-95 0 0,0 2-98 0 0,2-2-84 0 0,0 2-1 0 0,3-1-90 0 0,2-1 85 0 0,2 0-127 0 0,3 0 84 0 0,2 1-168 0 0,1-1 187 0 0,2 1-88 0 0,1 1 182 0 0,1 0-100 0 0,0 2 145 0 0,-1-1-85 0 0,1 2 178 0 0,-4 0-166 0 0,2 1 204 0 0,-3 0-134 0 0,2 1 234 0 0,-3 1-107 0 0,2 1 179 0 0,-3 1-177 0 0,1 1 104 0 0,0 2-97 0 0,-1 1 231 0 0,-1 1-96 0 0,-1 2-19 0 0,-1 1 7 0 0,0 1-34 0 0,-1 1-100 0 0,0 0 115 0 0,0 2-69 0 0,-1-1-21 0 0,0 1-127 0 0,0-1-61 0 0,1 1-152 0 0,-1-1-131 0 0,2-1-139 0 0,-1 0-247 0 0,0-1-133 0 0,0-3-242 0 0,2 1-411 0 0,-1-3-139 0 0,2 0-2552 0 0,4 0-3405 0 0</inkml:trace>
</inkml:ink>
</file>

<file path=ppt/ink/ink5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30:00.92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64644.59375"/>
      <inkml:brushProperty name="anchorY" value="-185643.85938"/>
      <inkml:brushProperty name="scaleFactor" value="0.5"/>
    </inkml:brush>
  </inkml:definitions>
  <inkml:trace contextRef="#ctx0" brushRef="#br0">72 107 136 0 0,'-1'-2'3816'0'0,"-3"-1"-1096"0"0,0-3-294 0 0,-2 0-370 0 0,-1-2-392 0 0,1 0 35 0 0,-1 0-13 0 0,0-1-1 0 0,0 0-195 0 0,2 3-208 0 0,0-2-251 0 0,1 2-204 0 0,1 0-218 0 0,0 1-139 0 0,1 1-115 0 0,2-1-77 0 0,0 2-129 0 0,0 0-67 0 0,4 2-203 0 0,2 3-32 0 0,2 2-138 0 0,2 4 6 0 0,4 3-68 0 0,1 4-20 0 0,4 6-17 0 0,1 3 43 0 0,3 6-38 0 0,1 6 138 0 0,0 4-90 0 0,2 3 200 0 0,-2 4-111 0 0,-1 2 180 0 0,-3 1-34 0 0,-3 0 49 0 0,-3-1 6 0 0,-3-1 15 0 0,-4-2 21 0 0,-3-1 1 0 0,-3 0 38 0 0,-3 0 5 0 0,-3-2 15 0 0,-3 1 54 0 0,-2-2-33 0 0,-2-2-19 0 0,-1-2 68 0 0,-1-3-135 0 0,0-3 153 0 0,-2-3-81 0 0,1-3 40 0 0,-1-3-79 0 0,1-2 3 0 0,0-4-69 0 0,0-3-218 0 0,0-2-396 0 0,1-3-580 0 0,0-2-389 0 0,3-3-1046 0 0,-3-2-2169 0 0,0-2-3104 0 0,3-1 6962 0 0</inkml:trace>
</inkml:ink>
</file>

<file path=ppt/ink/ink5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7:22.9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23 1104 0 0,'-7'-22'6235'0'0,"7"39"-3633"0"0,21 143 678 0 0,-11-62-2392 0 0,60 378 2135 0 0,21 178 16 0 0,-77-518-2540 0 0,101 1187 3021 0 0,-26-224-1637 0 0,13-369-244 0 0,-4 95 582 0 0,-92-775-2360 0 0,1 20-603 0 0,-8-26-9856 0 0</inkml:trace>
</inkml:ink>
</file>

<file path=ppt/ink/ink5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7:24.0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1 772 0 0,'-16'38'8369'0'0,"12"-16"-5054"0"0,-1 0-1 0 0,-14 36 1 0 0,18-57-3067 0 0,13 23 1040 0 0,-8-22-1161 0 0,0 1 0 0 0,0 0 0 0 0,0-1 0 0 0,0 0 0 0 0,1 0 0 0 0,-1 0 0 0 0,1 0 0 0 0,-1-1 0 0 0,8 2 0 0 0,48 5 363 0 0,-40-6-331 0 0,478 16 1138 0 0,-335-17-1061 0 0,3441 108 4098 0 0,-369 122-1910 0 0,-1780-119-2279 0 0,-888-71-117 0 0,-294-20-47 0 0,1158 67 102 0 0,-1373-85-186 0 0,54 1 316 0 0,-99-5-474 0 0,1 0 0 0 0,-1 0-1 0 0,0-2 1 0 0,0 0 0 0 0,0 0 0 0 0,13-6-1 0 0,-24 9 52 0 0,-1-1 0 0 0,1 0-1 0 0,-1 1 1 0 0,1-1 0 0 0,-1 0-1 0 0,1 0 1 0 0,-1 0-1 0 0,0 0 1 0 0,0 0 0 0 0,1 0-1 0 0,-1 0 1 0 0,0-1 0 0 0,0 1-1 0 0,0 0 1 0 0,0-1 0 0 0,0 1-1 0 0,-1-1 1 0 0,1 1 0 0 0,0-1-1 0 0,-1 1 1 0 0,1-1-1 0 0,0-2 1 0 0,-1 2-472 0 0,0 0 0 0 0,0 0 0 0 0,0 0 0 0 0,-1 0 0 0 0,1 0 0 0 0,0 0 0 0 0,-1 0 0 0 0,0 0 0 0 0,1 0 0 0 0,-1 0 0 0 0,0 0 0 0 0,0 0 0 0 0,0 0 0 0 0,0 0 0 0 0,0 1 0 0 0,-1-1-1 0 0,1 0 1 0 0,-2-1 0 0 0</inkml:trace>
</inkml:ink>
</file>

<file path=ppt/ink/ink5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7:25.8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2998 80 0 0,'0'0'1520'0'0,"9"40"7301"0"0,12 7-3947 0 0,-20-45-4562 0 0,6 4 747 0 0,-6-5-946 0 0,-1 0 0 0 0,0-1 0 0 0,1 1 1 0 0,-1 0-1 0 0,1 0 0 0 0,0-1 0 0 0,-1 1 1 0 0,1 0-1 0 0,-1-1 0 0 0,1 1 0 0 0,0-1 1 0 0,-1 1-1 0 0,1-1 0 0 0,0 1 0 0 0,0-1 1 0 0,-1 0-1 0 0,1 1 0 0 0,0-1 0 0 0,0 0 1 0 0,0 1-1 0 0,0-1 0 0 0,-1 0 0 0 0,1 0 0 0 0,0 0 1 0 0,0 0-1 0 0,1 0 0 0 0,4-3 158 0 0,-1-1 0 0 0,0 0-1 0 0,0 0 1 0 0,0 0 0 0 0,-1 0 0 0 0,0-1-1 0 0,0 1 1 0 0,7-11 0 0 0,-3 4-53 0 0,-1-1 0 0 0,0 0 1 0 0,6-16-1 0 0,36-90 660 0 0,36-95-37 0 0,-22 16-312 0 0,100-263 1274 0 0,18 16-1106 0 0,-10 73-129 0 0,-97 212-634 0 0,-35 70 104 0 0,67-109 0 0 0,-79 155 19 0 0,-2 1-3 0 0,53-65 1 0 0,-40 59-22 0 0,22-23 27 0 0,-19 29-63 0 0,-15 13-72 0 0,2 2 0 0 0,55-44-1 0 0,-63 58 41 0 0,102-65-97 0 0,-87 60-162 0 0,1 2 1 0 0,1 1-1 0 0,72-20 0 0 0,118-10-378 0 0,-222 44 670 0 0,246-34-2381 0 0,-215 31 753 0 0,-16 1-1394 0 0,3 1-6326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4:22.3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8 808 0 0,'-4'-8'8348'0'0,"3"9"-8347"0"0,1 0 0 0 0,-1-1 0 0 0,0 1-1 0 0,0 0 1 0 0,1 0 0 0 0,-1 0 0 0 0,1 0 0 0 0,-1 0-1 0 0,1 0 1 0 0,-1 0 0 0 0,1 0 0 0 0,-1 0 0 0 0,1 0-1 0 0,0 0 1 0 0,-1 0 0 0 0,1 1 0 0 0</inkml:trace>
</inkml:ink>
</file>

<file path=ppt/ink/ink5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7:28.6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36 136 0 0,'0'0'2090'0'0,"3"0"-1303"0"0,13 0 2277 0 0,28-18 3789 0 0,-13 5-5054 0 0,-28 12-1627 0 0,16-2 249 0 0,999 13 1993 0 0,-271 3-1798 0 0,-422-13-303 0 0,845-7 334 0 0,-449 5-129 0 0,253-5 99 0 0,-897 7-536 0 0,942 14 522 0 0,-901-8-558 0 0,91 2 225 0 0,-153-7 190 0 0,0 2 0 0 0,102 19 1 0 0,-101-10-28 0 0,0 3 0 0 0,64 25 0 0 0,-77-22-30 0 0,-1 3 0 0 0,0 2 0 0 0,-2 1 0 0 0,0 3 0 0 0,49 41 0 0 0,167 176 1226 0 0,-205-186-1382 0 0,-3 3 0 0 0,64 102-1 0 0,-28-9-3 0 0,71 182-1 0 0,-137-292-233 0 0,21 50 294 0 0,-5 3 0 0 0,-3 1 0 0 0,22 127 0 0 0,-23-90 454 0 0,76 214-1 0 0,-41-151-121 0 0,-12-51-635 0 0,-50-133 0 0 0,-1-2 0 0 0,0 0 0 0 0,-1-1 0 0 0,2-2 0 0 0,0 1 0 0 0,0 0 0 0 0,-1-2-86 0 0,-2-7-463 0 0,14-21-7073 0 0</inkml:trace>
</inkml:ink>
</file>

<file path=ppt/ink/ink5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7:31.3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3 720 0 0,'13'-2'9708'0'0</inkml:trace>
</inkml:ink>
</file>

<file path=ppt/ink/ink5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7:52.42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9522.30469"/>
      <inkml:brushProperty name="anchorY" value="-122182.72656"/>
      <inkml:brushProperty name="scaleFactor" value="0.5"/>
    </inkml:brush>
  </inkml:definitions>
  <inkml:trace contextRef="#ctx0" brushRef="#br0">8 106 80 0 0,'0'0'3632'0'0,"-4"11"5773"0"0,3-10-8321 0 0,0 1-140 0 0,-1 3 3363 0 0,5-4-3729 0 0,0-1-62 0 0,-1 0 65 0 0,6 0-301 0 0,0 0 180 0 0,5-1-312 0 0,3 0 209 0 0,4 0-314 0 0,3-1 237 0 0,5 0-301 0 0,5-2 244 0 0,4 1-325 0 0,5-2 93 0 0,4 0-35 0 0,4-1-56 0 0,5 0-17 0 0,2-1-17 0 0,2 1-46 0 0,-1-1 34 0 0,1 1 1 0 0,-2-1-15 0 0,-1 1 71 0 0,-3 1-11 0 0,-3 1 21 0 0,-4 0 20 0 0,-3 0 1 0 0,-3 0 20 0 0,-5 1-19 0 0,-4 0 58 0 0,-3-1-16 0 0,-4 2 40 0 0,-2 0-5 0 0,-3 0-11 0 0,-5 1 14 0 0,1-1-37 0 0,-5 1-3 0 0,2 0-34 0 0,-3 0-71 0 0,1-1-67 0 0,-2 1-267 0 0,-2 0-77 0 0,3 0-437 0 0,-3 0-161 0 0,0 1-300 0 0,-2-1-597 0 0,1 1-359 0 0</inkml:trace>
</inkml:ink>
</file>

<file path=ppt/ink/ink5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7:53.07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01777.83594"/>
      <inkml:brushProperty name="anchorY" value="-123092.47656"/>
      <inkml:brushProperty name="scaleFactor" value="0.5"/>
    </inkml:brush>
  </inkml:definitions>
  <inkml:trace contextRef="#ctx0" brushRef="#br0">371 52 908 0 0,'0'0'2292'0'0,"1"-2"-606"0"0,0-1-313 0 0,0-1-255 0 0,0-1-104 0 0,1 0-129 0 0,-1 0 11 0 0,0 1-57 0 0,0-1-17 0 0,0 2-194 0 0,0 0-60 0 0,0 1-192 0 0,0-1-6 0 0,0 1-132 0 0,-1 0 26 0 0,1 1-109 0 0,-1 0 96 0 0,1 0 123 0 0,-2 3-259 0 0,-1 0 122 0 0,0 3-83 0 0,-2 1 62 0 0,-2 1-74 0 0,-2 2 92 0 0,-2 1-112 0 0,-3 1 142 0 0,-2 2-141 0 0,-2 0 99 0 0,-1 2-133 0 0,-3 1 117 0 0,-1 0-145 0 0,-2 0 159 0 0,0 1-137 0 0,0 0 168 0 0,1 0-166 0 0,1-1 126 0 0,1-1-131 0 0,3-1 168 0 0,1 0-125 0 0,1-2 124 0 0,3 0-59 0 0,1-1 29 0 0,1 0 22 0 0,2-1 16 0 0,2 0-54 0 0,3-3 66 0 0,1 2-31 0 0,3 0 9 0 0,3 0-34 0 0,3 0-32 0 0,2 0-26 0 0,4 0 46 0 0,3 0-148 0 0,3 1 105 0 0,5 0-210 0 0,3 1-39 0 0,3-1-226 0 0,3 0-121 0 0,1 1-221 0 0,1-1-256 0 0,1 0-191 0 0,0 1-230 0 0,-1-1-419 0 0,0 0-190 0 0,-1 0-2417 0 0,-2 0-2233 0 0,-7-3 5293 0 0</inkml:trace>
</inkml:ink>
</file>

<file path=ppt/ink/ink5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7:54.11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02887.4375"/>
      <inkml:brushProperty name="anchorY" value="-124584.47656"/>
      <inkml:brushProperty name="scaleFactor" value="0.5"/>
    </inkml:brush>
  </inkml:definitions>
  <inkml:trace contextRef="#ctx0" brushRef="#br0">14 331 316 0 0,'1'-2'3408'0'0,"1"-4"-1007"0"0,1-2-105 0 0,0-3-247 0 0,2-2-367 0 0,0 0-60 0 0,-1-1-131 0 0,2-1 107 0 0,-1 1-53 0 0,1 1-77 0 0,-1 0-142 0 0,-1 2-209 0 0,-1 2-290 0 0,1 0-139 0 0,-2 3-225 0 0,0-1-92 0 0,0 2-57 0 0,-1 1 45 0 0,1 3 30 0 0,0 3-32 0 0,-1 4-65 0 0,0 5-32 0 0,0 4-57 0 0,-1 5-19 0 0,-1 4-32 0 0,0 5-47 0 0,0 4 76 0 0,-1 3-106 0 0,1 5 70 0 0,0 2-102 0 0,-1 3 89 0 0,1 0-108 0 0,0 1 60 0 0,1-1-72 0 0,0 0 66 0 0,0-3-95 0 0,1-1 88 0 0,-1-2-97 0 0,0-3 112 0 0,0-3-123 0 0,1-3 117 0 0,-1-3-124 0 0,0-3 107 0 0,0-3-117 0 0,1-2 146 0 0,-1-3-142 0 0,0-3 34 0 0,1-3-272 0 0,-2-2 153 0 0,1-2-126 0 0,-1-3 194 0 0,1-2-141 0 0,-2-3 146 0 0,0-3-152 0 0,0-3 112 0 0,-1-4-115 0 0,1-3 191 0 0,0-3-145 0 0,0-3 164 0 0,1-4-111 0 0,0-2 287 0 0,0-2-127 0 0,1-2 109 0 0,0-3 37 0 0,1-1 89 0 0,0-2 14 0 0,0-2 47 0 0,1 0 6 0 0,-1 0 67 0 0,0 0 49 0 0,0 0-70 0 0,-1-1-39 0 0,0 1-31 0 0,0 0 34 0 0,0 1 37 0 0,0 1-75 0 0,0 2 53 0 0,0 1-152 0 0,0 2 131 0 0,0 1-227 0 0,1 2 112 0 0,-1 2-133 0 0,2 1 122 0 0,-1 3-212 0 0,1 1 7 0 0,1 2-9 0 0,1 1-8 0 0,0 2 0 0 0,3 1 0 0 0,2 1 0 0 0,2 2-112 0 0,3 1-141 0 0,2 3-55 0 0,2 3-83 0 0,3 3-31 0 0,2 3-24 0 0,3 5 34 0 0,3 5-73 0 0,2 5-62 0 0,2 6 57 0 0,1 5 8 0 0,0 5 77 0 0,-1 5 38 0 0,-1 3 88 0 0,-4 2 42 0 0,-4 1 38 0 0,-3 0 147 0 0,-5 0-126 0 0,-4 0 186 0 0,-5-3-140 0 0,-4 1 180 0 0,-6 0-140 0 0,-4 0 194 0 0,-5 0-130 0 0,-5 0 248 0 0,-5-1-88 0 0,-3 0 174 0 0,-2-4-83 0 0,-2-1 133 0 0,-2-4-62 0 0,0-2 68 0 0,0-4-96 0 0,0-3 81 0 0,1-3-148 0 0,1-2 71 0 0,2-4-138 0 0,1-2 73 0 0,1-3-134 0 0,3-3 18 0 0,0-1-309 0 0,3-3-71 0 0,0-1-433 0 0,2-2-141 0 0,2-2-473 0 0,1-3-514 0 0,2-1-517 0 0,3-2-694 0 0,2-1-3520 0 0,4-2-4575 0 0,1 2 10956 0 0</inkml:trace>
</inkml:ink>
</file>

<file path=ppt/ink/ink5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7:54.82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01857.0625"/>
      <inkml:brushProperty name="anchorY" value="-124159.4375"/>
      <inkml:brushProperty name="scaleFactor" value="0.5"/>
    </inkml:brush>
  </inkml:definitions>
  <inkml:trace contextRef="#ctx0" brushRef="#br0">0 137 3780 0 0,'1'-2'3189'0'0,"-1"-2"-720"0"0,2-2-88 0 0,-1-2-504 0 0,0 0-165 0 0,1-2-232 0 0,-1 0-26 0 0,1 0 80 0 0,0 1-92 0 0,-1 0-180 0 0,-1 2-242 0 0,1-2-212 0 0,0 2-194 0 0,-1-1-160 0 0,1 2-166 0 0,-1 2-34 0 0,0-1-80 0 0,1 1-20 0 0,-1 2-25 0 0,0 2-44 0 0,0 1-9 0 0,-1 5-100 0 0,0 3-81 0 0,0 3-110 0 0,-1 2 77 0 0,2 3-216 0 0,0 2 163 0 0,1 3-280 0 0,2 0 177 0 0,1 3-242 0 0,1 0 253 0 0,2 0-183 0 0,1-1 230 0 0,0 0-135 0 0,2-1 232 0 0,0-1-83 0 0,0-3 206 0 0,2-1-123 0 0,-1-3 241 0 0,0-2-145 0 0,1-3 260 0 0,-3-3-225 0 0,3-2 335 0 0,-1-4-236 0 0,2-2 170 0 0,-1-2-51 0 0,1-2 216 0 0,0-3-185 0 0,1-2 187 0 0,-1-3-110 0 0,0 0 118 0 0,0-2-148 0 0,0-1 138 0 0,-1-1-86 0 0,0-1-6 0 0,-1 0-26 0 0,-1 0 37 0 0,-1 1-9 0 0,-1 2-52 0 0,-1 1-78 0 0,-1 2-60 0 0,0 1-74 0 0,-2 3-114 0 0,0 0 70 0 0,-1 2-26 0 0,-1 2-8 0 0,0 1 18 0 0,-2 1-30 0 0,1 2 24 0 0,0 1-218 0 0,0 1 34 0 0,0 4-195 0 0,0 2 55 0 0,0 3-186 0 0,0 2 130 0 0,2 1-218 0 0,1 3 224 0 0,1 0-277 0 0,2 3 269 0 0,2-1-199 0 0,2 1 241 0 0,1-1-119 0 0,2 0 269 0 0,1 0-110 0 0,2-2 211 0 0,1-1-123 0 0,0-3 226 0 0,2-2-151 0 0,0-2 243 0 0,1-3-174 0 0,0-3 216 0 0,2-2-164 0 0,0-4 235 0 0,1-1-263 0 0,1-4 264 0 0,0-2-220 0 0,2-3 253 0 0,0-3-237 0 0,0-3 129 0 0,0-1 64 0 0,-1-1 198 0 0,-2-2 3 0 0,-1 1 40 0 0,-2-1 84 0 0,-3 0 36 0 0,-2 2-74 0 0,-2 0-56 0 0,-2 1 127 0 0,-3 1-41 0 0,-1 1-110 0 0,-3 2-95 0 0,-1 0-74 0 0,-3 2-66 0 0,-3 1-53 0 0,-1 1-40 0 0,-3 1-33 0 0,-1 1 0 0 0,-4 3-28 0 0,-1 1 11 0 0,-3 3-42 0 0,-2 2 26 0 0,-2 4-1 0 0,-2 3-42 0 0,0 3-11 0 0,-1 3 72 0 0,2 3-85 0 0,1 3 70 0 0,2 3-87 0 0,3 1 68 0 0,4 2-120 0 0,4 1 108 0 0,4 2-146 0 0,4 2 112 0 0,4 2-106 0 0,5 1 104 0 0,4 0-68 0 0,4-1 87 0 0,3 0-85 0 0,2-2 36 0 0,3-3-175 0 0,2-3-26 0 0,2-3-343 0 0,0-4 35 0 0,2-2-365 0 0,0-4 87 0 0,1-4-317 0 0,1-3-106 0 0,0-2-205 0 0,0-4-501 0 0,0-3-195 0 0,0-2-331 0 0,-1-4-2486 0 0,1-3-2964 0 0,-8 2 6973 0 0</inkml:trace>
</inkml:ink>
</file>

<file path=ppt/ink/ink5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7:55.10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04217.05469"/>
      <inkml:brushProperty name="anchorY" value="-125498.16406"/>
      <inkml:brushProperty name="scaleFactor" value="0.5"/>
    </inkml:brush>
  </inkml:definitions>
  <inkml:trace contextRef="#ctx0" brushRef="#br0">114 86 3356 0 0,'0'-5'6357'0'0,"-1"-1"-3938"0"0,1 0-362 0 0,-1-3-263 0 0,1 2-106 0 0,-1-1-127 0 0,1 0-25 0 0,-1 0-151 0 0,1 2-272 0 0,-1-1-217 0 0,1 2-248 0 0,-1 0-160 0 0,1 3-124 0 0,0 0-81 0 0,0 1-64 0 0,0 1-25 0 0,-2 4-39 0 0,-1 2-22 0 0,-1 6-43 0 0,-1 5-20 0 0,-3 7-44 0 0,-1 6-71 0 0,-2 6-44 0 0,-1 6-74 0 0,-1 5-4 0 0,2 3 101 0 0,0 2-230 0 0,3 1 180 0 0,2 1-181 0 0,2-1 148 0 0,4-1-231 0 0,1-1 234 0 0,4-1-279 0 0,2-3 241 0 0,1-1-303 0 0,2-2 110 0 0,1-5-243 0 0,2-3-126 0 0,-1-4-269 0 0,2-5-396 0 0,0-4-346 0 0,-1-5-460 0 0,2-5-631 0 0,-4-5-1289 0 0,2-3-2562 0 0,-3-3 5385 0 0</inkml:trace>
</inkml:ink>
</file>

<file path=ppt/ink/ink5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7:55.67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05277.875"/>
      <inkml:brushProperty name="anchorY" value="-127401.83594"/>
      <inkml:brushProperty name="scaleFactor" value="0.5"/>
    </inkml:brush>
  </inkml:definitions>
  <inkml:trace contextRef="#ctx0" brushRef="#br0">76 204 3952 0 0,'-3'-1'3469'0'0,"-5"-2"-771"0"0,-1-1-443 0 0,-3-2-209 0 0,0 1-311 0 0,2-1-134 0 0,0 0-360 0 0,3 1-97 0 0,3-1-222 0 0,4 0-178 0 0,4-1-188 0 0,6 0-137 0 0,5 0-235 0 0,6 0-223 0 0,7 0-145 0 0,6 0-195 0 0,5 1-116 0 0,7-1-310 0 0,3 0-74 0 0,4 0-317 0 0,1 1-90 0 0,1 0-98 0 0,-1 1-134 0 0,-2 1 185 0 0,-3 0-117 0 0,-3 2 266 0 0,-6-1 179 0 0,-3 1 175 0 0,-5 0 176 0 0,-4 1 216 0 0,-4-1 226 0 0,-3 1 242 0 0,-6 1 214 0 0,2-1-14 0 0,-5 1 312 0 0,2-1-36 0 0,-3 1 23 0 0,2 0 190 0 0,-4 0-11 0 0,2 0 163 0 0,-3 0-110 0 0,1 0 256 0 0,-2-1-160 0 0,-1 1 116 0 0,0-1-141 0 0,0 1 86 0 0,-2-1-168 0 0,2 0-20 0 0,-1 1-182 0 0,0-1-159 0 0,0 0-29 0 0,-1 0-44 0 0,-1-1-55 0 0,2 0-31 0 0,-2 1-29 0 0,0-1-24 0 0,0 1-16 0 0,-1-1-49 0 0,1 1 25 0 0,-1 0-48 0 0,-1 0 35 0 0,0 0-20 0 0,-1 1-23 0 0,2-1-2 0 0,0 0-25 0 0,0 0 10 0 0,0 0 0 0 0,-1 0-10 0 0,0 1 31 0 0,-1 0-4 0 0,0 0-3 0 0,-2-1 3 0 0,-1 0-10 0 0,1 1 7 0 0,-4-1-26 0 0,0 1 40 0 0,-4 0-13 0 0,-2 1 24 0 0,-3 1-39 0 0,0 1 41 0 0,-3 1-18 0 0,-1 2 20 0 0,-1 1-37 0 0,-1 1 43 0 0,1 4-9 0 0,-1 1-15 0 0,2 4-27 0 0,1 0 165 0 0,3 3-227 0 0,2 0 255 0 0,3 2-301 0 0,3 1 263 0 0,4 0-222 0 0,4 0 168 0 0,3 1-222 0 0,4 0 115 0 0,4-1-287 0 0,3-1 218 0 0,3-2-275 0 0,1-2 296 0 0,3-3-250 0 0,0-3 282 0 0,2-3-245 0 0,0-4 282 0 0,0-2-185 0 0,-1-4 250 0 0,0-3-196 0 0,-1-2 298 0 0,-1-3-198 0 0,-2-3 286 0 0,-2-3-173 0 0,-1-2 124 0 0,-3-2 75 0 0,-2-3 2 0 0,-2-1 13 0 0,-3-1 16 0 0,-1 0 63 0 0,-3-1-55 0 0,-2 1-45 0 0,-2 0-80 0 0,-3 2-71 0 0,-1 0-96 0 0,-2 2-163 0 0,-3 1-291 0 0,-1 1-437 0 0,-1 3-340 0 0,-2 1-615 0 0,-1 3-656 0 0,0 2-655 0 0,0 2-3352 0 0,4 2-4409 0 0,2 3 10522 0 0</inkml:trace>
</inkml:ink>
</file>

<file path=ppt/ink/ink5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7:56.49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07182.52344"/>
      <inkml:brushProperty name="anchorY" value="-128214.72656"/>
      <inkml:brushProperty name="scaleFactor" value="0.5"/>
    </inkml:brush>
  </inkml:definitions>
  <inkml:trace contextRef="#ctx0" brushRef="#br0">727 118 3320 0 0,'0'0'2689'0'0,"0"-4"-734"0"0,0 0-168 0 0,0-3-538 0 0,0 0-119 0 0,0-2-253 0 0,0 1 173 0 0,0-1 10 0 0,0 1 113 0 0,-1-1-115 0 0,0 2-264 0 0,-1 0-104 0 0,1 0-160 0 0,-1 1-109 0 0,-1 1-70 0 0,-1-1-112 0 0,0 2-39 0 0,-4 0 15 0 0,1 1-22 0 0,-5 1-24 0 0,-2 0-7 0 0,-4 2-37 0 0,-2 1-43 0 0,-4 1 14 0 0,-3 3 42 0 0,-4 1-32 0 0,-5 4 18 0 0,-3 1 0 0 0,-4 5-1 0 0,-4 3-36 0 0,-1 5 24 0 0,-1 3 24 0 0,2 5-45 0 0,2 2 43 0 0,2 5-97 0 0,5 2 89 0 0,4 3 129 0 0,6 1-238 0 0,6 1 230 0 0,6 1-230 0 0,7 1 212 0 0,5 0-270 0 0,7 2 238 0 0,7 1-261 0 0,4 0 243 0 0,6 0-274 0 0,3-2 239 0 0,4-3-246 0 0,1-4 211 0 0,1-4-269 0 0,1-5 228 0 0,-1-6-255 0 0,0-4 228 0 0,-2-6-280 0 0,-2-3 278 0 0,-1-5-268 0 0,-2-4 318 0 0,-2-3-290 0 0,-1-3 267 0 0,-1-3-344 0 0,-3-3 414 0 0,-1-2-338 0 0,-1-2 301 0 0,-3-3-263 0 0,-1-3 260 0 0,-3-1-254 0 0,-2-2 188 0 0,-3-2-15 0 0,-2 0 55 0 0,-3 0 29 0 0,-2-2 11 0 0,-3 1 15 0 0,-2 0 17 0 0,-2 0 19 0 0,0 1-12 0 0,0 2 103 0 0,0 2 23 0 0,1 1-39 0 0,1 3 0 0 0,1 0-19 0 0,2 3-7 0 0,1 0-191 0 0,2 1-189 0 0,1 2-71 0 0,3-1-67 0 0,2 0 77 0 0,3 0-96 0 0,3 0 62 0 0,3 1-5 0 0,3 1 1 0 0,1 1 21 0 0,3 0 78 0 0,1 2 12 0 0,0 1 16 0 0,-3 2 15 0 0,2 0 40 0 0,1 1 37 0 0,-1 2 43 0 0,-1 0 44 0 0,-1 2-16 0 0,-2 2 130 0 0,-1 2 16 0 0,-2 1-30 0 0,-1 1 45 0 0,-3 3 141 0 0,-1 1-231 0 0,-1 2 230 0 0,-2 2-276 0 0,0 1 220 0 0,-1 1-255 0 0,-1 2 217 0 0,1 1-278 0 0,-1 2 165 0 0,1 0-371 0 0,1 0 121 0 0,1 1-382 0 0,1-2-136 0 0,1 0-196 0 0,1-1-228 0 0,0-2-237 0 0,1-1-177 0 0,1-2-303 0 0,-1-4-774 0 0,3-1-1829 0 0,-3-5-2687 0 0,-1-2 5883 0 0</inkml:trace>
</inkml:ink>
</file>

<file path=ppt/ink/ink5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7:57.41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06105.3125"/>
      <inkml:brushProperty name="anchorY" value="-128114.83594"/>
      <inkml:brushProperty name="scaleFactor" value="0.5"/>
    </inkml:brush>
  </inkml:definitions>
  <inkml:trace contextRef="#ctx0" brushRef="#br0">13 348 2960 0 0,'1'-3'3729'0'0,"0"-5"-855"0"0,1-2-475 0 0,0-1-462 0 0,1-2-175 0 0,0 1-200 0 0,-1-2-59 0 0,1 2 123 0 0,-1 1-76 0 0,0 2-198 0 0,0-1-252 0 0,0 3-242 0 0,0-1-240 0 0,0 2-186 0 0,-1-1-97 0 0,0 2-77 0 0,-1 2-46 0 0,1 1-57 0 0,-1 3-9 0 0,0 4-41 0 0,0 4 9 0 0,-1 3-34 0 0,0 5-25 0 0,0 4-64 0 0,-1 4-18 0 0,0 4-42 0 0,0 4 72 0 0,1 2-127 0 0,-1 2 62 0 0,0 2-129 0 0,1 1 128 0 0,0-1-38 0 0,1 0-114 0 0,-1-1 159 0 0,1-3-156 0 0,-1-3 154 0 0,1-2-162 0 0,0-3 198 0 0,0-3-153 0 0,0-3 235 0 0,-1-2-132 0 0,1-3 195 0 0,0-2-225 0 0,-1-4 126 0 0,1-1-184 0 0,0-2 193 0 0,0-3-150 0 0,0-2 153 0 0,0 0-142 0 0,-1-5 161 0 0,0-2-146 0 0,-1-3 148 0 0,1-3-174 0 0,0-3 182 0 0,1-4-140 0 0,0-2 48 0 0,1-4 5 0 0,0-2 47 0 0,1-3 99 0 0,0-1 130 0 0,1-1 52 0 0,-1 0 78 0 0,0 1 72 0 0,1 0 35 0 0,-1 2 22 0 0,0 0-19 0 0,0 1 4 0 0,0 2-15 0 0,-1-1 26 0 0,1 2 10 0 0,-1 0 218 0 0,0 2-345 0 0,0 1 174 0 0,0 1-348 0 0,0 1-138 0 0,1 0-59 0 0,-1 0-9 0 0,1 1-12 0 0,0 0 0 0 0,0 0 0 0 0,0 1 0 0 0,2 0 0 0 0,-1 0 0 0 0,1 2 0 0 0,0 0 0 0 0,1 1 0 0 0,0 1 0 0 0,0 1 0 0 0,1 1 0 0 0,-1 1 0 0 0,1 0 0 0 0,0 1 0 0 0,-2 3 0 0 0,2-1 0 0 0,-2 2 0 0 0,2 0 0 0 0,-1 1 0 0 0,0 0 0 0 0,0 0-56 0 0,-2 2-115 0 0,2 0 63 0 0,0 0-29 0 0,-1 1 0 0 0,3 2-49 0 0,-1-1-48 0 0,1 3-59 0 0,2 1-64 0 0,0 2-2 0 0,0 1-96 0 0,0 2 56 0 0,1 1-54 0 0,0 1-10 0 0,0 2 54 0 0,1 1-37 0 0,-1 2 3 0 0,0 1-70 0 0,-1 2-55 0 0,-1 0 122 0 0,0 1 56 0 0,-2 0 72 0 0,-1 0 56 0 0,-2 1 39 0 0,-1-2 48 0 0,-3 1 38 0 0,-1 0 27 0 0,-3-1 2 0 0,-1 1 59 0 0,-2-2 18 0 0,-3 0-20 0 0,-1-1 28 0 0,-2-1 11 0 0,-1-1-3 0 0,0-2 8 0 0,-1 0-53 0 0,0-2 81 0 0,0-1-3 0 0,2 0 12 0 0,1-2-9 0 0,0-1 28 0 0,4-1 1 0 0,0-1-18 0 0,2 0 48 0 0,-1 0 10 0 0,2-1 8 0 0,0 0 28 0 0,1-1-15 0 0,0 1 34 0 0,1-1 1 0 0,1-1 33 0 0,-1 1-54 0 0,1-1-20 0 0,0 0-14 0 0,2 0-47 0 0,0-2-18 0 0,0 1-2 0 0,1-1-18 0 0,0 0-5 0 0,3 1 5 0 0,0-1-31 0 0,1 1 0 0 0,3-1-2 0 0,-1 1-38 0 0,4-1-27 0 0,-1 1-65 0 0,2 0 43 0 0,3 0-18 0 0,0 1 4 0 0,0 1-32 0 0,1 0 50 0 0,-1 2-16 0 0,1 0-3 0 0,0 1 2 0 0,-1 2 4 0 0,0 0-6 0 0,-2 2 48 0 0,0 1 80 0 0,-2 1-119 0 0,-1 2 224 0 0,-2 0-229 0 0,-1 1 254 0 0,-2 1-308 0 0,-2 0 298 0 0,-1 0-223 0 0,-1 1 253 0 0,-2-1-212 0 0,-1 0 235 0 0,-2-1-170 0 0,-1 0 225 0 0,-2-1-152 0 0,0-1 189 0 0,-3-1-164 0 0,0-1 192 0 0,-3-2-200 0 0,0-1 144 0 0,-1-2-160 0 0,-2 0 138 0 0,0-2-198 0 0,0-2 180 0 0,-1-2-184 0 0,1-1 138 0 0,0-1-214 0 0,1-1 130 0 0,0-2-263 0 0,1 0-21 0 0,1-2-373 0 0,2-1-39 0 0,1 0-296 0 0,1-1-363 0 0,2-1-529 0 0,1 1-317 0 0,2-1-612 0 0,3 0-2453 0 0,1-1-3277 0 0,0 2 7613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4:15.6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 67 1820 0 0,'-37'-66'13587'0'0,"33"85"-13030"0"0,1 1-1 0 0,1-1 1 0 0,1 1 0 0 0,1 0 0 0 0,4 32 0 0 0,-2-5-105 0 0,75 745 3377 0 0,-12-213-1753 0 0,-24 109-646 0 0,-6-99-549 0 0,-34-69-271 0 0,-7-329-444 0 0,2 7-62 0 0,-1 250 62 0 0,-11 80 36 0 0,5 98 720 0 0,17-375-2388 0 0,-6-250 1291 0 0,0 0-1 0 0,0 0 1 0 0,0 0 0 0 0,0 0-1 0 0,0 0 1 0 0,0 0 0 0 0,0 0-1 0 0,0 0 1 0 0,0 0 0 0 0,0 0-1 0 0,-1 0 1 0 0,1 0 0 0 0,0 0-1 0 0,-1 0 1 0 0,1 0 0 0 0,-1 0-1 0 0,1 0 1 0 0,-1 0 0 0 0,1-1-1 0 0,-1 1 1 0 0,-1 1 0 0 0</inkml:trace>
</inkml:ink>
</file>

<file path=ppt/ink/ink5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7:58.07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05076.53906"/>
      <inkml:brushProperty name="anchorY" value="-127512.66406"/>
      <inkml:brushProperty name="scaleFactor" value="0.5"/>
    </inkml:brush>
  </inkml:definitions>
  <inkml:trace contextRef="#ctx0" brushRef="#br0">120 279 5308 0 0,'-1'-3'5480'0'0,"-1"-2"-3337"0"0,0 0-335 0 0,0-2-59 0 0,0 0-14 0 0,0-1 26 0 0,1 1-20 0 0,-1-1-127 0 0,1 1-149 0 0,1-1-233 0 0,-1 2-188 0 0,0-1-231 0 0,0 1-146 0 0,1 2-162 0 0,-2-1-111 0 0,1 1-122 0 0,0 0-74 0 0,0 2-114 0 0,1 0 8 0 0,-1 2 0 0 0,1-1-34 0 0,-1 5 5 0 0,-1 2-12 0 0,-1 4-7 0 0,-1 4-3 0 0,0 5 4 0 0,-2 5-1 0 0,0 4-38 0 0,0 5 54 0 0,0 5-60 0 0,1 2 36 0 0,-1 4-48 0 0,1 1 79 0 0,1-1-94 0 0,0 1 89 0 0,1-2-110 0 0,0-1 83 0 0,1-1-82 0 0,-1-3 55 0 0,1-1-72 0 0,-1-4 80 0 0,1-3-52 0 0,-1-4 76 0 0,1-2-62 0 0,0-3 66 0 0,0-3-42 0 0,0-2 37 0 0,1-5-160 0 0,1 0 5 0 0,-1-3-164 0 0,1-2 131 0 0,0-3-81 0 0,0-1 55 0 0,0-1-102 0 0,-1-5 76 0 0,1-2-133 0 0,-1-4 108 0 0,1-4-158 0 0,0-5 120 0 0,1-3-76 0 0,0-5 101 0 0,1-4 74 0 0,1-2 127 0 0,0-3 43 0 0,1-1 109 0 0,0-1 67 0 0,0 0 47 0 0,-1 1 122 0 0,0 0 56 0 0,0 1 45 0 0,0 1-49 0 0,0 0-35 0 0,-1 2 149 0 0,0 2 50 0 0,0 0-157 0 0,0 2 65 0 0,-1 0-177 0 0,1 2 218 0 0,1 0-357 0 0,0 0-10 0 0,0 1-152 0 0,1 1 25 0 0,0 0-21 0 0,2 1 0 0 0,0 2 0 0 0,1 1 0 0 0,0 1 0 0 0,2 1 0 0 0,2 2-51 0 0,1 3-257 0 0,1 2-22 0 0,1 2-162 0 0,2 3-22 0 0,1 3-54 0 0,1 2-21 0 0,2 2-32 0 0,1 3-41 0 0,0 4-75 0 0,2 2 82 0 0,-2 4-35 0 0,1 2 80 0 0,-1 4 106 0 0,-2 2 58 0 0,-3 2 92 0 0,-2 1 64 0 0,-3 0 18 0 0,-3 0 102 0 0,-3 1-14 0 0,-3-1 113 0 0,-3 0-19 0 0,-3-1 46 0 0,-4 0 47 0 0,-1-1 68 0 0,-4-1 33 0 0,-1-1 21 0 0,-2-1 4 0 0,-1-2-7 0 0,-2-1 8 0 0,0-3-3 0 0,1-2-31 0 0,-1 0-24 0 0,2-3 9 0 0,0-1-183 0 0,1-1-117 0 0,4-3-177 0 0,-1 0-318 0 0,2-1-441 0 0,0-1-417 0 0,2-1-408 0 0,-1-2-1196 0 0,3 1-1813 0 0,-6-4-4322 0 0</inkml:trace>
</inkml:ink>
</file>

<file path=ppt/ink/ink5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8:23.94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30802.33594"/>
      <inkml:brushProperty name="anchorY" value="-159978.57813"/>
      <inkml:brushProperty name="scaleFactor" value="0.5"/>
    </inkml:brush>
  </inkml:definitions>
  <inkml:trace contextRef="#ctx0" brushRef="#br0">276 158 1036 0 0,'0'0'0'0'0,"-1"-2"952"0"0,-3-1-121 0 0,-2-2-3 0 0,-2 0-30 0 0,1 1 6 0 0,-1-2-102 0 0,-1 1-14 0 0,2 0-54 0 0,-2 0-130 0 0,2 1 167 0 0,-1 0-96 0 0,2 1 36 0 0,-2-1 104 0 0,2 1-64 0 0,0-1 63 0 0,1 2-80 0 0,-1-2 23 0 0,2 1-41 0 0,-2 0 139 0 0,2 1-98 0 0,-2-2 77 0 0,2 2-192 0 0,-1-2 41 0 0,0 1-147 0 0,0-1 141 0 0,1 1-86 0 0,-1-1 45 0 0,1 2-99 0 0,-2-2-89 0 0,2 1-7 0 0,-1-1-4 0 0,0 1-25 0 0,-1-1 54 0 0,2 0-64 0 0,-1 0 7 0 0,2 2-68 0 0,0-1 30 0 0,-1 1-4 0 0,1 0-9 0 0,0 0-2 0 0,1 2-8 0 0,-1-2-13 0 0,1 1-53 0 0,0-1 89 0 0,0 2-76 0 0,1-1 42 0 0,-1-1-26 0 0,1 0-2 0 0,-1 0-51 0 0,2 1-5 0 0,-1 0-12 0 0,1 0-74 0 0,-1 1 15 0 0,1 0-38 0 0,0 0-15 0 0,0 0-16 0 0,1 0-13 0 0,-4-1-12 0 0,1 1-7 0 0,0-1-14 0 0,0 0 8 0 0,0 1 34 0 0,1 0-6 0 0,2 2 42 0 0,1 0-39 0 0,1 3 19 0 0,3 1 27 0 0,0 2-27 0 0,4 1-9 0 0,1 2 16 0 0,3 1-10 0 0,1 1-40 0 0,3 2 45 0 0,1 0-16 0 0,1 2 15 0 0,2 0-32 0 0,0 0 24 0 0,1 1 11 0 0,-1 0-36 0 0,0-2 16 0 0,0 0-1 0 0,-2-1 9 0 0,-1-2-7 0 0,-1-1 21 0 0,-2-1-15 0 0,-1-1 19 0 0,-3-1-9 0 0,0-2 26 0 0,-1 1-17 0 0,-3-3 16 0 0,1 1 9 0 0,-3-2 17 0 0,1 1 48 0 0,-1-2 34 0 0,0 2-10 0 0,-1-2 31 0 0,1 1-17 0 0,-1-1-50 0 0,-2 0 11 0 0,2-1-26 0 0,-2 0-23 0 0,0 0-14 0 0,0 0-3 0 0,0 0 13 0 0,-1 0-29 0 0,1 0 42 0 0,0 0 2 0 0,0 0 32 0 0,-1-1 12 0 0,-1 0 18 0 0,-1-1 12 0 0,2 1 2 0 0,-1 1-3 0 0,2 2 3025 0 0,-2-6-3099 0 0,0 0 4 0 0,1 0 12 0 0,-1 1-36 0 0,-1 0 3 0 0,0-1-12 0 0,-1 0 1 0 0,0 0-1 0 0,0 1 14 0 0,0 0 15 0 0,-1-1-51 0 0,1 1-11 0 0,-1-1-8 0 0,1 1-25 0 0,-1-1-4 0 0,-1 0-20 0 0,1 0 19 0 0,-3 0-30 0 0,0 0 22 0 0,-3 0-16 0 0,0 1 32 0 0,-4 0-18 0 0,-1 0 29 0 0,-2 2-44 0 0,-2 0 8 0 0,-1 1 20 0 0,-2 1 68 0 0,0 1-70 0 0,-3 0-22 0 0,0 0 63 0 0,-1 2-130 0 0,-1 0 19 0 0,1 0-116 0 0,-1 0-66 0 0,1 1-138 0 0,0 0-125 0 0,2-1-141 0 0,0 2-222 0 0,1-1-246 0 0,2 1-111 0 0,2 0-286 0 0,1 0-514 0 0,2 1-255 0 0,2 0-572 0 0,2 2-3266 0 0,-3 8-4461 0 0</inkml:trace>
</inkml:ink>
</file>

<file path=ppt/ink/ink5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8:24.71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29510.08594"/>
      <inkml:brushProperty name="anchorY" value="-159288.75"/>
      <inkml:brushProperty name="scaleFactor" value="0.5"/>
    </inkml:brush>
  </inkml:definitions>
  <inkml:trace contextRef="#ctx0" brushRef="#br0">590 288 184 0 0,'-2'9'15783'0'0,"3"-12"-15409"0"0,0 1-199 0 0,1-2 79 0 0,1-1-208 0 0,0-2 163 0 0,2 0-159 0 0,0-2 105 0 0,1 0-111 0 0,0-1 209 0 0,-1 0-100 0 0,1 0 41 0 0,-1-1-67 0 0,-1 0 88 0 0,0-1-53 0 0,-1 0-15 0 0,0 0-18 0 0,-2 0-49 0 0,-1-1-12 0 0,-2 0-24 0 0,-2 0-29 0 0,0 0 34 0 0,-3 0-23 0 0,0 0-2 0 0,-3 1-3 0 0,0 1-5 0 0,-3-1-13 0 0,-1 2 3 0 0,-1 1 7 0 0,-1 2 21 0 0,-1 1-5 0 0,-1 2 12 0 0,-1 2 54 0 0,-3 3 31 0 0,-1 3 84 0 0,-3 3 117 0 0,-3 6-26 0 0,-2 6 42 0 0,-2 6-81 0 0,-2 8 25 0 0,0 6-67 0 0,1 7 2 0 0,1 9-41 0 0,1 9-20 0 0,2 7-25 0 0,3 7 107 0 0,3 6-193 0 0,3 6 187 0 0,4 4-232 0 0,3 3 49 0 0,4 3-10 0 0,4 1-38 0 0,1-3-22 0 0,4-4 47 0 0,1-3-213 0 0,0-4 146 0 0,3-4-178 0 0,-1-4 109 0 0,1-3-199 0 0,0-4-57 0 0,-1-5-112 0 0,0-5-80 0 0,-1-7-64 0 0,-1-5-146 0 0,-1-5-112 0 0,0-6-69 0 0,-1-5-140 0 0,0-4-224 0 0,-2-5-414 0 0,1-4-277 0 0,0-6-1710 0 0,-1-3-1574 0 0,1-4 3640 0 0</inkml:trace>
</inkml:ink>
</file>

<file path=ppt/ink/ink5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8:24.91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27904.41406"/>
      <inkml:brushProperty name="anchorY" value="-160148.75"/>
      <inkml:brushProperty name="scaleFactor" value="0.5"/>
    </inkml:brush>
  </inkml:definitions>
  <inkml:trace contextRef="#ctx0" brushRef="#br0">34 413 2480 0 0,'0'0'0'0'0,"-1"-4"3149"0"0,-2-6-739 0 0,-2-3-199 0 0,0-5-473 0 0,-1-2-327 0 0,0-1-237 0 0,2-2-104 0 0,1 0-41 0 0,3 0-7 0 0,2-1-198 0 0,3 1 42 0 0,4-1-318 0 0,3 1 87 0 0,5 2-319 0 0,4 1 116 0 0,5 1-268 0 0,6 2 137 0 0,4 2-303 0 0,5 2-16 0 0,3 1-260 0 0,4 2-245 0 0,2 1-277 0 0,2 2-281 0 0,1 1-213 0 0,0 2-458 0 0,-2 0-207 0 0,-1 2-686 0 0,-2 0-1046 0 0,-2 0-1956 0 0,-9 1 4074 0 0</inkml:trace>
</inkml:ink>
</file>

<file path=ppt/ink/ink5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7:36.49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6572.60156"/>
      <inkml:brushProperty name="anchorY" value="-94791.39844"/>
      <inkml:brushProperty name="scaleFactor" value="0.5"/>
    </inkml:brush>
  </inkml:definitions>
  <inkml:trace contextRef="#ctx0" brushRef="#br0">1 25 1144 0 0,'0'0'7411'0'0,"0"-2"-7981"0"0,1 0 640 0 0,-1 1-74 0 0,0-1 142 0 0,1 1-90 0 0,-1 0 162 0 0,1-1-114 0 0,0 0 192 0 0,5-10 9969 0 0,-4 14-10143 0 0,0-1-22 0 0,1 0 78 0 0,1 1 13 0 0,1-1-14 0 0,1 2-15 0 0,0-1 11 0 0,2 1-1 0 0,-1 0-29 0 0,3 1 32 0 0,2-1-47 0 0,1 2-6 0 0,1-1-18 0 0,1 1 31 0 0,1 0-67 0 0,0 1 39 0 0,1-1-51 0 0,1 1 18 0 0,0 0-44 0 0,-1 0 48 0 0,1-1-52 0 0,-1 1 38 0 0,0-1-34 0 0,0 1 0 0 0,-1-1-6 0 0,0 0 38 0 0,0 1-58 0 0,-1-1 70 0 0,0 1-68 0 0,-1-1 54 0 0,0 1-3 0 0,0 0-32 0 0,-1 0 26 0 0,0 1 19 0 0,1 0-25 0 0,-1 0 33 0 0,0 1 28 0 0,1 0-12 0 0,1 2 21 0 0,1-1 18 0 0,-1 2 15 0 0,2 0-36 0 0,0 0 50 0 0,1 2-10 0 0,1-1-25 0 0,1 2-5 0 0,0 0 14 0 0,2 1-62 0 0,0 0 121 0 0,1 1-52 0 0,0 1 24 0 0,1-1-13 0 0,-1 0-11 0 0,0 1-11 0 0,-1 0 138 0 0,1-1-219 0 0,-2 1 182 0 0,0-1-220 0 0,-1 1 198 0 0,-1-1-217 0 0,-1 0 223 0 0,0 0-236 0 0,-2 0 263 0 0,1 0-243 0 0,-1 1 228 0 0,-1 0-225 0 0,0-1 220 0 0,0 1-215 0 0,0 1 242 0 0,0-1-273 0 0,0 1 241 0 0,-1 0-232 0 0,0 1 226 0 0,0 1-226 0 0,0-1 240 0 0,0 1-226 0 0,0 0 205 0 0,-1 1-225 0 0,0-1 244 0 0,1 1-177 0 0,-1 0 204 0 0,0-1-207 0 0,0 1 191 0 0,0 1-245 0 0,-1 0 249 0 0,1-1-264 0 0,0 0 51 0 0,-1 0 4 0 0,0 0-6 0 0,0-1 7 0 0,-2 0-14 0 0,1 0-1 0 0,-1-1 4 0 0,0 1 8 0 0,-1-1 40 0 0,0 1-72 0 0,-1-1 42 0 0,0 1 57 0 0,0 0-102 0 0,-1 0 108 0 0,0 1-93 0 0,0-1 60 0 0,0 1-55 0 0,0 1 16 0 0,0 0 22 0 0,1 0 6 0 0,-1 0 32 0 0,1 1 45 0 0,-1 0-38 0 0,1 0 29 0 0,0 0-13 0 0,-1 1 4 0 0,1-1-15 0 0,0 0 4 0 0,0 0 21 0 0,1 0-30 0 0,0 1 1 0 0,-1-1-19 0 0,0 0-6 0 0,0 0-4 0 0,0 1-5 0 0,-1-1-27 0 0,0-1 16 0 0,-1 1-20 0 0,1-1 9 0 0,-1-1 2 0 0,1 1 23 0 0,-1-1-20 0 0,0 0 11 0 0,0 0-2 0 0,0 0 14 0 0,1 0-32 0 0,-1-1 19 0 0,0 0-16 0 0,-1 0 19 0 0,1 1-25 0 0,0-1 22 0 0,1-1 35 0 0,-1 1-43 0 0,0-1 39 0 0,1 0-95 0 0,-1 0 92 0 0,0-1-86 0 0,-1-1 62 0 0,1 1-56 0 0,-1-1 68 0 0,1-1-86 0 0,0 0 83 0 0,-1 0-73 0 0,0 0 73 0 0,-1-1-68 0 0,1 0 53 0 0,-1 1-15 0 0,0-1 9 0 0,0-1-2 0 0,0 1-13 0 0,0-1 18 0 0,-1 0 17 0 0,1 0-9 0 0,0 1-23 0 0,-1-1 30 0 0,1 1-10 0 0,0-1-11 0 0,0 0-10 0 0,0 0 25 0 0,0 0-13 0 0,0-1 5 0 0,-1 0-1 0 0,1-1-9 0 0,0 1-3 0 0,0 0 1 0 0,0 0-15 0 0,0 0 13 0 0,0-1-23 0 0,0 1 12 0 0,1 0-10 0 0,-1-1-6 0 0,0 0 24 0 0,0 0-12 0 0,1-1-9 0 0,-2 1 3 0 0,1-1 7 0 0,0 0-21 0 0,0-1 2 0 0,-1 0 13 0 0,0 0 0 0 0,1 0-14 0 0,-1 0 24 0 0,0-1-45 0 0,1 0 64 0 0,-1 0-56 0 0,0-1 54 0 0,-1-1-48 0 0,1 2 38 0 0,-1-3-39 0 0,1 2 20 0 0,-1-1-29 0 0,0 1 44 0 0,0-1-22 0 0,1 1 26 0 0,-1-2-35 0 0,0 1 20 0 0,0-1-15 0 0,0 2 8 0 0,-1-2-12 0 0,1 0 3 0 0,0 0 4 0 0,0 1 17 0 0,0-2-38 0 0,0 2 69 0 0,0-1-72 0 0,0 1 31 0 0,0-2-9 0 0,0 2 20 0 0,0-1-48 0 0,-1 0 52 0 0,1-2-25 0 0,-1 2 16 0 0,1-1-26 0 0,-1 1 35 0 0,1-1-30 0 0,-1 1 24 0 0,0-1-40 0 0,0 1 35 0 0,0-2-25 0 0,0 2 7 0 0,1-2-11 0 0,-1 1 49 0 0,1-1-52 0 0,-1 1 73 0 0,0 0-82 0 0,0-2 54 0 0,0 1-45 0 0,0 0 45 0 0,0-1-61 0 0,0 1 61 0 0,-1 0-38 0 0,1-1 26 0 0,0 1-26 0 0,0 0 31 0 0,0-2-32 0 0,1 3 42 0 0,-1-2-32 0 0,0 0 39 0 0,0 2-48 0 0,0-1 37 0 0,0-1-30 0 0,0 2 28 0 0,-1-1-32 0 0,1 0 130 0 0,0 0-182 0 0,0-1 101 0 0,0 2-80 0 0,0-2 71 0 0,0 0-86 0 0,0 1 100 0 0,1 0-87 0 0,-1-2 55 0 0,0 2-25 0 0,0 0 34 0 0,-1-1-42 0 0,1 1 47 0 0,0-1-34 0 0,-1-1 39 0 0,1 2-67 0 0,0-1 90 0 0,-1 0-93 0 0,1 1 61 0 0,-1 0-47 0 0,0-1 41 0 0,1 1-31 0 0,0-1 29 0 0,-1-1-32 0 0,2 2 46 0 0,-1-1-64 0 0,0 0 98 0 0,0-1-104 0 0,-1 1 61 0 0,1 1-42 0 0,-1-2 57 0 0,0 2-64 0 0,1-1 72 0 0,-1 0-77 0 0,1 1 70 0 0,0 0-64 0 0,0-1 66 0 0,0 2-67 0 0,-1-2 58 0 0,0 0-64 0 0,1 1 66 0 0,-1-1-68 0 0,0 0 68 0 0,0-2-40 0 0,0 3 125 0 0,0-2-184 0 0,1 1 123 0 0,-1-1-104 0 0,0-1 74 0 0,1 1-74 0 0,-1 1 86 0 0,1-1-104 0 0,-1 0 120 0 0,0-1-74 0 0,0 0 65 0 0,0-1-68 0 0,1 2 81 0 0,-1 0-90 0 0,1 0 111 0 0,-1 0-108 0 0,0-1 99 0 0,0 0-94 0 0,0-1 83 0 0,0 1-38 0 0,0-2-45 0 0,0 1 96 0 0,0 0-113 0 0,0 0 91 0 0</inkml:trace>
</inkml:ink>
</file>

<file path=ppt/ink/ink5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7:38.26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9640.03125"/>
      <inkml:brushProperty name="anchorY" value="-99084.11719"/>
      <inkml:brushProperty name="scaleFactor" value="0.5"/>
    </inkml:brush>
  </inkml:definitions>
  <inkml:trace contextRef="#ctx0" brushRef="#br0">35 123 444 0 0,'0'0'1380'0'0,"0"-2"-826"0"0,0 0-112 0 0,0 0-56 0 0,0 1-94 0 0,-1-3-24 0 0,1 1-72 0 0,-1 0-14 0 0,0 1-6 0 0,1-1-18 0 0,-1 0 28 0 0,1 1 0 0 0,0 0 24 0 0,0 1-20 0 0,0-1 46 0 0,0-1-60 0 0,0 1 47 0 0,0 0-76 0 0,0 1 22 0 0,0 0-65 0 0,0 1 20 0 0,0-2-106 0 0,0 0 84 0 0,0 0-96 0 0,0 0 28 0 0,-1-1-90 0 0,1 1 19 0 0,-1-1-85 0 0,-1 0 35 0 0,1 1-39 0 0,0 0 42 0 0,0 0-22 0 0,-1 0 36 0 0,0-1-43 0 0,1 1 23 0 0,-1 1 7 0 0,0-1 11 0 0,0 0 12 0 0,0 1 25 0 0,0 0 0 0 0,1 0 26 0 0,1 1 17 0 0,0 0 53 0 0,-2-1-9 0 0,1-1 68 0 0,0 1 21 0 0,0 0 54 0 0,1 0-86 0 0,-1 0 95 0 0,1 1-99 0 0,0-2 127 0 0,-1 1-80 0 0,1-1 152 0 0,-1 0-117 0 0,1 1 170 0 0,1-1-5 0 0,0-1 85 0 0,-1 1-35 0 0,1 0 54 0 0,0 1-55 0 0,0-1 3 0 0,0 0-95 0 0,0 0 131 0 0,-1 1-48 0 0,1 0 36 0 0,0-1-12 0 0,0 0-9 0 0,0 0-25 0 0,-1 1-59 0 0,1-1 904 0 0,-1 2-948 0 0,1 3-279 0 0,-1-1-2 0 0,2 2-24 0 0,-1 1-149 0 0,0 2-99 0 0,0 2-52 0 0,-1 2-79 0 0,1 1-76 0 0,-1 2-99 0 0,0 1-83 0 0,0 2-103 0 0,0 1-186 0 0,0 1-34 0 0,0 1-166 0 0,0 1-199 0 0,-1 0-800 0 0,0 0 151 0 0,1-3-444 0 0</inkml:trace>
</inkml:ink>
</file>

<file path=ppt/ink/ink5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7:38.44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8605.57031"/>
      <inkml:brushProperty name="anchorY" value="-98182.02344"/>
      <inkml:brushProperty name="scaleFactor" value="0.5"/>
    </inkml:brush>
  </inkml:definitions>
  <inkml:trace contextRef="#ctx0" brushRef="#br0">39 1 276 0 0,'0'0'1392'0'0,"0"3"-266"0"0,0 0-26 0 0,0 4-75 0 0,0-1-168 0 0,1 1-124 0 0,-1 0-38 0 0,0 0-258 0 0,0-1 128 0 0,1 1-227 0 0,-1-1 143 0 0,1 0-124 0 0,-1 0 48 0 0,0 0-38 0 0,0 0-113 0 0,-1 1-53 0 0,0-2-7 0 0,0 2-101 0 0,0-1 38 0 0,0 2-59 0 0,-1-2-33 0 0,0 2-174 0 0,0-1-11 0 0,-1 1-295 0 0,0 1 107 0 0,-1 1-368 0 0,1 0 141 0 0,-1 1-179 0 0,0 0-52 0 0,1 2-177 0 0,0-1-1165 0 0,1 1 360 0 0,1-2-710 0 0</inkml:trace>
</inkml:ink>
</file>

<file path=ppt/ink/ink5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7:38.59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7551.69531"/>
      <inkml:brushProperty name="anchorY" value="-97410.875"/>
      <inkml:brushProperty name="scaleFactor" value="0.5"/>
    </inkml:brush>
  </inkml:definitions>
  <inkml:trace contextRef="#ctx0" brushRef="#br0">1 0 172 0 0,'0'0'1504'0'0,"0"3"-401"0"0,0 0 12 0 0,0 3-141 0 0,1-1-173 0 0,-1 1-78 0 0,1 0-116 0 0,0 0-65 0 0,-1-1-130 0 0,1-1-66 0 0,-1 2-58 0 0,1-1-74 0 0,-1 1-33 0 0,0-1-40 0 0,1 1-18 0 0,-1-1-145 0 0,1 2-125 0 0,0-2-123 0 0,0 3-130 0 0,1-1-109 0 0,-1 3-134 0 0,0 0-101 0 0,0 0-70 0 0,1 2-1138 0 0,-1 1 661 0 0,0-3-1312 0 0</inkml:trace>
</inkml:ink>
</file>

<file path=ppt/ink/ink5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7:38.76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8585.96094"/>
      <inkml:brushProperty name="anchorY" value="-98595.39063"/>
      <inkml:brushProperty name="scaleFactor" value="0.5"/>
    </inkml:brush>
  </inkml:definitions>
  <inkml:trace contextRef="#ctx0" brushRef="#br0">1 0 76 0 0,'0'3'1836'0'0,"0"2"-700"0"0,0 2 196 0 0,0 2-282 0 0,1 1 20 0 0,0 2-302 0 0,0 0 25 0 0,1-1-287 0 0,-1 1 73 0 0,1-1-189 0 0,-1 0-27 0 0,1 0-90 0 0,-1 0-63 0 0,1 0-24 0 0,-2 0-62 0 0,1-1-48 0 0,1 1-173 0 0,-1 0-186 0 0,0 1 26 0 0,0 0-416 0 0,0 1 66 0 0,0 0-440 0 0,0 1 42 0 0,-1 1-1293 0 0,0 0 177 0 0,0-3-279 0 0</inkml:trace>
</inkml:ink>
</file>

<file path=ppt/ink/ink5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7:38.91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9625.46094"/>
      <inkml:brushProperty name="anchorY" value="-99895.57031"/>
      <inkml:brushProperty name="scaleFactor" value="0.5"/>
    </inkml:brush>
  </inkml:definitions>
  <inkml:trace contextRef="#ctx0" brushRef="#br0">5 0 568 0 0,'0'0'0'0'0,"0"3"1564"0"0,0 2-266 0 0,0 3-68 0 0,0 2-329 0 0,0 1 135 0 0,0 1-307 0 0,0 0 129 0 0,0 0-213 0 0,0-1-71 0 0,0 1-72 0 0,0-1-106 0 0,0 0-55 0 0,0 0-87 0 0,0 0-27 0 0,0 0-66 0 0,0 0-49 0 0,0 0-131 0 0,0 1-193 0 0,0 0-77 0 0,-1 0-367 0 0,1 1-74 0 0,-1 1-287 0 0,0 1-331 0 0,0 0-988 0 0,1 2-98 0 0,0-4 101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4:18.2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1 328 0 0,'-2'52'20636'0'0,"20"-42"-17843"0"0,30 2-3080 0 0,-36-9 1175 0 0,674 224 1998 0 0,-21 54-1797 0 0,44 81-231 0 0,-31 55-6 0 0,-52-40-154 0 0,160 8 683 0 0,-606-300-1058 0 0,667 343-1 0 0,-656-313-322 0 0,-180-108 0 0 0,0 0 0 0 0,-1-2 0 0 0,-3 1 0 0 0,-1 1 0 0 0,-8 4 0 0 0,-5-5 0 0 0,-205 112 0 0 0,42-25 0 0 0,-539 326-246 0 0,-168 155-632 0 0,767-497 572 0 0,-51 36 22 0 0,-211 142 196 0 0,-18-29 104 0 0,224-137-233 0 0,-234 167 0 0 0,247-142-294 0 0,-106 69-648 0 0,182-137 569 0 0,-26 15 239 0 0,-103 80 0 0 0,83-56 388 0 0,9-7 126 0 0,2 14-138 0 0,-39 28-42 0 0,125-102-40 0 0,2-2 6 0 0,-39 35 0 0 0,-77 72 612 0 0,92-85-500 0 0,42-32-40 0 0,1-3-101 0 0,1 0 0 0 0,-1 1 0 0 0,0-2 0 0 0,0 1-1 0 0,0 0 1 0 0,0-1 0 0 0,0 0 0 0 0,-9 2 0 0 0,11-4 53 0 0,1 1-7 0 0,-18-13-490 0 0,17 5 486 0 0,1 1 0 0 0,-1-1-1 0 0,2 0 1 0 0,-1 0 0 0 0,1 0 0 0 0,0 0-1 0 0,0 0 1 0 0,0 0 0 0 0,1 0 0 0 0,0 0-1 0 0,1 0 1 0 0,2-13 0 0 0,3-3 45 0 0,1 0 1 0 0,14-33-1 0 0,-12 33-92 0 0,0 1-1 0 0,5-29 1 0 0,11-46 40 0 0,-25 95 56 0 0,2-31-2637 0 0</inkml:trace>
</inkml:ink>
</file>

<file path=ppt/ink/ink5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7:39.25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8605.58594"/>
      <inkml:brushProperty name="anchorY" value="-99175.20313"/>
      <inkml:brushProperty name="scaleFactor" value="0.5"/>
    </inkml:brush>
  </inkml:definitions>
  <inkml:trace contextRef="#ctx0" brushRef="#br0">15 1 872 0 0,'0'0'0'0'0,"0"2"1280"0"0,-1 3-163 0 0,0 2-341 0 0,-1 1-11 0 0,1 2-433 0 0,-1-3 303 0 0,0 3-386 0 0,1-2 213 0 0,-1 1-368 0 0,1-1 273 0 0,0 1-390 0 0,1-1 254 0 0,0 2-415 0 0,0-2 251 0 0,0 3-422 0 0,0-1 269 0 0,0 1-316 0 0,0 1 296 0 0,1-1-218 0 0,0 1 182 0 0,1-1-275 0 0,-1 1 296 0 0,0 0-103 0 0,1 1-32 0 0,0 0-53 0 0,-1 0 277 0 0,1 0-81 0 0,0 1 116 0 0,0-1-41 0 0,0 1 58 0 0,0-1 42 0 0,1 0 56 0 0,-1 1 58 0 0,1-1 65 0 0,-1 0-161 0 0,0 0 273 0 0,-1-1-295 0 0,1 0 382 0 0,0 0-291 0 0,0 0 377 0 0,-1-1-288 0 0,0 1 311 0 0,1 0-219 0 0,-1 0 283 0 0,0 0-182 0 0,0 0 177 0 0,1 0-170 0 0,-1 0 9 0 0,0 1-98 0 0,-1 0 11 0 0,1-1-76 0 0,-1 1-39 0 0,0 0-26 0 0,1 0-82 0 0,-1-1-84 0 0,0 0-122 0 0,0 1-162 0 0,0-1-153 0 0,1-1 50 0 0,0 1-430 0 0,0-1 136 0 0,0 0-535 0 0,0 0 111 0 0,0-1-1316 0 0,0 1 85 0 0,1-3-80 0 0</inkml:trace>
</inkml:ink>
</file>

<file path=ppt/ink/ink5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7:39.43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9669.60156"/>
      <inkml:brushProperty name="anchorY" value="-100928.50781"/>
      <inkml:brushProperty name="scaleFactor" value="0.5"/>
    </inkml:brush>
  </inkml:definitions>
  <inkml:trace contextRef="#ctx0" brushRef="#br0">0 0 556 0 0,'0'0'1828'0'0,"1"3"-382"0"0,0 0-195 0 0,0 2-243 0 0,-1 1-58 0 0,1 1-330 0 0,-1-2 288 0 0,1 2-461 0 0,-1-1 263 0 0,1 0-411 0 0,0-1 242 0 0,-1 1-364 0 0,1-1 239 0 0,-1-1-323 0 0,0 2 221 0 0,-1-1-306 0 0,1 1 290 0 0,0-1-343 0 0,-1 2 260 0 0,1-1-287 0 0,0 1 291 0 0,-1-2-308 0 0,1 3 251 0 0,0-1-208 0 0,-1 0-326 0 0,0 0 86 0 0,1 1-394 0 0,0-2-272 0 0,-1 2-368 0 0,1-2-1602 0 0,0 1-484 0 0,0-1 1315 0 0</inkml:trace>
</inkml:ink>
</file>

<file path=ppt/ink/ink5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7:41.10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0687.42969"/>
      <inkml:brushProperty name="anchorY" value="-102129.21094"/>
      <inkml:brushProperty name="scaleFactor" value="0.5"/>
    </inkml:brush>
  </inkml:definitions>
  <inkml:trace contextRef="#ctx0" brushRef="#br0">286 20 2012 0 0,'0'0'5089'0'0,"0"-2"-4000"0"0,0 0-64 0 0,0 0-230 0 0,0 0 25 0 0,0-1 1073 0 0,-1 1-1375 0 0,1 0-179 0 0,0 1 0 0 0,-1-1-139 0 0,1 1 16 0 0,0 0 429 0 0,0 5-234 0 0,-1 1-29 0 0,0 4 181 0 0,-1 2-41 0 0,-1 4 50 0 0,-1 4-27 0 0,-2 5-4 0 0,-1 4 29 0 0,-2 6-104 0 0,-1 4 74 0 0,-3 6-227 0 0,0 4 167 0 0,-2 5-241 0 0,-1 1 198 0 0,-1 2-269 0 0,1 1 254 0 0,0-3-326 0 0,1-1 268 0 0,1-4-328 0 0,1-3 263 0 0,1-3-316 0 0,1-3 249 0 0,1-3-289 0 0,1-3 279 0 0,1-3-296 0 0,1-3 261 0 0,1-2-351 0 0,0-4 187 0 0,1-1-282 0 0,1-3 111 0 0,1-2-265 0 0,0-3-29 0 0,1-2-298 0 0,-1-2-285 0 0,2-2-127 0 0,0-3-100 0 0,0-1-338 0 0,1-10-3970 0 0,2-2 2016 0 0,-1-3-1488 0 0,1 0 3320 0 0</inkml:trace>
</inkml:ink>
</file>

<file path=ppt/ink/ink5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7:41.67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9391.41406"/>
      <inkml:brushProperty name="anchorY" value="-102117.375"/>
      <inkml:brushProperty name="scaleFactor" value="0.5"/>
    </inkml:brush>
  </inkml:definitions>
  <inkml:trace contextRef="#ctx0" brushRef="#br0">114 333 660 0 0,'0'0'0'0'0,"1"-3"2200"0"0,1-6-676 0 0,0-3-31 0 0,1-1-309 0 0,0-3-78 0 0,1 0 1 0 0,-1 0-141 0 0,1 1 54 0 0,-1 0-126 0 0,0 1 47 0 0,0 2-247 0 0,-1 1 66 0 0,0 2-265 0 0,0 0 43 0 0,0 2-227 0 0,0-1 77 0 0,0 2-199 0 0,-1 0 69 0 0,-1 1-159 0 0,1-1 96 0 0,0 2-185 0 0,-1 0 122 0 0,0 2-28 0 0,0 0 258 0 0,1 1 214 0 0,-4 3-314 0 0,1-1-6 0 0,-2 3-16 0 0,0 2 44 0 0,-2 2 4 0 0,0 1-59 0 0,-1 2 20 0 0,-1 2-102 0 0,0 0 68 0 0,-1 0-62 0 0,0 2 114 0 0,0 1-187 0 0,0 0 175 0 0,0 0-173 0 0,1-1 121 0 0,0 0-177 0 0,1-1 162 0 0,0-1-173 0 0,1-1 120 0 0,1-1-126 0 0,1-2 190 0 0,0 0-155 0 0,1-2 199 0 0,-1 1-345 0 0,1-2 444 0 0,1 1-330 0 0,-1-2 299 0 0,2-1-312 0 0,0-1 243 0 0,0-1-112 0 0,1-2-16 0 0,1-1 4 0 0,1 0-24 0 0,2-4-186 0 0,1-2 242 0 0,2-3-296 0 0,1-2 332 0 0,2-2-297 0 0,2-1 315 0 0,0-3-279 0 0,2-1 324 0 0,0-1-160 0 0,0 0 188 0 0,1 0-198 0 0,0 0 86 0 0,-1 0 27 0 0,1 1 7 0 0,-1 1-12 0 0,-1 1 35 0 0,-1 1-14 0 0,0 2 4 0 0,-1 0-60 0 0,-1 2 2 0 0,-1 0-8 0 0,0 2-34 0 0,-1 0 4 0 0,-1 3-32 0 0,0-1-29 0 0,-2 2-36 0 0,0 0 21 0 0,0 1-38 0 0,0 0 20 0 0,-1 1-17 0 0,-1 1 23 0 0,2 0-16 0 0,-1 1-4 0 0,0 1 11 0 0,1 1-19 0 0,0 0 44 0 0,1 2-42 0 0,-2 1 112 0 0,2 2-148 0 0,-2 1 168 0 0,1 2-145 0 0,0 2 124 0 0,-1 0-139 0 0,0 2 134 0 0,-1 1-149 0 0,0 0 170 0 0,0 1-158 0 0,0-1 128 0 0,-1 2-137 0 0,-1 0 101 0 0,1 0 6 0 0,-1 0-35 0 0,-1 0 29 0 0,1-1-23 0 0,-2 0 10 0 0,1-1-35 0 0,0 0 28 0 0,-1 0-33 0 0,1-2-182 0 0,-1 1-163 0 0,0-4-340 0 0,1 2-3 0 0,0-2-511 0 0,0 1-300 0 0,0-3-529 0 0,1 2-451 0 0</inkml:trace>
</inkml:ink>
</file>

<file path=ppt/ink/ink5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7:42.88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0681.52344"/>
      <inkml:brushProperty name="anchorY" value="-103139.32031"/>
      <inkml:brushProperty name="scaleFactor" value="0.5"/>
    </inkml:brush>
  </inkml:definitions>
  <inkml:trace contextRef="#ctx0" brushRef="#br0">324 175 832 0 0,'0'0'7991'0'0,"1"-2"-7030"0"0,1 1 160 0 0,-1-1-309 0 0,1 1 23 0 0,0-1-214 0 0,0-1 89 0 0,-1 1-147 0 0,1-2 18 0 0,0 1-113 0 0,1-1 40 0 0,0 0-97 0 0,-2 1 39 0 0,2-1-68 0 0,0 0 8 0 0,0 0-32 0 0,0 1 6 0 0,-1 0 14 0 0,0-1-56 0 0,0 0 69 0 0,-1 1-125 0 0,1 0 79 0 0,0 0-190 0 0,-1 1 117 0 0,0 1-139 0 0,2-2 84 0 0,-1 1-135 0 0,-1 0 126 0 0,1 0-120 0 0,-1 1 77 0 0,-1 1 0 0 0,0 0-14 0 0,1-2-2 0 0,0 0-23 0 0,0 0 10 0 0,0-1 2463 0 0,-2 2-2339 0 0,0-1 13 0 0,1 0-25 0 0,-2-1 2600 0 0,0 4-2893 0 0,1 0 69 0 0,-2 4 46 0 0,-1 1 7 0 0,0 4 37 0 0,-3 3-16 0 0,-1 4-6 0 0,-1 4-17 0 0,-3 6 102 0 0,-1 8-97 0 0,-2 5 104 0 0,-2 6-100 0 0,-1 5 104 0 0,0 3-86 0 0,-1 2 58 0 0,0 2-100 0 0,0 0 60 0 0,0 1-2 0 0,1-2-19 0 0,1 0-6 0 0,1-4-27 0 0,1-2 76 0 0,1-3-118 0 0,1-4 28 0 0,1-2-10 0 0,2-4-16 0 0,0-4-1 0 0,2-2 9 0 0,0-4-22 0 0,1-3 25 0 0,2-4 25 0 0,0-2-6 0 0,1-2 32 0 0,0-3-31 0 0,2-4-65 0 0,0-1-9 0 0,0-3 44 0 0,1-2-140 0 0,2-4 43 0 0,1-5-168 0 0,3-5-36 0 0,1-6-50 0 0,3-7-76 0 0,1-7 95 0 0,2-8-104 0 0,3-8 143 0 0,2-7-70 0 0,1-6 215 0 0,1-5-35 0 0,0-1 207 0 0,1-2 25 0 0,0 1 80 0 0,-1 0 69 0 0,0 3-3 0 0,-2 3 55 0 0,0 5-35 0 0,-1 3 93 0 0,-2 5-17 0 0,0 3-24 0 0,-1 5 11 0 0,0 2-19 0 0,-2 5-10 0 0,0 2-12 0 0,-1 2-54 0 0,0 4-37 0 0,-1 1-22 0 0,-1 3-60 0 0,0 2-61 0 0,0 2 22 0 0,-1 2-55 0 0,-1 2-15 0 0,-2 3 2 0 0,2 1-4 0 0,-1 3 0 0 0,1 3-14 0 0,0 4 23 0 0,0 5 137 0 0,1 4-174 0 0,-1 4 68 0 0,1 7-26 0 0,-1 5-25 0 0,0 6 49 0 0,1 6-39 0 0,-1 5 35 0 0,0 6-23 0 0,1 4 40 0 0,-1 4-26 0 0,1 2-14 0 0,0 0 37 0 0,0-1-27 0 0,-1-2 0 0 0,0-3 14 0 0,-1-3 130 0 0,-1-2-223 0 0,0-4 227 0 0,0-3-220 0 0,-2-2 153 0 0,1-4-369 0 0,-1-4-7 0 0,1-2-224 0 0,-1-3-115 0 0,0-4-96 0 0,-1-2-89 0 0,0-2-180 0 0,-1-5-383 0 0,1-1-439 0 0,-1-3-118 0 0,0-3-249 0 0,-2-2 138 0 0,1-1-309 0 0,-2-3-209 0 0,-14-11-10373 0 0</inkml:trace>
</inkml:ink>
</file>

<file path=ppt/ink/ink5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7:43.04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1918.03125"/>
      <inkml:brushProperty name="anchorY" value="-105092.20313"/>
      <inkml:brushProperty name="scaleFactor" value="0.5"/>
    </inkml:brush>
  </inkml:definitions>
  <inkml:trace contextRef="#ctx0" brushRef="#br0">47 138 2264 0 0,'-2'-2'3225'0'0,"-3"-1"-753"0"0,-1-1-251 0 0,0 0-417 0 0,0-2-267 0 0,0 1-213 0 0,0-2-85 0 0,2 2-199 0 0,1-2 44 0 0,1 2-322 0 0,3-3 56 0 0,4 1-365 0 0,3 0 151 0 0,3-1-350 0 0,4 2 105 0 0,4 0-437 0 0,2 0-180 0 0,4 0-373 0 0,1 1-306 0 0,3 0-276 0 0,1-1-254 0 0,1 2-430 0 0,0 0-268 0 0,0 0-2111 0 0,-2 0-2261 0 0,-5 0 5209 0 0</inkml:trace>
</inkml:ink>
</file>

<file path=ppt/ink/ink5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7:44.13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3224"/>
      <inkml:brushProperty name="anchorY" value="-105971"/>
      <inkml:brushProperty name="scaleFactor" value="0.5"/>
    </inkml:brush>
  </inkml:definitions>
  <inkml:trace contextRef="#ctx0" brushRef="#br0">0 234 492 0 0,'0'0'0'0'0,"1"-4"2652"0"0,0-5-784 0 0,1-3-51 0 0,1-3-215 0 0,-1-1-81 0 0,2-1-257 0 0,-1 0 98 0 0,0 0-37 0 0,0 0-31 0 0,1 2-87 0 0,-2 1-66 0 0,1 1-203 0 0,0 1-35 0 0,-1 3-437 0 0,0 0 98 0 0,0 2-58 0 0,0-1-263 0 0,-1 1 135 0 0,1 1-242 0 0,-1 1 222 0 0,1 1-269 0 0,0 3 303 0 0,0 3-307 0 0,1 4 234 0 0,-1 4-290 0 0,1 4 231 0 0,0 4-96 0 0,0 5-1 0 0,0 5-233 0 0,0 5 274 0 0,1 5-304 0 0,-2 4 272 0 0,1 4-259 0 0,0 3 254 0 0,-1 1-273 0 0,0 1 306 0 0,-1 1-236 0 0,0 0 278 0 0,-1-3-168 0 0,0-1 218 0 0,0-3-200 0 0,0-3 204 0 0,-1-2-158 0 0,1-4 202 0 0,-1-2-207 0 0,-1-4 172 0 0,1-2-183 0 0,0-4 220 0 0,0-2-70 0 0,0-4 174 0 0,0 0-15 0 0,1-4 78 0 0,-1-3-126 0 0,0-1-123 0 0,0-2 32 0 0,0-3-141 0 0,1-1 62 0 0,-1-3-137 0 0,0-3 120 0 0,-1-1-138 0 0,1-4 100 0 0,0-3-63 0 0,1-2 55 0 0,-1-2-67 0 0,1-2 105 0 0,0-2-65 0 0,1-2 68 0 0,0-2-97 0 0,2-2 58 0 0,0 0-48 0 0,0-2-2 0 0,1-1 0 0 0,2 0-2 0 0,1-1-33 0 0,0 0-18 0 0,2 2-11 0 0,0 2 0 0 0,1 0-30 0 0,0 1-1 0 0,1 3-25 0 0,1 0-9 0 0,0 2-36 0 0,1 2-57 0 0,2 1 27 0 0,0 3-18 0 0,0 1-20 0 0,2 4-7 0 0,-1 3-24 0 0,1 3-60 0 0,0 4-8 0 0,1 4-54 0 0,0 3 63 0 0,0 5-69 0 0,-2 4 137 0 0,0 4-77 0 0,-3 2 130 0 0,-3 2-62 0 0,-1 2 124 0 0,-3 1-79 0 0,-3 1 126 0 0,-4 1-77 0 0,-1 0 198 0 0,-4 0-64 0 0,-2 0 214 0 0,-2-2-12 0 0,-2-1 32 0 0,-3-3-3 0 0,0-1-29 0 0,-2-3 18 0 0,0-3-12 0 0,-1-2-16 0 0,1-4-56 0 0,-1-3-13 0 0,0-2-48 0 0,4-3-4 0 0,-2-3-50 0 0,-1-3-156 0 0,0-2-239 0 0,1-4-248 0 0,1-2-517 0 0,3-5-172 0 0,2-2-404 0 0,4-3-265 0 0,2-2-321 0 0,5-2-170 0 0,2 0-370 0 0,4 0-445 0 0,4-1-1371 0 0,2 1-3059 0 0,0 4 6560 0 0</inkml:trace>
</inkml:ink>
</file>

<file path=ppt/ink/ink5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7:44.74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4416.44531"/>
      <inkml:brushProperty name="anchorY" value="-107553.52344"/>
      <inkml:brushProperty name="scaleFactor" value="0.5"/>
    </inkml:brush>
  </inkml:definitions>
  <inkml:trace contextRef="#ctx0" brushRef="#br0">97 113 1516 0 0,'0'-2'3132'0'0,"0"-2"-802"0"0,-1-2-88 0 0,0 0-464 0 0,0-2-316 0 0,0 1-93 0 0,0-2-31 0 0,-1 2-146 0 0,1-2 95 0 0,0 1-227 0 0,-1 0-123 0 0,1 1-198 0 0,0 0-178 0 0,1 2-105 0 0,0-2-133 0 0,0 3-91 0 0,-1 0-81 0 0,2 1-153 0 0,-1 2 168 0 0,0 0-248 0 0,-2 3 222 0 0,0 3-209 0 0,-1 3 210 0 0,0 2-225 0 0,0 4 128 0 0,1 2-218 0 0,0 2 176 0 0,0 2-204 0 0,2 2 218 0 0,1 2-146 0 0,1 0 162 0 0,1 0-134 0 0,1-1 146 0 0,1 0-132 0 0,0-2 125 0 0,1-2-79 0 0,1-2 141 0 0,-1-2-133 0 0,2-2 183 0 0,-2-4-184 0 0,3-1 198 0 0,-3-3-166 0 0,4-3 288 0 0,-1-3-260 0 0,2-3 257 0 0,0-4-206 0 0,0-3 217 0 0,0-3-175 0 0,0-3 227 0 0,0-2-285 0 0,-2-3 260 0 0,1-1-179 0 0,-2-1 408 0 0,0-1-27 0 0,-1 1-3 0 0,0 1 17 0 0,-1 2-60 0 0,-1 2-100 0 0,0 2-120 0 0,-1 2-55 0 0,-1 2-179 0 0,-1 3 105 0 0,1 1-58 0 0,-1 3 3 0 0,-1 2-17 0 0,0 1-62 0 0,-1 4 82 0 0,0 4-103 0 0,0 3 73 0 0,-1 6-65 0 0,-1 4 106 0 0,0 6-133 0 0,0 5 130 0 0,0 6-133 0 0,-1 6 124 0 0,0 5-127 0 0,0 4 117 0 0,1 4-40 0 0,-1 4 13 0 0,0 2-1 0 0,1 3 0 0 0,-2 0 0 0 0,1-1-24 0 0,-1-2 12 0 0,0-3-14 0 0,-1-2 8 0 0,-1-4 7 0 0,1-2-100 0 0,-2-4 127 0 0,0-4-98 0 0,0-3 123 0 0,0-5-95 0 0,-1-3 143 0 0,2-3-130 0 0,-2-3 135 0 0,0-4-25 0 0,0-2 13 0 0,-1-3 20 0 0,-1-3 84 0 0,2-4 15 0 0,-3-2 11 0 0,2-3 54 0 0,-2-2-9 0 0,-1-3 44 0 0,-1-2 139 0 0,1-2-270 0 0,-1-2 250 0 0,0-4-317 0 0,1-1 250 0 0,1-2-159 0 0,1-3-2 0 0,1-3-198 0 0,3-1 46 0 0,2-3-83 0 0,3-3 15 0 0,3-2-8 0 0,4-3-9 0 0,3-2-227 0 0,5-4-75 0 0,4-1-156 0 0,6-2-49 0 0,5 1-295 0 0,4 0-77 0 0,4 2-395 0 0,6 2 59 0 0,3 1-435 0 0,5 3-463 0 0,3 1-448 0 0,3 3-549 0 0,2 1-2817 0 0,1 2-3946 0 0,-11 5 9352 0 0</inkml:trace>
</inkml:ink>
</file>

<file path=ppt/ink/ink5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7:47.61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7194.85938"/>
      <inkml:brushProperty name="anchorY" value="-110172.92969"/>
      <inkml:brushProperty name="scaleFactor" value="0.5"/>
    </inkml:brush>
  </inkml:definitions>
  <inkml:trace contextRef="#ctx0" brushRef="#br0">161 111 1676 0 0,'0'0'3515'0'0,"4"-1"-2295"0"0,0 1-77 0 0,2-1-150 0 0,-1-1-90 0 0,2 0-21 0 0,-2 0-75 0 0,2-2 43 0 0,-2 1-214 0 0,0-2-28 0 0,0 1-158 0 0,1-1 74 0 0,-1 1-188 0 0,2-2 69 0 0,-2 2-140 0 0,1-2 152 0 0,-1 2-50 0 0,0-1 41 0 0,-1 1-12 0 0,1 0 47 0 0,-1 0-18 0 0,0 0 3 0 0,-1 1-9 0 0,-1 0 7 0 0,1 0-58 0 0,-1 0-68 0 0,0 1 105 0 0,-1 0 41 0 0,0 0-158 0 0,1 0 146 0 0,-1 0-210 0 0,0 1 185 0 0,0 0-274 0 0,-1 1 211 0 0,0 0-312 0 0,0-3 224 0 0,-1 1-292 0 0,1 0 258 0 0,-3 0-268 0 0,0 0 256 0 0,-3 1-259 0 0,0 0 254 0 0,-3 2-267 0 0,-3 1 289 0 0,-1 1-297 0 0,-2 1 333 0 0,-2 1-231 0 0,-1 2 232 0 0,-1 0-158 0 0,0 3 157 0 0,-1 1-96 0 0,0 3 161 0 0,1 2-203 0 0,1 1 203 0 0,0 1-174 0 0,3 3 234 0 0,2 0-189 0 0,2 2 93 0 0,3 1-167 0 0,3 0 129 0 0,4 1-90 0 0,3 1-13 0 0,4 0-47 0 0,4 1 9 0 0,5 0-72 0 0,4-1-122 0 0,4 0-99 0 0,5-1-180 0 0,2-3-162 0 0,3-2-228 0 0,1-4-366 0 0,1-3-139 0 0,0-4-290 0 0,-1-2-27 0 0,0-4-359 0 0,-2-3-41 0 0,-1-3-268 0 0,0-3-2322 0 0,-2-3-2539 0 0,-6 0 5912 0 0</inkml:trace>
</inkml:ink>
</file>

<file path=ppt/ink/ink5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7:47.90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8534.30469"/>
      <inkml:brushProperty name="anchorY" value="-111577.46094"/>
      <inkml:brushProperty name="scaleFactor" value="0.5"/>
    </inkml:brush>
  </inkml:definitions>
  <inkml:trace contextRef="#ctx0" brushRef="#br0">105 160 2052 0 0,'0'-3'3260'0'0,"0"-3"-662"0"0,1-3-245 0 0,-1-2-260 0 0,0 0-96 0 0,0 0-139 0 0,0-1-199 0 0,0 1-184 0 0,-1 2-59 0 0,1-1-91 0 0,-1 0-157 0 0,0 2-206 0 0,0-1-175 0 0,0 2-177 0 0,1-1-169 0 0,0 2-131 0 0,-1-1-72 0 0,1 2-82 0 0,-1 1-16 0 0,1 2-46 0 0,-3 1 8 0 0,0 4-20 0 0,-2 2-10 0 0,0 5-16 0 0,-3 5-105 0 0,-1 4 169 0 0,0 6-201 0 0,-2 4 183 0 0,1 6-172 0 0,0 3 153 0 0,1 3-143 0 0,1 2 135 0 0,3 1-148 0 0,2 1 166 0 0,2 1-148 0 0,3 1 73 0 0,2-1-22 0 0,1 0-94 0 0,4-1-61 0 0,1-3-87 0 0,2-1-147 0 0,1-3-112 0 0,1-3-127 0 0,1-5-241 0 0,-1-3-226 0 0,1-4-354 0 0,0-4-117 0 0,0-4-227 0 0,-1-4-449 0 0,-3-3-289 0 0,1-3-2029 0 0,-3-3-2731 0 0,-2-1 6144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4:19.3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84 896 0 0,'0'0'2842'0'0,"-1"-33"2974"0"0,0-18-1609 0 0,13 86-2896 0 0,7 46-456 0 0,11 104 0 0 0,-23-112-656 0 0,-7-71-224 0 0,-2 7-1216 0 0,-2-13 1084 0 0,0-1 0 0 0,1 1 0 0 0,-1-1 0 0 0,1 0 0 0 0,0 0-1 0 0,0 0 1 0 0,0 0 0 0 0,1-1 0 0 0,0 1 0 0 0,-3-8 0 0 0,-15-62-282 0 0,3 11 881 0 0,16 62-265 0 0,-2-5 1202 0 0,18 56-1374 0 0,18 98 1 0 0,-33-146-78 0 0,0 0 0 0 0,1 0 0 0 0,-1 0 1 0 0,0 0-1 0 0,0 0 0 0 0,0 0 0 0 0,0 0 0 0 0,0 0 1 0 0,0 0-1 0 0,0 0 0 0 0,0 0 0 0 0,0 0 1 0 0,0-1-1 0 0,0 1 0 0 0,-1 0 0 0 0,1 0 0 0 0,0 0 1 0 0,-1 0-1 0 0,1 0 0 0 0,-1 0 0 0 0,1-1 0 0 0,-1 1 1 0 0,1 0-1 0 0,-1 0 0 0 0,0-1 0 0 0,1 1 0 0 0,-1 0 1 0 0,0-1-1 0 0,1 1 0 0 0,-1 0 0 0 0,0-1 1 0 0,0 1-1 0 0,0-1 0 0 0,0 0 0 0 0,1 1 0 0 0,-1-1 1 0 0,0 0-1 0 0,0 1 0 0 0,0-1 0 0 0,0 0 0 0 0,0 0 1 0 0,0 0-1 0 0,0 0 0 0 0,0 0 0 0 0,0 0 0 0 0,0 0 1 0 0,0 0-1 0 0,-1 0 0 0 0,-1-1-150 0 0,-6-7 84 0 0</inkml:trace>
</inkml:ink>
</file>

<file path=ppt/ink/ink5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7:48.06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9642.21094"/>
      <inkml:brushProperty name="anchorY" value="-113312.14844"/>
      <inkml:brushProperty name="scaleFactor" value="0.5"/>
    </inkml:brush>
  </inkml:definitions>
  <inkml:trace contextRef="#ctx0" brushRef="#br0">58 119 4308 0 0,'-2'-1'3413'0'0,"-5"-1"-916"0"0,-1-1-349 0 0,0 0-372 0 0,-1 0-305 0 0,1 0-84 0 0,1-2-349 0 0,1 1 50 0 0,3-1-414 0 0,4-2 71 0 0,4 0-394 0 0,5 0-45 0 0,4 0-435 0 0,5-1-215 0 0,5 1-298 0 0,5-1-264 0 0,4 1-209 0 0,3 1-43 0 0,3 0-166 0 0,1 1-377 0 0,1 0 123 0 0,-1 2-411 0 0,1 0-1462 0 0,-2 1-1244 0 0,-9 1 2905 0 0</inkml:trace>
</inkml:ink>
</file>

<file path=ppt/ink/ink5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7:48.27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1040.97656"/>
      <inkml:brushProperty name="anchorY" value="-114210"/>
      <inkml:brushProperty name="scaleFactor" value="0.5"/>
    </inkml:brush>
  </inkml:definitions>
  <inkml:trace contextRef="#ctx0" brushRef="#br0">13 0 672 0 0,'2'1'2248'0'0,"1"0"-592"0"0,-1-1-102 0 0,3 2-133 0 0,-1-1-59 0 0,0 0-21 0 0,2 0 4044 0 0,-3 0-4261 0 0,-1 0-151 0 0,1-1-153 0 0,-1 1 21 0 0,1 0 1241 0 0,-4 1-1594 0 0,-2 2-279 0 0,-1 1 202 0 0,0 3-293 0 0,-1 2 256 0 0,-1 3-312 0 0,0 2 231 0 0,1 2-278 0 0,0 2 218 0 0,0 2-246 0 0,1 1 210 0 0,2 0-307 0 0,1 2 158 0 0,2-1-357 0 0,3 0 3 0 0,2 0-428 0 0,3 0-138 0 0,2-2-283 0 0,2-1-250 0 0,1-2-283 0 0,2-2-589 0 0,1-4-200 0 0,0-2-1661 0 0,-2-3-2289 0 0,-5-3 5056 0 0</inkml:trace>
</inkml:ink>
</file>

<file path=ppt/ink/ink5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7:48.41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2178.4375"/>
      <inkml:brushProperty name="anchorY" value="-115618.71094"/>
      <inkml:brushProperty name="scaleFactor" value="0.5"/>
    </inkml:brush>
  </inkml:definitions>
  <inkml:trace contextRef="#ctx0" brushRef="#br0">151 60 2636 0 0,'-4'-3'2913'0'0,"-4"-3"-823"0"0,-3-1-343 0 0,-2-1-498 0 0,-3 0-422 0 0,0 0-174 0 0,0 1-246 0 0,3 2-192 0 0,0 0-209 0 0,2 2-300 0 0,1 3-549 0 0,2 1-299 0 0,2 3-2476 0 0,2 2-1070 0 0,2 0 2929 0 0</inkml:trace>
</inkml:ink>
</file>

<file path=ppt/ink/ink5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7:48.76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1012.14844"/>
      <inkml:brushProperty name="anchorY" value="-114560.17969"/>
      <inkml:brushProperty name="scaleFactor" value="0.5"/>
    </inkml:brush>
  </inkml:definitions>
  <inkml:trace contextRef="#ctx0" brushRef="#br0">1 23 3640 0 0,'0'0'2809'0'0,"3"0"-431"0"0,0 0-263 0 0,0 0-269 0 0,1-1-86 0 0,0 0 88 0 0,-1-1-382 0 0,0 0 63 0 0,-1-1-412 0 0,0 0-53 0 0,1 0-435 0 0,-1 0 35 0 0,0 1-314 0 0,-1 0 102 0 0,0 1-282 0 0,2 1 146 0 0,0 1-255 0 0,2 2 184 0 0,1 3-244 0 0,0 2 186 0 0,2 3-223 0 0,0 3 213 0 0,0 3-253 0 0,2 3 210 0 0,0 3-187 0 0,1 2 190 0 0,0 1-239 0 0,0 2 264 0 0,0 1-245 0 0,1 0 219 0 0,-2-2-144 0 0,0 0 67 0 0,0-3 201 0 0,-1-2 1 0 0,-1-1 70 0 0,-1-3 110 0 0,0-2 147 0 0,-1-1 61 0 0,-1-3-26 0 0,-1-3-129 0 0,2-2-63 0 0,-2-2-81 0 0,3-2-50 0 0,1-4-51 0 0,2-1-68 0 0,-1-4-5 0 0,2-3-57 0 0,1-2-39 0 0,1-3-142 0 0,1-4-254 0 0,2-4-162 0 0,2-4-324 0 0,1-4-63 0 0,2-1-251 0 0,0-3 88 0 0,2 0-92 0 0,-1 1 0 0 0,-1 2-119 0 0,-1 4-201 0 0,-1 2-96 0 0,-2 5 18 0 0,-1 3-23 0 0,-2 4 220 0 0,-3 5-114 0 0,0 2 387 0 0,-3 4-254 0 0,1 3 352 0 0,-1 3-366 0 0,0 3 175 0 0,0 3-153 0 0,-2 1-907 0 0,1 3 153 0 0,-2-3-380 0 0</inkml:trace>
</inkml:ink>
</file>

<file path=ppt/ink/ink5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7:49.13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2685.21875"/>
      <inkml:brushProperty name="anchorY" value="-115637.35156"/>
      <inkml:brushProperty name="scaleFactor" value="0.5"/>
    </inkml:brush>
  </inkml:definitions>
  <inkml:trace contextRef="#ctx0" brushRef="#br0">1 187 4260 0 0,'0'0'0'0'0,"1"3"804"0"0,1 4 299 0 0,2 3-95 0 0,0 1 74 0 0,1 1 23 0 0,1 1-15 0 0,1-1 100 0 0,0-1 1 0 0,-2-3-32 0 0,2 0-79 0 0,1-1-109 0 0,-2-1-130 0 0,3-2-120 0 0,-1 0-22 0 0,2-2-159 0 0,-1-1 38 0 0,3 0-232 0 0,-2-1 97 0 0,3-1-213 0 0,1-1 83 0 0,1-1-182 0 0,0-1 107 0 0,1 0-235 0 0,0-1 121 0 0,-1 0 73 0 0,1 0-138 0 0,-1-1 180 0 0,-1 0-115 0 0,0 0 256 0 0,0 0-202 0 0,-1 0 326 0 0,-1-1-214 0 0,0 0 253 0 0,-1-1-120 0 0,-1 0 110 0 0,0 0-125 0 0,-1 0 66 0 0,0-1-110 0 0,-2 0 159 0 0,0-1-171 0 0,-1-1 21 0 0,-2 0-111 0 0,0-1 15 0 0,-2 0-147 0 0,-2 0 75 0 0,0-2-133 0 0,-2 1 63 0 0,-2 0-140 0 0,-1 0 89 0 0,-3 1-120 0 0,-2 0 65 0 0,-2 1-87 0 0,-2 2 89 0 0,-2 1-103 0 0,-1 2 91 0 0,-2 2-55 0 0,-2 3 30 0 0,-1 2-4 0 0,-1 3 104 0 0,0 3-80 0 0,0 3 104 0 0,-1 4-89 0 0,2 3 93 0 0,2 3-111 0 0,2 3 121 0 0,3 3-120 0 0,3 2 115 0 0,4 1-72 0 0,3 3 46 0 0,3 0-78 0 0,4 1 69 0 0,2 1-18 0 0,3 0-18 0 0,2-1-11 0 0,3 1 6 0 0,0-3 11 0 0,3-1-56 0 0,1-1 18 0 0,1-4-130 0 0,1-2-193 0 0,0-2-242 0 0,2-5-136 0 0,-1-2-273 0 0,1-5-324 0 0,0-2-408 0 0,1-3-235 0 0,-1-3-188 0 0,2-3-555 0 0,-1-3-567 0 0,0-2-1300 0 0,0-1-3069 0 0,-4 0 6493 0 0</inkml:trace>
</inkml:ink>
</file>

<file path=ppt/ink/ink5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7:49.85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4121.92969"/>
      <inkml:brushProperty name="anchorY" value="-117057.16406"/>
      <inkml:brushProperty name="scaleFactor" value="0.5"/>
    </inkml:brush>
  </inkml:definitions>
  <inkml:trace contextRef="#ctx0" brushRef="#br0">1 162 1988 0 0,'3'-3'4591'0'0,"0"0"-3209"0"0,0 0 43 0 0,1-1-35 0 0,-1 0 133 0 0,1-1-139 0 0,0 0 46 0 0,0-1-97 0 0,0 0-71 0 0,1-1 72 0 0,0 0-296 0 0,0-1 89 0 0,0-1-133 0 0,0 1 186 0 0,0-1-110 0 0,0 1-14 0 0,-1-1-119 0 0,1 1-36 0 0,-2 2-167 0 0,0-2-74 0 0,0 3-174 0 0,0-2-44 0 0,0 2-161 0 0,0-1-13 0 0,0 1-154 0 0,0 2 2 0 0,-2 1-105 0 0,0 0 65 0 0,0 2-54 0 0,1 1 42 0 0,-1 2-64 0 0,1 4 66 0 0,0 4-95 0 0,-1 4 93 0 0,0 4-95 0 0,-1 4 85 0 0,0 4-26 0 0,-1 4-6 0 0,0 3 8 0 0,1 3-7 0 0,-1 3 100 0 0,1 0-155 0 0,-1 2 87 0 0,1 1-28 0 0,0-1 28 0 0,-1 0 3 0 0,1-1 6 0 0,0-1-6 0 0,0-1 8 0 0,-1-3 25 0 0,2-2 26 0 0,-1-2 13 0 0,1-3-20 0 0,0-4-28 0 0,0-1 54 0 0,1-3-33 0 0,0-2 6 0 0,1-2 9 0 0,0-1-36 0 0,2-2-8 0 0,3-1-69 0 0,1-2-170 0 0,3-1-59 0 0,2-1-151 0 0,3-3-162 0 0,3 0-80 0 0,2-2-266 0 0,3-1-64 0 0,1-2-339 0 0,2 0-7 0 0,1 0-270 0 0,1-2-166 0 0,0 0-97 0 0,0 0-183 0 0,-1-1-361 0 0,-1-1-30 0 0,-1 1-2390 0 0,-2-1-2757 0 0,-5 0 6463 0 0</inkml:trace>
</inkml:ink>
</file>

<file path=ppt/ink/ink5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7:50.50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5691.67969"/>
      <inkml:brushProperty name="anchorY" value="-118805.24219"/>
      <inkml:brushProperty name="scaleFactor" value="0.5"/>
    </inkml:brush>
  </inkml:definitions>
  <inkml:trace contextRef="#ctx0" brushRef="#br0">71 370 4648 0 0,'-1'-3'3105'0'0,"-1"-4"-626"0"0,0-1-209 0 0,-1-3-165 0 0,0 0-455 0 0,-1-2 154 0 0,1 0-252 0 0,0 0 90 0 0,1 1-254 0 0,-1 1-26 0 0,1 0-289 0 0,1 2-124 0 0,-1 0-266 0 0,0 2-58 0 0,1 0-243 0 0,-1 0 5 0 0,1 1-216 0 0,0 1 49 0 0,1 1-154 0 0,-1 2 106 0 0,1 1-94 0 0,-1 2 105 0 0,-1 2-124 0 0,0 3 99 0 0,0 3-68 0 0,-1 5 1 0 0,1 2 0 0 0,-1 4-3 0 0,0 3 28 0 0,1 3-88 0 0,-1 4 46 0 0,1 2-16 0 0,0 2-22 0 0,1 2 8 0 0,0 0-14 0 0,1 1 4 0 0,-1-1-16 0 0,1-2-85 0 0,0-1 103 0 0,0-3-91 0 0,0-2 115 0 0,0-3-102 0 0,-1-3 125 0 0,1-2-83 0 0,0-2 125 0 0,-1-3-54 0 0,1-1 43 0 0,0-4-37 0 0,0-1-3 0 0,0-3-14 0 0,1-1-40 0 0,-1-3-14 0 0,0 0 34 0 0,0-5-40 0 0,1-3 30 0 0,0-4-36 0 0,0-2 19 0 0,0-4-16 0 0,1-4 65 0 0,0-2-70 0 0,0-3 38 0 0,1-1 58 0 0,-1-1 122 0 0,0-2 63 0 0,0 1 97 0 0,0-1 2 0 0,1 0 121 0 0,-1 0-300 0 0,-1 0-195 0 0,1 1 43 0 0,0 0-41 0 0,0 1 0 0 0,0 0 0 0 0,0 1 0 0 0,1 0 0 0 0,-1 1 0 0 0,1 0 0 0 0,0 1 0 0 0,1 0 0 0 0,0 1 0 0 0,1 0 0 0 0,0 1 0 0 0,2 1 0 0 0,0 0 0 0 0,2 2 0 0 0,1 1 0 0 0,0 2 0 0 0,3 0 0 0 0,0 3 0 0 0,2 1 0 0 0,1 2 0 0 0,2 2 0 0 0,0 3 0 0 0,1 1-56 0 0,1 4-479 0 0,1 2 143 0 0,1 2 34 0 0,1 4-29 0 0,-1 3 145 0 0,1 3-60 0 0,-2 3 128 0 0,-1 2-46 0 0,-3 1 130 0 0,-3 2-86 0 0,-3 0 162 0 0,-3 1-44 0 0,-4 1 46 0 0,-3 0 10 0 0,-3 0 0 0 0,-5 1-26 0 0,-4-1 26 0 0,-3 0 57 0 0,-3-1-49 0 0,-2-1 51 0 0,-2 0-51 0 0,-2-3 58 0 0,0-2-70 0 0,1-2 3 0 0,-1-3-68 0 0,2-3-58 0 0,0-2-63 0 0,1-2-83 0 0,2-2-268 0 0,0-3-212 0 0,1-1-88 0 0,2-2-185 0 0,1-1-306 0 0,1-3-215 0 0,2 0-50 0 0,2-2-27 0 0,2-1-78 0 0,2 2-398 0 0,2-1-161 0 0,1-1-2391 0 0,1-3-3781 0 0</inkml:trace>
</inkml:ink>
</file>

<file path=ppt/ink/ink5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7:50.79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6709.42969"/>
      <inkml:brushProperty name="anchorY" value="-119832.30469"/>
      <inkml:brushProperty name="scaleFactor" value="0.5"/>
    </inkml:brush>
  </inkml:definitions>
  <inkml:trace contextRef="#ctx0" brushRef="#br0">2 177 4908 0 0,'-1'-5'9047'0'0,"1"0"-7193"0"0,-1 1-56 0 0,2-3-440 0 0,-1 2 162 0 0,2-3-354 0 0,1 0-60 0 0,1-1-314 0 0,3 1-47 0 0,1-1-325 0 0,2 0 82 0 0,2 0-290 0 0,3 1 19 0 0,2 0-356 0 0,1 0 43 0 0,2 1-288 0 0,2 0 136 0 0,1 1-289 0 0,1 0 72 0 0,1 0-196 0 0,0 2-19 0 0,0-1-33 0 0,0 1-52 0 0,-1 1 19 0 0,-1 0-14 0 0,-3 0-35 0 0,-1 0-50 0 0,-5 1-119 0 0,1 0-9 0 0,-3 0-176 0 0,-1 1-41 0 0,-2 0-453 0 0,-3 0 90 0 0</inkml:trace>
</inkml:ink>
</file>

<file path=ppt/ink/ink5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7:51.24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8169.64063"/>
      <inkml:brushProperty name="anchorY" value="-120671.72656"/>
      <inkml:brushProperty name="scaleFactor" value="0.5"/>
    </inkml:brush>
  </inkml:definitions>
  <inkml:trace contextRef="#ctx0" brushRef="#br0">105 9 1864 0 0,'0'0'6144'0'0,"-3"0"-4626"0"0,0-1 21 0 0,0 0-157 0 0,1 0 60 0 0,1 1-184 0 0,-3-1-208 0 0,1 0-178 0 0,1-1-139 0 0,0 1-158 0 0,-1 0 1217 0 0,1 3-1392 0 0,1 0 208 0 0,-1 4-216 0 0,0 1 224 0 0,0 3-277 0 0,0 2 176 0 0,0 4-266 0 0,-1 2 213 0 0,0 4-121 0 0,0 3 20 0 0,0 4-161 0 0,0 3 122 0 0,-1 3-181 0 0,1 2 130 0 0,0 2-211 0 0,0 1 191 0 0,0 2-206 0 0,0 0 157 0 0,1 0-178 0 0,0-1 167 0 0,-1-1-150 0 0,1-1 92 0 0,0-2-154 0 0,0-2 146 0 0,-1-2-169 0 0,1-4 166 0 0,0-3-289 0 0,-1-2 67 0 0,1-3-277 0 0,1-2 115 0 0,0-3-375 0 0,0-4-83 0 0,0-1-232 0 0,0-3 28 0 0,0-2 77 0 0,1-1 24 0 0,0-2-1 0 0,0 0 3 0 0,1-5-750 0 0,0-2 965 0 0,1-2 121 0 0,-1 0 87 0 0,0-4 168 0 0,0-1 230 0 0,0-1 282 0 0,1 0 167 0 0,-1-2 104 0 0,0 1 128 0 0,1 0 251 0 0,-1-1-133 0 0,1 1 186 0 0,1 0-215 0 0,0 0 197 0 0,0-1-169 0 0,1 2 119 0 0,2-1-161 0 0,0 1-108 0 0,1 0-128 0 0,2 0-80 0 0,2 0-110 0 0,3 0-70 0 0,1 1-24 0 0,3 0-139 0 0,2 1-162 0 0,1 0-196 0 0,2 1-139 0 0,1 1-169 0 0,2 0-211 0 0,0 1-364 0 0,1 1-179 0 0,0 1-455 0 0,0 0-169 0 0,1 1-776 0 0,-1-1-2748 0 0,0 1-3452 0 0,-6 0 8173 0 0</inkml:trace>
</inkml:ink>
</file>

<file path=ppt/ink/ink5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8:04.77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06232.91406"/>
      <inkml:brushProperty name="anchorY" value="-133104.46875"/>
      <inkml:brushProperty name="scaleFactor" value="0.5"/>
    </inkml:brush>
  </inkml:definitions>
  <inkml:trace contextRef="#ctx0" brushRef="#br0">1 719 1160 0 0,'0'0'0'0'0,"0"-6"1944"0"0,0-7-359 0 0,1-7-215 0 0,0-7-254 0 0,1-6-172 0 0,2-5-118 0 0,0-4-13 0 0,2-2-79 0 0,0-1 239 0 0,1-1-106 0 0,0 2 182 0 0,0 1-236 0 0,0 3 37 0 0,0 3-189 0 0,0 2 216 0 0,-1 4-153 0 0,1 3 15 0 0,-1 3-166 0 0,-1 3-27 0 0,-1 3-154 0 0,0 2-13 0 0,0 1-92 0 0,-2 3-128 0 0,0 3 11 0 0,0 1-90 0 0,-1 2 122 0 0,0 2 57 0 0,0 1-50 0 0,1 6 99 0 0,0 4-22 0 0,1 5 14 0 0,-2 5-6 0 0,0 7-39 0 0,0 6 90 0 0,-2 6-177 0 0,0 6 67 0 0,-2 7-95 0 0,0 7 125 0 0,-1 3-240 0 0,0 5 146 0 0,-1 2-171 0 0,0 1 64 0 0,0 0-37 0 0,0-3 12 0 0,1-2 6 0 0,0-3-54 0 0,2-4 44 0 0,0-4-1 0 0,1-3 131 0 0,0-3-162 0 0,1-4 177 0 0,0-4-203 0 0,0-2 158 0 0,0-5-128 0 0,1-3 130 0 0,-1-2-53 0 0,1-5 270 0 0,0-1-36 0 0,0-2 225 0 0,0-2-14 0 0,0-2 88 0 0,-1-3-202 0 0,1 0 26 0 0,-1-3-169 0 0,1-1 56 0 0,-1-2-129 0 0,0-1 27 0 0,2-4-130 0 0,-1-2 37 0 0,0-3-101 0 0,1-3 94 0 0,0-2-116 0 0,0-4 71 0 0,1-1-88 0 0,0-3 62 0 0,0-1-72 0 0,0-4 91 0 0,2 0-103 0 0,1-2 92 0 0,0-1-97 0 0,1-1 65 0 0,1 0-62 0 0,1 0 68 0 0,0 0-81 0 0,1 2 90 0 0,0 2-107 0 0,0 1 84 0 0,1 2-96 0 0,0 1 87 0 0,0 2-110 0 0,0 2 83 0 0,1 2-115 0 0,1 1 107 0 0,0 3-155 0 0,0 2 78 0 0,-2 3-87 0 0,2 3 87 0 0,2 4-144 0 0,0 4 80 0 0,1 5-93 0 0,2 4 29 0 0,-1 6 13 0 0,0 5 40 0 0,-1 5 33 0 0,-2 4-25 0 0,-1 3 25 0 0,-3 2 27 0 0,-3 0 114 0 0,-2 1-119 0 0,-4 0 150 0 0,-2-2-132 0 0,-2 0 166 0 0,-3-1-150 0 0,-2-1 224 0 0,-2-3-145 0 0,-3-2 249 0 0,-2-1-87 0 0,-1-3 183 0 0,-1-3-83 0 0,-1-2 131 0 0,-1-3-53 0 0,0-2-78 0 0,-1-4 53 0 0,0-2-60 0 0,0-3-101 0 0,2-3 60 0 0,-1-2-170 0 0,1-3 36 0 0,2-2-190 0 0,0-2-97 0 0,2-3-371 0 0,0-2-101 0 0,2-3-392 0 0,2-2 23 0 0,3-1-426 0 0,2-3-183 0 0,3 1-505 0 0,2-2-342 0 0,3-1-311 0 0,2 0-2461 0 0,2 0-3324 0 0,0 4 7768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4:25.7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90 35 1000 0 0,'-33'-35'15542'0'0,"32"36"-15442"0"0,-6 9 913 0 0,-1 20-488 0 0,-32 472 4045 0 0,45 2-3121 0 0,-6-388-827 0 0,3 41 106 0 0,-2-157-725 0 0,1 16 96 0 0,0 0 0 0 0,-2 30-1 0 0,1-44-100 0 0,-1 30-567 0 0</inkml:trace>
</inkml:ink>
</file>

<file path=ppt/ink/ink5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8:05.41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07378.72656"/>
      <inkml:brushProperty name="anchorY" value="-134654.67188"/>
      <inkml:brushProperty name="scaleFactor" value="0.5"/>
    </inkml:brush>
  </inkml:definitions>
  <inkml:trace contextRef="#ctx0" brushRef="#br0">0 277 2192 0 0,'1'-1'3020'0'0,"0"-3"-909"0"0,1-1 96 0 0,0-3-499 0 0,0-1-143 0 0,1 0-285 0 0,-1-2-104 0 0,0-1 45 0 0,-1 0-35 0 0,1 1-13 0 0,-1 2-419 0 0,1-1 105 0 0,-1 2-407 0 0,0-1 112 0 0,-1 2-343 0 0,1-1 117 0 0,0 2-280 0 0,0 2 164 0 0,0 1-260 0 0,-1 1 183 0 0,0 1-201 0 0,0 1 84 0 0,2 2-37 0 0,0 4 11 0 0,0 1-68 0 0,0 4-74 0 0,1 2-39 0 0,0 4 54 0 0,1 2-45 0 0,1 1-10 0 0,0 2 40 0 0,1 1 1 0 0,1 0 29 0 0,1 0-15 0 0,1 0 48 0 0,0-1 20 0 0,1-1 15 0 0,0-2 18 0 0,0-1 104 0 0,1-2-106 0 0,0-3 116 0 0,1-2-84 0 0,0-2 95 0 0,-3-4-78 0 0,4-2 80 0 0,0-4 10 0 0,1-3-21 0 0,1-4 128 0 0,0-3 80 0 0,0-3-148 0 0,-1-4 186 0 0,1-4-281 0 0,0-4 246 0 0,0-3-218 0 0,0-4 259 0 0,0-2-141 0 0,-1-1 270 0 0,-2 1-49 0 0,-1 2 169 0 0,-1 2-140 0 0,-2 3 17 0 0,-1 4-220 0 0,-1 2 14 0 0,-1 4-228 0 0,-1 3 40 0 0,-1 4-58 0 0,0 1 58 0 0,-2 4-108 0 0,0 3 130 0 0,0 5-138 0 0,0 5 122 0 0,0 7-108 0 0,-1 6 102 0 0,0 8-109 0 0,0 7 65 0 0,0 9-44 0 0,1 9 86 0 0,1 7-132 0 0,1 6 177 0 0,1 6-87 0 0,2 3-70 0 0,0 6 57 0 0,1 1-145 0 0,1 4 128 0 0,1-1-206 0 0,-1-2 223 0 0,-1-2-159 0 0,0-4 174 0 0,-2-4-155 0 0,0-5 184 0 0,-2-6-181 0 0,0-6 192 0 0,-2-5-170 0 0,-2-7 146 0 0,0-5-114 0 0,-1-5 184 0 0,-2-4-161 0 0,-1-5 136 0 0,-1-4-90 0 0,-1-3 82 0 0,-3-5-135 0 0,-1-4 162 0 0,-2-3-178 0 0,-3-4 185 0 0,-1-2-37 0 0,-3-4 331 0 0,0-3-28 0 0,-2-2 66 0 0,-2-3-49 0 0,0-2 182 0 0,-1-3 68 0 0,1-2-147 0 0,2-3 80 0 0,1-2-110 0 0,2-1-52 0 0,3-3-107 0 0,3-1-70 0 0,4-2-38 0 0,4-1 15 0 0,5-2-146 0 0,5-3 54 0 0,6-4-336 0 0,5-3-20 0 0,8-3-284 0 0,7-3-185 0 0,8-3-324 0 0,6-1-17 0 0,7 0-387 0 0,4 1 31 0 0,3 4-240 0 0,1 5-449 0 0,-1 4-13 0 0,-1 6-311 0 0,0 5-727 0 0,-2 4-1780 0 0,-3 5-3265 0 0,-12 6 7220 0 0</inkml:trace>
</inkml:ink>
</file>

<file path=ppt/ink/ink5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8:09.48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09287.05469"/>
      <inkml:brushProperty name="anchorY" value="-136000.71875"/>
      <inkml:brushProperty name="scaleFactor" value="0.5"/>
    </inkml:brush>
  </inkml:definitions>
  <inkml:trace contextRef="#ctx0" brushRef="#br0">0 376 1676 0 0,'0'0'0'0'0,"1"-3"1544"0"0,0-4-98 0 0,2-3-237 0 0,0-4-84 0 0,1-1-127 0 0,-1-2-58 0 0,2-1 101 0 0,-1-1-146 0 0,0 0 11 0 0,0 0-28 0 0,0 1-50 0 0,-1 0-77 0 0,1 0 97 0 0,-1 1-73 0 0,0 0 27 0 0,0 1 26 0 0,0 0-83 0 0,-1 2-35 0 0,0 1-199 0 0,1 0 98 0 0,-2 4-21 0 0,1-1-232 0 0,-1 2 106 0 0,1 0-267 0 0,-1 1 102 0 0,1 0-257 0 0,-1 1 137 0 0,0 0-266 0 0,-1 0 77 0 0,1 3-10 0 0,-1 0 23 0 0,0 2-19 0 0,1 3-1 0 0,0 5-65 0 0,1 4 110 0 0,0 5 2 0 0,-1 4-2 0 0,0 6-2 0 0,0 4 29 0 0,1 5-14 0 0,-1 4 20 0 0,0 3 84 0 0,0 4-155 0 0,0 2 177 0 0,1 1-186 0 0,-1 0 275 0 0,1 1-188 0 0,0 0 229 0 0,0-2-264 0 0,0-2 217 0 0,-1-2-263 0 0,0-1 243 0 0,0-2-253 0 0,1-2 219 0 0,-2-3-211 0 0,1-2 206 0 0,0-2-234 0 0,-1-4 219 0 0,0-2-264 0 0,0-2 265 0 0,0-3-212 0 0,0-2 273 0 0,0-3-134 0 0,0-1 242 0 0,0-2-92 0 0,0-1 144 0 0,0-4-78 0 0,0 1 14 0 0,0-3-128 0 0,0-1 72 0 0,0-2-160 0 0,0-1 75 0 0,0-1 8 0 0,0-5-185 0 0,0-2 102 0 0,0-2-141 0 0,0-2 115 0 0,1-4-55 0 0,0-2-73 0 0,1-2 88 0 0,0-3-134 0 0,0-1 146 0 0,1-3-153 0 0,1-1 18 0 0,1-2 12 0 0,1-1-28 0 0,0-1-2 0 0,1 1 10 0 0,1 1 9 0 0,0 1 17 0 0,1 2-46 0 0,0 1-3 0 0,0 2-20 0 0,1 2-35 0 0,1 2-6 0 0,1 1-52 0 0,0 3-11 0 0,1 1-122 0 0,1 3 22 0 0,1 3-24 0 0,1 3 6 0 0,0 2 30 0 0,1 3 56 0 0,-1 3 43 0 0,1 4 16 0 0,0 2 203 0 0,0 4-190 0 0,-1 3 230 0 0,-1 2-205 0 0,-1 3 231 0 0,-2 1-217 0 0,-3 2 248 0 0,-2 0-236 0 0,-3 2 198 0 0,-2-1-148 0 0,-2 1 193 0 0,-3-1-204 0 0,-2 0 236 0 0,-2 0-225 0 0,-2 0 340 0 0,-2-3-226 0 0,-1-2 299 0 0,-1-1-185 0 0,-1-3 207 0 0,-1-1-220 0 0,-1-3 217 0 0,-1-2-202 0 0,0-2 172 0 0,0-2-214 0 0,1-2 151 0 0,3-2-212 0 0,-3-2 143 0 0,0-1-303 0 0,0-1 80 0 0,1-2-395 0 0,0-2 140 0 0,1-2-403 0 0,2-1-155 0 0,1-2-165 0 0,1-1-417 0 0,3-1-155 0 0,1-1-536 0 0,3 0-175 0 0,1 0-2588 0 0,4 1-2815 0 0,0 1 6663 0 0</inkml:trace>
</inkml:ink>
</file>

<file path=ppt/ink/ink5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8:10.03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10450.27344"/>
      <inkml:brushProperty name="anchorY" value="-137594.89063"/>
      <inkml:brushProperty name="scaleFactor" value="0.5"/>
    </inkml:brush>
  </inkml:definitions>
  <inkml:trace contextRef="#ctx0" brushRef="#br0">150 180 32 0 0,'0'-1'2472'0'0,"1"-1"-872"0"0,0-3-340 0 0,1-1-240 0 0,1-1-353 0 0,0-2 17 0 0,0 2 32 0 0,0-2 72 0 0,0 1 15 0 0,-1 0-71 0 0,1 0 4 0 0,0 1-140 0 0,0 0-72 0 0,-1 1-45 0 0,0-1 62 0 0,0 2-77 0 0,0-1 89 0 0,-1 2-162 0 0,0 1 179 0 0,1-2-206 0 0,-1 2 104 0 0,1 0-72 0 0,-1 1-15 0 0,0-1-34 0 0,0 0-49 0 0,-1 1 28 0 0,0 0-17 0 0,1 1-10 0 0,-1-2 3 0 0,0 1-21 0 0,0 0-18 0 0,0 0 0 0 0,0 1-25 0 0,0 0-14 0 0,0 1-67 0 0,-2-2-16 0 0,0 0-37 0 0,1 0-28 0 0,-2 0-4 0 0,0 0-17 0 0,0 0-53 0 0,-2 1 47 0 0,0 0-41 0 0,-2 1 48 0 0,1 0-18 0 0,-3 1 21 0 0,0 2-42 0 0,-2 1 77 0 0,-1 2-9 0 0,0 1 103 0 0,-1 2-129 0 0,0 2 156 0 0,1 1-159 0 0,-1 2 197 0 0,1 3-203 0 0,1 1 198 0 0,1 2-232 0 0,2 1 209 0 0,1 0-284 0 0,2 1 278 0 0,2 0-274 0 0,2 0 250 0 0,1 0-252 0 0,2 1 237 0 0,3-1-248 0 0,3-1 246 0 0,2-1-290 0 0,2 0 269 0 0,3-3-284 0 0,1-1 238 0 0,3-3-283 0 0,1-2 241 0 0,0-1-244 0 0,1-4 267 0 0,-1-1-215 0 0,0-4 215 0 0,-2-2-210 0 0,0-2 236 0 0,0-3-248 0 0,-2-3 313 0 0,-2-2-116 0 0,0-3 26 0 0,-2-2-195 0 0,-1-3 245 0 0,-2-2-278 0 0,-2-2 335 0 0,-3-1-189 0 0,-1-1 300 0 0,-3 0-137 0 0,-1 0 223 0 0,-2 0-258 0 0,-1 0-7 0 0,-2 1-22 0 0,0 2-64 0 0,-2 0-9 0 0,0 3-81 0 0,0 1-107 0 0,-2 2-157 0 0,0 1-134 0 0,0 3-239 0 0,0 1-272 0 0,2 3-351 0 0,-1 2-201 0 0,1 1-223 0 0,2 3-712 0 0,-2 1-2673 0 0,-4 2-4006 0 0</inkml:trace>
</inkml:ink>
</file>

<file path=ppt/ink/ink5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8:10.38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11514.01563"/>
      <inkml:brushProperty name="anchorY" value="-138431.67188"/>
      <inkml:brushProperty name="scaleFactor" value="0.5"/>
    </inkml:brush>
  </inkml:definitions>
  <inkml:trace contextRef="#ctx0" brushRef="#br0">55 280 1508 0 0,'0'0'0'0'0,"0"-4"3212"0"0,1-6-816 0 0,0-3-196 0 0,0-4-247 0 0,1-2-231 0 0,0-2-210 0 0,1 0-96 0 0,-1 1-35 0 0,1 0-7 0 0,-1 0-207 0 0,0 2 72 0 0,0 1-290 0 0,0 1-59 0 0,0 2-340 0 0,0 1-5 0 0,-1 4-277 0 0,0-1 37 0 0,0 3-244 0 0,-1 1 127 0 0,1 3-157 0 0,-1 1 40 0 0,0 3-19 0 0,-2 4-46 0 0,0 5 50 0 0,-2 5-27 0 0,-1 7 13 0 0,-2 6-26 0 0,-1 6 7 0 0,-1 6 7 0 0,-1 4 80 0 0,0 4-157 0 0,1 3 139 0 0,1 1-208 0 0,1 0 143 0 0,4 0-252 0 0,2-1 182 0 0,2 0-308 0 0,2-2 138 0 0,3-1-228 0 0,2-2 212 0 0,1-4-260 0 0,2-3-8 0 0,0-4-101 0 0,0-3-110 0 0,1-5-76 0 0,-1-3-135 0 0,0-3-215 0 0,0-5-152 0 0,-3-4-370 0 0,1-3 98 0 0,-3-3-307 0 0,-1-3 133 0 0,0-4-1855 0 0,0-9-2957 0 0</inkml:trace>
</inkml:ink>
</file>

<file path=ppt/ink/ink5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8:10.99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12618.77344"/>
      <inkml:brushProperty name="anchorY" value="-140121.8125"/>
      <inkml:brushProperty name="scaleFactor" value="0.5"/>
    </inkml:brush>
  </inkml:definitions>
  <inkml:trace contextRef="#ctx0" brushRef="#br0">65 527 1644 0 0,'-3'-2'3396'0'0,"-4"-3"-825"0"0,-1-1-502 0 0,-2-1-417 0 0,0-1-426 0 0,2 2-121 0 0,0-1-295 0 0,2 1 40 0 0,3-1-250 0 0,2 2 26 0 0,4-2-255 0 0,3 0 49 0 0,4 0-231 0 0,4 0 14 0 0,3 0-321 0 0,5 1 16 0 0,2-1-248 0 0,4 1-77 0 0,2-1-107 0 0,3 1 122 0 0,0 0-43 0 0,1-1 159 0 0,0 1-64 0 0,-2-1 149 0 0,-1 0-20 0 0,-3 0 115 0 0,-1 0-45 0 0,-2-1 239 0 0,-3-1 0 0 0,-2 0 101 0 0,-2-2 31 0 0,-1 0 233 0 0,-2-2-117 0 0,-1-1 223 0 0,-2 0-16 0 0,-1-2 205 0 0,-1 0-101 0 0,-1 0 66 0 0,-2 1-140 0 0,-1-1-83 0 0,0 0 51 0 0,-1 0 89 0 0,-1 1-1 0 0,-1 0-61 0 0,0 0-97 0 0,-1 0-83 0 0,0 2-38 0 0,0 0-6 0 0,-1 3-66 0 0,0-1-71 0 0,0 2-50 0 0,-1 0-68 0 0,1 2-91 0 0,0-1-5 0 0,-1 2 6 0 0,0 2 3 0 0,0 1-2 0 0,0 3 7 0 0,-2 3-2 0 0,1 5 1 0 0,-1 5 0 0 0,-1 4 14 0 0,0 6-4 0 0,0 4-2 0 0,0 5 19 0 0,1 3 111 0 0,0 3-175 0 0,0 2 202 0 0,2 2-188 0 0,0 3 165 0 0,1 1-204 0 0,0 0 210 0 0,2-2-271 0 0,-1-1 239 0 0,1-1-210 0 0,0-4 220 0 0,0-1-219 0 0,-1-4 226 0 0,1-3-222 0 0,-1-4 235 0 0,0-2-163 0 0,0-3 312 0 0,-1-2-37 0 0,1-2 302 0 0,-1-2 8 0 0,0-2 133 0 0,0-4-217 0 0,-1 0 11 0 0,1-2-146 0 0,-1-3 3 0 0,1-1-162 0 0,0-4 58 0 0,0 0-92 0 0,2-4-11 0 0,0-3-80 0 0,2-3-23 0 0,0-2 74 0 0,2-3-134 0 0,0-2 112 0 0,2-1-139 0 0,0-3 100 0 0,3 0-153 0 0,0-2 53 0 0,1 0-86 0 0,1-1 53 0 0,1 1 0 0 0,-1 2-14 0 0,-1 2 6 0 0,-2 2-44 0 0,0 2-16 0 0,-1 2-68 0 0,-1 3-36 0 0,-3 2 15 0 0,1 1 50 0 0,-2 3 36 0 0,2 2 101 0 0,-2 2-93 0 0,2 3 161 0 0,0 4-140 0 0,0 3 157 0 0,0 2-138 0 0,0 3 159 0 0,1 2-149 0 0,-1 2 171 0 0,1 1-143 0 0,-1 1 114 0 0,1 1-84 0 0,0 1 90 0 0,0-1-101 0 0,0 0 128 0 0,1 0-131 0 0,-1-2 115 0 0,1 0-184 0 0,-1-2-35 0 0,1-2-277 0 0,-1 0 87 0 0,0-3-349 0 0,1-1-37 0 0,0-2-380 0 0,0-2-500 0 0,-1-1-170 0 0,2-3-343 0 0,-2 0-382 0 0,4-3-2794 0 0,1-2-3195 0 0,-2 0 7644 0 0</inkml:trace>
</inkml:ink>
</file>

<file path=ppt/ink/ink5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8:12.39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14665.625"/>
      <inkml:brushProperty name="anchorY" value="-141453.71875"/>
      <inkml:brushProperty name="scaleFactor" value="0.5"/>
    </inkml:brush>
  </inkml:definitions>
  <inkml:trace contextRef="#ctx0" brushRef="#br0">324 271 1752 0 0,'0'0'0'0'0,"1"-4"2784"0"0,1-5-704 0 0,1-4-23 0 0,0-4-536 0 0,1-3-25 0 0,0-1-285 0 0,0 0-17 0 0,0 1-76 0 0,0 0 39 0 0,-1 2-171 0 0,0 1-190 0 0,-2 2-188 0 0,2 2-139 0 0,-2 3-152 0 0,1 0-75 0 0,-1 3-15 0 0,0 2-59 0 0,-1 2 16 0 0,-1 3 19 0 0,-1 6 2 0 0,-2 5-17 0 0,-2 7 96 0 0,-1 6-150 0 0,-4 10 182 0 0,-1 8-204 0 0,-3 7 192 0 0,-1 8-204 0 0,-3 4 234 0 0,-2 6-160 0 0,0 2 247 0 0,-1 0-223 0 0,0-1 208 0 0,1 0-216 0 0,1-4 214 0 0,1-1-182 0 0,2-4 171 0 0,1-3-194 0 0,1-4 193 0 0,2-6-223 0 0,2-5 113 0 0,1-5-153 0 0,2-5 91 0 0,1-4-83 0 0,0-3 190 0 0,2-4-31 0 0,1-3 161 0 0,0-2-33 0 0,1-1 71 0 0,0-4-178 0 0,1-1 27 0 0,0-3-161 0 0,1-2 61 0 0,1-6-158 0 0,1-3 59 0 0,2-6-112 0 0,1-5 42 0 0,3-8-176 0 0,1-7 76 0 0,2-8-125 0 0,2-8 97 0 0,3-8-135 0 0,1-5 123 0 0,1-4 35 0 0,2-4-69 0 0,0 0 93 0 0,0-2-65 0 0,0 1 91 0 0,0 2-31 0 0,0 2 49 0 0,-2 3 40 0 0,0 3 0 0 0,-2 4 5 0 0,0 5 89 0 0,-2 6-20 0 0,-2 4 16 0 0,0 6-42 0 0,-2 5-21 0 0,-1 3-34 0 0,-1 4-26 0 0,0 3-20 0 0,-1 2-81 0 0,-1 3 24 0 0,-1 3-22 0 0,0 2-10 0 0,0 2 20 0 0,-2 2 17 0 0,4 4-23 0 0,0 4 37 0 0,1 4 45 0 0,0 3-78 0 0,0 6 107 0 0,0 4-121 0 0,0 5 116 0 0,0 5-35 0 0,-1 5-27 0 0,1 4 72 0 0,-1 5-97 0 0,-1 5 90 0 0,0 5-107 0 0,0 4 106 0 0,-1 2-98 0 0,0 0 90 0 0,1 1-87 0 0,-1-2 91 0 0,1-3-93 0 0,0-2 99 0 0,0-5-128 0 0,0-4 112 0 0,1-4-81 0 0,-1-4 89 0 0,-1-5-123 0 0,1-3 60 0 0,-1-4-137 0 0,-1-3 41 0 0,1-3-227 0 0,-2-2-10 0 0,1-2-365 0 0,-1-2-132 0 0,-1-3-454 0 0,1-1-151 0 0,-1-2-279 0 0,0-3-183 0 0,-1-2-31 0 0,-25-23-16682 0 0</inkml:trace>
</inkml:ink>
</file>

<file path=ppt/ink/ink5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8:12.55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15864.375"/>
      <inkml:brushProperty name="anchorY" value="-143293.73438"/>
      <inkml:brushProperty name="scaleFactor" value="0.5"/>
    </inkml:brush>
  </inkml:definitions>
  <inkml:trace contextRef="#ctx0" brushRef="#br0">70 209 1912 0 0,'-2'-2'2748'0'0,"-4"-3"-592"0"0,-1 0 113 0 0,-1-2-330 0 0,-1-1-78 0 0,0-1-174 0 0,1 1-184 0 0,1 0-2 0 0,1 0-495 0 0,2 1 74 0 0,1-1-435 0 0,2 0 107 0 0,2-1-379 0 0,3 0 126 0 0,2 0-299 0 0,4 0 182 0 0,2 0-373 0 0,3 1 56 0 0,3-1-399 0 0,3 1-120 0 0,2 0-229 0 0,2 1-206 0 0,2-1-300 0 0,1 2-168 0 0,1 0-333 0 0,-1 1-515 0 0,0 0-178 0 0,-1 1-1367 0 0,-2 0-1807 0 0,-6 1 3968 0 0</inkml:trace>
</inkml:ink>
</file>

<file path=ppt/ink/ink5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8:13.02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17156.74219"/>
      <inkml:brushProperty name="anchorY" value="-144101.125"/>
      <inkml:brushProperty name="scaleFactor" value="0.5"/>
    </inkml:brush>
  </inkml:definitions>
  <inkml:trace contextRef="#ctx0" brushRef="#br0">153 92 1596 0 0,'0'0'4015'0'0,"2"-2"-2547"0"0,0 0-338 0 0,1-2-24 0 0,0 1-167 0 0,1-1 23 0 0,0 0-138 0 0,-1-1-97 0 0,1 2-111 0 0,-1-1-89 0 0,0 0-11 0 0,-1 2-41 0 0,1-2-13 0 0,0 1 19 0 0,-1 0 6 0 0,-1 1 14 0 0,1-1 34 0 0,0 1-36 0 0,-1 0-1 0 0,0 0-14 0 0,0 1 58 0 0,0-1-121 0 0,1 0 127 0 0,-1 1-209 0 0,0 0 196 0 0,0 0 575 0 0,-1-1-600 0 0,1 0-190 0 0,-1 0 197 0 0,0 1-220 0 0,1 0 155 0 0,-1 0 178 0 0,-2-1-437 0 0,1 1 107 0 0,-1 0-166 0 0,-1-2 142 0 0,0 2-181 0 0,-2-2 141 0 0,1 1-157 0 0,1 1 97 0 0,-4 0-134 0 0,0 0 78 0 0,-4 1-110 0 0,0 1 128 0 0,-2 2-124 0 0,-1 1 113 0 0,0 3-71 0 0,-1 1 105 0 0,1 3-131 0 0,-1 3 73 0 0,1 2-14 0 0,1 2 34 0 0,1 3-35 0 0,2 1-12 0 0,2 2-15 0 0,3 2 25 0 0,2 1-28 0 0,3 0-24 0 0,4 1-87 0 0,3 0-117 0 0,3 0-7 0 0,5-1-319 0 0,2-1 112 0 0,5-1-448 0 0,1-3 84 0 0,3-3-360 0 0,3-3-23 0 0,-1-3-140 0 0,2-4-217 0 0,-1-3 101 0 0,0-4-53 0 0,-1-2-178 0 0,0-4 286 0 0,-1-2-150 0 0,0-4 344 0 0,-2-2-171 0 0,-1-4 213 0 0,-1-3-221 0 0,-2-4-1392 0 0,-1-5-269 0 0,-4 4 783 0 0</inkml:trace>
</inkml:ink>
</file>

<file path=ppt/ink/ink5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8:13.27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18528.28906"/>
      <inkml:brushProperty name="anchorY" value="-145362.04688"/>
      <inkml:brushProperty name="scaleFactor" value="0.5"/>
    </inkml:brush>
  </inkml:definitions>
  <inkml:trace contextRef="#ctx0" brushRef="#br0">9 443 2720 0 0,'0'0'0'0'0,"1"-5"2753"0"0,2-10-445 0 0,1-5 39 0 0,2-6-262 0 0,-1-2-126 0 0,1-2-187 0 0,-2 1 71 0 0,1 1-274 0 0,-2 1 115 0 0,0 1-130 0 0,-1 2-40 0 0,1 2-258 0 0,-2 2-144 0 0,1 1-262 0 0,-1 0-99 0 0,0 2-133 0 0,0 1-71 0 0,-1 2-167 0 0,1 1-61 0 0,0 1-128 0 0,0 3-51 0 0,-1 0-91 0 0,0 3 26 0 0,0 1-86 0 0,0 2 91 0 0,0 4-86 0 0,-1 4 63 0 0,-1 5-84 0 0,-1 6 71 0 0,-2 6-97 0 0,0 8 0 0 0,-1 8-17 0 0,-2 6-112 0 0,1 8 34 0 0,-1 5-138 0 0,2 4 78 0 0,0 3-138 0 0,2 0 136 0 0,2-1-119 0 0,2-3 110 0 0,2-2-143 0 0,1-2 37 0 0,3-4-215 0 0,1-3 187 0 0,1-5-271 0 0,1-3 161 0 0,1-5-337 0 0,1-4 41 0 0,0-4-381 0 0,1-5-96 0 0,0-5-510 0 0,1-3 39 0 0,-3-6-213 0 0,2-2-483 0 0,0-5 46 0 0,0-3-1513 0 0,-2-4-1876 0 0,-2-1 4205 0 0</inkml:trace>
</inkml:ink>
</file>

<file path=ppt/ink/ink5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8:13.66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19703.76563"/>
      <inkml:brushProperty name="anchorY" value="-146980.82813"/>
      <inkml:brushProperty name="scaleFactor" value="0.5"/>
    </inkml:brush>
  </inkml:definitions>
  <inkml:trace contextRef="#ctx0" brushRef="#br0">121 191 3072 0 0,'-4'-2'3289'0'0,"-4"-1"-711"0"0,-3-2-375 0 0,-3-1-99 0 0,0 0 43 0 0,-1 0-219 0 0,1 0 79 0 0,2 0-160 0 0,2 2-310 0 0,2-1-371 0 0,2 1-108 0 0,2-1-329 0 0,4-1-155 0 0,3 0-258 0 0,3-1-251 0 0,4 0-314 0 0,4 0-28 0 0,3-1-372 0 0,4 0 7 0 0,4 0-358 0 0,3 0-202 0 0,3-1-82 0 0,1 1-49 0 0,2 0-94 0 0,0 1-36 0 0,0 0-147 0 0,-2 1 87 0 0,-2 1 80 0 0,-1 0 156 0 0,-3 1 366 0 0,-2 1-97 0 0,-6 1 446 0 0,1 0-65 0 0,-6 1 505 0 0,2 1-173 0 0,-5 0 467 0 0,1 1-220 0 0,-3 0 374 0 0,0 1-125 0 0,-2 0 357 0 0,-1-1-153 0 0,0 2 104 0 0,-1-1 49 0 0,-1-1 93 0 0,-1 0 55 0 0,2 1 110 0 0,-2-1 127 0 0,5 3 4250 0 0,-4-3-4325 0 0,0 0 196 0 0,-1 0-286 0 0,3 1 3614 0 0,-3-1-4352 0 0,-1 0 124 0 0,0 4-179 0 0,-1 0 160 0 0,0 4-149 0 0,-2 2 124 0 0,0 2-136 0 0,0 3 124 0 0,0 2-159 0 0,0 2-47 0 0,2 2-215 0 0,0 0-154 0 0,1 2-53 0 0,2 0-128 0 0,2 1-103 0 0,1-2-182 0 0,2 0-380 0 0,1-2-40 0 0,1-1-377 0 0,1-4-389 0 0,1-2-266 0 0,1-3-1979 0 0,-3-4-2499 0 0,-2-3 5622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4:26.4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47 1620 0 0,'5'-17'17032'0'0,"16"15"-16043"0"0,779-16 1134 0 0,-708 15-1984 0 0,220-3 118 0 0,-177 5-4079 0 0</inkml:trace>
</inkml:ink>
</file>

<file path=ppt/ink/ink5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8:13.80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21272.5"/>
      <inkml:brushProperty name="anchorY" value="-148188.64063"/>
      <inkml:brushProperty name="scaleFactor" value="0.5"/>
    </inkml:brush>
  </inkml:definitions>
  <inkml:trace contextRef="#ctx0" brushRef="#br0">144 134 2924 0 0,'0'0'0'0'0,"-2"-4"2881"0"0,-4-4-725 0 0,0-3-231 0 0,-3-3-533 0 0,-2 0-143 0 0,0-1-361 0 0,0 1-74 0 0,0 1-318 0 0,-1 2 26 0 0,4 2-340 0 0,-2 1-174 0 0,3 2-420 0 0,2 2-206 0 0,-3 2-400 0 0,2 2-501 0 0,0 2-361 0 0,0 0-1452 0 0,2 4-1136 0 0,0 0 2622 0 0</inkml:trace>
</inkml:ink>
</file>

<file path=ppt/ink/ink5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8:14.52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20113.53906"/>
      <inkml:brushProperty name="anchorY" value="-147055.35938"/>
      <inkml:brushProperty name="scaleFactor" value="0.5"/>
    </inkml:brush>
  </inkml:definitions>
  <inkml:trace contextRef="#ctx0" brushRef="#br0">1 112 4032 0 0,'0'0'7873'0'0,"3"-1"-5822"0"0,0 0 34 0 0,0 1-353 0 0,1-3 79 0 0,-1 1-274 0 0,1-1-113 0 0,-1 0-309 0 0,-1 0-236 0 0,1-1-174 0 0,-1 1-277 0 0,-1 0-20 0 0,0 1-208 0 0,0 1 42 0 0,-1 0-68 0 0,3 2-151 0 0,2 1 82 0 0,0 4-193 0 0,1 2 144 0 0,0 3-199 0 0,1 3 122 0 0,1 2-199 0 0,0 3 138 0 0,2 2-130 0 0,-1 2 176 0 0,1 1-131 0 0,1 0 178 0 0,0 0-144 0 0,-1-1 74 0 0,0-2 73 0 0,-1-2 107 0 0,0-2 228 0 0,-2-2 111 0 0,0-2 283 0 0,-1-2-66 0 0,-2-3-87 0 0,2-2-103 0 0,-2-2-45 0 0,2-2-89 0 0,-1-1-45 0 0,2-4-61 0 0,1-2-41 0 0,0-3-69 0 0,1-2-14 0 0,0-2-45 0 0,0-3-95 0 0,1-1-69 0 0,0-1-134 0 0,1-3-228 0 0,1-1-97 0 0,0-1-115 0 0,1 0-159 0 0,0 0 144 0 0,-1 2-347 0 0,0 1-73 0 0,-1 3-333 0 0,-1 1-129 0 0,0 3 136 0 0,-3 3-56 0 0,1 2 25 0 0,-2 1-202 0 0,-1 3 231 0 0,3 2 20 0 0,-2 0 142 0 0,3 4 191 0 0,-1 2 202 0 0,0 2-109 0 0,-1 2 405 0 0,0 1-110 0 0,0 2 535 0 0,-1 0-78 0 0,-1 1 496 0 0,1 0 31 0 0,-1 1 371 0 0,0-1 33 0 0,-1-1 116 0 0,1 1 16 0 0,-1-2 216 0 0,1-1 94 0 0,-1-2 94 0 0,0 0 9 0 0,-1-2 67 0 0,2 1-332 0 0,-1-1 151 0 0,1-1-373 0 0,0-1 158 0 0,2-1-357 0 0,-1 0 102 0 0,-1-2-319 0 0,4 0 130 0 0,-2-2-272 0 0,4 0 27 0 0,-2 0-79 0 0,2-2 108 0 0,1-1-241 0 0,1-1 175 0 0,0-1-231 0 0,0 0 175 0 0,1-1-228 0 0,1-1 200 0 0,0-1-218 0 0,1 0 130 0 0,-1-1-102 0 0,1-1 171 0 0,-1 1-194 0 0,0 0 239 0 0,-1-1-235 0 0,-1 1 264 0 0,0-1-228 0 0,-2 1 364 0 0,0-1-184 0 0,-1 0 167 0 0,0 0-171 0 0,-3-1 145 0 0,0 0-176 0 0,-2 1 260 0 0,-2-1-87 0 0,-1 1 9 0 0,-1 0-130 0 0,-2 0 59 0 0,-1 0-162 0 0,-3 0 75 0 0,-2 1-127 0 0,-3 1 75 0 0,-1 1-161 0 0,-2 1 198 0 0,-2 2-184 0 0,-1 2 154 0 0,-1 1-124 0 0,-1 3 116 0 0,-1 3-21 0 0,-1 1 27 0 0,1 4-27 0 0,0 1-75 0 0,1 3 110 0 0,2 3-122 0 0,2 1 145 0 0,2 3-174 0 0,3 1 169 0 0,3 3-159 0 0,2 1 131 0 0,4 1-174 0 0,2 3 102 0 0,4 0-156 0 0,2 2 159 0 0,3-1-139 0 0,1-1 158 0 0,3 0-167 0 0,2-3 0 0 0,1-2-31 0 0,2-2-50 0 0,0-3-134 0 0,1-3-51 0 0,1-3-108 0 0,1-3-87 0 0,1-4-84 0 0,-1-2-113 0 0,0-4-137 0 0,2-3-196 0 0,-2-2 41 0 0,1-3-196 0 0,-1-3 99 0 0,0-3-141 0 0,-1-2-388 0 0,-1-4-53 0 0,-1-3-2278 0 0,0-3-1784 0 0,-4 3 4360 0 0</inkml:trace>
</inkml:ink>
</file>

<file path=ppt/ink/ink5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8:14.84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22246.20313"/>
      <inkml:brushProperty name="anchorY" value="-148318.98438"/>
      <inkml:brushProperty name="scaleFactor" value="0.5"/>
    </inkml:brush>
  </inkml:definitions>
  <inkml:trace contextRef="#ctx0" brushRef="#br0">545 87 4552 0 0,'-1'-2'3105'0'0,"0"-4"-538"0"0,-1-1-154 0 0,0-1-376 0 0,-1-2 118 0 0,1 2-378 0 0,0-1 25 0 0,0 3-369 0 0,0-2-178 0 0,0 2-388 0 0,0-1-148 0 0,1 3-242 0 0,-1 0 29 0 0,1 2-70 0 0,-2 3 9 0 0,-2 3-163 0 0,-2 5 54 0 0,-2 5-109 0 0,-1 8 34 0 0,-3 9 9 0 0,-3 8-33 0 0,-3 10-22 0 0,-3 10 20 0 0,-1 10-70 0 0,-3 8 80 0 0,0 6-39 0 0,-1 5-77 0 0,2 4 103 0 0,0 1-63 0 0,2 2 140 0 0,1-2-66 0 0,0 0 1 0 0,3-6-1 0 0,0-4-2 0 0,2-6 32 0 0,1-4-71 0 0,0-6 0 0 0,2-4-31 0 0,0-6-37 0 0,2-6-34 0 0,0-5 1 0 0,2-7-41 0 0,0-5-80 0 0,3-6-96 0 0,0-4-96 0 0,1-3-235 0 0,1-5-585 0 0,1-4-296 0 0,0-3-520 0 0,1-3-241 0 0,1-2-478 0 0</inkml:trace>
</inkml:ink>
</file>

<file path=ppt/ink/ink5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8:15.49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20684.66406"/>
      <inkml:brushProperty name="anchorY" value="-149003.3125"/>
      <inkml:brushProperty name="scaleFactor" value="0.5"/>
    </inkml:brush>
  </inkml:definitions>
  <inkml:trace contextRef="#ctx0" brushRef="#br0">153 166 3596 0 0,'0'-3'3053'0'0,"0"-2"-734"0"0,-1-3-168 0 0,1-1-286 0 0,-1-1-177 0 0,0-1-109 0 0,-1 0-62 0 0,1 0 19 0 0,0 0-280 0 0,0 2-48 0 0,1-1-123 0 0,0 2-110 0 0,0-1-121 0 0,0 1-136 0 0,-1 0-144 0 0,1 2-53 0 0,-1-1-202 0 0,1 1-71 0 0,0 2-103 0 0,0-1-37 0 0,0 2-38 0 0,0 0 18 0 0,0 3 41 0 0,0 4-115 0 0,0 3 116 0 0,0 4-121 0 0,-1 6 123 0 0,1 5-130 0 0,-2 6 180 0 0,1 7-106 0 0,-2 6 185 0 0,0 7-120 0 0,-2 6 97 0 0,0 5-59 0 0,-2 3 148 0 0,1 2-88 0 0,-2 1 83 0 0,0 0-49 0 0,0-1 61 0 0,1-4-30 0 0,-1-2-27 0 0,1-5-1 0 0,0-5-54 0 0,0-4-20 0 0,1-4-11 0 0,0-4-20 0 0,0-5-24 0 0,1-3-4 0 0,0-3-16 0 0,1-3-2 0 0,1-3-5 0 0,-1-2-139 0 0,1-2 39 0 0,2-4-20 0 0,-1 0 0 0 0,0-3 0 0 0,1-3 0 0 0,0-2 0 0 0,1-1 0 0 0,0-2 0 0 0,0-2 0 0 0,1-2 0 0 0,0-4 0 0 0,1-3 0 0 0,1-2 0 0 0,-1-3 0 0 0,1-3 0 0 0,-1-2 0 0 0,1-2 0 0 0,-1-3 0 0 0,0 0 0 0 0,0-1 0 0 0,-1-2 0 0 0,0-1 0 0 0,0 0 0 0 0,0-2 0 0 0,-1-1 0 0 0,0-1 0 0 0,1 0 0 0 0,-1-1 0 0 0,0-1 0 0 0,0 1 0 0 0,1-1 0 0 0,-1 0 0 0 0,2 0 0 0 0,-1 0 0 0 0,2 0 0 0 0,0 2 0 0 0,0 0 0 0 0,2 0 0 0 0,0 3 0 0 0,1 2 0 0 0,1 1 0 0 0,0 3 0 0 0,1 2 0 0 0,2 2-89 0 0,0 2-585 0 0,2 2 86 0 0,1 2 5 0 0,1 3-73 0 0,1 3 166 0 0,-2 2-28 0 0,3 3 170 0 0,1 3-56 0 0,0 2 194 0 0,1 3-92 0 0,0 3 199 0 0,-2 2-104 0 0,-1 2 183 0 0,0 2-76 0 0,-3 2 191 0 0,-1 2 10 0 0,-3 0 44 0 0,-3 2-49 0 0,-2 0 107 0 0,-2 1-120 0 0,-3 1 70 0 0,-2-1-115 0 0,-3 1 102 0 0,-1-1-109 0 0,-2-1 78 0 0,-2-1-121 0 0,-2-1 66 0 0,0-1-228 0 0,-2-3-34 0 0,-2-1-264 0 0,0-2-69 0 0,0-1-346 0 0,0-3 10 0 0,0-1-374 0 0,4-2-94 0 0,-2-2-165 0 0,1 0-72 0 0,0-2-211 0 0,1-1-471 0 0,3 0-409 0 0,0-2-1609 0 0,2-1-2585 0 0,2 0 5603 0 0</inkml:trace>
</inkml:ink>
</file>

<file path=ppt/ink/ink5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8:16.33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19566.14063"/>
      <inkml:brushProperty name="anchorY" value="-148303.23438"/>
      <inkml:brushProperty name="scaleFactor" value="0.5"/>
    </inkml:brush>
  </inkml:definitions>
  <inkml:trace contextRef="#ctx0" brushRef="#br0">253 311 3696 0 0,'-1'-2'4853'0'0,"1"0"-3200"0"0,0 0-382 0 0,-1-3-253 0 0,0 2-278 0 0,1-3-42 0 0,0 1-246 0 0,1-2-8 0 0,1 2-286 0 0,0-2-6 0 0,0 1-167 0 0,1-1 14 0 0,0 2-115 0 0,0-2 54 0 0,0 1-31 0 0,1-1 67 0 0,-1 1-42 0 0,1 0 81 0 0,0 0-55 0 0,0 0 102 0 0,-1 0-4 0 0,0 0 107 0 0,0 1 2 0 0,0-1 189 0 0,-2 1-43 0 0,1-1 267 0 0,0 2-124 0 0,-1-2 162 0 0,1 2-157 0 0,-2 1-34 0 0,1-2-26 0 0,-2 1-12 0 0,0-2-6 0 0,0 1-38 0 0,-1-1-143 0 0,-2 0 47 0 0,-1-1-89 0 0,-2 0-18 0 0,-1 0-74 0 0,-1 1 17 0 0,-2 1-30 0 0,-2 0-13 0 0,2 2-6 0 0,-4 1-34 0 0,-1 2 4 0 0,-3 2 2 0 0,0 3-12 0 0,-2 1 12 0 0,0 3-26 0 0,1 3-16 0 0,0 2-6 0 0,2 2-146 0 0,1 2 102 0 0,3 1-62 0 0,2 1-36 0 0,2 1-13 0 0,3 1 5 0 0,3-1 33 0 0,1 0-10 0 0,3 0 89 0 0,1-2 18 0 0,2-2 18 0 0,1-1-36 0 0,2-1 98 0 0,0-3 54 0 0,2-2-17 0 0,-2-3 177 0 0,3-2 51 0 0,-1-2 70 0 0,2-2 90 0 0,1-2-222 0 0,1-3 249 0 0,0-2-256 0 0,-1-3 220 0 0,1-1-338 0 0,-1-3 225 0 0,1-2-271 0 0,-1-1 312 0 0,0-2-189 0 0,0 0 23 0 0,-1 0-40 0 0,0-1-14 0 0,-1 2 10 0 0,-1 1-23 0 0,-1 1-32 0 0,-1 1-52 0 0,0 2-21 0 0,-1 2-56 0 0,-1 2-72 0 0,0 0-49 0 0,-1 2 48 0 0,0 2 26 0 0,-1 2-36 0 0,-1 0 66 0 0,1 3-265 0 0,0 1 12 0 0,0 2-26 0 0,0 3 26 0 0,0 2-44 0 0,1 2-69 0 0,1 2 10 0 0,0 1-80 0 0,1 0 5 0 0,1 1 92 0 0,1 0 63 0 0,1-1 67 0 0,0 0 79 0 0,0-1 47 0 0,1-2 24 0 0,0 0 14 0 0,-1-4 42 0 0,2 0-48 0 0,-1-3 46 0 0,3-3 46 0 0,1-1-3 0 0,0-3 43 0 0,1-2-19 0 0,-1-2 41 0 0,0-1-20 0 0,0-3 120 0 0,0-2 59 0 0,-1-2 4 0 0,0-1 177 0 0,-1-1-140 0 0,-1 0 187 0 0,0-1 55 0 0,-1-1 59 0 0,-1 1-19 0 0,-1 1 28 0 0,0 0-62 0 0,-2 1-10 0 0,0 1-9 0 0,-1 0-114 0 0,0 1-48 0 0,-1 2-78 0 0,-1 0-71 0 0,1 2-86 0 0,-2 3-21 0 0,1-2-144 0 0,0 3-165 0 0,0-1 55 0 0,-1 2-57 0 0,0 0 14 0 0,-1 3-52 0 0,1 0 10 0 0,1 2-33 0 0,1 1 40 0 0,3 3-19 0 0,0 3 16 0 0,2 1-31 0 0,2 3-42 0 0,2 1 61 0 0,1 3-63 0 0,2 1 98 0 0,2 2-5 0 0,0 2-9 0 0,0 1 63 0 0,1 1 10 0 0,-2-1 70 0 0,-1 1 35 0 0,-3-1 89 0 0,-1 0 88 0 0,-2-1 43 0 0,-2-1 50 0 0,-2-1 8 0 0,-3 0 92 0 0,-1-2-229 0 0,-3 0 239 0 0,-2-1-208 0 0,-2-1 132 0 0,-1 0-188 0 0,-2-2 15 0 0,-2-1-286 0 0,-1-1-118 0 0,1-1-321 0 0,-2-1-445 0 0,4-3-250 0 0,-2-1-572 0 0,2-1-285 0 0,0-3-2209 0 0,-3-2-3731 0 0</inkml:trace>
</inkml:ink>
</file>

<file path=ppt/ink/ink5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8:16.68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21013"/>
      <inkml:brushProperty name="anchorY" value="-149458.70313"/>
      <inkml:brushProperty name="scaleFactor" value="0.5"/>
    </inkml:brush>
  </inkml:definitions>
  <inkml:trace contextRef="#ctx0" brushRef="#br0">175 41 1192 0 0,'4'-6'10540'0'0,"-2"3"-8569"0"0,1 0-73 0 0,-1 1-101 0 0,0-2-299 0 0,0 1-190 0 0,-1 1-250 0 0,0 0-215 0 0,-1-1-129 0 0,-1 0-108 0 0,-3 1-138 0 0,1 0-54 0 0,-4-1-92 0 0,0 2-83 0 0,-3 0 57 0 0,1 0-217 0 0,-3 1 37 0 0,1 1-81 0 0,-2 0-19 0 0,-1 2-46 0 0,1 1-38 0 0,0 1 67 0 0,1 1-290 0 0,2 2 207 0 0,1 1-256 0 0,2 2 187 0 0,2 3-316 0 0,2 1 281 0 0,3 1-167 0 0,2 3 260 0 0,3 0-169 0 0,1 3 249 0 0,3 0-269 0 0,2 2 365 0 0,1 1-272 0 0,2 1 315 0 0,0-1-220 0 0,0 0 300 0 0,0-2-234 0 0,-2-1 313 0 0,-1-1-192 0 0,-2-1 232 0 0,-1-1-156 0 0,-1-1 223 0 0,-2-2-212 0 0,-2 0 161 0 0,-2-2-193 0 0,-2 0 110 0 0,-2-1-185 0 0,-2 0 32 0 0,-2-1-77 0 0,-2-2 28 0 0,-2 0-296 0 0,-1-2 82 0 0,-1-1-380 0 0,-1-1-109 0 0,2-1-349 0 0,-3-2-450 0 0,0-2-331 0 0,-1-1-460 0 0,1-2-374 0 0,0-3-2266 0 0,2-1-2972 0 0,4 1 6835 0 0</inkml:trace>
</inkml:ink>
</file>

<file path=ppt/ink/ink5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8:16.96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19822.11719"/>
      <inkml:brushProperty name="anchorY" value="-148954.79688"/>
      <inkml:brushProperty name="scaleFactor" value="0.5"/>
    </inkml:brush>
  </inkml:definitions>
  <inkml:trace contextRef="#ctx0" brushRef="#br0">0 109 684 0 0,'4'-2'5915'0'0,"0"-1"-3479"0"0,0 0-518 0 0,2-1-30 0 0,-2 1-181 0 0,1-2-156 0 0,-1 1-248 0 0,2-2-153 0 0,-1-1-312 0 0,0 1 127 0 0,1-1-365 0 0,0-1-3 0 0,-1 2-104 0 0,1-1-95 0 0,-1 2-62 0 0,0-1-77 0 0,-1 1-66 0 0,1 0-41 0 0,-2 1-100 0 0,0 1-61 0 0,0 0-5 0 0,-1 0-13 0 0,-1 1 168 0 0,0 0-231 0 0,0 4 253 0 0,-1 2-272 0 0,0 2 156 0 0,-1 3-120 0 0,0 3 222 0 0,0 1-269 0 0,0 4 276 0 0,1 1-270 0 0,1 3 226 0 0,1 1-349 0 0,1 2 190 0 0,0 0-332 0 0,2 1 19 0 0,0-1-163 0 0,1-1-61 0 0,1-1-98 0 0,0-3-207 0 0,1-2-231 0 0,0-3-223 0 0,0-4-322 0 0,0-2-104 0 0,0-4-274 0 0,1-4 208 0 0,1-3-1619 0 0,-1-4-1079 0 0,-1 1 2704 0 0</inkml:trace>
</inkml:ink>
</file>

<file path=ppt/ink/ink5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8:17.07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21051.91406"/>
      <inkml:brushProperty name="anchorY" value="-150183.17188"/>
      <inkml:brushProperty name="scaleFactor" value="0.5"/>
    </inkml:brush>
  </inkml:definitions>
  <inkml:trace contextRef="#ctx0" brushRef="#br0">108 161 4168 0 0,'0'0'0'0'0,"-2"-4"3149"0"0,-1-5-603 0 0,-2-4-374 0 0,-1-2-373 0 0,-2-1-353 0 0,0-1-303 0 0,-1 0-218 0 0,-1 2-237 0 0,2 2-149 0 0,-1 1-246 0 0,0 2-343 0 0,2 3-272 0 0,-1 1-554 0 0,2 2-392 0 0,2 1-625 0 0,-2 4-3022 0 0</inkml:trace>
</inkml:ink>
</file>

<file path=ppt/ink/ink5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8:17.78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19919.83594"/>
      <inkml:brushProperty name="anchorY" value="-149010.46875"/>
      <inkml:brushProperty name="scaleFactor" value="0.5"/>
    </inkml:brush>
  </inkml:definitions>
  <inkml:trace contextRef="#ctx0" brushRef="#br0">1 5 3708 0 0,'7'4'15592'0'0,"-4"-4"-14210"0"0,0-1-437 0 0,0 0-65 0 0,-2 0-358 0 0,1 1-135 0 0,-2-1-49 0 0,4 2-294 0 0,-1-1 156 0 0,2 3-325 0 0,0 1 184 0 0,1 3-289 0 0,0 1 312 0 0,0 3-324 0 0,1 1 243 0 0,-1 3-233 0 0,1 2 212 0 0,0 2-42 0 0,1 1-144 0 0,-1 2 245 0 0,0-1-224 0 0,0 1 261 0 0,0-1-290 0 0,-1-1 495 0 0,0-2-250 0 0,0-1 396 0 0,-1-2-56 0 0,-1-1 306 0 0,0-2 53 0 0,-1-3-14 0 0,1-1-225 0 0,-1-3-16 0 0,-1-1-160 0 0,3-2 17 0 0,0-2-177 0 0,1-2 53 0 0,2-2-142 0 0,0-3-152 0 0,2-3-15 0 0,0-3-249 0 0,1-2-160 0 0,1-4-321 0 0,1-2 144 0 0,0-2-160 0 0,1-2 73 0 0,0 2 65 0 0,-1 0-48 0 0,-1 1-100 0 0,0 2-115 0 0,-1 2-227 0 0,-2 2-85 0 0,-1 3-48 0 0,-1 3-5 0 0,-1 1 227 0 0,-2 3-240 0 0,-1 1 236 0 0,-1 3-287 0 0,1 1 331 0 0,1 2-232 0 0,0 2 479 0 0,1 2-121 0 0,-1-1 581 0 0,1 4-69 0 0,1 1 575 0 0,0 2-95 0 0,-1 0 491 0 0,1-1-37 0 0,0 1 398 0 0,1 0 105 0 0,-1-2 60 0 0,0 1 75 0 0,-2-3 66 0 0,2 1 95 0 0,-2-2 26 0 0,0 1-35 0 0,0-2 125 0 0,0 1-382 0 0,-1-2 91 0 0,1 1-560 0 0,0-1 284 0 0,1-1-473 0 0,-1 0 234 0 0,0-2-391 0 0,3 0 216 0 0,0-1-337 0 0,2-1 197 0 0,-2-1-291 0 0,3 0 51 0 0,1-2-85 0 0,1-1 159 0 0,1 0-242 0 0,-1 0 243 0 0,1 0-271 0 0,0-1 299 0 0,0 1-272 0 0,-1-1 274 0 0,0 1-197 0 0,0-1 280 0 0,-3 2-163 0 0,2-1 382 0 0,-3 1-64 0 0,1-1 217 0 0,-2 1-64 0 0,1-1 119 0 0,-1 1-116 0 0,0 0 56 0 0,-2 0-125 0 0,1-1 24 0 0,-1 1-148 0 0,-1-1 28 0 0,0 1-142 0 0,-1-1 20 0 0,-1 1-131 0 0,0-2 22 0 0,-1 2-121 0 0,-3-2 48 0 0,-1 0-72 0 0,-1 0 69 0 0,-4 0-106 0 0,-1 0 68 0 0,-2 0-92 0 0,-3 1 85 0 0,-1 0-92 0 0,-2 2 84 0 0,-1 0-73 0 0,-2 1 59 0 0,1 2-101 0 0,-1 1 108 0 0,0 2-114 0 0,1 1 105 0 0,0 3-107 0 0,1 1 102 0 0,2 4-148 0 0,1 1 2 0 0,2 2-94 0 0,2 3 24 0 0,2 2-9 0 0,3 2 0 0 0,2 2-42 0 0,2 1 147 0 0,1 0-82 0 0,2 1 133 0 0,2-1-62 0 0,2 0 143 0 0,1-1-85 0 0,3-1 105 0 0,1-2-69 0 0,2-1 59 0 0,3-3-278 0 0,1-3-181 0 0,4-3-429 0 0,1-2 16 0 0,3-3-506 0 0,2-3-140 0 0,2-3-375 0 0,1-3-380 0 0,1-2-579 0 0,1-3-2505 0 0,-1-2-3399 0 0,-5 2 7919 0 0</inkml:trace>
</inkml:ink>
</file>

<file path=ppt/ink/ink5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8:18.50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21723.85156"/>
      <inkml:brushProperty name="anchorY" value="-150409.5625"/>
      <inkml:brushProperty name="scaleFactor" value="0.5"/>
    </inkml:brush>
  </inkml:definitions>
  <inkml:trace contextRef="#ctx0" brushRef="#br0">1 190 804 0 0,'1'-2'3220'0'0,"0"-2"-704"0"0,1-2-98 0 0,0-3-379 0 0,1-1-163 0 0,0-1-174 0 0,1-2 76 0 0,1 0-363 0 0,0 0 80 0 0,0-1-203 0 0,1 1-64 0 0,-1-1-236 0 0,1 2-75 0 0,0 0-330 0 0,-2 2-8 0 0,0 1-303 0 0,0 0 40 0 0,0 2-181 0 0,-2 3 90 0 0,-1 1-177 0 0,2 2 160 0 0,1 3-154 0 0,0 4 110 0 0,0 5-127 0 0,0 4 92 0 0,-1 7-113 0 0,1 5 0 0 0,-1 4 24 0 0,0 6-16 0 0,1 5-10 0 0,-1 3 14 0 0,2 3 13 0 0,0 2-18 0 0,0 1 3 0 0,1 0-11 0 0,0 0-2 0 0,0-1 18 0 0,0-3 83 0 0,0-4-116 0 0,-1-2 91 0 0,0-3-248 0 0,0-4-116 0 0,0-4-417 0 0,-2-3 33 0 0,1-3-384 0 0,0-4-109 0 0,-1-2-449 0 0,0-4-384 0 0,0-4-644 0 0,0-2-289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4:40.2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 23 936 0 0,'-17'-13'10404'0'0,"11"6"-8908"0"0,19 5-1084 0 0,1 2 1 0 0,-1 0 0 0 0,1 0-1 0 0,24 4 1 0 0,11 1 65 0 0,709 51 1374 0 0,-535-35-1731 0 0,-76-7-61 0 0,1-7 1 0 0,148-12 0 0 0,-286 4-64 0 0,-12 0-4 0 0,7 1-3 0 0,43 0 6 0 0,208-13-32 0 0,-228 11 21 0 0,-21 1 10 0 0,169-6 11 0 0,-115 7 16 0 0,-6-1-26 0 0,-52 1-2 0 0,18 0-22 0 0,2 0 8 0 0,30 3 4 0 0,-49-3 27 0 0,-1 0 0 0 0,28 3-136 0 0,-29-2 34 0 0,1-1-177 0 0,1 0 14 0 0,1 1 195 0 0</inkml:trace>
</inkml:ink>
</file>

<file path=ppt/ink/ink5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8:18.81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22950.1875"/>
      <inkml:brushProperty name="anchorY" value="-152136.60938"/>
      <inkml:brushProperty name="scaleFactor" value="0.5"/>
    </inkml:brush>
  </inkml:definitions>
  <inkml:trace contextRef="#ctx0" brushRef="#br0">1 181 2216 0 0,'1'-3'3553'0'0,"2"-6"-711"0"0,1-3-165 0 0,0-2-192 0 0,0-1-482 0 0,0 0 3 0 0,0 0-332 0 0,0 1 110 0 0,-1 1-208 0 0,-1 1-90 0 0,-1 3-360 0 0,1 0-159 0 0,-1 2-282 0 0,0-1-123 0 0,0 2-213 0 0,1-1-13 0 0,-1 2-152 0 0,0 1 60 0 0,0 1-145 0 0,0 4 103 0 0,-1 2-157 0 0,1 5 73 0 0,-1 3-92 0 0,1 5 89 0 0,-1 4-126 0 0,0 4 46 0 0,1 5-16 0 0,0 5 19 0 0,0 4-28 0 0,2 3 5 0 0,-1 4 2 0 0,2 2-20 0 0,0 1 20 0 0,1 0-17 0 0,1 0 15 0 0,0-1 52 0 0,0-2-95 0 0,0-4 111 0 0,0-2-137 0 0,-1-4 22 0 0,0-3-229 0 0,0-4-33 0 0,-1-3-163 0 0,0-3 69 0 0,-1-3-201 0 0,0-2 48 0 0,0-2-354 0 0,-1-4-50 0 0,0-1-366 0 0,-1-2-81 0 0,1-3-103 0 0,-3 1 0 0 0,0-2-54 0 0,0-1-270 0 0,-3-1 99 0 0,0-2-300 0 0,-4-1-227 0 0,-1-2-1094 0 0,-2-1-1265 0 0,1 0 2780 0 0</inkml:trace>
</inkml:ink>
</file>

<file path=ppt/ink/ink5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8:19.07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24054.58594"/>
      <inkml:brushProperty name="anchorY" value="-153835.54688"/>
      <inkml:brushProperty name="scaleFactor" value="0.5"/>
    </inkml:brush>
  </inkml:definitions>
  <inkml:trace contextRef="#ctx0" brushRef="#br0">50 147 2580 0 0,'-1'-2'2272'0'0,"-2"-1"-433"0"0,0 0-3 0 0,-1-2-287 0 0,0 0 33 0 0,-1 0-161 0 0,1 0 131 0 0,0-1-162 0 0,0 2-65 0 0,2 1-214 0 0,-1-1-137 0 0,1 1-96 0 0,0 0-72 0 0,0-1-79 0 0,0 1 55 0 0,1 0-99 0 0,0 1-42 0 0,-1-1-70 0 0,2 0-76 0 0,-1 0-33 0 0,2-1-84 0 0,1 1-61 0 0,1-1-60 0 0,1 0-28 0 0,2 0-51 0 0,2-1-23 0 0,2 1-45 0 0,3-1-15 0 0,1 0-32 0 0,3 1-13 0 0,2-1-121 0 0,3 1-75 0 0,1 0-141 0 0,3 1-213 0 0,2 0-117 0 0,2 0-39 0 0,1 1-340 0 0,1 0-90 0 0,1 0-184 0 0,0 0-344 0 0,0 2-71 0 0,0-1-364 0 0,-2 0-910 0 0,-1 1-1336 0 0,-3 0-2825 0 0,-6-1 5912 0 0</inkml:trace>
</inkml:ink>
</file>

<file path=ppt/ink/ink5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8:19.95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25549.89063"/>
      <inkml:brushProperty name="anchorY" value="-154705.04688"/>
      <inkml:brushProperty name="scaleFactor" value="0.5"/>
    </inkml:brush>
  </inkml:definitions>
  <inkml:trace contextRef="#ctx0" brushRef="#br0">21 230 1980 0 0,'-1'-2'3256'0'0,"0"-4"-811"0"0,0-2-217 0 0,-1-2-371 0 0,1-1-94 0 0,-1-1 60 0 0,1 0-233 0 0,0 0 140 0 0,0 0-328 0 0,0 0 34 0 0,0 3-285 0 0,0-1-50 0 0,0 2-317 0 0,0-1-77 0 0,1 2-235 0 0,-1-1-57 0 0,0 2-201 0 0,1 1 47 0 0,0 0-151 0 0,0 1 82 0 0,0 1-115 0 0,0 3 106 0 0,-1 3-141 0 0,1 4 126 0 0,0 4-148 0 0,-1 4 118 0 0,1 5-153 0 0,0 4 44 0 0,0 4-3 0 0,0 3-32 0 0,1 5 24 0 0,0 2-13 0 0,1 3 4 0 0,-1 1 13 0 0,1 1-23 0 0,1 0-2 0 0,-1-1 10 0 0,0-2-9 0 0,0-1 21 0 0,0-3 60 0 0,0-3-96 0 0,-1-3 98 0 0,1-3-91 0 0,-1-3 97 0 0,0-4-90 0 0,0-2 126 0 0,0-2-163 0 0,0-5 78 0 0,0-1-129 0 0,-1-2 29 0 0,0-4 5 0 0,1-1 55 0 0,-1-1-56 0 0,-1-2 57 0 0,1-2-35 0 0,0-1 15 0 0,0-4 39 0 0,0-3 11 0 0,0-1 107 0 0,0-2 145 0 0,0-2 55 0 0,0-1 102 0 0,0-1 54 0 0,-1 0-48 0 0,0-1 54 0 0,0-1-10 0 0,0 1 65 0 0,0-3-167 0 0,-1 1 312 0 0,1-2-440 0 0,-1 0-266 0 0,1 0 65 0 0,-1-2-57 0 0,1 1 0 0 0,-1-1 0 0 0,0 0 0 0 0,0-1 0 0 0,1 1 0 0 0,0-1 0 0 0,0 0 0 0 0,0 1 0 0 0,1 1 0 0 0,0 0 0 0 0,1 0 0 0 0,0 2 0 0 0,1 0 0 0 0,2 1 0 0 0,0 0 0 0 0,1 1 0 0 0,2 1 0 0 0,-1 0 0 0 0,1 2 0 0 0,2 0 0 0 0,0 2 0 0 0,2 2-541 0 0,1 0 126 0 0,0 2-134 0 0,2 2 135 0 0,1 1-62 0 0,1 2 97 0 0,1 1-28 0 0,1 2 119 0 0,0 1-36 0 0,1 2 133 0 0,0 2-75 0 0,0 3 126 0 0,1 1-53 0 0,0 2 57 0 0,-1 1-121 0 0,0 3 163 0 0,-2 1-141 0 0,-1 1 81 0 0,0 1 18 0 0,-2 2 22 0 0,-2 0-2 0 0,-2 1 116 0 0,-2 0-130 0 0,-3 1 49 0 0,-1-1 8 0 0,-2 0-7 0 0,-2-1 37 0 0,-2 0 9 0 0,-3 0-10 0 0,0 0 29 0 0,-4-2-23 0 0,-1 0-34 0 0,-2-1 1 0 0,-1-1-78 0 0,-3-2-13 0 0,-2-2-6 0 0,-1-1-36 0 0,0-2-15 0 0,0-1-72 0 0,-1-1-29 0 0,1-2-12 0 0,0 0-53 0 0,1-2-49 0 0,4 0-73 0 0,-1 0-162 0 0,3-1-153 0 0,-3 0-302 0 0,4-1-190 0 0,-1 1-267 0 0,2 0-677 0 0,2 0-2943 0 0,-7 0-3961 0 0</inkml:trace>
</inkml:ink>
</file>

<file path=ppt/ink/ink5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8:20.24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26643.58594"/>
      <inkml:brushProperty name="anchorY" value="-155907.59375"/>
      <inkml:brushProperty name="scaleFactor" value="0.5"/>
    </inkml:brush>
  </inkml:definitions>
  <inkml:trace contextRef="#ctx0" brushRef="#br0">40 175 5056 0 0,'-4'-2'6254'0'0,"0"-1"-3829"0"0,-1 0-573 0 0,0-2-40 0 0,0 1-396 0 0,0-1 153 0 0,1 0-426 0 0,0-1-65 0 0,1 1-360 0 0,3-1-16 0 0,0 1-323 0 0,3-1 43 0 0,2-1-365 0 0,3 1 62 0 0,2 0-323 0 0,1 0 146 0 0,3-1-386 0 0,1 1 154 0 0,2 0-263 0 0,3-1 71 0 0,0 0-138 0 0,2 1-58 0 0,1-1 86 0 0,0 0-91 0 0,-1 1 69 0 0,-1 0 78 0 0,-1 0-18 0 0,-2 1-24 0 0,-1 1-110 0 0,-5 0-115 0 0,1 1 9 0 0,-4 0-16 0 0,1 1-95 0 0,-3 1-207 0 0,-2 0-292 0 0,-2 0-89 0 0</inkml:trace>
</inkml:ink>
</file>

<file path=ppt/ink/ink5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8:20.63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27971.625"/>
      <inkml:brushProperty name="anchorY" value="-156748.64063"/>
      <inkml:brushProperty name="scaleFactor" value="0.5"/>
    </inkml:brush>
  </inkml:definitions>
  <inkml:trace contextRef="#ctx0" brushRef="#br0">67 0 2804 0 0,'-3'0'3041'0'0,"-1"0"-566"0"0,0 0-211 0 0,-2 0-185 0 0,0 0-86 0 0,1 0 43 0 0,1 0-376 0 0,-1 0-76 0 0,0 0-418 0 0,0 0-102 0 0,2 0-368 0 0,1 0 62 0 0,-1 2-141 0 0,0-1 15 0 0,0 3-244 0 0,1 3 51 0 0,0 1-197 0 0,1 4 9 0 0,1 2-84 0 0,-1 4-13 0 0,2 3-34 0 0,-1 3-28 0 0,1 4-10 0 0,0 4-28 0 0,0 3-73 0 0,2 2-42 0 0,-1 2-83 0 0,1 0-86 0 0,1 1-72 0 0,0 0-97 0 0,0-1-66 0 0,0-2 112 0 0,-1-2-303 0 0,1-3-42 0 0,0-4-204 0 0,-2-2-59 0 0,1-4-132 0 0,0-3-23 0 0,-1-2-262 0 0,-1-5-209 0 0,1-1-70 0 0,-1-3-203 0 0,0-2 348 0 0,0-3 38 0 0,-1-2 210 0 0,0-4-337 0 0,0-2 1419 0 0,0-1 379 0 0,-1-3 456 0 0,0 0 193 0 0,-1-2 228 0 0,0 0 202 0 0,1-1 65 0 0,-1-1 192 0 0,1 0-72 0 0,0 0 152 0 0,0-1-47 0 0,1 1-134 0 0,0-1-135 0 0,1 0-229 0 0,1 0-222 0 0,1-1-155 0 0,3 0-146 0 0,2 0-112 0 0,2 0-131 0 0,3 0-160 0 0,2-1-238 0 0,3 2-244 0 0,4-1-192 0 0,3 0-231 0 0,2 1-249 0 0,3 1-515 0 0,1 1-180 0 0,2 0-428 0 0,2 0-3831 0 0,2 0-3457 0 0,-6 2 8819 0 0</inkml:trace>
</inkml:ink>
</file>

<file path=ppt/ink/ink5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8:22.37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29310.8125"/>
      <inkml:brushProperty name="anchorY" value="-158067.65625"/>
      <inkml:brushProperty name="scaleFactor" value="0.5"/>
    </inkml:brush>
  </inkml:definitions>
  <inkml:trace contextRef="#ctx0" brushRef="#br0">224 6 1192 0 0,'0'0'4161'0'0,"2"-1"-3607"0"0,6-4 5962 0 0,-8 7-6012 0 0,0 1-11 0 0,0 2-68 0 0,-2 2 23 0 0,0 3-2 0 0,-2 2 15 0 0,-1 1-46 0 0,-2 3-55 0 0,-1 2 43 0 0,-1 2-71 0 0,-1 2 80 0 0,-1 3-71 0 0,0 1-48 0 0,-1 2 97 0 0,-1 1-109 0 0,-1 2 52 0 0,1 1-132 0 0,0 0 92 0 0,0 0-169 0 0,1-1 127 0 0,1 1-112 0 0,1-1-44 0 0,2 0 40 0 0,0-2-70 0 0,1-1 51 0 0,1-2-87 0 0,2-1 72 0 0,-1-3-99 0 0,2-2 99 0 0,0-2-106 0 0,1-1 74 0 0,0-3-51 0 0,0 0 112 0 0,1-3-102 0 0,0-2 109 0 0,0 0-83 0 0,1-2 76 0 0,0-2-63 0 0,0 0 14 0 0,0-1-23 0 0,0-1 0 0 0,1-4-15 0 0,1-2-25 0 0,2-3-55 0 0,1-3 28 0 0,1-4 52 0 0,2-3-95 0 0,1-4 92 0 0,2-4-85 0 0,1-5 11 0 0,3-3 1 0 0,0-4 19 0 0,2-2 0 0 0,0-1-4 0 0,0-1 54 0 0,1 0-1 0 0,-2 4 26 0 0,0 2 52 0 0,-3 3-27 0 0,0 4 3 0 0,-2 3 33 0 0,-2 3-16 0 0,0 4-2 0 0,-2 1-22 0 0,0 2 10 0 0,-2 2-42 0 0,1 1-17 0 0,-2 2-20 0 0,0 1-26 0 0,-1 1-4 0 0,1 1-21 0 0,-1 1 52 0 0,-1 1 2 0 0,2 0-8 0 0,-1 2 33 0 0,1 1 24 0 0,0 1 125 0 0,1 4-108 0 0,0 1 102 0 0,0 2-71 0 0,0 2 105 0 0,0 2-119 0 0,0 2 155 0 0,1 3-187 0 0,1 2 179 0 0,0 1-191 0 0,1 3 159 0 0,1 2-203 0 0,1 2 59 0 0,0 2-68 0 0,2 2 73 0 0,-1 0-19 0 0,2 2 21 0 0,1 1 7 0 0,0 2-20 0 0,2 0-17 0 0,0 1 4 0 0,1-1 11 0 0,0-1-36 0 0,-1-1 34 0 0,0-3-21 0 0,-2-2-26 0 0,0-2-11 0 0,-2-3 28 0 0,-1-2-19 0 0,-1-3 11 0 0,-1-1-26 0 0,-1-3-91 0 0,0-2-59 0 0,-2-1-106 0 0,-1-2-138 0 0,0-1-210 0 0,-1-1-351 0 0,1-1-634 0 0,-1 0-315 0 0,3-2-1287 0 0,16 2-11381 0 0</inkml:trace>
</inkml:ink>
</file>

<file path=ppt/ink/ink5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8:26.78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29619.85156"/>
      <inkml:brushProperty name="anchorY" value="-160751.92188"/>
      <inkml:brushProperty name="scaleFactor" value="0.5"/>
    </inkml:brush>
  </inkml:definitions>
  <inkml:trace contextRef="#ctx0" brushRef="#br0">250 129 1796 0 0,'0'-2'1948'0'0,"-1"0"-821"0"0,1 0 11 0 0,-1 0-283 0 0,1 1-120 0 0,-1-2-17 0 0,0 1-266 0 0,1 0 245 0 0,-4-10 9263 0 0,2 11-9365 0 0,0-1-142 0 0,0 1-26 0 0,1 0-82 0 0,0 0-41 0 0,0 0-43 0 0,0 1-27 0 0,-2 0 3 0 0,-1-1-5 0 0,1 1 19 0 0,-4 1 17 0 0,1 0-36 0 0,-3 0 4 0 0,2 1 11 0 0,-4 0 5 0 0,0 1-6 0 0,-1 1 72 0 0,-1 1-169 0 0,-1 1 197 0 0,1 2-77 0 0,-1 2 212 0 0,0 1-186 0 0,1 3 124 0 0,-1 1-180 0 0,2 2 110 0 0,0 2-126 0 0,1 1 85 0 0,2 2-135 0 0,1 1 127 0 0,2 2-157 0 0,3 1 92 0 0,1 0-141 0 0,2 1 103 0 0,2 1-142 0 0,2-2 87 0 0,2 1-98 0 0,3-1 77 0 0,1-1-122 0 0,2-3 95 0 0,1-1-110 0 0,2-2 102 0 0,1-3-158 0 0,1-2 69 0 0,1-3-141 0 0,1-3 83 0 0,0-2-109 0 0,1-2 81 0 0,-1-2-236 0 0,1-3 207 0 0,0-2-122 0 0,1-2 176 0 0,0-2-118 0 0,-1-3 86 0 0,0-2-74 0 0,0-2 115 0 0,-1-2-128 0 0,1-3 167 0 0,-2 0-121 0 0,-1-2 128 0 0,-1 1-96 0 0,-1-1 155 0 0,-1 0-48 0 0,-2 1 51 0 0,-2 1 14 0 0,0 0-35 0 0,-2 0 83 0 0,-1 2-21 0 0,-2 0 38 0 0,0 1 85 0 0,-1 1 6 0 0,-1 0-33 0 0,-1 0-22 0 0,-1 1-27 0 0,-1 1-1 0 0,0-1-36 0 0,-2 1 9 0 0,0 0-19 0 0,-1 0-10 0 0,0 0-17 0 0,-2 1-10 0 0,0 0-4 0 0,-1 0 23 0 0,-1 1-35 0 0,0 0-13 0 0,0 1-6 0 0,-1-1 0 0 0,0 2-7 0 0,0-1-40 0 0,0 1 43 0 0,0 1-24 0 0,-1 0 8 0 0,0 1-16 0 0,1 0 8 0 0,0 1-2 0 0,0 0-5 0 0,1 2-12 0 0,-1-1 7 0 0,2 1-2 0 0,-3-1 4 0 0,2 2-28 0 0,-3 0 17 0 0,3 0-2 0 0,-3 1 1 0 0,1 0 14 0 0,-1 1-28 0 0,1 1 19 0 0,-1 0-2 0 0,2 1 5 0 0,-3 2-5 0 0,0 0-40 0 0,-1 1-111 0 0,0 2-120 0 0,1-1-124 0 0,-1 2-95 0 0,0 1-105 0 0,0 0-124 0 0,1 0-209 0 0,0 1-248 0 0,0 1-234 0 0,1-1-179 0 0,1 1-287 0 0,0-1-578 0 0,2 1-633 0 0,1-3-1228 0 0,-2 7-4088 0 0</inkml:trace>
</inkml:ink>
</file>

<file path=ppt/ink/ink5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8:29.25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28468.35156"/>
      <inkml:brushProperty name="anchorY" value="-159738.78125"/>
      <inkml:brushProperty name="scaleFactor" value="0.5"/>
    </inkml:brush>
  </inkml:definitions>
  <inkml:trace contextRef="#ctx0" brushRef="#br0">73 56 624 0 0,'0'0'3652'0'0,"-1"-1"-2836"0"0,0-1-263 0 0,0 0 121 0 0,1 0-227 0 0,-1 0 1242 0 0,1 0-1236 0 0,0 1-106 0 0,0-1-16 0 0,0 1-25 0 0,0 0-48 0 0,0 0-56 0 0,0 0 194 0 0,-1 0-215 0 0,0-1-56 0 0,0 0-9 0 0,1 1-38 0 0,-1 0-12 0 0,1 0 1 0 0,-1-1-17 0 0,1 0-24 0 0,0-1 20 0 0,-1 2-50 0 0,1-1 37 0 0,-1 0-12 0 0,-1 0-16 0 0,1 0 11 0 0,0 0-24 0 0,-1 0 2 0 0,0 0-15 0 0,0 0 8 0 0,1 1-37 0 0,0 0 67 0 0,-2 0-35 0 0,0 0-25 0 0,0 0-20 0 0,0 1-25 0 0,2 0-15 0 0,-3-1-63 0 0,0 1 29 0 0,1 0-172 0 0,0 0 225 0 0,1 0-204 0 0,1 0 222 0 0,-2 1-191 0 0,0 0 180 0 0,0 0-150 0 0,1-1 180 0 0,1 1-150 0 0,0-1 187 0 0,0 0-143 0 0,1 0 172 0 0,-1 1-180 0 0,0 1 224 0 0,0-1-189 0 0,0 0 204 0 0,0 0-208 0 0,1 0 218 0 0,0-1-192 0 0,0 0 179 0 0,0 0-60 0 0,0 0-15 0 0,1 1 74 0 0,1 0-193 0 0,0 0 248 0 0,-1 0-194 0 0,0 0 198 0 0,-1-1-183 0 0,3 1 229 0 0,0-1-222 0 0,0 0 200 0 0,-1 1-265 0 0,3 0 306 0 0,-1-1-272 0 0,-1 1 232 0 0,-1 0-226 0 0,3 0 254 0 0,-1 0-287 0 0,0 1 311 0 0,1 0-262 0 0,-1 0 243 0 0,1 1-121 0 0,-2 0 23 0 0,2 1-17 0 0,-2 0-35 0 0,1 0 17 0 0,-2-1-21 0 0,1 2-4 0 0,-1-2-5 0 0,1 1-41 0 0,-1 0-92 0 0,0 0-261 0 0,0 0 6 0 0,0-1-383 0 0,-1 2-386 0 0,0-1-1436 0 0,-1 0-175 0 0,1-2 492 0 0</inkml:trace>
</inkml:ink>
</file>

<file path=ppt/ink/ink5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8:35.32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29507.60156"/>
      <inkml:brushProperty name="anchorY" value="-160790.85938"/>
      <inkml:brushProperty name="scaleFactor" value="0.5"/>
    </inkml:brush>
  </inkml:definitions>
  <inkml:trace contextRef="#ctx0" brushRef="#br0">926 109 1124 0 0,'1'-1'3602'0'0,"-1"0"-2346"0"0,0-1-165 0 0,1-1-242 0 0,0-1-60 0 0,-1 1-77 0 0,1-1-111 0 0,-1 0 57 0 0,0 1 15 0 0,0-2 63 0 0,-1 0-107 0 0,1 2-20 0 0,0-2-155 0 0,-1 2-34 0 0,1 0-137 0 0,0 1 19 0 0,0-1-68 0 0,-1 0 93 0 0,1 1-31 0 0,0 0 129 0 0,-1 1-94 0 0,1-2 136 0 0,-1 1-149 0 0,1 0 102 0 0,0 0-154 0 0,-1 1 100 0 0,1-2-160 0 0,-1 1 76 0 0,1-1-162 0 0,-2 0 72 0 0,0 0-75 0 0,1 0 148 0 0,-4 0-137 0 0,2 0 60 0 0,-3 0-121 0 0,0 1 78 0 0,-3-1-125 0 0,2 1 71 0 0,-6 0-71 0 0,-2 1 70 0 0,-4 0-86 0 0,-1 2 72 0 0,-4 0-93 0 0,-1 2 92 0 0,-3 1-93 0 0,-3 3 83 0 0,-2 2-76 0 0,-3 3 106 0 0,-5 5-73 0 0,-3 4 43 0 0,-3 7-40 0 0,-4 6 53 0 0,-2 9 49 0 0,-1 6 53 0 0,1 7 14 0 0,1 6 3 0 0,3 5-53 0 0,4 3 53 0 0,5 0-69 0 0,6 0 28 0 0,7-1-14 0 0,6-1 120 0 0,6-1-254 0 0,6-2 70 0 0,7 1-6 0 0,5-2-26 0 0,7-1 23 0 0,5-3-44 0 0,6-1 45 0 0,6-2-29 0 0,6-3-14 0 0,5-4-5 0 0,5-3-20 0 0,4-5-42 0 0,5-5-73 0 0,2-4-11 0 0,2-5-37 0 0,-1-6-64 0 0,-1-5 24 0 0,-3-4 63 0 0,-3-6-86 0 0,-4-3 136 0 0,-3-5-100 0 0,-4-3 112 0 0,-3-3-87 0 0,-3-5-66 0 0,-3-2 149 0 0,-5-4-65 0 0,-3-3 14 0 0,-4-4 0 0 0,-4-2 32 0 0,-3-1-47 0 0,-4-2-4 0 0,-4 0 117 0 0,-3-2-101 0 0,-4 0 115 0 0,-4-1-98 0 0,-4 1 143 0 0,-4 0-61 0 0,-3 1 129 0 0,-4 3-127 0 0,-2 1 150 0 0,-2 3-114 0 0,0 3 114 0 0,1 2-140 0 0,1 3 99 0 0,3 3-102 0 0,2 1 103 0 0,2 1-144 0 0,3 2 71 0 0,3 0-164 0 0,1 2 100 0 0,2 0-158 0 0,3 2 179 0 0,2-1-131 0 0,2 2 139 0 0,2-1-133 0 0,1 1 102 0 0,4-1-156 0 0,4 1 146 0 0,2-1-98 0 0,4 0 132 0 0,0 1-120 0 0,2 0 140 0 0,1 0-115 0 0,0 0 129 0 0,-3 2-159 0 0,1 0 184 0 0,-3 0-126 0 0,1 3 207 0 0,-1 1-44 0 0,1 3 197 0 0,-1 2-123 0 0,-2 2 159 0 0,0 4-15 0 0,-2 4-11 0 0,0 2 0 0 0,-2 4-83 0 0,-1 3-11 0 0,0 1-21 0 0,-1 3-8 0 0,0 1-94 0 0,0 2 62 0 0,1 0-102 0 0,0 1 102 0 0,1-1-140 0 0,1-1 102 0 0,1-1-98 0 0,0-1-29 0 0,2-3-226 0 0,0-2 20 0 0,1-3-292 0 0,0-1-110 0 0,2-4-314 0 0,0-2-212 0 0,0-3-224 0 0,2-3-583 0 0,-3-3-112 0 0,2-4-1589 0 0,0-2-1603 0 0,-1-1 3656 0 0</inkml:trace>
</inkml:ink>
</file>

<file path=ppt/ink/ink5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8:36.22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30528.01563"/>
      <inkml:brushProperty name="anchorY" value="-163227.57813"/>
      <inkml:brushProperty name="scaleFactor" value="0.5"/>
    </inkml:brush>
  </inkml:definitions>
  <inkml:trace contextRef="#ctx0" brushRef="#br0">268 439 1220 0 0,'0'0'4867'0'0,"3"-1"-3654"0"0,1 1-73 0 0,-1-1-3 0 0,-1 0 0 0 0,0 1-58 0 0,2-2-6 0 0,-1 1-272 0 0,-1 0-1 0 0,0 0-265 0 0,2-1 51 0 0,-1 0-219 0 0,0 1 103 0 0,1-2-200 0 0,0 2 188 0 0,-1-1-187 0 0,2-1 83 0 0,-2 0-134 0 0,1-1-39 0 0,0 1-27 0 0,0-2 22 0 0,1 0-86 0 0,-1 1 99 0 0,2-3-153 0 0,-2 2 102 0 0,2-3-137 0 0,0 0 131 0 0,0-1-181 0 0,0-1 165 0 0,0-1-155 0 0,0 0 125 0 0,0 1-131 0 0,-1-1 113 0 0,0 0-132 0 0,0 0 122 0 0,-1 0-85 0 0,0 1 147 0 0,-1 0-125 0 0,0 2 115 0 0,0-1-93 0 0,-1 1 112 0 0,0 0-141 0 0,-1 0 165 0 0,1 0-144 0 0,-1 0 110 0 0,0-1-140 0 0,-1 1 129 0 0,0-1-50 0 0,0 1 151 0 0,0-1-91 0 0,0 1 61 0 0,-1-1-118 0 0,0 1 95 0 0,-1 1-66 0 0,1-1 84 0 0,-1 1-93 0 0,-1 0 48 0 0,1 1-114 0 0,-4 0 64 0 0,-1 0-94 0 0,-2 0 48 0 0,1 2-44 0 0,-5 1 48 0 0,-2 1-65 0 0,-3 2 56 0 0,-3 2-59 0 0,-2 2 64 0 0,-2 4-62 0 0,-2 2 61 0 0,-2 4-37 0 0,-1 2 59 0 0,0 4-50 0 0,1 3 68 0 0,1 2-33 0 0,2 1 20 0 0,4 1-27 0 0,3 2 35 0 0,4-1-6 0 0,3 1 109 0 0,5-1-202 0 0,3-1 70 0 0,4-1-32 0 0,5 0-58 0 0,3-1 50 0 0,4-2-150 0 0,4 0 6 0 0,4-3-79 0 0,1-3 10 0 0,1-2 1 0 0,2-3 53 0 0,-1-3-6 0 0,0-2 34 0 0,-1-4 54 0 0,-1-2 0 0 0,-1-4 42 0 0,-2-2 1 0 0,-1-2 73 0 0,-1-4 23 0 0,-1-2-2 0 0,-2-3-55 0 0,-1-2 79 0 0,-2-3-46 0 0,0-1 127 0 0,-2-3 7 0 0,-1 0 200 0 0,0 0-3 0 0,-1 1-70 0 0,-1 1 26 0 0,-1 2-66 0 0,0 2-4 0 0,0 2-137 0 0,-1 2-21 0 0,0 1 6 0 0,0 2-108 0 0,-1 3 62 0 0,0 0-94 0 0,-1 2 39 0 0,2 0-19 0 0,-2 2-5 0 0,1 1 24 0 0,-1 2 12 0 0,1 2-50 0 0,0 1-20 0 0,0 4-2 0 0,1 1-3 0 0,0 3-10 0 0,0 2-3 0 0,0 1 1 0 0,1 2 4 0 0,-1 1 12 0 0,1 1 25 0 0,0 0 3 0 0,1 1 133 0 0,-1 0-186 0 0,0-1 229 0 0,1 0-223 0 0,0-1 175 0 0,0 0-164 0 0,0-1 220 0 0,0-2-211 0 0,1-1 221 0 0,-1-1-228 0 0,0-1 264 0 0,0-2-266 0 0,0-2 241 0 0,0-1-246 0 0,3-1 236 0 0,-2-2-258 0 0,2-2 58 0 0,1-3 16 0 0,0-2 15 0 0,1-3 2 0 0,1-3 7 0 0,0-3-52 0 0,1-3 57 0 0,0-4-33 0 0,0-3 43 0 0,1-3-49 0 0,-1-2 94 0 0,0-2 43 0 0,-1-1 98 0 0,-1 0-132 0 0,-1 2 280 0 0,-2 1-264 0 0,0 3 188 0 0,-1 4-252 0 0,-1 1 127 0 0,-1 4-212 0 0,0 1 145 0 0,-1 3-213 0 0,0 4 185 0 0,-1 1-157 0 0,0 2 149 0 0,-1 2-123 0 0,0 3 107 0 0,0 3-129 0 0,-1 3 155 0 0,0 4-127 0 0,0 3 133 0 0,1 3-123 0 0,0 3-4 0 0,1 2 33 0 0,2 4-76 0 0,0 1-16 0 0,3 2-26 0 0,0 0-86 0 0,2 2-76 0 0,1-2-83 0 0,0 0 14 0 0,1-2-37 0 0,0-1-22 0 0,0-3-14 0 0,-1-2 2 0 0,0-2-55 0 0,0-3-222 0 0,0-2-122 0 0,-2-3-178 0 0,1-3-92 0 0,-1-2 49 0 0,2-3-243 0 0,0-3 113 0 0,1-3-133 0 0,-1-4-163 0 0,0-3-1847 0 0,-2-4-856 0 0,-1 3 2300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1:39.3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187 146 3188 0 0,'2'-19'2844'0'0,"-1"0"0"0"0,0 0 0 0 0,-2 0 0 0 0,0 0 0 0 0,-6-32 1 0 0,7 51-2823 0 0,0 0 0 0 0,0 0 0 0 0,0 1 1 0 0,0-1-1 0 0,0 0 0 0 0,0 0 1 0 0,0 0-1 0 0,0 0 0 0 0,0 0 0 0 0,0 0 1 0 0,0 0-1 0 0,0 0 0 0 0,0 1 1 0 0,0-1-1 0 0,-1 0 0 0 0,1 0 0 0 0,0 0 1 0 0,0 0-1 0 0,0 0 0 0 0,0 0 1 0 0,0 0-1 0 0,0 0 0 0 0,0 0 1 0 0,0 0-1 0 0,0 1 0 0 0,0-1 0 0 0,0 0 1 0 0,-1 0-1 0 0,1 0 0 0 0,0 0 1 0 0,0 0-1 0 0,0 0 0 0 0,0 0 0 0 0,0 0 1 0 0,0 0-1 0 0,0 0 0 0 0,0 0 1 0 0,-1 0-1 0 0,1 0 0 0 0,0 0 1 0 0,0 0-1 0 0,0 0 0 0 0,0 0 0 0 0,0 0 1 0 0,0 0-1 0 0,0 0 0 0 0,0 0 1 0 0,-1 0-1 0 0,1 0 0 0 0,0 0 0 0 0,0 0 1 0 0,0 0-1 0 0,0-1 0 0 0,0 1 1 0 0,0 0-1 0 0,0 0 0 0 0,0 0 0 0 0,0 0 1 0 0,-1 0-1 0 0,1 0 0 0 0,0 0 1 0 0,-6 18 310 0 0,-4 27-283 0 0,4 19 48 0 0,2 0-1 0 0,5 72 1 0 0,1-100-429 0 0,2-1-1 0 0,2 1 1 0 0,1-1 0 0 0,2-1-1 0 0,18 48 1 0 0,-24-73-96 0 0,1 0-1 0 0,0-1 1 0 0,1 0-1 0 0,0 1 1 0 0,1-2-1 0 0,10 13 1 0 0,-13-17-494 0 0,0 0 0 0 0,0 0 0 0 0,1 0-1 0 0,0 0 1 0 0,-1-1 0 0 0,1 1 0 0 0,0-1 0 0 0,0 0 0 0 0,8 2-1 0 0</inkml:trace>
  <inkml:trace contextRef="#ctx0" brushRef="#br0" timeOffset="1">117 459 128 0 0,'-21'-8'3393'0'0,"-4"0"3265"0"0,-43-20-1 0 0,66 26-5692 0 0,4-2 55 0 0,-2 4-1005 0 0,0-1 0 0 0,0 1 0 0 0,0 0 0 0 0,0-1 0 0 0,0 1 1 0 0,0 0-1 0 0,0 0 0 0 0,0-1 0 0 0,0 1 0 0 0,0 0 0 0 0,1-1 1 0 0,-1 1-1 0 0,0 0 0 0 0,0-1 0 0 0,0 1 0 0 0,0 0 0 0 0,0 0 1 0 0,1-1-1 0 0,-1 1 0 0 0,0 0 0 0 0,0 0 0 0 0,1-1 0 0 0,-1 1 1 0 0,0 0-1 0 0,0 0 0 0 0,1 0 0 0 0,-1 0 0 0 0,0-1 0 0 0,0 1 1 0 0,1 0-1 0 0,-1 0 0 0 0,0 0 0 0 0,1 0 0 0 0,-1 0 0 0 0,0 0 1 0 0,0 0-1 0 0,1 0 0 0 0,-1 0 0 0 0,0 0 0 0 0,1 0 0 0 0,193-5-3642 0 0,3 15-6746 0 0,-172-6 7335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4:41.5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10 104 0 0,'-13'2'14821'0'0,"33"-5"-14130"0"0,1 2 1 0 0,-1 0-1 0 0,1 1 1 0 0,29 5-1 0 0,-26-3-326 0 0,548 13 1622 0 0,-279-13-1828 0 0,394 5-133 0 0,-570-3-60 0 0,37-2-193 0 0,-48-6 115 0 0,-61 0 83 0 0,-42 5 18 0 0,1-1-25 0 0,38-2 5 0 0,-3 0-17 0 0,11 0-218 0 0,-47 2 234 0 0,18 0-494 0 0,-7 0-485 0 0,0-2-1 0 0,0 0 1 0 0,13-4-1 0 0,37-14-8227 0 0</inkml:trace>
</inkml:ink>
</file>

<file path=ppt/ink/ink5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8:36.35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32232.5625"/>
      <inkml:brushProperty name="anchorY" value="-164136.17188"/>
      <inkml:brushProperty name="scaleFactor" value="0.5"/>
    </inkml:brush>
  </inkml:definitions>
  <inkml:trace contextRef="#ctx0" brushRef="#br0">183 73 616 0 0,'0'0'0'0'0,"-4"-2"2272"0"0,-4-3-592 0 0,-3-1-279 0 0,-3-1-163 0 0,-1-1-121 0 0,-2 1-57 0 0,0 0-50 0 0,0 1-135 0 0,2 1-93 0 0,3 1-245 0 0,-1 0-84 0 0,3 1-379 0 0,-1 0-192 0 0,2 1-235 0 0,3 0-577 0 0,2 0-344 0 0</inkml:trace>
</inkml:ink>
</file>

<file path=ppt/ink/ink5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8:36.85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31030.39063"/>
      <inkml:brushProperty name="anchorY" value="-163046.29688"/>
      <inkml:brushProperty name="scaleFactor" value="0.5"/>
    </inkml:brush>
  </inkml:definitions>
  <inkml:trace contextRef="#ctx0" brushRef="#br0">2 77 3144 0 0,'0'0'2284'0'0,"0"2"-620"0"0,-1 0-173 0 0,1 0-362 0 0,0 2-126 0 0,-1 0-99 0 0,1-1 7 0 0,3 1-100 0 0,-1-1-124 0 0,0-1-124 0 0,3-1-135 0 0,0 0-71 0 0,2 1-56 0 0,-1-1-62 0 0,3 1-22 0 0,-2 0-57 0 0,2 2-15 0 0,0 1-20 0 0,0 1 6 0 0,1 2-22 0 0,-1 2-36 0 0,0 3 23 0 0,-1 1 60 0 0,0 3-112 0 0,-1 3 112 0 0,-1 1-118 0 0,0 3 99 0 0,-1 1-110 0 0,-1 1 126 0 0,0 1-127 0 0,-1 0 118 0 0,1 1-101 0 0,-2-2 143 0 0,1 0-136 0 0,0-2 156 0 0,-1-1-126 0 0,-1-2 170 0 0,1-2-114 0 0,-1-2 229 0 0,0-2 15 0 0,1-1 70 0 0,-2-2 105 0 0,1-3-102 0 0,0 1-41 0 0,0-4-92 0 0,-1-1 19 0 0,1-2-90 0 0,-1-1-11 0 0,1-4-38 0 0,0-1 24 0 0,1-4-34 0 0,0-3-61 0 0,1-3 213 0 0,1-4-346 0 0,0-5 211 0 0,2-5-219 0 0,2-4 174 0 0,0-6-209 0 0,2-3 201 0 0,1-2-239 0 0,1-2 84 0 0,1 0-10 0 0,-1 3-22 0 0,1 2-11 0 0,-1 3-30 0 0,1 5 25 0 0,-1 2-24 0 0,1 4-7 0 0,-1 3 2 0 0,0 3-35 0 0,0 5 19 0 0,-1 2-16 0 0,-2 5 3 0 0,2 3 64 0 0,-1 4-9 0 0,1 6 21 0 0,-1 4 2 0 0,0 4 33 0 0,-1 6-46 0 0,0 4 20 0 0,0 5-7 0 0,0 2 48 0 0,-1 3-33 0 0,1 2 41 0 0,-1 1-123 0 0,0 0 171 0 0,0 0-91 0 0,0-1 211 0 0,0-2-258 0 0,-1-1 191 0 0,1-3-372 0 0,-1-3 35 0 0,0-2-230 0 0,1-2-101 0 0,0-2-309 0 0,0-3-410 0 0,1-3-450 0 0,1-2-982 0 0,0-3-2377 0 0,5 2-4139 0 0</inkml:trace>
</inkml:ink>
</file>

<file path=ppt/ink/ink5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8:00.92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06105.39844"/>
      <inkml:brushProperty name="anchorY" value="-128723.61719"/>
      <inkml:brushProperty name="scaleFactor" value="0.5"/>
    </inkml:brush>
  </inkml:definitions>
  <inkml:trace contextRef="#ctx0" brushRef="#br0">405 33 536 0 0,'0'0'2196'0'0,"-1"-2"-1300"0"0,0 0-61 0 0,0 0 18 0 0,0-2-92 0 0,-1 1-71 0 0,2 0-120 0 0,-1 2-72 0 0,1-1-95 0 0,-1 2-17 0 0,1-2-38 0 0,0 0-32 0 0,0 0-60 0 0,1 1-43 0 0,1-1 86 0 0,1 0-137 0 0,0 1 55 0 0,-1 0-66 0 0,4 1 63 0 0,0 0-30 0 0,1 2 9 0 0,-1 0 69 0 0,2 2-67 0 0,1 3 141 0 0,0 1-120 0 0,0 3 109 0 0,1 3-105 0 0,1 4 138 0 0,0 4-65 0 0,1 4 64 0 0,0 6-80 0 0,0 4 127 0 0,1 7-15 0 0,1 6 21 0 0,0 7-70 0 0,0 5 116 0 0,0 8-145 0 0,1 6 157 0 0,-1 7-165 0 0,0 4 101 0 0,0 4 6 0 0,-1 3-13 0 0,1 1 9 0 0,-1 0 21 0 0,0 2-86 0 0,0 0 87 0 0,-2 1-107 0 0,0 1 95 0 0,-2 0 102 0 0,-2 1-258 0 0,-2-2 253 0 0,-2-1-286 0 0,-3 1 287 0 0,-3 0-260 0 0,-3 1 322 0 0,-1 0-151 0 0,-4 1-121 0 0,-1 1 213 0 0,-3-1-223 0 0,-2 2 95 0 0,-2-2-164 0 0,-2 1 84 0 0,-2-2-199 0 0,-1-1 134 0 0,-1-2-76 0 0,-1-2 6 0 0,-1-2-37 0 0,0-3 36 0 0,0-1-31 0 0,0-4-118 0 0,0-4 137 0 0,2-5-24 0 0,0-4 8 0 0,0-4-7 0 0,2-3 46 0 0,0-3-14 0 0,1-2 34 0 0,0-3 6 0 0,1-5 0 0 0,1-2 11 0 0,0-4-16 0 0,2-4-28 0 0,1-4-16 0 0,1-3-30 0 0,1-4-27 0 0,2-3 0 0 0,1-3-8 0 0,1-4-9 0 0,2-2-11 0 0,1-2-64 0 0,1-3-113 0 0,1-2-271 0 0,0-2-157 0 0,1-2-161 0 0,-2-2-106 0 0,2-1-182 0 0,-3-4-471 0 0,1-3-518 0 0,0-3-641 0 0,0-4-517 0 0,0-4-2771 0 0,0-6-3931 0 0,1 2 9282 0 0</inkml:trace>
</inkml:ink>
</file>

<file path=ppt/ink/ink5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8:01.78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04684.36719"/>
      <inkml:brushProperty name="anchorY" value="-132117.04688"/>
      <inkml:brushProperty name="scaleFactor" value="0.5"/>
    </inkml:brush>
  </inkml:definitions>
  <inkml:trace contextRef="#ctx0" brushRef="#br0">0 573 1648 0 0,'0'0'6222'0'0,"0"2"-5596"0"0,0 0-195 0 0,0 1 84 0 0,0-2-83 0 0,0 3-60 0 0,0-1-97 0 0,0-1 273 0 0,1 2-158 0 0,0 0 5 0 0,0-1-10 0 0,0 1 16 0 0,0-1-22 0 0,-1 0 91 0 0,2 1 54 0 0,-1 0 105 0 0,1-1 62 0 0,-1-1 63 0 0,0-1 63 0 0,0 1-2 0 0,0 0-25 0 0,0 0-218 0 0,-1-1 9 0 0,2-2-199 0 0,-1-1 105 0 0,2-2-175 0 0,0-2 243 0 0,0-2-234 0 0,0-2 191 0 0,1-1-281 0 0,0-2 25 0 0,0-1 12 0 0,-1-2 96 0 0,2-2 28 0 0,0-2-98 0 0,-1-2-34 0 0,1-1-68 0 0,-1-2 38 0 0,0-2 66 0 0,1-1-52 0 0,-1 0 11 0 0,0 0 45 0 0,-1 1-75 0 0,0 1-23 0 0,0 0-42 0 0,0 2-17 0 0,0 1 5 0 0,0 1-42 0 0,1 2-12 0 0,-2 2-22 0 0,2 0-15 0 0,-2 2-13 0 0,1 1-16 0 0,0 1-12 0 0,0 1-7 0 0,-1 2-28 0 0,1 0-16 0 0,-1 3-2 0 0,0 0-35 0 0,-1 2 18 0 0,1-1-8 0 0,0 2 26 0 0,-1 1-12 0 0,2 1 9 0 0,0 1 36 0 0,3 1-25 0 0,-1 2 1 0 0,1 2 0 0 0,2 1 13 0 0,-1 3 15 0 0,2 2-8 0 0,0 2 17 0 0,1 2-18 0 0,2 2 11 0 0,0 2-13 0 0,1 2 8 0 0,2 2-3 0 0,0 2-134 0 0,1 1-50 0 0,1 1-88 0 0,0 0-65 0 0,1 2 75 0 0,-1-1-297 0 0,1 0 133 0 0,-1 1-355 0 0,1-1-38 0 0,-1 0-220 0 0,0 1-302 0 0,-1-1-237 0 0,0 0-321 0 0,0-1-356 0 0,-1 0-2691 0 0,0-2-2846 0 0,-4-5 6782 0 0</inkml:trace>
</inkml:ink>
</file>

<file path=ppt/ink/ink5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9:28.25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49625.92188"/>
      <inkml:brushProperty name="anchorY" value="-166630.03125"/>
      <inkml:brushProperty name="scaleFactor" value="0.5"/>
    </inkml:brush>
  </inkml:definitions>
  <inkml:trace contextRef="#ctx0" brushRef="#br0">0 83 1832 0 0,'0'0'2652'0'0,"1"-3"-1473"0"0,-1 1-51 0 0,1-1-77 0 0,0 0-171 0 0,0 0-116 0 0,0-2-154 0 0,-1 2 55 0 0,2-2-94 0 0,-1 0 73 0 0,0 2-140 0 0,0-2 55 0 0,0 1-81 0 0,0-1 14 0 0,0 1-78 0 0,-1 0 67 0 0,1 0-117 0 0,0 0 66 0 0,-1 2-130 0 0,1 0 68 0 0,0-2-206 0 0,0 1 154 0 0,-1 1-204 0 0,1 0 86 0 0,-1 0-138 0 0,1 1 343 0 0,-1 1-386 0 0,0 3 67 0 0,0 0-72 0 0,0 4 90 0 0,0 1-117 0 0,0 2 120 0 0,0 1-140 0 0,0 3 140 0 0,0 1-151 0 0,-1 2 83 0 0,1 1-232 0 0,0 2 79 0 0,0 0-202 0 0,-1 3 40 0 0,2 0-81 0 0,-1 1-55 0 0,1 1-188 0 0,1 1 23 0 0,1-1-110 0 0,-1 1-142 0 0,2 0 81 0 0,0-1-280 0 0,1 0 138 0 0,0-1-296 0 0,0-1 181 0 0,1 0-320 0 0,1-1 139 0 0,-1-2-892 0 0,1-1 360 0 0,-1-4-790 0 0</inkml:trace>
</inkml:ink>
</file>

<file path=ppt/ink/ink5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9:28.40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50723.28125"/>
      <inkml:brushProperty name="anchorY" value="-168103.73438"/>
      <inkml:brushProperty name="scaleFactor" value="0.5"/>
    </inkml:brush>
  </inkml:definitions>
  <inkml:trace contextRef="#ctx0" brushRef="#br0">1 0 1368 0 0,'0'0'1388'0'0,"0"4"70"0"0,1-1-337 0 0,0 2 17 0 0,0 1-251 0 0,0 1 21 0 0,0-1-121 0 0,-1 1-98 0 0,0-1-50 0 0,1 0-188 0 0,0-1-45 0 0,0 2-104 0 0,0-2-20 0 0,-1 1-126 0 0,1-1 38 0 0,0 2-168 0 0,-1-2-46 0 0,1 2-149 0 0,-1-1-249 0 0,1 1-59 0 0,0 0-459 0 0,0 1 57 0 0,-1 2-465 0 0,2 0-1326 0 0,-2 1-307 0 0,1-2 781 0 0</inkml:trace>
</inkml:ink>
</file>

<file path=ppt/ink/ink5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9:28.74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51757.85938"/>
      <inkml:brushProperty name="anchorY" value="-169283.92188"/>
      <inkml:brushProperty name="scaleFactor" value="0.5"/>
    </inkml:brush>
  </inkml:definitions>
  <inkml:trace contextRef="#ctx0" brushRef="#br0">16 0 360 0 0,'0'0'2372'0'0,"-1"2"-695"0"0,1 0-324 0 0,-1 3-137 0 0,1 0-147 0 0,0 1-122 0 0,-1 0-92 0 0,0 1-216 0 0,0-1-29 0 0,0 1-202 0 0,0-1-4 0 0,0 1-158 0 0,0-1-40 0 0,-1 2-223 0 0,1-2 25 0 0,0 2-159 0 0,0 1-111 0 0,0 1-14 0 0,1 1-235 0 0,-1 0 106 0 0,1 2-293 0 0,1 0 236 0 0,-1 1-361 0 0,0 1 299 0 0,2 0-250 0 0,-1 1 338 0 0,0 0-262 0 0,1 0 366 0 0,-1 0-198 0 0,1 1 361 0 0,-1-1-227 0 0,1 0 335 0 0,-1-1-199 0 0,0 1 319 0 0,0-1-203 0 0,0-1 236 0 0,0 1 53 0 0,0-2 140 0 0,-1 0 67 0 0,0 0 88 0 0,1 0 38 0 0,-1-2 139 0 0,0 1-29 0 0,0 0 34 0 0,-1 0 14 0 0,1-1-11 0 0,-1 0-38 0 0,1 0-82 0 0,-1 0-22 0 0,1-1-94 0 0,0 1-69 0 0,0 0-66 0 0,-1-1-47 0 0,1 1-18 0 0,0-1-67 0 0,0 2-13 0 0,0-1-108 0 0,0 0-156 0 0,-1 1-145 0 0,1 1-151 0 0,-1 1 33 0 0,0 1-424 0 0,0-1 162 0 0,0 2-417 0 0,1 0 172 0 0,-1 0-535 0 0,1 0-548 0 0,0 0 214 0 0,0-3-704 0 0</inkml:trace>
</inkml:ink>
</file>

<file path=ppt/ink/ink5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9:28.89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50736.67188"/>
      <inkml:brushProperty name="anchorY" value="-169054.42188"/>
      <inkml:brushProperty name="scaleFactor" value="0.5"/>
    </inkml:brush>
  </inkml:definitions>
  <inkml:trace contextRef="#ctx0" brushRef="#br0">0 1 764 0 0,'0'0'0'0'0,"0"2"1488"0"0,0 4-42 0 0,0 2-291 0 0,0 1-8 0 0,0 2-322 0 0,0 1 140 0 0,1 0-230 0 0,-1 1-46 0 0,0 0-171 0 0,1 0-82 0 0,0 0-103 0 0,-1 0-32 0 0,1 0-95 0 0,-1 1 0 0 0,1 0-68 0 0,-1 0-46 0 0,0 1-117 0 0,1 0-169 0 0,0-1-219 0 0,0 1-253 0 0,0 1-194 0 0,0-1-319 0 0,0 1-290 0 0,0-1-672 0 0,0 0 30 0 0,0-3-309 0 0</inkml:trace>
</inkml:ink>
</file>

<file path=ppt/ink/ink5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9:29.07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51765.95313"/>
      <inkml:brushProperty name="anchorY" value="-170398.78125"/>
      <inkml:brushProperty name="scaleFactor" value="0.5"/>
    </inkml:brush>
  </inkml:definitions>
  <inkml:trace contextRef="#ctx0" brushRef="#br0">6 0 2192 0 0,'0'2'1776'0'0,"0"3"-289"0"0,0 2-123 0 0,0 2-225 0 0,0 2-142 0 0,-1 2-48 0 0,0 0-171 0 0,0 0-117 0 0,-1 1-100 0 0,2 0-142 0 0,-1 0-38 0 0,1 1-106 0 0,1 0-60 0 0,-1-1-150 0 0,1 0-158 0 0,-1 0-154 0 0,1 0-241 0 0,1-1-263 0 0,-2-1-209 0 0,1 0 136 0 0,0 1-417 0 0,0-2 147 0 0,0 1-1482 0 0,0 0-74 0 0,0-3 378 0 0</inkml:trace>
</inkml:ink>
</file>

<file path=ppt/ink/ink5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9:29.25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52786.5625"/>
      <inkml:brushProperty name="anchorY" value="-171709.42188"/>
      <inkml:brushProperty name="scaleFactor" value="0.5"/>
    </inkml:brush>
  </inkml:definitions>
  <inkml:trace contextRef="#ctx0" brushRef="#br0">1 1 1740 0 0,'0'2'1696'0'0,"1"2"-144"0"0,0 2-141 0 0,0 2-175 0 0,1 1 160 0 0,-1 1-309 0 0,0 0-183 0 0,1 0 76 0 0,0 1-221 0 0,-1 0 16 0 0,1-1-158 0 0,-1 1 73 0 0,1-1-204 0 0,-1 1-11 0 0,1-1-164 0 0,-1 1 26 0 0,0 1-159 0 0,1-1 66 0 0,0 1-126 0 0,-1-1-29 0 0,1 1-253 0 0,0 0-38 0 0,0-1-344 0 0,-1 0-240 0 0,1-2-366 0 0,-2 1-308 0 0,1-2-267 0 0,-1 2-2013 0 0,1-3-1443 0 0,-1-2 3527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4:53.1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111 32 740 0 0,'30'-31'16112'0'0,"-53"40"-14756"0"0,-30 21-1520 0 0,47-25 177 0 0,1 0-1 0 0,0 0 0 0 0,0 0 1 0 0,0 1-1 0 0,0 0 0 0 0,1 0 1 0 0,0 0-1 0 0,0 0 0 0 0,1 1 1 0 0,-1-1-1 0 0,2 1 0 0 0,-1 0 1 0 0,1 0-1 0 0,0 0 0 0 0,0 0 1 0 0,1 0-1 0 0,0 0 0 0 0,0 1 1 0 0,0 12-1 0 0,1-16-28 0 0,1 1 0 0 0,-1 0 0 0 0,1-1 0 0 0,-1 1 0 0 0,1 0 0 0 0,1-1 1 0 0,-1 0-1 0 0,1 1 0 0 0,-1-1 0 0 0,1 0 0 0 0,1 1 0 0 0,-1-1 0 0 0,0-1 0 0 0,1 1 0 0 0,0 0 0 0 0,0 0 0 0 0,0-1 0 0 0,0 0 1 0 0,1 0-1 0 0,-1 0 0 0 0,1 0 0 0 0,0 0 0 0 0,0-1 0 0 0,0 1 0 0 0,0-1 0 0 0,0 0 0 0 0,1 0 0 0 0,-1-1 0 0 0,0 1 0 0 0,1-1 1 0 0,7 1-1 0 0,-5-1-49 0 0,1-1-1 0 0,-1 0 1 0 0,0 0 0 0 0,1 0 0 0 0,-1-1 0 0 0,0 0 0 0 0,1-1 0 0 0,-1 1 0 0 0,0-1 0 0 0,0-1-1 0 0,0 1 1 0 0,0-1 0 0 0,-1-1 0 0 0,10-5 0 0 0,-12 6 116 0 0,0 1 0 0 0,0-1 0 0 0,0 0 0 0 0,-1-1 0 0 0,1 1 0 0 0,-1-1 0 0 0,0 1 0 0 0,0-1 0 0 0,0 0 0 0 0,0 0 0 0 0,-1 0 0 0 0,0 0 0 0 0,0-1 0 0 0,0 1 0 0 0,0-1 0 0 0,-1 1 0 0 0,1-1 0 0 0,-1 0 0 0 0,0 1 0 0 0,-1-1 0 0 0,1 0 0 0 0,-1 0 0 0 0,0-6 0 0 0,-1 7 56 0 0,0 0 0 0 0,0 0 0 0 0,0 0 0 0 0,0 0 0 0 0,-1 0 0 0 0,1 0 0 0 0,-1 0 0 0 0,0 0 0 0 0,0 1 0 0 0,-1-1 0 0 0,1 1 0 0 0,-1 0 0 0 0,1 0 0 0 0,-1-1 0 0 0,0 2 0 0 0,-1-1 0 0 0,1 0 0 0 0,0 1 0 0 0,-1-1 0 0 0,1 1 1 0 0,-1 0-1 0 0,0 0 0 0 0,1 1 0 0 0,-1-1 0 0 0,-7-1 0 0 0,6 1-186 0 0,-1 1 1 0 0,0 0 0 0 0,1 0 0 0 0,-1 0 0 0 0,0 1-1 0 0,1 0 1 0 0,-1 0 0 0 0,-7 1 0 0 0,9 0-326 0 0,0 0 1 0 0,0 0 0 0 0,0 0-1 0 0,0 1 1 0 0,0-1 0 0 0,0 1-1 0 0,0 0 1 0 0,1 0 0 0 0,-1 0-1 0 0,1 0 1 0 0,-5 4-1 0 0</inkml:trace>
</inkml:ink>
</file>

<file path=ppt/ink/ink5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9:30.96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53840.90625"/>
      <inkml:brushProperty name="anchorY" value="-173011.125"/>
      <inkml:brushProperty name="scaleFactor" value="0.5"/>
    </inkml:brush>
  </inkml:definitions>
  <inkml:trace contextRef="#ctx0" brushRef="#br0">14 0 640 0 0,'0'0'6165'0'0,"-2"1"-5659"0"0,1 0 192 0 0,-1 1-258 0 0,-1 0 2004 0 0,2-1-2109 0 0,0 1 117 0 0,-1-1-49 0 0,0 2 1688 0 0,3-2-1923 0 0,0 0 201 0 0,0 1-45 0 0,2 1 138 0 0,0-1-123 0 0,3 2 103 0 0,2 1-166 0 0,3-1 132 0 0,3 0-142 0 0,3 1 114 0 0,3-1-151 0 0,5 1 81 0 0,5 0-144 0 0,5 0 90 0 0,6 1-190 0 0,5-1 155 0 0,6 0-191 0 0,7 1 184 0 0,4 0-173 0 0,5-1 136 0 0,2 0-46 0 0,3 0-19 0 0,2 0 32 0 0,2 0-2 0 0,1-1-4 0 0,2 0-25 0 0,1-1 30 0 0,2 1-71 0 0,2-1 44 0 0,0 0-29 0 0,2 0 12 0 0,1-1-32 0 0,1 1 32 0 0,-1 0-38 0 0,1-1 2 0 0,0 0 31 0 0,0 0-25 0 0,-1 1-19 0 0,0-1-13 0 0,0 1-3 0 0,-1 0-10 0 0,0 1-41 0 0,0-1 48 0 0,-1 1-21 0 0,-2 0 12 0 0,0-1-12 0 0,-2 1-20 0 0,-1 0 33 0 0,-1 0-76 0 0,-4 0 83 0 0,-1 0-36 0 0,-4 0 30 0 0,-4-1-35 0 0,-3 1 20 0 0,-2 0 3 0 0,-2-1-6 0 0,-2 0-6 0 0,-1 0-134 0 0,-1 0 177 0 0,0-1-59 0 0,-1 0 6 0 0,-1 0-10 0 0,-1 0 7 0 0,0 1 10 0 0,-2-1 6 0 0,-2 0-23 0 0,-1 0 16 0 0,-3 0-19 0 0,0 0-23 0 0,-1 1 48 0 0,-1-1-11 0 0,1 0-5 0 0,0 1-6 0 0,0 0 20 0 0,0 0-7 0 0,0 0-30 0 0,-1-1 47 0 0,0 0-34 0 0,0 0-82 0 0,0-1 135 0 0,-1 1-54 0 0,-1-1 46 0 0,-1 1-28 0 0,-2-1 5 0 0,-1 0-10 0 0,-2 0 20 0 0,-2 0-16 0 0,-2 0-4 0 0,-1-1-13 0 0,-2 1 22 0 0,-2-1 6 0 0,-2 1-15 0 0,-2-1 11 0 0,-1 1-4 0 0,-1-1-22 0 0,-1 0-13 0 0,-5 1 50 0 0,2-1-3 0 0,-3 0 3 0 0,2 1-21 0 0,-4 0 6 0 0,3-1-40 0 0,-3 0 33 0 0,3 0 17 0 0,-3 1-28 0 0,2-1 10 0 0,-3 0-3 0 0,2 1 14 0 0,-2 0-13 0 0,1 0-33 0 0,-1-1 46 0 0,0 1-20 0 0,-1-1 16 0 0,1 1-17 0 0,-3 0 24 0 0,-1-1-13 0 0,2 1 14 0 0,-2-1-8 0 0,0 1-2 0 0,-3-1-4 0 0,3 1-4 0 0,-1-1 1 0 0,-1 0-29 0 0,-1 1 64 0 0,2-1-29 0 0,0 0 10 0 0,-2 0-66 0 0,0 0 102 0 0,-1 0-38 0 0,-1 0-19 0 0,-1 0 51 0 0,0 0-26 0 0,3 0 3 0 0,1 1-32 0 0,-1-1-10 0 0,0 0-41 0 0,-1 1-52 0 0,-1-1-16 0 0,0 0-57 0 0,-1 0-30 0 0,-4-1-2555 0 0,1 1 2115 0 0,-1 0-167 0 0,1-1 16 0 0,-3 2-49 0 0,1-1-311 0 0,0 0-12 0 0,1 0-638 0 0,-2 0-1302 0 0,1-1-897 0 0,0 1 2078 0 0</inkml:trace>
</inkml:ink>
</file>

<file path=ppt/ink/ink5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9:31.46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60150.17188"/>
      <inkml:brushProperty name="anchorY" value="-174330.42188"/>
      <inkml:brushProperty name="scaleFactor" value="0.5"/>
    </inkml:brush>
  </inkml:definitions>
  <inkml:trace contextRef="#ctx0" brushRef="#br0">257 80 2484 0 0,'0'0'1864'0'0,"-3"-2"-247"0"0,1 1-228 0 0,-3-2 26 0 0,1 0-119 0 0,-2 0 67 0 0,2 0-91 0 0,-1-1 53 0 0,0 0-96 0 0,0 1-114 0 0,2 0-110 0 0,-1-1-154 0 0,0 1-68 0 0,2 0-86 0 0,-1-1-91 0 0,0 1 3 0 0,1 0-34 0 0,-1-1-10 0 0,1 1-74 0 0,1 1 90 0 0,-1-2-64 0 0,0 1-31 0 0,1 1-79 0 0,0 0-67 0 0,1 1-67 0 0,-2-1-78 0 0,1 0-24 0 0,0 0-81 0 0,0 1-11 0 0,0 0-35 0 0,1 0-19 0 0,0 1-16 0 0,0 0 20 0 0,0 0-26 0 0,0 0-7 0 0,0 0 44 0 0,3 1-32 0 0,-1 1-27 0 0,4 2 4 0 0,-1-1-28 0 0,3 2-59 0 0,2 2-13 0 0,1-1-29 0 0,1 2 23 0 0,1 0-10 0 0,1 0 3 0 0,1 1 19 0 0,2 0-15 0 0,-1 0 33 0 0,1 0-27 0 0,1 0 18 0 0,-2 0-15 0 0,0-1 51 0 0,-2-1 4 0 0,0 0 1 0 0,-4-2 45 0 0,1 1-35 0 0,-3-1 31 0 0,1-1-37 0 0,-2 0 30 0 0,0 0-10 0 0,-1-1 22 0 0,1 1-29 0 0,-2-1 33 0 0,0 0-29 0 0,-1 0 60 0 0,-2-1 66 0 0,1 2-20 0 0,-2-1 64 0 0,-1 1 12 0 0,0 0 28 0 0,-3 1 118 0 0,-2 1-92 0 0,-2 0 128 0 0,-3 1-143 0 0,-2 1 152 0 0,-2 1-187 0 0,-2 0 103 0 0,-3 1-178 0 0,-1 2 113 0 0,-3 0-170 0 0,-3 1 126 0 0,0 1-191 0 0,-2 1 106 0 0,0 0-368 0 0,0 1 37 0 0,0 1-295 0 0,0 0-432 0 0,0 1-419 0 0,1 1-364 0 0,1 0-477 0 0,1-1-742 0 0,0 1-2350 0 0,3-1-3526 0 0,5-4 8105 0 0</inkml:trace>
</inkml:ink>
</file>

<file path=ppt/ink/ink5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9:32.56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58877.65625"/>
      <inkml:brushProperty name="anchorY" value="-173740.84375"/>
      <inkml:brushProperty name="scaleFactor" value="0.5"/>
    </inkml:brush>
  </inkml:definitions>
  <inkml:trace contextRef="#ctx0" brushRef="#br0">231 82 436 0 0,'0'0'1640'0'0,"1"-2"-350"0"0,1 1-63 0 0,-1-1-307 0 0,0 0 143 0 0,1 0-239 0 0,0 0 47 0 0,0 1-96 0 0,-1 0-120 0 0,2-1-41 0 0,-1-1-140 0 0,0 1-31 0 0,0-1-11 0 0,1 0 7 0 0,-2 1-56 0 0,2-1 26 0 0,-1 1-95 0 0,0 0 92 0 0,0 1-116 0 0,1-1 62 0 0,-1 1-127 0 0,0 0 58 0 0,0 0-102 0 0,0-1 59 0 0,0 0-100 0 0,0 1 55 0 0,-1-1-126 0 0,1 1 109 0 0,1-1-116 0 0,-1 1 117 0 0,0 0-109 0 0,1-1 112 0 0,0 1-118 0 0,0 0 107 0 0,2-1-145 0 0,0 0 121 0 0,-1 0-136 0 0,2 1 113 0 0,0-1-123 0 0,-2 1 96 0 0,3-1-113 0 0,-2 1 102 0 0,0 0-93 0 0,0-1 116 0 0,-1 0-136 0 0,-1 0 126 0 0,-1 1-147 0 0,2 0 160 0 0,-1 0-146 0 0,0 0 132 0 0,0 1-132 0 0,-1-1 890 0 0,-3 4-742 0 0,-1 0 198 0 0,-2 2-178 0 0,-2 2 163 0 0,-4 1-170 0 0,-2 2 144 0 0,-2 1-63 0 0,-1 1-42 0 0,-3 0 29 0 0,0 1-64 0 0,-2 0-17 0 0,1 1-2 0 0,-1-1-17 0 0,0 0-2 0 0,1 0-9 0 0,0-1 15 0 0,1 0-38 0 0,0 0-7 0 0,2-1-18 0 0,1 0-11 0 0,1-2-36 0 0,3 0 64 0 0,0 0-21 0 0,1-1-1 0 0,2-1-3 0 0,1-1 6 0 0,1 1-26 0 0,0 0 2 0 0,2-2 60 0 0,-1 3-14 0 0,1-2 26 0 0,2 1 18 0 0,0 0 11 0 0,1 1 27 0 0,2 1-43 0 0,1 0 173 0 0,2 1-140 0 0,1 0 236 0 0,1 1-305 0 0,3 1 216 0 0,0 0-231 0 0,3 1 208 0 0,1 1-294 0 0,3 1 264 0 0,1 1-279 0 0,2 1 254 0 0,1 2-293 0 0,1 0 278 0 0,1 1-370 0 0,1 1 165 0 0,0 1-220 0 0,0-1-240 0 0,0 1-191 0 0,0 0-217 0 0,-1-1-237 0 0,0 0-219 0 0,-2 0-439 0 0,0 0-509 0 0,-2-2-2536 0 0,-1 0-2833 0 0,-4-4 6616 0 0</inkml:trace>
</inkml:ink>
</file>

<file path=ppt/ink/ink5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9:33.70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60085.17188"/>
      <inkml:brushProperty name="anchorY" value="-175437.0625"/>
      <inkml:brushProperty name="scaleFactor" value="0.5"/>
    </inkml:brush>
  </inkml:definitions>
  <inkml:trace contextRef="#ctx0" brushRef="#br0">1 87 3716 0 0,'0'-1'2477'0'0,"0"-2"-683"0"0,0-2-149 0 0,0-1-485 0 0,0-2-88 0 0,0 1-191 0 0,0-2 163 0 0,1 1-110 0 0,-1 0 116 0 0,0 2-258 0 0,1 1-7 0 0,-1-1-289 0 0,0 1-7 0 0,0 1-200 0 0,0 2 45 0 0,0 0-129 0 0,0 1 72 0 0,0 1-69 0 0,2 2 50 0 0,1 3-9 0 0,1 3-35 0 0,1 3-36 0 0,-1 3 74 0 0,0 3-123 0 0,-1 3 74 0 0,0 3-103 0 0,-1 2 27 0 0,1 3-81 0 0,0 3 85 0 0,0 1-70 0 0,0 2 21 0 0,1 0 3 0 0,0 2-35 0 0,0-1 6 0 0,0 0-22 0 0,0-2-4 0 0,0-1-6 0 0,0-2-8 0 0,-1-3 24 0 0,1-1-21 0 0,-1-3 12 0 0,0-2-18 0 0,-1-2-18 0 0,0-2-71 0 0,-1-2-56 0 0,0-2-50 0 0,0-3-217 0 0,0-1-360 0 0,0-3-106 0 0,-1-2-204 0 0,1-1-64 0 0,-10-21-14283 0 0,6 9 13981 0 0</inkml:trace>
</inkml:ink>
</file>

<file path=ppt/ink/ink5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9:34.50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61184.64063"/>
      <inkml:brushProperty name="anchorY" value="-177017.375"/>
      <inkml:brushProperty name="scaleFactor" value="0.5"/>
    </inkml:brush>
  </inkml:definitions>
  <inkml:trace contextRef="#ctx0" brushRef="#br0">73 261 720 0 0,'0'0'0'0'0,"-2"-2"2272"0"0,-2 1-490 0 0,-1-2-233 0 0,0 0-155 0 0,-1-2-64 0 0,2 1-111 0 0,-2-2 85 0 0,1 1-187 0 0,0-1 100 0 0,1 0-260 0 0,-1-1 20 0 0,2 1-255 0 0,-1-1 8 0 0,1 1-256 0 0,1-1 92 0 0,1 1-98 0 0,-1-1 118 0 0,1 1-92 0 0,1-1-17 0 0,-1 1-92 0 0,2-2-68 0 0,-1 2-35 0 0,1-2-74 0 0,0 1-8 0 0,2-1-103 0 0,1 0 30 0 0,0-1-25 0 0,2-1-20 0 0,1 1-112 0 0,0 0 92 0 0,2 1-12 0 0,0-1-6 0 0,2 2-4 0 0,0-1-27 0 0,2 1 2 0 0,1 0-53 0 0,0 1 41 0 0,2 0-29 0 0,0 1 41 0 0,1 1-12 0 0,1 1-18 0 0,0 1 15 0 0,0 1-38 0 0,1 2-31 0 0,-1 1-35 0 0,0 1 43 0 0,0 2-21 0 0,-1 1 12 0 0,0 3-17 0 0,-1 1 28 0 0,-2 1-8 0 0,0 2-16 0 0,-3 2 57 0 0,-1 1 48 0 0,-2 0-72 0 0,-3 1 111 0 0,-1 0-112 0 0,-2 1 127 0 0,-3 1-107 0 0,-2 0 108 0 0,-1 0-125 0 0,-2 1 56 0 0,-3 0-14 0 0,0 0-13 0 0,-3-1-9 0 0,-1 0 81 0 0,-1 0-24 0 0,-1-2 11 0 0,-1-1 0 0 0,0-1 5 0 0,-1-2-21 0 0,1-1-2 0 0,0-1 27 0 0,0-1-14 0 0,1-2 11 0 0,2-1-12 0 0,-1-1-20 0 0,4-1-56 0 0,-2 0 71 0 0,4-2 8 0 0,-2 1-7 0 0,3-1-16 0 0,-1 0 14 0 0,2-1-38 0 0,-2 1 34 0 0,3 0-76 0 0,0-2 82 0 0,0 1-36 0 0,0 0 16 0 0,2-1 2 0 0,0-1-34 0 0,0 2 44 0 0,0-1-34 0 0,1 0 11 0 0,0 0 2 0 0,1 0-21 0 0,1-1 26 0 0,-1 0 103 0 0,2 0-251 0 0,3 0 121 0 0,0-1-19 0 0,5 0 2 0 0,-2 0-57 0 0,5 0-32 0 0,1-1 20 0 0,2 1-2 0 0,2 0-9 0 0,0 0-34 0 0,1 0 28 0 0,1 0-11 0 0,0 1-25 0 0,0 0 41 0 0,0 1-14 0 0,0 1 33 0 0,0 0-3 0 0,-1 2 21 0 0,0 0 9 0 0,0 1 22 0 0,-2 1-32 0 0,0 1-3 0 0,-1 2-5 0 0,-1 0 14 0 0,-2 2 23 0 0,-1 1 17 0 0,-2 0 2 0 0,-1 2 12 0 0,-3 1 16 0 0,0 1-3 0 0,-3 0 25 0 0,-1 2 22 0 0,-2-1-43 0 0,-2 2 114 0 0,-2-1 101 0 0,-1 1 9 0 0,-2-2 32 0 0,-1 1-24 0 0,-2-2-75 0 0,-1-1 110 0 0,-2-1-15 0 0,-2-1-30 0 0,-1-2-1 0 0,-1-1-48 0 0,-1-2 3 0 0,0-1-38 0 0,-1-2-42 0 0,0-2 32 0 0,0-2-22 0 0,0-1-51 0 0,-1-2 15 0 0,0-1-45 0 0,0-2 24 0 0,0-1-70 0 0,1-1-73 0 0,1-1-44 0 0,1-1-177 0 0,1-1-97 0 0,2 0-51 0 0,1 0-198 0 0,2 0 5 0 0,1-1-376 0 0,1 2-154 0 0,2-1-284 0 0,2 3-747 0 0,2-1-2456 0 0,0-2-3833 0 0</inkml:trace>
</inkml:ink>
</file>

<file path=ppt/ink/ink5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3:29:35.23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60096.07813"/>
      <inkml:brushProperty name="anchorY" value="-176459.5625"/>
      <inkml:brushProperty name="scaleFactor" value="0.5"/>
    </inkml:brush>
  </inkml:definitions>
  <inkml:trace contextRef="#ctx0" brushRef="#br0">156 75 2076 0 0,'0'0'4153'0'0,"0"-3"-2413"0"0,-1 1-105 0 0,1-1-199 0 0,-1-1 102 0 0,0 0-47 0 0,1 0-28 0 0,-1-1-120 0 0,0 1-197 0 0,0 1 0 0 0,0-2-393 0 0,0 1 124 0 0,1 0-359 0 0,-1 0 145 0 0,1 0-288 0 0,-1 0 167 0 0,0 1-302 0 0,0 0 153 0 0,0 1-312 0 0,1 1 206 0 0,-1-2-292 0 0,0 1 178 0 0,0 0-231 0 0,0 1 230 0 0,1 0-268 0 0,-3 3 239 0 0,-1 1-209 0 0,-1 3 211 0 0,-1 3-179 0 0,-1 3 190 0 0,-2 3-228 0 0,-1 5 213 0 0,0 4-192 0 0,-2 4 202 0 0,0 5-116 0 0,1 3 5 0 0,0 4-4 0 0,1 2 48 0 0,1 2-20 0 0,1 0 134 0 0,2 0-148 0 0,2-2 134 0 0,2 0-175 0 0,3-3 144 0 0,2-1-149 0 0,2-2 126 0 0,2-3-136 0 0,2-2 124 0 0,2-2-136 0 0,1-3 152 0 0,2-4-158 0 0,0-3 123 0 0,0-4-173 0 0,1-4 45 0 0,-2-3-75 0 0,2-4 58 0 0,1-3-38 0 0,2-4 10 0 0,-1-4-48 0 0,1-4 8 0 0,0-3-24 0 0,0-4-38 0 0,-1-3 71 0 0,0-2 14 0 0,-1-1-7 0 0,-1-1 44 0 0,-1 1 2 0 0,-2 1 16 0 0,0 1 17 0 0,-2 3-27 0 0,-2 2 61 0 0,0 2-149 0 0,-1 1 58 0 0,0 3-36 0 0,-3 3 30 0 0,1 0 23 0 0,-1 3 27 0 0,-1 1-56 0 0,2 2 29 0 0,-2 2 22 0 0,3 3 2 0 0,0 2-22 0 0,2 3-15 0 0,1 3-16 0 0,1 1-2 0 0,2 3 41 0 0,1 1-46 0 0,1 1 77 0 0,2 0-32 0 0,1 1 25 0 0,0-1 14 0 0,1-1-32 0 0,-1 0 76 0 0,1-3 1 0 0,1 0 12 0 0,-2-3 24 0 0,1-2-14 0 0,-4-3 33 0 0,3-3-28 0 0,0-2 19 0 0,1-4 9 0 0,1-3 30 0 0,-1-3-12 0 0,-1-4-13 0 0,0-4-56 0 0,-1-3 38 0 0,-1-4 59 0 0,-1-4-102 0 0,-2-3 213 0 0,-2-3-124 0 0,-2-2 224 0 0,-2-2-32 0 0,-1 0 98 0 0,-3 0-202 0 0,-2 1 64 0 0,-2 1-142 0 0,-2 2 32 0 0,-3 1-62 0 0,0 4-48 0 0,-3 2-64 0 0,0 3-207 0 0,-2 3-186 0 0,0 3-289 0 0,-2 3-352 0 0,0 2-546 0 0,0 5-391 0 0,1 2-656 0 0,-2 4-3566 0 0,0 3-3983 0 0,2 1 9754 0 0</inkml:trace>
</inkml:ink>
</file>

<file path=ppt/ink/ink5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8:12.8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1826 912 0 0,'0'14'3139'0'0,"3"42"9802"0"0,0-64-13248 0 0,113-620 2777 0 0,-70 405-1861 0 0,-34 170-435 0 0,2 1-1 0 0,2 1 0 0 0,2 0 0 0 0,3 2 1 0 0,1 0-1 0 0,3 2 0 0 0,2 0 0 0 0,2 2 0 0 0,37-45 1 0 0,17-14 530 0 0,176-167 1 0 0,-241 256-685 0 0,0 2-1 0 0,2 0 1 0 0,-1 1 0 0 0,2 1-1 0 0,-1 1 1 0 0,1 1-1 0 0,1 1 1 0 0,0 0 0 0 0,0 2-1 0 0,0 0 1 0 0,1 2 0 0 0,24-2-1 0 0,18 1 5 0 0,-1 3 0 0 0,1 3 0 0 0,67 9 0 0 0,-65-3 34 0 0,-1 4-1 0 0,0 2 1 0 0,0 3 0 0 0,103 40 0 0 0,-130-40 39 0 0,-1 2-1 0 0,-1 2 1 0 0,-1 2 0 0 0,-1 1 0 0 0,0 1 0 0 0,-2 2 0 0 0,-1 2 0 0 0,45 50 0 0 0,-23-14 253 0 0,-4 3 0 0 0,62 108 0 0 0,60 159 256 0 0,62 245 743 0 0,-144-340-493 0 0,32 110-64 0 0,88 205 20 0 0,-6-172-164 0 0,-144-287-492 0 0,133 161 1 0 0,-109-165-99 0 0,4-4 0 0 0,155 119 0 0 0,-212-182-27 0 0,2-1 0 0 0,1-2 1 0 0,0-1-1 0 0,1-2 0 0 0,1-1 0 0 0,1-2 0 0 0,0-2 0 0 0,1-1 0 0 0,1-2 0 0 0,-1-1 1 0 0,1-3-1 0 0,1-1 0 0 0,-1-1 0 0 0,1-3 0 0 0,48-3 0 0 0,-42-3-55 0 0,0-2 0 0 0,0-2-1 0 0,-1-2 1 0 0,0-2 0 0 0,-1-2-1 0 0,-1-1 1 0 0,0-3 0 0 0,-1-1-1 0 0,-2-2 1 0 0,69-50 0 0 0,-82 51 35 0 0,-1-2 1 0 0,-1 0-1 0 0,-2-2 1 0 0,0-1-1 0 0,-1-1 1 0 0,33-54-1 0 0,-26 27 57 0 0,-2-1-1 0 0,40-113 1 0 0,-34 60 133 0 0,-4 0 0 0 0,-5-2 0 0 0,17-178 0 0 0,-7-147-476 0 0,-9 70 544 0 0,-17 202-166 0 0,-8 161-180 0 0,0-28-251 0 0,-1 20-2623 0 0</inkml:trace>
</inkml:ink>
</file>

<file path=ppt/ink/ink5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8:13.9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17 964 0 0,'0'0'10024'0'0,"14"-3"-9049"0"0,19 7-1029 0 0,1-1-1 0 0,-1-1 1 0 0,0-2-1 0 0,38-4 1 0 0,6 0-1204 0 0,171-7-5037 0 0,-207 8 4561 0 0</inkml:trace>
</inkml:ink>
</file>

<file path=ppt/ink/ink5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8:14.3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37 92 0 0,'170'-4'7841'0'0,"1"-6"-4857"0"0,172-5-5802 0 0,-323 15 2472 0 0,338 2-3367 0 0,-120 4 6399 0 0,123-13-200 0 0,-171-1-7570 0 0,-155 8 3360 0 0</inkml:trace>
</inkml:ink>
</file>

<file path=ppt/ink/ink5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8:14.7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21 1144 0 0,'18'2'2212'0'0,"11"0"-608"0"0,-2 1-555 0 0,0-1-377 0 0,2 0-232 0 0,4-1-360 0 0,-15-2-112 0 0,1 1-152 0 0,-2-2-192 0 0,7 2-244 0 0,-1-2-1261 0 0,2 0 177 0 0</inkml:trace>
  <inkml:trace contextRef="#ctx0" brushRef="#br0" timeOffset="1">900 16 1500 0 0,'4'0'1244'0'0,"117"6"5041"0"0,67-13-7771 0 0,-68-4-2541 0 0,-89 7 2915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4:54.0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8 892 0 0,'0'0'19927'0'0,"3"-1"-19793"0"0,219-3-994 0 0,-133 5 138 0 0,94-3-142 0 0,-94 1-651 0 0,0 1-3567 0 0,-73 1 2466 0 0</inkml:trace>
</inkml:ink>
</file>

<file path=ppt/ink/ink5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8:15.0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0 110 212 0 0,'4'0'1182'0'0,"-1"0"-890"0"0,147-2 5141 0 0,3-10-9310 0 0,-127 9 3039 0 0</inkml:trace>
  <inkml:trace contextRef="#ctx0" brushRef="#br0" timeOffset="1">766 56 704 0 0,'3'0'835'0'0,"54"-6"1397"0"0,282-23-3577 0 0,-248 20 3858 0 0,40-1 749 0 0,3 8-6083 0 0,-113 2 1268 0 0,-4 0 130 0 0</inkml:trace>
</inkml:ink>
</file>

<file path=ppt/ink/ink5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8:16.4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70 640 0 0,'0'0'3216'0'0,"26"-23"727"0"0,9 11-2807 0 0,-32 11-1006 0 0,12-2 110 0 0,136-24 191 0 0,-149 27-391 0 0,16-3 307 0 0,-138 30-31 0 0,118-26-289 0 0,-21 0 101 0 0,16 1-42 0 0,13 3-68 0 0,-4-5-18 0 0,3 0 38 0 0,178-17 191 0 0,-270 36-204 0 0,2-4-137 0 0,83-14-94 0 0</inkml:trace>
</inkml:ink>
</file>

<file path=ppt/ink/ink5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8:17.5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 27 1352 0 0,'-1'-9'12357'0'0,"-4"10"-12338"0"0,0 1 0 0 0,0 0 0 0 0,0 0 0 0 0,0 1 0 0 0,0 0 0 0 0,1 0 1 0 0,-1 0-1 0 0,1 0 0 0 0,0 0 0 0 0,0 1 0 0 0,0 0 0 0 0,0 0 0 0 0,1 0 0 0 0,0 0 0 0 0,-1 1 0 0 0,1-1 0 0 0,1 1 0 0 0,-1 0 0 0 0,1 0 0 0 0,0 0 0 0 0,0 0 0 0 0,0 0 0 0 0,1 1 0 0 0,0-1 0 0 0,0 0 0 0 0,0 1 0 0 0,1-1 0 0 0,-1 8 0 0 0,1-8-7 0 0,0 0 0 0 0,0 1 0 0 0,0-1-1 0 0,1 1 1 0 0,-1-1 0 0 0,1 0 0 0 0,1 0-1 0 0,-1 1 1 0 0,1-1 0 0 0,0 0 0 0 0,0 0-1 0 0,0 0 1 0 0,1-1 0 0 0,-1 1 0 0 0,1 0-1 0 0,0-1 1 0 0,1 0 0 0 0,-1 0 0 0 0,1 0-1 0 0,0 0 1 0 0,0 0 0 0 0,0-1 0 0 0,0 0-1 0 0,1 0 1 0 0,-1 0 0 0 0,1 0 0 0 0,0-1-1 0 0,0 1 1 0 0,5 0 0 0 0,0 0-18 0 0,-1-2 1 0 0,1 1-1 0 0,-1-1 0 0 0,1-1 0 0 0,0 0 1 0 0,0 0-1 0 0,-1-1 0 0 0,1 0 0 0 0,0-1 1 0 0,-1 0-1 0 0,0 0 0 0 0,1-1 0 0 0,-1-1 1 0 0,0 1-1 0 0,0-1 0 0 0,13-9 0 0 0,-17 11-3 0 0,-1-1 0 0 0,1-1 0 0 0,-1 1-1 0 0,0 0 1 0 0,0-1 0 0 0,0 0 0 0 0,-1 0-1 0 0,1 0 1 0 0,-1-1 0 0 0,0 1 0 0 0,0-1 0 0 0,0 1-1 0 0,-1-1 1 0 0,0 0 0 0 0,0 0 0 0 0,0 0-1 0 0,0-1 1 0 0,-1 1 0 0 0,0 0 0 0 0,0 0-1 0 0,0-1 1 0 0,-1 1 0 0 0,0-1 0 0 0,0 1-1 0 0,0 0 1 0 0,-1-1 0 0 0,1 1 0 0 0,-1-1-1 0 0,-1 1 1 0 0,-2-8 0 0 0,3 8 9 0 0,0 0 0 0 0,-1 0 0 0 0,0 1 1 0 0,0-1-1 0 0,0 0 0 0 0,0 1 0 0 0,-1 0 0 0 0,0 0 1 0 0,0 0-1 0 0,0 0 0 0 0,0 0 0 0 0,-1 0 0 0 0,1 1 0 0 0,-1-1 1 0 0,0 1-1 0 0,0 0 0 0 0,0 0 0 0 0,-1 1 0 0 0,1-1 0 0 0,-1 1 1 0 0,1 0-1 0 0,-1 0 0 0 0,0 1 0 0 0,0-1 0 0 0,1 1 0 0 0,-9-1 1 0 0,8 2-151 0 0,1-1 1 0 0,0 2 0 0 0,-1-1-1 0 0,1 0 1 0 0,-1 1-1 0 0,1 0 1 0 0,0 0 0 0 0,0 0-1 0 0,-1 0 1 0 0,1 1 0 0 0,0 0-1 0 0,-6 3 1 0 0,6-2-660 0 0,0 0 0 0 0,0 0 0 0 0,0 0 0 0 0,1 0 0 0 0,0 1 0 0 0,-1-1 0 0 0,1 1 0 0 0,-3 5 0 0 0,-1 2-1799 0 0</inkml:trace>
</inkml:ink>
</file>

<file path=ppt/ink/ink5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8:17.9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1540 0 0,'0'0'3380'0'0,"3"11"1084"0"0,2 1-6585 0 0</inkml:trace>
</inkml:ink>
</file>

<file path=ppt/ink/ink5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8:18.2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33 288 0 0,'-17'-2'7781'0'0,"17"2"-7709"0"0,0 0 0 0 0,-1 0 0 0 0,1 0 0 0 0,0 0 0 0 0,0 0-1 0 0,-1 0 1 0 0,1 0 0 0 0,0 0 0 0 0,-1 0 0 0 0,1 0 0 0 0,0 0 0 0 0,-1 0 0 0 0,1 0 0 0 0,0 0 0 0 0,0 0 0 0 0,-1 0 0 0 0,1 0 0 0 0,0 0 0 0 0,-1 0 0 0 0,1-1 0 0 0,0 1 0 0 0,0 0 0 0 0,-1 0 0 0 0,1 0 0 0 0,0 0 0 0 0,0-1 0 0 0,0 1 0 0 0,-1 0-1 0 0,1 0 1 0 0,0-1 0 0 0,0 1 0 0 0,0 0 0 0 0,0 0 0 0 0,-1-1 0 0 0,1 1 0 0 0,0 0 0 0 0,0 0 0 0 0,0-1 0 0 0,0 1 0 0 0,0 0 0 0 0,0-1 0 0 0,0 1 0 0 0,0 0 0 0 0,0-1 0 0 0,0 1 0 0 0,15-8 689 0 0,27-2-1133 0 0,-41 10 433 0 0,5-2-125 0 0,0 1 1 0 0,0 0-1 0 0,0 0 0 0 0,1 0 1 0 0,-1 1-1 0 0,0 0 0 0 0,1 0 0 0 0,-1 1 1 0 0,0 0-1 0 0,8 2 0 0 0,-12-3 58 0 0,11 34 352 0 0,-26 45 191 0 0,7-49-824 0 0,1-1-1 0 0,2 1 0 0 0,0-1 0 0 0,3 39 0 0 0,3-43-4548 0 0</inkml:trace>
</inkml:ink>
</file>

<file path=ppt/ink/ink5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8:18.7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19 496 0 0,'-17'-16'12029'0'0,"12"14"-11153"0"0,8 39-758 0 0,1 1 0 0 0,2-1 0 0 0,2 0 0 0 0,11 36 0 0 0,-19-72-105 0 0,1-1-1 0 0,-1 1 1 0 0,0-1-1 0 0,0 1 1 0 0,0-1-1 0 0,0 1 1 0 0,0-1-1 0 0,0 1 1 0 0,1-1-1 0 0,-1 1 1 0 0,0-1-1 0 0,0 1 1 0 0,1-1 0 0 0,-1 1-1 0 0,0-1 1 0 0,1 0-1 0 0,-1 1 1 0 0,1-1-1 0 0,-1 1 1 0 0,0-1-1 0 0,1 0 1 0 0,-1 0-1 0 0,1 1 1 0 0,-1-1-1 0 0,1 0 1 0 0,-1 0-1 0 0,1 1 1 0 0,-1-1-1 0 0,1 0 1 0 0,0 0-1 0 0,12-9 84 0 0,6-23-115 0 0,-4-9-475 0 0,-2-1 0 0 0,10-53 0 0 0,-23 93-112 0 0</inkml:trace>
</inkml:ink>
</file>

<file path=ppt/ink/ink5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8:19.8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14 1100 0 0,'-4'-13'5453'0'0,"10"41"-5537"0"0,6 146-2071 0 0,-7-73 1295 0 0,1-36 926 0 0,2 30 2505 0 0,-2-54-1503 0 0,2-4-600 0 0,-1 92-5033 0 0,-7-116 3907 0 0</inkml:trace>
</inkml:ink>
</file>

<file path=ppt/ink/ink5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8:20.2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0 180 0 0,'5'18'2627'0'0,"4"9"-514"0"0,8 37 1 0 0,-3 28-6078 0 0,-14-80 3298 0 0</inkml:trace>
  <inkml:trace contextRef="#ctx0" brushRef="#br0" timeOffset="1">119 564 348 0 0,'0'10'1240'0'0,"2"-1"432"0"0,2 10-588 0 0,-3-3-376 0 0,1 0-287 0 0,2 3-173 0 0,-4-2-248 0 0,2-6-116 0 0,-2-2-141 0 0,2 1-67 0 0,0 2-248 0 0,-2-1-836 0 0,4 1 768 0 0</inkml:trace>
</inkml:ink>
</file>

<file path=ppt/ink/ink5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8:22.3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0 432 0 0,'-18'9'10397'0'0,"15"-5"-9180"0"0,5 34-3483 0 0,3 0 1 0 0,12 57 0 0 0,2 6 727 0 0,14 122 4951 0 0,-23-177-2387 0 0,2 9-955 0 0,-9-12-4433 0 0,-3-31 2906 0 0</inkml:trace>
</inkml:ink>
</file>

<file path=ppt/ink/ink5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8:22.7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1468 0 0,'0'19'2220'0'0,"0"-2"-736"0"0,0-1-551 0 0,0 1-597 0 0,0-6 164 0 0,2 8-304 0 0,-2-10-252 0 0,0 3 60 0 0,2-2-156 0 0,0 3-220 0 0,0 1-160 0 0,0 0-213 0 0,-2 0-931 0 0,3 0 472 0 0</inkml:trace>
  <inkml:trace contextRef="#ctx0" brushRef="#br0" timeOffset="1">98 620 932 0 0,'0'12'1244'0'0,"2"-1"-292"0"0,0-1-212 0 0,0 3-132 0 0,0 1-120 0 0,0-2-112 0 0,1 2-79 0 0,-1 0-57 0 0,2 1-60 0 0,-4 1-64 0 0,4 0-92 0 0,0 3-180 0 0,-2-2-152 0 0,2 1-193 0 0,-2 3-403 0 0,2-2-460 0 0,-2 0 804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4:54.6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 77 304 0 0,'-27'-46'13338'0'0,"21"31"-10765"0"0,-2-1 684 0 0,6 30-3029 0 0,0 0 0 0 0,1 0 0 0 0,1 0 0 0 0,0-1 0 0 0,1 1 0 0 0,3 17 1 0 0,-1 2-65 0 0,31 269 264 0 0,-1-6 159 0 0,-23-208-104 0 0,2 46-1361 0 0</inkml:trace>
</inkml:ink>
</file>

<file path=ppt/ink/ink5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8:23.0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1412 0 0,'20'146'7663'0'0,"0"1"-8382"0"0,-6-78-3313 0 0,-8-54 2112 0 0</inkml:trace>
  <inkml:trace contextRef="#ctx0" brushRef="#br0" timeOffset="1">138 747 48 0 0,'24'147'9417'0'0,"-3"-22"-11249"0"0,-13-57-2692 0 0,-4-54 3819 0 0</inkml:trace>
</inkml:ink>
</file>

<file path=ppt/ink/ink5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8:23.4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1656 0 0,'15'115'8323'0'0,"14"56"-4492"0"0,-28-166-3796 0 0,25 151-1070 0 0,-12-52-6447 0 0,-12-86 4558 0 0</inkml:trace>
</inkml:ink>
</file>

<file path=ppt/ink/ink5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8:24.2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0 140 0 0,'0'0'3428'0'0,"14"14"-5081"0"0</inkml:trace>
</inkml:ink>
</file>

<file path=ppt/ink/ink5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8:24.6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1 816 0 0,'0'0'4957'0'0,"2"9"-4913"0"0</inkml:trace>
</inkml:ink>
</file>

<file path=ppt/ink/ink5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8:24.9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1 640 0 0,'0'0'8622'0'0,"-6"29"-10825"0"0,3-9-1291 0 0</inkml:trace>
</inkml:ink>
</file>

<file path=ppt/ink/ink5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8:25.3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1484 0 0,'14'54'6277'0'0,"0"3"-3903"0"0,41 181-8996 0 0,-34-135 7447 0 0,-12-55 1315 0 0,11 67 1065 0 0,-15-33-5460 0 0,-5-53-755 0 0,0-17 996 0 0</inkml:trace>
  <inkml:trace contextRef="#ctx0" brushRef="#br0" timeOffset="1">148 978 452 0 0,'-2'60'8058'0'0,"0"-7"-6664"0"0,-4-3-7247 0 0,6-38 4206 0 0</inkml:trace>
</inkml:ink>
</file>

<file path=ppt/ink/ink5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8:25.7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 20 0 0,'-8'100'8859'0'0,"7"-92"-8769"0"0,0 1-1 0 0,0-1 0 0 0,0 0 1 0 0,1 0-1 0 0,1 11 0 0 0,0 0-1252 0 0,1-1-2831 0 0,-2-9 2140 0 0</inkml:trace>
  <inkml:trace contextRef="#ctx0" brushRef="#br0" timeOffset="1">46 425 404 0 0,'12'60'7090'0'0,"1"-1"-4374"0"0,11 59-7283 0 0,-22-108 2918 0 0,-2 1 59 0 0</inkml:trace>
</inkml:ink>
</file>

<file path=ppt/ink/ink5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8:26.0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1 140 0 0,'4'25'2948'0'0,"-2"1"-1"0"0,-3 48 1 0 0,0-49-1825 0 0,1 0 1 0 0,6 46-1 0 0,-2-24-3114 0 0,1 1-3889 0 0</inkml:trace>
  <inkml:trace contextRef="#ctx0" brushRef="#br0" timeOffset="1">39 500 1156 0 0,'4'88'8420'0'0,"-1"-43"-7701"0"0,-2-4-3595 0 0,1-26-141 0 0</inkml:trace>
</inkml:ink>
</file>

<file path=ppt/ink/ink5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8:26.4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1 816 0 0,'11'73'7953'0'0,"-5"2"-3691"0"0,-2-19-2466 0 0,8 29-3441 0 0,9-4-7477 0 0,-17-71 7466 0 0</inkml:trace>
  <inkml:trace contextRef="#ctx0" brushRef="#br0" timeOffset="1">94 591 1212 0 0,'2'22'2552'0'0,"-1"0"0"0"0,-1 25 0 0 0,-1-30-1816 0 0,1 1-1 0 0,1 0 1 0 0,1 0 0 0 0,4 22-1 0 0,2-1-1661 0 0,4 13-5584 0 0,-8-42 3804 0 0</inkml:trace>
  <inkml:trace contextRef="#ctx0" brushRef="#br0" timeOffset="2">169 1175 952 0 0,'1'93'6700'0'0,"2"0"-3896"0"0,7 30-8178 0 0,-8-104 2696 0 0</inkml:trace>
</inkml:ink>
</file>

<file path=ppt/ink/ink5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04:08:26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0 3284,'-2'59'7502,"-10"66"-1,-2-34-5207,-4-1-4768,12-71-866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4:55.6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45 92 0 0,'-12'1'16238'0'0,"167"-15"-12113"0"0,-42 4-3845 0 0,73-4-441 0 0,-129 12-198 0 0,-54 2 308 0 0,49-3-1566 0 0,-43 0 402 0 0</inkml:trace>
</inkml:ink>
</file>

<file path=ppt/ink/ink5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8:27.4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9 300 0 0,'0'0'2842'0'0,"10"-7"687"0"0,-9 7-3457 0 0,0-1-1 0 0,0 1 0 0 0,0 0 0 0 0,0 0 1 0 0,0 0-1 0 0,0 0 0 0 0,0 0 1 0 0,0 0-1 0 0,0 0 0 0 0,0 0 1 0 0,0 0-1 0 0,0 1 0 0 0,0-1 1 0 0,0 0-1 0 0,0 1 0 0 0,0-1 0 0 0,-1 0 1 0 0,3 2-1 0 0,-2-1 160 0 0,6 8 201 0 0,-4-5-419 0 0,0 1 0 0 0,-1 0-1 0 0,0 0 1 0 0,0 0-1 0 0,0 0 1 0 0,0 0-1 0 0,-1 0 1 0 0,0 1 0 0 0,1 5-1 0 0,2 57-2628 0 0,-3-34-202 0 0,0-20 1841 0 0</inkml:trace>
</inkml:ink>
</file>

<file path=ppt/ink/ink5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8:27.7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1244 0 0,'4'38'4473'0'0,"5"22"-6872"0"0,-8-57 1485 0 0</inkml:trace>
  <inkml:trace contextRef="#ctx0" brushRef="#br0" timeOffset="1">47 386 748 0 0,'-4'16'2352'0'0,"4"-2"-868"0"0,0 0-523 0 0,0 2-337 0 0,2-1-220 0 0,2 4-352 0 0,-2-8-144 0 0,2-1-156 0 0,-3 3-176 0 0,1-3-169 0 0,2 2-1075 0 0,-2-3 472 0 0</inkml:trace>
</inkml:ink>
</file>

<file path=ppt/ink/ink5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8:2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0 1188 0 0,'0'0'932'0'0,"-2"16"368"0"0,2 0-852 0 0,-3-8 212 0 0,1 6-432 0 0,0-3 80 0 0,0 6-260 0 0,2-6-104 0 0,-2-1-68 0 0,0 2-104 0 0,2 1-168 0 0,2-5-284 0 0,-2 4-452 0 0,2-1 1040 0 0</inkml:trace>
  <inkml:trace contextRef="#ctx0" brushRef="#br0" timeOffset="1">86 529 1100 0 0,'3'77'5371'0'0,"5"0"-3557"0"0,22 74-6765 0 0,-26-137 4021 0 0</inkml:trace>
</inkml:ink>
</file>

<file path=ppt/ink/ink5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8:28.1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0 508 0 0,'0'119'7739'0'0,"0"-1"-10943"0"0,0-103 1761 0 0,-4-1 247 0 0</inkml:trace>
  <inkml:trace contextRef="#ctx0" brushRef="#br0" timeOffset="1">31 639 792 0 0,'0'3'1214'0'0,"-6"94"3880"0"0,10 2-8964 0 0,-3-90 3044 0 0</inkml:trace>
</inkml:ink>
</file>

<file path=ppt/ink/ink5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8:20.9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1124 0 0,'14'110'6938'0'0,"2"13"-6153"0"0,1-40-5594 0 0,-13-69 3175 0 0</inkml:trace>
  <inkml:trace contextRef="#ctx0" brushRef="#br0" timeOffset="1">99 678 828 0 0,'0'27'2695'0'0,"1"42"1375"0"0,5 34-2571 0 0,9 24-7257 0 0,-11-115 4828 0 0</inkml:trace>
</inkml:ink>
</file>

<file path=ppt/ink/ink5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8:21.2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0 800 0 0,'13'156'6544'0'0,"-3"-22"-4154"0"0,2-61-3270 0 0,-3-22-3662 0 0,-7-37 2634 0 0</inkml:trace>
  <inkml:trace contextRef="#ctx0" brushRef="#br0" timeOffset="1">105 744 328 0 0,'13'237'12529'0'0,"3"-120"-11816"0"0,6 0-4494 0 0,-18-90-539 0 0,0-16 1255 0 0</inkml:trace>
</inkml:ink>
</file>

<file path=ppt/ink/ink5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8:28.5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0 272 0 0,'25'72'7104'0'0,"-10"2"-4311"0"0,-2 77-5354 0 0,-11-130 1694 0 0,3 11-1869 0 0,-1-15 1135 0 0</inkml:trace>
  <inkml:trace contextRef="#ctx0" brushRef="#br0" timeOffset="1">125 796 1056 0 0,'-3'20'2620'0'0,"2"1"1"0"0,1 33-1 0 0,8 38-116 0 0,-3-40-3429 0 0,-2 41-5841 0 0,-3-77 5440 0 0</inkml:trace>
</inkml:ink>
</file>

<file path=ppt/ink/ink5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8:28.8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1444 0 0,'29'167'10119'0'0,"-2"-9"-7737"0"0,-17-103-3919 0 0,7 26-5488 0 0,-13-69 4046 0 0</inkml:trace>
  <inkml:trace contextRef="#ctx0" brushRef="#br0" timeOffset="1">175 772 772 0 0,'0'19'2234'0'0,"1"86"3962"0"0,4-1-11064 0 0,-5-93 2938 0 0</inkml:trace>
</inkml:ink>
</file>

<file path=ppt/ink/ink5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8:29.2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0 1992 0 0,'-10'62'6949'0'0,"1"1"-3439"0"0,2-11-4402 0 0,-1 0-4496 0 0,6-40 1621 0 0</inkml:trace>
</inkml:ink>
</file>

<file path=ppt/ink/ink5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8:33.3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0 164 0 0,'0'0'4470'0'0,"16"3"-3923"0"0,-9-4-526 0 0,0 1 0 0 0,-1-1 0 0 0,1 1 1 0 0,0 1-1 0 0,11 1 0 0 0,31 1-2493 0 0,-32-3 2040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5:03.2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138 374 2244 0 0,'-3'-15'2413'0'0,"-1"1"0"0"0,2-1 0 0 0,0 0 0 0 0,0-23 0 0 0,2 36-2036 0 0,-4-10 216 0 0,3 6-148 0 0,3 21 28 0 0,1 29-77 0 0,-1 0 0 0 0,-3 0 0 0 0,-11 82 0 0 0,3-33-202 0 0,-41 379-31 0 0,32-488-4150 0 0,16 11 3706 0 0,1 0 1 0 0,-1-1 0 0 0,1-7 0 0 0,-5-53-743 0 0,5 42 771 0 0,-1-11 30 0 0,-19-396 2799 0 0,21 388-1668 0 0,3-1-1 0 0,9-54 1 0 0,-7 77-676 0 0,-1 0-1 0 0,2 0 0 0 0,1 0 1 0 0,1 1-1 0 0,0 0 1 0 0,18-29-1 0 0,-18 38-203 0 0,-1 0 0 0 0,2 1 0 0 0,-1 0 0 0 0,2 0 0 0 0,-1 1 0 0 0,1 0 0 0 0,0 1-1 0 0,1 0 1 0 0,0 1 0 0 0,0 0 0 0 0,1 1 0 0 0,0 0 0 0 0,15-5 0 0 0,-19 8-31 0 0,0 0 0 0 0,0 1 0 0 0,0 1 0 0 0,0-1 0 0 0,1 1 0 0 0,-1 1 0 0 0,0-1 0 0 0,1 2 0 0 0,-1-1 1 0 0,0 1-1 0 0,0 0 0 0 0,1 1 0 0 0,-1-1 0 0 0,0 2 0 0 0,0-1 0 0 0,-1 1 0 0 0,1 1 0 0 0,0-1 0 0 0,-1 1 0 0 0,0 0 0 0 0,12 10 0 0 0,-6-2 6 0 0,-1 1 1 0 0,0 0-1 0 0,-1 0 0 0 0,-1 1 0 0 0,0 1 0 0 0,-1 0 1 0 0,-1 0-1 0 0,0 1 0 0 0,-1 0 0 0 0,-1 0 1 0 0,0 0-1 0 0,-1 1 0 0 0,-1 0 0 0 0,0 0 1 0 0,-2 0-1 0 0,0 1 0 0 0,-1-1 0 0 0,0 1 0 0 0,-1-1 1 0 0,-2 0-1 0 0,1 1 0 0 0,-6 20 0 0 0,4-28-11 0 0,-1 1-1 0 0,0-1 1 0 0,-1 0 0 0 0,0 0-1 0 0,0 0 1 0 0,-1 0-1 0 0,0-1 1 0 0,-1 0-1 0 0,0-1 1 0 0,0 1-1 0 0,-1-1 1 0 0,0-1-1 0 0,0 1 1 0 0,-1-1 0 0 0,0-1-1 0 0,0 0 1 0 0,-21 10-1 0 0,7-6-531 0 0,-1-1 0 0 0,-1-2 0 0 0,0 0 0 0 0,0-2 0 0 0,0 0 0 0 0,-49 1 0 0 0,27 0-2618 0 0,13 1-3277 0 0</inkml:trace>
</inkml:ink>
</file>

<file path=ppt/ink/ink5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8:33.6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14 728 0 0,'16'2'3256'0'0,"-1"0"-2628"0"0,1 1-592 0 0,5-3-808 0 0,-2-2-916 0 0</inkml:trace>
  <inkml:trace contextRef="#ctx0" brushRef="#br0" timeOffset="1">347 2 60 0 0,'0'0'2940'0'0,"18"-2"-1612"0"0,-3 4-1180 0 0,3-4-500 0 0,5 2-1680 0 0</inkml:trace>
</inkml:ink>
</file>

<file path=ppt/ink/ink5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8:34.0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74 424 0 0,'0'0'2624'0'0,"17"0"-1448"0"0,1 2-1152 0 0,1-2-1740 0 0</inkml:trace>
  <inkml:trace contextRef="#ctx0" brushRef="#br0" timeOffset="1">356 22 908 0 0,'0'0'2808'0'0,"17"-2"-2092"0"0,-1 2-440 0 0,-1-4-244 0 0,6 3-368 0 0,5-3-456 0 0,-11 1-336 0 0,3-4 1048 0 0</inkml:trace>
</inkml:ink>
</file>

<file path=ppt/ink/ink5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8:34.4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 68 0 0,'0'0'2924'0'0,"15"-1"-2004"0"0,7 1-668 0 0,-9-2-376 0 0,7-2-1132 0 0,-5 3-236 0 0</inkml:trace>
  <inkml:trace contextRef="#ctx0" brushRef="#br0" timeOffset="1">346 0 96 0 0,'0'0'3444'0'0,"14"2"-2544"0"0,-3 3-856 0 0,7-3-1084 0 0</inkml:trace>
</inkml:ink>
</file>

<file path=ppt/ink/ink5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8:34.7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1216 0 0,'0'0'4315'0'0,"11"10"-3011"0"0</inkml:trace>
</inkml:ink>
</file>

<file path=ppt/ink/ink5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8:35.1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23 488 0 0,'0'0'8061'0'0</inkml:trace>
  <inkml:trace contextRef="#ctx0" brushRef="#br0" timeOffset="1">41 1 668 0 0,'0'0'3300'0'0,"8"7"-3264"0"0,-10 5-516 0 0,2 0-1036 0 0</inkml:trace>
</inkml:ink>
</file>

<file path=ppt/ink/ink5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8:35.4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0 700 0 0,'0'0'1512'0'0,"0"11"-612"0"0,2-3-316 0 0,0 5-196 0 0,-1 2-276 0 0,3-6-88 0 0,0-2-136 0 0,-2 12-604 0 0,2-12-348 0 0,-4 4 324 0 0</inkml:trace>
</inkml:ink>
</file>

<file path=ppt/ink/ink5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8:39.6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0 382 1736 0 0,'1'-14'1395'0'0,"1"1"-1"0"0,-1 0 0 0 0,2-1 1 0 0,0 1-1 0 0,1 0 1 0 0,0 0-1 0 0,10-21 1 0 0,-2 11-452 0 0,0 1 1 0 0,1 0 0 0 0,19-22 0 0 0,-31 42-927 0 0,0 1 0 0 0,0-1 1 0 0,0 1-1 0 0,0 0 0 0 0,0-1 1 0 0,1 1-1 0 0,-1 0 0 0 0,0 0 1 0 0,1 0-1 0 0,-1 0 0 0 0,1 0 1 0 0,-1 0-1 0 0,1 1 0 0 0,-1-1 1 0 0,1 0-1 0 0,-1 1 0 0 0,1-1 1 0 0,0 1-1 0 0,0 0 0 0 0,-1-1 0 0 0,1 1 1 0 0,0 0-1 0 0,3 0 0 0 0,-2 1-7 0 0,-1 0 0 0 0,1 0 0 0 0,-1 0 0 0 0,1 0 0 0 0,-1 1 0 0 0,1-1 0 0 0,-1 1 0 0 0,0-1 0 0 0,1 1 0 0 0,-1 0 0 0 0,0 0 0 0 0,0 0 0 0 0,2 3 0 0 0,5 7-3 0 0,0 0 0 0 0,-2 1 0 0 0,1 0 0 0 0,7 19 0 0 0,58 153 119 0 0,-48-113-64 0 0,4-2-1 0 0,2 0 0 0 0,55 86 0 0 0,-86-155-60 0 0,17 24 32 0 0,29 35 1 0 0,-40-54 29 0 0,-1-1 0 0 0,0 1 0 0 0,1-1 1 0 0,0 0-1 0 0,1-1 0 0 0,-1 0 0 0 0,1 0 0 0 0,-1 0 0 0 0,1 0 0 0 0,0-1 1 0 0,9 2-1 0 0,-12-4-30 0 0,0 0-1 0 0,1-1 1 0 0,-1 0 0 0 0,0 0 0 0 0,1 0 0 0 0,-1 0 0 0 0,0-1 0 0 0,0 1 0 0 0,1-1-1 0 0,-1 0 1 0 0,0-1 0 0 0,0 1 0 0 0,0-1 0 0 0,0 1 0 0 0,0-1 0 0 0,0 0 0 0 0,-1-1-1 0 0,1 1 1 0 0,-1-1 0 0 0,1 0 0 0 0,-1 1 0 0 0,0-1 0 0 0,0-1 0 0 0,0 1 0 0 0,2-5-1 0 0,6-5-30 0 0,-2-2-1 0 0,0 0 0 0 0,0 0 0 0 0,10-28 0 0 0,-4 3-13 0 0,-2-1 0 0 0,-1-1 1 0 0,11-83-1 0 0,-16 56 468 0 0,-3-119 0 0 0,-6 146-35 0 0,-7-43-1 0 0,8 74-381 0 0,-1 1 0 0 0,-1-1 0 0 0,0 1 0 0 0,0 0 1 0 0,-1 0-1 0 0,0 0 0 0 0,-1 0 0 0 0,0 1 0 0 0,-11-15 0 0 0,14 21-71 0 0,0 0 0 0 0,0 1 1 0 0,-1-1-1 0 0,1 1 0 0 0,-1-1 0 0 0,0 1 0 0 0,0 0 0 0 0,0 0 0 0 0,0 1 0 0 0,0-1 0 0 0,0 1 0 0 0,0-1 0 0 0,0 1 1 0 0,-1 0-1 0 0,1 0 0 0 0,0 0 0 0 0,-1 1 0 0 0,1-1 0 0 0,-1 1 0 0 0,1 0 0 0 0,-4 0 0 0 0,1 1 3 0 0,1 1 0 0 0,0 0 0 0 0,0 0 0 0 0,1 0 0 0 0,-1 1 1 0 0,0 0-1 0 0,1 0 0 0 0,0 0 0 0 0,-1 0 0 0 0,1 1 0 0 0,0-1 0 0 0,1 1 0 0 0,-1 0 0 0 0,1 0 0 0 0,0 0 0 0 0,0 1 0 0 0,0-1 0 0 0,-2 6 0 0 0,1-2 14 0 0,2-1-1 0 0,-1 0 1 0 0,1 1 0 0 0,0 0-1 0 0,1-1 1 0 0,0 1 0 0 0,0 0-1 0 0,1 0 1 0 0,0 0-1 0 0,0 0 1 0 0,3 13 0 0 0,-2-12 19 0 0,1 0 0 0 0,1 0 1 0 0,0 0-1 0 0,0 0 0 0 0,0-1 1 0 0,1 1-1 0 0,0-1 0 0 0,1 0 1 0 0,0-1-1 0 0,7 10 0 0 0,-8-12 5 0 0,1 0 1 0 0,0-1-1 0 0,-1 1 0 0 0,1-1 0 0 0,1 0 0 0 0,-1 0 0 0 0,1-1 0 0 0,-1 0 1 0 0,1 0-1 0 0,0 0 0 0 0,0 0 0 0 0,0-1 0 0 0,1 0 0 0 0,-1 0 0 0 0,7 0 1 0 0,-2-1-79 0 0,0 0 1 0 0,-1-1 0 0 0,1 0-1 0 0,0-1 1 0 0,0 0 0 0 0,0-1-1 0 0,-1 0 1 0 0,1 0 0 0 0,-1-1-1 0 0,0-1 1 0 0,0 0 0 0 0,0 0-1 0 0,0-1 1 0 0,17-11 0 0 0,-17 9-342 0 0,-1 0 0 0 0,0-1 1 0 0,-1 0-1 0 0,0 0 1 0 0,0-1-1 0 0,0 0 0 0 0,-1 0 1 0 0,-1-1-1 0 0,1 0 1 0 0,-2 0-1 0 0,1 0 0 0 0,-2-1 1 0 0,7-19-1 0 0,1-39-2603 0 0,-4 17-2597 0 0</inkml:trace>
</inkml:ink>
</file>

<file path=ppt/ink/ink5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8:40.0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1 2172 0 0,'0'0'1480'0'0,"-18"31"8549"0"0,17-29-9821 0 0,-4 17 482 0 0,4-6-534 0 0,-1 1 0 0 0,2 0 0 0 0,0 0 0 0 0,0-1 0 0 0,1 1-1 0 0,1 0 1 0 0,1-1 0 0 0,6 24 0 0 0,-6-28-186 0 0,0 1-1 0 0,0 0 1 0 0,1-1 0 0 0,1 0-1 0 0,0 0 1 0 0,0 0 0 0 0,0 0 0 0 0,1-1-1 0 0,1 0 1 0 0,-1 0 0 0 0,1-1-1 0 0,14 12 1 0 0,-17-16-231 0 0,-1-1-1 0 0,0 0 0 0 0,1 0 1 0 0,0-1-1 0 0,-1 1 1 0 0,1-1-1 0 0,0 1 1 0 0,0-1-1 0 0,-1 0 1 0 0,1-1-1 0 0,0 1 0 0 0,0-1 1 0 0,7 0-1 0 0,-8 0-200 0 0,0 0 1 0 0,0-1-1 0 0,0 0 0 0 0,0 0 0 0 0,0 0 0 0 0,0 0 0 0 0,0 0 0 0 0,0 0 0 0 0,-1-1 0 0 0,1 1 0 0 0,2-3 0 0 0,6-5-3517 0 0</inkml:trace>
</inkml:ink>
</file>

<file path=ppt/ink/ink5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8:40.3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151 111 556 0 0,'-13'-16'2100'0'0,"-1"1"-1"0"0,-1 1 1 0 0,0 0 0 0 0,-1 1 0 0 0,0 1-1 0 0,-23-13 1 0 0,37 24-1961 0 0,-11 8-819 0 0,5 9-6470 0 0</inkml:trace>
</inkml:ink>
</file>

<file path=ppt/ink/ink5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8:42.0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33 247 1068 0 0,'0'0'3457'0'0,"-3"-1"-2618"0"0,-11 0 3679 0 0,-1 4 77 0 0,16-1-4517 0 0,0-1 1 0 0,1 0 0 0 0,-1 1-1 0 0,0-1 1 0 0,1 0 0 0 0,-1 0-1 0 0,1 0 1 0 0,0 0 0 0 0,-1 0-1 0 0,1 0 1 0 0,0 0 0 0 0,0-1-1 0 0,-1 1 1 0 0,1 0 0 0 0,0-1-1 0 0,0 0 1 0 0,2 1 0 0 0,41 5 554 0 0,-38-6-538 0 0,1050 33 2448 0 0,-390-24-1384 0 0,1010 7 2029 0 0,-500-57-2817 0 0,-165-12-19 0 0,-657 30-279 0 0,678-76 368 0 0,-874 76-422 0 0,255-40 136 0 0,-387 59-223 0 0,-10 2-176 0 0,0-1 0 0 0,0-1 0 0 0,31-10 0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5:04.3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363 274 1848 0 0,'0'0'7466'0'0,"-21"-26"-5052"0"0,3 9-2099 0 0,16 16-303 0 0,1-1 1 0 0,-1 0-1 0 0,0 0 1 0 0,0 1 0 0 0,0-1-1 0 0,0 1 1 0 0,0-1-1 0 0,0 1 1 0 0,0 0-1 0 0,-1 0 1 0 0,1 0-1 0 0,0 0 1 0 0,-5-1-1 0 0,5 2 38 0 0,-2 0 64 0 0,-10 0 145 0 0,0 1 0 0 0,0 0-1 0 0,0 1 1 0 0,0 1 0 0 0,0 0-1 0 0,1 1 1 0 0,-1 1 0 0 0,1 0-1 0 0,0 0 1 0 0,0 1-1 0 0,1 1 1 0 0,-20 14 0 0 0,24-15-179 0 0,1 0 1 0 0,0 0 0 0 0,0 1-1 0 0,0 1 1 0 0,1-1 0 0 0,0 1-1 0 0,1 0 1 0 0,-1 0 0 0 0,2 0-1 0 0,-1 1 1 0 0,1 0-1 0 0,0 0 1 0 0,1 0 0 0 0,0 0-1 0 0,1 0 1 0 0,0 1 0 0 0,0-1-1 0 0,1 1 1 0 0,0 16 0 0 0,1-15-72 0 0,1-1-1 0 0,1 1 1 0 0,0-1 0 0 0,1 0 0 0 0,0 1 0 0 0,0-1 0 0 0,1 0 0 0 0,0-1 0 0 0,1 1 0 0 0,0-1 0 0 0,0 0 0 0 0,1 0 0 0 0,1 0 0 0 0,-1-1 0 0 0,1 0 0 0 0,1 0 0 0 0,-1-1 0 0 0,1 0 0 0 0,15 10 0 0 0,-14-10-119 0 0,1-1 1 0 0,-1-1 0 0 0,1 1 0 0 0,0-1 0 0 0,1-1 0 0 0,-1 0 0 0 0,1 0 0 0 0,0-1 0 0 0,0-1-1 0 0,0 1 1 0 0,0-2 0 0 0,0 0 0 0 0,0 0 0 0 0,1-1 0 0 0,-1 0 0 0 0,0-1 0 0 0,0 0 0 0 0,17-5-1 0 0,-24 5 83 0 0,1 0 0 0 0,-1-1 0 0 0,1 1 0 0 0,-1-1 0 0 0,0-1 0 0 0,0 1 0 0 0,0 0 0 0 0,0-1 0 0 0,0 0 0 0 0,0 0 0 0 0,-1 0 0 0 0,1 0 0 0 0,-1-1 0 0 0,0 1 0 0 0,0-1 0 0 0,0 0 0 0 0,3-6 0 0 0,-4 4 114 0 0,0 1-1 0 0,0-1 1 0 0,-1 0-1 0 0,1 1 0 0 0,-1-1 1 0 0,-1 0-1 0 0,1 0 1 0 0,-1 0-1 0 0,0 0 0 0 0,0 0 1 0 0,-1 1-1 0 0,-1-9 1 0 0,-3-6 486 0 0,-2 0 0 0 0,1 0 1 0 0,-2 1-1 0 0,-1 0 1 0 0,0 0-1 0 0,-21-30 1 0 0,25 42-442 0 0,0 0 0 0 0,0 0 0 0 0,1-1 0 0 0,1 0 0 0 0,-6-15 0 0 0,8 21-162 0 0,1-1 1 0 0,-1 1 0 0 0,1 0-1 0 0,0-1 1 0 0,0 1-1 0 0,0-1 1 0 0,0 1 0 0 0,1 0-1 0 0,-1-1 1 0 0,0 1-1 0 0,1-1 1 0 0,0 1 0 0 0,0 0-1 0 0,0 0 1 0 0,0-1-1 0 0,0 1 1 0 0,0 0 0 0 0,0 0-1 0 0,1 0 1 0 0,-1 0 0 0 0,0 0-1 0 0,1 1 1 0 0,0-1-1 0 0,0 0 1 0 0,3-2 0 0 0,11-8-376 0 0,0 1 0 0 0,1 1 0 0 0,1 0 0 0 0,0 1 0 0 0,36-13 0 0 0,102-22-540 0 0,-115 34 767 0 0,-1 2 205 0 0,-37 8 60 0 0,3 3 81 0 0,-6-3-162 0 0,1 0 0 0 0,-1 0 0 0 0,1 0-1 0 0,-1 0 1 0 0,0 0 0 0 0,1 0 0 0 0,-1 1-1 0 0,1-1 1 0 0,-1 0 0 0 0,1 0 0 0 0,-1 0-1 0 0,1 0 1 0 0,-1 1 0 0 0,0-1-1 0 0,1 0 1 0 0,-1 0 0 0 0,0 1 0 0 0,1-1-1 0 0,-1 0 1 0 0,0 1 0 0 0,1-1 0 0 0,-1 0-1 0 0,0 1 1 0 0,1-1 0 0 0,-1 1 0 0 0,4 13 117 0 0,-1 1 0 0 0,2 25 0 0 0,-5-27-103 0 0,2-1-1 0 0,0 0 1 0 0,0 1 0 0 0,1-1 0 0 0,7 19 0 0 0,-3-17-73 0 0,0-1 1 0 0,0 1 0 0 0,1-1 0 0 0,1-1 0 0 0,0 0 0 0 0,1 0 0 0 0,0-1 0 0 0,0 0 0 0 0,22 16-1 0 0,-28-23-9 0 0,1-1 0 0 0,1 0 0 0 0,-1 0 0 0 0,0 0 0 0 0,1-1 0 0 0,-1 0 0 0 0,1 0 0 0 0,0 0 0 0 0,0 0 0 0 0,-1-1 0 0 0,1 0-1 0 0,0-1 1 0 0,0 1 0 0 0,0-1 0 0 0,0 0 0 0 0,0 0 0 0 0,0-1 0 0 0,0 0 0 0 0,0 0 0 0 0,0 0 0 0 0,0-1 0 0 0,0 0 0 0 0,-1 0-1 0 0,1 0 1 0 0,-1-1 0 0 0,0 0 0 0 0,6-4 0 0 0,-3 1 132 0 0,0 0 0 0 0,-1-1 0 0 0,0 0-1 0 0,0-1 1 0 0,-1 1 0 0 0,0-1 0 0 0,0-1 0 0 0,-1 1 0 0 0,6-13 0 0 0,12-17 1509 0 0,-18 29-1357 0 0,6-5 22 0 0,-11 13-242 0 0,1 1 0 0 0,-1 0 0 0 0,1 0 0 0 0,0 0 0 0 0,-1 0 0 0 0,1 0 0 0 0,-1 0 0 0 0,1-1 0 0 0,0 2 0 0 0,-1-1 0 0 0,1 0 0 0 0,-1 0 0 0 0,1 0 0 0 0,0 0 0 0 0,-1 0 0 0 0,1 0 0 0 0,-1 1 0 0 0,1-1-1 0 0,-1 0 1 0 0,1 0 0 0 0,0 1 0 0 0,-1-1 0 0 0,0 0 0 0 0,1 1 0 0 0,-1-1 0 0 0,1 1 0 0 0,-1-1 0 0 0,1 0 0 0 0,-1 1 0 0 0,0-1 0 0 0,1 2 0 0 0,15 12-138 0 0,0 1 0 0 0,1-2 0 0 0,0-1 0 0 0,1 0-1 0 0,31 15 1 0 0,-36-20 117 0 0,1-1 0 0 0,0-1 0 0 0,0 0 0 0 0,0-1 0 0 0,1 0-1 0 0,-1-1 1 0 0,1-1 0 0 0,0 0 0 0 0,17 0 0 0 0,-28-2 49 0 0,0-1 1 0 0,1 1 0 0 0,-1-1-1 0 0,1 1 1 0 0,-1-1-1 0 0,0-1 1 0 0,0 1 0 0 0,0-1-1 0 0,0 1 1 0 0,0-1-1 0 0,0 0 1 0 0,0 0 0 0 0,0-1-1 0 0,-1 1 1 0 0,1-1-1 0 0,-1 0 1 0 0,0 0 0 0 0,4-4-1 0 0,-4 2 7 0 0,0 0-1 0 0,0-1 0 0 0,0 1 1 0 0,0 0-1 0 0,-1-1 0 0 0,0 0 1 0 0,0 1-1 0 0,-1-1 0 0 0,0 0 1 0 0,0 0-1 0 0,1-12 0 0 0,-3 1 25 0 0,1-1 0 0 0,-2 1 0 0 0,0-1 0 0 0,-1 1 0 0 0,-1 0 0 0 0,-1 0 0 0 0,0 1 0 0 0,-10-21 0 0 0,-44-70-351 0 0,33 64-4432 0 0</inkml:trace>
</inkml:ink>
</file>

<file path=ppt/ink/ink5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8:44.1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53 123 696 0 0,'0'0'2617'0'0,"-24"-10"741"0"0,20 6-2725 0 0,1 0 1 0 0,-1 0 0 0 0,1 0-1 0 0,1-1 1 0 0,-1 1-1 0 0,1-1 1 0 0,-3-6 2902 0 0,4 11-3519 0 0,1 0 0 0 0,0-1 1 0 0,0 1-1 0 0,0 0 0 0 0,-1-1 0 0 0,1 1 1 0 0,0 0-1 0 0,0-1 0 0 0,0 1 0 0 0,0-1 0 0 0,0 1 1 0 0,0 0-1 0 0,0-1 0 0 0,0 1 0 0 0,0 0 0 0 0,0-1 1 0 0,0 1-1 0 0,0-1 0 0 0,0 1 0 0 0,0 0 1 0 0,0-1-1 0 0,0 1 0 0 0,0 0 0 0 0,0-1 0 0 0,0 1 1 0 0,1-1-1 0 0,-1 1 0 0 0,0 0 0 0 0,0 0 0 0 0,0-1 1 0 0,1 1-1 0 0,-1 0 0 0 0,0-1 0 0 0,0 1 1 0 0,1 0-1 0 0,-1 0 0 0 0,0-1 0 0 0,1 1 0 0 0,-1 0 1 0 0,0 0-1 0 0,1 0 0 0 0,-1-1 0 0 0,0 1 0 0 0,1 0 1 0 0,-1 0-1 0 0,0 0 0 0 0,1 0 0 0 0,-1 0 1 0 0,1 0-1 0 0,138-31 257 0 0,-132 30-283 0 0,26-6 21 0 0,1 2-46 0 0,-8 2-27 0 0,-23 3 71 0 0,-14-7-150 0 0,-2 6 114 0 0,10 0 22 0 0,0 1-27 0 0,-31 0 2 0 0,30 0 37 0 0,1 0-39 0 0,-10 0 25 0 0,10 0 44 0 0,0 0-45 0 0,-26 2 157 0 0,26-2-115 0 0,6 0-188 0 0,44 2 152 0 0,-43-2-38 0 0,14 2-6 0 0,1-3 259 0 0,-14 0 22 0 0,-17 1-234 0 0,-18-2-8 0 0,26 2 54 0 0,1 0 84 0 0,-10 0 15 0 0,10 0-15 0 0,0 0-12 0 0,-10-1-16 0 0,9 0 68 0 0,1 1-89 0 0,-24-1 157 0 0,24 1-250 0 0,7 0-102 0 0,9 1 102 0 0,39 1-4 0 0,-49-2 2 0 0,1 0 5 0 0,44 3-132 0 0,-46-2 130 0 0,23 0 258 0 0</inkml:trace>
</inkml:ink>
</file>

<file path=ppt/ink/ink5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8:48.1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1314 268 0 0,'17'8'24653'0'0,"-17"-9"-24572"0"0,7-30 302 0 0,13-36 985 0 0,-19 66-1353 0 0,-1-4 16 0 0,1 0 1 0 0,0 1 0 0 0,0-1 0 0 0,0 1-1 0 0,1-1 1 0 0,3-5 0 0 0,-5 9-16 0 0,0-1-1 0 0,11-29 591 0 0,8-23-522 0 0,25-110-1 0 0,-36 120-45 0 0,3 1 0 0 0,18-48 0 0 0,-12 26 17 0 0,-13 44-69 0 0,1 0-1 0 0,9-20 1 0 0,-11 32 23 0 0,1-13-22 0 0,2 1 0 0 0,0 1 0 0 0,1-1 0 0 0,1 1 0 0 0,1 1 0 0 0,1-1 0 0 0,21-29 0 0 0,-21 33 31 0 0,25-33-38 0 0,-21 31-6 0 0,2 1 1 0 0,0 1 0 0 0,1 1-1 0 0,0 0 1 0 0,1 1 0 0 0,28-16-1 0 0,-35 23 18 0 0,25-16-14 0 0,1 3 1 0 0,1 1-1 0 0,52-18 0 0 0,-84 35 37 0 0,67-20-41 0 0,117-21 126 0 0,-123 33-58 0 0,215-20-12 0 0,-259 29-26 0 0,-1 0 1 0 0,1 2 0 0 0,0 1-1 0 0,40 8 1 0 0,93 35-126 0 0,-130-35 145 0 0,0 2 0 0 0,-1 1 0 0 0,30 19 0 0 0,16 9 145 0 0,-50-28-149 0 0,1 1 1 0 0,-2 2-1 0 0,32 29 1 0 0,-48-42-26 0 0,34 34 23 0 0,-1 1 0 0 0,50 69 0 0 0,13 51 118 0 0,-89-141-129 0 0,-1 0 0 0 0,-1 1 0 0 0,-1 0-1 0 0,10 28 1 0 0,6 14 105 0 0,-11-27-56 0 0,-1 1 1 0 0,14 69 0 0 0,-4 37 15 0 0,-21-131-75 0 0,1 16 8 0 0,2 1-1 0 0,0-2 1 0 0,2 1-1 0 0,9 25 1 0 0,-2-1 8 0 0,-10-34-6 0 0,-3-14-23 0 0,10 40 83 0 0,-10-40 10 0 0,1 4 701 0 0,-1 13-7500 0 0,-1-17 6406 0 0,-11 5-2747 0 0,-17-5 5228 0 0,26-1-2067 0 0,-11 0 2037 0 0,17 0-2010 0 0,171-10 504 0 0,-171 10-659 0 0,1 0 54 0 0,12 0-38 0 0,-12 0 35 0 0,-1 0-85 0 0,47 0 143 0 0,-47 0-36 0 0,15 0 49 0 0,-8-2-285 0 0,-18 1-358 0 0,5 0 484 0 0,-34-2-490 0 0,-48-2 220 0 0,48 0 248 0 0,29 4 74 0 0,9-1 23 0 0,91-3-25 0 0,11-1-17 0 0,-101 6-1 0 0,11 1-46 0 0,-45-1 32 0 0,28 0 22 0 0,-17 0 31 0 0,-39 0-298 0 0,52 0-213 0 0,37 0-210 0 0,-25 0 557 0 0,24 2-793 0 0</inkml:trace>
</inkml:ink>
</file>

<file path=ppt/ink/ink5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8:49.4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0 364 0 0,'0'0'5445'0'0,"17"4"-2302"0"0,-9-1-2945 0 0,-1 0 0 0 0,1 0 0 0 0,0 1 0 0 0,-1-1 0 0 0,0 2 0 0 0,0-1 0 0 0,0 1 0 0 0,0 0 0 0 0,-1 0 0 0 0,0 1 0 0 0,0 0 0 0 0,0 0 0 0 0,-1 0 0 0 0,6 10 0 0 0,-9-13-96 0 0,1 0 0 0 0,-1 0 0 0 0,0-1 0 0 0,1 1 0 0 0,-1-1 0 0 0,1 0 0 0 0,0 0 0 0 0,4 2 0 0 0,-3-1 144 0 0,-3-2-170 0 0,7 3-1635 0 0</inkml:trace>
</inkml:ink>
</file>

<file path=ppt/ink/ink5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8:50.6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78 68 0 0,'-7'5'11936'0'0,"8"-7"-11929"0"0,-1 1-1 0 0,1-1 0 0 0,0 0 0 0 0,0 0 0 0 0,0 1 0 0 0,0-1 0 0 0,0 1 0 0 0,0-1 1 0 0,0 1-1 0 0,1-1 0 0 0,-1 1 0 0 0,0 0 0 0 0,1 0 0 0 0,-1-1 0 0 0,4 0 0 0 0,6-8 2848 0 0,-11 10-2810 0 0,0 0 0 0 0,0 0 0 0 0,0-1 0 0 0,0 1-1 0 0,0 0 1 0 0,0 0 0 0 0,0 0 0 0 0,0 0 0 0 0,0 0 0 0 0,0 0 0 0 0,0-1 0 0 0,0 1-1 0 0,0 0 1 0 0,0 0 0 0 0,0 0 0 0 0,0 0 0 0 0,0 0 0 0 0,0-1 0 0 0,0 1 0 0 0,0 0-1 0 0,0 0 1 0 0,0 0 0 0 0,0 0 0 0 0,0 0 0 0 0,0 0 0 0 0,1 0 0 0 0,-1-1 175 0 0,0 1-175 0 0,0 0 0 0 0,0 0 0 0 0,0 0 0 0 0,0 0-1 0 0,1 0 1 0 0,-1-1 0 0 0,0 1 0 0 0,0 0 0 0 0,0 0 0 0 0,0 0 0 0 0,0 0 0 0 0,1 0-1 0 0,-1 0 1 0 0,0 0 0 0 0,0 0 0 0 0,0 0 0 0 0,0 0 0 0 0,0 0 0 0 0,0 0 0 0 0,1 0-1 0 0,-1 0 1 0 0,12 1 3124 0 0,-7-1-3592 0 0,112 4 1271 0 0,-113-4-817 0 0,17 0 21 0 0,28 3 69 0 0,161-11 961 0 0,-207 8-1070 0 0,18-2 19 0 0,-17 2-34 0 0,34-1 51 0 0,160-12 14 0 0,-186 12-51 0 0,-9 0-4 0 0,0 1-3 0 0,10 0-12 0 0,-10 0 17 0 0,0 0-2 0 0,12 0 4 0 0,12-3 230 0 0,-2 1-3351 0 0,-32-1 2278 0 0,1 1 0 0 0,-1 0-1 0 0,0 0 1 0 0,0 0 0 0 0,0 1 0 0 0,0 0 0 0 0,0 0 0 0 0,0 0 0 0 0,-11 2 0 0 0,-12-3-3431 0 0,4-1-243 0 0</inkml:trace>
</inkml:ink>
</file>

<file path=ppt/ink/ink5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8:51.8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49 147 1412 0 0,'-14'2'6587'0'0,"12"-3"-6258"0"0,1 0-19 0 0,0 0 0 0 0,-1 0 1 0 0,1 0-1 0 0,0-1 0 0 0,-1 1 0 0 0,1 0 1 0 0,0-1-1 0 0,0 1 0 0 0,0-1 0 0 0,-1-2 1 0 0,-4-5 1464 0 0,5 7-1440 0 0,-7-38 3358 0 0,8 39-3140 0 0,-3-12 697 0 0,4 10-623 0 0,1 14-602 0 0,35 151 181 0 0,-26-112 140 0 0,-10-48-244 0 0,1 5 698 0 0,-1-18-775 0 0,-1 0 1 0 0,1 0 0 0 0,-2-1 0 0 0,0 1 0 0 0,-2-12 0 0 0,-2-33 260 0 0,-1 6 188 0 0,4 41-377 0 0,1 0 0 0 0,0 0 0 0 0,0 0 0 0 0,1 0 0 0 0,1-10 0 0 0,-1 16-82 0 0,0-1 0 0 0,0 1-1 0 0,0-1 1 0 0,0 1 0 0 0,0 0 0 0 0,-1-1-1 0 0,-1-5 1 0 0,0-2-100 0 0,1 9 57 0 0,3 57-227 0 0,12 93 568 0 0,-28-185-613 0 0,-18-75-2038 0 0,31 110 1712 0 0</inkml:trace>
</inkml:ink>
</file>

<file path=ppt/ink/ink5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8:53.4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37 1072 0 0,'0'0'11412'0'0,"0"0"-11353"0"0,0 1-1 0 0,0-1 0 0 0,0 1 0 0 0,0-1 0 0 0,0 1 0 0 0,1-1 1 0 0,-1 1-1 0 0,0-1 0 0 0,0 1 0 0 0,0-1 0 0 0,1 1 0 0 0,-1-1 1 0 0,0 1-1 0 0,1-1 0 0 0,-1 0 0 0 0,0 1 0 0 0,1-1 0 0 0,-1 1 1 0 0,0-1-1 0 0,1 0 0 0 0,-1 1 0 0 0,1-1 0 0 0,-1 0 0 0 0,1 1 1 0 0,23 1 522 0 0,0 0 1 0 0,1-1 0 0 0,-1-2-1 0 0,35-4 1 0 0,37-2 245 0 0,632-26 3514 0 0,-593 26-3533 0 0,243 19 1 0 0,-83 0-573 0 0,-234-12-246 0 0,-57 0-10 0 0,15 2 19 0 0,-15-2 32 0 0,76 0-10 0 0,-77 0-15 0 0,19 0-41 0 0,-1 0-2 0 0,1 0 66 0 0,43 0-211 0 0,-63 0 146 0 0,31 2-53 0 0,-23-2-1561 0 0</inkml:trace>
</inkml:ink>
</file>

<file path=ppt/ink/ink5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8:57.5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37 150 1104 0 0,'-16'-49'9051'0'0,"3"9"-3933"0"0,13 39-4729 0 0,-8-8 1053 0 0,10 24-1156 0 0,0-1 1 0 0,1 1-1 0 0,1-1 1 0 0,10 25-1 0 0,0 4 27 0 0,8 30 369 0 0,4-1 0 0 0,2-1-1 0 0,40 70 1 0 0,-43-100 2740 0 0,-24-42-3389 0 0,1 0-1 0 0,-1 0 0 0 0,1 0 1 0 0,0 0-1 0 0,-1 0 0 0 0,0 0 1 0 0,1-1-1 0 0,-1 1 0 0 0,0 0 1 0 0,1-1-1 0 0,-1 1 0 0 0,0-1 0 0 0,0 1 1 0 0,0-1-1 0 0,0 0 0 0 0,-1 1 1 0 0,1-1-1 0 0,0 0 0 0 0,-1 0 1 0 0,1 1-1 0 0,-1-1 0 0 0,1-4 1 0 0,20-90 37 0 0,15-161 0 0 0,-24 157-100 0 0,-9 71-93 0 0,2-13-1413 0 0,2 14-2520 0 0</inkml:trace>
</inkml:ink>
</file>

<file path=ppt/ink/ink5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8:58.4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7 372 0 0,'-5'17'11580'0'0,"4"-24"-9774"0"0,1 7-1765 0 0,0-1 0 0 0,0 1 0 0 0,0 0 0 0 0,0-1 0 0 0,0 1 0 0 0,1 0 0 0 0,-1-1 0 0 0,0 1 0 0 0,0 0 0 0 0,0-1 0 0 0,0 1 0 0 0,1 0-1 0 0,-1-1 1 0 0,0 1 0 0 0,0 0 0 0 0,0-1 0 0 0,1 1 0 0 0,-1 0 0 0 0,0 0 0 0 0,1-1 0 0 0,-1 1 0 0 0,0 0 0 0 0,0 0 0 0 0,1 0 0 0 0,-1 0 0 0 0,1-1 0 0 0,2 3-23 0 0,-1-1 0 0 0,1 1-1 0 0,-1 0 1 0 0,1 0 0 0 0,-1 0 0 0 0,0 0 0 0 0,1 0-1 0 0,-1 1 1 0 0,0-1 0 0 0,-1 1 0 0 0,1-1-1 0 0,0 1 1 0 0,-1 0 0 0 0,2 2 0 0 0,16 50-117 0 0,-17-46-40 0 0,1 1 0 0 0,0-1 0 0 0,1 0 0 0 0,7 13 0 0 0,6 26 149 0 0,-16-46 106 0 0,11-11-52 0 0,45-159 2041 0 0,-56 166-2104 0 0,-1 0-1 0 0,1 0 1 0 0,-1 0-1 0 0,1 0 1 0 0,0 0 0 0 0,0 0-1 0 0,0 0 1 0 0,0 1-1 0 0,0-1 1 0 0,0 0-1 0 0,0 1 1 0 0,1-1 0 0 0,2-2-1 0 0,-3 3-7 0 0,0 1-1 0 0,-1 0 1 0 0,1-1 0 0 0,0 1 0 0 0,0 0-1 0 0,0 0 1 0 0,0-1 0 0 0,-1 1-1 0 0,1 0 1 0 0,0 0 0 0 0,0 0 0 0 0,0 0-1 0 0,0 0 1 0 0,0 0 0 0 0,0 0-1 0 0,-1 0 1 0 0,1 1 0 0 0,0-1-1 0 0,0 0 1 0 0,0 0 0 0 0,0 1 0 0 0,0 0-1 0 0,4 2-40 0 0,0 0-1 0 0,0 1 1 0 0,-1-1 0 0 0,0 1-1 0 0,0 1 1 0 0,0-1-1 0 0,5 8 1 0 0,1 3-18 0 0,0 0 0 0 0,-2 1 0 0 0,0 0-1 0 0,-1 1 1 0 0,6 18 0 0 0,6 15 203 0 0,-18-49-74 0 0,1 1 84 0 0,0 0 83 0 0,-5-11-107 0 0,2 5 68 0 0,-1 0 0 0 0,1 0 0 0 0,-1 0-1 0 0,1 0 1 0 0,0 0 0 0 0,1-1 0 0 0,-1 1 0 0 0,1 0 0 0 0,0-1-1 0 0,0 1 1 0 0,0-1 0 0 0,1-5 0 0 0,2-1 167 0 0,1 0 1 0 0,0 0 0 0 0,7-15-1 0 0,-5 13-426 0 0,-4 10 80 0 0,0 1-20 0 0,0-1 0 0 0,0 1 1 0 0,0 0-1 0 0,1 0 1 0 0,-1 0-1 0 0,1 0 1 0 0,-1 0-1 0 0,1 0 1 0 0,0 0-1 0 0,0 1 1 0 0,0 0-1 0 0,0-1 1 0 0,0 1-1 0 0,0 0 1 0 0,0 1-1 0 0,0-1 0 0 0,5 0 1 0 0,-7 1 3 0 0,2-1-34 0 0,0 2 28 0 0,0-1 0 0 0,0 1 1 0 0,1 0-1 0 0,-1 0 0 0 0,0 0 0 0 0,0 0 0 0 0,0 0 0 0 0,0 1 0 0 0,0-1 0 0 0,0 1 1 0 0,-1 0-1 0 0,1 0 0 0 0,0 0 0 0 0,-1 0 0 0 0,0 0 0 0 0,1 1 0 0 0,-1-1 0 0 0,0 1 1 0 0,0-1-1 0 0,0 1 0 0 0,-1 0 0 0 0,3 5 0 0 0,5 10 7 0 0,-1 0 0 0 0,10 34 0 0 0,-6-18-92 0 0,-2-6-189 0 0,-6-16-533 0 0,0 0 0 0 0,1 0-1 0 0,0-1 1 0 0,1 1 0 0 0,12 18 0 0 0,-11-25-1511 0 0,-4-2 1206 0 0</inkml:trace>
</inkml:ink>
</file>

<file path=ppt/ink/ink5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9:02.1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13 600 0 0,'-10'2'8758'0'0,"12"-3"-8614"0"0,1-1 0 0 0,-1 0 0 0 0,1 1 0 0 0,-1 0-1 0 0,1-1 1 0 0,-1 1 0 0 0,1 0 0 0 0,0 0 0 0 0,0 0 0 0 0,-1 1-1 0 0,1-1 1 0 0,5 0 0 0 0,37 2-3516 0 0,-21 1 49 0 0</inkml:trace>
</inkml:ink>
</file>

<file path=ppt/ink/ink5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9:02.4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30 80 0 0,'14'4'3924'0'0,"1"-1"-2195"0"0,1-1-1233 0 0,-1-2-312 0 0,4-2-1205 0 0,-1 0-1195 0 0</inkml:trace>
  <inkml:trace contextRef="#ctx0" brushRef="#br0" timeOffset="1">393 13 1384 0 0,'0'0'2824'0'0,"17"1"-1624"0"0,-1-2-971 0 0,-3-3-305 0 0,1 1-661 0 0,5-3-1683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5:05.1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87 324 1112 0 0,'12'17'10072'0'0,"-5"-15"-9679"0"0,1-1 1 0 0,0 0-1 0 0,-1 0 0 0 0,1 0 1 0 0,0-1-1 0 0,0 0 1 0 0,-1-1-1 0 0,1 0 0 0 0,0 0 1 0 0,8-2-1 0 0,81-25-483 0 0,-86 25 122 0 0,5-2-16 0 0,0-1 0 0 0,-1-1-1 0 0,0 0 1 0 0,0-1 0 0 0,0-1-1 0 0,-1 0 1 0 0,-1-1-1 0 0,16-14 1 0 0,-25 21 58 0 0,-1 0 1 0 0,0-1-1 0 0,0 1 1 0 0,0-1-1 0 0,0 1 1 0 0,0-1-1 0 0,-1 0 0 0 0,0 0 1 0 0,0 0-1 0 0,0 0 1 0 0,0 0-1 0 0,0-1 0 0 0,-1 1 1 0 0,0 0-1 0 0,0-1 1 0 0,0 1-1 0 0,-1-1 0 0 0,1 1 1 0 0,-1-1-1 0 0,0 0 1 0 0,0 1-1 0 0,-1-1 0 0 0,1 1 1 0 0,-1-1-1 0 0,0 1 1 0 0,-1 0-1 0 0,1-1 0 0 0,0 1 1 0 0,-1 0-1 0 0,0 0 1 0 0,0 0-1 0 0,-1 0 1 0 0,1 0-1 0 0,-6-6 0 0 0,3 3-26 0 0,0 1 0 0 0,-1 0 0 0 0,1 1 0 0 0,-1 0 0 0 0,-1 0-1 0 0,1 0 1 0 0,-1 0 0 0 0,1 1 0 0 0,-1 0 0 0 0,-1 1 0 0 0,1 0-1 0 0,0 0 1 0 0,-9-2 0 0 0,5 2-20 0 0,0 1-1 0 0,0 0 1 0 0,0 1-1 0 0,0 1 1 0 0,0-1-1 0 0,0 2 1 0 0,0 0-1 0 0,-20 3 1 0 0,17-1-22 0 0,1 1 0 0 0,-1 0 0 0 0,1 1 0 0 0,0 0 0 0 0,1 1 0 0 0,-1 0 0 0 0,1 1 0 0 0,0 1 1 0 0,1 0-1 0 0,0 0 0 0 0,0 1 0 0 0,1 0 0 0 0,0 1 0 0 0,1 0 0 0 0,-12 16 0 0 0,15-16-44 0 0,0 1 0 0 0,0-1 0 0 0,1 1 1 0 0,1 0-1 0 0,0 0 0 0 0,1 0 0 0 0,0 1 0 0 0,0-1 0 0 0,1 1 0 0 0,1 0 0 0 0,0 0 0 0 0,0-1 1 0 0,1 1-1 0 0,1 0 0 0 0,0 0 0 0 0,1 0 0 0 0,0-1 0 0 0,0 1 0 0 0,2-1 0 0 0,-1 1 0 0 0,1-1 1 0 0,1 0-1 0 0,0-1 0 0 0,1 1 0 0 0,6 9 0 0 0,-2-6-157 0 0,-1 0 0 0 0,2-2-1 0 0,0 1 1 0 0,0-1 0 0 0,1-1 0 0 0,1 0 0 0 0,0-1 0 0 0,0 0-1 0 0,1-1 1 0 0,0 0 0 0 0,0-1 0 0 0,1-1 0 0 0,0-1-1 0 0,1 0 1 0 0,0 0 0 0 0,-1-2 0 0 0,26 5 0 0 0,-24-7 135 0 0,1-1 0 0 0,0-1 0 0 0,-1 0 0 0 0,1-1 0 0 0,-1-1 0 0 0,1-1 0 0 0,-1 0 0 0 0,1-1 0 0 0,-1-1 0 0 0,-1-1 0 0 0,1 0 1 0 0,29-17-1 0 0,-20 8 581 0 0,-1-2 1 0 0,-1-1 0 0 0,-1 0 0 0 0,0-2 0 0 0,-2-1-1 0 0,35-42 1 0 0,-11 4 807 0 0,-26 31-732 0 0,2 2 0 0 0,38-38 0 0 0,-56 61-603 0 0,1 1-1 0 0,-1 0 1 0 0,0 0 0 0 0,1 0-1 0 0,0 0 1 0 0,-1 1 0 0 0,1 0 0 0 0,0-1-1 0 0,0 1 1 0 0,0 1 0 0 0,0-1 0 0 0,0 0-1 0 0,0 1 1 0 0,0 0 0 0 0,0 0-1 0 0,0 0 1 0 0,0 1 0 0 0,0-1 0 0 0,0 1-1 0 0,0 0 1 0 0,0 0 0 0 0,-1 0-1 0 0,7 3 1 0 0,9 5-294 0 0,0 0-1 0 0,0 1 1 0 0,22 15 0 0 0,-29-17 103 0 0,-12-7 188 0 0,119 82-1554 0 0,-108-74 1425 0 0,0 1 0 0 0,0 0 0 0 0,-1 0 0 0 0,-1 1 0 0 0,1 0 0 0 0,-2 1 0 0 0,14 24 0 0 0,-20-33 178 0 0,-1 0 0 0 0,1-1 0 0 0,-1 1 0 0 0,0 0 0 0 0,0 0 0 0 0,-1 0 0 0 0,1 0 0 0 0,0 0 0 0 0,-1 0 0 0 0,0 0 0 0 0,0 1 1 0 0,0-1-1 0 0,0 0 0 0 0,0 0 0 0 0,0 0 0 0 0,-1 0 0 0 0,0 0 0 0 0,1 0 0 0 0,-1 0 0 0 0,0 0 0 0 0,-1 0 0 0 0,1-1 0 0 0,0 1 0 0 0,-1 0 0 0 0,0-1 0 0 0,1 1 0 0 0,-1-1 0 0 0,0 1 0 0 0,0-1 1 0 0,-1 0-1 0 0,1 0 0 0 0,0 0 0 0 0,-1 0 0 0 0,1 0 0 0 0,-1 0 0 0 0,0-1 0 0 0,-4 3 0 0 0,4-4 279 0 0,2 0-277 0 0,0 0-1 0 0,-1 0 1 0 0,1-1 0 0 0,-1 1-1 0 0,1-1 1 0 0,0 1-1 0 0,-1-1 1 0 0,1 1-1 0 0,0-1 1 0 0,0 0-1 0 0,-1 0 1 0 0,1 0 0 0 0,0 1-1 0 0,0-1 1 0 0,0 0-1 0 0,0 0 1 0 0,0-1-1 0 0,0 1 1 0 0,0 0-1 0 0,1 0 1 0 0,-1 0 0 0 0,0-1-1 0 0,0 1 1 0 0,1 0-1 0 0,-1-1 1 0 0,1 1-1 0 0,0 0 1 0 0,-1-1-1 0 0,1 1 1 0 0,0-1 0 0 0,0 1-1 0 0,0-1 1 0 0,0-2-1 0 0,0-4-4 0 0,1-1 0 0 0,1 0-1 0 0,-1 1 1 0 0,2-1 0 0 0,-1 1 0 0 0,1 0-1 0 0,0 0 1 0 0,1 0 0 0 0,0 0 0 0 0,0 0-1 0 0,1 1 1 0 0,8-11 0 0 0,-2 3-45 0 0,2 1 1 0 0,-1 1-1 0 0,2 0 0 0 0,27-20 1 0 0,-21 19-469 0 0,1 2 1 0 0,1 0 0 0 0,0 1-1 0 0,0 1 1 0 0,42-12 0 0 0,-32 14-4294 0 0,60-8 0 0 0,-61 12-614 0 0</inkml:trace>
</inkml:ink>
</file>

<file path=ppt/ink/ink5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9:02.8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0 123 740 0 0,'0'0'2552'0'0,"21"0"-179"0"0,5 0-1373 0 0,-11-2-356 0 0,5-1-416 0 0,-1-1-560 0 0,2 2-852 0 0,-1-3-2433 0 0</inkml:trace>
  <inkml:trace contextRef="#ctx0" brushRef="#br0" timeOffset="1">543 48 980 0 0,'17'-2'3822'0'0,"-2"2"-2405"0"0,1-2-1 0 0,20-3 1 0 0,33-11-1698 0 0,15-3-4488 0 0,-67 16 3171 0 0</inkml:trace>
</inkml:ink>
</file>

<file path=ppt/ink/ink5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9:04.0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36 358 1140 0 0,'-27'-174'14541'0'0,"21"124"-10914"0"0,6 49-3563 0 0,-2-29 1195 0 0,13 46-1092 0 0,77 164-104 0 0,55 97 702 0 0,-123-243-556 0 0,-2-2 485 0 0,40 53 0 0 0,-57-84-641 0 0,19 17 2071 0 0,-20-18-2103 0 0,1 0 0 0 0,0 0 0 0 0,0 0 0 0 0,0 0 0 0 0,-1-1-1 0 0,1 1 1 0 0,0 0 0 0 0,0 0 0 0 0,-1-1 0 0 0,1 1 0 0 0,0-1-1 0 0,-1 1 1 0 0,1-1 0 0 0,0 1 0 0 0,-1-1 0 0 0,1 1 0 0 0,-1-1-1 0 0,1 1 1 0 0,-1-1 0 0 0,1 0 0 0 0,-1 1 0 0 0,1-1 0 0 0,-1 0-1 0 0,0 0 1 0 0,1 1 0 0 0,-1-1 0 0 0,1-1 0 0 0,6-13 32 0 0,-1-1 1 0 0,0 0 0 0 0,-1 0-1 0 0,-1 0 1 0 0,-1 0 0 0 0,0-1-1 0 0,1-22 1 0 0,3-12-84 0 0,29-336-533 0 0,-33 341 457 0 0,0 8-326 0 0,1 3-1427 0 0,-4 12-3752 0 0,16 35 1379 0 0,-9 29-2732 0 0,-6-25 2752 0 0</inkml:trace>
</inkml:ink>
</file>

<file path=ppt/ink/ink5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9:04.8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1060 0 0,'6'8'10560'0'0,"-5"-8"-10414"0"0,1-1 1 0 0,-1 1-1 0 0,0 0 1 0 0,0 0-1 0 0,0 0 1 0 0,0 0-1 0 0,0 0 0 0 0,1 0 1 0 0,-1 0-1 0 0,0 0 1 0 0,0 0-1 0 0,0 0 1 0 0,0 1-1 0 0,0-1 1 0 0,0 1-1 0 0,1-1 1 0 0,-1 0-1 0 0,0 1 1 0 0,0 0-1 0 0,0-1 0 0 0,0 1 1 0 0,-1 0-1 0 0,1-1 1 0 0,0 1-1 0 0,0 0 1 0 0,0 0-1 0 0,0 0 1 0 0,-1 0-1 0 0,2 1 1 0 0,13 36-554 0 0,-9-19 673 0 0,24 88-981 0 0,-9-28 488 0 0,-20-77 236 0 0,0 2 110 0 0,1-9-43 0 0,0-16 437 0 0,-4-7 776 0 0,0-40-1 0 0,2 59-1258 0 0,1-1 0 0 0,0 1 0 0 0,1-1 0 0 0,-1 1 0 0 0,2-1 0 0 0,-1 1 0 0 0,1 0-1 0 0,5-9 1 0 0,-8 17-60 0 0,1 0-1 0 0,0 1 0 0 0,-1-1 0 0 0,1 0 0 0 0,-1 0 0 0 0,1 1 0 0 0,0-1 1 0 0,-1 0-1 0 0,1 1 0 0 0,0-1 0 0 0,0 1 0 0 0,0-1 0 0 0,0 1 1 0 0,-1-1-1 0 0,1 1 0 0 0,0 0 0 0 0,0-1 0 0 0,0 1 0 0 0,0 0 1 0 0,0 0-1 0 0,0-1 0 0 0,0 1 0 0 0,0 0 0 0 0,0 0 0 0 0,0 0 1 0 0,0 0-1 0 0,0 1 0 0 0,0-1 0 0 0,0 0 0 0 0,-1 0 0 0 0,1 0 1 0 0,0 1-1 0 0,0-1 0 0 0,0 0 0 0 0,0 1 0 0 0,0-1 0 0 0,0 1 0 0 0,-1-1 1 0 0,1 1-1 0 0,0 0 0 0 0,0-1 0 0 0,-1 1 0 0 0,1 0 0 0 0,1 1 1 0 0,3 3-69 0 0,0-1 1 0 0,0 2-1 0 0,0-1 1 0 0,6 10-1 0 0,9 19-115 0 0,25 60 0 0 0,-44-93 630 0 0,-4-41 1411 0 0,2-10 374 0 0,6 14-1952 0 0,13-39 0 0 0,-18 74-452 0 0,3-3-50 0 0,-2 4 241 0 0,-1 0 1 0 0,0 0-1 0 0,0-1 1 0 0,0 1 0 0 0,0 0-1 0 0,0 0 1 0 0,0-1-1 0 0,0 1 1 0 0,0 0 0 0 0,0 0-1 0 0,0 0 1 0 0,1-1 0 0 0,-1 1-1 0 0,0 0 1 0 0,0 0-1 0 0,0 0 1 0 0,0 0 0 0 0,1-1-1 0 0,-1 1 1 0 0,0 0-1 0 0,0 0 1 0 0,0 0 0 0 0,1 0-1 0 0,-1 0 1 0 0,0 0-1 0 0,0 0 1 0 0,1 0 0 0 0,-1-1-1 0 0,0 1 1 0 0,0 0-1 0 0,1 0 1 0 0,-1 0 0 0 0,0 0-1 0 0,0 0 1 0 0,0 0-1 0 0,1 0 1 0 0,-1 0 0 0 0,0 1-1 0 0,1-1 1 0 0,3 1-9 0 0,0 1 0 0 0,0-1 1 0 0,0 1-1 0 0,0 0 0 0 0,-1 0 0 0 0,1 1 1 0 0,-1-1-1 0 0,1 1 0 0 0,-1 0 1 0 0,0-1-1 0 0,0 2 0 0 0,0-1 0 0 0,0 0 1 0 0,-1 0-1 0 0,1 1 0 0 0,1 4 0 0 0,8 13-210 0 0,17 39 0 0 0,-8-13-2014 0 0,-2-14-5442 0 0</inkml:trace>
</inkml:ink>
</file>

<file path=ppt/ink/ink5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9:05.2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42 1832 0 0,'13'-6'8556'0'0,"54"-15"-5766"0"0,-15 9-9989 0 0,-37 9 3624 0 0</inkml:trace>
</inkml:ink>
</file>

<file path=ppt/ink/ink5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9:05.6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44 165 2448 0 0,'-4'-6'1731'0'0,"0"-1"-1"0"0,0 0 1 0 0,1 1-1 0 0,0-1 1 0 0,-5-14-1 0 0,-7-18 3264 0 0,14 38-4699 0 0,0-4 289 0 0,0 3-283 0 0,5 10-314 0 0,50 111 244 0 0,73 149-114 0 0,-108-230-64 0 0,-11-22 121 0 0,0 0 0 0 0,1 0 0 0 0,0-1-1 0 0,15 18 1 0 0,-22-32-13 0 0,-1-1-146 0 0,0 0 0 0 0,0-1 0 0 0,0 1 0 0 0,0-1 0 0 0,-1 1 0 0 0,1-1 0 0 0,0 1 0 0 0,0-1 0 0 0,0 1 0 0 0,0-1 0 0 0,0 0 0 0 0,-1 0 0 0 0,1 1 0 0 0,0-1 0 0 0,-1 0 0 0 0,1 0 0 0 0,-1 0 0 0 0,1 0 0 0 0,-1 0 0 0 0,1 0 1 0 0,-1 0-1 0 0,1 0 0 0 0,-1 0 0 0 0,0 0 0 0 0,0 0 0 0 0,1-1 0 0 0,5-34 83 0 0,-5 28-58 0 0,3-19-19 0 0,53-375 123 0 0,-49 340-1039 0 0,-2 25-3502 0 0</inkml:trace>
</inkml:ink>
</file>

<file path=ppt/ink/ink5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9:06.2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1 124 0 0,'-5'53'9930'0'0,"7"0"-4405"0"0,1-28-4588 0 0,1-1-1 0 0,10 33 1 0 0,8 5-1818 0 0,38 76-1 0 0,-55-126 1465 0 0,13 24-549 0 0,-8-16-15 0 0,0 1 0 0 0,-1 0 0 0 0,-2 0 0 0 0,8 32 0 0 0,-14-51-13 0 0,0 1 1 0 0,-1-1 0 0 0,1 0 0 0 0,-1 1-1 0 0,0-1 1 0 0,0 1 0 0 0,0-1 0 0 0,0 1-1 0 0,0-1 1 0 0,-1 1 0 0 0,1-1 0 0 0,-1 0-1 0 0,1 1 1 0 0,-1-1 0 0 0,0 0 0 0 0,0 1-1 0 0,0-1 1 0 0,0 0 0 0 0,0 0 0 0 0,-1 0 0 0 0,1 0-1 0 0,-1 0 1 0 0,1 0 0 0 0,-1 0 0 0 0,0 0-1 0 0,1-1 1 0 0,-1 1 0 0 0,0-1 0 0 0,0 1-1 0 0,0-1 1 0 0,-1 0 0 0 0,1 0 0 0 0,0 0-1 0 0,0 0 1 0 0,-1 0 0 0 0,1 0 0 0 0,0-1-1 0 0,-1 1 1 0 0,1-1 0 0 0,-1 1 0 0 0,1-1-1 0 0,0 0 1 0 0,-1 0 0 0 0,1 0 0 0 0,-1-1-1 0 0,1 1 1 0 0,-1 0 0 0 0,1-1 0 0 0,0 0-1 0 0,-1 1 1 0 0,-3-3 0 0 0,4 2-2 0 0,0 0 0 0 0,0-1 1 0 0,0 1-1 0 0,0 0 0 0 0,1-1 1 0 0,-1 1-1 0 0,0-1 0 0 0,1 0 0 0 0,-1 0 1 0 0,1 1-1 0 0,0-1 0 0 0,0 0 1 0 0,0 0-1 0 0,0 0 0 0 0,0 0 0 0 0,0-1 1 0 0,0 1-1 0 0,0 0 0 0 0,1 0 0 0 0,-1 0 1 0 0,1-1-1 0 0,0 1 0 0 0,0 0 1 0 0,0-4-1 0 0,0-5-75 0 0,0 0 1 0 0,1 0 0 0 0,3-16 0 0 0,11-37-61 0 0,4 0 1 0 0,27-65-1 0 0,-9 29 952 0 0,-31 79-705 0 0,-2-1-1 0 0,0 1 1 0 0,-2-1-1 0 0,0 0 1 0 0,-2-27-1 0 0,0 47-152 0 0,-2-27-1802 0 0</inkml:trace>
</inkml:ink>
</file>

<file path=ppt/ink/ink5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9:07.4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30 228 0 0,'4'8'9366'0'0,"4"-8"-9308"0"0,-1-1 0 0 0,0 0 1 0 0,0-1-1 0 0,0 1 0 0 0,9-5 1 0 0,-3 2-25 0 0,-11 4-8 0 0,1-1-44 0 0,26-6 32 0 0,-26 6-12 0 0,29-7 53 0 0,-6 4 368 0 0,-15 3-1287 0 0</inkml:trace>
</inkml:ink>
</file>

<file path=ppt/ink/ink5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9:34.5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95 2732 0 0,'-14'-4'8618'0'0,"14"4"-8490"0"0,-1 0 0 0 0,1 0-1 0 0,0 0 1 0 0,-1-1-1 0 0,1 1 1 0 0,-1 0-1 0 0,1 0 1 0 0,-1 0-1 0 0,1-1 1 0 0,0 1 0 0 0,-1 0-1 0 0,1 0 1 0 0,-1-1-1 0 0,1 1 1 0 0,0 0-1 0 0,-1-1 1 0 0,1 1 0 0 0,0 0-1 0 0,-1-1 1 0 0,1 1-1 0 0,0 0 1 0 0,0-1-1 0 0,-1 1 1 0 0,1-1 0 0 0,0 1-1 0 0,0-1 1 0 0,0 1-1 0 0,0 0 1 0 0,0-1-1 0 0,0 1 1 0 0,-1-1 0 0 0,1 1-1 0 0,0-1 1 0 0,0 1-1 0 0,0-1 1 0 0,1 1-1 0 0,-1-1 1 0 0,16-12 1435 0 0,39-7-1696 0 0,-49 18 477 0 0,34-9-570 0 0,67-9-1 0 0,-14 9-4038 0 0,-90 11 3341 0 0,0 0-114 0 0,1 0 571 0 0,3-1 103 0 0,16 5-7693 0 0</inkml:trace>
</inkml:ink>
</file>

<file path=ppt/ink/ink5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9:35.0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 6 1532 0 0,'0'0'2667'0'0,"-3"0"-1508"0"0,-11-3 1963 0 0,12 3-2651 0 0,0-1 0 0 0,0 1 0 0 0,0-1 0 0 0,0 1 1 0 0,0 0-1 0 0,0 0 0 0 0,0 0 0 0 0,0 0 0 0 0,0 0 0 0 0,0 0 1 0 0,-3 1-1 0 0,4 0-393 0 0,0 0 1 0 0,0 0-1 0 0,0 0 1 0 0,0 0-1 0 0,0 0 0 0 0,1 0 1 0 0,-1 0-1 0 0,0 0 1 0 0,1 0-1 0 0,-1 0 1 0 0,1 0-1 0 0,-1 0 0 0 0,1 0 1 0 0,0 1-1 0 0,-1-1 1 0 0,1 0-1 0 0,0 0 1 0 0,0 0-1 0 0,0 1 0 0 0,0-1 1 0 0,0 0-1 0 0,0 0 1 0 0,0 1-1 0 0,0-1 1 0 0,0 0-1 0 0,1 2 0 0 0,53 353 2738 0 0,-15-130-2598 0 0,-30-172-160 0 0,-3-24 9 0 0,-2 0 1 0 0,1 43 0 0 0,-5-64 5 0 0,0 0 1 0 0,-1 0 0 0 0,0 0-1 0 0,-1-1 1 0 0,0 1-1 0 0,0 0 1 0 0,-1-1 0 0 0,0 1-1 0 0,0-1 1 0 0,-1 0-1 0 0,0 0 1 0 0,-9 12 0 0 0,-10 8 1047 0 0,-1 0 1 0 0,-44 37 0 0 0,67-64-954 0 0,2 0-162 0 0,-1-1 1 0 0,1 1-1 0 0,0-1 1 0 0,-1 1 0 0 0,1-1-1 0 0,0 0 1 0 0,-1 1 0 0 0,1-1-1 0 0,0 0 1 0 0,0 1 0 0 0,0-1-1 0 0,-1 0 1 0 0,1 0 0 0 0,0 0-1 0 0,0 0 1 0 0,0 0 0 0 0,-1 0-1 0 0,1 0 1 0 0,0 0 0 0 0,0 0-1 0 0,0 0 1 0 0,1-1 0 0 0,18-1-55 0 0,-19 2 43 0 0,166-35-3772 0 0,-26 5-7199 0 0,-113 25 3997 0 0</inkml:trace>
</inkml:ink>
</file>

<file path=ppt/ink/ink5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9:35.4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456 356 1408 0 0,'-12'-51'4145'0'0,"-24"-70"-1"0"0,6 25 650 0 0,29 90-4484 0 0,-1 0 0 0 0,0 1-1 0 0,0-1 1 0 0,0 0 0 0 0,-1 1-1 0 0,0 0 1 0 0,0-1 0 0 0,0 1 0 0 0,-1 0-1 0 0,1 1 1 0 0,-1-1 0 0 0,-6-5-1 0 0,7 8-261 0 0,0 1 0 0 0,0-1-1 0 0,0 1 1 0 0,0-1 0 0 0,0 1-1 0 0,0 0 1 0 0,-1 0 0 0 0,1 0-1 0 0,0 1 1 0 0,-1-1-1 0 0,1 1 1 0 0,-1-1 0 0 0,1 1-1 0 0,0 0 1 0 0,-1 1 0 0 0,1-1-1 0 0,-1 1 1 0 0,1-1 0 0 0,0 1-1 0 0,-1 0 1 0 0,1 0 0 0 0,0 1-1 0 0,0-1 1 0 0,-4 3-1 0 0,-9 4 23 0 0,1 0 0 0 0,0 2 0 0 0,1 0-1 0 0,0 0 1 0 0,1 1 0 0 0,0 1-1 0 0,0 0 1 0 0,2 1 0 0 0,-1 0 0 0 0,2 1-1 0 0,0 0 1 0 0,0 1 0 0 0,1 0-1 0 0,1 0 1 0 0,1 1 0 0 0,-8 24-1 0 0,3-5 35 0 0,3 0-1 0 0,0 0 1 0 0,3 1-1 0 0,1 0 0 0 0,1 0 1 0 0,3 71-1 0 0,6-49-105 0 0,2-1 1 0 0,3 1-1 0 0,2-2 0 0 0,2 1 0 0 0,30 72 0 0 0,136 260-2601 0 0,-156-341 1867 0 0,33 78-1957 0 0,-50-107 950 0 0,-1 1-1 0 0,-1 0 1 0 0,0 0 0 0 0,3 36-1 0 0,-8-40-2709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5:06.5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464 75 816 0 0,'10'-31'9310'0'0,"-10"20"-8300"0"0,0 9-883 0 0,0 1 0 0 0,1-1 0 0 0,-1 0 0 0 0,0 0 0 0 0,-1 1 0 0 0,1-1 0 0 0,0 0 0 0 0,0 0 0 0 0,-1 1 0 0 0,1-1 0 0 0,-1 0 0 0 0,1 1 0 0 0,-1-1 0 0 0,-1-2 0 0 0,1 3 71 0 0,-16-3 304 0 0,-13 6-281 0 0,-1 2 1 0 0,1 0-1 0 0,-1 2 0 0 0,1 1 0 0 0,1 2 0 0 0,0 1 0 0 0,0 1 0 0 0,1 1 0 0 0,0 2 1 0 0,1 1-1 0 0,-35 25 0 0 0,56-35-220 0 0,0-1 1 0 0,0 1-1 0 0,0 1 0 0 0,1-1 1 0 0,0 1-1 0 0,0-1 1 0 0,1 1-1 0 0,0 1 0 0 0,0-1 1 0 0,-6 13-1 0 0,9-16-22 0 0,0 1 0 0 0,0-1 0 0 0,0 1 0 0 0,0 0 0 0 0,1 0-1 0 0,0-1 1 0 0,-1 1 0 0 0,1 0 0 0 0,1 0 0 0 0,-1-1 0 0 0,1 1 0 0 0,-1 0-1 0 0,1 0 1 0 0,0-1 0 0 0,0 1 0 0 0,0-1 0 0 0,1 1 0 0 0,-1-1 0 0 0,1 1-1 0 0,0-1 1 0 0,0 0 0 0 0,0 0 0 0 0,4 4 0 0 0,8 8-205 0 0,-1-2 0 0 0,2 1 1 0 0,0-2-1 0 0,0 0 0 0 0,1-1 1 0 0,26 14-1 0 0,113 47-700 0 0,-117-56 754 0 0,0 0 20 0 0,95 46-335 0 0,-116-53 465 0 0,-1 1 0 0 0,-1 0 0 0 0,0 1 1 0 0,0 1-1 0 0,22 22 0 0 0,-34-31 57 0 0,-1 0 0 0 0,1 1 0 0 0,0-1 0 0 0,-1 1 0 0 0,0-1 0 0 0,0 1 0 0 0,0 0 0 0 0,0 0 0 0 0,0 0 1 0 0,-1 0-1 0 0,0 0 0 0 0,0 0 0 0 0,0 0 0 0 0,0 1 0 0 0,-1-1 0 0 0,0 0 0 0 0,0 8 0 0 0,-1-6 28 0 0,0 0 0 0 0,-1 0 0 0 0,1 0 1 0 0,-1 0-1 0 0,-1-1 0 0 0,1 1 0 0 0,-1 0 0 0 0,0-1 0 0 0,0 0 1 0 0,-1 0-1 0 0,-4 5 0 0 0,-8 8 151 0 0,-1-1 0 0 0,0-1 0 0 0,-2-1 0 0 0,0 0 1 0 0,-23 13-1 0 0,12-9 38 0 0,0-2 1 0 0,-1-1 0 0 0,-44 15 0 0 0,59-25-292 0 0,-1-1 0 0 0,1-1 0 0 0,-1 0 0 0 0,0-2 0 0 0,1 0 1 0 0,-1 0-1 0 0,-1-2 0 0 0,-29-2 0 0 0,44 2-126 0 0,0-1 1 0 0,0 0-1 0 0,0 1 0 0 0,1-1 0 0 0,-1 0 1 0 0,0-1-1 0 0,0 1 0 0 0,1 0 0 0 0,-1-1 1 0 0,1 0-1 0 0,-1 1 0 0 0,1-1 0 0 0,0 0 1 0 0,0 0-1 0 0,-3-3 0 0 0,3 2-424 0 0,-1-1 0 0 0,1 1 0 0 0,0-1 0 0 0,0 1-1 0 0,1-1 1 0 0,-1 0 0 0 0,1 1 0 0 0,0-1 0 0 0,0 0-1 0 0,-1-6 1 0 0</inkml:trace>
</inkml:ink>
</file>

<file path=ppt/ink/ink5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9:35.8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10 360 2308 0 0,'-6'-23'2980'0'0,"2"2"-699"0"0,4 2-553 0 0,4-2-364 0 0,4 0-332 0 0,2 2-176 0 0,7-4-208 0 0,0 0-88 0 0,5 2-172 0 0,7-3 4 0 0,4 3-140 0 0,4 0-36 0 0,7 2-428 0 0,-1 3-288 0 0,13-3-436 0 0,0 2-824 0 0,5 1-1884 0 0,1 0-1905 0 0</inkml:trace>
</inkml:ink>
</file>

<file path=ppt/ink/ink5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9:36.3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40 156 2228 0 0,'-6'-9'3071'0'0,"1"0"0"0"0,0-1 0 0 0,-4-12 0 0 0,-5-31 2518 0 0,14 51-5339 0 0,0 2-234 0 0,0 0-1 0 0,0-1 1 0 0,-1 1-1 0 0,1 0 1 0 0,0 0-1 0 0,0-1 1 0 0,0 1-1 0 0,0 0 1 0 0,0-1-1 0 0,0 1 1 0 0,0 0 0 0 0,0-1-1 0 0,0 1 1 0 0,0 0-1 0 0,0-1 1 0 0,0 1-1 0 0,1 0 1 0 0,-1-1-1 0 0,0 1 1 0 0,0 0-1 0 0,0-1 1 0 0,0 1-1 0 0,0 0 1 0 0,1 0-1 0 0,-1-1 1 0 0,0 1-1 0 0,0 0 1 0 0,1 0-1 0 0,-1-1 1 0 0,0 1 0 0 0,0 0-1 0 0,1 0 1 0 0,-1 0-1 0 0,0 0 1 0 0,0-1-1 0 0,1 1 1 0 0,-1 0-1 0 0,0 0 1 0 0,1 0-1 0 0,11 9 67 0 0,10 23-184 0 0,5 25-167 0 0,37 118 1 0 0,-4-7-60 0 0,-41-120 308 0 0,3-1 1 0 0,1-1-1 0 0,50 73 0 0 0,-70-116 39 0 0,0 1 1 0 0,-1-1 0 0 0,1 1-1 0 0,1-1 1 0 0,-1 0-1 0 0,0 0 1 0 0,1 0-1 0 0,0-1 1 0 0,-1 1 0 0 0,1-1-1 0 0,0 0 1 0 0,0 0-1 0 0,0 0 1 0 0,1-1-1 0 0,-1 1 1 0 0,9 1 0 0 0,-10-3-14 0 0,1 0 0 0 0,0-1 0 0 0,0 1 1 0 0,-1 0-1 0 0,1-1 0 0 0,0 0 0 0 0,-1 0 0 0 0,1 0 1 0 0,-1 0-1 0 0,1-1 0 0 0,-1 0 0 0 0,1 1 1 0 0,-1-1-1 0 0,0 0 0 0 0,0 0 0 0 0,0-1 1 0 0,0 1-1 0 0,0-1 0 0 0,3-3 0 0 0,10-13-18 0 0,-1 0 0 0 0,-1-1 0 0 0,-1 0 0 0 0,-1-1 0 0 0,0 0 0 0 0,15-42 0 0 0,-8 10 607 0 0,21-101 1 0 0,-34 125-110 0 0,-1 1 0 0 0,-1-1 0 0 0,-2 0 0 0 0,-1 0 1 0 0,-1 0-1 0 0,-1 0 0 0 0,-1 0 0 0 0,-8-33 0 0 0,9 58-465 0 0,0 1-1 0 0,0-1 1 0 0,0 0 0 0 0,-1 1-1 0 0,1-1 1 0 0,-1 0 0 0 0,0 1-1 0 0,0 0 1 0 0,0-1 0 0 0,0 1-1 0 0,-1 0 1 0 0,1 0 0 0 0,-1 0-1 0 0,0 1 1 0 0,0-1 0 0 0,0 1-1 0 0,0-1 1 0 0,0 1 0 0 0,0 0-1 0 0,-1 0 1 0 0,1 1 0 0 0,-1-1-1 0 0,1 1 1 0 0,-6-2 0 0 0,4 2-31 0 0,0 1 1 0 0,0 0-1 0 0,0 0 0 0 0,0 0 1 0 0,0 0-1 0 0,0 1 0 0 0,0 0 1 0 0,1 0-1 0 0,-1 1 0 0 0,0-1 1 0 0,0 1-1 0 0,1 0 0 0 0,-1 0 1 0 0,1 0-1 0 0,0 1 0 0 0,-1-1 1 0 0,1 1-1 0 0,-7 7 0 0 0,4-5-35 0 0,1 1 0 0 0,0 0 0 0 0,0 1 0 0 0,0-1 0 0 0,1 1 0 0 0,0 0 0 0 0,0 0 0 0 0,1 1-1 0 0,-1-1 1 0 0,2 1 0 0 0,-1 0 0 0 0,1 0 0 0 0,1 1 0 0 0,-1-1 0 0 0,1 1 0 0 0,1-1 0 0 0,-1 1 0 0 0,2-1-1 0 0,-1 1 1 0 0,1 0 0 0 0,0-1 0 0 0,1 1 0 0 0,0 0 0 0 0,0-1 0 0 0,1 1 0 0 0,0-1 0 0 0,1 1 0 0 0,0-1-1 0 0,0 0 1 0 0,1 0 0 0 0,-1 0 0 0 0,2-1 0 0 0,8 13 0 0 0,-7-11-117 0 0,1 0-1 0 0,0-1 1 0 0,0 0 0 0 0,1-1-1 0 0,0 1 1 0 0,0-1 0 0 0,0-1-1 0 0,1 0 1 0 0,0 0 0 0 0,1 0-1 0 0,-1-1 1 0 0,1-1 0 0 0,0 0-1 0 0,0 0 1 0 0,0-1 0 0 0,1 0-1 0 0,-1-1 1 0 0,17 2 0 0 0,-14-3-531 0 0,-1-1 1 0 0,0 0-1 0 0,0-1 0 0 0,0-1 1 0 0,0 1-1 0 0,22-8 1 0 0,-21 5-954 0 0,1-2-1 0 0,-1 1 1 0 0,1-2 0 0 0,-2 0 0 0 0,22-15-1 0 0,-18 10-2886 0 0</inkml:trace>
</inkml:ink>
</file>

<file path=ppt/ink/ink5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9:36.6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1 1632 0 0,'0'0'16168'0'0,"-3"1"-16016"0"0,1 0-132 0 0,1 1-1 0 0,-1-1 0 0 0,1 1 1 0 0,-1-1-1 0 0,1 1 1 0 0,-1 0-1 0 0,1-1 0 0 0,0 1 1 0 0,0 0-1 0 0,0 0 1 0 0,0 0-1 0 0,0 0 0 0 0,0 0 1 0 0,1 0-1 0 0,-1 0 0 0 0,1 0 1 0 0,-1 0-1 0 0,1 1 1 0 0,0-1-1 0 0,0 4 0 0 0,0 55 102 0 0,1-47-94 0 0,0 2-62 0 0,1 1 1 0 0,1-1-1 0 0,0 1 0 0 0,1-1 0 0 0,1 0 0 0 0,0 0 1 0 0,10 20-1 0 0,-9-25-543 0 0,0-1-1 0 0,0 0 1 0 0,1 0 0 0 0,0 0-1 0 0,0-1 1 0 0,15 13 0 0 0,-20-19-71 0 0,12 7-775 0 0,-1-8-3853 0 0,7-2 850 0 0</inkml:trace>
</inkml:ink>
</file>

<file path=ppt/ink/ink5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9:37.0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119 83 4020 0 0,'-13'-18'3037'0'0,"-1"6"-697"0"0,2 0-608 0 0,3 5-412 0 0,-3-2-292 0 0,0 2-216 0 0,3 0-176 0 0,-1 4 48 0 0,-4-4-840 0 0,1 10-2500 0 0</inkml:trace>
</inkml:ink>
</file>

<file path=ppt/ink/ink5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9:37.4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572 60 1140 0 0,'-7'-42'12973'0'0,"1"30"-10132"0"0,5 11-2796 0 0,0 0 1 0 0,0 1-1 0 0,0-1 1 0 0,0 1 0 0 0,0-1-1 0 0,0 1 1 0 0,0-1 0 0 0,0 1-1 0 0,0 0 1 0 0,-1 0 0 0 0,1-1-1 0 0,0 1 1 0 0,0 0-1 0 0,0 0 1 0 0,-1 0 0 0 0,1 0-1 0 0,0 1 1 0 0,0-1 0 0 0,0 0-1 0 0,-1 0 1 0 0,1 1 0 0 0,0-1-1 0 0,0 1 1 0 0,0-1-1 0 0,0 1 1 0 0,0-1 0 0 0,0 1-1 0 0,0-1 1 0 0,0 1 0 0 0,0 0-1 0 0,-1 1 1 0 0,-40 32-3 0 0,27-20 82 0 0,-116 97 692 0 0,-178 192 1 0 0,307-301-774 0 0,-1 1 0 0 0,1 0 0 0 0,0 0 0 0 0,-1 0 0 0 0,2 0 0 0 0,-1 0 0 0 0,0 0 0 0 0,1 0 0 0 0,-1 1 0 0 0,1-1 0 0 0,0 1 0 0 0,0-1 0 0 0,0 1 0 0 0,0-1 0 0 0,1 1 0 0 0,0-1 0 0 0,-1 1 0 0 0,1 0 0 0 0,1-1 1 0 0,-1 1-1 0 0,0-1 0 0 0,1 1 0 0 0,0 0 0 0 0,0-1 0 0 0,0 1 0 0 0,2 4 0 0 0,3 2 55 0 0,0 0-1 0 0,0-1 1 0 0,1 1 0 0 0,0-1 0 0 0,1 0 0 0 0,16 14-1 0 0,278 229-11 0 0,-136-119-70 0 0,-134-109 131 0 0,-22-17 63 0 0,-1 0 0 0 0,0 0 0 0 0,11 12 0 0 0,-19-18-202 0 0,10 3-31 0 0</inkml:trace>
</inkml:ink>
</file>

<file path=ppt/ink/ink5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9:38.5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62 320 68 0 0,'-29'-129'11301'0'0,"-3"-17"-3609"0"0,31 144-7434 0 0,7 30 18 0 0,26 90 310 0 0,54 131-1 0 0,114 203 1134 0 0,-133-334-31 0 0,-66-117-1221 0 0,10-11-180 0 0,-9 4-241 0 0,0 0 1 0 0,-1 0-1 0 0,0 1 1 0 0,0-1-1 0 0,0 0 1 0 0,-1 0-1 0 0,0-12 1 0 0,0 5-33 0 0,6-168-634 0 0,35-483-2652 0 0,-40 658 2826 0 0,0 0 0 0 0,0 1 0 0 0,0-1 0 0 0,0 1 0 0 0,1-1 1 0 0,0 1-1 0 0,0 0 0 0 0,1 0 0 0 0,-1 0 0 0 0,1 0 0 0 0,0 0 0 0 0,1 0 1 0 0,4-4-1 0 0,-8 8 264 0 0,1 1 1 0 0,0-1-1 0 0,0 1 0 0 0,0 0 1 0 0,-1-1-1 0 0,1 1 1 0 0,0 0-1 0 0,0 0 1 0 0,0 0-1 0 0,0 0 0 0 0,0 0 1 0 0,0 0-1 0 0,-1 0 1 0 0,1 0-1 0 0,0 0 1 0 0,2 0-1 0 0,21 14-9506 0 0</inkml:trace>
</inkml:ink>
</file>

<file path=ppt/ink/ink5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9:39.2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 29 3736 0 0,'-3'0'2729'0'0,"-5"-2"-1270"0"0,0-1-1 0 0,1 1 1 0 0,-1-1-1 0 0,1-1 0 0 0,0 1 1 0 0,-8-7-1 0 0,14 9-982 0 0,0 1-415 0 0,0 0 1 0 0,0 0-1 0 0,0-1 0 0 0,0 1 0 0 0,0 0 0 0 0,0 0 1 0 0,0 0-1 0 0,0 0 0 0 0,0 0 0 0 0,0 1 0 0 0,1-1 1 0 0,-1 0-1 0 0,0 0 0 0 0,0 1 0 0 0,0-1 1 0 0,0 0-1 0 0,0 1 0 0 0,0-1 0 0 0,0 1 0 0 0,26 90-39 0 0,5-2 0 0 0,60 128 0 0 0,31 90 135 0 0,-119-302-99 0 0,0-1 0 0 0,-1 1 0 0 0,0-1 0 0 0,0 1 0 0 0,-1 0 0 0 0,1 0-1 0 0,-1-1 1 0 0,0 1 0 0 0,0 0 0 0 0,-1 0 0 0 0,1 0 0 0 0,-1-1 0 0 0,0 1 0 0 0,0 0 0 0 0,-1-1 0 0 0,0 1 0 0 0,1-1 0 0 0,-1 0 0 0 0,-1 1-1 0 0,1-1 1 0 0,-1 0 0 0 0,1 0 0 0 0,-1-1 0 0 0,0 1 0 0 0,-1 0 0 0 0,1-1 0 0 0,0 0 0 0 0,-1 0 0 0 0,0 0 0 0 0,-6 4 0 0 0,8-6-18 0 0,0 0 1 0 0,1 0 0 0 0,-1 0 0 0 0,0 0 0 0 0,0 0 0 0 0,0 0 0 0 0,0-1 0 0 0,0 1 0 0 0,-1-1 0 0 0,1 1 0 0 0,0-1 0 0 0,0 0-1 0 0,0 0 1 0 0,0 0 0 0 0,0 0 0 0 0,0 0 0 0 0,-1 0 0 0 0,-2-1 0 0 0,3 0-24 0 0,1 0 1 0 0,0 0-1 0 0,-1 0 0 0 0,1 0 0 0 0,0 0 1 0 0,0 0-1 0 0,-1 0 0 0 0,1 0 1 0 0,0 0-1 0 0,0-1 0 0 0,0 1 1 0 0,1-1-1 0 0,-1 1 0 0 0,0 0 1 0 0,0-1-1 0 0,1 1 0 0 0,-1-1 1 0 0,0-2-1 0 0,0-3-27 0 0,-1 0 0 0 0,2 0 0 0 0,-1 0 0 0 0,1 0 0 0 0,0 0 0 0 0,0 0 0 0 0,1 0 0 0 0,0 0 0 0 0,2-7 0 0 0,133-443-1331 0 0,-92 265 2236 0 0,-43 190-879 0 0,-1 0-8 0 0,1-6-8 0 0,-1 3-873 0 0,2-7 1912 0 0</inkml:trace>
</inkml:ink>
</file>

<file path=ppt/ink/ink5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9:40.3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58 952 0 0,'20'-15'6595'0'0,"26"-23"2754"0"0,-45 38-9300 0 0,-1-1 1 0 0,1 1 0 0 0,0-1-1 0 0,-1 1 1 0 0,1 0 0 0 0,-1-1-1 0 0,1 1 1 0 0,0 0 0 0 0,-1-1-1 0 0,1 1 1 0 0,-1 0 0 0 0,1 0-1 0 0,0-1 1 0 0,0 1 0 0 0,-1 0-1 0 0,1 0 1 0 0,0 0 0 0 0,-1 0-1 0 0,1 0 1 0 0,0 0 0 0 0,-1 0 0 0 0,1 0-1 0 0,0 0 1 0 0,0 1 0 0 0,-1-1-1 0 0,1 0 1 0 0,0 0 0 0 0,-1 1-1 0 0,1-1 1 0 0,-1 0 0 0 0,1 1-1 0 0,0-1 1 0 0,-1 0 0 0 0,1 1-1 0 0,-1-1 1 0 0,1 1 0 0 0,-1-1-1 0 0,1 1 1 0 0,-1-1 0 0 0,1 2-1 0 0,22 128 503 0 0,-23-128-652 0 0,1 14-1809 0 0</inkml:trace>
</inkml:ink>
</file>

<file path=ppt/ink/ink5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9:41.4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73 296 0 0,'0'0'7269'0'0,"0"1"-7145"0"0,0-1 0 0 0,-1 0-1 0 0,1 1 1 0 0,0-1 0 0 0,0 0 0 0 0,-1 1-1 0 0,1-1 1 0 0,0 0 0 0 0,0 1-1 0 0,-1-1 1 0 0,1 0 0 0 0,0 1 0 0 0,-1-1-1 0 0,1 0 1 0 0,0 0 0 0 0,-1 1-1 0 0,1-1 1 0 0,-1 0 0 0 0,1 0-1 0 0,0 0 1 0 0,-1 0 0 0 0,1 0 0 0 0,-1 1-1 0 0,-2-2-146 0 0,0 0 415 0 0,0 1 0 0 0,-1-1 0 0 0,1 0 0 0 0,0-1-1 0 0,0 1 1 0 0,0 0 0 0 0,0-1 0 0 0,0 0 0 0 0,0 0 0 0 0,-4-3-1 0 0,5 3 75 0 0,2 2-397 0 0,-1 0 1 0 0,1-1-1 0 0,-1 1 1 0 0,1 0-1 0 0,-1-1 1 0 0,1 1-1 0 0,-1-1 1 0 0,1 1-1 0 0,0-1 1 0 0,-1 1-1 0 0,1-1 1 0 0,0 1-1 0 0,-1-1 1 0 0,1 1-1 0 0,0-1 1 0 0,0 1 0 0 0,-1-1-1 0 0,1 0 1 0 0,0 1-1 0 0,0-1 1 0 0,0 0-1 0 0,0 1 1 0 0,0-1-1 0 0,0 1 1 0 0,0-1-1 0 0,0 0 1 0 0,0 0-1 0 0,2-20 1234 0 0,-1 20-1267 0 0,0-1 0 0 0,-1 1 0 0 0,1 0 0 0 0,0-1 0 0 0,0 1 0 0 0,0 0 0 0 0,0 0 0 0 0,0 0 0 0 0,0 0 0 0 0,1 0 0 0 0,-1 0 0 0 0,0 0 0 0 0,0 0 0 0 0,1 0 0 0 0,-1 1 0 0 0,3-2 0 0 0,-2 1-10 0 0,-1 1-26 0 0,-1 0 1 0 0,1-1-1 0 0,0 1 0 0 0,0-1 0 0 0,0 1 0 0 0,-1 0 0 0 0,1 0 0 0 0,0 0 0 0 0,0-1 0 0 0,0 1 0 0 0,0 0 0 0 0,0 0 0 0 0,-1 0 0 0 0,1 0 0 0 0,0 0 0 0 0,0 0 0 0 0,0 1 0 0 0,0-1 1 0 0,0 0-1 0 0,-1 0 0 0 0,1 1 0 0 0,0-1 0 0 0,0 0 0 0 0,0 1 0 0 0,-1-1 0 0 0,1 1 0 0 0,0 0 0 0 0,21 11 4 0 0,-14-7-6 0 0,-2 1-1 0 0,1 0 0 0 0,-1 0 0 0 0,0 0 0 0 0,0 1 0 0 0,0 0 0 0 0,-1 0 1 0 0,0 1-1 0 0,-1-1 0 0 0,0 1 0 0 0,0 0 0 0 0,-1 0 0 0 0,1 1 1 0 0,-2-1-1 0 0,1 1 0 0 0,-1-1 0 0 0,-1 1 0 0 0,1 0 0 0 0,-2 0 0 0 0,1-1 1 0 0,-1 1-1 0 0,-2 13 0 0 0,1-9-14 0 0,-1 0 0 0 0,0-1 1 0 0,-1 1-1 0 0,0-1 0 0 0,-1 0 0 0 0,-1 0 0 0 0,0 0 1 0 0,0-1-1 0 0,-1 1 0 0 0,-1-1 0 0 0,0-1 0 0 0,0 1 1 0 0,-1-1-1 0 0,-17 17 0 0 0,19-21-801 0 0,-3 1 73 0 0</inkml:trace>
</inkml:ink>
</file>

<file path=ppt/ink/ink5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9:42.0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40 455 260 0 0,'-6'-14'3072'0'0,"1"0"0"0"0,-6-22 0 0 0,5 7 540 0 0,1 1 1 0 0,2-1-1 0 0,0-43 1 0 0,3 70-3338 0 0,-1-5 232 0 0,2 6-186 0 0,4 6-106 0 0,8 15-11 0 0,-1 0 1 0 0,-2 1-1 0 0,11 28 0 0 0,-2-6-83 0 0,21 43 88 0 0,281 539 1002 0 0,-251-517 698 0 0,-69-107-1867 0 0,-1 0 0 0 0,1-1 0 0 0,-1 1-1 0 0,1 0 1 0 0,-1-1 0 0 0,1 1 0 0 0,-1 0-1 0 0,1-1 1 0 0,0 1 0 0 0,-1-1 0 0 0,1 1 0 0 0,0-1-1 0 0,0 1 1 0 0,-1-1 0 0 0,1 0 0 0 0,0 1-1 0 0,0-1 1 0 0,0 0 0 0 0,-1 0 0 0 0,1 0-1 0 0,0 1 1 0 0,0-1 0 0 0,0 0 0 0 0,0 0-1 0 0,-1 0 1 0 0,1 0 0 0 0,0 0 0 0 0,0 0 0 0 0,0-1-1 0 0,0 1 1 0 0,0 0 0 0 0,-1 0 0 0 0,1-1-1 0 0,0 1 1 0 0,0 0 0 0 0,-1-1 0 0 0,1 1-1 0 0,0-1 1 0 0,0 1 0 0 0,-1-1 0 0 0,1 1-1 0 0,0-1 1 0 0,-1 1 0 0 0,1-1 0 0 0,-1 0 0 0 0,1 1-1 0 0,-1-1 1 0 0,1-1 0 0 0,23-35 122 0 0,-11 7-195 0 0,-2-2 0 0 0,-1 1 1 0 0,10-63-1 0 0,-17 81 8 0 0,108-812-1564 0 0,-108 793 1459 0 0,8-68-4010 0 0,-11 99 3930 0 0,0 1-1 0 0,0-1 1 0 0,0 1 0 0 0,0-1-1 0 0,0 1 1 0 0,0-1 0 0 0,1 1-1 0 0,-1-1 1 0 0,0 1-1 0 0,0-1 1 0 0,16 4-6187 0 0,-3 29-976 0 0,-9-12 110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5:07.0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0 108 744 0 0,'33'-49'10523'0'0,"-8"-3"-3786"0"0,-25 50-6475 0 0,0 2-247 0 0,0 0 0 0 0,0 0 0 0 0,0-1-1 0 0,0 1 1 0 0,0 0 0 0 0,0 0-1 0 0,1 0 1 0 0,-1-1 0 0 0,0 1 0 0 0,0 0-1 0 0,0 0 1 0 0,0 0 0 0 0,0-1 0 0 0,0 1-1 0 0,0 0 1 0 0,0 0 0 0 0,1 0 0 0 0,-1 0-1 0 0,0-1 1 0 0,0 1 0 0 0,0 0 0 0 0,0 0-1 0 0,0 0 1 0 0,1 0 0 0 0,-1 0-1 0 0,0 0 1 0 0,0 0 0 0 0,0 0 0 0 0,1-1-1 0 0,-1 1 1 0 0,0 0 0 0 0,0 0 0 0 0,0 0-1 0 0,1 0 1 0 0,-1 0 0 0 0,0 0 0 0 0,0 0-1 0 0,1 0 1 0 0,-1 0-8 0 0,1 1-1 0 0,-1-1 1 0 0,0 0-1 0 0,1 0 1 0 0,-1 0 0 0 0,0 1-1 0 0,1-1 1 0 0,-1 0-1 0 0,0 0 1 0 0,1 1-1 0 0,-1-1 1 0 0,0 0 0 0 0,0 1-1 0 0,1-1 1 0 0,-1 0-1 0 0,0 1 1 0 0,0-1-1 0 0,0 0 1 0 0,1 1 0 0 0,-1-1-1 0 0,0 0 1 0 0,0 1-1 0 0,0-1 1 0 0,0 1-1 0 0,0-1 1 0 0,0 0 0 0 0,0 1-1 0 0,0 0 1 0 0,3 28-190 0 0,2-1 0 0 0,1 1 0 0 0,17 53 0 0 0,-19-72 59 0 0,1 1 0 0 0,0-1 0 0 0,0 0 0 0 0,1 0-1 0 0,0 0 1 0 0,1-1 0 0 0,0 0 0 0 0,0 0 0 0 0,1-1-1 0 0,0 0 1 0 0,1 0 0 0 0,0-1 0 0 0,12 8 0 0 0,-17-13 73 0 0,-1 0 0 0 0,1 0 1 0 0,0 0-1 0 0,0-1 1 0 0,1 1-1 0 0,-1-1 1 0 0,0 0-1 0 0,0 0 0 0 0,1-1 1 0 0,-1 1-1 0 0,1-1 1 0 0,-1 0-1 0 0,0 0 1 0 0,1-1-1 0 0,7-1 0 0 0,-4 0 51 0 0,-1 0-1 0 0,1-1 1 0 0,-1 0-1 0 0,0-1 1 0 0,0 1-1 0 0,-1-1 1 0 0,1 0-1 0 0,8-8 1 0 0,0-1 433 0 0,0-2 1 0 0,-1 0 0 0 0,0-1-1 0 0,-2 0 1 0 0,22-34 0 0 0,-11 3 871 0 0,-19 35-939 0 0,2 0 0 0 0,0 1-1 0 0,0-1 1 0 0,9-9-1 0 0,-11 15-244 0 0,0 2 175 0 0,1 12-274 0 0,5 39-488 0 0,-9-39 227 0 0,0 0 0 0 0,1-1-1 0 0,0 1 1 0 0,0-1 0 0 0,5 11 0 0 0,-1-5-532 0 0,1-1 0 0 0,1-1 0 0 0,0 1 0 0 0,1-1 0 0 0,0-1 0 0 0,17 16 0 0 0,-19-19-558 0 0,1-1-1 0 0,1 0 1 0 0,-1 0 0 0 0,1-1-1 0 0,16 7 1 0 0</inkml:trace>
</inkml:ink>
</file>

<file path=ppt/ink/ink5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9:42.6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121 31 168 0 0,'-4'15'20639'0'0,"2"-14"-20330"0"0,-1 0-261 0 0,-2 1-36 0 0,0 0 0 0 0,0 0-1 0 0,0 1 1 0 0,0 0 0 0 0,0 0 0 0 0,1 0 0 0 0,-1 1 0 0 0,1 0-1 0 0,0-1 1 0 0,0 1 0 0 0,0 1 0 0 0,1-1 0 0 0,-1 1 0 0 0,1-1-1 0 0,0 1 1 0 0,0 0 0 0 0,1 0 0 0 0,0 0 0 0 0,-3 7 0 0 0,-1 4 33 0 0,0 1 0 0 0,1 0 0 0 0,0 0 0 0 0,2 0 1 0 0,-3 21-1 0 0,6-20-10 0 0,-1 0 0 0 0,2 0-1 0 0,0 0 1 0 0,2 0 0 0 0,0 0 0 0 0,0-1-1 0 0,2 1 1 0 0,7 18 0 0 0,-9-28-18 0 0,1-1-1 0 0,0 0 1 0 0,0 1 0 0 0,0-1 0 0 0,1 0-1 0 0,0-1 1 0 0,0 1 0 0 0,12 9-1 0 0,-13-12-15 0 0,1-1 0 0 0,-1 0-1 0 0,1 0 1 0 0,0 0 0 0 0,-1-1-1 0 0,2 0 1 0 0,-1 0-1 0 0,0 0 1 0 0,0 0 0 0 0,0-1-1 0 0,1 0 1 0 0,-1 0-1 0 0,1 0 1 0 0,7-1 0 0 0,-9 0-4 0 0,0 0-1 0 0,0 0 1 0 0,0-1 0 0 0,0 1 0 0 0,0-1 0 0 0,0 0-1 0 0,-1 0 1 0 0,1-1 0 0 0,0 1 0 0 0,-1-1 0 0 0,1 1 0 0 0,-1-1-1 0 0,1 0 1 0 0,-1-1 0 0 0,0 1 0 0 0,0-1 0 0 0,5-4 0 0 0,-3 1 9 0 0,-1 1 1 0 0,-1-1-1 0 0,1 0 1 0 0,-1 0-1 0 0,0 0 1 0 0,0 0-1 0 0,0-1 1 0 0,-1 1-1 0 0,2-12 1 0 0,-1-2 42 0 0,0-1 0 0 0,-1 1 0 0 0,-2-1 0 0 0,0 0 0 0 0,-5-38 0 0 0,0 30 167 0 0,-1-1-1 0 0,-18-56 1 0 0,20 76-286 0 0,0 1 0 0 0,0-1 1 0 0,-1 1-1 0 0,0 0 0 0 0,0 0 1 0 0,-1 0-1 0 0,-1 1 0 0 0,1 0 1 0 0,-1 0-1 0 0,-1 1 0 0 0,1 0 1 0 0,-11-8-1 0 0,16 14-211 0 0,0 0-1 0 0,0 0 1 0 0,0 0 0 0 0,0 0-1 0 0,0 0 1 0 0,0 1 0 0 0,0-1-1 0 0,0 0 1 0 0,0 1 0 0 0,-1 0 0 0 0,1 0-1 0 0,0-1 1 0 0,0 1 0 0 0,0 1-1 0 0,-1-1 1 0 0,1 0 0 0 0,0 0-1 0 0,0 1 1 0 0,0-1 0 0 0,0 1-1 0 0,-4 1 1 0 0,-23 17-7231 0 0</inkml:trace>
</inkml:ink>
</file>

<file path=ppt/ink/ink5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9:43.1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25 4616 0 0,'-2'0'5725'0'0,"-13"-2"-2145"0"0,3-3 1414 0 0,12 4-4960 0 0,0 1 0 0 0,0 0 0 0 0,0 0 0 0 0,0 0-1 0 0,1 0 1 0 0,-1 0 0 0 0,0 0 0 0 0,0 0 0 0 0,0-1 0 0 0,0 1 0 0 0,0 0-1 0 0,0 0 1 0 0,0 0 0 0 0,0 0 0 0 0,0 0 0 0 0,0 0 0 0 0,0-1 0 0 0,0 1 0 0 0,0 0-1 0 0,0 0 1 0 0,0 0 0 0 0,0 0 0 0 0,0 0 0 0 0,0 0 0 0 0,0-1 0 0 0,0 1-1 0 0,0 0 1 0 0,0 0 0 0 0,0 0 0 0 0,0 0 0 0 0,0 0 0 0 0,0 0 0 0 0,0 0 0 0 0,-1-1-1 0 0,1 1 1 0 0,0 0 0 0 0,0 0 0 0 0,0 0 0 0 0,0 0 0 0 0,0 0 0 0 0,0 0-1 0 0,0 0 1 0 0,0 0 0 0 0,-1 0 0 0 0,1 0 0 0 0,0 0 0 0 0,0-1 0 0 0,0 1 0 0 0,0 0-1 0 0,0 0 1 0 0,0 0 0 0 0,-1 0 0 0 0,1 0 0 0 0,22-5 398 0 0,30-1-1311 0 0,89 5-4572 0 0,-48 10-3120 0 0,-77-7 4700 0 0</inkml:trace>
</inkml:ink>
</file>

<file path=ppt/ink/ink5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9:43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0 2440 0 0,'-31'32'13817'0'0,"32"-32"-13742"0"0,0 1-1 0 0,-1-1 0 0 0,1 1 0 0 0,-1 0 0 0 0,1-1 1 0 0,0 1-1 0 0,-1-1 0 0 0,1 0 0 0 0,0 1 0 0 0,0-1 1 0 0,-1 1-1 0 0,1-1 0 0 0,0 0 0 0 0,0 0 0 0 0,0 1 1 0 0,0-1-1 0 0,-1 0 0 0 0,1 0 0 0 0,0 0 0 0 0,0 0 1 0 0,0 0-1 0 0,0 0 0 0 0,-1 0 0 0 0,1 0 0 0 0,0-1 1 0 0,0 1-1 0 0,0 0 0 0 0,0-1 0 0 0,10 1 279 0 0,117-1-2388 0 0,-38-4-3904 0 0,-65 4 3121 0 0,3-1-2748 0 0</inkml:trace>
</inkml:ink>
</file>

<file path=ppt/ink/ink5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9:43.9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278 137 1052 0 0,'-15'-34'6606'0'0,"-23"-49"859"0"0,37 81-7103 0 0,-1 0 64 0 0,-1 0-1 0 0,1 0 1 0 0,0 0 0 0 0,0 0 0 0 0,-1 1 0 0 0,1-1 0 0 0,-1 1-1 0 0,0 0 1 0 0,-3-2 0 0 0,-9 12-296 0 0,1 0-1 0 0,1 0 1 0 0,0 2-1 0 0,0-1 1 0 0,1 2-1 0 0,0 0 1 0 0,1 0-1 0 0,0 1 1 0 0,1 0-1 0 0,1 1 1 0 0,0 0-1 0 0,1 0 0 0 0,0 1 1 0 0,2 0-1 0 0,-1 1 1 0 0,2 0-1 0 0,0-1 1 0 0,1 2-1 0 0,0-1 1 0 0,2 0-1 0 0,0 1 1 0 0,0-1-1 0 0,2 1 1 0 0,0 0-1 0 0,1-1 1 0 0,0 1-1 0 0,5 17 1 0 0,-2-21-95 0 0,1 0-1 0 0,0 0 1 0 0,1 0 0 0 0,0-1 0 0 0,1 0 0 0 0,0 0 0 0 0,1-1 0 0 0,0 0-1 0 0,1 0 1 0 0,1-1 0 0 0,-1 0 0 0 0,1 0 0 0 0,18 12 0 0 0,-21-17-60 0 0,0-1-1 0 0,0 1 1 0 0,0-1 0 0 0,0 0 0 0 0,0-1 0 0 0,1 0 0 0 0,0 0 0 0 0,0 0-1 0 0,-1-1 1 0 0,2 0 0 0 0,-1-1 0 0 0,0 0 0 0 0,0 0 0 0 0,0-1 0 0 0,0 0 0 0 0,1 0-1 0 0,-1-1 1 0 0,0 0 0 0 0,0 0 0 0 0,0-1 0 0 0,0 0 0 0 0,0-1 0 0 0,13-6-1 0 0,-16 7 23 0 0,0-1 0 0 0,0 0 0 0 0,0-1 0 0 0,-1 1-1 0 0,0-1 1 0 0,1 0 0 0 0,-2 0 0 0 0,1-1 0 0 0,0 1-1 0 0,-1-1 1 0 0,0 1 0 0 0,6-11 0 0 0,-6 6-11 0 0,1 0 0 0 0,-1 0 1 0 0,-1-1-1 0 0,1 1 0 0 0,-2 0 0 0 0,1-1 1 0 0,-1-10-1 0 0,-1-4 86 0 0,-1 1 1 0 0,-1-1-1 0 0,-1 1 1 0 0,-1 0-1 0 0,-10-34 1 0 0,10 43 87 0 0,-1 1 1 0 0,0 0 0 0 0,-1 0 0 0 0,-1 0-1 0 0,1 0 1 0 0,-2 1 0 0 0,0 1-1 0 0,0-1 1 0 0,-1 1 0 0 0,-1 0-1 0 0,-11-10 1 0 0,15 16-255 0 0,-1 0 0 0 0,1 1 0 0 0,-1 0 0 0 0,0 0 0 0 0,0 0 0 0 0,-1 1 1 0 0,1 0-1 0 0,0 1 0 0 0,-10-3 0 0 0,9 4-366 0 0,0 0 0 0 0,0 0 0 0 0,0 1 0 0 0,0 0 0 0 0,0 0 0 0 0,0 1 0 0 0,-1 0 0 0 0,1 0 0 0 0,1 1 0 0 0,-10 3 0 0 0,-36 16-8032 0 0,28-6-78 0 0</inkml:trace>
</inkml:ink>
</file>

<file path=ppt/ink/ink5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9:45.5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250 133 1292 0 0,'0'0'4950'0'0,"-1"-19"-972"0"0,5 14-3720 0 0,0-1 1 0 0,0 0-1 0 0,-1 0 0 0 0,0 0 0 0 0,-1 0 1 0 0,1-1-1 0 0,2-10 0 0 0,2-6 658 0 0,-6 21-531 0 0,0 1-323 0 0,-1 1-1 0 0,0-1 0 0 0,1 0 1 0 0,-1 0-1 0 0,1 0 1 0 0,-1 1-1 0 0,0-1 0 0 0,0 0 1 0 0,1 0-1 0 0,-1 0 1 0 0,0 0-1 0 0,0 0 0 0 0,0 1 1 0 0,0-1-1 0 0,0 0 1 0 0,0 0-1 0 0,0 0 0 0 0,0 0 1 0 0,-1 0-1 0 0,1 1 1 0 0,0-1-1 0 0,0 0 0 0 0,-1 0 1 0 0,1 0-1 0 0,-1 0 1 0 0,1 1-1 0 0,0-1 0 0 0,-1 0 1 0 0,1 1-1 0 0,-1-1 1 0 0,0 0-1 0 0,1 1 0 0 0,-1-1 1 0 0,-1 0-1 0 0,-7 0-33 0 0,1 0 0 0 0,-1 1 0 0 0,0 0 0 0 0,0 1-1 0 0,1 0 1 0 0,-1 0 0 0 0,0 1 0 0 0,1 0 0 0 0,-1 1 0 0 0,1 0 0 0 0,0 0-1 0 0,0 1 1 0 0,0 0 0 0 0,-10 6 0 0 0,5-1 85 0 0,0 0 0 0 0,0 0 1 0 0,1 1-1 0 0,0 1 0 0 0,0 0 0 0 0,2 1 0 0 0,-13 16 1 0 0,18-22-37 0 0,1 0 1 0 0,0 1 0 0 0,1 0 0 0 0,0 0 0 0 0,0 0 0 0 0,0 0-1 0 0,1 1 1 0 0,0-1 0 0 0,0 0 0 0 0,0 1 0 0 0,1 0 0 0 0,1-1-1 0 0,-1 1 1 0 0,1 0 0 0 0,1-1 0 0 0,-1 1 0 0 0,1 0 0 0 0,1-1-1 0 0,2 10 1 0 0,-2-10-34 0 0,1 0 0 0 0,0-1-1 0 0,0 0 1 0 0,1 1 0 0 0,-1-1 0 0 0,1-1-1 0 0,1 1 1 0 0,-1 0 0 0 0,1-1-1 0 0,0 0 1 0 0,0 0 0 0 0,1-1 0 0 0,-1 1-1 0 0,1-1 1 0 0,0 0 0 0 0,0-1 0 0 0,1 1-1 0 0,-1-1 1 0 0,1-1 0 0 0,12 5-1 0 0,-9-5-15 0 0,1 1-1 0 0,-1-2 0 0 0,0 1 1 0 0,0-2-1 0 0,1 1 0 0 0,-1-1 0 0 0,0-1 1 0 0,1 0-1 0 0,-1 0 0 0 0,19-6 0 0 0,-13 2-2 0 0,-1-1 0 0 0,0 0 0 0 0,0-2 0 0 0,0 1 0 0 0,26-20 1 0 0,34-29-2030 0 0</inkml:trace>
</inkml:ink>
</file>

<file path=ppt/ink/ink5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7:42.2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19 155 700 0 0,'-6'-75'8364'0'0,"-1"3"-4551"0"0,7 70-3577 0 0,-3-1 63 0 0,1 0-19 0 0,1 14-215 0 0,35 578 3926 0 0,-27-509-3835 0 0,58 420 1344 0 0,5 73-233 0 0,-56-197-1205 0 0,-8-189 29 0 0,-3 160 222 0 0,2 35 641 0 0,25 41-306 0 0,-9-244-385 0 0,28 186 639 0 0,-8-43-1126 0 0,-36-263 217 0 0,6 65 29 0 0,8 74 192 0 0,4 31 819 0 0,-20-194-821 0 0,-1 0 0 0 0,-3 1 0 0 0,-6 56 0 0 0,7-89-193 0 0,-4 35 2725 0 0,43-32-1932 0 0,12-4-391 0 0,0-3 0 0 0,66-9-1 0 0,-42 2-217 0 0,1031-103 1133 0 0,-454 41-758 0 0,-136 14-553 0 0,315-29-27 0 0,68 20 26 0 0,2 51-323 0 0,-517 19-62 0 0,-130-5-21 0 0,-250 0 331 0 0,15-1-141 0 0,-15 1 36 0 0,17-2-549 0 0,-20 2 594 0 0,0 0 1 0 0,0 0 0 0 0,0 1-1 0 0,-1-1 1 0 0,1 0 0 0 0,0 0-1 0 0,0 0 1 0 0,0 0-1 0 0,0 0 1 0 0,0 0 0 0 0,-1-1-1 0 0,1 1 1 0 0,0 0-1 0 0,0 0 1 0 0,0 0 0 0 0,0-1-1 0 0,-1 1 1 0 0,1-1 0 0 0,0 1-1 0 0,0 0 1 0 0,-1-1-1 0 0,1 1 1 0 0,0-1 0 0 0,0-1-1 0 0,1 1-399 0 0,-1 0 0 0 0,1 0 0 0 0,-1 0 0 0 0,1 0 0 0 0,-1 0 0 0 0,0-1 0 0 0,0 1 0 0 0,0-1 0 0 0,1 1 0 0 0,-1-1 0 0 0,0-1 0 0 0</inkml:trace>
</inkml:ink>
</file>

<file path=ppt/ink/ink5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7:43.4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165 110 80 0 0,'5'-37'7178'0'0,"-3"23"-5152"0"0,0-7 450 0 0,-4 31-2003 0 0,-13 40 268 0 0,-37 89-1 0 0,16-50-263 0 0,-33 117 419 0 0,70-204-530 0 0,2-5-150 0 0,9-16-90 0 0,13-26-124 0 0,170-365 819 0 0,-168 355-674 0 0,-26 53-142 0 0,0 2-2 0 0,1 1 0 0 0,-1-1-1 0 0,1 1 1 0 0,0-1 0 0 0,-1 1-1 0 0,1-1 1 0 0,-1 1 0 0 0,1 0 0 0 0,-1 0-1 0 0,0 0 1 0 0,1 0 0 0 0,-1 0-1 0 0,0 0 1 0 0,0 0 0 0 0,0 0 0 0 0,1 0-1 0 0,-1 1 1 0 0,0-1 0 0 0,0 0-1 0 0,-1 1 1 0 0,1-1 0 0 0,0 1 0 0 0,0 2-1 0 0,17 44 245 0 0,-12-26-69 0 0,29 69 481 0 0,102 242 319 0 0,-116-291-898 0 0,-14-28-2988 0 0</inkml:trace>
</inkml:ink>
</file>

<file path=ppt/ink/ink5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7:44.4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20 252 932 0 0,'-9'-72'5607'0'0,"-2"-46"1059"0"0,11 116-6210 0 0,3 3-231 0 0,1 0-177 0 0,0 1 0 0 0,-1-1 0 0 0,1 1 0 0 0,-1 0 0 0 0,0 0 0 0 0,1 1 0 0 0,-1-1 1 0 0,0 1-1 0 0,0-1 0 0 0,-1 1 0 0 0,1 0 0 0 0,0 0 0 0 0,2 5 0 0 0,35 54 252 0 0,-23-32-180 0 0,276 421 707 0 0,-226-358 1634 0 0,-67-92-2413 0 0,0-1 0 0 0,1 1 0 0 0,-1 0 0 0 0,1 0 0 0 0,-1-1 0 0 0,1 1 0 0 0,-1-1 0 0 0,1 1-1 0 0,0 0 1 0 0,-1-1 0 0 0,1 1 0 0 0,0-1 0 0 0,0 0 0 0 0,-1 1 0 0 0,1-1 0 0 0,0 1 0 0 0,0-1 0 0 0,-1 0 0 0 0,1 0 0 0 0,0 1 0 0 0,0-1 0 0 0,0 0 0 0 0,0 0 0 0 0,-1 0-1 0 0,1 0 1 0 0,0 0 0 0 0,0 0 0 0 0,0 0 0 0 0,0 0 0 0 0,-1-1 0 0 0,1 1 0 0 0,0 0 0 0 0,0 0 0 0 0,0-1 0 0 0,-1 1 0 0 0,1 0 0 0 0,0-1 0 0 0,0 1 0 0 0,-1-1 0 0 0,1 1-1 0 0,0-1 1 0 0,-1 1 0 0 0,1-1 0 0 0,0 1 0 0 0,-1-1 0 0 0,1 0 0 0 0,-1 1 0 0 0,1-1 0 0 0,-1 0 0 0 0,0 0 0 0 0,1 1 0 0 0,0-3 0 0 0,3-4 57 0 0,0-1 1 0 0,0 0-1 0 0,4-14 1 0 0,-7 20-67 0 0,14-52 38 0 0,-2-1 1 0 0,8-92-1 0 0,-14 95-153 0 0,6-49-147 0 0,21-136-2876 0 0,-34 235 2867 0 0,0 0 1 0 0,1 0-1 0 0,-1 0 1 0 0,1 0-1 0 0,-1 0 0 0 0,1 0 1 0 0,0 0-1 0 0,0 0 1 0 0,0 0-1 0 0,0 0 0 0 0,1 0 1 0 0,-1 0-1 0 0,0 1 1 0 0,1-1-1 0 0,-1 1 1 0 0,4-3-1 0 0,-4 3-10 0 0,0 1 0 0 0,0-1 0 0 0,1 1 0 0 0,-1-1 0 0 0,0 1 0 0 0,0 0 0 0 0,0 0 0 0 0,1 0 0 0 0,-1 0-1 0 0,0 0 1 0 0,0 0 0 0 0,1 0 0 0 0,-1 0 0 0 0,0 0 0 0 0,0 0 0 0 0,0 1 0 0 0,1-1 0 0 0,-1 1 0 0 0,0-1 0 0 0,0 1 0 0 0,0-1 0 0 0,0 1 0 0 0,0-1 0 0 0,0 1 0 0 0,0 0 0 0 0,0 0 0 0 0,0-1 0 0 0,0 1 0 0 0,0 0 0 0 0,0 2 0 0 0,11 9-4017 0 0</inkml:trace>
</inkml:ink>
</file>

<file path=ppt/ink/ink5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7:44.9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36 592 0 0,'-27'-7'5398'0'0,"20"-20"230"0"0,6 26-5424 0 0,-18 15 554 0 0,12-6-666 0 0,1 1 0 0 0,1 0 0 0 0,-1 0 0 0 0,1 0 0 0 0,1 0 0 0 0,0 1 1 0 0,0 0-1 0 0,1-1 0 0 0,0 2 0 0 0,1-1 0 0 0,0 0 0 0 0,0 0 0 0 0,1 1 0 0 0,1-1 0 0 0,-1 1 0 0 0,2-1 0 0 0,0 0 1 0 0,0 1-1 0 0,5 18 0 0 0,-4-19-55 0 0,0-1 0 0 0,1 1 0 0 0,0 0 0 0 0,0-1 0 0 0,1 0 0 0 0,1 0 0 0 0,-1 0 0 0 0,2 0 0 0 0,-1-1 0 0 0,1 0 0 0 0,0 0 1 0 0,1 0-1 0 0,0-1 0 0 0,0 0 0 0 0,0 0 0 0 0,1-1 0 0 0,0 0 0 0 0,0 0 0 0 0,1-1 0 0 0,17 8 0 0 0,-22-11-23 0 0,1-1 0 0 0,-1 0-1 0 0,0 0 1 0 0,0 0 0 0 0,1 0 0 0 0,-1-1 0 0 0,0 0 0 0 0,1 0-1 0 0,-1 0 1 0 0,0 0 0 0 0,1-1 0 0 0,-1 0 0 0 0,0 0-1 0 0,0 0 1 0 0,1 0 0 0 0,-1-1 0 0 0,0 1 0 0 0,0-1 0 0 0,-1 0-1 0 0,1 0 1 0 0,0 0 0 0 0,0-1 0 0 0,-1 0 0 0 0,0 1-1 0 0,6-7 1 0 0,-5 4-19 0 0,0 0 0 0 0,-1 1 0 0 0,1-1 0 0 0,-1-1 0 0 0,-1 1 0 0 0,1 0-1 0 0,-1-1 1 0 0,0 1 0 0 0,0-1 0 0 0,0 0 0 0 0,-1 0 0 0 0,0 1 0 0 0,0-1 0 0 0,-1 0 0 0 0,1 0-1 0 0,-1 0 1 0 0,-1 0 0 0 0,0-8 0 0 0,-2 0 5 0 0,0 0 0 0 0,-1 0-1 0 0,-1 1 1 0 0,0-1 0 0 0,0 1 0 0 0,-2 0-1 0 0,1 0 1 0 0,-17-22 0 0 0,17 27-2 0 0,0 1 0 0 0,0 0 0 0 0,-1 0 0 0 0,0 1 0 0 0,0 0 0 0 0,0 0 0 0 0,-1 0 0 0 0,0 1 0 0 0,0 0 0 0 0,0 1 1 0 0,-1-1-1 0 0,0 2 0 0 0,1-1 0 0 0,-11-1 0 0 0,18 4-57 0 0,0 1 0 0 0,0 0 0 0 0,-1 0 0 0 0,1-1 1 0 0,0 1-1 0 0,0 0 0 0 0,-1 0 0 0 0,1 0 0 0 0,0 0 0 0 0,0 1 0 0 0,0-1 1 0 0,-1 0-1 0 0,1 0 0 0 0,0 1 0 0 0,0-1 0 0 0,0 1 0 0 0,0-1 1 0 0,0 1-1 0 0,-1 0 0 0 0,1-1 0 0 0,0 1 0 0 0,-1 1 0 0 0,1-1-296 0 0,0 0-1 0 0,0 1 0 0 0,0-1 0 0 0,0 1 0 0 0,1-1 0 0 0,-1 1 1 0 0,0 0-1 0 0,1-1 0 0 0,-1 1 0 0 0,1 0 0 0 0,0-1 0 0 0,-1 1 1 0 0,1 0-1 0 0,0-1 0 0 0,0 1 0 0 0,0 0 0 0 0,0 0 0 0 0,1 2 1 0 0,2 8-4558 0 0</inkml:trace>
</inkml:ink>
</file>

<file path=ppt/ink/ink5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7:46.0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25 1020 0 0,'-3'-1'2359'0'0,"-52"-15"5354"0"0,53 15-6989 0 0,-23-6 2431 0 0,26 9-3135 0 0,-1 0 0 0 0,1 0 0 0 0,0 0 0 0 0,0-1 0 0 0,0 1 0 0 0,0 0 0 0 0,1-1 0 0 0,-1 1 0 0 0,0-1 0 0 0,1 0 0 0 0,-1 1-1 0 0,1-1 1 0 0,0 0 0 0 0,1 1 0 0 0,33 19 257 0 0,-24-14-195 0 0,43 23 86 0 0,-23-15-38 0 0,-1 2 1 0 0,-1 2-1 0 0,-1 1 1 0 0,39 33 0 0 0,-65-50-59 0 0,0 1 1 0 0,-1-1 0 0 0,1 0 0 0 0,-1 1 0 0 0,0 0-1 0 0,0 0 1 0 0,0-1 0 0 0,-1 1 0 0 0,1 0 0 0 0,-1 0-1 0 0,0 1 1 0 0,0-1 0 0 0,0 0 0 0 0,-1 0 0 0 0,0 0 0 0 0,1 1-1 0 0,-1-1 1 0 0,-1 0 0 0 0,1 0 0 0 0,-1 1 0 0 0,1-1-1 0 0,-1 0 1 0 0,-1 0 0 0 0,1 0 0 0 0,0 0 0 0 0,-1 0-1 0 0,0 0 1 0 0,-2 3 0 0 0,-7 14 235 0 0,-1-2 0 0 0,-1 1 1 0 0,-28 32-1 0 0,31-40-249 0 0,-59 63 358 0 0,45-50-931 0 0,0 0-1 0 0,2 2 0 0 0,-22 35 0 0 0,41-58 36 0 0,0 1 0 0 0,1 0 0 0 0,0 0 1 0 0,0 0-1 0 0,-2 8 0 0 0,3-11-64 0 0,1-1 0 0 0,0 1 0 0 0,0 0 0 0 0,0 0-1 0 0,0 0 1 0 0,0 0 0 0 0,0 0 0 0 0,0-1 0 0 0,1 1 0 0 0,-1 0 0 0 0,0 0 0 0 0,2 2-1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1:40.1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83 3500 0 0,'3'2'508'0'0,"42"21"6032"0"0,-12-5-1048 0 0,-23-15-5299 0 0,-1 0 0 0 0,1-1 0 0 0,-1-1 0 0 0,1 0 0 0 0,0 0 1 0 0,0 0-1 0 0,-1-1 0 0 0,1-1 0 0 0,18-3 0 0 0,-5 0-3 0 0,-1-1 0 0 0,0-2 0 0 0,23-9 1 0 0,-41 14-52 0 0,-1 0 0 0 0,1 0 0 0 0,-1 0 0 0 0,1 0 1 0 0,-1-1-1 0 0,0 1 0 0 0,0-1 0 0 0,5-6 0 0 0,2-1 384 0 0,-9 9-493 0 0,-1 0-1 0 0,1 0 0 0 0,-1 0 0 0 0,1 0 1 0 0,-1 1-1 0 0,0-1 0 0 0,1 0 1 0 0,-1 0-1 0 0,0 0 0 0 0,0 0 0 0 0,1 0 1 0 0,-1 0-1 0 0,0 0 0 0 0,0 0 1 0 0,0 0-1 0 0,0 0 0 0 0,0 0 1 0 0,-1 0-1 0 0,1 0 0 0 0,0 0 0 0 0,0 0 1 0 0,-1 0-1 0 0,0-1 0 0 0,-9-18 206 0 0,7 18-224 0 0,0 0 0 0 0,0 0 1 0 0,0 0-1 0 0,0 0 0 0 0,0 0 1 0 0,-1 1-1 0 0,1-1 1 0 0,-1 1-1 0 0,1 0 0 0 0,-1 0 1 0 0,1 1-1 0 0,-1-1 0 0 0,1 1 1 0 0,-1-1-1 0 0,-6 2 1 0 0,-4-1-3 0 0,0 1 1 0 0,-22 4 0 0 0,22-2-34 0 0,1 0 0 0 0,0 1 0 0 0,0 1 0 0 0,0 0 0 0 0,0 1 0 0 0,1 0-1 0 0,0 1 1 0 0,0 0 0 0 0,1 1 0 0 0,0 0 0 0 0,0 1 0 0 0,1 0 0 0 0,-17 19 0 0 0,21-21-120 0 0,1 0 1 0 0,0 0 0 0 0,1 1-1 0 0,0 0 1 0 0,0-1-1 0 0,0 1 1 0 0,1 0-1 0 0,0 1 1 0 0,1-1-1 0 0,0 1 1 0 0,0-1-1 0 0,1 1 1 0 0,0-1-1 0 0,0 1 1 0 0,1 0-1 0 0,0 0 1 0 0,1-1-1 0 0,0 1 1 0 0,0-1-1 0 0,1 1 1 0 0,0-1-1 0 0,6 15 1 0 0,-5-15 35 0 0,0 0 0 0 0,1-1 0 0 0,-1 0 0 0 0,2 0 0 0 0,-1 0 0 0 0,1 0 0 0 0,0-1 0 0 0,0 0 0 0 0,1 0 0 0 0,0 0 0 0 0,0-1 0 0 0,0 1 0 0 0,1-1 0 0 0,10 5 0 0 0,-7-5 30 0 0,-1-1 0 0 0,1 0 0 0 0,0-1 0 0 0,0 0 0 0 0,1 0 0 0 0,-1-1 0 0 0,0-1 0 0 0,1 1 1 0 0,0-2-1 0 0,12 0 0 0 0,-4-1 307 0 0,1-2 1 0 0,-1 0-1 0 0,0-1 0 0 0,0-1 1 0 0,0 0-1 0 0,-1-2 0 0 0,1 0 1 0 0,-1-1-1 0 0,-1-1 1 0 0,0 0-1 0 0,26-20 0 0 0,-13 3 843 0 0,-2-1-1 0 0,-1-2 0 0 0,24-32 0 0 0,-25 29-828 0 0,-25 31-274 0 0,-1 0-1 0 0,1 0 0 0 0,-1 0 1 0 0,1 0-1 0 0,0 0 1 0 0,-1 1-1 0 0,1-1 1 0 0,0 0-1 0 0,0 1 1 0 0,0-1-1 0 0,-1 0 1 0 0,1 1-1 0 0,0-1 0 0 0,0 1 1 0 0,0-1-1 0 0,0 1 1 0 0,0 0-1 0 0,0-1 1 0 0,0 1-1 0 0,0 0 1 0 0,0 0-1 0 0,0 0 1 0 0,0 0-1 0 0,0 0 1 0 0,0 0-1 0 0,0 0 0 0 0,0 0 1 0 0,0 0-1 0 0,0 0 1 0 0,0 0-1 0 0,0 1 1 0 0,0-1-1 0 0,0 0 1 0 0,0 1-1 0 0,0-1 1 0 0,0 1-1 0 0,0-1 0 0 0,0 1 1 0 0,0-1-1 0 0,0 1 1 0 0,-1 0-1 0 0,1-1 1 0 0,0 1-1 0 0,0 0 1 0 0,-1 0-1 0 0,1 0 1 0 0,0 1-1 0 0,4 5-288 0 0,0 1 0 0 0,-1-1-1 0 0,0 1 1 0 0,5 13 0 0 0,-3-8-73 0 0,10 21-290 0 0,-1 1 1 0 0,-2 0 0 0 0,16 70-1 0 0,-28-103 803 0 0,-1-1 0 0 0,0 1 1 0 0,0-1-1 0 0,1 1 0 0 0,-1 0 0 0 0,0-1 0 0 0,0 1 0 0 0,-1-1 0 0 0,1 1 0 0 0,0-1 0 0 0,0 1 0 0 0,-1 1 1 0 0,0-2-79 0 0,1-1 1 0 0,0 0 0 0 0,0 1 0 0 0,-1-1 0 0 0,1 0 0 0 0,0 0-1 0 0,0 0 1 0 0,-1 1 0 0 0,1-1 0 0 0,0 0 0 0 0,-1 0-1 0 0,1 0 1 0 0,0 0 0 0 0,-1 0 0 0 0,1 0 0 0 0,0 0 0 0 0,-1 1-1 0 0,1-1 1 0 0,0 0 0 0 0,-1 0 0 0 0,1 0 0 0 0,0 0 0 0 0,-1 0-1 0 0,1 0 1 0 0,0-1 0 0 0,-1 1 0 0 0,1 0 0 0 0,0 0-1 0 0,-1 0 1 0 0,1 0 0 0 0,0 0 0 0 0,-1 0 0 0 0,1-1 0 0 0,0 1-1 0 0,0 0 1 0 0,-1 0 0 0 0,1 0 0 0 0,0-1 0 0 0,-1 1-1 0 0,0-1-1 0 0,0 0 0 0 0,1 0 0 0 0,-1-1 0 0 0,0 1 0 0 0,1 0 0 0 0,-1 0 0 0 0,1 0 0 0 0,-1-1 0 0 0,1 1 0 0 0,-1 0-1 0 0,1-1 1 0 0,0 1 0 0 0,0 0 0 0 0,-1-1 0 0 0,1 1 0 0 0,0 0 0 0 0,0-1 0 0 0,1 1 0 0 0,-1-3 0 0 0,5-27 316 0 0,-4 29-314 0 0,3-16-32 0 0,2 0-1 0 0,0 1 1 0 0,1 0 0 0 0,1 1 0 0 0,0-1 0 0 0,1 1 0 0 0,1 1 0 0 0,21-26 0 0 0,-18 26-596 0 0,0 1 1 0 0,1 0-1 0 0,0 1 0 0 0,28-19 1 0 0,-38 29 272 0 0,1 0 1 0 0,-1 0 0 0 0,1 0-1 0 0,0 1 1 0 0,0 0 0 0 0,0 0 0 0 0,0 0-1 0 0,1 0 1 0 0,-1 1 0 0 0,0 0-1 0 0,1 0 1 0 0,-1 0 0 0 0,0 1-1 0 0,1 0 1 0 0,-1 0 0 0 0,1 0 0 0 0,-1 1-1 0 0,1-1 1 0 0,-1 1 0 0 0,7 3-1 0 0,27 23-127 0 0,-38-26 810 0 0,25 23 6768 0 0,-25-22-7093 0 0,0 0 1 0 0,0 0-1 0 0,0 0 0 0 0,-1 0 0 0 0,1 0 1 0 0,-1 0-1 0 0,1 0 0 0 0,-1 0 1 0 0,0 0-1 0 0,0 0 0 0 0,0 0 0 0 0,0 0 1 0 0,0 0-1 0 0,0 0 0 0 0,-1 0 1 0 0,0 2-1 0 0,-11 43 46 0 0,6-26-2 0 0,2-8-452 0 0,1 0 1 0 0,1 0-1 0 0,0 0 1 0 0,0 1 0 0 0,1-1-1 0 0,1 0 1 0 0,1 1-1 0 0,3 22 1 0 0,2-24-1377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5:07.6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 75 2392 0 0,'0'-51'13941'0'0,"-5"64"-12770"0"0,2-1-946 0 0,0-1 0 0 0,1 1 0 0 0,1 0 1 0 0,0 0-1 0 0,1 15 0 0 0,-1 2-56 0 0,-1 137 332 0 0,21 184-1 0 0,-18-336-495 0 0,9 225-154 0 0,-11-233-640 0 0,-3-22-440 0 0,-3-23 470 0 0,-1-160-368 0 0,16-100 5024 0 0,-3 188-1850 0 0,-3 74-1385 0 0,2 0 0 0 0,17-71 1 0 0,-20 104-675 0 0,0 0 1 0 0,0 0 0 0 0,0-1-1 0 0,1 1 1 0 0,0 1 0 0 0,0-1 0 0 0,0 0-1 0 0,0 0 1 0 0,1 1 0 0 0,0-1 0 0 0,-1 1-1 0 0,1 0 1 0 0,0 0 0 0 0,1 0 0 0 0,-1 0-1 0 0,0 0 1 0 0,1 1 0 0 0,-1-1 0 0 0,1 1-1 0 0,0 0 1 0 0,0 0 0 0 0,0 1 0 0 0,0-1-1 0 0,0 1 1 0 0,0 0 0 0 0,1 0-1 0 0,-1 0 1 0 0,6 0 0 0 0,-1 1-133 0 0,0 0 0 0 0,0 1 0 0 0,0 0 0 0 0,-1 0 1 0 0,1 1-1 0 0,0 0 0 0 0,-1 0 0 0 0,1 1 0 0 0,-1 1 0 0 0,0-1 0 0 0,0 1 1 0 0,14 9-1 0 0,-12-6 20 0 0,0 1 0 0 0,0 0 0 0 0,-1 1 0 0 0,1-1 0 0 0,-2 2 0 0 0,1-1 0 0 0,-2 1 1 0 0,1 1-1 0 0,-1-1 0 0 0,9 21 0 0 0,-13-25 122 0 0,-1-1 0 0 0,0 1 0 0 0,0 0 1 0 0,0 0-1 0 0,-1 1 0 0 0,0-1 0 0 0,-1 0 0 0 0,1 0 1 0 0,-1 1-1 0 0,0-1 0 0 0,-1 0 0 0 0,1 0 0 0 0,-1 0 1 0 0,0 1-1 0 0,-1-1 0 0 0,0 0 0 0 0,0 0 0 0 0,0 0 1 0 0,0-1-1 0 0,-1 1 0 0 0,0-1 0 0 0,0 1 0 0 0,-7 7 1 0 0,0-1 6 0 0,0 0 1 0 0,-1-1-1 0 0,0 0 1 0 0,-1-1 0 0 0,0-1-1 0 0,-1 0 1 0 0,0 0 0 0 0,-1-1-1 0 0,1-1 1 0 0,-1 0 0 0 0,-22 7-1 0 0,25-11-1378 0 0,-1 0-1 0 0,0 0 1 0 0,0-1-1 0 0,0-1 1 0 0,-14 1-1 0 0</inkml:trace>
</inkml:ink>
</file>

<file path=ppt/ink/ink5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7:55.3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5082 36 0 0,'-8'7'12349'0'0,"14"-5"-12193"0"0,1 0 1 0 0,-1 0-1 0 0,1 0 0 0 0,-1-1 0 0 0,1 1 1 0 0,0-2-1 0 0,0 1 0 0 0,-1-1 0 0 0,1 0 1 0 0,12-2-1 0 0,13 1 88 0 0,48-3 246 0 0,78-14 0 0 0,9-2-155 0 0,-98 17-289 0 0,111-11 110 0 0,-177 14-162 0 0,50-2 38 0 0,-50 2-35 0 0,19-2 49 0 0,11 1 11 0 0,-30 0-59 0 0,1 0 11 0 0,0 0 0 0 0,0 0-1 0 0,0 0 1 0 0,0 0-1 0 0,1 1 1 0 0,5-1 0 0 0,-1 1-2986 0 0,-199 27-5043 0 0,0-11 6403 0 0,107-12 2978 0 0,80-4-1168 0 0,-19 1 201 0 0,1-1 271 0 0,-34 7 645 0 0,52-7-1209 0 0,-1 1 5 0 0,-51 2 513 0 0,52-3-359 0 0,-1 0-38 0 0,-69 0 753 0 0,70 0-899 0 0,0 0-74 0 0,-8 0-6 0 0,8 0 92 0 0,-25-2 1072 0 0,28 2-1146 0 0,0 0 0 0 0,0 0 0 0 0,0 0 0 0 0,0 0 0 0 0,1 0 0 0 0,-1 0 0 0 0,0 0 0 0 0,0 0 0 0 0,0 0 0 0 0,0-1 0 0 0,0 1 0 0 0,0 0 0 0 0,0 0 0 0 0,0 0 0 0 0,0 0 0 0 0,0 0 0 0 0,0 0 0 0 0,0 0 0 0 0,0 0 0 0 0,0 0 0 0 0,0 0 0 0 0,0 0 0 0 0,0-1 0 0 0,0 1 0 0 0,0 0 0 0 0,0 0 0 0 0,-1 0 0 0 0,1 0 0 0 0,0 0 0 0 0,0 0 0 0 0,0 0 0 0 0,0 0 0 0 0,0 0 0 0 0,0 0 0 0 0,0 0 0 0 0,0 0 0 0 0,0 0 0 0 0,0-1 0 0 0,0 1 0 0 0,0 0 0 0 0,0 0 0 0 0,0 0 0 0 0,0 0 0 0 0,-1 0 0 0 0,1 0 0 0 0,0 0 0 0 0,0 0 0 0 0,0 0 0 0 0,0 0 0 0 0,0 0 0 0 0,0 0 0 0 0,0 0 0 0 0,0 0 0 0 0,0 0 0 0 0,0 0 0 0 0,-1 0 0 0 0,1 0 0 0 0,0 0 0 0 0,0 0 0 0 0,0 0 0 0 0,0 0 0 0 0,0 0 0 0 0,0 0 0 0 0,19-4-47 0 0,402-62 223 0 0,-407 66-166 0 0,38-7-55 0 0,-20 4 33 0 0,-28 2 4 0 0,50-4 10 0 0,0 2 448 0 0,-50 3-418 0 0,27-8 106 0 0,-29 7-93 0 0,60-4 282 0 0,-60 5-148 0 0,45-4 8875 0 0,-25-10-8027 0 0,64-113-419 0 0,-57 72-250 0 0,-1-1 1 0 0,-4-1 0 0 0,25-84-1 0 0,-24 76-159 0 0,54-105 0 0 0,-72 156-160 0 0,106-192 162 0 0,-68 119-169 0 0,90-188-179 0 0,-48 94 4 0 0,-13 34 262 0 0,227-501-395 0 0,-56 112-91 0 0,-131 270 377 0 0,-37 83-266 0 0,38-38 317 0 0,-76 152-34 0 0,-2-1 0 0 0,29-82 0 0 0,-28 54-207 0 0,66-124 0 0 0,38-85-35 0 0,-116 246 23 0 0,60-101 0 0 0,-53 103 163 0 0,4-15 59 0 0,-25 49-70 0 0,0 0 1 0 0,32-45-1 0 0,-38 62 4 0 0,-1 0 0 0 0,0-1 0 0 0,-1 0 0 0 0,6-14 0 0 0,4-8-122 0 0,-14 30 155 0 0,15-33-227 0 0,-14 33 306 0 0,0-1-677 0 0,0-3 911 0 0,-24 13-10496 0 0,6 0 4626 0 0</inkml:trace>
</inkml:ink>
</file>

<file path=ppt/ink/ink5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7:58.0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16 801 1264 0 0,'-11'-5'10448'0'0,"7"-2"-9858"0"0,7 6 606 0 0,5-4-689 0 0,45-6 168 0 0,171-42 15 0 0,-143 37-569 0 0,-79 16-120 0 0,29-5 36 0 0,-29 5-19 0 0,55-6 328 0 0,-29 3-236 0 0,-25 3-98 0 0,0 0 45 0 0,41-3 567 0 0,-41 3 354 0 0,0-1-857 0 0,-2 1 14 0 0,0 0 0 0 0,-1 0 0 0 0,1-1 0 0 0,0 1 0 0 0,-1 0 0 0 0,1-1 0 0 0,0 1 0 0 0,-1 0 0 0 0,1-1 0 0 0,0 1 0 0 0,-1-1 0 0 0,1 1 0 0 0,0-1 0 0 0,-1 1 0 0 0,1-1 0 0 0,-1 0 0 0 0,0 1 0 0 0,1-1 0 0 0,-1 0 1 0 0,1 1-1 0 0,-1-1 0 0 0,0 0 0 0 0,1 1 0 0 0,-1-1 0 0 0,0 0 0 0 0,0-1 0 0 0,3-32 825 0 0,-14-40-1266 0 0,10 68 484 0 0,-69-358-438 0 0,55 259 183 0 0,15 103 62 0 0,-3-31-26 0 0,0-2 64 0 0,3 33-25 0 0,0-2-129 0 0,-1-6 46 0 0</inkml:trace>
</inkml:ink>
</file>

<file path=ppt/ink/ink5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7:59.0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7 402 564 0 0,'0'0'9518'0'0,"-1"0"-9430"0"0,1 0 0 0 0,0 0-1 0 0,-1-1 1 0 0,1 1 0 0 0,-1 0-1 0 0,1 0 1 0 0,0-1 0 0 0,-1 1-1 0 0,1-1 1 0 0,0 1 0 0 0,-1 0 0 0 0,1-1-1 0 0,0 1 1 0 0,-1 0 0 0 0,1-1-1 0 0,0 1 1 0 0,0-1 0 0 0,0 1-1 0 0,-1-1 1 0 0,1 1 0 0 0,0-1-1 0 0,0 0 1 0 0,28-68 1292 0 0,-3-1 0 0 0,-3-1-1 0 0,14-80 1 0 0,-35 143-1346 0 0,4-11-122 0 0,-4 19 89 0 0,-1 0 0 0 0,0-1-1 0 0,0 1 1 0 0,0 0 0 0 0,0-1 0 0 0,1 1-1 0 0,-1 0 1 0 0,0 0 0 0 0,0-1-1 0 0,0 1 1 0 0,1 0 0 0 0,-1 0-1 0 0,0 0 1 0 0,0-1 0 0 0,1 1 0 0 0,-1 0-1 0 0,0 0 1 0 0,1 0 0 0 0,-1 0-1 0 0,0 0 1 0 0,1-1 0 0 0,-1 1-1 0 0,0 0 1 0 0,1 0 0 0 0,-1 0-1 0 0,0 0 1 0 0,1 0 0 0 0,-1 0 0 0 0,0 0-1 0 0,1 0 1 0 0,-1 0 0 0 0,0 0-1 0 0,1 0 1 0 0,-1 0 0 0 0,0 1-1 0 0,1-1 1 0 0,-1 0 0 0 0,0 0 0 0 0,0 0-1 0 0,1 0 1 0 0,-1 1 0 0 0,2 2 14 0 0,-1-1 1 0 0,1 1 0 0 0,-1 0 0 0 0,0 0-1 0 0,0 0 1 0 0,0 0 0 0 0,-1 1 0 0 0,1-1-1 0 0,-1 0 1 0 0,1 0 0 0 0,-1 4-1 0 0,1 2-1 0 0,12 120-40 0 0,4 22 22 0 0,-11-115-63 0 0,2 62 0 0 0,-8-96 51 0 0,0 2 1 0 0,0 0 1 0 0,0 0-1 0 0,-1 0 1 0 0,0 0-1 0 0,0 0 1 0 0,-2 7-1 0 0,0-5 12 0 0,-1 1-1 0 0,1-1 1 0 0,-1 0-1 0 0,-8 9 1 0 0,11-13-4 0 0,-3 2 99 0 0,-1 0 1 0 0,1 1-1 0 0,0 0 0 0 0,-6 10 0 0 0,30-14 85 0 0,-10-4-104 0 0,124-24-180 0 0,-124 25-290 0 0,22-4-712 0 0,-10 3-2520 0 0,-19 3 2580 0 0</inkml:trace>
</inkml:ink>
</file>

<file path=ppt/ink/ink5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7:48.4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235 66 568 0 0,'-19'-32'7639'0'0,"12"22"-6439"0"0,6 9-948 0 0,1-1 1 0 0,-1 1 0 0 0,1-1-1 0 0,-1 1 1 0 0,0 0-1 0 0,0-1 1 0 0,0 1 0 0 0,0 0-1 0 0,0-1 1 0 0,0 1-1 0 0,0 0 1 0 0,0 0-1 0 0,-1 0 1 0 0,1 0 0 0 0,0 0-1 0 0,-1 0 1 0 0,1 0-1 0 0,-3-1 1 0 0,-7 11-100 0 0,0-1-1 0 0,0 1 1 0 0,1 1 0 0 0,0 0 0 0 0,0 1-1 0 0,-8 13 1 0 0,-8 6 71 0 0,17-20-204 0 0,1 0 0 0 0,0 1 0 0 0,1-1 0 0 0,0 1 0 0 0,1 1 0 0 0,0-1 0 0 0,0 1 0 0 0,1 0 0 0 0,1 0 0 0 0,0 1 0 0 0,1-1 0 0 0,-2 17 1 0 0,4-20-18 0 0,1 0 1 0 0,0 0-1 0 0,0 1 1 0 0,1-1 0 0 0,0 0-1 0 0,1 0 1 0 0,0 0-1 0 0,1 0 1 0 0,-1-1 0 0 0,2 1-1 0 0,-1-1 1 0 0,1 1-1 0 0,0-1 1 0 0,1 0 0 0 0,0-1-1 0 0,0 1 1 0 0,1-1 0 0 0,7 7-1 0 0,0 0 13 0 0,1-1 1 0 0,1-1-1 0 0,0 0 1 0 0,1-1-1 0 0,0-1 0 0 0,1 0 1 0 0,0-1-1 0 0,34 12 0 0 0,-42-17-40 0 0,1-1-1 0 0,-1 0 1 0 0,0-1-1 0 0,1 0 1 0 0,0-1-1 0 0,-1 1 0 0 0,1-2 1 0 0,0 0-1 0 0,-1 0 1 0 0,1 0-1 0 0,0-2 1 0 0,-1 1-1 0 0,1-1 1 0 0,-1 0-1 0 0,1-1 0 0 0,-1 0 1 0 0,0-1-1 0 0,0 1 1 0 0,10-8-1 0 0,-14 7 3 0 0,0 0 0 0 0,-1 0 0 0 0,1-1-1 0 0,-1 1 1 0 0,0-1 0 0 0,0 0 0 0 0,-1 0 0 0 0,0-1-1 0 0,0 1 1 0 0,0-1 0 0 0,0 1 0 0 0,-1-1 0 0 0,0 0 0 0 0,0 0-1 0 0,-1 0 1 0 0,1 0 0 0 0,-1-1 0 0 0,-1 1 0 0 0,1 0-1 0 0,-1 0 1 0 0,0-1 0 0 0,0 1 0 0 0,-3-11 0 0 0,1 0 95 0 0,-2 1 0 0 0,0 0 0 0 0,0 0 0 0 0,-2 0 0 0 0,0 0-1 0 0,0 1 1 0 0,-17-26 0 0 0,17 32-12 0 0,-1 0 0 0 0,1 1-1 0 0,-1 1 1 0 0,-1-1 0 0 0,0 1-1 0 0,0 0 1 0 0,-18-11 0 0 0,7 7-154 0 0,-1 0 0 0 0,-33-12-1 0 0,50 21-177 0 0,0 1 0 0 0,1 0 0 0 0,-1 1 0 0 0,0-1 0 0 0,0 0-1 0 0,0 1 1 0 0,0-1 0 0 0,1 1 0 0 0,-1 0 0 0 0,0 0 0 0 0,0 0 0 0 0,0 0-1 0 0,0 1 1 0 0,0-1 0 0 0,0 1 0 0 0,1-1 0 0 0,-1 1 0 0 0,0 0-1 0 0,-2 2 1 0 0</inkml:trace>
</inkml:ink>
</file>

<file path=ppt/ink/ink5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7:49.4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38 1036 0 0,'0'0'3246'0'0,"-15"-24"355"0"0,13 23-3940 0 0,-15-8 3334 0 0,13 6-1272 0 0,11 4-1762 0 0,-5 0 42 0 0,40 24-59 0 0,-29-15 39 0 0,12 14-23 0 0,-24-22-33 0 0,10 9-2009 0 0</inkml:trace>
</inkml:ink>
</file>

<file path=ppt/ink/ink5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8:00.6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28 119 252 0 0,'-14'-44'6833'0'0,"7"1"-3628"0"0,6 41-2969 0 0,-3-16 598 0 0,3 39-820 0 0,0 0 1 0 0,2 0-1 0 0,0-1 1 0 0,1 1-1 0 0,2-1 1 0 0,5 22-1 0 0,-4-17 19 0 0,25 104 824 0 0,-29-127-517 0 0,-5-39-76 0 0,-24-169-44 0 0,15 125-210 0 0,13 78-47 0 0,-1-3-108 0 0,35 135-655 0 0,-22-39-5512 0 0,-10-76 2825 0 0</inkml:trace>
</inkml:ink>
</file>

<file path=ppt/ink/ink5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8:01.5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55 593 1680 0 0,'-17'-51'5981'0'0,"-17"-79"1"0"0,33 124-5650 0 0,-2-20 722 0 0,9 23-786 0 0,9 12-139 0 0,6 11-80 0 0,-1 2 0 0 0,-1 0 0 0 0,-1 1 0 0 0,17 28-1 0 0,-14-22-7 0 0,14 22 316 0 0,100 134-312 0 0,-34-70 4530 0 0,-101-115-4546 0 0,1 0-1 0 0,-1 0 1 0 0,1 0-1 0 0,0 0 1 0 0,-1 0 0 0 0,1 0-1 0 0,-1 0 1 0 0,1 0 0 0 0,-1 0-1 0 0,1 0 1 0 0,0 0 0 0 0,-1 0-1 0 0,1 0 1 0 0,-1 0 0 0 0,1 0-1 0 0,-1-1 1 0 0,1 1-1 0 0,-1 0 1 0 0,1 0 0 0 0,-1-1-1 0 0,1 1 1 0 0,-1 0 0 0 0,0-1-1 0 0,1 1 1 0 0,-1-1 0 0 0,1 1-1 0 0,-1 0 1 0 0,0-1 0 0 0,1 1-1 0 0,-1-1 1 0 0,0 1-1 0 0,1-1 1 0 0,-1 1 0 0 0,0-1-1 0 0,0 1 1 0 0,0-1 0 0 0,1 1-1 0 0,-1-1 1 0 0,0-1 0 0 0,10-22 270 0 0,1-22-306 0 0,-2-2 0 0 0,-3 1 0 0 0,-1-1 0 0 0,-3-67 0 0 0,2 6-110 0 0,2-66 78 0 0,3-57-831 0 0,-2 189-1719 0 0,-6 41 1781 0 0,0 2 548 0 0,0-1 0 0 0,0 1 0 0 0,1-1 0 0 0,-1 1 0 0 0,0 0 0 0 0,0 0 0 0 0,0 0 1 0 0,1 0-1 0 0,-1 0 0 0 0,0 0 0 0 0,0 0 0 0 0,0 0 0 0 0,2 0 0 0 0,20 18-5701 0 0</inkml:trace>
</inkml:ink>
</file>

<file path=ppt/ink/ink5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8:02.2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98 536 0 0,'-15'17'13721'0'0,"16"7"-13666"0"0,1 0 0 0 0,1 0 0 0 0,1 0 1 0 0,2-1-1 0 0,10 31 0 0 0,53 116 63 0 0,-37-95-70 0 0,-15-37-11 0 0,23 62-80 0 0,-36-87 105 0 0,0 1 0 0 0,0 0 0 0 0,-2 0 0 0 0,1 0-1 0 0,-1 17 1 0 0,-2-27 11 0 0,0 0 0 0 0,-1-1 0 0 0,1 1 1 0 0,-1-1-1 0 0,0 1 0 0 0,0-1 0 0 0,0 1 0 0 0,-1-1 0 0 0,1 0 0 0 0,-1 1 0 0 0,1-1 0 0 0,-1 0 0 0 0,0 0 0 0 0,-1 0 0 0 0,1 0 0 0 0,0-1 0 0 0,-1 1 0 0 0,1-1 0 0 0,-1 1 0 0 0,0-1 0 0 0,0 0 0 0 0,-6 3 0 0 0,5-2 12 0 0,0-1 0 0 0,0-1 0 0 0,0 1 0 0 0,0-1 0 0 0,-1 0-1 0 0,1 0 1 0 0,0 0 0 0 0,-1 0 0 0 0,1-1 0 0 0,-1 1 0 0 0,1-1 0 0 0,0-1-1 0 0,-1 1 1 0 0,1 0 0 0 0,-1-1 0 0 0,1 0 0 0 0,0 0 0 0 0,-6-2 0 0 0,7 1-75 0 0,1 1 1 0 0,0 0 0 0 0,-1-1 0 0 0,1 1 0 0 0,0-1-1 0 0,0 0 1 0 0,0 0 0 0 0,0 0 0 0 0,0 0 0 0 0,1 0-1 0 0,-1 0 1 0 0,0 0 0 0 0,1-1 0 0 0,0 1 0 0 0,-1-1-1 0 0,1 1 1 0 0,0-1 0 0 0,0 1 0 0 0,1-1 0 0 0,-1 0-1 0 0,0 1 1 0 0,1-1 0 0 0,0 0 0 0 0,-1 1 0 0 0,1-1-1 0 0,0 0 1 0 0,1 0 0 0 0,-1 1 0 0 0,1-6 0 0 0,2-7-41 0 0,0 0 0 0 0,1 1 0 0 0,12-28 0 0 0,-14 36 16 0 0,24-52-79 0 0,41-67 0 0 0,9-19 88 0 0,-65 119 48 0 0,-1 0 0 0 0,-1-1 0 0 0,-1 0 1 0 0,4-28-1 0 0,-9 32 49 0 0,-2 0 0 0 0,0 0 0 0 0,-1 0 0 0 0,-1-1 0 0 0,-1 1 0 0 0,-6-25 0 0 0,8 46-139 0 0,-5-20-1149 0 0</inkml:trace>
</inkml:ink>
</file>

<file path=ppt/ink/ink5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8:02.8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67 2384 0 0,'0'0'14310'0'0,"3"-1"-13900"0"0,138-39 271 0 0,5 17-6120 0 0,-144 22 5093 0 0,1 1-298 0 0,1-1 0 0 0,-1 1 0 0 0,1 0 0 0 0,-1 0 0 0 0,1 0 0 0 0,-1 1 0 0 0,1-1 0 0 0,0 1 0 0 0,-1-1 0 0 0,7 4 0 0 0,0 0-1868 0 0</inkml:trace>
</inkml:ink>
</file>

<file path=ppt/ink/ink5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8:03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20 1848 0 0,'-20'20'14520'0'0,"20"-19"-14255"0"0,33-3 234 0 0,58-11 1 0 0,5-2-4546 0 0,-38 8-2925 0 0,-37 4 2760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5:08.2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0 106 2288 0 0,'17'-2'12845'0'0,"-17"2"-12712"0"0,1-1 0 0 0,0 1-1 0 0,0 0 1 0 0,0 0-1 0 0,0 0 1 0 0,-1 0-1 0 0,1 0 1 0 0,0 0 0 0 0,0 0-1 0 0,0 0 1 0 0,0 0-1 0 0,0 1 1 0 0,-1-1-1 0 0,1 0 1 0 0,0 0 0 0 0,0 1-1 0 0,-1-1 1 0 0,1 0-1 0 0,0 1 1 0 0,0-1 0 0 0,-1 1-1 0 0,1-1 1 0 0,0 1-1 0 0,-1 0 1 0 0,2 0-1 0 0,-1 1-32 0 0,0 0 0 0 0,0 0 0 0 0,0 0 0 0 0,0 0 0 0 0,0 0 0 0 0,-1 0 0 0 0,1 0 0 0 0,-1 0 0 0 0,1 0 0 0 0,-1 3 0 0 0,1 8-90 0 0,-1 0-1 0 0,-3 25 1 0 0,2-30 264 0 0,-5 123-60 0 0,15 188 0 0 0,-9-313-228 0 0,2 139-743 0 0,-3-79-3568 0 0,-13-87 2275 0 0,1-130 175 0 0,20-202 9175 0 0,-5 265-5342 0 0,-3 60-1370 0 0,1 1 0 0 0,1 0 0 0 0,2-1 0 0 0,1 1 0 0 0,11-42 0 0 0,-14 66-587 0 0,0 0 1 0 0,0 0-1 0 0,1 0 0 0 0,-1 0 0 0 0,0 0 1 0 0,1 0-1 0 0,0 0 0 0 0,0 0 0 0 0,0 1 1 0 0,0-1-1 0 0,0 1 0 0 0,1 0 0 0 0,-1 0 1 0 0,1-1-1 0 0,-1 1 0 0 0,1 1 0 0 0,0-1 0 0 0,0 0 1 0 0,3-1-1 0 0,-2 2-54 0 0,0 0 0 0 0,0 1-1 0 0,0-1 1 0 0,0 1 0 0 0,0-1 0 0 0,1 1 0 0 0,-1 1-1 0 0,0-1 1 0 0,0 0 0 0 0,0 1 0 0 0,0 0 0 0 0,8 2-1 0 0,5 4-238 0 0,0 1 1 0 0,-1 0-1 0 0,0 1 0 0 0,0 1 0 0 0,20 16 0 0 0,-25-16 142 0 0,1-1-1 0 0,-1 1 1 0 0,-1 1 0 0 0,0 0 0 0 0,0 0-1 0 0,-1 1 1 0 0,0 0 0 0 0,-1 1-1 0 0,12 25 1 0 0,-18-32 136 0 0,0-1 1 0 0,0 1-1 0 0,0 0 1 0 0,-1-1-1 0 0,0 1 0 0 0,0 0 1 0 0,-1 0-1 0 0,1 0 0 0 0,-1 0 1 0 0,-1 0-1 0 0,1 0 0 0 0,-1 0 1 0 0,0 0-1 0 0,0-1 1 0 0,0 1-1 0 0,-1 0 0 0 0,0-1 1 0 0,0 1-1 0 0,-1-1 0 0 0,0 1 1 0 0,0-1-1 0 0,0 0 0 0 0,0 0 1 0 0,-1 0-1 0 0,1-1 0 0 0,-1 1 1 0 0,-6 4-1 0 0,-1 1 2 0 0,-1-1 0 0 0,-1 0-1 0 0,1-1 1 0 0,-1 0 0 0 0,0-1 0 0 0,-1-1-1 0 0,0 0 1 0 0,-20 6 0 0 0,11-6-1956 0 0,0 0-1 0 0,-30 2 1 0 0</inkml:trace>
</inkml:ink>
</file>

<file path=ppt/ink/ink5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8:03.7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84 190 1648 0 0,'0'0'1928'0'0,"2"-48"4853"0"0,0-24-1535 0 0,-2 70-4487 0 0,-1-4-85 0 0,1 5-437 0 0,0 0 0 0 0,0-1 0 0 0,0 1 0 0 0,0 0 0 0 0,0 0 0 0 0,0 0 0 0 0,-1 0 0 0 0,1-1 0 0 0,0 1 0 0 0,-1 0 0 0 0,1 0 0 0 0,0 0 0 0 0,-1 0 0 0 0,0 0 0 0 0,1 0 0 0 0,-1 0 0 0 0,1 0 0 0 0,-1 0 0 0 0,0 0 0 0 0,-1-2 0 0 0,-1 5-230 0 0,0 0 0 0 0,0 0 0 0 0,0 1 0 0 0,0-1 1 0 0,1 0-1 0 0,-1 1 0 0 0,1-1 0 0 0,0 1 0 0 0,0 0 0 0 0,0 0 0 0 0,0 0 0 0 0,0 0 0 0 0,-2 6 0 0 0,-19 52 317 0 0,18-47-169 0 0,1-2-92 0 0,2 0 1 0 0,-1 0-1 0 0,1 0 1 0 0,1 0-1 0 0,0 1 1 0 0,1-1-1 0 0,0 0 1 0 0,1 0-1 0 0,0 1 1 0 0,1-1-1 0 0,1 0 1 0 0,-1 0 0 0 0,10 21-1 0 0,-8-21-43 0 0,2 0 0 0 0,0 0 0 0 0,0 0 0 0 0,1-1 0 0 0,0 0 0 0 0,1 0 0 0 0,0-1 0 0 0,1 0 0 0 0,0 0 0 0 0,1-1 0 0 0,0 0 0 0 0,18 12 0 0 0,-24-19-32 0 0,0 1 0 0 0,1-1 0 0 0,-1 0 0 0 0,0 0 0 0 0,1 0 0 0 0,0-1 0 0 0,-1 0 0 0 0,1 1 1 0 0,0-2-1 0 0,0 1 0 0 0,0-1 0 0 0,-1 1 0 0 0,1-1 0 0 0,0 0 0 0 0,0-1 0 0 0,0 0 1 0 0,0 1-1 0 0,-1-1 0 0 0,1-1 0 0 0,0 1 0 0 0,-1-1 0 0 0,1 0 0 0 0,-1 0 0 0 0,0 0 1 0 0,1 0-1 0 0,-1-1 0 0 0,0 0 0 0 0,0 0 0 0 0,-1 0 0 0 0,1 0 0 0 0,-1 0 0 0 0,1-1 1 0 0,-1 0-1 0 0,0 0 0 0 0,0 1 0 0 0,-1-2 0 0 0,1 1 0 0 0,-1 0 0 0 0,0 0 0 0 0,0-1 1 0 0,0 0-1 0 0,0-4 0 0 0,1-11-19 0 0,-2 0 1 0 0,0 0 0 0 0,-1 0-1 0 0,-1 0 1 0 0,-1 0 0 0 0,0 0-1 0 0,-2 0 1 0 0,0 1 0 0 0,-2-1-1 0 0,0 1 1 0 0,-1 1 0 0 0,0-1-1 0 0,-2 1 1 0 0,0 0 0 0 0,-12-16-1 0 0,15 25-52 0 0,-1 1 0 0 0,1-1 0 0 0,-2 1 0 0 0,1 1 0 0 0,-1 0-1 0 0,0 0 1 0 0,0 0 0 0 0,-1 1 0 0 0,0 0 0 0 0,0 1-1 0 0,0 0 1 0 0,-1 0 0 0 0,1 1 0 0 0,-1 0 0 0 0,-13-2 0 0 0,21 5-239 0 0,0 1 1 0 0,0 0-1 0 0,0 0 1 0 0,-1 0-1 0 0,1 1 1 0 0,0-1-1 0 0,0 0 1 0 0,0 1-1 0 0,0-1 1 0 0,0 1 0 0 0,0 0-1 0 0,0 0 1 0 0,1-1-1 0 0,-1 1 1 0 0,0 1-1 0 0,0-1 1 0 0,1 0-1 0 0,-1 0 1 0 0,0 1-1 0 0,1-1 1 0 0,-1 1-1 0 0,1-1 1 0 0,0 1 0 0 0,-1-1-1 0 0,1 1 1 0 0,-1 2-1 0 0</inkml:trace>
</inkml:ink>
</file>

<file path=ppt/ink/ink5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8:04.0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2820 0 0,'2'25'17549'0'0,"-1"-20"-17488"0"0</inkml:trace>
</inkml:ink>
</file>

<file path=ppt/ink/ink5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8:04.4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71 1236 0 0,'-29'-21'16740'0'0,"29"21"-16611"0"0,-1-1-1 0 0,1 1 1 0 0,-1-1 0 0 0,1 0-1 0 0,-1 1 1 0 0,1-1-1 0 0,-1 0 1 0 0,1 0-1 0 0,-1 1 1 0 0,1-1-1 0 0,0 0 1 0 0,-1 0 0 0 0,1 1-1 0 0,0-1 1 0 0,0 0-1 0 0,0 0 1 0 0,0 0-1 0 0,0 0 1 0 0,0 1-1 0 0,0-1 1 0 0,0 0 0 0 0,0 0-1 0 0,0 0 1 0 0,0 0-1 0 0,0 1 1 0 0,1-1-1 0 0,-1 0 1 0 0,0 0-1 0 0,1-1 1 0 0,1 0-213 0 0,1 1-1 0 0,-1 0 1 0 0,0-1 0 0 0,1 1-1 0 0,-1 0 1 0 0,1 0 0 0 0,-1 0 0 0 0,1 1-1 0 0,3-2 1 0 0,20-3-949 0 0,1 1 1 0 0,-1 2 0 0 0,44 0-1 0 0,-67 2 935 0 0,10 1-78 0 0,-11-2 189 0 0,-1 1 0 0 0,0 0 0 0 0,0 0 0 0 0,1 0 0 0 0,-1 0 0 0 0,0 0 0 0 0,0 0 0 0 0,1 0 1 0 0,-1 0-1 0 0,0 0 0 0 0,0 0 0 0 0,1 1 0 0 0,-1-1 0 0 0,0 1 0 0 0,0-1 0 0 0,0 1 0 0 0,0-1 0 0 0,2 2 0 0 0,0 1 68 0 0,-1 0 0 0 0,0-1 0 0 0,0 1-1 0 0,0 0 1 0 0,-1 1 0 0 0,1-1 0 0 0,-1 0 0 0 0,0 0 0 0 0,0 1-1 0 0,0-1 1 0 0,0 0 0 0 0,0 1 0 0 0,-1-1 0 0 0,0 1-1 0 0,1-1 1 0 0,-2 5 0 0 0,-5 63 236 0 0,5-59-231 0 0,-10 64-172 0 0,-10 88 302 0 0,20-134-3761 0 0,3 49 1 0 0,-1-70-199 0 0</inkml:trace>
</inkml:ink>
</file>

<file path=ppt/ink/ink5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8:04.7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58 2628 0 0,'-8'-13'7946'0'0,"-8"-14"-1408"0"0,12 23-4938 0 0,6 13-1275 0 0,31 110 30 0 0,5-1 1 0 0,66 141-1 0 0,-52-162 1185 0 0,-52-97-1502 0 0,0 1-1 0 0,0-1 1 0 0,0 1 0 0 0,1-1 0 0 0,-1 1 0 0 0,0-1 0 0 0,0 1 0 0 0,1-1 0 0 0,-1 1-1 0 0,0-1 1 0 0,1 1 0 0 0,-1-1 0 0 0,1 1 0 0 0,-1-1 0 0 0,0 0 0 0 0,1 1 0 0 0,-1-1 0 0 0,1 0-1 0 0,-1 1 1 0 0,1-1 0 0 0,-1 0 0 0 0,1 0 0 0 0,-1 1 0 0 0,1-1 0 0 0,0 0 0 0 0,-1 0 0 0 0,1 0-1 0 0,-1 0 1 0 0,1 0 0 0 0,-1 0 0 0 0,1 0 0 0 0,0 0 0 0 0,-1 0 0 0 0,1 0 0 0 0,-1 0-1 0 0,1 0 1 0 0,-1 0 0 0 0,1 0 0 0 0,0-1 0 0 0,-1 1 0 0 0,1 0 0 0 0,-1 0 0 0 0,1-1 0 0 0,-1 1-1 0 0,1 0 1 0 0,-1-1 0 0 0,0 1 0 0 0,1 0 0 0 0,-1-1 0 0 0,1 1 0 0 0,-1-1 0 0 0,1 0-1 0 0,14-26 440 0 0,-3-22-393 0 0,-3 0 0 0 0,7-91-1 0 0,-8 50-159 0 0,10-82-524 0 0,-11 97-3159 0 0,-5 57-2321 0 0</inkml:trace>
</inkml:ink>
</file>

<file path=ppt/ink/ink5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8:05.3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300 62 1116 0 0,'-27'-34'10692'0'0,"24"31"-10023"0"0,0 0 0 0 0,-1 0-1 0 0,1 0 1 0 0,-1 0 0 0 0,1 1 0 0 0,-8-4-1 0 0,8 5-589 0 0,0 0-1 0 0,1 0 0 0 0,-1 1 0 0 0,0-1 0 0 0,0 1 1 0 0,0 0-1 0 0,0-1 0 0 0,0 1 0 0 0,0 1 0 0 0,0-1 1 0 0,0 0-1 0 0,0 1 0 0 0,0-1 0 0 0,0 1 0 0 0,0 0 0 0 0,0 0 1 0 0,0 0-1 0 0,0 1 0 0 0,1-1 0 0 0,-1 1 0 0 0,1-1 1 0 0,-1 1-1 0 0,1 0 0 0 0,-1 0 0 0 0,-2 3 0 0 0,-8 7 5 0 0,1 1 0 0 0,1 0-1 0 0,0 0 1 0 0,1 1-1 0 0,0 0 1 0 0,1 1-1 0 0,1 0 1 0 0,-13 32 0 0 0,7-9 101 0 0,2 1-1 0 0,-13 68 1 0 0,21-76-130 0 0,1-1-1 0 0,1 1 0 0 0,2-1 1 0 0,1 1-1 0 0,1-1 1 0 0,2 1-1 0 0,1-1 1 0 0,1 0-1 0 0,2-1 1 0 0,1 1-1 0 0,13 30 0 0 0,-11-37-241 0 0,1 0 0 0 0,0 0-1 0 0,2-2 1 0 0,0 1-1 0 0,32 34 1 0 0,-32-42-406 0 0,0 0 0 0 0,2-1 0 0 0,-1 0 0 0 0,1-1 0 0 0,1-1 0 0 0,0-1 1 0 0,37 17-1 0 0,-45-24-498 0 0,1 1 1 0 0,-1-1 0 0 0,1-1-1 0 0,0 1 1 0 0,0-2 0 0 0,16 2-1 0 0,0-4-3441 0 0</inkml:trace>
</inkml:ink>
</file>

<file path=ppt/ink/ink5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8:05.8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459 101 1012 0 0,'-37'-42'8871'0'0,"23"30"-6831"0"0,0 0-1 0 0,-22-13 1 0 0,33 23-1965 0 0,0 1-1 0 0,0 0 1 0 0,-1-1 0 0 0,1 1 0 0 0,-1 1-1 0 0,1-1 1 0 0,0 0 0 0 0,-1 1-1 0 0,1 0 1 0 0,-1 0 0 0 0,0 0-1 0 0,1 0 1 0 0,-1 0 0 0 0,-4 2-1 0 0,-48 13 58 0 0,55-14-124 0 0,-25 8 4 0 0,-1 0 0 0 0,2 2 1 0 0,0 2-1 0 0,0 0 0 0 0,1 1 0 0 0,-40 32 0 0 0,61-44-12 0 0,1 0 0 0 0,-1 0 0 0 0,1 0 1 0 0,0 1-1 0 0,0-1 0 0 0,0 1 0 0 0,1-1 0 0 0,-1 1 1 0 0,0 0-1 0 0,1 0 0 0 0,0 0 0 0 0,0-1 0 0 0,0 1 1 0 0,0 0-1 0 0,0 1 0 0 0,0-1 0 0 0,1 0 0 0 0,0 0 0 0 0,-1 0 1 0 0,1 4-1 0 0,1-3-20 0 0,0 1 0 0 0,0 0 0 0 0,1-1 0 0 0,-1 1-1 0 0,1-1 1 0 0,0 1 0 0 0,0-1 0 0 0,1 0 0 0 0,-1 0 0 0 0,1 0 0 0 0,6 7 0 0 0,6 4-115 0 0,1 0-1 0 0,1 0 1 0 0,0-2 0 0 0,30 18 0 0 0,23 12-117 0 0,-35-23 139 0 0,0 2 0 0 0,-1 1-1 0 0,34 31 1 0 0,-62-49 159 0 0,0 2 0 0 0,0-1 0 0 0,-1 1 0 0 0,1-1 0 0 0,-2 1 0 0 0,1 1 0 0 0,-1-1 0 0 0,0 1 0 0 0,0 0 0 0 0,-1 0 1 0 0,0 0-1 0 0,-1 0 0 0 0,0 0 0 0 0,0 0 0 0 0,1 14 0 0 0,-3-16 42 0 0,0 0 1 0 0,0 0-1 0 0,-1 0 1 0 0,0 0-1 0 0,0 0 1 0 0,-1-1-1 0 0,0 1 1 0 0,1 0-1 0 0,-2-1 1 0 0,1 1-1 0 0,-1-1 0 0 0,0 0 1 0 0,0 0-1 0 0,0 0 1 0 0,-1 0-1 0 0,0-1 1 0 0,1 1-1 0 0,-2-1 1 0 0,1 0-1 0 0,0 0 1 0 0,-1-1-1 0 0,0 1 1 0 0,-6 3-1 0 0,2-3-30 0 0,0 0 0 0 0,0 0-1 0 0,0 0 1 0 0,0-1 0 0 0,-1-1 0 0 0,1 0 0 0 0,-1 0-1 0 0,0-1 1 0 0,0 0 0 0 0,1-1 0 0 0,-1 0 0 0 0,0 0-1 0 0,0-1 1 0 0,1 0 0 0 0,-1-1 0 0 0,-14-4 0 0 0,16 4-388 0 0,0-1 1 0 0,0 0-1 0 0,0-1 1 0 0,0 1 0 0 0,1-1-1 0 0,0-1 1 0 0,0 1-1 0 0,0-1 1 0 0,0-1 0 0 0,1 1-1 0 0,0-1 1 0 0,-6-7-1 0 0,11 12-22 0 0,0 0 0 0 0,1 0-1 0 0,-1 0 1 0 0,0 0-1 0 0,1-1 1 0 0,-1 1 0 0 0,1 0-1 0 0,-1 0 1 0 0,1 0-1 0 0,0 0 1 0 0,-1 0-1 0 0,1-1 1 0 0,0 1 0 0 0,0 0-1 0 0,0 0 1 0 0,0-1-1 0 0,0 1 1 0 0,0 0 0 0 0,0 0-1 0 0,0-3 1 0 0</inkml:trace>
</inkml:ink>
</file>

<file path=ppt/ink/ink5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8:06.1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45 2724 0 0,'-2'-10'4999'0'0,"-4"-25"4439"0"0,14 53-9474 0 0,8 24 83 0 0,26 57-377 0 0,-37-88-311 0 0,1-1 1 0 0,0 1-1 0 0,1-1 1 0 0,0-1-1 0 0,1 1 1 0 0,12 11-1 0 0,-10-14-1555 0 0</inkml:trace>
</inkml:ink>
</file>

<file path=ppt/ink/ink5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8:06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79 376 0 0,'-10'-12'2812'0'0,"2"2"-668"0"0,0-1-551 0 0,3 4-257 0 0,-1 2 540 0 0,-4-9-448 0 0,2 5-496 0 0,2-1-516 0 0</inkml:trace>
</inkml:ink>
</file>

<file path=ppt/ink/ink5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8:06.9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 63 2504 0 0,'-40'-23'8872'0'0,"-25"-16"-1128"0"0,64 38-7416 0 0,5 3-417 0 0,5 1-114 0 0,0 2 0 0 0,0-1 0 0 0,0 1 0 0 0,0 1 0 0 0,-1-1 1 0 0,0 2-1 0 0,0-1 0 0 0,12 14 0 0 0,57 69-1033 0 0,-72-82 1181 0 0,19 24 72 0 0,-2 1 0 0 0,-1 1 0 0 0,-2 0 0 0 0,-1 2-1 0 0,-1 0 1 0 0,-2 1 0 0 0,-2 1 0 0 0,-1 0 0 0 0,-2 1 0 0 0,7 56 0 0 0,-15-70 354 0 0,-1-1 0 0 0,-1 1 1 0 0,-1 0-1 0 0,-1-1 1 0 0,-1 1-1 0 0,-7 27 1 0 0,5-34-158 0 0,0 1 1 0 0,-1-1 0 0 0,-1-1-1 0 0,0 1 1 0 0,-1-1 0 0 0,-1 0 0 0 0,-1-1-1 0 0,-18 24 1 0 0,21-31-367 0 0,-1 0 0 0 0,0-1 1 0 0,-1 1-1 0 0,1-1 0 0 0,-16 8 1 0 0,-1-3-2952 0 0,-2-4-3553 0 0</inkml:trace>
</inkml:ink>
</file>

<file path=ppt/ink/ink5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7:46.5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149 222 2344 0 0,'-38'-16'7248'0'0,"-13"-13"-649"0"0,32 17-4138 0 0,-8-11-318 0 0,26 22-1983 0 0,1 1-159 0 0,0 0 1 0 0,0 0 0 0 0,-1-1 0 0 0,1 1-1 0 0,0 0 1 0 0,0 0 0 0 0,-1 0 0 0 0,1 0-1 0 0,0 0 1 0 0,-1-1 0 0 0,1 1 0 0 0,0 0-1 0 0,-1 0 1 0 0,1 0 0 0 0,0 0 0 0 0,-1 0-1 0 0,1 0 1 0 0,0 0 0 0 0,-1 0 0 0 0,1 0-1 0 0,0 0 1 0 0,0 0 0 0 0,-1 0-1 0 0,1 0 1 0 0,0 1 0 0 0,-1-1 0 0 0,1 0-1 0 0,0 0 1 0 0,-1 0 0 0 0,1 0 0 0 0,0 0-1 0 0,0 1 1 0 0,-1-1 0 0 0,1 0 0 0 0,0 0-1 0 0,0 1 1 0 0,-1-1 0 0 0,1 0 0 0 0,0 0-1 0 0,0 1 1 0 0,0-1 0 0 0,-1 0 0 0 0,1 0-1 0 0,0 1 1 0 0,0-1 0 0 0,0 0 0 0 0,0 1-1 0 0,0-1 1 0 0,0 0 0 0 0,0 1 0 0 0,0-1-1 0 0,0 0 1 0 0,0 1 0 0 0,0-1 0 0 0,1 17 24 0 0,2-1 0 0 0,0 0 0 0 0,10 30 0 0 0,-5-19 1 0 0,27 107 163 0 0,6-2 0 0 0,65 143-1 0 0,-17-109 741 0 0,-89-166-913 0 0,0 1-1 0 0,0 0 0 0 0,1-1 1 0 0,-1 1-1 0 0,0-1 0 0 0,0 1 1 0 0,1-1-1 0 0,-1 1 0 0 0,0-1 1 0 0,1 0-1 0 0,-1 1 0 0 0,0-1 0 0 0,1 1 1 0 0,-1-1-1 0 0,1 0 0 0 0,-1 1 1 0 0,1-1-1 0 0,-1 0 0 0 0,0 1 1 0 0,1-1-1 0 0,0 0 0 0 0,-1 0 1 0 0,1 1-1 0 0,-1-1 0 0 0,1 0 0 0 0,-1 0 1 0 0,1 0-1 0 0,-1 0 0 0 0,1 0 1 0 0,-1 0-1 0 0,1 0 0 0 0,0 0 1 0 0,-1 0-1 0 0,1 0 0 0 0,-1 0 1 0 0,1 0-1 0 0,-1 0 0 0 0,1 0 1 0 0,-1-1-1 0 0,1 1 0 0 0,0 0 0 0 0,-1 0 1 0 0,1-1-1 0 0,-1 1 0 0 0,0 0 1 0 0,1-1-1 0 0,-1 1 0 0 0,1 0 1 0 0,-1-1-1 0 0,1 0 0 0 0,17-23 351 0 0,-11 3-453 0 0,0-1 0 0 0,-2 0 0 0 0,-1 0 0 0 0,3-37 0 0 0,1 1-119 0 0,60-492-400 0 0,-63 480 670 0 0,2-11-561 0 0,-1 29-3795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5:09.0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 70 3856 0 0,'0'-3'2621'0'0,"0"-63"10409"0"0,-14 103-12357 0 0,8 5-624 0 0,1 0 0 0 0,3 1-1 0 0,1-1 1 0 0,8 63 0 0 0,2-34-289 0 0,34 129 0 0 0,-38-181 215 0 0,1 0 0 0 0,1 0 0 0 0,13 23 0 0 0,-18-37 17 0 0,1 0-1 0 0,-1-1 0 0 0,1 1 1 0 0,1-1-1 0 0,-1 0 1 0 0,1 0-1 0 0,-1 0 0 0 0,1 0 1 0 0,0-1-1 0 0,0 1 0 0 0,1-1 1 0 0,-1 0-1 0 0,1 0 1 0 0,0-1-1 0 0,-1 0 0 0 0,11 4 1 0 0,-11-5-5 0 0,1-1 0 0 0,-1 0 0 0 0,1 0 0 0 0,-1 0-1 0 0,1 0 1 0 0,-1-1 0 0 0,1 1 0 0 0,-1-1 0 0 0,0 0 0 0 0,0-1 0 0 0,1 1 0 0 0,-1-1 0 0 0,0 0 0 0 0,0 0 0 0 0,5-3 0 0 0,5-4 9 0 0,-1 0 1 0 0,21-19 0 0 0,-11 4 617 0 0,0-1 0 0 0,32-47 1 0 0,-15 18 692 0 0,-38 52-1242 0 0,0 2-20 0 0,5-2-17 0 0,-5 2-41 0 0,0 1 0 0 0,-1 1 0 0 0,0-1 0 0 0,1 0 0 0 0,-1 0 0 0 0,0 0 0 0 0,1 1 0 0 0,-1-1 1 0 0,0 1-1 0 0,0-1 0 0 0,0 1 0 0 0,0-1 0 0 0,0 1 0 0 0,-1 0 0 0 0,1-1 0 0 0,0 3 0 0 0,1 0-66 0 0,4 6-186 0 0,1 1 1 0 0,0-1-1 0 0,0 0 1 0 0,1-1-1 0 0,1 0 1 0 0,-1 0-1 0 0,1-1 0 0 0,1 0 1 0 0,0 0-1 0 0,20 11 1 0 0,-24-16 224 0 0,-1 0 1 0 0,0-1-1 0 0,1 0 1 0 0,-1 0-1 0 0,1 0 0 0 0,0-1 1 0 0,-1 1-1 0 0,1-1 1 0 0,0-1-1 0 0,0 1 1 0 0,0-1-1 0 0,0 0 1 0 0,-1-1-1 0 0,1 1 1 0 0,0-1-1 0 0,0 0 0 0 0,0-1 1 0 0,-1 1-1 0 0,1-1 1 0 0,-1 0-1 0 0,1 0 1 0 0,-1-1-1 0 0,0 0 1 0 0,9-6-1 0 0,-3 0 87 0 0,-1 0-1 0 0,1-1 1 0 0,-1 0 0 0 0,-1-1 0 0 0,14-21-1 0 0,34-64 955 0 0,-44 72-540 0 0,-4 14-282 0 0,-6 19-115 0 0,-4 21-43 0 0,1-29-11 0 0,-12 227 63 0 0,20 282 1 0 0,-7-503-81 0 0,2 158-70 0 0,-4-138 64 0 0,-1 0 0 0 0,-2 0-1 0 0,0-1 1 0 0,-9 27 0 0 0,11-48 8 0 0,1 0 0 0 0,-1-1 0 0 0,0 1 1 0 0,0-1-1 0 0,0 1 0 0 0,-1-1 0 0 0,0 0 0 0 0,0 0 0 0 0,0 0 1 0 0,0-1-1 0 0,0 1 0 0 0,-1-1 0 0 0,0 1 0 0 0,1-1 1 0 0,-1 0-1 0 0,0-1 0 0 0,-6 4 0 0 0,4-4-26 0 0,-1 1 1 0 0,1-1-1 0 0,-1 0 1 0 0,0 0-1 0 0,0-1 0 0 0,0 0 1 0 0,0 0-1 0 0,0-1 1 0 0,0 0-1 0 0,0 0 0 0 0,-7-2 1 0 0,1 1 10 0 0,0-2 0 0 0,1 0 0 0 0,0 0 0 0 0,0-1 0 0 0,0 0 0 0 0,0-1 0 0 0,1-1 0 0 0,0 0 0 0 0,0 0 0 0 0,0-1 0 0 0,1-1 0 0 0,0 1 0 0 0,-10-11 0 0 0,16 14 37 0 0,0-1-1 0 0,1 1 0 0 0,0 0 1 0 0,0-1-1 0 0,0 0 0 0 0,0 0 0 0 0,1 0 1 0 0,0 0-1 0 0,0 0 0 0 0,0 0 0 0 0,1-1 1 0 0,0 1-1 0 0,0 0 0 0 0,-1-12 1 0 0,2 9 5 0 0,1 1 1 0 0,0-1 0 0 0,0 0 0 0 0,1 0 0 0 0,0 1 0 0 0,0-1 0 0 0,0 1 0 0 0,1 0 0 0 0,6-11 0 0 0,2 0-1 0 0,1 0 1 0 0,0 1-1 0 0,1 1 0 0 0,1 0 1 0 0,1 1-1 0 0,32-26 1 0 0,-12 14-89 0 0,2 3 1 0 0,1 0-1 0 0,1 3 1 0 0,1 1-1 0 0,72-25 1 0 0,55-1-2750 0 0,2 19-5875 0 0,-130 23 2513 0 0</inkml:trace>
</inkml:ink>
</file>

<file path=ppt/ink/ink5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7:46.9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 1508 0 0,'-4'9'10059'0'0,"6"-9"-9801"0"0,-1 0 0 0 0,1 0 0 0 0,-1 0 0 0 0,1 0 1 0 0,0 0-1 0 0,-1-1 0 0 0,1 1 0 0 0,-1 0 0 0 0,1-1 0 0 0,0 1 0 0 0,-1-1 0 0 0,2-1 0 0 0,15-2 3582 0 0,-17 4-3828 0 0,-1 0 1 0 0,0 1 0 0 0,1-1-1 0 0,-1 1 1 0 0,1-1 0 0 0,-1 1-1 0 0,0-1 1 0 0,1 0 0 0 0,-1 1-1 0 0,0 0 1 0 0,0-1 0 0 0,1 1-1 0 0,-1-1 1 0 0,0 1 0 0 0,0-1-1 0 0,0 1 1 0 0,0-1 0 0 0,0 1-1 0 0,0 0 1 0 0,0-1 0 0 0,0 1-1 0 0,0-1 1 0 0,0 1 0 0 0,0-1-1 0 0,0 1 1 0 0,0 0 0 0 0,0-1-1 0 0,0 1 1 0 0,-1-1 0 0 0,1 1-1 0 0,0-1 1 0 0,0 1 0 0 0,-1 0-1 0 0,-5 25 68 0 0,1 0-1 0 0,1 1 0 0 0,2 0 0 0 0,0-1 0 0 0,4 40 0 0 0,-1-49-289 0 0,1 0 1 0 0,1 0-1 0 0,1 0 0 0 0,0-1 1 0 0,1 1-1 0 0,1-1 0 0 0,0 0 1 0 0,1 0-1 0 0,15 23 0 0 0,-1-17-1606 0 0,-19-21 1298 0 0,0 0 1 0 0,0 0 0 0 0,0 0 0 0 0,1 0 0 0 0,-1 0 0 0 0,0 0-1 0 0,0 0 1 0 0,1-1 0 0 0,-1 1 0 0 0,0-1 0 0 0,1 0 0 0 0,-1 1-1 0 0,0-1 1 0 0,5-1 0 0 0,7-3-5075 0 0</inkml:trace>
</inkml:ink>
</file>

<file path=ppt/ink/ink5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7:47.3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187 67 3448 0 0,'-18'-10'3193'0'0,"1"1"-833"0"0,3 0-480 0 0,-1 2-492 0 0,1 2-176 0 0,0 0-340 0 0,1-1-76 0 0,-1 3-248 0 0,1-1 253 0 0,-11-3-525 0 0,7 6-801 0 0,3 4-3547 0 0</inkml:trace>
</inkml:ink>
</file>

<file path=ppt/ink/ink5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9:16.2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437 84 1056 0 0,'-2'-31'7777'0'0,"0"14"-4688"0"0,-5-17 1951 0 0,6 32-4692 0 0,8 38 128 0 0,17 100 917 0 0,69 216 1 0 0,-64-266 1218 0 0,-29-85-2430 0 0,0 2-5 0 0,0-8-137 0 0,-1-12-87 0 0,0 15 55 0 0,2 2 0 0 0,-1-1 0 0 0,0 0 0 0 0,0 1 0 0 0,0-1 0 0 0,0 0-1 0 0,0 0 1 0 0,0 1 0 0 0,0-1 0 0 0,0 0 0 0 0,-1 1-1 0 0,1-1 1 0 0,0 0 0 0 0,0 1 0 0 0,-1-1 0 0 0,1 0-1 0 0,0 1 1 0 0,-1-1 0 0 0,1 1 0 0 0,0-1 0 0 0,-1 0 0 0 0,1 1-1 0 0,-1-1 1 0 0,1 1 0 0 0,-1-1 0 0 0,1 1 0 0 0,-1 0-1 0 0,0-1 1 0 0,1 1 0 0 0,-1-1 0 0 0,1 1 0 0 0,-2 0-1 0 0,-16-6 438 0 0,15 6-430 0 0,-36 8 62 0 0,12-2-99 0 0,1 1 0 0 0,-1 1 1 0 0,1 1-1 0 0,1 2 0 0 0,0 0 1 0 0,1 2-1 0 0,-26 17 0 0 0,28-15 40 0 0,2 1 0 0 0,0 1 0 0 0,1 1 0 0 0,0 1-1 0 0,2 0 1 0 0,0 1 0 0 0,1 1 0 0 0,1 1 0 0 0,1 0 0 0 0,2 1 0 0 0,0 0-1 0 0,-10 28 1 0 0,11-22 5 0 0,1 1-1 0 0,2 0 0 0 0,1 0 1 0 0,1 1-1 0 0,2 0 1 0 0,1 0-1 0 0,2 0 0 0 0,2 33 1 0 0,0-49-6 0 0,0 0-1 0 0,2 0 1 0 0,-1 0 0 0 0,2-1 0 0 0,0 1-1 0 0,1-1 1 0 0,1 0 0 0 0,0 0 0 0 0,0-1-1 0 0,2 1 1 0 0,-1-1 0 0 0,2-1 0 0 0,0 0 0 0 0,0 0-1 0 0,1 0 1 0 0,1-2 0 0 0,0 1 0 0 0,18 13-1 0 0,-6-9 10 0 0,2-1 0 0 0,-1-1-1 0 0,2-1 1 0 0,0-2 0 0 0,0 0-1 0 0,1-2 1 0 0,32 7-1 0 0,-5-6 32 0 0,0-1 0 0 0,95-1 0 0 0,-121-6-94 0 0,-1-3-1 0 0,1 0 0 0 0,-1-1 1 0 0,0-2-1 0 0,0-1 0 0 0,0-1 0 0 0,34-14 1 0 0,-47 15-23 0 0,-1-1 1 0 0,0 0 0 0 0,0-1 0 0 0,-1 0 0 0 0,0-1-1 0 0,0 0 1 0 0,-1-1 0 0 0,-1 0 0 0 0,1-1-1 0 0,-2 0 1 0 0,1-1 0 0 0,-2 1 0 0 0,1-2-1 0 0,-2 1 1 0 0,8-18 0 0 0,-4 3-77 0 0,-1 0-1 0 0,-2-1 1 0 0,0 0 0 0 0,-2-1 0 0 0,-2 1 0 0 0,3-47-1 0 0,-6 0-309 0 0,-12-100-1 0 0,9 149 521 0 0,-1 1-1 0 0,-1 0 1 0 0,-1 1 0 0 0,-1-1 0 0 0,-2 1-1 0 0,0 0 1 0 0,-2 1 0 0 0,0 0 0 0 0,-1 0-1 0 0,-2 1 1 0 0,-24-33 0 0 0,23 38-6 0 0,0 2-1 0 0,0 0 1 0 0,-2 1 0 0 0,-22-17-1 0 0,28 24-129 0 0,-1 0-1 0 0,-1 1 0 0 0,1 1 0 0 0,-1 0 1 0 0,0 0-1 0 0,0 1 0 0 0,0 1 1 0 0,-22-4-1 0 0,18 6-462 0 0,0 0 1 0 0,0 1-1 0 0,0 0 1 0 0,0 1-1 0 0,0 1 1 0 0,0 1-1 0 0,-23 6 1 0 0,23-4-1676 0 0,0 1 0 0 0,1 0-1 0 0,0 1 1 0 0,-18 11 0 0 0,19-11-3048 0 0</inkml:trace>
</inkml:ink>
</file>

<file path=ppt/ink/ink5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9:16.8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26 201 764 0 0,'0'0'1785'0'0,"-20"-17"4289"0"0,18 12-5655 0 0,1 0 0 0 0,0 0-1 0 0,1 0 1 0 0,-1 0-1 0 0,1 0 1 0 0,0 0-1 0 0,0 0 1 0 0,0 0-1 0 0,1 0 1 0 0,0 0-1 0 0,0 0 1 0 0,0 0-1 0 0,1 0 1 0 0,-1 0-1 0 0,1 1 1 0 0,5-10 0 0 0,-2 5-325 0 0,-1 1 1 0 0,2-1 0 0 0,-1 1 0 0 0,1 0-1 0 0,1 1 1 0 0,-1-1 0 0 0,14-10 0 0 0,-16 16-99 0 0,-1 0 1 0 0,1 0-1 0 0,0 0 0 0 0,-1 1 1 0 0,1-1-1 0 0,0 1 0 0 0,0 0 1 0 0,0 0-1 0 0,0 1 0 0 0,0-1 1 0 0,0 1-1 0 0,0 0 0 0 0,0 0 1 0 0,0 0-1 0 0,0 0 0 0 0,0 1 1 0 0,0 0-1 0 0,0 0 0 0 0,0 0 1 0 0,0 0-1 0 0,0 0 0 0 0,-1 1 1 0 0,6 2-1 0 0,10 6 8 0 0,-1 1 0 0 0,0 0 0 0 0,19 16 0 0 0,-23-17 5 0 0,12 10 30 0 0,-13-10-16 0 0,0 0-1 0 0,1-1 1 0 0,0 0-1 0 0,0-1 1 0 0,21 9-1 0 0,-32-17-106 0 0,-1 1 0 0 0,0-1-1 0 0,0 0 1 0 0,0 0-1 0 0,0 0 1 0 0,0 0 0 0 0,0 0-1 0 0,0 0 1 0 0,1-1 0 0 0,-1 1-1 0 0,0-1 1 0 0,0 0 0 0 0,0 1-1 0 0,0-1 1 0 0,0 0 0 0 0,-1 0-1 0 0,1 0 1 0 0,0 0 0 0 0,0 0-1 0 0,-1-1 1 0 0,1 1 0 0 0,0-1-1 0 0,-1 1 1 0 0,1-1 0 0 0,-1 1-1 0 0,0-1 1 0 0,0 0 0 0 0,1 0-1 0 0,-1 1 1 0 0,1-4 0 0 0,2-2-1067 0 0,-1 0 1 0 0,1 0 0 0 0,-1 0 0 0 0,-1-1 0 0 0,0 1 0 0 0,3-13 0 0 0,-4 6-2389 0 0</inkml:trace>
</inkml:ink>
</file>

<file path=ppt/ink/ink5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9:17.7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30 1264 0 0,'-10'-17'15017'0'0,"15"15"-14901"0"0,1 0 1 0 0,-1 0 0 0 0,0 0-1 0 0,1 1 1 0 0,-1 0 0 0 0,1 0-1 0 0,0 0 1 0 0,-1 1 0 0 0,1 0-1 0 0,7 0 1 0 0,-3 0-79 0 0,286 11 524 0 0,-2 27-449 0 0,137 9-7 0 0,-6-42-23 0 0,-325-5-74 0 0,-96 0-24 0 0,51 2-458 0 0,-52-2 226 0 0,9 1-3189 0 0</inkml:trace>
</inkml:ink>
</file>

<file path=ppt/ink/ink5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9:18.1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67 1548 0 0,'-16'-33'9374'0'0,"-1"0"-3355"0"0,15 42-6002 0 0,1 8 41 0 0,58 423 716 0 0,-54-356-1340 0 0,-2-51-2079 0 0</inkml:trace>
</inkml:ink>
</file>

<file path=ppt/ink/ink5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9:18.9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18 107 608 0 0,'-8'-28'4560'0'0,"6"18"-3121"0"0,0 1 1 0 0,0-1-1 0 0,1-16 1 0 0,1 24-628 0 0,-2-20 4456 0 0,113 78-3844 0 0,-6-5-1164 0 0,127 85 0 0 0,-185-102-270 0 0,-46-33 17 0 0,0-1-11 0 0,1 1 0 0 0,-1-1-1 0 0,0 1 1 0 0,0-1 0 0 0,0 1 0 0 0,0-1-1 0 0,0 1 1 0 0,0 0 0 0 0,0 0 0 0 0,0-1-1 0 0,0 1 1 0 0,0 0 0 0 0,0 0 0 0 0,-1 0-1 0 0,1 0 1 0 0,0 0 0 0 0,0 0 0 0 0,-1 0-1 0 0,1 0 1 0 0,-1 0 0 0 0,1 0 0 0 0,-1 0-1 0 0,1 1 1 0 0,-1-1 0 0 0,0 0 0 0 0,0 0-1 0 0,1 0 1 0 0,-1 1 0 0 0,0-1 0 0 0,0 0-1 0 0,0 0 1 0 0,0 1 0 0 0,-1-1 0 0 0,1 0-1 0 0,0 0 1 0 0,0 0 0 0 0,-1 1 0 0 0,1-1-1 0 0,-1 2 1 0 0,-16 17-3 0 0,0 0 0 0 0,-1 0-1 0 0,0-2 1 0 0,-2 0 0 0 0,-24 16-1 0 0,-19 19 7 0 0,60-51-25 0 0,-165 139-1491 0 0,145-121-677 0 0,15-9-401 0 0</inkml:trace>
</inkml:ink>
</file>

<file path=ppt/ink/ink5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9:19.5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39 496 0 0,'0'0'2954'0'0,"-16"-33"10724"0"0,8 27-13018 0 0,18 98-331 0 0,-3-28-145 0 0,35 382 117 0 0,-32-373-126 0 0,0-6-889 0 0,-7-24-3497 0 0,-3-41 3426 0 0,1 5-846 0 0</inkml:trace>
</inkml:ink>
</file>

<file path=ppt/ink/ink5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9:21.9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2122 30 1216 0 0,'0'-15'13125'0'0,"3"10"-11664"0"0,40 0-1040 0 0,1 2 0 0 0,0 1-1 0 0,72 8 1 0 0,-42-2-675 0 0,184 12-12 0 0,-254-16 281 0 0,14 2 48 0 0,-4 0 114 0 0,14 8 311 0 0,35 299 829 0 0,-37-199-768 0 0,43 232 1568 0 0,-59-286-1605 0 0,-10-54-474 0 0,0 0-5 0 0,0 6-2 0 0,6 13 146 0 0,-7-19-243 0 0,-1-1-1 0 0,0 0 1 0 0,1 0 0 0 0,-1 0 0 0 0,0 1-1 0 0,0-1 1 0 0,0-1 0 0 0,0 1-1 0 0,0 0 1 0 0,0 0 0 0 0,0-1 0 0 0,0 1-1 0 0,0-1 1 0 0,0 0 0 0 0,-4 0-1 0 0,-50 8-97 0 0,46-6 51 0 0,-5 0 79 0 0,0 1 0 0 0,0 0 1 0 0,1 1-1 0 0,-1 1 0 0 0,1 0 0 0 0,-25 14 0 0 0,13 3-28 0 0,25-21 41 0 0,1 0 20 0 0,0-1 0 0 0,0 0 1 0 0,-1 0-1 0 0,1 0 0 0 0,0 1 0 0 0,0-1 0 0 0,0 0 1 0 0,0 0-1 0 0,-1 0 0 0 0,1 1 0 0 0,0-1 0 0 0,0 0 1 0 0,0 0-1 0 0,0 1 0 0 0,0-1 0 0 0,0 0 0 0 0,0 1 1 0 0,0-1-1 0 0,0 0 0 0 0,0 0 0 0 0,0 1 1 0 0,0-1-1 0 0,0 0 0 0 0,0 0 0 0 0,0 1 0 0 0,0-1 1 0 0,0 0-1 0 0,0 0 0 0 0,0 1 0 0 0,1-1 0 0 0,-1 0 1 0 0,0 0-1 0 0,0 1 0 0 0,0-1 0 0 0,0 0 1 0 0,0 0-1 0 0,1 0 0 0 0,-1 1 0 0 0,0-1 0 0 0,0 0 1 0 0,0 0-1 0 0,1 0 0 0 0,-1 0 0 0 0,0 1 0 0 0,11 14-18 0 0,-9-12 31 0 0,5 2-83 0 0,0-1 0 0 0,1 1 0 0 0,0-1 0 0 0,-1 0 0 0 0,1-1 0 0 0,1 0 0 0 0,-1 0 0 0 0,14 2 0 0 0,8 4-295 0 0,15 4-14 0 0,-26-8 242 0 0,0 1-1 0 0,0 1 1 0 0,27 14-1 0 0,-44-20 135 0 0,1 0-1 0 0,-1 0 1 0 0,0 0-1 0 0,0 1 1 0 0,0-1-1 0 0,0 1 1 0 0,-1 0-1 0 0,1-1 1 0 0,0 1-1 0 0,-1 0 1 0 0,1 0-1 0 0,-1 0 1 0 0,1 0-1 0 0,-1 0 1 0 0,0 0-1 0 0,2 5 0 0 0,-3-5 6 0 0,0 0-1 0 0,0 0 0 0 0,0-1 0 0 0,0 1 0 0 0,0 0 0 0 0,0 0 1 0 0,0 0-1 0 0,-1 0 0 0 0,1 0 0 0 0,0 0 0 0 0,-1-1 0 0 0,0 1 1 0 0,0 0-1 0 0,1 0 0 0 0,-1-1 0 0 0,-2 4 0 0 0,-4 3 45 0 0,1-1-1 0 0,-1 1 0 0 0,-1-1 1 0 0,0 0-1 0 0,-16 10 1 0 0,16-11 46 0 0,-9 7 15 0 0,6-5-84 0 0,0 0 1 0 0,1 0-1 0 0,0 1 1 0 0,-15 17-1 0 0,24-25-44 0 0,0 0 0 0 0,1 0 0 0 0,-1 0 0 0 0,1 1 0 0 0,-1-1 0 0 0,1 0 0 0 0,-1 0 0 0 0,1 1 0 0 0,0-1-1 0 0,0 0 1 0 0,-1 1 0 0 0,1-1 0 0 0,0 0 0 0 0,0 0 0 0 0,0 1 0 0 0,0-1 0 0 0,1 0 0 0 0,-1 1 0 0 0,0-1-1 0 0,0 0 1 0 0,1 0 0 0 0,-1 1 0 0 0,1-1 0 0 0,-1 0 0 0 0,1 0 0 0 0,0 0 0 0 0,-1 0 0 0 0,1 0 0 0 0,0 0-1 0 0,0 0 1 0 0,0 0 0 0 0,0 0 0 0 0,0 0 0 0 0,0 0 0 0 0,0 0 0 0 0,0 0 0 0 0,1 0 0 0 0,6 5-227 0 0,1 0 1 0 0,0-1-1 0 0,16 7 1 0 0,-15-7 133 0 0,45 29-222 0 0,-54-33 344 0 0,0-1-4 0 0,0 1 1 0 0,0 0 0 0 0,0-1-1 0 0,0 1 1 0 0,0 0-1 0 0,0 0 1 0 0,0 0 0 0 0,0-1-1 0 0,-1 1 1 0 0,1 0-1 0 0,0 0 1 0 0,-1 0 0 0 0,1 0-1 0 0,-1 0 1 0 0,2 2-1 0 0,7 14 152 0 0,-6-9 15 0 0,0 0 0 0 0,0 0 0 0 0,-1 1 0 0 0,0-1 0 0 0,-1 0 0 0 0,1 1 0 0 0,-1 15 0 0 0,-1-15-92 0 0,1 0-1 0 0,0 0 0 0 0,1 1 1 0 0,0-1-1 0 0,3 9 0 0 0,17 37 35 0 0,-22-54-114 0 0,15 36-4 0 0,-14-35 41 0 0,3 10 0 0 0,1 5 245 0 0,-5-15-230 0 0,9 31 180 0 0,0 2 979 0 0,-27-39-1249 0 0,9 0 30 0 0,-1 1 0 0 0,0 0 0 0 0,0 0 0 0 0,0 1 1 0 0,0 0-1 0 0,-17 0 0 0 0,-3-1-4 0 0,-165-19-317 0 0,78 7 562 0 0,0 4-1 0 0,-150 7 1 0 0,102 16 229 0 0,-180 35 1 0 0,268-34-354 0 0,-37 5-4 0 0,-234 31 463 0 0,147-32-177 0 0,-314 34 1488 0 0,328-32-841 0 0,184-18-993 0 0,-1-1-38 0 0,-10 1 29 0 0,-23 3-2 0 0,34-4-20 0 0,-18 2-22 0 0,-19 0-18 0 0,37-1 1 0 0,-18 1 24 0 0,-30 1 158 0 0,42-3-161 0 0,5 1 29 0 0,0-1-1 0 0,0 1 1 0 0,0-1-1 0 0,0-1 1 0 0,0 1 0 0 0,0 0-1 0 0,0-1 1 0 0,0 0 0 0 0,1 0-1 0 0,-1 0 1 0 0,0 0 0 0 0,0-1-1 0 0,1 1 1 0 0,-1-1 0 0 0,1 0-1 0 0,0 0 1 0 0,-6-4-1 0 0,7 3-21 0 0,0 0-1 0 0,0 0 1 0 0,0 0-1 0 0,1 0 1 0 0,-1-1-1 0 0,1 1 0 0 0,0 0 1 0 0,0-1-1 0 0,0 1 1 0 0,0-1-1 0 0,1 1 1 0 0,-1-6-1 0 0,2-46-39 0 0,0 29 24 0 0,1-3 30 0 0,1 0-1 0 0,1 0 0 0 0,14-46 1 0 0,-9 15 14 0 0,-8 59-44 0 0,4-29-153 0 0,-1-2 63 0 0,-4 17-2646 0 0</inkml:trace>
</inkml:ink>
</file>

<file path=ppt/ink/ink5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9:22.9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3 125 1132 0 0,'-2'-49'12609'0'0,"2"49"-12599"0"0,0 0 0 0 0,0-1 0 0 0,0 1 1 0 0,0 0-1 0 0,0 0 0 0 0,0 0 0 0 0,0 0 0 0 0,0-1 1 0 0,0 1-1 0 0,0 0 0 0 0,0 0 0 0 0,0 0 1 0 0,0 0-1 0 0,0-1 0 0 0,0 1 0 0 0,0 0 1 0 0,1 0-1 0 0,-1 0 0 0 0,0 0 0 0 0,0 0 1 0 0,0 0-1 0 0,0-1 0 0 0,0 1 0 0 0,0 0 1 0 0,0 0-1 0 0,1 0 0 0 0,-1 0 0 0 0,0 0 0 0 0,0 0 1 0 0,0 0-1 0 0,0 0 0 0 0,0 0 0 0 0,1 0 1 0 0,-1 0-1 0 0,0 0 0 0 0,0-1 0 0 0,0 1 1 0 0,0 0-1 0 0,1 0 0 0 0,-1 0 0 0 0,0 0 1 0 0,0 0-1 0 0,0 1 0 0 0,0-1 0 0 0,1 0 0 0 0,-1 0 1 0 0,0 0-1 0 0,0 0 0 0 0,0 0 0 0 0,0 0 1 0 0,0 0-1 0 0,1 0 0 0 0,-1 0 0 0 0,0 0 1 0 0,0 0-1 0 0,0 0 0 0 0,0 1 0 0 0,0-1 1 0 0,0 0-1 0 0,1 0 0 0 0,-1 0 0 0 0,0 0 1 0 0,0 0-1 0 0,0 0 0 0 0,0 1 0 0 0,0-1 0 0 0,0 0 1 0 0,13 19 162 0 0,7 26-154 0 0,4 20 37 0 0,57 112 1 0 0,-68-154 32 0 0,1-1-1 0 0,1 0 1 0 0,0 0 0 0 0,2-2-1 0 0,0 0 1 0 0,2-1-1 0 0,39 33 1 0 0,-53-49-44 0 0,0-1 0 0 0,-1 1 0 0 0,1-1 0 0 0,0 0 0 0 0,0 0 1 0 0,1 0-1 0 0,-1-1 0 0 0,0 1 0 0 0,0-1 0 0 0,1-1 0 0 0,-1 1 0 0 0,1-1 0 0 0,-1 0 1 0 0,0 0-1 0 0,1 0 0 0 0,-1-1 0 0 0,1 0 0 0 0,-1 0 0 0 0,0 0 0 0 0,0-1 0 0 0,0 0 1 0 0,1 0-1 0 0,-2 0 0 0 0,1 0 0 0 0,0-1 0 0 0,0 0 0 0 0,-1 0 0 0 0,0 0 0 0 0,1-1 1 0 0,-1 1-1 0 0,0-1 0 0 0,-1 0 0 0 0,1 0 0 0 0,-1 0 0 0 0,0-1 0 0 0,0 1 0 0 0,0-1 1 0 0,0 0-1 0 0,-1 0 0 0 0,3-8 0 0 0,6-22 60 0 0,-2-1 0 0 0,-2 0 0 0 0,-1 0 0 0 0,-1 0 0 0 0,-2-1 0 0 0,-2 0 0 0 0,-5-51 0 0 0,3 70 175 0 0,-1 1-1 0 0,-1-1 1 0 0,-1 1-1 0 0,-10-29 1 0 0,13 44-283 0 0,1 0 1 0 0,-1 0-1 0 0,0 0 0 0 0,0 0 0 0 0,-1 0 0 0 0,1 1 0 0 0,0-1 1 0 0,-1 0-1 0 0,1 0 0 0 0,-1 1 0 0 0,1-1 0 0 0,-1 1 1 0 0,0-1-1 0 0,0 1 0 0 0,0 0 0 0 0,1 0 0 0 0,-1 0 1 0 0,0 0-1 0 0,0 0 0 0 0,-1 0 0 0 0,1 0 0 0 0,0 1 1 0 0,0-1-1 0 0,0 1 0 0 0,0 0 0 0 0,-1-1 0 0 0,1 1 0 0 0,0 0 1 0 0,0 0-1 0 0,-1 1 0 0 0,1-1 0 0 0,0 0 0 0 0,0 1 1 0 0,0-1-1 0 0,0 1 0 0 0,0 0 0 0 0,-1-1 0 0 0,1 1 1 0 0,0 0-1 0 0,-2 2 0 0 0,0-1-6 0 0,-1 0 0 0 0,1 1 1 0 0,-1-1-1 0 0,1 1 0 0 0,0 0 0 0 0,0 0 0 0 0,0 1 1 0 0,0-1-1 0 0,1 1 0 0 0,0 0 0 0 0,-1 0 0 0 0,1 0 1 0 0,1 0-1 0 0,-1 1 0 0 0,0-1 0 0 0,-2 9 0 0 0,4-11 11 0 0,0 1-1 0 0,0 0 0 0 0,1-1 0 0 0,-1 1 1 0 0,1 0-1 0 0,0 0 0 0 0,0-1 0 0 0,0 1 1 0 0,0 0-1 0 0,0 0 0 0 0,0-1 1 0 0,1 1-1 0 0,0 0 0 0 0,-1 0 0 0 0,1-1 1 0 0,0 1-1 0 0,0 0 0 0 0,0-1 0 0 0,1 1 1 0 0,-1-1-1 0 0,1 0 0 0 0,-1 1 0 0 0,1-1 1 0 0,0 0-1 0 0,0 0 0 0 0,0 0 0 0 0,0 0 1 0 0,0 0-1 0 0,0-1 0 0 0,0 1 0 0 0,1-1 1 0 0,-1 1-1 0 0,1-1 0 0 0,-1 0 0 0 0,1 0 1 0 0,-1 0-1 0 0,1 0 0 0 0,5 1 0 0 0,-1-1-27 0 0,0 0-1 0 0,0 0 1 0 0,1-1-1 0 0,-1 0 1 0 0,0 0-1 0 0,1-1 1 0 0,-1 1-1 0 0,0-2 1 0 0,0 1-1 0 0,0-1 1 0 0,0 0-1 0 0,0-1 1 0 0,13-6-1 0 0,-9 4-289 0 0,-1-2-1 0 0,0 1 0 0 0,0-1 0 0 0,-1-1 0 0 0,0 0 0 0 0,-1 0 0 0 0,1-1 0 0 0,-2 0 0 0 0,1 0 0 0 0,-1-1 1 0 0,-1 1-1 0 0,8-15 0 0 0,1-6-1575 0 0,-5 12-4651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5:13.4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74 272 0 0,'0'0'1588'0'0,"19"-25"1864"0"0,-13 20-3448 0 0,-2 2 213 0 0,-1 1 1 0 0,1-1 0 0 0,0 0 0 0 0,0 1 0 0 0,0 0 0 0 0,0 0 0 0 0,0 0 0 0 0,5-1 0 0 0,-6 3-28 0 0,1 0-120 0 0,-1 0 0 0 0,1 0-1 0 0,0 0 1 0 0,0 0 0 0 0,-1-1-1 0 0,1 1 1 0 0,5-3-1 0 0,12 0 66 0 0,122-8 51 0 0,-106 8-252 0 0,-32 3 40 0 0,44 1-355 0 0,-46 0 372 0 0,5 0-1128 0 0</inkml:trace>
</inkml:ink>
</file>

<file path=ppt/ink/ink5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9:23.3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1 360 0 0,'-2'13'3057'0'0,"-2"2"-2089"0"0,1 0 0 0 0,0 0 0 0 0,2 0 1 0 0,0 1-1 0 0,0-1 0 0 0,3 17 0 0 0,-1-15-715 0 0,2-1-1 0 0,0 0 1 0 0,1 0 0 0 0,0 0-1 0 0,1-1 1 0 0,1 1 0 0 0,1-1-1 0 0,0-1 1 0 0,15 24-1 0 0,-18-33-234 0 0,-1 0-1 0 0,1 0 1 0 0,0-1-1 0 0,0 0 1 0 0,1 0-1 0 0,-1 0 1 0 0,9 5-1 0 0,-10-7-179 0 0,-1-1 0 0 0,0 0-1 0 0,1 0 1 0 0,-1 0-1 0 0,0 0 1 0 0,1 0 0 0 0,-1-1-1 0 0,1 1 1 0 0,2-1 0 0 0,-3 0-213 0 0,0 0 0 0 0,0 0 0 0 0,0 0 0 0 0,0-1 0 0 0,0 1 0 0 0,0 0 0 0 0,0-1 0 0 0,-1 0 0 0 0,1 1 0 0 0,0-1 0 0 0,0 0 0 0 0,-1 0 0 0 0,3-1 0 0 0</inkml:trace>
</inkml:ink>
</file>

<file path=ppt/ink/ink5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9:23.6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124 92 2388 0 0,'-63'-47'9323'0'0,"3"2"-7095"0"0</inkml:trace>
</inkml:ink>
</file>

<file path=ppt/ink/ink5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9:24.3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27 2004 0 0,'-8'-18'15094'0'0,"6"9"-12796"0"0,2 36-2122 0 0,3 26-465 0 0,2 0 0 0 0,14 58 0 0 0,-9-55-940 0 0,-7-40 285 0 0,0 2-228 0 0</inkml:trace>
</inkml:ink>
</file>

<file path=ppt/ink/ink5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9:24.6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46 210 504 0 0,'-22'-64'11548'0'0,"0"-31"-2563"0"0,21 94-8953 0 0,1-1 1 0 0,0 1-1 0 0,-1-1 0 0 0,1 0 1 0 0,0 1-1 0 0,0-1 1 0 0,0 0-1 0 0,0 1 1 0 0,1-1-1 0 0,-1 0 1 0 0,0 1-1 0 0,1-1 1 0 0,-1 1-1 0 0,1-1 0 0 0,-1 1 1 0 0,1-1-1 0 0,0 1 1 0 0,0-1-1 0 0,0 1 1 0 0,0-1-1 0 0,0 1 1 0 0,1-1-1 0 0,0 0-79 0 0,0 0-1 0 0,1 1 1 0 0,-1 0 0 0 0,0-1-1 0 0,1 1 1 0 0,-1 0-1 0 0,1 0 1 0 0,-1 0 0 0 0,1 1-1 0 0,-1-1 1 0 0,1 1-1 0 0,4-1 1 0 0,2 0-187 0 0,1 1-1 0 0,0 1 0 0 0,-1-1 1 0 0,1 2-1 0 0,-1-1 1 0 0,14 5-1 0 0,-9-2 59 0 0,-1 1-1 0 0,-1 1 1 0 0,1 0-1 0 0,-1 1 1 0 0,0 0-1 0 0,0 1 1 0 0,-1 0-1 0 0,0 1 1 0 0,0 0-1 0 0,-1 1 1 0 0,-1 0-1 0 0,10 12 1 0 0,-13-14 177 0 0,0 0 0 0 0,-1 0 0 0 0,0 1 0 0 0,-1 0 0 0 0,0-1 0 0 0,0 2 0 0 0,-1-1 0 0 0,0 0 0 0 0,-1 1 0 0 0,0-1 0 0 0,0 1 0 0 0,-1 0 0 0 0,0-1 0 0 0,-1 1 0 0 0,0 0 0 0 0,-1 0 0 0 0,-3 18 0 0 0,2-19 128 0 0,-1 1 0 0 0,0 0-1 0 0,-1-1 1 0 0,0 1 0 0 0,0-1 0 0 0,-1 0 0 0 0,0-1 0 0 0,-1 1 0 0 0,0-1-1 0 0,0 0 1 0 0,-1 0 0 0 0,0-1 0 0 0,0 0 0 0 0,-1 0 0 0 0,-15 10 0 0 0,13-11-289 0 0,-1 0 1 0 0,1 0 0 0 0,-1-1 0 0 0,-1-1 0 0 0,1 1 0 0 0,-1-2-1 0 0,0 0 1 0 0,1 0 0 0 0,-1-1 0 0 0,-1-1 0 0 0,1 0 0 0 0,0 0-1 0 0,-16-2 1 0 0,10-1-1532 0 0</inkml:trace>
</inkml:ink>
</file>

<file path=ppt/ink/ink5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9:47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244 308 964 0 0,'0'0'11328'0'0,"26"-29"-8155"0"0,-22 23-3038 0 0,-1-1 1 0 0,0-1-1 0 0,0 1 1 0 0,0 0-1 0 0,-1-1 1 0 0,-1 1-1 0 0,1-1 1 0 0,-1 1-1 0 0,0-1 1 0 0,-1-13-1 0 0,1 6-90 0 0,1-3 286 0 0,-2-1-1 0 0,0 1 0 0 0,-1-1 0 0 0,0 1 1 0 0,-2 0-1 0 0,-6-27 0 0 0,8 44-331 0 0,0 0 0 0 0,0 0-1 0 0,0 0 1 0 0,0 0-1 0 0,0 0 1 0 0,0 0-1 0 0,0 0 1 0 0,0 1 0 0 0,0-1-1 0 0,0 0 1 0 0,0 1-1 0 0,0-1 1 0 0,0 1-1 0 0,-1-1 1 0 0,1 1-1 0 0,0-1 1 0 0,0 1 0 0 0,-1 0-1 0 0,1 0 1 0 0,-3 0-1 0 0,-23-1-60 0 0,26 1 57 0 0,-11 0-22 0 0,0 1 0 0 0,0 1 0 0 0,0 0 0 0 0,0 1 0 0 0,1 0 0 0 0,-1 1-1 0 0,1 0 1 0 0,0 1 0 0 0,0 0 0 0 0,0 0 0 0 0,1 1 0 0 0,0 1 0 0 0,0 0 0 0 0,0 0 0 0 0,-14 15 0 0 0,20-18 25 0 0,1 1-1 0 0,-1-1 1 0 0,1 1 0 0 0,0 0 0 0 0,0 0 0 0 0,0 0 0 0 0,1 0-1 0 0,0 0 1 0 0,0 0 0 0 0,0 1 0 0 0,0-1 0 0 0,1 1 0 0 0,0-1-1 0 0,0 1 1 0 0,1 0 0 0 0,0-1 0 0 0,0 1 0 0 0,0 0 0 0 0,0-1-1 0 0,1 1 1 0 0,0 0 0 0 0,0-1 0 0 0,1 1 0 0 0,-1-1 0 0 0,5 9-1 0 0,-2-7 33 0 0,0 0-1 0 0,0-1 0 0 0,1 1 0 0 0,0-1 1 0 0,0-1-1 0 0,0 1 0 0 0,1-1 0 0 0,0 1 1 0 0,0-2-1 0 0,0 1 0 0 0,1-1 0 0 0,0 0 1 0 0,-1 0-1 0 0,1-1 0 0 0,1 0 0 0 0,-1 0 1 0 0,0 0-1 0 0,11 1 0 0 0,-2-1 22 0 0,0-1 0 0 0,0-1 0 0 0,0-1 0 0 0,0 0 0 0 0,0-1 0 0 0,0 0 0 0 0,0-2 0 0 0,0 0 1 0 0,28-9-1 0 0,10-7-244 0 0,70-36 0 0 0,-115 51 140 0 0,82-46-3260 0 0,-85 49 1079 0 0,5 0 752 0 0</inkml:trace>
</inkml:ink>
</file>

<file path=ppt/ink/ink5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9:25.7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49 207 1348 0 0,'-31'-18'10968'0'0,"31"18"-10825"0"0,-1 0-1 0 0,1 0 1 0 0,0-1 0 0 0,-1 1-1 0 0,1 0 1 0 0,-1 0-1 0 0,1 0 1 0 0,-1 0-1 0 0,1 0 1 0 0,-1 0-1 0 0,1 0 1 0 0,-1 0-1 0 0,1 0 1 0 0,-1 0-1 0 0,1 0 1 0 0,0 1-1 0 0,-1-1 1 0 0,1 0-1 0 0,-1 0 1 0 0,1 0-1 0 0,-1 1 1 0 0,1-1-1 0 0,0 0 1 0 0,-1 0-1 0 0,1 1 1 0 0,-1-1-1 0 0,1 0 1 0 0,0 1-1 0 0,0-1 1 0 0,-1 0 0 0 0,1 1-1 0 0,0-1 1 0 0,-1 1-1 0 0,1-1 1 0 0,0 1-1 0 0,-3 24 1782 0 0,14 42-1881 0 0,-7-49 536 0 0,12 74-220 0 0,28 146 68 0 0,-42-226-329 0 0,-7-19-209 0 0,-5-20-123 0 0,-15-168 303 0 0,23-2 4734 0 0,4 162-3689 0 0,-2 9-678 0 0,2 0 0 0 0,1-1 0 0 0,10-42 0 0 0,-13 67-526 0 0,1 0 0 0 0,-1 0 0 0 0,1 0 0 0 0,0 0 1 0 0,0 0-1 0 0,0 0 0 0 0,0 0 0 0 0,1 1 0 0 0,-1-1 0 0 0,0 0 0 0 0,1 1 1 0 0,-1-1-1 0 0,1 1 0 0 0,0-1 0 0 0,-1 1 0 0 0,1 0 0 0 0,0 0 0 0 0,0 0 0 0 0,0 0 1 0 0,0 0-1 0 0,0 0 0 0 0,0 0 0 0 0,0 1 0 0 0,0-1 0 0 0,0 1 0 0 0,0-1 1 0 0,0 1-1 0 0,0 0 0 0 0,0 0 0 0 0,0 0 0 0 0,1 0 0 0 0,-1 0 0 0 0,0 0 0 0 0,0 1 1 0 0,0-1-1 0 0,0 1 0 0 0,0-1 0 0 0,2 2 0 0 0,4 1-119 0 0,0 0 0 0 0,-1 0-1 0 0,0 0 1 0 0,1 1 0 0 0,-1 0 0 0 0,-1 1-1 0 0,1 0 1 0 0,-1 0 0 0 0,7 6 0 0 0,-8-5 169 0 0,0-1 1 0 0,0 1 0 0 0,-1-1-1 0 0,0 1 1 0 0,0 1 0 0 0,-1-1-1 0 0,1 0 1 0 0,-1 1 0 0 0,-1 0-1 0 0,1-1 1 0 0,-1 1-1 0 0,0 0 1 0 0,-1 0 0 0 0,0 1-1 0 0,0-1 1 0 0,0 0 0 0 0,-1 0-1 0 0,0 0 1 0 0,-1 1 0 0 0,0-1-1 0 0,0 0 1 0 0,0 0 0 0 0,-3 8-1 0 0,0-4 78 0 0,0 1-1 0 0,-1-1 1 0 0,-1 0-1 0 0,1-1 1 0 0,-2 1-1 0 0,0-1 1 0 0,0 0-1 0 0,0-1 0 0 0,-2 0 1 0 0,1 0-1 0 0,-1-1 1 0 0,-18 14-1 0 0,-22 17 908 0 0,47-37-894 0 0,8 9-42 0 0,78 44-461 0 0,-50-35-557 0 0,-1 2 0 0 0,35 30-1 0 0,-45-31-546 0 0,16 13-2684 0 0,-15-10-2777 0 0</inkml:trace>
</inkml:ink>
</file>

<file path=ppt/ink/ink5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9:26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 8 0 0,'5'-14'17941'0'0,"-4"27"-16037"0"0,-3 43-2176 0 0,3 57-533 0 0,0-101 810 0 0,0-1 1 0 0,1 1-1 0 0,1-1 1 0 0,-1 0-1 0 0,2 0 0 0 0,0 0 1 0 0,8 16-1 0 0,-10-24 34 0 0,-1-1 1 0 0,1 0-1 0 0,0 0 0 0 0,0 0 0 0 0,0 0 0 0 0,0 0 1 0 0,0 0-1 0 0,0-1 0 0 0,1 1 0 0 0,-1-1 1 0 0,0 1-1 0 0,1-1 0 0 0,-1 0 0 0 0,1 0 1 0 0,-1 0-1 0 0,1 0 0 0 0,0-1 0 0 0,5 1 1 0 0,4 1-90 0 0,1-1 1 0 0,-1-1-1 0 0,16-1 1 0 0,-14 0-389 0 0,42-2-2136 0 0,-20 2-5036 0 0</inkml:trace>
</inkml:ink>
</file>

<file path=ppt/ink/ink5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9:49.1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38 192 84 0 0,'-3'-6'1523'0'0,"-1"0"0"0"0,1 0-1 0 0,-1 0 1 0 0,2 0 0 0 0,-4-10 0 0 0,2 0-67 0 0,0 0-1 0 0,-2-22 1 0 0,6 37-1435 0 0,-1 0-1 0 0,1 1 1 0 0,0-1-1 0 0,0 0 1 0 0,0 0-1 0 0,0 0 1 0 0,0 1 0 0 0,0-1-1 0 0,0 0 1 0 0,0 0-1 0 0,0 0 1 0 0,0 1 0 0 0,1-1-1 0 0,-1 0 1 0 0,0 0-1 0 0,0 0 1 0 0,1 1 0 0 0,-1-1-1 0 0,0 0 1 0 0,1 1-1 0 0,-1-1 1 0 0,1 0 0 0 0,0 0-15 0 0,0 1 1 0 0,-1 0-1 0 0,1 0 1 0 0,-1 0 0 0 0,1 0-1 0 0,0 0 1 0 0,-1 0-1 0 0,1 0 1 0 0,-1 0 0 0 0,1 0-1 0 0,0 0 1 0 0,-1 0-1 0 0,1 0 1 0 0,-1 0 0 0 0,1 0-1 0 0,0 1 1 0 0,-1-1-1 0 0,1 0 1 0 0,-1 0 0 0 0,1 1-1 0 0,0-1 1 0 0,23 20 27 0 0,-9-1-4 0 0,-2 1-1 0 0,0 0 0 0 0,-1 1 0 0 0,9 24 0 0 0,2-1 27 0 0,-2-2 59 0 0,0 1 83 0 0,1-2 0 0 0,2-1 0 0 0,2-1 0 0 0,39 47-1 0 0,-62-83-61 0 0,0 0 0 0 0,0 0-1 0 0,0 0 1 0 0,1 0 0 0 0,-1-1-1 0 0,1 1 1 0 0,-1-1 0 0 0,1 0 0 0 0,0 0-1 0 0,0 0 1 0 0,0-1 0 0 0,0 1-1 0 0,0-1 1 0 0,0 0 0 0 0,1 0-1 0 0,-1 0 1 0 0,0-1 0 0 0,6 0-1 0 0,-6 0-100 0 0,0-1-1 0 0,-1 0 1 0 0,1 0-1 0 0,0 0 1 0 0,0 0-1 0 0,0-1 1 0 0,0 0-1 0 0,-1 1 1 0 0,1-1 0 0 0,-1-1-1 0 0,0 1 1 0 0,1 0-1 0 0,-1-1 1 0 0,0 0-1 0 0,0 0 1 0 0,-1 0-1 0 0,1 0 1 0 0,-1 0-1 0 0,3-4 1 0 0,5-8-24 0 0,-1-2 0 0 0,0 1 0 0 0,-1-1 0 0 0,-1 0 1 0 0,-1-1-1 0 0,0 0 0 0 0,3-21 0 0 0,14-135 807 0 0,-17 108 63 0 0,-5 57-769 0 0,0-1 0 0 0,-1 0-1 0 0,0 1 1 0 0,0-1 0 0 0,-1 1 0 0 0,0-1 0 0 0,-1 1 0 0 0,0-1-1 0 0,-1 1 1 0 0,0 0 0 0 0,-5-11 0 0 0,7 19-119 0 0,0 0 0 0 0,0 0 0 0 0,-1 1 0 0 0,1-1 0 0 0,0 0 0 0 0,-1 0 0 0 0,1 1 0 0 0,-1-1 1 0 0,1 1-1 0 0,-1-1 0 0 0,1 1 0 0 0,-1 0 0 0 0,1-1 0 0 0,-1 1 0 0 0,1 0 0 0 0,-1 0 0 0 0,1 0 0 0 0,-1 0 0 0 0,1 0 0 0 0,-1 1 0 0 0,1-1 0 0 0,-1 0 0 0 0,-2 2 0 0 0,0-1-8 0 0,1 1 1 0 0,-1 1-1 0 0,0-1 0 0 0,1 0 0 0 0,-1 1 0 0 0,1 0 0 0 0,0-1 1 0 0,0 2-1 0 0,0-1 0 0 0,0 0 0 0 0,0 0 0 0 0,1 1 0 0 0,0-1 1 0 0,-1 1-1 0 0,2 0 0 0 0,-1 0 0 0 0,0 0 0 0 0,1 0 0 0 0,-1 0 0 0 0,1 0 1 0 0,-1 7-1 0 0,1-9 19 0 0,1 1 0 0 0,0 0-1 0 0,-1 0 1 0 0,1-1 0 0 0,0 1 0 0 0,0 0 0 0 0,0 0 0 0 0,1-1 0 0 0,-1 1 0 0 0,1 0-1 0 0,-1-1 1 0 0,1 1 0 0 0,0 0 0 0 0,0-1 0 0 0,0 1 0 0 0,1-1 0 0 0,-1 1 0 0 0,0-1 0 0 0,1 0-1 0 0,0 0 1 0 0,-1 1 0 0 0,1-1 0 0 0,0 0 0 0 0,0-1 0 0 0,0 1 0 0 0,0 0 0 0 0,1 0-1 0 0,-1-1 1 0 0,0 0 0 0 0,1 1 0 0 0,-1-1 0 0 0,1 0 0 0 0,-1 0 0 0 0,5 1 0 0 0,1-1-104 0 0,0 0 0 0 0,1 0 0 0 0,-1-1 1 0 0,0 0-1 0 0,0 0 0 0 0,0-1 0 0 0,1 0 0 0 0,-1-1 1 0 0,0 0-1 0 0,-1 0 0 0 0,1-1 0 0 0,0 1 0 0 0,-1-2 1 0 0,13-6-1 0 0,3-4-1492 0 0,1 0 0 0 0,-2-2 0 0 0,22-19 1 0 0,1-6-5165 0 0,-34 30 2191 0 0</inkml:trace>
</inkml:ink>
</file>

<file path=ppt/ink/ink5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9:49.6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124 47 1232 0 0,'0'0'9913'0'0,"-3"0"-9556"0"0,-13 2 2754 0 0,0 1-1819 0 0,8 4-1018 0 0,0 0 0 0 0,0 0 1 0 0,1 1-1 0 0,0 1 0 0 0,0-1 0 0 0,1 1 1 0 0,0 0-1 0 0,1 0 0 0 0,0 1 1 0 0,-7 18-1 0 0,10-24-269 0 0,1 0 0 0 0,-1 0 0 0 0,1 1 0 0 0,0-1 1 0 0,0 0-1 0 0,0 1 0 0 0,1-1 0 0 0,0 1 0 0 0,0-1 0 0 0,0 1 0 0 0,0 0 1 0 0,1-1-1 0 0,0 0 0 0 0,0 1 0 0 0,0-1 0 0 0,0 1 0 0 0,1-1 0 0 0,-1 0 1 0 0,1 0-1 0 0,0 0 0 0 0,0 0 0 0 0,1 0 0 0 0,-1 0 0 0 0,1-1 1 0 0,0 1-1 0 0,0-1 0 0 0,0 0 0 0 0,6 5 0 0 0,-5-5-107 0 0,0-1 1 0 0,0 1-1 0 0,0-1 0 0 0,0 0 0 0 0,0-1 0 0 0,0 1 1 0 0,0-1-1 0 0,1 1 0 0 0,-1-1 0 0 0,1-1 1 0 0,-1 1-1 0 0,0-1 0 0 0,1 1 0 0 0,0-1 0 0 0,-1 0 1 0 0,1-1-1 0 0,-1 1 0 0 0,0-1 0 0 0,1 0 1 0 0,-1 0-1 0 0,1 0 0 0 0,-1-1 0 0 0,0 0 0 0 0,0 1 1 0 0,5-4-1 0 0,-5 2 85 0 0,1 1 1 0 0,-1-1-1 0 0,0 0 1 0 0,0-1-1 0 0,-1 1 1 0 0,1-1-1 0 0,-1 0 1 0 0,1 1-1 0 0,-1-1 1 0 0,0-1-1 0 0,-1 1 1 0 0,1 0-1 0 0,-1-1 1 0 0,0 1-1 0 0,0-1 1 0 0,0 0-1 0 0,0 0 1 0 0,-1 0-1 0 0,0 0 1 0 0,0 0-1 0 0,0-10 0 0 0,-1 4 240 0 0,0-1-1 0 0,-1 0 1 0 0,-1 1-1 0 0,0-1 0 0 0,0 1 1 0 0,-1-1-1 0 0,-7-17 1 0 0,7 23-212 0 0,0 0 1 0 0,0 1-1 0 0,-1-1 1 0 0,0 1-1 0 0,1-1 1 0 0,-2 1-1 0 0,1 1 1 0 0,-1-1-1 0 0,1 1 1 0 0,-1-1-1 0 0,0 1 1 0 0,-1 1-1 0 0,1-1 1 0 0,-1 1-1 0 0,-6-3 1 0 0,-15 1-2700 0 0,5 8-4422 0 0,7 1 1287 0 0</inkml:trace>
</inkml:ink>
</file>

<file path=ppt/ink/ink5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9:50.4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1497 138 764 0 0,'10'13'12418'0'0,"-26"-21"-10056"0"0,-22-15-2919 0 0,11 7 703 0 0,0 2 0 0 0,0 1 0 0 0,-1 1-1 0 0,-1 1 1 0 0,0 2 0 0 0,-1 0-1 0 0,-58-7 1 0 0,-11 5 60 0 0,-104 3 0 0 0,192 8-199 0 0,-181 2 262 0 0,-282 40 0 0 0,411-35-275 0 0,28-4-189 0 0,-53 12 0 0 0,85-15-27 0 0,7 12-3912 0 0,-2-10 3588 0 0,2 1-74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5:22.5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30 106 2028 0 0,'-29'6'10092'0'0,"73"-13"-3945"0"0,106-16-5468 0 0,1044-50 268 0 0,-1093 69-929 0 0,216 1-7 0 0,-232 3 51 0 0,-81 0-45 0 0,-1 0-6 0 0,13 0-8 0 0,39-2-1658 0 0,-52 2 1254 0 0</inkml:trace>
</inkml:ink>
</file>

<file path=ppt/ink/ink5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9:50.8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328 20 572 0 0,'-5'-19'14503'0'0,"-4"21"-14393"0"0,-1 1-1 0 0,1 1 1 0 0,0 0 0 0 0,0 0 0 0 0,1 0 0 0 0,-15 11 0 0 0,-19 9 119 0 0,40-23-217 0 0,-52 25 217 0 0,-53 34-1 0 0,104-59-220 0 0,0 1 0 0 0,0 0 0 0 0,1 0 0 0 0,-1 1 0 0 0,0-1 0 0 0,1 0-1 0 0,-1 1 1 0 0,1 0 0 0 0,0 0 0 0 0,0-1 0 0 0,0 1 0 0 0,1 0 0 0 0,-1 1 0 0 0,0-1 0 0 0,1 0-1 0 0,0 0 1 0 0,0 1 0 0 0,-1 4 0 0 0,2-3 6 0 0,0 0 0 0 0,0-1 0 0 0,0 1 0 0 0,1-1 0 0 0,0 1 0 0 0,-1-1 0 0 0,2 1 0 0 0,-1-1 0 0 0,1 0 0 0 0,-1 1 0 0 0,1-1 0 0 0,4 6 0 0 0,3 4 16 0 0,1-1 0 0 0,0 0-1 0 0,1 0 1 0 0,0-1 0 0 0,1-1 0 0 0,22 17-1 0 0,159 103-600 0 0,-92-65-1874 0 0,-3 4-3636 0 0,-59-38 500 0 0</inkml:trace>
</inkml:ink>
</file>

<file path=ppt/ink/ink5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9:51.8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1635 4 1484 0 0,'0'0'3814'0'0,"-9"-4"246"0"0,13 25-3408 0 0,-1-6-509 0 0,0-1-1 0 0,-1 1 0 0 0,-1 1 1 0 0,0-1-1 0 0,-1 0 1 0 0,-1 16-1 0 0,-2-12-54 0 0,0 0 0 0 0,-2 0 0 0 0,0 0 0 0 0,-1-1-1 0 0,0 0 1 0 0,-2 0 0 0 0,0 0 0 0 0,-1-1 0 0 0,-1-1 0 0 0,0 1 0 0 0,-1-1 0 0 0,-1-1 0 0 0,-1 0 0 0 0,0-1-1 0 0,-1-1 1 0 0,0 0 0 0 0,-21 15 0 0 0,-7 1 193 0 0,-1-2 0 0 0,-2-3 0 0 0,0-1 0 0 0,-1-2 0 0 0,-1-2-1 0 0,-1-2 1 0 0,-95 20 0 0 0,52-21 317 0 0,-1-4 0 0 0,-1-4 0 0 0,-133-6 0 0 0,-22-26 2151 0 0,98 5-2401 0 0,83 9-50 0 0,64 10-224 0 0,-6-2 497 0 0,-7 1-4518 0 0</inkml:trace>
</inkml:ink>
</file>

<file path=ppt/ink/ink5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09:52.3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339 11 288 0 0,'12'-6'8947'0'0,"-12"6"-8875"0"0,0-1 0 0 0,0 1 0 0 0,1 0 0 0 0,-1 0 1 0 0,0-1-1 0 0,1 1 0 0 0,-1 0 0 0 0,0-1 0 0 0,1 1 0 0 0,-1 0 0 0 0,0 0 0 0 0,1 0 1 0 0,-1-1-1 0 0,0 1 0 0 0,1 0 0 0 0,-1 0 0 0 0,1 0 0 0 0,-1 0 0 0 0,0 0 1 0 0,1 0-1 0 0,-1 0 0 0 0,1 0 0 0 0,-1 0 0 0 0,1 0 0 0 0,-1 0 0 0 0,0 0 1 0 0,1 0-1 0 0,-1 0 0 0 0,1 0 0 0 0,-1 0 0 0 0,0 0 0 0 0,1 1 0 0 0,-1-1 1 0 0,1 0-1 0 0,-1 0 0 0 0,0 0 0 0 0,1 1 0 0 0,-1-1 0 0 0,0 0 0 0 0,0 0 0 0 0,1 1 1 0 0,-1-1-1 0 0,0 0 0 0 0,1 1 0 0 0,-1-1 0 0 0,0 0 0 0 0,0 1 0 0 0,0-1 1 0 0,1 1-1 0 0,-1-1 0 0 0,0 0 0 0 0,0 1 0 0 0,0-1 0 0 0,0 1 0 0 0,0-1 1 0 0,0 0-1 0 0,0 1 0 0 0,0 0 0 0 0,0 1 65 0 0,-1 0 1 0 0,1 0-1 0 0,-1 0 1 0 0,1 0-1 0 0,-1 0 0 0 0,0 0 1 0 0,0 0-1 0 0,0 0 1 0 0,0-1-1 0 0,-1 1 0 0 0,1 0 1 0 0,0 0-1 0 0,-1-1 1 0 0,-2 3-1 0 0,-41 33 964 0 0,-80 48-1 0 0,-19 15-169 0 0,141-98-877 0 0,-1 1-1 0 0,1 0 0 0 0,0 1 0 0 0,0-1 1 0 0,0 0-1 0 0,1 1 0 0 0,-1 0 0 0 0,1-1 1 0 0,0 1-1 0 0,0 0 0 0 0,0 0 0 0 0,1 0 1 0 0,-2 6-1 0 0,2-8 2 0 0,1 0 1 0 0,0 1 0 0 0,0-1-1 0 0,0 0 1 0 0,0 0 0 0 0,1 0-1 0 0,-1 1 1 0 0,0-1 0 0 0,1 0-1 0 0,0 0 1 0 0,-1 0 0 0 0,1 0-1 0 0,0 0 1 0 0,0 0 0 0 0,0 0-1 0 0,1 0 1 0 0,-1 0-1 0 0,0 0 1 0 0,1-1 0 0 0,2 3-1 0 0,32 28 718 0 0,34 17-356 0 0,-32-24-1280 0 0,42 37-1 0 0,-68-51-726 0 0,0 1 0 0 0,-1 0-1 0 0,18 25 1 0 0,-14-15-2941 0 0,1 0-2234 0 0</inkml:trace>
</inkml:ink>
</file>

<file path=ppt/ink/ink5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10:00.6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495 17 1184 0 0,'5'-16'12332'0'0,"-5"16"-12268"0"0,0 0 1 0 0,0 0-1 0 0,0 0 0 0 0,0 0 1 0 0,-1 0-1 0 0,1 0 0 0 0,0 0 1 0 0,0 0-1 0 0,0 0 0 0 0,0 0 0 0 0,-1 0 1 0 0,1 0-1 0 0,0 0 0 0 0,0 0 1 0 0,0 0-1 0 0,0 0 0 0 0,-1 0 1 0 0,1 0-1 0 0,0 0 0 0 0,0 0 1 0 0,0 0-1 0 0,-1 0 129 0 0,1 0-129 0 0,-17 12 637 0 0,-15 21-886 0 0,-7 18 604 0 0,3 2 1 0 0,2 1-1 0 0,3 1 0 0 0,-30 71 1 0 0,-75 245 975 0 0,109-288-1085 0 0,4 0-1 0 0,4 2 1 0 0,3 1 0 0 0,-7 139 0 0 0,22-179-251 0 0,2 0 0 0 0,2 0 0 0 0,2-1 1 0 0,1 1-1 0 0,3-1 0 0 0,2-1 1 0 0,2 0-1 0 0,2 0 0 0 0,1-1 0 0 0,34 61 1 0 0,-23-61-1 0 0,2 0 1 0 0,1-2 0 0 0,3-1 0 0 0,1-1 0 0 0,1-2 0 0 0,56 43 0 0 0,-9-16 35 0 0,4-3 0 0 0,104 54 0 0 0,-51-32-2179 0 0,-129-79 721 0 0,2 2-972 0 0</inkml:trace>
</inkml:ink>
</file>

<file path=ppt/ink/ink5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10:02.4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22 560 1380 0 0,'-13'-158'10459'0'0,"6"51"-4832"0"0,5 88-4881 0 0,3 29-149 0 0,3 32-88 0 0,22 180 459 0 0,89 358-1 0 0,-96-508 489 0 0,-18-70-1359 0 0,-13-149 58 0 0,2 56-355 0 0,5 19 128 0 0,-50-502 1264 0 0,51 547-957 0 0,-1-6 61 0 0,-1-50 0 0 0,5 83-299 0 0,1 0 1 0 0,0 0 0 0 0,0 0 0 0 0,0-1 0 0 0,0 1 0 0 0,0 0 0 0 0,0 0 0 0 0,0 0 0 0 0,0-1-1 0 0,0 1 1 0 0,0 0 0 0 0,0 0 0 0 0,0 0 0 0 0,1-1 0 0 0,-1 1 0 0 0,0 0 0 0 0,0 0 0 0 0,0 0-1 0 0,0 0 1 0 0,0-1 0 0 0,0 1 0 0 0,0 0 0 0 0,0 0 0 0 0,1 0 0 0 0,-1 0 0 0 0,0-1 0 0 0,0 1-1 0 0,0 0 1 0 0,0 0 0 0 0,0 0 0 0 0,1 0 0 0 0,-1 0 0 0 0,0 0 0 0 0,0 0 0 0 0,0 0 0 0 0,1-1-1 0 0,-1 1 1 0 0,0 0 0 0 0,0 0 0 0 0,0 0 0 0 0,1 0 0 0 0,-1 0 0 0 0,0 0 0 0 0,0 0 0 0 0,0 0-1 0 0,1 0 1 0 0,11 7-30 0 0,12 16 28 0 0,-22-22-2 0 0,211 225 237 0 0,75 75 108 0 0,10-10 269 0 0,-252-249 2585 0 0,-44-40-2354 0 0,0-3-793 0 0,-1-1 1 0 0,1 0-1 0 0,0 0 1 0 0,-1 1-1 0 0,1-1 1 0 0,-1 0-1 0 0,1 0 0 0 0,-1-1 1 0 0,0 1-1 0 0,0 0 1 0 0,0 0-1 0 0,0-1 0 0 0,0 1 1 0 0,-1 0-1 0 0,1-1 1 0 0,-1 1-1 0 0,1 0 1 0 0,-1-1-1 0 0,0 1 0 0 0,0-1 1 0 0,0 1-1 0 0,0-3 1 0 0,-8-66-43 0 0,6 56 45 0 0,-121-604-751 0 0,57 356-2613 0 0,63 236 313 0 0,3 26 2806 0 0,0 0 0 0 0,0 1 0 0 0,0-1-1 0 0,1 0 1 0 0,-1 0 0 0 0,0 0 0 0 0,1 0 0 0 0,-1 1 0 0 0,0-1-1 0 0,1 0 1 0 0,-1 0 0 0 0,1 1 0 0 0,-1-1 0 0 0,1 0-1 0 0,-1 1 1 0 0,1-1 0 0 0,0 1 0 0 0,-1-1 0 0 0,1 1 0 0 0,0-1-1 0 0,-1 1 1 0 0,1-1 0 0 0,1 0 0 0 0,-1 1 24 0 0,0 0 1 0 0,0 0 0 0 0,1 0 0 0 0,-1 0-1 0 0,0 1 1 0 0,0-1 0 0 0,0 0 0 0 0,0 0-1 0 0,0 1 1 0 0,0-1 0 0 0,0 0 0 0 0,0 1-1 0 0,0-1 1 0 0,0 1 0 0 0,0 0-1 0 0,0-1 1 0 0,1 2 0 0 0,1-1-339 0 0,4 3-836 0 0,-1 1-1 0 0,1-1 1 0 0,0 1 0 0 0,5 5-1 0 0,9 9-5094 0 0</inkml:trace>
</inkml:ink>
</file>

<file path=ppt/ink/ink5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10:03.7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375 239 2576 0 0,'-5'-10'13357'0'0,"-2"6"-13216"0"0,-1-1-1 0 0,1 1 0 0 0,-1 1 0 0 0,0-1 1 0 0,0 1-1 0 0,-1 1 0 0 0,1 0 0 0 0,0 0 0 0 0,-1 0 1 0 0,1 1-1 0 0,-1 0 0 0 0,1 1 0 0 0,-1 0 1 0 0,0 0-1 0 0,1 1 0 0 0,-1 0 0 0 0,1 1 0 0 0,-12 2 1 0 0,8 1-137 0 0,0 0-1 0 0,1 0 1 0 0,-1 1 0 0 0,1 0 0 0 0,0 1 0 0 0,1 0 0 0 0,0 1 0 0 0,0 0 0 0 0,1 1-1 0 0,-1 0 1 0 0,2 1 0 0 0,0-1 0 0 0,0 1 0 0 0,0 1 0 0 0,1 0 0 0 0,1 0 0 0 0,0 0-1 0 0,1 1 1 0 0,0 0 0 0 0,0 0 0 0 0,2 0 0 0 0,-4 14 0 0 0,5-15-1 0 0,0 1 1 0 0,0-1-1 0 0,1 0 0 0 0,1 1 0 0 0,0-1 1 0 0,0 0-1 0 0,2 1 0 0 0,-1-1 1 0 0,1 0-1 0 0,1 0 0 0 0,0 0 1 0 0,0 0-1 0 0,1 0 0 0 0,0-1 1 0 0,1 1-1 0 0,1-1 0 0 0,-1-1 1 0 0,1 1-1 0 0,1-1 0 0 0,0 0 0 0 0,0 0 1 0 0,1-1-1 0 0,0 0 0 0 0,1 0 1 0 0,10 7-1 0 0,-15-11-2 0 0,1-1-1 0 0,0 0 1 0 0,-1 0-1 0 0,1-1 1 0 0,0 0-1 0 0,1 1 1 0 0,-1-2-1 0 0,0 1 1 0 0,0-1-1 0 0,1 1 1 0 0,-1-1-1 0 0,1-1 1 0 0,-1 1-1 0 0,1-1 1 0 0,-1 0-1 0 0,8-1 1 0 0,-9 0 6 0 0,-1 0 1 0 0,1 0-1 0 0,-1-1 1 0 0,0 1-1 0 0,1-1 1 0 0,-1 0-1 0 0,0 0 1 0 0,0 0-1 0 0,0 0 1 0 0,0 0-1 0 0,-1-1 1 0 0,1 1-1 0 0,-1-1 1 0 0,1 0-1 0 0,-1 0 1 0 0,0 0-1 0 0,0 0 1 0 0,0 0-1 0 0,-1 0 0 0 0,1 0 1 0 0,-1-1-1 0 0,1 1 1 0 0,-1 0-1 0 0,0-1 1 0 0,0-5-1 0 0,4-23 88 0 0,-2 1-1 0 0,-1 0 0 0 0,-1-1 0 0 0,-2 1 0 0 0,-6-34 1 0 0,1-22 364 0 0,6 74-421 0 0,-1-1-10 0 0,0-1-1 0 0,1 0 1 0 0,1 0-1 0 0,4-21 1 0 0,-4 33-51 0 0,0 0 1 0 0,0-1 0 0 0,0 1-1 0 0,0 0 1 0 0,0 0 0 0 0,1 0 0 0 0,-1 0-1 0 0,1 1 1 0 0,0-1 0 0 0,0 0-1 0 0,0 1 1 0 0,0-1 0 0 0,0 1 0 0 0,1 0-1 0 0,-1-1 1 0 0,1 1 0 0 0,-1 0-1 0 0,1 1 1 0 0,0-1 0 0 0,0 0 0 0 0,0 1-1 0 0,0 0 1 0 0,0-1 0 0 0,0 1-1 0 0,4-1 1 0 0,-1 2-28 0 0,-1-1-1 0 0,1 1 0 0 0,-1 0 1 0 0,0 0-1 0 0,1 1 1 0 0,-1-1-1 0 0,1 1 1 0 0,-1 0-1 0 0,0 1 1 0 0,1-1-1 0 0,-1 1 0 0 0,8 4 1 0 0,1 2-139 0 0,0-1 0 0 0,24 19-1 0 0,-18-10 143 0 0,0 1-1 0 0,-1 1 1 0 0,-1 0 0 0 0,-1 1-1 0 0,-1 1 1 0 0,0 1-1 0 0,-2 0 1 0 0,0 1-1 0 0,-2 1 1 0 0,0 0-1 0 0,14 40 1 0 0,-23-47 1393 0 0,-3-16-1318 0 0,0 0 0 0 0,0 0 0 0 0,0 0 0 0 0,0 1 0 0 0,0-1 0 0 0,0 0 0 0 0,0 0 0 0 0,0 0 0 0 0,0 0 0 0 0,0 1 0 0 0,0-1 0 0 0,0 0 0 0 0,0 0 0 0 0,0 0 0 0 0,0 0 0 0 0,-1 0 0 0 0,1 1 0 0 0,0-1 0 0 0,0 0 0 0 0,0 0 0 0 0,0 0 0 0 0,0 0 0 0 0,0 0 0 0 0,0 0 0 0 0,-1 0 0 0 0,1 0 0 0 0,0 1 0 0 0,0-1 0 0 0,0 0 0 0 0,0 0 0 0 0,-1 0 0 0 0,1 0 0 0 0,0 0 0 0 0,0 0 0 0 0,0 0 0 0 0,0 0 0 0 0,0 0 0 0 0,-1 0 0 0 0,1 0 0 0 0,0 0 0 0 0,0 0 0 0 0,0 0 0 0 0,0 0 0 0 0,-1 0 0 0 0,1 0 0 0 0,0 0 0 0 0,0 0 0 0 0,0 0 0 0 0,0-1 0 0 0,0 1 0 0 0,-1 0 0 0 0,1 0 0 0 0,0 0 0 0 0,0 0 0 0 0,0 0 0 0 0,0 0 0 0 0,0 0 0 0 0,0-1 0 0 0,-1 1 0 0 0,1 0 0 0 0,0 0 0 0 0,0 0 0 0 0,0 0 0 0 0,0 0 0 0 0,0-1 0 0 0,0 1 0 0 0,0 0 0 0 0,-1-2 20 0 0,0 0 0 0 0,0 0 1 0 0,0 0-1 0 0,0 0 1 0 0,1 0-1 0 0,-1 0 1 0 0,1 0-1 0 0,-1 0 0 0 0,1 0 1 0 0,0-1-1 0 0,0 1 1 0 0,0-4-1 0 0,-1-1 39 0 0,0-16-294 0 0,0 1 0 0 0,2 0 0 0 0,0-1 0 0 0,6-29 0 0 0,24-89-2098 0 0,-29 135 2214 0 0,3-15-225 0 0,0-2-784 0 0,1 0 0 0 0,17-39 0 0 0,-21 57 827 0 0,1 0 0 0 0,-1 0-1 0 0,1 1 1 0 0,0-1 0 0 0,0 1 0 0 0,0 0-1 0 0,0 0 1 0 0,1 0 0 0 0,0 0 0 0 0,-1 0 0 0 0,1 1-1 0 0,1 0 1 0 0,-1 0 0 0 0,0 0 0 0 0,1 0 0 0 0,0 1-1 0 0,0 0 1 0 0,6-3 0 0 0,-8 5 162 0 0,0-1 0 0 0,0 1 0 0 0,0 0 0 0 0,0 0 0 0 0,0 0 0 0 0,1 0-1 0 0,-1 1 1 0 0,0-1 0 0 0,0 1 0 0 0,0 0 0 0 0,-1 0 0 0 0,1 0 0 0 0,0 0 0 0 0,0 0 0 0 0,0 1 0 0 0,4 2 0 0 0,39 34-283 0 0,-35-27 662 0 0,117 94 8929 0 0,-121-98-9293 0 0,0 1 0 0 0,-1 0 0 0 0,0 0 0 0 0,0 0 1 0 0,0 1-1 0 0,-1 0 0 0 0,-1 0 0 0 0,0 0 0 0 0,6 17 1 0 0,0 10-636 0 0,8 49 0 0 0,-7-30 462 0 0,1 8 5081 0 0,-11-67-4649 0 0,0 1-1 0 0,1 0 1 0 0,-1-1 0 0 0,0 1 0 0 0,-1-1-1 0 0,1 1 1 0 0,-1-1 0 0 0,1 0 0 0 0,-1-4-1 0 0,0 7-88 0 0,3-30 88 0 0,2 0 1 0 0,1 1-1 0 0,1-1 0 0 0,2 2 1 0 0,1-1-1 0 0,1 1 0 0 0,17-30 1 0 0,-24 50-443 0 0,1 1 1 0 0,1-1 0 0 0,-1 1 0 0 0,1-1 0 0 0,1 2-1 0 0,13-14 1 0 0,-18 19 208 0 0,0 1 0 0 0,0-1 0 0 0,0 1-1 0 0,0-1 1 0 0,0 1 0 0 0,0 0 0 0 0,1 0-1 0 0,-1 0 1 0 0,1 0 0 0 0,-1 1 0 0 0,1-1 0 0 0,-1 0-1 0 0,1 1 1 0 0,-1 0 0 0 0,1 0 0 0 0,-1-1 0 0 0,1 2-1 0 0,-1-1 1 0 0,1 0 0 0 0,0 0 0 0 0,-1 1 0 0 0,1-1-1 0 0,-1 1 1 0 0,0 0 0 0 0,1 0 0 0 0,-1 0 0 0 0,0 0-1 0 0,1 0 1 0 0,-1 1 0 0 0,0-1 0 0 0,4 4 0 0 0,4 3-101 0 0,-1 1 1 0 0,1 0 0 0 0,-2 0 0 0 0,1 1 0 0 0,-2 1-1 0 0,1-1 1 0 0,-1 1 0 0 0,7 15 0 0 0,4 14 69 0 0,15 47-1 0 0,-9-20 392 0 0,-15-29 3506 0 0,-9-52-3016 0 0,0 8-869 0 0,2-21 167 0 0,1-1 1 0 0,1 1-1 0 0,1 1 0 0 0,1-1 1 0 0,2 1-1 0 0,0 0 0 0 0,2 0 0 0 0,1 1 1 0 0,24-41-1 0 0,-34 64-93 0 0,0-1-1 0 0,0 1 1 0 0,0 0 0 0 0,1 0 0 0 0,-1 0-1 0 0,1 0 1 0 0,-1 0 0 0 0,1 0 0 0 0,0 1-1 0 0,0-1 1 0 0,0 0 0 0 0,0 1 0 0 0,0-1-1 0 0,0 1 1 0 0,0 0 0 0 0,0 0 0 0 0,1 0-1 0 0,-1 0 1 0 0,0 0 0 0 0,1 0 0 0 0,-1 1-1 0 0,0-1 1 0 0,1 1 0 0 0,-1 0-1 0 0,5-1 1 0 0,-3 2 4 0 0,1 0 0 0 0,-1 1 0 0 0,0-1 0 0 0,0 1 0 0 0,1 0 1 0 0,-1 0-1 0 0,-1 1 0 0 0,1-1 0 0 0,0 1 0 0 0,-1-1 0 0 0,1 1 0 0 0,-1 0 0 0 0,4 5 0 0 0,13 15-576 0 0,-2 1 1 0 0,0 1-1 0 0,-2 0 1 0 0,-1 1-1 0 0,14 33 1 0 0,26 43-5523 0 0,-33-76 1221 0 0,-11-17 1003 0 0</inkml:trace>
</inkml:ink>
</file>

<file path=ppt/ink/ink5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10:04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294 1051 1044 0 0,'7'-9'5921'0'0,"6"-10"-1599"0"0,-11 11-3771 0 0,1 0 1 0 0,1 0-1 0 0,-1 0 1 0 0,6-8-1 0 0,-5 10-497 0 0,-1 0-1 0 0,0 0 1 0 0,0 0-1 0 0,-1 0 1 0 0,1 0 0 0 0,-1-1-1 0 0,-1 1 1 0 0,3-13 0 0 0,-4 12 415 0 0,0 1 0 0 0,0-1 0 0 0,-1 1 0 0 0,1 0 0 0 0,-1-1 0 0 0,-1 1 0 0 0,-2-8 0 0 0,3 12-425 0 0,0 1-1 0 0,0-1 1 0 0,0 0-1 0 0,0 0 1 0 0,-1 0-1 0 0,1 1 1 0 0,-1-1-1 0 0,1 1 1 0 0,-1-1-1 0 0,0 1 1 0 0,0 0-1 0 0,1 0 1 0 0,-1-1-1 0 0,0 1 1 0 0,0 1-1 0 0,0-1 0 0 0,0 0 1 0 0,0 0-1 0 0,0 1 1 0 0,0-1-1 0 0,-1 1 1 0 0,1-1-1 0 0,0 1 1 0 0,0 0-1 0 0,0 0 1 0 0,-4 1-1 0 0,-9 0-15 0 0,0 0 0 0 0,1 2 0 0 0,-1 0 0 0 0,1 0 0 0 0,0 1 0 0 0,0 1 0 0 0,0 1 0 0 0,0 0 0 0 0,1 0 0 0 0,-21 15 1 0 0,24-15-26 0 0,0 1 1 0 0,0 1-1 0 0,1 0 1 0 0,-1 0-1 0 0,2 1 1 0 0,-1 0 0 0 0,1 0-1 0 0,1 1 1 0 0,0 0-1 0 0,0 0 1 0 0,1 1 0 0 0,0 0-1 0 0,-6 17 1 0 0,10-24-33 0 0,1-1 0 0 0,1 1 0 0 0,-1-1 0 0 0,0 1 0 0 0,1-1 0 0 0,0 1 0 0 0,0 0 0 0 0,0-1 0 0 0,0 1 0 0 0,1-1 0 0 0,-1 1 0 0 0,1-1 0 0 0,0 1 0 0 0,0-1 0 0 0,0 1 0 0 0,0-1 0 0 0,1 0 0 0 0,-1 1 1 0 0,1-1-1 0 0,0 0 0 0 0,0 0 0 0 0,0 0 0 0 0,1 0 0 0 0,-1-1 0 0 0,1 1 0 0 0,-1-1 0 0 0,1 1 0 0 0,0-1 0 0 0,6 4 0 0 0,-5-4 21 0 0,0 0 0 0 0,0 0 0 0 0,0 0-1 0 0,1-1 1 0 0,-1 1 0 0 0,0-1 0 0 0,1 0 0 0 0,-1 0 0 0 0,1-1 0 0 0,0 0-1 0 0,-1 1 1 0 0,1-1 0 0 0,-1-1 0 0 0,1 1 0 0 0,-1-1 0 0 0,1 0 0 0 0,-1 0 0 0 0,1 0-1 0 0,-1 0 1 0 0,0-1 0 0 0,1 0 0 0 0,-1 0 0 0 0,4-3 0 0 0,-1 1 179 0 0,-1-1 1 0 0,0 0-1 0 0,0 0 0 0 0,-1 0 1 0 0,1-1-1 0 0,-1 0 1 0 0,0 0-1 0 0,7-12 1 0 0,-2-1 777 0 0,13-36 0 0 0,-12 28-430 0 0,-11 27-518 0 0,0-1 1 0 0,0 1-1 0 0,0 0 0 0 0,0 0 1 0 0,0 0-1 0 0,0 0 0 0 0,0 0 1 0 0,0 0-1 0 0,1-1 0 0 0,-1 1 1 0 0,0 0-1 0 0,0 0 0 0 0,0 0 1 0 0,0 0-1 0 0,0 0 0 0 0,0 0 1 0 0,0 0-1 0 0,0 0 0 0 0,0-1 1 0 0,1 1-1 0 0,-1 0 0 0 0,0 0 1 0 0,0 0-1 0 0,0 0 0 0 0,0 0 1 0 0,0 0-1 0 0,0 0 0 0 0,1 0 1 0 0,-1 0-1 0 0,0 0 0 0 0,0 0 1 0 0,0 0-1 0 0,0 0 0 0 0,0 0 0 0 0,0 0 1 0 0,1 0-1 0 0,-1 0 0 0 0,0 0 1 0 0,0 0-1 0 0,0 0 0 0 0,0 0 1 0 0,0 0-1 0 0,0 0 0 0 0,1 0 1 0 0,-1 0-1 0 0,0 0 0 0 0,0 0 1 0 0,0 0-1 0 0,0 1 0 0 0,0-1 1 0 0,0 0-1 0 0,0 0 0 0 0,1 0 1 0 0,-1 0-1 0 0,7 11-41 0 0,7 24-248 0 0,-10-25 139 0 0,4 9-99 0 0,1-1 0 0 0,1 0 0 0 0,1 0 1 0 0,18 22-1 0 0,-21-30 212 0 0,0 0 0 0 0,0-1 0 0 0,1 0 0 0 0,1-1 0 0 0,-1 0 0 0 0,2 0 0 0 0,-1-1 0 0 0,18 9 0 0 0,-23-15 61 0 0,-1 1-1 0 0,1-1 0 0 0,0 0 0 0 0,0 0 1 0 0,-1 0-1 0 0,1-1 0 0 0,0 0 1 0 0,0 0-1 0 0,0 0 0 0 0,0 0 1 0 0,0-1-1 0 0,0 0 0 0 0,-1 0 1 0 0,1 0-1 0 0,0-1 0 0 0,-1 1 0 0 0,1-1 1 0 0,-1 0-1 0 0,1 0 0 0 0,-1-1 1 0 0,0 1-1 0 0,0-1 0 0 0,0 0 1 0 0,7-7-1 0 0,5-6 153 0 0,0 0 0 0 0,-1-1 0 0 0,26-38 0 0 0,-16 16-37 0 0,-2-2-1 0 0,-1 0 1 0 0,28-79-1 0 0,29-138 1317 0 0,-62 195-638 0 0,16-126 0 0 0,-30 168-764 0 0,-2 1 1 0 0,-1-1-1 0 0,0 0 1 0 0,-2 1-1 0 0,0-1 1 0 0,-1 1-1 0 0,-1-1 1 0 0,-1 1-1 0 0,-1 1 1 0 0,-11-27-1 0 0,14 40-62 0 0,1 1-1 0 0,-2 0 1 0 0,1-1 0 0 0,0 1-1 0 0,-1 0 1 0 0,0 1-1 0 0,0-1 1 0 0,-1 1-1 0 0,1-1 1 0 0,-1 2-1 0 0,0-1 1 0 0,0 0-1 0 0,0 1 1 0 0,-1 0 0 0 0,-8-4-1 0 0,10 6-1 0 0,-1-1 0 0 0,0 1 0 0 0,1 0 0 0 0,-1 1-1 0 0,0-1 1 0 0,0 1 0 0 0,0 0 0 0 0,0 0 0 0 0,1 0 0 0 0,-1 1 0 0 0,0 0 0 0 0,0 0-1 0 0,1 0 1 0 0,-1 0 0 0 0,1 1 0 0 0,-1 0 0 0 0,1 0 0 0 0,-1 0 0 0 0,1 0 0 0 0,-5 5-1 0 0,-5 3-2 0 0,1 1 0 0 0,0 1-1 0 0,1 0 1 0 0,0 1 0 0 0,1 0-1 0 0,1 0 1 0 0,0 1 0 0 0,1 1-1 0 0,0 0 1 0 0,1 0-1 0 0,-9 25 1 0 0,8-15-63 0 0,0 1 0 0 0,2 1 0 0 0,1 0-1 0 0,1 0 1 0 0,1 0 0 0 0,0 43 0 0 0,4-46 7 0 0,2 1 0 0 0,1-1 0 0 0,0 1 0 0 0,2-1 0 0 0,1 0 0 0 0,1 0 0 0 0,1-1 0 0 0,1 0 0 0 0,1-1 0 0 0,22 38 0 0 0,-15-35 142 0 0,0 0 1 0 0,2-2-1 0 0,1 0 0 0 0,0-2 0 0 0,2 0 1 0 0,0-1-1 0 0,1-1 0 0 0,35 21 0 0 0,-29-22-471 0 0,2-1-1 0 0,0-2 1 0 0,1-1-1 0 0,0-2 1 0 0,1 0-1 0 0,0-3 0 0 0,38 7 1 0 0,-41-12-969 0 0,1 0 0 0 0,-1-2 0 0 0,1-1 1 0 0,0-2-1 0 0,-1-1 0 0 0,1-1 0 0 0,-1-2 0 0 0,36-10 1 0 0,-9-3-5906 0 0</inkml:trace>
</inkml:ink>
</file>

<file path=ppt/ink/ink5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10:05.1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151 44 4668 0 0,'-35'-43'17533'0'0,"34"43"-17465"0"0,-3 21 482 0 0,3 66-175 0 0,19 375-1082 0 0,-5-374 307 0 0,6 71-904 0 0,-18-131 626 0 0,-4-35-149 0 0,-6-50-144 0 0,7 42 1169 0 0,-13-101 615 0 0,-24-128 4701 0 0,20 168-3178 0 0,-11-46 696 0 0,27 105-2760 0 0,1-1 1 0 0,1 1 0 0 0,0-1 0 0 0,3-32 0 0 0,-2 46-358 0 0,1 1 1 0 0,-1 0-1 0 0,1-1 1 0 0,0 1-1 0 0,0 0 1 0 0,0-1 0 0 0,0 1-1 0 0,1 0 1 0 0,-1 0-1 0 0,1 0 1 0 0,0 0-1 0 0,0 0 1 0 0,0 0 0 0 0,0 1-1 0 0,1-1 1 0 0,-1 1-1 0 0,1-1 1 0 0,-1 1 0 0 0,1 0-1 0 0,0 0 1 0 0,0 0-1 0 0,0 1 1 0 0,0-1-1 0 0,0 0 1 0 0,0 1 0 0 0,0 0-1 0 0,1 0 1 0 0,-1 0-1 0 0,0 0 1 0 0,1 1-1 0 0,-1-1 1 0 0,1 1 0 0 0,-1 0-1 0 0,1 0 1 0 0,3 0-1 0 0,7 1-409 0 0,-1 0-1 0 0,0 1 1 0 0,1 1 0 0 0,-1 0-1 0 0,0 1 1 0 0,0 0-1 0 0,21 11 1 0 0,-1 1-136 0 0,-1 2 1 0 0,0 2-1 0 0,-1 1 1 0 0,-2 1 0 0 0,0 1-1 0 0,48 51 1 0 0,-64-59 612 0 0,0 0 1 0 0,-2 0 0 0 0,1 1 0 0 0,-2 1 0 0 0,0 0-1 0 0,-1 0 1 0 0,-1 1 0 0 0,0 0 0 0 0,-2 0 0 0 0,0 1 0 0 0,-1-1-1 0 0,-1 2 1 0 0,0-1 0 0 0,1 34 0 0 0,-6-36 234 0 0,-1 1 0 0 0,0-1 0 0 0,-1 0 0 0 0,-1-1 0 0 0,0 1 0 0 0,-2-1 0 0 0,1 1 0 0 0,-2-2 0 0 0,0 1 0 0 0,-1-1 0 0 0,-1 0-1 0 0,0 0 1 0 0,-1-1 0 0 0,-1-1 0 0 0,0 1 0 0 0,-1-2 0 0 0,0 0 0 0 0,-25 20 0 0 0,16-16-175 0 0,-1-2 0 0 0,0 0-1 0 0,-1-1 1 0 0,0-1-1 0 0,-1-1 1 0 0,0-1 0 0 0,-1-1-1 0 0,0-1 1 0 0,-1-2 0 0 0,1 0-1 0 0,-47 3 1 0 0,59-8-879 0 0,1-1 1 0 0,-1-1-1 0 0,0 0 0 0 0,-15-3 1 0 0,-22-13-8526 0 0,30 8 731 0 0</inkml:trace>
</inkml:ink>
</file>

<file path=ppt/ink/ink5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10:05.7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21 360 580 0 0,'-11'-54'9416'0'0,"4"-3"-4048"0"0,5 20-3262 0 0,2 0 0 0 0,7-59 0 0 0,-7 92-2113 0 0,1 1 1 0 0,-1-1-1 0 0,1 1 1 0 0,0-1-1 0 0,0 1 1 0 0,0-1-1 0 0,1 1 1 0 0,-1 0-1 0 0,1-1 1 0 0,0 1-1 0 0,2-3 1 0 0,-3 4-178 0 0,3 4-69 0 0,-1 0 145 0 0,1 0 1 0 0,-1 0-1 0 0,0 0 0 0 0,1 1 0 0 0,-1-1 0 0 0,0 1 0 0 0,0 0 0 0 0,-1 0 0 0 0,1 0 1 0 0,-1 1-1 0 0,1-1 0 0 0,-1 0 0 0 0,0 1 0 0 0,2 4 0 0 0,25 62-1154 0 0,-20-47 968 0 0,51 157-1084 0 0,-45-103 4184 0 0,-15-74-1834 0 0,-1-4-887 0 0,0 0 1 0 0,-1 0-1 0 0,1 0 1 0 0,0-1-1 0 0,0 1 1 0 0,0 0 0 0 0,0-1-1 0 0,0 1 1 0 0,0 0-1 0 0,0-1 1 0 0,0 1-1 0 0,1-1 1 0 0,-1 1 0 0 0,0-1-1 0 0,1 0 1 0 0,0 1-1 0 0,-1-1 1 0 0,1 0-1 0 0,0-2 1 0 0,-2-38 193 0 0,3 30-159 0 0,0-14-408 0 0,1-1 1 0 0,1 0 0 0 0,1 1 0 0 0,14-44-1 0 0,-14 55-330 0 0,1 1 0 0 0,0 0 0 0 0,1 0 0 0 0,1 0 0 0 0,1 1-1 0 0,-1 0 1 0 0,2 1 0 0 0,0 0 0 0 0,19-20 0 0 0,-25 29 46 0 0,1 1 1 0 0,-1 0-1 0 0,1 0 0 0 0,-1 0 1 0 0,1 0-1 0 0,-1 1 1 0 0,1-1-1 0 0,0 1 0 0 0,0 0 1 0 0,0 0-1 0 0,0 1 1 0 0,0-1-1 0 0,0 1 0 0 0,0 0 1 0 0,4 0-1 0 0,8 3-2763 0 0</inkml:trace>
</inkml:ink>
</file>

<file path=ppt/ink/ink5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10:06.1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1 241 744 0 0,'1'4'775'0'0,"0"0"1"0"0,1 0-1 0 0,-1 0 0 0 0,1 0 0 0 0,0 0 1 0 0,0 0-1 0 0,0 0 0 0 0,1-1 1 0 0,0 1-1 0 0,-1-1 0 0 0,1 0 0 0 0,0 0 1 0 0,0 0-1 0 0,1 0 0 0 0,6 5 1 0 0,-7-7-280 0 0,0 1 0 0 0,1-1 0 0 0,-1 0 1 0 0,0 0-1 0 0,1 0 0 0 0,-1-1 0 0 0,0 1 1 0 0,6 0-1 0 0,-3-1-311 0 0,0-1 0 0 0,1 1 1 0 0,-1-1-1 0 0,12-3 0 0 0,11-5-37 0 0,0-1 1 0 0,-1-2-1 0 0,0-1 1 0 0,-1-1-1 0 0,0-1 0 0 0,37-30 1 0 0,-57 41 86 0 0,-1 0 0 0 0,0-1 0 0 0,0 0 0 0 0,0 0 0 0 0,0-1 0 0 0,-1 0 0 0 0,0 0 0 0 0,0 0 0 0 0,-1 0 0 0 0,0-1 0 0 0,7-13 0 0 0,-10 17-130 0 0,0 1 1 0 0,0-1-1 0 0,-1 0 0 0 0,1 0 0 0 0,-1 0 1 0 0,0 1-1 0 0,1-1 0 0 0,-1 0 0 0 0,0 0 0 0 0,-1 0 1 0 0,1 0-1 0 0,0 0 0 0 0,-1 1 0 0 0,0-1 1 0 0,0 0-1 0 0,0 0 0 0 0,0 1 0 0 0,-2-6 1 0 0,0 5-54 0 0,1 0 0 0 0,-1 0 0 0 0,1 0 0 0 0,-1 0 0 0 0,0 0 0 0 0,0 1-1 0 0,-1 0 1 0 0,1-1 0 0 0,0 1 0 0 0,-1 0 0 0 0,1 0 0 0 0,-6-1 0 0 0,0 0-50 0 0,-1 0 0 0 0,1 0 0 0 0,-1 1 0 0 0,0 0 0 0 0,0 1 1 0 0,0 0-1 0 0,0 1 0 0 0,0 0 0 0 0,0 1 0 0 0,-10 1 0 0 0,8 0-24 0 0,1 1 1 0 0,0 0 0 0 0,0 1 0 0 0,0 0 0 0 0,1 1-1 0 0,-1 0 1 0 0,1 1 0 0 0,0 0 0 0 0,0 0 0 0 0,1 1-1 0 0,0 1 1 0 0,0-1 0 0 0,1 1 0 0 0,-9 12 0 0 0,12-14 8 0 0,0 0 0 0 0,1 1 0 0 0,0 0 0 0 0,1 0 0 0 0,-1 0 0 0 0,1 0 0 0 0,1 1 1 0 0,-1-1-1 0 0,1 1 0 0 0,0 0 0 0 0,1-1 0 0 0,0 1 0 0 0,0 0 0 0 0,1 0 0 0 0,0 0 1 0 0,0 0-1 0 0,1 0 0 0 0,0 0 0 0 0,0-1 0 0 0,1 1 0 0 0,4 12 0 0 0,-1-8-177 0 0,0-1-1 0 0,1 1 1 0 0,0-1 0 0 0,0 0-1 0 0,1 0 1 0 0,1-1-1 0 0,0 0 1 0 0,0 0-1 0 0,1-1 1 0 0,0 0 0 0 0,1-1-1 0 0,0 0 1 0 0,0 0-1 0 0,1-1 1 0 0,0 0 0 0 0,0-1-1 0 0,0 0 1 0 0,23 7-1 0 0,-16-7-655 0 0,-1-1-1 0 0,0-1 0 0 0,1-1 0 0 0,0 0 1 0 0,26 0-1 0 0,-25-3-615 0 0,-1-1 0 0 0,1-1 0 0 0,-1 0 0 0 0,1-2 1 0 0,20-6-1 0 0,-6-1-3161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5:23.5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134 60 504 0 0,'-21'-59'12084'0'0,"21"59"-12023"0"0,-1 1 0 0 0,0-1 1 0 0,1 1-1 0 0,-1 0 0 0 0,1-1 1 0 0,0 1-1 0 0,-1 0 0 0 0,1-1 0 0 0,0 1 1 0 0,-1 0-1 0 0,1-1 0 0 0,0 1 1 0 0,0 0-1 0 0,-1 0 0 0 0,1 0 0 0 0,0-1 1 0 0,0 1-1 0 0,0 0 0 0 0,0 0 1 0 0,0-1-1 0 0,0 1 0 0 0,0 0 0 0 0,1 1 1 0 0,0 28 983 0 0,-1-22-748 0 0,0 40 612 0 0,1 19 148 0 0,-11 92 0 0 0,-28 64 231 0 0,-12 100 778 0 0,41-183-340 0 0,6 1-1 0 0,27 250 1 0 0,29 153 454 0 0,-53-518-2165 0 0,0-16 97 0 0,1 0 0 0 0,-1 0 0 0 0,1 0 0 0 0,5 19 0 0 0,-5-28-10 0 0,-1 3-16 0 0,0 0-1 0 0,0-1 1 0 0,0 1-1 0 0,0 0 1 0 0,1-1-1 0 0,0 1 1 0 0,1 6-1 0 0,36-9-39 0 0,0-1 1 0 0,73-10-1 0 0,-21 1-56 0 0,1003-24-555 0 0,-1085 33 313 0 0,45-4-3851 0 0</inkml:trace>
</inkml:ink>
</file>

<file path=ppt/ink/ink5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10:06.5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291 23 720 0 0,'-6'-19'17094'0'0,"-1"17"-16941"0"0,0 1 0 0 0,0 1-1 0 0,-1-1 1 0 0,1 1 0 0 0,0 1-1 0 0,0-1 1 0 0,-1 1 0 0 0,1 1-1 0 0,0-1 1 0 0,0 1 0 0 0,0 0-1 0 0,0 1 1 0 0,1 0 0 0 0,-1 0-1 0 0,1 0 1 0 0,-1 1 0 0 0,-10 8-1 0 0,2-2 50 0 0,0 2-1 0 0,1 0 0 0 0,0 1 1 0 0,1 0-1 0 0,-21 29 1 0 0,28-34-228 0 0,1-1 0 0 0,0 1 0 0 0,1 0 0 0 0,0 0 0 0 0,0 1 0 0 0,1-1 0 0 0,0 1 0 0 0,1 0 0 0 0,-1 0 0 0 0,2-1 0 0 0,-1 2 0 0 0,1-1 0 0 0,1 0 0 0 0,0 0 0 0 0,0 0 0 0 0,0 0 0 0 0,1 0 0 0 0,1 0 0 0 0,0 0 0 0 0,0 0 0 0 0,0 0 0 0 0,1 0 0 0 0,1-1 0 0 0,-1 0 1 0 0,2 1-1 0 0,-1-1 0 0 0,1-1 0 0 0,0 1 0 0 0,0-1 0 0 0,1 1 0 0 0,0-2 0 0 0,0 1 0 0 0,1-1 0 0 0,0 0 0 0 0,10 7 0 0 0,-6-5-625 0 0,0-1-1 0 0,1-1 1 0 0,0 1-1 0 0,0-2 1 0 0,1 0 0 0 0,-1 0-1 0 0,23 4 1 0 0,-22-7-953 0 0,0 0 0 0 0,1-1 0 0 0,-1-1 0 0 0,20-1 0 0 0,-2-2-3597 0 0</inkml:trace>
</inkml:ink>
</file>

<file path=ppt/ink/ink5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10:06.8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40 188 120 0 0,'-25'-188'21962'0'0,"11"341"-20089"0"0,13-87-1982 0 0,3 0 0 0 0,2-1 1 0 0,4 1-1 0 0,2-1 0 0 0,3 0 0 0 0,3-1 1 0 0,3-1-1 0 0,2-1 0 0 0,47 94 0 0 0,-31-91-822 0 0,-33-60 427 0 0,-1 0 0 0 0,1 0-1 0 0,0-1 1 0 0,0 1 0 0 0,1-1 0 0 0,-1 0 0 0 0,1 0 0 0 0,0 0-1 0 0,9 4 1 0 0,-13-7 121 0 0,0-1-1 0 0,0 0 1 0 0,0 0-1 0 0,0 0 0 0 0,1 0 1 0 0,-1 0-1 0 0,0-1 1 0 0,0 1-1 0 0,0 0 1 0 0,0 0-1 0 0,0-1 1 0 0,0 1-1 0 0,0-1 1 0 0,1 1-1 0 0,-1-1 0 0 0,0 1 1 0 0,0-1-1 0 0,-1 0 1 0 0,1 1-1 0 0,0-1 1 0 0,1-1-1 0 0</inkml:trace>
</inkml:ink>
</file>

<file path=ppt/ink/ink5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10:07.2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103 158 1824 0 0,'-24'-13'3691'0'0,"12"7"-1264"0"0,0-1 1 0 0,0 0-1 0 0,1 0 1 0 0,-19-18-1 0 0,29 25-2374 0 0,1-1 0 0 0,0 1 0 0 0,0-1-1 0 0,0 0 1 0 0,0 1 0 0 0,0-1 0 0 0,0 1-1 0 0,0-1 1 0 0,0 0 0 0 0,0 1 0 0 0,0-1 0 0 0,0 1-1 0 0,0-1 1 0 0,0 0 0 0 0,0 1 0 0 0,1-1-1 0 0,-1 1 1 0 0,0-1 0 0 0,0 1 0 0 0,1-1 0 0 0,-1 0-1 0 0,0 1 1 0 0,1-1 0 0 0,-1 1 0 0 0,0 0-1 0 0,1-1 1 0 0,-1 1 0 0 0,1-1 0 0 0,-1 1 0 0 0,1 0-1 0 0,-1-1 1 0 0,1 1 0 0 0,-1 0 0 0 0,1-1-1 0 0,-1 1 1 0 0,1 0 0 0 0,0 0 0 0 0,-1 0 0 0 0,1-1-1 0 0,0 1 1 0 0,23-10 439 0 0,16 0-1322 0 0,0 1 1 0 0,1 3 0 0 0,44-2-1 0 0,36-5-4822 0 0,-76 4 1945 0 0,0 1-1520 0 0</inkml:trace>
</inkml:ink>
</file>

<file path=ppt/ink/ink5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10:07.6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493 138 244 0 0,'-1'-6'1389'0'0,"-1"0"0"0"0,0-1 0 0 0,0 1 0 0 0,0 0 0 0 0,-1 0 0 0 0,0 0 0 0 0,-1 0 0 0 0,1 1 1 0 0,-9-11-1 0 0,7 9-789 0 0,-1 1-1 0 0,0 0 1 0 0,-1 0 0 0 0,1 1 0 0 0,-1-1 0 0 0,0 1 0 0 0,0 1 0 0 0,-1 0 0 0 0,1 0 0 0 0,-1 0 0 0 0,-13-4 0 0 0,16 7-539 0 0,0 1-1 0 0,1-1 1 0 0,-1 1 0 0 0,0 0-1 0 0,0 0 1 0 0,1 1-1 0 0,-1-1 1 0 0,0 1 0 0 0,1 0-1 0 0,-1 1 1 0 0,1-1 0 0 0,-1 1-1 0 0,1-1 1 0 0,0 2 0 0 0,-7 3-1 0 0,2-1-18 0 0,-1 2-1 0 0,2-1 1 0 0,-1 1 0 0 0,1 1-1 0 0,-10 9 1 0 0,7-1-15 0 0,0-1-1 0 0,0 2 0 0 0,2-1 1 0 0,0 1-1 0 0,1 0 1 0 0,0 1-1 0 0,2 0 1 0 0,0 0-1 0 0,1 1 1 0 0,1 0-1 0 0,1 0 0 0 0,0 0 1 0 0,0 33-1 0 0,4 1-139 0 0,1 0 0 0 0,3 0 0 0 0,20 90 0 0 0,37 89-1290 0 0,-19-78-1628 0 0,-31-92 59 0 0,-13-22-4553 0 0</inkml:trace>
  <inkml:trace contextRef="#ctx0" brushRef="#br0" timeOffset="1">38 999 3128 0 0,'-5'-6'961'0'0,"1"0"0"0"0,0 0-1 0 0,0 0 1 0 0,1-1 0 0 0,0 1-1 0 0,0-1 1 0 0,0 0 0 0 0,1 1-1 0 0,0-1 1 0 0,0-1 0 0 0,-1-12 0 0 0,3 15-659 0 0,1 0-1 0 0,-1-1 1 0 0,1 1 0 0 0,0 0 0 0 0,0 0 0 0 0,1-1 0 0 0,-1 1 0 0 0,1 0 0 0 0,0 0 0 0 0,1 1 0 0 0,-1-1 0 0 0,1 0 0 0 0,0 1 0 0 0,0-1 0 0 0,0 1 0 0 0,7-7 0 0 0,4-2-229 0 0,0 1-1 0 0,1 0 1 0 0,0 1 0 0 0,1 1 0 0 0,0 0-1 0 0,0 1 1 0 0,1 1 0 0 0,31-11 0 0 0,14 0-3822 0 0,75-14 1 0 0,-96 25 510 0 0,19-6-4068 0 0</inkml:trace>
</inkml:ink>
</file>

<file path=ppt/ink/ink5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10:08.3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428 880 2132 0 0,'6'8'10946'0'0,"-4"-8"-10888"0"0,0 0-1 0 0,0 0 1 0 0,0-1-1 0 0,-1 1 1 0 0,1-1 0 0 0,0 0-1 0 0,0 1 1 0 0,0-1 0 0 0,0 0-1 0 0,-1 0 1 0 0,1 0 0 0 0,0 0-1 0 0,-1-1 1 0 0,1 1 0 0 0,-1 0-1 0 0,1-1 1 0 0,-1 1-1 0 0,0-1 1 0 0,0 1 0 0 0,0-1-1 0 0,0 0 1 0 0,0 1 0 0 0,0-1-1 0 0,0 0 1 0 0,0 0 0 0 0,0 0-1 0 0,-1 1 1 0 0,1-1 0 0 0,-1 0-1 0 0,0 0 1 0 0,1 0 0 0 0,-1 0-1 0 0,0 0 1 0 0,0 0-1 0 0,0 0 1 0 0,-1-3 0 0 0,1 0 73 0 0,-1 0 0 0 0,1 0-1 0 0,-1 0 1 0 0,-1 1 0 0 0,1-1 0 0 0,-1 0 0 0 0,1 1 0 0 0,-1-1 0 0 0,0 1 0 0 0,-1-1-1 0 0,1 1 1 0 0,-1 0 0 0 0,0 0 0 0 0,0 0 0 0 0,-4-3 0 0 0,-2 0-118 0 0,0 0-1 0 0,0 1 1 0 0,-1 0 0 0 0,1 1-1 0 0,-1 0 1 0 0,-1 1 0 0 0,1 0-1 0 0,-1 0 1 0 0,1 1-1 0 0,-1 1 1 0 0,0 0 0 0 0,0 0-1 0 0,0 1 1 0 0,0 0 0 0 0,0 1-1 0 0,0 1 1 0 0,0-1 0 0 0,0 2-1 0 0,0 0 1 0 0,0 0 0 0 0,0 0-1 0 0,1 2 1 0 0,-1-1 0 0 0,-13 8-1 0 0,14-7-24 0 0,-1 1 0 0 0,1 0-1 0 0,0 1 1 0 0,0 0 0 0 0,1 1-1 0 0,0 0 1 0 0,0 0 0 0 0,1 1-1 0 0,-1 0 1 0 0,2 1 0 0 0,-1 0-1 0 0,1 0 1 0 0,1 0 0 0 0,0 1-1 0 0,0 0 1 0 0,1 0 0 0 0,0 1 0 0 0,0-1-1 0 0,1 1 1 0 0,1 0 0 0 0,0 0-1 0 0,1 1 1 0 0,-2 17 0 0 0,4-22 18 0 0,0 0 1 0 0,1 0 0 0 0,0 0 0 0 0,0 0-1 0 0,1 0 1 0 0,-1 0 0 0 0,2 0 0 0 0,-1 0-1 0 0,1 0 1 0 0,0-1 0 0 0,0 1 0 0 0,1-1-1 0 0,0 0 1 0 0,0 0 0 0 0,1-1 0 0 0,-1 1-1 0 0,1-1 1 0 0,0 0 0 0 0,1 0 0 0 0,-1 0-1 0 0,1-1 1 0 0,0 0 0 0 0,0 0 0 0 0,0 0 0 0 0,1-1-1 0 0,-1 0 1 0 0,1 0 0 0 0,0-1 0 0 0,0 0-1 0 0,0 0 1 0 0,0-1 0 0 0,0 1 0 0 0,0-1-1 0 0,0-1 1 0 0,0 0 0 0 0,1 0 0 0 0,-1 0-1 0 0,0-1 1 0 0,0 0 0 0 0,0 0 0 0 0,0-1-1 0 0,0 0 1 0 0,11-4 0 0 0,-7 2 56 0 0,-1-1-1 0 0,1 0 1 0 0,-1-1-1 0 0,-1 0 1 0 0,1-1 0 0 0,-1 0-1 0 0,0 0 1 0 0,0-1-1 0 0,13-16 1 0 0,-11 11 24 0 0,-1-2 0 0 0,-1 1 0 0 0,0-1 0 0 0,-1-1 0 0 0,11-29 0 0 0,-3-6 7 0 0,-3 0 1 0 0,-2-2-1 0 0,5-63 1 0 0,20-483 1604 0 0,-36 595-1696 0 0,0 0 1 0 0,0-1 0 0 0,-1 1-1 0 0,1 0 1 0 0,-1 0-1 0 0,-2-6 1 0 0,3 10-4 0 0,0 0 1 0 0,0-1-1 0 0,0 1 0 0 0,0 0 1 0 0,0 0-1 0 0,0 0 1 0 0,0 0-1 0 0,0-1 1 0 0,0 1-1 0 0,-1 0 0 0 0,1 0 1 0 0,0 0-1 0 0,0 0 1 0 0,0 0-1 0 0,0-1 1 0 0,0 1-1 0 0,0 0 0 0 0,0 0 1 0 0,-1 0-1 0 0,1 0 1 0 0,0 0-1 0 0,0 0 1 0 0,0 0-1 0 0,0 0 0 0 0,0 0 1 0 0,-1 0-1 0 0,1 0 1 0 0,0 0-1 0 0,0-1 1 0 0,0 1-1 0 0,0 0 0 0 0,-1 0 1 0 0,1 0-1 0 0,0 0 1 0 0,0 0-1 0 0,0 0 0 0 0,0 1 1 0 0,-1-1-1 0 0,1 0 1 0 0,0 0-1 0 0,0 0 1 0 0,0 0-1 0 0,0 0 0 0 0,-1 0 1 0 0,1 0-1 0 0,0 0 1 0 0,0 0-1 0 0,0 1 1 0 0,-9 17 66 0 0,0 14-17 0 0,2-1 0 0 0,1 1 1 0 0,2 0-1 0 0,1 1 1 0 0,2 38-1 0 0,3-11-264 0 0,20 113 0 0 0,-8-105-842 0 0,4 0 0 0 0,2-2 0 0 0,3 0 0 0 0,46 89 0 0 0,-60-137-6 0 0,1 0 0 0 0,20 25 0 0 0,-24-35-396 0 0,1 0-1 0 0,1 0 1 0 0,14 11-1 0 0,-6-7-2672 0 0</inkml:trace>
</inkml:ink>
</file>

<file path=ppt/ink/ink5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10:08.7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281 182 1872 0 0,'2'-6'1128'0'0,"0"1"-1"0"0,-1-1 1 0 0,1 1-1 0 0,-1-1 1 0 0,0 1-1 0 0,0-8 1 0 0,-1 11-437 0 0,-1-36 3378 0 0,-2 36-3885 0 0,1-1 0 0 0,-1 1 0 0 0,0 0 0 0 0,1 0 1 0 0,-1 0-1 0 0,0 0 0 0 0,0 0 0 0 0,-1 1 0 0 0,1-1 1 0 0,0 1-1 0 0,0 0 0 0 0,-1 0 0 0 0,1 0 0 0 0,-1 0 0 0 0,1 0 1 0 0,-1 1-1 0 0,1 0 0 0 0,-1 0 0 0 0,1 0 0 0 0,-1 0 1 0 0,-4 1-1 0 0,0 0 0 0 0,-1 0-1 0 0,1 0 1 0 0,-1 1 0 0 0,1 0 0 0 0,0 0 0 0 0,0 1-1 0 0,-14 7 1 0 0,12-4-66 0 0,-1 1 0 0 0,1 0 1 0 0,1 0-1 0 0,-1 1 0 0 0,1 1 0 0 0,1-1 0 0 0,0 1 0 0 0,0 1 0 0 0,0 0 1 0 0,1 0-1 0 0,1 0 0 0 0,0 1 0 0 0,-6 14 0 0 0,9-17-104 0 0,0-1 0 0 0,1 1 0 0 0,1 0-1 0 0,-1-1 1 0 0,1 1 0 0 0,0 0 0 0 0,1 0 0 0 0,0 0 0 0 0,0 0-1 0 0,1 0 1 0 0,0 0 0 0 0,0-1 0 0 0,1 1 0 0 0,0 0 0 0 0,0-1-1 0 0,1 1 1 0 0,0-1 0 0 0,0 0 0 0 0,1 0 0 0 0,0 0 0 0 0,7 9-1 0 0,-4-7-100 0 0,0 0 0 0 0,1-1 0 0 0,0 1 0 0 0,1-2 0 0 0,0 1 0 0 0,0-1 0 0 0,0-1 0 0 0,1 0 0 0 0,0 0 0 0 0,0-1 0 0 0,1 0 0 0 0,0-1 0 0 0,0 0 0 0 0,0 0 0 0 0,0-2 0 0 0,18 4 0 0 0,-23-5 72 0 0,0-1 0 0 0,1 0 1 0 0,-1 0-1 0 0,0 0 0 0 0,1 0 1 0 0,-1-1-1 0 0,0 0 1 0 0,1-1-1 0 0,-1 1 0 0 0,0-1 1 0 0,0 0-1 0 0,0-1 1 0 0,-1 1-1 0 0,1-1 0 0 0,0 0 1 0 0,-1-1-1 0 0,0 1 0 0 0,0-1 1 0 0,0 0-1 0 0,0-1 1 0 0,-1 1-1 0 0,1-1 0 0 0,-1 0 1 0 0,0 0-1 0 0,-1 0 1 0 0,1 0-1 0 0,-1-1 0 0 0,0 1 1 0 0,0-1-1 0 0,-1 0 0 0 0,2-6 1 0 0,1-5 103 0 0,-1 0 0 0 0,-1-1 0 0 0,-1 1 0 0 0,0-1 0 0 0,-1 0 0 0 0,-1 0 0 0 0,-1 1 0 0 0,0-1 1 0 0,-1 0-1 0 0,-1 1 0 0 0,-1 0 0 0 0,-1-1 0 0 0,0 2 0 0 0,-1-1 0 0 0,-1 0 0 0 0,0 1 0 0 0,-17-25 0 0 0,21 35-220 0 0,-1 0 0 0 0,-1 1 1 0 0,1 0-1 0 0,-1 0 0 0 0,0 0 0 0 0,0 0 0 0 0,0 1 0 0 0,0 0 0 0 0,-1 0 0 0 0,0 1 0 0 0,0-1 0 0 0,0 1 0 0 0,0 0 0 0 0,0 1 0 0 0,-1 0 0 0 0,1 0 0 0 0,-14-3 0 0 0,19 5-48 0 0,-1 0 0 0 0,1 1-1 0 0,0-1 1 0 0,-1 0-1 0 0,1 0 1 0 0,0 1 0 0 0,0-1-1 0 0,0 0 1 0 0,-1 1-1 0 0,1 0 1 0 0,0-1 0 0 0,0 1-1 0 0,0-1 1 0 0,0 1-1 0 0,0 0 1 0 0,0 0 0 0 0,0 0-1 0 0,0 0 1 0 0,0 0-1 0 0,0 0 1 0 0,1 0 0 0 0,-1 0-1 0 0,0 0 1 0 0,0 1-1 0 0</inkml:trace>
</inkml:ink>
</file>

<file path=ppt/ink/ink5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10:09.2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1 117 2732 0 0,'2'-28'9828'0'0,"0"20"-8049"0"0,1-1 0 0 0,0 1 0 0 0,0 0 1 0 0,8-15-1 0 0,-9 21-1672 0 0,0-1 0 0 0,0 1 1 0 0,0-1-1 0 0,0 1 1 0 0,1 0-1 0 0,-1-1 1 0 0,1 1-1 0 0,0 0 0 0 0,-1 1 1 0 0,1-1-1 0 0,0 0 1 0 0,0 1-1 0 0,0 0 0 0 0,0 0 1 0 0,6-2-1 0 0,-7 3-112 0 0,0 0 0 0 0,0 0 1 0 0,1 0-1 0 0,-1 0 0 0 0,0 0 0 0 0,0 1 0 0 0,0-1 0 0 0,0 1 0 0 0,0-1 0 0 0,0 1 1 0 0,0 0-1 0 0,0 0 0 0 0,0 0 0 0 0,-1 0 0 0 0,1 0 0 0 0,0 0 0 0 0,0 0 1 0 0,-1 1-1 0 0,1-1 0 0 0,-1 1 0 0 0,1-1 0 0 0,-1 1 0 0 0,0-1 0 0 0,0 1 0 0 0,1 0 1 0 0,-1 0-1 0 0,0-1 0 0 0,0 1 0 0 0,0 3 0 0 0,4 5-154 0 0,0 0-1 0 0,-1 0 1 0 0,5 21 0 0 0,0 22-502 0 0,-2-1 1 0 0,-2 2-1 0 0,-4 85 1 0 0,-1-86 1069 0 0,-8-86 970 0 0,9 5-1046 0 0,1 0 1 0 0,1 1-1 0 0,1-1 0 0 0,2 1 0 0 0,1-1 0 0 0,1 2 1 0 0,1-1-1 0 0,1 1 0 0 0,2 1 0 0 0,14-25 0 0 0,-24 47-413 0 0,0-1-1 0 0,0 1 0 0 0,1 0 0 0 0,0 0 0 0 0,-1 0 1 0 0,1 0-1 0 0,0 0 0 0 0,1 1 0 0 0,5-5 1 0 0,-7 7 40 0 0,-1-1 0 0 0,0 1 0 0 0,0-1 0 0 0,1 1 0 0 0,-1 0 0 0 0,0 0 0 0 0,1-1 1 0 0,-1 1-1 0 0,0 0 0 0 0,1 0 0 0 0,-1 0 0 0 0,0 0 0 0 0,1 0 0 0 0,-1 1 0 0 0,0-1 1 0 0,1 0-1 0 0,-1 1 0 0 0,0-1 0 0 0,1 1 0 0 0,-1-1 0 0 0,0 1 0 0 0,0-1 0 0 0,0 1 1 0 0,0 0-1 0 0,0 0 0 0 0,1 0 0 0 0,-1 0 0 0 0,-1 0 0 0 0,1-1 0 0 0,0 2 0 0 0,0-1 1 0 0,0 0-1 0 0,1 2 0 0 0,6 10-256 0 0,-1 1 0 0 0,0 0 0 0 0,-1 0 0 0 0,-1 1 0 0 0,0 0 0 0 0,6 29 0 0 0,2 8-483 0 0,0-4-120 0 0,16 48-1591 0 0,-26-88 1845 0 0,0 1 1 0 0,1-1-1 0 0,0-1 0 0 0,1 1 1 0 0,-1 0-1 0 0,1-1 1 0 0,1 0-1 0 0,9 9 1 0 0,-3-7-2890 0 0,1-1-1526 0 0</inkml:trace>
</inkml:ink>
</file>

<file path=ppt/ink/ink5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10:09.7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279 25 596 0 0,'-3'-22'13623'0'0,"1"21"-13521"0"0,0 1-1 0 0,1-1 0 0 0,-1 1 1 0 0,0 0-1 0 0,1 0 0 0 0,-1 0 1 0 0,0 0-1 0 0,0 0 0 0 0,1 0 1 0 0,-1 0-1 0 0,0 1 0 0 0,0-1 1 0 0,1 0-1 0 0,-1 1 0 0 0,0 0 1 0 0,1-1-1 0 0,-3 2 0 0 0,-32 18 1056 0 0,34-19-1071 0 0,-16 11 124 0 0,1 0 0 0 0,0 2 0 0 0,1-1 0 0 0,1 2 0 0 0,0 0 0 0 0,1 1 0 0 0,1 1 0 0 0,0 0 0 0 0,1 0 0 0 0,1 1 0 0 0,0 1 0 0 0,-9 25 0 0 0,17-37-221 0 0,1 0 0 0 0,0 0 0 0 0,0 1 0 0 0,1-1 0 0 0,0 0 0 0 0,0 1 0 0 0,1-1 0 0 0,0 0 0 0 0,0 1 0 0 0,0-1 0 0 0,1 1 0 0 0,0-1 0 0 0,1 0 0 0 0,0 0 0 0 0,0 0 0 0 0,0 0 0 0 0,1 0 0 0 0,0 0 0 0 0,1 0 1 0 0,-1-1-1 0 0,1 1 0 0 0,0-1 0 0 0,1 0 0 0 0,0-1 0 0 0,0 1 0 0 0,0-1 0 0 0,0 0 0 0 0,1 0 0 0 0,0 0 0 0 0,0-1 0 0 0,0 0 0 0 0,0 0 0 0 0,1-1 0 0 0,0 1 0 0 0,-1-2 0 0 0,1 1 0 0 0,0-1 0 0 0,1 0 0 0 0,-1 0 0 0 0,0-1 0 0 0,0 0 0 0 0,1 0 0 0 0,-1 0 0 0 0,1-1 0 0 0,-1-1 0 0 0,0 1 0 0 0,1-1 0 0 0,9-2 0 0 0,-9 0-13 0 0,1 0 0 0 0,-1 0 0 0 0,0-1-1 0 0,0 0 1 0 0,0 0 0 0 0,0-1 0 0 0,-1 0-1 0 0,0 0 1 0 0,0-1 0 0 0,0 1-1 0 0,0-2 1 0 0,-1 1 0 0 0,0-1 0 0 0,-1 0-1 0 0,1 0 1 0 0,-2-1 0 0 0,1 1 0 0 0,-1-1-1 0 0,0 0 1 0 0,0 0 0 0 0,-1-1 0 0 0,0 1-1 0 0,2-10 1 0 0,-2 7 100 0 0,-1 0-1 0 0,0 0 1 0 0,0 0 0 0 0,-1-1-1 0 0,-1 1 1 0 0,0 0 0 0 0,0 0-1 0 0,-1 0 1 0 0,0-1 0 0 0,-1 1-1 0 0,-1 0 1 0 0,1 0 0 0 0,-2 1-1 0 0,0-1 1 0 0,0 1 0 0 0,0-1-1 0 0,-2 1 1 0 0,-6-10 0 0 0,8 14-63 0 0,-1 1 0 0 0,0 0-1 0 0,0 0 1 0 0,0 0 0 0 0,0 1 0 0 0,-1-1 0 0 0,0 1 0 0 0,0 1 0 0 0,0-1 0 0 0,0 1 0 0 0,-1 0-1 0 0,1 0 1 0 0,-1 1 0 0 0,0 0 0 0 0,1 0 0 0 0,-1 1 0 0 0,0 0 0 0 0,-8-1 0 0 0,-31 6-3422 0 0,39-3 1724 0 0,1 1 0 0 0,-1 0 0 0 0,0 1-1 0 0,-9 4 1 0 0</inkml:trace>
</inkml:ink>
</file>

<file path=ppt/ink/ink5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10:10.1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72 213 2692 0 0,'3'-109'14951'0'0,"0"6"-6117"0"0,-9 138-9115 0 0,-15 54 0 0 0,-6 29-923 0 0,17-59 609 0 0,3 1 1 0 0,3-1-1 0 0,2 1 1 0 0,9 90-1 0 0,-2-104 135 0 0,3 0-1 0 0,1 0 1 0 0,3-1-1 0 0,1 0 1 0 0,3-1-1 0 0,27 55 0 0 0,-9-40-1033 0 0,-31-55 928 0 0,1 1 1 0 0,-1-1-1 0 0,1 0 0 0 0,0-1 1 0 0,0 1-1 0 0,0 0 0 0 0,1-1 0 0 0,-1 0 1 0 0,9 4-1 0 0,12-6-8393 0 0</inkml:trace>
</inkml:ink>
</file>

<file path=ppt/ink/ink5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10:10.5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81 125 2268 0 0,'-21'-10'3520'0'0,"14"7"-2338"0"0,0 0 0 0 0,1 0-1 0 0,-1 0 1 0 0,1-1 0 0 0,0 0 0 0 0,-8-7 0 0 0,13 11-1036 0 0,0-1 0 0 0,1 0 0 0 0,-1 1 0 0 0,1-1 0 0 0,-1 0 0 0 0,1 1 1 0 0,0-1-1 0 0,-1 0 0 0 0,1 0 0 0 0,-1 1 0 0 0,1-1 0 0 0,0 0 0 0 0,0 0 1 0 0,0 0-1 0 0,-1 1 0 0 0,1-1 0 0 0,0 0 0 0 0,0 0 0 0 0,0 0 0 0 0,0 0 0 0 0,0 1 1 0 0,0-1-1 0 0,1 0 0 0 0,-1 0 0 0 0,0 0 0 0 0,1-1 0 0 0,0 1-19 0 0,0 0 1 0 0,0-1-1 0 0,0 1 0 0 0,0 0 0 0 0,0 0 0 0 0,0 0 1 0 0,1 0-1 0 0,-1 0 0 0 0,0 0 0 0 0,1 0 0 0 0,-1 0 1 0 0,3-1-1 0 0,5-1 116 0 0,-1 0 1 0 0,1 1-1 0 0,15-3 1 0 0,229-20-1402 0 0,-169 21-2555 0 0,1 1-3469 0 0,-55 2 1005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5:23.9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 12 2248 0 0,'-47'-11'20327'0'0,"47"11"-20185"0"0,2 3-96 0 0,1 0 0 0 0,-1 0 1 0 0,1-1-1 0 0,0 1 0 0 0,0-1 1 0 0,0 0-1 0 0,0 0 0 0 0,0 0 1 0 0,6 2-1 0 0,-4 0 8 0 0,32 18 34 0 0,0-1-61 0 0,41 31 0 0 0,-56-36-26 0 0,-15-12-10 0 0,-1 1-1 0 0,1-1 0 0 0,-1 1 0 0 0,0 1 1 0 0,8 8-1 0 0,-13-12 14 0 0,0-1 0 0 0,0 1 0 0 0,1 0 0 0 0,-1 0 0 0 0,-1 0 0 0 0,1 0 0 0 0,0 0 0 0 0,0 0 0 0 0,-1 0 0 0 0,1 0 0 0 0,-1 0-1 0 0,0 1 1 0 0,0-1 0 0 0,1 0 0 0 0,-1 0 0 0 0,-1 0 0 0 0,1 0 0 0 0,0 0 0 0 0,0 1 0 0 0,-1-1 0 0 0,0 0 0 0 0,1 0 0 0 0,-1 0 0 0 0,0 0 0 0 0,-1 2 0 0 0,-6 8-7 0 0,0 0 0 0 0,-1 0 1 0 0,0-1-1 0 0,-1 0 0 0 0,-1-1 0 0 0,0 0 0 0 0,0-1 1 0 0,0 0-1 0 0,-18 10 0 0 0,7-3-1892 0 0,-26 22 0 0 0,39-29 763 0 0,-10 9-2184 0 0</inkml:trace>
</inkml:ink>
</file>

<file path=ppt/ink/ink5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10:11.5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0 151 2108 0 0,'101'-96'14651'0'0,"-99"93"-14414"0"0,0 0 1 0 0,0 0 0 0 0,0 0-1 0 0,0 0 1 0 0,0 0-1 0 0,-1 0 1 0 0,3-6 0 0 0,-5 4-43 0 0,-7 18-129 0 0,-9 20-54 0 0,2 0 1 0 0,1 2-1 0 0,1 0 1 0 0,3 0-1 0 0,0 1 1 0 0,3 0-1 0 0,1 1 0 0 0,1 0 1 0 0,2 0-1 0 0,2 0 1 0 0,1 0-1 0 0,8 55 0 0 0,-6-81-5 0 0,0-1 0 0 0,1 1 0 0 0,0-1 0 0 0,1 0 0 0 0,0 0 0 0 0,0-1 0 0 0,1 1 0 0 0,1-1 0 0 0,-1 0 0 0 0,2 0 0 0 0,-1 0 0 0 0,1-1 0 0 0,0 0 0 0 0,1-1 0 0 0,9 8 0 0 0,-11-10-44 0 0,1 0 0 0 0,0-1 0 0 0,0 0-1 0 0,0-1 1 0 0,1 1 0 0 0,-1-1 0 0 0,1-1 0 0 0,0 0-1 0 0,-1 0 1 0 0,1 0 0 0 0,0-1 0 0 0,0 0 0 0 0,0 0-1 0 0,0-1 1 0 0,1 0 0 0 0,-1-1 0 0 0,0 0 0 0 0,0 0-1 0 0,-1-1 1 0 0,14-4 0 0 0,-8 2 9 0 0,0-1 0 0 0,0-1 1 0 0,-1-1-1 0 0,0 1 0 0 0,0-2 0 0 0,-1 0 0 0 0,0 0 0 0 0,0-1 1 0 0,-1 0-1 0 0,0-1 0 0 0,0 0 0 0 0,7-12 0 0 0,8-14 214 0 0,-2 0-1 0 0,28-60 0 0 0,-43 79-92 0 0,-7 16-105 0 0,-1-1 0 0 0,1 1 0 0 0,0 0 0 0 0,-1 0 0 0 0,1 0 0 0 0,0 0 0 0 0,-1-1 0 0 0,1 1 0 0 0,0 0 0 0 0,0 0 0 0 0,0 1 0 0 0,0-1 0 0 0,0 0 0 0 0,0 0 0 0 0,0 0 0 0 0,0 1 0 0 0,1-1 0 0 0,-1 0 0 0 0,0 1 0 0 0,0-1 0 0 0,1 1 0 0 0,-1 0 0 0 0,0-1 0 0 0,0 1 0 0 0,1 0 0 0 0,-1 0 0 0 0,0 0 0 0 0,1 0 0 0 0,1 0 0 0 0,1 1-55 0 0,1 0 0 0 0,-1 1 0 0 0,0 0 0 0 0,1-1 0 0 0,-1 2 1 0 0,8 4-1 0 0,3 2-131 0 0,-1-1 97 0 0,1-1 0 0 0,1 0 0 0 0,-1-1-1 0 0,1-1 1 0 0,0 0 0 0 0,0-2 0 0 0,26 4-1 0 0,-35-6 71 0 0,-1-1 0 0 0,1 0-1 0 0,-1-1 1 0 0,1 1-1 0 0,-1-1 1 0 0,0 0-1 0 0,1-1 1 0 0,-1 0 0 0 0,0 0-1 0 0,0 0 1 0 0,0-1-1 0 0,0 1 1 0 0,0-2-1 0 0,-1 1 1 0 0,1 0-1 0 0,-1-1 1 0 0,0 0 0 0 0,0 0-1 0 0,-1-1 1 0 0,1 0-1 0 0,-1 1 1 0 0,5-8-1 0 0,-2 1 88 0 0,0-1 0 0 0,-1 0 0 0 0,-1 0-1 0 0,0-1 1 0 0,0 1 0 0 0,-1-1-1 0 0,-1 0 1 0 0,0 0 0 0 0,1-24 0 0 0,-2 14 61 0 0,-1 0 0 0 0,-2 0 1 0 0,0 0-1 0 0,-8-43 1 0 0,6 52-96 0 0,-1 1 0 0 0,-10-26 0 0 0,12 35-218 0 0,0 0 0 0 0,0 0 0 0 0,0 0 0 0 0,-1 0 0 0 0,1 0 0 0 0,-1 0 0 0 0,0 1 0 0 0,0-1 0 0 0,-1 1-1 0 0,1 0 1 0 0,0 0 0 0 0,-6-3 0 0 0,5 3-1418 0 0,-4 0 1425 0 0</inkml:trace>
</inkml:ink>
</file>

<file path=ppt/ink/ink5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10:12.3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246 250 1340 0 0,'0'0'2020'0'0,"36"-23"4598"0"0,-27 16-6239 0 0,-1 2-234 0 0,0 0 0 0 0,0-1 0 0 0,12-13 510 0 0,-19 19-537 0 0,-1 0 1 0 0,1-1-1 0 0,0 1 0 0 0,-1-1 0 0 0,1 1 1 0 0,-1-1-1 0 0,1 1 0 0 0,-1-1 1 0 0,1 1-1 0 0,-1-1 0 0 0,0 1 0 0 0,1-1 1 0 0,-1 0-1 0 0,0 1 0 0 0,1-1 1 0 0,-1 0-1 0 0,0 1 0 0 0,0-1 0 0 0,1-1 1 0 0,-1 2-79 0 0,0-1 1 0 0,0 1 0 0 0,0-1 0 0 0,0 1-1 0 0,0 0 1 0 0,0-1 0 0 0,0 1 0 0 0,0-1-1 0 0,0 1 1 0 0,0-1 0 0 0,0 1 0 0 0,0-1-1 0 0,0 1 1 0 0,0 0 0 0 0,0-1-1 0 0,0 1 1 0 0,0-1 0 0 0,0 1 0 0 0,-1-1-1 0 0,1 1 1 0 0,0 0 0 0 0,0-1 0 0 0,0 1-1 0 0,-1 0 1 0 0,1-1 0 0 0,0 1 0 0 0,-1 0-1 0 0,1-1 1 0 0,0 1 0 0 0,-1 0-1 0 0,1-1 1 0 0,0 1 0 0 0,-1 0 0 0 0,1 0-1 0 0,-1-1 1 0 0,1 1 0 0 0,0 0 0 0 0,-1 0-1 0 0,0 0 1 0 0,-10-1-7 0 0,0 0 0 0 0,0 1 1 0 0,0 0-1 0 0,0 1 0 0 0,0 0 0 0 0,0 1 1 0 0,0 0-1 0 0,0 1 0 0 0,1 0 0 0 0,-1 1 0 0 0,1 0 1 0 0,0 0-1 0 0,0 1 0 0 0,0 1 0 0 0,1 0 0 0 0,-11 8 1 0 0,6-4-23 0 0,1 1 0 0 0,0 1 0 0 0,1 0 0 0 0,0 0 0 0 0,1 1 0 0 0,0 1 0 0 0,1 0 0 0 0,1 0-1 0 0,-15 30 1 0 0,20-33-13 0 0,1-1 0 0 0,0 0 0 0 0,0 1 0 0 0,2-1-1 0 0,-1 1 1 0 0,1 0 0 0 0,0 0 0 0 0,1-1 0 0 0,1 1-1 0 0,0 0 1 0 0,0 0 0 0 0,1-1 0 0 0,0 1-1 0 0,7 19 1 0 0,-6-23-10 0 0,-1 0 0 0 0,2 0 0 0 0,-1 0 0 0 0,1 0 1 0 0,0 0-1 0 0,0-1 0 0 0,1 0 0 0 0,-1 0 0 0 0,2 0 0 0 0,-1 0 0 0 0,1-1 0 0 0,-1 0 0 0 0,1 0 0 0 0,1-1 0 0 0,-1 0 0 0 0,1 0 0 0 0,-1 0 1 0 0,1 0-1 0 0,0-1 0 0 0,1-1 0 0 0,10 4 0 0 0,-15-5 44 0 0,1 0 1 0 0,0-1 0 0 0,-1 1 0 0 0,1-1-1 0 0,-1 0 1 0 0,1 0 0 0 0,0 0-1 0 0,-1-1 1 0 0,1 1 0 0 0,-1-1-1 0 0,1 0 1 0 0,-1 0 0 0 0,1 0-1 0 0,-1 0 1 0 0,0 0 0 0 0,1-1-1 0 0,-1 0 1 0 0,0 0 0 0 0,0 0 0 0 0,0 0-1 0 0,0 0 1 0 0,-1 0 0 0 0,1-1-1 0 0,0 1 1 0 0,-1-1 0 0 0,0 0-1 0 0,0 0 1 0 0,0 0 0 0 0,0 0-1 0 0,0 0 1 0 0,0 0 0 0 0,-1 0-1 0 0,1-1 1 0 0,-1 1 0 0 0,1-5-1 0 0,3-12 286 0 0,0-1 0 0 0,-2 1-1 0 0,0-1 1 0 0,0-36-1 0 0,-3 50-286 0 0,1-44 529 0 0,-2 25-267 0 0,2 0 1 0 0,1 0-1 0 0,0 0 1 0 0,13-47-1 0 0,-15 70-291 0 0,2 0-1 0 0,-1-1 0 0 0,0 1 1 0 0,1 0-1 0 0,-1-1 1 0 0,1 1-1 0 0,0 0 1 0 0,0 0-1 0 0,0 1 0 0 0,1-1 1 0 0,-1 0-1 0 0,0 1 1 0 0,1-1-1 0 0,0 1 1 0 0,0 0-1 0 0,0 0 0 0 0,0 0 1 0 0,5-3-1 0 0,-4 4-45 0 0,0 0 0 0 0,1 0 0 0 0,-1 0 0 0 0,0 0 0 0 0,1 1 0 0 0,-1 0 0 0 0,1 0-1 0 0,-1 0 1 0 0,0 0 0 0 0,1 1 0 0 0,-1 0 0 0 0,1 0 0 0 0,4 1 0 0 0,4 3-153 0 0,0 1 1 0 0,0 0-1 0 0,0 0 1 0 0,-1 1-1 0 0,0 1 1 0 0,0 0-1 0 0,-1 0 1 0 0,14 14-1 0 0,-9-5-26 0 0,0 1-1 0 0,-1 0 0 0 0,-1 1 0 0 0,0 1 1 0 0,-2 0-1 0 0,17 36 0 0 0,-23-42 231 0 0,0 1-1 0 0,-1 0 0 0 0,-1 0 0 0 0,0 1 0 0 0,-1-1 0 0 0,0 1 1 0 0,-2 0-1 0 0,1 0 0 0 0,-2-1 0 0 0,-3 32 0 0 0,-8-22 1142 0 0,2-17-52 0 0,9-8-1075 0 0,-1 0-1 0 0,1 0 1 0 0,0 0 0 0 0,-1 0 0 0 0,1 0-1 0 0,0 0 1 0 0,-1 0 0 0 0,1 0 0 0 0,0 0-1 0 0,-1 0 1 0 0,1-1 0 0 0,0 1-1 0 0,-1 0 1 0 0,1 0 0 0 0,0 0 0 0 0,0-1-1 0 0,-1 1 1 0 0,1 0 0 0 0,0 0-1 0 0,0-1 1 0 0,-1 1 0 0 0,1 0 0 0 0,0 0-1 0 0,0-1 1 0 0,0 1 0 0 0,-1 0-1 0 0,1-1 1 0 0,0 1 0 0 0,0 0 0 0 0,0-1-1 0 0,0 1 1 0 0,0 0 0 0 0,0-1-1 0 0,-3-8 88 0 0,1 0 0 0 0,1 0-1 0 0,0 1 1 0 0,0-1-1 0 0,0 0 1 0 0,1 0-1 0 0,1 0 1 0 0,-1 0-1 0 0,2 0 1 0 0,3-15 0 0 0,5-15-270 0 0,17-40 0 0 0,-17 52-82 0 0,79-195-3898 0 0,-66 176-623 0 0,31-47 1 0 0,-38 68 263 0 0</inkml:trace>
</inkml:ink>
</file>

<file path=ppt/ink/ink5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10:12.6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125 110 68 0 0,'0'-17'7791'0'0,"-5"-10"-2903"0"0,-7-20 1281 0 0,9 37-5093 0 0,-1 1 25 0 0,-5 16-770 0 0,5-1-292 0 0,1 0 0 0 0,0 0 1 0 0,1 1-1 0 0,0-1 0 0 0,0 1 0 0 0,0-1 0 0 0,1 1 0 0 0,-2 9 1 0 0,0 1 8 0 0,-22 122-29 0 0,5 2-1 0 0,6 0 0 0 0,7 207 1 0 0,7-198 1949 0 0,0-148-1593 0 0,8-30-72 0 0,24-72-570 0 0,37-94-1071 0 0,-60 173 312 0 0,2 0-1 0 0,0 1 1 0 0,1 0 0 0 0,1 1 0 0 0,0 1-1 0 0,30-31 1 0 0,-16 26-2476 0 0,-9 13-2050 0 0</inkml:trace>
</inkml:ink>
</file>

<file path=ppt/ink/ink5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10:13.0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1 3116 0 0,'-3'2'2238'0'0,"0"1"-1177"0"0,1 0 0 0 0,-1 0 0 0 0,0 0 0 0 0,1 0 0 0 0,0 1 0 0 0,0-1 0 0 0,0 1 0 0 0,-3 6 0 0 0,6-6-715 0 0,0-1 0 0 0,0 1 0 0 0,0-1 0 0 0,1 0 0 0 0,-1 1 0 0 0,1-1 0 0 0,0 0 0 0 0,3 3 0 0 0,-4-4-173 0 0,16 23-32 0 0,2-1 0 0 0,1 0 0 0 0,0-2 0 0 0,2 0-1 0 0,37 29 1 0 0,38 16-3747 0 0,1-13-3812 0 0,-66-39 1811 0 0</inkml:trace>
</inkml:ink>
</file>

<file path=ppt/ink/ink5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10:13.4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856 149 2120 0 0,'-10'-20'4329'0'0,"2"5"-1531"0"0,-1 0 0 0 0,-14-18 0 0 0,19 28-2437 0 0,-1 0 0 0 0,0 0 0 0 0,0 0 0 0 0,-1 0-1 0 0,1 1 1 0 0,-1 0 0 0 0,0 0 0 0 0,-13-6-1 0 0,10 7-239 0 0,0-1 0 0 0,0 1 0 0 0,0 1 0 0 0,-1 0 0 0 0,1 0-1 0 0,0 1 1 0 0,-1 0 0 0 0,0 0 0 0 0,1 1 0 0 0,-1 0 0 0 0,-16 4 0 0 0,12-1-40 0 0,0 0 0 0 0,0 1 0 0 0,0 1 0 0 0,1 1 0 0 0,0 0 0 0 0,0 0 1 0 0,-15 11-1 0 0,8-3-7 0 0,0 1 0 0 0,1 0 1 0 0,1 2-1 0 0,1 0 0 0 0,0 1 0 0 0,2 1 1 0 0,0 0-1 0 0,1 1 0 0 0,-12 23 1 0 0,10-13-4 0 0,2 1 0 0 0,1 1 0 0 0,2 0 0 0 0,1 1 1 0 0,2 0-1 0 0,1 0 0 0 0,-3 36 0 0 0,7-21-25 0 0,2 0 0 0 0,1 0 0 0 0,3 0 0 0 0,12 63-1 0 0,4-21-14 0 0,42 123-1 0 0,48 79 33 0 0,-71-192-7 0 0,-33-87-75 0 0,11 26-382 0 0,-2 0 0 0 0,-1 1 0 0 0,13 79 0 0 0,-26-116 223 0 0,0 1-1 0 0,0 0 1 0 0,0-1 0 0 0,0 1-1 0 0,-1 0 1 0 0,0-1 0 0 0,1 1-1 0 0,-1 0 1 0 0,-1-1 0 0 0,-1 6-1 0 0,2-8 44 0 0,0 1-1 0 0,0-1 0 0 0,0 1 1 0 0,0-1-1 0 0,0 0 0 0 0,0 1 1 0 0,0-1-1 0 0,0 0 0 0 0,-1 0 1 0 0,1 0-1 0 0,0 0 0 0 0,-1 0 1 0 0,1 0-1 0 0,-1 0 1 0 0,1-1-1 0 0,-1 1 0 0 0,0 0 1 0 0,1-1-1 0 0,-1 1 0 0 0,0-1 1 0 0,1 0-1 0 0,-1 1 0 0 0,0-1 1 0 0,1 0-1 0 0,-1 0 0 0 0,0 0 1 0 0,-2-1-1 0 0,-14-2-373 0 0,1-1 0 0 0,-1-1 0 0 0,1-1 0 0 0,0 0 0 0 0,1-1 0 0 0,-1-1 0 0 0,1 0 0 0 0,1-2 0 0 0,0 1 0 0 0,-23-20 0 0 0,-3-7 617 0 0,0-1 0 0 0,-46-56 1 0 0,71 74 677 0 0,0 0 1 0 0,2-1-1 0 0,0-1 1 0 0,1 0-1 0 0,-11-23 1 0 0,21 37-527 0 0,0-1-1 0 0,0 1 1 0 0,1 0 0 0 0,0-1 0 0 0,0 0 0 0 0,1 1 0 0 0,0-1-1 0 0,0 0 1 0 0,1 0 0 0 0,0 0 0 0 0,1 0 0 0 0,-1 1-1 0 0,1-1 1 0 0,1 0 0 0 0,-1 0 0 0 0,2 1 0 0 0,-1-1 0 0 0,1 1-1 0 0,0 0 1 0 0,4-8 0 0 0,7-6-133 0 0,1 0-1 0 0,1 1 0 0 0,0 0 1 0 0,2 2-1 0 0,0 0 1 0 0,1 1-1 0 0,1 1 1 0 0,1 0-1 0 0,27-15 1 0 0,29-12-2970 0 0,105-44 1 0 0,-98 53-3592 0 0,-43 18 263 0 0</inkml:trace>
</inkml:ink>
</file>

<file path=ppt/ink/ink5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10:14.1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521 285 964 0 0,'8'-13'3242'0'0,"-2"0"-1"0"0,11-24 1 0 0,-14 29-2792 0 0,0-1 1 0 0,-1 0 0 0 0,1 0-1 0 0,-2 0 1 0 0,1 0 0 0 0,-1 0-1 0 0,-1 0 1 0 0,0 0 0 0 0,-1-14-1 0 0,1 21-430 0 0,-1 0 0 0 0,0 1 0 0 0,1-1-1 0 0,-1 1 1 0 0,0-1 0 0 0,0 1 0 0 0,0-1-1 0 0,0 1 1 0 0,0 0 0 0 0,0 0 0 0 0,-1-1-1 0 0,1 1 1 0 0,0 0 0 0 0,-1 0 0 0 0,1 0-1 0 0,-1 0 1 0 0,1 0 0 0 0,-1 1 0 0 0,1-1 0 0 0,-1 0-1 0 0,1 1 1 0 0,-1-1 0 0 0,0 1 0 0 0,1-1-1 0 0,-1 1 1 0 0,0 0 0 0 0,0 0 0 0 0,1 0-1 0 0,-4 0 1 0 0,-6 0 24 0 0,0 0 0 0 0,0 1 0 0 0,-13 2 0 0 0,20-2-14 0 0,-42 7 49 0 0,0 2 1 0 0,1 1-1 0 0,-45 20 0 0 0,69-23-41 0 0,1 1 0 0 0,0 0-1 0 0,0 2 1 0 0,1 1 0 0 0,1 0 0 0 0,0 1-1 0 0,1 1 1 0 0,-24 25 0 0 0,36-35-60 0 0,2 0 0 0 0,-1 1 0 0 0,0 0 0 0 0,1-1 0 0 0,0 1 1 0 0,0 0-1 0 0,0 1 0 0 0,1-1 0 0 0,0 0 0 0 0,0 1 0 0 0,0-1 0 0 0,0 1 0 0 0,1 0 0 0 0,0-1 1 0 0,0 1-1 0 0,1 0 0 0 0,0 0 0 0 0,0 0 0 0 0,0 0 0 0 0,0-1 0 0 0,1 1 0 0 0,0 0 0 0 0,0 0 1 0 0,1-1-1 0 0,0 1 0 0 0,0-1 0 0 0,0 1 0 0 0,0-1 0 0 0,1 0 0 0 0,0 0 0 0 0,0 0 0 0 0,1 0 1 0 0,-1-1-1 0 0,1 1 0 0 0,0-1 0 0 0,0 0 0 0 0,0 0 0 0 0,1 0 0 0 0,-1-1 0 0 0,9 6 0 0 0,-4-3-53 0 0,1-1 0 0 0,0 1-1 0 0,0-2 1 0 0,0 1-1 0 0,1-1 1 0 0,0-1 0 0 0,-1 0-1 0 0,1 0 1 0 0,0-1-1 0 0,0-1 1 0 0,0 0-1 0 0,23-1 1 0 0,-28 0 131 0 0,0-1 0 0 0,0 0-1 0 0,0 0 1 0 0,0 0 0 0 0,-1-1 0 0 0,1 0 0 0 0,0 0-1 0 0,-1 0 1 0 0,1-1 0 0 0,-1 0 0 0 0,0 0-1 0 0,0 0 1 0 0,0-1 0 0 0,0 0 0 0 0,-1 0 0 0 0,1 0-1 0 0,-1 0 1 0 0,0-1 0 0 0,0 0 0 0 0,-1 1 0 0 0,1-1-1 0 0,-1-1 1 0 0,0 1 0 0 0,-1 0 0 0 0,4-9-1 0 0,0-8 326 0 0,-1 0-1 0 0,-1 0 0 0 0,-1 0 0 0 0,0-1 0 0 0,-2 1 1 0 0,-2-23-1 0 0,1 14 244 0 0,1 0-1 0 0,7-40 1 0 0,-8 68-614 0 0,1 0 0 0 0,0 0 0 0 0,-1 0 1 0 0,1 0-1 0 0,0 0 0 0 0,1 1 0 0 0,-1-1 0 0 0,0 0 1 0 0,1 1-1 0 0,-1-1 0 0 0,1 1 0 0 0,0-1 0 0 0,0 1 1 0 0,0 0-1 0 0,0 0 0 0 0,0 0 0 0 0,1 0 0 0 0,-1 0 1 0 0,4-2-1 0 0,-2 3-44 0 0,0-1 0 0 0,0 1 1 0 0,1 0-1 0 0,-1 0 1 0 0,0 0-1 0 0,0 0 0 0 0,1 1 1 0 0,-1 0-1 0 0,0 0 0 0 0,1 0 1 0 0,-1 0-1 0 0,5 1 0 0 0,5 2-173 0 0,0 1 0 0 0,0 0-1 0 0,0 1 1 0 0,0 0 0 0 0,-1 1-1 0 0,23 14 1 0 0,-17-8 24 0 0,0 1 1 0 0,-1 0-1 0 0,-1 2 0 0 0,0 0 1 0 0,-1 1-1 0 0,-1 1 0 0 0,0 0 1 0 0,-2 1-1 0 0,0 0 0 0 0,20 38 1 0 0,-30-51 256 0 0,-1-1 0 0 0,0 1 0 0 0,-1-1 1 0 0,1 1-1 0 0,-1 0 0 0 0,0-1 0 0 0,0 1 0 0 0,0 0 1 0 0,-1 0-1 0 0,0 0 0 0 0,0 0 0 0 0,0-1 1 0 0,0 1-1 0 0,-1 0 0 0 0,0 0 0 0 0,0 0 1 0 0,0-1-1 0 0,-1 1 0 0 0,1 0 0 0 0,-1-1 1 0 0,0 1-1 0 0,-3 4 0 0 0,4-9-20 0 0,1 1 0 0 0,-1-1-1 0 0,0 1 1 0 0,1 0 0 0 0,-1-1-1 0 0,0 0 1 0 0,0 1 0 0 0,1-1 0 0 0,-1 1-1 0 0,0-1 1 0 0,0 0 0 0 0,0 0-1 0 0,1 1 1 0 0,-1-1 0 0 0,0 0 0 0 0,0 0-1 0 0,0 0 1 0 0,0 0 0 0 0,0 0 0 0 0,1 0-1 0 0,-1 0 1 0 0,0 0 0 0 0,0 0-1 0 0,0 0 1 0 0,0-1 0 0 0,1 1 0 0 0,-1 0-1 0 0,0-1 1 0 0,0 1 0 0 0,0 0 0 0 0,1-1-1 0 0,-2 0 1 0 0,0 0 12 0 0,1 0 0 0 0,-1 0 0 0 0,0-1 1 0 0,1 1-1 0 0,-1 0 0 0 0,1-1 0 0 0,-1 1 0 0 0,1-1 0 0 0,0 0 1 0 0,0 1-1 0 0,-1-1 0 0 0,0-2 0 0 0,0-4 28 0 0,0-1 1 0 0,0 0-1 0 0,1 1 1 0 0,0-1-1 0 0,0 0 1 0 0,1 0-1 0 0,0 0 1 0 0,0 0-1 0 0,1 0 0 0 0,4-14 1 0 0,1-2-100 0 0,1 0 1 0 0,14-33-1 0 0,-13 37-213 0 0,1 1 0 0 0,1 0 0 0 0,1 1 0 0 0,19-25 0 0 0,-23 36-472 0 0,0 0 0 0 0,0 0-1 0 0,1 1 1 0 0,12-10 0 0 0,-12 12-756 0 0,0 1 0 0 0,0-1 0 0 0,0 1 0 0 0,0 0 0 0 0,17-4 0 0 0,-4 2-5360 0 0</inkml:trace>
</inkml:ink>
</file>

<file path=ppt/ink/ink5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10:14.7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573 84 2652 0 0,'1'-3'825'0'0,"0"0"1"0"0,0 0-1 0 0,0 0 0 0 0,-1 0 0 0 0,1-1 0 0 0,-1 1 0 0 0,0 0 0 0 0,0 0 0 0 0,0 0 1 0 0,0-1-1 0 0,-1 1 0 0 0,1 0 0 0 0,-1 0 0 0 0,0 0 0 0 0,0 0 0 0 0,-2-5 1 0 0,1 6-693 0 0,0-1 0 0 0,1 1 0 0 0,-1 1 0 0 0,0-1 0 0 0,0 0 0 0 0,-1 0 0 0 0,1 1 0 0 0,0 0 0 0 0,0-1 0 0 0,-1 1 0 0 0,1 0 0 0 0,-1 0 0 0 0,1 0 0 0 0,-1 0 0 0 0,0 1 0 0 0,1-1 0 0 0,-1 1 0 0 0,0-1 0 0 0,-4 1 0 0 0,-13 0-109 0 0,0 1 0 0 0,0 0 0 0 0,0 2 0 0 0,0 0-1 0 0,1 2 1 0 0,-1 0 0 0 0,1 1 0 0 0,1 0 0 0 0,-1 2-1 0 0,1 0 1 0 0,0 2 0 0 0,-31 20 0 0 0,44-26-73 0 0,1-1 0 0 0,-1 1 1 0 0,1-1-1 0 0,0 1 0 0 0,-1 0 0 0 0,2 1 1 0 0,-1-1-1 0 0,1 1 0 0 0,-1 0 0 0 0,1 0 1 0 0,0 0-1 0 0,1 0 0 0 0,-1 0 0 0 0,1 0 1 0 0,0 1-1 0 0,1-1 0 0 0,-2 10 0 0 0,2-6-62 0 0,1-1-1 0 0,0 1 1 0 0,0-1-1 0 0,1 1 1 0 0,1 0-1 0 0,-1-1 0 0 0,1 0 1 0 0,1 1-1 0 0,-1-1 1 0 0,1 0-1 0 0,5 9 1 0 0,6 8-88 0 0,1 0 0 0 0,0-1 0 0 0,22 24 0 0 0,-20-28 304 0 0,-2 0 1 0 0,-1 1 0 0 0,0 1 0 0 0,15 36-1 0 0,-28-56-29 0 0,0 1 1 0 0,0-1-1 0 0,0 1 0 0 0,-1-1 0 0 0,0 1 0 0 0,1-1 0 0 0,-1 1 1 0 0,0-1-1 0 0,0 1 0 0 0,0 0 0 0 0,-1-1 0 0 0,1 1 0 0 0,0-1 1 0 0,-1 1-1 0 0,0-1 0 0 0,0 1 0 0 0,-1 3 0 0 0,-1-1 36 0 0,0-1 1 0 0,1 0-1 0 0,-2 0 0 0 0,1 0 0 0 0,0 0 0 0 0,-1 0 0 0 0,0-1 0 0 0,-6 5 0 0 0,-3 2 102 0 0,-2-2-1 0 0,1 1 1 0 0,-1-2-1 0 0,-25 9 1 0 0,-80 19-77 0 0,40-21-2896 0 0,78-14 2352 0 0,0 1 0 0 0,1-1 0 0 0,-1 0 0 0 0,1 0 0 0 0,-1 0 0 0 0,0 0 0 0 0,1 0 0 0 0,-1 0 0 0 0,1-1 0 0 0,-1 1 0 0 0,1 0 0 0 0,-1-1 0 0 0,1 0 1 0 0,-1 1-1 0 0,1-1 0 0 0,-1 0 0 0 0,1 1 0 0 0,0-1 0 0 0,-1 0 0 0 0,1 0 0 0 0,0 0 0 0 0,-2-2 0 0 0</inkml:trace>
</inkml:ink>
</file>

<file path=ppt/ink/ink5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10:15.4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60 1692 0 0,'23'-15'6972'0'0,"47"-25"5386"0"0,-67 39-12298 0 0,0 0 0 0 0,-1 0 1 0 0,1 1-1 0 0,0-1 0 0 0,0 1 0 0 0,0 0 0 0 0,0-1 1 0 0,0 1-1 0 0,0 1 0 0 0,0-1 0 0 0,0 0 0 0 0,3 2 1 0 0,-1-1-128 0 0,-1 1 0 0 0,0 0 1 0 0,0 0-1 0 0,0 0 0 0 0,0 1 0 0 0,-1-1 1 0 0,1 1-1 0 0,0 0 0 0 0,-1 0 1 0 0,0 0-1 0 0,0 1 0 0 0,0-1 1 0 0,0 1-1 0 0,0-1 0 0 0,-1 1 1 0 0,0 0-1 0 0,0 0 0 0 0,3 8 0 0 0,6 14-447 0 0,13 51-1 0 0,-16-51 405 0 0,21 115 87 0 0,-19-85 4234 0 0,-6-67-3205 0 0,-1-3-808 0 0,0 0 1 0 0,1 1-1 0 0,1-1 0 0 0,0 1 1 0 0,1 0-1 0 0,1 0 1 0 0,-1 1-1 0 0,16-20 1 0 0,-1 3-319 0 0,2 1 1 0 0,34-32 0 0 0,-53 55-79 0 0,0 1 0 0 0,1 0 0 0 0,-1 1 1 0 0,1-1-1 0 0,0 1 0 0 0,0 0 0 0 0,0 0 0 0 0,0 0 1 0 0,0 1-1 0 0,1-1 0 0 0,-1 2 0 0 0,12-4 0 0 0,-13 5 98 0 0,0 0-1 0 0,0 0 0 0 0,1 1 0 0 0,-1-1 1 0 0,0 1-1 0 0,0 0 0 0 0,0 0 0 0 0,0 0 1 0 0,-1 1-1 0 0,1-1 0 0 0,0 1 0 0 0,0 0 1 0 0,-1 0-1 0 0,1 0 0 0 0,-1 1 0 0 0,0-1 0 0 0,0 1 1 0 0,6 5-1 0 0,-3-1 9 0 0,0 0 0 0 0,0 0 0 0 0,-1 1 0 0 0,0-1 0 0 0,0 1 0 0 0,-1 0 0 0 0,0 1 0 0 0,0-1 0 0 0,3 12 0 0 0,1 10-142 0 0,6 44 0 0 0,-3-16 157 0 0,-12-45 256 0 0,-5-12 377 0 0,5-1-513 0 0,-1-1 0 0 0,1 1-1 0 0,0-1 1 0 0,0 0 0 0 0,0 1 0 0 0,0-1 0 0 0,0 0-1 0 0,0 0 1 0 0,1 0 0 0 0,-1 0 0 0 0,0 1 0 0 0,0-1-1 0 0,1 0 1 0 0,-2-3 0 0 0,-1-5 29 0 0,0-1 1 0 0,1 0-1 0 0,0 0 0 0 0,1 0 1 0 0,0 0-1 0 0,1 0 0 0 0,0 0 1 0 0,0 0-1 0 0,2-12 0 0 0,4-11-57 0 0,12-44-1 0 0,-15 67-38 0 0,0 1-1 0 0,0-1 1 0 0,0 1 0 0 0,1 0 0 0 0,1 0-1 0 0,-1 0 1 0 0,2 1 0 0 0,-1-1-1 0 0,1 1 1 0 0,11-11 0 0 0,-16 18 15 0 0,0 0 0 0 0,0 0 0 0 0,1 1 1 0 0,-1-1-1 0 0,0 1 0 0 0,0-1 0 0 0,1 1 1 0 0,-1-1-1 0 0,0 1 0 0 0,1 0 1 0 0,-1 0-1 0 0,0-1 0 0 0,1 1 0 0 0,-1 0 1 0 0,1 0-1 0 0,-1 0 0 0 0,0 1 0 0 0,1-1 1 0 0,-1 0-1 0 0,0 0 0 0 0,1 1 0 0 0,-1-1 1 0 0,0 1-1 0 0,0-1 0 0 0,1 1 0 0 0,-1 0 1 0 0,0-1-1 0 0,0 1 0 0 0,0 0 0 0 0,0 0 1 0 0,0 0-1 0 0,0 0 0 0 0,2 1 1 0 0,3 4-126 0 0,-1 0 1 0 0,1 0 0 0 0,9 13 0 0 0,4 14-1542 0 0,24 49 1 0 0,-27-47-1769 0 0,28 42 0 0 0,-24-57-1308 0 0,-10-12 1040 0 0</inkml:trace>
</inkml:ink>
</file>

<file path=ppt/ink/ink5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10:16.0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341 297 1260 0 0,'14'-12'5114'0'0,"21"-27"739"0"0,-17 9-4715 0 0,-10 12-928 0 0,1 1 0 0 0,13-18 0 0 0,-13 21 784 0 0,-1 0 0 0 0,0 0 0 0 0,6-16-1 0 0,-14 28-943 0 0,1 1-1 0 0,-1-1 0 0 0,1 1 0 0 0,-1-1 1 0 0,0 1-1 0 0,0-1 0 0 0,1 1 1 0 0,-1-1-1 0 0,0 1 0 0 0,0-1 0 0 0,-1 1 1 0 0,1-1-1 0 0,0 1 0 0 0,0-1 1 0 0,-1 1-1 0 0,1-1 0 0 0,-1 1 0 0 0,1 0 1 0 0,-1-1-1 0 0,0 1 0 0 0,-1-2 1 0 0,1 1-20 0 0,-1 0 1 0 0,-1-1-1 0 0,1 1 1 0 0,0 0 0 0 0,-1 0-1 0 0,1 0 1 0 0,-1 1-1 0 0,1-1 1 0 0,-6-2-1 0 0,-2 0-32 0 0,1 1 0 0 0,-1 0 0 0 0,0 1 0 0 0,0-1 0 0 0,-12 0 0 0 0,8 3-4 0 0,-1 0 0 0 0,1 1 1 0 0,-1 1-1 0 0,1 0 0 0 0,0 1 0 0 0,0 0 0 0 0,0 2 0 0 0,1-1 0 0 0,-1 1 0 0 0,1 1 0 0 0,-19 12 0 0 0,14-8 22 0 0,1 1 1 0 0,1 1 0 0 0,0 0-1 0 0,1 1 1 0 0,0 1 0 0 0,0 0-1 0 0,-19 27 1 0 0,28-31-71 0 0,-1 1 0 0 0,1 0 0 0 0,1 0 0 0 0,0 1 0 0 0,0 0 0 0 0,1 0 0 0 0,1 0 0 0 0,0 0 0 0 0,1 0 0 0 0,-2 24 0 0 0,4-31-11 0 0,-1-1 0 0 0,1 1 0 0 0,1 0 0 0 0,-1-1 0 0 0,0 1 0 0 0,1 0 0 0 0,0-1 0 0 0,0 1 0 0 0,1 0 0 0 0,-1-1 0 0 0,1 0 0 0 0,0 1 0 0 0,0-1 0 0 0,0 0 0 0 0,1 0 0 0 0,-1 0 0 0 0,1 0 0 0 0,0-1 0 0 0,0 1 0 0 0,1-1 0 0 0,-1 0 0 0 0,1 0 0 0 0,-1 0 0 0 0,1 0 0 0 0,0 0 0 0 0,0-1 0 0 0,0 0 0 0 0,0 0 0 0 0,1 0 0 0 0,-1 0 0 0 0,7 1 0 0 0,-4-1 78 0 0,-1-1-1 0 0,1 0 1 0 0,-1 0 0 0 0,1-1-1 0 0,0 0 1 0 0,0 0 0 0 0,-1-1-1 0 0,1 0 1 0 0,0 0-1 0 0,-1 0 1 0 0,1-1 0 0 0,-1 0-1 0 0,0 0 1 0 0,1 0 0 0 0,-1-1-1 0 0,0 0 1 0 0,-1-1-1 0 0,1 1 1 0 0,0-1 0 0 0,-1 0-1 0 0,0 0 1 0 0,0-1 0 0 0,0 1-1 0 0,0-1 1 0 0,-1 0-1 0 0,6-9 1 0 0,7-11 461 0 0,-1-1 0 0 0,-1-1 0 0 0,-2-1 0 0 0,15-41 0 0 0,-18 45 3 0 0,-7 15-437 0 0,3-6 110 0 0,-2 15-94 0 0,-1 11-49 0 0,2 15-379 0 0,2 1-1 0 0,1-1 1 0 0,1 0 0 0 0,13 25-1 0 0,-19-43-136 0 0,1 0 0 0 0,1 0 0 0 0,0-1-1 0 0,0 1 1 0 0,0-1 0 0 0,1 0-1 0 0,0 0 1 0 0,0-1 0 0 0,0 0 0 0 0,1 0-1 0 0,0 0 1 0 0,0-1 0 0 0,1 0-1 0 0,0-1 1 0 0,0 1 0 0 0,13 4 0 0 0,-10-7-2617 0 0</inkml:trace>
</inkml:ink>
</file>

<file path=ppt/ink/ink5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10:16.3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81 200 2340 0 0,'-3'-20'3218'0'0,"-3"-15"1476"0"0,-1 0 0 0 0,-2 1 0 0 0,-15-40 0 0 0,23 73-4326 0 0,-8 20-15 0 0,-3 8-150 0 0,7 17-625 0 0,2 1 0 0 0,1 0 0 0 0,3 0-1 0 0,2-1 1 0 0,1 1 0 0 0,3-1 0 0 0,2 0 0 0 0,1 0 0 0 0,22 58 0 0 0,-25-84 147 0 0,6 23-972 0 0,3 0 1 0 0,1 0-1 0 0,25 40 0 0 0,-26-63-659 0 0,-13-16 1029 0 0,-1-1 1 0 0,1 1-1 0 0,0-1 0 0 0,-1 1 0 0 0,1-1 0 0 0,0 0 0 0 0,6 1 0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5:24.8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105 67 328 0 0,'-11'6'19629'0'0,"-5"-8"-19480"0"0,1 0-1 0 0,0-2 1 0 0,-23-7-1 0 0,36 10-188 0 0,-4-1-175 0 0,6 2 208 0 0,0 0 0 0 0,0 0 0 0 0,0 0 0 0 0,0 0 0 0 0,0 0 0 0 0,0 0 0 0 0,0 0 0 0 0,0 0 0 0 0,0 0 0 0 0,0 0 0 0 0,0-1 0 0 0,0 1 0 0 0,1 0 0 0 0,-1 0 0 0 0,0 0 0 0 0,0 0 0 0 0,0 0 0 0 0,-1 0 0 0 0,1 0 0 0 0,0 0-1 0 0,0 0 1 0 0,0 0 0 0 0,0 0 0 0 0,0 0 0 0 0,0 0 0 0 0,0 0 0 0 0,0-1 0 0 0,0 1 0 0 0,0 0 0 0 0,0 0 0 0 0,0 0 0 0 0,0 0 0 0 0,0 0 0 0 0,0 0 0 0 0,0 0 0 0 0,0 0 0 0 0,0 0 0 0 0,0 0 0 0 0,0 0 0 0 0,0 0 0 0 0,0 0 0 0 0,0 0 0 0 0,0 0 0 0 0,-1 0 0 0 0,1 0 0 0 0,0 0 0 0 0,0 0 0 0 0,0 0 0 0 0,0 0 0 0 0,0 0-1 0 0,0 0 1 0 0,42-6 203 0 0,0 2 0 0 0,62 3-1 0 0,-16 0-29 0 0,783-25 219 0 0,-639 15-2574 0 0,-203 12-1094 0 0</inkml:trace>
</inkml:ink>
</file>

<file path=ppt/ink/ink5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10:16.6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1 334 2504 0 0,'5'-92'9847'0'0,"-6"-45"-1242"0"0,3 34-4512 0 0,-2 101-4058 0 0,3 24-241 0 0,22 173-1202 0 0,19 112 861 0 0,-32-247 540 0 0,3 0 0 0 0,2-2-1 0 0,27 60 1 0 0,-42-112-139 0 0,1 0-1 0 0,0-1 1 0 0,0 0 0 0 0,0 0-1 0 0,0 0 1 0 0,1 0 0 0 0,0 0-1 0 0,0-1 1 0 0,0 1 0 0 0,1-1-1 0 0,-1 0 1 0 0,1-1 0 0 0,9 6-1 0 0,-12-8-377 0 0,1 0 0 0 0,-1-1 0 0 0,1 0-1 0 0,0 0 1 0 0,-1 1 0 0 0,1-2 0 0 0,-1 1 0 0 0,1 0-1 0 0,0 0 1 0 0,-1-1 0 0 0,1 1 0 0 0,-1-1 0 0 0,1 0-1 0 0,-1 0 1 0 0,1 0 0 0 0,-1 0 0 0 0,0 0 0 0 0,0-1-1 0 0,1 1 1 0 0,-1-1 0 0 0,3-3 0 0 0</inkml:trace>
</inkml:ink>
</file>

<file path=ppt/ink/ink5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10:17.3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75 219 432 0 0,'22'-19'18956'0'0,"-23"18"-18940"0"0,0-1 1 0 0,-1 1 0 0 0,1 0-1 0 0,0 0 1 0 0,-1 0 0 0 0,1 0-1 0 0,-1 1 1 0 0,1-1 0 0 0,-1 0-1 0 0,1 0 1 0 0,-1 1 0 0 0,1-1-1 0 0,-1 1 1 0 0,0 0 0 0 0,0-1-1 0 0,1 1 1 0 0,-1 0 0 0 0,-3 0-1 0 0,-2-1-52 0 0,4 1-106 0 0,0-1-17 0 0,-3 1 148 0 0,3 0-61 0 0,-1 0 1 0 0,0 0-1 0 0,0-1 0 0 0,0 0 1 0 0,0 1-1 0 0,1-1 0 0 0,-1 0 0 0 0,0-1 1 0 0,-6-2-1 0 0,9 2 253 0 0,22-31 2102 0 0,-21 32-1968 0 0,0-2-243 0 0,1 1 0 0 0,-1-1 0 0 0,1 1 0 0 0,-1 0 0 0 0,1 0 0 0 0,0-1-1 0 0,0 1 1 0 0,0 0 0 0 0,0 0 0 0 0,0 0 0 0 0,0 0 0 0 0,1 0 0 0 0,-1 0 0 0 0,1 0 0 0 0,-1 0 0 0 0,1 1 0 0 0,0-1 0 0 0,0 0 0 0 0,0 1-1 0 0,0 0 1 0 0,0-1 0 0 0,2 0 0 0 0,8-4-185 0 0,0 0-1 0 0,24-8 1 0 0,-10 5 20 0 0,4-3-429 0 0,2 2-1 0 0,-1 1 1 0 0,48-8 0 0 0,-47 13-2579 0 0,50-1 0 0 0,-71 5 846 0 0,0 1 1 0 0,1 1-1 0 0,10 3 0 0 0</inkml:trace>
</inkml:ink>
</file>

<file path=ppt/ink/ink5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10:17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186 0 1608 0 0,'-18'4'3026'0'0,"15"-4"-1825"0"0,-12 3-110 0 0,12-3-78 0 0,0 0-42 0 0,-14 0 1909 0 0,14 0-1960 0 0,-13 0 2558 0 0,13 1-3018 0 0,-20 4 814 0 0,22-4-1084 0 0,-7 22 487 0 0,4-7-442 0 0,0 0 0 0 0,1 1 0 0 0,0 0 0 0 0,1 31 0 0 0,7 70 105 0 0,-4-92-267 0 0,19 133 68 0 0,-11-96-134 0 0,3 88-1 0 0,-12-147 24 0 0,0-1 0 0 0,0 0 0 0 0,-1 1 0 0 0,1-1 0 0 0,-1 0 0 0 0,0 0 1 0 0,0 0-1 0 0,0 1 0 0 0,0-1 0 0 0,-1 0 0 0 0,1 0 0 0 0,-1-1 0 0 0,0 1 0 0 0,0 0 0 0 0,0 0 0 0 0,-2 2 0 0 0,-3 1 142 0 0,0 0 0 0 0,-1 0 1 0 0,1-1-1 0 0,-11 6 0 0 0,-9 6 447 0 0,25-16-457 0 0,-4 6 582 0 0,33-8-1926 0 0,-1-1 0 0 0,1-2-1 0 0,0-1 1 0 0,31-9 0 0 0,-29 5-3295 0 0,47-22 0 0 0,-43 13-1682 0 0</inkml:trace>
</inkml:ink>
</file>

<file path=ppt/ink/ink5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10:18.1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345 112 3656 0 0,'-42'-110'15560'0'0,"41"108"-14794"0"0,-7 14-194 0 0,2 3-417 0 0,2 1 0 0 0,-1 0 0 0 0,2 0 0 0 0,-2 19 0 0 0,-5 20 13 0 0,-64 268 387 0 0,-85 391 602 0 0,141-621-2311 0 0,8-34-3376 0 0</inkml:trace>
</inkml:ink>
</file>

<file path=ppt/ink/ink5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10:18.5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1 243 3956 0 0,'44'-110'21143'0'0,"-42"135"-20488"0"0,-11 89-374 0 0,0-25-424 0 0,5 110 0 0 0,27 79-1220 0 0,-16-254 1184 0 0,-7-22 72 0 0,8-23-167 0 0,-2-55 1280 0 0,-3 0 0 0 0,-3-1-1 0 0,-10-75 1 0 0,5 90 385 0 0,-4-35 134 0 0,3 52-1271 0 0,2 0 0 0 0,3-1 0 0 0,4-50 1 0 0,-3 93-411 0 0,0 0 0 0 0,0 0 1 0 0,1-1-1 0 0,-1 1 1 0 0,1 0-1 0 0,0 0 0 0 0,0 0 1 0 0,0 1-1 0 0,0-1 1 0 0,1 0-1 0 0,-1 0 0 0 0,1 1 1 0 0,0-1-1 0 0,0 1 1 0 0,-1-1-1 0 0,2 1 0 0 0,-1 0 1 0 0,0-1-1 0 0,0 1 1 0 0,1 1-1 0 0,-1-1 0 0 0,1 0 1 0 0,-1 0-1 0 0,1 1 1 0 0,0 0-1 0 0,0-1 0 0 0,0 1 1 0 0,0 0-1 0 0,0 0 1 0 0,0 1-1 0 0,0-1 0 0 0,0 1 1 0 0,0-1-1 0 0,0 1 1 0 0,0 0-1 0 0,4 0 0 0 0,2 1-215 0 0,0 0 0 0 0,-1 1 0 0 0,1 0 0 0 0,-1 0 0 0 0,1 1 0 0 0,-1 0 0 0 0,0 0 0 0 0,0 1 0 0 0,-1 0 0 0 0,1 1 0 0 0,13 9 0 0 0,-9-3 123 0 0,1 0 0 0 0,-1 0 0 0 0,-1 1 0 0 0,0 1 0 0 0,-1 0 0 0 0,17 27 0 0 0,-25-36 259 0 0,0 0 1 0 0,1 1-1 0 0,-1-1 0 0 0,-1 1 0 0 0,1-1 1 0 0,-1 1-1 0 0,0 0 0 0 0,0-1 1 0 0,0 1-1 0 0,-1 0 0 0 0,1 0 1 0 0,-1 0-1 0 0,0 0 0 0 0,-1 0 1 0 0,1-1-1 0 0,-1 1 0 0 0,0 0 0 0 0,0 0 1 0 0,-1 0-1 0 0,1-1 0 0 0,-1 1 1 0 0,0-1-1 0 0,0 0 0 0 0,0 1 1 0 0,-1-1-1 0 0,0 0 0 0 0,-4 5 1 0 0,-3 2-6 0 0,-1-1 0 0 0,0-1 1 0 0,0 0-1 0 0,-1 0 0 0 0,0-1 1 0 0,-1 0-1 0 0,1-1 0 0 0,-1-1 1 0 0,-25 9-1 0 0,26-12-1563 0 0,-1 1-1 0 0,1-1 1 0 0,-18 1 0 0 0</inkml:trace>
</inkml:ink>
</file>

<file path=ppt/ink/ink5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10:19.0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295 24 2752 0 0,'12'-12'8435'0'0,"-12"10"-8194"0"0,-1 2-22 0 0,-1-1 1 0 0,1 0 0 0 0,0 0 0 0 0,0 1 0 0 0,0-1 0 0 0,-1 0 0 0 0,1 1 0 0 0,0-1 0 0 0,-1 1 0 0 0,1 0 0 0 0,0-1 0 0 0,-3 1-1 0 0,-49-2 907 0 0,43 3-1084 0 0,0 0 1 0 0,1 2-1 0 0,-1-1 0 0 0,1 1 1 0 0,0 0-1 0 0,0 1 0 0 0,0 0 1 0 0,0 1-1 0 0,-10 6 0 0 0,16-9-123 0 0,0 1 0 0 0,0-1 0 0 0,1 1 0 0 0,-1-1-1 0 0,1 1 1 0 0,-1 0 0 0 0,1 0 0 0 0,0 0 0 0 0,0 0 0 0 0,0 0-1 0 0,0 1 1 0 0,1-1 0 0 0,-1 1 0 0 0,1-1 0 0 0,0 1 0 0 0,0-1-1 0 0,0 1 1 0 0,1 0 0 0 0,-1-1 0 0 0,1 1 0 0 0,0 0-1 0 0,0-1 1 0 0,0 1 0 0 0,0 0 0 0 0,1 0 0 0 0,0-1 0 0 0,0 1-1 0 0,1 4 1 0 0,7 16-428 0 0,1-2 0 0 0,1 1 0 0 0,27 41 0 0 0,-27-47 705 0 0,0 0 0 0 0,-1 1 1 0 0,0 0-1 0 0,-2 1 0 0 0,0 0 0 0 0,7 31 1 0 0,-14-47-69 0 0,0 1 1 0 0,-1 0-1 0 0,0 0 1 0 0,0-1 0 0 0,0 1-1 0 0,0 0 1 0 0,-1 0-1 0 0,1-1 1 0 0,-1 1 0 0 0,0 0-1 0 0,0-1 1 0 0,0 1 0 0 0,-1-1-1 0 0,1 1 1 0 0,-1-1-1 0 0,0 1 1 0 0,-3 3 0 0 0,1-2 84 0 0,-1 1 0 0 0,0-2 0 0 0,0 1 0 0 0,0 0 0 0 0,-1-1 0 0 0,1 0 0 0 0,-1 0 0 0 0,-12 5 0 0 0,4-2-319 0 0,-1-2-1 0 0,0 1 1 0 0,-17 2-1 0 0,-35 3-4608 0 0,44-16-4791 0 0</inkml:trace>
</inkml:ink>
</file>

<file path=ppt/ink/ink5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10:19.4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0 386 2140 0 0,'9'-16'6693'0'0,"-5"12"-5171"0"0,-1 1 0 0 0,0-2 0 0 0,0 1 0 0 0,-1 0 0 0 0,0 0 0 0 0,3-7 0 0 0,-5 28-1972 0 0,1-1 0 0 0,1 1 0 0 0,0-1 0 0 0,1 0 0 0 0,8 25 0 0 0,-9-34-261 0 0,1 1 0 0 0,0-1-1 0 0,0-1 1 0 0,1 1-1 0 0,0 0 1 0 0,0-1-1 0 0,0 0 1 0 0,1 0-1 0 0,0 0 1 0 0,0-1 0 0 0,1 1-1 0 0,-1-1 1 0 0,1-1-1 0 0,9 7 1 0 0,-1-4-3001 0 0</inkml:trace>
  <inkml:trace contextRef="#ctx0" brushRef="#br0" timeOffset="1">221 108 628 0 0,'-8'-19'3288'0'0,"3"2"-955"0"0,-1 5-513 0 0,2-1-388 0 0,0 3-372 0 0,-2 1-200 0 0,2 0 352 0 0,-2-3-772 0 0,-1 5-792 0 0</inkml:trace>
</inkml:ink>
</file>

<file path=ppt/ink/ink5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10:20.3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169 276 2292 0 0,'10'-11'5312'0'0,"30"-35"1616"0"0,-16 15-4119 0 0,-20 27-2342 0 0,-2 2-146 0 0,0 0 1 0 0,1 0-1 0 0,-1 0 0 0 0,-1 0 0 0 0,1-1 0 0 0,0 1 1 0 0,0-1-1 0 0,-1 1 0 0 0,0-1 0 0 0,1 0 1 0 0,-1 0-1 0 0,1-4 0 0 0,-4 6-303 0 0,0 0 0 0 0,1 0 0 0 0,-1 0 0 0 0,0 0 0 0 0,0 0 0 0 0,0 1-1 0 0,0-1 1 0 0,0 0 0 0 0,0 1 0 0 0,0 0 0 0 0,0-1 0 0 0,0 1 0 0 0,-1 0 0 0 0,1 0 0 0 0,0 0 0 0 0,-3 1 0 0 0,-13 2-6 0 0,1 0 0 0 0,0 1 1 0 0,0 1-1 0 0,1 1 1 0 0,0 0-1 0 0,-27 16 0 0 0,37-19-167 0 0,0 0 0 0 0,0 1 0 0 0,0 0-1 0 0,1 0 1 0 0,-1 0 0 0 0,1 1 0 0 0,0-1 0 0 0,1 1-1 0 0,-1 1 1 0 0,1-1 0 0 0,0 1 0 0 0,0-1-1 0 0,1 1 1 0 0,-1 0 0 0 0,1 1 0 0 0,1-1 0 0 0,-1 0-1 0 0,1 1 1 0 0,0 0 0 0 0,-1 10 0 0 0,2-15 72 0 0,1 1 0 0 0,0-1 0 0 0,0 1 0 0 0,0-1 0 0 0,1 0 0 0 0,-1 1 0 0 0,0-1 0 0 0,1 1 0 0 0,0-1 0 0 0,-1 0 0 0 0,1 1 1 0 0,0-1-1 0 0,0 0 0 0 0,1 0 0 0 0,-1 0 0 0 0,0 0 0 0 0,1 0 0 0 0,-1 0 0 0 0,1 0 0 0 0,-1 0 0 0 0,1 0 0 0 0,0-1 0 0 0,0 1 0 0 0,0-1 0 0 0,0 1 0 0 0,0-1 1 0 0,0 0-1 0 0,0 0 0 0 0,1 0 0 0 0,-1 0 0 0 0,0 0 0 0 0,1 0 0 0 0,-1-1 0 0 0,3 1 0 0 0,0 0 170 0 0,-1-1 0 0 0,1 1 0 0 0,0-1 0 0 0,-1 0-1 0 0,1-1 1 0 0,-1 1 0 0 0,1-1 0 0 0,-1 0 0 0 0,1 0 0 0 0,-1 0 0 0 0,1-1 0 0 0,-1 1-1 0 0,0-1 1 0 0,0 0 0 0 0,0 0 0 0 0,0-1 0 0 0,0 1 0 0 0,4-5 0 0 0,-1 0 223 0 0,-1 0 0 0 0,0-1-1 0 0,-1 1 1 0 0,0-1 0 0 0,0-1 0 0 0,-1 1 0 0 0,0-1 0 0 0,0 1 0 0 0,-1-1 0 0 0,3-13 0 0 0,17-37 1562 0 0,-31 76-1947 0 0,1 1 0 0 0,1-1 0 0 0,1 2 1 0 0,0-1-1 0 0,-2 21 0 0 0,-5 98-469 0 0,12-126 517 0 0,5 344-613 0 0,3-50 872 0 0,-8-287-111 0 0,-1 0 0 0 0,-1 0 0 0 0,-6 29-1 0 0,6-42-72 0 0,1 0 0 0 0,-1 0 0 0 0,0 0 0 0 0,0 0-1 0 0,-1-1 1 0 0,0 1 0 0 0,1 0 0 0 0,-1-1 0 0 0,-1 0 0 0 0,1 0-1 0 0,-1 0 1 0 0,1 0 0 0 0,-1 0 0 0 0,0-1 0 0 0,-9 6-1 0 0,11-8-27 0 0,0-1-1 0 0,0 1 0 0 0,0 0 1 0 0,0-1-1 0 0,0 0 0 0 0,0 1 1 0 0,0-1-1 0 0,0 0 0 0 0,0 0 1 0 0,0 0-1 0 0,0 0 1 0 0,0-1-1 0 0,0 1 0 0 0,0 0 1 0 0,0-1-1 0 0,0 0 0 0 0,0 1 1 0 0,-3-3-1 0 0,2 2 3 0 0,-1-1 1 0 0,1 1-1 0 0,0-1 1 0 0,0 0-1 0 0,0 0 1 0 0,0-1-1 0 0,1 1 1 0 0,-1 0-1 0 0,-4-6 0 0 0,4 2 22 0 0,0 0 0 0 0,0 0 0 0 0,1 0-1 0 0,-1-1 1 0 0,2 1 0 0 0,-1-1 0 0 0,1 1-1 0 0,0-1 1 0 0,0 0 0 0 0,0 1 0 0 0,1-1-1 0 0,0 0 1 0 0,1 1 0 0 0,0-1 0 0 0,1-7-1 0 0,4-15 65 0 0,1 1 0 0 0,12-30-1 0 0,-13 40-127 0 0,122-296 97 0 0,25 10-26 0 0,-84 170 93 0 0,-53 102-121 0 0,18-52 0 0 0,-30 71-49 0 0,0-1 1 0 0,-1 0-1 0 0,0 0 1 0 0,-1 0-1 0 0,-1 0 0 0 0,0-26 1 0 0,-1 37-82 0 0,0 0-1 0 0,0 1 1 0 0,-1-1-1 0 0,1 0 1 0 0,-1 0-1 0 0,0 1 1 0 0,0-1 0 0 0,-2-5-1 0 0,2 8 52 0 0,1-1-1 0 0,0 1 0 0 0,-1-1 1 0 0,1 1-1 0 0,-1-1 0 0 0,1 1 1 0 0,-1-1-1 0 0,0 1 1 0 0,1 0-1 0 0,-1-1 0 0 0,1 1 1 0 0,-1 0-1 0 0,0-1 0 0 0,1 1 1 0 0,-1 0-1 0 0,0 0 1 0 0,1 0-1 0 0,-1-1 0 0 0,0 1 1 0 0,0 0-1 0 0,1 0 0 0 0,-1 0 1 0 0,0 0-1 0 0,1 0 1 0 0,-1 0-1 0 0,0 1 0 0 0,-1-1 1 0 0,2 0 5 0 0,-1 1 1 0 0,0-1-1 0 0,1 1 0 0 0,-1-1 1 0 0,0 1-1 0 0,1 0 0 0 0,-1-1 1 0 0,1 1-1 0 0,-1 0 1 0 0,1-1-1 0 0,-1 1 0 0 0,1 0 1 0 0,-1-1-1 0 0,1 1 1 0 0,0 0-1 0 0,-1 0 0 0 0,1 0 1 0 0,0-1-1 0 0,0 1 1 0 0,0 0-1 0 0,-1 0 0 0 0,1 0 1 0 0,0 0-1 0 0,0 0 1 0 0,0-1-1 0 0,0 1 0 0 0,1 0 1 0 0,-1 0-1 0 0,0 1 1 0 0,5 23-1092 0 0,3-8 626 0 0,1 0-1 0 0,1-1 1 0 0,0 0 0 0 0,1 0-1 0 0,1-1 1 0 0,0-1 0 0 0,1 0-1 0 0,21 18 1 0 0,-15-14 527 0 0,0 1 1 0 0,-1 1-1 0 0,21 31 0 0 0,-37-48 121 0 0,0 0-1 0 0,0 0 0 0 0,-1 0 0 0 0,1 1 1 0 0,-1-1-1 0 0,0 0 0 0 0,0 1 1 0 0,0-1-1 0 0,0 1 0 0 0,-1-1 0 0 0,1 1 1 0 0,-1-1-1 0 0,0 1 0 0 0,0-1 1 0 0,0 1-1 0 0,-1 0 0 0 0,1-1 0 0 0,-1 1 1 0 0,0-1-1 0 0,0 1 0 0 0,0-1 0 0 0,0 0 1 0 0,0 1-1 0 0,-1-1 0 0 0,0 0 1 0 0,0 0-1 0 0,0 0 0 0 0,0 0 0 0 0,0 0 1 0 0,-5 4-1 0 0,-7 6-496 0 0,0 0 1 0 0,-1-1 0 0 0,-1-1-1 0 0,-28 16 1 0 0,9-5-4617 0 0</inkml:trace>
</inkml:ink>
</file>

<file path=ppt/ink/ink5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10:20.7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53 1504 0 0,'-4'-32'19373'0'0,"3"12"-17980"0"0</inkml:trace>
</inkml:ink>
</file>

<file path=ppt/ink/ink5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10:21.0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368 138 4536 0 0,'-2'-1'259'0'0,"-149"-135"21322"0"0,154 137-21550 0 0,0 0 0 0 0,-1 1 0 0 0,1 0 0 0 0,-1 0 0 0 0,1 0 0 0 0,-1 0 0 0 0,1 0-1 0 0,-1 0 1 0 0,0 1 0 0 0,0-1 0 0 0,0 1 0 0 0,2 4 0 0 0,-1-4-60 0 0,30 44-577 0 0,-2 1 0 0 0,-2 1 0 0 0,-2 2 0 0 0,-3 1 0 0 0,-1 1 0 0 0,-3 1 0 0 0,-3 1 1 0 0,-1 0-1 0 0,-4 1 0 0 0,8 66 0 0 0,-16-73 682 0 0,-1 1 0 0 0,-3 0 0 0 0,-2-1 0 0 0,-2 1 0 0 0,-3-1 0 0 0,-1 0 0 0 0,-3-1 0 0 0,-1 0 0 0 0,-3-1 0 0 0,-2 0 0 0 0,-2-1 1 0 0,-26 46-1 0 0,18-46 433 0 0,-2-2 0 0 0,-1-1 1 0 0,-2-1-1 0 0,-3-2 0 0 0,0-2 1 0 0,-51 43-1 0 0,63-61-498 0 0,-19 15-1673 0 0,12-18-6122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5:25.2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86 24 1364 0 0,'-74'-21'13519'0'0,"63"19"-11102"0"0,86 38-1828 0 0,-41-22-598 0 0,-2 2 0 0 0,0 1 0 0 0,53 38 0 0 0,-82-53 6 0 0,0 1-1 0 0,0-1 1 0 0,0 1 0 0 0,-1 0 0 0 0,1-1-1 0 0,-1 1 1 0 0,0 0 0 0 0,1 0 0 0 0,-2 0-1 0 0,1 1 1 0 0,0-1 0 0 0,-1 0 0 0 0,1 1-1 0 0,-1-1 1 0 0,0 1 0 0 0,0 0 0 0 0,0-1-1 0 0,0 6 1 0 0,-2-5 16 0 0,1 1 0 0 0,-1-1-1 0 0,0 1 1 0 0,0-1 0 0 0,0 0 0 0 0,-1 0-1 0 0,1 0 1 0 0,-1 1 0 0 0,0-1 0 0 0,0-1-1 0 0,-1 1 1 0 0,1 0 0 0 0,-1-1 0 0 0,-5 7-1 0 0,-22 21 128 0 0,-51 41 0 0 0,-7 5-1635 0 0,74-62-556 0 0,-22 29-1 0 0</inkml:trace>
</inkml:ink>
</file>

<file path=ppt/ink/ink5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24:49.1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314 120 2236 0 0,'-7'-11'5160'0'0,"6"7"-4715"0"0,-1 0 0 0 0,1 0 0 0 0,0 0 0 0 0,1 0 1 0 0,-1-1-1 0 0,1 1 0 0 0,0 0 0 0 0,0 0 0 0 0,1-7 0 0 0,-1 9-209 0 0,10-40 5427 0 0,-14 38-5025 0 0,4 3-602 0 0,-1 0 1 0 0,1 0-1 0 0,-1 0 1 0 0,1 1-1 0 0,0-1 1 0 0,-1 0-1 0 0,0 1 1 0 0,1-1-1 0 0,-1 0 1 0 0,1 1-1 0 0,-1-1 1 0 0,0 1-1 0 0,1-1 1 0 0,-1 1 0 0 0,0-1-1 0 0,0 1 1 0 0,-1-1-1 0 0,-8 1 59 0 0,1 0 1 0 0,0 0-1 0 0,-1 1 0 0 0,1 0 0 0 0,0 1 1 0 0,-1 0-1 0 0,1 0 0 0 0,0 1 0 0 0,0 0 1 0 0,1 1-1 0 0,-1 0 0 0 0,1 0 0 0 0,0 1 1 0 0,0 0-1 0 0,-14 12 0 0 0,8-6 31 0 0,1 1 0 0 0,0 1 1 0 0,0 0-1 0 0,2 1 0 0 0,0 0 0 0 0,0 1 0 0 0,-13 24 1 0 0,20-30-56 0 0,-1 1 1 0 0,1-1-1 0 0,0 1 1 0 0,1 1-1 0 0,1-1 1 0 0,-1 0-1 0 0,1 1 1 0 0,1-1-1 0 0,0 1 1 0 0,1-1-1 0 0,0 1 1 0 0,0 0-1 0 0,1-1 1 0 0,1 1-1 0 0,0-1 1 0 0,0 1-1 0 0,1-1 1 0 0,5 15-1 0 0,-2-13-52 0 0,0 0 0 0 0,1-1 0 0 0,0 0-1 0 0,1 0 1 0 0,0 0 0 0 0,0-1 0 0 0,2 0-1 0 0,-1-1 1 0 0,1 0 0 0 0,0 0 0 0 0,1-1 0 0 0,0 0-1 0 0,0-1 1 0 0,17 8 0 0 0,-16-10-7 0 0,0 1 1 0 0,1-2-1 0 0,-1 0 0 0 0,1 0 1 0 0,0-1-1 0 0,1-1 1 0 0,-1 0-1 0 0,0-1 1 0 0,1 0-1 0 0,-1-1 0 0 0,1-1 1 0 0,-1 0-1 0 0,22-5 1 0 0,-27 5-13 0 0,-1-1 0 0 0,1-1 0 0 0,-1 0 1 0 0,0 0-1 0 0,0 0 0 0 0,0-1 1 0 0,0 0-1 0 0,-1 0 0 0 0,1-1 0 0 0,-1 1 1 0 0,0-2-1 0 0,0 1 0 0 0,-1 0 0 0 0,0-1 1 0 0,0 0-1 0 0,0-1 0 0 0,-1 1 1 0 0,1-1-1 0 0,-2 1 0 0 0,1-1 0 0 0,-1-1 1 0 0,0 1-1 0 0,0 0 0 0 0,2-12 0 0 0,-2 2-21 0 0,-1 0 0 0 0,0 0-1 0 0,-1-1 1 0 0,-1 1 0 0 0,0 0-1 0 0,-2-1 1 0 0,0 1 0 0 0,-1 0-1 0 0,0 0 1 0 0,-2 0 0 0 0,-6-18-1 0 0,6 21 47 0 0,-1 1-1 0 0,0 0 0 0 0,-1 1 1 0 0,0-1-1 0 0,-1 1 0 0 0,0 1 1 0 0,-1 0-1 0 0,0 0 0 0 0,-1 0 1 0 0,0 1-1 0 0,-1 1 0 0 0,0 0 1 0 0,-24-15-1 0 0,26 19-60 0 0,0 2 0 0 0,0-1 0 0 0,0 1-1 0 0,0 0 1 0 0,-1 1 0 0 0,1 0 0 0 0,-1 1 0 0 0,1 0 0 0 0,-14 1-1 0 0,18 0-302 0 0,0 0-1 0 0,1 1 1 0 0,-1-1-1 0 0,1 1 1 0 0,-1 0-1 0 0,1 1 1 0 0,-1-1-1 0 0,1 1 1 0 0,-7 3-1 0 0,9-4-214 0 0,0 1 0 0 0,0-1 0 0 0,0 1 0 0 0,0 0 1 0 0,1-1-1 0 0,-1 1 0 0 0,0 0 0 0 0,1 0 0 0 0,-1 0 0 0 0,1 0 0 0 0,0 1 0 0 0,-1-1 0 0 0,1 0 0 0 0,0 0 0 0 0,0 1 1 0 0,1-1-1 0 0,-1 1 0 0 0,0 2 0 0 0</inkml:trace>
</inkml:ink>
</file>

<file path=ppt/ink/ink5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24:43.3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85 303 1700 0 0,'-16'-41'2800'0'0,"2"0"-1"0"0,2-1 1 0 0,2-1-1 0 0,-9-81 0 0 0,15 113-2374 0 0,-1 20-279 0 0,0 21 34 0 0,5 136 1168 0 0,35 265 0 0 0,48 93-55 0 0,26-1 65 0 0,-73-353-868 0 0,-12-60-225 0 0,145 796 2333 0 0,-139-650-1916 0 0,59 349 538 0 0,-81-570-1152 0 0,49 179 205 0 0,-44-177-266 0 0,1 6 58 0 0,22 41 0 0 0,-34-81-43 0 0,0 0 0 0 0,0-1 1 0 0,1 1-1 0 0,-1-1 0 0 0,1 1 0 0 0,0-1 0 0 0,0 0 1 0 0,0 0-1 0 0,0 0 0 0 0,0-1 0 0 0,0 1 1 0 0,0-1-1 0 0,0 1 0 0 0,1-1 0 0 0,-1 0 0 0 0,1-1 1 0 0,4 2-1 0 0,85-2 209 0 0,134-18 0 0 0,-139 9-110 0 0,1455-122 632 0 0,-1211 106-602 0 0,398-21 29 0 0,-568 34-299 0 0,-160 12-83 0 0,1 0-1 0 0,-1 0 1 0 0,1-1-1 0 0,0 1 1 0 0,-1-1-1 0 0,1 1 1 0 0,-1-1 0 0 0,1 0-1 0 0,-1 0 1 0 0,0 0-1 0 0,1 0 1 0 0,-1 0 0 0 0,0 0-1 0 0,0-1 1 0 0,1 1-1 0 0,1-3 1 0 0,5-13-4767 0 0</inkml:trace>
</inkml:ink>
</file>

<file path=ppt/ink/ink5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24:44.7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4292 364 0 0,'0'0'13604'0'0,"10"-8"-11443"0"0,25 0-1186 0 0,0 2 1 0 0,0 1 0 0 0,38 0-1 0 0,41-6 99 0 0,-13-8-584 0 0,-1-5-1 0 0,-1-4 1 0 0,-2-4 0 0 0,-1-5-1 0 0,138-74 1 0 0,-194 91-276 0 0,0-2 0 0 0,-2-2 0 0 0,-1-2 1 0 0,-1-1-1 0 0,-1-2 0 0 0,-2-1 0 0 0,0-1 0 0 0,40-54 0 0 0,-31 26 197 0 0,-2-1 0 0 0,-3-3 0 0 0,-3-1 0 0 0,32-83 0 0 0,-46 91-211 0 0,-2-1-1 0 0,-3 0 1 0 0,-2-1 0 0 0,-2-1-1 0 0,3-94 1 0 0,-43-595-295 0 0,2 348-196 0 0,7 86-412 0 0,-4-186-792 0 0,49-25 594 0 0,7 249 847 0 0,-18 194 140 0 0,-12 70 1839 0 0,1-2-5819 0 0</inkml:trace>
</inkml:ink>
</file>

<file path=ppt/ink/ink5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24:45.8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331 216 1776 0 0,'-13'-54'10569'0'0,"2"65"-10133"0"0,-8 33 255 0 0,-2 0 0 0 0,-49 77 1 0 0,13-25-255 0 0,43-71-288 0 0,-109 216 1379 0 0,123-241-1504 0 0,-1 1 0 0 0,1-1 0 0 0,0 0 1 0 0,0 0-1 0 0,0 0 0 0 0,-1 0 0 0 0,1 1 0 0 0,0-1 0 0 0,0 0 0 0 0,0 0 1 0 0,0 0-1 0 0,0 1 0 0 0,0-1 0 0 0,-1 0 0 0 0,1 0 0 0 0,0 0 1 0 0,0 1-1 0 0,0-1 0 0 0,0 0 0 0 0,0 0 0 0 0,0 1 0 0 0,0-1 1 0 0,0 0-1 0 0,0 0 0 0 0,0 1 0 0 0,0-1 0 0 0,0 0 0 0 0,0 0 1 0 0,0 1-1 0 0,0-1 0 0 0,0 0 0 0 0,1 0 0 0 0,-1 1 0 0 0,0-1 0 0 0,0 0 1 0 0,0 0-1 0 0,0 0 0 0 0,0 1 0 0 0,0-1 0 0 0,1 0 0 0 0,-1 0 1 0 0,0 0-1 0 0,0 0 0 0 0,1 1 0 0 0,10-8 262 0 0,14-16-158 0 0,1-10-15 0 0,-1-1 1 0 0,-1-1 0 0 0,33-67 0 0 0,41-122-57 0 0,-44 68 404 0 0,-13 31 463 0 0,-41 125-924 0 0,0-1 1 0 0,0 0-1 0 0,1 0 1 0 0,-1 1-1 0 0,0-1 1 0 0,1 0-1 0 0,-1 1 1 0 0,0-1-1 0 0,1 0 1 0 0,-1 1-1 0 0,1-1 1 0 0,-1 1 0 0 0,1-1-1 0 0,-1 0 1 0 0,1 1-1 0 0,-1-1 1 0 0,1 1-1 0 0,0 0 1 0 0,-1-1-1 0 0,1 1 1 0 0,0 0-1 0 0,-1-1 1 0 0,1 1 0 0 0,0 0-1 0 0,0-1 1 0 0,-1 1-1 0 0,1 0 1 0 0,0 0-1 0 0,0 0 1 0 0,-1 0-1 0 0,1 0 1 0 0,0 0-1 0 0,0 0 1 0 0,-1 0-1 0 0,1 0 1 0 0,0 0 0 0 0,0 1-1 0 0,-1-1 1 0 0,1 0-1 0 0,0 0 1 0 0,0 1-1 0 0,-1-1 1 0 0,1 0-1 0 0,0 1 1 0 0,-1-1-1 0 0,1 1 1 0 0,-1-1 0 0 0,1 1-1 0 0,0-1 1 0 0,-1 1-1 0 0,1-1 1 0 0,0 2-1 0 0,31 34-9 0 0,-29-32 15 0 0,116 150 70 0 0,135 190-1924 0 0,-252-341 1673 0 0,2 3-438 0 0,1 0 1 0 0,-1 0-1 0 0,-1 1 1 0 0,1-1 0 0 0,-1 1-1 0 0,-1 0 1 0 0,1 0-1 0 0,-1 0 1 0 0,2 8-1 0 0</inkml:trace>
</inkml:ink>
</file>

<file path=ppt/ink/ink5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24:46.2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0 336 2272 0 0,'33'-117'8160'0'0,"32"-53"-2458"0"0,-60 158-5360 0 0,10-23-46 0 0,-15 33-274 0 0,1 4-20 0 0,1 1 0 0 0,-2-1 0 0 0,1 0 0 0 0,0 0 0 0 0,0 0-1 0 0,-1 0 1 0 0,1 1 0 0 0,-1-1 0 0 0,1 0 0 0 0,-1 4 0 0 0,32 319 1000 0 0,-23-275-874 0 0,3-1 1 0 0,1 0-1 0 0,3 0 0 0 0,30 66 0 0 0,-28-79-26 0 0,1-1 0 0 0,2-1 1 0 0,47 59-1 0 0,-57-80-365 0 0,0-1 0 0 0,0 0 0 0 0,1-1 0 0 0,0-1 0 0 0,1 0 0 0 0,0-1 0 0 0,1 0 0 0 0,0-1 0 0 0,0 0 1 0 0,1-1-1 0 0,0-1 0 0 0,22 7 0 0 0,-30-12-530 0 0,0 0 1 0 0,0 0 0 0 0,1-1 0 0 0,-1 0-1 0 0,0 0 1 0 0,1-1 0 0 0,-1 0 0 0 0,0 0-1 0 0,13-5 1 0 0,8-5-4330 0 0</inkml:trace>
</inkml:ink>
</file>

<file path=ppt/ink/ink5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24:46.6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349 187 1392 0 0,'-221'-127'11346'0'0,"125"74"-6746"0"0,95 52-4637 0 0,0 0 0 0 0,0 1 0 0 0,-1-1 0 0 0,1 0 0 0 0,0 1 0 0 0,0-1 0 0 0,0 1 0 0 0,-1-1 0 0 0,1 1 0 0 0,0 0 0 0 0,-1 0 0 0 0,1-1 0 0 0,0 1 0 0 0,-1 0 0 0 0,1 0 0 0 0,0 0 0 0 0,-3 1 0 0 0,3-1-17 0 0,1 1 0 0 0,-1-1 0 0 0,1 0 1 0 0,-1 1-1 0 0,1-1 0 0 0,0 1 0 0 0,-1-1 0 0 0,1 1 0 0 0,0-1 0 0 0,-1 1 0 0 0,1 0 1 0 0,0-1-1 0 0,0 1 0 0 0,-1-1 0 0 0,1 1 0 0 0,0 0 0 0 0,0-1 0 0 0,0 1 0 0 0,0 0 0 0 0,0-1 1 0 0,0 1-1 0 0,0-1 0 0 0,0 1 0 0 0,0 0 0 0 0,0 0 0 0 0,2 8-1014 0 0,0 0-1 0 0,1 0 1 0 0,6 15-1 0 0,-6-16-17 0 0,3 7-2097 0 0,1 4-1141 0 0</inkml:trace>
</inkml:ink>
</file>

<file path=ppt/ink/ink5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24:48.0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50 254 2116 0 0,'-12'-5'8201'0'0,"-13"-9"2404"0"0,21 13-9792 0 0,-4 5 1344 0 0,7-2-2121 0 0,1 0 0 0 0,0 0 1 0 0,0 0-1 0 0,0 0 0 0 0,1 0 1 0 0,-1 0-1 0 0,0 0 0 0 0,1-1 1 0 0,-1 1-1 0 0,1 0 0 0 0,0 0 1 0 0,1 2-1 0 0,-1 0 34 0 0,26 80 310 0 0,3-1 0 0 0,61 119 0 0 0,106 144 1374 0 0,-182-321-1497 0 0,26 37 2377 0 0,-41-62-2612 0 0,0 1 0 0 0,0-1 0 0 0,1 1-1 0 0,-1-1 1 0 0,0 0 0 0 0,0 1 0 0 0,1-1 0 0 0,-1 0 0 0 0,0 0 0 0 0,1 1 0 0 0,-1-1 0 0 0,1 0 0 0 0,-1 0 0 0 0,0 0 0 0 0,1 1-1 0 0,-1-1 1 0 0,1 0 0 0 0,-1 0 0 0 0,0 0 0 0 0,1 0 0 0 0,-1 0 0 0 0,1 0 0 0 0,-1 0 0 0 0,1 0 0 0 0,-1 0 0 0 0,0 0 0 0 0,1 0 0 0 0,-1 0-1 0 0,1 0 1 0 0,-1 0 0 0 0,1 0 0 0 0,-1 0 0 0 0,0 0 0 0 0,1-1 0 0 0,-1 1 0 0 0,1 0 0 0 0,-1 0 0 0 0,0 0 0 0 0,1-1 0 0 0,-1 1-1 0 0,0 0 1 0 0,1-1 0 0 0,-1 1 0 0 0,0 0 0 0 0,0-1 0 0 0,1 1 0 0 0,-1 0 0 0 0,0-1 0 0 0,0 1 0 0 0,1-1 0 0 0,-1 1 0 0 0,0 0-1 0 0,0-1 1 0 0,0 1 0 0 0,0-1 0 0 0,0 0 0 0 0,9-28 83 0 0,-8 25-21 0 0,13-71-176 0 0,6-127 0 0 0,-7 48-317 0 0,23-128-141 0 0,1-5-3258 0 0,-30 254-390 0 0,-6 82-9620 0 0,-3-27 7532 0 0</inkml:trace>
</inkml:ink>
</file>

<file path=ppt/ink/ink5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24:49.9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0 194 2376 0 0,'0'0'5687'0'0,"13"-27"3700"0"0,-9 22-9132 0 0,-1 1 0 0 0,1-1 0 0 0,0 1 0 0 0,0-1 0 0 0,1 1 0 0 0,0 0 0 0 0,-1 1 0 0 0,1-1 0 0 0,8-3 1 0 0,55-27-75 0 0,-49 25-214 0 0,16-6-1347 0 0,0 2 0 0 0,66-15 0 0 0,12 5-9338 0 0</inkml:trace>
</inkml:ink>
</file>

<file path=ppt/ink/ink5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24:50.4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1 364 0 0,'-3'0'2121'0'0,"-13"3"2333"0"0,13-3-3280 0 0,-20-1 6211 0 0,11 7-4068 0 0,11-4-3195 0 0,0 1 0 0 0,0-1 0 0 0,1 1 0 0 0,-1-1 0 0 0,1 1 0 0 0,-1 0 0 0 0,1-1 0 0 0,0 1 0 0 0,0 0 1 0 0,0-1-1 0 0,0 1 0 0 0,2 4 0 0 0,13 174 32 0 0,43 200-1 0 0,-51-356-736 0 0,-3-8-7106 0 0,-16-36 4087 0 0,10 15 3941 0 0,0-1 0 0 0,0 1 0 0 0,0 0 0 0 0,0-1 1 0 0,0 1-1 0 0,1-1 0 0 0,0 1 0 0 0,0-1 0 0 0,0 0 0 0 0,1 1 0 0 0,0-1 1 0 0,-1 0-1 0 0,2 0 0 0 0,-1 1 0 0 0,0-1 0 0 0,1 0 0 0 0,0 1 1 0 0,0-1-1 0 0,1 1 0 0 0,-1-1 0 0 0,1 1 0 0 0,0-1 0 0 0,0 1 0 0 0,0 0 1 0 0,1 0-1 0 0,-1 0 0 0 0,1 0 0 0 0,0 0 0 0 0,0 1 0 0 0,6-6 0 0 0,10-7 6 0 0,1 1-1 0 0,0 1 0 0 0,41-21 0 0 0,73-25-2776 0 0,-26 12-6905 0 0,-86 37 2785 0 0</inkml:trace>
</inkml:ink>
</file>

<file path=ppt/ink/ink5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24:52.0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4 148 0 0,'7'-4'14386'0'0,"1"28"-13661"0"0,0 0 1 0 0,-2 1-1 0 0,0-1 0 0 0,1 30 1 0 0,4 12-257 0 0,17 105-1622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5:25.6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53 82 592 0 0,'-19'-32'11569'0'0,"10"10"-8676"0"0,-4-4 2412 0 0,13 26-5294 0 0,0 0 1 0 0,0 0 0 0 0,0 0 0 0 0,0 0 0 0 0,0 0-1 0 0,0 0 1 0 0,0 0 0 0 0,0 0 0 0 0,0 1 0 0 0,0-1-1 0 0,0 0 1 0 0,0 0 0 0 0,0 0 0 0 0,-1 0 0 0 0,1 0-1 0 0,0 0 1 0 0,0 0 0 0 0,0 0 0 0 0,0 0 0 0 0,0 0-1 0 0,0 0 1 0 0,0 0 0 0 0,0 0 0 0 0,0 0 0 0 0,-1 0-1 0 0,1 0 1 0 0,0 0 0 0 0,0 0 0 0 0,0 0 0 0 0,0 0-1 0 0,0 0 1 0 0,0 0 0 0 0,0 0 0 0 0,0 0 0 0 0,0 0-1 0 0,-1 0 1 0 0,1 0 0 0 0,0 0 0 0 0,0 0 0 0 0,0 0-1 0 0,0 0 1 0 0,0 0 0 0 0,0 0 0 0 0,0-1 0 0 0,0 1-1 0 0,0 0 1 0 0,0 0 0 0 0,0 0 0 0 0,0 0 0 0 0,0 0-1 0 0,-1 0 1 0 0,1 0 0 0 0,0 0 0 0 0,0 0 0 0 0,0 0-1 0 0,0 0 1 0 0,0-1 0 0 0,0 1 0 0 0,0 0 0 0 0,0 0-1 0 0,0 0 1 0 0,0 0 0 0 0,0 0 0 0 0,0 0 0 0 0,0 0-1 0 0,0 0 1 0 0,0-1 0 0 0,0 1 0 0 0,0 0 0 0 0,-1 12 359 0 0,0 25-184 0 0,2-29-63 0 0,-8 539 632 0 0,7-516-836 0 0,7 252-2485 0 0,-4-265-229 0 0</inkml:trace>
</inkml:ink>
</file>

<file path=ppt/ink/ink5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24:47.5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0 976 0 0,'0'0'2001'0'0,"-18"4"5094"0"0,9-4-6013 0 0,-20-1 10154 0 0,21 0-8418 0 0,18 13-2744 0 0,28 8-164 0 0,0-2 0 0 0,47 15 0 0 0,-48-20-238 0 0,1 2 0 0 0,-2 2 0 0 0,37 22-1 0 0,-71-37 311 0 0,1 0 1 0 0,-1-1-1 0 0,0 1 0 0 0,0 0 0 0 0,1 0 0 0 0,-1 0 0 0 0,-1 1 0 0 0,1-1 0 0 0,0 0 0 0 0,-1 1 0 0 0,1-1 0 0 0,-1 1 0 0 0,1-1 0 0 0,-1 1 0 0 0,0 0 0 0 0,0 0 0 0 0,-1-1 0 0 0,2 7 0 0 0,-2-4 27 0 0,0 1 0 0 0,0-1 0 0 0,0 1 0 0 0,-1-1 1 0 0,0 0-1 0 0,0 1 0 0 0,-1-1 0 0 0,1 0 1 0 0,-4 8-1 0 0,-6 8 101 0 0,0 0 1 0 0,-2-1-1 0 0,-24 31 1 0 0,31-44-109 0 0,-69 88-36 0 0,-36 49-273 0 0,44-43-3719 0 0,52-68-279 0 0</inkml:trace>
</inkml:ink>
</file>

<file path=ppt/ink/ink5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24:53.6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1 154 716 0 0,'7'-28'3876'0'0,"14"-31"2652"0"0,-20 57-5832 0 0,-4-34 5282 0 0,-2 27-4895 0 0,1 10-445 0 0,2 23-280 0 0,5 36-397 0 0,38 282 213 0 0,-27-240-976 0 0,-42-306-2332 0 0,14 80 3441 0 0,-5-16 2060 0 0,18 134-2239 0 0,0 0 1 0 0,0 1-1 0 0,1-1 1 0 0,-1 0 0 0 0,2-9-1 0 0,0 14-85 0 0,8-18-12 0 0,-2 16-57 0 0,0 0 0 0 0,0 1 0 0 0,1 0 0 0 0,-1 0 0 0 0,1 0 0 0 0,0 1 0 0 0,-1 1 0 0 0,1-1 0 0 0,0 1 0 0 0,-1 0 1 0 0,1 1-1 0 0,0-1 0 0 0,-1 2 0 0 0,1-1 0 0 0,12 5 0 0 0,0 1-212 0 0,0 0 1 0 0,-1 1 0 0 0,0 2-1 0 0,30 18 1 0 0,-30-16 50 0 0,-1 1 1 0 0,0 1-1 0 0,-1 1 1 0 0,0 0-1 0 0,-2 1 0 0 0,1 1 1 0 0,21 32-1 0 0,-33-43 173 0 0,0 1 0 0 0,0-1-1 0 0,-1 1 1 0 0,1 0 0 0 0,-2 0-1 0 0,1 0 1 0 0,-1 0 0 0 0,0 0-1 0 0,-1 0 1 0 0,1 1 0 0 0,-2-1 0 0 0,1 1-1 0 0,-1-1 1 0 0,0 1 0 0 0,0-1-1 0 0,-1 1 1 0 0,0-1 0 0 0,0 0 0 0 0,-1 1-1 0 0,0-1 1 0 0,-1 0 0 0 0,1 0-1 0 0,-1 0 1 0 0,0 0 0 0 0,-1-1-1 0 0,-8 13 1 0 0,3-8 135 0 0,0 0 1 0 0,-1-1-1 0 0,0 0 0 0 0,0-1 0 0 0,-1 0 0 0 0,0-1 1 0 0,-1 0-1 0 0,-19 10 0 0 0,1-4-35 0 0,0-1 1 0 0,-47 14-1 0 0,75-27-327 0 0,-8 4-725 0 0,-9 2-3800 0 0</inkml:trace>
</inkml:ink>
</file>

<file path=ppt/ink/ink5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24:54.7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40 572 0 0,'0'0'9258'0'0,"12"-6"-8368"0"0,76-12-509 0 0,-21 8-339 0 0,-64 9-52 0 0,16-3 152 0 0,-10 3-2971 0 0</inkml:trace>
</inkml:ink>
</file>

<file path=ppt/ink/ink5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24:55.4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67 896 0 0,'0'0'9668'0'0,"13"-7"-8510"0"0,36-14-552 0 0,-2 1-1253 0 0,-11 6-5802 0 0,-26 9 3621 0 0</inkml:trace>
</inkml:ink>
</file>

<file path=ppt/ink/ink5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24:57.3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 1600 0 0,'0'0'3818'0'0,"5"-9"-571"0"0,-4 8-3235 0 0,0 1 1 0 0,-1 0-1 0 0,1-1 1 0 0,0 1-1 0 0,-1 0 1 0 0,1-1-1 0 0,0 1 1 0 0,0 0-1 0 0,-1 0 1 0 0,1 0-1 0 0,0 0 1 0 0,0 0-1 0 0,0 0 1 0 0,-1 0 0 0 0,1 0-1 0 0,0 0 1 0 0,0 0-1 0 0,-1 0 1 0 0,1 0-1 0 0,0 0 1 0 0,0 1-1 0 0,-1-1 1 0 0,1 0-1 0 0,0 1 1 0 0,-1-1-1 0 0,1 0 1 0 0,0 1-1 0 0,-1-1 1 0 0,1 1-1 0 0,-1-1 1 0 0,1 1-1 0 0,0-1 1 0 0,-1 1-1 0 0,1 1 1 0 0,0-1 24 0 0,7 28-63 0 0,-10 9-2888 0 0,-12 67 0 0 0,10-90 2032 0 0</inkml:trace>
</inkml:ink>
</file>

<file path=ppt/ink/ink5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24:57.7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1 344 0 0,'0'3'1725'0'0,"3"65"5613"0"0,-4 8-6040 0 0,1-29-4248 0 0,1 2-1724 0 0,4 22 6312 0 0,2 50 4245 0 0,-7-101-6470 0 0,0 22-1157 0 0,-2-12-2573 0 0,0-18 2767 0 0</inkml:trace>
</inkml:ink>
</file>

<file path=ppt/ink/ink5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24:58.2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0 164 0 0,'2'72'9470'0'0,"-2"-70"-9262"0"0,0 0-126 0 0,-1 32-1796 0 0,0-11-2776 0 0,1-14 3174 0 0</inkml:trace>
  <inkml:trace contextRef="#ctx0" brushRef="#br0" timeOffset="1">1 224 548 0 0,'0'0'3272'0'0,"0"10"41"0"0,0 1-3113 0 0,0-3-2213 0 0</inkml:trace>
</inkml:ink>
</file>

<file path=ppt/ink/ink5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25:06.5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1 115 744 0 0,'0'0'1178'0'0,"3"-12"2141"0"0,0 2-2199 0 0,-1 1-1 0 0,0 0 1 0 0,0 0-1 0 0,0-1 1 0 0,-1-16-1 0 0,-1 24-763 0 0,-6-26 2882 0 0,5 40-3064 0 0,0 0-1 0 0,1-1 1 0 0,0 1 0 0 0,1 0-1 0 0,1 0 1 0 0,-1-1 0 0 0,2 1-1 0 0,4 13 1 0 0,39 93-57 0 0,-14-43-143 0 0,4 9-3924 0 0,-37-74 1403 0 0</inkml:trace>
</inkml:ink>
</file>

<file path=ppt/ink/ink5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25:07.1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63 300 0 0,'-6'-19'6593'0'0,"-4"-19"249"0"0,6 33-5697 0 0,1 5-681 0 0,6 9-471 0 0,8 22 430 0 0,8 38 1 0 0,6 17-214 0 0,3 1-102 0 0,29 72 664 0 0,-57-157-770 0 0,1-10-1622 0 0,-3-14-6016 0 0,2 19 6412 0 0</inkml:trace>
</inkml:ink>
</file>

<file path=ppt/ink/ink5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25:07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1 788 0 0,'0'0'8911'0'0,"6"10"-8390"0"0,81 164 2417 0 0,-70-132-3167 0 0,-1 0 0 0 0,12 57 0 0 0,-26-92-1257 0 0,-1-2 819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1:40.4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78 125 1764 0 0,'-7'-20'2976'0'0,"-3"5"-651"0"0,4 1-421 0 0,-4 1-464 0 0,3 1-296 0 0,-3 0-212 0 0,4 3-148 0 0,-2-1-156 0 0,4 3 128 0 0,-5-5-704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5:26.2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0 651 2012 0 0,'3'-100'8484'0'0,"7"-49"0"0"0,-8 131-7617 0 0,0-12 52 0 0,2 1 1 0 0,1-1-1 0 0,1 1 0 0 0,1 0 1 0 0,20-47-1 0 0,-22 65-901 0 0,-1 1 1 0 0,2-1-1 0 0,-1 1 1 0 0,1 1-1 0 0,1-1 1 0 0,0 1-1 0 0,0 0 0 0 0,1 1 1 0 0,0 0-1 0 0,1 0 1 0 0,-1 1-1 0 0,1 0 1 0 0,1 0-1 0 0,-1 1 1 0 0,1 0-1 0 0,1 1 1 0 0,17-8-1 0 0,-21 12-85 0 0,1-1 0 0 0,-1 1 0 0 0,0 0 0 0 0,0 0 0 0 0,1 1 0 0 0,-1 0 0 0 0,0 0 0 0 0,1 1 0 0 0,-1 0 0 0 0,0 0 0 0 0,0 0 0 0 0,1 1 0 0 0,-1 0 1 0 0,0 1-1 0 0,-1 0 0 0 0,1 0 0 0 0,-1 0 0 0 0,1 1 0 0 0,-1 0 0 0 0,0 0 0 0 0,0 0 0 0 0,0 1 0 0 0,-1 0 0 0 0,9 10 0 0 0,-7-7-21 0 0,-1-1 1 0 0,0 2-1 0 0,0-1 1 0 0,-1 1-1 0 0,0 0 0 0 0,0 0 1 0 0,-1 0-1 0 0,0 1 0 0 0,-1 0 1 0 0,0 0-1 0 0,0 0 1 0 0,-1 0-1 0 0,0 0 0 0 0,-1 0 1 0 0,0 0-1 0 0,-1 0 1 0 0,-1 13-1 0 0,-2-3-5 0 0,-2-1 0 0 0,0 1 0 0 0,-1-1 0 0 0,-1 0 0 0 0,-1 0 1 0 0,0-1-1 0 0,-2 0 0 0 0,0-1 0 0 0,-1 0 0 0 0,-22 28 0 0 0,-13 7 41 0 0,-92 80 0 0 0,119-115 91 0 0,-25 22 177 0 0,43-38-260 0 0,20 3-346 0 0,28-4 38 0 0,1 3 0 0 0,-1 2 0 0 0,62 14 0 0 0,-85-14 303 0 0,-1 2-1 0 0,-1 0 0 0 0,0 2 1 0 0,0 0-1 0 0,0 1 0 0 0,-1 2 1 0 0,-1 0-1 0 0,34 26 0 0 0,-49-34 40 0 0,-1 0-1 0 0,1 0 0 0 0,-1 1 0 0 0,0-1 0 0 0,0 1 0 0 0,-1 0 0 0 0,0 0 0 0 0,1 0 0 0 0,-2 1 0 0 0,1-1 0 0 0,0 1 0 0 0,-1 0 0 0 0,0-1 0 0 0,-1 1 0 0 0,1 0 1 0 0,-1 0-1 0 0,0 0 0 0 0,-1 0 0 0 0,1 7 0 0 0,-2-6 45 0 0,0 0 0 0 0,0 0-1 0 0,-1 0 1 0 0,0 0 0 0 0,0 0 0 0 0,0 0 0 0 0,-1-1 0 0 0,0 1-1 0 0,0-1 1 0 0,-1 0 0 0 0,0 0 0 0 0,0 0 0 0 0,0 0 0 0 0,-1-1-1 0 0,0 1 1 0 0,-6 4 0 0 0,-5 4 160 0 0,-1 0-1 0 0,-1-2 1 0 0,0 0-1 0 0,-1 0 1 0 0,0-2-1 0 0,0-1 0 0 0,-1 0 1 0 0,-30 8-1 0 0,34-12-91 0 0,0-1 0 0 0,-1 0-1 0 0,1-2 1 0 0,-1 0-1 0 0,1-1 1 0 0,-1 0-1 0 0,0-1 1 0 0,1-1 0 0 0,-1-1-1 0 0,1 0 1 0 0,-26-8-1 0 0,36 8-293 0 0,0 0 0 0 0,0 0 0 0 0,1-1-1 0 0,-1 0 1 0 0,1 0 0 0 0,0 0 0 0 0,0-1 0 0 0,0 0-1 0 0,0 0 1 0 0,1 0 0 0 0,-1 0 0 0 0,1-1-1 0 0,0 0 1 0 0,-3-5 0 0 0,3 4-987 0 0,1 0 1 0 0,0 0-1 0 0,1 0 0 0 0,0 0 1 0 0,-1 0-1 0 0,2-1 0 0 0,-1 1 1 0 0,0-9-1 0 0</inkml:trace>
</inkml:ink>
</file>

<file path=ppt/ink/ink5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25:08.5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 54 504 0 0,'-13'4'4096'0'0,"-28"2"1953"0"0,20-4-3098 0 0,8-2-2555 0 0,9-3-139 0 0,12-2-25 0 0,146-38-178 0 0,-102 34-2705 0 0,-1 3-3619 0 0</inkml:trace>
</inkml:ink>
</file>

<file path=ppt/ink/ink5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4:25:09.2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72 1484 0 0,'-10'18'9618'0'0,"20"-18"-9416"0"0,-1 0 0 0 0,1-1 0 0 0,-1 0 0 0 0,1-1 0 0 0,-1 0-1 0 0,12-4 1 0 0,-13 4-170 0 0,189-47-2494 0 0,-133 34-1666 0 0,-23 4 575 0 0</inkml:trace>
</inkml:ink>
</file>

<file path=ppt/ink/ink5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7:16.6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482 95 1980 0 0,'7'-36'10870'0'0,"-7"16"-6793"0"0,-6-9 3290 0 0,-9 40-7109 0 0,0 1-1 0 0,0 0 1 0 0,1 1 0 0 0,1 0 0 0 0,0 1 0 0 0,-10 16 0 0 0,-3-1 7 0 0,-35 42 416 0 0,-68 102 0 0 0,108-141-468 0 0,1 1 0 0 0,2 1 0 0 0,2 1 0 0 0,1 0 0 0 0,1 1 0 0 0,-8 40 0 0 0,11-25 38 0 0,2 1-1 0 0,3-1 0 0 0,2 1 1 0 0,2 0-1 0 0,2 1 0 0 0,3-1 0 0 0,10 54 1 0 0,-7-70-162 0 0,2-1 0 0 0,2 0 1 0 0,1-1-1 0 0,1 0 0 0 0,2-1 1 0 0,1-1-1 0 0,2 0 0 0 0,1-1 1 0 0,2-1-1 0 0,0 0 0 0 0,28 28 1 0 0,-25-33-29 0 0,2-1 0 0 0,0-1 0 0 0,1-1 1 0 0,2-2-1 0 0,0-1 0 0 0,41 22 0 0 0,-46-30-56 0 0,0-1 0 0 0,1-1-1 0 0,0-2 1 0 0,0 0 0 0 0,1-1-1 0 0,0-1 1 0 0,0-2 0 0 0,0 0-1 0 0,31-2 1 0 0,-30-2-13 0 0,-1-1-1 0 0,1-1 1 0 0,-1-2-1 0 0,0 0 1 0 0,0-2 0 0 0,0-1-1 0 0,-1 0 1 0 0,0-2 0 0 0,-1-1-1 0 0,0-1 1 0 0,27-18-1 0 0,-25 12-79 0 0,-1-2-1 0 0,-1 0 0 0 0,-1-1 0 0 0,-1-1 0 0 0,0-1 0 0 0,-2-1 1 0 0,-1 0-1 0 0,0-2 0 0 0,15-31 0 0 0,-7 7 58 0 0,-3-2 0 0 0,-1 0 0 0 0,-3-1 0 0 0,-3-1 1 0 0,-1 0-1 0 0,-3-1 0 0 0,-3-1 0 0 0,-2 0 0 0 0,-2 0 0 0 0,-3 0 0 0 0,-8-92 0 0 0,-3 89-57 0 0,-2-1 1 0 0,-4 2-1 0 0,-1 0 0 0 0,-40-92 1 0 0,37 111-110 0 0,-2 1 0 0 0,-25-36 0 0 0,25 41-168 0 0,14 24 226 0 0,1 0 0 0 0,-1 0 0 0 0,-1 1 0 0 0,1-1 0 0 0,-1 2 0 0 0,-1-1 0 0 0,0 1 0 0 0,0 0-1 0 0,0 1 1 0 0,-17-8 0 0 0,25 13 123 0 0,-28-13-97 0 0,13 6 55 0 0,14 7 38 0 0,-1 0-5 0 0,-45-5-74 0 0,45 6 82 0 0,-38 0-49 0 0,27-1 36 0 0,-18 4-26 0 0,-17 4-64 0 0,4-1-499 0 0,-61 15 0 0 0,104-20 406 0 0,-1 0-33 0 0,-64 16-3255 0 0,65-16 3129 0 0,-9 1-630 0 0</inkml:trace>
</inkml:ink>
</file>

<file path=ppt/ink/ink5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7:17.4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12 580 0 0,'-14'-12'11448'0'0,"28"12"-10573"0"0,4 0 241 0 0,11 2-495 0 0,-25-2-502 0 0,-1 0-31 0 0,58-2 175 0 0,-58 2-260 0 0,1 0-8 0 0,10 0-74 0 0,-10 0-82 0 0,-1 1-157 0 0,13 3-566 0 0,7 5-5556 0 0</inkml:trace>
</inkml:ink>
</file>

<file path=ppt/ink/ink5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7:18.0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431 49 600 0 0,'21'-13'11324'0'0,"-21"12"-11066"0"0,1 0-1 0 0,-1 1 1 0 0,1-1 0 0 0,-1 0 0 0 0,1 0 0 0 0,-1 1 0 0 0,1-1-1 0 0,-1 0 1 0 0,0 0 0 0 0,0 0 0 0 0,1 1 0 0 0,-1-1 0 0 0,0 0 0 0 0,0 0-1 0 0,0 0 1 0 0,0 0 0 0 0,0 0 0 0 0,0 0 0 0 0,0 1 0 0 0,0-1-1 0 0,0 0 1 0 0,-1 0 0 0 0,1-1 0 0 0,-1 1-156 0 0,1 0-1 0 0,-1 1 1 0 0,0-1 0 0 0,0 0 0 0 0,0 0-1 0 0,1 1 1 0 0,-1-1 0 0 0,0 0 0 0 0,0 1-1 0 0,0-1 1 0 0,0 1 0 0 0,0-1-1 0 0,0 1 1 0 0,0 0 0 0 0,0-1 0 0 0,-1 1-1 0 0,-7-2-170 0 0,0 1 0 0 0,0 0 0 0 0,-16 0 0 0 0,21 1 307 0 0,-21 1-130 0 0,0 1 0 0 0,0 1 0 0 0,0 1 0 0 0,0 1 0 0 0,-47 16 0 0 0,59-16-48 0 0,-1 0 0 0 0,1 1 0 0 0,0 1 0 0 0,1 0 0 0 0,0 0 0 0 0,0 2 0 0 0,0-1 0 0 0,1 2 0 0 0,0-1 0 0 0,1 1 0 0 0,-17 22 0 0 0,23-27-35 0 0,1 1 0 0 0,0-1 0 0 0,0 1 0 0 0,1 0 0 0 0,-1 0 0 0 0,1 0 0 0 0,0 0 0 0 0,1 0 1 0 0,0 0-1 0 0,0 1 0 0 0,0-1 0 0 0,1 0 0 0 0,0 10 0 0 0,1-5-21 0 0,1-1 0 0 0,0 0 0 0 0,0 0 0 0 0,1-1 0 0 0,0 1 0 0 0,1 0 0 0 0,8 15 0 0 0,4 1-115 0 0,2-1-1 0 0,0 0 0 0 0,1-1 1 0 0,36 33-1 0 0,60 50-394 0 0,70 75-310 0 0,-180-176 829 0 0,-1-1 1 0 0,1 1 0 0 0,-1 0-1 0 0,0 1 1 0 0,-1-1-1 0 0,0 1 1 0 0,0-1 0 0 0,0 1-1 0 0,-1 0 1 0 0,1 0-1 0 0,-2 0 1 0 0,1 0-1 0 0,0 8 1 0 0,-2-10 44 0 0,0-1 1 0 0,-1 1-1 0 0,1 0 0 0 0,-1-1 0 0 0,0 1 1 0 0,0 0-1 0 0,0-1 0 0 0,-1 1 0 0 0,0-1 1 0 0,0 0-1 0 0,0 1 0 0 0,0-1 1 0 0,-1 0-1 0 0,1 0 0 0 0,-1-1 0 0 0,0 1 1 0 0,0 0-1 0 0,-1-1 0 0 0,1 0 0 0 0,-1 0 1 0 0,-4 3-1 0 0,-5 3 160 0 0,0-1 0 0 0,-1 0 0 0 0,0-1 0 0 0,-1 0 0 0 0,1-1-1 0 0,-1-1 1 0 0,-1-1 0 0 0,-29 6 0 0 0,37-9-398 0 0,-1 1 0 0 0,0-1 1 0 0,1-1-1 0 0,-1 0 0 0 0,1 0 0 0 0,-1-1 0 0 0,0 0 0 0 0,1 0 0 0 0,0-1 1 0 0,-1 0-1 0 0,1 0 0 0 0,0-1 0 0 0,0 0 0 0 0,0 0 0 0 0,0-1 1 0 0,1 0-1 0 0,-14-10 0 0 0,19 11-536 0 0,-1 1 0 0 0,1-1 1 0 0,-1-1-1 0 0,1 1 0 0 0,0 0 0 0 0,0 0 1 0 0,0-1-1 0 0,1 1 0 0 0,-1-1 0 0 0,1 0 1 0 0,0 1-1 0 0,0-1 0 0 0,-1-6 1 0 0,1-11-6731 0 0</inkml:trace>
</inkml:ink>
</file>

<file path=ppt/ink/ink5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7:18.4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547 116 1620 0 0,'0'-2'1692'0'0,"4"-76"10203"0"0,-4 76-11165 0 0,-1-10 2579 0 0,0 10-3204 0 0,0 1 1 0 0,-1-1-1 0 0,0 0 0 0 0,1 1 1 0 0,-1-1-1 0 0,0 1 0 0 0,0 0 1 0 0,0-1-1 0 0,0 1 1 0 0,0 0-1 0 0,0 0 0 0 0,0 0 1 0 0,0 1-1 0 0,0-1 1 0 0,0 0-1 0 0,0 1 0 0 0,-1 0 1 0 0,1-1-1 0 0,0 1 1 0 0,-1 0-1 0 0,1 0 0 0 0,0 0 1 0 0,-5 1-1 0 0,-62 6 864 0 0,63-6-843 0 0,-20 5 120 0 0,-1 1-1 0 0,1 1 0 0 0,1 1 1 0 0,0 1-1 0 0,0 1 1 0 0,1 1-1 0 0,0 1 1 0 0,1 2-1 0 0,1 0 1 0 0,0 1-1 0 0,1 2 1 0 0,1 0-1 0 0,-20 23 0 0 0,32-32-180 0 0,1 0-1 0 0,0 1 0 0 0,0 0 0 0 0,1 0 0 0 0,0 0 0 0 0,1 1 0 0 0,0 0 0 0 0,1 0 0 0 0,0 0 0 0 0,0 0 1 0 0,2 1-1 0 0,-1 0 0 0 0,1-1 0 0 0,1 1 0 0 0,0 0 0 0 0,1 0 0 0 0,0 0 0 0 0,1 0 0 0 0,0-1 0 0 0,1 1 1 0 0,0 0-1 0 0,1-1 0 0 0,0 1 0 0 0,1-1 0 0 0,0 0 0 0 0,1 0 0 0 0,10 17 0 0 0,-1-6-293 0 0,2-1 0 0 0,0 0 0 0 0,1-1 0 0 0,1 0 0 0 0,1-2 0 0 0,1 0 0 0 0,0-1 0 0 0,1-1 0 0 0,1-1 0 0 0,33 17 0 0 0,-33-21-687 0 0,0-2 1 0 0,0 0-1 0 0,1-1 1 0 0,45 10 0 0 0,-50-16-172 0 0,-1 1 1 0 0,1-2 0 0 0,0 0 0 0 0,0-2 0 0 0,-1 0 0 0 0,1 0 0 0 0,19-6 0 0 0,-3-3-2959 0 0,-1-3-1822 0 0</inkml:trace>
</inkml:ink>
</file>

<file path=ppt/ink/ink5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7:18.8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1 482 2980 0 0,'11'-26'7844'0'0,"-2"0"-1"0"0,13-55 0 0 0,-22 79-6989 0 0,0 5-805 0 0,1 18-356 0 0,1-1 1 0 0,1 0 0 0 0,1 0 0 0 0,0 0 0 0 0,2-1-1 0 0,0 1 1 0 0,1-1 0 0 0,15 28 0 0 0,-12-27-921 0 0,2 0 0 0 0,0-1 0 0 0,2 0 0 0 0,0 0 1 0 0,1-2-1 0 0,0 0 0 0 0,26 21 0 0 0,-4-15-5254 0 0,-21-17 524 0 0</inkml:trace>
  <inkml:trace contextRef="#ctx0" brushRef="#br0" timeOffset="1">379 59 1532 0 0,'-18'-15'3340'0'0,"1"2"-903"0"0,3 3-713 0 0,3 3-704 0 0,-5 0-528 0 0,5 4-248 0 0,-13-1-500 0 0,3 8-3616 0 0</inkml:trace>
</inkml:ink>
</file>

<file path=ppt/ink/ink5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7:19.1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 51 5781 0 0,'-11'-17'9414'0'0,"-11"-14"2074"0"0,22 31-11439 0 0,0 0 1 0 0,0 0-1 0 0,0 0 0 0 0,0 0 0 0 0,-1 0 1 0 0,1 1-1 0 0,0-1 0 0 0,0 0 1 0 0,0 0-1 0 0,0 0 0 0 0,-1 0 0 0 0,1 0 1 0 0,0 0-1 0 0,0 0 0 0 0,0 0 1 0 0,0 0-1 0 0,-1 0 0 0 0,1 0 0 0 0,0 1 1 0 0,0-1-1 0 0,0 0 0 0 0,-1 0 0 0 0,1 0 1 0 0,0-1-1 0 0,0 1 0 0 0,0 0 1 0 0,-1 0-1 0 0,1 0 0 0 0,0 0 0 0 0,0 0 1 0 0,0 0-1 0 0,-1 0 0 0 0,1 0 0 0 0,0 0 1 0 0,0 0-1 0 0,0 0 0 0 0,0-1 1 0 0,-1 1-1 0 0,1 0 0 0 0,0 0 0 0 0,0 0 1 0 0,0 0-1 0 0,0 0 0 0 0,0-1 1 0 0,0 1-1 0 0,0 0 0 0 0,-1 0 0 0 0,1 0 1 0 0,0 0-1 0 0,0-1 0 0 0,0 1 0 0 0,0 0 1 0 0,-9 17 526 0 0,-2 29-506 0 0,2 0 0 0 0,3 0 1 0 0,1 1-1 0 0,2 0 0 0 0,3-1 1 0 0,7 72-1 0 0,64 275-3133 0 0,-69-383 2945 0 0,1 1-110 0 0,20 80-1288 0 0,-19-80 742 0 0,0-1 0 0 0,0 0-1 0 0,1 0 1 0 0,0-1 0 0 0,0 1 0 0 0,11 11 0 0 0,-16-19 492 0 0,1-1 74 0 0,0 0-1 0 0,0-1 1 0 0,0 1-1 0 0,0 0 1 0 0,0 0-1 0 0,0 0 1 0 0,0-1-1 0 0,0 1 1 0 0,0 0-1 0 0,0-1 1 0 0,0 1-1 0 0,2 0 1 0 0,32-2-14415 0 0</inkml:trace>
</inkml:ink>
</file>

<file path=ppt/ink/ink5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7:19.5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124 182 4536 0 0,'-77'-157'18619'0'0,"73"150"-17668"0"0,-7-11 1105 0 0,7 21-1666 0 0,1 13-200 0 0,-11 111-140 0 0,6 1 1 0 0,6-1 0 0 0,5 1-1 0 0,20 130 1 0 0,-23-256-56 0 0,21 122 365 0 0,-18-109-463 0 0,1-1 0 0 0,0 1 1 0 0,1-1-1 0 0,1 0 0 0 0,1-1 0 0 0,9 17 0 0 0,-14-27-233 0 0,0 0 0 0 0,1 0-1 0 0,-1-1 1 0 0,1 1 0 0 0,0-1-1 0 0,0 1 1 0 0,0-1 0 0 0,0 0-1 0 0,0 0 1 0 0,0 0 0 0 0,0-1-1 0 0,1 1 1 0 0,-1-1-1 0 0,1 1 1 0 0,-1-1 0 0 0,1 0-1 0 0,-1-1 1 0 0,7 2 0 0 0,-5-2-901 0 0,1 0 1 0 0,0 0 0 0 0,0 0-1 0 0,0-1 1 0 0,-1 0 0 0 0,1 0-1 0 0,5-2 1 0 0,15-5-6709 0 0</inkml:trace>
</inkml:ink>
</file>

<file path=ppt/ink/ink5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7:20.0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431 263 864 0 0,'16'-6'4762'0'0,"-7"2"-4062"0"0,-1 0-1 0 0,1-1 1 0 0,-1 0 0 0 0,1 0-1 0 0,-1 0 1 0 0,-1-1 0 0 0,1-1 0 0 0,9-10-1 0 0,-2 1 36 0 0,-2 0 0 0 0,0-1-1 0 0,11-19 1 0 0,-22 34-520 0 0,-1-1 0 0 0,1 0-1 0 0,-1 1 1 0 0,1-1 0 0 0,-1 0 0 0 0,0 0 0 0 0,0 0-1 0 0,0 0 1 0 0,0 0 0 0 0,-1 0 0 0 0,1-1 0 0 0,-1 1-1 0 0,0 0 1 0 0,0 0 0 0 0,0 0 0 0 0,0 0 0 0 0,0-1-1 0 0,-1 1 1 0 0,-1-5 0 0 0,1 6-88 0 0,-1-1 0 0 0,1 1 0 0 0,-1-1 0 0 0,0 1 0 0 0,0 0 0 0 0,0-1 0 0 0,0 1 0 0 0,-1 0 0 0 0,1 1 0 0 0,0-1 0 0 0,-1 0 0 0 0,0 1 0 0 0,1-1 0 0 0,-1 1 0 0 0,0 0 0 0 0,1-1 0 0 0,-1 2 0 0 0,0-1 0 0 0,0 0 0 0 0,-5 0 0 0 0,-18-4 80 0 0,-1 1 0 0 0,0 2 0 0 0,0 1 1 0 0,-1 1-1 0 0,1 1 0 0 0,0 1 1 0 0,0 2-1 0 0,1 0 0 0 0,-40 13 0 0 0,48-11-194 0 0,1 1 0 0 0,0 0 0 0 0,0 1 0 0 0,0 1 0 0 0,1 1 0 0 0,-19 15 0 0 0,24-17-25 0 0,2 1 1 0 0,-1 0-1 0 0,1 1 0 0 0,0 0 0 0 0,1 0 1 0 0,0 1-1 0 0,1 0 0 0 0,0 1 1 0 0,-8 19-1 0 0,12-23-80 0 0,0 1 1 0 0,1-1-1 0 0,0 1 0 0 0,1 0 1 0 0,-1-1-1 0 0,2 1 0 0 0,-1 0 1 0 0,1 0-1 0 0,1 0 0 0 0,-1 0 1 0 0,2 0-1 0 0,-1 0 1 0 0,1-1-1 0 0,0 1 0 0 0,1-1 1 0 0,0 1-1 0 0,1-1 0 0 0,-1 0 1 0 0,1 0-1 0 0,1 0 0 0 0,0-1 1 0 0,0 1-1 0 0,0-1 0 0 0,1 0 1 0 0,0-1-1 0 0,0 0 1 0 0,1 0-1 0 0,11 8 0 0 0,-15-11 85 0 0,1-1 1 0 0,0 0-1 0 0,0 0 0 0 0,0 0 0 0 0,0 0 0 0 0,0-1 1 0 0,0 1-1 0 0,1-1 0 0 0,-1 0 0 0 0,0-1 0 0 0,1 1 1 0 0,-1-1-1 0 0,0 0 0 0 0,1 0 0 0 0,8-1 0 0 0,-5-1 43 0 0,-1 0 1 0 0,1 0-1 0 0,-1-1 0 0 0,0 0 0 0 0,1 0 0 0 0,-1-1 0 0 0,-1 0 0 0 0,10-6 1 0 0,6-7 483 0 0,-1-2 0 0 0,-1-1 0 0 0,33-39 0 0 0,58-101 5221 0 0,-110 159-5777 0 0,1 2-59 0 0,0 0 50 0 0,-1 0 0 0 0,0 0 0 0 0,1 0 0 0 0,-1 1 0 0 0,0-1 0 0 0,1 0 0 0 0,-1 1 0 0 0,0-1 0 0 0,0 1 0 0 0,0-1 0 0 0,0 1 0 0 0,0-1 0 0 0,-1 1 0 0 0,1 0 0 0 0,0 0 0 0 0,-1-1 0 0 0,1 1 0 0 0,0 3 0 0 0,0 0-73 0 0,2 3-99 0 0,39 94-2061 0 0,-36-91 1953 0 0,0 1-1 0 0,1-1 1 0 0,0 0 0 0 0,1-1 0 0 0,0 0 0 0 0,14 14-1 0 0,-20-22 52 0 0,1 0-1 0 0,-1-1 0 0 0,1 1 1 0 0,0 0-1 0 0,-1-1 1 0 0,1 1-1 0 0,0-1 0 0 0,0 0 1 0 0,0 0-1 0 0,0 0 0 0 0,0-1 1 0 0,0 1-1 0 0,0-1 0 0 0,0 1 1 0 0,0-1-1 0 0,0 0 0 0 0,1 0 1 0 0,-1 0-1 0 0,0-1 0 0 0,0 1 1 0 0,0-1-1 0 0,0 0 0 0 0,5-1 1 0 0,-1-1-727 0 0,0 0 0 0 0,-1-1 1 0 0,1 1-1 0 0,-1-1 0 0 0,0-1 1 0 0,0 1-1 0 0,0-1 1 0 0,-1 0-1 0 0,6-6 0 0 0,6-9-3372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5:26.5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41 152 1288 0 0,'-21'-34'10272'0'0,"13"18"-8217"0"0,-3-17 2823 0 0,11 32-4812 0 0,0 0 0 0 0,0 0 0 0 0,0 0-1 0 0,0 0 1 0 0,1 0 0 0 0,-1 1 0 0 0,0-1 0 0 0,0 0 0 0 0,1 0-1 0 0,-1 0 1 0 0,1 0 0 0 0,-1 1 0 0 0,1-1 0 0 0,-1 0 0 0 0,1 1 0 0 0,-1-1-1 0 0,1 0 1 0 0,-1 1 0 0 0,1-1 0 0 0,0 0 0 0 0,0 1 0 0 0,-1-1-1 0 0,1 1 1 0 0,1-1 0 0 0,19-11 429 0 0,-4 7-429 0 0,0-1 1 0 0,-1 2-1 0 0,2 0 1 0 0,27-2 0 0 0,74 1-1156 0 0,-95 4 797 0 0,73-1-1397 0 0,106-2-1660 0 0,-63 3-5730 0 0,-117 1 6014 0 0</inkml:trace>
</inkml:ink>
</file>

<file path=ppt/ink/ink5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7:20.3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32 206 512 0 0,'-1'-34'6061'0'0,"-2"-1"0"0"0,-2 0 0 0 0,-9-37 0 0 0,11 53-4148 0 0,0 9-680 0 0,3 28-839 0 0,-1 79-220 0 0,-1-1-453 0 0,5 0 1 0 0,14 97 0 0 0,-11-156 68 0 0,33 167-467 0 0,-29-164-296 0 0,1 0 0 0 0,34 75 0 0 0,-41-107 313 0 0,1 0 1 0 0,-1 0-1 0 0,12 13 0 0 0,3-4-2787 0 0,2-9-4127 0 0</inkml:trace>
</inkml:ink>
</file>

<file path=ppt/ink/ink5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7:20.7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152 66 2132 0 0,'-29'-8'4603'0'0,"1"-1"-1"0"0,1-1 1 0 0,-40-21 0 0 0,102 23-1283 0 0,250 13-4724 0 0,-119 0-2886 0 0,-1-8-5124 0 0,-124-1 3063 0 0</inkml:trace>
</inkml:ink>
</file>

<file path=ppt/ink/ink5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7:21.2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309 29 1920 0 0,'19'2'6191'0'0,"24"-10"-2523"0"0,-41 7-2961 0 0,22-7 5239 0 0,-29 6-5827 0 0,0 0-1 0 0,0 0 0 0 0,-1 0 0 0 0,1 0 0 0 0,-1 1 1 0 0,1 0-1 0 0,-1 0 0 0 0,1 1 0 0 0,-1-1 1 0 0,1 1-1 0 0,-11 2 0 0 0,-5-1-71 0 0,0 2-1 0 0,-22 6 1 0 0,29-5-38 0 0,0 1 1 0 0,0 1-1 0 0,0 0 0 0 0,1 1 1 0 0,0 0-1 0 0,0 1 1 0 0,1 0-1 0 0,0 1 0 0 0,0 0 1 0 0,1 1-1 0 0,0 1 0 0 0,1-1 1 0 0,0 2-1 0 0,1-1 0 0 0,-10 18 1 0 0,14-22-14 0 0,0 1 0 0 0,1-1 1 0 0,0 1-1 0 0,1 0 0 0 0,0 1 1 0 0,0-1-1 0 0,1 0 0 0 0,0 1 1 0 0,0 0-1 0 0,1-1 0 0 0,0 1 1 0 0,0 0-1 0 0,1 0 1 0 0,1 0-1 0 0,-1-1 0 0 0,1 1 1 0 0,1 0-1 0 0,0-1 0 0 0,0 1 1 0 0,0-1-1 0 0,1 1 0 0 0,0-1 1 0 0,1 0-1 0 0,0 0 0 0 0,0-1 1 0 0,1 1-1 0 0,6 7 0 0 0,-9-12 9 0 0,1 1-1 0 0,0-1 1 0 0,0 1-1 0 0,1-1 0 0 0,-1 0 1 0 0,0-1-1 0 0,1 1 1 0 0,0 0-1 0 0,0-1 0 0 0,0 0 1 0 0,0 0-1 0 0,0 0 0 0 0,0 0 1 0 0,0-1-1 0 0,1 0 1 0 0,-1 0-1 0 0,0 0 0 0 0,1 0 1 0 0,-1-1-1 0 0,1 1 1 0 0,-1-1-1 0 0,1 0 0 0 0,-1-1 1 0 0,8 0-1 0 0,-6-1 141 0 0,0 0 0 0 0,0 0-1 0 0,0 0 1 0 0,-1-1 0 0 0,1 0-1 0 0,-1 0 1 0 0,0 0 0 0 0,1-1-1 0 0,-2 0 1 0 0,1 0 0 0 0,0 0 0 0 0,-1 0-1 0 0,0-1 1 0 0,0 0 0 0 0,0 0-1 0 0,0 0 1 0 0,3-8 0 0 0,0-2 513 0 0,0-1 1 0 0,-2 1 0 0 0,0-1 0 0 0,0-1-1 0 0,-2 1 1 0 0,2-20 0 0 0,-3 20-256 0 0,1 0 1 0 0,0 0 0 0 0,1 0 0 0 0,1 0 0 0 0,0 0 0 0 0,9-16 0 0 0,-12 29-424 0 0,0-1-1 0 0,0 1 1 0 0,0 0 0 0 0,0 0 0 0 0,1 0 0 0 0,0 0 0 0 0,-1 0-1 0 0,1 0 1 0 0,0 1 0 0 0,1-1 0 0 0,-1 1 0 0 0,0 0 0 0 0,1 0 0 0 0,-1 0-1 0 0,1 1 1 0 0,-1-1 0 0 0,1 1 0 0 0,4-1 0 0 0,-3 1-84 0 0,1 0 1 0 0,0 1-1 0 0,0-1 1 0 0,0 2-1 0 0,0-1 1 0 0,0 1-1 0 0,-1-1 1 0 0,1 2-1 0 0,0-1 1 0 0,-1 1-1 0 0,7 2 1 0 0,1 1-105 0 0,-1 1 0 0 0,1 1 0 0 0,-1 0 0 0 0,-1 0 0 0 0,0 1 0 0 0,0 1 0 0 0,0 0 0 0 0,-1 0 0 0 0,14 17 0 0 0,-16-15 175 0 0,-1-1 1 0 0,-1 1 0 0 0,1 1-1 0 0,-2-1 1 0 0,1 1-1 0 0,-2 0 1 0 0,0 0 0 0 0,0 0-1 0 0,-1 1 1 0 0,0-1-1 0 0,-1 1 1 0 0,-1-1 0 0 0,0 1-1 0 0,-1 0 1 0 0,0 0-1 0 0,-1 0 1 0 0,0-1 0 0 0,-1 1-1 0 0,0 0 1 0 0,-1-1-1 0 0,-8 20 1 0 0,8-24 14 0 0,-4 4 1005 0 0,7-12-965 0 0,0 0 0 0 0,-1 1 0 0 0,1-1-1 0 0,0 0 1 0 0,-1 0 0 0 0,1 0 0 0 0,0 0 0 0 0,-1 0 0 0 0,1 0 0 0 0,0 0 0 0 0,-1 0-1 0 0,1 0 1 0 0,0 0 0 0 0,-1 0 0 0 0,1 0 0 0 0,0 0 0 0 0,-1-1 0 0 0,1 1 0 0 0,0 0-1 0 0,-1 0 1 0 0,1 0 0 0 0,0 0 0 0 0,-1-1 0 0 0,1 1 0 0 0,0 0 0 0 0,-1 0 0 0 0,1-1-1 0 0,0 1 1 0 0,0 0 0 0 0,-1 0 0 0 0,1-1 0 0 0,-1-1 6 0 0,1-1-1 0 0,0 1 1 0 0,0 0 0 0 0,-1-1-1 0 0,1 1 1 0 0,0-1 0 0 0,1 1-1 0 0,-1 0 1 0 0,0-1 0 0 0,1 1 0 0 0,0 0-1 0 0,1-5 1 0 0,-2 6-5 0 0,6-18 46 0 0,1 1-1 0 0,1 0 0 0 0,1 1 1 0 0,0-1-1 0 0,1 2 0 0 0,12-17 1 0 0,-4 10-58 0 0,1 0 1 0 0,1 1-1 0 0,30-25 1 0 0,-40 39-518 0 0,-1 1 0 0 0,1 0 0 0 0,0 1-1 0 0,0 0 1 0 0,23-8 0 0 0,-3 5-3913 0 0,1 6-3987 0 0</inkml:trace>
</inkml:ink>
</file>

<file path=ppt/ink/ink5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7:52.8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36 568 0 0,'0'0'4849'0'0,"32"-4"298"0"0,-7-2-5138 0 0,0 0 0 0 0,0 2-1 0 0,36-2 1 0 0,-46 5-90 0 0,-11 1 61 0 0,6-2-202 0 0,-67 2 220 0 0,-39 3-114 0 0,93-3 110 0 0,0 0-3 0 0,-10 0 2 0 0,10 0-17 0 0,0 0-11 0 0,-14 0-46 0 0,21 1-62 0 0,20-1-175 0 0,44-6-1 0 0,-58 5 190 0 0,-7 0 23 0 0,16-1-141 0 0,-18 2 310 0 0,8 0-361 0 0,-16 2-210 0 0,4-2 320 0 0,-27 6-2685 0 0,19-4 1496 0 0,8-1 228 0 0</inkml:trace>
</inkml:ink>
</file>

<file path=ppt/ink/ink5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7:54.3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636 197 1956 0 0,'0'0'258'0'0,"-1"0"-1"0"0,0 0 1 0 0,0 0 0 0 0,1 0-1 0 0,-1 0 1 0 0,0 0-1 0 0,0 0 1 0 0,0 0 0 0 0,1 0-1 0 0,-1-1 1 0 0,0 1-1 0 0,1 0 1 0 0,-1-1 0 0 0,0 1-1 0 0,-4-4 1804 0 0,5 3-1804 0 0,-1 1 1 0 0,1-1 0 0 0,0 1-1 0 0,-2-4 1107 0 0,-16-27 5380 0 0,-3-36-3312 0 0,10 29-2441 0 0,10 35-969 0 0,0 0 1 0 0,-1 0-1 0 0,1 0 1 0 0,-1 1-1 0 0,0-1 0 0 0,0 1 1 0 0,0-1-1 0 0,0 1 1 0 0,0-1-1 0 0,0 1 0 0 0,-1 0 1 0 0,1 0-1 0 0,-1 0 1 0 0,0 0-1 0 0,1 1 1 0 0,-1-1-1 0 0,0 1 0 0 0,0-1 1 0 0,0 1-1 0 0,0 0 1 0 0,0 0-1 0 0,0 1 0 0 0,0-1 1 0 0,-1 1-1 0 0,1-1 1 0 0,-5 1-1 0 0,-4 0 20 0 0,1 0 0 0 0,-1 1 0 0 0,0 0 1 0 0,0 0-1 0 0,0 2 0 0 0,-11 3 0 0 0,-8 4 124 0 0,1 1 0 0 0,0 1 0 0 0,0 2 0 0 0,2 1 0 0 0,-41 28 1 0 0,51-31-62 0 0,1 1 1 0 0,1 1-1 0 0,0 1 1 0 0,1 0-1 0 0,1 0 1 0 0,0 2 0 0 0,2 0-1 0 0,-1 0 1 0 0,-13 28-1 0 0,22-37-50 0 0,1 0 1 0 0,0 0-1 0 0,0 0 0 0 0,0 0 0 0 0,1 1 0 0 0,1-1 0 0 0,-1 1 1 0 0,2-1-1 0 0,-1 1 0 0 0,1-1 0 0 0,0 1 0 0 0,1 0 1 0 0,0-1-1 0 0,0 1 0 0 0,1-1 0 0 0,0 1 0 0 0,0-1 0 0 0,7 15 1 0 0,-3-12-48 0 0,0 0 0 0 0,1-1 1 0 0,0 0-1 0 0,1 0 1 0 0,0 0-1 0 0,1-1 1 0 0,-1 0-1 0 0,2-1 1 0 0,-1 0-1 0 0,1 0 0 0 0,1-1 1 0 0,13 7-1 0 0,3 0-483 0 0,0-2-1 0 0,1 0 0 0 0,1-2 1 0 0,0-2-1 0 0,0 0 0 0 0,1-2 1 0 0,-1-1-1 0 0,1-2 0 0 0,0 0 1 0 0,57-4-1 0 0,-58-1-1248 0 0,0-2 0 0 0,0-1 0 0 0,0-1 0 0 0,-1-1 0 0 0,0-1 1 0 0,47-22-1 0 0,-28 7-4125 0 0</inkml:trace>
</inkml:ink>
</file>

<file path=ppt/ink/ink5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7:54.9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193 145 2752 0 0,'-64'-134'16035'0'0,"64"134"-15932"0"0,0-1-1 0 0,0 1 1 0 0,-1-1-1 0 0,1 1 1 0 0,0-1 0 0 0,0 0-1 0 0,-1 1 1 0 0,1-1-1 0 0,0 1 1 0 0,-1-1-1 0 0,1 1 1 0 0,0 0 0 0 0,-1-1-1 0 0,1 1 1 0 0,-1-1-1 0 0,1 1 1 0 0,-1 0 0 0 0,1-1-1 0 0,-1 1 1 0 0,1 0-1 0 0,-1-1 1 0 0,1 1-1 0 0,-1 0 1 0 0,0 0 0 0 0,1 0-1 0 0,-1 0 1 0 0,1 0-1 0 0,-1-1 1 0 0,0 1 0 0 0,1 0-1 0 0,-2 0 1 0 0,1 1-30 0 0,0 0 0 0 0,0 0 0 0 0,0 0 0 0 0,0-1 0 0 0,0 1 0 0 0,0 0 0 0 0,1 0 0 0 0,-1 0 0 0 0,0 0 0 0 0,0 0 0 0 0,1 0 0 0 0,-1 1 0 0 0,1-1 0 0 0,-1 1 0 0 0,-13 46 528 0 0,14-47-512 0 0,-28 155 1255 0 0,-9 169 0 0 0,22 161 228 0 0,8-261 793 0 0,7-222-2070 0 0,-1 4 336 0 0,4-17-375 0 0,13-41-89 0 0,-7 20-138 0 0,18-44-1 0 0,12-7-200 0 0,4 0 0 0 0,81-112 1 0 0,-90 147-801 0 0,3 2 0 0 0,1 2 0 0 0,3 1 0 0 0,1 2 0 0 0,55-40 1 0 0,-41 45-2682 0 0,-17 22-2155 0 0,-38 13 5553 0 0,0 0-1 0 0,-1 0 0 0 0</inkml:trace>
</inkml:ink>
</file>

<file path=ppt/ink/ink5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7:55.2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1 2684 0 0,'-27'13'8840'0'0,"25"-12"-8609"0"0,0 0 0 0 0,1 0 0 0 0,-1 1 1 0 0,0-1-1 0 0,1 1 0 0 0,-1-1 0 0 0,1 1 0 0 0,0-1 1 0 0,-1 1-1 0 0,1 0 0 0 0,0 0 0 0 0,0 0 0 0 0,0 0 1 0 0,1-1-1 0 0,-1 1 0 0 0,0 0 0 0 0,1 0 0 0 0,-1 1 1 0 0,1-1-1 0 0,0 0 0 0 0,-1 0 0 0 0,1 0 0 0 0,0 0 1 0 0,0 0-1 0 0,0 0 0 0 0,1 0 0 0 0,-1 0 0 0 0,1 3 1 0 0,2 12 126 0 0,0 0 0 0 0,8 23 1 0 0,-8-29-89 0 0,11 32-178 0 0,1-2 0 0 0,3 0-1 0 0,24 44 1 0 0,-20-48-2542 0 0,39 51 0 0 0,-59-85 1681 0 0,1 0 1 0 0,-1 0-1 0 0,1 0 0 0 0,0-1 0 0 0,-1 1 0 0 0,1-1 0 0 0,0 0 0 0 0,1 0 0 0 0,3 2 0 0 0</inkml:trace>
</inkml:ink>
</file>

<file path=ppt/ink/ink5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7:55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119 93 2616 0 0,'-53'-92'17278'0'0,"47"114"-16668"0"0,-19 141 55 0 0,6 2-1 0 0,4 167 1 0 0,16-286-303 0 0,1 0-1 0 0,3-1 1 0 0,13 54-1 0 0,-15-85-484 0 0,1 0 0 0 0,1 1 1 0 0,0-2-1 0 0,0 1 0 0 0,2 0 0 0 0,-1-1 0 0 0,2 0 1 0 0,0-1-1 0 0,0 0 0 0 0,1 0 0 0 0,1-1 0 0 0,0 0 1 0 0,21 18-1 0 0,-25-25-408 0 0,-1-1 1 0 0,1 0 0 0 0,0 1 0 0 0,0-2-1 0 0,0 1 1 0 0,1-1 0 0 0,-1 0 0 0 0,12 2-1 0 0,-11-3-995 0 0,0 0 0 0 0,0-1-1 0 0,0 0 1 0 0,12-2 0 0 0,5-2-5891 0 0</inkml:trace>
</inkml:ink>
</file>

<file path=ppt/ink/ink5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7:55.9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149 99 2476 0 0,'-47'-15'5585'0'0,"-48"-18"5055"0"0,95 33-10580 0 0,0-1-1 0 0,-1 1 1 0 0,1 0-1 0 0,0 0 1 0 0,-1 0 0 0 0,1 0-1 0 0,0 0 1 0 0,0 0-1 0 0,-1 0 1 0 0,1-1-1 0 0,0 1 1 0 0,-1 0 0 0 0,1 0-1 0 0,0 0 1 0 0,0-1-1 0 0,-1 1 1 0 0,1 0 0 0 0,0 0-1 0 0,0 0 1 0 0,0-1-1 0 0,-1 1 1 0 0,1 0-1 0 0,0-1 1 0 0,0 1 0 0 0,0 0-1 0 0,0 0 1 0 0,0-1-1 0 0,0 1 1 0 0,0 0 0 0 0,-1-1-1 0 0,1 1 1 0 0,0 0-1 0 0,0-1 1 0 0,0 1-1 0 0,0 0 1 0 0,0-1 0 0 0,0 1-1 0 0,1 0 1 0 0,-1-1-1 0 0,0 1 1 0 0,0 0-1 0 0,0-1 1 0 0,0 1 0 0 0,0 0-1 0 0,0 0 1 0 0,0-1-1 0 0,1 1 1 0 0,-1 0 0 0 0,0-1-1 0 0,0 1 1 0 0,0 0-1 0 0,1 0 1 0 0,-1 0-1 0 0,0-1 1 0 0,0 1 0 0 0,1 0-1 0 0,-1 0 1 0 0,0 0-1 0 0,1-1 1 0 0,-1 1 0 0 0,1 0-1 0 0,19-9 989 0 0,26 3-1144 0 0,-1 1 0 0 0,65 3 0 0 0,-34 1-1003 0 0,32-2-1087 0 0,18 0-1616 0 0,-43 0-2269 0 0,-27 0-1522 0 0</inkml:trace>
  <inkml:trace contextRef="#ctx0" brushRef="#br0" timeOffset="1">1239 268 3836 0 0,'-25'60'29482'0'0</inkml:trace>
</inkml:ink>
</file>

<file path=ppt/ink/ink5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7:34.9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507 54 680 0 0,'20'-12'6352'0'0,"4"-8"-1619"0"0,-24 20-4721 0 0,1-1 517 0 0,5-6 283 0 0,7-6 5074 0 0,-32 24-5756 0 0,1 2 0 0 0,0 0 0 0 0,1 1 1 0 0,0 1-1 0 0,1 0 0 0 0,-22 28 0 0 0,-12 16 352 0 0,2 2-1 0 0,3 2 1 0 0,3 2-1 0 0,3 2 1 0 0,-60 140-1 0 0,77-149-99 0 0,2 0 0 0 0,3 2 0 0 0,2 0 0 0 0,4 1 0 0 0,1 0 0 0 0,4 0 0 0 0,2 124 0 0 0,8-136-178 0 0,3 0 0 0 0,1 0 0 0 0,3-1 1 0 0,1 0-1 0 0,3-1 0 0 0,1 0 0 0 0,31 58 0 0 0,-19-53-76 0 0,3-1 1 0 0,1-2 0 0 0,3 0-1 0 0,1-3 1 0 0,77 74 0 0 0,-78-85-557 0 0,1-2 0 0 0,2-2 1 0 0,1-2-1 0 0,1-1 0 0 0,2-2 1 0 0,81 37-1 0 0,-113-59-231 0 0,0-1 0 0 0,0 0 0 0 0,0-1 0 0 0,1 0 0 0 0,-1 0 0 0 0,1-1 0 0 0,12 0 0 0 0,-17-2-443 0 0,0 1 0 0 0,0-1 0 0 0,0 0 0 0 0,0 0 0 0 0,0-1 0 0 0,-1 1 0 0 0,1-1 1 0 0,10-6-1 0 0,8-7-6576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5:26.9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392 0 52 0 0,'-4'0'2413'0'0,"-34"2"5327"0"0,22 0-5228 0 0,-1 1 966 0 0,15 0-3287 0 0,1 0 0 0 0,-1 1 1 0 0,1-1-1 0 0,0 0 1 0 0,0 1-1 0 0,0-1 0 0 0,0 1 1 0 0,1-1-1 0 0,-1 1 0 0 0,1-1 1 0 0,0 7-1 0 0,5 47 586 0 0,-3-39-599 0 0,47 486 691 0 0,-45-462-931 0 0,-3 70 0 0 0,-1-97 46 0 0,-2 0 1 0 0,0 0 0 0 0,0 0 0 0 0,-2-1 0 0 0,1 1-1 0 0,-2-1 1 0 0,0 1 0 0 0,-8 13 0 0 0,9-21 34 0 0,-1-1 0 0 0,0 1 0 0 0,0-1 0 0 0,-1-1 0 0 0,1 1 1 0 0,-1-1-1 0 0,-1 0 0 0 0,1 0 0 0 0,0-1 0 0 0,-1 0 0 0 0,0 0 0 0 0,0 0 0 0 0,-1-1 0 0 0,1 0 1 0 0,-1-1-1 0 0,1 1 0 0 0,-1-1 0 0 0,0-1 0 0 0,1 0 0 0 0,-1 0 0 0 0,0 0 0 0 0,-14-1 1 0 0,15 0-168 0 0,0-1 0 0 0,0 1 1 0 0,0-1-1 0 0,0-1 1 0 0,0 1-1 0 0,0-1 1 0 0,0 0-1 0 0,0-1 0 0 0,0 1 1 0 0,1-1-1 0 0,0-1 1 0 0,-1 1-1 0 0,1-1 1 0 0,0 0-1 0 0,1-1 1 0 0,-1 1-1 0 0,1-1 0 0 0,0 0 1 0 0,0 0-1 0 0,0-1 1 0 0,1 0-1 0 0,0 1 1 0 0,0-2-1 0 0,0 1 0 0 0,-4-10 1 0 0,6 9-1175 0 0,1 1 0 0 0,-1-1 0 0 0,1 0 1 0 0,0 0-1 0 0,1-12 0 0 0</inkml:trace>
</inkml:ink>
</file>

<file path=ppt/ink/ink5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7:36.6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1 243 2096 0 0,'0'-3'2618'0'0,"38"-114"15695"0"0,-35 107-17295 0 0,3-10 1228 0 0,-3 21-1592 0 0,1 12-567 0 0,52 405 2696 0 0,-42-279-2131 0 0,37 432 1648 0 0,-44-495-2300 0 0,-47-519-5660 0 0,16 188 4751 0 0,1-68 2852 0 0,20 259-815 0 0,-7-50 808 0 0,9 112-1955 0 0,4-10-45 0 0,1 14 68 0 0,0 0 0 0 0,-1 0-1 0 0,1 1 1 0 0,0-1 0 0 0,-1 1 0 0 0,1 0-1 0 0,-1-1 1 0 0,0 2 0 0 0,5 4 0 0 0,29 38 31 0 0,-30-37-28 0 0,140 191 387 0 0,36 46 527 0 0,249 227-671 0 0,-401-442-250 0 0,-7-6 0 0 0,33 26 0 0 0,-46-42 0 0 0,0-6 0 0 0,-5-10 0 0 0,-4-3 0 0 0,0 0 0 0 0,0 1 0 0 0,-1-1 0 0 0,-1 0 0 0 0,1 0 0 0 0,-2 0 0 0 0,1 0 0 0 0,-1 0 0 0 0,-3-10 0 0 0,0-11 0 0 0,-32-260 0 0 0,8 77 0 0 0,-5-19 0 0 0,-1-21 0 0 0,32 233 28 0 0,-1-6-1496 0 0,2 2-3521 0 0,1 24 4866 0 0,0 1 1 0 0,0 0-1 0 0,0-1 0 0 0,0 1 0 0 0,0 0 0 0 0,0-1 0 0 0,0 1 0 0 0,0 0 0 0 0,0-1 0 0 0,0 1 0 0 0,0 0 0 0 0,0-1 0 0 0,1 1 1 0 0,-1 0-1 0 0,0-1 0 0 0,5-2-2213 0 0,-4 3 2213 0 0,-1 0 0 0 0,0 0 1 0 0,1 0-1 0 0,-1 0 0 0 0,0 0 0 0 0,1 0 0 0 0,-1 0 0 0 0,0 0 0 0 0,1 0 0 0 0,-1 0 0 0 0,0 1 0 0 0,1-1 0 0 0,-1 0 0 0 0,0 0 1 0 0,1 0-1 0 0,-1 0 0 0 0,1 2-369 0 0,18 9-6591 0 0</inkml:trace>
</inkml:ink>
</file>

<file path=ppt/ink/ink5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7:37.2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256 49 388 0 0,'0'0'4564'0'0,"-11"-5"54"0"0,18-28 8804 0 0,-8 32-13217 0 0,-4 0-80 0 0,0 0-1 0 0,-1 0 0 0 0,1 0 1 0 0,0 1-1 0 0,-1 0 0 0 0,1 0 0 0 0,-1 0 1 0 0,1 1-1 0 0,0 0 0 0 0,-1 0 0 0 0,1 0 1 0 0,0 0-1 0 0,0 1 0 0 0,-1 0 1 0 0,-6 4-1 0 0,4-1 10 0 0,0 0 0 0 0,1 0 0 0 0,0 1 0 0 0,0 0 0 0 0,0 1 0 0 0,1-1 0 0 0,-1 1 0 0 0,-7 13 0 0 0,2-1 95 0 0,1 1 1 0 0,0 0-1 0 0,2 1 1 0 0,0 0-1 0 0,2 0 1 0 0,-10 44 0 0 0,13-46-150 0 0,1 0 1 0 0,1 0-1 0 0,0 1 1 0 0,2-1-1 0 0,0 1 0 0 0,1 0 1 0 0,1-1-1 0 0,5 20 1 0 0,-3-26-37 0 0,0-1-1 0 0,0 1 1 0 0,1-1-1 0 0,0-1 1 0 0,1 1 0 0 0,1-1-1 0 0,0 0 1 0 0,0 0-1 0 0,1-1 1 0 0,0 0 0 0 0,1 0-1 0 0,0-1 1 0 0,12 9-1 0 0,-9-9-175 0 0,1 0 0 0 0,0 0 0 0 0,0-2 0 0 0,1 1 0 0 0,0-2 0 0 0,0 0 0 0 0,1 0 0 0 0,0-2-1 0 0,0 1 1 0 0,0-2 0 0 0,0 0 0 0 0,1-1 0 0 0,29 0 0 0 0,-33-2 29 0 0,0-1 1 0 0,-1 0-1 0 0,1-1 1 0 0,-1 0-1 0 0,1-1 1 0 0,-1 0 0 0 0,0-1-1 0 0,0 0 1 0 0,0-1-1 0 0,-1 0 1 0 0,1-1-1 0 0,-1 0 1 0 0,-1-1-1 0 0,1 0 1 0 0,-1 0-1 0 0,0-1 1 0 0,-1 0-1 0 0,0 0 1 0 0,8-12-1 0 0,-2 1-73 0 0,-2-1-1 0 0,0 0 0 0 0,-2-1 0 0 0,0 0 1 0 0,-1 0-1 0 0,-1-1 0 0 0,6-31 1 0 0,-10 34 321 0 0,0 0 1 0 0,-1 0 0 0 0,-2 0-1 0 0,0 0 1 0 0,0-1 0 0 0,-2 1 0 0 0,-1 0-1 0 0,0 0 1 0 0,-7-25 0 0 0,5 33 75 0 0,0 0 1 0 0,-1 1 0 0 0,-1-1 0 0 0,1 1-1 0 0,-2 1 1 0 0,1-1 0 0 0,-1 1-1 0 0,-1 0 1 0 0,0 1 0 0 0,0-1 0 0 0,0 2-1 0 0,-1-1 1 0 0,0 1 0 0 0,-1 1-1 0 0,0-1 1 0 0,0 2 0 0 0,0-1 0 0 0,-1 1-1 0 0,-11-3 1 0 0,8 2-266 0 0,-1 2 0 0 0,0 0 1 0 0,0 1-1 0 0,-1 0 0 0 0,1 1 0 0 0,-17 0 0 0 0,19 2-727 0 0,1 0-1 0 0,0 1 1 0 0,0 1 0 0 0,0 0-1 0 0,1 0 1 0 0,-1 2 0 0 0,-21 7-1 0 0,11 3-3944 0 0</inkml:trace>
</inkml:ink>
</file>

<file path=ppt/ink/ink5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7:37.8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100 123 2316 0 0,'-95'-47'22208'0'0,"95"47"-22179"0"0,0 0 0 0 0,0 0 0 0 0,-1 0 1 0 0,1 0-1 0 0,0 0 0 0 0,0 0 0 0 0,0 0 1 0 0,0 0-1 0 0,-1-1 0 0 0,1 1 0 0 0,0 0 1 0 0,0 0-1 0 0,0 0 0 0 0,0 0 1 0 0,-1 0-1 0 0,1 0 0 0 0,0 0 0 0 0,0 0 1 0 0,0 0-1 0 0,0-1 0 0 0,0 1 0 0 0,0 0 1 0 0,0 0-1 0 0,-1 0 0 0 0,1 0 0 0 0,0 0 1 0 0,0-1-1 0 0,0 1 0 0 0,0 0 1 0 0,0 0-1 0 0,0 0 0 0 0,0 0 0 0 0,0 0 1 0 0,0-1-1 0 0,0 1 0 0 0,0 0 0 0 0,0 0 1 0 0,0 0-1 0 0,0 0 0 0 0,0-1 0 0 0,0 1 1 0 0,0 0-1 0 0,0 0 0 0 0,0 0 0 0 0,0 0 1 0 0,0-1-1 0 0,0 1 0 0 0,0 0 1 0 0,0 0-1 0 0,0 0 0 0 0,0 0 0 0 0,1-1 1 0 0,-1 1-1 0 0,0 0 0 0 0,0 0 0 0 0,0 0 1 0 0,0 0-1 0 0,12-11 484 0 0,9 4-491 0 0,0 1 1 0 0,0 0 0 0 0,1 1 0 0 0,22-1-1 0 0,95-4-1852 0 0,-47 5-88 0 0,31-5-2449 0 0,-45 8-2215 0 0,-61 4 4624 0 0</inkml:trace>
</inkml:ink>
</file>

<file path=ppt/ink/ink5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7:38.2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 1 2068 0 0,'-3'0'1494'0'0,"-55"5"4053"0"0,55-5-4600 0 0,-16 1 1006 0 0,15 0-937 0 0,2-2-714 0 0,-1 1 0 0 0,1 0-1 0 0,0 0 1 0 0,-1 0 0 0 0,1 1 0 0 0,0-1-1 0 0,0 1 1 0 0,0-1 0 0 0,-1 1 0 0 0,1 0-1 0 0,0-1 1 0 0,0 1 0 0 0,0 0 0 0 0,0 0-1 0 0,0 1 1 0 0,0-1 0 0 0,0 0 0 0 0,1 1-1 0 0,-4 2 1 0 0,3 0-23 0 0,-1 1-1 0 0,1-1 1 0 0,0 1-1 0 0,0 0 1 0 0,0 0-1 0 0,1-1 0 0 0,-2 11 1 0 0,-6 28 508 0 0,3 1 1 0 0,2 0-1 0 0,1 0 1 0 0,6 74-1 0 0,33 177-219 0 0,-26-230-389 0 0,-3-18-131 0 0,26 229 296 0 0,-32-270-314 0 0,-1 0 1 0 0,0-1 0 0 0,0 1 0 0 0,0-1-1 0 0,-1 1 1 0 0,0 0 0 0 0,0-1-1 0 0,0 0 1 0 0,-1 1 0 0 0,0-1 0 0 0,0 0-1 0 0,0 0 1 0 0,0 0 0 0 0,-1 0-1 0 0,0 0 1 0 0,0 0 0 0 0,-1-1 0 0 0,1 1-1 0 0,-1-1 1 0 0,0 0 0 0 0,0 0-1 0 0,0-1 1 0 0,0 1 0 0 0,-1-1 0 0 0,0 0-1 0 0,1 0 1 0 0,-1 0 0 0 0,-10 3-1 0 0,-33 14 1509 0 0,46-19-1336 0 0,-7 5 382 0 0,9-1-236 0 0,13-7-164 0 0,255-50-3464 0 0,-174 37 1362 0 0,-4 1-458 0 0,93-18-2847 0 0,-65 3-2942 0 0,-80 19 1410 0 0</inkml:trace>
</inkml:ink>
</file>

<file path=ppt/ink/ink5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7:38.5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312 180 2584 0 0,'-7'-25'5952'0'0,"-7"-50"0"0"0,-1-3 2133 0 0,15 76-7168 0 0,-7 35 959 0 0,-114 734 2964 0 0,29-256-2716 0 0,83-459-2023 0 0,-36 155-2140 0 0,43-200 2407 0 0</inkml:trace>
</inkml:ink>
</file>

<file path=ppt/ink/ink5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7:39.1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34 4780 0 0,'-17'-25'16094'0'0,"17"25"-15997"0"0,-4 16 1641 0 0,-4 211 348 0 0,25 259-1 0 0,12-82-178 0 0,-29-383-1878 0 0,-1-19-50 0 0,1 0-95 0 0,-1-4-234 0 0,-5-17-51 0 0,2 0 0 0 0,0 0 0 0 0,1 0 0 0 0,1 0 0 0 0,0-35 1 0 0,1 20 105 0 0,-7-392 3758 0 0,-12 48 212 0 0,20 365-3675 0 0,0 0 1 0 0,0 0-1 0 0,1 1 0 0 0,1-1 1 0 0,0 0-1 0 0,0 1 0 0 0,8-21 1 0 0,-8 30-2 0 0,-1-1-1 0 0,1 1 1 0 0,-1 0 0 0 0,1 0 0 0 0,0 0 0 0 0,0 0 0 0 0,1 0 0 0 0,-1 0 0 0 0,0 0 0 0 0,1 1 0 0 0,0-1 0 0 0,0 1 0 0 0,-1 0 0 0 0,1 0 0 0 0,1 0 0 0 0,-1 0 0 0 0,0 1 0 0 0,0-1 0 0 0,1 1 0 0 0,-1-1 0 0 0,1 1 0 0 0,-1 1 0 0 0,1-1 0 0 0,-1 0 0 0 0,1 1 0 0 0,0 0 0 0 0,-1-1 0 0 0,1 1 0 0 0,-1 1 0 0 0,7 0 0 0 0,3 1-152 0 0,0 1-1 0 0,-1 0 1 0 0,1 1-1 0 0,-1 1 1 0 0,0 0-1 0 0,0 0 1 0 0,0 1-1 0 0,-1 1 1 0 0,0 0-1 0 0,0 0 1 0 0,-1 1-1 0 0,0 0 1 0 0,0 1-1 0 0,-1 0 1 0 0,0 1-1 0 0,10 14 1 0 0,-14-17 140 0 0,0 1 0 0 0,0-1 0 0 0,-1 1-1 0 0,0 0 1 0 0,0-1 0 0 0,-1 2 0 0 0,0-1 0 0 0,-1 0 0 0 0,0 1 0 0 0,0-1 0 0 0,0 1 0 0 0,-1 0 0 0 0,-1-1 0 0 0,1 1 0 0 0,-2 0 0 0 0,1 0 0 0 0,-1-1 0 0 0,0 1 0 0 0,-1 0 0 0 0,0-1 0 0 0,0 0 0 0 0,-1 1 0 0 0,0-1 0 0 0,-8 15 0 0 0,-1-5 91 0 0,1-2 0 0 0,-2 1 0 0 0,0-2-1 0 0,-1 0 1 0 0,-1 0 0 0 0,0-1-1 0 0,-1-1 1 0 0,-21 14 0 0 0,6-8-1106 0 0,1-1 1 0 0,-2-2 0 0 0,-64 24-1 0 0,69-33-6132 0 0</inkml:trace>
</inkml:ink>
</file>

<file path=ppt/ink/ink5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7:39.6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266 16 5440 0 0,'-17'-13'12355'0'0,"5"11"-8318"0"0,9 3-3984 0 0,1 1 1 0 0,0 0-1 0 0,0 0 0 0 0,0 0 1 0 0,0 0-1 0 0,0 0 0 0 0,0 0 1 0 0,1 1-1 0 0,-1-1 0 0 0,-2 5 1 0 0,3-5 174 0 0,-124 206 1185 0 0,50-64-5875 0 0,73-141 3591 0 0,-8 19-932 0 0</inkml:trace>
</inkml:ink>
</file>

<file path=ppt/ink/ink5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7:40.7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378 142 2340 0 0,'0'0'6085'0'0,"24"-6"-917"0"0,11-18-2203 0 0,12-12-7 0 0,-46 35-2521 0 0,12-18 2173 0 0,-16 17-2568 0 0,1 0 0 0 0,-1 0 0 0 0,1 0 0 0 0,-1 0 0 0 0,0 0 0 0 0,1 0 0 0 0,-1 1 0 0 0,0-1-1 0 0,0 1 1 0 0,0 0 0 0 0,0 0 0 0 0,-1 0 0 0 0,1 0 0 0 0,0 1 0 0 0,0-1 0 0 0,-1 1 0 0 0,1 0-1 0 0,-6 0 1 0 0,-6 0 3 0 0,0 1 0 0 0,-26 4 0 0 0,20 0-36 0 0,1 1 0 0 0,-1 1 0 0 0,1 0 1 0 0,1 2-1 0 0,-1 0 0 0 0,1 1 0 0 0,1 1 0 0 0,0 1 0 0 0,1 0 0 0 0,0 2 0 0 0,1-1 0 0 0,0 2 0 0 0,1 0 0 0 0,-24 33 1 0 0,30-36-6 0 0,1 2 1 0 0,0-1 0 0 0,1 1-1 0 0,0 0 1 0 0,1 0 0 0 0,1 0-1 0 0,0 1 1 0 0,1 0 0 0 0,-3 21-1 0 0,5-25-37 0 0,1 1-1 0 0,1 0 1 0 0,1 0-1 0 0,-1 0 1 0 0,2 0-1 0 0,-1 0 0 0 0,2-1 1 0 0,0 1-1 0 0,0-1 1 0 0,1 1-1 0 0,0-1 1 0 0,1 0-1 0 0,6 10 0 0 0,0-4-75 0 0,0 0-1 0 0,1-1 0 0 0,0-1 1 0 0,2 0-1 0 0,-1-1 0 0 0,2 0 0 0 0,0-1 1 0 0,0-1-1 0 0,2 0 0 0 0,30 16 0 0 0,-37-22 54 0 0,0-1-1 0 0,1 0 1 0 0,0-1 0 0 0,0 0-1 0 0,0-1 1 0 0,0 0-1 0 0,0-1 1 0 0,1 0-1 0 0,-1-1 1 0 0,0 0-1 0 0,1-1 1 0 0,0 0-1 0 0,-1-1 1 0 0,0 0 0 0 0,1-1-1 0 0,-1 0 1 0 0,0-1-1 0 0,0 0 1 0 0,20-9-1 0 0,-23 8 114 0 0,-1 0 0 0 0,1-1 0 0 0,-1 0 0 0 0,0 0 0 0 0,-1-1 0 0 0,0 0-1 0 0,0 0 1 0 0,0 0 0 0 0,0-1 0 0 0,8-14 0 0 0,-7 9 144 0 0,-1 0-1 0 0,0-1 1 0 0,-1 0 0 0 0,0 0-1 0 0,-1 0 1 0 0,3-18-1 0 0,-3 4 130 0 0,-1-1 0 0 0,-2 1 1 0 0,0-1-1 0 0,-2 0 0 0 0,-1 1 0 0 0,-7-35 0 0 0,-13-26 1117 0 0,16 69-1094 0 0,0-1 0 0 0,1 0 0 0 0,1 0 0 0 0,1 0-1 0 0,1-1 1 0 0,1 1 0 0 0,1-23 0 0 0,0 40-364 0 0,1 0 0 0 0,-1-1 0 0 0,1 1 1 0 0,0 0-1 0 0,0 0 0 0 0,0 0 0 0 0,0 0 0 0 0,0 0 0 0 0,1 0 0 0 0,-1 0 1 0 0,1 1-1 0 0,0-1 0 0 0,0 0 0 0 0,0 1 0 0 0,0 0 0 0 0,0-1 0 0 0,1 1 1 0 0,3-3-1 0 0,-2 3-50 0 0,0 0 0 0 0,0 0 0 0 0,0 1 0 0 0,0-1 0 0 0,0 1 0 0 0,0 0 0 0 0,0 0 0 0 0,0 0 0 0 0,1 1 0 0 0,-1-1 0 0 0,0 1 0 0 0,7 1 0 0 0,0 0-124 0 0,1 1 0 0 0,0 0 0 0 0,-1 1 0 0 0,1 0 0 0 0,-1 1 0 0 0,0 0 0 0 0,0 1 0 0 0,0 0 0 0 0,11 8 0 0 0,-8-2 27 0 0,0 0 0 0 0,0 1 0 0 0,-1 0 0 0 0,0 1-1 0 0,-1 0 1 0 0,-1 1 0 0 0,0 1 0 0 0,-1 0 0 0 0,-1 0 0 0 0,0 1 0 0 0,-1 0 0 0 0,0 0-1 0 0,-2 1 1 0 0,0 0 0 0 0,4 19 0 0 0,-4-7 143 0 0,-1 0 0 0 0,-1 0 0 0 0,-2 1 0 0 0,-1-1 0 0 0,-1 0 1 0 0,-2 1-1 0 0,0-1 0 0 0,-11 44 0 0 0,9-55 60 0 0,3-8 118 0 0,-1-1 0 0 0,-1 1 0 0 0,0-1 0 0 0,0 1 0 0 0,0-1 0 0 0,-7 10 1 0 0,9-17 40 0 0,2-21-32 0 0,7-6 3 0 0,1 1-1 0 0,1 1 0 0 0,22-39 0 0 0,48-63 752 0 0,-63 101-785 0 0,11-17 216 0 0,55-59 1 0 0,-67 83-330 0 0,1 0 0 0 0,1 2 0 0 0,0 0 0 0 0,1 1 0 0 0,33-19 0 0 0,-49 31-47 0 0,1 0 0 0 0,-1 1 1 0 0,1-1-1 0 0,-1 1 0 0 0,1 0 0 0 0,0 0 1 0 0,0 0-1 0 0,-1 0 0 0 0,1 0 1 0 0,0 1-1 0 0,0 0 0 0 0,0 0 1 0 0,0 0-1 0 0,-1 0 0 0 0,1 0 1 0 0,0 1-1 0 0,0 0 0 0 0,0 0 1 0 0,-1 0-1 0 0,7 3 0 0 0,-5-1 0 0 0,0 0 1 0 0,0 1-1 0 0,-1 0 0 0 0,1 0 0 0 0,-1 0 0 0 0,1 0 1 0 0,-1 1-1 0 0,-1 0 0 0 0,1 0 0 0 0,-1 0 0 0 0,0 0 1 0 0,4 9-1 0 0,12 31 20 0 0,-2 0 0 0 0,21 89-1 0 0,-9-29 62 0 0,-13-52-154 0 0,32 96 419 0 0,-42-135-655 0 0,0 0 0 0 0,1-1 1 0 0,1 0-1 0 0,0 0 0 0 0,0-1 0 0 0,2 0 1 0 0,20 21-1 0 0,-26-29-261 0 0,1 0-1 0 0,0 0 1 0 0,0 0-1 0 0,0-1 1 0 0,1 0 0 0 0,-1 0-1 0 0,1-1 1 0 0,-1 1 0 0 0,1-1-1 0 0,11 2 1 0 0,-12-3-407 0 0,0 0 1 0 0,0-1-1 0 0,1 0 1 0 0,-1 0-1 0 0,0 0 1 0 0,0-1-1 0 0,0 0 1 0 0,6-1-1 0 0,12-5-6376 0 0</inkml:trace>
</inkml:ink>
</file>

<file path=ppt/ink/ink5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7:41.5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157 171 3252 0 0,'-26'-40'6029'0'0,"-60"-84"10006"0"0,86 123-15973 0 0,0 1 0 0 0,0-1 1 0 0,0 1-1 0 0,-1 0 1 0 0,1-1-1 0 0,0 1 0 0 0,0 0 1 0 0,-1-1-1 0 0,1 1 0 0 0,0 0 1 0 0,-1-1-1 0 0,1 1 1 0 0,0 0-1 0 0,-1 0 0 0 0,1-1 1 0 0,-1 1-1 0 0,1 0 1 0 0,0 0-1 0 0,-1 0 0 0 0,1-1 1 0 0,-1 1-1 0 0,1 0 0 0 0,0 0 1 0 0,-1 0-1 0 0,1 0 1 0 0,-1 0-1 0 0,1 0 0 0 0,-1 0 1 0 0,1 0-1 0 0,-1 0 0 0 0,1 0 1 0 0,0 0-1 0 0,-1 0 1 0 0,0 1-1 0 0,-6 15 609 0 0,4 36-792 0 0,2-43 339 0 0,-9 190 21 0 0,-1 122-408 0 0,12-277 116 0 0,12 220-243 0 0,-9-235 331 0 0,0 0 1 0 0,3-1 0 0 0,0 1 0 0 0,2-2 0 0 0,0 1 0 0 0,28 51 0 0 0,-34-74-23 0 0,0 0 1 0 0,0 0-1 0 0,1 0 1 0 0,-1 0-1 0 0,1-1 1 0 0,0 0 0 0 0,1 0-1 0 0,-1 0 1 0 0,1 0-1 0 0,0-1 1 0 0,-1 1 0 0 0,1-1-1 0 0,1-1 1 0 0,-1 1-1 0 0,0-1 1 0 0,1 0-1 0 0,5 2 1 0 0,-3-3-18 0 0,-1 0-1 0 0,0 0 1 0 0,1-1 0 0 0,-1 0-1 0 0,1 0 1 0 0,-1 0-1 0 0,1-1 1 0 0,-1-1 0 0 0,0 1-1 0 0,0-1 1 0 0,1 0 0 0 0,-1-1-1 0 0,8-3 1 0 0,11-8 308 0 0,-1 0-1 0 0,0-2 1 0 0,-1-1 0 0 0,-1 0-1 0 0,-1-2 1 0 0,0-1 0 0 0,-1 0-1 0 0,-1-2 1 0 0,-2 0 0 0 0,0-1-1 0 0,-1-1 1 0 0,22-42 0 0 0,-26 44-220 0 0,-7 17-280 0 0,-3 14-510 0 0,-3 11 156 0 0,1 0 0 0 0,1 0 0 0 0,1 0 0 0 0,1-1 0 0 0,1 1 0 0 0,8 23 0 0 0,-9-35 474 0 0,-1 0-1 0 0,1 0 0 0 0,1 0 0 0 0,-1-1 0 0 0,1 0 0 0 0,0 0 0 0 0,10 10 0 0 0,-11-13 92 0 0,0-1 0 0 0,0 1-1 0 0,1-1 1 0 0,-1 0 0 0 0,1-1-1 0 0,-1 1 1 0 0,1-1 0 0 0,0 0 0 0 0,0 0-1 0 0,0 0 1 0 0,0-1 0 0 0,0 1-1 0 0,9 0 1 0 0,-7-2 42 0 0,-1-1-1 0 0,1 1 1 0 0,-1-1-1 0 0,0 0 1 0 0,1-1 0 0 0,-1 0-1 0 0,0 0 1 0 0,0 0-1 0 0,0 0 1 0 0,0-1 0 0 0,0 0-1 0 0,-1-1 1 0 0,1 1-1 0 0,-1-1 1 0 0,0 0-1 0 0,0 0 1 0 0,0 0 0 0 0,-1-1-1 0 0,7-8 1 0 0,8-11 302 0 0,-1 0 0 0 0,27-48 1 0 0,-41 64-254 0 0,58-101 1380 0 0,-61 108-1492 0 0,-3 33 14 0 0,-11 124-198 0 0,-2 57-106 0 0,23 253-1244 0 0,17 84 602 0 0,-26-513 806 0 0,-2 0 1 0 0,-13 63-1 0 0,13-88 118 0 0,0-1-1 0 0,0 0 1 0 0,-1-1 0 0 0,-1 1-1 0 0,1-1 1 0 0,-2 0 0 0 0,1 0-1 0 0,-2 0 1 0 0,1-1 0 0 0,-1 0-1 0 0,0 0 1 0 0,-1 0 0 0 0,-10 8-1 0 0,15-15 125 0 0,1 0 0 0 0,-1 0 0 0 0,0 0 0 0 0,0 0 1 0 0,0 0-1 0 0,0-1 0 0 0,-1 1 0 0 0,1-1 0 0 0,0 0 0 0 0,0 0 0 0 0,-1 0 0 0 0,1 0 0 0 0,-1-1 0 0 0,1 0 0 0 0,-1 1 0 0 0,1-1 0 0 0,-1 0 0 0 0,1-1 1 0 0,-1 1-1 0 0,1 0 0 0 0,0-1 0 0 0,-1 0 0 0 0,1 0 0 0 0,0 0 0 0 0,-1 0 0 0 0,-3-2 0 0 0,4 0-2 0 0,-1 1-1 0 0,1-1 1 0 0,-1 0-1 0 0,1 0 1 0 0,0 0-1 0 0,0 0 1 0 0,0-1-1 0 0,1 1 1 0 0,-1-1-1 0 0,1 1 1 0 0,0-1-1 0 0,0 0 1 0 0,0 0-1 0 0,0 0 1 0 0,1 0-1 0 0,0 0 1 0 0,0-1-1 0 0,0 1 1 0 0,0 0-1 0 0,0-6 1 0 0,1-4-108 0 0,0 0 0 0 0,1 1 0 0 0,1-1 0 0 0,0 1 0 0 0,0-1 0 0 0,2 1 0 0 0,0 0 0 0 0,0 0 0 0 0,8-15 0 0 0,7-10 0 0 0,38-58 0 0 0,-10 29 49 0 0,3 1 0 0 0,3 3 0 0 0,2 2 0 0 0,3 2 0 0 0,89-68 0 0 0,104-49-3204 0 0,14 32-8007 0 0,-209 118 4729 0 0,0 2-3474 0 0</inkml:trace>
</inkml:ink>
</file>

<file path=ppt/ink/ink5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7:58.3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0 154 1172 0 0,'0'0'8307'0'0,"7"8"-5769"0"0,42 1-712 0 0,55 4 1 0 0,135-4-517 0 0,-159-8-1000 0 0,1910-11 1578 0 0,-1904 8-1706 0 0,1654-56 660 0 0,-1667 55-836 0 0,-5 0-14 0 0,729-18-358 0 0,-553 15-1055 0 0,-19-3-294 0 0,-87 1 1460 0 0,-29-2-589 0 0,11 1 382 0 0,48-1 424 0 0,-104 4 60 0 0,-57 5-21 0 0,19-2-6 0 0,-23 4 6 0 0,0-1-4 0 0,0-1 7 0 0,34-4 72 0 0,-19 2 57 0 0,0 0 1 0 0,29 1-1 0 0,-37 0-109 0 0,-7-1-11 0 0,21 2 87 0 0,17-4-61 0 0,-38 5-25 0 0,13-2 137 0 0,-3-2 28 0 0,1 0-2488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5:27.3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86 109 188 0 0,'-82'-71'19392'0'0,"82"69"-19039"0"0,-1 0 0 0 0,0 1 0 0 0,1-1 1 0 0,-1 0-1 0 0,1 1 0 0 0,-1-4 0 0 0,2 4-145 0 0,2 0-44 0 0,27-4-119 0 0,0 1 0 0 0,0 1 0 0 0,52 2 0 0 0,-19 1-649 0 0,113-2-1683 0 0,76-3-4499 0 0,-194 5-584 0 0</inkml:trace>
</inkml:ink>
</file>

<file path=ppt/ink/ink5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8:00.2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1 161 1452 0 0,'0'0'1655'0'0,"16"-31"5742"0"0,-9 21-6790 0 0,-1 0 0 0 0,1 1 0 0 0,1 1 1 0 0,0-1-1 0 0,0 1 0 0 0,0 0 0 0 0,1 1 0 0 0,0 0 1 0 0,1 0-1 0 0,-1 1 0 0 0,1 1 0 0 0,21-10 1 0 0,-15 10-370 0 0,-1 1 1 0 0,1 0 0 0 0,-1 1 0 0 0,1 1-1 0 0,0 0 1 0 0,0 1 0 0 0,0 1-1 0 0,23 2 1 0 0,4 5-216 0 0,-1 2-1 0 0,0 1 0 0 0,-1 2 1 0 0,0 2-1 0 0,-1 2 0 0 0,40 21 1 0 0,216 123 166 0 0,38 19 192 0 0,-301-164-212 0 0,1-1-1 0 0,0-2 1 0 0,1-1-1 0 0,0-2 1 0 0,37 5-1 0 0,-46-10-78 0 0,0-2 0 0 0,0-2-1 0 0,-1 0 1 0 0,1-1 0 0 0,0-2 0 0 0,-1 0-1 0 0,48-14 1 0 0,8-11-79 0 0,90-46-1 0 0,9-3 46 0 0,-142 63-8 0 0,0 2 0 0 0,75-13 0 0 0,-65 19-60 0 0,-1 2-1 0 0,1 2 1 0 0,0 2-1 0 0,0 2 1 0 0,-1 2-1 0 0,1 3 0 0 0,49 13 1 0 0,171 53-24 0 0,153 35 245 0 0,-349-95-198 0 0,0-2 1 0 0,1-4-1 0 0,144-5 0 0 0,-124-11 60 0 0,126-29-1 0 0,87-39-53 0 0,-21 4 103 0 0,-214 60-143 0 0,0 2 0 0 0,0 4 0 0 0,1 3 0 0 0,-1 3 0 0 0,1 3 0 0 0,-1 3 0 0 0,1 3 0 0 0,79 20 0 0 0,163 54-92 0 0,-42-9 51 0 0,-187-55 54 0 0,109 10 1 0 0,-96-22 37 0 0,0-5-1 0 0,129-14 0 0 0,191-54-156 0 0,-354 54 137 0 0,331-55 31 0 0,-334 61-76 0 0,-1 4 0 0 0,1 2 0 0 0,0 3 0 0 0,96 14 0 0 0,197 36-3 0 0,-348-51 52 0 0,-1-1 0 0 0,1 0 0 0 0,-1 0 0 0 0,0 0 0 0 0,1-1 0 0 0,-1 0 1 0 0,1 0-1 0 0,-1 0 0 0 0,0-1 0 0 0,8-2 0 0 0,-2-2-1011 0 0,0-1 0 0 0,0 0-1 0 0,10-9 1 0 0,-21 16 962 0 0,5-8-2687 0 0</inkml:trace>
</inkml:ink>
</file>

<file path=ppt/ink/ink5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8:04.9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38 369 1532 0 0,'2'-37'9181'0'0,"-2"35"-8449"0"0,0-23 3693 0 0,-1 20-2088 0 0,0 15-447 0 0,-5 90 266 0 0,14 185 0 0 0,0-140-1322 0 0,24 357 1496 0 0,35 628 2011 0 0,-1-175-3488 0 0,-5-230-853 0 0,-60-696 0 0 0,0-3 0 0 0,7 49 0 0 0,-6-61 0 0 0,0-3 0 0 0,0-1 0 0 0,2-2 0 0 0,1 1 0 0 0,4-1 0 0 0,5-4 0 0 0,-3-1 0 0 0,0-2 0 0 0,1 1 0 0 0,-1-1 0 0 0,0-1 0 0 0,1 0 0 0 0,-1-1 0 0 0,0 0 0 0 0,16-3 0 0 0,0-1 0 0 0,740-54 0 0 0,6 53 0 0 0,-513 7 0 0 0,1655 22 0 0 0,-1471-21 0 0 0,-187-2 0 0 0,-231 0 0 0 0,-1 1 0 0 0,-2 0 0 0 0,1 0 0 0 0,0-1 0 0 0,0 2 0 0 0,1 0 0 0 0,0-1 0 0 0,1 0 0 0 0,-1 0 0 0 0,0-1 0 0 0,-2 1 0 0 0,0 0 0 0 0,-1 1 0 0 0,-1 0 0 0 0,-4 0 0 0 0,0 1 0 0 0,1 1 0 0 0,-4-2 0 0 0,0-1 0 0 0,1-4 0 0 0,-11-8 0 0 0,-4-26 0 0 0,-2 0 0 0 0,-1 0 0 0 0,-15-67 0 0 0,6 40 0 0 0,-199-1332 0 0 0,177 968 0 0 0,25 276 0 0 0,-5-148 0 0 0,-13-146 0 0 0,10 288 0 0 0,-10-120 0 0 0,22 191 0 0 0,8-103 0 0 0,13-147 0 0 0,-15 321 0 0 0,-1-1 0 0 0,0 2 0 0 0,0 0 0 0 0,0 0 0 0 0,0 0 0 0 0,-1 0 0 0 0,0 0 0 0 0,1 2 0 0 0,-1 2 0 0 0,0-1 0 0 0,-1 0 0 0 0,1 2 0 0 0,0-2 0 0 0,0-1 0 0 0,-1 1 0 0 0,0 1 0 0 0,0 0 0 0 0,-1 2 0 0 0,-3 2 0 0 0,-5 3 0 0 0,-4 0 0 0 0,-4 3 0 0 0,-315 4-61 0 0,174 2-314 0 0,-839 23-517 0 0,915-26 793 0 0,-255 14-252 0 0,-84 1 135 0 0,-295 2-1559 0 0,450-6 1424 0 0,-96 2-153 0 0,65-13 22 0 0,221-1 97 0 0,40-2 248 0 0,-42 6 0 0 0,-115 14-183 0 0,193-19 340 0 0,-2 0-23 0 0,-32 2 16 0 0,33-2 3 0 0,-1 0-28 0 0,-300 19-310 0 0,272-16 300 0 0,29-2 16 0 0,-19 0 1 0 0,-10 1-47 0 0,29-2 39 0 0,-22 4-39 0 0,8 0 38 0 0,15-3 14 0 0,0-1-14 0 0,1 0 11 0 0,-1 1 0 0 0,0-1-1 0 0,1 0 1 0 0,-1 1 0 0 0,1-1-1 0 0,-1 1 1 0 0,1 0-1 0 0,-1 0 1 0 0,1-1 0 0 0,-1 1-1 0 0,1 0 1 0 0,0 0 0 0 0,0 0-1 0 0,-1 1 1 0 0,1-1-1 0 0,0 0 1 0 0,-1 2 0 0 0,0 0 0 0 0,0 1 0 0 0,0-1 0 0 0,0 1 0 0 0,0-1 0 0 0,0 1 0 0 0,1 0 0 0 0,0 0 0 0 0,0 0 0 0 0,0 0 0 0 0,0 0 0 0 0,1 0 0 0 0,-1 0 0 0 0,1 0 0 0 0,1 4 0 0 0,5 60-56 0 0,-4-58 55 0 0,24 95-141 0 0,-24-98-12 0 0,-2-5-86 0 0,1 1 0 0 0,-1-1 0 0 0,1 1 0 0 0,0-1 0 0 0,0 1 0 0 0,0-1 0 0 0,0 1 0 0 0,0-1 0 0 0,1 0 0 0 0,2 4 0 0 0,40-13-14439 0 0</inkml:trace>
</inkml:ink>
</file>

<file path=ppt/ink/ink5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8:06.1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238 255 1700 0 0,'0'-2'2065'0'0,"0"-27"5859"0"0,-7-46 1 0 0,7 73-7404 0 0,-10-36 8021 0 0,3 35-8106 0 0,6 3-428 0 0,1 0-1 0 0,0 0 1 0 0,-1-1 0 0 0,1 1-1 0 0,-1 0 1 0 0,1 0 0 0 0,0 0 0 0 0,-1 0-1 0 0,1 0 1 0 0,-1 0 0 0 0,1 0-1 0 0,0-1 1 0 0,-1 1 0 0 0,1 0 0 0 0,-1 1-1 0 0,1-1 1 0 0,0 0 0 0 0,-1 0-1 0 0,1 0 1 0 0,-1 0 0 0 0,1 0 0 0 0,0 0-1 0 0,-1 0 1 0 0,1 1 0 0 0,0-1-1 0 0,-1 0 1 0 0,1 0 0 0 0,0 0 0 0 0,-1 1-1 0 0,1-1 1 0 0,0 0 0 0 0,-1 1-1 0 0,1-1 1 0 0,0 0 0 0 0,0 0 0 0 0,-1 1-1 0 0,1-1 1 0 0,0 1 0 0 0,0 0-1 0 0,-20 17 187 0 0,2 2-1 0 0,1 0 1 0 0,0 1 0 0 0,1 0-1 0 0,2 2 1 0 0,0 0-1 0 0,1 0 1 0 0,2 1-1 0 0,0 1 1 0 0,2-1 0 0 0,0 2-1 0 0,-7 41 1 0 0,10-35-119 0 0,2 0 1 0 0,1 0-1 0 0,1 0 0 0 0,2 0 1 0 0,2 0-1 0 0,0-1 0 0 0,2 1 1 0 0,2 0-1 0 0,1-1 1 0 0,14 40-1 0 0,-7-34-75 0 0,1 0 0 0 0,3-1 0 0 0,1-1 0 0 0,40 56 0 0 0,-45-72 0 0 0,1-1 0 0 0,0 0 0 0 0,1-1 0 0 0,1-1 0 0 0,1-1 0 0 0,0 0 0 0 0,1-1 0 0 0,1-1 0 0 0,31 15 0 0 0,-40-23 0 0 0,-1-1 0 0 0,1 0 0 0 0,0-1 0 0 0,0 0 0 0 0,1-1 0 0 0,-1 0 0 0 0,0-1 0 0 0,1 0 0 0 0,-1-1 0 0 0,1 0 0 0 0,-1-1 0 0 0,1 0 0 0 0,-1-1 0 0 0,0 0 0 0 0,0-1 0 0 0,0 0 0 0 0,0-1 0 0 0,0 0 0 0 0,-1-1 0 0 0,1 0 0 0 0,-1 0 0 0 0,-1-1 0 0 0,1-1 0 0 0,9-7 0 0 0,-3 0 0 0 0,-1 0 0 0 0,0-1 0 0 0,-1 0 0 0 0,-1-2 0 0 0,-1 1 0 0 0,0-1 0 0 0,-1-1 0 0 0,-1 0 0 0 0,0-1 0 0 0,-2 0 0 0 0,0 0 0 0 0,7-30 0 0 0,-6 14 0 0 0,-3-1 0 0 0,-1 0 0 0 0,-1 0 0 0 0,-3 0 0 0 0,0 0 0 0 0,-3 0 0 0 0,0 0 0 0 0,-3 0 0 0 0,-1 0 0 0 0,-1 1 0 0 0,-3-1 0 0 0,0 2 0 0 0,-2 0 0 0 0,-2 0 0 0 0,-1 1 0 0 0,-20-32 0 0 0,7 21-247 0 0,-1 2 0 0 0,-1 0 0 0 0,-59-58 1 0 0,77 88 94 0 0,0 1-1 0 0,-1 0 1 0 0,0 0 0 0 0,-29-16 0 0 0,34 23 98 0 0,0 0 0 0 0,0 1 0 0 0,-1-1 0 0 0,1 2 0 0 0,-1-1 0 0 0,0 1 0 0 0,1 0 0 0 0,-1 1 0 0 0,0 0 0 0 0,0 1 0 0 0,-10 0 0 0 0,-4 2-110 0 0,-1 0-1 0 0,-28 8 0 0 0,6 8-1871 0 0,41-15 1269 0 0,0 0 1 0 0,0 0 0 0 0,0 1-1 0 0,1 0 1 0 0,0 0-1 0 0,-6 6 1 0 0,2 3-1454 0 0,7 14-8812 0 0</inkml:trace>
</inkml:ink>
</file>

<file path=ppt/ink/ink5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8:06.7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317 48 364 0 0,'14'-7'10030'0'0,"-14"3"-9413"0"0,0 2-244 0 0,1 1 1 0 0,-1-1-1 0 0,0 1 0 0 0,0-1 1 0 0,0 1-1 0 0,0-1 0 0 0,0 1 1 0 0,0-1-1 0 0,-1 1 0 0 0,1 0 1 0 0,0-1-1 0 0,-1 1 0 0 0,1-1 1 0 0,-1 1-1 0 0,0 0 0 0 0,1-1 1 0 0,-1 1-1 0 0,0 0 0 0 0,-1-2 1 0 0,1 3-88 0 0,0-1-224 0 0,0 0-1 0 0,0 0 1 0 0,-1 1-1 0 0,1-1 1 0 0,0 1-1 0 0,0-1 1 0 0,-1 1 0 0 0,1-1-1 0 0,0 1 1 0 0,-1 0-1 0 0,1 0 1 0 0,0 0-1 0 0,-1 0 1 0 0,1 0-1 0 0,0 0 1 0 0,-1 0-1 0 0,-2 0 1 0 0,-25 2 535 0 0,29-2-597 0 0,-23 3 290 0 0,1 0 0 0 0,0 1 0 0 0,-39 14 0 0 0,49-14-228 0 0,0 1-1 0 0,0 0 1 0 0,1 1-1 0 0,0 1 1 0 0,0-1 0 0 0,0 2-1 0 0,1-1 1 0 0,-11 12-1 0 0,18-16-54 0 0,0 0 0 0 0,1 0-1 0 0,-1 0 1 0 0,1 0 0 0 0,0 0 0 0 0,0 1-1 0 0,0-1 1 0 0,0 1 0 0 0,1-1-1 0 0,-1 1 1 0 0,1 0 0 0 0,0 0-1 0 0,0 0 1 0 0,1 0 0 0 0,-1 0 0 0 0,1-1-1 0 0,0 7 1 0 0,0-4-8 0 0,1 1 0 0 0,0-1-1 0 0,1 0 1 0 0,0 0 0 0 0,0 0 0 0 0,0 0 0 0 0,0-1-1 0 0,1 1 1 0 0,0 0 0 0 0,4 5 0 0 0,7 7-31 0 0,1 0 1 0 0,0-1-1 0 0,1-1 0 0 0,35 28 1 0 0,-25-24 49 0 0,6 5-115 0 0,46 47 0 0 0,-71-65 101 0 0,1 1 0 0 0,-2 1-1 0 0,1-1 1 0 0,-1 1 0 0 0,-1 0-1 0 0,0 0 1 0 0,0 1 0 0 0,-1-1-1 0 0,0 1 1 0 0,0 0 0 0 0,2 14-1 0 0,-5-17 68 0 0,-1 0-1 0 0,0-1 0 0 0,0 1 1 0 0,-1 0-1 0 0,0 0 0 0 0,0 0 1 0 0,0-1-1 0 0,-1 1 0 0 0,0-1 1 0 0,0 1-1 0 0,-1-1 0 0 0,0 0 1 0 0,0 0-1 0 0,0 0 0 0 0,-1 0 1 0 0,0 0-1 0 0,0-1 0 0 0,0 0 0 0 0,-1 0 1 0 0,0 0-1 0 0,0 0 0 0 0,-8 5 1 0 0,6-4-36 0 0,-1 0 0 0 0,0-1 1 0 0,0 0-1 0 0,0-1 0 0 0,-1 1 1 0 0,1-2-1 0 0,-1 1 0 0 0,0-1 0 0 0,0 0 1 0 0,0-1-1 0 0,-1 0 0 0 0,1-1 1 0 0,0 0-1 0 0,-1 0 0 0 0,-13-1 1 0 0,20 0-256 0 0,0-1 1 0 0,0 0 0 0 0,0 1 0 0 0,1-1-1 0 0,-1 0 1 0 0,0 0 0 0 0,0 0 0 0 0,0-1-1 0 0,1 1 1 0 0,-1-1 0 0 0,1 1 0 0 0,-1-1-1 0 0,1 0 1 0 0,0 0 0 0 0,-1 0 0 0 0,1 0 0 0 0,0-1-1 0 0,0 1 1 0 0,-2-5 0 0 0,1 3-623 0 0,1 0 1 0 0,1 0-1 0 0,-1-1 0 0 0,1 1 1 0 0,0-1-1 0 0,0 1 0 0 0,0 0 1 0 0,0-1-1 0 0,1 0 0 0 0,0 1 1 0 0,-1-1-1 0 0,2-4 0 0 0,2-15-5611 0 0</inkml:trace>
</inkml:ink>
</file>

<file path=ppt/ink/ink5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8:07.1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297 31 2504 0 0,'4'-21'16510'0'0,"-8"20"-16266"0"0,0-1 0 0 0,0 1 0 0 0,0-1 0 0 0,0 1 0 0 0,0 0 0 0 0,-1 1 0 0 0,1-1 0 0 0,0 1 1 0 0,-1-1-1 0 0,1 2 0 0 0,-1-1 0 0 0,1 0 0 0 0,0 1 0 0 0,-1 0 0 0 0,1 0 0 0 0,0 0 0 0 0,-7 3 0 0 0,-2 1-70 0 0,0 0 1 0 0,0 1-1 0 0,1 0 0 0 0,-19 13 0 0 0,19-10-68 0 0,1 0 0 0 0,0 1 0 0 0,1 0-1 0 0,0 1 1 0 0,1 0 0 0 0,0 1 0 0 0,1-1-1 0 0,0 2 1 0 0,1-1 0 0 0,0 1 0 0 0,1 0-1 0 0,1 1 1 0 0,0-1 0 0 0,0 1 0 0 0,2 0 0 0 0,-1 0-1 0 0,2 0 1 0 0,0 1 0 0 0,1-1 0 0 0,0 1-1 0 0,1-1 1 0 0,1 1 0 0 0,0-1 0 0 0,1 1 0 0 0,1-1-1 0 0,0 0 1 0 0,1 0 0 0 0,0 0 0 0 0,1-1-1 0 0,10 20 1 0 0,-6-15-213 0 0,1-2 0 0 0,0 0 0 0 0,1 0 0 0 0,1-1 0 0 0,1 0-1 0 0,0-1 1 0 0,1 0 0 0 0,0-1 0 0 0,1-1 0 0 0,17 11 0 0 0,-21-16-468 0 0,-1-1 0 0 0,2 0 0 0 0,-1-1 0 0 0,1-1 0 0 0,-1 0 0 0 0,1 0 0 0 0,15 2 0 0 0,-17-4-503 0 0,-1-1-1 0 0,1-1 0 0 0,-1 0 0 0 0,1 0 0 0 0,-1-1 0 0 0,1 0 1 0 0,-1 0-1 0 0,1-1 0 0 0,-1-1 0 0 0,11-3 0 0 0,6-6-6429 0 0</inkml:trace>
</inkml:ink>
</file>

<file path=ppt/ink/ink5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8:07.4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3040 0 0,'11'24'28785'0'0,"-8"-28"-30568"0"0</inkml:trace>
</inkml:ink>
</file>

<file path=ppt/ink/ink5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8:10.4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69 2100 0 0,'0'0'7759'0'0,"14"5"-4562"0"0,116-2 2706 0 0,1 2-3584 0 0,178 3-1148 0 0,890-40-400 0 0,320-15-424 0 0,-1271 46-19 0 0,-246 1-261 0 0,1-1-1 0 0,21-7-1082 0 0</inkml:trace>
</inkml:ink>
</file>

<file path=ppt/ink/ink5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8:10.9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 73 592 0 0,'-28'-13'8235'0'0,"-15"-24"2930"0"0,41 36-10700 0 0,0 0 1 0 0,1 0 0 0 0,-1 0-1 0 0,1 0 1 0 0,-1-1-1 0 0,1 1 1 0 0,0 0 0 0 0,-1-1-1 0 0,1 1 1 0 0,0-1-1 0 0,-1-1 1 0 0,3-2 660 0 0,13 7-917 0 0,441 201 218 0 0,-453-203-431 0 0,0 2 0 0 0,0-1 1 0 0,0 0-1 0 0,0 0 0 0 0,0 1 1 0 0,0-1-1 0 0,0 1 0 0 0,-1-1 1 0 0,1 1-1 0 0,-1 0 0 0 0,1 0 1 0 0,-1 0-1 0 0,2 2 0 0 0,-2-2 10 0 0,-1-1-1 0 0,1 0 1 0 0,-1 0-1 0 0,0 0 0 0 0,0 1 1 0 0,0-1-1 0 0,1 0 1 0 0,-1 1-1 0 0,0-1 1 0 0,-1 0-1 0 0,1 0 1 0 0,0 1-1 0 0,0-1 0 0 0,0 0 1 0 0,-1 1-1 0 0,1-1 1 0 0,-2 2-1 0 0,-1 3 35 0 0,-1-1 0 0 0,1 0 0 0 0,-1 0 0 0 0,-1 0 0 0 0,1 0 0 0 0,-1-1-1 0 0,-5 5 1 0 0,-3 2 17 0 0,-16 18-240 0 0,-100 109 616 0 0,72-65-2880 0 0,8 7-4461 0 0,38-51-1452 0 0</inkml:trace>
</inkml:ink>
</file>

<file path=ppt/ink/ink5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8:15.4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33 1132 0 0,'0'0'6859'0'0,"9"-7"-4662"0"0,32 1-1303 0 0,-38 5-865 0 0,0 1 9 0 0,41-8 98 0 0,-41 8-101 0 0,45-8 140 0 0,-45 7-108 0 0,5 0 391 0 0,-1 1-1542 0 0</inkml:trace>
</inkml:ink>
</file>

<file path=ppt/ink/ink5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8:20.3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9 262 844 0 0,'-2'-14'2618'0'0,"-2"-15"-781"0"0,2 0 1 0 0,1 1 0 0 0,1-1 0 0 0,7-47-1 0 0,-7 74-1665 0 0,2-34 1369 0 0,-2 35-1183 0 0,0-17 1286 0 0,0 42-992 0 0,10 205 2225 0 0,15 55-918 0 0,-15-159-1193 0 0,5 159 102 0 0,-12-260-836 0 0,0-41-6355 0 0,-6-3-2176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5:27.6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75 0 2172 0 0,'-4'0'665'0'0,"0"0"0"0"0,1 1 0 0 0,0-1 0 0 0,-1 1-1 0 0,1 0 1 0 0,-1 0 0 0 0,1 0 0 0 0,0 0 0 0 0,-1 0 0 0 0,1 1-1 0 0,0 0 1 0 0,-5 3 0 0 0,6-3-385 0 0,0 1-1 0 0,1-1 1 0 0,-1 1 0 0 0,0 0-1 0 0,1 0 1 0 0,0-1-1 0 0,-1 1 1 0 0,1 0 0 0 0,0 0-1 0 0,1 1 1 0 0,-1-1 0 0 0,0 0-1 0 0,1 0 1 0 0,0 4-1 0 0,-8 80 1465 0 0,7 151 1 0 0,28 86-1415 0 0,-24-288-208 0 0,0 3-209 0 0,5 39-859 0 0,4-32-3030 0 0</inkml:trace>
</inkml:ink>
</file>

<file path=ppt/ink/ink5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8:20.9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61 192 552 0 0,'0'0'2991'0'0,"-20"-14"3711"0"0,11-11-2144 0 0,-10-44-1 0 0,13 49-3287 0 0,0-11 543 0 0,7 30-1775 0 0,0 1 0 0 0,0-1 0 0 0,0 0 1 0 0,1 1-1 0 0,-1-1 0 0 0,0 0 0 0 0,1 1 1 0 0,-1 0-1 0 0,0-1 0 0 0,1 1 1 0 0,-1 0-1 0 0,0-1 0 0 0,1 1 0 0 0,-1 0 1 0 0,0 0-1 0 0,1 0 0 0 0,-1 0 0 0 0,1 1 1 0 0,-1-1-1 0 0,0 0 0 0 0,1 1 0 0 0,-1-1 1 0 0,2 1-1 0 0,16 11 137 0 0,0 1 0 0 0,0 1 0 0 0,-2 0 0 0 0,0 1 0 0 0,-1 1 0 0 0,18 21 1 0 0,37 36 29 0 0,-49-51-150 0 0,-15-14 115 0 0,1-1 1 0 0,-1 1-1 0 0,16 10 1 0 0,-21-18 8 0 0,-1 1-138 0 0,1-1-1 0 0,-1 1 1 0 0,1-1 0 0 0,-1 0-1 0 0,1 1 1 0 0,-1-1-1 0 0,1 0 1 0 0,-1 0-1 0 0,1 0 1 0 0,-1 0 0 0 0,1 0-1 0 0,-1-1 1 0 0,1 1-1 0 0,-1 0 1 0 0,0-1-1 0 0,1 1 1 0 0,-1-1 0 0 0,3-1-1 0 0,9-8 23 0 0,-1-1 0 0 0,-1 0 0 0 0,0-1-1 0 0,0 0 1 0 0,-1-1 0 0 0,-1-1 0 0 0,13-21 0 0 0,16-39-1022 0 0,-6 5-3290 0 0,1 47-9486 0 0</inkml:trace>
</inkml:ink>
</file>

<file path=ppt/ink/ink5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8:22.1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33 525 892 0 0,'-3'-5'1299'0'0,"1"-1"0"0"0,0-1 0 0 0,1 1-1 0 0,0 0 1 0 0,0 0 0 0 0,0-7 0 0 0,0-11 2710 0 0,5-36 1 0 0,0 14 791 0 0,-5 74-3803 0 0,-5 41 0 0 0,-1 7-365 0 0,22 374 302 0 0,-14-445-928 0 0,10 187 2343 0 0,-34-835-2285 0 0,14 473 83 0 0,5 106-137 0 0,0 23 6 0 0,2 0-1 0 0,4-42 1 0 0,-1 76-53 0 0,-1 1 1 0 0,1-1-1 0 0,1 1 1 0 0,-1-1-1 0 0,1 1 1 0 0,1-1-1 0 0,-1 1 1 0 0,1 0-1 0 0,0 0 1 0 0,0 0-1 0 0,0 1 1 0 0,1-1-1 0 0,6-6 1 0 0,-7 8 2 0 0,1 1 0 0 0,0 1 0 0 0,0-1 1 0 0,0 0-1 0 0,0 1 0 0 0,0 0 1 0 0,0 0-1 0 0,0 0 0 0 0,1 0 0 0 0,-1 1 1 0 0,1 0-1 0 0,0 0 0 0 0,-1 0 1 0 0,1 0-1 0 0,0 1 0 0 0,-1 0 0 0 0,1 0 1 0 0,0 0-1 0 0,-1 0 0 0 0,6 2 1 0 0,1-1-166 0 0,0 2 0 0 0,0-1 1 0 0,0 2-1 0 0,0-1 1 0 0,0 1-1 0 0,-1 1 1 0 0,1 0-1 0 0,-1 0 1 0 0,-1 1-1 0 0,1 1 1 0 0,-1-1-1 0 0,0 2 1 0 0,0-1-1 0 0,-1 1 0 0 0,14 16 1 0 0,-18-17 152 0 0,1-1-1 0 0,-1 1 1 0 0,0 0 0 0 0,0 0 0 0 0,-1 0-1 0 0,1 1 1 0 0,-2-1 0 0 0,1 1-1 0 0,-1 0 1 0 0,-1-1 0 0 0,1 1 0 0 0,-1 0-1 0 0,0 0 1 0 0,-1 0 0 0 0,0 0 0 0 0,0 0-1 0 0,-1 0 1 0 0,0 0 0 0 0,-1 0 0 0 0,1 0-1 0 0,-1 0 1 0 0,-1-1 0 0 0,-3 9-1 0 0,0-3 66 0 0,-1-1 0 0 0,0 0 0 0 0,-1-1 0 0 0,0 1 0 0 0,-1-2 0 0 0,-19 20 0 0 0,-67 49-1637 0 0,70-60-362 0 0,23-18 1580 0 0,1 1 1 0 0,0-1-1 0 0,0 1 0 0 0,-1-1 0 0 0,1 1 0 0 0,0 0 0 0 0,1-1 1 0 0,-1 1-1 0 0,0 0 0 0 0,0 3 0 0 0</inkml:trace>
</inkml:ink>
</file>

<file path=ppt/ink/ink5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8:23.1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254 87 224 0 0,'0'0'7907'0'0,"20"-17"-4102"0"0,-19 15-3649 0 0,0 0 1 0 0,0-1 0 0 0,0 1-1 0 0,0 0 1 0 0,0-1-1 0 0,-1 1 1 0 0,1-1 0 0 0,-1 1-1 0 0,0-1 1 0 0,0 1-1 0 0,0-1 1 0 0,0 0 0 0 0,0 1-1 0 0,0-1 1 0 0,-1 1-1 0 0,1-1 1 0 0,-2-2 0 0 0,1 3-40 0 0,-8-3 97 0 0,8 4-197 0 0,0 1 1 0 0,1-1-1 0 0,-1 0 0 0 0,0 1 0 0 0,0-1 0 0 0,0 1 0 0 0,0-1 0 0 0,0 1 0 0 0,0-1 0 0 0,0 1 0 0 0,0 0 0 0 0,0-1 0 0 0,0 1 1 0 0,0 0-1 0 0,0 0 0 0 0,-2 0 0 0 0,-10 1 138 0 0,0 0 0 0 0,0 1-1 0 0,0 1 1 0 0,0 0 0 0 0,0 1 0 0 0,1 0 0 0 0,0 1 0 0 0,0 0 0 0 0,0 1 0 0 0,-12 8 0 0 0,16-10-89 0 0,1 1 0 0 0,0 0 0 0 0,0 0 0 0 0,0 1 0 0 0,1 0 0 0 0,-1 0 1 0 0,1 0-1 0 0,1 1 0 0 0,0 0 0 0 0,0 0 0 0 0,0 0 0 0 0,0 1 0 0 0,1 0 1 0 0,1 0-1 0 0,-1 0 0 0 0,-3 14 0 0 0,6-17-49 0 0,1 0 1 0 0,-1 1-1 0 0,1-1 1 0 0,0 1-1 0 0,0-1 1 0 0,1 0-1 0 0,0 1 0 0 0,0-1 1 0 0,0 1-1 0 0,0-1 1 0 0,1 0-1 0 0,0 0 1 0 0,0 0-1 0 0,3 6 0 0 0,0-4-7 0 0,0 0-1 0 0,0 0 0 0 0,0-1 0 0 0,1 1 0 0 0,0-1 0 0 0,0-1 1 0 0,0 1-1 0 0,12 7 0 0 0,-7-6-81 0 0,0 0 0 0 0,0-1 1 0 0,1-1-1 0 0,0 0 0 0 0,0 0 0 0 0,0-1 1 0 0,0-1-1 0 0,1 0 0 0 0,0 0 0 0 0,-1-2 0 0 0,25 2 1 0 0,-32-4 45 0 0,1 1 0 0 0,-1-1 0 0 0,1 0 0 0 0,-1 0 0 0 0,0 0 1 0 0,0-1-1 0 0,0 1 0 0 0,0-1 0 0 0,0-1 0 0 0,0 1 0 0 0,0-1 1 0 0,0 0-1 0 0,-1 0 0 0 0,0 0 0 0 0,1 0 0 0 0,-1-1 0 0 0,-1 0 1 0 0,1 0-1 0 0,0 0 0 0 0,-1 0 0 0 0,5-8 0 0 0,-5 6 107 0 0,0 0 0 0 0,-1-1 0 0 0,1 1-1 0 0,-1 0 1 0 0,-1-1 0 0 0,1 1 0 0 0,-1-1-1 0 0,0 0 1 0 0,-1 1 0 0 0,0-1 0 0 0,0 0-1 0 0,0 1 1 0 0,-1-1 0 0 0,0 1 0 0 0,0-1-1 0 0,0 0 1 0 0,-4-8 0 0 0,-20-65 1570 0 0,25 78-1659 0 0,1 1 0 0 0,-1-1 1 0 0,1 0-1 0 0,0 0 0 0 0,0 1 0 0 0,-1-1 1 0 0,1 0-1 0 0,0 1 0 0 0,1-1 0 0 0,-1 1 1 0 0,0-1-1 0 0,0 1 0 0 0,1-1 0 0 0,-1 1 1 0 0,0 0-1 0 0,1 0 0 0 0,-1 0 0 0 0,1 0 1 0 0,0 0-1 0 0,2-1 0 0 0,16-8-97 0 0,1 0 1 0 0,0 2-1 0 0,1 1 0 0 0,0 0 1 0 0,0 2-1 0 0,43-6 0 0 0,-64 12 157 0 0,1 0-1 0 0,0-1 1 0 0,0 1 0 0 0,-1 0-1 0 0,1 0 1 0 0,-1 0-1 0 0,1 0 1 0 0,-1 0-1 0 0,1 1 1 0 0,1 1-1 0 0,-3 14 41 0 0,1 0 0 0 0,0 0 1 0 0,2 0-1 0 0,0 0 0 0 0,0 0 0 0 0,2-1 0 0 0,0 0 0 0 0,11 24 1 0 0,-14-35-103 0 0,1 1 0 0 0,1 0 1 0 0,-1-1-1 0 0,1 0 0 0 0,0 0 1 0 0,0 0-1 0 0,0 0 0 0 0,1-1 1 0 0,-1 1-1 0 0,1-1 0 0 0,0 0 1 0 0,1-1-1 0 0,-1 1 0 0 0,1-1 1 0 0,-1 0-1 0 0,1 0 0 0 0,0-1 1 0 0,0 0-1 0 0,0 0 0 0 0,0 0 1 0 0,1-1-1 0 0,-1 0 0 0 0,0 0 1 0 0,1-1-1 0 0,11 0 0 0 0,-12 0-6 0 0,-1-1-1 0 0,1 0 1 0 0,-1 0 0 0 0,1-1-1 0 0,-1 0 1 0 0,0 0 0 0 0,0 0-1 0 0,0 0 1 0 0,0-1 0 0 0,0 0-1 0 0,0 0 1 0 0,-1 0-1 0 0,1-1 1 0 0,5-5 0 0 0,4-6 67 0 0,-1 0 1 0 0,18-26-1 0 0,-19 24 105 0 0,-11 16-161 0 0,0 1 1 0 0,-1-1-1 0 0,1 1 1 0 0,0-1-1 0 0,0 1 1 0 0,-1 0-1 0 0,1-1 1 0 0,0 1-1 0 0,0 0 1 0 0,-1 0-1 0 0,1-1 1 0 0,0 1-1 0 0,0 0 1 0 0,0 0-1 0 0,0 0 1 0 0,-1 0-1 0 0,1 0 1 0 0,0 0-1 0 0,0 0 1 0 0,0 0-1 0 0,0 1 1 0 0,-1-1-1 0 0,1 0 1 0 0,0 0-1 0 0,0 1 1 0 0,0-1-1 0 0,-1 0 1 0 0,1 1-1 0 0,0-1 1 0 0,-1 1-1 0 0,1-1 1 0 0,0 1-1 0 0,-1-1 0 0 0,1 1 1 0 0,0 1-1 0 0,30 26-295 0 0,-20-18 214 0 0,-1-1 67 0 0,2-1 0 0 0,-1 0-1 0 0,1-1 1 0 0,0 0-1 0 0,1-1 1 0 0,-1 0 0 0 0,1-1-1 0 0,0-1 1 0 0,26 6 0 0 0,-35-9 37 0 0,1-1 1 0 0,-1 1 0 0 0,1-1-1 0 0,-1 0 1 0 0,1 0-1 0 0,0 0 1 0 0,-1-1 0 0 0,1 1-1 0 0,-1-1 1 0 0,1 0-1 0 0,-1 0 1 0 0,0-1-1 0 0,1 1 1 0 0,-1-1 0 0 0,0 0-1 0 0,0 0 1 0 0,0-1-1 0 0,0 1 1 0 0,-1-1 0 0 0,1 0-1 0 0,-1 0 1 0 0,1 0-1 0 0,-1 0 1 0 0,0-1 0 0 0,0 1-1 0 0,-1-1 1 0 0,1 0-1 0 0,-1 0 1 0 0,0 0-1 0 0,1 0 1 0 0,-2 0 0 0 0,4-9-1 0 0,-4 8-2 0 0,0 0-1 0 0,1 0 1 0 0,-2-1-1 0 0,1 1 1 0 0,-1-1-1 0 0,0 1 0 0 0,0-1 1 0 0,0 1-1 0 0,-3-10 1 0 0,-14-49 140 0 0,6 31-261 0 0,-1 2-1682 0 0,1 13-4083 0 0</inkml:trace>
</inkml:ink>
</file>

<file path=ppt/ink/ink5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8:23.8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26 297 244 0 0,'6'11'11189'0'0,"-1"-11"-10736"0"0,0 0 0 0 0,0 0 0 0 0,0 0 0 0 0,0-1 0 0 0,0 1 0 0 0,0-1 0 0 0,0 0-1 0 0,-1-1 1 0 0,8-2 0 0 0,46-19 138 0 0,-34 12-261 0 0,0-1-1 0 0,-2 0 1 0 0,1-2 0 0 0,-2 0 0 0 0,0-2-1 0 0,36-34 1 0 0,-56 49-272 0 0,0 0 1 0 0,0-1-1 0 0,0 1 0 0 0,0 0 0 0 0,-1 0 1 0 0,1-1-1 0 0,-1 1 0 0 0,1-1 0 0 0,-1 1 1 0 0,1 0-1 0 0,-1-1 0 0 0,0 1 1 0 0,0-1-1 0 0,1 1 0 0 0,-1-1 0 0 0,0 1 1 0 0,-1-1-1 0 0,1 1 0 0 0,0-1 0 0 0,0 1 1 0 0,0-1-1 0 0,-1 1 0 0 0,1 0 0 0 0,-1-1 1 0 0,1 1-1 0 0,-1-1 0 0 0,0 1 1 0 0,0 0-1 0 0,1 0 0 0 0,-1-1 0 0 0,0 1 1 0 0,0 0-1 0 0,0 0 0 0 0,-1-1 0 0 0,-1-2 19 0 0,-1 1-1 0 0,1 0 0 0 0,0 0 0 0 0,-1 0 1 0 0,0 0-1 0 0,0 0 0 0 0,0 1 0 0 0,0 0 0 0 0,-5-3 1 0 0,-3 2-35 0 0,0 1 0 0 0,-1 0 0 0 0,1 0 1 0 0,-1 1-1 0 0,0 1 0 0 0,1 0 0 0 0,-1 1 0 0 0,1 0 1 0 0,-1 1-1 0 0,1 0 0 0 0,0 1 0 0 0,-20 7 1 0 0,26-8-23 0 0,-1 0 1 0 0,1 1-1 0 0,0 0 1 0 0,0 0-1 0 0,0 0 1 0 0,0 1-1 0 0,0 0 1 0 0,1 0-1 0 0,0 0 1 0 0,-1 1-1 0 0,2 0 1 0 0,-1 0-1 0 0,0 0 1 0 0,1 1-1 0 0,0-1 1 0 0,1 1-1 0 0,-1 0 1 0 0,1 0-1 0 0,0 0 1 0 0,0 1-1 0 0,1-1 1 0 0,0 1-1 0 0,0-1 1 0 0,-1 9-1 0 0,3-7-36 0 0,1 0 0 0 0,-1 0 0 0 0,1 0 0 0 0,1 0 0 0 0,-1-1 0 0 0,1 1 0 0 0,1 0 0 0 0,-1-1 0 0 0,1 0 0 0 0,1 0 0 0 0,-1 0 0 0 0,1 0 0 0 0,1 0 0 0 0,-1-1 0 0 0,8 8 0 0 0,2 4-96 0 0,2-2-1 0 0,0 0 1 0 0,1-1-1 0 0,20 14 1 0 0,-21-17 20 0 0,1-1 0 0 0,0-1 0 0 0,1-1 0 0 0,0 0 0 0 0,0-1 0 0 0,1-1 0 0 0,31 7 0 0 0,-40-11 107 0 0,1-2 0 0 0,-1 1 0 0 0,1-1 0 0 0,-1-1 0 0 0,1 0-1 0 0,-1 0 1 0 0,1-1 0 0 0,-1-1 0 0 0,0 0 0 0 0,1 0 0 0 0,-1-1-1 0 0,0 0 1 0 0,0 0 0 0 0,-1-1 0 0 0,1-1 0 0 0,11-7 0 0 0,-9 4 165 0 0,0-1 0 0 0,0-1 0 0 0,-1 0 0 0 0,0-1 1 0 0,-1 0-1 0 0,-1 0 0 0 0,15-22 0 0 0,-3-3 599 0 0,23-53-1 0 0,-29 54-440 0 0,2 2 1 0 0,32-49-1 0 0,-44 75-403 0 0,0 1 0 0 0,0-1 0 0 0,1 1 0 0 0,0 0 0 0 0,1 0 0 0 0,-1 1 1 0 0,1 0-1 0 0,0 0 0 0 0,10-5 0 0 0,-13 8 1 0 0,0 1 1 0 0,0-1 0 0 0,0 1-1 0 0,0 0 1 0 0,1 0 0 0 0,-1 0-1 0 0,0 0 1 0 0,1 1 0 0 0,-1 0-1 0 0,1 0 1 0 0,-1 0 0 0 0,0 0-1 0 0,1 1 1 0 0,-1-1 0 0 0,0 1-1 0 0,1 0 1 0 0,-1 1 0 0 0,0-1-1 0 0,6 4 1 0 0,2 1-39 0 0,0 2-1 0 0,-1 0 1 0 0,0 0-1 0 0,0 1 1 0 0,-1 0-1 0 0,0 1 1 0 0,-1 0-1 0 0,0 1 1 0 0,0 0-1 0 0,-1 0 0 0 0,-1 1 1 0 0,0-1-1 0 0,-1 2 1 0 0,7 15-1 0 0,-8-16 167 0 0,-1 0 0 0 0,0 1-1 0 0,0 0 1 0 0,-1 0 0 0 0,-1 0-1 0 0,0 0 1 0 0,-1 0-1 0 0,0 1 1 0 0,-1-1 0 0 0,-1 0-1 0 0,0 0 1 0 0,-1 1 0 0 0,0-1-1 0 0,-7 21 1 0 0,9-33 6 0 0,0 0 0 0 0,0 0 0 0 0,-1-1 0 0 0,1 1 0 0 0,0 0 0 0 0,-1 0 0 0 0,1-1 0 0 0,0 1 1 0 0,-1 0-1 0 0,1-1 0 0 0,-1 1 0 0 0,1-1 0 0 0,-1 1 0 0 0,1-1 0 0 0,-1 1 0 0 0,1-1 0 0 0,-1 1 0 0 0,0-1 0 0 0,1 1 1 0 0,-1-1-1 0 0,0 0 0 0 0,1 1 0 0 0,-1-1 0 0 0,0 0 0 0 0,1 0 0 0 0,-1 1 0 0 0,0-1 0 0 0,0 0 0 0 0,1 0 0 0 0,-1 0 1 0 0,0 0-1 0 0,0 0 0 0 0,1 0 0 0 0,-3 0 0 0 0,2-1-7 0 0,1 1 0 0 0,-1 0 0 0 0,0-1 0 0 0,0 0 0 0 0,0 1 0 0 0,0-1 0 0 0,0 1 0 0 0,1-1 0 0 0,-1 0-1 0 0,0 0 1 0 0,1 1 0 0 0,-1-1 0 0 0,0 0 0 0 0,1 0 0 0 0,-1 0 0 0 0,1 0 0 0 0,-1 0 0 0 0,1 0 0 0 0,0 0 0 0 0,-1 1 0 0 0,1-1 0 0 0,0 0 0 0 0,0 0 0 0 0,-1-2 0 0 0,1-8 62 0 0,0 0 1 0 0,1 1-1 0 0,1-1 1 0 0,-1 1 0 0 0,2 0-1 0 0,-1-1 1 0 0,1 1-1 0 0,1 0 1 0 0,9-18-1 0 0,4-4-20 0 0,31-45 0 0 0,-38 63-370 0 0,0 0 1 0 0,2 1-1 0 0,0 0 1 0 0,0 0 0 0 0,1 2-1 0 0,0-1 1 0 0,1 2-1 0 0,1 0 1 0 0,0 0 0 0 0,0 2-1 0 0,0 0 1 0 0,21-8-1 0 0,-19 10-1398 0 0,0 1 0 0 0,29-5 0 0 0,-27 8-1302 0 0,0 0 0 0 0,28 2 0 0 0,-5 3-5738 0 0</inkml:trace>
</inkml:ink>
</file>

<file path=ppt/ink/ink5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8:24.9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86 96 0 0,'3'-15'4600'0'0,"25"-47"5617"0"0,-28 60-9647 0 0,0 2-517 0 0,0 0-1 0 0,0-1 0 0 0,0 1 0 0 0,0 0 0 0 0,0 0 0 0 0,0-1 1 0 0,1 1-1 0 0,-1 0 0 0 0,0-1 0 0 0,0 1 0 0 0,0 0 0 0 0,0 0 1 0 0,0 0-1 0 0,0-1 0 0 0,1 1 0 0 0,-1 0 0 0 0,0 0 0 0 0,0 0 1 0 0,0-1-1 0 0,1 1 0 0 0,-1 0 0 0 0,0 0 0 0 0,0 0 0 0 0,1 0 1 0 0,-1-1-1 0 0,0 1 0 0 0,0 0 0 0 0,1 0 0 0 0,-1 0 0 0 0,0 0 1 0 0,0 0-1 0 0,1 0 0 0 0,-1 0 0 0 0,0 0 0 0 0,0 0 0 0 0,1 0 1 0 0,-1 0-1 0 0,0 0 0 0 0,1 0 0 0 0,-1 0 0 0 0,0 0 0 0 0,0 0 0 0 0,1 0 1 0 0,-1 0-1 0 0,0 1 0 0 0,8 13 777 0 0,0 25-342 0 0,19 303 2556 0 0,-15-131-1863 0 0,-1-22-73 0 0,17 141 224 0 0,-22-279-1390 0 0,0 5 940 0 0,-3-44-5464 0 0</inkml:trace>
</inkml:ink>
</file>

<file path=ppt/ink/ink5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8:25.3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22 100 2888 0 0,'-21'10'12249'0'0,"22"-8"-12121"0"0,0-1-1 0 0,0 0 0 0 0,0 0 0 0 0,1-1 0 0 0,-1 1 0 0 0,0 0 0 0 0,1 0 1 0 0,-1-1-1 0 0,1 1 0 0 0,-1 0 0 0 0,1-1 0 0 0,-1 0 0 0 0,1 1 0 0 0,-1-1 0 0 0,1 0 1 0 0,-1 0-1 0 0,1 0 0 0 0,-1 0 0 0 0,1 0 0 0 0,-1 0 0 0 0,4-1 0 0 0,48-2 485 0 0,-39 2-385 0 0,850-95-1207 0 0,-724 77-2878 0 0,-136 19 2673 0 0,3 1-673 0 0</inkml:trace>
</inkml:ink>
</file>

<file path=ppt/ink/ink5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8:25.6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0 3192 0 0,'-6'5'2699'0'0,"5"-4"-2454"0"0,1 0 1 0 0,0-1-1 0 0,-1 1 0 0 0,1-1 1 0 0,0 1-1 0 0,0 0 0 0 0,-1-1 1 0 0,1 1-1 0 0,0 0 0 0 0,0 0 1 0 0,0-1-1 0 0,0 1 0 0 0,0 0 1 0 0,0-1-1 0 0,0 1 0 0 0,0 0 1 0 0,0-1-1 0 0,0 1 0 0 0,0 0 1 0 0,0 0-1 0 0,0-1 1 0 0,1 1-1 0 0,-1 1 0 0 0,2-1 10 0 0,-1 0 1 0 0,1 0-1 0 0,-1 1 0 0 0,1-1 0 0 0,0 0 1 0 0,-1 0-1 0 0,1 0 0 0 0,0-1 0 0 0,0 1 1 0 0,0 0-1 0 0,0-1 0 0 0,2 1 0 0 0,59 7 1026 0 0,64 1-3247 0 0,-44 2-5703 0 0,-67-9 3330 0 0</inkml:trace>
</inkml:ink>
</file>

<file path=ppt/ink/ink5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8:26.0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 1376 0 0,'-1'0'269'0'0,"0"1"1"0"0,1-1-1 0 0,-1 1 0 0 0,0 0 0 0 0,1-1 0 0 0,-1 1 1 0 0,1 0-1 0 0,-1 0 0 0 0,1 0 0 0 0,0-1 1 0 0,-1 1-1 0 0,1 0 0 0 0,0 0 0 0 0,-1 0 0 0 0,1 0 1 0 0,0 0-1 0 0,0 0 0 0 0,0 0 0 0 0,0-1 0 0 0,0 1 1 0 0,0 0-1 0 0,0 0 0 0 0,0 0 0 0 0,0 0 1 0 0,0 0-1 0 0,1 0 0 0 0,-1 1 0 0 0,1-1-31 0 0,0 0 0 0 0,0 0 0 0 0,0 0 0 0 0,1 0 0 0 0,-1 0 0 0 0,0 0 0 0 0,1 0 0 0 0,-1 0-1 0 0,0-1 1 0 0,1 1 0 0 0,-1 0 0 0 0,1-1 0 0 0,-1 1 0 0 0,3 0 0 0 0,11 2 179 0 0,0-1 0 0 0,28 0 1 0 0,-26-1-226 0 0,81 5-2156 0 0,-31-5-3471 0 0,-37-1 1311 0 0</inkml:trace>
</inkml:ink>
</file>

<file path=ppt/ink/ink5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8:31.3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1 329 1280 0 0,'8'-9'8922'0'0,"-4"3"-7986"0"0,0 1 0 0 0,0-1 0 0 0,0 1 1 0 0,0 0-1 0 0,11-8 0 0 0,33-21 1156 0 0,62-19-1981 0 0,-84 42 280 0 0,286-103-889 0 0,-229 86-337 0 0,-67 22 609 0 0,14-4-2543 0 0,29-14 0 0 0</inkml:trace>
</inkml:ink>
</file>

<file path=ppt/ink/ink5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8:31.8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128 28 1096 0 0,'-8'-8'8062'0'0,"9"-12"-127"0"0,-8 37-7388 0 0,-6 28 369 0 0,-33 71 1 0 0,2-4-136 0 0,42-107-706 0 0,0 0 0 0 0,0 0 0 0 0,1 1 0 0 0,0-1 1 0 0,0 1-1 0 0,0-1 0 0 0,0 7 0 0 0,2-10-50 0 0,-1-1 0 0 0,0 1 0 0 0,1 0 0 0 0,0 0 0 0 0,-1-1 0 0 0,1 1 1 0 0,0-1-1 0 0,0 1 0 0 0,0 0 0 0 0,0-1 0 0 0,0 1 0 0 0,0-1 0 0 0,0 0 0 0 0,0 1 0 0 0,1-1 0 0 0,-1 0 0 0 0,0 0 1 0 0,1 0-1 0 0,-1 0 0 0 0,1 0 0 0 0,0 0 0 0 0,-1 0 0 0 0,1-1 0 0 0,0 1 0 0 0,2 0 0 0 0,17 5-321 0 0,0-2-1 0 0,0 0 0 0 0,0-1 0 0 0,1-1 1 0 0,41-3-1 0 0,-44 1-354 0 0,15 0-592 0 0,56 0-3425 0 0,-30-5-1329 0 0,-33 2 1233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5:28.0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216 42 2004 0 0,'23'-30'11999'0'0,"-24"30"-11957"0"0,1-1 1 0 0,0 0-1 0 0,-1 1 1 0 0,1-1-1 0 0,-1 0 1 0 0,1 1-1 0 0,-1-1 1 0 0,1 0-1 0 0,-1 1 1 0 0,0-1-1 0 0,1 1 1 0 0,-1-1-1 0 0,0 1 1 0 0,1-1-1 0 0,-1 1 1 0 0,0 0-1 0 0,1-1 1 0 0,-1 1-1 0 0,0 0 1 0 0,0 0-1 0 0,0-1 1 0 0,1 1-1 0 0,-1 0 1 0 0,0 0-1 0 0,0 0 1 0 0,0 0-1 0 0,1 0 1 0 0,-1 0-1 0 0,0 0 1 0 0,0 0-1 0 0,0 0 1 0 0,1 0-1 0 0,-1 1 1 0 0,0-1-1 0 0,0 0 1 0 0,0 1-1 0 0,1-1 1 0 0,-1 0-1 0 0,0 1 1 0 0,0 0-1 0 0,-39 18 92 0 0,36-17-80 0 0,-2 2-53 0 0,0-1 1 0 0,1 0 0 0 0,0 1-1 0 0,0 0 1 0 0,0 0-1 0 0,0 1 1 0 0,1-1-1 0 0,-1 1 1 0 0,1 0 0 0 0,0 1-1 0 0,1-1 1 0 0,-1 0-1 0 0,1 1 1 0 0,0 0-1 0 0,0 0 1 0 0,1 0 0 0 0,0 0-1 0 0,0 0 1 0 0,-2 12-1 0 0,3-9-44 0 0,1 0 1 0 0,0 0-1 0 0,0 0 0 0 0,1-1 0 0 0,0 1 0 0 0,1 0 0 0 0,0 0 0 0 0,0-1 0 0 0,1 1 1 0 0,0-1-1 0 0,0 0 0 0 0,1 0 0 0 0,8 14 0 0 0,-6-14-36 0 0,5 9 90 0 0,-1 0-1 0 0,0 1 1 0 0,-1 0-1 0 0,-1 1 0 0 0,8 23 1 0 0,-15-37 32 0 0,0 0 1 0 0,0 0-1 0 0,-1 0 1 0 0,1 0-1 0 0,-1 0 1 0 0,0 1-1 0 0,0-1 0 0 0,-1 0 1 0 0,1 0-1 0 0,-1 0 1 0 0,0 0-1 0 0,-1 0 1 0 0,1 0-1 0 0,-1 0 1 0 0,0 0-1 0 0,0 0 0 0 0,-1-1 1 0 0,1 1-1 0 0,-1-1 1 0 0,0 0-1 0 0,0 0 1 0 0,-1 0-1 0 0,1 0 1 0 0,-1 0-1 0 0,-7 5 1 0 0,2-1 16 0 0,0-1 0 0 0,-1-1 1 0 0,0 0-1 0 0,-19 9 1 0 0,24-13-414 0 0,0 0 0 0 0,0-1 0 0 0,0 0 0 0 0,0 0 0 0 0,-9 1 0 0 0,11-2-307 0 0,0 0 1 0 0,0 0-1 0 0,0 0 0 0 0,-1-1 1 0 0,1 1-1 0 0,0-1 1 0 0,0 0-1 0 0,-9-4-1319 0 0</inkml:trace>
</inkml:ink>
</file>

<file path=ppt/ink/ink5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8:32.4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347 48 1172 0 0,'-11'-33'10584'0'0,"10"32"-10463"0"0,1 0-1 0 0,-1 0 0 0 0,1 0 0 0 0,-1 0 0 0 0,1 0 1 0 0,-1 0-1 0 0,0 1 0 0 0,0-1 0 0 0,1 0 0 0 0,-1 0 0 0 0,0 1 1 0 0,0-1-1 0 0,0 1 0 0 0,0-1 0 0 0,0 1 0 0 0,0-1 1 0 0,0 1-1 0 0,0-1 0 0 0,0 1 0 0 0,0 0 0 0 0,-1-1 0 0 0,-1 1-30 0 0,1 0 0 0 0,-1 1 0 0 0,0-1-1 0 0,1 1 1 0 0,-1-1 0 0 0,1 1 0 0 0,-1 0 0 0 0,1-1-1 0 0,-6 4 1 0 0,-36 16 580 0 0,-57 35 0 0 0,86-45-655 0 0,1-1 0 0 0,1 2 0 0 0,0 0 0 0 0,0 0 1 0 0,1 1-1 0 0,0 1 0 0 0,-18 25 0 0 0,28-34-37 0 0,-1 1-1 0 0,1-1 1 0 0,0 1-1 0 0,0-1 1 0 0,0 1 0 0 0,1-1-1 0 0,0 1 1 0 0,0 0 0 0 0,0 0-1 0 0,0 0 1 0 0,1 0 0 0 0,-1 0-1 0 0,1-1 1 0 0,2 9 0 0 0,-1-5-81 0 0,1-1 1 0 0,0 0-1 0 0,0 0 1 0 0,1 0 0 0 0,0 0-1 0 0,0 0 1 0 0,1-1-1 0 0,7 12 1 0 0,6 2-240 0 0,0 0 1 0 0,2 0-1 0 0,0-2 0 0 0,27 19 0 0 0,11 6-129 0 0,23 19 13 0 0,-71-55 439 0 0,0 1-1 0 0,-1 1 1 0 0,0 0-1 0 0,-1 0 0 0 0,0 1 1 0 0,7 12-1 0 0,-12-19 59 0 0,0 1 0 0 0,-1-1-1 0 0,1 1 1 0 0,-1 0 0 0 0,0 0 0 0 0,0-1-1 0 0,0 1 1 0 0,0 0 0 0 0,-1 0-1 0 0,1 0 1 0 0,-1 0 0 0 0,0 0 0 0 0,0 0-1 0 0,-1-1 1 0 0,1 1 0 0 0,-1 0 0 0 0,0 0-1 0 0,-2 5 1 0 0,1-4 25 0 0,-1 0 0 0 0,0 0 0 0 0,0 0 0 0 0,0 0 0 0 0,-1 0 0 0 0,0 0 1 0 0,0-1-1 0 0,0 0 0 0 0,-1 0 0 0 0,-8 7 0 0 0,-3-1 74 0 0,0-1 0 0 0,-1 0 1 0 0,1-1-1 0 0,-1-1 0 0 0,-1 0 0 0 0,-31 6 0 0 0,39-10-206 0 0,0-1-1 0 0,0-1 0 0 0,-18 1 0 0 0,-11-9-2879 0 0,38 7 2757 0 0,1 0 1 0 0,-1-1 0 0 0,1 1-1 0 0,-1 0 1 0 0,0-1 0 0 0,1 1-1 0 0,-1-1 1 0 0,1 1-1 0 0,-1-1 1 0 0,1 1 0 0 0,0-1-1 0 0,-1 1 1 0 0,1-1 0 0 0,-1 1-1 0 0,1-1 1 0 0,0 0-1 0 0,-1 1 1 0 0,1-1 0 0 0,0 0-1 0 0,0 1 1 0 0,0-1 0 0 0,-1 0-1 0 0,1 1 1 0 0,0-2-1 0 0</inkml:trace>
</inkml:ink>
</file>

<file path=ppt/ink/ink5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8:32.8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 1928 0 0,'24'-19'17125'0'0,"-19"83"-17981"0"0,-2-54 322 0 0,1-1-1 0 0,0 0 1 0 0,0 0-1 0 0,1 0 1 0 0,0-1-1 0 0,9 13 1 0 0,-9-15-603 0 0,0 0 0 0 0,1-1 1 0 0,-1 1-1 0 0,1-1 0 0 0,7 5 0 0 0,1-2-4094 0 0</inkml:trace>
</inkml:ink>
</file>

<file path=ppt/ink/ink5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8:33.1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69 596 0 0,'-11'-12'2624'0'0,"3"-1"-660"0"0,-2 3-531 0 0,4 3-341 0 0,0 0 200 0 0,-5-3-756 0 0,5 1-576 0 0</inkml:trace>
</inkml:ink>
</file>

<file path=ppt/ink/ink5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8:33.8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226 166 1672 0 0,'2'-1'1997'0'0,"0"1"-1672"0"0,0-1 0 0 0,-1 1 0 0 0,1-1 0 0 0,-1 1-1 0 0,0-1 1 0 0,1 0 0 0 0,-1 0 0 0 0,1 0 0 0 0,-1 0 0 0 0,0 0 0 0 0,0 0 0 0 0,0 0 0 0 0,1 0-1 0 0,-1 0 1 0 0,0-1 0 0 0,-1 1 0 0 0,1 0 0 0 0,0-1 0 0 0,0 1 0 0 0,0-2 0 0 0,9-11 267 0 0,-6 8-353 0 0,-1 3 105 0 0,0 0 0 0 0,-1 0 0 0 0,1-1 0 0 0,-1 1 0 0 0,0 0 0 0 0,0-1 1 0 0,0 1-1 0 0,0-1 0 0 0,-1 0 0 0 0,0 0 0 0 0,1 1 0 0 0,-2-1 0 0 0,1 0 1 0 0,0 0-1 0 0,0-5 0 0 0,-2 8-295 0 0,1 0 1 0 0,-1 0-1 0 0,1 0 0 0 0,-1 0 1 0 0,0 0-1 0 0,1 0 1 0 0,-1 0-1 0 0,0 1 0 0 0,1-1 1 0 0,-1 0-1 0 0,0 0 1 0 0,0 1-1 0 0,0-1 0 0 0,0 0 1 0 0,0 1-1 0 0,0-1 1 0 0,0 1-1 0 0,0-1 0 0 0,0 1 1 0 0,0 0-1 0 0,0-1 1 0 0,0 1-1 0 0,0 0 0 0 0,0 0 1 0 0,0 0-1 0 0,-3 0 1 0 0,-28 0 359 0 0,31 0-381 0 0,-14 2 65 0 0,0 1 0 0 0,0 0 0 0 0,1 0 0 0 0,-1 2 0 0 0,1 0 0 0 0,-26 13 0 0 0,31-14-166 0 0,0 2 1 0 0,0-1-1 0 0,1 1 0 0 0,0 0 0 0 0,0 0 0 0 0,1 1 1 0 0,-1 0-1 0 0,1 1 0 0 0,1-1 0 0 0,-11 17 0 0 0,15-21-20 0 0,0 0 0 0 0,1 0 0 0 0,-1 0 0 0 0,1 0-1 0 0,0 0 1 0 0,0 1 0 0 0,0-1 0 0 0,1 0 0 0 0,-1 0 0 0 0,1 1-1 0 0,0-1 1 0 0,0 0 0 0 0,0 1 0 0 0,0-1 0 0 0,0 0-1 0 0,1 1 1 0 0,-1-1 0 0 0,1 0 0 0 0,0 0 0 0 0,0 0 0 0 0,0 1-1 0 0,1-1 1 0 0,-1 0 0 0 0,1 0 0 0 0,0-1 0 0 0,2 5-1 0 0,0-3-3 0 0,0 1 1 0 0,1-1-1 0 0,0 0 0 0 0,-1 0 0 0 0,1 0 0 0 0,0 0 0 0 0,1-1 0 0 0,-1 0 0 0 0,1 0 0 0 0,-1-1 0 0 0,1 0 0 0 0,10 3 0 0 0,-12-4 159 0 0,-1-1 1 0 0,1 0-1 0 0,-1 0 0 0 0,0 0 1 0 0,1 0-1 0 0,-1-1 0 0 0,0 1 1 0 0,1-1-1 0 0,-1 0 0 0 0,0 0 1 0 0,0 0-1 0 0,1-1 0 0 0,-1 1 1 0 0,0-1-1 0 0,0 0 0 0 0,-1 0 1 0 0,5-3-1 0 0,-1 1 288 0 0,0-1 0 0 0,-1 0 0 0 0,1 0 0 0 0,-1 0 0 0 0,0-1 0 0 0,6-9 0 0 0,43-76 3131 0 0,-52 89-3505 0 0,7 10-99 0 0,-7-3 40 0 0,-1 0 0 0 0,0 0-1 0 0,0 0 1 0 0,0 0 0 0 0,-1 0 0 0 0,0 0-1 0 0,0 1 1 0 0,-1 5 0 0 0,1 8-248 0 0,40 330-2424 0 0,-31-289 2439 0 0,-9-60 316 0 0,6 36-218 0 0,-2 0 0 0 0,0 47-1 0 0,-4-74 242 0 0,-1-1 0 0 0,1 1 1 0 0,-1-1-1 0 0,0 0 0 0 0,-1 0 0 0 0,0 0 0 0 0,0 0 0 0 0,-1 0 0 0 0,0 0 0 0 0,-1 0 0 0 0,1-1 0 0 0,-1 1 1 0 0,-1-1-1 0 0,1 0 0 0 0,-1 0 0 0 0,-7 7 0 0 0,9-12 49 0 0,1 0 0 0 0,-1 0 0 0 0,0 0 0 0 0,0 0 0 0 0,1 0 0 0 0,-1 0 0 0 0,0-1 0 0 0,0 1 0 0 0,-1-1 0 0 0,1 0 0 0 0,0 0 0 0 0,0 0 0 0 0,-1-1 0 0 0,1 1 0 0 0,0-1 0 0 0,-1 1 0 0 0,1-1 0 0 0,0 0 0 0 0,-1-1 0 0 0,1 1 0 0 0,-1 0 0 0 0,1-1 0 0 0,0 0 0 0 0,0 0 0 0 0,-1 0 0 0 0,1 0 0 0 0,0 0 0 0 0,0-1 0 0 0,0 1 0 0 0,-5-5 0 0 0,4 4-10 0 0,1-1 0 0 0,-1-1 0 0 0,1 1 0 0 0,0 0 0 0 0,0-1-1 0 0,0 1 1 0 0,0-1 0 0 0,0 0 0 0 0,1 0 0 0 0,0 0 0 0 0,0-1-1 0 0,0 1 1 0 0,0 0 0 0 0,1-1 0 0 0,-1 1 0 0 0,1-1 0 0 0,0 1 0 0 0,1-1-1 0 0,-1 0 1 0 0,1 0 0 0 0,0-5 0 0 0,3-12-34 0 0,2 0 0 0 0,0 1 0 0 0,1 0 1 0 0,1 0-1 0 0,1 0 0 0 0,0 1 0 0 0,22-35 0 0 0,93-124 8 0 0,-122 178-35 0 0,59-80 369 0 0,3 3 0 0 0,4 3 1 0 0,109-96-1 0 0,-150 156-382 0 0,-25 14 2 0 0,0 1-1 0 0,0-1 1 0 0,0 1 0 0 0,0 0-1 0 0,0-1 1 0 0,0 1 0 0 0,0 0 0 0 0,-1 0-1 0 0,1 0 1 0 0,0 0 0 0 0,0 0-1 0 0,0 0 1 0 0,0 0 0 0 0,0 0 0 0 0,0 0-1 0 0,0 0 1 0 0,0 1 0 0 0,0-1-1 0 0,0 0 1 0 0,0 0 0 0 0,-1 1 0 0 0,1-1-1 0 0,0 1 1 0 0,0-1 0 0 0,0 1-1 0 0,-1-1 1 0 0,1 1 0 0 0,0 0 0 0 0,0-1-1 0 0,0 2 1 0 0,8 15-419 0 0,-2 0 0 0 0,0 0 0 0 0,0 1 1 0 0,-2 0-1 0 0,0 0 0 0 0,4 33 0 0 0,6 22-677 0 0,-8-35 722 0 0,-6-29 557 0 0,1 0 0 0 0,0 0 0 0 0,0 0 0 0 0,5 10 0 0 0,-6-17 708 0 0,-1-2-842 0 0,1 0 0 0 0,-1 0-1 0 0,1-1 1 0 0,-1 1 0 0 0,1 0-1 0 0,-1 0 1 0 0,1 0-1 0 0,-1 0 1 0 0,1-1 0 0 0,-1 1-1 0 0,1 0 1 0 0,-1 0-1 0 0,0-1 1 0 0,1 1 0 0 0,-1 0-1 0 0,1-1 1 0 0,-1 1 0 0 0,0 0-1 0 0,1-1 1 0 0,-1 1-1 0 0,0-1 1 0 0,1 1 0 0 0,0-1-1 0 0,18-48 1129 0 0,46-85 0 0 0,-52 111-1014 0 0,1 1-1 0 0,1 1 1 0 0,1 0-1 0 0,1 1 1 0 0,35-32-1 0 0,-50 50-153 0 0,1 0 1 0 0,0 0-1 0 0,-1 0 0 0 0,1 0 1 0 0,0 0-1 0 0,0 0 0 0 0,0 1 1 0 0,0-1-1 0 0,0 1 0 0 0,1 0 1 0 0,-1 0-1 0 0,0 0 0 0 0,0 1 1 0 0,1-1-1 0 0,-1 1 0 0 0,1-1 0 0 0,-1 1 1 0 0,0 0-1 0 0,1 1 0 0 0,-1-1 1 0 0,1 0-1 0 0,-1 1 0 0 0,5 1 1 0 0,-3 1-57 0 0,0-1 0 0 0,0 1 0 0 0,0 1 0 0 0,0-1 0 0 0,-1 1 0 0 0,1-1 0 0 0,-1 1 0 0 0,0 0 0 0 0,0 1-1 0 0,-1-1 1 0 0,1 1 0 0 0,-1 0 0 0 0,3 5 0 0 0,12 23-1042 0 0,-2 0-1 0 0,-2 2 1 0 0,12 39-1 0 0,-3-7-2432 0 0,-22-66 3156 0 0,10 24-1504 0 0</inkml:trace>
</inkml:ink>
</file>

<file path=ppt/ink/ink5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8:34.5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218 524 672 0 0,'23'-47'7459'0'0,"15"-22"-3231"0"0,-23 41-3336 0 0,-7 16-241 0 0,-1-1 1 0 0,-1 0-1 0 0,0-1 0 0 0,-1 1 1 0 0,3-16-1 0 0,-7 27-172 0 0,-9-21 925 0 0,1 19-1340 0 0,-1 1 0 0 0,1 1 0 0 0,-1-1 0 0 0,0 1 0 0 0,0 1 0 0 0,1-1 0 0 0,-1 1 0 0 0,0 1 0 0 0,0-1 1 0 0,0 2-1 0 0,0-1 0 0 0,0 1 0 0 0,0 0 0 0 0,0 0 0 0 0,0 1 0 0 0,0 0 0 0 0,-9 4 0 0 0,3 0-37 0 0,-1-1 1 0 0,1 2-1 0 0,0 0 1 0 0,0 1-1 0 0,1 0 0 0 0,0 1 1 0 0,1 0-1 0 0,-14 13 0 0 0,22-18-63 0 0,0 1-1 0 0,0 0 1 0 0,0 0 0 0 0,1 0-1 0 0,0 1 1 0 0,0-1 0 0 0,0 1-1 0 0,0 0 1 0 0,1 0-1 0 0,0 0 1 0 0,0 0 0 0 0,1 0-1 0 0,0 0 1 0 0,0 0-1 0 0,0 1 1 0 0,1-1 0 0 0,0 0-1 0 0,0 0 1 0 0,0 1-1 0 0,3 11 1 0 0,-2-14 8 0 0,0 1-1 0 0,1-1 1 0 0,-1 1 0 0 0,1-1-1 0 0,0 0 1 0 0,0 1 0 0 0,1-1-1 0 0,-1 0 1 0 0,1 0-1 0 0,0-1 1 0 0,0 1 0 0 0,0-1-1 0 0,0 1 1 0 0,0-1 0 0 0,1 0-1 0 0,0 0 1 0 0,0-1 0 0 0,0 1-1 0 0,0-1 1 0 0,0 1 0 0 0,0-1-1 0 0,0-1 1 0 0,1 1-1 0 0,-1-1 1 0 0,1 1 0 0 0,-1-1-1 0 0,9 0 1 0 0,-8 0 136 0 0,1-1 0 0 0,-1-1-1 0 0,0 1 1 0 0,1-1 0 0 0,-1 0 0 0 0,0 0 0 0 0,0-1-1 0 0,0 1 1 0 0,0-1 0 0 0,0 0 0 0 0,0-1 0 0 0,0 1-1 0 0,-1-1 1 0 0,1 0 0 0 0,-1 0 0 0 0,0 0 0 0 0,0-1-1 0 0,6-6 1 0 0,5-6 678 0 0,-1 0 0 0 0,-1-2 0 0 0,12-21 0 0 0,-12 19 143 0 0,-12 19-901 0 0,0 0-1 0 0,-1 0 0 0 0,1 0 0 0 0,0 0 1 0 0,-1 0-1 0 0,1 0 0 0 0,0 0 0 0 0,0 0 1 0 0,0 0-1 0 0,0 0 0 0 0,0 1 0 0 0,0-1 1 0 0,0 0-1 0 0,0 1 0 0 0,1-1 1 0 0,-1 1-1 0 0,2-2 0 0 0,-3 3-24 0 0,1-1 0 0 0,0 0-1 0 0,-1 0 1 0 0,1 0 0 0 0,-1 0 0 0 0,1 0-1 0 0,0 1 1 0 0,-1-1 0 0 0,1 0 0 0 0,-1 1-1 0 0,1-1 1 0 0,-1 0 0 0 0,1 1 0 0 0,-1-1-1 0 0,1 1 1 0 0,-1-1 0 0 0,1 1 0 0 0,-1-1-1 0 0,1 1 1 0 0,-1-1 0 0 0,0 1 0 0 0,1-1-1 0 0,-1 1 1 0 0,0 0 0 0 0,4 7-102 0 0,-1 1 1 0 0,-1-1 0 0 0,0 1-1 0 0,2 9 1 0 0,-1 0-114 0 0,2-1 43 0 0,0 1-1 0 0,1-1 1 0 0,1 0 0 0 0,1 0-1 0 0,0-1 1 0 0,12 18-1 0 0,-17-29 168 0 0,0-1 0 0 0,0-1 0 0 0,0 1 0 0 0,0 0 0 0 0,0-1 0 0 0,1 0 0 0 0,0 1 0 0 0,-1-1 0 0 0,1-1 0 0 0,0 1 0 0 0,1-1 0 0 0,-1 1 0 0 0,0-1 0 0 0,1 0 0 0 0,-1-1 0 0 0,1 1 0 0 0,0-1 0 0 0,-1 0 0 0 0,1 0 0 0 0,0 0 0 0 0,0-1 0 0 0,-1 0 0 0 0,1 0 0 0 0,0 0 0 0 0,0 0 0 0 0,0-1 0 0 0,0 0 0 0 0,7-2-1 0 0,7-4-5 0 0,0-1-1 0 0,0-1 1 0 0,-1 0-1 0 0,0-2 0 0 0,-1 0 1 0 0,0-1-1 0 0,-1-1 1 0 0,0 0-1 0 0,-1-1 0 0 0,-1-1 1 0 0,0 0-1 0 0,12-17 0 0 0,4-10 423 0 0,-2 0 0 0 0,-2-2 0 0 0,35-80 0 0 0,-55 109-83 0 0,-1 1 1 0 0,-1 0-1 0 0,0-1 1 0 0,0 0-1 0 0,-2 0 0 0 0,2-29 1 0 0,-4 39-253 0 0,0-1-1 0 0,-1 1 1 0 0,1-1 0 0 0,-1 1-1 0 0,-1-1 1 0 0,1 1 0 0 0,-1 0 0 0 0,1 0-1 0 0,-6-10 1 0 0,5 12-67 0 0,0 0-1 0 0,0 0 1 0 0,0 1 0 0 0,-1-1 0 0 0,1 1-1 0 0,0-1 1 0 0,-1 1 0 0 0,0 0-1 0 0,0 0 1 0 0,1 0 0 0 0,-1 1-1 0 0,0-1 1 0 0,0 1 0 0 0,0-1 0 0 0,-1 1-1 0 0,1 0 1 0 0,-6-1 0 0 0,4 1-21 0 0,0 1 1 0 0,-1 0-1 0 0,1-1 0 0 0,0 2 1 0 0,-1-1-1 0 0,1 1 1 0 0,0-1-1 0 0,-1 1 1 0 0,1 1-1 0 0,0-1 1 0 0,0 1-1 0 0,0 0 0 0 0,0 0 1 0 0,0 1-1 0 0,0-1 1 0 0,1 1-1 0 0,-1 0 1 0 0,1 0-1 0 0,0 0 1 0 0,0 1-1 0 0,0 0 0 0 0,0 0 1 0 0,1 0-1 0 0,-1 0 1 0 0,-3 7-1 0 0,0-2-36 0 0,1 1-1 0 0,1 0 0 0 0,0 0 1 0 0,0 1-1 0 0,1-1 0 0 0,0 1 1 0 0,1 0-1 0 0,0 0 0 0 0,0 0 1 0 0,2 1-1 0 0,-2 11 1 0 0,4 0 52 0 0,0-1 0 0 0,1 0 0 0 0,1 0 0 0 0,1 0 1 0 0,1 0-1 0 0,1-1 0 0 0,1 1 0 0 0,1-1 0 0 0,1-1 1 0 0,0 0-1 0 0,2 0 0 0 0,0-1 0 0 0,1 0 0 0 0,1-1 1 0 0,1 0-1 0 0,1-1 0 0 0,0-1 0 0 0,34 28 0 0 0,-32-30-416 0 0,1-2 0 0 0,0 0 0 0 0,1-1 0 0 0,0-1 0 0 0,1-1 1 0 0,0 0-1 0 0,1-2 0 0 0,32 9 0 0 0,-34-13-935 0 0,1 0 0 0 0,-1 0 0 0 0,38-2 1 0 0,-37-2-401 0 0,-1-1-1 0 0,0-1 1 0 0,1-1 0 0 0,21-7 0 0 0,2-4-5919 0 0</inkml:trace>
</inkml:ink>
</file>

<file path=ppt/ink/ink5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7:42.5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670 227 2320 0 0,'3'-12'4459'0'0,"13"-44"6039"0"0,-15 55-9935 0 0,1-43 5783 0 0,-3 43-6299 0 0,1 0-1 0 0,-1 0 1 0 0,0 0 0 0 0,1 0-1 0 0,-1 0 1 0 0,0 1-1 0 0,1-1 1 0 0,-1 0 0 0 0,0 0-1 0 0,0 1 1 0 0,1-1-1 0 0,-1 0 1 0 0,0 1 0 0 0,0-1-1 0 0,0 1 1 0 0,0-1-1 0 0,0 1 1 0 0,0 0 0 0 0,0-1-1 0 0,0 1 1 0 0,-2 0 0 0 0,-19-6 182 0 0,21 6-200 0 0,-6-2 71 0 0,-1 1 0 0 0,0 1 0 0 0,1 0 0 0 0,-1 0-1 0 0,0 0 1 0 0,1 1 0 0 0,-1 0 0 0 0,-11 3 0 0 0,1 1 178 0 0,0 0 0 0 0,-23 11 0 0 0,6 2-82 0 0,1 2 0 0 0,1 0 0 0 0,1 3 0 0 0,0 0 0 0 0,2 2 0 0 0,1 2 0 0 0,1 0 0 0 0,1 2 0 0 0,2 1 0 0 0,0 1 0 0 0,3 1-1 0 0,0 1 1 0 0,2 1 0 0 0,2 1 0 0 0,1 0 0 0 0,2 1 0 0 0,-18 62 0 0 0,29-83-162 0 0,1 0 1 0 0,0 0-1 0 0,1 1 0 0 0,0-1 0 0 0,2 1 1 0 0,0-1-1 0 0,0 1 0 0 0,1 0 0 0 0,1-1 0 0 0,1 0 1 0 0,0 1-1 0 0,1-1 0 0 0,1-1 0 0 0,0 1 1 0 0,1-1-1 0 0,0 1 0 0 0,1-2 0 0 0,1 1 0 0 0,0-1 1 0 0,1 0-1 0 0,1-1 0 0 0,0 0 0 0 0,0 0 1 0 0,1-1-1 0 0,0 0 0 0 0,1-1 0 0 0,1-1 0 0 0,-1 0 1 0 0,17 8-1 0 0,-4-3-101 0 0,2-2 1 0 0,0-1-1 0 0,0-2 0 0 0,0 0 1 0 0,1-2-1 0 0,1-1 1 0 0,-1-1-1 0 0,1-1 0 0 0,0-2 1 0 0,0-1-1 0 0,0-1 1 0 0,0-2-1 0 0,43-7 0 0 0,-42 4-15 0 0,0-2-1 0 0,0-1 1 0 0,-1-1 0 0 0,0-1-1 0 0,0-2 1 0 0,-1-1-1 0 0,-1-1 1 0 0,0-1-1 0 0,-1-2 1 0 0,-1 0 0 0 0,-1-2-1 0 0,36-34 1 0 0,-35 26 104 0 0,-2 0 0 0 0,-1-2 0 0 0,0-1 1 0 0,-3 0-1 0 0,0-1 0 0 0,-2-2 0 0 0,16-40 1 0 0,-25 51 92 0 0,-1-1 0 0 0,-1 1 0 0 0,-1-1 1 0 0,-1 0-1 0 0,-1-1 0 0 0,-1 1 0 0 0,-1 0 1 0 0,-1-1-1 0 0,-1 1 0 0 0,-1-1 0 0 0,-1 1 1 0 0,-7-28-1 0 0,4 27-62 0 0,-2 1 1 0 0,-1 0-1 0 0,0 0 0 0 0,-2 1 1 0 0,-1 0-1 0 0,0 1 0 0 0,-2 0 1 0 0,0 1-1 0 0,-1 0 1 0 0,-23-22-1 0 0,26 30-165 0 0,-1 1 0 0 0,0 1 1 0 0,-1 0-1 0 0,0 0 0 0 0,0 1 1 0 0,-1 1-1 0 0,0 1 0 0 0,-1 0 0 0 0,0 1 1 0 0,0 1-1 0 0,0 0 0 0 0,0 1 0 0 0,-1 0 1 0 0,1 2-1 0 0,-34-1 0 0 0,14 4-1711 0 0,1 1 0 0 0,-67 14 0 0 0,46-2-3172 0 0,1 3-3905 0 0</inkml:trace>
</inkml:ink>
</file>

<file path=ppt/ink/ink5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7:42.9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709 88 1368 0 0,'8'-17'6226'0'0,"3"-7"901"0"0,-7 12-5753 0 0,10-22 6521 0 0,-16 36-7795 0 0,0 0 0 0 0,0 1 0 0 0,0-1 0 0 0,0 1 0 0 0,0-1 0 0 0,0 1 0 0 0,1 0 0 0 0,0 0 0 0 0,-2 3 0 0 0,0 1 113 0 0,-252 541 2733 0 0,88-169-1433 0 0,-37 17-66 0 0,107-234-3834 0 0</inkml:trace>
</inkml:ink>
</file>

<file path=ppt/ink/ink5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7:43.6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156 0 4880 0 0,'0'0'13071'0'0,"-9"11"-10873"0"0,6 9-1496 0 0,0 0-1 0 0,1 0 1 0 0,1 23-1 0 0,-1 5-368 0 0,-73 585 1792 0 0,56-495-1188 0 0,14-100-579 0 0,-3 18 816 0 0,-14 56 0 0 0,20-107-514 0 0,0-7-288 0 0,0-18-233 0 0,2-27-428 0 0,25-126-335 0 0,-6 53 555 0 0,26-335 3097 0 0,-31 317-2602 0 0,-11 120-429 0 0,0 1 0 0 0,1-1 0 0 0,1 1 0 0 0,1 0 0 0 0,14-27 0 0 0,-19 41-11 0 0,0 1 1 0 0,1-1-1 0 0,0 1 0 0 0,0-1 0 0 0,0 1 1 0 0,0 0-1 0 0,0 0 0 0 0,0 0 1 0 0,0 0-1 0 0,1 1 0 0 0,-1-1 0 0 0,0 0 1 0 0,1 1-1 0 0,0 0 0 0 0,-1-1 1 0 0,1 1-1 0 0,3-1 0 0 0,-1 1-15 0 0,0 1-1 0 0,0-1 1 0 0,-1 1 0 0 0,1 0-1 0 0,0 0 1 0 0,0 0 0 0 0,0 1-1 0 0,0-1 1 0 0,6 3 0 0 0,7 3-121 0 0,0 0 1 0 0,0 2 0 0 0,-1 0-1 0 0,17 11 1 0 0,-12-4-46 0 0,-1 0-1 0 0,-1 2 1 0 0,0 0 0 0 0,-2 1-1 0 0,0 1 1 0 0,-1 1-1 0 0,0 0 1 0 0,-2 1 0 0 0,-1 1-1 0 0,0 1 1 0 0,11 27-1 0 0,-22-44 171 0 0,0 0-1 0 0,-1 0 0 0 0,1 0 1 0 0,-1 0-1 0 0,-1 1 0 0 0,1-1 1 0 0,-1 0-1 0 0,0 1 1 0 0,-1-1-1 0 0,0 1 0 0 0,0-1 1 0 0,0 1-1 0 0,-1-1 0 0 0,1 1 1 0 0,-2-1-1 0 0,1 1 0 0 0,-5 11 1 0 0,3-11 20 0 0,-1 0 0 0 0,0-1 1 0 0,-1 1-1 0 0,0-1 0 0 0,0 1 1 0 0,0-1-1 0 0,0-1 0 0 0,-1 1 0 0 0,0-1 1 0 0,0 0-1 0 0,-1 0 0 0 0,1-1 1 0 0,-1 0-1 0 0,-7 3 0 0 0,-14 6 71 0 0,-1-1 1 0 0,0-2-1 0 0,0 0 0 0 0,-40 6 0 0 0,-28 0-2848 0 0,3-5-8717 0 0,77-9 8134 0 0</inkml:trace>
</inkml:ink>
</file>

<file path=ppt/ink/ink5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7:44.2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413 157 128 0 0,'-12'-14'2651'0'0,"1"0"0"0"0,0-1 0 0 0,1-1 0 0 0,1 0 0 0 0,1 0 0 0 0,-10-25 0 0 0,17 39-2354 0 0,0 0 0 0 0,0 0 0 0 0,0 0 0 0 0,0 0 0 0 0,0 0 0 0 0,0 0 0 0 0,-1 1 0 0 0,1-1 0 0 0,-1 0 0 0 0,-1-1-1 0 0,-5 1 780 0 0,8 12-596 0 0,80 250 401 0 0,6 21-780 0 0,-86-280-101 0 0,39 153 71 0 0,25 213-1 0 0,-59-316 16 0 0,-2 1 0 0 0,-2-1 0 0 0,-3 1 0 0 0,-2-1 0 0 0,-2 0 0 0 0,-3 0 0 0 0,-2 0 0 0 0,-21 61 0 0 0,15-68 288 0 0,-2-1 0 0 0,-2-1 1 0 0,-2-1-1 0 0,-45 62 1 0 0,13-33 695 0 0,-96 94 1 0 0,81-104-598 0 0,49-44-1357 0 0,1 2 1 0 0,-30 30 0 0 0,40-42-1946 0 0</inkml:trace>
</inkml:ink>
</file>

<file path=ppt/ink/ink5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8:35.5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2 888 1824 0 0,'-1'7'12990'0'0,"6"-17"-12635"0"0,1-1 0 0 0,1 1-1 0 0,-1 1 1 0 0,2-1 0 0 0,-1 1 0 0 0,1 0-1 0 0,1 1 1 0 0,14-12 0 0 0,3-4 12 0 0,473-419 675 0 0,-416 375-1063 0 0,4 3-1 0 0,148-83 1 0 0,-198 126-279 0 0,12-6-1804 0 0,-47 27 1555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5:28.6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63 112 1716 0 0,'-3'-19'5288'0'0,"-8"-74"11841"0"0,10 115-16614 0 0,3 521-357 0 0,-3-485-645 0 0,0-21-51 0 0,-6 99-2273 0 0,5-120 1597 0 0,-1 0 0 0 0,-1 0 0 0 0,-8 22-1 0 0,11-36 792 0 0,0 0-1 0 0,0 0 0 0 0,0 1 0 0 0,0-1 1 0 0,0 0-1 0 0,-1 0 0 0 0,-10 10-2119 0 0</inkml:trace>
</inkml:ink>
</file>

<file path=ppt/ink/ink5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8:36.2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98 1272 0 0,'0'0'1460'0'0,"-4"-34"7308"0"0,4 14-6473 0 0,0 18-1680 0 0,-4-40 5746 0 0,6 109-4545 0 0,-3 135-105 0 0,0-193-1536 0 0,1-1 1 0 0,0 0 0 0 0,1 1 0 0 0,0-1-1 0 0,0 0 1 0 0,1 0 0 0 0,4 15 0 0 0,-5-23-140 0 0,0 1 1 0 0,0 0 0 0 0,-1 0-1 0 0,1-1 1 0 0,0 1 0 0 0,0-1 0 0 0,0 1-1 0 0,0-1 1 0 0,0 1 0 0 0,0-1-1 0 0,0 0 1 0 0,0 0 0 0 0,0 1-1 0 0,0-1 1 0 0,0 0 0 0 0,0 0-1 0 0,0 0 1 0 0,0 0 0 0 0,2 0 0 0 0,25-2 207 0 0,-20 1-189 0 0,253-39-924 0 0,-4-21-3727 0 0,-115 18-549 0 0,-50 8-1680 0 0,-39 12-73 0 0</inkml:trace>
</inkml:ink>
</file>

<file path=ppt/ink/ink5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8:39.9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458 103 1904 0 0,'0'0'1739'0'0,"28"-33"4988"0"0,-8 1-3992 0 0,-20 31-2423 0 0,-1-11 496 0 0,-4 8-771 0 0,0 1 1 0 0,0 0-1 0 0,-1 1 0 0 0,1-1 0 0 0,0 1 0 0 0,-1 0 0 0 0,0 1 0 0 0,1-1 0 0 0,-1 1 0 0 0,0 0 0 0 0,0 1 1 0 0,0-1-1 0 0,1 1 0 0 0,-12 1 0 0 0,-13 1 125 0 0,-45 10 0 0 0,64-10-105 0 0,-27 6 137 0 0,-60 19-1 0 0,81-21-140 0 0,0 1 0 0 0,0 1 0 0 0,1 0 0 0 0,0 1 0 0 0,-24 18-1 0 0,37-24-39 0 0,0-1 0 0 0,1 1 0 0 0,-1-1 0 0 0,0 1 0 0 0,1 0 0 0 0,-1 0 0 0 0,1 0 0 0 0,0 1-1 0 0,0-1 1 0 0,0 0 0 0 0,1 1 0 0 0,-1-1 0 0 0,1 1 0 0 0,0-1 0 0 0,0 1 0 0 0,0 0 0 0 0,0 0 0 0 0,0 5-1 0 0,1-3-2 0 0,1 0-1 0 0,-1 0 0 0 0,1 0 0 0 0,1 0 1 0 0,-1 1-1 0 0,1-1 0 0 0,0-1 0 0 0,0 1 1 0 0,1 0-1 0 0,4 7 0 0 0,6 7-9 0 0,1 1 0 0 0,1-2 0 0 0,1 0 0 0 0,28 26 0 0 0,99 78-59 0 0,-97-87 39 0 0,-3 1-1 0 0,0 2 1 0 0,55 68-1 0 0,-94-101 26 0 0,0 0 1 0 0,0 0-1 0 0,0 0 0 0 0,-1 0 0 0 0,1 0 0 0 0,-2 1 0 0 0,1 0 0 0 0,-1-1 0 0 0,0 1 0 0 0,0 0 0 0 0,-1 0 0 0 0,0 0 0 0 0,0 0 0 0 0,-1 9 0 0 0,0-10 11 0 0,-1 0 1 0 0,0 0-1 0 0,-1 1 1 0 0,0-1 0 0 0,0 0-1 0 0,0 0 1 0 0,0 0-1 0 0,-1-1 1 0 0,0 1 0 0 0,0-1-1 0 0,-1 1 1 0 0,0-1-1 0 0,0 0 1 0 0,0-1 0 0 0,-9 9-1 0 0,-2 0 136 0 0,0 0-1 0 0,-1-2 0 0 0,0 0 1 0 0,0-1-1 0 0,-1 0 0 0 0,-1-2 1 0 0,-27 11-1 0 0,32-15 1 0 0,-1 0 0 0 0,0 0 1 0 0,0-1-1 0 0,0-1 0 0 0,0 0 0 0 0,-1-1 0 0 0,1-1 1 0 0,0 0-1 0 0,-1-1 0 0 0,-25-5 0 0 0,35 5-199 0 0,0 0 0 0 0,0-1 1 0 0,-1 0-1 0 0,2 0 0 0 0,-1-1 0 0 0,0 1 0 0 0,0-1 0 0 0,1 0 0 0 0,-1 0 1 0 0,1-1-1 0 0,0 1 0 0 0,0-1 0 0 0,1 0 0 0 0,-1 0 0 0 0,1 0 0 0 0,-1-1 1 0 0,1 1-1 0 0,-2-6 0 0 0,3 5-254 0 0,0 1 0 0 0,0-1-1 0 0,0 0 1 0 0,1 0 0 0 0,0 0 0 0 0,0 0 0 0 0,0 0 0 0 0,1 0 0 0 0,-1-1 0 0 0,1 1 0 0 0,1 0-1 0 0,-1 0 1 0 0,1 0 0 0 0,0 0 0 0 0,0 0 0 0 0,0 0 0 0 0,1 0 0 0 0,-1 0 0 0 0,4-5-1 0 0,14-27-4985 0 0,-6 20 592 0 0</inkml:trace>
</inkml:ink>
</file>

<file path=ppt/ink/ink5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8:40.2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42 2224 0 0,'41'-34'9693'0'0,"-39"33"-9020"0"0,-2 0-621 0 0,0 1 0 0 0,1-1 0 0 0,-1 1 0 0 0,1 0 0 0 0,-1-1 0 0 0,0 1 1 0 0,1-1-1 0 0,-1 1 0 0 0,1 0 0 0 0,-1 0 0 0 0,1-1 0 0 0,-1 1 0 0 0,1 0 0 0 0,-1 0 0 0 0,1-1 0 0 0,-1 1 1 0 0,1 0-1 0 0,-1 0 0 0 0,1 0 0 0 0,-1 0 0 0 0,1 0 0 0 0,0 0 0 0 0,-1 0 0 0 0,1 0 0 0 0,-1 0 1 0 0,1 0-1 0 0,-1 0 0 0 0,1 0 0 0 0,-1 1 0 0 0,1-1 0 0 0,-1 0 0 0 0,1 0 0 0 0,-1 1 0 0 0,1-1 0 0 0,-1 0 1 0 0,1 0-1 0 0,-1 1 0 0 0,1-1 0 0 0,0 1 0 0 0,2 15 111 0 0,0 0 0 0 0,-1-1 1 0 0,1 30-1 0 0,3 25-43 0 0,-4-56-316 0 0,2-1 0 0 0,-1 0 0 0 0,2 1-1 0 0,8 16 1 0 0,10 6-2235 0 0,-20-32 1695 0 0,0-1-1 0 0,0 0 1 0 0,1 0 0 0 0,-1 0-1 0 0,0 0 1 0 0,1-1 0 0 0,4 3 0 0 0</inkml:trace>
</inkml:ink>
</file>

<file path=ppt/ink/ink5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8:40.6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69 100 1220 0 0,'-14'-19'3064'0'0,"5"5"-755"0"0,1 0-525 0 0,-2 2-388 0 0,2 1-364 0 0,3 3-228 0 0,-1-1 316 0 0,-2-3-456 0 0</inkml:trace>
</inkml:ink>
</file>

<file path=ppt/ink/ink5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8:41.4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258 117 2056 0 0,'5'1'777'0'0,"-1"0"0"0"0,0 0 0 0 0,1 0 0 0 0,-1-1 0 0 0,1 1 0 0 0,-1-1 0 0 0,1-1 0 0 0,-1 1 0 0 0,1 0-1 0 0,-1-1 1 0 0,0 0 0 0 0,8-3 0 0 0,1 0 627 0 0,0-1-1 0 0,21-11 1 0 0,-33 15-911 0 0,1 1-390 0 0,-1-1 0 0 0,0 1 1 0 0,0-1-1 0 0,0 1 1 0 0,1-1-1 0 0,-1 0 1 0 0,0 0-1 0 0,0 0 0 0 0,0 1 1 0 0,0-1-1 0 0,0 0 1 0 0,0 0-1 0 0,-1 0 0 0 0,1 0 1 0 0,0-1-1 0 0,0 1 1 0 0,-1 0-1 0 0,1 0 1 0 0,0 0-1 0 0,-1-1 0 0 0,0 1 1 0 0,1 0-1 0 0,-1 0 1 0 0,0-1-1 0 0,1 1 1 0 0,-1 0-1 0 0,0-1 0 0 0,0 1 1 0 0,0 0-1 0 0,0-1 1 0 0,0 1-1 0 0,-1 0 0 0 0,1-1 1 0 0,0 1-1 0 0,0 0 1 0 0,-1-1-1 0 0,1 1 1 0 0,-1 0-1 0 0,0 0 0 0 0,1-1 1 0 0,-2 0-1 0 0,-1-2-85 0 0,0 1-1 0 0,0-1 1 0 0,-1 1-1 0 0,1 0 0 0 0,-1 1 1 0 0,0-1-1 0 0,0 0 1 0 0,0 1-1 0 0,0 0 1 0 0,0 0-1 0 0,0 0 0 0 0,-1 0 1 0 0,1 1-1 0 0,-8-2 1 0 0,4 2-12 0 0,-1 0 1 0 0,0 1 0 0 0,0 0 0 0 0,0 0 0 0 0,1 1-1 0 0,-1 0 1 0 0,-11 2 0 0 0,0 3-2 0 0,-1 0-1 0 0,1 1 1 0 0,1 2-1 0 0,0 0 1 0 0,-33 20 0 0 0,43-23-35 0 0,-1 0 0 0 0,1 1 0 0 0,1 1 0 0 0,-1 0 0 0 0,1 0 0 0 0,1 0 0 0 0,-1 1 0 0 0,1 0 0 0 0,-8 14 0 0 0,13-19-38 0 0,0 0 0 0 0,1-1 1 0 0,-1 1-1 0 0,1 0 0 0 0,0 0 0 0 0,0 0 0 0 0,0 0 0 0 0,0 0 1 0 0,1 0-1 0 0,0 0 0 0 0,0 0 0 0 0,0 1 0 0 0,0-1 1 0 0,0 0-1 0 0,1 0 0 0 0,0 0 0 0 0,0 0 0 0 0,0 0 0 0 0,0 0 1 0 0,1 0-1 0 0,-1-1 0 0 0,1 1 0 0 0,0 0 0 0 0,0-1 1 0 0,1 1-1 0 0,-1-1 0 0 0,1 0 0 0 0,-1 0 0 0 0,4 3 0 0 0,-1-1-40 0 0,0-1-1 0 0,-1 0 0 0 0,1 0 0 0 0,1-1 0 0 0,-1 1 0 0 0,1-1 0 0 0,-1 0 0 0 0,1 0 0 0 0,0-1 0 0 0,0 0 0 0 0,0 0 0 0 0,0 0 0 0 0,0-1 1 0 0,1 0-1 0 0,-1 0 0 0 0,0-1 0 0 0,1 0 0 0 0,-1 0 0 0 0,0 0 0 0 0,1 0 0 0 0,-1-1 0 0 0,0 0 0 0 0,10-4 0 0 0,-8 3 290 0 0,0-1-1 0 0,0 0 0 0 0,-1-1 0 0 0,1 0 1 0 0,-1 0-1 0 0,0-1 0 0 0,-1 1 1 0 0,1-1-1 0 0,-1-1 0 0 0,0 1 0 0 0,0-1 1 0 0,0 0-1 0 0,-1-1 0 0 0,0 1 0 0 0,0-1 1 0 0,-1 0-1 0 0,7-14 0 0 0,-8 12 198 0 0,-1 4-211 0 0,0 0-1 0 0,0 1 0 0 0,0-1 0 0 0,0 0 0 0 0,1 1 1 0 0,0 0-1 0 0,0-1 0 0 0,5-4 0 0 0,-5 30 12 0 0,27 407-571 0 0,-6-183-69 0 0,-19-151 321 0 0,-6 96 0 0 0,-1-149 157 0 0,-3-1 0 0 0,-1 1 0 0 0,-2-1 0 0 0,-25 75 1 0 0,30-109 0 0 0,1 1 0 0 0,-1-1 0 0 0,0 0 0 0 0,0-1 0 0 0,-1 1 0 0 0,0 0 0 0 0,0-1 0 0 0,0 0 1 0 0,-1 0-1 0 0,1 0 0 0 0,-1-1 0 0 0,-11 8 0 0 0,13-10 13 0 0,-1 0-1 0 0,0 0 1 0 0,0-1-1 0 0,0 1 1 0 0,0-1-1 0 0,0 0 1 0 0,0 0-1 0 0,0 0 1 0 0,-1-1 0 0 0,1 1-1 0 0,0-1 1 0 0,0 0-1 0 0,-1-1 1 0 0,1 1-1 0 0,0-1 1 0 0,0 1 0 0 0,0-1-1 0 0,-1 0 1 0 0,1-1-1 0 0,0 1 1 0 0,-4-3-1 0 0,0 0 99 0 0,0 0 1 0 0,1 0-1 0 0,-1-1 0 0 0,1 1 0 0 0,0-2 0 0 0,1 1 0 0 0,-1-1 0 0 0,1 0 1 0 0,0 0-1 0 0,0-1 0 0 0,1 0 0 0 0,0 0 0 0 0,-7-13 0 0 0,7 9 43 0 0,0-1 0 0 0,1 0-1 0 0,0 0 1 0 0,1 0 0 0 0,0-1-1 0 0,1 1 1 0 0,0-1 0 0 0,1-19 0 0 0,2-1 34 0 0,2-1-1 0 0,1 1 1 0 0,2 0 0 0 0,1 1 0 0 0,2-1 0 0 0,15-38 0 0 0,3 7-133 0 0,2 0 0 0 0,4 2 1 0 0,2 1-1 0 0,53-69 0 0 0,-30 55 12 0 0,3 3 0 0 0,114-104 0 0 0,-155 158-46 0 0,33-22 1 0 0,-46 35-50 0 0,0 1 0 0 0,1-1 0 0 0,0 2 0 0 0,0-1 0 0 0,0 1 0 0 0,0 0 1 0 0,1 1-1 0 0,8-2 0 0 0,-14 4-10 0 0,0 0 0 0 0,1 0 1 0 0,-1 0-1 0 0,0 1 0 0 0,1-1 1 0 0,-1 1-1 0 0,0 0 0 0 0,0 0 1 0 0,0 0-1 0 0,0 0 0 0 0,0 1 1 0 0,0-1-1 0 0,0 1 0 0 0,0 0 1 0 0,-1-1-1 0 0,1 1 0 0 0,0 1 1 0 0,-1-1-1 0 0,5 5 0 0 0,1 2-319 0 0,0 1 0 0 0,-1 0-1 0 0,9 16 1 0 0,-5-4-155 0 0,0 0 0 0 0,-2 1 0 0 0,0 0 0 0 0,-1 0 0 0 0,4 30 0 0 0,-1-1 539 0 0,-10-50 271 0 0,0 5 724 0 0,0-18-278 0 0,5-12-318 0 0,0 1 0 0 0,1 0-1 0 0,2 0 1 0 0,0 1 0 0 0,1 1-1 0 0,1-1 1 0 0,1 1 0 0 0,1 1 0 0 0,0 0-1 0 0,2 1 1 0 0,0 1 0 0 0,24-22-1 0 0,-35 36-501 0 0,0-1 0 0 0,0 1 0 0 0,0 0 0 0 0,0 1-1 0 0,1-1 1 0 0,-1 1 0 0 0,1 0 0 0 0,-1 0 0 0 0,1 0-1 0 0,0 1 1 0 0,0 0 0 0 0,0-1 0 0 0,0 2 0 0 0,0-1-1 0 0,0 1 1 0 0,0-1 0 0 0,0 1 0 0 0,0 1 0 0 0,0-1-1 0 0,0 1 1 0 0,0 0 0 0 0,0 0 0 0 0,0 0 0 0 0,0 1-1 0 0,-1 0 1 0 0,1 0 0 0 0,-1 0 0 0 0,1 0-1 0 0,-1 1 1 0 0,1-1 0 0 0,-1 1 0 0 0,0 0 0 0 0,-1 1-1 0 0,1-1 1 0 0,0 1 0 0 0,-1 0 0 0 0,0-1 0 0 0,0 1-1 0 0,4 6 1 0 0,3 7-742 0 0,-1 0-1 0 0,0 1 1 0 0,-1 0-1 0 0,-1 0 1 0 0,10 35-1 0 0,-10-28-1105 0 0,1 0 0 0 0,16 33-1 0 0,-22-55 1559 0 0,-1 0-1 0 0,1-1 1 0 0,0 1-1 0 0,0 0 1 0 0,0-1-1 0 0,0 0 0 0 0,1 1 1 0 0,-1-1-1 0 0,1 0 1 0 0,-1 0-1 0 0,5 2 1 0 0,21 5-5396 0 0,-13-7 750 0 0</inkml:trace>
</inkml:ink>
</file>

<file path=ppt/ink/ink5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8:42.3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389 808 1348 0 0,'12'-4'13230'0'0,"-7"1"-12878"0"0,-1-1 0 0 0,1 1 1 0 0,-1-1-1 0 0,0 0 0 0 0,0 0 0 0 0,0 0 1 0 0,0-1-1 0 0,-1 1 0 0 0,1-1 0 0 0,-1 0 1 0 0,-1 0-1 0 0,1 0 0 0 0,-1 0 0 0 0,0 0 0 0 0,0-1 1 0 0,0 1-1 0 0,0-1 0 0 0,-1 1 0 0 0,1-9 1 0 0,-3 13-313 0 0,1-1-1 0 0,0 0 1 0 0,0 0 0 0 0,-1 1 0 0 0,1-1 0 0 0,-1 0 0 0 0,0 1 0 0 0,1-1 0 0 0,-1 1 0 0 0,0-1 0 0 0,0 1 0 0 0,0-1 0 0 0,0 1-1 0 0,0-1 1 0 0,0 1 0 0 0,-1 0 0 0 0,1 0 0 0 0,0-1 0 0 0,-1 1 0 0 0,1 0 0 0 0,-1 0 0 0 0,1 0 0 0 0,-1 1 0 0 0,1-1-1 0 0,-3-1 1 0 0,-2 0-15 0 0,0 0-1 0 0,0 0 1 0 0,0 0-1 0 0,-1 1 1 0 0,-7-1-1 0 0,-5 2-19 0 0,-1 0 0 0 0,0 1 0 0 0,0 1 0 0 0,0 1-1 0 0,1 1 1 0 0,0 1 0 0 0,-1 0 0 0 0,2 1 0 0 0,-1 1-1 0 0,1 1 1 0 0,0 1 0 0 0,0 0 0 0 0,1 2 0 0 0,-23 17-1 0 0,33-22-48 0 0,-1 0-1 0 0,1 1 1 0 0,0 0-1 0 0,1 0 1 0 0,0 1-1 0 0,0 0 1 0 0,1 0-1 0 0,-1 0 0 0 0,2 0 1 0 0,-1 1-1 0 0,1 0 1 0 0,1 0-1 0 0,-4 11 1 0 0,6-15-19 0 0,0 1 1 0 0,0 0-1 0 0,1-1 1 0 0,0 1 0 0 0,0 0-1 0 0,0-1 1 0 0,0 1 0 0 0,1 0-1 0 0,0-1 1 0 0,0 1-1 0 0,1-1 1 0 0,0 1 0 0 0,0-1-1 0 0,0 0 1 0 0,0 0 0 0 0,1 0-1 0 0,0 0 1 0 0,0 0-1 0 0,0 0 1 0 0,0-1 0 0 0,1 1-1 0 0,0-1 1 0 0,7 6 0 0 0,-7-6 94 0 0,-1-1-1 0 0,1 0 1 0 0,0 0 0 0 0,1 0 0 0 0,-1 0 0 0 0,1-1 0 0 0,-1 1 0 0 0,1-1 0 0 0,0 0 0 0 0,-1 0 0 0 0,1-1 0 0 0,0 0 0 0 0,0 0 0 0 0,0 0 0 0 0,1 0 0 0 0,-1-1 0 0 0,0 0 0 0 0,0 0 0 0 0,0 0 0 0 0,0-1 0 0 0,0 1-1 0 0,0-1 1 0 0,0 0 0 0 0,0-1 0 0 0,0 1 0 0 0,0-1 0 0 0,0 0 0 0 0,-1 0 0 0 0,1-1 0 0 0,-1 0 0 0 0,1 1 0 0 0,-1-1 0 0 0,0-1 0 0 0,0 1 0 0 0,0 0 0 0 0,-1-1 0 0 0,6-6 0 0 0,84-111 3415 0 0,-92 120-3401 0 0,14 8-146 0 0,18 63-381 0 0,-23-45 277 0 0,2 0 1 0 0,17 26 0 0 0,-23-40 231 0 0,1-1 0 0 0,1 0 0 0 0,0-1 0 0 0,0 0 0 0 0,15 13 0 0 0,-20-19 24 0 0,1-1-1 0 0,0 1 1 0 0,0-1-1 0 0,0 0 1 0 0,1 0 0 0 0,-1 0-1 0 0,0-1 1 0 0,1 0-1 0 0,-1 1 1 0 0,1-2-1 0 0,-1 1 1 0 0,1 0-1 0 0,0-1 1 0 0,-1 0-1 0 0,1 0 1 0 0,0 0-1 0 0,8-2 1 0 0,5-3 60 0 0,0 0 1 0 0,0-1-1 0 0,-1-1 1 0 0,0-1-1 0 0,-1 0 0 0 0,1-1 1 0 0,-2-1-1 0 0,1-1 0 0 0,-1 0 1 0 0,-1 0-1 0 0,0-2 1 0 0,13-15-1 0 0,7-9-6 0 0,-3-1 1 0 0,-1-2-1 0 0,33-58 0 0 0,-16 17-122 0 0,55-135 0 0 0,-82 166-40 0 0,-3-2-1 0 0,-2 0 1 0 0,-2-1 0 0 0,7-61-1 0 0,-19 101 19 0 0,0 1-1 0 0,-1-1 1 0 0,-1 1 0 0 0,0-1-1 0 0,0 1 1 0 0,-1-1 0 0 0,-1 1-1 0 0,-4-14 1 0 0,6 23 28 0 0,0 0 1 0 0,0 0-1 0 0,0 1 0 0 0,0-1 1 0 0,-1 1-1 0 0,1-1 1 0 0,-1 1-1 0 0,1-1 0 0 0,-1 1 1 0 0,0 0-1 0 0,0 0 1 0 0,0-1-1 0 0,0 2 1 0 0,-1-1-1 0 0,1 0 0 0 0,0 0 1 0 0,-1 1-1 0 0,1-1 1 0 0,-1 1-1 0 0,1 0 0 0 0,-1 0 1 0 0,0 0-1 0 0,0 0 1 0 0,0 0-1 0 0,1 0 0 0 0,-1 1 1 0 0,0-1-1 0 0,0 1 1 0 0,0 0-1 0 0,0 0 0 0 0,0 0 1 0 0,0 0-1 0 0,0 1 1 0 0,1-1-1 0 0,-1 1 0 0 0,0 0 1 0 0,0 0-1 0 0,0 0 1 0 0,1 0-1 0 0,-3 1 0 0 0,-7 4 0 0 0,0 0 1 0 0,1 0-1 0 0,0 1 0 0 0,1 1 0 0 0,0 0 0 0 0,0 0 0 0 0,-16 18 0 0 0,6-3 16 0 0,0 1 1 0 0,-17 30-1 0 0,19-23 5 0 0,1 1 0 0 0,2 0 0 0 0,1 2 0 0 0,2-1 0 0 0,1 1 1 0 0,2 1-1 0 0,1 0 0 0 0,2 0 0 0 0,1 0 0 0 0,2 1 0 0 0,1 0 0 0 0,2 0 1 0 0,2-1-1 0 0,1 1 0 0 0,1-1 0 0 0,3 1 0 0 0,0-1 0 0 0,2-1 0 0 0,2 0 1 0 0,19 42-1 0 0,-22-60 67 0 0,0 0 0 0 0,1 0 1 0 0,1-1-1 0 0,1 0 0 0 0,0-1 0 0 0,1 0 1 0 0,0-1-1 0 0,1 0 0 0 0,25 19 0 0 0,-27-26-332 0 0,-1 1-1 0 0,1-1 0 0 0,0-1 0 0 0,0 0 0 0 0,1 0 1 0 0,0-1-1 0 0,-1-1 0 0 0,1 0 0 0 0,1 0 0 0 0,-1-1 1 0 0,0-1-1 0 0,0 0 0 0 0,1-1 0 0 0,-1 0 0 0 0,14-2 0 0 0,-9 0-1289 0 0,-1-1-1 0 0,21-7 1 0 0,7-8-5946 0 0,-22 6-1066 0 0</inkml:trace>
</inkml:ink>
</file>

<file path=ppt/ink/ink5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8:43.3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83 392 0 0,'0'0'7481'0'0,"-12"-25"644"0"0,8-13-5878 0 0,4 36-1918 0 0,0-15-176 0 0,-26 82-136 0 0,25-64 6 0 0,1 0-24 0 0,-1-1 1 0 0,1 1-1 0 0,-1-1 0 0 0,1 0 1 0 0,-1 1-1 0 0,1-1 0 0 0,0 1 0 0 0,-1 0 1 0 0,1-1-1 0 0,0 1 0 0 0,-1-1 1 0 0,1 1-1 0 0,0-1 0 0 0,0 1 0 0 0,-1 0 1 0 0,1-1-1 0 0,0 1 0 0 0,0 0 1 0 0,0-1-1 0 0,0 1 0 0 0,0-1 0 0 0,0 2 1 0 0,-4 11 106 0 0,4-13-94 0 0,0 0-1 0 0,0 1 1 0 0,-1-1-1 0 0,1 0 1 0 0,0 0-1 0 0,0 0 1 0 0,0 0-1 0 0,0 0 1 0 0,-1 0-1 0 0,1 0 1 0 0,0 0-1 0 0,0 0 1 0 0,0 0-1 0 0,0 0 1 0 0,-1 0-1 0 0,1 0 0 0 0,0 0 1 0 0,0 0-1 0 0,0 0 1 0 0,0 0-1 0 0,-1 0 1 0 0,1 0-1 0 0,0 0 1 0 0,0 0-1 0 0,0 0 1 0 0,-1 0-1 0 0,1 0 1 0 0,0 0-1 0 0,0 0 1 0 0,0 0-1 0 0,0 0 1 0 0,0-1-1 0 0,-1 1 1 0 0,1 0-1 0 0,0 0 1 0 0,0 0-1 0 0,0 0 1 0 0,0 0-1 0 0,0 0 1 0 0,0-1-1 0 0,0 1 1 0 0,-1 0-1 0 0,1 0 1 0 0,0 0-1 0 0,0 0 1 0 0,0-1-1 0 0,0 1 1 0 0,0 0-1 0 0,0 0 1 0 0,0 0-1 0 0,0 0 1 0 0,0-1-1 0 0,0 1 1 0 0,0 0-1 0 0,0 0 1 0 0,0 0-1 0 0,0-1 1 0 0,0 1-1 0 0,0 0 1 0 0,0 0-1 0 0,0-2-92 0 0,0-4-361 0 0,-1-12-2534 0 0</inkml:trace>
</inkml:ink>
</file>

<file path=ppt/ink/ink5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8:50.2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1028 700 0 0,'16'17'19245'0'0,"-12"-13"-17633"0"0,18 23 182 0 0,-22-26-1528 0 0,1-1-219 0 0,-1 1-1 0 0,1-1 1 0 0,0 0-1 0 0,-1 0 1 0 0,1 1-1 0 0,-1-1 0 0 0,1 0 1 0 0,-1 1-1 0 0,1-1 1 0 0,-1 1-1 0 0,1-1 0 0 0,-1 1 1 0 0,0-1-1 0 0,1 1 1 0 0,-1-1-1 0 0,0 1 1 0 0,1-1-1 0 0,-1 1 0 0 0,0-1 1 0 0,0 1-1 0 0,1-1 1 0 0,-1 1-1 0 0,0 0 0 0 0,0-1 1 0 0,0 1-1 0 0,0-1 1 0 0,0 1-1 0 0,0 1 1 0 0,0 16 5687 0 0,4-52-5286 0 0,17-28-350 0 0,56-104-164 0 0,63-127-165 0 0,-12 64 141 0 0,-110 202 71 0 0,1 0 0 0 0,1 2 0 0 0,1 0 0 0 0,1 2 0 0 0,1 0 0 0 0,29-21 0 0 0,-24 26-15 0 0,0 1-1 0 0,0 2 1 0 0,2 1 0 0 0,-1 1-1 0 0,2 1 1 0 0,0 2 0 0 0,0 1-1 0 0,1 2 1 0 0,0 1 0 0 0,0 1-1 0 0,0 2 1 0 0,1 1 0 0 0,-1 1-1 0 0,1 2 1 0 0,-1 2-1 0 0,0 1 1 0 0,1 1 0 0 0,45 14-1 0 0,-56-12 16 0 0,0 1-1 0 0,-1 2 0 0 0,0 0 1 0 0,-1 1-1 0 0,1 1 0 0 0,32 25 0 0 0,-17-5 55 0 0,-1 1-1 0 0,-2 2 1 0 0,-1 1-1 0 0,-2 1 1 0 0,29 47-1 0 0,-10-6 365 0 0,64 146 0 0 0,6 87 653 0 0,-73-183-622 0 0,-8-24-108 0 0,91 215-297 0 0,-108-277-25 0 0,2-2 0 0 0,1-1 0 0 0,2-1 0 0 0,49 55 0 0 0,-44-61 0 0 0,1-1 0 0 0,2-2 0 0 0,52 35 0 0 0,-54-43 0 0 0,2-1 0 0 0,0-2 0 0 0,1-2 0 0 0,0-1 0 0 0,1-2 0 0 0,1-1 0 0 0,52 10 0 0 0,-72-20 0 0 0,9-1 0 0 0,1 0 0 0 0,-15-1 0 0 0,0 0 0 0 0,0 0 0 0 0,1-1 0 0 0,-1-1 0 0 0,-1 0 0 0 0,1 0 0 0 0,0-2 0 0 0,0 1 0 0 0,16-9 0 0 0,-5 3 0 0 0,6-3 0 0 0,-1-2 0 0 0,-1-1 0 0 0,0-1 0 0 0,-1-1 0 0 0,-1-1 0 0 0,0-1 0 0 0,42-44 0 0 0,-34 28 0 0 0,-1-1 0 0 0,-2-1 0 0 0,42-69 0 0 0,44-145 0 0 0,-113 245 0 0 0,82-220 0 0 0,-80 208 0 0 0,13-36 0 0 0,38-83 0 0 0,-48 124 0 0 0,-3 0 0 0 0,0 2 0 0 0,0 0 0 0 0,-1 2 0 0 0,0-1 0 0 0,0 1 0 0 0,-2-1 0 0 0,2 1 0 0 0,-2 0-1 0 0,-2 8 0 0 0,0-1 2 0 0,1-4-5 0 0,0 5-24 0 0</inkml:trace>
</inkml:ink>
</file>

<file path=ppt/ink/ink5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8:54.0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1718 1296 0 0,'12'7'3140'0'0,"15"20"2903"0"0,27 35 688 0 0,-53-61-6632 0 0,0-1 0 0 0,-1 0-1 0 0,1 1 1 0 0,0-1 0 0 0,-1 0-1 0 0,1 1 1 0 0,-1-1 0 0 0,1 1-1 0 0,-1-1 1 0 0,1 1 0 0 0,-1-1-1 0 0,1 1 1 0 0,-1 0 0 0 0,1-1-1 0 0,-1 1 1 0 0,0-1 0 0 0,1 1-1 0 0,-1 0 1 0 0,0-1 0 0 0,0 2-1 0 0,1-1 215 0 0,-1 0 0 0 0,0 0 0 0 0,1 0 0 0 0,-1-1 0 0 0,1 1 0 0 0,-1 0 0 0 0,1 0 0 0 0,-1 0 0 0 0,1 0 0 0 0,0-1 0 0 0,-1 1 0 0 0,1 0 0 0 0,0-1 0 0 0,0 1 0 0 0,-1 0 0 0 0,1-1 0 0 0,0 1 0 0 0,0-1 0 0 0,0 1 0 0 0,0-1 0 0 0,0 0 0 0 0,0 1 0 0 0,1-1 0 0 0,-1-1-238 0 0,0-1 0 0 0,1 0 0 0 0,-1 0 0 0 0,0 0 0 0 0,0 0 0 0 0,0 0 1 0 0,0-1-1 0 0,-1 1 0 0 0,1 0 0 0 0,-1 0 0 0 0,1 0 0 0 0,-1-1 0 0 0,0 1 0 0 0,1-3 1 0 0,19-282 946 0 0,-2 20-1084 0 0,-6 42-257 0 0,-7 115 244 0 0,-17-267 239 0 0,4 251 154 0 0,-9-127-62 0 0,18 131 162 0 0,-1 120-384 0 0,0-10 4 0 0,-1 11-57 0 0,1 0-2 0 0,0 0 0 0 0,0 0 0 0 0,0 0 0 0 0,-1 0-1 0 0,1 0 1 0 0,0 0 0 0 0,0 1 0 0 0,0-1 0 0 0,0 0-1 0 0,1 0 1 0 0,-1 0 0 0 0,0 0 0 0 0,0 0 0 0 0,0 0-1 0 0,1 0 1 0 0,-1 0 0 0 0,1 0 0 0 0,-1 0 0 0 0,1 0-1 0 0,-1 0 1 0 0,1 1 0 0 0,-1-1 0 0 0,1 0-1 0 0,0 0 1 0 0,-1 1 0 0 0,1-1 0 0 0,1-1 0 0 0,38 18 15 0 0,14-1-39 0 0,-1-3 0 0 0,2-3-1 0 0,94 5 1 0 0,-93-9-54 0 0,554 36-852 0 0,-293-21 639 0 0,105 6-2372 0 0,-418-26 2646 0 0,19 3-111 0 0,-21-3 133 0 0,1 0 0 0 0,0 0 0 0 0,0 0 0 0 0,0 1 1 0 0,-1-1-1 0 0,1 1 0 0 0,0 0 0 0 0,0 0 0 0 0,4 2 0 0 0,-5-2 30 0 0,0 1-15 0 0,0 0 0 0 0,0 1 0 0 0,-1-1 0 0 0,1 1 1 0 0,0 0-1 0 0,-1-1 0 0 0,0 1 0 0 0,1 0 0 0 0,-1 0 1 0 0,1 4-1 0 0,1 8 43 0 0,-1 0-1 0 0,0-1 1 0 0,-1 1 0 0 0,-1 28-1 0 0,-10 65 424 0 0,6-67-337 0 0,-26 264 1620 0 0,11 338 0 0 0,45-279-522 0 0,-5-241-486 0 0,-20-120-687 0 0,0 1 1 0 0,1-1-1 0 0,-1 0 0 0 0,1 0 0 0 0,0 0 1 0 0,0 0-1 0 0,5 5 0 0 0,-6-7 3 0 0,2 1-34 0 0,0-1 1 0 0,0 0 0 0 0,0 0 0 0 0,0 0-1 0 0,1 0 1 0 0,-1 0 0 0 0,7 0 0 0 0,61 2 24 0 0,126-8 1 0 0,-63-2-233 0 0,-99 7 174 0 0,388-4-692 0 0,0 29 103 0 0,-200-9 904 0 0,-171-10-310 0 0,-50-5 8 0 0,1-1-11 0 0,101 17 590 0 0,-101-17-531 0 0,29 4 1197 0 0,-31-4-1219 0 0,-1 1 1 0 0,1-1-1 0 0,0 0 1 0 0,-1 0-1 0 0,1 0 1 0 0,0 1-1 0 0,0-1 1 0 0,-1 0-1 0 0,1 0 1 0 0,0 0-1 0 0,-1 0 0 0 0,1 0 1 0 0,0 0-1 0 0,0-1 1 0 0,-1 1-1 0 0,1 0 1 0 0,0 0-1 0 0,0-1 1 0 0,5-5-24 0 0,-4-5-5 0 0,-1-1 0 0 0,-1 0 0 0 0,2-1 0 0 0,1-1 0 0 0,-1-1 0 0 0,0 0 0 0 0,5-39 0 0 0,15-112 0 0 0,-8 82 0 0 0,56-544 0 0 0,-70 246 0 0 0,-8 160 0 0 0,8 206 0 0 0,-2 1 0 0 0,2 1 0 0 0,0 1 0 0 0,0 1 0 0 0,0 0 0 0 0,0 1 0 0 0,0-2 0 0 0,0 2 0 0 0,0-1 0 0 0,0-1 0 0 0,0 0 0 0 0,0 1 0 0 0,0 1 0 0 0,0 1 0 0 0,0-1 0 0 0,-3 4-10 0 0,2 5-46 0 0</inkml:trace>
</inkml:ink>
</file>

<file path=ppt/ink/ink5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8:56.7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1559 1220 0 0,'-12'1'14253'0'0,"31"-9"-13561"0"0,0-1 1 0 0,-1-1 0 0 0,0 0-1 0 0,0-1 1 0 0,24-21 0 0 0,3-1-185 0 0,229-167 304 0 0,118-125-640 0 0,-316 257 235 0 0,-2-3 1 0 0,-3-3 0 0 0,-4-3-1 0 0,72-107 1 0 0,-116 146-13 0 0,2 2 0 0 0,1 1-1 0 0,52-53 1 0 0,-50 55-117 0 0,-28 32-204 0 0,3-3-912 0 0,6-11 5465 0 0,0 1-793 0 0,-4 8-3780 0 0,1-2-54 0 0,-1 0 0 0 0,0 0 0 0 0,0-1 0 0 0,2 0 0 0 0,-2 1 0 0 0,-1-1 0 0 0,-1 2 0 0 0,1-2 0 0 0,0-1 0 0 0,2-1 0 0 0,-2 1 0 0 0,0 0 0 0 0,0 0 0 0 0,0 0 0 0 0,1 0 0 0 0,-1 1 0 0 0,0 0 0 0 0,2 2 0 0 0,-1 0 0 0 0,7 9 0 0 0,-2 5 0 0 0,2 3 0 0 0,-1 0 0 0 0,0 1 0 0 0,-1 0 0 0 0,17 24 0 0 0,-5-5 0 0 0,96 115 0 0 0,245 282 0 0 0,45-47 0 0 0,-7-8 0 0 0,-197-164 0 0 0,-170-177 0 0 0,-23-21 0 0 0,1-1 0 0 0,-3 0 0 0 0,0-2 0 0 0,2 0 0 0 0,-3 0 0 0 0,0 0 0 0 0,0 0 0 0 0,-1 0 0 0 0,1-3 0 0 0,5-7 0 0 0,-1-1 0 0 0,-1-1 0 0 0,0-1 0 0 0,2-1 0 0 0,62-36 0 0 0,-2-3 0 0 0,-1-3 0 0 0,74-68 0 0 0,44-45 0 0 0,212-175 0 0 0,15 32 0 0 0,-310 229 0 0 0,93-66 0 0 0,-191 135 0 0 0,-2 1 0 0 0,2-2 0 0 0,-1 2 0 0 0,-1-1 0 0 0,-1 1-21 0 0,-5 5-311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5:29.1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1 301 992 0 0,'45'-206'22997'0'0,"-42"206"-22796"0"0,2 1-158 0 0,-1 0 1 0 0,0 0-1 0 0,0 1 0 0 0,1 0 0 0 0,-1 0 0 0 0,0 0 1 0 0,-1 0-1 0 0,1 0 0 0 0,0 1 0 0 0,-1 0 0 0 0,1 0 1 0 0,-1 0-1 0 0,5 5 0 0 0,45 56 217 0 0,-25-29-212 0 0,265 266-1373 0 0,-291-299 1322 0 0,0-1-1 0 0,-1 1 0 0 0,1-1 1 0 0,0 0-1 0 0,0 0 1 0 0,0 0-1 0 0,1 0 1 0 0,-1 0-1 0 0,0 0 1 0 0,0-1-1 0 0,0 1 0 0 0,1-1 1 0 0,-1 1-1 0 0,0-1 1 0 0,1 0-1 0 0,-1 0 1 0 0,0 0-1 0 0,1 0 0 0 0,-1 0 1 0 0,0-1-1 0 0,1 1 1 0 0,-1-1-1 0 0,0 1 1 0 0,0-1-1 0 0,0 0 0 0 0,1 0 1 0 0,-1 0-1 0 0,0 0 1 0 0,0 0-1 0 0,0-1 1 0 0,-1 1-1 0 0,1-1 0 0 0,0 1 1 0 0,0-1-1 0 0,1-1 1 0 0,9-9-19 0 0,-1 0 1 0 0,0-1 0 0 0,17-27-1 0 0,-15 21 46 0 0,47-64 63 0 0,166-210 3580 0 0,-180 245-3137 0 0,-43 46-505 0 0,-1 1-25 0 0,0 1 0 0 0,-1 0 0 0 0,1-1 1 0 0,-1 1-1 0 0,1 0 0 0 0,0 0 0 0 0,-1 0 0 0 0,1 0 0 0 0,0 0 0 0 0,-1 0 0 0 0,1 1 0 0 0,-1-1 0 0 0,1 0 0 0 0,0 1 1 0 0,-1 0-1 0 0,1-1 0 0 0,-1 1 0 0 0,1 0 0 0 0,-1-1 0 0 0,0 1 0 0 0,1 0 0 0 0,-1 0 0 0 0,0 0 0 0 0,1 0 0 0 0,-1 1 1 0 0,0-1-1 0 0,0 0 0 0 0,0 0 0 0 0,0 1 0 0 0,0-1 0 0 0,0 0 0 0 0,-1 1 0 0 0,1-1 0 0 0,0 1 0 0 0,-1-1 0 0 0,1 1 1 0 0,-1 0-1 0 0,0-1 0 0 0,1 1 0 0 0,-1 2 0 0 0,2 0 1 0 0,6 26-19 0 0,-2 0 0 0 0,0 1 0 0 0,-2-1 0 0 0,-1 1 0 0 0,-3 50 1 0 0,2 8-416 0 0,3-7-293 0 0,9 119-1740 0 0,8-71-3052 0 0,-14-107 2320 0 0</inkml:trace>
</inkml:ink>
</file>

<file path=ppt/ink/ink5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9:00.8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230 238 1332 0 0,'5'-9'6761'0'0,"18"-43"2140"0"0,-21 45-8272 0 0,1-1-1 0 0,-1 1 0 0 0,0-1 0 0 0,-1 0 0 0 0,0 0 0 0 0,0 0 1 0 0,-1 0-1 0 0,0 1 0 0 0,-1-11 0 0 0,0 16-331 0 0,2 1-230 0 0,-1-1-1 0 0,0 1 0 0 0,0-1 0 0 0,0 1 0 0 0,0-1 0 0 0,0 1 0 0 0,0-1 0 0 0,0 1 0 0 0,-1-1 0 0 0,1 1 0 0 0,0-1 0 0 0,-1 1 0 0 0,1-1 1 0 0,-1 1-1 0 0,0 0 0 0 0,1-1 0 0 0,-1 1 0 0 0,-1-1 0 0 0,1 0-21 0 0,-2 2-31 0 0,-9-1-8 0 0,9 1 4 0 0,-4 0 23 0 0,1 1 0 0 0,-1 1 0 0 0,0-1 0 0 0,0 1 0 0 0,1 0 0 0 0,-1 1 0 0 0,1 0 0 0 0,0 0 0 0 0,0 0 0 0 0,0 0 0 0 0,0 1 0 0 0,0 0 0 0 0,1 1 0 0 0,0-1 0 0 0,-6 7-1 0 0,-2 2 248 0 0,1 1 0 0 0,1 0 0 0 0,0 1 0 0 0,-15 25-1 0 0,16-21-79 0 0,0 1 0 0 0,1 1 0 0 0,1 0 0 0 0,1 0 0 0 0,1 0 0 0 0,1 1 0 0 0,1-1 0 0 0,-2 29 0 0 0,5-38-166 0 0,1-1 0 0 0,0 1 1 0 0,1 0-1 0 0,0-1 0 0 0,1 1 0 0 0,0-1 1 0 0,1 0-1 0 0,1 1 0 0 0,-1-1 0 0 0,1-1 0 0 0,1 1 1 0 0,0-1-1 0 0,1 1 0 0 0,0-1 0 0 0,0-1 1 0 0,1 1-1 0 0,12 12 0 0 0,-9-13-41 0 0,-1-1 1 0 0,1 0-1 0 0,1-1 1 0 0,-1 0-1 0 0,1-1 1 0 0,0 0-1 0 0,1 0 0 0 0,-1-1 1 0 0,1-1-1 0 0,0 0 1 0 0,1 0-1 0 0,-1-1 1 0 0,0-1-1 0 0,1 0 0 0 0,0-1 1 0 0,-1 0-1 0 0,1-1 1 0 0,0-1-1 0 0,-1 0 0 0 0,1 0 1 0 0,-1-1-1 0 0,1-1 1 0 0,-1 0-1 0 0,0-1 1 0 0,0 0-1 0 0,0-1 0 0 0,-1 0 1 0 0,17-10-1 0 0,-13 5-19 0 0,-1-1 0 0 0,0-1 0 0 0,-1 1-1 0 0,0-2 1 0 0,-1 0 0 0 0,0-1-1 0 0,-1 0 1 0 0,-1 0 0 0 0,0-1 0 0 0,-1-1-1 0 0,-1 1 1 0 0,0-1 0 0 0,-1-1 0 0 0,-1 0-1 0 0,0 0 1 0 0,-1 0 0 0 0,-1 0-1 0 0,-1-1 1 0 0,-1 1 0 0 0,0-1 0 0 0,-1 0-1 0 0,-1 0 1 0 0,0 0 0 0 0,-4-18 0 0 0,1 24 8 0 0,0 1 1 0 0,-1-1-1 0 0,-1 1 1 0 0,0 0-1 0 0,0 0 0 0 0,-1 1 1 0 0,0-1-1 0 0,-1 1 1 0 0,0 1-1 0 0,-1-1 1 0 0,0 1-1 0 0,-12-10 1 0 0,3 3-161 0 0,-1 2 1 0 0,0 0-1 0 0,-1 2 1 0 0,0 0-1 0 0,-32-15 1 0 0,40 23-48 0 0,0-1 0 0 0,-1 2 0 0 0,1 0 0 0 0,-1 0 0 0 0,0 1 0 0 0,0 0 0 0 0,0 1 1 0 0,0 0-1 0 0,0 1 0 0 0,-17 2 0 0 0,19 0-386 0 0,0-1 0 0 0,1 2 0 0 0,-1-1 0 0 0,1 1 0 0 0,-13 7 1 0 0,14-6-414 0 0,1 0 0 0 0,0 0 0 0 0,0 1 1 0 0,1 0-1 0 0,-1 0 0 0 0,-10 12 1 0 0,7-1-5270 0 0</inkml:trace>
</inkml:ink>
</file>

<file path=ppt/ink/ink5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9:01.2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262 80 356 0 0,'2'-14'5815'0'0,"-6"-52"7676"0"0,-10 84-12244 0 0,-27 85 1309 0 0,-39 148 1 0 0,48-112-1777 0 0,-28 274 1 0 0,50-336-751 0 0,5-43-1568 0 0,-1 43 0 0 0,-5-56-2706 0 0</inkml:trace>
</inkml:ink>
</file>

<file path=ppt/ink/ink5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9:01.9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0 189 660 0 0,'32'-38'20929'0'0,"-30"36"-20392"0"0,1 19 160 0 0,-1-1 1 0 0,-1 1-1 0 0,0 0 1 0 0,-4 31-1 0 0,2 15 150 0 0,30 370 1730 0 0,-21-318-1424 0 0,-62-623-2055 0 0,53 499 953 0 0,-3-15 20 0 0,1 0 0 0 0,1-1 0 0 0,2 1 0 0 0,0-1 0 0 0,1 1 0 0 0,7-36 0 0 0,-3 40-76 0 0,-4 13-62 0 0,1 0 0 0 0,-1 0 1 0 0,1 0-1 0 0,0 1 0 0 0,1-1 1 0 0,-1 1-1 0 0,1-1 0 0 0,1 1 1 0 0,-1 0-1 0 0,1 0 0 0 0,0 1 1 0 0,0-1-1 0 0,1 1 0 0 0,-1 0 1 0 0,8-6-1 0 0,-8 8-41 0 0,1 0 0 0 0,-1 0 0 0 0,1 0 0 0 0,0 1 0 0 0,0-1 0 0 0,0 1 0 0 0,0 0-1 0 0,1 1 1 0 0,-1-1 0 0 0,0 1 0 0 0,1 0 0 0 0,-1 1 0 0 0,1-1 0 0 0,-1 1 0 0 0,1 0 0 0 0,-1 0 0 0 0,8 2 0 0 0,-5 0 41 0 0,-1 0 0 0 0,1 0 1 0 0,-1 1-1 0 0,0 0 0 0 0,0 0 0 0 0,0 1 1 0 0,-1 0-1 0 0,1 0 0 0 0,-1 0 0 0 0,0 1 1 0 0,9 9-1 0 0,-8-8 59 0 0,-1 1 1 0 0,0 1-1 0 0,0-1 1 0 0,0 1-1 0 0,-1 0 1 0 0,0 0-1 0 0,0 0 0 0 0,-1 1 1 0 0,0-1-1 0 0,-1 1 1 0 0,0 0-1 0 0,0 0 1 0 0,-1 0-1 0 0,0 1 0 0 0,-1-1 1 0 0,0 1-1 0 0,-1-1 1 0 0,1 1-1 0 0,-2-1 1 0 0,-2 18-1 0 0,0-16-69 0 0,-1-1-1 0 0,0 0 1 0 0,-1 0 0 0 0,0 0 0 0 0,-1-1-1 0 0,0 0 1 0 0,0 0 0 0 0,-1 0-1 0 0,0-1 1 0 0,0 1 0 0 0,-1-2-1 0 0,0 1 1 0 0,-1-1 0 0 0,1-1-1 0 0,-1 0 1 0 0,-1 0 0 0 0,1 0 0 0 0,-20 7-1 0 0,-17-5-4738 0 0,32-7 3002 0 0</inkml:trace>
</inkml:ink>
</file>

<file path=ppt/ink/ink5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9:20.0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1350 1368 0 0,'4'19'26483'0'0,"-3"-23"-25499"0"0,0 3-786 0 0,-3-12 285 0 0,1-23-224 0 0,2-1 0 0 0,1 0 1 0 0,2 1-1 0 0,1 0 0 0 0,2 0 0 0 0,16-46 0 0 0,1 19-256 0 0,4 1-1 0 0,2 2 1 0 0,2 1 0 0 0,4 1-1 0 0,1 2 1 0 0,4 1-1 0 0,1 3 1 0 0,62-60 0 0 0,-53 63-5 0 0,3 2 0 0 0,1 3 1 0 0,3 1-1 0 0,1 4 0 0 0,2 2 1 0 0,1 3-1 0 0,130-51 0 0 0,-144 70 14 0 0,57-11-1 0 0,-47 13-10 0 0,60-12 121 0 0,-116 24-108 0 0,3 1 0 0 0,-1 0-1 0 0,1 0 1 0 0,-1-1-1 0 0,0 0 1 0 0,1 0-1 0 0,-1 0 1 0 0,0 0-1 0 0,5-3 1 0 0,-2 2 162 0 0,-5 1 456 0 0,-2 1-631 0 0,0 0 1 0 0,0 0 0 0 0,0 1-1 0 0,0-1 1 0 0,1 0 0 0 0,-1 0 0 0 0,0 0-1 0 0,0 0 1 0 0,0 0 0 0 0,0 0-1 0 0,1 0 1 0 0,-1 0 0 0 0,0 0-1 0 0,0 0 1 0 0,0 0 0 0 0,0 0 0 0 0,1 0-1 0 0,-1 0 1 0 0,0 0 0 0 0,0 0-1 0 0,0 0 1 0 0,1 0 0 0 0,-1 0 0 0 0,0 0-1 0 0,0 0 1 0 0,0 0 0 0 0,0 0-1 0 0,1 0 1 0 0,-1 0 0 0 0,0 0-1 0 0,0 0 1 0 0,0 0 0 0 0,0-1 0 0 0,0 1-1 0 0,1 0 1 0 0,-1 0 0 0 0,0 0-1 0 0,0 0 1 0 0,0 0 0 0 0,0-1-1 0 0,0 1 1 0 0,0 0 0 0 0,0 0 0 0 0,1 0-1 0 0,-1 0 1 0 0,0-1 0 0 0,0 1-1 0 0,0 0 1 0 0,0 0 0 0 0,0 0-1 0 0,0 0 1 0 0,0-1 0 0 0,0 1 0 0 0,1 8 56 0 0,-2 19 129 0 0,1-12-187 0 0,1 41 0 0 0,1-1 0 0 0,15 86 0 0 0,-9-108 0 0 0,1 0 0 0 0,1-1 0 0 0,2 0 0 0 0,30 59 0 0 0,-14-43 0 0 0,2-2 0 0 0,2-1 0 0 0,1-2 0 0 0,3-1 0 0 0,53 50 0 0 0,-3-16 0 0 0,144 98 0 0 0,-170-135 0 0 0,2-2 0 0 0,100 44 0 0 0,-158-80 0 0 0,37 17 0 0 0,0-2 0 0 0,2-1 0 0 0,0-3 0 0 0,44 8 0 0 0,-65-17 0 0 0,3 1 0 0 0,-3 1 0 0 0,-1-1 0 0 0,-2 1 0 0 0,-3-2 0 0 0,-1 0 0 0 0,-1 0 0 0 0,1 0 0 0 0,-1-1 0 0 0,0 1 0 0 0,1 0 0 0 0,-1-3 0 0 0,-7-8 0 0 0,21-74 0 0 0,12 2 0 0 0,4 2 0 0 0,3 2 0 0 0,3 2 0 0 0,120-134 0 0 0,-131 164 0 0 0,2 2 0 0 0,2 2 0 0 0,2 2 0 0 0,1 2 0 0 0,1 2 0 0 0,3 2 0 0 0,0 2 0 0 0,2 3 0 0 0,89-35 0 0 0,-33 24 0 0 0,2 3 0 0 0,209-35 0 0 0,-297 66 0 0 0,1 0 0 0 0,0 0 0 0 0,0 2 0 0 0,-1-1 0 0 0,1 1 0 0 0,-1 0 0 0 0,0-1 0 0 0,-4 1 0 0 0,1 0 0 0 0,-1 1 0 0 0,-1-1 0 0 0,-3-1 0 0 0,2 0 0 0 0,0 0 0 0 0,-4 4 0 0 0,-11 8 0 0 0,-9 0 0 0 0,0-2 0 0 0,0 0 0 0 0,1 0 0 0 0,-1 0 0 0 0,2 0 0 0 0,8 4 0 0 0,10 38 0 0 0,3-1 0 0 0,2 0 0 0 0,2-1 0 0 0,3-1 0 0 0,1-1 0 0 0,2-1 0 0 0,2-1 0 0 0,2-1 0 0 0,55 62 0 0 0,-30-47 0 0 0,3-2 0 0 0,2-3 0 0 0,2-2 0 0 0,3-3 0 0 0,103 59 0 0 0,-101-72 0 0 0,1-3 0 0 0,1-3 0 0 0,2-2 0 0 0,136 30 0 0 0,-185-51 0 0 0,-2 0 0 0 0,-3-2 0 0 0,0 1 0 0 0,1-1 0 0 0,-3 1 0 0 0,-1-2 0 0 0,-1 1 0 0 0,-2 0-129 0 0,-8-2-658 0 0</inkml:trace>
</inkml:ink>
</file>

<file path=ppt/ink/ink5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9:45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608 200 2504 0 0,'31'-36'9338'0'0,"-23"27"-7762"0"0,0 0-1 0 0,0-1 1 0 0,-1 0 0 0 0,-1 0-1 0 0,7-12 1 0 0,-12 20-1321 0 0,18-34 1717 0 0,-19 35-1954 0 0,0 1 1 0 0,1 0 0 0 0,-1-1-1 0 0,0 1 1 0 0,0-1 0 0 0,0 1-1 0 0,0 0 1 0 0,0-1 0 0 0,0 1-1 0 0,0 0 1 0 0,0-1 0 0 0,0 1-1 0 0,0-1 1 0 0,0 1 0 0 0,0 0-1 0 0,0-1 1 0 0,-1 1-1 0 0,1 0 1 0 0,0-1 0 0 0,0 1-1 0 0,0 0 1 0 0,0-1 0 0 0,-1 1-1 0 0,1 0 1 0 0,0-1 0 0 0,0 1-1 0 0,0 0 1 0 0,-1 0 0 0 0,1-1-1 0 0,-1 1 1 0 0,-30-3 332 0 0,28 3-223 0 0,-1 0 62 0 0,-18 1 164 0 0,1 1 0 0 0,-1 1 0 0 0,1 1 0 0 0,-1 1 0 0 0,1 1 0 0 0,1 1 0 0 0,-1 1 0 0 0,1 1 0 0 0,1 0 0 0 0,-1 1 0 0 0,2 2 0 0 0,-1 0 0 0 0,-17 15 0 0 0,-3 6 189 0 0,2 1-1 0 0,0 2 1 0 0,3 2-1 0 0,-48 66 1 0 0,65-79-511 0 0,0 1 1 0 0,2 1-1 0 0,0 0 1 0 0,2 1-1 0 0,1 0 1 0 0,2 1-1 0 0,0 1 0 0 0,2-1 1 0 0,2 1-1 0 0,-5 36 1 0 0,10-45-35 0 0,0 1 0 0 0,1-1 0 0 0,1 0 1 0 0,1 0-1 0 0,1 0 0 0 0,1 0 0 0 0,1 0 0 0 0,0-1 1 0 0,2 0-1 0 0,0 0 0 0 0,1 0 0 0 0,2-1 0 0 0,-1-1 1 0 0,2 1-1 0 0,21 26 0 0 0,-14-23 2 0 0,1-2 0 0 0,1 0 0 0 0,1-1 0 0 0,1-1 0 0 0,0 0 0 0 0,2-2 0 0 0,0-1 0 0 0,0-1 0 0 0,1-1 0 0 0,1-1 0 0 0,0-2 0 0 0,1 0 0 0 0,0-2 0 0 0,0 0 0 0 0,1-2 0 0 0,0-1 0 0 0,0-2 0 0 0,45 1 0 0 0,-42-4 0 0 0,-1-2 0 0 0,0-1 0 0 0,0-1 0 0 0,0-1 0 0 0,-1-2 0 0 0,1-1 0 0 0,-2-1 0 0 0,1-2 0 0 0,-1 0 0 0 0,-1-2 0 0 0,0-1 0 0 0,-1-1 0 0 0,-1-2 0 0 0,0 0 0 0 0,-1-2 0 0 0,-1 0 0 0 0,27-30 0 0 0,-25 20 0 0 0,-2-1 0 0 0,0 0 0 0 0,-2-2 0 0 0,-2-1 0 0 0,-1 0 0 0 0,-1-2 0 0 0,-2 1 0 0 0,14-50 0 0 0,-20 53 0 0 0,-2 0 0 0 0,-2 0 0 0 0,0-1 0 0 0,-2 1 0 0 0,-2-1 0 0 0,-1 0 0 0 0,-1 0 0 0 0,-2 1 0 0 0,-1-1 0 0 0,-10-41 0 0 0,8 50-9 0 0,-2 1-1 0 0,0 0 1 0 0,0 0 0 0 0,-2 1-1 0 0,-1 0 1 0 0,-1 0-1 0 0,-1 1 1 0 0,-19-24 0 0 0,19 30-10 0 0,-1 0-1 0 0,0 0 1 0 0,-1 1 0 0 0,-1 1 0 0 0,0 0 0 0 0,-1 1-1 0 0,0 1 1 0 0,0 1 0 0 0,-1 0 0 0 0,-24-7 0 0 0,13 7-153 0 0,1 1 1 0 0,-1 1 0 0 0,-1 2-1 0 0,1 1 1 0 0,-1 2 0 0 0,-43 1 0 0 0,45 2-1058 0 0,1 2 1 0 0,-44 10 0 0 0,50-8-967 0 0,0 2-1 0 0,1 0 1 0 0,-34 17-1 0 0,17 0-6246 0 0</inkml:trace>
</inkml:ink>
</file>

<file path=ppt/ink/ink5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9:45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686 178 1484 0 0,'10'-169'20818'0'0,"-10"167"-20403"0"0,0 2-382 0 0,0 0 0 0 0,0 0 0 0 0,0 0 0 0 0,0-1 0 0 0,0 1 0 0 0,0 0 0 0 0,0 0 0 0 0,0 0 0 0 0,0-1 0 0 0,0 1 0 0 0,0 0 0 0 0,0 0 0 0 0,0 0 0 0 0,0-1 0 0 0,0 1 0 0 0,0 0 0 0 0,0 0 0 0 0,0 0 0 0 0,0 0 0 0 0,0-1 0 0 0,0 1 0 0 0,0 0 0 0 0,0 0 0 0 0,0 0 0 0 0,0 0 0 0 0,-1-1-1 0 0,1 1 1 0 0,0 0 0 0 0,0 0 0 0 0,0 0 0 0 0,0 0 0 0 0,0 0 0 0 0,-1 0 0 0 0,1-1 0 0 0,0 1 0 0 0,0 0 0 0 0,0 0 0 0 0,0 0 0 0 0,-1 0 0 0 0,1 0 0 0 0,0 0 0 0 0,0 0 0 0 0,0 0 0 0 0,-1 0 0 0 0,-15 26 818 0 0,1 0 0 0 0,1 1 1 0 0,-19 52-1 0 0,-21 95 159 0 0,37-113-608 0 0,-137 495 585 0 0,-157 492 1434 0 0,284-966-2150 0 0,-24 59-1561 0 0,76-188-18267 0 0</inkml:trace>
</inkml:ink>
</file>

<file path=ppt/ink/ink5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9:46.4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54 2332 0 0,'-29'-12'13541'0'0,"4"0"-4388"0"0,25 11-8988 0 0,0 1 1 0 0,0-1-1 0 0,-1 1 1 0 0,1 0-1 0 0,0-1 1 0 0,0 0-1 0 0,6-1 6 0 0,1 0 0 0 0,-1 0-1 0 0,1 0 1 0 0,-1 1 0 0 0,1 0-1 0 0,0 0 1 0 0,0 0 0 0 0,-1 1-1 0 0,1 0 1 0 0,7 1 0 0 0,13-1 26 0 0,256-1-1333 0 0,-98 2-2349 0 0,-4-11-5945 0 0,-166 7 4476 0 0,-11 2 3533 0 0</inkml:trace>
</inkml:ink>
</file>

<file path=ppt/ink/ink5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9:46.7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1 2928 0 0,'-29'27'14077'0'0,"30"-26"-13898"0"0,1 0 9 0 0,1 0-1 0 0,0 0 1 0 0,-1-1 0 0 0,1 1-1 0 0,-1 0 1 0 0,1-1-1 0 0,0 0 1 0 0,-1 0 0 0 0,1 0-1 0 0,4 0 1 0 0,0-1 192 0 0,330 10 1031 0 0,-167-11-4200 0 0,-2-6-3298 0 0,-129 5 2123 0 0,-5-1-1831 0 0</inkml:trace>
</inkml:ink>
</file>

<file path=ppt/ink/ink5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9:47.6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409 175 1204 0 0,'0'0'2447'0'0,"0"-16"4053"0"0,0-24 354 0 0,0 38-6238 0 0,-1-41 4715 0 0,0 42-5288 0 0,1 1 0 0 0,0-1 0 0 0,0 1-1 0 0,0 0 1 0 0,-1-1 0 0 0,1 1 0 0 0,0-1 0 0 0,-1 1 0 0 0,1 0-1 0 0,0-1 1 0 0,-1 1 0 0 0,1 0 0 0 0,0 0 0 0 0,-1-1 0 0 0,1 1-1 0 0,-1 0 1 0 0,1 0 0 0 0,0-1 0 0 0,-1 1 0 0 0,1 0 0 0 0,-1 0 0 0 0,1 0-1 0 0,-2 0 1 0 0,-8 1 181 0 0,0 0 0 0 0,-1 1 1 0 0,1 0-1 0 0,0 1 0 0 0,0 0 0 0 0,0 1 0 0 0,1 0 0 0 0,-1 1 0 0 0,1-1 1 0 0,0 2-1 0 0,0-1 0 0 0,1 2 0 0 0,0-1 0 0 0,-10 10 0 0 0,-11 12 305 0 0,1 1 0 0 0,-32 43 0 0 0,44-49-392 0 0,1 0 0 0 0,0 1 1 0 0,2 0-1 0 0,1 1 0 0 0,1 0 0 0 0,1 1 0 0 0,1 1 0 0 0,1-1 0 0 0,2 1 0 0 0,1 0 0 0 0,0 1 0 0 0,0 51 0 0 0,6-59-97 0 0,0 0 0 0 0,1 0 0 0 0,1 0-1 0 0,1 0 1 0 0,0-1 0 0 0,2 1 0 0 0,0-1 0 0 0,10 19-1 0 0,-9-24-22 0 0,1 0-1 0 0,1 0 0 0 0,0 0 0 0 0,0-1 0 0 0,2-1 1 0 0,-1 1-1 0 0,2-2 0 0 0,0 0 0 0 0,0 0 0 0 0,24 15 1 0 0,-23-18-58 0 0,0 0 1 0 0,1-2 0 0 0,0 1-1 0 0,0-2 1 0 0,0 0 0 0 0,1-1-1 0 0,-1 0 1 0 0,1-1 0 0 0,0-1-1 0 0,1 0 1 0 0,-1-1 0 0 0,0 0 0 0 0,0-2-1 0 0,0 0 1 0 0,0 0 0 0 0,0-2-1 0 0,0 0 1 0 0,0 0 0 0 0,0-1-1 0 0,-1-1 1 0 0,0-1 0 0 0,0 0-1 0 0,0 0 1 0 0,-1-2 0 0 0,0 0 0 0 0,0 0-1 0 0,-1-1 1 0 0,0 0 0 0 0,0-1-1 0 0,-1-1 1 0 0,-1 0 0 0 0,12-16-1 0 0,-3-1 116 0 0,-1 0-1 0 0,-2-2 0 0 0,-1 0 1 0 0,-1-1-1 0 0,-2 0 0 0 0,-1-1 1 0 0,-2 0-1 0 0,-1-1 0 0 0,-1 0 1 0 0,-2 0-1 0 0,-1-1 0 0 0,-2 1 1 0 0,-2-43-1 0 0,-2 29-10 0 0,-13-75 0 0 0,11 100-96 0 0,-1 1 0 0 0,-1 0 0 0 0,-1 1 1 0 0,-1 0-1 0 0,-19-35 0 0 0,22 48-10 0 0,-1-1-1 0 0,1 1 1 0 0,-2 0 0 0 0,1 0-1 0 0,-1 1 1 0 0,0 0 0 0 0,-1 0-1 0 0,1 1 1 0 0,-1 0 0 0 0,0 0-1 0 0,0 1 1 0 0,-1 0 0 0 0,1 0-1 0 0,-1 1 1 0 0,0 0 0 0 0,0 0-1 0 0,-17-2 1 0 0,7 2-1161 0 0,0 1 0 0 0,-37 1-1 0 0,33 2-3630 0 0,-39 7 1 0 0</inkml:trace>
</inkml:ink>
</file>

<file path=ppt/ink/ink5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9:48.1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274 87 2368 0 0,'-5'-47'10663'0'0,"4"45"-10414"0"0,1 0 0 0 0,0 1 0 0 0,0-1 0 0 0,-1 0 0 0 0,1 0 0 0 0,-1 1 0 0 0,0-1 0 0 0,1 0 0 0 0,-1 1 0 0 0,0-1 0 0 0,0 0 0 0 0,0 1 0 0 0,0-1 0 0 0,0 1 0 0 0,0 0 0 0 0,-1-1 0 0 0,1 1 0 0 0,0 0 0 0 0,-1 0 0 0 0,1 0 0 0 0,-1-1 0 0 0,1 2 0 0 0,-1-1 0 0 0,0 0 0 0 0,1 0 0 0 0,-1 0 0 0 0,0 1 0 0 0,1-1 0 0 0,-3 0 1 0 0,-2 1-60 0 0,1 0 1 0 0,0 1 0 0 0,-1-1 0 0 0,1 1 0 0 0,0 0 0 0 0,-1 0 0 0 0,1 0 0 0 0,-9 4-1 0 0,0 0 6 0 0,1 1 0 0 0,0 0 0 0 0,1 1 0 0 0,-1 0 0 0 0,1 1 0 0 0,1 0 0 0 0,-1 1 0 0 0,2 1-1 0 0,-1-1 1 0 0,-16 21 0 0 0,24-26-189 0 0,0 1-1 0 0,0-1 0 0 0,0 1 0 0 0,0 0 1 0 0,1-1-1 0 0,0 1 0 0 0,0 0 0 0 0,0 0 1 0 0,0 1-1 0 0,1-1 0 0 0,0 0 1 0 0,0 0-1 0 0,1 1 0 0 0,-1-1 0 0 0,1 0 1 0 0,0 1-1 0 0,1-1 0 0 0,-1 1 0 0 0,1-1 1 0 0,0 0-1 0 0,0 0 0 0 0,1 1 0 0 0,0-1 1 0 0,0 0-1 0 0,0 0 0 0 0,0-1 1 0 0,1 1-1 0 0,-1 0 0 0 0,1-1 0 0 0,1 0 1 0 0,4 6-1 0 0,-1-3-116 0 0,0 0 1 0 0,1-1 0 0 0,0 0-1 0 0,0 0 1 0 0,1-1-1 0 0,0 0 1 0 0,0 0-1 0 0,0-1 1 0 0,0 0-1 0 0,1-1 1 0 0,-1 0-1 0 0,1-1 1 0 0,0 0-1 0 0,0 0 1 0 0,-1-1-1 0 0,20 0 1 0 0,-22-1 84 0 0,0 0-1 0 0,0-1 1 0 0,0 0-1 0 0,-1 0 1 0 0,1 0-1 0 0,0-1 1 0 0,-1 0 0 0 0,1-1-1 0 0,-1 1 1 0 0,0-1-1 0 0,8-5 1 0 0,-10 5 43 0 0,0 0-1 0 0,-1 0 1 0 0,1 0-1 0 0,-1-1 1 0 0,0 1-1 0 0,0-1 1 0 0,0 0 0 0 0,0 0-1 0 0,-1 0 1 0 0,1 0-1 0 0,-1 0 1 0 0,0-1 0 0 0,0 1-1 0 0,-1 0 1 0 0,0-1-1 0 0,1 0 1 0 0,0-6-1 0 0,-1 3 118 0 0,-1 0 0 0 0,0 0 0 0 0,0 0 0 0 0,-1 0 0 0 0,0 0-1 0 0,0 0 1 0 0,-1 0 0 0 0,1 0 0 0 0,-2 1 0 0 0,1-1 0 0 0,-1 1-1 0 0,-1-1 1 0 0,1 1 0 0 0,-1 0 0 0 0,-9-12 0 0 0,7 11-329 0 0,0 0 0 0 0,-1 1 0 0 0,1 0 0 0 0,-2 1 0 0 0,1 0 0 0 0,-1 0 0 0 0,1 0 1 0 0,-1 1-1 0 0,-1 0 0 0 0,1 0 0 0 0,-1 1 0 0 0,-13-4 0 0 0,19 7-215 0 0,0 0 0 0 0,0 1 1 0 0,-1 0-1 0 0,1 0 0 0 0,0 0 0 0 0,0 0 0 0 0,0 0 1 0 0,0 1-1 0 0,0-1 0 0 0,0 1 0 0 0,0 0 0 0 0,0 0 0 0 0,-3 1 1 0 0,-11 7-5783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5:29.7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324 93 2176 0 0,'1'-7'1395'0'0,"2"-40"7290"0"0,-11 9-2780 0 0,-25 44-4444 0 0,21-2-1325 0 0,1 0 1 0 0,0 1-1 0 0,0 0 1 0 0,1 1-1 0 0,0 0 0 0 0,0 0 1 0 0,0 1-1 0 0,-14 13 1 0 0,2 2 149 0 0,-39 48 1 0 0,50-55-222 0 0,0 1 0 0 0,1 0 0 0 0,0 0 0 0 0,2 1 0 0 0,0 1 0 0 0,0-1 0 0 0,2 1 0 0 0,0 1 0 0 0,1-1 0 0 0,1 1 0 0 0,1-1-1 0 0,1 1 1 0 0,0 0 0 0 0,2 29 0 0 0,1-32-91 0 0,1 1-1 0 0,1-1 1 0 0,0 1-1 0 0,1-1 0 0 0,1 0 1 0 0,0-1-1 0 0,2 1 1 0 0,-1-1-1 0 0,2 0 0 0 0,0-1 1 0 0,1 0-1 0 0,0 0 1 0 0,1-1-1 0 0,1 0 1 0 0,0 0-1 0 0,24 20 0 0 0,-25-24-88 0 0,1-1 0 0 0,0-1 0 0 0,0 0 0 0 0,1 0 0 0 0,-1-1 0 0 0,1-1 0 0 0,1 0 0 0 0,-1 0 0 0 0,1-1 0 0 0,0-1 0 0 0,0 0 0 0 0,14 1 0 0 0,-16-3 53 0 0,-1-1 0 0 0,0 0 1 0 0,1-1-1 0 0,-1 0 0 0 0,0-1 1 0 0,0 0-1 0 0,0 0 0 0 0,0-1 0 0 0,0-1 1 0 0,-1 1-1 0 0,1-2 0 0 0,-1 1 0 0 0,0-1 1 0 0,0 0-1 0 0,0-1 0 0 0,8-8 0 0 0,-1 0 42 0 0,-1-1 0 0 0,-1-1-1 0 0,0 0 1 0 0,-1-1-1 0 0,-1-1 1 0 0,0 0 0 0 0,11-25-1 0 0,-11 17 235 0 0,-1 0 0 0 0,-1-1 0 0 0,-1 0 0 0 0,10-56 0 0 0,-18 72-66 0 0,0-1-1 0 0,-1 1 0 0 0,0-1 1 0 0,0 1-1 0 0,-2-1 0 0 0,1 1 1 0 0,-1-1-1 0 0,-1 1 0 0 0,0 0 1 0 0,-1 0-1 0 0,0 0 0 0 0,0 0 1 0 0,-1 1-1 0 0,-1 0 0 0 0,0 0 1 0 0,0 0-1 0 0,-1 1 1 0 0,0-1-1 0 0,-13-11 0 0 0,8 8-326 0 0,-1 2 1 0 0,-1 0-1 0 0,0 1 0 0 0,0 0 0 0 0,-1 1 0 0 0,0 0 1 0 0,-1 1-1 0 0,0 1 0 0 0,0 1 0 0 0,0 0 1 0 0,-1 1-1 0 0,-25-4 0 0 0,37 8-335 0 0,0 1 0 0 0,0-1 0 0 0,-1 1-1 0 0,1 0 1 0 0,0 1 0 0 0,-7 0 0 0 0</inkml:trace>
</inkml:ink>
</file>

<file path=ppt/ink/ink5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9:49.2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386 108 2308 0 0,'11'-6'5477'0'0,"-6"3"-3985"0"0,0-1 0 0 0,-1 0 0 0 0,0 0-1 0 0,0 0 1 0 0,6-7 0 0 0,5-12 1116 0 0,-15 21-2311 0 0,1 0-111 0 0,0-1 0 0 0,-1 1 0 0 0,0-1 0 0 0,1 0-1 0 0,-1 1 1 0 0,0-1 0 0 0,0 0 0 0 0,-1-5 0 0 0,-14 4-100 0 0,0 0-1 0 0,-1 1 1 0 0,1 0 0 0 0,0 1 0 0 0,-1 1-1 0 0,0 1 1 0 0,1 0 0 0 0,-1 1-1 0 0,1 0 1 0 0,-1 1 0 0 0,1 1-1 0 0,-17 5 1 0 0,17-4-43 0 0,-1 1 1 0 0,2 1-1 0 0,-1 0 0 0 0,1 1 1 0 0,-1 0-1 0 0,2 1 0 0 0,-1 1 0 0 0,1 0 1 0 0,1 0-1 0 0,0 2 0 0 0,0-1 0 0 0,-11 15 1 0 0,18-18-78 0 0,0 0 0 0 0,1 0 0 0 0,0 0 0 0 0,0 1 0 0 0,1 0 0 0 0,0 0 0 0 0,0 0 0 0 0,0 0 0 0 0,1 0 0 0 0,1 1 0 0 0,0-1 0 0 0,0 1 0 0 0,0-1 1 0 0,1 1-1 0 0,0-1 0 0 0,1 1 0 0 0,0-1 0 0 0,0 1 0 0 0,1-1 0 0 0,5 17 0 0 0,-5-18-29 0 0,1-1 1 0 0,0 1-1 0 0,0 0 0 0 0,1-1 1 0 0,0 0-1 0 0,0 0 0 0 0,0 0 1 0 0,1 0-1 0 0,-1-1 0 0 0,2 0 1 0 0,-1 0-1 0 0,0 0 1 0 0,1 0-1 0 0,0-1 0 0 0,0 0 1 0 0,0 0-1 0 0,1-1 0 0 0,-1 0 1 0 0,1 0-1 0 0,0 0 0 0 0,0-1 1 0 0,0 0-1 0 0,0 0 1 0 0,10 1-1 0 0,-12-3 111 0 0,0 0 1 0 0,0 0-1 0 0,0 0 1 0 0,-1-1-1 0 0,1 1 1 0 0,0-1-1 0 0,0 0 1 0 0,-1 0-1 0 0,1-1 1 0 0,-1 0-1 0 0,1 0 1 0 0,-1 0-1 0 0,1 0 1 0 0,-1 0-1 0 0,0-1 0 0 0,0 0 1 0 0,-1 0-1 0 0,1 0 1 0 0,0 0-1 0 0,-1-1 1 0 0,0 1-1 0 0,0-1 1 0 0,0 0-1 0 0,0 0 1 0 0,0 0-1 0 0,2-7 1 0 0,5-9 713 0 0,-2 0 0 0 0,0-1 0 0 0,-1 0 0 0 0,5-30 0 0 0,-7 30 143 0 0,-1 4-324 0 0,0 1 1 0 0,2 0-1 0 0,-1 0 1 0 0,2 0-1 0 0,8-15 1 0 0,-11 25-529 0 0,0 0 0 0 0,1 0 0 0 0,0 0 0 0 0,0 1 0 0 0,0 0 0 0 0,0 0 0 0 0,1 0 0 0 0,0 1 0 0 0,0-1 0 0 0,0 2 0 0 0,0-1 0 0 0,1 1 0 0 0,0-1 0 0 0,7-1 0 0 0,-2 1-113 0 0,0 1 0 0 0,0 0 0 0 0,0 1 0 0 0,0 0 0 0 0,0 1 0 0 0,0 0 0 0 0,0 1 0 0 0,1 1 0 0 0,-1 0 0 0 0,0 0 0 0 0,0 1 0 0 0,0 1 0 0 0,0 0 0 0 0,0 0 0 0 0,-1 1 0 0 0,1 1 0 0 0,-1 0 0 0 0,0 1 0 0 0,-1 0 0 0 0,1 0 0 0 0,-1 1 0 0 0,0 1 0 0 0,-1-1 0 0 0,0 2 0 0 0,0-1 0 0 0,-1 1 0 0 0,0 1 1 0 0,0-1-1 0 0,-1 1 0 0 0,0 0 0 0 0,-1 1 0 0 0,0 0 0 0 0,-1 0 0 0 0,0 0 0 0 0,-1 1 0 0 0,0-1 0 0 0,-1 1 0 0 0,2 13 0 0 0,-3 5 91 0 0,-2 0 1 0 0,0 0 0 0 0,-2 0 0 0 0,-2-1 0 0 0,-1 1 0 0 0,-10 34 0 0 0,14-59 813 0 0,2-11-751 0 0,0 1 0 0 0,0-1 0 0 0,0 0-1 0 0,1 0 1 0 0,0 1 0 0 0,0-1 0 0 0,1 1 0 0 0,-1-1 0 0 0,7-8 0 0 0,32-44 233 0 0,-40 57-314 0 0,21-26 139 0 0,1 0 0 0 0,2 2 0 0 0,27-23 1 0 0,-36 35-557 0 0,0 1 1 0 0,1 0 0 0 0,0 2 0 0 0,1 0-1 0 0,0 1 1 0 0,34-12 0 0 0,-44 19-467 0 0,1 0 1 0 0,-1 1-1 0 0,1-1 1 0 0,-1 2-1 0 0,14-1 1 0 0,20 8-9924 0 0</inkml:trace>
</inkml:ink>
</file>

<file path=ppt/ink/ink5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9:50.1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0 258 2556 0 0,'3'-14'2510'0'0,"1"0"0"0"0,0 0-1 0 0,0 0 1 0 0,9-16 0 0 0,-7 19-1459 0 0,1-1 0 0 0,0 1-1 0 0,0 0 1 0 0,14-14 0 0 0,-11 15-1059 0 0,1 0-1 0 0,-1 1 0 0 0,1 0 1 0 0,1 1-1 0 0,0 1 1 0 0,0 0-1 0 0,0 0 0 0 0,1 1 1 0 0,0 1-1 0 0,0 0 1 0 0,1 0-1 0 0,-1 2 1 0 0,1-1-1 0 0,0 2 0 0 0,0 0 1 0 0,21 0-1 0 0,-16 1-257 0 0,0 2 1 0 0,-1 0-1 0 0,1 1 0 0 0,0 1 1 0 0,27 7-1 0 0,-41-9 197 0 0,0 1-1 0 0,0 0 1 0 0,0-1 0 0 0,0 2-1 0 0,0-1 1 0 0,0 0 0 0 0,-1 1 0 0 0,0 0-1 0 0,1 0 1 0 0,-1 1 0 0 0,0-1-1 0 0,0 1 1 0 0,-1 0 0 0 0,1 0-1 0 0,-1 0 1 0 0,1 0 0 0 0,-2 0-1 0 0,1 1 1 0 0,0-1 0 0 0,-1 1-1 0 0,0 0 1 0 0,0 0 0 0 0,0 0 0 0 0,1 7-1 0 0,-2-4 78 0 0,-1-1 0 0 0,-1 1-1 0 0,1-1 1 0 0,-1 1-1 0 0,0-1 1 0 0,-1 0 0 0 0,0 0-1 0 0,0 0 1 0 0,-1 0 0 0 0,0 0-1 0 0,0 0 1 0 0,0 0 0 0 0,-1-1-1 0 0,0 0 1 0 0,0 0 0 0 0,-9 10-1 0 0,-4 5 406 0 0,-2-2-1 0 0,-1 0 1 0 0,-25 19-1 0 0,33-28-164 0 0,0 0 0 0 0,0 1 0 0 0,1 0 0 0 0,-17 23 0 0 0,28-33-239 0 0,0 0 0 0 0,-1 0 0 0 0,1 0 0 0 0,0 0 0 0 0,0 1 0 0 0,0-1 0 0 0,0 0 0 0 0,0 0 0 0 0,0 0 0 0 0,0 1 0 0 0,0-1 0 0 0,1 0 0 0 0,-1 0 0 0 0,0 0 0 0 0,1 0 0 0 0,-1 0 0 0 0,1 0 0 0 0,-1 0 0 0 0,1 0 0 0 0,0 0 0 0 0,-1 0 0 0 0,1 0 0 0 0,0 0 0 0 0,0 0 0 0 0,-1 0 0 0 0,3 1 0 0 0,21 20-25 0 0,60 35-201 0 0,-50-37 40 0 0,-1 3 1 0 0,-1 1 0 0 0,37 35-1 0 0,-62-51 188 0 0,0-1-1 0 0,0 1 0 0 0,0 1 0 0 0,-1-1 0 0 0,0 1 0 0 0,-1 1 0 0 0,0-1 1 0 0,-1 0-1 0 0,1 1 0 0 0,-2 0 0 0 0,1 0 0 0 0,-2 0 0 0 0,1 1 1 0 0,-1-1-1 0 0,-1 1 0 0 0,0-1 0 0 0,0 13 0 0 0,-2-15 112 0 0,0-1 0 0 0,0 1 0 0 0,0 0 0 0 0,-1 0-1 0 0,0-1 1 0 0,-1 0 0 0 0,1 1 0 0 0,-1-1 0 0 0,-1 0 0 0 0,0 0 0 0 0,0 0 0 0 0,-7 9-1 0 0,4-7 121 0 0,-1-1-1 0 0,0 0 1 0 0,-1 0-1 0 0,0-1 1 0 0,0 0-1 0 0,0 0 1 0 0,-20 9-1 0 0,11-7 27 0 0,0-2-1 0 0,0 0 0 0 0,0-1 0 0 0,-1-1 0 0 0,0-1 0 0 0,0-1 0 0 0,0 0 0 0 0,0-1 0 0 0,-38-2 0 0 0,37-2-201 0 0,0 0 0 0 0,0-2 1 0 0,0 0-1 0 0,1-1 0 0 0,0-1 1 0 0,0 0-1 0 0,-24-13 0 0 0,35 14-505 0 0,0 1 0 0 0,1-1 0 0 0,0-1 0 0 0,-1 1 0 0 0,2-1 0 0 0,-1-1 0 0 0,-11-13 0 0 0,14 14-489 0 0,0 1 0 0 0,1-1 0 0 0,0 0 0 0 0,0 0 0 0 0,0-1-1 0 0,1 1 1 0 0,0 0 0 0 0,0-1 0 0 0,1 1 0 0 0,0-1 0 0 0,-1-13 0 0 0,2-4-8129 0 0</inkml:trace>
</inkml:ink>
</file>

<file path=ppt/ink/ink5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9:50.7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409 152 1184 0 0,'10'-19'3438'0'0,"1"-1"-1"0"0,0 2 1 0 0,27-33 0 0 0,-35 48-2769 0 0,-1 1-1 0 0,0-1 1 0 0,-1 0 0 0 0,1 0 0 0 0,0 0 0 0 0,-1 0-1 0 0,3-6 1 0 0,2-5 1925 0 0,-10 14-2504 0 0,1 1-1 0 0,-1-1 0 0 0,1 1 0 0 0,0 0 0 0 0,-1 1 0 0 0,1-1 0 0 0,0 1 0 0 0,-4 1 0 0 0,7-3-70 0 0,-44 25 825 0 0,1 1 1 0 0,2 2 0 0 0,0 2-1 0 0,-56 56 1 0 0,74-64-717 0 0,2 2 0 0 0,1 0 1 0 0,1 1-1 0 0,1 1 0 0 0,1 1 0 0 0,1 1 0 0 0,2 0 0 0 0,-16 41 1 0 0,24-47-127 0 0,0-1 0 0 0,2 1 1 0 0,1 0-1 0 0,0 0 1 0 0,2 0-1 0 0,0 0 0 0 0,2 0 1 0 0,0 0-1 0 0,1 0 0 0 0,2 0 1 0 0,0 0-1 0 0,14 42 1 0 0,-13-52-132 0 0,0 1 0 0 0,1-1 1 0 0,0 0-1 0 0,1-1 1 0 0,1 1-1 0 0,0-1 1 0 0,0-1-1 0 0,1 1 1 0 0,18 16-1 0 0,-19-21-51 0 0,1 0-1 0 0,-1 0 1 0 0,1-1-1 0 0,0 0 1 0 0,0-1-1 0 0,0 0 1 0 0,1 0-1 0 0,0-1 1 0 0,-1 0-1 0 0,1-1 1 0 0,0 0-1 0 0,0 0 1 0 0,1-1-1 0 0,11-1 1 0 0,-9 0 138 0 0,0-1-1 0 0,0-1 1 0 0,0 0 0 0 0,-1-1-1 0 0,1 0 1 0 0,-1-1 0 0 0,0 0 0 0 0,0-1-1 0 0,15-8 1 0 0,-21 10 234 0 0,0 0 0 0 0,-1-1-1 0 0,1 0 1 0 0,-1 0 0 0 0,0 0 0 0 0,0-1 0 0 0,0 1 0 0 0,-1-1-1 0 0,1 0 1 0 0,-1 0 0 0 0,0-1 0 0 0,-1 1 0 0 0,1-1 0 0 0,-1 0-1 0 0,0 0 1 0 0,-1 0 0 0 0,1 0 0 0 0,-1-1 0 0 0,1-9 0 0 0,-2 10-28 0 0,-2 1 1 0 0,1 0 0 0 0,0 0-1 0 0,-1 0 1 0 0,0-1 0 0 0,-1 1-1 0 0,1 0 1 0 0,-1 0 0 0 0,0 1-1 0 0,0-1 1 0 0,0 0 0 0 0,-1 1-1 0 0,1-1 1 0 0,-1 1 0 0 0,0 0 0 0 0,0 0-1 0 0,-1 0 1 0 0,0 0 0 0 0,1 0-1 0 0,-8-4 1 0 0,-1-2-35 0 0,-1 1 0 0 0,0 0 0 0 0,0 1 0 0 0,-1 0 0 0 0,-23-8 0 0 0,20 9-399 0 0,0 2 0 0 0,0 1 0 0 0,-1 0 0 0 0,1 1 0 0 0,-1 1 0 0 0,-27-1 0 0 0,37 4-456 0 0,0-1-1 0 0,0 1 0 0 0,0 0 1 0 0,1 1-1 0 0,-1 0 1 0 0,0 0-1 0 0,-11 5 1 0 0,15-5-140 0 0,0 0 0 0 0,0 0 0 0 0,1 1 0 0 0,-1-1 0 0 0,1 1 0 0 0,0 0 0 0 0,0 0-1 0 0,0 0 1 0 0,0 0 0 0 0,0 0 0 0 0,1 0 0 0 0,-1 1 0 0 0,1 0 0 0 0,0-1 0 0 0,-2 5 0 0 0</inkml:trace>
</inkml:ink>
</file>

<file path=ppt/ink/ink5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9:51.4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306 146 2480 0 0,'4'-18'3941'0'0,"-1"6"-2127"0"0,-1 0-1 0 0,1 0 1 0 0,8-16-1 0 0,-11 26-1283 0 0,2-3 599 0 0,0-1 0 0 0,1 1 0 0 0,-1 0 0 0 0,1 0 0 0 0,5-7 2396 0 0,-16-7-466 0 0,3 18-3012 0 0,0 0-1 0 0,0 0 1 0 0,0 0 0 0 0,-1 0 0 0 0,1 1 0 0 0,0 0 0 0 0,0 0 0 0 0,-1 1-1 0 0,1-1 1 0 0,0 1 0 0 0,0 0 0 0 0,0 0 0 0 0,0 1 0 0 0,0-1 0 0 0,0 1-1 0 0,0 1 1 0 0,0-1 0 0 0,1 0 0 0 0,-5 4 0 0 0,-8 5 248 0 0,1 0-1 0 0,0 1 1 0 0,-26 24 0 0 0,28-20-175 0 0,-1 0 0 0 0,2 0 0 0 0,0 2 0 0 0,1 0 0 0 0,1 0 0 0 0,1 1 0 0 0,0 0 0 0 0,2 1 0 0 0,0 0 0 0 0,1 0 0 0 0,1 1 0 0 0,1 0 0 0 0,1 0 0 0 0,0 0 0 0 0,0 30 0 0 0,4-37-92 0 0,0 1 0 0 0,1-1 0 0 0,0 0 0 0 0,1 1 0 0 0,1-1 0 0 0,0 0 0 0 0,1 0 0 0 0,1-1 1 0 0,0 1-1 0 0,0-1 0 0 0,2 0 0 0 0,-1 0 0 0 0,2-1 0 0 0,0 0 0 0 0,0 0 0 0 0,1-1 0 0 0,0 0 0 0 0,1-1 0 0 0,0 0 0 0 0,1 0 0 0 0,0-1 0 0 0,1 0 0 0 0,21 12 1 0 0,-20-15-160 0 0,-1 0 1 0 0,2 0 0 0 0,-1-1 0 0 0,0-1 0 0 0,1-1 0 0 0,0 0 0 0 0,0 0 0 0 0,0-1 0 0 0,0-1 0 0 0,0 0 0 0 0,26-3 0 0 0,-22 0 10 0 0,0-1 0 0 0,0-1 0 0 0,0-1 0 0 0,-1 0 0 0 0,0-1 0 0 0,0-1 0 0 0,0-1 1 0 0,26-16-1 0 0,-28 14 232 0 0,0 0 0 0 0,0-1 0 0 0,-1 0 0 0 0,-1-2 0 0 0,0 1 0 0 0,-1-1 0 0 0,0-1 0 0 0,-1 0 0 0 0,-1-1 0 0 0,0 0 0 0 0,-1-1 0 0 0,-1 1 0 0 0,0-2 0 0 0,-1 1 0 0 0,-1-1 0 0 0,0 0 0 0 0,-1-1 0 0 0,-1 1 0 0 0,3-35 0 0 0,-7 34 43 0 0,-2 0 0 0 0,1 0 0 0 0,-2 1 0 0 0,-1-1 1 0 0,0 1-1 0 0,-1-1 0 0 0,-1 1 0 0 0,0 0 0 0 0,-2 1 0 0 0,0 0 0 0 0,0 0 0 0 0,-2 1 0 0 0,-20-26 0 0 0,21 29-310 0 0,-2 1 0 0 0,1 0 0 0 0,-2 0-1 0 0,1 1 1 0 0,-1 1 0 0 0,-1 0-1 0 0,-18-9 1 0 0,22 13-399 0 0,-1 0-1 0 0,0 1 0 0 0,0 1 1 0 0,-1 0-1 0 0,1 0 0 0 0,-1 1 1 0 0,0 0-1 0 0,1 1 1 0 0,-1 0-1 0 0,-21 1 0 0 0,27 1-257 0 0,-1 0-1 0 0,1 0 0 0 0,0 0 0 0 0,-1 0 1 0 0,1 1-1 0 0,-9 4 0 0 0,-11 12-7666 0 0</inkml:trace>
</inkml:ink>
</file>

<file path=ppt/ink/ink5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9:51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184 75 1192 0 0,'2'-5'1795'0'0,"0"0"0"0"0,-1-1 0 0 0,1 0 0 0 0,-1 1 0 0 0,-1-1 0 0 0,1 0 0 0 0,-1 1 0 0 0,-1-10 0 0 0,1 13-1212 0 0,-8-7 765 0 0,3 8-1189 0 0,0-1 0 0 0,-1 1-1 0 0,1 1 1 0 0,-1-1 0 0 0,1 1-1 0 0,-1 0 1 0 0,1 0 0 0 0,-1 1 0 0 0,1 0-1 0 0,0-1 1 0 0,-1 2 0 0 0,1-1-1 0 0,0 1 1 0 0,0 0 0 0 0,-1 0-1 0 0,-8 5 1 0 0,8-3-131 0 0,-1 1 0 0 0,1-1 0 0 0,0 1 0 0 0,1 0 0 0 0,-1 0 0 0 0,1 1 0 0 0,0 0 0 0 0,0 0 0 0 0,1 0 0 0 0,0 0 0 0 0,-6 11 0 0 0,8-12-126 0 0,0 0 0 0 0,0 0 1 0 0,0 0-1 0 0,0 0 1 0 0,1 1-1 0 0,0-1 0 0 0,0 0 1 0 0,0 1-1 0 0,1-1 0 0 0,0 1 1 0 0,0-1-1 0 0,0 1 1 0 0,1-1-1 0 0,0 0 0 0 0,2 9 1 0 0,-1-9-46 0 0,0-1 0 0 0,0 0 1 0 0,0 1-1 0 0,1-1 0 0 0,0 0 1 0 0,0 0-1 0 0,0-1 0 0 0,0 1 1 0 0,0-1-1 0 0,1 1 0 0 0,0-1 1 0 0,-1 0-1 0 0,1-1 0 0 0,0 1 1 0 0,1 0-1 0 0,-1-1 0 0 0,0 0 1 0 0,1 0-1 0 0,-1-1 0 0 0,7 3 1 0 0,-5-3 225 0 0,1 1 0 0 0,-1-1 0 0 0,1-1 0 0 0,0 1 0 0 0,-1-1 0 0 0,1 0 0 0 0,-1 0 0 0 0,1-1 0 0 0,0 0 0 0 0,-1 0 0 0 0,1 0 0 0 0,-1-1 0 0 0,0 0 0 0 0,0-1 0 0 0,1 1 0 0 0,-1-1 0 0 0,-1 0 0 0 0,1-1 0 0 0,0 1 0 0 0,-1-1 0 0 0,6-5 0 0 0,-8 6 123 0 0,0 0-1 0 0,1 0 1 0 0,-1 0 0 0 0,0-1-1 0 0,-1 1 1 0 0,1-1 0 0 0,-1 0-1 0 0,1 0 1 0 0,-1 0 0 0 0,-1 0-1 0 0,1 0 1 0 0,0 0 0 0 0,-1-1-1 0 0,0 1 1 0 0,0-1 0 0 0,0 1-1 0 0,-1 0 1 0 0,1-1 0 0 0,-1 0-1 0 0,0 1 1 0 0,0-1-1 0 0,-1 1 1 0 0,1-1 0 0 0,-1 1-1 0 0,0 0 1 0 0,0-1 0 0 0,-1 1-1 0 0,1 0 1 0 0,-1 0 0 0 0,0-1-1 0 0,-4-5 1 0 0,4 7-348 0 0,0 0 0 0 0,0 0 0 0 0,-1 0 0 0 0,1 0 0 0 0,-1 1 0 0 0,0-1 0 0 0,1 1 0 0 0,-1-1-1 0 0,-1 1 1 0 0,1 0 0 0 0,0 0 0 0 0,0 0 0 0 0,-1 1 0 0 0,1-1 0 0 0,-1 1 0 0 0,1 0 0 0 0,-6-1 0 0 0,4 1-1301 0 0,0 0 0 0 0,0 1 0 0 0,0 0 0 0 0,0 0 0 0 0,0 0 0 0 0,0 0 0 0 0,-9 3 0 0 0</inkml:trace>
</inkml:ink>
</file>

<file path=ppt/ink/ink5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0:37.1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28 211 2140 0 0,'-2'-4'764'0'0,"1"0"0"0"0,-1-1-1 0 0,1 1 1 0 0,0 0 0 0 0,1-1 0 0 0,-1 1-1 0 0,1-1 1 0 0,0 1 0 0 0,0-1 0 0 0,0 1-1 0 0,1 0 1 0 0,0-1 0 0 0,2-6-1 0 0,-1 3-151 0 0,1 1 0 0 0,0 0-1 0 0,0 1 1 0 0,0-1-1 0 0,1 0 1 0 0,1 1-1 0 0,7-10 1 0 0,-5 8-412 0 0,0 1 1 0 0,0 0 0 0 0,0 1-1 0 0,1 0 1 0 0,0 0 0 0 0,0 0-1 0 0,0 1 1 0 0,1 1 0 0 0,0-1-1 0 0,-1 1 1 0 0,2 1 0 0 0,17-5-1 0 0,-22 6-186 0 0,0 2 1 0 0,0-1-1 0 0,0 0 0 0 0,0 1 0 0 0,0 0 1 0 0,0 0-1 0 0,0 1 0 0 0,0-1 0 0 0,0 1 1 0 0,-1 0-1 0 0,1 1 0 0 0,0-1 0 0 0,0 1 1 0 0,-1 0-1 0 0,1 0 0 0 0,-1 0 0 0 0,1 1 1 0 0,-1-1-1 0 0,0 1 0 0 0,0 0 0 0 0,0 1 0 0 0,0-1 1 0 0,-1 1-1 0 0,1-1 0 0 0,-1 1 0 0 0,0 0 1 0 0,0 0-1 0 0,0 0 0 0 0,-1 1 0 0 0,0-1 1 0 0,1 1-1 0 0,-1-1 0 0 0,-1 1 0 0 0,1 0 1 0 0,-1 0-1 0 0,0 0 0 0 0,0 0 0 0 0,0 6 1 0 0,0 3-1 0 0,0 1 0 0 0,-1 0 0 0 0,-1-1 0 0 0,0 1 0 0 0,-2 0 0 0 0,1-1 0 0 0,-2 0 0 0 0,1 1 0 0 0,-2-1 0 0 0,0-1 1 0 0,-1 1-1 0 0,0-1 0 0 0,-1 0 0 0 0,-13 18 0 0 0,-11 12 319 0 0,-3-1-1 0 0,-63 61 1 0 0,44-48 456 0 0,34-37-277 0 0,-10 13 797 0 0,28-29-1123 0 0,39 5 254 0 0,198-22-939 0 0,-41 0-1703 0 0,-71 13-1401 0 0,-47 2-6972 0 0</inkml:trace>
</inkml:ink>
</file>

<file path=ppt/ink/ink5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0:37.6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241 88 2752 0 0,'-59'-74'12731'0'0,"59"73"-12638"0"0,-1 1 1 0 0,1 0 0 0 0,0-1-1 0 0,-1 1 1 0 0,1 0 0 0 0,0-1-1 0 0,0 1 1 0 0,-1 0-1 0 0,1-1 1 0 0,0 1 0 0 0,0 0-1 0 0,-1-1 1 0 0,1 1 0 0 0,0-1-1 0 0,0 1 1 0 0,0 0-1 0 0,0-1 1 0 0,0 1 0 0 0,0-1-1 0 0,-1 1 1 0 0,1-1 0 0 0,0 1-1 0 0,0-1 1 0 0,0 1-1 0 0,1 0 1 0 0,-1-1 0 0 0,0 1-1 0 0,0-1 1 0 0,12 0 621 0 0,17 10-412 0 0,-8 3-209 0 0,-1 1 1 0 0,0 1 0 0 0,0 0 0 0 0,-1 2-1 0 0,24 25 1 0 0,77 100-97 0 0,-84-94 2 0 0,-2 0-1 0 0,-3 3 1 0 0,-2 0 0 0 0,39 93 0 0 0,-56-112 50 0 0,-2 1 0 0 0,-1 0 1 0 0,-1 0-1 0 0,-2 1 0 0 0,-1 0 0 0 0,-2 0 1 0 0,-1 1-1 0 0,-2-1 0 0 0,-7 59 0 0 0,-1-46 259 0 0,-2 0 1 0 0,-3-1-1 0 0,-1-1 0 0 0,-2 0 0 0 0,-2-1 1 0 0,-39 68-1 0 0,28-63 259 0 0,-3 0 0 0 0,-1-3 0 0 0,-3 0 1 0 0,-1-3-1 0 0,-48 44 0 0 0,45-51 87 0 0,-47 32 0 0 0,72-57-742 0 0,-1 0 0 0 0,1-1-1 0 0,-2-1 1 0 0,1 0 0 0 0,-1-1 0 0 0,-33 8-1 0 0,46-14-317 0 0,0 0 1 0 0,0-1-1 0 0,1 1 0 0 0,-1-1 0 0 0,0 0 0 0 0,0 0 0 0 0,0-1 0 0 0,1 1 0 0 0,-7-2 0 0 0,-5-9-3667 0 0,7-9-4351 0 0</inkml:trace>
</inkml:ink>
</file>

<file path=ppt/ink/ink5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9:34.8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0 297 844 0 0,'50'-95'10181'0'0,"0"0"-3634"0"0,-1-5 1121 0 0,-48 98-7593 0 0,-1 3-70 0 0,0-1 0 0 0,0 0-1 0 0,0 0 1 0 0,1 0 0 0 0,-1 0 0 0 0,0 1 0 0 0,0-1-1 0 0,0 0 1 0 0,1 0 0 0 0,-1 0 0 0 0,0 0-1 0 0,0 0 1 0 0,0 0 0 0 0,1 0 0 0 0,-1 1 0 0 0,0-1-1 0 0,0 0 1 0 0,1 0 0 0 0,-1 0 0 0 0,0 0 0 0 0,0 0-1 0 0,0 0 1 0 0,1 0 0 0 0,-1 0 0 0 0,0 0 0 0 0,0 0-1 0 0,1 0 1 0 0,-1 0 0 0 0,0-1 0 0 0,0 1 0 0 0,1 0-1 0 0,-1 0 1 0 0,0 0 0 0 0,0 0 0 0 0,0 0-1 0 0,1 0 1 0 0,-1 0 0 0 0,0-1 0 0 0,0 1 0 0 0,0 0-1 0 0,0 0 1 0 0,1 0 0 0 0,-1 0 0 0 0,0-1 0 0 0,0 1-1 0 0,0 0 1 0 0,0 0 0 0 0,0-1 0 0 0,0 1 0 0 0,0 0-1 0 0,1 0 1 0 0,-1 0 0 0 0,0-1 0 0 0,0 1-1 0 0,0 0 1 0 0,0 0 0 0 0,0-1 0 0 0,0 1 0 0 0,0 0-1 0 0,0 0 1 0 0,0-1 0 0 0,0 1 0 0 0,0 0 0 0 0,0 0-1 0 0,-1-1 1 0 0,13 17 282 0 0,-6 5-46 0 0,0 0-1 0 0,-2 0 1 0 0,0 0-1 0 0,-1 0 1 0 0,-2 1-1 0 0,0 22 1 0 0,-13 134 841 0 0,8-148-971 0 0,-16 201 1612 0 0,13 339 1 0 0,10-482-1374 0 0,21 198-244 0 0,-23-283-506 0 0,-1-41-6348 0 0,0-13 256 0 0,-1 17-742 0 0,0 7-2186 0 0</inkml:trace>
</inkml:ink>
</file>

<file path=ppt/ink/ink5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9:35.4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78 646 1168 0 0,'-4'-4'1196'0'0,"-1"-1"-1"0"0,1 0 1 0 0,-1-1-1 0 0,1 1 1 0 0,1-1-1 0 0,-5-8 1 0 0,3 3 408 0 0,0 0 0 0 0,-6-23 0 0 0,4 0 780 0 0,-4-50 0 0 0,8 64-1518 0 0,2 3-598 0 0,0-1-1 0 0,1 1 1 0 0,0-1-1 0 0,2 1 1 0 0,0-1 0 0 0,1 1-1 0 0,0 0 1 0 0,2 0-1 0 0,0 0 1 0 0,1 1 0 0 0,0 0-1 0 0,1 0 1 0 0,17-26-1 0 0,-16 31-257 0 0,0 0 0 0 0,0 0 0 0 0,1 1 0 0 0,1 0 0 0 0,0 1 0 0 0,0 0 0 0 0,1 0 0 0 0,0 1-1 0 0,0 1 1 0 0,1 0 0 0 0,0 0 0 0 0,0 1 0 0 0,0 1 0 0 0,1 0 0 0 0,0 1 0 0 0,0 0 0 0 0,1 1 0 0 0,15-2 0 0 0,-15 3-26 0 0,0 1 0 0 0,0 1 0 0 0,1 0 0 0 0,-1 1 0 0 0,0 1 0 0 0,0 0 0 0 0,0 1 0 0 0,-1 0 0 0 0,1 1 1 0 0,-1 1-1 0 0,0 0 0 0 0,0 1 0 0 0,0 0 0 0 0,-1 1 0 0 0,0 0 0 0 0,0 1 0 0 0,-1 1 0 0 0,0-1 0 0 0,0 2 1 0 0,-1 0-1 0 0,0 0 0 0 0,-1 0 0 0 0,0 2 0 0 0,-1-1 0 0 0,12 21 0 0 0,-11-15 23 0 0,0-1 1 0 0,-1 1-1 0 0,-1 0 0 0 0,-1 1 1 0 0,-1-1-1 0 0,0 1 0 0 0,-1 1 1 0 0,-1-1-1 0 0,-1 0 0 0 0,0 1 1 0 0,-1-1-1 0 0,-2 1 0 0 0,0-1 1 0 0,0 1-1 0 0,-2-1 0 0 0,0 1 1 0 0,-1-1-1 0 0,-1 0 0 0 0,-1-1 1 0 0,0 1-1 0 0,-11 18 1 0 0,7-17 44 0 0,-1 1 1 0 0,-1-1 0 0 0,-1-1 0 0 0,-1 0 0 0 0,-1 0 0 0 0,0-2 0 0 0,-27 23 0 0 0,32-31-4 0 0,-1 0 0 0 0,0 0 0 0 0,0-1 1 0 0,-1-1-1 0 0,0 0 0 0 0,0 0 0 0 0,-1-1 0 0 0,1-1 0 0 0,-1 0 0 0 0,0-1 1 0 0,0 0-1 0 0,0-1 0 0 0,-24 0 0 0 0,29-2-549 0 0,-1-1 0 0 0,0 0 0 0 0,1-1 0 0 0,-1 0-1 0 0,1 0 1 0 0,-1-1 0 0 0,-11-5 0 0 0,19 8 363 0 0,-1-1-277 0 0,1 0-1 0 0,-1 0 1 0 0,1 0-1 0 0,-1 0 0 0 0,1 0 1 0 0,0-1-1 0 0,-1 1 1 0 0,1 0-1 0 0,0-1 1 0 0,0 1-1 0 0,-2-3 0 0 0</inkml:trace>
</inkml:ink>
</file>

<file path=ppt/ink/ink5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9:36.0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1 138 2128 0 0,'18'-14'14771'0'0,"-15"9"-13581"0"0,0-1-1 0 0,0 1 1 0 0,1 0-1 0 0,-1 0 1 0 0,8-8 0 0 0,-6 8-980 0 0,1 0 1 0 0,-1 0 0 0 0,1 1-1 0 0,0 0 1 0 0,0 0-1 0 0,0 0 1 0 0,12-5 0 0 0,-15 8-210 0 0,0 1 0 0 0,-1 0 1 0 0,1-1-1 0 0,0 1 1 0 0,-1 0-1 0 0,1 1 0 0 0,0-1 1 0 0,-1 0-1 0 0,1 1 1 0 0,0-1-1 0 0,-1 1 0 0 0,1 0 1 0 0,-1 0-1 0 0,4 2 1 0 0,32 20-93 0 0,-21-7-25 0 0,-1 0 1 0 0,-1 1-1 0 0,0 0 1 0 0,-1 1 0 0 0,-1 1-1 0 0,-1 0 1 0 0,13 27-1 0 0,-9-12 449 0 0,-2 1-1 0 0,-1 1 0 0 0,13 57 1 0 0,-25-83 871 0 0,-5-15 166 0 0,-4-15-375 0 0,5 3-991 0 0,0 0 0 0 0,1 0 0 0 0,1 0 1 0 0,1 0-1 0 0,0-1 0 0 0,1 1 0 0 0,1 0 1 0 0,1 0-1 0 0,5-18 0 0 0,-3 16-671 0 0,1-1 0 0 0,1 1 1 0 0,1 0-1 0 0,1 1 0 0 0,0 0 0 0 0,1 0 1 0 0,16-20-1 0 0,-21 32 223 0 0,-1 1 0 0 0,1 0-1 0 0,0 0 1 0 0,0 0 0 0 0,1 0 0 0 0,0 1 0 0 0,0 0-1 0 0,0 0 1 0 0,0 1 0 0 0,0-1 0 0 0,1 1 0 0 0,-1 1-1 0 0,10-3 1 0 0,-7 3-256 0 0,1 0 0 0 0,0 1 0 0 0,0 0 0 0 0,0 1 0 0 0,0 0 0 0 0,0 0 0 0 0,-1 1 0 0 0,16 3 0 0 0,-3 2-499 0 0,-1 0 0 0 0,41 17 1 0 0,31 24 3091 0 0,-90-45-1134 0 0,0 0 1 0 0,0-1 0 0 0,0 1-1 0 0,1-1 1 0 0,-1 1-1 0 0,0-1 1 0 0,1 0-1 0 0,-1-1 1 0 0,1 1 0 0 0,0-1-1 0 0,-1 1 1 0 0,8-1-1 0 0,-9-1-417 0 0,1 0-1 0 0,-1 0 1 0 0,0 1-1 0 0,0-2 1 0 0,1 1 0 0 0,-1 0-1 0 0,0 0 1 0 0,0-1-1 0 0,0 1 1 0 0,0-1-1 0 0,0 0 1 0 0,-1 1-1 0 0,1-1 1 0 0,0 0-1 0 0,-1 0 1 0 0,1 0 0 0 0,1-3-1 0 0,-2 4-45 0 0,0-6 89 0 0,2 12-312 0 0,2 14-127 0 0,-5-16 38 0 0,0 51 6 0 0,10 82 0 0 0,-8-121-447 0 0,1 1 1 0 0,1-1-1 0 0,0 0 1 0 0,1 0-1 0 0,1 0 1 0 0,0 0-1 0 0,1-1 1 0 0,0 0 0 0 0,19 26-1 0 0,-2-20-2179 0 0,-22-18 1970 0 0,0-1 0 0 0,1 0-1 0 0,-1 0 1 0 0,1 0-1 0 0,-1 0 1 0 0,1 0 0 0 0,-1 0-1 0 0,1-1 1 0 0,0 1-1 0 0,-1-1 1 0 0,1 0-1 0 0,0 0 1 0 0,-1 0 0 0 0,4 0-1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5:30.2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480 96 1128 0 0,'9'-31'10981'0'0,"-11"27"-10740"0"0,0 0 0 0 0,0 0 0 0 0,-1 1 0 0 0,1-1 0 0 0,-1 1-1 0 0,0 0 1 0 0,0 0 0 0 0,0 0 0 0 0,0 0 0 0 0,-1 0 0 0 0,1 1 0 0 0,-1-1 0 0 0,0 1-1 0 0,0 0 1 0 0,0 0 0 0 0,0 1 0 0 0,0-1 0 0 0,0 1 0 0 0,0 0 0 0 0,0 0 0 0 0,-6-1-1 0 0,-9-1-12 0 0,0 0 0 0 0,0 1-1 0 0,-31 2 1 0 0,21 1-88 0 0,0 2 1 0 0,0 0-1 0 0,-28 9 0 0 0,43-8-116 0 0,1 0 1 0 0,-1 0-1 0 0,1 2 0 0 0,0 0 0 0 0,0 0 1 0 0,0 1-1 0 0,1 1 0 0 0,-13 10 0 0 0,23-16-32 0 0,-1 0 0 0 0,1 0 0 0 0,0 0-1 0 0,0 0 1 0 0,0 1 0 0 0,0-1 0 0 0,0 1 0 0 0,0-1-1 0 0,1 1 1 0 0,0 0 0 0 0,-1 0 0 0 0,1 0-1 0 0,0 0 1 0 0,0 0 0 0 0,0 0 0 0 0,1 0-1 0 0,-1 0 1 0 0,1 0 0 0 0,0 0 0 0 0,0 4 0 0 0,0-1-81 0 0,1-1 1 0 0,1 1-1 0 0,-1-1 1 0 0,1 1-1 0 0,0-1 1 0 0,0 0-1 0 0,0 0 1 0 0,1 0-1 0 0,0 0 1 0 0,4 6 0 0 0,8 8-287 0 0,0-2 1 0 0,0 0 0 0 0,2-1 0 0 0,25 18-1 0 0,127 89-1211 0 0,-9-7 1016 0 0,-147-106 693 0 0,0 0-1 0 0,-1 1 1 0 0,-1 1 0 0 0,16 20 0 0 0,-24-29-20 0 0,-1 1-1 0 0,0 0 1 0 0,0-1-1 0 0,0 1 1 0 0,0 0-1 0 0,-1 0 1 0 0,1 0-1 0 0,-1 1 1 0 0,1 7 0 0 0,-2-9-27 0 0,0-1 0 0 0,0 1 1 0 0,0-1-1 0 0,0 1 1 0 0,-1-1-1 0 0,1 1 1 0 0,-1-1-1 0 0,0 0 1 0 0,0 1-1 0 0,0-1 1 0 0,0 0-1 0 0,0 1 1 0 0,0-1-1 0 0,0 0 1 0 0,-1 0-1 0 0,1 0 1 0 0,-1 0-1 0 0,-2 2 1 0 0,-6 5 185 0 0,0-1 0 0 0,0 0 0 0 0,-1-1 0 0 0,0 0 1 0 0,0-1-1 0 0,0 0 0 0 0,-1-1 0 0 0,-19 6 1 0 0,-104 22 845 0 0,127-31-1055 0 0,-18 4-318 0 0,-1-2 0 0 0,0 0 0 0 0,-1-2-1 0 0,1-1 1 0 0,0-1 0 0 0,0-1 0 0 0,-29-5 0 0 0,30-5-3052 0 0</inkml:trace>
</inkml:ink>
</file>

<file path=ppt/ink/ink5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9:36.4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131 71 364 0 0,'-16'-18'2820'0'0,"0"4"-788"0"0,1 2-615 0 0,1 3-321 0 0,1 2-336 0 0,-1 2 148 0 0,-5 0-612 0 0,3 7-488 0 0,9 6-1224 0 0,7 11-4265 0 0</inkml:trace>
</inkml:ink>
</file>

<file path=ppt/ink/ink5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9:36.7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47 952 0 0,'35'33'15668'0'0,"-18"-22"-10685"0"0,10 6-2635 0 0,-14-2-2567 0 0,-1 0 0 0 0,-1 1 0 0 0,0 1-1 0 0,-1 0 1 0 0,-1 0 0 0 0,8 22 0 0 0,34 116-343 0 0,-35-100 1348 0 0,-14-47 289 0 0,3 12 403 0 0,-2-17-33 0 0,2-11 1144 0 0,13-42-2186 0 0,3 1 1 0 0,2 1-1 0 0,1 1 0 0 0,3 1 1 0 0,2 1-1 0 0,2 2 1 0 0,39-43-1 0 0,-68 84-403 0 0,1-3-37 0 0,1 0 0 0 0,0 0 0 0 0,0 0 0 0 0,0 1 0 0 0,1 0 0 0 0,-1-1 1 0 0,1 2-1 0 0,0-1 0 0 0,0 0 0 0 0,1 1 0 0 0,-1 0 0 0 0,1 1 0 0 0,-1-1 0 0 0,11-2 1 0 0,-13 5 26 0 0,-1 0 0 0 0,0 0 0 0 0,0 0 0 0 0,0 1 0 0 0,0-1 0 0 0,0 1 0 0 0,0-1 0 0 0,0 1 0 0 0,0 0 0 0 0,0 0 0 0 0,-1 0 0 0 0,1 0 1 0 0,0 0-1 0 0,0 0 0 0 0,-1 1 0 0 0,1-1 0 0 0,0 0 0 0 0,-1 1 0 0 0,0-1 0 0 0,1 1 0 0 0,1 3 0 0 0,21 36-105 0 0,19 74-741 0 0,0 0-1641 0 0,-37-101 1333 0 0,1 1 0 0 0,1-1 0 0 0,0-1 0 0 0,1 0 0 0 0,15 17 0 0 0,-21-27 564 0 0,0 0 1 0 0,0 0-1 0 0,0-1 0 0 0,0 1 0 0 0,1-1 0 0 0,-1 0 0 0 0,8 4 1 0 0,13 1-6388 0 0</inkml:trace>
</inkml:ink>
</file>

<file path=ppt/ink/ink5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9:37.1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274 77 2872 0 0,'12'-28'9691'0'0,"-11"25"-8961"0"0,-1 0 1 0 0,0 0-1 0 0,1 0 0 0 0,-1 0 1 0 0,0 0-1 0 0,-1 0 0 0 0,1 1 1 0 0,-2-6-1 0 0,2 7-636 0 0,-1 0 0 0 0,1 0 0 0 0,-1 0 0 0 0,1 0-1 0 0,-1 0 1 0 0,0 0 0 0 0,1 0 0 0 0,-1 0 0 0 0,0 0 0 0 0,0 0 0 0 0,0 0 0 0 0,1 1 0 0 0,-1-1 0 0 0,0 0 0 0 0,0 1 0 0 0,0-1 0 0 0,0 1-1 0 0,0-1 1 0 0,0 1 0 0 0,-1-1 0 0 0,1 1 0 0 0,0 0 0 0 0,0 0 0 0 0,0-1 0 0 0,0 1 0 0 0,0 0 0 0 0,-1 0 0 0 0,1 0 0 0 0,0 0 0 0 0,0 0-1 0 0,-1 1 1 0 0,-11 0 46 0 0,1 1-1 0 0,1 1 1 0 0,-1 0-1 0 0,0 0 1 0 0,1 1-1 0 0,-1 1 1 0 0,1 0 0 0 0,0 0-1 0 0,1 1 1 0 0,0 1-1 0 0,-1 0 1 0 0,2 0-1 0 0,-1 1 1 0 0,1 0-1 0 0,1 0 1 0 0,-1 1-1 0 0,1 0 1 0 0,1 1-1 0 0,0 0 1 0 0,0 0-1 0 0,-6 14 1 0 0,8-15-171 0 0,0 1 1 0 0,1 0-1 0 0,0 0 0 0 0,1 1 1 0 0,0-1-1 0 0,0 1 0 0 0,1 0 1 0 0,1 0-1 0 0,0 0 0 0 0,0-1 1 0 0,1 1-1 0 0,0 0 1 0 0,1 0-1 0 0,1 0 0 0 0,-1 0 1 0 0,2 0-1 0 0,-1-1 0 0 0,2 1 1 0 0,-1-1-1 0 0,1 0 0 0 0,1 0 1 0 0,0 0-1 0 0,0-1 1 0 0,7 10-1 0 0,-5-10-438 0 0,0-1 0 0 0,1 1 0 0 0,-1-1 0 0 0,2-1-1 0 0,-1 1 1 0 0,1-1 0 0 0,0-1 0 0 0,0 0 0 0 0,1 0 0 0 0,0-1 0 0 0,11 5 0 0 0,-12-7-666 0 0,-1-1 1 0 0,1 1 0 0 0,0-2-1 0 0,0 1 1 0 0,0-1 0 0 0,0 0-1 0 0,0-1 1 0 0,16-1 0 0 0,0-3-5069 0 0</inkml:trace>
</inkml:ink>
</file>

<file path=ppt/ink/ink5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9:37.4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1 399 2248 0 0,'25'-42'9825'0'0,"3"0"-159"0"0,-21 34-8251 0 0,-3 4-486 0 0,-5 7-802 0 0,-2 14-70 0 0,2 7-153 0 0,1-1-1 0 0,2 0 1 0 0,0 1 0 0 0,8 35 0 0 0,-7-46-411 0 0,0-1 0 0 0,1 0 1 0 0,0 0-1 0 0,1 0 1 0 0,1-1-1 0 0,0 1 0 0 0,0-1 1 0 0,1 0-1 0 0,16 18 1 0 0,-22-27 85 0 0,0 0 0 0 0,1-1 1 0 0,0 1-1 0 0,-1-1 0 0 0,1 1 0 0 0,0-1 1 0 0,0 0-1 0 0,0 0 0 0 0,0 1 0 0 0,0-1 1 0 0,0-1-1 0 0,0 1 0 0 0,0 0 0 0 0,0 0 1 0 0,0-1-1 0 0,1 1 0 0 0,-1-1 1 0 0,0 0-1 0 0,0 0 0 0 0,1 0 0 0 0,-1 0 1 0 0,0 0-1 0 0,0 0 0 0 0,1 0 0 0 0,-1-1 1 0 0,4 0-1 0 0,5-6-4535 0 0</inkml:trace>
  <inkml:trace contextRef="#ctx0" brushRef="#br0" timeOffset="1">282 132 2240 0 0,'-12'-21'3108'0'0,"3"5"-671"0"0,-3 0-569 0 0,-1 4-368 0 0,-1-2-356 0 0,2 5-156 0 0,1-1-240 0 0,1 1-44 0 0,0 2-220 0 0,1 0-72 0 0,1 0-296 0 0,-6 4-808 0 0,-1 8-5912 0 0</inkml:trace>
</inkml:ink>
</file>

<file path=ppt/ink/ink5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9:37.8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66 104 4360 0 0,'-4'-27'22974'0'0,"-5"65"-22576"0"0,1 1-1 0 0,-3 67 1 0 0,7 83-309 0 0,4-165-38 0 0,1 144 75 0 0,-3 196 932 0 0,-9-403-1518 0 0,-7-445 3209 0 0,18 445-2223 0 0,0 17-494 0 0,7-165 45 0 0,-5 166-78 0 0,2 1-1 0 0,0-1 1 0 0,1 1 0 0 0,0 1 0 0 0,2-1 0 0 0,17-36 0 0 0,-22 53-58 0 0,0-1 0 0 0,1 0 0 0 0,-1 0 0 0 0,1 1 0 0 0,-1 0-1 0 0,1-1 1 0 0,0 1 0 0 0,0 0 0 0 0,1 1 0 0 0,-1-1 0 0 0,0 0 0 0 0,1 1 0 0 0,0 0 0 0 0,0 0 0 0 0,-1 0 0 0 0,1 0 0 0 0,0 1-1 0 0,1-1 1 0 0,-1 1 0 0 0,0 0 0 0 0,0 0 0 0 0,0 1 0 0 0,1-1 0 0 0,-1 1 0 0 0,0 0 0 0 0,1 0 0 0 0,-1 0 0 0 0,0 1 0 0 0,0-1-1 0 0,1 1 1 0 0,-1 0 0 0 0,0 0 0 0 0,0 1 0 0 0,0-1 0 0 0,0 1 0 0 0,0 0 0 0 0,5 4 0 0 0,-1-2-65 0 0,-1 0 0 0 0,0 1 0 0 0,-1 0 0 0 0,1 0 0 0 0,-1 0 0 0 0,0 1 0 0 0,0 0 0 0 0,-1 1 0 0 0,0-1 0 0 0,0 1 0 0 0,0 0 0 0 0,-1 0 0 0 0,0 0 0 0 0,-1 1 0 0 0,1-1 0 0 0,-1 1 0 0 0,-1 0 1 0 0,1 0-1 0 0,0 8 0 0 0,-2-9 156 0 0,-1-1 0 0 0,0 1 1 0 0,-1 0-1 0 0,1 0 1 0 0,-1-1-1 0 0,0 1 0 0 0,-1 0 1 0 0,0-1-1 0 0,0 0 0 0 0,0 1 1 0 0,-1-1-1 0 0,0 0 1 0 0,0 0-1 0 0,0 0 0 0 0,-1 0 1 0 0,0-1-1 0 0,0 0 1 0 0,-1 1-1 0 0,1-2 0 0 0,-1 1 1 0 0,0 0-1 0 0,0-1 0 0 0,-1 0 1 0 0,-10 7-1 0 0,0-3-377 0 0,1 0 0 0 0,-1 0 0 0 0,0-2-1 0 0,-23 7 1 0 0,-28 3-5682 0 0,57-15 1549 0 0,3-2 2009 0 0</inkml:trace>
</inkml:ink>
</file>

<file path=ppt/ink/ink5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9:38.4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0 180 4592 0 0,'5'-70'13482'0'0,"5"-2"-5848"0"0,-6 35-2497 0 0,-8 245-5896 0 0,1 93-408 0 0,6-188 969 0 0,13 167-9 0 0,-15-273 224 0 0,0 0 1 0 0,0 0-1 0 0,1 0 0 0 0,0 0 1 0 0,0-1-1 0 0,0 1 1 0 0,1 0-1 0 0,0-1 0 0 0,1 0 1 0 0,-1 0-1 0 0,6 7 0 0 0,-6-10-35 0 0,1 0-1 0 0,-1 0 0 0 0,1 0 0 0 0,-1 0 1 0 0,1 0-1 0 0,0-1 0 0 0,0 0 0 0 0,0 0 1 0 0,0 0-1 0 0,0 0 0 0 0,1-1 0 0 0,-1 1 1 0 0,0-1-1 0 0,1 0 0 0 0,-1-1 0 0 0,1 1 0 0 0,-1-1 1 0 0,8 0-1 0 0,10-1-95 0 0,0-1 1 0 0,0-1 0 0 0,0-1-1 0 0,0-1 1 0 0,0-1-1 0 0,-1-1 1 0 0,29-14-1 0 0,-2-2 526 0 0,-2-2 0 0 0,44-32 0 0 0,-80 51-293 0 0,-1-1 0 0 0,0-1 1 0 0,0 1-1 0 0,-1-2 0 0 0,0 1 1 0 0,0-1-1 0 0,-1 0 0 0 0,-1-1 0 0 0,1 1 1 0 0,-1-1-1 0 0,7-18 0 0 0,-11 24-121 0 0,-1 0 0 0 0,1-1-1 0 0,-1 1 1 0 0,0 0 0 0 0,-1-1-1 0 0,1 1 1 0 0,-1-1 0 0 0,0 1 0 0 0,0-1-1 0 0,0 1 1 0 0,0-1 0 0 0,-1 1 0 0 0,0-1-1 0 0,0 1 1 0 0,0 0 0 0 0,-1-1-1 0 0,1 1 1 0 0,-1 0 0 0 0,0 0 0 0 0,0 0-1 0 0,0 0 1 0 0,-1 0 0 0 0,1 1 0 0 0,-1-1-1 0 0,0 1 1 0 0,0-1 0 0 0,0 1-1 0 0,-1 0 1 0 0,1 0 0 0 0,-1 1 0 0 0,0-1-1 0 0,-4-2 1 0 0,3 2-23 0 0,0 0 0 0 0,0 1 0 0 0,0-1 0 0 0,0 1 1 0 0,0 0-1 0 0,-1 1 0 0 0,1-1 0 0 0,-1 1 0 0 0,1 0 0 0 0,-1 1 0 0 0,0-1 0 0 0,1 1 0 0 0,-1 0 0 0 0,0 0 0 0 0,1 1 0 0 0,-1-1 1 0 0,1 1-1 0 0,-1 1 0 0 0,1-1 0 0 0,-1 1 0 0 0,1 0 0 0 0,0 0 0 0 0,0 1 0 0 0,0-1 0 0 0,0 1 0 0 0,0 0 0 0 0,0 0 1 0 0,1 1-1 0 0,0-1 0 0 0,-6 7 0 0 0,3-3-13 0 0,0 1 0 0 0,0-1 0 0 0,1 2 0 0 0,0-1 0 0 0,0 1 0 0 0,1 0 0 0 0,0 0 0 0 0,1 0 0 0 0,0 1 0 0 0,0 0 0 0 0,1-1 0 0 0,0 1 0 0 0,1 1 1 0 0,0-1-1 0 0,-1 17 0 0 0,4-10 6 0 0,0 1 1 0 0,1-1 0 0 0,0 0-1 0 0,1 0 1 0 0,2 0 0 0 0,-1-1 0 0 0,2 1-1 0 0,0-1 1 0 0,1 0 0 0 0,1-1-1 0 0,0 0 1 0 0,1 0 0 0 0,17 22-1 0 0,-18-28-227 0 0,1 1 0 0 0,0-1 0 0 0,0-1 0 0 0,1 1 0 0 0,0-2 0 0 0,0 1 0 0 0,1-1 0 0 0,0-1 0 0 0,0 0 0 0 0,1-1 0 0 0,-1 0 0 0 0,1-1 0 0 0,0 0 0 0 0,1 0 0 0 0,-1-2 0 0 0,0 1 0 0 0,1-2 0 0 0,0 1 0 0 0,15-2 0 0 0,-13-1-666 0 0,0 0 0 0 0,0-1 1 0 0,0-1-1 0 0,0-1 0 0 0,-1 0 0 0 0,16-7 0 0 0,-11 3-3005 0 0,34-20 1 0 0,-25 8-2386 0 0</inkml:trace>
</inkml:ink>
</file>

<file path=ppt/ink/ink5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9:39.0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47 156 0 0,'3'0'6195'0'0,"29"-20"5963"0"0,-28 15-11158 0 0,-15 0-728 0 0,-1 1 0 0 0,1 1-1 0 0,-1 0 1 0 0,0 1 0 0 0,0 0 0 0 0,0 0-1 0 0,0 1 1 0 0,0 1 0 0 0,0 0-1 0 0,-13 2 1 0 0,0 1-115 0 0,1 1-1 0 0,-1 0 1 0 0,-46 17 0 0 0,67-20-165 0 0,0 0-1 0 0,1 1 1 0 0,-1-1 0 0 0,0 1 0 0 0,1 0 0 0 0,0 0-1 0 0,-1 0 1 0 0,1 1 0 0 0,0-1 0 0 0,0 1-1 0 0,0-1 1 0 0,1 1 0 0 0,-1 0 0 0 0,0 0 0 0 0,1 1-1 0 0,0-1 1 0 0,0 0 0 0 0,0 1 0 0 0,0-1 0 0 0,-2 8-1 0 0,3-5-87 0 0,0 0 0 0 0,1 0 0 0 0,0 0 0 0 0,0 0-1 0 0,0 0 1 0 0,0 0 0 0 0,1 0 0 0 0,0-1-1 0 0,1 1 1 0 0,-1 0 0 0 0,1 0 0 0 0,0-1 0 0 0,3 7-1 0 0,16 28-442 0 0,1 0 0 0 0,2-2 0 0 0,50 61 0 0 0,-42-56 423 0 0,-24-33 281 0 0,-1 0 1 0 0,0 1-1 0 0,0 0 0 0 0,-1 0 0 0 0,8 21 1 0 0,-13-29-72 0 0,0-1 0 0 0,-1 1 1 0 0,1 0-1 0 0,0 0 0 0 0,-1 0 0 0 0,0 0 1 0 0,0-1-1 0 0,0 1 0 0 0,0 0 0 0 0,0 0 1 0 0,0 0-1 0 0,-1 0 0 0 0,1 0 1 0 0,-1 0-1 0 0,0-1 0 0 0,0 1 0 0 0,0 0 1 0 0,0-1-1 0 0,0 1 0 0 0,-1-1 0 0 0,1 1 1 0 0,-1-1-1 0 0,0 1 0 0 0,1-1 1 0 0,-1 0-1 0 0,0 0 0 0 0,0 0 0 0 0,-1 0 1 0 0,1 0-1 0 0,0-1 0 0 0,-4 3 0 0 0,-5 2 139 0 0,0 0-1 0 0,-1-1 0 0 0,0-1 0 0 0,0 0 0 0 0,-1 0 0 0 0,1-1 0 0 0,-14 1 0 0 0,16-2-548 0 0,1-1-1 0 0,-1 0 0 0 0,1-1 0 0 0,-1 0 0 0 0,1-1 0 0 0,-1 0 0 0 0,1-1 0 0 0,0 1 0 0 0,-1-2 1 0 0,-11-3-1 0 0,20 5 8 0 0,0 1 0 0 0,0-1 0 0 0,0 0 1 0 0,0 1-1 0 0,0-1 0 0 0,0 0 0 0 0,0 1 0 0 0,0-1 1 0 0,0 0-1 0 0,0 0 0 0 0,1 0 0 0 0,-1 0 0 0 0,0 0 1 0 0,0-2-1 0 0</inkml:trace>
</inkml:ink>
</file>

<file path=ppt/ink/ink5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9:39.4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93 2940 0 0,'0'-3'3979'0'0,"-13"-47"10547"0"0,3 12-10539 0 0,10 36-4275 0 0</inkml:trace>
  <inkml:trace contextRef="#ctx0" brushRef="#br0" timeOffset="1">69 702 3620 0 0,'-19'24'17004'0'0,"-5"-1"-7983"0"0,18-19-11452 0 0</inkml:trace>
</inkml:ink>
</file>

<file path=ppt/ink/ink5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9:54.5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99 2328 0 0,'-11'-89'11425'0'0,"11"87"-11085"0"0,-2-5 1161 0 0,5 54 264 0 0,-6 82-1 0 0,-1-42-762 0 0,1 19-152 0 0,0 518 3731 0 0,8-515-3484 0 0,0 53-2604 0 0,8-206-8584 0 0,-9 28 5022 0 0</inkml:trace>
</inkml:ink>
</file>

<file path=ppt/ink/ink5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9:55.5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157 469 1484 0 0,'-22'-23'7187'0'0,"16"13"-6377"0"0,1 1 1 0 0,0-1 0 0 0,0-1-1 0 0,1 1 1 0 0,0-1-1 0 0,1 1 1 0 0,0-1-1 0 0,1 0 1 0 0,0 0 0 0 0,0 0-1 0 0,1 0 1 0 0,1-18-1 0 0,1 15-431 0 0,-1 0 0 0 0,2 1 0 0 0,0-1 0 0 0,1 0 0 0 0,0 1-1 0 0,1-1 1 0 0,1 1 0 0 0,0 0 0 0 0,12-23 0 0 0,-9 25-350 0 0,-1 2 0 0 0,2-1 0 0 0,-1 1 0 0 0,1 0 0 0 0,0 1 0 0 0,1 0 0 0 0,0 1 0 0 0,1 0 0 0 0,-1 0 0 0 0,1 1 0 0 0,0 0 0 0 0,1 1 1 0 0,-1 1-1 0 0,16-5 0 0 0,-10 4-91 0 0,-1 1 1 0 0,1 1-1 0 0,0 0 1 0 0,0 2-1 0 0,0-1 1 0 0,0 2-1 0 0,0 1 0 0 0,0 0 1 0 0,33 6-1 0 0,-39-4 49 0 0,0 1-1 0 0,-1 0 1 0 0,1 0-1 0 0,-1 1 0 0 0,1 0 1 0 0,-2 1-1 0 0,1 0 1 0 0,0 0-1 0 0,-1 1 0 0 0,-1 1 1 0 0,1-1-1 0 0,-1 2 1 0 0,0-1-1 0 0,-1 1 0 0 0,0 0 1 0 0,0 0-1 0 0,-1 1 0 0 0,-1 0 1 0 0,1 0-1 0 0,-1 0 1 0 0,-1 1-1 0 0,0 0 0 0 0,-1-1 1 0 0,0 1-1 0 0,0 1 1 0 0,-1-1-1 0 0,-1 0 0 0 0,0 1 1 0 0,0-1-1 0 0,-1 1 1 0 0,-1-1-1 0 0,0 0 0 0 0,-4 21 1 0 0,-1-8-3 0 0,-1-1 0 0 0,-2 0 0 0 0,0 0 0 0 0,-1-1 0 0 0,-1-1 0 0 0,-2 0 0 0 0,0 0 0 0 0,0-1 1 0 0,-2-1-1 0 0,-1 0 0 0 0,-28 26 0 0 0,23-25 37 0 0,-1-2 0 0 0,-1 0 0 0 0,0-1 0 0 0,-1-2 0 0 0,-1 0 0 0 0,0-2 0 0 0,-1 0 1 0 0,-1-2-1 0 0,-40 11 0 0 0,25-15 71 0 0,-12-3-19 0 0,51-4-6 0 0,-19 2 580 0 0,-5-5 551 0 0,24 3-536 0 0,-10-4 106 0 0,16 1-770 0 0,0-1 0 0 0,1 1 0 0 0,-1-1 0 0 0,1 1 1 0 0,-1 0-1 0 0,1 0 0 0 0,0 1 0 0 0,0-1 0 0 0,1 1 0 0 0,-1 0 0 0 0,0 0 0 0 0,1 0 0 0 0,-1 0 0 0 0,1 1 0 0 0,5-1 0 0 0,10-4-17 0 0,-2 0 0 0 0,1 0-1 0 0,0 2 1 0 0,0 0 0 0 0,0 1 0 0 0,0 1 0 0 0,0 1-1 0 0,1 1 1 0 0,-1 0 0 0 0,0 2 0 0 0,1 0 0 0 0,-1 1-1 0 0,28 8 1 0 0,-36-7-10 0 0,1-1 1 0 0,-1 2-1 0 0,0 0 0 0 0,0 0 0 0 0,0 1 0 0 0,-1 0 0 0 0,0 0 0 0 0,0 1 1 0 0,0 1-1 0 0,-1 0 0 0 0,0 0 0 0 0,-1 1 0 0 0,0 0 0 0 0,0 0 1 0 0,-1 1-1 0 0,0 0 0 0 0,-1 0 0 0 0,0 1 0 0 0,0 0 0 0 0,-1 0 0 0 0,3 12 1 0 0,-5-14 33 0 0,-1 0 1 0 0,0 0 0 0 0,0-1-1 0 0,-1 1 1 0 0,0 0 0 0 0,-1 0 0 0 0,0 1-1 0 0,-1-1 1 0 0,1 0 0 0 0,-2 0-1 0 0,1-1 1 0 0,-1 1 0 0 0,-1 0-1 0 0,-3 9 1 0 0,1-8 46 0 0,1-1-1 0 0,-2 0 1 0 0,0 0-1 0 0,0 0 1 0 0,0-1-1 0 0,-1 0 1 0 0,0 0 0 0 0,-1-1-1 0 0,1 0 1 0 0,-17 11-1 0 0,7-7 103 0 0,-1-1 0 0 0,0 0 0 0 0,-1-2-1 0 0,0 0 1 0 0,0-1 0 0 0,-1-1-1 0 0,0-1 1 0 0,0-1 0 0 0,0 0 0 0 0,0-2-1 0 0,-40 1 1 0 0,33-4 28 0 0,0-2-1 0 0,0 0 1 0 0,-41-11-1 0 0,56 10-410 0 0,-1 0-1 0 0,1-1 0 0 0,-21-11 0 0 0,26 12-317 0 0,1 0 0 0 0,0 0 1 0 0,0-1-1 0 0,1 0 0 0 0,-1 0 1 0 0,1 0-1 0 0,-8-10 0 0 0,7-3-4283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1:40.8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26 304 0 0,'37'-6'20740'0'0,"-38"4"-20061"0"0,-8-4 449 0 0,8 5-1088 0 0,0 0 0 0 0,0 0 0 0 0,0 0 0 0 0,0 0 0 0 0,0 0 0 0 0,0 1 0 0 0,0-1 0 0 0,0 1 0 0 0,0-1 0 0 0,0 0 0 0 0,0 1 0 0 0,0 0 0 0 0,-3-1 0 0 0,1 0-69 0 0,-1 1 1 0 0,0 0 0 0 0,1 0-1 0 0,-1 0 1 0 0,0 0 0 0 0,1 1-1 0 0,-1 0 1 0 0,1-1 0 0 0,-1 1-1 0 0,1 0 1 0 0,-1 1 0 0 0,1-1-1 0 0,0 1 1 0 0,-1-1 0 0 0,1 1-1 0 0,0 0 1 0 0,0 0-1 0 0,0 1 1 0 0,1-1 0 0 0,-5 4-1 0 0,5-2-108 0 0,-1-1-1 0 0,1 1 1 0 0,0 0-1 0 0,0-1 1 0 0,0 1-1 0 0,0 0 0 0 0,1 0 1 0 0,0 1-1 0 0,-1-1 1 0 0,1 0-1 0 0,1 0 1 0 0,-1 1-1 0 0,1-1 0 0 0,0 0 1 0 0,0 1-1 0 0,0-1 1 0 0,2 8-1 0 0,5 24-972 0 0,21 65 0 0 0,-1-10 478 0 0,-25-85 689 0 0,-1 0 0 0 0,0 0-1 0 0,-1 0 1 0 0,1 0 0 0 0,-1 0 0 0 0,0 0 0 0 0,-1 0-1 0 0,0 0 1 0 0,1 0 0 0 0,-2 0 0 0 0,1 0 0 0 0,-1 0 0 0 0,0 0-1 0 0,0-1 1 0 0,-1 1 0 0 0,1-1 0 0 0,-1 0 0 0 0,0 1 0 0 0,-1-1-1 0 0,0 0 1 0 0,1-1 0 0 0,-9 8 0 0 0,3-3-135 0 0,0-1 0 0 0,-1-1 0 0 0,0 1 0 0 0,-1-2 1 0 0,-13 8-1 0 0,-31 10-2997 0 0,42-20-431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5:30.8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556 102 2436 0 0,'5'-33'13343'0'0,"-8"5"-7794"0"0,-9 10-3938 0 0,8 16-1608 0 0,1 0 1 0 0,0 0 0 0 0,-1 0 0 0 0,0 1 0 0 0,1-1 0 0 0,-1 1-1 0 0,0 0 1 0 0,0 0 0 0 0,0 0 0 0 0,-8-1 0 0 0,-21-1 11 0 0,1 1 0 0 0,-1 2 1 0 0,-35 3-1 0 0,-99 19-252 0 0,144-19 167 0 0,22-3 63 0 0,-8 1-72 0 0,1 0 1 0 0,-1 0-1 0 0,0 1 0 0 0,1 0 0 0 0,-1 1 0 0 0,1-1 1 0 0,0 2-1 0 0,0-1 0 0 0,0 1 0 0 0,-15 10 0 0 0,22-13 81 0 0,-2 1 19 0 0,-1 0 1 0 0,1 1-1 0 0,0-1 1 0 0,0 1-1 0 0,1 0 1 0 0,-1 0 0 0 0,0 0-1 0 0,-1 3 1 0 0,3-5 12 0 0,-1 17 26 0 0,13 158 497 0 0,-1-49-498 0 0,22 364 867 0 0,-14-320-2078 0 0,-14-139-1446 0 0</inkml:trace>
</inkml:ink>
</file>

<file path=ppt/ink/ink5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9:56.1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59 636 0 0,'-24'-10'18473'0'0,"30"2"-19230"0"0,1 3 782 0 0,1 0 0 0 0,-1 1 0 0 0,1 0 0 0 0,-1 0 0 0 0,1 1 0 0 0,0 0 0 0 0,0 0 1 0 0,1 1-1 0 0,-1 0 0 0 0,0 1 0 0 0,13-2 0 0 0,-14 2-227 0 0,0 1 0 0 0,1 0 0 0 0,-1 0 0 0 0,0 0 0 0 0,0 1 0 0 0,0 0 0 0 0,0 0 0 0 0,0 0-1 0 0,8 4 1 0 0,-7-2-1217 0 0,-1 0-1 0 0,0 1 1 0 0,0-1-1 0 0,0 2 1 0 0,8 5-1 0 0,-2 0-4291 0 0</inkml:trace>
</inkml:ink>
</file>

<file path=ppt/ink/ink5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9:57.2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489 444 1140 0 0,'0'0'6039'0'0,"-10"-7"-3349"0"0,11-6-2182 0 0,1 0 0 0 0,0 0-1 0 0,5-18 1 0 0,-3 17 715 0 0,-1 0-1 0 0,0 0 0 0 0,0-24 1 0 0,-3 34-1002 0 0,0 1 1 0 0,0-1-1 0 0,0 1 1 0 0,-1 0-1 0 0,0-1 1 0 0,1 1-1 0 0,-1 0 1 0 0,-1 0-1 0 0,1 0 1 0 0,0-1-1 0 0,-1 1 1 0 0,1 1-1 0 0,-1-1 1 0 0,0 0 0 0 0,0 0-1 0 0,0 1 1 0 0,-5-5-1 0 0,3 3-48 0 0,-1 1 0 0 0,0-1-1 0 0,0 1 1 0 0,0 1 0 0 0,0-1 0 0 0,-1 1 0 0 0,1 0-1 0 0,-1 0 1 0 0,-9-2 0 0 0,0 1-8 0 0,0 1 1 0 0,1 1-1 0 0,-1 1 1 0 0,0 0-1 0 0,0 0 1 0 0,0 2-1 0 0,-22 4 1 0 0,18-1-85 0 0,1 1 1 0 0,0 0 0 0 0,0 2-1 0 0,0 0 1 0 0,1 1-1 0 0,0 0 1 0 0,1 2 0 0 0,0 0-1 0 0,1 0 1 0 0,-25 25-1 0 0,33-28-68 0 0,0 0 0 0 0,1 0 0 0 0,0 1 0 0 0,0-1 0 0 0,1 1 0 0 0,0 1 0 0 0,0-1 0 0 0,1 1 0 0 0,-4 14 0 0 0,6-16-14 0 0,0 0-1 0 0,1 0 1 0 0,1 0-1 0 0,-1 0 0 0 0,1 0 1 0 0,0 0-1 0 0,1 0 1 0 0,0 0-1 0 0,0 0 1 0 0,1-1-1 0 0,0 1 0 0 0,0 0 1 0 0,6 11-1 0 0,-5-12-31 0 0,1-1-1 0 0,-1 1 0 0 0,2 0 1 0 0,-1-1-1 0 0,1 0 1 0 0,0 0-1 0 0,0-1 0 0 0,0 1 1 0 0,1-1-1 0 0,0 0 0 0 0,0-1 1 0 0,0 1-1 0 0,1-1 1 0 0,-1-1-1 0 0,1 1 0 0 0,0-1 1 0 0,0 0-1 0 0,0 0 0 0 0,1-1 1 0 0,-1 0-1 0 0,0-1 1 0 0,1 1-1 0 0,0-1 0 0 0,-1-1 1 0 0,1 1-1 0 0,-1-1 0 0 0,1-1 1 0 0,0 1-1 0 0,-1-2 1 0 0,1 1-1 0 0,-1-1 0 0 0,1 0 1 0 0,-1 0-1 0 0,0-1 1 0 0,0 0-1 0 0,0 0 0 0 0,0 0 1 0 0,-1-1-1 0 0,1 0 0 0 0,-1-1 1 0 0,10-8-1 0 0,-3 0 42 0 0,-1 1-1 0 0,0-1 0 0 0,-1-1 1 0 0,-1 0-1 0 0,16-30 1 0 0,30-81 1762 0 0,-25 52-527 0 0,-23 61-1269 0 0,-3 17-342 0 0,1 29-857 0 0,-3-13 477 0 0,1-1 413 0 0,2-1 1 0 0,1 0-1 0 0,0-1 1 0 0,1 0-1 0 0,1 0 1 0 0,1-1-1 0 0,0 0 1 0 0,1 0-1 0 0,1-1 1 0 0,20 20-1 0 0,-31-34 394 0 0,1 0-1 0 0,-1-1 0 0 0,1 0 1 0 0,0 1-1 0 0,-1-1 1 0 0,1 0-1 0 0,0 0 0 0 0,0 0 1 0 0,0 0-1 0 0,0 0 0 0 0,0-1 1 0 0,0 1-1 0 0,0 0 1 0 0,0-1-1 0 0,0 0 0 0 0,1 1 1 0 0,-1-1-1 0 0,0 0 1 0 0,0 0-1 0 0,0 0 0 0 0,4-1 1 0 0,-3 0 53 0 0,0 0-1 0 0,0-1 1 0 0,0 1 0 0 0,0-1 0 0 0,-1 0-1 0 0,1 0 1 0 0,-1 0 0 0 0,1 0 0 0 0,-1 0 0 0 0,0 0-1 0 0,0 0 1 0 0,0-1 0 0 0,2-3 0 0 0,5-8 437 0 0,0-1 0 0 0,-2 0-1 0 0,0 0 1 0 0,6-21 0 0 0,-12 35-514 0 0,14-45 852 0 0,-10 28-728 0 0,0 0 1 0 0,2 0-1 0 0,0 0 1 0 0,1 1-1 0 0,1 0 1 0 0,0 0-1 0 0,18-22 1 0 0,-26 38-206 0 0,0-1-1 0 0,1 0 1 0 0,-1 1 0 0 0,1 0 0 0 0,0-1 0 0 0,-1 1 0 0 0,1 0 0 0 0,0 0 0 0 0,0 0 0 0 0,0 0 0 0 0,0 0 0 0 0,0 0 0 0 0,0 0 0 0 0,0 1 0 0 0,0-1 0 0 0,0 1 0 0 0,0 0 0 0 0,0-1 0 0 0,0 1-1 0 0,4 0 1 0 0,-2 1-66 0 0,-1 0 0 0 0,1 0 0 0 0,-1 0 0 0 0,0 0 0 0 0,0 1 0 0 0,0 0 0 0 0,0-1 0 0 0,0 1 0 0 0,0 0 0 0 0,0 0 0 0 0,4 5 0 0 0,6 6-415 0 0,-1 1 0 0 0,-1 0 0 0 0,19 31 0 0 0,-24-34 438 0 0,5 6-117 0 0,9 12-27 0 0,-1 2 0 0 0,-1 0 1 0 0,-2 1-1 0 0,-1 1 0 0 0,13 43 0 0 0,-31-56 4780 0 0,2-21-4379 0 0,0 0-1 0 0,0 0 1 0 0,0 0-1 0 0,1 0 1 0 0,-1-1-1 0 0,0 1 1 0 0,0 0-1 0 0,1 0 1 0 0,-1 0-1 0 0,0-1 1 0 0,1 1-1 0 0,-1 0 0 0 0,1-1 1 0 0,0 1-1 0 0,-1 0 1 0 0,1-3-1 0 0,-1-10 209 0 0,0 0-1 0 0,1 0 0 0 0,1 0 1 0 0,0 1-1 0 0,1-1 1 0 0,0 0-1 0 0,8-24 0 0 0,39-90-191 0 0,-37 98-538 0 0,2 1-1 0 0,1 1 0 0 0,1 0 0 0 0,2 1 1 0 0,24-28-1 0 0,-31 42-822 0 0,1 0 1 0 0,1 1-1 0 0,0 1 1 0 0,22-14 0 0 0,-22 17-1132 0 0,0 1-1 0 0,0 0 1 0 0,0 1 0 0 0,1 1 0 0 0,27-7 0 0 0,-18 7-6123 0 0</inkml:trace>
</inkml:ink>
</file>

<file path=ppt/ink/ink5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9:57.6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95 122 1720 0 0,'-30'-44'16162'0'0,"7"-6"-5327"0"0,21 45-10155 0 0,-6-13 1284 0 0,8 17-1950 0 0,0 1 0 0 0,0 0 0 0 0,0 0 0 0 0,0 0 0 0 0,-1-1 0 0 0,1 1 0 0 0,0 0 0 0 0,0 0 0 0 0,0 0 0 0 0,0-1 0 0 0,0 1 0 0 0,0 0 0 0 0,-1 0 0 0 0,1 0-1 0 0,0 0 1 0 0,0 0 0 0 0,0-1 0 0 0,0 1 0 0 0,-1 0 0 0 0,1 0 0 0 0,0 0 0 0 0,0 0 0 0 0,0 0 0 0 0,-1 0 0 0 0,1 0 0 0 0,0 0 0 0 0,0 0 0 0 0,0 0 0 0 0,-1 0 0 0 0,1 0 0 0 0,0 0 0 0 0,0 0 0 0 0,0 0 0 0 0,-1 0 0 0 0,1 0 0 0 0,0 0 0 0 0,0 0 0 0 0,-1 0 0 0 0,1 0 0 0 0,0 0 0 0 0,0 0 0 0 0,0 0-1 0 0,0 0 1 0 0,-1 0 0 0 0,1 1 0 0 0,0-1 0 0 0,0 0 0 0 0,0 0 0 0 0,0 0 0 0 0,-1 0 0 0 0,1 0 0 0 0,0 1 0 0 0,0-1 0 0 0,0 0 0 0 0,0 0 0 0 0,0 0 0 0 0,-1 1 0 0 0,1 1-9 0 0,0-1 1 0 0,-1 1-1 0 0,1 0 1 0 0,0 0 0 0 0,0 0-1 0 0,0 0 1 0 0,0 0-1 0 0,0-1 1 0 0,0 1-1 0 0,0 0 1 0 0,1 0-1 0 0,-1 0 1 0 0,1 2-1 0 0,1 5 3 0 0,10 93-201 0 0,-5 1-1 0 0,-4 0 1 0 0,-5 0 0 0 0,-23 162 0 0 0,20-234 225 0 0,-9 43 1046 0 0,13-72-906 0 0,2-10-154 0 0,0 0 0 0 0,1-1 0 0 0,0 1 0 0 0,0 1 0 0 0,1-1-1 0 0,-1 0 1 0 0,2 0 0 0 0,-1 1 0 0 0,7-9 0 0 0,-2-1-2 0 0,19-36 51 0 0,2 2-1 0 0,2 1 1 0 0,41-51-1 0 0,-44 68-1145 0 0,48-46-1 0 0,-52 58-1592 0 0,0 1-1 0 0,46-28 1 0 0,-70 47 2561 0 0,30-14-4413 0 0</inkml:trace>
</inkml:ink>
</file>

<file path=ppt/ink/ink5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9:57.9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0 2792 0 0,'-6'4'2194'0'0,"1"-1"0"0"0,-1 1-1 0 0,-9 8 4388 0 0,1 2-4387 0 0,14-11-1946 0 0,-1-1 0 0 0,1 1 1 0 0,0 0-1 0 0,0-1 0 0 0,0 1 0 0 0,0-1 1 0 0,0 1-1 0 0,1-1 0 0 0,-1 1 1 0 0,1-1-1 0 0,0 1 0 0 0,-1-1 0 0 0,1 1 1 0 0,2 3-1 0 0,-2-3-89 0 0,9 21 116 0 0,1-1 0 0 0,2 0 0 0 0,28 41 0 0 0,57 55-5282 0 0,-66-87 1693 0 0,-8-11-2320 0 0,-7-9-1138 0 0</inkml:trace>
</inkml:ink>
</file>

<file path=ppt/ink/ink5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9:58.3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122 154 3868 0 0,'-80'-138'20635'0'0,"74"128"-19348"0"0,6 10-1257 0 0,0-1 1 0 0,0 1-1 0 0,0 0 0 0 0,0 0 1 0 0,0-1-1 0 0,0 1 1 0 0,-1 0-1 0 0,1 0 1 0 0,0-1-1 0 0,0 1 0 0 0,0 0 1 0 0,-1 0-1 0 0,1-1 1 0 0,0 1-1 0 0,0 0 1 0 0,-1 0-1 0 0,1 0 1 0 0,0-1-1 0 0,0 1 0 0 0,-1 0 1 0 0,1 0-1 0 0,0 0 1 0 0,0 0-1 0 0,-1 0 1 0 0,1 0-1 0 0,0 0 0 0 0,-1 0 1 0 0,1 0-1 0 0,0-1 1 0 0,-1 1-1 0 0,1 0 1 0 0,0 0-1 0 0,0 1 1 0 0,-1-1-1 0 0,1 0 0 0 0,0 0 1 0 0,-1 0-1 0 0,1 0 1 0 0,0 0-1 0 0,0 0 1 0 0,-1 0-1 0 0,-7 15 376 0 0,0 19-287 0 0,2 40-403 0 0,3 1 0 0 0,8 96 0 0 0,0-50 120 0 0,3 235 2892 0 0,-7-359-2506 0 0,8-26-31 0 0,1 1 1 0 0,2 0 0 0 0,1 0-1 0 0,1 1 1 0 0,1 1-1 0 0,1 0 1 0 0,1 1 0 0 0,2 1-1 0 0,0 1 1 0 0,2 0-1 0 0,0 2 1 0 0,29-23 0 0 0,-45 40-267 0 0,1 0 0 0 0,-1 0 0 0 0,1 1 0 0 0,-1 0 1 0 0,1 0-1 0 0,0 0 0 0 0,0 1 0 0 0,0 0 0 0 0,0 0 1 0 0,1 0-1 0 0,-1 1 0 0 0,1 0 0 0 0,6 0 0 0 0,-9 1 13 0 0,0 0 0 0 0,0 1 0 0 0,0-1 0 0 0,0 1 0 0 0,0 0 0 0 0,0 0-1 0 0,0 0 1 0 0,0 1 0 0 0,0-1 0 0 0,0 1 0 0 0,-1 0 0 0 0,1 0 0 0 0,-1 0-1 0 0,1 1 1 0 0,-1-1 0 0 0,0 1 0 0 0,0 0 0 0 0,0 0 0 0 0,0 0 0 0 0,-1 0-1 0 0,3 4 1 0 0,4 8-257 0 0,-1 0 0 0 0,-1 0-1 0 0,0 1 1 0 0,-1 0 0 0 0,-1 1-1 0 0,4 19 1 0 0,-6-22-219 0 0,0 0-1 0 0,1-1 1 0 0,0 0-1 0 0,1 0 1 0 0,1 0 0 0 0,0 0-1 0 0,1-1 1 0 0,0 0-1 0 0,1 0 1 0 0,9 11-1 0 0,-13-19 1 0 0,0-1 0 0 0,1 1 0 0 0,0-1 0 0 0,-1 0 0 0 0,1 0-1 0 0,0 0 1 0 0,0-1 0 0 0,1 0 0 0 0,-1 0 0 0 0,6 1 0 0 0,33 3-6222 0 0,-17-7 398 0 0</inkml:trace>
</inkml:ink>
</file>

<file path=ppt/ink/ink5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0:00.6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319 283 580 0 0,'7'-12'5641'0'0,"19"-22"-258"0"0,-18 25-4705 0 0,0 1 0 0 0,0 0 1 0 0,15-12-1 0 0,-20 19-489 0 0,-1-1 0 0 0,1 0-1 0 0,-1 0 1 0 0,1 0-1 0 0,-1 0 1 0 0,0 0 0 0 0,0 0-1 0 0,0-1 1 0 0,0 1-1 0 0,0-1 1 0 0,0 1 0 0 0,-1-1-1 0 0,1 0 1 0 0,-1 0-1 0 0,0 0 1 0 0,0 1 0 0 0,0-1-1 0 0,0 0 1 0 0,0 0-1 0 0,-1-1 1 0 0,1 1 0 0 0,-1 0-1 0 0,0 0 1 0 0,0 0-1 0 0,0 0 1 0 0,0 0 0 0 0,-1 0-1 0 0,1 0 1 0 0,-1 0-1 0 0,0 0 1 0 0,0 0 0 0 0,0 0-1 0 0,0 0 1 0 0,0 0-1 0 0,-1 0 1 0 0,-2-3 0 0 0,0 0-85 0 0,-1 0 1 0 0,0 0 0 0 0,0 1 0 0 0,0 0-1 0 0,-1 0 1 0 0,0 0 0 0 0,1 1 0 0 0,-2 0-1 0 0,1 0 1 0 0,0 0 0 0 0,-1 1 0 0 0,0 0-1 0 0,0 0 1 0 0,-8-1 0 0 0,4 2-108 0 0,0 0 0 0 0,0 1 0 0 0,0 0 0 0 0,0 1 0 0 0,0 1 0 0 0,0-1 0 0 0,1 2 0 0 0,-1 0 0 0 0,0 0 1 0 0,0 0-1 0 0,1 2 0 0 0,-1-1 0 0 0,1 1 0 0 0,0 1 0 0 0,0 0 0 0 0,1 0 0 0 0,-1 1 0 0 0,1 0 0 0 0,0 1 0 0 0,1 0 0 0 0,0 0 0 0 0,0 1 1 0 0,0 0-1 0 0,-11 16 0 0 0,11-14-12 0 0,1 0 1 0 0,0 1-1 0 0,0 0 1 0 0,1 0-1 0 0,1 0 0 0 0,0 1 1 0 0,0 0-1 0 0,1 0 1 0 0,1 0-1 0 0,0 0 1 0 0,0 1-1 0 0,1-1 1 0 0,1 1-1 0 0,0 0 1 0 0,1 0-1 0 0,0-1 1 0 0,1 1-1 0 0,1 0 1 0 0,0-1-1 0 0,0 1 1 0 0,6 14-1 0 0,-7-23 25 0 0,1 0 1 0 0,-1 0-1 0 0,1 1 1 0 0,1-1-1 0 0,-1 0 1 0 0,1-1-1 0 0,-1 1 0 0 0,1 0 1 0 0,0-1-1 0 0,0 0 1 0 0,1 1-1 0 0,-1-1 1 0 0,1 0-1 0 0,-1-1 0 0 0,1 1 1 0 0,0-1-1 0 0,0 0 1 0 0,0 0-1 0 0,0 0 1 0 0,1 0-1 0 0,-1 0 0 0 0,6 0 1 0 0,-5-1 76 0 0,0-1 0 0 0,0 0 0 0 0,-1 0 0 0 0,1-1 0 0 0,0 1 0 0 0,0-1 1 0 0,0 0-1 0 0,0 0 0 0 0,0 0 0 0 0,-1-1 0 0 0,1 0 0 0 0,-1 0 0 0 0,1 0 0 0 0,-1-1 0 0 0,0 1 0 0 0,0-1 1 0 0,0 0-1 0 0,0 0 0 0 0,0 0 0 0 0,4-6 0 0 0,36-41 1597 0 0,-3-2 0 0 0,55-92 0 0 0,-92 137-1659 0 0,-3 5-97 0 0,1 3-184 0 0,0 1 179 0 0,0-1 1 0 0,-1 1-1 0 0,1-1 1 0 0,0 1-1 0 0,-1 0 1 0 0,0 0-1 0 0,1-1 1 0 0,1 4-1 0 0,-2 1-168 0 0,11 34-1602 0 0,25 55 0 0 0,-32-84 1739 0 0,0-1-1 0 0,1 0 0 0 0,0 0 0 0 0,0-1 0 0 0,1 0 1 0 0,0 0-1 0 0,1 0 0 0 0,0-1 0 0 0,0 0 0 0 0,14 9 0 0 0,-20-15 159 0 0,0-1 0 0 0,0 0-1 0 0,0 0 1 0 0,0 0 0 0 0,0 0-1 0 0,0 0 1 0 0,1 0-1 0 0,-1-1 1 0 0,0 1 0 0 0,0-1-1 0 0,1 0 1 0 0,-1 1 0 0 0,0-1-1 0 0,1 0 1 0 0,-1 0 0 0 0,0 0-1 0 0,1-1 1 0 0,-1 1-1 0 0,4-2 1 0 0,-2 1 30 0 0,-1-1 0 0 0,1 0 0 0 0,-1 0 0 0 0,0 0 0 0 0,1 0 0 0 0,-1 0 0 0 0,0-1 0 0 0,-1 0 0 0 0,1 1 0 0 0,4-7 0 0 0,3-5 220 0 0,0-1 0 0 0,-2 0 0 0 0,0-1 0 0 0,7-18 0 0 0,-14 32-255 0 0,45-115 1903 0 0,-45 115-1992 0 0,-1 33-1609 0 0,1-14 1319 0 0,1 0-1 0 0,0 1 0 0 0,1-1 0 0 0,1 0 1 0 0,1 0-1 0 0,0-1 0 0 0,1 1 0 0 0,1-1 0 0 0,1 0 1 0 0,0-1-1 0 0,1 0 0 0 0,0 0 0 0 0,13 13 0 0 0,-20-25 353 0 0,0-1 0 0 0,0 0-1 0 0,0 1 1 0 0,1-1 0 0 0,-1 0-1 0 0,1 0 1 0 0,-1 0 0 0 0,1-1-1 0 0,0 1 1 0 0,0-1 0 0 0,0 1-1 0 0,0-1 1 0 0,0 0-1 0 0,0 0 1 0 0,0 0 0 0 0,0-1-1 0 0,0 1 1 0 0,1-1 0 0 0,2 1-1 0 0,-1-2 10 0 0,-1 1 0 0 0,1-1 0 0 0,-1 0 0 0 0,1-1 0 0 0,-1 1 0 0 0,0-1 0 0 0,1 0 0 0 0,-1 0 0 0 0,0 0 0 0 0,0 0 0 0 0,-1-1 0 0 0,5-3 0 0 0,8-8 173 0 0,-1-1 0 0 0,0-1 1 0 0,-1 0-1 0 0,18-28 0 0 0,-28 38-108 0 0,17-25 977 0 0,-1 0-1 0 0,25-56 0 0 0,-37 70-686 0 0,-2 0-1 0 0,0 0 0 0 0,0 0 0 0 0,-2-1 0 0 0,0 0 0 0 0,-1 0 0 0 0,0-24 0 0 0,-6 25-796 0 0,3 17 395 0 0,0 0 0 0 0,0-1 0 0 0,0 1 1 0 0,0 0-1 0 0,0 0 0 0 0,-1 0 0 0 0,1 0 1 0 0,0 0-1 0 0,0 0 0 0 0,0 0 0 0 0,0 0 1 0 0,-1 0-1 0 0,1 0 0 0 0,0 0 0 0 0,0 0 1 0 0,0 0-1 0 0,0 0 0 0 0,-1 0 0 0 0,1 0 1 0 0,0 0-1 0 0,0 0 0 0 0,0 0 0 0 0,0 0 1 0 0,-1 0-1 0 0,1 0 0 0 0,0 0 0 0 0,0 0 1 0 0,0 0-1 0 0,0 0 0 0 0,0 0 0 0 0,-1 0 1 0 0,1 0-1 0 0,0 0 0 0 0,0 0 0 0 0,0 1 1 0 0,0-1-1 0 0,0 0 0 0 0,0 0 0 0 0,-1 0 1 0 0,1 0-1 0 0,0 0 0 0 0,0 1 0 0 0,0-1 0 0 0,-1 2-70 0 0,0-1 0 0 0,0 1 0 0 0,0 0 0 0 0,0-1-1 0 0,0 1 1 0 0,0 0 0 0 0,1 0 0 0 0,-1 0-1 0 0,1 0 1 0 0,-1 0 0 0 0,1 3 0 0 0,0 6-190 0 0,2 1 1 0 0,0 0 0 0 0,0 0-1 0 0,1-1 1 0 0,0 0 0 0 0,1 1-1 0 0,0-1 1 0 0,1 0 0 0 0,0-1-1 0 0,8 13 1 0 0,11 13-372 0 0,38 45 0 0 0,-53-71 542 0 0,3 5 75 0 0,1-1-1 0 0,0 0 1 0 0,1-1-1 0 0,1-1 0 0 0,0 0 1 0 0,0-1-1 0 0,23 12 1 0 0,-28-18 100 0 0,1 0 0 0 0,0 0 1 0 0,1-1-1 0 0,-1-1 1 0 0,1 0-1 0 0,0 0 0 0 0,-1-1 1 0 0,1-1-1 0 0,0 0 0 0 0,0 0 1 0 0,0-1-1 0 0,24-3 1 0 0,-30 1 37 0 0,-1 1 0 0 0,1-1 0 0 0,0 1 0 0 0,0-2 0 0 0,-1 1 0 0 0,1-1 0 0 0,-1 1 0 0 0,0-2 1 0 0,6-3-1 0 0,2-3 157 0 0,-1-1 0 0 0,18-21 0 0 0,-7-2-247 0 0,-22 33 5 0 0,2-3 87 0 0,0 0 0 0 0,-1 0 1 0 0,1-1-1 0 0,-1 1 0 0 0,1-1 0 0 0,-1 0 0 0 0,1-4 0 0 0,-2 2-75 0 0,4-46 107 0 0,-2-5-126 0 0,-1 39-25 0 0,-1 0 0 0 0,0 0 0 0 0,-2 0-1 0 0,-2-20 1 0 0,3 34-15 0 0,-1 1-1 0 0,0 0 1 0 0,0-1 0 0 0,0 1-1 0 0,0 0 1 0 0,-1-1 0 0 0,1 1-1 0 0,-1 0 1 0 0,0 0 0 0 0,0 0-1 0 0,-1 1 1 0 0,1-1 0 0 0,-1 0-1 0 0,0 1 1 0 0,0 0 0 0 0,0 0-1 0 0,0 0 1 0 0,-1 0 0 0 0,1 0-1 0 0,-1 0 1 0 0,1 1 0 0 0,-1 0-1 0 0,0 0 1 0 0,0 0 0 0 0,0 0-1 0 0,-1 0 1 0 0,-5-1 0 0 0,8 4 9 0 0,1-1-1 0 0,-1 0 1 0 0,1 1 0 0 0,-1-1 0 0 0,0 1 0 0 0,1-1 0 0 0,-1 1 0 0 0,1 0 0 0 0,-1-1-1 0 0,1 1 1 0 0,0 0 0 0 0,-1 0 0 0 0,1 0 0 0 0,0 0 0 0 0,0 0 0 0 0,0 1 0 0 0,-1-1-1 0 0,1 0 1 0 0,0 0 0 0 0,1 1 0 0 0,-1-1 0 0 0,-1 3 0 0 0,1-1 2 0 0,1 0 0 0 0,0 0 1 0 0,0-1-1 0 0,0 1 0 0 0,0 0 0 0 0,1 0 1 0 0,-1-1-1 0 0,1 1 0 0 0,-1 0 1 0 0,1-1-1 0 0,0 1 0 0 0,2 4 0 0 0,5 10-129 0 0,1-1 0 0 0,0-1-1 0 0,0 1 1 0 0,20 21-1 0 0,54 53-429 0 0,-44-49 342 0 0,10 11 17 0 0,103 120-226 0 0,-148-167 424 0 0,0 0 0 0 0,0 0-1 0 0,-1 1 1 0 0,0 0 0 0 0,0-1 0 0 0,0 1-1 0 0,-1 0 1 0 0,0 1 0 0 0,0-1 0 0 0,1 10-1 0 0,-3-14 16 0 0,0 1-1 0 0,0 0 0 0 0,0 0 0 0 0,0 0 1 0 0,0 0-1 0 0,-1 0 0 0 0,0-1 0 0 0,1 1 1 0 0,-1 0-1 0 0,0 0 0 0 0,-1-1 1 0 0,1 1-1 0 0,0-1 0 0 0,-1 1 0 0 0,1-1 1 0 0,-1 1-1 0 0,0-1 0 0 0,0 0 1 0 0,0 0-1 0 0,0 0 0 0 0,0 0 0 0 0,0 0 1 0 0,0-1-1 0 0,-1 1 0 0 0,-3 2 0 0 0,-83 36-182 0 0,80-36-6 0 0,14-8-147 0 0,15-8 62 0 0,40-10 342 0 0,-1-2 0 0 0,-1-3 0 0 0,-1-2 0 0 0,104-73-1 0 0,-110 63 1034 0 0,-1-3-1 0 0,70-75 0 0 0,-114 110-895 0 0,0 0-1 0 0,0-1 1 0 0,-1 0 0 0 0,0 0-1 0 0,0 0 1 0 0,-1 0 0 0 0,0-1-1 0 0,-1 0 1 0 0,5-14 0 0 0,-8 20-192 0 0,1 0 1 0 0,0 0 0 0 0,-1-1-1 0 0,0 1 1 0 0,0 0-1 0 0,0 0 1 0 0,0 0 0 0 0,0 0-1 0 0,-1-1 1 0 0,1 1 0 0 0,-1 0-1 0 0,0 0 1 0 0,0 0 0 0 0,0 0-1 0 0,0 0 1 0 0,0 0-1 0 0,-1 0 1 0 0,1 1 0 0 0,-1-1-1 0 0,0 0 1 0 0,0 1 0 0 0,0-1-1 0 0,0 1 1 0 0,0 0-1 0 0,-1 0 1 0 0,1 0 0 0 0,-1 0-1 0 0,1 0 1 0 0,-1 0 0 0 0,0 1-1 0 0,-4-3 1 0 0,-3 0-28 0 0,0 0 0 0 0,0 1 0 0 0,-1 0 0 0 0,1 1-1 0 0,-1 0 1 0 0,0 1 0 0 0,0 0 0 0 0,0 0 0 0 0,1 1 0 0 0,-1 1 0 0 0,0 0 0 0 0,0 0 0 0 0,1 1 0 0 0,-1 0 0 0 0,0 1 0 0 0,1 1-1 0 0,0-1 1 0 0,0 1 0 0 0,-14 9 0 0 0,17-10-92 0 0,0 1 0 0 0,1 1 0 0 0,0-1 0 0 0,-1 1 0 0 0,2 0 0 0 0,-1 0 0 0 0,0 1 0 0 0,1 0 0 0 0,0 0 0 0 0,1 0 0 0 0,-1 0 0 0 0,1 1 0 0 0,0 0 0 0 0,1 0 0 0 0,0 0 0 0 0,0 0 0 0 0,0 0 0 0 0,1 1 0 0 0,0-1 0 0 0,0 1 0 0 0,1 0 0 0 0,0-1 0 0 0,1 1 0 0 0,-1 0 0 0 0,2 0 0 0 0,-1 0 0 0 0,3 12 0 0 0,1-1-162 0 0,2 0 1 0 0,0-1-1 0 0,1 1 0 0 0,1-2 0 0 0,0 1 0 0 0,1-1 1 0 0,1 0-1 0 0,1-1 0 0 0,1 0 0 0 0,0-1 0 0 0,1 0 1 0 0,0-1-1 0 0,1 0 0 0 0,24 17 0 0 0,-27-22 417 0 0,0-2 0 0 0,0 0-1 0 0,0 0 1 0 0,1-1 0 0 0,0 0 0 0 0,0-1 0 0 0,0 0-1 0 0,1-1 1 0 0,-1-1 0 0 0,1 0 0 0 0,0 0-1 0 0,0-2 1 0 0,0 1 0 0 0,0-2 0 0 0,1 0-1 0 0,-1 0 1 0 0,0-1 0 0 0,0-1 0 0 0,0 0 0 0 0,0-1-1 0 0,0 0 1 0 0,15-7 0 0 0,-20 6 178 0 0,0 0 0 0 0,0 0 1 0 0,0-1-1 0 0,-1 0 0 0 0,0-1 0 0 0,0 0 1 0 0,0 0-1 0 0,-1 0 0 0 0,0-1 0 0 0,10-15 0 0 0,0-3 1453 0 0,24-53 0 0 0,-10 18-190 0 0,-30 59-1609 0 0,0 0 0 0 0,1 1-1 0 0,-1-1 1 0 0,0 0-1 0 0,0 1 1 0 0,1-1 0 0 0,-1 1-1 0 0,1-1 1 0 0,-1 0 0 0 0,1 1-1 0 0,-1-1 1 0 0,1 1-1 0 0,-1-1 1 0 0,1 1 0 0 0,-1 0-1 0 0,1-1 1 0 0,-1 1-1 0 0,1-1 1 0 0,0 1 0 0 0,-1 0-1 0 0,1 0 1 0 0,0-1 0 0 0,-1 1-1 0 0,1 0 1 0 0,0 0-1 0 0,-1 0 1 0 0,1 0 0 0 0,0 0-1 0 0,0 0 1 0 0,-1 0 0 0 0,1 0-1 0 0,0 0 1 0 0,-1 0-1 0 0,2 0 1 0 0,0 1-49 0 0,0 1 0 0 0,0-1-1 0 0,0 0 1 0 0,-1 1 0 0 0,1-1-1 0 0,-1 1 1 0 0,1 0 0 0 0,-1-1 0 0 0,1 1-1 0 0,-1 0 1 0 0,1 2 0 0 0,4 7-283 0 0,-1-1 0 0 0,0 0 0 0 0,4 16 0 0 0,-7-17 155 0 0,8 26-547 0 0,-1 0 0 0 0,-2 0 0 0 0,4 66 0 0 0,-11-101 753 0 0,0 1 0 0 0,0-1 0 0 0,0 0 0 0 0,0 0 0 0 0,1 1-1 0 0,-1-1 1 0 0,0 0 0 0 0,0 0 0 0 0,0 1 0 0 0,0-1 0 0 0,0 0 0 0 0,0 1 0 0 0,0-1 0 0 0,0 0 0 0 0,-1 0-1 0 0,1 1 1 0 0,0-1 0 0 0,0 0 0 0 0,0 0 0 0 0,0 1 0 0 0,0-1 0 0 0,0 0 0 0 0,0 0 0 0 0,-1 1 0 0 0,1-1-1 0 0,0 0 1 0 0,0 0 0 0 0,0 0 0 0 0,0 1 0 0 0,-1-1 0 0 0,1 0 0 0 0,0 0 0 0 0,0 0 0 0 0,-1 0 0 0 0,1 1-1 0 0,0-1 1 0 0,0 0 0 0 0,-1 0 0 0 0,1 0 0 0 0,0 0 0 0 0,0 0 0 0 0,-1 0 0 0 0,1 0 0 0 0,0 0 0 0 0,-1 0-1 0 0,1 0 1 0 0,0 0 0 0 0,0 0 0 0 0,-1 0 0 0 0,1 0 0 0 0,0 0 0 0 0,0 0 0 0 0,-1 0 0 0 0,1 0 0 0 0,0 0-1 0 0,-1 0 1 0 0,1 0 0 0 0,0-1 0 0 0,0 1 0 0 0,0 0 0 0 0,-1 0 0 0 0,1 0 0 0 0,0 0 0 0 0,0-1 0 0 0,-1 1-1 0 0,-11-13 306 0 0,10 4-264 0 0,0-1-1 0 0,0 0 1 0 0,1 0-1 0 0,0 0 1 0 0,1 0-1 0 0,0 0 1 0 0,0 0-1 0 0,1 0 1 0 0,1 0-1 0 0,0 1 1 0 0,4-15-1 0 0,0 4 41 0 0,1 1 1 0 0,1 0-1 0 0,0 0 1 0 0,18-26-1 0 0,-18 32 10 0 0,0 1-1 0 0,1 1 1 0 0,1 0 0 0 0,0 0-1 0 0,0 1 1 0 0,1 0 0 0 0,23-16-1 0 0,-31 23-90 0 0,0 1-1 0 0,0 1 1 0 0,1-1-1 0 0,-1 0 1 0 0,0 1-1 0 0,0 0 1 0 0,1-1-1 0 0,-1 1 1 0 0,1 1-1 0 0,-1-1 1 0 0,1 0-1 0 0,-1 1 1 0 0,1 0-1 0 0,0 0 1 0 0,-1 0-1 0 0,1 0 1 0 0,-1 0-1 0 0,1 1 1 0 0,-1 0-1 0 0,1 0 1 0 0,-1 0-1 0 0,1 0 1 0 0,-1 0-1 0 0,0 1 1 0 0,1-1-1 0 0,-1 1 1 0 0,0 0-1 0 0,0 0 1 0 0,0 0-1 0 0,0 0 1 0 0,-1 1-1 0 0,1-1 1 0 0,-1 1-1 0 0,1-1 0 0 0,-1 1 1 0 0,0 0-1 0 0,3 4 1 0 0,4 8-25 0 0,-1-1 1 0 0,0 2-1 0 0,-1-1 1 0 0,-1 1-1 0 0,8 24 1 0 0,12 86-286 0 0,-20-88-647 0 0,2 0 0 0 0,19 55 0 0 0,-26-88 412 0 0,2-1 0 0 0,-1 1 0 0 0,1-1 1 0 0,-1 0-1 0 0,7 8 0 0 0,-8-10 19 0 0,0-1 0 0 0,8 6-3119 0 0,-8-6 3119 0 0,0-1 0 0 0,1 1 0 0 0,-1 0 0 0 0,1-1 0 0 0,-1 1 0 0 0,1-1 0 0 0,-1 0 0 0 0,1 1 0 0 0,-1-1 0 0 0,1 0 0 0 0,0 0 0 0 0,-1 0 0 0 0,1 0 0 0 0,-1 0 0 0 0,3-1 0 0 0,16-5-6458 0 0</inkml:trace>
</inkml:ink>
</file>

<file path=ppt/ink/ink5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0:01.0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 58 1144 0 0,'-4'-3'1452'0'0,"1"0"0"0"0,0-1 0 0 0,-1 0-1 0 0,1 1 1 0 0,1-1 0 0 0,-1 0 0 0 0,1 0 0 0 0,-1-1-1 0 0,1 1 1 0 0,1 0 0 0 0,-4-12 3879 0 0,6 18-5299 0 0,-1-1-1 0 0,1 0 1 0 0,-1 0 0 0 0,1 0 0 0 0,0 0-1 0 0,-1 1 1 0 0,0-1 0 0 0,1 0 0 0 0,-1 0 0 0 0,0 1-1 0 0,0-1 1 0 0,0 0 0 0 0,0 1 0 0 0,0-1 0 0 0,0 0-1 0 0,0 1 1 0 0,0-1 0 0 0,0 0 0 0 0,-1 2-1 0 0,1-2-22 0 0,-3 24 73 0 0,-1 0 0 0 0,-14 46 0 0 0,13-53-856 0 0,0 1-1 0 0,0 0 1 0 0,2 0 0 0 0,0 0 0 0 0,1 0 0 0 0,2 23 0 0 0,5-25-2609 0 0</inkml:trace>
</inkml:ink>
</file>

<file path=ppt/ink/ink5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0:01.4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386 9 2452 0 0,'10'-5'15924'0'0,"-26"1"-12090"0"0,-30 5-4065 0 0,33 1 269 0 0,0 0 1 0 0,1 1 0 0 0,0 1 0 0 0,0 0 0 0 0,0 0-1 0 0,0 1 1 0 0,1 1 0 0 0,0 0 0 0 0,-13 10-1 0 0,19-13-112 0 0,1 0 0 0 0,0 1 0 0 0,0 0 0 0 0,1 0 0 0 0,-1 0 0 0 0,1 0 0 0 0,0 0 0 0 0,0 1 0 0 0,0 0 0 0 0,1-1 0 0 0,-1 1 0 0 0,1 0 0 0 0,0 0 0 0 0,1 0 0 0 0,-1 1 0 0 0,1-1 0 0 0,0 0 0 0 0,1 0 0 0 0,-1 1-1 0 0,1-1 1 0 0,0 1 0 0 0,0-1 0 0 0,0 0 0 0 0,2 7 0 0 0,0-2-17 0 0,1 0 0 0 0,-1-1 0 0 0,2 1 0 0 0,-1-1-1 0 0,2 1 1 0 0,-1-1 0 0 0,9 12 0 0 0,4 3 36 0 0,24 27 1 0 0,-25-34 371 0 0,-2 0 0 0 0,0 1 0 0 0,15 28 0 0 0,-27-43-259 0 0,-1-1 0 0 0,0 1 0 0 0,1 0 0 0 0,-1-1 0 0 0,0 1 0 0 0,0 0 0 0 0,-1 0 0 0 0,1 0 0 0 0,0-1 0 0 0,-1 1-1 0 0,0 0 1 0 0,0 0 0 0 0,0 0 0 0 0,0 0 0 0 0,0 0 0 0 0,0 0 0 0 0,-1 0 0 0 0,1 0 0 0 0,-1 0 0 0 0,0-1 0 0 0,0 1 0 0 0,-3 5 0 0 0,1-3-18 0 0,-1-1 1 0 0,0 1-1 0 0,0-1 1 0 0,-1 0 0 0 0,1 0-1 0 0,-1-1 1 0 0,0 1-1 0 0,0-1 1 0 0,0 0-1 0 0,-8 3 1 0 0,-22 10-615 0 0,0-3-1 0 0,-1 0 1 0 0,-50 9-1 0 0,48-13-1549 0 0,35-8 1333 0 0,1-1 0 0 0,-1 0-1 0 0,0 1 1 0 0,1-1 0 0 0,-1-1-1 0 0,1 1 1 0 0,-1 0 0 0 0,1-1-1 0 0,-1 1 1 0 0,1-1-1 0 0,-5-1 1 0 0</inkml:trace>
</inkml:ink>
</file>

<file path=ppt/ink/ink5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0:02.8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245 91 84 0 0,'0'0'2046'0'0,"25"-9"2674"0"0,20-9-601 0 0,-43 17-3701 0 0,25-8 4400 0 0,-26 9-4548 0 0,0-1 0 0 0,0 1 0 0 0,0 0 0 0 0,0-1 0 0 0,-1 1-1 0 0,1-1 1 0 0,0 1 0 0 0,0-1 0 0 0,0 0 0 0 0,0 1 0 0 0,-1-1 0 0 0,1 0 0 0 0,0 0 0 0 0,0 1 0 0 0,-1-1 0 0 0,1 0 0 0 0,-1 0 0 0 0,1 0 0 0 0,-1 0 0 0 0,1 0 0 0 0,-1 0 0 0 0,0 0-1 0 0,1-1 1 0 0,-1 0 130 0 0,-5-8 395 0 0,0 7-727 0 0,0 0 0 0 0,1 0 1 0 0,-1 1-1 0 0,0 0 0 0 0,0 0 1 0 0,0 0-1 0 0,-1 0 1 0 0,1 1-1 0 0,0 0 0 0 0,-1 0 1 0 0,1 0-1 0 0,-1 1 0 0 0,-6 0 1 0 0,2 1 9 0 0,0 0 1 0 0,0 0-1 0 0,1 1 1 0 0,-1 1-1 0 0,1 0 1 0 0,0 0 0 0 0,-10 5-1 0 0,3 0 15 0 0,0 1 1 0 0,1 0-1 0 0,0 1 1 0 0,1 1-1 0 0,0 0 1 0 0,1 1-1 0 0,0 0 0 0 0,-11 15 1 0 0,18-19-57 0 0,0 0 1 0 0,1 0-1 0 0,0 0 1 0 0,0 1 0 0 0,1 0-1 0 0,0 0 1 0 0,1 1-1 0 0,0-1 1 0 0,0 0-1 0 0,-2 18 1 0 0,4-20-48 0 0,1 0 1 0 0,0 1-1 0 0,0-1 0 0 0,0 0 1 0 0,1 1-1 0 0,0-1 0 0 0,1 0 1 0 0,-1 0-1 0 0,1 0 0 0 0,1 0 1 0 0,-1 0-1 0 0,1-1 0 0 0,1 1 1 0 0,-1-1-1 0 0,6 8 0 0 0,2-1-334 0 0,-1-1 0 0 0,1 0-1 0 0,1-1 1 0 0,0-1 0 0 0,1 0-1 0 0,0 0 1 0 0,0-1 0 0 0,1-1-1 0 0,0 0 1 0 0,0-1 0 0 0,1-1-1 0 0,26 9 1 0 0,-18-9-866 0 0,1 0-1 0 0,0-2 1 0 0,24 2 0 0 0,-21-4-1576 0 0,0-2 0 0 0,38-3 0 0 0,-16-4-3697 0 0</inkml:trace>
</inkml:ink>
</file>

<file path=ppt/ink/ink5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0:03.2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41 134 608 0 0,'-27'-30'13850'0'0,"25"27"-13163"0"0,1 0 0 0 0,-1 0-1 0 0,0 0 1 0 0,1-1 0 0 0,0 1 0 0 0,0 0 0 0 0,0-1-1 0 0,0 1 1 0 0,0-1 0 0 0,1 1 0 0 0,-1-6 0 0 0,1 6-555 0 0,0 0 0 0 0,1 0 0 0 0,-1 1 0 0 0,0-1 0 0 0,1 0 0 0 0,0 1 0 0 0,0-1 0 0 0,0 1 0 0 0,0-1 0 0 0,0 1 0 0 0,0-1 0 0 0,1 1 0 0 0,-1-1 1 0 0,1 1-1 0 0,-1 0 0 0 0,1 0 0 0 0,0 0 0 0 0,0 0 0 0 0,0 0 0 0 0,0 1 0 0 0,5-4 0 0 0,-6 4-130 0 0,1 1 0 0 0,-1-1 0 0 0,1 1 0 0 0,-1 0 0 0 0,1-1 0 0 0,-1 1 0 0 0,1 0 0 0 0,0 0 0 0 0,-1 0 0 0 0,1 0 0 0 0,-1 0 0 0 0,1 0 0 0 0,-1 1 0 0 0,1-1 0 0 0,-1 0 0 0 0,1 1 1 0 0,-1-1-1 0 0,1 1 0 0 0,-1-1 0 0 0,2 2 0 0 0,26 18-19 0 0,-14-3-136 0 0,0 0 1 0 0,-2 0-1 0 0,0 2 0 0 0,-1-1 1 0 0,0 2-1 0 0,11 28 0 0 0,-4-4-374 0 0,23 90-1 0 0,-38-112 859 0 0,-7-21 262 0 0,-3-7-254 0 0,4 2-238 0 0,1 0-1 0 0,-1 1 1 0 0,1-1-1 0 0,0 0 0 0 0,0 0 1 0 0,0 0-1 0 0,0 0 1 0 0,1 0-1 0 0,-1 0 0 0 0,1 0 1 0 0,0-5-1 0 0,5-45 432 0 0,-3 41-589 0 0,1 0 1 0 0,0 1-1 0 0,0-1 0 0 0,1 1 1 0 0,1-1-1 0 0,0 1 0 0 0,1 1 1 0 0,0-1-1 0 0,0 1 0 0 0,16-19 0 0 0,-15 22-693 0 0,0 0-1 0 0,1 1 0 0 0,0 0 1 0 0,0 0-1 0 0,15-8 0 0 0,-13 9-1088 0 0,-1 1 0 0 0,1 1 0 0 0,0 0 0 0 0,1 0 1 0 0,18-4-1 0 0,-9 5-6103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5:31.2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18 170 8 0 0,'-14'-31'10319'0'0,"10"1"-4866"0"0,5 27-5286 0 0,-1 1 0 0 0,1-1 0 0 0,-1 0-1 0 0,1 1 1 0 0,0-1 0 0 0,0 1 0 0 0,0-1 0 0 0,1 1 0 0 0,-1 0 0 0 0,0-1 0 0 0,1 1 0 0 0,0 0 0 0 0,-1 0 0 0 0,1 0-1 0 0,0 0 1 0 0,0 0 0 0 0,0 0 0 0 0,0 1 0 0 0,1-1 0 0 0,-1 1 0 0 0,4-3 0 0 0,7-3-287 0 0,1 1-1 0 0,0 0 1 0 0,0 1 0 0 0,0 1 0 0 0,1 0 0 0 0,15-2-1 0 0,94-7-5240 0 0,-60 9-738 0 0,-37 0 1353 0 0</inkml:trace>
</inkml:ink>
</file>

<file path=ppt/ink/ink5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0:03.6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13 2676 0 0,'12'-13'19254'0'0,"-17"20"-19267"0"0,1 0 0 0 0,-1 0 0 0 0,1 0 0 0 0,1 1 0 0 0,-1-1 0 0 0,1 1 0 0 0,1 0 0 0 0,0 0 0 0 0,0 0 0 0 0,0 0 0 0 0,1 0 0 0 0,0 1-1 0 0,0-1 1 0 0,1 0 0 0 0,0 0 0 0 0,1 1 0 0 0,0-1 0 0 0,3 14 0 0 0,-2-14-414 0 0,0 1-1 0 0,1-1 1 0 0,0 0 0 0 0,0 0-1 0 0,1 0 1 0 0,0-1-1 0 0,0 1 1 0 0,7 7-1 0 0,-7-10-341 0 0,-1-1-1 0 0,1 0 0 0 0,1 0 0 0 0,-1 0 0 0 0,0 0 0 0 0,1-1 0 0 0,0 1 1 0 0,0-1-1 0 0,0 0 0 0 0,0-1 0 0 0,0 1 0 0 0,10 2 0 0 0,4-1-4653 0 0</inkml:trace>
</inkml:ink>
</file>

<file path=ppt/ink/ink5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0:03.9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 52 3036 0 0,'-16'-8'2272'0'0,"3"1"-779"0"0,-3 0-481 0 0,4 0-396 0 0,1 2-512 0 0,-3 1-136 0 0,-3-5-1056 0 0,5 4-3921 0 0</inkml:trace>
  <inkml:trace contextRef="#ctx0" brushRef="#br0" timeOffset="1">380 47 3712 0 0,'26'-7'20944'0'0,"-25"8"-20931"0"0,0 0 1 0 0,0 1 0 0 0,0-1 0 0 0,0 1-1 0 0,0-1 1 0 0,0 1 0 0 0,0-1 0 0 0,0 1-1 0 0,-1 0 1 0 0,1-1 0 0 0,-1 1 0 0 0,1 0 0 0 0,-1 0-1 0 0,0 0 1 0 0,1-1 0 0 0,-1 1 0 0 0,0 0-1 0 0,0 0 1 0 0,-1 0 0 0 0,1-1 0 0 0,0 3-1 0 0,-8 54 78 0 0,5-35-53 0 0,-1 20-110 0 0,2 0 0 0 0,2-1 1 0 0,8 65-1 0 0,-4-79-8 0 0,1 1 0 0 0,1-1 0 0 0,2-1 0 0 0,1 1 0 0 0,1-1 0 0 0,16 30 0 0 0,-22-50-167 0 0,1 1 1 0 0,0-1-1 0 0,0 0 0 0 0,1 0 0 0 0,0 0 0 0 0,0-1 0 0 0,1 0 0 0 0,-1 0 1 0 0,15 8-1 0 0,-16-11-391 0 0,0 0 0 0 0,0 0 1 0 0,0-1-1 0 0,1 0 0 0 0,-1 0 0 0 0,12 2 1 0 0,-13-4-257 0 0,1 1 0 0 0,-1-1 0 0 0,0 0 0 0 0,1 0 0 0 0,-1-1 0 0 0,1 1 0 0 0,-1-1 1 0 0,0 0-1 0 0,8-2 0 0 0,5-4-5071 0 0</inkml:trace>
</inkml:ink>
</file>

<file path=ppt/ink/ink5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0:04.3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 50 1212 0 0,'-88'-32'15054'0'0,"85"31"-13872"0"0,3-3 248 0 0,0 4-1405 0 0,0 0 0 0 0,0 0-1 0 0,0 0 1 0 0,0 0-1 0 0,0-1 1 0 0,0 1-1 0 0,0 0 1 0 0,0 0 0 0 0,0 0-1 0 0,0-1 1 0 0,0 1-1 0 0,0 0 1 0 0,0 0-1 0 0,0 0 1 0 0,0-1 0 0 0,0 1-1 0 0,0 0 1 0 0,0 0-1 0 0,0 0 1 0 0,0-1 0 0 0,0 1-1 0 0,0 0 1 0 0,0 0-1 0 0,0 0 1 0 0,0-1-1 0 0,0 1 1 0 0,0 0 0 0 0,0 0-1 0 0,1 0 1 0 0,-1 0-1 0 0,0 0 1 0 0,0-1-1 0 0,0 1 1 0 0,0 0 0 0 0,0 0-1 0 0,1 0 1 0 0,-1 0-1 0 0,0 0 1 0 0,0 0 0 0 0,0-1-1 0 0,0 1 1 0 0,1 0-1 0 0,-1 0 1 0 0,34-3-32 0 0,0 1 1 0 0,-1 2-1 0 0,58 6 1 0 0,-54-3-775 0 0,171 17-4847 0 0,-70-2-1998 0 0,-111-14 4131 0 0</inkml:trace>
</inkml:ink>
</file>

<file path=ppt/ink/ink5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0:04.6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82 4428 0 0,'32'33'5255'0'0,"-27"-27"-3761"0"0,0 0-1 0 0,1 0 0 0 0,-1 0 0 0 0,1-1 0 0 0,8 5 0 0 0,-9-8-1284 0 0,1 0 0 0 0,-1-1 0 0 0,0 0 0 0 0,1 0-1 0 0,-1-1 1 0 0,0 0 0 0 0,1 0 0 0 0,-1 0 0 0 0,10-1-1 0 0,-8 0-99 0 0,7 0-56 0 0,0-1 1 0 0,0 0-1 0 0,0-1 1 0 0,-1 0 0 0 0,1-1-1 0 0,-1-1 1 0 0,20-9 0 0 0,12-8 2677 0 0,-44 21-2653 0 0,1 1 1 0 0,-1-1-1 0 0,0 0 0 0 0,0 1 1 0 0,0-1-1 0 0,0 0 1 0 0,0 0-1 0 0,0 0 0 0 0,0 0 1 0 0,0 0-1 0 0,0 0 1 0 0,0 0-1 0 0,-1 0 0 0 0,1 0 1 0 0,0 0-1 0 0,-1 0 1 0 0,1 0-1 0 0,-1-1 1 0 0,1 1-1 0 0,-1 0 0 0 0,0 0 1 0 0,1-1-1 0 0,-1 1 1 0 0,0 0-1 0 0,0-1 0 0 0,0 1 1 0 0,0 0-1 0 0,0-1 1 0 0,0 1-1 0 0,0 0 0 0 0,0 0 1 0 0,-1-1-1 0 0,1 1 1 0 0,-1 0-1 0 0,1 0 0 0 0,-2-3 1 0 0,1 1-41 0 0,-1 0 0 0 0,1 0-1 0 0,-1 1 1 0 0,0-1 0 0 0,0 0 0 0 0,0 1 0 0 0,-1-1 0 0 0,1 1 0 0 0,0 0 0 0 0,-1 0 0 0 0,0 0 0 0 0,-5-3 0 0 0,-4 0-6 0 0,0 1 0 0 0,0 0 1 0 0,0 1-1 0 0,-1 0 1 0 0,0 1-1 0 0,1 0 0 0 0,-1 1 1 0 0,0 1-1 0 0,-20 1 1 0 0,15 1-41 0 0,0 0 1 0 0,0 2 0 0 0,0 0 0 0 0,0 0-1 0 0,1 2 1 0 0,-20 9 0 0 0,32-13-28 0 0,0 0 0 0 0,1 0 0 0 0,-1 1 1 0 0,1 0-1 0 0,0 0 0 0 0,0 0 0 0 0,0 0 0 0 0,0 1 0 0 0,1 0 1 0 0,0-1-1 0 0,-1 1 0 0 0,1 1 0 0 0,0-1 0 0 0,1 0 0 0 0,-1 1 1 0 0,1-1-1 0 0,0 1 0 0 0,0 0 0 0 0,0-1 0 0 0,1 1 1 0 0,0 0-1 0 0,-2 10 0 0 0,3-9-101 0 0,0 1 1 0 0,1 0-1 0 0,-1 0 0 0 0,1 0 0 0 0,1-1 1 0 0,-1 1-1 0 0,1-1 0 0 0,0 1 1 0 0,1-1-1 0 0,-1 1 0 0 0,1-1 1 0 0,0 0-1 0 0,1 0 0 0 0,0-1 1 0 0,0 1-1 0 0,8 8 0 0 0,2 0-505 0 0,0 0 1 0 0,1-1-1 0 0,1-1 0 0 0,0-1 0 0 0,0 0 0 0 0,1-1 0 0 0,1 0 1 0 0,0-2-1 0 0,27 10 0 0 0,-25-12-1443 0 0,1 0-1 0 0,0-1 1 0 0,0-1 0 0 0,42 2 0 0 0,-30-6-3241 0 0</inkml:trace>
</inkml:ink>
</file>

<file path=ppt/ink/ink5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0:05.0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75 36 0 0,'16'-54'24296'0'0,"-14"43"-22150"0"0,-2 10-2100 0 0,0 1 0 0 0,0-1 0 0 0,0 1 0 0 0,1 0 1 0 0,-1-1-1 0 0,0 1 0 0 0,0-1 0 0 0,0 1 0 0 0,0 0 0 0 0,1-1 0 0 0,-1 1 0 0 0,0 0 0 0 0,0-1 0 0 0,1 1 0 0 0,-1 0 1 0 0,0-1-1 0 0,0 1 0 0 0,1 0 0 0 0,-1 0 0 0 0,0-1 0 0 0,1 1 0 0 0,-1 0 0 0 0,0 0 0 0 0,1 0 0 0 0,-1-1 0 0 0,1 1 1 0 0,-1 0-1 0 0,0 0 0 0 0,1 0 0 0 0,-1 0 0 0 0,1 0 0 0 0,-1 0 0 0 0,0 0 0 0 0,1 0 0 0 0,4 2-163 0 0,-1 0-1 0 0,0 1 0 0 0,0 0 1 0 0,0-1-1 0 0,-1 2 0 0 0,1-1 1 0 0,-1 0-1 0 0,1 1 0 0 0,-1-1 1 0 0,0 1-1 0 0,-1 0 0 0 0,1 0 1 0 0,-1 0-1 0 0,1 0 0 0 0,-1 1 1 0 0,2 5-1 0 0,6 15-736 0 0,10 44 0 0 0,-15-49 666 0 0,1 1 332 0 0,-2 1 0 0 0,0-1 0 0 0,-2 1 0 0 0,0 31 1 0 0,-2-54-111 0 0,0 1 1 0 0,0 0 0 0 0,0-1 0 0 0,0 1 0 0 0,0 0 0 0 0,0-1 0 0 0,0 1-1 0 0,0 0 1 0 0,0-1 0 0 0,0 1 0 0 0,0 0 0 0 0,0-1 0 0 0,-1 1 0 0 0,1 0-1 0 0,0 0 1 0 0,0-1 0 0 0,0 1 0 0 0,0 0 0 0 0,-1 0 0 0 0,1-1 0 0 0,0 1-1 0 0,0 0 1 0 0,-1 0 0 0 0,1 0 0 0 0,0-1 0 0 0,0 1 0 0 0,-1 0-1 0 0,1 0 1 0 0,0 0 0 0 0,0 0 0 0 0,-1 0 0 0 0,1-1 0 0 0,0 1 0 0 0,-1 0-1 0 0,1 0 1 0 0,0 0 0 0 0,-1 0 0 0 0,1 0 0 0 0,0 0 0 0 0,-1 0 0 0 0,1 0-1 0 0,0 0 1 0 0,0 0 0 0 0,-1 0 0 0 0,1 0 0 0 0,0 1 0 0 0,-1-1 0 0 0,1 0-1 0 0,0 0 1 0 0,-1 0 0 0 0,1 0 0 0 0,0 0 0 0 0,0 1 0 0 0,-1-1-1 0 0,1 0 1 0 0,0 0 0 0 0,0 0 0 0 0,-1 1 0 0 0,1-1 0 0 0,0 0 0 0 0,0 1-1 0 0,0-14-83 0 0,2 0-1 0 0,0 0 1 0 0,0 0-1 0 0,2 0 1 0 0,-1 1-1 0 0,2 0 0 0 0,-1-1 1 0 0,2 1-1 0 0,-1 1 1 0 0,2-1-1 0 0,-1 1 0 0 0,2 0 1 0 0,13-15-1 0 0,-12 15-831 0 0,2 0 0 0 0,-1 1 0 0 0,1 0 0 0 0,1 1 0 0 0,14-9-1 0 0,-17 12-736 0 0,0 1-1 0 0,1 0 0 0 0,0 1 0 0 0,0 0 0 0 0,0 0 0 0 0,1 1 1 0 0,13-2-1 0 0,-8 3-4122 0 0</inkml:trace>
</inkml:ink>
</file>

<file path=ppt/ink/ink5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0:05.3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1 219 400 0 0,'16'7'18197'0'0,"-15"-6"-17946"0"0,2 21 2375 0 0,-14 37-2969 0 0,4-26 904 0 0,7-22-776 0 0,-1-1 0 0 0,1 1 0 0 0,1 0 0 0 0,0-1 0 0 0,1 1 0 0 0,-1-1 0 0 0,6 16 0 0 0,-4-19-426 0 0,-1 0 1 0 0,1-1-1 0 0,1 0 1 0 0,-1 0-1 0 0,6 7 1 0 0,-7-9-250 0 0,2 0 1 0 0,-1-1-1 0 0,0 1 0 0 0,1-1 1 0 0,-1 0-1 0 0,1 0 1 0 0,0 0-1 0 0,5 2 1 0 0,7 3-4830 0 0</inkml:trace>
  <inkml:trace contextRef="#ctx0" brushRef="#br0" timeOffset="1">282 90 3100 0 0,'-23'-16'3401'0'0,"2"5"-685"0"0,-1 1-644 0 0,3 1-428 0 0,-3 0-328 0 0,3 1-260 0 0,4 1-224 0 0,1 1-255 0 0,0 0-373 0 0,5 0-588 0 0,-5 5-1781 0 0</inkml:trace>
</inkml:ink>
</file>

<file path=ppt/ink/ink5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0:05.6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395 74 2856 0 0,'-4'-10'7719'0'0,"34"-34"2490"0"0,-31 43-10070 0 0,0 0 0 0 0,1 0 1 0 0,-1 0-1 0 0,0 0 0 0 0,0 0 0 0 0,0 0 0 0 0,0 0 1 0 0,0 0-1 0 0,0 0 0 0 0,0 0 0 0 0,0 1 1 0 0,0-1-1 0 0,0 0 0 0 0,0 1 0 0 0,-1-1 0 0 0,1 1 1 0 0,0-1-1 0 0,0 1 0 0 0,-1 0 0 0 0,1-1 1 0 0,0 1-1 0 0,-3 0 0 0 0,-32-3 779 0 0,31 3-798 0 0,-19 0 127 0 0,-1 0 1 0 0,1 2-1 0 0,0 1 1 0 0,-1 0-1 0 0,-33 11 1 0 0,46-10-254 0 0,0 0 0 0 0,0 0 0 0 0,1 1 0 0 0,-1 1 0 0 0,1 0 0 0 0,1 0 0 0 0,-1 1 0 0 0,1 1 0 0 0,0-1 0 0 0,1 2 0 0 0,0-1 0 0 0,-10 12 0 0 0,17-16-115 0 0,-1-1 1 0 0,0 1-1 0 0,1-1 0 0 0,0 1 1 0 0,0 0-1 0 0,0 0 0 0 0,1 0 0 0 0,-1 0 1 0 0,1 0-1 0 0,0 0 0 0 0,0 1 1 0 0,0-1-1 0 0,0 0 0 0 0,1 0 1 0 0,0 1-1 0 0,0-1 0 0 0,0 0 0 0 0,0 1 1 0 0,1-1-1 0 0,1 7 0 0 0,0-7-50 0 0,0 0-1 0 0,0-1 0 0 0,0 1 1 0 0,0-1-1 0 0,0 0 1 0 0,1 0-1 0 0,-1 0 0 0 0,1 0 1 0 0,0 0-1 0 0,0 0 1 0 0,0-1-1 0 0,0 1 0 0 0,0-1 1 0 0,1 0-1 0 0,-1 0 0 0 0,1 0 1 0 0,-1-1-1 0 0,1 1 1 0 0,0-1-1 0 0,-1 0 0 0 0,1 0 1 0 0,6 1-1 0 0,-1-1 171 0 0,0 0-1 0 0,0-1 1 0 0,0 1-1 0 0,1-2 0 0 0,-1 0 1 0 0,0 0-1 0 0,0 0 1 0 0,0-1-1 0 0,-1-1 1 0 0,1 1-1 0 0,0-1 1 0 0,-1-1-1 0 0,0 0 1 0 0,1 0-1 0 0,-2 0 1 0 0,10-7-1 0 0,-2 0 983 0 0,-1-1-1 0 0,1 0 1 0 0,-2-1-1 0 0,0 0 1 0 0,0-1 0 0 0,19-29-1 0 0,-32 43-954 0 0,0-1 0 0 0,0 1 0 0 0,1 0 0 0 0,-1-1 0 0 0,0 1 0 0 0,0-1 0 0 0,1 1 0 0 0,-1 0 0 0 0,0-1 0 0 0,1 1 0 0 0,-1 0 0 0 0,0-1 0 0 0,1 1 0 0 0,-1 0 0 0 0,0-1 0 0 0,1 1 0 0 0,-1 0 0 0 0,1 0 0 0 0,-1 0 0 0 0,1-1 0 0 0,-1 1 0 0 0,1 0 0 0 0,-1 0 0 0 0,0 0 0 0 0,1 0 0 0 0,-1 0 0 0 0,1 0 0 0 0,-1 0 0 0 0,1 0 0 0 0,0 0 0 0 0,8 13 281 0 0,1 29-403 0 0,-9-36 68 0 0,3 15-711 0 0,1 0 1 0 0,2 0 0 0 0,0 0-1 0 0,1-1 1 0 0,13 25-1 0 0,-13-31-902 0 0,1-1-1 0 0,20 25 0 0 0,-21-29-202 0 0,0 0 0 0 0,1-1-1 0 0,1 0 1 0 0,14 10-1 0 0,-5-6-4949 0 0</inkml:trace>
</inkml:ink>
</file>

<file path=ppt/ink/ink5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0:06.4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204 16 128 0 0,'-8'-15'20239'0'0,"18"20"-19974"0"0,-1 1 1 0 0,-1 0 0 0 0,1 0 0 0 0,-1 1 0 0 0,0 0-1 0 0,0 0 1 0 0,12 16 0 0 0,44 64 65 0 0,-61-81-276 0 0,19 26-44 0 0,-2 2-1 0 0,-1 0 0 0 0,-1 2 0 0 0,-2 0 0 0 0,-2 0 1 0 0,17 68-1 0 0,-26-77-7 0 0,-1 0 1 0 0,-1 0-1 0 0,-1 1 1 0 0,-2-1-1 0 0,0 1 1 0 0,-2-1-1 0 0,-1 0 0 0 0,-1 0 1 0 0,-2 0-1 0 0,-12 40 1 0 0,4-30 224 0 0,-2 0 0 0 0,-1-1 0 0 0,-1-1 0 0 0,-2-1 0 0 0,-34 45 0 0 0,37-58-259 0 0,-1 1 0 0 0,-1-2 0 0 0,0-1 0 0 0,-2 0 0 0 0,0-1 0 0 0,-1-1 0 0 0,-1-2 0 0 0,-39 22 0 0 0,55-34-748 0 0,-1 0 0 0 0,0 0 0 0 0,0-1 0 0 0,-11 3 0 0 0,12-4-1018 0 0,1-1 0 0 0,-1 1 0 0 0,0-1 0 0 0,0 0 0 0 0,-11-2 0 0 0</inkml:trace>
</inkml:ink>
</file>

<file path=ppt/ink/ink5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0:07.4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653 1 596 0 0,'0'0'13209'0'0,"-14"6"-11281"0"0,-200 213 5737 0 0,146-137-6528 0 0,3 3 1 0 0,-72 125-1 0 0,113-167-904 0 0,2 2 0 0 0,2 0-1 0 0,1 1 1 0 0,3 1 0 0 0,2 1-1 0 0,2 0 1 0 0,2 1-1 0 0,3 0 1 0 0,-3 67 0 0 0,10-79-172 0 0,1 0 0 0 0,1 0 0 0 0,2-1-1 0 0,2 1 1 0 0,2-1 0 0 0,1 0 0 0 0,1-1 0 0 0,2 0 0 0 0,2-1 0 0 0,1 0 0 0 0,1-1 0 0 0,2-1 0 0 0,27 37 0 0 0,-22-40-266 0 0,1-1 1 0 0,1 0-1 0 0,1-2 0 0 0,2-1 1 0 0,0-2-1 0 0,2 0 0 0 0,0-2 0 0 0,2-2 1 0 0,0 0-1 0 0,1-2 0 0 0,1-2 1 0 0,0-1-1 0 0,46 12 0 0 0,-46-17-1292 0 0,1-2 1 0 0,0-2-1 0 0,46 2 0 0 0,-47-6-1379 0 0,1-2 0 0 0,-1-2-1 0 0,52-10 1 0 0,-47 4-4352 0 0</inkml:trace>
</inkml:ink>
</file>

<file path=ppt/ink/ink5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0:09.1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16 700 0 0,'-20'2'3106'0'0,"18"-2"-2392"0"0,-37 8 7656 0 0,64-9-8011 0 0,141-21-2492 0 0,-162 21 1621 0 0,7 0-4224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5:31.7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712 62 696 0 0,'-30'-41'17628'0'0,"21"37"-17360"0"0,-1 0 1 0 0,1 1-1 0 0,-1 1 0 0 0,0-1 1 0 0,0 2-1 0 0,-18-2 1 0 0,-67 3 70 0 0,86 0-276 0 0,-93 2 90 0 0,-166 26 0 0 0,258-26-152 0 0,0 0 0 0 0,0 1 0 0 0,1 0 1 0 0,-1 0-1 0 0,0 1 0 0 0,1 0 0 0 0,0 1 1 0 0,0 0-1 0 0,-14 11 0 0 0,22-15 17 0 0,0 0-1 0 0,0 0 0 0 0,0 0 1 0 0,0 1-1 0 0,0-1 0 0 0,0 0 1 0 0,0 1-1 0 0,0-1 0 0 0,1 1 0 0 0,-1-1 1 0 0,0 1-1 0 0,1-1 0 0 0,0 1 1 0 0,-1 0-1 0 0,1-1 0 0 0,0 1 1 0 0,-1-1-1 0 0,1 1 0 0 0,0 3 1 0 0,6 34 618 0 0,-2-18-341 0 0,50 570 1824 0 0,-52-552-1922 0 0,-2-20 34 0 0,1-1-1 0 0,1 0 0 0 0,1 1 0 0 0,0-1 1 0 0,11 31-1 0 0,-12-45-213 0 0,1 0 1 0 0,0 0-1 0 0,0 0 1 0 0,0 0-1 0 0,0-1 0 0 0,0 1 1 0 0,1-1-1 0 0,0 0 0 0 0,0 0 1 0 0,0 0-1 0 0,0-1 1 0 0,0 1-1 0 0,0-1 0 0 0,1 0 1 0 0,-1 0-1 0 0,1-1 0 0 0,-1 1 1 0 0,1-1-1 0 0,0 0 1 0 0,8 1-1 0 0,12 1-408 0 0,0-1-1 0 0,42-2 1 0 0,-57-1 237 0 0,370-28-6950 0 0,-316 22 3997 0 0,-14 7-4554 0 0</inkml:trace>
</inkml:ink>
</file>

<file path=ppt/ink/ink5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0:12.8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58 1536 0 0,'0'0'11270'0'0,"-1"-12"-9887"0"0,2 12-1318 0 0,30-9 472 0 0,-28 8-366 0 0,65-12 1233 0 0,-65 13-1298 0 0,68-14 191 0 0,-45 10 213 0 0,1 1 1 0 0,32 2-1 0 0,-10 1-2627 0 0,-4 1-7895 0 0</inkml:trace>
</inkml:ink>
</file>

<file path=ppt/ink/ink5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0:14.3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9 432 0 0,'0'0'12388'0'0,"19"-2"-11953"0"0,-6 2-292 0 0,-10 0 113 0 0,0 0-143 0 0,9 0 5 0 0,-9 0 265 0 0,0 0-244 0 0,10 0 8 0 0,-10 0 379 0 0,0 0-401 0 0,13-2 186 0 0,17-1 12 0 0,39 1 0 0 0,-70 3-321 0 0,1-1 0 0 0,-1 1 1 0 0,0 0-1 0 0,0 0 0 0 0,0 0 0 0 0,0 0 0 0 0,0 0 0 0 0,0 0 1 0 0,0 1-1 0 0,0-1 0 0 0,0 1 0 0 0,-1-1 0 0 0,1 1 0 0 0,-1 0 0 0 0,1-1 1 0 0,2 5-1 0 0,-1-2 4 0 0,-2-3 20 0 0,26 17-26 0 0,-22-14 9 0 0,1 0 0 0 0,1-1 0 0 0,-1 0 1 0 0,0 0-1 0 0,12 3 0 0 0,-16-5-15 0 0,39 17-80 0 0,-39-17 65 0 0,23 21-2243 0 0,-23-21 1869 0 0,1 0 41 0 0</inkml:trace>
</inkml:ink>
</file>

<file path=ppt/ink/ink5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0:35.5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5 254 2400 0 0,'0'0'16464'0'0,"3"0"-16120"0"0,3-2-179 0 0,-1 0 1 0 0,1 0-1 0 0,-1-1 0 0 0,0 1 1 0 0,1-1-1 0 0,-1 0 1 0 0,-1-1-1 0 0,1 1 0 0 0,0-1 1 0 0,-1 0-1 0 0,0 0 1 0 0,0 0-1 0 0,5-7 0 0 0,8-12 563 0 0,22-38-1 0 0,-18 27-163 0 0,5-22 243 0 0,-17 37-700 0 0,-9 17-146 0 0,6-4-53 0 0,-4 4-4 0 0,-2 10 77 0 0,-1 6 16 0 0,-1 0 0 0 0,0 0-1 0 0,-5 15 1 0 0,-1 10-4 0 0,-51 524 307 0 0,59-547-272 0 0,-1 0 0 0 0,-1-1-1 0 0,-1 1 1 0 0,0-1 0 0 0,-7 23-1 0 0,8-34-7 0 0,0 0-1 0 0,0-1 1 0 0,0 1 0 0 0,0-1-1 0 0,0 0 1 0 0,-1 0-1 0 0,0 0 1 0 0,1 0 0 0 0,-1 0-1 0 0,0 0 1 0 0,-1-1-1 0 0,1 1 1 0 0,0-1 0 0 0,-1 0-1 0 0,1 0 1 0 0,-1 0-1 0 0,0-1 1 0 0,1 1-1 0 0,-1-1 1 0 0,-4 1 0 0 0,5-1 57 0 0,-16 5 198 0 0,5 2-132 0 0,225-8-6992 0 0,-170-2 4141 0 0,27-3-5670 0 0,-48 1 3154 0 0</inkml:trace>
</inkml:ink>
</file>

<file path=ppt/ink/ink5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0:35.9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299 228 2784 0 0,'-41'-40'4959'0'0,"27"28"-3645"0"0,0-1 0 0 0,1 0 0 0 0,1-1 0 0 0,0-1 0 0 0,1 0 0 0 0,-17-30 0 0 0,19 18 13 0 0,9 26-1273 0 0,0 0 0 0 0,0 0-1 0 0,-1 0 1 0 0,1 0 0 0 0,0 0 0 0 0,0 0 0 0 0,0 0-1 0 0,1 0 1 0 0,-1 0 0 0 0,0-1 0 0 0,0 1-1 0 0,0 0 1 0 0,1 0 0 0 0,-1 0 0 0 0,0 0 0 0 0,1 1-1 0 0,-1-1 1 0 0,1 0 0 0 0,-1 0 0 0 0,1 0 0 0 0,0 0-1 0 0,-1 0 1 0 0,1 1 0 0 0,0-1 0 0 0,0 0-1 0 0,-1 0 1 0 0,1 1 0 0 0,2-2 0 0 0,2 1-14 0 0,0-1 1 0 0,0 1 0 0 0,0 1-1 0 0,0-1 1 0 0,0 1 0 0 0,0 0-1 0 0,1 0 1 0 0,-1 0-1 0 0,0 0 1 0 0,0 1 0 0 0,0 0-1 0 0,0 0 1 0 0,0 1 0 0 0,0-1-1 0 0,0 1 1 0 0,-1 0-1 0 0,1 1 1 0 0,8 4 0 0 0,9 7-27 0 0,0 1 1 0 0,27 24 0 0 0,-9-3 20 0 0,-3 3 1 0 0,0 1-1 0 0,-3 2 0 0 0,-1 1 1 0 0,34 62-1 0 0,-50-75 26 0 0,-1 2 0 0 0,-1-1-1 0 0,-2 2 1 0 0,-2 0 0 0 0,-1 0 0 0 0,-1 1 0 0 0,-2 0 0 0 0,-1 1 0 0 0,-2 0-1 0 0,-1-1 1 0 0,-2 1 0 0 0,-6 59 0 0 0,-4-24 297 0 0,-3 1 1 0 0,-3-2-1 0 0,-4 0 1 0 0,-2-1-1 0 0,-37 80 1 0 0,36-99 230 0 0,-2-1 0 0 0,-48 72 0 0 0,53-94-256 0 0,0 0 1 0 0,-2-1-1 0 0,-1-2 0 0 0,-1 0 0 0 0,-42 32 0 0 0,53-47-176 0 0,0 0 0 0 0,-1-1-1 0 0,1 0 1 0 0,-2-1 0 0 0,1-1 0 0 0,-1 0 0 0 0,0-1-1 0 0,-18 4 1 0 0,-30-1-2039 0 0,18-8-3555 0 0,0-3-4998 0 0</inkml:trace>
</inkml:ink>
</file>

<file path=ppt/ink/ink5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9:41.0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197 418 804 0 0,'55'-86'8221'0'0,"-20"35"-2398"0"0,36-73 0 0 0,-49 83-3428 0 0,-21 39-2116 0 0,-1 4-153 0 0,0 0 1 0 0,0 0-1 0 0,0 0 1 0 0,0 0-1 0 0,0 0 0 0 0,0 0 1 0 0,0-1-1 0 0,-1 1 1 0 0,1 0-1 0 0,-1 3 1 0 0,-96 288 3126 0 0,22-70-2084 0 0,-45 232 1 0 0,38-10 4 0 0,78-423-414 0 0,4-15-331 0 0,1-15-353 0 0,16-66-76 0 0,29-81 0 0 0,-15 52 0 0 0,256-826-698 0 0,-257 836 819 0 0,41-107 456 0 0,-70 199-581 0 0,-1 0 0 0 0,0-1 0 0 0,1 1 0 0 0,-1 0 0 0 0,1 0 0 0 0,-1 0 0 0 0,1 0 0 0 0,0 0 0 0 0,-1 0 0 0 0,1 0 0 0 0,0 0 0 0 0,0 0 0 0 0,0 1 0 0 0,-1-1 0 0 0,1 0 0 0 0,0 0 0 0 0,0 1 0 0 0,0-1 0 0 0,0 0 0 0 0,1 1-1 0 0,-1-1 1 0 0,1 1 0 0 0,-1 0 3 0 0,0 0-1 0 0,0 0 0 0 0,0 0 1 0 0,0 1-1 0 0,0-1 0 0 0,0 0 1 0 0,0 1-1 0 0,0-1 0 0 0,-1 1 0 0 0,1-1 1 0 0,0 1-1 0 0,0 0 0 0 0,0-1 1 0 0,-1 1-1 0 0,1 0 0 0 0,0-1 0 0 0,-1 1 1 0 0,1 0-1 0 0,0 0 0 0 0,0 1 1 0 0,3 5-7 0 0,0 1 0 0 0,0 0 0 0 0,-1 0 0 0 0,5 15 0 0 0,119 604 178 0 0,-61-261-172 0 0,-49-275 2 0 0,-4-21 0 0 0,23 76 0 0 0,-25-101-321 0 0,-6-17-2936 0 0</inkml:trace>
</inkml:ink>
</file>

<file path=ppt/ink/ink5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9:41.4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88 3316 0 0,'-3'-2'450'0'0,"-1"-1"493"0"0,-1 0 0 0 0,1 0 0 0 0,0-1 0 0 0,0 1 0 0 0,1-1 0 0 0,-1 0 0 0 0,1 0 0 0 0,0 0 0 0 0,0 0-1 0 0,0-1 1 0 0,-2-4 0 0 0,5 8-857 0 0,0 1 0 0 0,0-1 0 0 0,0 0 0 0 0,0 1 0 0 0,0-1 0 0 0,0 0 0 0 0,0 1 0 0 0,1-1 0 0 0,-1 1 0 0 0,0-1 0 0 0,0 0 0 0 0,1 1 0 0 0,-1-1 0 0 0,0 1-1 0 0,1-1 1 0 0,-1 1 0 0 0,1-1 0 0 0,-1 1 0 0 0,0-1 0 0 0,1 1 0 0 0,-1 0 0 0 0,1-1 0 0 0,-1 1 0 0 0,1 0 0 0 0,0-1 0 0 0,-1 1 0 0 0,1 0 0 0 0,-1 0 0 0 0,1-1-1 0 0,1 1 1 0 0,17-6 829 0 0,23-1-581 0 0,0 3 0 0 0,0 1-1 0 0,1 3 1 0 0,43 4 0 0 0,-6-1-1040 0 0,-34-2-373 0 0,63 1-2265 0 0,-37-9-4553 0 0,-55 5 2998 0 0</inkml:trace>
</inkml:ink>
</file>

<file path=ppt/ink/ink5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9:41.8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 2104 0 0,'19'0'22494'0'0,"11"-4"-25829"0"0,-29 2 3271 0 0,-1 1 1 0 0,0 0 0 0 0,1-1-1 0 0,-1 1 1 0 0,0-1 0 0 0,0 1-1 0 0,1-1 1 0 0,-1 1 0 0 0,0-1 0 0 0,-1 1-1 0 0,1 0 1 0 0,0-1 0 0 0,0 1-1 0 0,-1-1 1 0 0,1 1 0 0 0,-1 0-1 0 0,1-1 1 0 0,-1 1 0 0 0,1 0-1 0 0,-1-1 1 0 0,0 1 0 0 0,-1-2-1 0 0</inkml:trace>
</inkml:ink>
</file>

<file path=ppt/ink/ink5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9:42.6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1855 1308 0 0,'-1'46'5877'0'0,"-2"3"11440"0"0,7-71-14981 0 0,-3 13-1930 0 0,0-1 1 0 0,-1 1-1 0 0,-1-1 0 0 0,1 0 1 0 0,-3-10-1 0 0,-1-10 185 0 0,-15-886 2193 0 0,19 753-2673 0 0,0 73-116 0 0,19-416 15 0 0,-17 489-5 0 0,1 1-1 0 0,0 0 1 0 0,1 1 0 0 0,11-31 0 0 0,-14 43-13 0 0,0 1 1 0 0,0-1-1 0 0,0 1 1 0 0,1-1-1 0 0,-1 1 1 0 0,0 0-1 0 0,1 0 1 0 0,0-1-1 0 0,-1 1 1 0 0,1 0-1 0 0,0 0 0 0 0,0 1 1 0 0,0-1-1 0 0,0 0 1 0 0,1 1-1 0 0,-1-1 1 0 0,0 1-1 0 0,1 0 1 0 0,-1 0-1 0 0,1 0 1 0 0,-1 0-1 0 0,1 0 1 0 0,-1 0-1 0 0,1 1 1 0 0,0-1-1 0 0,-1 1 1 0 0,1 0-1 0 0,0 0 1 0 0,0 0-1 0 0,-1 0 1 0 0,1 0-1 0 0,0 1 1 0 0,-1-1-1 0 0,1 1 1 0 0,0 0-1 0 0,-1-1 1 0 0,1 1-1 0 0,2 2 1 0 0,7 3-218 0 0,0 1 0 0 0,0 0 1 0 0,-1 0-1 0 0,0 1 1 0 0,-1 1-1 0 0,0 0 0 0 0,0 0 1 0 0,-1 1-1 0 0,0 0 1 0 0,-1 1-1 0 0,0 0 0 0 0,0 0 1 0 0,-1 1-1 0 0,7 17 1 0 0,-5-9-61 0 0,0 0 0 0 0,-2 1 1 0 0,-1 0-1 0 0,0 1 1 0 0,-2-1-1 0 0,0 1 0 0 0,-2 0 1 0 0,1 24-1 0 0,-4-29 218 0 0,0 0 0 0 0,-1 0-1 0 0,-1 0 1 0 0,-1 0 0 0 0,0 0 0 0 0,-1 0 0 0 0,-1-1-1 0 0,-1 0 1 0 0,0-1 0 0 0,-1 1 0 0 0,0-1-1 0 0,-17 21 1 0 0,2-7 251 0 0,-1-1 0 0 0,-1-1-1 0 0,-2-2 1 0 0,-54 41 0 0 0,71-58-35 0 0,0 0 0 0 0,0 0 1 0 0,0 1-1 0 0,-9 13 1 0 0,18-21-139 0 0,1 0-14 0 0,0 0 0 0 0,0 1 0 0 0,1-1 1 0 0,-1 0-1 0 0,0 0 0 0 0,1 0 0 0 0,-1 0 0 0 0,1 0 0 0 0,0 0 1 0 0,-1 0-1 0 0,1 0 0 0 0,0 0 0 0 0,-1 0 0 0 0,1 0 0 0 0,0-1 1 0 0,0 1-1 0 0,0 0 0 0 0,0 0 0 0 0,0-1 0 0 0,0 1 0 0 0,0-1 1 0 0,0 1-1 0 0,0-1 0 0 0,2 1 0 0 0,35 11-258 0 0,-21-7 80 0 0,15 5-113 0 0,1 0 4 0 0,-1 2 0 0 0,47 23 0 0 0,-71-31 251 0 0,-1 1 0 0 0,1 0 0 0 0,-1 0 0 0 0,0 1 0 0 0,0-1 0 0 0,0 1 0 0 0,-1 1 0 0 0,0-1 0 0 0,0 1 0 0 0,0 1 0 0 0,-1-1 0 0 0,0 1 0 0 0,-1-1 0 0 0,7 16 0 0 0,-10-18 35 0 0,1 0 0 0 0,-1 1-1 0 0,0-1 1 0 0,0 1-1 0 0,0-1 1 0 0,-1 1 0 0 0,0-1-1 0 0,0 1 1 0 0,0-1 0 0 0,-1 1-1 0 0,0-1 1 0 0,0 0-1 0 0,0 1 1 0 0,-3 7 0 0 0,0-5 65 0 0,0 0 0 0 0,0 0 0 0 0,0-1 1 0 0,-1 1-1 0 0,0-1 0 0 0,-1 0 0 0 0,0 0 0 0 0,-8 7 1 0 0,-2-1 151 0 0,1 0 1 0 0,-2-2 0 0 0,1 0 0 0 0,-2-1 0 0 0,1 0-1 0 0,-1-2 1 0 0,-25 9 0 0 0,29-12-99 0 0,0-2 1 0 0,-1 1-1 0 0,1-2 1 0 0,-24 2-1 0 0,34-3-329 0 0,-1-1 0 0 0,1 0 0 0 0,0 0 0 0 0,0 0 0 0 0,-1-1 0 0 0,1 0 0 0 0,0 1 0 0 0,0-1 1 0 0,0-1-1 0 0,-1 1 0 0 0,1-1 0 0 0,1 1 0 0 0,-1-1 0 0 0,0 0 0 0 0,0-1 0 0 0,1 1 0 0 0,-1 0 0 0 0,1-1 0 0 0,-5-5 0 0 0,7 6-476 0 0,0 0 1 0 0,0 0-1 0 0,0-1 0 0 0,1 1 0 0 0,-1 0 0 0 0,1 0 1 0 0,0 0-1 0 0,-1-1 0 0 0,1 1 0 0 0,0 0 1 0 0,1 0-1 0 0,-1-1 0 0 0,0 1 0 0 0,0 0 0 0 0,1 0 1 0 0,0 0-1 0 0,-1-1 0 0 0,3-2 0 0 0</inkml:trace>
</inkml:ink>
</file>

<file path=ppt/ink/ink5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9:43.0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98 996 0 0,'-10'-56'20779'0'0,"10"55"-20521"0"0,0 0 1 0 0,0 0 0 0 0,0 0-1 0 0,0 0 1 0 0,0-1-1 0 0,0 1 1 0 0,0 0 0 0 0,0 0-1 0 0,1 0 1 0 0,-1 0 0 0 0,0 0-1 0 0,1-1 1 0 0,-1 1-1 0 0,1 0 1 0 0,-1 0 0 0 0,1 0-1 0 0,0 0 1 0 0,-1 0-1 0 0,3-1 1 0 0,7-2-109 0 0,1 0-1 0 0,0 1 1 0 0,0 1-1 0 0,0 0 1 0 0,0 0 0 0 0,18 1-1 0 0,76 3-2147 0 0,-56 1 596 0 0,41 2-2019 0 0,-33-1-644 0 0,-3-3-4598 0 0</inkml:trace>
</inkml:ink>
</file>

<file path=ppt/ink/ink5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9:4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 3112 0 0,'-7'6'3525'0'0,"7"-5"-3172"0"0,-1 0-1 0 0,1 0 1 0 0,-1 0-1 0 0,1-1 1 0 0,0 1-1 0 0,-1 0 1 0 0,1 0-1 0 0,0 0 1 0 0,0 0-1 0 0,0 0 0 0 0,-1 0 1 0 0,1 0-1 0 0,0 1 1 0 0,1-1-97 0 0,-1 0 1 0 0,1 0-1 0 0,0 0 1 0 0,-1 0-1 0 0,1-1 1 0 0,-1 1-1 0 0,1 0 1 0 0,0 0-1 0 0,0-1 0 0 0,-1 1 1 0 0,1 0-1 0 0,0-1 1 0 0,0 1-1 0 0,0-1 1 0 0,0 1-1 0 0,0-1 1 0 0,2 1-1 0 0,6 2 556 0 0,1 0 1 0 0,0-1-1 0 0,16 2 0 0 0,-15-2-118 0 0,259 26 1588 0 0,-169-20-3410 0 0,2-1-2749 0 0,-35-6-5324 0 0,-49-2 3398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5:32.2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 53 1728 0 0,'-19'-21'19236'0'0,"25"19"-19190"0"0,0 0 1 0 0,1 0-1 0 0,-1 1 0 0 0,1-1 1 0 0,-1 1-1 0 0,1 1 0 0 0,0-1 1 0 0,-1 1-1 0 0,9 1 0 0 0,12-2-72 0 0,171-7-1334 0 0,-44 3-2592 0 0,-54-2-4248 0 0</inkml:trace>
</inkml:ink>
</file>

<file path=ppt/ink/ink5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59:43.9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24 427 704 0 0,'-24'-32'16838'0'0,"25"29"-16618"0"0,-1 1 0 0 0,1-1-1 0 0,-1 0 1 0 0,1 1 0 0 0,0-1-1 0 0,0 1 1 0 0,0-1 0 0 0,1 1-1 0 0,-1-1 1 0 0,0 1 0 0 0,1 0-1 0 0,0 0 1 0 0,-1-1 0 0 0,4-1-1 0 0,35-33 285 0 0,-12 13-207 0 0,86-103 3615 0 0,-96 104-2107 0 0,-1-1-1 0 0,-1-1 0 0 0,22-48 0 0 0,-34 64-1804 0 0,1-1 0 0 0,-5 10 0 0 0,0 0 0 0 0,0 0 0 0 0,-1 0 0 0 0,1 0 0 0 0,0 0 0 0 0,0 0 0 0 0,0 1 0 0 0,0-1 0 0 0,0 0 0 0 0,-1 0 0 0 0,1 0 0 0 0,0-1 0 0 0,0 1 0 0 0,0 0 0 0 0,0 0 0 0 0,0 0 0 0 0,0 0 0 0 0,-1 0 0 0 0,1 0 0 0 0,0 0 0 0 0,0 0 0 0 0,0 0 0 0 0,0 0 0 0 0,0 0 0 0 0,0 0 0 0 0,0 0 0 0 0,-1 0 0 0 0,1 0 0 0 0,0-1 0 0 0,0 1 0 0 0,0 0 0 0 0,0 0 0 0 0,0 0 0 0 0,0 0 0 0 0,0 0 0 0 0,0 0 0 0 0,0 0 0 0 0,0-1 0 0 0,0 1 0 0 0,0 0 0 0 0,0 0 0 0 0,0 0 0 0 0,0 0 0 0 0,0 0 0 0 0,0 0 0 0 0,0-1 0 0 0,0 1 0 0 0,0 0 0 0 0,-9 10 0 0 0,-5 24 0 0 0,1 0 0 0 0,2 1 0 0 0,2 1 0 0 0,0 0 1 0 0,3 0-1 0 0,-4 72 0 0 0,18 225-7 0 0,-4-278 2 0 0,6 71-95 0 0,3 95 30 0 0,-12-217 75 0 0,-1-1 1 0 0,-1 1-1 0 0,1-1 1 0 0,0 1-1 0 0,-1-1 1 0 0,0 0-1 0 0,0 1 1 0 0,0-1-1 0 0,0 0 1 0 0,-1 1-1 0 0,1-1 1 0 0,-1 0-1 0 0,1 0 1 0 0,-1 0 0 0 0,0 0-1 0 0,-1-1 1 0 0,1 1-1 0 0,-4 3 1 0 0,-2 0-7 0 0,1-1 1 0 0,-1 0-1 0 0,-1 0 1 0 0,1-1-1 0 0,-12 4 1 0 0,-18 10 64 0 0,34-16-52 0 0,-3 4-9 0 0,7-6-3 0 0,0 0 0 0 0,0 0 0 0 0,0 1 0 0 0,0-1 0 0 0,0 0 0 0 0,-1 0 0 0 0,1 0 0 0 0,0 0 0 0 0,0 1 0 0 0,0-1 0 0 0,0 0 0 0 0,0 0 0 0 0,0 0 0 0 0,0 1 0 0 0,0-1 0 0 0,0 0 0 0 0,0 0 0 0 0,0 0 0 0 0,1 1 0 0 0,-1-1 0 0 0,0 0 0 0 0,0 0 0 0 0,0 0 0 0 0,0 1 0 0 0,0-1 0 0 0,0 0 0 0 0,0 0 0 0 0,0 0 0 0 0,0 0 0 0 0,1 0 0 0 0,-1 1 0 0 0,0-1 0 0 0,0 0 0 0 0,0 0 0 0 0,0 0 0 0 0,1 0 0 0 0,-1 0 0 0 0,0 0 0 0 0,0 0 0 0 0,0 1 0 0 0,0-1 0 0 0,1 0 0 0 0,-1 0 0 0 0,0 0 0 0 0,0 0 0 0 0,0 0 0 0 0,1 0 0 0 0,22 1 0 0 0,73-4-633 0 0,20 0-4278 0 0,-45 9-5604 0 0</inkml:trace>
</inkml:ink>
</file>

<file path=ppt/ink/ink5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0:45.6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1 435 164 0 0,'15'-18'19582'0'0,"-9"12"-18153"0"0,81-60 3750 0 0,51-35-4579 0 0,37-3-513 0 0,-11 6-767 0 0,-101 60-4110 0 0,-56 35 2839 0 0</inkml:trace>
</inkml:ink>
</file>

<file path=ppt/ink/ink5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0:46.1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170 63 1720 0 0,'-16'-55'13887'0'0,"12"48"-10660"0"0,3 8-3147 0 0,-1 0 0 0 0,0 1 0 0 0,1 0-1 0 0,-1-1 1 0 0,1 1 0 0 0,-1 0 0 0 0,1 0 0 0 0,0-1 0 0 0,0 1 0 0 0,0 0 0 0 0,0 0 0 0 0,0 1 0 0 0,0-1 0 0 0,0 4 0 0 0,-12 42 772 0 0,9-27-496 0 0,-103 366 3282 0 0,105-380-3528 0 0,1-5-54 0 0,0 0 0 0 0,1 0-1 0 0,-1 0 1 0 0,0 1 0 0 0,1-1 0 0 0,0 0 0 0 0,0 0 0 0 0,0 1 0 0 0,0-1 0 0 0,0 0-1 0 0,0 0 1 0 0,0 1 0 0 0,1-1 0 0 0,-1 0 0 0 0,1 0 0 0 0,-1 1 0 0 0,1-1 0 0 0,1 2-1 0 0,1-3-23 0 0,-1 0 0 0 0,1 0 0 0 0,0 0 0 0 0,0 0 0 0 0,0 0 0 0 0,0-1-1 0 0,0 0 1 0 0,0 1 0 0 0,0-1 0 0 0,0 0 0 0 0,0 0 0 0 0,-1-1 0 0 0,5 0-1 0 0,-5 1-33 0 0,62-5-1114 0 0,0-4 0 0 0,76-19-1 0 0,-50 9-1501 0 0,18-5-2617 0 0,-38 5-1898 0 0,-38 10 1378 0 0</inkml:trace>
</inkml:ink>
</file>

<file path=ppt/ink/ink5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0:46.9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484 66 164 0 0,'0'0'2034'0'0,"0"-44"9950"0"0,0 44-11858 0 0,0-1 0 0 0,0 0 1 0 0,0 0-1 0 0,-1 0 0 0 0,1 1 1 0 0,0-1-1 0 0,0 0 0 0 0,-1 0 0 0 0,1 1 1 0 0,0-1-1 0 0,-1 0 0 0 0,1 1 0 0 0,-1-1 1 0 0,1 0-1 0 0,-1 1 0 0 0,1-1 0 0 0,-1 1 1 0 0,0-1-1 0 0,1 1 0 0 0,-1-1 0 0 0,1 1 1 0 0,-1-1-1 0 0,0 1 0 0 0,0 0 0 0 0,1-1 1 0 0,-1 1-1 0 0,-1 0 0 0 0,-29-5 953 0 0,-34 10-812 0 0,43-1-199 0 0,-1 1 1 0 0,1 1-1 0 0,-1 1 1 0 0,-35 17-1 0 0,45-17-50 0 0,0 0 1 0 0,1 1-1 0 0,-1 1 1 0 0,2 0-1 0 0,-1 0 0 0 0,1 1 1 0 0,1 1-1 0 0,-15 17 0 0 0,12-10-13 0 0,1 1 0 0 0,0 0 0 0 0,1 1-1 0 0,1 0 1 0 0,1 0 0 0 0,1 1-1 0 0,1 1 1 0 0,1-1 0 0 0,1 1-1 0 0,0 0 1 0 0,2 0 0 0 0,-1 33-1 0 0,4-37-42 0 0,0 1 0 0 0,1-1 0 0 0,2 0 0 0 0,0 1 0 0 0,0-1 0 0 0,2-1-1 0 0,0 1 1 0 0,1 0 0 0 0,1-1 0 0 0,0-1 0 0 0,2 1 0 0 0,0-1 0 0 0,0 0-1 0 0,2-1 1 0 0,20 23 0 0 0,-25-31-8 0 0,1-1 0 0 0,0 0 0 0 0,0 0 0 0 0,0 0 0 0 0,1-1-1 0 0,0-1 1 0 0,0 1 0 0 0,0-1 0 0 0,0 0 0 0 0,1-1 0 0 0,0 0 0 0 0,0-1 0 0 0,-1 1 0 0 0,1-2 0 0 0,1 1-1 0 0,-1-1 1 0 0,11-1 0 0 0,-14 0 41 0 0,1 0 0 0 0,0-1-1 0 0,-1 0 1 0 0,1-1 0 0 0,-1 1 0 0 0,0-1-1 0 0,1 0 1 0 0,-1-1 0 0 0,0 0-1 0 0,0 0 1 0 0,0 0 0 0 0,-1 0-1 0 0,1-1 1 0 0,-1 0 0 0 0,0 0 0 0 0,0-1-1 0 0,0 1 1 0 0,-1-1 0 0 0,1 0-1 0 0,-1 0 1 0 0,0-1 0 0 0,-1 1 0 0 0,1-1-1 0 0,3-9 1 0 0,-6 12 51 0 0,0 0 1 0 0,0-1-1 0 0,0 1 1 0 0,0-1-1 0 0,-1 1 1 0 0,1-1-1 0 0,-1 1 1 0 0,0-1-1 0 0,0 1 1 0 0,0-1-1 0 0,0 1 1 0 0,-1-1-1 0 0,0 1 1 0 0,-1-6-1 0 0,-23-47 745 0 0,13 31-530 0 0,12 24-295 0 0,-1 0 1 0 0,1 0-1 0 0,0-1 0 0 0,-1 1 1 0 0,1 0-1 0 0,0 0 0 0 0,0-1 1 0 0,0 1-1 0 0,0 0 0 0 0,0-1 1 0 0,0 1-1 0 0,1 0 1 0 0,-1 0-1 0 0,0-1 0 0 0,1 1 1 0 0,-1 0-1 0 0,0 0 0 0 0,1-1 1 0 0,0 1-1 0 0,-1 0 0 0 0,1 0 1 0 0,0 0-1 0 0,-1 0 1 0 0,1 0-1 0 0,0 0 0 0 0,0 0 1 0 0,0 0-1 0 0,0 0 0 0 0,1 0 1 0 0,33-20-1061 0 0,-35 20 1077 0 0,14-5-298 0 0,1 0 0 0 0,-1 1 1 0 0,26-6-1 0 0,-35 10 354 0 0,0 0 0 0 0,0 0 1 0 0,0 0-1 0 0,0 1 0 0 0,0 0 0 0 0,0 0 0 0 0,0 0 1 0 0,0 1-1 0 0,0-1 0 0 0,0 1 0 0 0,0 1 0 0 0,0-1 1 0 0,0 1-1 0 0,0-1 0 0 0,4 4 0 0 0,-7-3 34 0 0,1 0 0 0 0,-1 0 0 0 0,0 0 0 0 0,-1 0-1 0 0,1 0 1 0 0,0 0 0 0 0,-1 1 0 0 0,1-1 0 0 0,-1 1 0 0 0,0-1-1 0 0,0 1 1 0 0,0 0 0 0 0,1 4 0 0 0,7 40 335 0 0,-7-33-300 0 0,4 25 53 0 0,8 41-640 0 0,-12-72-34 0 0,1 0-1 0 0,-1-1 1 0 0,1 0 0 0 0,1 0 0 0 0,-1 0 0 0 0,1 0 0 0 0,1 0 0 0 0,5 7 0 0 0,14 2-5276 0 0</inkml:trace>
</inkml:ink>
</file>

<file path=ppt/ink/ink5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0:47.7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318 163 1144 0 0,'0'0'2652'0'0,"30"-9"3802"0"0,-25 7-6235 0 0,0 1 1 0 0,0-2-1 0 0,0 1 0 0 0,0 0 1 0 0,-1-1-1 0 0,1 0 1 0 0,-1 0-1 0 0,0-1 1 0 0,1 1-1 0 0,-1-1 1 0 0,-1 0-1 0 0,5-5 0 0 0,-5 6-53 0 0,-1 0-1 0 0,1-1 1 0 0,-1 0-1 0 0,0 1 0 0 0,0-1 1 0 0,0 0-1 0 0,-1 0 0 0 0,1 0 1 0 0,-1 0-1 0 0,0 0 0 0 0,0 0 1 0 0,-1-1-1 0 0,1 1 0 0 0,-1 0 1 0 0,0 0-1 0 0,0-1 0 0 0,-1-6 1 0 0,0 9-112 0 0,1 0-1 0 0,-1 0 1 0 0,0 0 0 0 0,-1 0 0 0 0,1 0 0 0 0,0 1-1 0 0,-1-1 1 0 0,1 0 0 0 0,0 1 0 0 0,-1-1 0 0 0,0 1-1 0 0,1 0 1 0 0,-1-1 0 0 0,0 1 0 0 0,0 0 0 0 0,0 0-1 0 0,0 0 1 0 0,0 0 0 0 0,0 1 0 0 0,0-1 0 0 0,0 1-1 0 0,0-1 1 0 0,0 1 0 0 0,0-1 0 0 0,0 1 0 0 0,0 0-1 0 0,0 0 1 0 0,-3 0 0 0 0,-11 0 176 0 0,0 0-1 0 0,-24 4 0 0 0,39-4-220 0 0,-18 3 73 0 0,0 1 0 0 0,0 1-1 0 0,1 0 1 0 0,-1 1-1 0 0,1 1 1 0 0,1 1 0 0 0,-1 1-1 0 0,1 0 1 0 0,-22 17-1 0 0,31-20-77 0 0,0 0 0 0 0,0 0 0 0 0,1 1 0 0 0,-1 0 0 0 0,1 0 0 0 0,1 1 0 0 0,0 0 0 0 0,0 0 0 0 0,0 1 0 0 0,1 0 0 0 0,0-1 0 0 0,1 2 0 0 0,0-1 0 0 0,0 0 0 0 0,1 1 0 0 0,1 0 0 0 0,-1 0 0 0 0,2 0 0 0 0,-2 16 0 0 0,3-22-19 0 0,0 1 1 0 0,0-1-1 0 0,1 1 0 0 0,-1-1 1 0 0,1 0-1 0 0,0 1 1 0 0,0-1-1 0 0,1 0 0 0 0,-1 0 1 0 0,1 1-1 0 0,0-1 1 0 0,0 0-1 0 0,1-1 0 0 0,-1 1 1 0 0,1 0-1 0 0,0-1 1 0 0,-1 1-1 0 0,2-1 0 0 0,-1 0 1 0 0,0 0-1 0 0,1 0 1 0 0,-1-1-1 0 0,1 1 0 0 0,0-1 1 0 0,8 4-1 0 0,-7-4 20 0 0,1 0 0 0 0,-1-1 0 0 0,1 1-1 0 0,0-1 1 0 0,-1 0 0 0 0,1-1-1 0 0,0 0 1 0 0,-1 0 0 0 0,1 0 0 0 0,0 0-1 0 0,0-1 1 0 0,-1 0 0 0 0,1 0 0 0 0,0-1-1 0 0,-1 0 1 0 0,1 1 0 0 0,-1-2 0 0 0,0 1-1 0 0,10-6 1 0 0,-2-2 353 0 0,1 0 0 0 0,-1-1 0 0 0,-1-1 0 0 0,0 0 1 0 0,-1 0-1 0 0,16-24 0 0 0,-7 7 425 0 0,-1-2-1 0 0,15-34 1 0 0,-33 63-783 0 0,-1 2-96 0 0,1 0 84 0 0,-1-1 1 0 0,1 1 0 0 0,-1 0-1 0 0,1 0 1 0 0,-1 0 0 0 0,1 0-1 0 0,-1 0 1 0 0,1 0 0 0 0,-1 0-1 0 0,1 0 1 0 0,-1 0 0 0 0,1 1-1 0 0,-1-1 1 0 0,1 0 0 0 0,-1 0-1 0 0,1 0 1 0 0,-1 1 0 0 0,1-1-1 0 0,-1 0 1 0 0,0 0 0 0 0,1 1-1 0 0,-1-1 1 0 0,1 0 0 0 0,-1 1-1 0 0,0-1 1 0 0,1 0 0 0 0,-1 1 0 0 0,0-1-1 0 0,1 1 1 0 0,-1-1 0 0 0,0 1-1 0 0,0-1 1 0 0,1 1 0 0 0,9 15-235 0 0,-10-16 234 0 0,21 47-696 0 0,-15-32 652 0 0,0 1 0 0 0,1-2 0 0 0,1 1 0 0 0,0-1 0 0 0,1 0-1 0 0,1-1 1 0 0,18 21 0 0 0,-25-33 60 0 0,-1-1 0 0 0,0 1-1 0 0,1 0 1 0 0,-1-1 0 0 0,0 1 0 0 0,1-1 0 0 0,-1 0 0 0 0,1 0-1 0 0,-1 0 1 0 0,0 0 0 0 0,1 0 0 0 0,-1 0 0 0 0,1-1-1 0 0,-1 1 1 0 0,0-1 0 0 0,1 0 0 0 0,-1 0 0 0 0,0 0 0 0 0,0 0-1 0 0,0 0 1 0 0,3-2 0 0 0,4-3 5 0 0,-1 0 0 0 0,-1-1 1 0 0,1 0-1 0 0,-1 0 0 0 0,0-1 0 0 0,-1 0 1 0 0,7-9-1 0 0,33-67 26 0 0,-6 12 107 0 0,-40 71-146 0 0,0 1 0 0 0,0 0 0 0 0,0-1 0 0 0,0 1 0 0 0,1 0 0 0 0,-1-1 1 0 0,0 1-1 0 0,0 0 0 0 0,0 0 0 0 0,1-1 0 0 0,-1 1 0 0 0,0 0 0 0 0,1-1 1 0 0,-1 1-1 0 0,0 0 0 0 0,0 0 0 0 0,1 0 0 0 0,-1-1 0 0 0,0 1 0 0 0,1 0 0 0 0,-1 0 1 0 0,0 0-1 0 0,1 0 0 0 0,-1 0 0 0 0,1-1 0 0 0,-1 1 0 0 0,0 0 0 0 0,1 0 0 0 0,-1 0 1 0 0,0 0-1 0 0,1 0 0 0 0,-1 0 0 0 0,1 0 0 0 0,-1 1 0 0 0,0-1 0 0 0,1 0 1 0 0,0 0-1 0 0,8 15-14 0 0,5 34 100 0 0,-12-39-91 0 0,6 20 59 0 0,2 0-1 0 0,14 31 0 0 0,-19-48-321 0 0,1-1 1 0 0,1 0-1 0 0,0 0 1 0 0,1 0-1 0 0,1-1 1 0 0,-1 0-1 0 0,12 10 1 0 0,-2-8-1027 0 0,-16-12 706 0 0,0 0 0 0 0,0 0 0 0 0,0 0 1 0 0,1 0-1 0 0,-1 0 0 0 0,0-1 0 0 0,0 1 0 0 0,1-1 1 0 0,-1 0-1 0 0,0 1 0 0 0,1-1 0 0 0,-1 0 0 0 0,0 0 1 0 0,1 0-1 0 0,-1-1 0 0 0,4 0 0 0 0</inkml:trace>
</inkml:ink>
</file>

<file path=ppt/ink/ink5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0:48.1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 44 2580 0 0,'-18'-14'2240'0'0,"3"5"-667"0"0,-1 2-417 0 0,5 0-352 0 0,-1 4 88 0 0,-5-1-604 0 0,5 6-888 0 0,8 8-2997 0 0</inkml:trace>
</inkml:ink>
</file>

<file path=ppt/ink/ink5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0:48.5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 2284 0 0,'0'0'7747'0'0,"3"0"-6627"0"0,-1-1-935 0 0,0 1 0 0 0,0 0 0 0 0,0 0 0 0 0,0 0 0 0 0,0 0 0 0 0,0 0 0 0 0,0 1 0 0 0,0-1 0 0 0,0 0 0 0 0,0 1 0 0 0,0 0 0 0 0,-1-1 0 0 0,1 1-1 0 0,0 0 1 0 0,0 0 0 0 0,0 0 0 0 0,-1 0 0 0 0,1 0 0 0 0,-1 1 0 0 0,3 1 0 0 0,-1 1-219 0 0,0 1-1 0 0,0-1 1 0 0,-1 0 0 0 0,1 1-1 0 0,-1-1 1 0 0,0 1-1 0 0,2 9 1 0 0,5 23-166 0 0,-1 0-1 0 0,-2 1 1 0 0,-1 0 0 0 0,-1 38-1 0 0,-3 19 4706 0 0,-2-85-1242 0 0,0-16-2365 0 0,1-17-476 0 0,3 7-224 0 0,0 1 1 0 0,2-1-1 0 0,0 1 0 0 0,0 0 0 0 0,1 0 1 0 0,1 0-1 0 0,14-21 0 0 0,-2 7-253 0 0,2 1 0 0 0,33-36 0 0 0,-49 58-24 0 0,0 1 0 0 0,0 0 1 0 0,1 1-1 0 0,-1-1 0 0 0,1 1 0 0 0,0 0 1 0 0,0 0-1 0 0,0 1 0 0 0,1-1 0 0 0,-1 1 0 0 0,1 1 1 0 0,-1-1-1 0 0,1 1 0 0 0,14-2 0 0 0,-19 4 63 0 0,1 1 0 0 0,-1-1 0 0 0,0 1 0 0 0,1-1 0 0 0,-1 1 0 0 0,1 0 0 0 0,-1 0 0 0 0,0 0 0 0 0,0 0 0 0 0,0 0 0 0 0,1 1 0 0 0,-1-1 0 0 0,0 1 0 0 0,-1-1 0 0 0,1 1 0 0 0,0 0 0 0 0,0 0 0 0 0,-1 0 0 0 0,1 0 0 0 0,-1 0 0 0 0,1 0 0 0 0,-1 0 0 0 0,1 3 0 0 0,3 5-1 0 0,-1-1 0 0 0,-1 1 0 0 0,0-1 0 0 0,2 11 0 0 0,8 72 81 0 0,-13-75-127 0 0,2 0 1 0 0,0 0 0 0 0,1-1-1 0 0,0 1 1 0 0,1 0 0 0 0,1-1 0 0 0,14 31-1 0 0,-17-44-383 0 0,1 1 0 0 0,-1-1 0 0 0,0 0 0 0 0,1 0-1 0 0,0 0 1 0 0,-1 0 0 0 0,6 3 0 0 0</inkml:trace>
</inkml:ink>
</file>

<file path=ppt/ink/ink5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0:52.1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12 556 108 0 0,'-12'-13'19811'0'0,"14"11"-20204"0"0,79-7 1761 0 0,145-36 0 0 0,78-43-674 0 0,-13 2-488 0 0,89 0-313 0 0,553-54 1 0 0,-557 87-39 0 0,-333 42 155 0 0,28-6-449 0 0,-68 17 97 0 0,12-5-2175 0 0</inkml:trace>
</inkml:ink>
</file>

<file path=ppt/ink/ink5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0:53.0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270 38 1920 0 0,'0'0'1480'0'0,"18"-38"8593"0"0,-30 52-9000 0 0,-1-1 0 0 0,0 0 0 0 0,-25 18 0 0 0,-9 8-624 0 0,5-3-193 0 0,28-26-102 0 0,0 1 1 0 0,1 0-1 0 0,0 2 1 0 0,1-1-1 0 0,1 1 0 0 0,0 1 1 0 0,1 0-1 0 0,-14 23 1 0 0,24-36-125 0 0,0 0 0 0 0,0 0 1 0 0,0 0-1 0 0,0 0 0 0 0,0 0 1 0 0,0 0-1 0 0,0 0 0 0 0,0 0 0 0 0,0 0 1 0 0,0 0-1 0 0,1 0 0 0 0,-1 0 1 0 0,0 0-1 0 0,1 0 0 0 0,-1 0 1 0 0,1 0-1 0 0,-1 0 0 0 0,1 0 0 0 0,-1 0 1 0 0,1-1-1 0 0,0 1 0 0 0,-1 0 1 0 0,1 0-1 0 0,0-1 0 0 0,0 1 1 0 0,-1 0-1 0 0,1-1 0 0 0,0 1 0 0 0,0-1 1 0 0,0 1-1 0 0,2 0 0 0 0,28 13 328 0 0,33 3-418 0 0,1-3-1 0 0,0-3 1 0 0,70 3 0 0 0,0 1-3258 0 0,-67-6-544 0 0,-34-6-899 0 0,-5 1-1840 0 0</inkml:trace>
</inkml:ink>
</file>

<file path=ppt/ink/ink5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0:54.0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440 28 1432 0 0,'0'0'6477'0'0,"-11"-21"-362"0"0,5 15-5893 0 0,4 6-220 0 0,-72 0 773 0 0,-1 3 1 0 0,-75 12 0 0 0,142-14-680 0 0,0 1 0 0 0,0 0 0 0 0,0 0 0 0 0,0 1 1 0 0,0 0-1 0 0,-10 6 0 0 0,14-6 7 0 0,0 0 0 0 0,1-1 0 0 0,-1 1 1 0 0,1 0-1 0 0,0 1 0 0 0,0-1 0 0 0,0 0 1 0 0,0 1-1 0 0,0 0 0 0 0,1 0 0 0 0,0-1 1 0 0,0 2-1 0 0,0-1 0 0 0,-3 8 0 0 0,2 6 343 0 0,0 0 0 0 0,1 0 0 0 0,1 0 0 0 0,1 24 0 0 0,0 8 298 0 0,0 90 623 0 0,7 0-1 0 0,33 192 1 0 0,-37-312-1657 0 0,5 32-4746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5:32.8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47 147 2472 0 0,'-47'-30'17071'0'0,"53"22"-16298"0"0,-6 7-748 0 0,1 0 0 0 0,-1 1 0 0 0,1-1 0 0 0,0 0 0 0 0,-1 0 0 0 0,1 1 0 0 0,0-1 0 0 0,-1 1 0 0 0,1-1 0 0 0,0 1 0 0 0,0-1 0 0 0,-1 1 0 0 0,1-1 0 0 0,0 1-1 0 0,0 0 1 0 0,0-1 0 0 0,0 1 0 0 0,0 0 0 0 0,0 0 0 0 0,-1 0 0 0 0,1-1 0 0 0,0 1 0 0 0,2 1 0 0 0,375-52-856 0 0,-147 24-577 0 0,-77 6-3057 0 0</inkml:trace>
</inkml:ink>
</file>

<file path=ppt/ink/ink5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0:54.3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1 137 1084 0 0,'3'-32'8632'0'0,"-1"28"-8317"0"0,0-1 0 0 0,1 1 0 0 0,0-1-1 0 0,0 1 1 0 0,1 0 0 0 0,-1 1 0 0 0,1-1 0 0 0,0 0 0 0 0,-1 1-1 0 0,2 0 1 0 0,-1 0 0 0 0,0 0 0 0 0,1 1 0 0 0,-1-1-1 0 0,1 1 1 0 0,0 0 0 0 0,-1 0 0 0 0,1 1 0 0 0,6-2-1 0 0,16-4-788 0 0,0 1-1 0 0,31-4 0 0 0,-10 4-1529 0 0,18-2-4766 0 0,-48 5 3360 0 0</inkml:trace>
</inkml:ink>
</file>

<file path=ppt/ink/ink5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0:54.7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451 97 2392 0 0,'4'-42'7333'0'0,"-2"33"-4785"0"0,-1-1 0 0 0,0 0-1 0 0,-1-15 1 0 0,-1 28-2378 0 0,0 1 0 0 0,0-1 0 0 0,0 1 0 0 0,0-1 0 0 0,-1 1 0 0 0,1-1 0 0 0,-1 0-1 0 0,-2 4 1 0 0,-2 5 124 0 0,-56 133 1276 0 0,-236 625 1554 0 0,224-540-5081 0 0,71-220 2306 0 0,2 4-5929 0 0</inkml:trace>
</inkml:ink>
</file>

<file path=ppt/ink/ink5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0:55.1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38 2496 0 0,'0'-3'3281'0'0,"-1"-20"2500"0"0,-2 12-1588 0 0,2 11-4101 0 0,1 0 0 0 0,0 0 0 0 0,0 0 0 0 0,-1 0 0 0 0,1 0 1 0 0,0 0-1 0 0,0 0 0 0 0,-1 0 0 0 0,-2 2 1474 0 0,3-1-1474 0 0,0-1 0 0 0,-1 0 0 0 0,1 0 0 0 0,0 0 1 0 0,0 1-1 0 0,0-1 0 0 0,0 0 0 0 0,0 0 0 0 0,0 1 0 0 0,0-1 0 0 0,0 0 0 0 0,0 0 1 0 0,0 1-1 0 0,0-1 0 0 0,-6 15 379 0 0,0-1 1 0 0,1 1-1 0 0,1 0 0 0 0,-3 23 1 0 0,-6 71-45 0 0,9-66-214 0 0,-2 61 199 0 0,11 174-1 0 0,1-156-478 0 0,-4 17 1256 0 0,-2-136-713 0 0,-8-19-45 0 0,4-6-71 0 0,1 0 1 0 0,1 0-1 0 0,1 0 1 0 0,1-1-1 0 0,0 1 1 0 0,9-44-1 0 0,-7 56-353 0 0,0 0 1 0 0,1-1-1 0 0,0 1 1 0 0,0 0-1 0 0,2 0 1 0 0,-1 1-1 0 0,1-1 1 0 0,0 1-1 0 0,1 0 1 0 0,0 0-1 0 0,1 1 1 0 0,-1 0-1 0 0,2 0 1 0 0,-1 1-1 0 0,1-1 1 0 0,0 2-1 0 0,10-8 1 0 0,-14 12-100 0 0,1-1-1 0 0,-1 1 1 0 0,0 0 0 0 0,1 0 0 0 0,-1 1 0 0 0,1-1 0 0 0,0 1 0 0 0,0 0 0 0 0,-1 0 0 0 0,1 1 0 0 0,0-1 0 0 0,0 1 0 0 0,0 0 0 0 0,0 1 0 0 0,0-1 0 0 0,-1 1 0 0 0,1 0 0 0 0,7 2-1 0 0,-6-1-16 0 0,1 1 0 0 0,-1 0-1 0 0,0 1 1 0 0,0 0 0 0 0,0 0-1 0 0,0 0 1 0 0,-1 0 0 0 0,0 1-1 0 0,1 0 1 0 0,-2 0-1 0 0,9 11 1 0 0,-7-8 66 0 0,-1-1-1 0 0,0 1 1 0 0,-1 1-1 0 0,1-1 1 0 0,-2 0-1 0 0,1 1 1 0 0,-1 0 0 0 0,0 0-1 0 0,-1 0 1 0 0,0 0-1 0 0,-1 0 1 0 0,1 1-1 0 0,-2-1 1 0 0,1 0-1 0 0,-2 1 1 0 0,1-1 0 0 0,-1 0-1 0 0,0 0 1 0 0,-5 16-1 0 0,3-18 91 0 0,0-1 1 0 0,-1 0-1 0 0,1 0 0 0 0,-1 0 0 0 0,-1-1 0 0 0,1 0 1 0 0,-1 1-1 0 0,0-1 0 0 0,0-1 0 0 0,0 1 0 0 0,-1-1 1 0 0,1 0-1 0 0,-1 0 0 0 0,0-1 0 0 0,0 1 0 0 0,-1-1 1 0 0,1-1-1 0 0,-1 1 0 0 0,1-1 0 0 0,-1 0 0 0 0,0-1 1 0 0,0 0-1 0 0,0 0 0 0 0,0 0 0 0 0,0-1 1 0 0,0 0-1 0 0,1 0 0 0 0,-9-2 0 0 0,8 1-554 0 0,1 0-1 0 0,-1-1 0 0 0,1 1 1 0 0,-1-2-1 0 0,1 1 1 0 0,0-1-1 0 0,0 0 1 0 0,0 0-1 0 0,1 0 1 0 0,-1-1-1 0 0,-7-7 0 0 0</inkml:trace>
</inkml:ink>
</file>

<file path=ppt/ink/ink5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0:55.7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462 147 60 0 0,'1'-7'1845'0'0,"0"1"1"0"0,0-1-1 0 0,-1 0 0 0 0,0 0 1 0 0,0 0-1 0 0,-2-9 1 0 0,1 11-1168 0 0,-1-1 1 0 0,1 1 0 0 0,-1 0 0 0 0,0 0 0 0 0,0 0 0 0 0,0 0-1 0 0,-6-8 1 0 0,5 9-569 0 0,1 1 0 0 0,-1 0 0 0 0,0 0 1 0 0,0 0-1 0 0,0 1 0 0 0,0-1 0 0 0,0 1 0 0 0,-1-1 0 0 0,1 1 0 0 0,-1 0 0 0 0,1 0 0 0 0,-1 1 0 0 0,0-1 0 0 0,0 1 0 0 0,0 0 0 0 0,0 0 0 0 0,0 0 0 0 0,0 0 0 0 0,0 1 1 0 0,0 0-1 0 0,0 0 0 0 0,0 0 0 0 0,0 0 0 0 0,0 0 0 0 0,-5 2 0 0 0,-1 1-49 0 0,0 0 1 0 0,0 0-1 0 0,0 1 1 0 0,0 1-1 0 0,1 0 0 0 0,0 0 1 0 0,0 0-1 0 0,0 1 1 0 0,1 1-1 0 0,0-1 0 0 0,-12 13 1 0 0,3-1-10 0 0,1 0 1 0 0,1 1 0 0 0,1 1 0 0 0,-12 21 0 0 0,8-8-13 0 0,2 1 0 0 0,1 1 1 0 0,2 1-1 0 0,1 0 0 0 0,2 0 1 0 0,1 1-1 0 0,2 0 1 0 0,-2 47-1 0 0,4 28 154 0 0,16 160 1 0 0,-4-169-780 0 0,-4 0 0 0 0,-12 122 1 0 0,8-214-95 0 0,-1 1 0 0 0,0-1 0 0 0,-6 17 0 0 0,-12 7-6653 0 0</inkml:trace>
</inkml:ink>
</file>

<file path=ppt/ink/ink5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0:56.1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7 378 1508 0 0,'-2'-16'2807'0'0,"0"1"1"0"0,0-23-1 0 0,2 28-1598 0 0,1-1 0 0 0,0 0 0 0 0,5-21 1 0 0,-3 24-926 0 0,0-1 1 0 0,0 0-1 0 0,1 1 1 0 0,0-1-1 0 0,0 1 1 0 0,1 1-1 0 0,1-1 1 0 0,-1 0-1 0 0,1 1 1 0 0,0 0-1 0 0,0 1 1 0 0,11-9-1 0 0,1 1-359 0 0,0 2 0 0 0,1 0-1 0 0,0 1 1 0 0,1 1 0 0 0,0 1 0 0 0,31-9-1 0 0,40-8-3143 0 0,0 8-3349 0 0,-56 13 821 0 0</inkml:trace>
</inkml:ink>
</file>

<file path=ppt/ink/ink5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0:56.4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395 163 1628 0 0,'0'0'1831'0'0,"16"-28"4649"0"0,-12 21-5836 0 0,0-1 0 0 0,-1 0 0 0 0,0 0-1 0 0,-1 0 1 0 0,1-1 0 0 0,0-9 0 0 0,-3 15-525 0 0,0 1 1 0 0,1 0-1 0 0,-2 0 0 0 0,1 0 1 0 0,0 0-1 0 0,0-1 0 0 0,-1 1 1 0 0,1 0-1 0 0,-1 0 0 0 0,0 0 1 0 0,0 0-1 0 0,1 0 1 0 0,-1 0-1 0 0,-1 0 0 0 0,1 0 1 0 0,0 1-1 0 0,0-1 0 0 0,-1 0 1 0 0,1 1-1 0 0,-1-1 0 0 0,1 1 1 0 0,-1-1-1 0 0,0 1 0 0 0,1 0 1 0 0,-1-1-1 0 0,0 1 0 0 0,0 0 1 0 0,0 0-1 0 0,0 1 0 0 0,-3-2 1 0 0,-8-2 13 0 0,0 1 1 0 0,0 0 0 0 0,0 1 0 0 0,0 1 0 0 0,0 0 0 0 0,0 0-1 0 0,0 1 1 0 0,0 1 0 0 0,0 1 0 0 0,-1-1 0 0 0,2 2-1 0 0,-1 0 1 0 0,-17 6 0 0 0,16-4-126 0 0,0 1 1 0 0,0 0-1 0 0,1 0 0 0 0,0 2 1 0 0,0-1-1 0 0,1 2 0 0 0,0-1 1 0 0,0 2-1 0 0,1 0 0 0 0,0 0 1 0 0,-13 17-1 0 0,19-20-37 0 0,1 1 0 0 0,0-1 0 0 0,0 0 0 0 0,1 1 0 0 0,0 0 0 0 0,0 0 0 0 0,1 0 1 0 0,0 0-1 0 0,0 0 0 0 0,1 0 0 0 0,0 1 0 0 0,0-1 0 0 0,1 0 0 0 0,0 1 0 0 0,1-1 0 0 0,0 0 0 0 0,0 1 0 0 0,1-1 0 0 0,0 0 0 0 0,0 0 0 0 0,1 0 0 0 0,0 0 0 0 0,0-1 0 0 0,1 1 0 0 0,0-1 0 0 0,0 0 0 0 0,10 13 0 0 0,-12-18 33 0 0,0 0 0 0 0,0 1 0 0 0,0-1 0 0 0,1 0 0 0 0,-1 0 0 0 0,1 0-1 0 0,-1 0 1 0 0,1-1 0 0 0,0 1 0 0 0,0-1 0 0 0,0 1 0 0 0,0-1 0 0 0,0 0 0 0 0,0 0-1 0 0,0 0 1 0 0,0-1 0 0 0,0 1 0 0 0,0-1 0 0 0,0 0 0 0 0,0 1 0 0 0,0-1-1 0 0,1-1 1 0 0,-1 1 0 0 0,0 0 0 0 0,0-1 0 0 0,0 0 0 0 0,0 0 0 0 0,0 0 0 0 0,0 0-1 0 0,0 0 1 0 0,0 0 0 0 0,3-3 0 0 0,6-3 132 0 0,-1-1 0 0 0,0 0 0 0 0,-1-1 0 0 0,1-1 0 0 0,16-19 1 0 0,-13 11 327 0 0,0-1 0 0 0,-1 0 1 0 0,-2-1-1 0 0,14-29 1 0 0,11-20 212 0 0,-35 68-698 0 0,4 4-49 0 0,-4-3 66 0 0,-1 0 1 0 0,1 0-1 0 0,-1 1 0 0 0,1-1 0 0 0,-1 0 1 0 0,1 0-1 0 0,-1 0 0 0 0,0 0 0 0 0,1 0 1 0 0,-1 1-1 0 0,1-1 0 0 0,-1 0 0 0 0,0 0 1 0 0,1 0-1 0 0,-1 1 0 0 0,1-1 0 0 0,-1 0 1 0 0,0 1-1 0 0,1-1 0 0 0,-1 0 0 0 0,0 1 1 0 0,0-1-1 0 0,1 0 0 0 0,-1 1 0 0 0,0-1 1 0 0,0 1-1 0 0,1 0 0 0 0,2 11-159 0 0,27 96-693 0 0,-25-93 17 0 0,1 0 0 0 0,0 0 1 0 0,1 0-1 0 0,18 25 1 0 0,-24-38 365 0 0,17 16-2406 0 0,12-11-9209 0 0</inkml:trace>
</inkml:ink>
</file>

<file path=ppt/ink/ink5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0:56.7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175 38 624 0 0,'-12'-16'7038'0'0,"7"12"-6256"0"0,-29-10 5224 0 0,27 12-5235 0 0,5 1-626 0 0,-1 1 0 0 0,1 0 0 0 0,-1 0 0 0 0,1 0 0 0 0,-1 0 0 0 0,1 0 0 0 0,-1 0 0 0 0,1 1 0 0 0,-1-1 0 0 0,1 1 0 0 0,-1 0 0 0 0,1 0 0 0 0,-1 0 0 0 0,1 0 0 0 0,0 0 0 0 0,0 0 0 0 0,0 1 0 0 0,-1-1 0 0 0,-1 3 0 0 0,-3 1 49 0 0,1 1 0 0 0,1-1-1 0 0,-1 1 1 0 0,-6 10 0 0 0,7-9-220 0 0,1 0 0 0 0,1 0 0 0 0,-1 0 0 0 0,1 1 0 0 0,1 0 0 0 0,-1 0 0 0 0,1-1 0 0 0,1 1 0 0 0,-1 1 0 0 0,2-1-1 0 0,-1 0 1 0 0,1 0 0 0 0,0 0 0 0 0,0 0 0 0 0,1 0 0 0 0,0 0 0 0 0,1 0 0 0 0,0 0 0 0 0,0 0 0 0 0,3 8 0 0 0,-1-6-510 0 0,0-1 1 0 0,1 1-1 0 0,0 0 0 0 0,0-1 0 0 0,1 0 0 0 0,11 13 0 0 0,-11-16-320 0 0,0 0-1 0 0,0 0 1 0 0,0-1 0 0 0,1 0 0 0 0,-1 0-1 0 0,1 0 1 0 0,0-1 0 0 0,13 6-1 0 0,-2-3-3824 0 0</inkml:trace>
</inkml:ink>
</file>

<file path=ppt/ink/ink5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0:57.1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143 160 1696 0 0,'2'-29'6504'0'0,"-4"-37"0"0"0,0 16-395 0 0,-1 36-4085 0 0,-3 23-1573 0 0,-5 22-430 0 0,6 10-280 0 0,2 1 0 0 0,2 0-1 0 0,2 0 1 0 0,2-1 0 0 0,15 78 0 0 0,2-31-2293 0 0,53 142 1 0 0,-70-223 1866 0 0,11 25-765 0 0,-14-30 847 0 0,1-1 1 0 0,14 12-5422 0 0</inkml:trace>
  <inkml:trace contextRef="#ctx0" brushRef="#br0" timeOffset="1">75 483 788 0 0,'-13'-7'2904'0'0,"6"3"-1332"0"0,-1 0 0 0 0,1-1 0 0 0,0 1 0 0 0,1-1-1 0 0,-1-1 1 0 0,1 1 0 0 0,-7-9 0 0 0,13 13-1522 0 0,0 1 1 0 0,0-1-1 0 0,0 1 1 0 0,0-1-1 0 0,0 1 1 0 0,0-1-1 0 0,0 1 1 0 0,0-1-1 0 0,0 1 1 0 0,0-1-1 0 0,1 1 0 0 0,-1-1 1 0 0,0 1-1 0 0,0 0 1 0 0,1-1-1 0 0,-1 1 1 0 0,0-1-1 0 0,1 1 1 0 0,-1 0-1 0 0,0-1 1 0 0,1 1-1 0 0,-1 0 1 0 0,1-1-1 0 0,-1 1 1 0 0,0 0-1 0 0,1 0 0 0 0,-1-1 1 0 0,1 1-1 0 0,-1 0 1 0 0,1 0-1 0 0,-1 0 1 0 0,1-1-1 0 0,-1 1 1 0 0,1 0-1 0 0,-1 0 1 0 0,1 0-1 0 0,17-5 206 0 0,-18 5-252 0 0,26-4-826 0 0,1 2 1 0 0,-1 1-1 0 0,1 1 1 0 0,27 4 0 0 0,-16-2-609 0 0,28 1-4028 0 0,-33-1 463 0 0</inkml:trace>
</inkml:ink>
</file>

<file path=ppt/ink/ink5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0:57.7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134 49 1052 0 0,'3'1'2295'0'0,"13"2"2519"0"0,-12-3-3562 0 0,8-2-140 0 0,-8 2-76 0 0,-1-1-95 0 0,42-18 2472 0 0,-43 18-3120 0 0,15-11 750 0 0,-17 12-1035 0 0,0 0 0 0 0,1 0 1 0 0,-1-1-1 0 0,0 1 0 0 0,1 0 1 0 0,-1 0-1 0 0,0 0 0 0 0,1 0 1 0 0,-1-1-1 0 0,0 1 0 0 0,0 0 1 0 0,1 0-1 0 0,-1-1 1 0 0,0 1-1 0 0,0 0 0 0 0,0-1 1 0 0,1 1-1 0 0,-1 0 0 0 0,0 0 1 0 0,0-1-1 0 0,0 1 0 0 0,0 0 1 0 0,0-1-1 0 0,0 1 0 0 0,0 0 1 0 0,1-1-1 0 0,-1 1 0 0 0,0-1 1 0 0,0 1-1 0 0,0 0 0 0 0,0-1 1 0 0,0 1-1 0 0,-1 0 0 0 0,1-1 1 0 0,0 1-1 0 0,0 0 0 0 0,0-1 1 0 0,0 1-1 0 0,0 0 1 0 0,0-1-1 0 0,-1 1 0 0 0,1 0 1 0 0,0 0-1 0 0,0-1 0 0 0,0 1 1 0 0,-1 0-1 0 0,1-1 0 0 0,0 1 1 0 0,0 0-1 0 0,-1-1 0 0 0,-6 0 2 0 0,0 0 0 0 0,-1 1 0 0 0,1 0 0 0 0,0 0 0 0 0,0 0 0 0 0,-1 1 0 0 0,1 0 1 0 0,0 0-1 0 0,0 1 0 0 0,0 0 0 0 0,0 0 0 0 0,-9 5 0 0 0,6-2 9 0 0,0 0 1 0 0,0 1 0 0 0,1 0-1 0 0,-1 0 1 0 0,2 1 0 0 0,-1 0 0 0 0,1 1-1 0 0,-9 10 1 0 0,12-12-51 0 0,0 1 0 0 0,0 0-1 0 0,0 0 1 0 0,0 0 0 0 0,1 1 0 0 0,1 0-1 0 0,-1 0 1 0 0,1 0 0 0 0,1 0 0 0 0,-4 15-1 0 0,5-17-52 0 0,1 0 0 0 0,0-1 0 0 0,0 1-1 0 0,0 0 1 0 0,0 0 0 0 0,1 0 0 0 0,0-1-1 0 0,0 1 1 0 0,1 0 0 0 0,0-1 0 0 0,0 1-1 0 0,0-1 1 0 0,0 0 0 0 0,1 0 0 0 0,0 1-1 0 0,7 7 1 0 0,-9-10 94 0 0,0-1 0 0 0,1 0-1 0 0,-1 0 1 0 0,1 0 0 0 0,0 0 0 0 0,0 0-1 0 0,0 0 1 0 0,0-1 0 0 0,0 1 0 0 0,0-1-1 0 0,0 1 1 0 0,1-1 0 0 0,-1 0 0 0 0,0 1-1 0 0,1-1 1 0 0,-1-1 0 0 0,1 1 0 0 0,-1 0-1 0 0,1-1 1 0 0,0 1 0 0 0,-1-1-1 0 0,1 0 1 0 0,-1 1 0 0 0,1-1 0 0 0,0-1-1 0 0,-1 1 1 0 0,1 0 0 0 0,0-1 0 0 0,-1 1-1 0 0,1-1 1 0 0,-1 0 0 0 0,1 0 0 0 0,-1 0-1 0 0,1 0 1 0 0,-1 0 0 0 0,0 0 0 0 0,0-1-1 0 0,1 1 1 0 0,-1-1 0 0 0,0 0 0 0 0,2-1-1 0 0,4-5 538 0 0,0-1-1 0 0,-1 1 0 0 0,1-1 0 0 0,-2 0 0 0 0,1-1 1 0 0,-1 0-1 0 0,-1 0 0 0 0,5-11 0 0 0,6-21 1455 0 0,14-29 617 0 0,-30 70-2660 0 0,1 1-1 0 0,-1-1 0 0 0,1 0 0 0 0,0 0 0 0 0,0 1 0 0 0,-1-1 1 0 0,1 1-1 0 0,0-1 0 0 0,0 0 0 0 0,0 1 0 0 0,-1-1 1 0 0,1 1-1 0 0,0 0 0 0 0,0-1 0 0 0,0 1 0 0 0,0 0 1 0 0,0 0-1 0 0,0-1 0 0 0,0 1 0 0 0,0 0 0 0 0,0 0 0 0 0,0 0 1 0 0,0 0-1 0 0,0 0 0 0 0,0 0 0 0 0,0 0 0 0 0,0 1 1 0 0,0-1-1 0 0,0 0 0 0 0,0 1 0 0 0,-1-1 0 0 0,1 0 0 0 0,0 1 1 0 0,0-1-1 0 0,0 1 0 0 0,0-1 0 0 0,0 1 0 0 0,0 1 1 0 0,31 24-1069 0 0,-31-26 1068 0 0,11 12-174 0 0,-2 0-1 0 0,1 1 0 0 0,-2 0 0 0 0,0 1 0 0 0,0 0 1 0 0,-1 0-1 0 0,-1 1 0 0 0,0 0 0 0 0,-1 0 0 0 0,-1 1 1 0 0,6 30-1 0 0,-10-43 304 0 0,-1 1-1 0 0,1-1 1 0 0,-1 0-1 0 0,0 1 1 0 0,0-1 0 0 0,-1 0-1 0 0,1 0 1 0 0,-1 1 0 0 0,1-1-1 0 0,-1 0 1 0 0,0 0 0 0 0,0 1-1 0 0,0-1 1 0 0,-1 0 0 0 0,1 0-1 0 0,-1 0 1 0 0,0-1-1 0 0,0 1 1 0 0,0 0 0 0 0,0-1-1 0 0,-4 5 1 0 0,4-6 279 0 0,-13-1 989 0 0,14-2-1284 0 0,-1 0 0 0 0,1 0 0 0 0,0 0 0 0 0,0 0 0 0 0,0 0 0 0 0,1 0 0 0 0,-1 0 0 0 0,0-1 0 0 0,1 1 0 0 0,0 0 0 0 0,-1 0 0 0 0,1-1 0 0 0,0 1 0 0 0,0 0 0 0 0,0-1 0 0 0,1 1 0 0 0,-1 0 0 0 0,0 0 0 0 0,1-1 0 0 0,0 1 0 0 0,-1 0 0 0 0,1 0 0 0 0,1-3 0 0 0,5-9 103 0 0,-1-1 0 0 0,13-18 0 0 0,-8 16-3 0 0,-1-1-337 0 0,1 1 0 0 0,1 0 0 0 0,1 1 1 0 0,1 1-1 0 0,0 0 0 0 0,0 1 0 0 0,28-21 1 0 0,-16 24-3012 0 0,10 6-8663 0 0</inkml:trace>
</inkml:ink>
</file>

<file path=ppt/ink/ink5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2:40.7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560 133 496 0 0,'12'-20'6269'0'0,"-5"9"-4281"0"0,-1 0 0 0 0,0-1 1 0 0,-1 0-1 0 0,0 0 1 0 0,4-19-1 0 0,-9 30-1607 0 0,1 0-275 0 0,-1 0-1 0 0,0-1 0 0 0,1 1 0 0 0,-1 0 0 0 0,0 0 0 0 0,0 0 0 0 0,0 0 0 0 0,0-1 1 0 0,0 1-1 0 0,0 0 0 0 0,0 0 0 0 0,-1 0 0 0 0,1 0 0 0 0,0-1 0 0 0,0 1 0 0 0,-1 0 0 0 0,0-1 1 0 0,-12 5 74 0 0,-1 1 0 0 0,1 1 0 0 0,0 0 1 0 0,1 1-1 0 0,-1 0 0 0 0,1 1 0 0 0,-17 13 1 0 0,-79 67 769 0 0,105-84-918 0 0,-34 31 385 0 0,2 1 0 0 0,2 1 1 0 0,1 2-1 0 0,2 1 0 0 0,1 2 0 0 0,3 1 1 0 0,1 1-1 0 0,2 0 0 0 0,-22 62 1 0 0,31-66-259 0 0,2 0 1 0 0,1 1 0 0 0,2 0 0 0 0,2 1 0 0 0,2 0 0 0 0,1-1 0 0 0,3 2 0 0 0,1-1-1 0 0,2 0 1 0 0,2 0 0 0 0,14 64 0 0 0,-10-66-106 0 0,3-1 0 0 0,1 0 1 0 0,2-1-1 0 0,1 0 0 0 0,2-1 0 0 0,2-1 0 0 0,44 64 0 0 0,-41-71-586 0 0,1-1 0 0 0,1-1-1 0 0,32 26 1 0 0,-47-45-196 0 0,1 0-1 0 0,0-1 1 0 0,0 0 0 0 0,1 0 0 0 0,17 6 0 0 0,-21-9-124 0 0,0-1 0 0 0,0-1 0 0 0,0 1 1 0 0,0-1-1 0 0,0-1 0 0 0,1 1 0 0 0,-1-1 1 0 0,0 0-1 0 0,0-1 0 0 0,10-1 0 0 0,0-3-3803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5:33.2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 0 444 0 0,'-17'5'6278'0'0,"15"-4"-6003"0"0,0 0 0 0 0,1 0 0 0 0,-1 1 1 0 0,0-1-1 0 0,0 1 0 0 0,1 0 0 0 0,-1-1 0 0 0,0 1 0 0 0,1 0 1 0 0,0 0-1 0 0,0 0 0 0 0,-1 0 0 0 0,1 0 0 0 0,0 0 0 0 0,0 1 1 0 0,1-1-1 0 0,-1 0 0 0 0,0 0 0 0 0,1 1 0 0 0,0-1 0 0 0,-1 0 1 0 0,1 4-1 0 0,-3 65 1184 0 0,3-45-976 0 0,4 647 4002 0 0,-1-628-4885 0 0,2 29 1392 0 0,-4-50-4633 0 0</inkml:trace>
</inkml:ink>
</file>

<file path=ppt/ink/ink5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2:41.0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54 104 2428 0 0,'-2'-2'2154'0'0,"-8"-2"-614"0"0,6 2-298 0 0,0 1-1 0 0,1-1 0 0 0,-1 0 0 0 0,1 0 0 0 0,-1 0 1 0 0,1-1-1 0 0,0 1 0 0 0,0-1 0 0 0,0 1 1 0 0,-4-6-1 0 0,7 7-1034 0 0,1 0 0 0 0,0 0 0 0 0,0 0-1 0 0,0 0 1 0 0,0 0 0 0 0,0 1 0 0 0,0-1 0 0 0,0 0 0 0 0,1 1 0 0 0,-1-1 0 0 0,0 1 0 0 0,0-1 0 0 0,0 1-1 0 0,1 0 1 0 0,-1 0 0 0 0,0-1 0 0 0,3 1 0 0 0,-2 0 132 0 0,68-15 1595 0 0,123-9 0 0 0,-15 14-3428 0 0,-85 6-1366 0 0,-59 4 772 0 0,-2 0-1865 0 0,-9-4-5030 0 0</inkml:trace>
</inkml:ink>
</file>

<file path=ppt/ink/ink5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2:41.4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 76 112 0 0,'-48'-60'16458'0'0,"33"44"-10981"0"0,12 21-5184 0 0,1 0 0 0 0,0 0 0 0 0,0 0 0 0 0,0 0 0 0 0,0 1 0 0 0,1-1 0 0 0,0 1 0 0 0,0-1 1 0 0,1 1-1 0 0,-1-1 0 0 0,2 7 0 0 0,-3 7 193 0 0,-12 123 1293 0 0,8 214 1 0 0,7-297-1685 0 0,3 35-1081 0 0,1-35-6197 0 0</inkml:trace>
</inkml:ink>
</file>

<file path=ppt/ink/ink5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2:41.8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37 2452 0 0,'15'-27'16542'0'0,"-8"18"-13785"0"0,-5 10-2699 0 0,1 1 0 0 0,-1-1-1 0 0,0 1 1 0 0,0-1-1 0 0,0 1 1 0 0,0 0-1 0 0,0 0 1 0 0,0 0 0 0 0,0 0-1 0 0,0 0 1 0 0,-1 1-1 0 0,1-1 1 0 0,-1 0 0 0 0,0 1-1 0 0,0-1 1 0 0,0 1-1 0 0,1 4 1 0 0,19 59 227 0 0,-16-48-261 0 0,69 228 930 0 0,-35-117 2454 0 0,-38-128-3283 0 0,-1 0 0 0 0,0 1 0 0 0,0-1 0 0 0,1 0-1 0 0,-1 0 1 0 0,1 0 0 0 0,-1 0 0 0 0,1 1 0 0 0,0-1 0 0 0,-1 0 0 0 0,1 0-1 0 0,0 0 1 0 0,0 0 0 0 0,-1 0 0 0 0,1-1 0 0 0,0 1 0 0 0,0 0 0 0 0,0 0-1 0 0,0 0 1 0 0,0-1 0 0 0,2 2 0 0 0,-1-2-91 0 0,-1 0 1 0 0,0-1-1 0 0,1 1 0 0 0,-1 0 0 0 0,0-1 1 0 0,1 1-1 0 0,-1 0 0 0 0,0-1 1 0 0,0 0-1 0 0,1 1 0 0 0,-1-1 0 0 0,0 0 1 0 0,0 0-1 0 0,0 1 0 0 0,0-1 0 0 0,0 0 1 0 0,0 0-1 0 0,0 0 0 0 0,0 0 1 0 0,0 0-1 0 0,1-2 0 0 0,26-35-412 0 0,39-69 0 0 0,-10 15-1007 0 0,-51 84 1151 0 0,1-4-830 0 0,0 1 1 0 0,2 0 0 0 0,-1 0-1 0 0,1 1 1 0 0,1 0 0 0 0,11-9-1 0 0,-20 18 760 0 0,0 0 0 0 0,1 1 0 0 0,-1-1 0 0 0,0 0 0 0 0,1 0 0 0 0,-1 0 0 0 0,1 1 1 0 0,0-1-1 0 0,-1 1 0 0 0,1-1 0 0 0,-1 1 0 0 0,1 0 0 0 0,0 0 0 0 0,-1 0 0 0 0,1-1 0 0 0,0 1 0 0 0,-1 1 0 0 0,1-1 0 0 0,0 0 0 0 0,-1 0 0 0 0,1 1 0 0 0,-1-1 0 0 0,1 1 0 0 0,-1-1 0 0 0,1 1 0 0 0,2 1 0 0 0,0 1-586 0 0,-1-1 0 0 0,1 1 0 0 0,-1 1 0 0 0,1-1 0 0 0,-1 0 0 0 0,0 1 0 0 0,3 4 0 0 0,1 3-2520 0 0</inkml:trace>
</inkml:ink>
</file>

<file path=ppt/ink/ink5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2:42.2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1 208 60 0 0,'3'6'1805'0'0,"1"-1"0"0"0,0 1 1 0 0,0-1-1 0 0,1 0 0 0 0,0 0 0 0 0,0-1 0 0 0,5 5 0 0 0,-6-6-1186 0 0,0-1 0 0 0,1 0 0 0 0,-1 0 0 0 0,0-1 0 0 0,1 1-1 0 0,-1-1 1 0 0,1 0 0 0 0,-1 0 0 0 0,1 0 0 0 0,0-1 0 0 0,9 0-1 0 0,21 0 260 0 0,1-2 1 0 0,57-10-1 0 0,-47 4-848 0 0,27-8-43 0 0,-67 15 59 0 0,1-2 1 0 0,-1 1-1 0 0,0-1 0 0 0,0 0 1 0 0,0 0-1 0 0,0 0 1 0 0,0-1-1 0 0,5-5 0 0 0,2-11 266 0 0,-10 4-159 0 0,-6-10 26 0 0,0 18-174 0 0,-1-1 0 0 0,0 1 0 0 0,0 1-1 0 0,0-1 1 0 0,-1 1 0 0 0,0-1 0 0 0,-1 1-1 0 0,0 1 1 0 0,0-1 0 0 0,0 1 0 0 0,-1 0 0 0 0,0 0-1 0 0,0 1 1 0 0,0 0 0 0 0,-1 0 0 0 0,1 1-1 0 0,-1 0 1 0 0,0 0 0 0 0,-1 1 0 0 0,1 0-1 0 0,-13-2 1 0 0,12 2-7 0 0,-1 2-1 0 0,1 0 1 0 0,-1 0 0 0 0,0 0-1 0 0,1 1 1 0 0,-1 1 0 0 0,0-1-1 0 0,1 2 1 0 0,-1-1 0 0 0,1 1-1 0 0,-1 1 1 0 0,1 0 0 0 0,0 0-1 0 0,0 1 1 0 0,0 0 0 0 0,1 0-1 0 0,-1 1 1 0 0,1 0 0 0 0,-10 9-1 0 0,10-7 45 0 0,0 0 0 0 0,1 1 0 0 0,0-1 0 0 0,0 1 0 0 0,1 1 0 0 0,0-1 0 0 0,1 1 0 0 0,0 0 0 0 0,0 0-1 0 0,1 1 1 0 0,0 0 0 0 0,0-1 0 0 0,1 1 0 0 0,-3 18 0 0 0,5-15 22 0 0,0-1-1 0 0,1 1 1 0 0,0-1 0 0 0,1 1-1 0 0,1-1 1 0 0,0 0 0 0 0,0 0-1 0 0,1 1 1 0 0,1-1 0 0 0,0-1-1 0 0,7 15 1 0 0,-4-11-143 0 0,0-1-1 0 0,2 0 1 0 0,0-1-1 0 0,0 1 1 0 0,1-2 0 0 0,1 1-1 0 0,0-2 1 0 0,0 1-1 0 0,2-1 1 0 0,-1-1 0 0 0,1 0-1 0 0,1-1 1 0 0,-1-1-1 0 0,2 0 1 0 0,-1 0 0 0 0,1-2-1 0 0,0 0 1 0 0,0 0-1 0 0,19 3 1 0 0,-15-6-677 0 0,0-1 0 0 0,0-1 1 0 0,0-1-1 0 0,0 0 0 0 0,0-1 0 0 0,0-1 0 0 0,-1-1 1 0 0,1-1-1 0 0,26-9 0 0 0,-20 4-1719 0 0,-2-1 0 0 0,1 0 1 0 0,35-24-1 0 0,-27 13-3167 0 0</inkml:trace>
</inkml:ink>
</file>

<file path=ppt/ink/ink5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2:42.9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464 190 2104 0 0,'15'-39'9062'0'0,"-14"35"-8663"0"0,0 0-1 0 0,0 0 1 0 0,-1 0-1 0 0,1-1 1 0 0,-1 1-1 0 0,0 0 1 0 0,0 0-1 0 0,0 0 1 0 0,-1 0-1 0 0,1 0 0 0 0,-1 0 1 0 0,0 0-1 0 0,0 0 1 0 0,0 0-1 0 0,-1 0 1 0 0,1 1-1 0 0,-1-1 1 0 0,0 0-1 0 0,-3-3 1 0 0,1 1-254 0 0,-1 2 1 0 0,1-1-1 0 0,-1 0 1 0 0,0 1 0 0 0,0 0-1 0 0,0 0 1 0 0,-1 0-1 0 0,0 1 1 0 0,1 0-1 0 0,-1 0 1 0 0,-9-3 0 0 0,5 2-165 0 0,-1 1 1 0 0,0 0 0 0 0,1 1 0 0 0,-1 0 0 0 0,0 1-1 0 0,-1 0 1 0 0,1 0 0 0 0,0 1 0 0 0,0 1 0 0 0,0 0 0 0 0,0 0-1 0 0,0 1 1 0 0,0 0 0 0 0,-18 7 0 0 0,18-3 94 0 0,0 0-1 0 0,0 0 1 0 0,1 1-1 0 0,-1 1 1 0 0,2 0 0 0 0,-1 0-1 0 0,1 0 1 0 0,0 2 0 0 0,1-1-1 0 0,-13 19 1 0 0,11-12 15 0 0,2 0 0 0 0,0 0 0 0 0,0 1 0 0 0,2 0 0 0 0,0 0 0 0 0,-6 30 0 0 0,4 12 72 0 0,2 0 1 0 0,3 1-1 0 0,6 90 0 0 0,-2-120-145 0 0,14 194 173 0 0,1 82-2261 0 0,-16-301 1738 0 0,0-1-1 0 0,0 1 0 0 0,-1-1 1 0 0,1 0-1 0 0,-1 1 0 0 0,0-1 1 0 0,0 0-1 0 0,-1 0 0 0 0,-2 5 1 0 0,3-6-295 0 0,0-1 0 0 0,-1 0-1 0 0,1 0 1 0 0,-1 0 0 0 0,0 0 0 0 0,0 0 0 0 0,0 0 0 0 0,0 0 0 0 0,-3 2 0 0 0,-17-4-8243 0 0</inkml:trace>
</inkml:ink>
</file>

<file path=ppt/ink/ink5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2:43.3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5 180 3144 0 0,'-1'-5'874'0'0,"0"0"0"0"0,0-1 0 0 0,0 1 0 0 0,1-1 0 0 0,-1 1 0 0 0,1-1 0 0 0,0 1 0 0 0,2-9-1 0 0,-1 12-628 0 0,0-1-1 0 0,0 0 0 0 0,0 0 0 0 0,1 1 0 0 0,-1-1 0 0 0,1 1 0 0 0,0-1 0 0 0,-1 1 0 0 0,1 0 1 0 0,0-1-1 0 0,0 1 0 0 0,1 0 0 0 0,-1 0 0 0 0,0 1 0 0 0,1-1 0 0 0,-1 0 0 0 0,5-1 0 0 0,11-6 308 0 0,2 0-1 0 0,-1 1 1 0 0,1 2-1 0 0,0 0 1 0 0,0 1-1 0 0,40-5 0 0 0,128 1-1074 0 0,-158 8 245 0 0,59 1-1130 0 0,68-3-2444 0 0,-51-5-2443 0 0,-59 2 1792 0 0</inkml:trace>
</inkml:ink>
</file>

<file path=ppt/ink/ink5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2:43.6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534 72 2904 0 0,'-14'-63'14544'0'0,"12"60"-13585"0"0,2 3-917 0 0,0 0 0 0 0,0-1 0 0 0,0 1 0 0 0,0 0 0 0 0,0 0 0 0 0,0-1 0 0 0,0 1 0 0 0,0 0 0 0 0,0 0 0 0 0,0 0 0 0 0,0-1 0 0 0,0 1 0 0 0,-1 0 0 0 0,1 0 0 0 0,0 0 0 0 0,0-1 0 0 0,0 1 0 0 0,0 0 1 0 0,0 0-1 0 0,-1 0 0 0 0,1 0 0 0 0,0-1 0 0 0,0 1 0 0 0,0 0 0 0 0,-1 0 0 0 0,1 0 0 0 0,0 0 0 0 0,0 0 0 0 0,0 0 0 0 0,-1 0 0 0 0,1 0 0 0 0,0 0 0 0 0,0 0 0 0 0,-1 0 0 0 0,1 0 0 0 0,0 0 0 0 0,-1 0 0 0 0,-17 23 755 0 0,1 0 1 0 0,1 2-1 0 0,1 0 1 0 0,-20 47-1 0 0,3-9-342 0 0,-224 507 1007 0 0,243-539-1785 0 0,-56 143 1365 0 0,29-59-6393 0 0</inkml:trace>
</inkml:ink>
</file>

<file path=ppt/ink/ink5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2:44.0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115 39 3420 0 0,'5'-39'21958'0'0,"-20"93"-20948"0"0,7-34-922 0 0,-7 39 162 0 0,2 0 1 0 0,-6 68 0 0 0,-7 36 612 0 0,23-151-682 0 0,-3 13 804 0 0,2 1-1 0 0,-3 34 1 0 0,3-51 216 0 0,4-35-861 0 0,2 10-329 0 0,1 1 0 0 0,0 0 0 0 0,2 0 0 0 0,-1 1 0 0 0,2-1 0 0 0,0 1 0 0 0,0 0 0 0 0,14-21 0 0 0,-14 27-96 0 0,-1 0-1 0 0,1 0 1 0 0,1 1-1 0 0,-1 0 1 0 0,1 0 0 0 0,0 1-1 0 0,1 0 1 0 0,-1 0-1 0 0,1 1 1 0 0,1 0 0 0 0,-1 0-1 0 0,1 1 1 0 0,-1 0-1 0 0,18-6 1 0 0,-20 9 0 0 0,-1 0 0 0 0,1 0 1 0 0,-1 1-1 0 0,1 0 0 0 0,-1 0 1 0 0,1 0-1 0 0,-1 0 0 0 0,1 1 0 0 0,0 0 1 0 0,-1 0-1 0 0,0 0 0 0 0,1 1 0 0 0,-1 0 1 0 0,0 0-1 0 0,0 0 0 0 0,0 1 0 0 0,0 0 1 0 0,0 0-1 0 0,-1 0 0 0 0,1 0 1 0 0,-1 1-1 0 0,0 0 0 0 0,0-1 0 0 0,0 2 1 0 0,0-1-1 0 0,-1 0 0 0 0,0 1 0 0 0,1-1 1 0 0,-2 1-1 0 0,5 10 0 0 0,-4-10 86 0 0,-1 0-1 0 0,0 0 1 0 0,0 1-1 0 0,0-1 1 0 0,-1 1-1 0 0,1 0 1 0 0,-2-1-1 0 0,1 1 1 0 0,0 0 0 0 0,-1 0-1 0 0,0 0 1 0 0,-1-1-1 0 0,1 1 1 0 0,-1 0-1 0 0,0-1 1 0 0,0 1-1 0 0,-1 0 1 0 0,0-1-1 0 0,0 1 1 0 0,0-1-1 0 0,-1 0 1 0 0,1 0-1 0 0,-1 0 1 0 0,-1 0-1 0 0,1 0 1 0 0,-1-1-1 0 0,1 1 1 0 0,-1-1-1 0 0,-6 4 1 0 0,3-3 28 0 0,0 0-1 0 0,-1-1 1 0 0,0 0-1 0 0,1-1 1 0 0,-1 0-1 0 0,-1 0 1 0 0,1-1-1 0 0,0 0 1 0 0,-1 0-1 0 0,1-1 1 0 0,-1 0-1 0 0,0-1 1 0 0,-14 0-1 0 0,-3-2-795 0 0,-1-1 0 0 0,1-1 0 0 0,-28-8-1 0 0,26 1-3403 0 0</inkml:trace>
</inkml:ink>
</file>

<file path=ppt/ink/ink5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5:02:44.4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477 195 216 0 0,'-5'-8'1528'0'0,"-8"-18"2607"0"0,-12-33 0 0 0,22 51-3276 0 0,0 0 1 0 0,1 0-1 0 0,1-1 0 0 0,-1 1 1 0 0,1-1-1 0 0,0 1 1 0 0,1-1-1 0 0,1-13 0 0 0,-1 22-787 0 0,0-1 0 0 0,0 1 0 0 0,0-1 0 0 0,0 1-1 0 0,0-1 1 0 0,0 1 0 0 0,0-1 0 0 0,0 1 0 0 0,0 0-1 0 0,0-1 1 0 0,1 1 0 0 0,-1-1 0 0 0,0 1 0 0 0,0-1-1 0 0,0 1 1 0 0,0 0 0 0 0,1-1 0 0 0,-1 1 0 0 0,0 0-1 0 0,1-1 1 0 0,-1 1 0 0 0,0 0 0 0 0,1-1 0 0 0,-1 1-1 0 0,0 0 1 0 0,1-1 0 0 0,-1 1 0 0 0,0 0 0 0 0,1 0-1 0 0,-1 0 1 0 0,1-1 0 0 0,-1 1 0 0 0,0 0 0 0 0,1 0 0 0 0,13 9 682 0 0,9 22-213 0 0,1 29-305 0 0,-3 0 1 0 0,-2 2-1 0 0,-3 1 0 0 0,10 80 0 0 0,-22-107-162 0 0,-2-1 0 0 0,-1 1-1 0 0,-1-1 1 0 0,-3 1 0 0 0,0-1 0 0 0,-3 0 0 0 0,-1 0-1 0 0,-1 0 1 0 0,-18 46 0 0 0,14-51 183 0 0,-2-1 1 0 0,-1-1-1 0 0,0 0 0 0 0,-3-1 1 0 0,0-1-1 0 0,-1 0 1 0 0,-2-2-1 0 0,0 0 0 0 0,-2-1 1 0 0,-41 32-1 0 0,22-24-167 0 0,-1-3 1 0 0,-2-1-1 0 0,-67 30 0 0 0,109-55-654 0 0,0-1-1 0 0,0 1 0 0 0,0-1 1 0 0,0 0-1 0 0,-1 0 0 0 0,1-1 0 0 0,0 1 1 0 0,-1-1-1 0 0,1 1 0 0 0,0-1 1 0 0,-7-1-1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5:33.7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340 20 2364 0 0,'2'-12'7628'0'0,"-16"9"-6217"0"0,-9-1-437 0 0,-45 12-407 0 0,46-5-475 0 0,0 2 0 0 0,0 0 0 0 0,-32 14 0 0 0,43-15-45 0 0,1 1 0 0 0,-1 1 0 0 0,1 0 1 0 0,1 0-1 0 0,-1 1 0 0 0,1 0 1 0 0,0 1-1 0 0,-11 13 0 0 0,18-19-41 0 0,0 0 0 0 0,0 0 1 0 0,1 1-1 0 0,-1-1 0 0 0,1 0 0 0 0,-1 1 0 0 0,1 0 0 0 0,0-1 0 0 0,0 1 0 0 0,0 0 0 0 0,1-1 0 0 0,-1 1 1 0 0,1 0-1 0 0,-1 0 0 0 0,1 0 0 0 0,0-1 0 0 0,1 7 0 0 0,0-4-34 0 0,0 0 1 0 0,0 0-1 0 0,1 0 1 0 0,-1 0-1 0 0,1-1 0 0 0,1 1 1 0 0,-1 0-1 0 0,1-1 0 0 0,3 6 1 0 0,5 3-96 0 0,0 0 1 0 0,1-1-1 0 0,0 0 0 0 0,1-1 1 0 0,15 11-1 0 0,42 24-87 0 0,-48-34 320 0 0,-1 2 1 0 0,0 1-1 0 0,-1 0 1 0 0,34 35-1 0 0,-51-48-28 0 0,-1 1-1 0 0,-1-1 1 0 0,1 0-1 0 0,0 1 1 0 0,-1-1-1 0 0,1 1 1 0 0,-1 0-1 0 0,0-1 0 0 0,0 1 1 0 0,0 0-1 0 0,0 0 1 0 0,0 0-1 0 0,0 0 1 0 0,-1 0-1 0 0,0 0 1 0 0,1 0-1 0 0,-1 0 1 0 0,0 0-1 0 0,0 0 1 0 0,-2 5-1 0 0,1-4 5 0 0,-1 1-1 0 0,0-1 1 0 0,0 0-1 0 0,0 0 1 0 0,0 0 0 0 0,-1-1-1 0 0,0 1 1 0 0,1 0-1 0 0,-2-1 1 0 0,1 0-1 0 0,0 1 1 0 0,-5 3-1 0 0,-5 1 27 0 0,1 1-1 0 0,-1-1 0 0 0,0-1 0 0 0,-1-1 1 0 0,0 0-1 0 0,0 0 0 0 0,-20 4 0 0 0,17-6-208 0 0,-1 0 0 0 0,-27 1 1 0 0,5-8-1861 0 0,36 2 1130 0 0,0 0 0 0 0,0-1 1 0 0,0 1-1 0 0,0-1 0 0 0,-11-7-1654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5:47.0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66 4 416 0 0,'0'0'6105'0'0,"-14"-3"-6070"0"0,-24 9-186 0 0,36-6 293 0 0,-9 3 361 0 0,37 3-365 0 0,0-1 1 0 0,1-1-1 0 0,40 1 0 0 0,-15-2-82 0 0,-49-2-23 0 0,26 1 479 0 0,-23-1-334 0 0,-8 0-68 0 0,-31 0-274 0 0,-92-4-367 0 0,122 2 516 0 0,-37 1-337 0 0,37 0 263 0 0,6 0-293 0 0,36-2 308 0 0,93-9-17 0 0,-130 10 47 0 0,33 0-4262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5:48.0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64 468 0 0,'0'0'6827'0'0,"14"3"-6797"0"0,4-7-30 0 0,0-2-1 0 0,0 0 0 0 0,-1 0 1 0 0,24-14-1 0 0,-39 19 14 0 0,1 0-8 0 0,1 1 1 0 0,-1-1 0 0 0,1 0 0 0 0,-1 0 0 0 0,0 0 0 0 0,1 0-1 0 0,-1 0 1 0 0,5-4 0 0 0,13-4-82 0 0,-19 9 34 0 0,33-2-4294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4:48.6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14 145 688 0 0,'-13'-30'16013'0'0,"13"28"-15825"0"0,1 0 1 0 0,0 0 0 0 0,1 0-1 0 0,-1 0 1 0 0,0 0 0 0 0,1 0-1 0 0,-1 1 1 0 0,1-1 0 0 0,-1 0-1 0 0,1 1 1 0 0,0-1-1 0 0,0 1 1 0 0,-1 0 0 0 0,1-1-1 0 0,0 1 1 0 0,0 0 0 0 0,0 0-1 0 0,1 0 1 0 0,-1 1-1 0 0,3-2 1 0 0,54-14 207 0 0,-47 14-195 0 0,226-39-684 0 0,-81 23-3079 0 0,-142 16 2001 0 0,19-1-60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1:41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91 224 0 0,'33'-90'23475'0'0,"-28"107"-22907"0"0,-12 43-1306 0 0,-17 59 0 0 0,-6 48-862 0 0,25-126 1269 0 0,0-7-315 0 0,2 0-1 0 0,1 1 1 0 0,6 66-1 0 0,4-78-1710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4:49.1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322 6 1600 0 0,'-49'-5'16694'0'0,"45"6"-16304"0"0,-10 11 1221 0 0,11-6-1540 0 0,0-1 0 0 0,1 1 0 0 0,0 0 0 0 0,0 1 0 0 0,-2 7 0 0 0,-7 39 97 0 0,2 1 0 0 0,3-1 0 0 0,1 103 0 0 0,27 164-142 0 0,-8-169 185 0 0,-14-145-205 0 0,2 15 28 0 0,-1 0-1 0 0,0 0 1 0 0,-6 41-1 0 0,4-56 2 0 0,0 0 1 0 0,-1 0-1 0 0,0 0 0 0 0,0-1 1 0 0,0 1-1 0 0,-1-1 0 0 0,1 1 1 0 0,-1-1-1 0 0,0 0 0 0 0,-1 0 1 0 0,0 0-1 0 0,1-1 0 0 0,-1 1 1 0 0,-1-1-1 0 0,1 0 0 0 0,-1 0 1 0 0,1 0-1 0 0,-10 5 0 0 0,-23 9 910 0 0,-42 16 0 0 0,22-10 241 0 0,56-23-958 0 0,1-1-226 0 0,0 0 0 0 0,0 1 0 0 0,1-1 0 0 0,-1 0 0 0 0,0 1 0 0 0,1-1 0 0 0,-1 0 0 0 0,0 1 0 0 0,1-1 0 0 0,-1 0 0 0 0,1 0 0 0 0,-1 1 0 0 0,1-1 0 0 0,-1 0 0 0 0,0 0 0 0 0,1 0 1 0 0,-1 0-1 0 0,1 0 0 0 0,-1 0 0 0 0,1 0 0 0 0,-1 0 0 0 0,1 0 0 0 0,-1 0 0 0 0,1 0 0 0 0,-1 0 0 0 0,1 0 0 0 0,-1 0 0 0 0,0 0 0 0 0,1 0 0 0 0,0-1 0 0 0,15 0-59 0 0,-15 1 52 0 0,146-18-1804 0 0,97-13-3776 0 0,-85 0-3785 0 0,-117 20 2792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4:49.5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476 156 1744 0 0,'-29'-149'14722'0'0,"29"146"-14319"0"0,-8-1 1180 0 0,5 10-1299 0 0,-91 293 3907 0 0,86-271-3995 0 0,-215 905 1404 0 0,122-483-2489 0 0,91-426-1114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4:50.2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6 255 4620 0 0,'-6'-37'14689'0'0,"9"46"-14501"0"0,-1 1 0 0 0,0 0 0 0 0,-1-1 0 0 0,0 1 0 0 0,0 0 0 0 0,-2 14 1 0 0,2 10-32 0 0,10 144 461 0 0,12 273 605 0 0,-23-450-1226 0 0,2 36-163 0 0,-2 1-1 0 0,-2-1 1 0 0,-7 44-1 0 0,-10-138-7582 0 0,18-20 5641 0 0,9-36 1457 0 0,-2 30 1164 0 0,1-30 4243 0 0,-5 0 0 0 0,-25-214 0 0 0,23 326-4748 0 0,-4-26 444 0 0,0-1 1 0 0,1-38-1 0 0,3 59-465 0 0,0 0 0 0 0,1 0-1 0 0,0 1 1 0 0,0-1 0 0 0,0 1 0 0 0,1-1-1 0 0,0 1 1 0 0,0-1 0 0 0,1 1 0 0 0,-1 0-1 0 0,1 0 1 0 0,1 0 0 0 0,-1 0 0 0 0,1 1-1 0 0,7-9 1 0 0,-5 9-94 0 0,0 0 0 0 0,1 1-1 0 0,-1 0 1 0 0,1 0 0 0 0,0 1 0 0 0,0-1-1 0 0,0 2 1 0 0,0-1 0 0 0,0 1-1 0 0,1 0 1 0 0,-1 0 0 0 0,1 1 0 0 0,0 0-1 0 0,-1 1 1 0 0,1-1 0 0 0,-1 2-1 0 0,1-1 1 0 0,0 1 0 0 0,-1 0 0 0 0,1 0-1 0 0,-1 1 1 0 0,9 3 0 0 0,-1-1 41 0 0,0 1 0 0 0,-1 1 0 0 0,0 1 0 0 0,0 0 0 0 0,0 0 0 0 0,-1 2 0 0 0,0-1 0 0 0,0 2 0 0 0,20 19 0 0 0,-24-19 68 0 0,-1 1-1 0 0,1 0 1 0 0,-2 1-1 0 0,0-1 1 0 0,0 1-1 0 0,-1 1 1 0 0,0-1-1 0 0,-1 1 0 0 0,-1 0 1 0 0,0 0-1 0 0,-1 1 1 0 0,0-1-1 0 0,-1 1 1 0 0,0 0-1 0 0,-1-1 1 0 0,-1 1-1 0 0,0 0 1 0 0,-1 0-1 0 0,-1-1 1 0 0,0 1-1 0 0,0-1 1 0 0,-9 24-1 0 0,6-20-107 0 0,-2-1-1 0 0,1 0 1 0 0,-2-1-1 0 0,0 1 1 0 0,-1-1 0 0 0,0-1-1 0 0,-2 0 1 0 0,1 0-1 0 0,-2-1 1 0 0,1-1 0 0 0,-2 1-1 0 0,0-2 1 0 0,0 0-1 0 0,-1-1 1 0 0,0 0 0 0 0,-1-1-1 0 0,-29 14 1 0 0,-9-6-3578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4:50.7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400 0 1836 0 0,'22'10'16504'0'0,"-29"-3"-16119"0"0,0-1 0 0 0,-1-1 0 0 0,1 1 0 0 0,-2-1 0 0 0,1-1 1 0 0,-18 8-1 0 0,-14 9 260 0 0,30-15-560 0 0,-16 9 85 0 0,1 1 0 0 0,1 1 0 0 0,0 1 0 0 0,-37 37 0 0 0,57-50-227 0 0,-1 0-1 0 0,1 0 1 0 0,0 1 0 0 0,0 0 0 0 0,0 0 0 0 0,1 0 0 0 0,0 0-1 0 0,0 0 1 0 0,0 0 0 0 0,1 1 0 0 0,0 0 0 0 0,0-1-1 0 0,1 1 1 0 0,0 0 0 0 0,0 0 0 0 0,1-1 0 0 0,0 1 0 0 0,0 0-1 0 0,0 0 1 0 0,1 0 0 0 0,0 0 0 0 0,0 0 0 0 0,1-1-1 0 0,0 1 1 0 0,0-1 0 0 0,5 11 0 0 0,4 3-148 0 0,1-1 0 0 0,1 0-1 0 0,1-1 1 0 0,1 0 0 0 0,0-1 0 0 0,31 25 0 0 0,-27-25 171 0 0,-2 0 0 0 0,0 0-1 0 0,-1 2 1 0 0,0 0 0 0 0,18 31 0 0 0,-32-45 71 0 0,1 0 0 0 0,-1 0-1 0 0,0-1 1 0 0,-1 1 0 0 0,1 1 0 0 0,-1-1-1 0 0,0 0 1 0 0,0 0 0 0 0,-1 0 0 0 0,1 1-1 0 0,-1-1 1 0 0,0 0 0 0 0,-1 0 0 0 0,1 1-1 0 0,-3 7 1 0 0,1-6 30 0 0,-1 0 1 0 0,0-1-1 0 0,0 1 0 0 0,0-1 0 0 0,-1 0 1 0 0,1 0-1 0 0,-2 0 0 0 0,1 0 0 0 0,-1-1 1 0 0,-7 8-1 0 0,1-4-39 0 0,-1 0 0 0 0,0 0 0 0 0,0-1 0 0 0,-1 0 0 0 0,0-1 0 0 0,0-1 1 0 0,0 0-1 0 0,-1 0 0 0 0,0-2 0 0 0,-23 5 0 0 0,25-7-473 0 0,1 0 0 0 0,-1-1-1 0 0,1-1 1 0 0,-1 0 0 0 0,1-1 0 0 0,-15-2-1 0 0,17 1-998 0 0,1 0-1 0 0,-1 0 0 0 0,1-1 0 0 0,0 0 1 0 0,-10-7-1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4:52.0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186 97 996 0 0,'8'-7'6881'0'0,"-1"-14"-4165"0"0,0-6 582 0 0,-7 25-3178 0 0,-10-9 264 0 0,7 8-361 0 0,0 1-1 0 0,-1-1 1 0 0,1 0 0 0 0,-1 1-1 0 0,0 0 1 0 0,0 0-1 0 0,1 0 1 0 0,-2 0-1 0 0,1 0 1 0 0,0 1-1 0 0,0 0 1 0 0,0 0 0 0 0,-1 0-1 0 0,1 0 1 0 0,0 1-1 0 0,-1 0 1 0 0,1 0-1 0 0,0 0 1 0 0,-1 0-1 0 0,1 1 1 0 0,-1-1 0 0 0,1 1-1 0 0,0 0 1 0 0,0 1-1 0 0,0-1 1 0 0,-1 1-1 0 0,1 0 1 0 0,-6 3 0 0 0,5-2-23 0 0,0-1 1 0 0,1 1 0 0 0,-1 0-1 0 0,0 1 1 0 0,1-1 0 0 0,0 1-1 0 0,0 0 1 0 0,0 0 0 0 0,0 0-1 0 0,1 1 1 0 0,-1-1 0 0 0,1 1-1 0 0,0 0 1 0 0,0 0 0 0 0,1 0 0 0 0,0 0-1 0 0,0 0 1 0 0,0 0 0 0 0,0 1-1 0 0,1-1 1 0 0,0 1 0 0 0,-1 7-1 0 0,2-8 14 0 0,0 0 0 0 0,1 0-1 0 0,-1 1 1 0 0,1-1-1 0 0,0 0 1 0 0,1 0 0 0 0,-1 0-1 0 0,1 0 1 0 0,0 0-1 0 0,0 0 1 0 0,1 0 0 0 0,-1-1-1 0 0,1 1 1 0 0,0-1-1 0 0,0 0 1 0 0,6 7 0 0 0,-3-6-66 0 0,0-1 1 0 0,0 1 0 0 0,0-1-1 0 0,1 0 1 0 0,-1 0 0 0 0,1-1-1 0 0,0 0 1 0 0,0 0 0 0 0,0 0-1 0 0,13 2 1 0 0,-8-3-63 0 0,0 0 1 0 0,0-1-1 0 0,0 0 0 0 0,0-1 1 0 0,0 0-1 0 0,0-1 0 0 0,0 0 1 0 0,-1-1-1 0 0,1 0 0 0 0,0-1 1 0 0,-1 0-1 0 0,1-1 0 0 0,-1 0 1 0 0,17-10-1 0 0,-24 12 136 0 0,-1 0-1 0 0,0 0 1 0 0,0 0-1 0 0,0 0 1 0 0,-1-1-1 0 0,1 1 1 0 0,-1-1-1 0 0,1 1 1 0 0,-1-1-1 0 0,0 0 1 0 0,0 0 0 0 0,0 0-1 0 0,0 0 1 0 0,0-1-1 0 0,-1 1 1 0 0,1 0-1 0 0,-1-1 1 0 0,0 1-1 0 0,0-1 1 0 0,-1 1-1 0 0,1-1 1 0 0,-1 1-1 0 0,1-1 1 0 0,-1 0-1 0 0,0 1 1 0 0,-1-1-1 0 0,1 0 1 0 0,0 1 0 0 0,-1-1-1 0 0,0 1 1 0 0,-2-7-1 0 0,1 5 62 0 0,-1 0 0 0 0,1 1 0 0 0,-1-1 0 0 0,0 1 0 0 0,0 0 0 0 0,0 0 0 0 0,-1 0 0 0 0,0 0 0 0 0,1 0-1 0 0,-1 1 1 0 0,-1 0 0 0 0,1 0 0 0 0,0 0 0 0 0,-1 0 0 0 0,1 0 0 0 0,-1 1 0 0 0,0 0 0 0 0,0 0 0 0 0,0 0 0 0 0,0 1 0 0 0,-7-1 0 0 0,7 1-180 0 0,-1 0-1 0 0,0 1 1 0 0,0 0 0 0 0,0 0 0 0 0,0 1-1 0 0,0-1 1 0 0,0 1 0 0 0,0 0 0 0 0,0 1 0 0 0,1 0-1 0 0,-7 2 1 0 0,7-1-823 0 0,0-1 0 0 0,0 1 0 0 0,0 0 0 0 0,0 0 0 0 0,0 1 0 0 0,-7 7 0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8:30.7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68 68 1580 0 0,'-20'-27'6481'0'0,"16"21"-5459"0"0,0 1-1 0 0,0-1 1 0 0,-1 0-1 0 0,0 1 1 0 0,-17-7 2934 0 0,21 12-3879 0 0,-1 16 1108 0 0,9 32-833 0 0,-4-36 176 0 0,68 594 4955 0 0,-55-348-3346 0 0,1-88-1069 0 0,-3-65-1100 0 0,-23-144-8184 0 0,0-8-1881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8:31.4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95 279 1648 0 0,'-14'-14'3492'0'0,"7"9"-2414"0"0,0 0-1 0 0,0-1 1 0 0,0 0 0 0 0,1 0 0 0 0,0-1 0 0 0,0 0 0 0 0,0 0-1 0 0,1 0 1 0 0,-6-10 0 0 0,9 13-891 0 0,1 1 0 0 0,-1 0 0 0 0,0-1-1 0 0,1 1 1 0 0,0-1 0 0 0,0 0 0 0 0,0 1 0 0 0,0-1 0 0 0,1 0 0 0 0,-1 1-1 0 0,1-1 1 0 0,0 0 0 0 0,0 0 0 0 0,0 1 0 0 0,1-1 0 0 0,-1 0-1 0 0,1 1 1 0 0,0-1 0 0 0,0 0 0 0 0,0 1 0 0 0,1-1 0 0 0,-1 1 0 0 0,1-1-1 0 0,2-2 1 0 0,3-2-150 0 0,0 0 0 0 0,0 1 0 0 0,1 0 0 0 0,0 0 0 0 0,0 1 0 0 0,0 0 0 0 0,1 1-1 0 0,0 0 1 0 0,0 0 0 0 0,1 1 0 0 0,-1 0 0 0 0,1 1 0 0 0,17-5 0 0 0,-4 3-31 0 0,-1 1 0 0 0,1 1 0 0 0,0 1 0 0 0,0 1 0 0 0,28 2 1 0 0,-24 2 0 0 0,0 1 0 0 0,-1 1 0 0 0,0 1 0 0 0,0 1 0 0 0,0 2 0 0 0,-1 0 0 0 0,0 2 0 0 0,-1 1 0 0 0,33 21 0 0 0,-28-14-13 0 0,-2 1-1 0 0,-1 2 0 0 0,0 1 0 0 0,-2 0 1 0 0,-1 2-1 0 0,-1 1 0 0 0,22 33 0 0 0,-24-28 28 0 0,-1 1 0 0 0,-1 1 0 0 0,-2 0 0 0 0,-1 1 0 0 0,-2 1 1 0 0,12 53-1 0 0,-18-57 63 0 0,-2-1 0 0 0,-1 1 1 0 0,-1 0-1 0 0,-2 0 0 0 0,-1 1 1 0 0,-1-1-1 0 0,-12 59 0 0 0,6-58 88 0 0,-1 0 0 0 0,-2 0 0 0 0,-1-1 0 0 0,-2 0 0 0 0,-1-1 0 0 0,-1 0 0 0 0,-1-2 0 0 0,-2 0 0 0 0,-24 30 0 0 0,29-43-73 0 0,-1 0 0 0 0,0 0 0 0 0,-1-2 1 0 0,-1 1-1 0 0,0-2 0 0 0,-1 0 0 0 0,0-1 0 0 0,-1-1 0 0 0,0-1 1 0 0,-1 0-1 0 0,1-1 0 0 0,-2-2 0 0 0,1 1 0 0 0,-1-2 0 0 0,-40 5 1 0 0,28-7-64 0 0,-1-2 1 0 0,0-1-1 0 0,0-2 1 0 0,-33-5-1 0 0,45 3-366 0 0,0 0-1 0 0,1-1 0 0 0,-1-2 1 0 0,1 0-1 0 0,1-1 0 0 0,-1 0 0 0 0,-21-15 1 0 0,37 21 5 0 0,1 0 0 0 0,0 0 0 0 0,-1-1 0 0 0,1 1 0 0 0,0-1 0 0 0,1 0 0 0 0,-1 0 0 0 0,0 0 0 0 0,1 0 0 0 0,0-1 0 0 0,0 1 0 0 0,-4-7 0 0 0,6 7-175 0 0,-1 1-1 0 0,1-1 0 0 0,-1 1 1 0 0,1-1-1 0 0,0 1 0 0 0,0-1 1 0 0,0 1-1 0 0,0-1 0 0 0,0 1 0 0 0,0-1 1 0 0,1 1-1 0 0,-1-1 0 0 0,1 1 1 0 0,0-1-1 0 0,0 1 0 0 0,0 0 1 0 0,7-11-1503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8:31.8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1 128 1508 0 0,'6'-32'9266'0'0,"15"-53"-740"0"0,-21 83-8246 0 0,0-6 239 0 0,-1 63-24 0 0,-1-30-302 0 0,2 0-1 0 0,1 0 1 0 0,7 48 0 0 0,-2-48-130 0 0,1-1-1 0 0,1 0 1 0 0,1-1 0 0 0,23 44 0 0 0,-22-50-768 0 0,1-1 1 0 0,0 0-1 0 0,27 28 0 0 0,-35-41 218 0 0,1 0-1 0 0,-1 0 0 0 0,1-1 0 0 0,0 1 0 0 0,0-1 0 0 0,0 0 0 0 0,6 3 0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8:32.2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135 119 1556 0 0,'-39'-27'5506'0'0,"24"18"-3948"0"0,0-1-1 0 0,1 0 1 0 0,1-1 0 0 0,-19-19-1 0 0,31 29-1622 0 0,0 1-1 0 0,1-1 1 0 0,-1 0 0 0 0,1 1-1 0 0,-1-1 1 0 0,1 0 0 0 0,0 0-1 0 0,-1 0 1 0 0,1 0 0 0 0,0 1-1 0 0,0-1 1 0 0,-1 0 0 0 0,1 0-1 0 0,0 0 1 0 0,0 0 0 0 0,0 0-1 0 0,0 0 1 0 0,0 1 0 0 0,0-1-1 0 0,0 0 1 0 0,0 0 0 0 0,1 0-1 0 0,-1-1 1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8:32.6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452 109 880 0 0,'2'-15'6608'0'0,"-2"11"-6153"0"0,0 1 0 0 0,-1-1 1 0 0,1 1-1 0 0,-1-1 0 0 0,1 0 0 0 0,-1 1 0 0 0,0-1 0 0 0,0 1 1 0 0,-1 0-1 0 0,1-1 0 0 0,-1 1 0 0 0,1 0 0 0 0,-1 0 0 0 0,0 0 1 0 0,-1 0-1 0 0,1 0 0 0 0,-3-2 0 0 0,1 1-178 0 0,0 1-1 0 0,0 0 1 0 0,0 1-1 0 0,0-1 1 0 0,-1 1-1 0 0,1 0 0 0 0,-1 0 1 0 0,0 0-1 0 0,1 0 1 0 0,-1 1-1 0 0,-6-1 1 0 0,0 0-132 0 0,0 1 0 0 0,1 1 0 0 0,-1 0 0 0 0,0 0 1 0 0,0 1-1 0 0,1 0 0 0 0,-1 1 0 0 0,0 0 0 0 0,1 1 0 0 0,0 0 0 0 0,-13 6 1 0 0,10-3-7 0 0,0 1 0 0 0,0 1 1 0 0,0 1-1 0 0,1-1 1 0 0,1 2-1 0 0,-1 0 0 0 0,2 0 1 0 0,-1 1-1 0 0,1 0 1 0 0,-12 19-1 0 0,11-12 2 0 0,0 0 1 0 0,2 1-1 0 0,0 1 0 0 0,1 0 1 0 0,1 0-1 0 0,-8 34 0 0 0,7-6 60 0 0,2 0-1 0 0,3 1 0 0 0,1-1 0 0 0,2 1 1 0 0,13 83-1 0 0,26 133 357 0 0,24 227-149 0 0,-55-372-1129 0 0,-5 0 1 0 0,-16 147 0 0 0,4-215-705 0 0,9-48 1015 0 0,-1 0 0 0 0,0 0 0 0 0,-1-1-1 0 0,1 1 1 0 0,0 0 0 0 0,-1-1 0 0 0,0 0 0 0 0,0 1 0 0 0,0-1 0 0 0,-4 5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0:05.1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51 341 2068 0 0,'9'8'8291'0'0,"10"-4"-6318"0"0,1-1 0 0 0,22 0 0 0 0,87-6-688 0 0,-77 0-799 0 0,2 2-347 0 0,1-3 0 0 0,0-2 1 0 0,85-22-1 0 0,-135 27-110 0 0,0-1 1 0 0,-1 0-1 0 0,1 0 1 0 0,-1-1 0 0 0,1 1-1 0 0,-1-1 1 0 0,0 0-1 0 0,0 0 1 0 0,-1-1 0 0 0,1 1-1 0 0,-1-1 1 0 0,1 0-1 0 0,-1 0 1 0 0,0 0-1 0 0,0 0 1 0 0,-1 0 0 0 0,1-1-1 0 0,-1 1 1 0 0,0-1-1 0 0,0 1 1 0 0,-1-1 0 0 0,0 0-1 0 0,1 0 1 0 0,-1 0-1 0 0,-1 0 1 0 0,1 0 0 0 0,-1 0-1 0 0,0 0 1 0 0,0 0-1 0 0,0 0 1 0 0,-1 0-1 0 0,0 0 1 0 0,0 0 0 0 0,0 0-1 0 0,0 1 1 0 0,-1-1-1 0 0,0 0 1 0 0,0 1 0 0 0,0-1-1 0 0,0 1 1 0 0,-1 0-1 0 0,-5-8 1 0 0,-2 1 75 0 0,0 0 0 0 0,0 0-1 0 0,-1 1 1 0 0,0 0 0 0 0,-1 1 0 0 0,0 0 0 0 0,-1 1 0 0 0,1 1-1 0 0,-2 0 1 0 0,1 0 0 0 0,-1 2 0 0 0,0-1 0 0 0,0 2 0 0 0,0 0-1 0 0,-1 0 1 0 0,1 2 0 0 0,-1 0 0 0 0,-17-1 0 0 0,14 2-45 0 0,0 1 0 0 0,-1 1 0 0 0,1 1 0 0 0,0 0 0 0 0,0 1 0 0 0,0 1 0 0 0,0 1 0 0 0,0 1 0 0 0,1 0 0 0 0,0 1 0 0 0,0 1-1 0 0,1 0 1 0 0,0 1 0 0 0,-19 15 0 0 0,23-14 7 0 0,-1 1 0 0 0,2 0 0 0 0,0 0-1 0 0,0 2 1 0 0,1-1 0 0 0,1 1-1 0 0,0 0 1 0 0,1 1 0 0 0,0 0 0 0 0,1 1-1 0 0,-8 21 1 0 0,11-24 1 0 0,1 1 0 0 0,1-1-1 0 0,0 0 1 0 0,0 1 0 0 0,1 0 0 0 0,1-1 0 0 0,0 1-1 0 0,1-1 1 0 0,0 1 0 0 0,1-1 0 0 0,0 1 0 0 0,1-1-1 0 0,0 0 1 0 0,1 0 0 0 0,6 14 0 0 0,2-4-21 0 0,0-1 1 0 0,2 0 0 0 0,0-1-1 0 0,1-1 1 0 0,1 0-1 0 0,1-1 1 0 0,1 0-1 0 0,0-2 1 0 0,1 0-1 0 0,0-1 1 0 0,29 16 0 0 0,-15-12-213 0 0,1 0 1 0 0,0-3 0 0 0,1-1 0 0 0,1-1 0 0 0,1-2 0 0 0,60 11 0 0 0,-75-19-373 0 0,1-1 0 0 0,-1-1 1 0 0,1-2-1 0 0,-1 0 0 0 0,1-1 1 0 0,32-5-1 0 0,-43 3-187 0 0,0 0-1 0 0,0-1 1 0 0,-1 0 0 0 0,1-1-1 0 0,17-9 1 0 0,-21 9-297 0 0,0-1 0 0 0,-1 1 0 0 0,1-2-1 0 0,-1 1 1 0 0,0-1 0 0 0,-1 0 0 0 0,12-15 0 0 0,-2-5-4380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1:41.5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48 242 3060 0 0,'-17'-10'4035'0'0,"15"9"-3614"0"0,0 1-1 0 0,1-1 1 0 0,-1 0-1 0 0,0 0 0 0 0,1 0 1 0 0,-1 0-1 0 0,1 0 1 0 0,-1 0-1 0 0,1 0 0 0 0,-1 0 1 0 0,1 0-1 0 0,0-1 1 0 0,0 1-1 0 0,-1-1 1 0 0,1 1-1 0 0,0-1 0 0 0,0 1 1 0 0,1-1-1 0 0,-1 1 1 0 0,0-1-1 0 0,0 0 0 0 0,0-3 1 0 0,2 3-295 0 0,1 1-1 0 0,-1-1 1 0 0,1 1 0 0 0,-1-1-1 0 0,1 1 1 0 0,-1-1 0 0 0,1 1-1 0 0,0 0 1 0 0,0 0-1 0 0,0 0 1 0 0,0 0 0 0 0,0 0-1 0 0,0 1 1 0 0,0-1 0 0 0,2 0-1 0 0,-3 0 20 0 0,18-4 143 0 0,-1 0 0 0 0,1 0 0 0 0,34-2 1 0 0,59 3-2509 0 0,-4-1-2476 0 0,-49 4 2287 0 0,-13 0 5596 0 0,-36 2-1999 0 0,-9-2-1003 0 0,0 1-1 0 0,1 0 1 0 0,-1-1 0 0 0,1 1 0 0 0,-1 0-1 0 0,0 0 1 0 0,1 0 0 0 0,-1 1-1 0 0,0-1 1 0 0,1 0 0 0 0,-1 0-1 0 0,0 1 1 0 0,1-1 0 0 0,-1 1 0 0 0,0-1-1 0 0,2 2 1 0 0,-3 3-99 0 0,0 1 1 0 0,0 0-1 0 0,-1 0 0 0 0,0-1 1 0 0,0 1-1 0 0,-1-1 0 0 0,1 1 1 0 0,-1-1-1 0 0,0 1 0 0 0,-4 6 1 0 0,-5 19 66 0 0,9-22-195 0 0,-13 66-76 0 0,14-68-430 0 0,1-1 0 0 0,0 1-1 0 0,0 0 1 0 0,0 0 0 0 0,0 0 0 0 0,1 0 0 0 0,1 0 0 0 0,2 10 0 0 0</inkml:trace>
  <inkml:trace contextRef="#ctx0" brushRef="#br0" timeOffset="1">620 111 764 0 0,'-12'-19'3620'0'0,"-1"1"1"0"0,0 1-1 0 0,-25-25 0 0 0,26 29-2295 0 0,10 12-1149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8:32.9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16 402 832 0 0,'-4'-10'1763'0'0,"1"1"-1"0"0,1-1 1 0 0,0 1 0 0 0,0-1-1 0 0,1 0 1 0 0,0-19 0 0 0,1 24-1410 0 0,0 1 0 0 0,1-1 0 0 0,0 0 0 0 0,0 1 0 0 0,1-1 0 0 0,-1 1-1 0 0,1-1 1 0 0,0 1 0 0 0,0 0 0 0 0,0 0 0 0 0,1 0 0 0 0,0 0 0 0 0,-1 0 0 0 0,1 0 0 0 0,1 1 0 0 0,-1-1 0 0 0,4-2 0 0 0,13-9-9 0 0,0 1 1 0 0,0 1-1 0 0,2 1 0 0 0,-1 0 0 0 0,1 2 0 0 0,32-10 0 0 0,144-35-1818 0 0,11 12-2263 0 0,-70 17-1777 0 0,-102 20 3000 0 0,18-5-3776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8:33.2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487 121 704 0 0,'-5'-38'8416'0'0,"1"26"-7214"0"0,2 8-624 0 0,0 0-1 0 0,0 0 1 0 0,0 1 0 0 0,-1-1-1 0 0,1 1 1 0 0,-1 0 0 0 0,0 0 0 0 0,-5-5-1 0 0,3 4-247 0 0,-1 0-1 0 0,0 0 1 0 0,0 1 0 0 0,-1 0-1 0 0,1 0 1 0 0,-1 1-1 0 0,1-1 1 0 0,-1 2-1 0 0,0-1 1 0 0,0 1-1 0 0,-14-2 1 0 0,5 2-148 0 0,0 0-1 0 0,-1 1 1 0 0,1 1 0 0 0,-1 1-1 0 0,1 0 1 0 0,0 1 0 0 0,0 1 0 0 0,0 0-1 0 0,0 1 1 0 0,1 1 0 0 0,-17 8 0 0 0,22-8-122 0 0,1-1 0 0 0,-1 2 0 0 0,1-1 0 0 0,1 1 0 0 0,-1 0 0 0 0,1 1 0 0 0,1 0 0 0 0,-1 0 0 0 0,1 1 0 0 0,1 0 0 0 0,-1 0 0 0 0,2 0 0 0 0,-1 1 0 0 0,1 0 0 0 0,1 0 0 0 0,0 1 0 0 0,-5 15 0 0 0,2 9 40 0 0,2 1 0 0 0,1-1 0 0 0,1 0 0 0 0,2 1 0 0 0,2 0 0 0 0,5 39 0 0 0,47 215 564 0 0,-35-204-415 0 0,8 44 28 0 0,-7 1-1 0 0,4 153 1 0 0,-22-204-996 0 0,-3-1-1 0 0,-4 0 1 0 0,-4 0-1 0 0,-37 149 1 0 0,45-218 157 0 0,-2-1 1 0 0,1 0 0 0 0,-1 0 0 0 0,0 0 0 0 0,-11 15 0 0 0,12-19-231 0 0,0-1 0 0 0,-1 0 0 0 0,0 0 0 0 0,0-1 1 0 0,0 1-1 0 0,0-1 0 0 0,-6 4 0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8:33.6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20 509 3076 0 0,'-5'-14'1548'0'0,"1"-1"0"0"0,1 1 0 0 0,0-1 0 0 0,1 1 0 0 0,0-1-1 0 0,2 0 1 0 0,-1 1 0 0 0,4-24 0 0 0,-2 29-1233 0 0,1-1 1 0 0,1 1-1 0 0,0 0 1 0 0,0 1-1 0 0,1-1 1 0 0,0 0-1 0 0,0 1 1 0 0,1 0-1 0 0,0 0 0 0 0,1 0 1 0 0,-1 1-1 0 0,1 0 1 0 0,1 0-1 0 0,11-10 1 0 0,6-2-302 0 0,1 1 1 0 0,1 2 0 0 0,0 0-1 0 0,1 2 1 0 0,1 0-1 0 0,0 2 1 0 0,34-9 0 0 0,211-43-5816 0 0,-173 47-1066 0 0,-53 7 83 0 0</inkml:trace>
  <inkml:trace contextRef="#ctx0" brushRef="#br0" timeOffset="1">1294 2 1408 0 0,'6'34'23341'0'0,"-11"-22"-22123"0"0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8:37.5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881 302 1308 0 0,'3'-11'1979'0'0,"2"-4"432"0"0,0-1 0 0 0,4-28 1 0 0,-9 40-2260 0 0,1 0 1 0 0,-1 0 0 0 0,0 0 0 0 0,0 0-1 0 0,0 0 1 0 0,-1 0 0 0 0,1 0 0 0 0,-1 0-1 0 0,0 0 1 0 0,0 0 0 0 0,0 1-1 0 0,-1-1 1 0 0,1 0 0 0 0,-1 1 0 0 0,0-1-1 0 0,-4-5 1 0 0,-4-2-23 0 0,-1 1 0 0 0,0 1 0 0 0,0-1 0 0 0,-1 2 0 0 0,0-1 0 0 0,-1 2 0 0 0,0 0 0 0 0,0 0 0 0 0,0 1 0 0 0,-17-5 0 0 0,-11-1 215 0 0,-1 1 1 0 0,-50-7-1 0 0,59 14-114 0 0,1 1-1 0 0,-1 1 1 0 0,0 2 0 0 0,-35 5 0 0 0,50-3-158 0 0,1 0 0 0 0,-1 2 0 0 0,1 0 0 0 0,0 1-1 0 0,0 0 1 0 0,1 2 0 0 0,-1 0 0 0 0,1 1 0 0 0,-18 12 0 0 0,30-17-43 0 0,-1 0 0 0 0,1 0-1 0 0,0 1 1 0 0,0 0 0 0 0,1-1-1 0 0,-1 2 1 0 0,1-1-1 0 0,0 0 1 0 0,0 1 0 0 0,0-1-1 0 0,1 1 1 0 0,-1 0 0 0 0,1 0-1 0 0,0 0 1 0 0,1 0 0 0 0,-2 7-1 0 0,2-5-7 0 0,0 1-1 0 0,1 0 0 0 0,0 0 0 0 0,1 0 0 0 0,-1-1 0 0 0,1 1 0 0 0,1 0 1 0 0,0-1-1 0 0,0 1 0 0 0,3 7 0 0 0,7 12-16 0 0,2 0 0 0 0,1-1 0 0 0,0-1 0 0 0,32 39 0 0 0,18 13-150 0 0,121 110 0 0 0,-112-118 136 0 0,98 119-1 0 0,-162-175 32 0 0,0 1 0 0 0,0 0 0 0 0,-2 1 0 0 0,0 0 0 0 0,0 0 0 0 0,9 33 0 0 0,-15-41 14 0 0,0 1-1 0 0,0-1 0 0 0,-1 1 0 0 0,-1 0 0 0 0,1 0 1 0 0,-1-1-1 0 0,0 1 0 0 0,-1 0 0 0 0,0-1 0 0 0,0 1 1 0 0,-1 0-1 0 0,0-1 0 0 0,0 1 0 0 0,-1-1 0 0 0,1 0 1 0 0,-2 0-1 0 0,-4 9 0 0 0,-3-1 69 0 0,1-1-1 0 0,-2 0 1 0 0,0 0-1 0 0,-1-1 1 0 0,0-1-1 0 0,0 0 1 0 0,-2-1-1 0 0,1-1 1 0 0,-1 0-1 0 0,-1-1 1 0 0,0 0-1 0 0,-21 7 1 0 0,19-9 52 0 0,0-1 0 0 0,0 0 0 0 0,0-2 1 0 0,-1 0-1 0 0,0-1 0 0 0,1-1 0 0 0,-1-1 0 0 0,0 0 1 0 0,0-1-1 0 0,0-2 0 0 0,-29-4 0 0 0,29 1-145 0 0,0-1 0 0 0,1-1 0 0 0,0 0 0 0 0,0-1 0 0 0,1-1 0 0 0,0-1 0 0 0,0 0 0 0 0,1-1 0 0 0,0-1 0 0 0,1 0-1 0 0,1-2 1 0 0,-25-27 0 0 0,28 27-465 0 0,0-1-1 0 0,0-1 1 0 0,2 0-1 0 0,0 0 1 0 0,-13-33-1 0 0,17 35-327 0 0,1-1 1 0 0,0 1-1 0 0,1-1 0 0 0,1 0 1 0 0,0-1-1 0 0,1 1 0 0 0,1-24 1 0 0,4 10-3488 0 0,3-1-2147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8:37.8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83 2168 0 0,'16'-35'8279'0'0,"-6"20"-6623"0"0,9-17 2673 0 0,-6 39-3913 0 0,-12-4-356 0 0,1 0 1 0 0,-1 1-1 0 0,0-1 0 0 0,-1 0 1 0 0,1 0-1 0 0,0 1 0 0 0,-1-1 0 0 0,0 1 1 0 0,0-1-1 0 0,0 0 0 0 0,0 5 1 0 0,-1-1 2 0 0,1 41 1 0 0,-1 10 374 0 0,8 66 0 0 0,-5-108-914 0 0,0 0 1 0 0,2 0-1 0 0,0-1 0 0 0,0 1 1 0 0,1-1-1 0 0,1 0 1 0 0,1 0-1 0 0,0-1 0 0 0,9 14 1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8:38.2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90 162 2076 0 0,'-10'-24'2816'0'0,"0"1"-727"0"0,0 4-437 0 0,3 2-360 0 0,1 1-272 0 0,-4 4-232 0 0,2-2-160 0 0,-1 3-132 0 0,3 3-176 0 0,0-1-228 0 0,-2 0-652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8:38.5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15 3796 0 0,'-10'5'15305'0'0,"12"-4"-15281"0"0,-1-1-1 0 0,1 1 1 0 0,0 0-1 0 0,-1 0 1 0 0,1 0-1 0 0,-1 0 1 0 0,0 0-1 0 0,1 0 1 0 0,-1 0-1 0 0,0 0 1 0 0,2 2-1 0 0,5 7-82 0 0,-1 0 0 0 0,-1 1 0 0 0,0-1-1 0 0,0 1 1 0 0,-1 1 0 0 0,7 21 0 0 0,14 74-610 0 0,-24-100 634 0 0,6 39-184 0 0,4 58 0 0 0,-10-39 3439 0 0,-1-72-2919 0 0,0 0 0 0 0,1 0 0 0 0,-1 1 0 0 0,2-1-1 0 0,-1 1 1 0 0,7-12 0 0 0,0-3 171 0 0,8-15-377 0 0,1 1 1 0 0,2 1-1 0 0,1 1 0 0 0,1 1 1 0 0,2 1-1 0 0,1 1 0 0 0,2 1 1 0 0,0 1-1 0 0,43-32 0 0 0,-66 56-135 0 0,0 1-1 0 0,1 0 1 0 0,-1 0-1 0 0,1 0 1 0 0,0 0-1 0 0,0 1 1 0 0,0 0-1 0 0,0 0 1 0 0,1 0-1 0 0,-1 1 1 0 0,0 0-1 0 0,1 0 1 0 0,-1 0-1 0 0,1 0 1 0 0,-1 1-1 0 0,1 0 0 0 0,5 1 1 0 0,-4 0 19 0 0,-1 1 0 0 0,0 0 0 0 0,0 0 0 0 0,0 0 0 0 0,0 1 0 0 0,0 0 0 0 0,-1 0 0 0 0,1 0 0 0 0,-1 1 0 0 0,0 0 0 0 0,0 0 0 0 0,0 0 0 0 0,-1 1 0 0 0,7 7-1 0 0,8 13 62 0 0,-2 0-1 0 0,0 2 1 0 0,-2 0-1 0 0,-1 1 1 0 0,16 47-1 0 0,-18-44-746 0 0,1 1 0 0 0,2-2-1 0 0,1 0 1 0 0,28 40 0 0 0,-38-64-48 0 0,-1 1-1 0 0,1-1 1 0 0,0-1 0 0 0,11 10 0 0 0,16 1-6064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8:39.2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331 285 2044 0 0,'16'-2'7332'0'0,"-8"1"-6923"0"0,0 0 0 0 0,-1-1-1 0 0,1 0 1 0 0,0 0-1 0 0,-1 0 1 0 0,0-1 0 0 0,1-1-1 0 0,-1 1 1 0 0,-1-1 0 0 0,1 0-1 0 0,10-9 1 0 0,-14 11-265 0 0,0-1-1 0 0,-1 0 1 0 0,1 0-1 0 0,-1 0 1 0 0,1 0-1 0 0,-1 0 1 0 0,0-1-1 0 0,0 1 1 0 0,0-1 0 0 0,-1 1-1 0 0,1-1 1 0 0,-1 0-1 0 0,0 1 1 0 0,0-1-1 0 0,0 0 1 0 0,-1 0-1 0 0,1 0 1 0 0,-1 0-1 0 0,0 0 1 0 0,0 0 0 0 0,0 0-1 0 0,0 0 1 0 0,-1 0-1 0 0,0 1 1 0 0,-2-7-1 0 0,1 2-49 0 0,-1 0 0 0 0,0 0 0 0 0,-1 0 0 0 0,0 0 1 0 0,0 1-1 0 0,-1 0 0 0 0,0 0 0 0 0,0 0 0 0 0,0 0 0 0 0,-1 1 0 0 0,0 0 0 0 0,0 0 0 0 0,-1 1 0 0 0,0-1 0 0 0,0 1 0 0 0,0 1 0 0 0,0-1 0 0 0,-1 1 0 0 0,0 1 0 0 0,0 0 0 0 0,0 0 0 0 0,0 0 0 0 0,0 1 0 0 0,-9-2 0 0 0,5 3-69 0 0,0-1-1 0 0,0 1 1 0 0,0 1 0 0 0,0 0-1 0 0,0 1 1 0 0,0 0 0 0 0,0 1-1 0 0,0 0 1 0 0,1 1 0 0 0,-1 1-1 0 0,1-1 1 0 0,-1 2-1 0 0,1-1 1 0 0,0 2 0 0 0,1 0-1 0 0,-16 10 1 0 0,17-8-42 0 0,0-1 1 0 0,1 1 0 0 0,0 1-1 0 0,1-1 1 0 0,-1 1-1 0 0,2 1 1 0 0,-1-1 0 0 0,1 1-1 0 0,1 0 1 0 0,0 1-1 0 0,0-1 1 0 0,1 1 0 0 0,-5 18-1 0 0,8-22-77 0 0,-1 0 0 0 0,1 0 0 0 0,0 1 0 0 0,1-1-1 0 0,0 0 1 0 0,0 0 0 0 0,0 0 0 0 0,1 0 0 0 0,0 1 0 0 0,0-1-1 0 0,1 0 1 0 0,0 0 0 0 0,0-1 0 0 0,1 1 0 0 0,0 0 0 0 0,0-1-1 0 0,0 0 1 0 0,1 1 0 0 0,0-1 0 0 0,0-1 0 0 0,1 1 0 0 0,-1 0-1 0 0,7 4 1 0 0,-9-8 53 0 0,0 1 0 0 0,1-1 0 0 0,-1-1-1 0 0,1 1 1 0 0,0 0 0 0 0,0 0 0 0 0,-1-1-1 0 0,1 0 1 0 0,0 1 0 0 0,0-1 0 0 0,0 0-1 0 0,0-1 1 0 0,0 1 0 0 0,0 0 0 0 0,1-1 0 0 0,-1 0-1 0 0,0 1 1 0 0,0-1 0 0 0,5-1 0 0 0,-3 0 84 0 0,-1-1 1 0 0,1 1-1 0 0,-1-1 1 0 0,0 0 0 0 0,0 0-1 0 0,1 0 1 0 0,-2-1-1 0 0,1 1 1 0 0,0-1 0 0 0,0 0-1 0 0,-1 0 1 0 0,4-4 0 0 0,4-5 428 0 0,-1-1 0 0 0,-1-1 0 0 0,0 1 0 0 0,0-1 1 0 0,-1-1-1 0 0,8-21 0 0 0,-12 27-144 0 0,0 0-1 0 0,0 1 1 0 0,9-14 0 0 0,-11 20-233 0 0,-1 3-86 0 0,0-1 0 0 0,0 1 0 0 0,0-1 0 0 0,0 1 0 0 0,0 0 0 0 0,0-1 0 0 0,0 1 0 0 0,0 0 0 0 0,-1 0 0 0 0,1-1 0 0 0,0 1 0 0 0,0 0 0 0 0,-1 0 0 0 0,1 0 0 0 0,0 0 0 0 0,-1 0 0 0 0,1 0 0 0 0,-1 0-1 0 0,1 0 1 0 0,-1 0 0 0 0,1 2 0 0 0,10 32 145 0 0,-9-25-115 0 0,66 257-62 0 0,-32-110-165 0 0,9 14-217 0 0,45 194-376 0 0,-77-294 620 0 0,-3 0 1 0 0,-3 0 0 0 0,-2 84-1 0 0,-7-116 128 0 0,-1 0-1 0 0,-2 1 1 0 0,-12 47-1 0 0,15-75 35 0 0,-2 0-1 0 0,0 0 1 0 0,0-1-1 0 0,-1 0 1 0 0,0 1 0 0 0,-1-2-1 0 0,0 1 1 0 0,-1-1-1 0 0,0 0 1 0 0,-1 0 0 0 0,0-1-1 0 0,0 0 1 0 0,-1 0-1 0 0,-15 11 1 0 0,18-16 44 0 0,0-1 0 0 0,-1 1 0 0 0,0-1 0 0 0,0-1 0 0 0,0 1 1 0 0,0-1-1 0 0,0 0 0 0 0,0-1 0 0 0,0 0 0 0 0,-1 0 0 0 0,1 0 0 0 0,0-1 0 0 0,-1 0 0 0 0,1-1 1 0 0,-1 0-1 0 0,1 0 0 0 0,0 0 0 0 0,0-1 0 0 0,0 0 0 0 0,0 0 0 0 0,0-1 0 0 0,0 0 0 0 0,0 0 1 0 0,1 0-1 0 0,-1-1 0 0 0,-9-8 0 0 0,4 3 45 0 0,1 0 1 0 0,-1-1-1 0 0,2-1 1 0 0,-1 0-1 0 0,2 0 1 0 0,-1-1-1 0 0,1 0 1 0 0,1-1-1 0 0,0 0 1 0 0,1 0-1 0 0,1-1 1 0 0,-7-18-1 0 0,5 5-28 0 0,2 0 0 0 0,0-1 0 0 0,2 1 0 0 0,1-1 0 0 0,2 0 0 0 0,2-53-1 0 0,4 43 4 0 0,1-1 1 0 0,1 1-1 0 0,3 0 0 0 0,19-53 0 0 0,-4 32-386 0 0,3 1 1 0 0,2 1-1 0 0,3 2 1 0 0,1 1-1 0 0,78-90 1 0 0,-52 78-1493 0 0,2 4 0 0 0,133-104-1 0 0,43 7-6721 0 0,-163 115 2712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8:39.8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60 36 2552 0 0,'-29'-35'8823'0'0,"31"65"-6283"0"0,3 71-1324 0 0,-18 200-1 0 0,7-219-1012 0 0,2-17-129 0 0,-10 115 1089 0 0,13 221 1 0 0,15-280-343 0 0,-11-106-699 0 0,0 0-1 0 0,1 0 0 0 0,0 0 0 0 0,2-1 0 0 0,11 25 0 0 0,-15-35-117 0 0,1-1 0 0 0,-1 0 0 0 0,0 0-1 0 0,1 0 1 0 0,0 0 0 0 0,-1 0 0 0 0,1-1 0 0 0,0 1 0 0 0,0-1 0 0 0,1 0 0 0 0,-1 0-1 0 0,0 0 1 0 0,1 0 0 0 0,-1-1 0 0 0,5 2 0 0 0,-1-1-54 0 0,0 0 0 0 0,1-1 0 0 0,-1 0 1 0 0,0-1-1 0 0,0 1 0 0 0,1-1 0 0 0,10-2 0 0 0,5-2-236 0 0,0 0-1 0 0,0-2 1 0 0,42-17 0 0 0,8-8-34 0 0,-1-3 1 0 0,72-48-1 0 0,-92 49 929 0 0,-3-2-1 0 0,-1-2 1 0 0,58-58-1 0 0,-93 81-323 0 0,-1 0 0 0 0,0-1 1 0 0,-1 0-1 0 0,-1 0 0 0 0,-1-1 0 0 0,0-1 0 0 0,-1 0 0 0 0,11-29 0 0 0,-17 39-221 0 0,0-1-1 0 0,-1 1 0 0 0,0-1 1 0 0,0 1-1 0 0,0-1 0 0 0,-1 1 1 0 0,0-1-1 0 0,-1 1 0 0 0,0-1 1 0 0,-2-11-1 0 0,1 14-54 0 0,0 0 0 0 0,0-1 0 0 0,0 1-1 0 0,-1 0 1 0 0,0 1 0 0 0,0-1 0 0 0,0 0 0 0 0,-1 1 0 0 0,1 0-1 0 0,-1 0 1 0 0,0 0 0 0 0,0 0 0 0 0,0 0 0 0 0,-1 1 0 0 0,-8-5 0 0 0,4 3-26 0 0,1 2 0 0 0,-1-1 1 0 0,1 1-1 0 0,-1 1 0 0 0,0-1 1 0 0,0 2-1 0 0,0-1 1 0 0,-1 1-1 0 0,1 1 0 0 0,0-1 1 0 0,0 2-1 0 0,-1-1 0 0 0,1 1 1 0 0,0 1-1 0 0,0-1 1 0 0,0 1-1 0 0,0 1 0 0 0,0 0 1 0 0,-13 6-1 0 0,6-1 27 0 0,0 0 0 0 0,0 1 0 0 0,0 0 0 0 0,1 1 0 0 0,1 1 0 0 0,-1 1-1 0 0,2 0 1 0 0,0 1 0 0 0,-12 14 0 0 0,17-16 2 0 0,0 0 0 0 0,0 0 0 0 0,2 1 0 0 0,-1 0 0 0 0,2 0 0 0 0,-1 0 0 0 0,2 1 0 0 0,0-1 0 0 0,0 1 0 0 0,1 1 0 0 0,1-1 0 0 0,0 0 0 0 0,1 0 0 0 0,0 1 0 0 0,1 15 0 0 0,3-7-32 0 0,0 0-1 0 0,1-1 1 0 0,1 1 0 0 0,2-1-1 0 0,0 0 1 0 0,0-1 0 0 0,2 0-1 0 0,18 30 1 0 0,-12-23-123 0 0,2-1 0 0 0,1-1 0 0 0,0 0 0 0 0,2-2 1 0 0,1 0-1 0 0,41 34 0 0 0,-50-47-261 0 0,1-2 1 0 0,1 1-1 0 0,-1-2 0 0 0,1 1 0 0 0,0-2 1 0 0,22 7-1 0 0,-24-9-270 0 0,0-2 1 0 0,0 1-1 0 0,0-2 0 0 0,0 0 0 0 0,1 0 1 0 0,-1-1-1 0 0,0 0 0 0 0,1-1 1 0 0,12-3-1 0 0,13-5-3595 0 0,4-2-2166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8:40.2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 50 2124 0 0,'-36'-20'17706'0'0,"36"19"-17532"0"0,2-1-108 0 0,0 1 0 0 0,0 0 0 0 0,0 0 0 0 0,0 1 0 0 0,0-1 0 0 0,0 0 1 0 0,0 1-1 0 0,0-1 0 0 0,1 1 0 0 0,-1 0 0 0 0,0-1 0 0 0,0 1 0 0 0,4 0 0 0 0,0 0 60 0 0,213-14-3391 0 0,-73 10-3683 0 0,-102 3 3603 0 0,-10 1-1748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1:41.8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234 7 1564 0 0,'0'0'10321'0'0,"-12"-4"-5847"0"0,4 3-4305 0 0,1 0 0 0 0,0 1 1 0 0,-1 0-1 0 0,1 0 0 0 0,0 1 1 0 0,0 0-1 0 0,-1 0 0 0 0,1 0 0 0 0,0 1 1 0 0,0 0-1 0 0,0 1 0 0 0,1 0 1 0 0,-1 0-1 0 0,0 0 0 0 0,1 1 0 0 0,0 0 1 0 0,0 0-1 0 0,0 0 0 0 0,0 1 1 0 0,-5 6-1 0 0,5-5-64 0 0,-1 0 0 0 0,1 0 0 0 0,0 1 0 0 0,0 0 0 0 0,1 1 0 0 0,0-1 0 0 0,0 1 0 0 0,1 0 0 0 0,0 0 0 0 0,0 0 0 0 0,1 1 0 0 0,0-1 0 0 0,0 1 0 0 0,1 0 0 0 0,0 0 0 0 0,0 10 0 0 0,2-16-173 0 0,0 0 0 0 0,1 0 0 0 0,-1 0 1 0 0,1 0-1 0 0,-1-1 0 0 0,1 1 0 0 0,0 0 1 0 0,0-1-1 0 0,1 1 0 0 0,-1-1 0 0 0,0 1 0 0 0,1-1 1 0 0,0 1-1 0 0,-1-1 0 0 0,1 0 0 0 0,0 0 1 0 0,0 0-1 0 0,0 0 0 0 0,0 0 0 0 0,1 0 1 0 0,-1-1-1 0 0,0 1 0 0 0,1-1 0 0 0,-1 1 1 0 0,1-1-1 0 0,5 2 0 0 0,0-1-1302 0 0,0 1-1 0 0,0-1 0 0 0,1 0 1 0 0,-1-1-1 0 0,1 0 1 0 0,-1 0-1 0 0,17-2 1 0 0,0-2-5131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8:41.0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147 378 2404 0 0,'0'0'7658'0'0,"0"0"-7595"0"0,-1 0-1 0 0,1 0 0 0 0,-3-2 562 0 0,3 1-562 0 0,0 1 1 0 0,0 0-1 0 0,-1-1 0 0 0,1 1 1 0 0,0 0-1 0 0,0-1 0 0 0,0 1 1 0 0,0 0-1 0 0,0-1 0 0 0,0 1 1 0 0,-1 0-1 0 0,1-1 0 0 0,0 0 1 0 0,76-31 1656 0 0,-34 15-1678 0 0,-1-1 0 0 0,0-3 1 0 0,60-40-1 0 0,-89 54 438 0 0,-1-2 0 0 0,-1 1 0 0 0,1-1 0 0 0,-1 0 0 0 0,-1-1 0 0 0,0-1 0 0 0,0 1 1 0 0,-1-1-1 0 0,0-1 0 0 0,9-18 0 0 0,-17 28-440 0 0,1 0 0 0 0,-1 0 0 0 0,1 1 1 0 0,-1-1-1 0 0,0 0 0 0 0,0 0 0 0 0,0 0 0 0 0,0 0 1 0 0,0 0-1 0 0,0 0 0 0 0,0 0 0 0 0,-1 0 0 0 0,1 0 1 0 0,-1 0-1 0 0,0 0 0 0 0,1 1 0 0 0,-1-1 1 0 0,0 0-1 0 0,0 0 0 0 0,0 1 0 0 0,0-1 0 0 0,0 0 1 0 0,-1 1-1 0 0,-1-3 0 0 0,0 1 3 0 0,-1-1 0 0 0,1 1-1 0 0,-1 0 1 0 0,0-1 0 0 0,0 2 0 0 0,0-1 0 0 0,-1 0 0 0 0,-5-2 0 0 0,-2 1 4 0 0,-1 1 1 0 0,1 0 0 0 0,-1 1 0 0 0,0 0 0 0 0,0 1 0 0 0,0 0 0 0 0,0 1 0 0 0,0 0 0 0 0,0 1 0 0 0,0 1 0 0 0,-16 4 0 0 0,4 0 22 0 0,1 1 0 0 0,0 1 0 0 0,1 1 0 0 0,-43 23 0 0 0,54-25-80 0 0,0 0 1 0 0,1 0 0 0 0,0 1 0 0 0,0 1-1 0 0,1 0 1 0 0,0 0 0 0 0,0 1 0 0 0,1 0-1 0 0,0 1 1 0 0,1 0 0 0 0,1 0 0 0 0,-1 1-1 0 0,2 0 1 0 0,0 0 0 0 0,0 0 0 0 0,1 1-1 0 0,1 0 1 0 0,0 0 0 0 0,0 1 0 0 0,2-1-1 0 0,-1 0 1 0 0,2 1 0 0 0,0 0 0 0 0,0-1-1 0 0,2 1 1 0 0,-1 0 0 0 0,2-1 0 0 0,3 18-1 0 0,0-9-105 0 0,1 0-1 0 0,0 0 1 0 0,2-1-1 0 0,1 0 1 0 0,0 0-1 0 0,2-1 1 0 0,0 0-1 0 0,1-1 1 0 0,1 0-1 0 0,22 25 1 0 0,-25-34 39 0 0,0 0 0 0 0,1 0 1 0 0,-1-1-1 0 0,2 0 1 0 0,-1-1-1 0 0,2 0 0 0 0,-1-1 1 0 0,1-1-1 0 0,-1 0 0 0 0,2 0 1 0 0,-1-1-1 0 0,1-1 0 0 0,-1 0 1 0 0,1-1-1 0 0,0-1 1 0 0,1 0-1 0 0,25 0 0 0 0,-12-4 275 0 0,-1-1 0 0 0,0-1 0 0 0,0-2-1 0 0,0 0 1 0 0,-1-2 0 0 0,0-1 0 0 0,0-1-1 0 0,-1-1 1 0 0,-1-1 0 0 0,1-2 0 0 0,21-16-1 0 0,25-22 1226 0 0,-2-4-1 0 0,65-68 0 0 0,-112 103-1290 0 0,-5 5-66 0 0,30-22 0 0 0,-41 34-153 0 0,0-1 1 0 0,1 2-1 0 0,0-1 1 0 0,-1 1-1 0 0,1 0 1 0 0,1 0-1 0 0,-1 1 0 0 0,11-2 1 0 0,-16 4 57 0 0,1 0 0 0 0,-1 0 1 0 0,1 0-1 0 0,-1 0 0 0 0,0 1 0 0 0,1-1 1 0 0,-1 1-1 0 0,1 0 0 0 0,-1 0 0 0 0,0 0 1 0 0,0 0-1 0 0,1 0 0 0 0,-1 0 0 0 0,0 0 1 0 0,0 1-1 0 0,0-1 0 0 0,0 1 0 0 0,-1 0 1 0 0,1-1-1 0 0,0 1 0 0 0,-1 0 0 0 0,3 3 1 0 0,3 5-111 0 0,-1-1 0 0 0,-1 1 0 0 0,6 13 0 0 0,-10-21 114 0 0,21 48-450 0 0,-2 2-1 0 0,-3 0 1 0 0,-2 1 0 0 0,11 77 0 0 0,-24-122 426 0 0,-1 0 0 0 0,0 0 1 0 0,-1 0-1 0 0,1 0 0 0 0,-2 0 1 0 0,1 0-1 0 0,-1 0 0 0 0,-2 9 1 0 0,2-15-15 0 0,0-2 63 0 0,0-1 0 0 0,-1 1 0 0 0,1-1 0 0 0,0 1 0 0 0,0-1 0 0 0,0 1 0 0 0,0-1-1 0 0,-1 0 1 0 0,1 0 0 0 0,0 0 0 0 0,0 0 0 0 0,0 1 0 0 0,1-1 0 0 0,-1 0 0 0 0,0-1 0 0 0,0 1 0 0 0,0 0 0 0 0,1 0 0 0 0,-1 0 0 0 0,1 0 0 0 0,-1-1 0 0 0,1 1 0 0 0,-1 0 0 0 0,1 0 0 0 0,-1-3 0 0 0,-6-33 310 0 0,6 22-143 0 0,1 1 1 0 0,0-1 0 0 0,1 1 0 0 0,1-1 0 0 0,0 1 0 0 0,1 0 0 0 0,1-1 0 0 0,0 2 0 0 0,1-1 0 0 0,0 0 0 0 0,1 1 0 0 0,0 0 0 0 0,2 0 0 0 0,-1 1 0 0 0,1 0-1 0 0,10-11 1 0 0,0 1-85 0 0,1 1 0 0 0,1 2-1 0 0,0 0 1 0 0,1 1 0 0 0,1 1-1 0 0,1 0 1 0 0,37-18 0 0 0,-47 28-90 0 0,1 0 0 0 0,0 1 0 0 0,0 1 0 0 0,1 0 0 0 0,0 1 1 0 0,0 0-1 0 0,0 2 0 0 0,30-3 0 0 0,-37 5 4 0 0,0 1 0 0 0,0-1 1 0 0,0 1-1 0 0,-1 1 0 0 0,1-1 1 0 0,0 1-1 0 0,-1 1 0 0 0,0-1 0 0 0,1 1 1 0 0,-1 1-1 0 0,0-1 0 0 0,-1 1 0 0 0,1 1 1 0 0,-1-1-1 0 0,1 1 0 0 0,-1 0 0 0 0,0 0 1 0 0,-1 1-1 0 0,7 7 0 0 0,-2 1-27 0 0,-1 0 0 0 0,0 0 0 0 0,-1 0 0 0 0,0 1 0 0 0,-1 1 0 0 0,6 21-1 0 0,19 98 122 0 0,-26-100-276 0 0,2 0-1 0 0,1-1 1 0 0,19 46 0 0 0,-26-76-153 0 0,0 1-1 0 0,0 0 1 0 0,1-1 0 0 0,0 1 0 0 0,0-1-1 0 0,0 0 1 0 0,0 0 0 0 0,1 0 0 0 0,-1 0-1 0 0,1-1 1 0 0,4 4 0 0 0,36 8-8570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8:42.0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468 971 908 0 0,'3'0'1870'0'0,"13"0"742"0"0,12-10 977 0 0,-13 4-2745 0 0,0-1 0 0 0,25-15-1 0 0,-34 18-480 0 0,0 0 0 0 0,0 0 0 0 0,0-1 0 0 0,-1 0 0 0 0,0 0 0 0 0,0-1 0 0 0,0 0 0 0 0,8-11 0 0 0,-13 15-265 0 0,1 0 1 0 0,0 0 0 0 0,-1 0-1 0 0,1 0 1 0 0,-1 0 0 0 0,0 0-1 0 0,0 0 1 0 0,0 0 0 0 0,0 0-1 0 0,0-1 1 0 0,0 1 0 0 0,0 0-1 0 0,-1 0 1 0 0,1 0 0 0 0,-1 0-1 0 0,1 0 1 0 0,-1 0 0 0 0,0 0-1 0 0,0 0 1 0 0,0 1 0 0 0,0-1-1 0 0,0 0 1 0 0,-2-2 0 0 0,-1-1 93 0 0,1 0 0 0 0,-1 1 0 0 0,-1-1 1 0 0,1 1-1 0 0,-1 0 0 0 0,-8-6 0 0 0,-4-1-51 0 0,-1 2-1 0 0,-1 1 0 0 0,1 0 0 0 0,-1 1 0 0 0,0 1 1 0 0,-1 1-1 0 0,1 1 0 0 0,-1 0 0 0 0,0 1 0 0 0,0 2 0 0 0,0 0 1 0 0,0 1-1 0 0,0 1 0 0 0,0 0 0 0 0,0 2 0 0 0,-38 10 1 0 0,44-9-118 0 0,0 1 0 0 0,1 0 1 0 0,-1 1-1 0 0,1 1 0 0 0,1 0 1 0 0,-1 1-1 0 0,1 0 0 0 0,0 1 1 0 0,1 0-1 0 0,-16 17 1 0 0,19-17-31 0 0,0 1 0 0 0,1 0 0 0 0,0 1 0 0 0,1 0 0 0 0,0 0 0 0 0,0 0 0 0 0,1 1 0 0 0,1 0 0 0 0,0 0 1 0 0,1 0-1 0 0,0 0 0 0 0,1 0 0 0 0,-2 19 0 0 0,4-20-41 0 0,-1-1 0 0 0,2 1 1 0 0,-1-1-1 0 0,2 1 0 0 0,-1-1 0 0 0,1 0 1 0 0,1 1-1 0 0,0-1 0 0 0,0 0 0 0 0,1-1 0 0 0,8 15 1 0 0,-10-19-21 0 0,1-1-1 0 0,0 0 1 0 0,0 0 0 0 0,0 0 0 0 0,1 0 0 0 0,-1 0 0 0 0,1-1 0 0 0,0 0 0 0 0,0 0 0 0 0,0 0-1 0 0,0 0 1 0 0,1 0 0 0 0,-1-1 0 0 0,1 0 0 0 0,-1 0 0 0 0,1 0 0 0 0,0-1 0 0 0,0 1 0 0 0,0-1-1 0 0,0 0 1 0 0,0 0 0 0 0,0-1 0 0 0,0 0 0 0 0,0 0 0 0 0,9-1 0 0 0,-1-1-17 0 0,0-2-1 0 0,-1 1 1 0 0,1-1 0 0 0,-1-1 0 0 0,0-1 0 0 0,0 1 0 0 0,-1-2 0 0 0,1 0 0 0 0,-1 0 0 0 0,-1-1 0 0 0,0 0-1 0 0,0 0 1 0 0,0-2 0 0 0,9-10 0 0 0,14-20-450 0 0,-1-1-1 0 0,30-51 1 0 0,3-12 1784 0 0,-5-3 0 0 0,50-120 0 0 0,-92 178-127 0 0,-1-2 0 0 0,-2 1 0 0 0,-3-2 0 0 0,-2 1 0 0 0,-2-2 0 0 0,1-103 0 0 0,-9 154-1124 0 0,1 1 0 0 0,-1 0 0 0 0,0 0-1 0 0,0 0 1 0 0,0 0 0 0 0,0 0 0 0 0,0-1 0 0 0,-1 1 0 0 0,1 0 0 0 0,0 0 0 0 0,0 0 0 0 0,-1 0-1 0 0,1 0 1 0 0,-1 0 0 0 0,1 0 0 0 0,-1 0 0 0 0,1 0 0 0 0,-1 0 0 0 0,-1-2 0 0 0,2 3-2 0 0,-1 0-1 0 0,1 0 1 0 0,-1 1 0 0 0,0-1 0 0 0,1 0 0 0 0,-1 0 0 0 0,1 0 0 0 0,-1 0-1 0 0,0 0 1 0 0,1 1 0 0 0,-1-1 0 0 0,1 0 0 0 0,-1 1 0 0 0,1-1-1 0 0,-1 0 1 0 0,1 1 0 0 0,-1-1 0 0 0,1 0 0 0 0,-1 1 0 0 0,1-1 0 0 0,0 1-1 0 0,-1-1 1 0 0,1 1 0 0 0,-1 0 0 0 0,-3 6-47 0 0,-1-1 0 0 0,1 1 0 0 0,1-1 0 0 0,-5 13 0 0 0,-10 39-423 0 0,2 1-1 0 0,3 0 0 0 0,3 2 1 0 0,-3 73-1 0 0,10-32-3 0 0,16 174 0 0 0,-6-219 381 0 0,18 79 1 0 0,-20-116 91 0 0,1 0 0 0 0,1-1 0 0 0,0 0 0 0 0,2 0 0 0 0,0 0 0 0 0,1-1 0 0 0,16 22 0 0 0,-21-34-33 0 0,-1-1-1 0 0,1 0 1 0 0,0 0 0 0 0,1 0 0 0 0,-1-1 0 0 0,1 1-1 0 0,0-1 1 0 0,0-1 0 0 0,0 1 0 0 0,1-1 0 0 0,-1 0-1 0 0,1-1 1 0 0,10 3 0 0 0,-6-2-3 0 0,0-1 1 0 0,1-1-1 0 0,-1 0 1 0 0,1-1-1 0 0,-1 0 0 0 0,0-1 1 0 0,19-3-1 0 0,9-6 72 0 0,0-1 0 0 0,-1-2 0 0 0,61-30 0 0 0,-94 41-14 0 0,45-22 561 0 0,-1-2 1 0 0,63-44-1 0 0,-89 54-213 0 0,-2-1 1 0 0,0-1-1 0 0,-1-1 0 0 0,-1-1 1 0 0,0-1-1 0 0,28-42 0 0 0,-43 56-323 0 0,1-1-1 0 0,-2 0 0 0 0,1-1 0 0 0,-1 1 0 0 0,0 0 1 0 0,0-1-1 0 0,-1 0 0 0 0,0 0 0 0 0,-1 1 0 0 0,0-1 0 0 0,0 0 1 0 0,-1 0-1 0 0,-2-14 0 0 0,2 19-45 0 0,-1-1-1 0 0,0 1 1 0 0,0 0-1 0 0,0 0 1 0 0,-1 0-1 0 0,0-1 1 0 0,1 1-1 0 0,-1 1 1 0 0,-1-1 0 0 0,1 0-1 0 0,-1 0 1 0 0,1 1-1 0 0,-1 0 1 0 0,0-1-1 0 0,0 1 1 0 0,0 0 0 0 0,-1 0-1 0 0,1 1 1 0 0,-1-1-1 0 0,0 1 1 0 0,1 0-1 0 0,-1 0 1 0 0,0 0-1 0 0,0 0 1 0 0,-1 1 0 0 0,1-1-1 0 0,0 1 1 0 0,0 0-1 0 0,-7 0 1 0 0,3 0-13 0 0,0 0-1 0 0,0 1 1 0 0,0 0 0 0 0,0 0 0 0 0,-1 1-1 0 0,1 0 1 0 0,0 1 0 0 0,0-1 0 0 0,0 2-1 0 0,1-1 1 0 0,-1 1 0 0 0,0 0 0 0 0,1 1 0 0 0,0 0-1 0 0,0 0 1 0 0,0 0 0 0 0,0 1 0 0 0,1 0-1 0 0,-1 0 1 0 0,-8 11 0 0 0,7-8-68 0 0,1 1 1 0 0,1-1-1 0 0,0 2 1 0 0,0-1 0 0 0,0 0-1 0 0,1 1 1 0 0,1 0-1 0 0,0 0 1 0 0,0 1-1 0 0,1-1 1 0 0,0 1-1 0 0,1 0 1 0 0,0-1-1 0 0,0 23 1 0 0,3-14 14 0 0,1 1-1 0 0,1-1 1 0 0,0 1-1 0 0,2-1 1 0 0,0 0 0 0 0,1 0-1 0 0,1-1 1 0 0,1 1-1 0 0,1-2 1 0 0,20 32 0 0 0,-12-22-13 0 0,3-1 0 0 0,0-1 0 0 0,1-2 0 0 0,1 1 0 0 0,49 37 0 0 0,-56-51-194 0 0,0 0 1 0 0,0-1 0 0 0,1-1-1 0 0,0 0 1 0 0,0-1-1 0 0,1-1 1 0 0,0 0-1 0 0,0-2 1 0 0,1 0-1 0 0,-1 0 1 0 0,1-2-1 0 0,0 0 1 0 0,0-1-1 0 0,24-2 1 0 0,-7-3-1415 0 0,0-1 0 0 0,0-1 0 0 0,-1-2 1 0 0,0-1-1 0 0,0-2 0 0 0,41-20 0 0 0,-19 5-4483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8:42.7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540 937 2124 0 0,'27'-13'8782'0'0,"-13"3"-7026"0"0,-11 7-1488 0 0,0 1 0 0 0,0-1 0 0 0,0 0 0 0 0,-1 0 0 0 0,1-1 0 0 0,-1 1 0 0 0,1 0 0 0 0,-1-1 0 0 0,0 0 1 0 0,-1 1-1 0 0,1-1 0 0 0,-1 0 0 0 0,1 0 0 0 0,0-6 0 0 0,-1 8-159 0 0,-1 0-33 0 0,0-1 0 0 0,0 1 0 0 0,0-1 0 0 0,0 1 0 0 0,0-1 0 0 0,0 1 0 0 0,-1-1 0 0 0,1 1 0 0 0,-1-1 0 0 0,0 1 0 0 0,0 0 0 0 0,0-1 0 0 0,-2-3 0 0 0,-6-2 82 0 0,0 1 0 0 0,-1 0 0 0 0,0 1 0 0 0,0 0 0 0 0,-1 0 0 0 0,0 1 0 0 0,0 1 0 0 0,0-1 0 0 0,0 2 0 0 0,-17-4 0 0 0,11 4-70 0 0,0 1 0 0 0,0 1 0 0 0,0 1-1 0 0,0 0 1 0 0,-1 1 0 0 0,-30 6 0 0 0,28-3-65 0 0,1 1 0 0 0,-1 1 0 0 0,1 0 1 0 0,0 2-1 0 0,0 0 0 0 0,1 1 1 0 0,0 1-1 0 0,1 1 0 0 0,0 0 0 0 0,1 1 1 0 0,0 1-1 0 0,-26 28 0 0 0,34-31-58 0 0,1 1-1 0 0,0 0 0 0 0,0 0 0 0 0,1 1 1 0 0,1-1-1 0 0,0 1 0 0 0,0 1 1 0 0,1-1-1 0 0,1 1 0 0 0,0-1 0 0 0,1 1 1 0 0,-1 15-1 0 0,2-22-53 0 0,1 1 0 0 0,1-1 0 0 0,-1 0 0 0 0,1 0 0 0 0,0 1 0 0 0,0-1 0 0 0,1 0 0 0 0,0 0 0 0 0,0 0 0 0 0,0 0-1 0 0,6 9 1 0 0,-5-11-43 0 0,0 0-1 0 0,0 0 1 0 0,1 0-1 0 0,-1-1 0 0 0,1 1 1 0 0,0-1-1 0 0,0 0 1 0 0,0 0-1 0 0,0-1 0 0 0,0 1 1 0 0,1-1-1 0 0,-1 0 1 0 0,1 0-1 0 0,-1 0 0 0 0,1-1 1 0 0,8 2-1 0 0,-3-1 30 0 0,0-1-1 0 0,-1-1 0 0 0,1 0 1 0 0,0 0-1 0 0,0-1 0 0 0,0 0 1 0 0,-1-1-1 0 0,1 0 0 0 0,0-1 1 0 0,-1 1-1 0 0,0-2 0 0 0,0 0 1 0 0,0 0-1 0 0,0 0 1 0 0,0-1-1 0 0,12-9 0 0 0,7-7 69 0 0,-2-1-1 0 0,0-2 1 0 0,31-34-1 0 0,-14 10 780 0 0,-1-2-1 0 0,-3-1 0 0 0,-3-3 1 0 0,-1-1-1 0 0,49-108 1 0 0,-66 121-26 0 0,-3-1 0 0 0,-2 0-1 0 0,-1-1 1 0 0,-2 0 0 0 0,-3-1 0 0 0,-1 0 0 0 0,-2 0-1 0 0,-2 0 1 0 0,-5-55 0 0 0,1 72-540 0 0,2 17-190 0 0,0 1-1 0 0,-1-1 0 0 0,0 0 0 0 0,-1 1 0 0 0,-5-17 0 0 0,7 26 9 0 0,0 1-1 0 0,0 0 1 0 0,0-1 0 0 0,0 1-1 0 0,-1 0 1 0 0,1 0-1 0 0,0-1 1 0 0,0 1-1 0 0,0 0 1 0 0,0 0-1 0 0,0-1 1 0 0,0 1-1 0 0,-1 0 1 0 0,1 0-1 0 0,0-1 1 0 0,0 1-1 0 0,0 0 1 0 0,-1 0-1 0 0,1 0 1 0 0,0-1-1 0 0,0 1 1 0 0,0 0-1 0 0,-1 0 1 0 0,1 0 0 0 0,0 0-1 0 0,-1 0 1 0 0,1 0-1 0 0,0-1 1 0 0,0 1-1 0 0,-1 0 1 0 0,1 0-1 0 0,0 0 1 0 0,0 0-1 0 0,-1 0 1 0 0,1 0-1 0 0,0 0 1 0 0,-1 0-1 0 0,1 0 1 0 0,0 0-1 0 0,-1 1 1 0 0,-8 10-71 0 0,-1 20 19 0 0,-11 54-218 0 0,5 1 0 0 0,3 1 0 0 0,-2 94-1 0 0,14 267 42 0 0,3-358 231 0 0,-2-54-41 0 0,12 237-985 0 0,-12-264-29 0 0,4 25-349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4:43.8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6 640 0 0,'-8'-4'13834'0'0,"203"3"-11152"0"0,-133 3-2392 0 0,1054 24 1600 0 0,-405 14-1760 0 0,-651-35-110 0 0,3-3 75 0 0,-41-2-101 0 0,-18 0 31 0 0,19 0 51 0 0,15-1-1212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4:45.8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416 18 304 0 0,'-3'-1'3290'0'0,"-12"0"-1051"0"0,-26-7 4889 0 0,24 15-6650 0 0,0 2 1 0 0,1 0-1 0 0,0 1 1 0 0,0 0-1 0 0,1 1 1 0 0,0 1-1 0 0,1 1 1 0 0,-13 14 0 0 0,4-2-157 0 0,2 1 1 0 0,1 0-1 0 0,0 2 1 0 0,2 0-1 0 0,2 1 1 0 0,0 1-1 0 0,2 1 1 0 0,1 0-1 0 0,-11 43 1 0 0,18-51-227 0 0,2 0 0 0 0,0-1 0 0 0,2 2 0 0 0,0-1 0 0 0,2 0 0 0 0,1 0 0 0 0,0 0 0 0 0,2 0 0 0 0,0 0 0 0 0,2 0 0 0 0,0-1 0 0 0,2 1 0 0 0,0-1 0 0 0,15 29 0 0 0,-13-34-58 0 0,0-1 0 0 0,0 0-1 0 0,2-1 1 0 0,0 0 0 0 0,1-1-1 0 0,0 0 1 0 0,1-1 0 0 0,0 0-1 0 0,1-1 1 0 0,1 0 0 0 0,27 16-1 0 0,-27-21-41 0 0,-1 0 0 0 0,1 0 0 0 0,0-2 0 0 0,0 1 0 0 0,1-2 0 0 0,0 0 0 0 0,0-1 0 0 0,0-1 0 0 0,0 0 0 0 0,0-1 0 0 0,0-1 0 0 0,0-1 0 0 0,30-4 0 0 0,-27 2-58 0 0,0-1 1 0 0,-1-1 0 0 0,1-1-1 0 0,-1 0 1 0 0,0-2 0 0 0,0 0-1 0 0,-1 0 1 0 0,0-2 0 0 0,-1 0-1 0 0,0-1 1 0 0,0-1 0 0 0,-1 0-1 0 0,-1-1 1 0 0,18-21 0 0 0,-8 5-17 0 0,-1 0 0 0 0,-2-2 0 0 0,-1-1 0 0 0,-2 0 0 0 0,-1-2 1 0 0,-1 1-1 0 0,14-48 0 0 0,-22 57 92 0 0,-2 0-1 0 0,0-1 1 0 0,-2 0-1 0 0,-1 0 1 0 0,0 0-1 0 0,-2 0 1 0 0,-1-1-1 0 0,-1 1 1 0 0,-2 0-1 0 0,0 0 1 0 0,-11-41 0 0 0,10 54-7 0 0,0 1 0 0 0,-1-1 1 0 0,0 1-1 0 0,-1 0 0 0 0,0 0 1 0 0,-1 1-1 0 0,0 0 0 0 0,0 0 1 0 0,-1 1-1 0 0,-1 0 0 0 0,1 0 1 0 0,-1 0-1 0 0,-1 2 0 0 0,-19-14 1 0 0,4 7-13 0 0,-1 1 1 0 0,-1 1 0 0 0,0 2 0 0 0,0 0 0 0 0,-33-6-1 0 0,-19 3-1618 0 0,76 12 1007 0 0,-22 5-3060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4:46.2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617 96 64 0 0,'6'-10'2018'0'0,"-1"0"-1"0"0,0 0 1 0 0,0-1-1 0 0,-1 0 1 0 0,-1 0 0 0 0,4-22 1353 0 0,-21 55-2120 0 0,13-18-1088 0 0,-292 581 2873 0 0,116-195-2343 0 0,23-49-2715 0 0,141-314-424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4:46.8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242 208 2872 0 0,'-1'-33'13774'0'0,"-68"434"-10886"0"0,43-268-2317 0 0,-79 328 1684 0 0,72-343-678 0 0,32-116-1386 0 0,-2-24-342 0 0,1 0 1 0 0,1 0 0 0 0,0-1 0 0 0,2 1-1 0 0,0 0 1 0 0,7-29 0 0 0,-1-11 3 0 0,51-477 181 0 0,-55 517 9 0 0,32-182 298 0 0,-27 168-319 0 0,1 2 0 0 0,2 0 1 0 0,26-56-1 0 0,-34 84-29 0 0,0 1 1 0 0,0-1-1 0 0,1 1 1 0 0,-1 0-1 0 0,1 0 0 0 0,0 0 1 0 0,1 0-1 0 0,-1 1 0 0 0,1 0 1 0 0,0 0-1 0 0,0 0 0 0 0,0 1 1 0 0,0-1-1 0 0,1 1 0 0 0,0 0 1 0 0,6-2-1 0 0,-4 3 0 0 0,1 0-1 0 0,0 0 0 0 0,-1 1 1 0 0,1 0-1 0 0,0 0 1 0 0,0 1-1 0 0,-1 0 1 0 0,1 1-1 0 0,0 0 1 0 0,12 3-1 0 0,2 2-31 0 0,-1 1-1 0 0,0 2 1 0 0,-1 0-1 0 0,0 1 1 0 0,0 1 0 0 0,-1 0-1 0 0,33 27 1 0 0,-35-24-21 0 0,-2 0 0 0 0,0 1 0 0 0,-1 0 0 0 0,0 1 0 0 0,-1 1 0 0 0,-1 1 0 0 0,-1 0 0 0 0,12 22 0 0 0,-21-32 60 0 0,1-1-1 0 0,-1 1 0 0 0,0 0 0 0 0,-1 0 1 0 0,0 0-1 0 0,0 0 0 0 0,0 1 0 0 0,-1-1 1 0 0,-1 0-1 0 0,1 1 0 0 0,-1-1 0 0 0,-1 1 1 0 0,0-1-1 0 0,0 0 0 0 0,0 1 0 0 0,-1-1 1 0 0,0 0-1 0 0,-1 0 0 0 0,0 0 0 0 0,0 0 1 0 0,-1-1-1 0 0,0 1 0 0 0,-9 12 0 0 0,2-7 29 0 0,0 0-1 0 0,-1-1 1 0 0,-1 0-1 0 0,0-1 1 0 0,0 0-1 0 0,-1-1 1 0 0,-1 0-1 0 0,0-2 0 0 0,0 0 1 0 0,-26 11-1 0 0,-11 0-90 0 0,-106 24-1 0 0,79-27-2206 0 0,53-11-888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4:47.5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9 1324 0 0,'9'-9'12355'0'0,"51"13"-12188"0"0,-47-3-2533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0:05.8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0 111 312 0 0,'38'24'6775'0'0,"-34"-22"-6455"0"0,0 1 0 0 0,0 0 0 0 0,0-1 0 0 0,0 0-1 0 0,0 0 1 0 0,0 0 0 0 0,0 0 0 0 0,1-1 0 0 0,4 1 0 0 0,-6-2-247 0 0,2-1-456 0 0,-1-1 0 0 0,1 1 0 0 0,0 0 0 0 0,-1 0 0 0 0,1 0 0 0 0,0 1 0 0 0,-1-1 1 0 0,7 1-1 0 0,1 3 185 0 0,-10-3 3 0 0,1 0-21 0 0,4 1 487 0 0,-1-1 1 0 0,1 0-1 0 0,-1-1 1 0 0,0 0-1 0 0,1 0 1 0 0,-1 0-1 0 0,0-1 1 0 0,0 0-1 0 0,0 0 1 0 0,0-1-1 0 0,0 1 1 0 0,0-1-1 0 0,5-4 1 0 0,1-1 101 0 0,-2 0 0 0 0,1 0 0 0 0,-1-1 0 0 0,0-1 0 0 0,10-12 0 0 0,-19 20-216 0 0,0 1-83 0 0,0 0 1 0 0,0 0-1 0 0,0-1 1 0 0,0 1-1 0 0,0-1 1 0 0,0 1 0 0 0,0-1-1 0 0,-1 1 1 0 0,1-1-1 0 0,-1 1 1 0 0,1-1-1 0 0,-1 0 1 0 0,0 1-1 0 0,1-1 1 0 0,-1 0-1 0 0,0 1 1 0 0,0-1-1 0 0,0-1 1 0 0,-3 1-66 0 0,-1 1 1 0 0,1 0-1 0 0,0 0 1 0 0,0 0-1 0 0,0 0 0 0 0,-1 0 1 0 0,1 1-1 0 0,0-1 1 0 0,-1 1-1 0 0,1 0 1 0 0,0 0-1 0 0,-1 1 0 0 0,1-1 1 0 0,0 0-1 0 0,0 1 1 0 0,-1 0-1 0 0,1 0 0 0 0,0 0 1 0 0,0 0-1 0 0,-5 3 1 0 0,-1 0 3 0 0,0 0 0 0 0,0 0 0 0 0,0 1 0 0 0,1 0 0 0 0,0 1 0 0 0,-11 8 0 0 0,14-8 17 0 0,0 0 0 0 0,-1 0 1 0 0,2 0-1 0 0,-1 0 0 0 0,1 1 1 0 0,0 0-1 0 0,1 0 0 0 0,-1 0 1 0 0,1 0-1 0 0,-2 11 0 0 0,4-16-21 0 0,0 1-1 0 0,1-1 0 0 0,0 1 0 0 0,0 0 0 0 0,-1 0 0 0 0,1-1 0 0 0,1 1 0 0 0,-1 0 1 0 0,0-1-1 0 0,1 1 0 0 0,-1-1 0 0 0,1 1 0 0 0,0 0 0 0 0,0-1 0 0 0,0 1 0 0 0,0-1 1 0 0,0 0-1 0 0,1 1 0 0 0,-1-1 0 0 0,1 0 0 0 0,0 0 0 0 0,-1 0 0 0 0,1 0 0 0 0,0 0 1 0 0,0 0-1 0 0,0 0 0 0 0,0-1 0 0 0,0 1 0 0 0,1-1 0 0 0,-1 0 0 0 0,1 1 0 0 0,-1-1 1 0 0,5 1-1 0 0,0 1-9 0 0,1 0 0 0 0,0-1 0 0 0,-1 0 0 0 0,1-1 0 0 0,0 1 1 0 0,0-1-1 0 0,0-1 0 0 0,0 0 0 0 0,0 0 0 0 0,0 0 0 0 0,0-1 0 0 0,0 0 1 0 0,0-1-1 0 0,0 0 0 0 0,-1 0 0 0 0,1-1 0 0 0,10-4 0 0 0,-9 2 7 0 0,0-1-1 0 0,0 1 0 0 0,0-1 1 0 0,-1-1-1 0 0,0 1 0 0 0,0-2 1 0 0,-1 1-1 0 0,0-1 0 0 0,0 0 1 0 0,-1 0-1 0 0,0-1 0 0 0,0 1 1 0 0,5-13-1 0 0,-10 19 13 0 0,0-1 0 0 0,0 0 0 0 0,0 0 0 0 0,0 0-1 0 0,0 0 1 0 0,-1 0 0 0 0,1-1 0 0 0,-1 1 0 0 0,0 0 0 0 0,0 0 0 0 0,0 0-1 0 0,0 0 1 0 0,0 0 0 0 0,-1-1 0 0 0,0 1 0 0 0,1 0 0 0 0,-1 0 0 0 0,0 0 0 0 0,-1 0-1 0 0,1 1 1 0 0,0-1 0 0 0,-1 0 0 0 0,0 0 0 0 0,1 1 0 0 0,-1-1 0 0 0,0 1 0 0 0,0 0-1 0 0,-1-1 1 0 0,1 1 0 0 0,0 0 0 0 0,-1 0 0 0 0,1 0 0 0 0,-1 1 0 0 0,0-1 0 0 0,-3-1-1 0 0,-1 0-10 0 0,2 0-1 0 0,0 1 0 0 0,0 0 0 0 0,0 1 0 0 0,0-1 0 0 0,0 1 0 0 0,-1 0 0 0 0,1 1 0 0 0,0-1 1 0 0,-1 1-1 0 0,1 0 0 0 0,0 0 0 0 0,-1 1 0 0 0,1-1 0 0 0,-9 3 0 0 0,5-2-6 0 0,1 1 0 0 0,-1 0 0 0 0,1 1 1 0 0,0-1-1 0 0,-1 2 0 0 0,1-1 0 0 0,0 1 0 0 0,1 0 1 0 0,-13 9-1 0 0,16-10 3 0 0,2-1-1 0 0,-1 1 1 0 0,0-1 0 0 0,0 1-1 0 0,1 0 1 0 0,0 0 0 0 0,-1 0 0 0 0,1 0-1 0 0,0 1 1 0 0,0-1 0 0 0,1 1-1 0 0,-1-1 1 0 0,1 1 0 0 0,0-1 0 0 0,0 1-1 0 0,0 0 1 0 0,0-1 0 0 0,1 1-1 0 0,-1 0 1 0 0,1 0 0 0 0,0 0 0 0 0,0-1-1 0 0,0 1 1 0 0,2 5 0 0 0,-1-4 3 0 0,0-1-1 0 0,0 0 1 0 0,0 0 0 0 0,1 1 0 0 0,0-1-1 0 0,0 0 1 0 0,0 0 0 0 0,0-1 0 0 0,0 1-1 0 0,1 0 1 0 0,0-1 0 0 0,0 1 0 0 0,0-1 0 0 0,0 0-1 0 0,0 0 1 0 0,4 2 0 0 0,-4-3 0 0 0,0 0 0 0 0,0-1-1 0 0,0 0 1 0 0,-1 0 0 0 0,1 0 0 0 0,0 0 0 0 0,0 0 0 0 0,0 0-1 0 0,1-1 1 0 0,-1 1 0 0 0,0-1 0 0 0,0 0 0 0 0,0 0 0 0 0,0 0-1 0 0,0-1 1 0 0,0 1 0 0 0,0-1 0 0 0,0 1 0 0 0,0-1-1 0 0,0 0 1 0 0,0 0 0 0 0,0-1 0 0 0,5-2 0 0 0,-3 1 15 0 0,0 0 0 0 0,0-1 0 0 0,0 0 0 0 0,0 0 0 0 0,-1-1 0 0 0,0 1 0 0 0,0-1 0 0 0,0 0 0 0 0,0 0 0 0 0,-1 0 0 0 0,1-1 0 0 0,-2 1 1 0 0,1-1-1 0 0,3-8 0 0 0,-5 11 3 0 0,0 0 1 0 0,-1 0 0 0 0,1 0 0 0 0,0 0-1 0 0,-1 0 1 0 0,0 0 0 0 0,0 0-1 0 0,1 0 1 0 0,-2 0 0 0 0,1 1 0 0 0,0-1-1 0 0,-1 0 1 0 0,1 0 0 0 0,-1 0 0 0 0,0 0-1 0 0,0 0 1 0 0,0 0 0 0 0,0 1 0 0 0,-1-1-1 0 0,1 0 1 0 0,-1 1 0 0 0,1 0-1 0 0,-1-1 1 0 0,0 1 0 0 0,0 0 0 0 0,0 0-1 0 0,0 0 1 0 0,-1 0 0 0 0,1 0 0 0 0,-1 0-1 0 0,1 0 1 0 0,-1 1 0 0 0,-3-2 0 0 0,1 0-10 0 0,1 1 0 0 0,-1 0 1 0 0,0 1-1 0 0,0-1 1 0 0,0 1-1 0 0,0 0 0 0 0,0 0 1 0 0,0 1-1 0 0,-10-1 1 0 0,11 0-8 0 0,-29 12 35 0 0,31-10-47 0 0,-1 0-1 0 0,0 0 1 0 0,1 0 0 0 0,-1 1 0 0 0,1-1 0 0 0,-1 1-1 0 0,1-1 1 0 0,0 1 0 0 0,-1 0 0 0 0,1 0-1 0 0,0 0 1 0 0,0 0 0 0 0,0 0 0 0 0,1 0 0 0 0,-1 0-1 0 0,0 1 1 0 0,1-1 0 0 0,0 1 0 0 0,-1-1-1 0 0,1 1 1 0 0,0 0 0 0 0,0-1 0 0 0,1 1-1 0 0,-1 0 1 0 0,1 0 0 0 0,-1 0 0 0 0,1-1 0 0 0,0 1-1 0 0,0 0 1 0 0,0 0 0 0 0,0 0 0 0 0,0 0-1 0 0,1-1 1 0 0,0 1 0 0 0,1 5 0 0 0,0-3-60 0 0,0 1 0 0 0,1-1 0 0 0,0 0 1 0 0,0 1-1 0 0,0-2 0 0 0,1 1 0 0 0,-1 0 0 0 0,1-1 1 0 0,0 1-1 0 0,1-1 0 0 0,-1 0 0 0 0,1 0 1 0 0,0-1-1 0 0,0 1 0 0 0,10 4 0 0 0,-11-6 38 0 0,-1-1 0 0 0,1 0 0 0 0,0 0 0 0 0,0 0 0 0 0,0-1 0 0 0,0 1 0 0 0,-1-1 0 0 0,1 0 0 0 0,0 0 0 0 0,0 0-1 0 0,0-1 1 0 0,0 1 0 0 0,0-1 0 0 0,-1 0 0 0 0,1 0 0 0 0,0 0 0 0 0,0-1 0 0 0,-1 1 0 0 0,1-1 0 0 0,-1 0 0 0 0,0 0 0 0 0,1 0 0 0 0,-1 0 0 0 0,4-4 0 0 0,-5 4 44 0 0,0 0 0 0 0,0 0 0 0 0,0 0 0 0 0,0-1 0 0 0,0 1 0 0 0,0-1 0 0 0,0 1 1 0 0,-1-1-1 0 0,1 0 0 0 0,-1 1 0 0 0,0-1 0 0 0,0 0 0 0 0,0 0 0 0 0,0 0 0 0 0,0 0 0 0 0,-1 0 1 0 0,1 0-1 0 0,-1 0 0 0 0,0 0 0 0 0,0 0 0 0 0,0 0 0 0 0,0 0 0 0 0,-1-1 0 0 0,1 1 0 0 0,-1 0 1 0 0,0 0-1 0 0,0 1 0 0 0,0-1 0 0 0,0 0 0 0 0,-2-3 0 0 0,2 4-63 0 0,0 0-1 0 0,0 0 1 0 0,-1 0 0 0 0,1 0 0 0 0,-1 0-1 0 0,0 0 1 0 0,1 0 0 0 0,-1 1-1 0 0,0-1 1 0 0,0 1 0 0 0,0-1-1 0 0,0 1 1 0 0,0 0 0 0 0,0 0-1 0 0,0 0 1 0 0,-1 0 0 0 0,1 0-1 0 0,0 0 1 0 0,-1 0 0 0 0,1 1-1 0 0,-1-1 1 0 0,1 1 0 0 0,0 0 0 0 0,-1 0-1 0 0,1 0 1 0 0,-1 0 0 0 0,1 0-1 0 0,-1 0 1 0 0,1 1 0 0 0,0-1-1 0 0,-1 1 1 0 0,1 0 0 0 0,0 0-1 0 0,-4 1 1 0 0,5-1-123 0 0,0 0 0 0 0,0 0 1 0 0,0 0-1 0 0,0 0 0 0 0,1 0 0 0 0,-1 0 1 0 0,0 0-1 0 0,0 1 0 0 0,1-1 0 0 0,-1 0 1 0 0,1 0-1 0 0,-1 3 0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4:30.7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 0 1564 0 0,'-20'22'8190'0'0,"20"-1"-3905"0"0,1-20-4150 0 0,1 0 35 0 0,0 0 1 0 0,0 1 0 0 0,0-1 0 0 0,1 0-1 0 0,-1-1 1 0 0,0 1 0 0 0,1 0 0 0 0,-1-1 0 0 0,4 1-1 0 0,166 16 1557 0 0,-21-4-7645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1:46.0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0 173 936 0 0,'9'-11'5080'0'0,"-4"2"-3029"0"0,0 1 0 0 0,1 0-1 0 0,9-11 1 0 0,-9 13-1001 0 0,-1-1 0 0 0,0 0 1 0 0,9-15-1 0 0,-14 21-739 0 0,1 0-265 0 0,-1 1-37 0 0,0 1 0 0 0,0-1 0 0 0,0 0-1 0 0,0 0 1 0 0,0 1 0 0 0,0-1 0 0 0,0 0 0 0 0,0 0 0 0 0,0 1 0 0 0,0-1-1 0 0,0 0 1 0 0,0 0 0 0 0,0 1 0 0 0,0-1 0 0 0,1 0 0 0 0,-1 0 0 0 0,0 1-1 0 0,0-1 1 0 0,0 0 0 0 0,0 0 0 0 0,0 0 0 0 0,1 1 0 0 0,-1-1 0 0 0,0 0-1 0 0,0 0 1 0 0,0 0 0 0 0,0 0 0 0 0,1 1 0 0 0,-1-1 0 0 0,0 0 0 0 0,0 0-1 0 0,1 0 1 0 0,-1 0 0 0 0,0 0 0 0 0,0 0 0 0 0,1 0 0 0 0,-1 0 0 0 0,0 0-1 0 0,0 0 1 0 0,1 1 0 0 0,-1-1 0 0 0,0 0 0 0 0,0-1 0 0 0,1 1-1 0 0,-1 0 1 0 0,0 0 0 0 0,0 0 0 0 0,1 0 0 0 0,-1 0 0 0 0,0 0 0 0 0,0 0-1 0 0,1 0 1 0 0,-1 0 0 0 0,0 0 0 0 0,0-1 0 0 0,0 1 0 0 0,1 0 0 0 0,-1 0-1 0 0,0 0 1 0 0,0 0 0 0 0,0-1 0 0 0,1 1 0 0 0,-1 0 0 0 0,-3 47 311 0 0,-2 1 1 0 0,-12 49-1 0 0,8-49-192 0 0,0 6-75 0 0,-21 96-581 0 0,29-148 141 0 0,9-113-3519 0 0,13-56 9479 0 0,-18 146-5122 0 0,-1 8-343 0 0,0-1-1 0 0,1 1 1 0 0,1 0-1 0 0,0 0 1 0 0,1 0-1 0 0,0 1 0 0 0,1-1 1 0 0,1 1-1 0 0,-1 1 1 0 0,10-13-1 0 0,-11 18-216 0 0,1 0 0 0 0,0 0 0 0 0,0 0 0 0 0,0 1 0 0 0,0 0 0 0 0,1 0 0 0 0,0 0 0 0 0,0 1 0 0 0,0 0-1 0 0,0 0 1 0 0,1 1 0 0 0,-1 0 0 0 0,1 0 0 0 0,0 1 0 0 0,0 0 0 0 0,0 0 0 0 0,12 0 0 0 0,-18 1 83 0 0,1 1 0 0 0,-1 0-1 0 0,0 0 1 0 0,1 0 0 0 0,-1 0 0 0 0,1 0 0 0 0,-1 0-1 0 0,0 1 1 0 0,1-1 0 0 0,-1 1 0 0 0,0-1 0 0 0,0 1 0 0 0,1 0-1 0 0,-1 0 1 0 0,0 0 0 0 0,0 0 0 0 0,0 0 0 0 0,0 1-1 0 0,0-1 1 0 0,0 1 0 0 0,-1-1 0 0 0,1 1 0 0 0,0 0 0 0 0,-1-1-1 0 0,1 1 1 0 0,-1 0 0 0 0,1 0 0 0 0,-1 0 0 0 0,0 0-1 0 0,0 0 1 0 0,0 1 0 0 0,0-1 0 0 0,-1 0 0 0 0,1 0 0 0 0,0 1-1 0 0,-1-1 1 0 0,0 0 0 0 0,1 5 0 0 0,-1-1 2 0 0,0-1 0 0 0,0 1 1 0 0,-1 0-1 0 0,0 0 0 0 0,0 0 1 0 0,0 0-1 0 0,0-1 0 0 0,-1 1 1 0 0,0-1-1 0 0,0 1 0 0 0,-1-1 1 0 0,0 0-1 0 0,-6 10 0 0 0,4-10-10 0 0,0 1 1 0 0,-1-1-1 0 0,1 0 0 0 0,-1-1 1 0 0,0 1-1 0 0,-1-1 0 0 0,1 0 1 0 0,-1-1-1 0 0,0 0 0 0 0,1 0 1 0 0,-2 0-1 0 0,1-1 0 0 0,0 0 1 0 0,0 0-1 0 0,-11 1 0 0 0,15-3-5 0 0,1 1 46 0 0,-13 1 29 0 0,12-2-66 0 0,0 1 0 0 0,0-1-1 0 0,1 0 1 0 0,-1 1 0 0 0,0 0 0 0 0,1 0-1 0 0,-1 0 1 0 0,-4 2 0 0 0,6-2 24 0 0,1-1 0 0 0,-1 1 0 0 0,1 0 0 0 0,-1 0 0 0 0,0 0 0 0 0,1-1 0 0 0,0 1 0 0 0,-1 0 0 0 0,1 0 0 0 0,-1 0 0 0 0,1 0 0 0 0,0 0 0 0 0,0 0 0 0 0,0 0 0 0 0,0 0 0 0 0,-1 0 0 0 0,1 0 0 0 0,0 0 0 0 0,1 0 0 0 0,-1 0 0 0 0,0 0 0 0 0,0 0 0 0 0,0 0 0 0 0,0 0 0 0 0,1 0 0 0 0,-1 0 0 0 0,1 0 0 0 0,-1 0 0 0 0,1 1 0 0 0,16 38-82 0 0,1 0 0 0 0,25 39 0 0 0,19 17-7041 0 0,-50-87 2244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4:27.6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1 121 152 0 0,'8'-29'10140'0'0,"1"-8"-5831"0"0,-7 25-3607 0 0,-2 10-342 0 0,7-35 1968 0 0,-5 34-1638 0 0,0 11-105 0 0,-1 31 327 0 0,-5 54 322 0 0,-6 784 1514 0 0,30-214-1116 0 0,-12-521-1280 0 0,3 144 476 0 0,-11-285-938 0 0,0-1 0 0 0,0 1 1 0 0,1 0-1 0 0,-1 0 0 0 0,0 0 0 0 0,0-1 1 0 0,-1 1-1 0 0,1 0 0 0 0,0 0 0 0 0,0 0 1 0 0,0-1-1 0 0,0 1 0 0 0,-1 0 0 0 0,1 0 0 0 0,0 0 1 0 0,-1-1-1 0 0,1 1 0 0 0,-1 0 0 0 0,1-1 1 0 0,-1 1-1 0 0,1 0 0 0 0,-1-1 0 0 0,1 1 1 0 0,-1-1-1 0 0,0 1 0 0 0,0 0 0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4:28.3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 61 1304 0 0,'-3'0'2232'0'0,"-44"-6"8075"0"0,68 3-8837 0 0,423-8 564 0 0,-27 0-1607 0 0,215-18-297 0 0,-585 28-118 0 0,-20 1-3543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4:29.7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132 147 828 0 0,'0'0'1045'0'0,"-34"-20"4329"0"0,0-10-1073 0 0,32 29-4044 0 0,-14-42 1815 0 0,4 9-654 0 0,11 33-1174 0 0,1 0-232 0 0,-1 1 1 0 0,1 0-1 0 0,0 0 1 0 0,-1-1-1 0 0,1 1 1 0 0,0-1 0 0 0,-1 1-1 0 0,1 0 1 0 0,0-1-1 0 0,-1 1 1 0 0,1-1-1 0 0,0 1 1 0 0,0-1-1 0 0,-1 1 1 0 0,1-1-1 0 0,0 1 1 0 0,0 0-1 0 0,0-1 1 0 0,0 0-1 0 0,0 1 1 0 0,0-1 0 0 0,0 0-1 0 0,-3-5 40 0 0,-3 16-233 0 0,-6 42-2786 0 0,5-18-2412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4:30.4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19 2580 0 0,'-3'0'3317'0'0,"75"-6"3764"0"0,13 2-3512 0 0,355-4-4755 0 0,-417 8 626 0 0,-19 0 210 0 0,1 0 0 0 0,0 0 0 0 0,0 0 0 0 0,0 1 1 0 0,9 1-1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4:33.3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 81 80 0 0,'-4'-44'5855'0'0,"4"8"285"0"0,0 56-5872 0 0,-12 145 1526 0 0,9-137-1668 0 0,-9 157 1103 0 0,12-184-970 0 0,6-12-120 0 0,-3-16-50 0 0,11-117-321 0 0,-14 142 219 0 0,0 1 0 0 0,0-1-1 0 0,0 1 1 0 0,0-1 0 0 0,0 1-1 0 0,0-1 1 0 0,0 1 0 0 0,1-1-1 0 0,-1 1 1 0 0,1-1-1 0 0,-1 1 1 0 0,1-1 0 0 0,0 1-1 0 0,-1 0 1 0 0,1-1 0 0 0,0 1-1 0 0,0 0 1 0 0,0 0 0 0 0,0-1-1 0 0,0 1 1 0 0,0 0 0 0 0,0 0-1 0 0,0 0 1 0 0,1 0-1 0 0,1 0 1 0 0,-1 0 12 0 0,10 30-748 0 0,-13 1-1402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0:08.2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1628 1648 0 0,'-4'-17'12810'0'0,"46"9"-10730"0"0,107 10-209 0 0,258-9-524 0 0,-328-1-1312 0 0,-1-3 0 0 0,0-3 0 0 0,-1-4-1 0 0,-1-4 1 0 0,-1-2 0 0 0,-1-4 0 0 0,-1-3 0 0 0,-2-3 0 0 0,-1-3 0 0 0,123-88 0 0 0,-50 13-144 0 0,-5-5 0 0 0,-5-7 1 0 0,197-236-1 0 0,-284 300 592 0 0,-4-1 1 0 0,-2-3-1 0 0,32-70 0 0 0,-37 53-428 0 0,-35 80-72 0 0,15-33 95 0 0,-14 33-63 0 0,0-1-83 0 0,0 0 11 0 0,-1-1-1 0 0,2 1 1 0 0,-1 0 0 0 0,0 0 0 0 0,0 0-1 0 0,1 0 1 0 0,-1 1 0 0 0,3-4 0 0 0,1 0-35 0 0,-15 11-153 0 0,-48 29 314 0 0,-123 56 0 0 0,81-45 14 0 0,19-7-12 0 0,-61 31 117 0 0,122-59 3 0 0,29-16-29 0 0,36-21-118 0 0,-13 8-111 0 0,283-166-617 0 0,-97 54 569 0 0,-217 130 122 0 0,0-1 0 0 0,0 1 0 0 0,0-1 0 0 0,0 1 0 0 0,0-1 0 0 0,0 1 0 0 0,0 0 0 0 0,1 0 0 0 0,-1-1-1 0 0,0 1 1 0 0,0 0 0 0 0,0 0 0 0 0,0 0 0 0 0,1 0 0 0 0,-1 0 0 0 0,0 1 0 0 0,0-1 0 0 0,0 0 0 0 0,0 0 0 0 0,0 1 0 0 0,1-1 0 0 0,-1 1 0 0 0,0-1 0 0 0,0 1 0 0 0,0-1 0 0 0,0 1 0 0 0,0 0 0 0 0,0 0 0 0 0,-1-1 0 0 0,1 1 0 0 0,0 0-1 0 0,0 0 1 0 0,0 0 0 0 0,-1 0 0 0 0,1 0 0 0 0,0 0 0 0 0,-1 0 0 0 0,1 0 0 0 0,-1 0 0 0 0,1 0 0 0 0,-1 2 0 0 0,4 5 98 0 0,-2 0-1 0 0,1 0 1 0 0,-1 0-1 0 0,1 10 1 0 0,-3-16-69 0 0,22 268 337 0 0,-18-184-3370 0 0,-4-54-447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0:09.0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451 5 408 0 0,'19'-3'7473'0'0,"-17"2"-7230"0"0,0 1 0 0 0,0 0 0 0 0,1-1 1 0 0,-1 1-1 0 0,0 1 0 0 0,0-1 0 0 0,1 0 1 0 0,-1 0-1 0 0,0 1 0 0 0,0-1 0 0 0,0 1 0 0 0,1 0 1 0 0,-1 0-1 0 0,0 0 0 0 0,2 1 0 0 0,-3-1-165 0 0,0 0-1 0 0,0 0 0 0 0,0 1 0 0 0,-1-1 0 0 0,1 0 0 0 0,0 1 1 0 0,0-1-1 0 0,-1 0 0 0 0,1 1 0 0 0,-1-1 0 0 0,0 1 1 0 0,1-1-1 0 0,-1 1 0 0 0,0-1 0 0 0,0 1 0 0 0,0-1 0 0 0,0 1 1 0 0,0-1-1 0 0,0 1 0 0 0,0-1 0 0 0,0 0 0 0 0,-1 1 1 0 0,1-1-1 0 0,-1 3 0 0 0,-1 3 82 0 0,-1 0-1 0 0,0 0 1 0 0,0 0 0 0 0,0 0-1 0 0,-1 0 1 0 0,0 0 0 0 0,0-1 0 0 0,-1 0-1 0 0,-6 8 1 0 0,-54 47 634 0 0,46-43-574 0 0,-43 32 553 0 0,-86 55 1 0 0,82-61-327 0 0,36-24-248 0 0,15-11 1 0 0,1 1-1 0 0,0 0 0 0 0,-20 20 1 0 0,33-30-156 0 0,1 1-1 0 0,-1 0 1 0 0,1 0 0 0 0,-1 0 0 0 0,1 0-1 0 0,-1 0 1 0 0,1 0 0 0 0,0 0 0 0 0,0 0 0 0 0,-1 0-1 0 0,1 0 1 0 0,0 0 0 0 0,0 0 0 0 0,0 0 0 0 0,0 0-1 0 0,0 0 1 0 0,0 0 0 0 0,0 0 0 0 0,1 0-1 0 0,-1 0 1 0 0,0 0 0 0 0,1 0 0 0 0,-1 0 0 0 0,0 0-1 0 0,1 0 1 0 0,-1 0 0 0 0,1 0 0 0 0,-1 0 0 0 0,1 0-1 0 0,0 0 1 0 0,-1-1 0 0 0,1 1 0 0 0,0 0-1 0 0,0 0 1 0 0,0-1 0 0 0,-1 1 0 0 0,1-1 0 0 0,0 1-1 0 0,1 0 1 0 0,37 23 690 0 0,-38-23-714 0 0,346 189 629 0 0,-270-142-1309 0 0,10 6-2246 0 0,-31-17-7241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0:37.3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55 400 0 0,'15'-26'6008'0'0,"6"-1"-3898"0"0,-20 25-2051 0 0,4 13-137 0 0,-10 132-82 0 0,5-141 134 0 0,-5 20 398 0 0,4-15 287 0 0,22-33-445 0 0,-7 5-215 0 0,24-27 72 0 0,-32 39-221 0 0,0-1 1 0 0,-1 1-1 0 0,7-16 0 0 0,-11 23 28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0:38.7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0 170 1128 0 0,'6'-11'4704'0'0,"13"-9"-3708"0"0,0-1-1 0 0,-1-1 1 0 0,16-25 0 0 0,3 0-516 0 0,-36 45-490 0 0,-34 37 7 0 0,12-14-8 0 0,-26 23-735 0 0,39-36-606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0:44.5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 22 680 0 0,'0'0'2960'0'0,"-19"-22"1804"0"0,8 34-4679 0 0,10-11-43 0 0,-6 10 48 0 0,6-11-79 0 0,1 0 0 0 0,-1 1 0 0 0,0-1 0 0 0,1 1 1 0 0,-1-1-1 0 0,1 1 0 0 0,-1-1 0 0 0,1 1 0 0 0,-1-1 0 0 0,1 1 1 0 0,-1 0-1 0 0,1-1 0 0 0,0 1 0 0 0,-1 0 0 0 0,1-1 0 0 0,0 1 0 0 0,-1 0 1 0 0,1 0-1 0 0,0-1 0 0 0,0 1 0 0 0,0 0 0 0 0,0 0 0 0 0,0-1 1 0 0,0 1-1 0 0,0 0 0 0 0,0 0 0 0 0,0-1 0 0 0,0 1 0 0 0,0 0 0 0 0,0 0 1 0 0,0-1-1 0 0,1 1 0 0 0,-1 0 0 0 0,0-1 0 0 0,1 1 0 0 0,-1 0 1 0 0,0-1-1 0 0,1 1 0 0 0,-1 0 0 0 0,1-1 0 0 0,-1 1 0 0 0,1-1 0 0 0,-1 1 1 0 0,1-1-1 0 0,0 1 0 0 0,-1-1 0 0 0,1 1 0 0 0,-1-1 0 0 0,1 0 1 0 0,0 1-1 0 0,-1-1 0 0 0,1 0 0 0 0,0 1 0 0 0,0-1 0 0 0,0 0 1 0 0,1 1 32 0 0,5 1-23 0 0,0-1 0 0 0,1 0 0 0 0,-1 0-1 0 0,1 0 1 0 0,10-2 0 0 0,81 0-8 0 0,-96 1 3 0 0,0 0-40 0 0,10 0 52 0 0,-9 0-43 0 0,-2 0-20 0 0,0 0 8 0 0,9 2 177 0 0,-46-1 281 0 0,-32-1-348 0 0,38 1-62 0 0,26 0-41 0 0,-52 1-6 0 0,52-2 112 0 0,5 1-88 0 0,1 0-1 0 0,-1 0 1 0 0,1 0 0 0 0,-1 0 0 0 0,1-1 0 0 0,-1 1 0 0 0,1-1 0 0 0,-1 1 0 0 0,1-1 0 0 0,0 0 0 0 0,-1 0 0 0 0,4 0 0 0 0,87-2-208 0 0,-90 2 149 0 0,-1-1 44 0 0,0 1 1 0 0,0-1-1 0 0,0 1 0 0 0,0 0 0 0 0,0 0 0 0 0,0 0 0 0 0,0 0 0 0 0,0 0 0 0 0,0 0 1 0 0,0 1-1 0 0,0-1 0 0 0,2 1 0 0 0,-3-1 16 0 0,-1 0 0 0 0,0 0-1 0 0,0 0 1 0 0,0 0 0 0 0,0 0-1 0 0,1 0 1 0 0,-1 0 0 0 0,0 0 0 0 0,0 0-1 0 0,0 0 1 0 0,0 1 0 0 0,0-1 0 0 0,1 0-1 0 0,-1 0 1 0 0,0 0 0 0 0,0 0 0 0 0,0 0-1 0 0,0 0 1 0 0,0 0 0 0 0,0 0-1 0 0,1 0 1 0 0,-1 1 0 0 0,0-1 0 0 0,0 0-1 0 0,0 0 1 0 0,0 0 0 0 0,0 0 0 0 0,0 0-1 0 0,0 0 1 0 0,0 1 0 0 0,0-1 0 0 0,0 0-1 0 0,0 0 1 0 0,0 0 0 0 0,1 0-1 0 0,-1 1 1 0 0,0-1 0 0 0,0 0 0 0 0,0 0-1 0 0,0 0 1 0 0,0 0 0 0 0,-1 0 0 0 0,1 1-1 0 0,0-1 1 0 0,0 0 0 0 0,0 0 0 0 0,0 0-1 0 0,0 0 1 0 0,0 1 0 0 0,-19 6-64 0 0,-14-2-9 0 0,0 0 0 0 0,-37 0 1 0 0,67-5 10 0 0,0 0 35 0 0,-7 1-68 0 0,7-1 13 0 0,22 2-2146 0 0,1 0-370 0 0,-2-2 871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1:46.4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229 1 1324 0 0,'0'0'5508'0'0,"-23"19"316"0"0,-36 88 1087 0 0,34-66-5715 0 0,-24 54 0 0 0,32-53-611 0 0,-25 87 0 0 0,38-109-519 0 0,0 0 0 0 0,2 0 0 0 0,0 0 1 0 0,1 0-1 0 0,1 1 0 0 0,0-1 1 0 0,5 21-1 0 0,0-15-237 0 0,1 0 1 0 0,1 0-1 0 0,2-1 0 0 0,0 0 1 0 0,2 0-1 0 0,0-1 1 0 0,27 39-1 0 0,-27-47-670 0 0,1-1 1 0 0,0 0-1 0 0,2 0 1 0 0,25 21-1 0 0,-28-27-399 0 0,1-1 0 0 0,0 0-1 0 0,1-1 1 0 0,0 0 0 0 0,0-1 0 0 0,0 0 0 0 0,14 3-1 0 0,4-2-4524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1:11.7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982 222 216 0 0,'0'-129'14003'0'0,"0"46"-8273"0"0,0 82-5610 0 0,-2-8 513 0 0,-3 34-378 0 0,1-1-1 0 0,2 1 1 0 0,0 33 0 0 0,0 7 31 0 0,0-42-181 0 0,-25 399 1699 0 0,24-291-873 0 0,18 160-1 0 0,-8-221-509 0 0,20 135 498 0 0,-17-116-553 0 0,-10-88-344 0 0,-1 12-130 0 0,-2-10 79 0 0,1 1-1 0 0,-1-1 1 0 0,0 0-1 0 0,0 0 1 0 0,-1 0-1 0 0,1 0 1 0 0,-1-1-1 0 0,1 1 1 0 0,-1-1-1 0 0,-7 4 1 0 0,-50 19-239 0 0,36-16 183 0 0,-129 46-205 0 0,-6 2-162 0 0,159-57 451 0 0,-1 1 0 0 0,1-1-1 0 0,0 0 1 0 0,-1 1 0 0 0,1 0 0 0 0,0-1-1 0 0,-1 1 1 0 0,1 0 0 0 0,0 0-1 0 0,0 0 1 0 0,0 0 0 0 0,0 0-1 0 0,0 0 1 0 0,0 0 0 0 0,0 0-1 0 0,0 0 1 0 0,0 0 0 0 0,0 1-1 0 0,0-1 1 0 0,1 0 0 0 0,-1 1 0 0 0,1-1-1 0 0,-1 2 1 0 0,1-2 5 0 0,0 1 1 0 0,0-1-1 0 0,1 0 0 0 0,-1 1 1 0 0,1-1-1 0 0,-1 1 1 0 0,1-1-1 0 0,-1 0 0 0 0,1 1 1 0 0,0-1-1 0 0,0 0 0 0 0,-1 0 1 0 0,1 0-1 0 0,0 0 0 0 0,0 0 1 0 0,0 0-1 0 0,0 0 1 0 0,2 2-1 0 0,7 3 14 0 0,0 1 1 0 0,0-1-1 0 0,0 0 0 0 0,14 4 1 0 0,167 79-1034 0 0,-154-70 523 0 0,-2 2 0 0 0,0 1 0 0 0,34 29 0 0 0,-61-44 405 0 0,1 0-1 0 0,-1 1 0 0 0,-1 0 0 0 0,0 0 0 0 0,11 15 0 0 0,-17-21 89 0 0,0 1-1 0 0,1-1 1 0 0,-1 1-1 0 0,0-1 1 0 0,0 1-1 0 0,-1-1 1 0 0,1 1-1 0 0,0-1 0 0 0,-1 1 1 0 0,0 0-1 0 0,1-1 1 0 0,-1 1-1 0 0,0 0 1 0 0,0-1-1 0 0,-1 1 1 0 0,1 0-1 0 0,0-1 0 0 0,-1 1 1 0 0,0 0-1 0 0,1-1 1 0 0,-1 1-1 0 0,0-1 1 0 0,-1 1-1 0 0,1-1 1 0 0,0 0-1 0 0,-1 1 1 0 0,1-1-1 0 0,-3 3 0 0 0,-6 5 45 0 0,1 0 1 0 0,-2 0-1 0 0,1-1 0 0 0,-1-1 0 0 0,-1 0 0 0 0,-21 12 0 0 0,-83 33 69 0 0,53-26-64 0 0,-46 19 3 0 0,56-25-53 0 0,-95 53 0 0 0,146-73-5 0 0,-1 0 0 0 0,1 1-1 0 0,0 0 1 0 0,-1-1 0 0 0,1 1 0 0 0,0 0-1 0 0,0 0 1 0 0,0 0 0 0 0,0 0 0 0 0,0 0-1 0 0,1 0 1 0 0,-1 1 0 0 0,1-1 0 0 0,0 1-1 0 0,-1-1 1 0 0,1 1 0 0 0,0-1 0 0 0,0 1-1 0 0,0 3 1 0 0,1-4-11 0 0,0 0 0 0 0,1 1 0 0 0,-1-1 0 0 0,0 0 0 0 0,1 0 0 0 0,0 0 0 0 0,0 1 0 0 0,0-1 0 0 0,0 0 0 0 0,0 0 0 0 0,0 0 0 0 0,0 0 0 0 0,1-1 0 0 0,-1 1 0 0 0,0 0-1 0 0,1 0 1 0 0,0-1 0 0 0,-1 1 0 0 0,1-1 0 0 0,0 0 0 0 0,0 1 0 0 0,0-1 0 0 0,3 2 0 0 0,39 21-555 0 0,63 25 0 0 0,-74-36 252 0 0,-1 1 1 0 0,-1 2 0 0 0,0 1-1 0 0,49 36 1 0 0,-77-50 301 0 0,1 0 1 0 0,-1 0-1 0 0,1 1 1 0 0,-1-1-1 0 0,0 1 1 0 0,0 0 0 0 0,-1-1-1 0 0,1 1 1 0 0,-1 0-1 0 0,0 1 1 0 0,0-1-1 0 0,0 0 1 0 0,0 1-1 0 0,-1-1 1 0 0,0 1-1 0 0,0-1 1 0 0,0 1-1 0 0,0 0 1 0 0,-1-1-1 0 0,0 6 1 0 0,-1-3 84 0 0,0 0 0 0 0,0-1 0 0 0,-1 1 0 0 0,0 0 0 0 0,-1-1 0 0 0,1 1 0 0 0,-1-1 0 0 0,0 0 0 0 0,-1 0 0 0 0,0 0 0 0 0,0 0 0 0 0,-9 9 1 0 0,-4 6 207 0 0,-101 125 660 0 0,114-140-836 0 0,0 0 0 0 0,1 1 0 0 0,0-1 1 0 0,1 1-1 0 0,-1-1 0 0 0,1 1 0 0 0,1 0 0 0 0,-1 0 1 0 0,1 0-1 0 0,0 0 0 0 0,0 0 0 0 0,1 0 1 0 0,0 0-1 0 0,2 12 0 0 0,2 7 506 0 0,2-1 0 0 0,15 44 0 0 0,3 11 82 0 0,9 122 383 0 0,2 7 164 0 0,-23-159-818 0 0,-12-48-384 0 0,11 35 298 0 0,-10-36-259 0 0,-1 0-76 0 0,-1 0 0 0 0,1 0 0 0 0,0 0 0 0 0,-1 0 0 0 0,1 0 0 0 0,-1 0-1 0 0,1 0 1 0 0,-1 0 0 0 0,0 0 0 0 0,1 0 0 0 0,-1 0 0 0 0,0 0 0 0 0,1 0-1 0 0,-1-1 1 0 0,0 1 0 0 0,0 0 0 0 0,0-1 0 0 0,0 1 0 0 0,0 0 0 0 0,0-1 0 0 0,0 1-1 0 0,0-1 1 0 0,0 0 0 0 0,0 1 0 0 0,0-1 0 0 0,-2 1 0 0 0,-32 6-59 0 0,26-6 71 0 0,-82 16-27 0 0,0-4 1 0 0,-118 0-1 0 0,195-12 18 0 0,-174 7 4 0 0,170-7-6 0 0,0-1-1 0 0,-17 3 81 0 0,32-2-30 0 0,2-1-40 0 0,1 0 1 0 0,0 1-1 0 0,-1-1 0 0 0,1 0 1 0 0,-1 1-1 0 0,1-1 0 0 0,-1 0 0 0 0,1 1 1 0 0,-1-1-1 0 0,1 0 0 0 0,-1 0 1 0 0,1 0-1 0 0,-1 1 0 0 0,1-1 1 0 0,-1 0-1 0 0,1 0 0 0 0,-1 0 1 0 0,1 0-1 0 0,-1 0 0 0 0,1 0 0 0 0,-1 0 1 0 0,1 0-1 0 0,-1 0 0 0 0,1 0 1 0 0,-1-1-1 0 0,1 1 0 0 0,-2 0 1 0 0,-17 1 543 0 0,19-1-541 0 0,-1 1 1 0 0,1-1 0 0 0,0 0 0 0 0,-1 0 0 0 0,1 1-1 0 0,-1-1 1 0 0,1 0 0 0 0,0 0 0 0 0,-1 1 0 0 0,1-1-1 0 0,0 0 1 0 0,-1 1 0 0 0,1-1 0 0 0,0 1-1 0 0,-1-1 1 0 0,1 0 0 0 0,0 1 0 0 0,0-1 0 0 0,-1 1-1 0 0,1-1 1 0 0,0 1 0 0 0,0-1 0 0 0,0 1 0 0 0,0-1-1 0 0,0 0 1 0 0,0 1 0 0 0,0-1 0 0 0,0 1 0 0 0,0-1-1 0 0,0 1 1 0 0,0-1 0 0 0,0 1 0 0 0,0-1-1 0 0,0 1 1 0 0,0 0 0 0 0,8 61 436 0 0,-3 1 0 0 0,-3 0 0 0 0,-7 71 1 0 0,1 8 7 0 0,3-91-285 0 0,-1-29-94 0 0,2-1-1 0 0,0 1 1 0 0,1 0 0 0 0,1-1-1 0 0,10 40 1 0 0,-2-34-71 0 0,-1-16-5 0 0,4-1 0 0 0,4-3 0 0 0,-12-5 0 0 0,0-1 0 0 0,0 0 0 0 0,1 0 0 0 0,-1 0 0 0 0,0-1 0 0 0,0 1 0 0 0,1-1 0 0 0,8-1 0 0 0,1-1 0 0 0,346-39 0 0 0,-60 4-262 0 0,-140 25 245 0 0,-158 12 20 0 0,18 0-22 0 0,1-2 118 0 0,-2 11-188 0 0,-19-8 61 0 0,5 40 94 0 0,-6-20-4 0 0,7 235 123 0 0,-2-172-185 0 0,-2-30-17 0 0,10 56 1 0 0,-10-93-1517 0 0,4 27-1370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1:13.0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 1 744 0 0,'-17'14'13001'0'0,"13"-7"-11832"0"0,9 223 5319 0 0,13 119-3742 0 0,-1-35-2114 0 0,-13-259-480 0 0,0 24-2971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1:13.5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946 26 568 0 0,'-33'-26'15322'0'0,"16"32"-14616"0"0,-62 11 490 0 0,-101 9 1 0 0,22-5-67 0 0,-188 49-22 0 0,292-59-1076 0 0,11 2-49 0 0,39-12 18 0 0,-12 8-21 0 0,15-8 24 0 0,-5 2 179 0 0,-3 2-1087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1:14.4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81 100 1620 0 0,'-81'15'16224'0'0,"726"-96"-12890"0"0,-570 74-3450 0 0,178-14-203 0 0,-88 15-3466 0 0,-161 6 3346 0 0,-1 0-1 0 0,1 1 1 0 0,0-1 0 0 0,-1 1-1 0 0,1 0 1 0 0,-1 0 0 0 0,1 0-1 0 0,-1 0 1 0 0,5 3-1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1:14.7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57 0 32 0 0,'-56'35'15121'0'0,"57"-34"-15066"0"0,-1 0 1 0 0,1 0-1 0 0,0 0 1 0 0,0 0-1 0 0,-1 0 0 0 0,1 0 1 0 0,0-1-1 0 0,0 1 1 0 0,0 0-1 0 0,0-1 1 0 0,0 1-1 0 0,0 0 1 0 0,0-1-1 0 0,0 1 1 0 0,1-1-1 0 0,-1 0 1 0 0,0 1-1 0 0,0-1 1 0 0,0 0-1 0 0,0 0 0 0 0,0 0 1 0 0,1 0-1 0 0,0 0 1 0 0,37 5-1269 0 0,-33-5 1081 0 0,67 9-3342 0 0,-28 0-2204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5:01:15.1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94 0 1200,'-94'60'15413,"98"-53"-14339,-4-7-1065,0 0 1,0 1-1,1-1 1,-1 0-1,0 1 0,0-1 1,1 1-1,-1-1 0,0 0 1,0 0-1,1 1 0,-1-1 1,0 0-1,1 1 1,-1-1-1,0 0 0,1 0 1,-1 0-1,0 0 0,1 1 1,-1-1-1,1 0 0,-1 0 1,0 0-1,1 0 1,-1 0-1,1 0 0,-1 0 1,0 0-1,1 0 0,-1 0 1,1 0-1,-1 0 0,0 0 1,1 0-1,-1 0 1,1 0-1,-1-1 0,1 1 1,30-1-1803,41-7 0,-2-6-5338,-47 7 2190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1:17.0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70 1944 0 0,'0'0'5691'0'0,"12"-15"-3669"0"0,42 2-2134 0 0,96-11 1 0 0,-45 10-3706 0 0,-93 11 2198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1:17.5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 1 536 0 0,'-15'9'9592'0'0,"11"-6"-9008"0"0,27 116 2765 0 0,10 87-2991 0 0,-24-135-391 0 0,-5-52 68 0 0,-2 0 0 0 0,0 1 0 0 0,0-1 0 0 0,-2 1 0 0 0,-1 0 0 0 0,0-1 0 0 0,-5 26 0 0 0,3-39 79 0 0,0-1 1 0 0,0 1-1 0 0,0-1 1 0 0,0 0-1 0 0,-9 8 1 0 0,0 3 184 0 0,12-15-285 0 0,0-1-1 0 0,-1 0 1 0 0,1 0-1 0 0,0 1 1 0 0,0-1-1 0 0,0 0 1 0 0,0 1-1 0 0,-1-1 1 0 0,1 0-1 0 0,0 0 1 0 0,0 1-1 0 0,0-1 1 0 0,0 0-1 0 0,0 1 1 0 0,0-1-1 0 0,0 0 1 0 0,0 1-1 0 0,0-1 1 0 0,0 0-1 0 0,0 1 1 0 0,0-1-1 0 0,0 0 1 0 0,0 1-1 0 0,0-1 1 0 0,0 0-1 0 0,0 1 1 0 0,0-1-1 0 0,1 0 1 0 0,-1 0-1 0 0,0 1 1 0 0,0-1-1 0 0,0 0 1 0 0,0 1-1 0 0,1-1 1 0 0,-1 0-1 0 0,0 0 1 0 0,0 1-1 0 0,1-1 1 0 0,16 5 366 0 0,23-5-133 0 0,-36 0-285 0 0,107-10-2167 0 0,-39-5-5193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1:17.8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 13 1500 0 0,'-18'-11'7692'0'0,"13"9"-6730"0"0,3 4-805 0 0,0 0 0 0 0,0 0 1 0 0,0-1-1 0 0,1 1 0 0 0,-1 0 1 0 0,1 1-1 0 0,-1-1 0 0 0,1 0 1 0 0,0 0-1 0 0,0 1 0 0 0,0-1 1 0 0,0 1-1 0 0,0-1 0 0 0,0 1 1 0 0,1-1-1 0 0,-1 1 0 0 0,1-1 1 0 0,0 5-1 0 0,0 57 662 0 0,0-39-566 0 0,3 234 343 0 0,8 129 45 0 0,-7-263-386 0 0,1-18-343 0 0,1-38-4166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1:18.5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27 144 172 0 0,'-7'-8'8868'0'0,"5"10"-8609"0"0,0 0-1 0 0,1 0 0 0 0,-1 0 1 0 0,0 0-1 0 0,1 0 1 0 0,0 1-1 0 0,-1-1 0 0 0,1 1 1 0 0,0-1-1 0 0,0 1 1 0 0,0-1-1 0 0,1 1 0 0 0,-1-1 1 0 0,0 1-1 0 0,1 0 1 0 0,0-1-1 0 0,0 1 1 0 0,0 0-1 0 0,0 3 0 0 0,6 62 1047 0 0,-3-51-998 0 0,47 248 1000 0 0,-5-40-130 0 0,-13-46 176 0 0,-30-168-1380 0 0,-6-18-319 0 0,-5-20-44 0 0,-55-430 3044 0 0,37 245-1938 0 0,18 146-670 0 0,1-70 0 0 0,7 134-52 0 0,1 0 0 0 0,0 0 0 0 0,0 0 0 0 0,0 0 0 0 0,0 0 0 0 0,0 0 0 0 0,1 0 0 0 0,-1 0-1 0 0,1 0 1 0 0,-1 0 0 0 0,1 0 0 0 0,0 0 0 0 0,0 0 0 0 0,0 0 0 0 0,0 1 0 0 0,0-1 0 0 0,0 0 0 0 0,0 1 0 0 0,0-1 0 0 0,1 1 0 0 0,-1-1 0 0 0,2-1-1 0 0,-1 3-11 0 0,0-1-1 0 0,0 0 1 0 0,0 1-1 0 0,0-1 0 0 0,0 1 1 0 0,0 0-1 0 0,0 0 0 0 0,0-1 1 0 0,0 1-1 0 0,0 1 0 0 0,0-1 1 0 0,0 0-1 0 0,0 0 0 0 0,0 1 1 0 0,0-1-1 0 0,0 1 0 0 0,3 1 1 0 0,5 2-109 0 0,0 1 0 0 0,-1 0 0 0 0,1 1 0 0 0,-1 0 0 0 0,-1 0 0 0 0,16 15 1 0 0,-13-10-33 0 0,-1 0-1 0 0,0 1 1 0 0,-1 1 0 0 0,-1-1 0 0 0,0 1 0 0 0,0 0 0 0 0,-1 1 0 0 0,-1 0 0 0 0,0 0 0 0 0,-1 1 0 0 0,5 25 0 0 0,-8-29 194 0 0,-1-1 0 0 0,0 0 1 0 0,-1 0-1 0 0,0 0 1 0 0,0 0-1 0 0,-1 1 1 0 0,-1-1-1 0 0,0 0 0 0 0,0 0 1 0 0,-1 0-1 0 0,0-1 1 0 0,0 1-1 0 0,-1-1 0 0 0,-1 0 1 0 0,0 0-1 0 0,0 0 1 0 0,0 0-1 0 0,-10 10 0 0 0,7-10-208 0 0,-1 0 0 0 0,0-1-1 0 0,0 0 1 0 0,0 0-1 0 0,-1-1 1 0 0,0 0 0 0 0,-1-1-1 0 0,0 0 1 0 0,-19 7-1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1:46.9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286 5 120 0 0,'-12'-5'14464'0'0,"12"6"-14372"0"0,-1-1 0 0 0,0 1 1 0 0,1-1-1 0 0,-1 1 0 0 0,1 0 0 0 0,-1-1 1 0 0,1 1-1 0 0,-1 0 0 0 0,1 0 0 0 0,-1-1 0 0 0,1 1 1 0 0,-1 0-1 0 0,1 0 0 0 0,0 0 0 0 0,0 0 1 0 0,-1-1-1 0 0,1 1 0 0 0,0 0 0 0 0,0 0 0 0 0,0 0 1 0 0,0 0-1 0 0,0 0 0 0 0,0 0 0 0 0,0-1 1 0 0,0 1-1 0 0,0 0 0 0 0,1 0 0 0 0,-1 0 0 0 0,0 0 1 0 0,1 1-1 0 0,11 42 689 0 0,-5-23-676 0 0,1 17 17 0 0,-2 1-1 0 0,-1 0 1 0 0,-2 0 0 0 0,-2 0 0 0 0,-1 1-1 0 0,-2-1 1 0 0,-2 0 0 0 0,-2 0 0 0 0,-1-1-1 0 0,-2 0 1 0 0,-1 0 0 0 0,-2 0 0 0 0,-2-2-1 0 0,-2 0 1 0 0,-1 0 0 0 0,-1-2-1 0 0,-2 0 1 0 0,-26 33 0 0 0,36-53-84 0 0,-1-1-1 0 0,-1 0 1 0 0,0 0 0 0 0,-1-1 0 0 0,-15 10-1 0 0,-15 2-6594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1:19.9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8 1644 0 0,'7'-7'11844'0'0,"-6"6"-11754"0"0,55 34 3049 0 0,95 73 0 0 0,29 18-2103 0 0,-135-100-837 0 0,2-1 1 0 0,0-3-1 0 0,1-2 0 0 0,1-2 1 0 0,74 14-1 0 0,-26-14-392 0 0,188 6-1 0 0,90-17-2309 0 0,-372-5 2233 0 0,4-1 126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1:20.2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60 18 1992 0 0,'-19'-18'14454'0'0,"31"25"-11806"0"0,7 4-2891 0 0,8 1 62 0 0,-17-8 78 0 0,-1 1 0 0 0,1 0-1 0 0,-1 0 1 0 0,0 0 0 0 0,0 1-1 0 0,0 1 1 0 0,9 9 0 0 0,-17-15 127 0 0,0 0 1 0 0,0 0 0 0 0,0 1-1 0 0,0-1 1 0 0,0 0 0 0 0,0 0 0 0 0,-1 1-1 0 0,1-1 1 0 0,-1 1 0 0 0,1-1-1 0 0,-1 1 1 0 0,1-1 0 0 0,-1 1 0 0 0,0-1-1 0 0,1 1 1 0 0,-1-1 0 0 0,0 1-1 0 0,0-1 1 0 0,0 1 0 0 0,-1-1 0 0 0,1 1-1 0 0,0-1 1 0 0,0 1 0 0 0,-1-1-1 0 0,1 1 1 0 0,-1-1 0 0 0,1 1-1 0 0,-1-1 1 0 0,0 0 0 0 0,0 1 0 0 0,1-1-1 0 0,-1 0 1 0 0,0 0 0 0 0,0 1-1 0 0,0-1 1 0 0,0 0 0 0 0,-1 0 0 0 0,1 0-1 0 0,0 0 1 0 0,0 0 0 0 0,-3 1-1 0 0,-6 5-10 0 0,0-1-1 0 0,0 0 0 0 0,0-1 1 0 0,-13 4-1 0 0,23-8-27 0 0,-66 28-4002 0 0,22-7-3329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1:21.1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35 354 1068 0 0,'-13'11'14733'0'0,"15"-13"-14691"0"0,0 0-1 0 0,0-1 1 0 0,-1 0 0 0 0,1 1 0 0 0,0-1 0 0 0,-1 0 0 0 0,1 0-1 0 0,-1 0 1 0 0,0 0 0 0 0,0 0 0 0 0,0 0 0 0 0,-1 0 0 0 0,1 0-1 0 0,-1 0 1 0 0,0 0 0 0 0,1 0 0 0 0,-1 0 0 0 0,-1-6 0 0 0,-5-64 219 0 0,1 30 138 0 0,-12-69 1255 0 0,7 58-799 0 0,9 52-820 0 0,1 1-25 0 0,0 1-1 0 0,-1-1 1 0 0,1 0 0 0 0,0 1-1 0 0,0-1 1 0 0,0 0 0 0 0,0 0 0 0 0,0 1-1 0 0,0-1 1 0 0,0 0 0 0 0,0 1 0 0 0,0-1-1 0 0,0 0 1 0 0,0 0 0 0 0,0 1-1 0 0,0-1 1 0 0,1 0 0 0 0,-1 1 0 0 0,0-1-1 0 0,0 0 1 0 0,1 1 0 0 0,-1-1-1 0 0,0 0 1 0 0,1 1 0 0 0,-1-1 0 0 0,1 1-1 0 0,-1-1 1 0 0,1 0 0 0 0,6 0 17 0 0,1 1-1 0 0,-1 0 1 0 0,0 0 0 0 0,0 1 0 0 0,0 0-1 0 0,0 0 1 0 0,0 0 0 0 0,0 1 0 0 0,12 5-1 0 0,7 3-129 0 0,32 16 0 0 0,11 5-426 0 0,-28-14-2141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1:23.5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53 1096 0 0,'-11'5'12493'0'0,"23"-2"-12110"0"0,1 0 1 0 0,-1-1-1 0 0,1-1 1 0 0,-1 0-1 0 0,1 0 1 0 0,-1-1-1 0 0,22-3 1 0 0,-5 2-10 0 0,482-26 1782 0 0,172-2-1435 0 0,-451 23-613 0 0,162 4-44 0 0,-342 5-107 0 0,-50-3 23 0 0,21 0-443 0 0,7 0-1298 0 0,-26 0 1219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1:25.3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232 82 1608 0 0,'-5'-22'7860'0'0,"-2"-3"-5336"0"0,6 6-1277 0 0,1 18-1205 0 0,0 0 0 0 0,0 1 0 0 0,0-1 0 0 0,0 0-1 0 0,0 0 1 0 0,0 1 0 0 0,0-1 0 0 0,0 0-1 0 0,-1 1 1 0 0,1-1 0 0 0,0 0 0 0 0,-1 1 0 0 0,1-1-1 0 0,0 0 1 0 0,-1 1 0 0 0,1-1 0 0 0,-1 1 0 0 0,1-1-1 0 0,-1 1 1 0 0,1-1 0 0 0,-1 1 0 0 0,1-1-1 0 0,-1 1 1 0 0,0-1 0 0 0,-7 2 4 0 0,1-1 0 0 0,-1 2-1 0 0,1-1 1 0 0,0 1 0 0 0,-1 0 0 0 0,1 0 0 0 0,0 1-1 0 0,0 0 1 0 0,1 1 0 0 0,-1-1 0 0 0,1 1-1 0 0,-1 0 1 0 0,1 1 0 0 0,0 0 0 0 0,1-1 0 0 0,-1 2-1 0 0,1-1 1 0 0,0 1 0 0 0,-4 6 0 0 0,-2 3 189 0 0,2-1 0 0 0,0 2 0 0 0,0-1 0 0 0,1 1 0 0 0,1 1 0 0 0,-10 33 1 0 0,15-37-159 0 0,0-1 1 0 0,0 1-1 0 0,1 0 1 0 0,1 0-1 0 0,0 0 0 0 0,1 0 1 0 0,0 0-1 0 0,1 0 1 0 0,1-1-1 0 0,0 1 1 0 0,0-1-1 0 0,1 1 1 0 0,1-1-1 0 0,0-1 1 0 0,1 1-1 0 0,0 0 1 0 0,1-1-1 0 0,0-1 1 0 0,0 1-1 0 0,1-1 1 0 0,1 0-1 0 0,12 11 1 0 0,-13-13-92 0 0,0-1 0 0 0,0 0 1 0 0,1-1-1 0 0,0 1 0 0 0,0-2 1 0 0,0 1-1 0 0,1-1 0 0 0,0-1 1 0 0,0 0-1 0 0,0 0 0 0 0,0-1 0 0 0,1 0 1 0 0,-1-1-1 0 0,1 0 0 0 0,-1-1 1 0 0,1 0-1 0 0,0 0 0 0 0,0-1 1 0 0,0-1-1 0 0,-1 0 0 0 0,1 0 1 0 0,0-1-1 0 0,-1-1 0 0 0,1 1 0 0 0,-1-2 1 0 0,0 1-1 0 0,10-6 0 0 0,-14 6-14 0 0,0-1-1 0 0,-1 1 0 0 0,1-1 0 0 0,-1 0 0 0 0,0-1 1 0 0,0 1-1 0 0,0-1 0 0 0,-1 0 0 0 0,0 0 0 0 0,0 0 1 0 0,0-1-1 0 0,0 1 0 0 0,-1-1 0 0 0,4-9 1 0 0,-4 5 37 0 0,0 1 1 0 0,0-1 0 0 0,-1 0 0 0 0,0 0 0 0 0,-1-1 0 0 0,0 1 0 0 0,0 0 0 0 0,-3-19-1 0 0,0 12 72 0 0,0-1 0 0 0,-2 1-1 0 0,0 0 1 0 0,-1 0-1 0 0,-1 1 1 0 0,0-1-1 0 0,-1 1 1 0 0,-1 0 0 0 0,-1 1-1 0 0,-17-25 1 0 0,14 26-27 0 0,-1 0 1 0 0,0 0 0 0 0,-1 1 0 0 0,-1 1-1 0 0,-26-18 1 0 0,32 25-200 0 0,-1-1 0 0 0,1 2-1 0 0,-1-1 1 0 0,1 1 0 0 0,-1 1-1 0 0,-1-1 1 0 0,1 2 0 0 0,0-1-1 0 0,-1 2 1 0 0,1-1 0 0 0,-20 1-1 0 0,26 1-123 0 0,0 1 0 0 0,1-1 0 0 0,-1 1 0 0 0,0 0 0 0 0,0 0 1 0 0,0 0-1 0 0,0 0 0 0 0,1 1 0 0 0,-1 0 0 0 0,1-1 0 0 0,-1 1 0 0 0,1 1 0 0 0,-5 3 0 0 0,-16 26-6358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1:25.6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410 121 1160 0 0,'-28'-101'12398'0'0,"24"89"-11347"0"0,4 11-1009 0 0,0 1 0 0 0,0 0 0 0 0,0-1 0 0 0,0 1 0 0 0,0 0 0 0 0,-1-1 0 0 0,1 1 0 0 0,0 0 0 0 0,0-1 0 0 0,0 1 0 0 0,-1 0 0 0 0,1-1 0 0 0,0 1 0 0 0,0 0 0 0 0,-1 0 0 0 0,1-1 0 0 0,0 1 0 0 0,0 0 0 0 0,-1 0 0 0 0,1 0 0 0 0,0 0 0 0 0,-1-1 0 0 0,1 1 0 0 0,0 0 0 0 0,-1 0 0 0 0,1 0 0 0 0,0 0 0 0 0,-1 0 0 0 0,1 0 0 0 0,0 0 0 0 0,-1 0 0 0 0,1 0 0 0 0,0 0 0 0 0,-1 0 0 0 0,1 0 0 0 0,-1 0 0 0 0,1 0 0 0 0,0 0 0 0 0,-1 0 0 0 0,1 0 0 0 0,0 0 0 0 0,-1 1 0 0 0,1-1 0 0 0,0 0 0 0 0,0 0 0 0 0,-1 0 0 0 0,1 1 0 0 0,0-1 0 0 0,-1 0 0 0 0,1 0 0 0 0,0 1 0 0 0,-1-1 0 0 0,-11 15 983 0 0,-106 290 1471 0 0,76-185-2145 0 0,-71 242 298 0 0,45-134-4697 0 0,64-216 2892 0 0,-2 6-750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1:26.1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22 159 580 0 0,'9'-15'16328'0'0,"-18"87"-14594"0"0,3 0 0 0 0,5 113 0 0 0,29 145-1845 0 0,-25-302 263 0 0,3 40 146 0 0,-5-66-278 0 0,-2-5 7 0 0,-8-48 51 0 0,3 0 0 0 0,2-1 0 0 0,4-77 0 0 0,0 73 285 0 0,11-172 1641 0 0,-7 192-1821 0 0,2 1 1 0 0,1 0-1 0 0,2 1 0 0 0,19-46 1 0 0,-25 72-219 0 0,1-1 0 0 0,0 1 1 0 0,1 1-1 0 0,0-1 0 0 0,0 1 1 0 0,0-1-1 0 0,1 2 0 0 0,0-1 1 0 0,1 1-1 0 0,6-6 0 0 0,-9 9-33 0 0,0 0 0 0 0,0 1-1 0 0,0-1 1 0 0,1 1-1 0 0,-1 0 1 0 0,1 0 0 0 0,-1 1-1 0 0,1-1 1 0 0,-1 1-1 0 0,1 0 1 0 0,0 0 0 0 0,0 1-1 0 0,-1-1 1 0 0,1 1 0 0 0,0 0-1 0 0,0 0 1 0 0,0 1-1 0 0,-1-1 1 0 0,1 1 0 0 0,5 2-1 0 0,0 0-32 0 0,0 1 0 0 0,0 1 0 0 0,-1 0-1 0 0,1 0 1 0 0,-1 1 0 0 0,-1 0 0 0 0,1 0-1 0 0,-1 1 1 0 0,0 0 0 0 0,-1 1 0 0 0,1 0 0 0 0,-1 0-1 0 0,-1 0 1 0 0,0 1 0 0 0,0 0 0 0 0,-1 0-1 0 0,0 1 1 0 0,0-1 0 0 0,3 12 0 0 0,-5-13 104 0 0,-1-1 0 0 0,0 1 0 0 0,0 0 0 0 0,0 0 0 0 0,-1-1 0 0 0,0 1 0 0 0,-1 0 0 0 0,0 0 0 0 0,0 0 0 0 0,-1 0 0 0 0,0 0 0 0 0,0 0 0 0 0,-1 0 0 0 0,1 0 0 0 0,-2 0 0 0 0,1-1-1 0 0,-1 1 1 0 0,-1-1 0 0 0,1 0 0 0 0,-1 0 0 0 0,0 0 0 0 0,-1-1 0 0 0,0 1 0 0 0,0-1 0 0 0,-10 10 0 0 0,3-7-99 0 0,0 1-1 0 0,-1-2 1 0 0,0 0-1 0 0,0 0 1 0 0,-1-2-1 0 0,0 1 1 0 0,0-2-1 0 0,0 0 1 0 0,-27 6-1 0 0,18-7-1824 0 0,-44 4-1 0 0,-22-10-6964 0 0,58-1 2657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1:26.8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399 32 696 0 0,'33'-19'7803'0'0,"-4"6"-3582"0"0,-8 16-2848 0 0,-19 1-1223 0 0,-1-1 0 0 0,0 1 0 0 0,1 0 1 0 0,-1-1-1 0 0,0 1 0 0 0,-1 0 0 0 0,1-1 0 0 0,-1 1 1 0 0,0 0-1 0 0,1 0 0 0 0,-2 0 0 0 0,1-1 1 0 0,0 1-1 0 0,-2 6 0 0 0,-16 57 815 0 0,14-53-770 0 0,-16 44 412 0 0,-3-1 1 0 0,-43 80 0 0 0,-77 99 1020 0 0,-13-34-679 0 0,127-168-993 0 0,7-1-1044 0 0,22-32 799 0 0,-8 3-855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1:27.2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44 1392 0 0,'-2'-43'17708'0'0,"5"57"-17201"0"0,6 26-1 0 0,4 44 1 0 0,-1-5-5 0 0,-9-59-285 0 0,5 11 281 0 0,-7-29-392 0 0,-1-1-104 0 0,0-1 1 0 0,1 0 0 0 0,-1 1-1 0 0,0-1 1 0 0,1 1 0 0 0,-1-1-1 0 0,1 0 1 0 0,-1 1 0 0 0,0-1-1 0 0,1 0 1 0 0,-1 0-1 0 0,1 1 1 0 0,-1-1 0 0 0,1 0-1 0 0,-1 0 1 0 0,0 0 0 0 0,1 0-1 0 0,-1 1 1 0 0,1-1 0 0 0,-1 0-1 0 0,1 0 1 0 0,-1 0 0 0 0,1 0-1 0 0,-1 0 1 0 0,1 0 0 0 0,-1 0-1 0 0,1 0 1 0 0,-1 0 0 0 0,1-1-1 0 0,-1 1 1 0 0,1 0-1 0 0,-1 0 1 0 0,1 0 0 0 0,0-1-1 0 0,18-5-162 0 0,96-57-2586 0 0,-39 21-770 0 0,2 1-3985 0 0,-50 27 1793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1:27.8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13 217 1792 0 0,'-13'-18'10102'0'0,"16"15"-9993"0"0,0-1 0 0 0,0 1 0 0 0,0-1 0 0 0,0 1 1 0 0,0 0-1 0 0,1 1 0 0 0,-1-1 0 0 0,1 0 0 0 0,5-2 1 0 0,46-22 177 0 0,-24 12-116 0 0,4-4 423 0 0,-1-2 0 0 0,-1-1 1 0 0,39-35-1 0 0,-70 56-578 0 0,-2 0-12 0 0,0 1 0 0 0,1 0 0 0 0,-1 0 0 0 0,0-1 0 0 0,0 1 0 0 0,1 0-1 0 0,-1 0 1 0 0,0 0 0 0 0,1-1 0 0 0,-1 1 0 0 0,1 0 0 0 0,-1 0 0 0 0,0 0-1 0 0,1 0 1 0 0,-1 0 0 0 0,0 0 0 0 0,1 0 0 0 0,-1 0 0 0 0,1 0 0 0 0,-1 0-1 0 0,0 0 1 0 0,1 0 0 0 0,-1 0 0 0 0,0 0 0 0 0,1 0 0 0 0,-1 0-1 0 0,1 0 1 0 0,-1 1 0 0 0,0-1 0 0 0,1 0 0 0 0,-1 0 0 0 0,0 0 0 0 0,1 1-1 0 0,-1-1 1 0 0,0 0 0 0 0,0 0 0 0 0,1 1 0 0 0,-1-1 0 0 0,0 0 0 0 0,0 0-1 0 0,1 1 1 0 0,-1-1 0 0 0,0 0 0 0 0,0 1 0 0 0,0-1 0 0 0,0 0 0 0 0,1 1-1 0 0,-1-1 1 0 0,0 1 0 0 0,0-1 0 0 0,0 0 0 0 0,0 1 0 0 0,0-1 0 0 0,0 0-1 0 0,0 1 1 0 0,0 0 0 0 0,6 31 112 0 0,-4-22-134 0 0,47 156-1779 0 0,-37-132-1803 0 0,20 37-1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1:47.8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185 22 1768 0 0,'24'-22'12216'0'0,"-61"78"-5183"0"0,0 5-6822 0 0,-43 101 0 0 0,69-131-147 0 0,0 1 1 0 0,2 0 0 0 0,1 1 0 0 0,-5 57 0 0 0,12-76-402 0 0,0 0 1 0 0,1-1 0 0 0,0 1-1 0 0,1 0 1 0 0,1 0-1 0 0,0 0 1 0 0,1 0 0 0 0,1-1-1 0 0,0 0 1 0 0,1 1 0 0 0,0-1-1 0 0,1-1 1 0 0,14 25 0 0 0,-16-33-241 0 0,0 1 0 0 0,-1-1 0 0 0,2 1 0 0 0,-1-1 1 0 0,8 5-1 0 0,14 6-5089 0 0,-12-8 143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1:28.9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1 103 208 0 0,'10'-8'4378'0'0,"11"1"-2782"0"0,-1 1 0 0 0,36-7 0 0 0,105-5 350 0 0,-121 15-1528 0 0,605-30 2097 0 0,-439 26-2034 0 0,286-1 244 0 0,-407 8-1665 0 0,-82 0 364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7:34.7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29 945 1700 0 0,'-29'65'16683'0'0,"32"-77"-16148"0"0,26-71 146 0 0,34-85-499 0 0,-15 60-262 0 0,5 3 1 0 0,5 2-1 0 0,88-119 0 0 0,-128 199 120 0 0,1 1-1 0 0,0 0 0 0 0,2 2 0 0 0,1 0 0 0 0,39-27 0 0 0,-50 40-20 0 0,-1 0 1 0 0,1 1-1 0 0,1 0 1 0 0,-1 1-1 0 0,1 0 1 0 0,0 1-1 0 0,0 1 1 0 0,0-1-1 0 0,1 2 1 0 0,-1 0-1 0 0,1 0 1 0 0,-1 1-1 0 0,1 1 1 0 0,0 0-1 0 0,18 3 1 0 0,-9 1-6 0 0,-1 1 1 0 0,0 2 0 0 0,0 0 0 0 0,0 1 0 0 0,-1 1 0 0 0,0 0 0 0 0,0 2-1 0 0,-1 0 1 0 0,-1 2 0 0 0,22 18 0 0 0,-26-19 1 0 0,-1 1-1 0 0,0 1 1 0 0,-1 0-1 0 0,0 0 0 0 0,-2 1 1 0 0,1 1-1 0 0,-2 0 1 0 0,0 0-1 0 0,-1 1 1 0 0,-1 0-1 0 0,0 1 1 0 0,6 28-1 0 0,-6-10 29 0 0,-2 0 0 0 0,-1 1-1 0 0,-2 62 1 0 0,-19 114 12 0 0,3-59 161 0 0,10-56 197 0 0,16 182 1 0 0,-3-213-127 0 0,2 0 0 0 0,3-1 1 0 0,37 102-1 0 0,-43-145-244 0 0,2 6 143 0 0,2 1 0 0 0,1-2 0 0 0,22 39 1 0 0,-29-59-142 0 0,0 0 1 0 0,0 0-1 0 0,0-1 1 0 0,1 0 0 0 0,0 0-1 0 0,1 0 1 0 0,-1-1 0 0 0,1 0-1 0 0,1 0 1 0 0,-1-1-1 0 0,1 0 1 0 0,0-1 0 0 0,0 0-1 0 0,0 0 1 0 0,10 2 0 0 0,-2-2-66 0 0,1 0 1 0 0,-1-1 0 0 0,1-1 0 0 0,-1-1 0 0 0,1-1-1 0 0,0 0 1 0 0,-1-1 0 0 0,1-1 0 0 0,-1 0 0 0 0,1-2-1 0 0,-1 0 1 0 0,0-1 0 0 0,0 0 0 0 0,-1-2-1 0 0,29-14 1 0 0,-21 6-59 0 0,0 0 1 0 0,0-2-1 0 0,-2-1 0 0 0,0 0 0 0 0,-1-2 0 0 0,-1-1 0 0 0,-1 0 1 0 0,32-46-1 0 0,6-27-6 0 0,-3-2 0 0 0,48-122 0 0 0,-91 194 107 0 0,0 0 26 0 0,11-35 1 0 0,-20 55-26 0 0,0 1-8 0 0,0 0 0 0 0,0 0-1 0 0,-1 0 1 0 0,1 0 0 0 0,-1 0 0 0 0,1 0 0 0 0,-1 0-1 0 0,1-7 1 0 0,1 0-11 0 0,-3 9 12 0 0,9-19-647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7:51.6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26 1272 0 0,'9'-26'18200'0'0,"-4"36"-18134"0"0,-1 0-1 0 0,0 1 0 0 0,-1-1 1 0 0,0 1-1 0 0,-1 0 0 0 0,0 0 0 0 0,1 17 1 0 0,2 9-49 0 0,75 432-2148 0 0,-79-465 1938 0 0,4 28-1989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7:52.0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56 163 1084 0 0,'-9'-12'2739'0'0,"1"-1"-1"0"0,1 0 0 0 0,0 0 1 0 0,1-1-1 0 0,0 0 1 0 0,-5-23-1 0 0,11 36-2677 0 0,-1 0 0 0 0,1-1 0 0 0,0 1 0 0 0,0-1 0 0 0,0 1 0 0 0,0 0 0 0 0,0-1 0 0 0,0 1 0 0 0,0-1 0 0 0,0 1 0 0 0,1 0 0 0 0,-1-1 0 0 0,1 1 0 0 0,-1 0 0 0 0,1-1 0 0 0,-1 1 0 0 0,1 0 0 0 0,0 0 0 0 0,-1-1 0 0 0,1 1 0 0 0,0 0 0 0 0,0 0 0 0 0,0 0 0 0 0,0 0 0 0 0,0 0 0 0 0,0 0 0 0 0,0 0 0 0 0,0 1 0 0 0,1-1 0 0 0,-1 0 0 0 0,0 1 0 0 0,0-1 0 0 0,1 0 0 0 0,-1 1 0 0 0,0 0 0 0 0,3-1 0 0 0,3-1-19 0 0,1 0-1 0 0,-1 1 0 0 0,0 0 0 0 0,0 1 1 0 0,12 0-1 0 0,6 2-82 0 0,-1 0-1 0 0,1 2 0 0 0,-1 1 1 0 0,0 1-1 0 0,-1 1 1 0 0,1 1-1 0 0,-1 1 1 0 0,-1 1-1 0 0,38 23 1 0 0,-43-23-32 0 0,-1 2 0 0 0,0 0 0 0 0,0 1 1 0 0,-2 0-1 0 0,1 1 0 0 0,-2 1 0 0 0,0 0 0 0 0,-1 1 1 0 0,0 0-1 0 0,-1 1 0 0 0,-1 1 0 0 0,11 25 1 0 0,-17-32 41 0 0,0 1-1 0 0,-1 0 1 0 0,0 0 0 0 0,-1 0 0 0 0,0 0 0 0 0,-1 0 0 0 0,0 0 0 0 0,-1 1 0 0 0,-1-1 0 0 0,-2 17 0 0 0,0-12 19 0 0,-1-1-1 0 0,-1 1 1 0 0,0-1 0 0 0,-1-1-1 0 0,-1 1 1 0 0,-17 28 0 0 0,10-22 24 0 0,-1-1 0 0 0,-1-1 0 0 0,-2 0-1 0 0,1-1 1 0 0,-2-1 0 0 0,-1 0 0 0 0,0-2 0 0 0,-1 0 0 0 0,-37 20 0 0 0,38-25-22 0 0,0-2 0 0 0,-1 0 0 0 0,0-1 0 0 0,0-1 0 0 0,-44 9 1 0 0,52-15-699 0 0,0 0 0 0 0,1 0 1 0 0,-24-3-1 0 0,34 2 458 0 0,-1 0-1 0 0,1 0 1 0 0,0-1-1 0 0,0 1 1 0 0,0-1-1 0 0,0 1 1 0 0,0-1-1 0 0,0 0 1 0 0,1 0-1 0 0,-1 0 1 0 0,-2-1-1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7:52.5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446 67 1812 0 0,'1'-44'15694'0'0,"-4"42"-15498"0"0,0 0 0 0 0,0-1 0 0 0,0 1-1 0 0,-1 0 1 0 0,1 1 0 0 0,-1-1 0 0 0,1 1-1 0 0,-1 0 1 0 0,0-1 0 0 0,-4 1 0 0 0,-9-1-107 0 0,0 1 0 0 0,0 0 0 0 0,0 2 1 0 0,0 0-1 0 0,0 1 0 0 0,0 0 0 0 0,0 1 1 0 0,1 1-1 0 0,-1 1 0 0 0,1 1 0 0 0,0 0 1 0 0,1 1-1 0 0,-19 11 0 0 0,23-12-47 0 0,-1 1-1 0 0,2 1 1 0 0,-1 0-1 0 0,1 0 1 0 0,0 1-1 0 0,1 1 1 0 0,0-1-1 0 0,1 2 1 0 0,0-1 0 0 0,0 1-1 0 0,1 0 1 0 0,0 0-1 0 0,1 1 1 0 0,1 0-1 0 0,0 0 1 0 0,0 1 0 0 0,1-1-1 0 0,-2 14 1 0 0,4-12-16 0 0,1 0 1 0 0,1-1-1 0 0,0 1 1 0 0,0 0 0 0 0,2-1-1 0 0,0 1 1 0 0,0-1 0 0 0,1 1-1 0 0,1-1 1 0 0,0 0-1 0 0,1 0 1 0 0,0 0 0 0 0,1-1-1 0 0,0 0 1 0 0,1 0-1 0 0,16 20 1 0 0,-11-17-162 0 0,1 0 0 0 0,0-1 0 0 0,1 0 1 0 0,0-1-1 0 0,2-1 0 0 0,-1 0 0 0 0,1-1 0 0 0,1-1 0 0 0,0 0 0 0 0,0-1 0 0 0,26 8 1 0 0,-19-9-639 0 0,-1-2 0 0 0,1 0 0 0 0,0-2 1 0 0,0-1-1 0 0,0-1 0 0 0,25 0 0 0 0,-30-3-892 0 0,0-1-1 0 0,-1 0 1 0 0,1-1-1 0 0,33-11 0 0 0,-18 2-2725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7:53.3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13 584 0 0,'0'0'849'0'0,"36"-13"6672"0"0,-36 14-7371 0 0,1 1-1 0 0,-1 0 1 0 0,1-1-1 0 0,-1 1 1 0 0,0-1-1 0 0,1 1 0 0 0,-1-1 1 0 0,0 1-1 0 0,0 0 1 0 0,0-1-1 0 0,-1 1 1 0 0,1-1-1 0 0,0 1 1 0 0,0 0-1 0 0,-1 1 1 0 0,-9 33 380 0 0,5-18-350 0 0,-3 16 326 0 0,3-22-853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7:36.0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56 2104 0 0,'12'-56'11706'0'0,"-11"57"-11608"0"0,0 0 1 0 0,0-1-1 0 0,0 1 0 0 0,-1 0 1 0 0,1 0-1 0 0,0 0 0 0 0,0 0 1 0 0,-1 0-1 0 0,1 0 0 0 0,0 0 1 0 0,-1 0-1 0 0,1 0 0 0 0,-1 0 1 0 0,1 0-1 0 0,-1 0 1 0 0,0 1-1 0 0,1-1 0 0 0,-1 0 1 0 0,0 0-1 0 0,0 2 0 0 0,0-2-91 0 0,9 67 972 0 0,-4 1 0 0 0,-3 71 0 0 0,-1-22-471 0 0,21 891 3129 0 0,-22-611-1222 0 0,-1-190-1428 0 0,1-186-876 0 0,-1-7 22 0 0,1 0 0 0 0,1 0 0 0 0,3 17 1 0 0,-4-30-45 0 0,8 20 405 0 0,0-16-468 0 0,1-1 0 0 0,0-1 0 0 0,1 1 0 0 0,-1-1 0 0 0,1-1 0 0 0,0 0 0 0 0,-1 0 0 0 0,1-1 0 0 0,20 2 0 0 0,14-1 128 0 0,44-3 0 0 0,-46 0-122 0 0,604 4-48 0 0,-445-3 110 0 0,570 16-830 0 0,-708-14-1085 0 0,-60-3 1088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7:36.7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5 1648 0 0,'-9'-4'11931'0'0,"15"7"-11565"0"0,0 1 0 0 0,0-1 0 0 0,1-1 0 0 0,-1 1 0 0 0,1-1 0 0 0,0 0 0 0 0,0-1 0 0 0,13 2 0 0 0,-9-1-120 0 0,338 39 2537 0 0,5-29-2336 0 0,-188-8-227 0 0,-33 0-103 0 0,219 11 462 0 0,-297-12-304 0 0,-43-3-1254 0 0,0 0 0 0 0,0 1 0 0 0,18 4 0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7:44.2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329 110 756 0 0,'19'-21'10722'0'0,"-44"40"-10419"0"0,1 1 0 0 0,1 1 0 0 0,1 1 0 0 0,-33 43 0 0 0,0-1 43 0 0,-88 102 1906 0 0,169-196-1801 0 0,266-346 3043 0 0,-246 318-2575 0 0,-44 56-889 0 0,14 19 26 0 0,-8 9-4 0 0,8 49 1 0 0,-3-15-157 0 0,4 7-363 0 0,13 56-4905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7:44.8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47 1952 0 0,'15'-41'10476'0'0,"-10"36"-9879"0"0,-3 7-401 0 0,0 0 1 0 0,0 1 0 0 0,-1-1 0 0 0,1 1 0 0 0,-1-1 0 0 0,0 1 0 0 0,0 0 0 0 0,2 3 0 0 0,4 18 142 0 0,0 0-1 0 0,-2 0 1 0 0,5 45 0 0 0,0 4-85 0 0,6 12-33 0 0,59 271 522 0 0,-73-347-358 0 0,0-1 0 0 0,1 1 0 0 0,0-1 0 0 0,1 0 0 0 0,8 15 0 0 0,-11-22-69 0 0,20-3 207 0 0,-17 0-485 0 0,0 1 0 0 0,0-1-1 0 0,-1 0 1 0 0,1 0 0 0 0,-1 0 0 0 0,1 0-1 0 0,-1-1 1 0 0,0 1 0 0 0,0-1 0 0 0,0 0-1 0 0,3-3 1 0 0,26-37 97 0 0,-28 37-117 0 0,141-241-27 0 0,-15 21-180 0 0,-110 194 48 0 0,-13 20-565 0 0,0 0 1 0 0,1 1-1 0 0,0 0 0 0 0,19-19 1 0 0,-22 27-489 0 0,-4 3 1061 0 0,-1 0 0 0 0,1 0 1 0 0,0 0-1 0 0,-1 0 0 0 0,1 0 1 0 0,0 0-1 0 0,0 0 0 0 0,-1 0 1 0 0,1 0-1 0 0,0 0 0 0 0,-1 0 1 0 0,1 0-1 0 0,0 0 0 0 0,-1 1 1 0 0,1-1-1 0 0,0 0 0 0 0,-1 0 1 0 0,1 1-1 0 0,2 1-398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1:48.6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157 166 1648 0 0,'-53'-110'19966'0'0,"53"111"-19936"0"0,0-1-1 0 0,0 0 1 0 0,0 0-1 0 0,0 1 1 0 0,0-1 0 0 0,0 0-1 0 0,0 1 1 0 0,0-1-1 0 0,-1 0 1 0 0,1 0 0 0 0,0 1-1 0 0,0-1 1 0 0,0 0-1 0 0,0 0 1 0 0,0 0 0 0 0,-1 1-1 0 0,1-1 1 0 0,0 0-1 0 0,0 0 1 0 0,0 0 0 0 0,0 1-1 0 0,-1-1 1 0 0,1 0-1 0 0,0 0 1 0 0,0 0 0 0 0,-1 0-1 0 0,1 0 1 0 0,0 1-1 0 0,0-1 1 0 0,-1 0 0 0 0,1 0-1 0 0,0 0 1 0 0,0 0-1 0 0,-1 0 1 0 0,1 0 0 0 0,0 0-1 0 0,-1 0 1 0 0,1 0-1 0 0,0 0 1 0 0,0 0 0 0 0,-1 0-1 0 0,1 0 1 0 0,0 0-1 0 0,0 0 1 0 0,-1-1 0 0 0,1 1-1 0 0,0 0 1 0 0,0 0-1 0 0,-1 0 1 0 0,1 0 0 0 0,0 0-1 0 0,0-1 1 0 0,0 1-1 0 0,-1 0 1 0 0,1 0 0 0 0,0 0-1 0 0,0-1 1 0 0,0 1-1 0 0,-1 0 1 0 0,1 0 0 0 0,0 0-1 0 0,0-1 1 0 0,0 1-1 0 0,0 0 1 0 0,0 0 0 0 0,0-1-1 0 0,-7 33-67 0 0,4-18 210 0 0,-46 245-157 0 0,26-119-1321 0 0,14-88 625 0 0,8-50 549 0 0,1-23-396 0 0,2-8 1083 0 0,1 0 1 0 0,14-54-1 0 0,-8 39 519 0 0,0-3 134 0 0,2 1 1 0 0,2 1 0 0 0,2 0-1 0 0,24-49 1 0 0,-36 89-1269 0 0,0 0 1 0 0,0 0-1 0 0,1 0 0 0 0,-1 0 1 0 0,1 1-1 0 0,0-1 1 0 0,0 1-1 0 0,1 0 0 0 0,0 0 1 0 0,-1 1-1 0 0,1-1 0 0 0,0 1 1 0 0,0 0-1 0 0,1 1 0 0 0,-1-1 1 0 0,10-2-1 0 0,-10 4-88 0 0,-1 0 0 0 0,1 0 0 0 0,0 0 0 0 0,-1 1 0 0 0,1 0 0 0 0,0 0 1 0 0,-1 0-1 0 0,1 1 0 0 0,0-1 0 0 0,-1 1 0 0 0,1 0 0 0 0,0 0 0 0 0,-1 1 0 0 0,1-1 0 0 0,-1 1 0 0 0,0 0 0 0 0,0 1 0 0 0,0-1 0 0 0,0 1 1 0 0,0-1-1 0 0,6 6 0 0 0,-5-3-28 0 0,0 0 1 0 0,0 1-1 0 0,0-1 1 0 0,0 1 0 0 0,-1-1-1 0 0,0 1 1 0 0,-1 1-1 0 0,1-1 1 0 0,-1 0-1 0 0,0 1 1 0 0,-1 0 0 0 0,3 11-1 0 0,-4-13 115 0 0,0 0-1 0 0,0 0 1 0 0,-1 1-1 0 0,0-1 1 0 0,0 1-1 0 0,-1-1 1 0 0,0 0-1 0 0,0 0 1 0 0,0 1-1 0 0,0-1 1 0 0,-1 0-1 0 0,1 0 1 0 0,-2 0-1 0 0,1 0 1 0 0,0 0-1 0 0,-1-1 1 0 0,-4 7-1 0 0,1-4 49 0 0,0 1 0 0 0,-1-1 0 0 0,0-1 0 0 0,0 1 0 0 0,-1-1 0 0 0,1 0 0 0 0,-1-1 0 0 0,-1 0 0 0 0,1 0 0 0 0,-1 0 0 0 0,0-1 0 0 0,0-1 0 0 0,0 0 0 0 0,0 0 0 0 0,0 0 0 0 0,-1-2 0 0 0,1 1 1 0 0,-1-1-1 0 0,0 0 0 0 0,1-1 0 0 0,-1 0 0 0 0,0 0 0 0 0,-14-4 0 0 0,22 4 6 0 0,-11-2-261 0 0,37 38 208 0 0,-2 2 0 0 0,22 51 1 0 0,-34-65-958 0 0,21 33 1 0 0,-26-49-333 0 0,0 0 1 0 0,0-1-1 0 0,1 0 0 0 0,8 8 1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7:45.8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435 53 476 0 0,'-30'-15'6393'0'0,"-20"-7"-2506"0"0,48 21-3524 0 0,-31-12 827 0 0,19 12-911 0 0,13 1-250 0 0,1 0-1 0 0,0 0 1 0 0,0 0 0 0 0,-1 0 0 0 0,1 0-1 0 0,0 1 1 0 0,0-1 0 0 0,-1 0-1 0 0,1 0 1 0 0,0 0 0 0 0,0 0 0 0 0,0 1-1 0 0,-1-1 1 0 0,1 0 0 0 0,0 0-1 0 0,0 1 1 0 0,0-1 0 0 0,0 0 0 0 0,-1 0-1 0 0,1 1 1 0 0,0-1 0 0 0,0 0 0 0 0,0 0-1 0 0,0 1 1 0 0,0-1 0 0 0,0 0-1 0 0,0 1 1 0 0,0-1 0 0 0,0 0 0 0 0,0 0-1 0 0,0 1 1 0 0,0-1 0 0 0,0 0-1 0 0,0 1 1 0 0,0-1 0 0 0,0 0 0 0 0,5 12 159 0 0,0 0 1 0 0,0 0 0 0 0,1-1 0 0 0,1 0-1 0 0,0-1 1 0 0,0 1 0 0 0,1-1-1 0 0,13 13 1 0 0,9 14-108 0 0,-20-24-82 0 0,-1 0 0 0 0,0 0 1 0 0,-1 1-1 0 0,-1 1 0 0 0,12 29 0 0 0,-18-38 8 0 0,1-1 1 0 0,-1 0-1 0 0,0 0 1 0 0,-1 1-1 0 0,1-1 1 0 0,-1 1-1 0 0,0-1 1 0 0,0 1-1 0 0,-1-1 0 0 0,0 0 1 0 0,0 1-1 0 0,0-1 1 0 0,0 0-1 0 0,-1 1 1 0 0,0-1-1 0 0,0 0 1 0 0,0 0-1 0 0,-1-1 0 0 0,1 1 1 0 0,-1 0-1 0 0,-5 5 1 0 0,-6 5 45 0 0,0 0 1 0 0,-1-1-1 0 0,0 0 1 0 0,-1-2 0 0 0,-26 17-1 0 0,-92 42 412 0 0,90-50-3077 0 0,-79 51 1 0 0,100-51-2320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7:46.1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202 70 1740 0 0,'-39'-69'18963'0'0,"32"73"-18655"0"0,-8 14-349 0 0,-10 33 110 0 0,3 1 0 0 0,1 1 0 0 0,3 1 0 0 0,-13 67 0 0 0,22-77-309 0 0,3 1 1 0 0,1 0 0 0 0,2 0-1 0 0,2 0 1 0 0,9 81-1 0 0,-5-109-175 0 0,0 0 0 0 0,1 0-1 0 0,0 0 1 0 0,1 0-1 0 0,10 20 1 0 0,-11-30-104 0 0,0 0 0 0 0,0 0 0 0 0,0-1 0 0 0,1 1 0 0 0,10 9 1 0 0,-11-11-246 0 0,1-2 1 0 0,0 1 0 0 0,0 0-1 0 0,0-1 1 0 0,0 0 0 0 0,0 0-1 0 0,1 0 1 0 0,8 2 0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7:46.5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61 82 2768 0 0,'-24'-7'6993'0'0,"-11"-8"-3269"0"0,35 14-3668 0 0,0 1 1 0 0,0 0 0 0 0,-1-1 0 0 0,1 1 0 0 0,0 0 0 0 0,0 0-1 0 0,0-1 1 0 0,0 1 0 0 0,0 0 0 0 0,0-1 0 0 0,0 1 0 0 0,0 0 0 0 0,0-1-1 0 0,0 1 1 0 0,3-5 1137 0 0,-3 4-1137 0 0,1 1 0 0 0,-1 0 0 0 0,0 0-1 0 0,1 0 1 0 0,-1 0 0 0 0,0 0 0 0 0,1 0 0 0 0,-1-1 0 0 0,12-6 520 0 0,3 1-335 0 0,1 0 0 0 0,0 2 1 0 0,0-1-1 0 0,1 2 1 0 0,-1 0-1 0 0,1 1 1 0 0,26 1-1 0 0,-7-2-174 0 0,225-5-1337 0 0,-86 11-3028 0 0,-82-1-848 0 0,-47-2-367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7:47.2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282 13 932 0 0,'-13'-11'10928'0'0,"10"9"-10413"0"0,-20 12 54 0 0,1 0 1 0 0,0 2-1 0 0,1 0 0 0 0,0 1 1 0 0,-30 25-1 0 0,42-30-435 0 0,-1 0 0 0 0,1 1 0 0 0,0 0 0 0 0,1 1 0 0 0,0 0 0 0 0,1 0 0 0 0,0 1 0 0 0,1 0 0 0 0,0 0 0 0 0,0 0 0 0 0,1 1 1 0 0,-6 21-1 0 0,10-27-129 0 0,0-1 0 0 0,0 1 1 0 0,0-1-1 0 0,1 1 1 0 0,0-1-1 0 0,0 1 0 0 0,0 0 1 0 0,1-1-1 0 0,0 1 1 0 0,0-1-1 0 0,0 1 0 0 0,1-1 1 0 0,0 0-1 0 0,0 1 1 0 0,0-1-1 0 0,0 0 0 0 0,1 0 1 0 0,0 0-1 0 0,0-1 1 0 0,1 1-1 0 0,-1-1 0 0 0,1 0 1 0 0,0 0-1 0 0,0 0 1 0 0,0 0-1 0 0,0-1 0 0 0,1 1 1 0 0,-1-1-1 0 0,1 0 1 0 0,0-1-1 0 0,0 1 0 0 0,9 2 1 0 0,3 1-191 0 0,0 0 0 0 0,0-1 0 0 0,1-1 0 0 0,0-1 0 0 0,0-1 0 0 0,0 0 0 0 0,0-1 0 0 0,31-3 0 0 0,-29 0 97 0 0,0 0 0 0 0,0-2 0 0 0,0-1 0 0 0,-1 0 0 0 0,1-1 0 0 0,27-14 0 0 0,-39 16 226 0 0,0 0 0 0 0,0-1-1 0 0,0 0 1 0 0,-1 0 0 0 0,1 0-1 0 0,-1-1 1 0 0,-1-1 0 0 0,1 1 0 0 0,-1-1-1 0 0,0 0 1 0 0,-1 0 0 0 0,1-1-1 0 0,-1 0 1 0 0,-1 1 0 0 0,0-2 0 0 0,5-12-1 0 0,-7 18-49 0 0,-1-1-1 0 0,0 0 1 0 0,-1 0-1 0 0,1 0 0 0 0,-1-1 1 0 0,1 1-1 0 0,-1 0 1 0 0,0 0-1 0 0,-1 0 1 0 0,1 0-1 0 0,-1 0 0 0 0,0 0 1 0 0,0 0-1 0 0,0 0 1 0 0,0 0-1 0 0,-4-7 1 0 0,1 6-18 0 0,1-1 1 0 0,-1 1 0 0 0,0 0 0 0 0,-1 0 0 0 0,1 0 0 0 0,-1 1 0 0 0,0-1 0 0 0,0 1 0 0 0,-10-6 0 0 0,-4 0-555 0 0,0 1 0 0 0,0 0 0 0 0,-1 1 0 0 0,0 1 1 0 0,-31-6-1 0 0,50 13 373 0 0,-30-6-2967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8:22.8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 7 1140 0 0,'0'0'4654'0'0,"-2"-7"-4286"0"0,0 25-281 0 0,-1-14-45 0 0,0 0 1 0 0,0 0-1 0 0,0-1 1 0 0,-1 1-1 0 0,1-1 1 0 0,-1 0-1 0 0,-5 4 1 0 0,8-7-19 0 0,1 0 1 0 0,-1 1 0 0 0,1-1-1 0 0,0 0 1 0 0,-1 0 0 0 0,1 0-1 0 0,0 1 1 0 0,-1-1 0 0 0,1 0-1 0 0,0 0 1 0 0,0 1-1 0 0,-1-1 1 0 0,1 0 0 0 0,0 1-1 0 0,0-1 1 0 0,-1 0 0 0 0,1 1-1 0 0,0-1 1 0 0,0 1 0 0 0,0-1-1 0 0,0 0 1 0 0,-1 1 0 0 0,1-1-1 0 0,0 0 1 0 0,0 1 0 0 0,0-1-1 0 0,0 1 1 0 0,0-1 0 0 0,0 0-1 0 0,0 1 1 0 0,0-1 0 0 0,0 1-1 0 0,0-1 1 0 0,1 0 0 0 0,-1 1-1 0 0,0-1 1 0 0,0 1 0 0 0,0-1-1 0 0,0 0 1 0 0,0 1 0 0 0,1-1-1 0 0,-1 0 1 0 0,0 1 0 0 0,0-1-1 0 0,1 0 1 0 0,-1 1-1 0 0,0-1 1 0 0,1 0 0 0 0,-1 0-1 0 0,0 1 1 0 0,1-1 0 0 0,-1 0-1 0 0,0 0 1 0 0,1 1 0 0 0,1-1 81 0 0,28 8 250 0 0,1-3-265 0 0,37 1 0 0 0,-20-2-37 0 0,-45-4-38 0 0,0 0-25 0 0,10 2 26 0 0,-9-2-4 0 0,-1 0-28 0 0,26 3-54 0 0,-26-3 100 0 0,-6 1-29 0 0,-147 18 43 0 0,105-14-38 0 0,43-5-26 0 0,-1 0 25 0 0,-9 1-25 0 0,9 0 16 0 0,-15 10-84 0 0,19-10 92 0 0,1 1 0 0 0,-1-1-1 0 0,1 0 1 0 0,0 0-1 0 0,-1 0 1 0 0,1 0 0 0 0,0-1-1 0 0,0 1 1 0 0,-1 0-1 0 0,1-1 1 0 0,0 0 0 0 0,0 1-1 0 0,3-1 1 0 0,1 1-3 0 0,-3 0 25 0 0,20 1-49 0 0,-20-2 45 0 0,4 0-88 0 0,21 1 203 0 0,-19 2-294 0 0,-12 2-406 0 0,2-4 547 0 0,-18 3-342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8:02.0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29 118 608 0 0,'-15'-35'12521'0'0,"8"9"-9390"0"0,1-8 3108 0 0,5 12-1418 0 0,8 33-5331 0 0,241 529 1151 0 0,-174-398-406 0 0,-55-107 103 0 0,-18-35-321 0 0,-1 1 0 0 0,0 0 1 0 0,1 0-1 0 0,-1 0 0 0 0,1-1 0 0 0,-1 1 1 0 0,1 0-1 0 0,-1 0 0 0 0,1-1 1 0 0,-1 1-1 0 0,1 0 0 0 0,0-1 0 0 0,-1 1 1 0 0,1-1-1 0 0,0 1 0 0 0,0-1 0 0 0,0 1 1 0 0,-1-1-1 0 0,1 1 0 0 0,0-1 0 0 0,0 0 1 0 0,0 0-1 0 0,0 1 0 0 0,0-1 0 0 0,-1 0 1 0 0,1 0-1 0 0,0 0 0 0 0,0 0 1 0 0,0 0-1 0 0,0 0 0 0 0,0 0 0 0 0,0 0 1 0 0,0 0-1 0 0,-1-1 0 0 0,1 1 0 0 0,0 0 1 0 0,0 0-1 0 0,0-1 0 0 0,0 1 0 0 0,-1-1 1 0 0,1 1-1 0 0,0-1 0 0 0,0 1 0 0 0,-1-1 1 0 0,1 1-1 0 0,0-1 0 0 0,-1 0 1 0 0,1 1-1 0 0,0-1 0 0 0,-1 0 0 0 0,1 1 1 0 0,-1-1-1 0 0,1-1 0 0 0,5-6-10 0 0,0 0-1 0 0,-1-1 1 0 0,7-14 0 0 0,-11 19 3 0 0,184-389-582 0 0,-144 304 294 0 0,10-21-1211 0 0,-33 75-1700 0 0,0 2-3667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8:02.6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10 113 3748 0 0,'-9'-41'14521'0'0,"10"39"-14385"0"0,1 0 1 0 0,0 0-1 0 0,0 0 1 0 0,0 1-1 0 0,0-1 1 0 0,0 0-1 0 0,0 1 1 0 0,0-1 0 0 0,0 1-1 0 0,1 0 1 0 0,-1 0-1 0 0,1 0 1 0 0,-1 0-1 0 0,1 0 1 0 0,2 0-1 0 0,44-11-1139 0 0,0 2 0 0 0,0 3-1 0 0,78-3 1 0 0,-11 1-4814 0 0,-110 9 5297 0 0,-1-1-200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8:03.2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214 1 1160 0 0,'-50'20'17991'0'0,"47"-16"-17626"0"0,1 0 0 0 0,-1 0 1 0 0,1-1-1 0 0,0 2 0 0 0,0-1 0 0 0,1 0 0 0 0,-1 0 1 0 0,1 0-1 0 0,0 1 0 0 0,0-1 0 0 0,0 1 0 0 0,0 5 1 0 0,2 61 333 0 0,0-37-235 0 0,10 183 212 0 0,-1 58-627 0 0,-12-233-50 0 0,-7 99-807 0 0,9-139 782 0 0,-1-1 1 0 0,0 1 0 0 0,1 0 0 0 0,-1 0 0 0 0,0 0 0 0 0,0 0-1 0 0,0-1 1 0 0,0 1 0 0 0,-1 0 0 0 0,1-1 0 0 0,0 1 0 0 0,-1-1-1 0 0,1 0 1 0 0,-1 1 0 0 0,1-1 0 0 0,-1 0 0 0 0,1 0 0 0 0,-1 0-1 0 0,0 0 1 0 0,0 0 0 0 0,0 0 0 0 0,1-1 0 0 0,-4 2 0 0 0,-5 1-10 0 0,1-1 1 0 0,0 0 0 0 0,-16 1-1 0 0,-7-1 22 0 0,29-2 37 0 0,-1 0 47 0 0,-21-1-626 0 0,23 0 237 0 0,19-1 232 0 0,97-7-1109 0 0,94-8-2282 0 0,-73 3-7804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9:08.0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70 68 1100 0 0,'-33'-18'5218'0'0,"29"14"-4589"0"0,-1-1 0 0 0,1 1 1 0 0,-1-1-1 0 0,1 0 0 0 0,1 0 0 0 0,-4-6 0 0 0,6 9-307 0 0,1 2-310 0 0,-1 0-1 0 0,1 0 0 0 0,0 0 0 0 0,0-1 0 0 0,0 1 1 0 0,-1 0-1 0 0,1 0 0 0 0,0 0 0 0 0,0 0 0 0 0,0 0 1 0 0,0-1-1 0 0,0 1 0 0 0,0 0 0 0 0,-1 0 1 0 0,1 0-1 0 0,0-1 0 0 0,0 1 0 0 0,0 0 0 0 0,0 0 1 0 0,0 0-1 0 0,0-1 0 0 0,0 1 0 0 0,0 0 0 0 0,0 0 1 0 0,0 0-1 0 0,0-1 0 0 0,0 1 0 0 0,0 0 0 0 0,0 0 1 0 0,0 0-1 0 0,0-1 0 0 0,0 1 0 0 0,0 0 1 0 0,0 0-1 0 0,0 0 0 0 0,0-1 0 0 0,1 1 0 0 0,-1 0 1 0 0,0 0-1 0 0,0 0 0 0 0,0-1 0 0 0,0 1 0 0 0,0 0 1 0 0,0 0-1 0 0,1 0 0 0 0,-1 0 0 0 0,0 0 1 0 0,0-1-1 0 0,39 4 146 0 0,-1 1 0 0 0,39 10 1 0 0,-3-1-74 0 0,518 52 44 0 0,-584-64-134 0 0,-5-1-62 0 0,0 0-44 0 0,1 0-70 0 0,2 1 117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9:08.4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94 70 492 0 0,'-8'-30'6299'0'0,"6"10"-3078"0"0,2 19-3083 0 0,-1 0-1 0 0,1 0 1 0 0,-1 0 0 0 0,1 0-1 0 0,0-1 1 0 0,0 1 0 0 0,0 0-1 0 0,0 0 1 0 0,-1 0-1 0 0,1 0 1 0 0,0 0 0 0 0,1 0-1 0 0,-1 0 1 0 0,0 0 0 0 0,0 0-1 0 0,1-2 1 0 0,8 6-127 0 0,0-1 0 0 0,-1 1 0 0 0,1 0 0 0 0,-1 1 0 0 0,1 0 0 0 0,-1 1 0 0 0,0-1 0 0 0,-1 2 0 0 0,9 5 0 0 0,10 7 33 0 0,9 2 47 0 0,76 50-50 0 0,-109-69-51 0 0,-2-1 10 0 0,1 0-1 0 0,-1 0 1 0 0,1 1-1 0 0,-1-1 1 0 0,1 0-1 0 0,-1 0 0 0 0,0 0 1 0 0,1 1-1 0 0,-1-1 1 0 0,1 0-1 0 0,-1 0 1 0 0,0 1-1 0 0,1-1 0 0 0,-1 0 1 0 0,0 1-1 0 0,1-1 1 0 0,-1 1-1 0 0,0-1 0 0 0,0 0 1 0 0,1 1-1 0 0,-1-1 1 0 0,0 1-1 0 0,0-1 1 0 0,0 1-1 0 0,0-1 0 0 0,0 0 1 0 0,1 1-1 0 0,-1-1 1 0 0,0 1-1 0 0,0-1 0 0 0,0 1 1 0 0,0-1-1 0 0,0 1 1 0 0,0-1-1 0 0,0 1 1 0 0,-1-1-1 0 0,1 1 0 0 0,0-1 1 0 0,0 0-1 0 0,0 1 1 0 0,0-1-1 0 0,-1 1 1 0 0,1-1-1 0 0,0 1 0 0 0,0-1 1 0 0,-1 0-1 0 0,1 1 1 0 0,0-1-1 0 0,-1 0 0 0 0,1 1 1 0 0,0-1-1 0 0,-1 0 1 0 0,1 1-1 0 0,0-1 1 0 0,-1 0-1 0 0,-17 18 64 0 0,-66 31-204 0 0,-49 33 151 0 0,110-66-1590 0 0,1 2-1 0 0,0 0 1 0 0,-27 29 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1:48.9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211 109 2976 0 0,'-51'-98'18381'0'0,"49"87"-16320"0"0,10 13-1861 0 0,11 12-699 0 0,-12-2 254 0 0,-1 0-1 0 0,0 0 0 0 0,0 1 1 0 0,-1-1-1 0 0,-1 1 0 0 0,0 0 0 0 0,4 25 1 0 0,4 99-452 0 0,-11-114 665 0 0,0 7 214 0 0,-1 0 1 0 0,-2 0-1 0 0,-1 0 1 0 0,-1 0 0 0 0,-1 0-1 0 0,-13 35 1 0 0,13-47-3 0 0,-2 0-1 0 0,0 0 1 0 0,-2-1-1 0 0,1 0 1 0 0,-2 0-1 0 0,0-1 1 0 0,-2 0-1 0 0,1-1 1 0 0,-2 0 0 0 0,-27 25-1 0 0,6-22-2066 0 0,28-15-24 0 0,0-2 1 0 0,0 1-1 0 0,-1-1 0 0 0,1 0 1 0 0,-10 1-1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0:04.5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5099 1 432 0 0,'-23'10'14595'0'0,"23"41"-13639"0"0,0-49-918 0 0,-2 47 720 0 0,2-15-167 0 0,1 3-240 0 0,-2 1 1 0 0,-6 43-1 0 0,-7 27 413 0 0,-25 204 643 0 0,36-273-1275 0 0,-15 134 374 0 0,9-77 27 0 0,-1-13-199 0 0,4-18-199 0 0,-9 107-65 0 0,8-61-92 0 0,6-92 11 0 0,-10 64 10 0 0,8-68-1 0 0,1 0 0 0 0,0 28 1 0 0,-3 22-3 0 0,-1 6 46 0 0,4-33-12 0 0,-5 9-74 0 0,0 19 67 0 0,-1-19-15 0 0,2-24-10 0 0,6-18 6 0 0,-11 39 40 0 0,10-42-24 0 0,-13 36-86 0 0,13-36 66 0 0,-1 0-5 0 0,1 1 0 0 0,-1-1 0 0 0,0 1 0 0 0,0-1 0 0 0,0 0 1 0 0,0 0-1 0 0,-1 0 0 0 0,1 0 0 0 0,0 0 0 0 0,-4 2 0 0 0,4-3 6 0 0,1 0 4 0 0,-10 7-49 0 0,-8 3 29 0 0,0-1 0 0 0,0 0 0 0 0,-1-2 0 0 0,0 0 0 0 0,-33 8 0 0 0,36-10-23 0 0,-14 4-69 0 0,-39 2 44 0 0,37-5 64 0 0,-64 4 0 0 0,30-7-8 0 0,-227 1 27 0 0,286-6-34 0 0,-40-1-57 0 0,3 1 11 0 0,-89-5 138 0 0,71 3-56 0 0,15 1-66 0 0,-27-5 5 0 0,52 4-2 0 0,0 1 1 0 0,0 1-1 0 0,-31 2 1 0 0,31 0-66 0 0,-45-3 1 0 0,16 0 2 0 0,-612 5-1231 0 0,144 1-734 0 0,483-4 1959 0 0,-520-13-769 0 0,210 2 1009 0 0,297 10-115 0 0,-67 7 1 0 0,9 0 9 0 0,12 1-27 0 0,93-7-9 0 0,-47 2 44 0 0,47-2-23 0 0,0 0-48 0 0,-10 2 17 0 0,10-2 26 0 0,0 0-18 0 0,-9 0-5 0 0,9 0 31 0 0,0 0-21 0 0,-64 10-149 0 0,64-10 152 0 0,-44 10-99 0 0,-5 4-61 0 0,50-13 181 0 0,-3 1-192 0 0,-1-1 28 0 0,1 1 1 0 0,0-1 0 0 0,-1 0 0 0 0,-7 1-1 0 0,1-2 69 0 0,10 0 29 0 0,-1 0-194 0 0,-9 0 173 0 0,9 0 4 0 0,0 0-273 0 0,-23-2-452 0 0,24 2 663 0 0,-30-17 238 0 0,32 16-118 0 0,0 1-1 0 0,0 0 0 0 0,0 0 0 0 0,0 0 1 0 0,0-1-1 0 0,0 1 0 0 0,0 0 1 0 0,0 0-1 0 0,0-1 0 0 0,0 1 0 0 0,0 0 1 0 0,0 0-1 0 0,0-1 0 0 0,0 1 1 0 0,0 0-1 0 0,0 0 0 0 0,0-1 1 0 0,0 1-1 0 0,1 0 0 0 0,-1 0 0 0 0,0 0 1 0 0,0-1-1 0 0,0 1 0 0 0,0 0 1 0 0,0 0-1 0 0,0 0 0 0 0,1-1 0 0 0,-1 1 1 0 0,0 0-1 0 0,0 0 0 0 0,0 0 1 0 0,1 0-1 0 0,-1 0 0 0 0,0 0 0 0 0,0-1 1 0 0,0 1-1 0 0,1 0 0 0 0,-1 0 1 0 0,0 0-1 0 0,0 0 0 0 0,1 0 0 0 0,-1 0 1 0 0,0 0-1 0 0,0 0 0 0 0,1 0 1 0 0,-1 0-1 0 0,0 0 0 0 0,0 0 1 0 0,0 0-1 0 0,1 0 0 0 0,-1 0 0 0 0,0 0 1 0 0,0 0-1 0 0,1 0 0 0 0,-1 1 1 0 0,0-1-1 0 0,0 0 0 0 0,1 0 0 0 0,10-1-182 0 0,-9 0 146 0 0,11-28-83 0 0,-11 19 123 0 0,0-1 1 0 0,0 0 0 0 0,-1 0 0 0 0,0-1 0 0 0,-1 1 0 0 0,0 0-1 0 0,-1 0 1 0 0,0 0 0 0 0,-1 0 0 0 0,0 0 0 0 0,-1 0 0 0 0,-6-15 0 0 0,7 22 78 0 0,-1 0 1 0 0,1 0-1 0 0,-1 0 1 0 0,0 0-1 0 0,0 1 1 0 0,-1-1 0 0 0,1 1-1 0 0,-1 0 1 0 0,1-1-1 0 0,-1 2 1 0 0,0-1 0 0 0,0 0-1 0 0,-1 1 1 0 0,-5-3-1 0 0,3 2 53 0 0,0 0 0 0 0,-1 0 0 0 0,1 1 0 0 0,-1 0 0 0 0,0 0-1 0 0,0 1 1 0 0,-12-1 0 0 0,11 3-37 0 0,0-1 0 0 0,0 2 0 0 0,0 0 0 0 0,0 0 0 0 0,0 0 0 0 0,0 1 0 0 0,0 0 0 0 0,1 1-1 0 0,-1 0 1 0 0,1 0 0 0 0,0 1 0 0 0,1 0 0 0 0,-1 1 0 0 0,-10 9 0 0 0,6-4 69 0 0,2 0 1 0 0,-1 0-1 0 0,1 2 1 0 0,1-1-1 0 0,0 1 0 0 0,1 0 1 0 0,0 1-1 0 0,-6 17 1 0 0,10-24-92 0 0,2 0 1 0 0,-1 1-1 0 0,1-1 1 0 0,0 1-1 0 0,1 0 1 0 0,0 0-1 0 0,0 0 1 0 0,1-1-1 0 0,0 1 1 0 0,0 0-1 0 0,1 0 1 0 0,2 14 0 0 0,-1-16-58 0 0,0-1 0 0 0,0 1 0 0 0,0-1 0 0 0,1 0 0 0 0,-1 0 0 0 0,1 0 1 0 0,0-1-1 0 0,1 1 0 0 0,-1-1 0 0 0,1 1 0 0 0,0-1 0 0 0,0 0 1 0 0,0-1-1 0 0,1 1 0 0 0,-1-1 0 0 0,1 0 0 0 0,0 0 0 0 0,8 4 0 0 0,5 1-135 0 0,1-1 0 0 0,0-1 0 0 0,0 0 0 0 0,1-2 0 0 0,-1 0 0 0 0,32 2 0 0 0,-35-5-53 0 0,0-1 1 0 0,0-1-1 0 0,0 0 1 0 0,-1-1-1 0 0,1 0 1 0 0,-1-1-1 0 0,1-1 1 0 0,26-11 0 0 0,-35 12 159 0 0,-1-1 1 0 0,1-1 0 0 0,-1 1-1 0 0,0-1 1 0 0,-1 0 0 0 0,1 0-1 0 0,-1-1 1 0 0,0 0 0 0 0,0 0-1 0 0,-1 0 1 0 0,1 0 0 0 0,-2-1-1 0 0,1 1 1 0 0,-1-1 0 0 0,0 0 0 0 0,0 0-1 0 0,0-1 1 0 0,-1 1 0 0 0,-1 0-1 0 0,1-1 1 0 0,-1 1 0 0 0,0-1-1 0 0,-1 1 1 0 0,0-11 0 0 0,0 9 78 0 0,0-1-1 0 0,0 1 1 0 0,-1 0 0 0 0,-1 0 0 0 0,0 0 0 0 0,0 0 0 0 0,0 0-1 0 0,-1 0 1 0 0,-1 0 0 0 0,0 1 0 0 0,0-1 0 0 0,0 1-1 0 0,-1 0 1 0 0,0 1 0 0 0,-1-1 0 0 0,1 1 0 0 0,-1 0 0 0 0,-1 0-1 0 0,-12-10 1 0 0,5 9 0 0 0,0 0 1 0 0,-1 1-1 0 0,0 0 0 0 0,0 1 0 0 0,0 1 1 0 0,-1 0-1 0 0,0 1 0 0 0,0 1 0 0 0,0 1 0 0 0,0 0 1 0 0,0 1-1 0 0,-1 0 0 0 0,1 2 0 0 0,0 0 0 0 0,0 0 1 0 0,-1 2-1 0 0,-27 7 0 0 0,30-6 21 0 0,0 1 1 0 0,1 0-1 0 0,-1 1 1 0 0,1 0-1 0 0,1 1 0 0 0,-1 0 1 0 0,1 1-1 0 0,1 1 0 0 0,-1 0 1 0 0,1 0-1 0 0,1 1 0 0 0,0 0 1 0 0,0 1-1 0 0,1 0 0 0 0,1 1 1 0 0,-1 0-1 0 0,2 0 0 0 0,0 1 1 0 0,0 0-1 0 0,-6 19 1 0 0,11-26-58 0 0,0 0 0 0 0,1 0 0 0 0,-1 1 0 0 0,1-1 0 0 0,1 0 0 0 0,-1 1 0 0 0,1-1 0 0 0,0 0 0 0 0,1 1 0 0 0,-1-1 0 0 0,1 0 0 0 0,1 0 0 0 0,-1 0 0 0 0,1 0 0 0 0,4 10 0 0 0,-2-8-28 0 0,0-1-1 0 0,1 0 1 0 0,0 0 0 0 0,0 0 0 0 0,1 0-1 0 0,0-1 1 0 0,0 0 0 0 0,0 0 0 0 0,1 0-1 0 0,9 5 1 0 0,2 0-187 0 0,0-1-1 0 0,1-1 0 0 0,0 0 1 0 0,0-2-1 0 0,1 0 1 0 0,0-1-1 0 0,0-1 0 0 0,36 4 1 0 0,-39-8-59 0 0,0 0 1 0 0,0 0-1 0 0,0-2 1 0 0,0 0-1 0 0,0-1 1 0 0,0-1 0 0 0,-1 0-1 0 0,20-7 1 0 0,-29 8 181 0 0,-1-1 0 0 0,1 0 0 0 0,-1 0 1 0 0,1-1-1 0 0,-1 0 0 0 0,0 0 0 0 0,0 0 1 0 0,-1-1-1 0 0,1 0 0 0 0,-1 0 0 0 0,0 0 1 0 0,-1 0-1 0 0,1-1 0 0 0,-1 0 0 0 0,0 0 1 0 0,0 0-1 0 0,-1-1 0 0 0,0 1 0 0 0,0-1 1 0 0,0 0-1 0 0,2-11 0 0 0,-3 7 136 0 0,0 0-1 0 0,-1-1 1 0 0,0 1-1 0 0,0 0 1 0 0,-1 0-1 0 0,-1-1 1 0 0,0 1 0 0 0,-1 0-1 0 0,0 0 1 0 0,-1 0-1 0 0,0 0 1 0 0,0 0-1 0 0,-1 1 1 0 0,-10-19-1 0 0,9 20-6 0 0,0 1-1 0 0,0 1 1 0 0,-1-1-1 0 0,0 1 0 0 0,0 0 1 0 0,-1 0-1 0 0,0 1 0 0 0,0 0 1 0 0,-1 0-1 0 0,1 0 0 0 0,-1 1 1 0 0,0 1-1 0 0,-1-1 0 0 0,1 1 1 0 0,-1 1-1 0 0,0-1 1 0 0,0 1-1 0 0,-11-1 0 0 0,10 2-20 0 0,-1 2 0 0 0,0-1 0 0 0,1 1 0 0 0,-1 1-1 0 0,0 0 1 0 0,0 1 0 0 0,1 0 0 0 0,-1 0 0 0 0,1 1-1 0 0,0 0 1 0 0,0 1 0 0 0,0 0 0 0 0,0 1 0 0 0,-17 11-1 0 0,22-12-7 0 0,-1 0 0 0 0,1 0-1 0 0,0 1 1 0 0,0-1 0 0 0,1 1-1 0 0,-1 0 1 0 0,1 1 0 0 0,0-1-1 0 0,1 1 1 0 0,-1-1 0 0 0,-2 8-1 0 0,4-8-10 0 0,0 0 0 0 0,1 0 0 0 0,0-1 0 0 0,0 1 0 0 0,0 0 0 0 0,1 0 0 0 0,-1 0 0 0 0,1 1 0 0 0,1-1 0 0 0,-1 0 0 0 0,1 0 0 0 0,-1 0 0 0 0,1 0 0 0 0,1-1 0 0 0,-1 1 0 0 0,3 5 0 0 0,-2-4-7 0 0,1-1-1 0 0,0 0 1 0 0,-1 1 0 0 0,2-1 0 0 0,-1-1 0 0 0,1 1 0 0 0,0 0 0 0 0,0-1 0 0 0,0 0-1 0 0,0 0 1 0 0,1 0 0 0 0,-1 0 0 0 0,1-1 0 0 0,0 0 0 0 0,0 0 0 0 0,8 3-1 0 0,-5-3-143 0 0,0 0 0 0 0,0-1 0 0 0,1 0 0 0 0,-1 0 0 0 0,1-1 0 0 0,0 0-1 0 0,0 0 1 0 0,-1-1 0 0 0,1 0 0 0 0,13-2 0 0 0,-12 0-39 0 0,0 0 0 0 0,-1 0 0 0 0,0-1 0 0 0,1 0 0 0 0,-1-1 0 0 0,0 0 0 0 0,0 0 0 0 0,-1-1 0 0 0,12-8 0 0 0,-15 9 133 0 0,0 0 0 0 0,0 0 0 0 0,0-1 0 0 0,-1 1 0 0 0,0-1 0 0 0,1 0 0 0 0,-2-1 0 0 0,1 1 0 0 0,-1-1 0 0 0,0 0 0 0 0,0 1 0 0 0,0-1 0 0 0,-1-1 0 0 0,3-7 0 0 0,-4 9 105 0 0,0 0 0 0 0,-1 0 1 0 0,1 0-1 0 0,-1 0 0 0 0,0 0 0 0 0,0 1 0 0 0,-1-1 0 0 0,1 0 0 0 0,-1 0 1 0 0,0 0-1 0 0,0 0 0 0 0,-1 1 0 0 0,1-1 0 0 0,-3-4 0 0 0,2 6-27 0 0,0 0 0 0 0,0 0 0 0 0,0 0 0 0 0,0 1 1 0 0,0-1-1 0 0,-1 1 0 0 0,1-1 0 0 0,-1 1 0 0 0,0 0 0 0 0,1 0 0 0 0,-1 0 0 0 0,0 0 0 0 0,0 0 0 0 0,0 1 0 0 0,-1-1 0 0 0,1 1 0 0 0,0 0 0 0 0,0 0 0 0 0,-6-1 0 0 0,3 2-13 0 0,0 1 0 0 0,1 0 0 0 0,-1 0 0 0 0,0 0 0 0 0,0 0-1 0 0,0 1 1 0 0,1 0 0 0 0,-1 0 0 0 0,1 1 0 0 0,-10 5 0 0 0,7-4 4 0 0,1 0 0 0 0,0 1 1 0 0,0 0-1 0 0,0 0 0 0 0,1 0 0 0 0,-1 1 1 0 0,1 0-1 0 0,1 0 0 0 0,-1 0 1 0 0,1 1-1 0 0,0 0 0 0 0,1 0 1 0 0,-1 0-1 0 0,1 0 0 0 0,1 1 1 0 0,0 0-1 0 0,0 0 0 0 0,0 0 0 0 0,-1 9 1 0 0,4-16-35 0 0,-1 0 1 0 0,1 1-1 0 0,0-1 1 0 0,0 0-1 0 0,0 1 1 0 0,0-1-1 0 0,1 0 1 0 0,-1 1-1 0 0,0-1 1 0 0,0 0-1 0 0,1 0 1 0 0,-1 1-1 0 0,1-1 1 0 0,-1 0-1 0 0,1 0 1 0 0,0 0-1 0 0,-1 1 1 0 0,1-1-1 0 0,0 0 1 0 0,0 0-1 0 0,0 0 1 0 0,0 0-1 0 0,0 0 1 0 0,0 0-1 0 0,0-1 1 0 0,0 1-1 0 0,0 0 1 0 0,0 0-1 0 0,0-1 1 0 0,0 1-1 0 0,1-1 1 0 0,-1 1-1 0 0,0-1 1 0 0,0 1-1 0 0,1-1 1 0 0,-1 0-1 0 0,0 0 1 0 0,1 0-1 0 0,-1 0 1 0 0,0 0-1 0 0,1 0 1 0 0,-1 0-1 0 0,0 0 1 0 0,1 0-1 0 0,-1 0 1 0 0,2-1-1 0 0,2 0-18 0 0,1 0 1 0 0,-1 0-1 0 0,0 0 0 0 0,0 0 1 0 0,0-1-1 0 0,0 0 0 0 0,0 0 1 0 0,0 0-1 0 0,-1-1 0 0 0,6-3 0 0 0,-7 3 17 0 0,-1 0 0 0 0,1-1 0 0 0,-1 1 0 0 0,0 0 0 0 0,0-1 0 0 0,0 1 0 0 0,-1-1 0 0 0,1 1 0 0 0,1-8 0 0 0,-3 10 1 0 0,1 0 0 0 0,-1-1 0 0 0,0 1-1 0 0,0 0 1 0 0,0 0 0 0 0,0 0 0 0 0,0 0 0 0 0,0 0 0 0 0,0 0 0 0 0,0 0-1 0 0,0 0 1 0 0,0-1 0 0 0,-1 1 0 0 0,1 0 0 0 0,0 0 0 0 0,-1 0-1 0 0,1 0 1 0 0,-1 0 0 0 0,1 0 0 0 0,-1 0 0 0 0,0 1 0 0 0,1-1-1 0 0,-1 0 1 0 0,0 0 0 0 0,0 0 0 0 0,1 1 0 0 0,-1-1 0 0 0,0 0-1 0 0,0 1 1 0 0,0-1 0 0 0,0 0 0 0 0,0 1 0 0 0,0-1 0 0 0,0 1 0 0 0,0 0-1 0 0,0-1 1 0 0,0 1 0 0 0,0 0 0 0 0,0 0 0 0 0,0 0 0 0 0,-1-1-1 0 0,1 1 1 0 0,0 0 0 0 0,0 0 0 0 0,0 1 0 0 0,0-1 0 0 0,-2 0-1 0 0,-1 1 2 0 0,0-1-1 0 0,-1 1 1 0 0,1-1-1 0 0,0 1 1 0 0,0 1-1 0 0,-1-1 1 0 0,1 0-1 0 0,0 1 1 0 0,0 0-1 0 0,1 0 1 0 0,-1 0-1 0 0,0 1 1 0 0,1-1-1 0 0,-1 1 1 0 0,1 0-1 0 0,0 0 1 0 0,0 0-1 0 0,0 0 1 0 0,0 0-1 0 0,0 1 1 0 0,1-1-1 0 0,0 1 1 0 0,-3 5-1 0 0,4-7-18 0 0,3 1 13 0 0,-2-2 4 0 0,0 0-1 0 0,0 0 1 0 0,1-1-1 0 0,-1 1 1 0 0,0 0-1 0 0,0-1 1 0 0,1 1-1 0 0,-1 0 1 0 0,0-1-1 0 0,1 1 1 0 0,-1 0-1 0 0,0-1 1 0 0,1 1-1 0 0,-1-1 1 0 0,1 1-1 0 0,-1-1 1 0 0,1 1-1 0 0,0-1 0 0 0,-1 1 1 0 0,1-1-1 0 0,-1 1 1 0 0,1-1-1 0 0,0 0 1 0 0,-1 1-1 0 0,1-1 1 0 0,0 0-1 0 0,-1 0 1 0 0,1 0-1 0 0,1 1 1 0 0,3-1-24 0 0,-1 0 0 0 0,1-1 0 0 0,-1 1 0 0 0,1-1 0 0 0,-1 0 0 0 0,1-1 0 0 0,-1 1 0 0 0,0 0 1 0 0,0-1-1 0 0,0 0 0 0 0,0 0 0 0 0,0-1 0 0 0,0 1 0 0 0,0-1 0 0 0,0 0 0 0 0,-1 1 0 0 0,0-2 0 0 0,0 1 0 0 0,1 0 0 0 0,-2-1 1 0 0,4-4-1 0 0,-5 8 17 0 0,-1-1 1 0 0,1 0-1 0 0,-1 0 1 0 0,1 0 0 0 0,-1 0-1 0 0,0 1 1 0 0,1-1-1 0 0,-1 0 1 0 0,0 0 0 0 0,0 0-1 0 0,1 0 1 0 0,-1 0-1 0 0,0 0 1 0 0,0 0 0 0 0,0 0-1 0 0,0 0 1 0 0,0 0-1 0 0,0 0 1 0 0,-1 0-1 0 0,1 0 1 0 0,0 0 0 0 0,0 0-1 0 0,-1 1 1 0 0,1-1-1 0 0,-1 0 1 0 0,1 0 0 0 0,-1 0-1 0 0,1 0 1 0 0,-1 1-1 0 0,1-1 1 0 0,-1 0 0 0 0,0 0-1 0 0,1 1 1 0 0,-1-1-1 0 0,0 0 1 0 0,1 1-1 0 0,-1-1 1 0 0,0 1 0 0 0,0-1-1 0 0,0 1 1 0 0,0 0-1 0 0,0-1 1 0 0,1 1 0 0 0,-1 0-1 0 0,0-1 1 0 0,-2 1-1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9:41.3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315 447 668 0 0,'-56'-63'12556'0'0,"53"67"-12172"0"0,0 1 1 0 0,0 0 0 0 0,1 0-1 0 0,-1 0 1 0 0,1 0-1 0 0,0 0 1 0 0,1 1 0 0 0,-1-1-1 0 0,-1 11 1 0 0,-1 1 147 0 0,-31 139 1642 0 0,-30 298 0 0 0,32 166-153 0 0,28-489-1546 0 0,-38 731 2017 0 0,29-602-1060 0 0,5-34 30 0 0,-10 145 1473 0 0,17-352-2935 0 0,-4 87 0 0 0,6-89 0 0 0,1-1 0 0 0,0-2 0 0 0,1-1 0 0 0,0-2 0 0 0,-1-1 0 0 0,2 0 0 0 0,-1-7 0 0 0,1 0 0 0 0,-1 0 0 0 0,0 0 0 0 0,1-1 0 0 0,-1 1 0 0 0,1-1 0 0 0,0 0 0 0 0,0 1 0 0 0,0-1 0 0 0,0 0 0 0 0,0-1 0 0 0,0 1 0 0 0,1 0 0 0 0,-1-1 0 0 0,5 2 0 0 0,-3-2 0 0 0,39 15 0 0 0,2-2 0 0 0,-1-2 0 0 0,1-2 0 0 0,50 5 0 0 0,-46-8 0 0 0,1145 162 0 0 0,-584-126 0 0 0,-416-35 0 0 0,-176-6 0 0 0,8-1 0 0 0,-3 0 0 0 0,-3 0 0 0 0,-4-1 0 0 0,1 2 0 0 0,-2 0 0 0 0,0 0 0 0 0,3 1 0 0 0,-2-1 0 0 0,-1 0 0 0 0,0-2 0 0 0,-8-5 0 0 0,-7 3 0 0 0,1 0 0 0 0,-1 0 0 0 0,0-1 0 0 0,0 1 0 0 0,-1 0 0 0 0,1 0 0 0 0,0-1 0 0 0,-1 1 0 0 0,1-1 0 0 0,-1 1 0 0 0,0 0 0 0 0,0-1 0 0 0,0 1 0 0 0,0-1 0 0 0,-1-3 0 0 0,1-7 0 0 0,35-416-29 0 0,-3 42-189 0 0,39-645-113 0 0,-36 420-195 0 0,-22 433 388 0 0,13-304-99 0 0,-19 283 152 0 0,-2 104 38 0 0,12-91-47 0 0,-3 44 32 0 0,-8 31-17 0 0,-6 110 79 0 0,0-12-14 0 0,0-5-4 0 0,0 17-11 0 0,-9-30-1002 0 0,7 30 919 0 0,1 1-1 0 0,-1-1 1 0 0,0 1-1 0 0,0 0 1 0 0,1 0-1 0 0,-1 0 1 0 0,0 0-1 0 0,0 0 1 0 0,0 0-1 0 0,0 1 1 0 0,-1-1-1 0 0,1 0 1 0 0,0 1-1 0 0,0 0 1 0 0,-4-1-1 0 0,-40 2-467 0 0,23 0 183 0 0,-777-17-2424 0 0,643 8 2281 0 0,-754-49-750 0 0,623 41 1291 0 0,228 14-5 0 0,3 0-8 0 0,-22-2 11 0 0,75 4 6 0 0,0 0-4 0 0,-30-2 3 0 0,31 2 12 0 0,0 0-14 0 0,-30 2-90 0 0,31-2 111 0 0,-2 1-20 0 0,-10 1-17 0 0,10-1-4 0 0,-9 3 6 0 0,-4 6-12 0 0,16-9 26 0 0,-8 6-52 0 0,6 0 79 0 0,0 0 0 0 0,1 0 0 0 0,0 0-1 0 0,0 0 1 0 0,0 0 0 0 0,1 1-1 0 0,0-1 1 0 0,0 13 0 0 0,5 66 206 0 0,-1-20-175 0 0,-1 92 463 0 0,0-4-2966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9:42.1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50 892 0 0,'-3'-23'9022'0'0,"9"20"-8650"0"0,-1-1 0 0 0,1 1 0 0 0,0 0 0 0 0,0 1 0 0 0,0-1 0 0 0,0 1-1 0 0,0 1 1 0 0,0-1 0 0 0,1 1 0 0 0,-1 0 0 0 0,13-1 0 0 0,85 2 538 0 0,-78 1-671 0 0,67 2 74 0 0,609 20 250 0 0,-564-12-537 0 0,46 1-126 0 0,-85-4-1749 0 0,-96-7 1495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9:43.5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96 584 0 0,'21'-19'11297'0'0,"-35"192"-7371"0"0,13 375-445 0 0,0-524-3284 0 0,1-13 23 0 0,0 0 0 0 0,0 0 0 0 0,4 19 0 0 0,-3-28-189 0 0,-1-1 1 0 0,1 1-1 0 0,-1-1 0 0 0,1 0 1 0 0,0 1-1 0 0,-1-1 0 0 0,1 0 1 0 0,0 0-1 0 0,0 1 0 0 0,0-1 1 0 0,0 0-1 0 0,0 0 0 0 0,0 0 0 0 0,0 0 1 0 0,1 0-1 0 0,-1 0 0 0 0,0-1 1 0 0,0 1-1 0 0,1 0 0 0 0,-1-1 1 0 0,1 1-1 0 0,-1-1 0 0 0,0 1 0 0 0,1-1 1 0 0,1 1-1 0 0,-3-1-30 0 0,2 0 33 0 0,3 1-15 0 0,47-1 35 0 0,85-11 1 0 0,-63 4-40 0 0,855-4-590 0 0,-636 11 496 0 0,-289 0 68 0 0,-1 0-1 0 0,1-1 1 0 0,-1 1-1 0 0,1 0 1 0 0,-1 0-1 0 0,1 0 0 0 0,6 1 1 0 0,-9-1 14 0 0,2 0 1 0 0,5 0-1 0 0,-6 0-1 0 0,0 1 0 0 0,0-1 0 0 0,-1 0-1 0 0,1 0 1 0 0,0 0 0 0 0,0 0 0 0 0,0 0 0 0 0,-1-1 0 0 0,1 1 0 0 0,0 0 0 0 0,0-1-1 0 0,2-1 1 0 0,-5-2 9 0 0,1 0 0 0 0,-1 0 0 0 0,0 0-1 0 0,0-1 1 0 0,0 1 0 0 0,-1 0 0 0 0,1 0 0 0 0,-1 0-1 0 0,0 1 1 0 0,-5-8 0 0 0,2 0 4 0 0,-5-14-42 0 0,2 0 0 0 0,1 0-1 0 0,0-1 1 0 0,2 1 0 0 0,-2-41 0 0 0,4-133-235 0 0,5 108 217 0 0,-2 49 44 0 0,-6-153-3 0 0,2 143-13 0 0,4 51 33 0 0,-2-13-71 0 0,2 13 39 0 0,0-1 1 0 0,0 0 0 0 0,0 1 0 0 0,-1-1 0 0 0,1 0-1 0 0,0 1 1 0 0,-1-1 0 0 0,1 0 0 0 0,-1 1 0 0 0,1-1-1 0 0,-2-2 1 0 0,-8 1-78 0 0,-1 1-1 0 0,1 0 1 0 0,0 1 0 0 0,-1 0-1 0 0,-17 1 1 0 0,-63 6-1363 0 0,63-4 697 0 0,-60 11-3135 0 0,30 0-2425 0 0,34-6 1646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9:55.7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23 1416 0 0,'21'-23'14958'0'0,"-19"27"-14827"0"0,0-1 0 0 0,-1 1 0 0 0,1 0 0 0 0,-1 0 0 0 0,1-1 0 0 0,-1 1 0 0 0,-1 0-1 0 0,1 0 1 0 0,0 0 0 0 0,-1 7 0 0 0,-1 50 437 0 0,-1-28-274 0 0,0 50 209 0 0,-4 0 0 0 0,-26 134 0 0 0,25-193-2773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9:56.0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57 201 1528 0 0,'-6'-28'4907'0'0,"2"-1"1"0"0,0 1-1 0 0,1-46 0 0 0,3 73-4843 0 0,0-1 0 0 0,0 1-1 0 0,0-1 1 0 0,0 1 0 0 0,1-1 0 0 0,-1 1-1 0 0,0 0 1 0 0,1-1 0 0 0,-1 1 0 0 0,1 0-1 0 0,0-1 1 0 0,-1 1 0 0 0,1 0-1 0 0,0-1 1 0 0,0 1 0 0 0,0 0 0 0 0,0 0-1 0 0,0 0 1 0 0,0 0 0 0 0,0 0 0 0 0,2-1-1 0 0,0 0-14 0 0,0 0 0 0 0,0 1 0 0 0,1 0-1 0 0,-1-1 1 0 0,1 1 0 0 0,-1 0 0 0 0,0 1 0 0 0,7-2-1 0 0,4 1-20 0 0,1 1-1 0 0,-1 1 0 0 0,20 2 0 0 0,-5 1-137 0 0,0 2 0 0 0,0 1 0 0 0,-1 0 0 0 0,-1 3 0 0 0,54 24 0 0 0,-69-28 70 0 0,-1 1 1 0 0,0-1 0 0 0,0 2-1 0 0,0 0 1 0 0,-1 0 0 0 0,0 1 0 0 0,-1 0-1 0 0,0 0 1 0 0,-1 1 0 0 0,1 1-1 0 0,-2-1 1 0 0,0 1 0 0 0,0 1 0 0 0,-1-1-1 0 0,8 21 1 0 0,-10-21 45 0 0,-1 0-1 0 0,-1-1 1 0 0,0 1 0 0 0,-1 0-1 0 0,0 1 1 0 0,0-1 0 0 0,-1 0-1 0 0,-1 0 1 0 0,0 0 0 0 0,0 0-1 0 0,-1 0 1 0 0,-7 21-1 0 0,4-18 2 0 0,-1-1 0 0 0,0 0-1 0 0,-1 0 1 0 0,-1 0-1 0 0,0-1 1 0 0,0 0-1 0 0,-1-1 1 0 0,-1 0 0 0 0,-12 12-1 0 0,8-10 4 0 0,-1-1-1 0 0,0 0 1 0 0,-1-2-1 0 0,0 1 1 0 0,0-2-1 0 0,-1 0 0 0 0,0-1 1 0 0,-1-1-1 0 0,0-1 1 0 0,0 0-1 0 0,0-1 1 0 0,-1-1-1 0 0,1-1 1 0 0,-1 0-1 0 0,-29-1 1 0 0,36-2-376 0 0,0-2 0 0 0,0 1 0 0 0,0-1 0 0 0,0-1 0 0 0,0 0 1 0 0,-14-6-1 0 0,20 6-582 0 0,0 0 0 0 0,0 0 0 0 0,0 0 0 0 0,1-1 0 0 0,0 0 0 0 0,0 0 0 0 0,0 0 0 0 0,-5-6 0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9:56.6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266 136 1720 0 0,'13'-31'7553'0'0,"-7"22"-6474"0"0,7-15 1241 0 0,-12 22-2010 0 0,6-31 2353 0 0,-6 32-2599 0 0,-1-1 0 0 0,0 1-1 0 0,0-1 1 0 0,0 1 0 0 0,-1 0-1 0 0,1-1 1 0 0,0 1-1 0 0,-1 0 1 0 0,1-1 0 0 0,0 1-1 0 0,-1 0 1 0 0,1-1 0 0 0,-1 1-1 0 0,0 0 1 0 0,0 0 0 0 0,1 0-1 0 0,-1-1 1 0 0,0 1-1 0 0,0 0 1 0 0,0 0 0 0 0,0 0-1 0 0,0 0 1 0 0,0 1 0 0 0,0-1-1 0 0,-1 0 1 0 0,1 0-1 0 0,-2 0 1 0 0,-1 0 18 0 0,0 0 1 0 0,1 0-1 0 0,-1 1 0 0 0,0-1 0 0 0,0 1 1 0 0,1 0-1 0 0,-1 0 0 0 0,0 1 1 0 0,1-1-1 0 0,-7 2 0 0 0,-4 2 90 0 0,0 0 0 0 0,1 1 0 0 0,-1 1 0 0 0,-24 13 0 0 0,27-11-63 0 0,-1 0 0 0 0,2 1 1 0 0,-1 0-1 0 0,1 0 0 0 0,0 1 0 0 0,1 1 1 0 0,0 0-1 0 0,1 0 0 0 0,0 0 0 0 0,0 1 1 0 0,2 0-1 0 0,-1 1 0 0 0,-4 14 0 0 0,7-16-51 0 0,1 0-1 0 0,0-1 0 0 0,1 1 1 0 0,0 0-1 0 0,1 0 0 0 0,0 0 0 0 0,1 0 1 0 0,0 0-1 0 0,1 0 0 0 0,0 0 1 0 0,1 0-1 0 0,0 0 0 0 0,0 0 1 0 0,1 0-1 0 0,1-1 0 0 0,0 1 0 0 0,6 10 1 0 0,-1-5-158 0 0,1 0-1 0 0,1-1 1 0 0,0 0 0 0 0,1-1 0 0 0,1 0 0 0 0,0-1 0 0 0,1 0 0 0 0,0-1 0 0 0,1-1-1 0 0,1 0 1 0 0,-1-1 0 0 0,2-1 0 0 0,-1 0 0 0 0,1-2 0 0 0,29 10 0 0 0,-27-11-907 0 0,0-1 0 0 0,0-1 0 0 0,32 2 0 0 0,-33-5-586 0 0,0-1 1 0 0,0 0-1 0 0,0-2 0 0 0,20-3 0 0 0,-4-4-4162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9:57.1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 73 572 0 0,'-20'-52'17493'0'0,"18"39"-14851"0"0,5 14-2326 0 0,1 3-229 0 0,1 0 0 0 0,-1 0 0 0 0,0 0 0 0 0,0 1 1 0 0,0-1-1 0 0,-1 1 0 0 0,1 0 0 0 0,-1 0 0 0 0,3 7 0 0 0,24 57 269 0 0,-16-35-183 0 0,181 407 101 0 0,-195-440-215 0 0,1 1-1 0 0,-1 0 0 0 0,1-1 0 0 0,0 1 0 0 0,0-1 0 0 0,0 1 0 0 0,-1-1 0 0 0,2 1 0 0 0,-1-1 1 0 0,0 0-1 0 0,0 0 0 0 0,0 1 0 0 0,0-1 0 0 0,1 0 0 0 0,-1 0 0 0 0,1 0 0 0 0,-1 0 1 0 0,1 0-1 0 0,-1-1 0 0 0,3 2 0 0 0,-2-2-31 0 0,-1 0 0 0 0,1-1 0 0 0,-1 1 0 0 0,1 0 0 0 0,-1-1 0 0 0,1 0 0 0 0,-1 1 0 0 0,1-1 0 0 0,-1 0-1 0 0,0 1 1 0 0,1-1 0 0 0,-1 0 0 0 0,0 0 0 0 0,0 0 0 0 0,0 0 0 0 0,0 0 0 0 0,0-1 0 0 0,0 1 0 0 0,0 0 0 0 0,0 0 0 0 0,0-1 0 0 0,0 1 0 0 0,0-2 0 0 0,41-72 21 0 0,36-88 0 0 0,-21 40-581 0 0,-25 58 168 0 0,49-103-3453 0 0,-75 152 1860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9:46.3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79 198 76 0 0,'10'-29'9034'0'0,"-7"25"-8914"0"0,1 0 0 0 0,-1 0-1 0 0,0 1 1 0 0,1 0 0 0 0,0-1-1 0 0,-1 1 1 0 0,1 1 0 0 0,1-1-1 0 0,6-3 1 0 0,-9 5-90 0 0,23-18 673 0 0,-23 18-584 0 0,0 0 0 0 0,-1-1 1 0 0,1 0-1 0 0,0 1 0 0 0,0-1 1 0 0,-1 0-1 0 0,1 0 0 0 0,-1 0 1 0 0,0 0-1 0 0,1 0 0 0 0,-1 0 1 0 0,0-1-1 0 0,0 1 0 0 0,0 0 1 0 0,0-4-1 0 0,0 5 6 0 0,-9-23 180 0 0,-22 3-79 0 0,26 21-209 0 0,-1-1 0 0 0,1 1 0 0 0,0-1 0 0 0,-1 1 0 0 0,1 0 0 0 0,-1 1 0 0 0,1-1 1 0 0,0 1-1 0 0,-1 0 0 0 0,1 0 0 0 0,0 0 0 0 0,0 1 0 0 0,0-1 0 0 0,0 1 0 0 0,0 0 0 0 0,-6 4 0 0 0,4-2 50 0 0,1 0-1 0 0,0 1 1 0 0,0-1 0 0 0,1 1 0 0 0,-1 0-1 0 0,1 0 1 0 0,0 0 0 0 0,0 0 0 0 0,1 1-1 0 0,-6 11 1 0 0,7-13-34 0 0,0 0 1 0 0,0 0-1 0 0,1 0 0 0 0,-1 1 1 0 0,1-1-1 0 0,0 1 0 0 0,0-1 0 0 0,0 1 1 0 0,1-1-1 0 0,0 1 0 0 0,0-1 0 0 0,0 1 1 0 0,0-1-1 0 0,1 1 0 0 0,-1-1 0 0 0,1 1 1 0 0,0-1-1 0 0,1 1 0 0 0,-1-1 1 0 0,1 0-1 0 0,0 1 0 0 0,0-1 0 0 0,0 0 1 0 0,1 0-1 0 0,-1-1 0 0 0,1 1 0 0 0,0 0 1 0 0,0-1-1 0 0,0 0 0 0 0,0 0 0 0 0,1 0 1 0 0,0 0-1 0 0,-1 0 0 0 0,1-1 1 0 0,4 3-1 0 0,-1-2-45 0 0,0 0 0 0 0,0 0 0 0 0,0-1 0 0 0,0 0 0 0 0,1-1 0 0 0,-1 1 0 0 0,0-1 0 0 0,1-1 0 0 0,-1 1 0 0 0,1-1 0 0 0,0-1 0 0 0,-1 1 0 0 0,0-1 0 0 0,11-3 0 0 0,-11 2 6 0 0,-1-1 0 0 0,1 0-1 0 0,-1 0 1 0 0,0 0-1 0 0,0-1 1 0 0,0 0 0 0 0,0 0-1 0 0,-1 0 1 0 0,1-1 0 0 0,-1 0-1 0 0,0 0 1 0 0,-1 0-1 0 0,1-1 1 0 0,-1 1 0 0 0,0-1-1 0 0,-1 0 1 0 0,1 0-1 0 0,-1-1 1 0 0,0 1 0 0 0,-1-1-1 0 0,1 1 1 0 0,-1-1-1 0 0,-1 0 1 0 0,2-9 0 0 0,-2 11 36 0 0,-1 0-1 0 0,1 0 1 0 0,-1 0 0 0 0,0 0 0 0 0,0 0 0 0 0,-1 1 0 0 0,1-1-1 0 0,-1 0 1 0 0,0 0 0 0 0,0 0 0 0 0,-1 1 0 0 0,0-1 0 0 0,1 1 0 0 0,-1-1-1 0 0,-1 1 1 0 0,1 0 0 0 0,-1 0 0 0 0,0 0 0 0 0,0 0 0 0 0,0 0-1 0 0,0 0 1 0 0,0 1 0 0 0,-1 0 0 0 0,0 0 0 0 0,0 0 0 0 0,0 0 0 0 0,0 0-1 0 0,0 1 1 0 0,0-1 0 0 0,-1 1 0 0 0,1 1 0 0 0,-1-1 0 0 0,0 0-1 0 0,1 1 1 0 0,-8-1 0 0 0,5 1-89 0 0,0 0-1 0 0,-1 1 0 0 0,1 0 1 0 0,0 0-1 0 0,0 0 1 0 0,-1 1-1 0 0,1 0 1 0 0,0 1-1 0 0,0 0 0 0 0,-10 3 1 0 0,14-4-116 0 0,0 1 1 0 0,0-1-1 0 0,1 1 1 0 0,-1 0-1 0 0,0-1 1 0 0,1 1-1 0 0,0 0 1 0 0,-4 3 0 0 0,4-2-399 0 0,2-2 383 0 0,-1 0-1 0 0,1 0 0 0 0,-1 0 0 0 0,1 0 1 0 0,0 0-1 0 0,-1 0 0 0 0,1 0 0 0 0,0 0 1 0 0,-1 0-1 0 0,1 0 0 0 0,0 0 0 0 0,0 0 1 0 0,0 1-1 0 0,0-1 0 0 0,0 0 0 0 0,0 0 1 0 0,1 0-1 0 0,-1 1 0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9:47.4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101 234 424 0 0,'-9'-29'6315'0'0,"11"23"-5983"0"0,0 1 0 0 0,0 0 0 0 0,0 0 0 0 0,1 0 0 0 0,5-8 0 0 0,5-8 1143 0 0,-13 20-1161 0 0,2-10 759 0 0,-1 11-1009 0 0,-1-1-1 0 0,1 0 1 0 0,-1 0 0 0 0,0 1 0 0 0,0-1-1 0 0,1 0 1 0 0,-1 0 0 0 0,0 1-1 0 0,0-1 1 0 0,0 0 0 0 0,0 0 0 0 0,0 0-1 0 0,0 1 1 0 0,0-1 0 0 0,0 0 0 0 0,0 0-1 0 0,0 0 1 0 0,-1 1 0 0 0,1-1-1 0 0,0 0 1 0 0,0 0 0 0 0,-1 1 0 0 0,1-1-1 0 0,0 0 1 0 0,-2 0 0 0 0,0-2 38 0 0,0 1-1 0 0,0 0 1 0 0,-1 0-1 0 0,1 1 1 0 0,-1-1 0 0 0,0 0-1 0 0,0 1 1 0 0,-2-2 0 0 0,2 3-28 0 0,0 0-25 0 0,-2 0 2 0 0,1 1 1 0 0,0 0-1 0 0,0 0 1 0 0,-1 0-1 0 0,1 0 1 0 0,0 1-1 0 0,0 0 1 0 0,0 0-1 0 0,0 0 1 0 0,1 0-1 0 0,-1 0 1 0 0,0 1-1 0 0,1 0 1 0 0,0-1-1 0 0,-1 1 1 0 0,1 1-1 0 0,0-1 1 0 0,1 0-1 0 0,-1 1 1 0 0,1-1-1 0 0,-1 1 1 0 0,1 0-1 0 0,0 0 1 0 0,0 0-1 0 0,1 0 1 0 0,-1 0-1 0 0,1 0 1 0 0,0 0-1 0 0,0 1 1 0 0,0 5-1 0 0,0-5-10 0 0,1 1-1 0 0,-1 0 1 0 0,1 0-1 0 0,1 0 0 0 0,-1 0 1 0 0,1-1-1 0 0,0 1 0 0 0,0 0 1 0 0,1-1-1 0 0,0 1 1 0 0,0-1-1 0 0,0 1 0 0 0,0-1 1 0 0,1 0-1 0 0,0 0 1 0 0,0 0-1 0 0,1 0 0 0 0,-1 0 1 0 0,1-1-1 0 0,0 0 0 0 0,0 1 1 0 0,0-1-1 0 0,7 4 1 0 0,-7-5-66 0 0,1 0 1 0 0,-1-1-1 0 0,1 0 1 0 0,0 0 0 0 0,-1 0-1 0 0,1 0 1 0 0,0-1-1 0 0,0 1 1 0 0,0-1-1 0 0,0-1 1 0 0,0 1 0 0 0,0-1-1 0 0,0 0 1 0 0,0 0-1 0 0,1 0 1 0 0,7-2 0 0 0,-6 0-46 0 0,0 0 0 0 0,0 0 1 0 0,0-1-1 0 0,0 0 0 0 0,0-1 1 0 0,0 1-1 0 0,-1-1 0 0 0,0 0 1 0 0,0-1-1 0 0,9-8 0 0 0,-8 7 108 0 0,0-2 0 0 0,0 1-1 0 0,-1-1 1 0 0,0 0-1 0 0,0 0 1 0 0,-1-1 0 0 0,0 1-1 0 0,0-1 1 0 0,-1 0 0 0 0,0-1-1 0 0,-1 1 1 0 0,0-1-1 0 0,-1 1 1 0 0,0-1 0 0 0,0 0-1 0 0,-1 0 1 0 0,0-12-1 0 0,-1 16-4 0 0,-1 1-1 0 0,1-1 1 0 0,-1 1-1 0 0,-1 0 1 0 0,1 0-1 0 0,-1 0 1 0 0,0-1-1 0 0,0 1 1 0 0,-1 1-1 0 0,1-1 1 0 0,-1 0-1 0 0,0 1 1 0 0,0-1-1 0 0,-1 1 1 0 0,1 0-1 0 0,-1 0 1 0 0,0 0-1 0 0,0 1 1 0 0,0-1-1 0 0,-1 1 1 0 0,1 0-1 0 0,-1 0 1 0 0,0 1-1 0 0,0-1 1 0 0,0 1-1 0 0,0 0 1 0 0,0 0-1 0 0,0 1 1 0 0,0 0-1 0 0,-1 0 1 0 0,1 0-1 0 0,0 0 1 0 0,-1 1-1 0 0,1 0 1 0 0,-1 0-1 0 0,1 0 1 0 0,0 1-1 0 0,-1 0 1 0 0,1 0-1 0 0,0 0 1 0 0,-1 1-1 0 0,1-1 1 0 0,0 1-1 0 0,0 1 1 0 0,-8 4-1 0 0,9-5-21 0 0,-1 1 0 0 0,1 0-1 0 0,0 0 1 0 0,0 1 0 0 0,1-1-1 0 0,-1 1 1 0 0,1 0 0 0 0,-1 0-1 0 0,1 0 1 0 0,0 1 0 0 0,1-1-1 0 0,-1 0 1 0 0,1 1 0 0 0,0 0-1 0 0,0 0 1 0 0,0 0 0 0 0,1-1-1 0 0,0 1 1 0 0,0 1 0 0 0,0-1-1 0 0,0 0 1 0 0,1 0 0 0 0,0 0-1 0 0,0 0 1 0 0,0 0 0 0 0,2 6-1 0 0,-1-5-17 0 0,0 0-1 0 0,1 0 0 0 0,0 0 1 0 0,0 0-1 0 0,0-1 0 0 0,1 1 1 0 0,0-1-1 0 0,0 1 0 0 0,0-1 0 0 0,1 0 1 0 0,0 0-1 0 0,0-1 0 0 0,0 1 1 0 0,0-1-1 0 0,1 0 0 0 0,-1 0 1 0 0,1 0-1 0 0,0-1 0 0 0,1 0 1 0 0,-1 0-1 0 0,0 0 0 0 0,7 2 1 0 0,-8-3-11 0 0,0-1 1 0 0,1 0 0 0 0,-1 0 0 0 0,0 0 0 0 0,1 0-1 0 0,-1-1 1 0 0,1 0 0 0 0,-1 0 0 0 0,1 0 0 0 0,-1 0-1 0 0,0-1 1 0 0,1 0 0 0 0,-1 0 0 0 0,1 0 0 0 0,-1 0-1 0 0,0-1 1 0 0,0 1 0 0 0,0-1 0 0 0,0 0 0 0 0,0 0-1 0 0,0-1 1 0 0,0 1 0 0 0,-1-1 0 0 0,1 0 0 0 0,-1 0-1 0 0,0 0 1 0 0,0 0 0 0 0,0-1 0 0 0,0 1 0 0 0,-1-1-1 0 0,1 0 1 0 0,-1 1 0 0 0,0-1 0 0 0,0 0 0 0 0,0-1-1 0 0,-1 1 1 0 0,1 0 0 0 0,-1 0 0 0 0,1-7 0 0 0,-2 8 58 0 0,0 0 1 0 0,0 1-1 0 0,0-1 1 0 0,-1 0 0 0 0,1 0-1 0 0,-1 1 1 0 0,1-1 0 0 0,-1 0-1 0 0,0 1 1 0 0,0-1 0 0 0,0 1-1 0 0,-1-1 1 0 0,1 1-1 0 0,0 0 1 0 0,-1-1 0 0 0,0 1-1 0 0,1 0 1 0 0,-1 0 0 0 0,0 0-1 0 0,0 0 1 0 0,0 0-1 0 0,-4-2 1 0 0,3 2-35 0 0,-1 0 0 0 0,1 0 0 0 0,-1 0 0 0 0,1 0 0 0 0,-1 1 0 0 0,0-1 0 0 0,1 1 0 0 0,-1 0 0 0 0,0 0 0 0 0,0 0 0 0 0,0 1 0 0 0,0-1 0 0 0,0 1 0 0 0,-4 0 0 0 0,5 0-79 0 0,1 1-1 0 0,0-1 1 0 0,0 1-1 0 0,0 0 1 0 0,-1 0-1 0 0,1 0 1 0 0,0 0-1 0 0,0 0 0 0 0,0 0 1 0 0,1 0-1 0 0,-1 1 1 0 0,0-1-1 0 0,0 1 1 0 0,1-1-1 0 0,-1 1 1 0 0,-2 3-1 0 0,4-4-77 0 0,-1 0 0 0 0,1 0 0 0 0,-1 1 0 0 0,1-1 0 0 0,-1 0 0 0 0,1 0 0 0 0,0 0 0 0 0,-1 1 1 0 0,1-1-1 0 0,0 0 0 0 0,0 1 0 0 0,0-1 0 0 0,0 0 0 0 0,0 0 0 0 0,0 1 0 0 0,1-1 0 0 0,-1 0 0 0 0,0 1 0 0 0,1-1 0 0 0,-1 0 0 0 0,1 0 0 0 0,-1 0 0 0 0,1 0 0 0 0,-1 1 0 0 0,1-1 0 0 0,0 0 1 0 0,0 0-1 0 0,-1 0 0 0 0,1 0 0 0 0,0 0 0 0 0,0-1 0 0 0,0 1 0 0 0,0 0 0 0 0,0 0 0 0 0,0 0 0 0 0,2 0 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1:55.2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0 298 660 0 0,'2'-29'3388'0'0,"7"-41"0"0"0,0-8 254 0 0,1-42 3240 0 0,0 169-5479 0 0,-8 193 1435 0 0,-1-9-1052 0 0,51 263 596 0 0,30-3-999 0 0,-34-216-288 0 0,7 259 1150 0 0,-48-334-1695 0 0,13 181-188 0 0,-11-8-186 0 0,-9-294-161 0 0,-1 290 364 0 0,1-230-400 0 0,0-139 1 0 0,0 13 5 0 0,0 16 27 0 0,0-29 5 0 0,0-2-17 0 0,-1 0 0 0 0,1 1 0 0 0,0-1 0 0 0,0 0 0 0 0,0 1 0 0 0,0-1 1 0 0,0 0-1 0 0,1 1 0 0 0,-1-1 0 0 0,0 0 0 0 0,0 1 0 0 0,0-1 0 0 0,0 0 0 0 0,0 1 0 0 0,0-1 0 0 0,0 0 0 0 0,1 0 1 0 0,-1 1-1 0 0,0-1 0 0 0,0 0 0 0 0,0 1 0 0 0,1-1 0 0 0,-1 0 0 0 0,0 0 0 0 0,0 0 0 0 0,1 1 0 0 0,-1-1 0 0 0,0 0 0 0 0,1 0 1 0 0,-1 1-1 0 0,44 0 36 0 0,50-3 1 0 0,-9-1-62 0 0,430-6-259 0 0,-1 0-61 0 0,-15 8 118 0 0,800 8 136 0 0,-914 2 58 0 0,768 11-53 0 0,-631-39 63 0 0,-476 16 7 0 0,-21 1 38 0 0,0 0 1 0 0,31-8 0 0 0,-53 10-14 0 0,0-1 9 0 0,42-8-26 0 0,-43 8-83 0 0,8-6-574 0 0,-5-17-7326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0:08.3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18 684 0 0,'0'-10'10086'0'0,"9"8"-9912"0"0,1 0 0 0 0,-1 1 0 0 0,1 0 1 0 0,0 0-1 0 0,-1 1 0 0 0,19 2 0 0 0,-6-1-129 0 0,19 0-29 0 0,42 6 0 0 0,-18 0-550 0 0,-12 1-2671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0:10.3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35 528 0 0,'-8'-23'11787'0'0,"8"23"-11730"0"0,1-1 0 0 0,-1 0 0 0 0,1 1 0 0 0,0-1 0 0 0,-1 1 0 0 0,1-1 0 0 0,0 1 0 0 0,0-1 0 0 0,-1 1 0 0 0,1 0 0 0 0,0-1 0 0 0,0 1 0 0 0,0 0 0 0 0,0-1 0 0 0,-1 1 0 0 0,1 0 0 0 0,0 0 0 0 0,0 0 0 0 0,0 0 0 0 0,0 0 0 0 0,1 0 0 0 0,56-5 338 0 0,97 5-1 0 0,-99 2-695 0 0,-52-2 171 0 0,-1 0-41 0 0,11 0-49 0 0,-10 0-46 0 0,-1 0-82 0 0,8 1-166 0 0,25 3-6581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0:10.9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 7 1264 0 0,'-11'-6'6935'0'0,"10"5"-6825"0"0,0 1-1 0 0,1 0 1 0 0,-1 0-1 0 0,1 0 1 0 0,-1 0-1 0 0,0 0 0 0 0,-10 7 2299 0 0,11-7-2299 0 0,0 1 1 0 0,0-1-1 0 0,-1 1 1 0 0,1-1-1 0 0,0 1 1 0 0,0-1-1 0 0,0 1 0 0 0,-1 0 1 0 0,1-1-1 0 0,0 1 1 0 0,0-1-1 0 0,0 1 1 0 0,0 0-1 0 0,0-1 0 0 0,0 1 1 0 0,-5 40 170 0 0,4-32 129 0 0,-11 340 1910 0 0,12-336-2284 0 0,0 40 122 0 0,0-51-145 0 0,1 16-291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0:22.2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4456 2466 940 0 0,'8'-40'10407'0'0,"-9"33"-9638"0"0,-2-7 1827 0 0,-2 23-2689 0 0,-19 59 773 0 0,4 2 0 0 0,2 0 0 0 0,-9 89 0 0 0,-4 8-141 0 0,5-49-61 0 0,-51 137 1 0 0,53-193-360 0 0,-2-1 1 0 0,-3-1-1 0 0,-66 102 0 0 0,73-131-94 0 0,0-1 0 0 0,-2-2-1 0 0,-2 0 1 0 0,0-2-1 0 0,-1-1 1 0 0,-2-1 0 0 0,-1-1-1 0 0,0-2 1 0 0,-2-1-1 0 0,0-1 1 0 0,-1-2-1 0 0,-1-1 1 0 0,0-2 0 0 0,-1-1-1 0 0,-64 14 1 0 0,26-15-102 0 0,0-4 0 0 0,-1-3 0 0 0,-1-3 0 0 0,1-3 0 0 0,0-3 0 0 0,0-4 1 0 0,1-3-1 0 0,-139-39 0 0 0,171 36 143 0 0,0-2 1 0 0,2-2 0 0 0,-1-1-1 0 0,2-2 1 0 0,1-2-1 0 0,1-1 1 0 0,1-2 0 0 0,1-1-1 0 0,1-2 1 0 0,-44-51 0 0 0,37 33-58 0 0,2-2 1 0 0,2-2 0 0 0,3-1 0 0 0,1-1 0 0 0,4-2-1 0 0,-41-107 1 0 0,45 88 41 0 0,4-1 1 0 0,3-1-1 0 0,3-1 0 0 0,-5-124 1 0 0,22-312-9 0 0,6 186 79 0 0,-9 308-124 0 0,-26-613-56 0 0,24 619 59 0 0,-42-261-33 0 0,35 239 36 0 0,-1 0 1 0 0,-2 0 0 0 0,-1 1-1 0 0,-2 1 1 0 0,-31-52 0 0 0,-12 0-10 0 0,-4 3-1 0 0,-4 3 1 0 0,-84-80 0 0 0,122 132-94 0 0,-2 2 1 0 0,-1 1-1 0 0,-1 1 1 0 0,-1 1 0 0 0,0 3-1 0 0,-68-30 1 0 0,53 31-74 0 0,0 2 1 0 0,-1 2-1 0 0,-1 2 0 0 0,-88-9 1 0 0,120 20 165 0 0,0 0 0 0 0,0 2 0 0 0,0 0 0 0 0,-31 7 0 0 0,-68 22 14 0 0,85-20 14 0 0,1-1 11 0 0,2 0 0 0 0,0 3 0 0 0,0 0 0 0 0,1 2 0 0 0,1 0 1 0 0,-41 30-1 0 0,55-34-18 0 0,0 1 1 0 0,0 1 0 0 0,1 0 0 0 0,1 1-1 0 0,0 0 1 0 0,1 0 0 0 0,0 1-1 0 0,1 1 1 0 0,1 0 0 0 0,0 0 0 0 0,1 0-1 0 0,0 1 1 0 0,-6 26 0 0 0,2 0 86 0 0,2 1 0 0 0,3 0 0 0 0,-3 60 0 0 0,15-55 10 0 0,1-21-20 0 0,-4-14-52 0 0,11 42 122 0 0,-13-54-160 0 0,8 38 116 0 0,-9-37-126 0 0,1 1 9 0 0,-1 0 9 0 0,-1 0 0 0 0,1-1 0 0 0,0 1 0 0 0,-1 0 1 0 0,1 0-1 0 0,-1 0 0 0 0,0 0 0 0 0,0 0 0 0 0,0 0 0 0 0,-2 3 1 0 0,-15 29 14 0 0,17-33-19 0 0,-13 25 73 0 0,10-17-49 0 0,3-9-36 0 0,-18 28 30 0 0,-9 9 166 0 0,26-37-161 0 0,-21 20-30 0 0,15-15 670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0:41.0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130 174 952 0 0,'0'0'2322'0'0,"19"-24"2507"0"0,-13 19-4547 0 0,0-1 0 0 0,-1 0 0 0 0,0 0 0 0 0,0-1-1 0 0,0 1 1 0 0,-1-1 0 0 0,6-12 0 0 0,-9 18-205 0 0,4-20 517 0 0,-4 19-490 0 0,-1 1-1 0 0,1 0 1 0 0,-1 0 0 0 0,1 0-1 0 0,-1-1 1 0 0,1 1-1 0 0,-1 0 1 0 0,0 0-1 0 0,0-1 1 0 0,0 1 0 0 0,0 0-1 0 0,0-1 1 0 0,0 1-1 0 0,0 0 1 0 0,0 0-1 0 0,0-1 1 0 0,-1 1 0 0 0,1 0-1 0 0,0 0 1 0 0,-1-1-1 0 0,0-1 1 0 0,0 3-86 0 0,0-1-1 0 0,0 0 1 0 0,0 1 0 0 0,0-1-1 0 0,0 1 1 0 0,1-1 0 0 0,-1 1-1 0 0,0 0 1 0 0,-1-1 0 0 0,1 1-1 0 0,0 0 1 0 0,0 0 0 0 0,0-1-1 0 0,0 1 1 0 0,0 0 0 0 0,0 0-1 0 0,0 0 1 0 0,0 0 0 0 0,0 1-1 0 0,0-1 1 0 0,0 0 0 0 0,-2 1-1 0 0,-31 8 408 0 0,25-5-348 0 0,0 0-1 0 0,0 1 1 0 0,1-1-1 0 0,-1 2 1 0 0,1-1-1 0 0,1 1 1 0 0,-1 1-1 0 0,1-1 1 0 0,0 1-1 0 0,1 0 1 0 0,-1 1-1 0 0,-8 14 1 0 0,12-18-19 0 0,1 1 0 0 0,0-1 1 0 0,0 1-1 0 0,0-1 1 0 0,1 1-1 0 0,-1 0 1 0 0,1 0-1 0 0,0-1 1 0 0,0 1-1 0 0,1 0 0 0 0,0 0 1 0 0,0 0-1 0 0,0 0 1 0 0,0 0-1 0 0,1 0 1 0 0,0 0-1 0 0,0 0 1 0 0,0 0-1 0 0,0-1 1 0 0,1 1-1 0 0,0 0 0 0 0,0-1 1 0 0,0 1-1 0 0,1-1 1 0 0,-1 0-1 0 0,1 0 1 0 0,4 5-1 0 0,0-1-15 0 0,1-1 1 0 0,0 1-1 0 0,0-1 0 0 0,0-1 0 0 0,1 0 1 0 0,0 0-1 0 0,0-1 0 0 0,1 0 0 0 0,0 0 1 0 0,0-1-1 0 0,0 0 0 0 0,0-1 0 0 0,19 4 1 0 0,-17-5-63 0 0,-1 0 0 0 0,0-1 1 0 0,1-1-1 0 0,-1 1 1 0 0,1-2-1 0 0,-1 1 1 0 0,1-2-1 0 0,-1 1 1 0 0,0-2-1 0 0,0 1 1 0 0,0-2-1 0 0,20-7 1 0 0,-24 6-8 0 0,0 0 0 0 0,0 0 0 0 0,0 0 0 0 0,0-1 1 0 0,-1 0-1 0 0,0 0 0 0 0,-1-1 0 0 0,1 0 0 0 0,-1 0 0 0 0,0 0 0 0 0,-1 0 0 0 0,0-1 1 0 0,0 0-1 0 0,-1 0 0 0 0,1 0 0 0 0,-2 0 0 0 0,1 0 0 0 0,1-14 0 0 0,-3 16 32 0 0,0 0 0 0 0,0 0 0 0 0,0 0 0 0 0,-1 0 0 0 0,0 0 0 0 0,0 0 0 0 0,-1-1 0 0 0,0 1 0 0 0,0 0 0 0 0,0 0 0 0 0,-1 1 0 0 0,0-1 0 0 0,0 0 0 0 0,0 0 0 0 0,-1 1 0 0 0,0 0 0 0 0,0-1 0 0 0,0 1 0 0 0,0 0 0 0 0,-1 0 0 0 0,0 1 0 0 0,0-1 0 0 0,-1 1 1 0 0,1 0-1 0 0,-1 0 0 0 0,-7-5 0 0 0,-1 3 16 0 0,0 0 1 0 0,-1 1 0 0 0,1 1 0 0 0,-1 0 0 0 0,0 1-1 0 0,0 0 1 0 0,0 1 0 0 0,0 0 0 0 0,-1 2 0 0 0,1-1-1 0 0,0 2 1 0 0,0 0 0 0 0,-1 1 0 0 0,1 0 0 0 0,0 1-1 0 0,0 0 1 0 0,1 2 0 0 0,-1-1 0 0 0,1 2 0 0 0,0-1-1 0 0,0 2 1 0 0,1 0 0 0 0,-1 0 0 0 0,-11 11 0 0 0,20-15 4 0 0,1 0 1 0 0,0 0 0 0 0,0 0 0 0 0,0 0 0 0 0,0 0 0 0 0,1 1 0 0 0,-1-1 0 0 0,1 1 0 0 0,0 0-1 0 0,0 0 1 0 0,0 0 0 0 0,1 0 0 0 0,-1 0 0 0 0,1 0 0 0 0,0 0 0 0 0,0 0 0 0 0,1 0 0 0 0,-1 1-1 0 0,1-1 1 0 0,0 0 0 0 0,0 0 0 0 0,0 1 0 0 0,0-1 0 0 0,1 0 0 0 0,0 0 0 0 0,0 1-1 0 0,0-1 1 0 0,0 0 0 0 0,1 0 0 0 0,0 0 0 0 0,0 0 0 0 0,0-1 0 0 0,4 7 0 0 0,-1-3-1 0 0,-1-2 0 0 0,2 1 0 0 0,-1 0 1 0 0,0-1-1 0 0,1 0 0 0 0,0 0 0 0 0,0-1 0 0 0,1 0 1 0 0,-1 0-1 0 0,1 0 0 0 0,0-1 0 0 0,0 0 1 0 0,0 0-1 0 0,0 0 0 0 0,0-1 0 0 0,1 0 1 0 0,-1-1-1 0 0,12 1 0 0 0,-5-1-6 0 0,0-2 0 0 0,0 0 0 0 0,0 0 1 0 0,0-1-1 0 0,0-1 0 0 0,-1 0 0 0 0,1-1 0 0 0,-1 0 0 0 0,15-8 0 0 0,-23 10-21 0 0,-1 0-1 0 0,1-1 0 0 0,0 1 0 0 0,-1-1 1 0 0,0-1-1 0 0,0 1 0 0 0,0 0 1 0 0,0-1-1 0 0,0 0 0 0 0,-1 0 0 0 0,1 0 1 0 0,-1 0-1 0 0,0-1 0 0 0,0 1 0 0 0,-1-1 1 0 0,1 0-1 0 0,-1 1 0 0 0,0-1 0 0 0,-1 0 1 0 0,1 0-1 0 0,-1-1 0 0 0,0 1 0 0 0,0 0 1 0 0,0 0-1 0 0,-1-1 0 0 0,0 1 0 0 0,0-6 1 0 0,-1 8 0 0 0,1 0 1 0 0,-1-1-1 0 0,0 1 0 0 0,0 0 1 0 0,0 0-1 0 0,-1 0 1 0 0,1 0-1 0 0,-1 0 0 0 0,1 0 1 0 0,-1 0-1 0 0,0 0 1 0 0,0 1-1 0 0,0-1 0 0 0,-1 1 1 0 0,1-1-1 0 0,-1 1 1 0 0,1 0-1 0 0,-1 0 0 0 0,0 0 1 0 0,1 0-1 0 0,-1 1 1 0 0,0-1-1 0 0,0 1 1 0 0,0-1-1 0 0,-1 1 0 0 0,1 0 1 0 0,0 0-1 0 0,0 1 1 0 0,-1-1-1 0 0,1 1 0 0 0,0 0 1 0 0,-5-1-1 0 0,4 1-51 0 0,0 0-1 0 0,0 0 0 0 0,0 0 0 0 0,0 1 1 0 0,0-1-1 0 0,0 1 0 0 0,1 0 1 0 0,-1 0-1 0 0,0 0 0 0 0,0 1 1 0 0,1-1-1 0 0,-1 1 0 0 0,1 0 0 0 0,-1 0 1 0 0,1 0-1 0 0,0 0 0 0 0,0 1 1 0 0,0-1-1 0 0,0 1 0 0 0,0 0 1 0 0,0 0-1 0 0,1 0 0 0 0,0 0 0 0 0,-1 0 1 0 0,1 0-1 0 0,0 1 0 0 0,-2 6 1 0 0,3-7-224 0 0,0 0 0 0 0,1 1 0 0 0,-1-1 1 0 0,1 0-1 0 0,0 0 0 0 0,0 0 0 0 0,0 1 0 0 0,0-1 1 0 0,0 0-1 0 0,1 0 0 0 0,1 4 0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1:43.3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186 162 784 0 0,'-10'5'8155'0'0,"51"5"-6766"0"0,-39-11-1382 0 0,1 0 0 0 0,0 0-1 0 0,-1-1 1 0 0,1 1 0 0 0,-1 0-1 0 0,1-1 1 0 0,-1 0 0 0 0,0 0-1 0 0,0 1 1 0 0,0-1 0 0 0,4-5-1 0 0,-5 6 2 0 0,-2 0-26 0 0,2 1 17 0 0,-1-1-1 0 0,1 0 0 0 0,-1 0 0 0 0,1 0 1 0 0,-1 0-1 0 0,0 0 0 0 0,1 0 0 0 0,-1 0 1 0 0,0 0-1 0 0,0 0 0 0 0,0 0 0 0 0,0 0 1 0 0,0 0-1 0 0,0 0 0 0 0,0 0 0 0 0,0 0 1 0 0,0 0-1 0 0,-1 0 0 0 0,1 0 0 0 0,-1-1 1 0 0,1-2-8 0 0,-1 1 1 0 0,0-1-1 0 0,0 1 1 0 0,0 0-1 0 0,0-1 1 0 0,-1 1-1 0 0,1 0 1 0 0,-1 0-1 0 0,0 0 1 0 0,-2-4-1 0 0,-1 4 6 0 0,1-1 0 0 0,0 1 0 0 0,-1 0 0 0 0,1 0 0 0 0,-1 0 0 0 0,0 0 0 0 0,0 1 0 0 0,0 0 1 0 0,0 0-1 0 0,-9-2 0 0 0,6 2-9 0 0,6 2 12 0 0,-27-1-16 0 0,21 1 20 0 0,-24 3 2 0 0,30-3-11 0 0,-20 6 86 0 0,19-6-70 0 0,-20 15 91 0 0,19-12-87 0 0,0-1 0 0 0,1 2 0 0 0,0-1 0 0 0,-1 0 0 0 0,1 1 0 0 0,1-1 0 0 0,-1 1 0 0 0,0 0 0 0 0,1 0 0 0 0,0 0 0 0 0,0 0 0 0 0,0 0 0 0 0,0 1 1 0 0,1-1-1 0 0,0 0 0 0 0,-1 1 0 0 0,2-1 0 0 0,-1 1 0 0 0,0 0 0 0 0,1-1 0 0 0,0 1 0 0 0,1 6 0 0 0,-1-8-10 0 0,1 0 0 0 0,0 1 0 0 0,0-1 0 0 0,0 0 0 0 0,1 0 0 0 0,-1 0 0 0 0,1 0 0 0 0,-1 0-1 0 0,1 0 1 0 0,0 0 0 0 0,0 0 0 0 0,1-1 0 0 0,4 5 0 0 0,-3-4-3 0 0,0 1-1 0 0,1-1 1 0 0,0-1-1 0 0,-1 1 1 0 0,1-1-1 0 0,0 0 1 0 0,0 0-1 0 0,1 0 1 0 0,-1-1-1 0 0,10 2 1 0 0,-2-1-47 0 0,0-1 0 0 0,1-1 0 0 0,-1 0 0 0 0,0-1 0 0 0,0 0-1 0 0,0-1 1 0 0,0-1 0 0 0,0 0 0 0 0,-1-1 0 0 0,1 0 0 0 0,-1-1 0 0 0,0 0 0 0 0,15-9 0 0 0,-24 12 46 0 0,0 0 1 0 0,1 0-1 0 0,-1 0 1 0 0,0-1 0 0 0,0 1-1 0 0,-1-1 1 0 0,1 0-1 0 0,0 0 1 0 0,-1 0 0 0 0,0 0-1 0 0,0-1 1 0 0,0 1-1 0 0,0 0 1 0 0,0-1 0 0 0,-1 1-1 0 0,3-8 1 0 0,-3 7 2 0 0,0 0 0 0 0,0 0 0 0 0,-1-1 0 0 0,1 1-1 0 0,-1 0 1 0 0,0 0 0 0 0,0-1 0 0 0,-1 1 0 0 0,1 0 0 0 0,-1 0 0 0 0,0-1 0 0 0,0 1 0 0 0,0 0 0 0 0,-1 0-1 0 0,1 0 1 0 0,-1 0 0 0 0,0 0 0 0 0,-5-6 0 0 0,1-1 13 0 0,4 7 3 0 0,-1 0 0 0 0,1 0 0 0 0,-1 1 0 0 0,0-1 0 0 0,0 1 0 0 0,0 0 0 0 0,0-1 0 0 0,-1 1 0 0 0,1 1 0 0 0,-1-1 0 0 0,0 1 0 0 0,0-1 0 0 0,0 1 0 0 0,0 0 0 0 0,0 1 0 0 0,-8-3 0 0 0,10 3-6 0 0,-1 1-2 0 0,-3 0-1 0 0,1 0-9 0 0,0 0 1 0 0,1 0-1 0 0,-1 1 1 0 0,0 0-1 0 0,1 0 1 0 0,-1 0-1 0 0,1 0 1 0 0,-1 1-1 0 0,1 0 0 0 0,0-1 1 0 0,-7 5-1 0 0,6-3 5 0 0,-2 0-5 0 0,-1 1 0 0 0,1 0 0 0 0,0 0-1 0 0,-12 10 1 0 0,13-9-3 0 0,0 0 0 0 0,0 1 0 0 0,1 0 0 0 0,0 0 0 0 0,-8 13 0 0 0,11-16 2 0 0,1 0 0 0 0,0 1 0 0 0,-1-1 0 0 0,2 1 0 0 0,-1-1 0 0 0,0 1 0 0 0,1 0 0 0 0,-1-1 0 0 0,1 8 0 0 0,1-6-15 0 0,1 0-32 0 0,-1-1 0 0 0,1 0-1 0 0,0 0 1 0 0,0 0-1 0 0,1-1 1 0 0,-1 1 0 0 0,1-1-1 0 0,0 1 1 0 0,0-1 0 0 0,0 0-1 0 0,0 0 1 0 0,1 0 0 0 0,-1 0-1 0 0,1-1 1 0 0,-1 1-1 0 0,1-1 1 0 0,0 0 0 0 0,0 0-1 0 0,0 0 1 0 0,5 1 0 0 0,0-1-110 0 0,0 0 0 0 0,0-1 0 0 0,0 0 0 0 0,0 0 1 0 0,0-1-1 0 0,14-2 0 0 0,-19 2 174 0 0,1-1 1 0 0,0 0-1 0 0,-1 0 0 0 0,1 0 1 0 0,-1-1-1 0 0,1 0 0 0 0,-1 0 0 0 0,0 0 1 0 0,0 0-1 0 0,0 0 0 0 0,0-1 0 0 0,0 0 1 0 0,0 0-1 0 0,-1 0 0 0 0,0 0 1 0 0,1-1-1 0 0,-1 1 0 0 0,0-1 0 0 0,-1 0 1 0 0,1 0-1 0 0,-1 0 0 0 0,1 0 1 0 0,-1 0-1 0 0,0-1 0 0 0,-1 1 0 0 0,1 0 1 0 0,-1-1-1 0 0,0 0 0 0 0,0 1 1 0 0,0-1-1 0 0,-1 0 0 0 0,0 1 0 0 0,0-1 1 0 0,0 0-1 0 0,0 1 0 0 0,-1-1 1 0 0,1 0-1 0 0,-1 1 0 0 0,0-1 0 0 0,-1 1 1 0 0,1-1-1 0 0,-5-7 0 0 0,4 8 15 0 0,0-1 1 0 0,-1 1-1 0 0,0 0 0 0 0,0 1 0 0 0,0-1 0 0 0,0 0 0 0 0,0 1 1 0 0,-1 0-1 0 0,1 0 0 0 0,-1 0 0 0 0,0 0 0 0 0,0 1 1 0 0,0-1-1 0 0,-1 1 0 0 0,1 0 0 0 0,-8-3 0 0 0,1 1-21 0 0,11 4-12 0 0,-1-1 1 0 0,1 1-1 0 0,-1 0 0 0 0,0-1 0 0 0,1 1 0 0 0,-1 0 0 0 0,0 0 0 0 0,1 0 0 0 0,-1-1 1 0 0,0 1-1 0 0,1 0 0 0 0,-1 0 0 0 0,0 0 0 0 0,1 0 0 0 0,-1 0 0 0 0,1 0 0 0 0,-1 1 0 0 0,0-1 1 0 0,1 0-1 0 0,-1 0 0 0 0,0 0 0 0 0,1 0 0 0 0,-1 1 0 0 0,0-1 0 0 0,1 0 0 0 0,-1 1 1 0 0,-14 5-5 0 0,12-5-9 0 0,-1 1 0 0 0,0 0 1 0 0,1 0-1 0 0,0 1 0 0 0,-1-1 1 0 0,1 1-1 0 0,0-1 1 0 0,1 1-1 0 0,-1 0 0 0 0,0 0 1 0 0,1 0-1 0 0,-1 1 1 0 0,1-1-1 0 0,0 0 0 0 0,0 1 1 0 0,0 0-1 0 0,1-1 0 0 0,0 1 1 0 0,-1 0-1 0 0,1 0 1 0 0,0 0-1 0 0,1 0 0 0 0,-1 0 1 0 0,1 0-1 0 0,-1 0 0 0 0,1 0 1 0 0,0 0-1 0 0,2 7 1 0 0,-2-9 2 0 0,1-1 1 0 0,-1 1 0 0 0,1 0 0 0 0,-1-1 0 0 0,1 1 0 0 0,0-1 0 0 0,-1 0 0 0 0,1 1 0 0 0,0-1 0 0 0,0 0 0 0 0,0 1-1 0 0,0-1 1 0 0,0 0 0 0 0,1 0 0 0 0,-1 0 0 0 0,0 0 0 0 0,0 0 0 0 0,1 0 0 0 0,-1 0 0 0 0,1 0 0 0 0,-1-1 0 0 0,1 1-1 0 0,-1-1 1 0 0,1 1 0 0 0,-1-1 0 0 0,1 1 0 0 0,-1-1 0 0 0,1 0 0 0 0,2 1 0 0 0,-1-1-73 0 0,-2 0 74 0 0,0 0-1 0 0,0 0 1 0 0,-1 0 0 0 0,1 0 0 0 0,0 0 0 0 0,0 0-1 0 0,0 0 1 0 0,0 0 0 0 0,0 0 0 0 0,0 0 0 0 0,0 0-1 0 0,-1 0 1 0 0,1-1 0 0 0,0 1 0 0 0,0 0 0 0 0,0-1-1 0 0,-1 1 1 0 0,1-1 0 0 0,0 1 0 0 0,0-1 0 0 0,-1 1-1 0 0,2-2 1 0 0,18-13-241 0 0,-19 14 157 0 0,9-14-94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1:49.4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402 30 536 0 0,'0'0'3052'0'0,"19"-29"2116"0"0,-19 29-5168 0 0,-6 2-7 0 0,1 0 0 0 0,0 0 0 0 0,0 1 0 0 0,0-1 0 0 0,0 1 0 0 0,0 1 0 0 0,-5 4 0 0 0,-18 12 12 0 0,0-1 0 0 0,-1-1 0 0 0,-1-1 0 0 0,-46 18 0 0 0,-19 19 465 0 0,94-54-427 0 0,-4 3-13 0 0,0 0 0 0 0,0 0 0 0 0,0 0 0 0 0,1 1 0 0 0,0 0 0 0 0,0-1 0 0 0,-6 8 0 0 0,9-10 38 0 0,-24 23 394 0 0,24-23-462 0 0,1-1 0 0 0,-1 1 1 0 0,0 0-1 0 0,0-1 1 0 0,0 1-1 0 0,1 0 1 0 0,-1 0-1 0 0,0 0 0 0 0,1 0 1 0 0,-1 0-1 0 0,1 0 1 0 0,-1 0-1 0 0,1 0 1 0 0,-1 2-1 0 0,-9 12 30 0 0,14-11 67 0 0,-1-1 1 0 0,1-1 0 0 0,-1 1 0 0 0,1 0 0 0 0,0-1 0 0 0,0 0-1 0 0,0 0 1 0 0,1 0 0 0 0,-1 0 0 0 0,0-1 0 0 0,1 0 0 0 0,-1 0-1 0 0,6 1 1 0 0,17 5 35 0 0,266 69 410 0 0,-161-39-562 0 0,-130-36 32 0 0,33 13 954 0 0,-32-14-1504 0 0,13 3 2030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7:23.4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880 121 2268 0 0,'64'-14'18599'0'0,"-63"12"-18422"0"0,-2 1-24 0 0,-1-6 41 0 0,-1 0 1 0 0,0 1-1 0 0,-1 0 0 0 0,-7-11 0 0 0,4 11-180 0 0,0 1 0 0 0,0-1-1 0 0,-1 1 1 0 0,0 1 0 0 0,0 0 0 0 0,0 0 0 0 0,0 0-1 0 0,-1 1 1 0 0,0 0 0 0 0,-10-1 0 0 0,-2-1-26 0 0,0 2 0 0 0,0 1 0 0 0,-25 0 0 0 0,19 3 2 0 0,1 0-1 0 0,0 3 0 0 0,0 0 1 0 0,0 1-1 0 0,0 2 1 0 0,1 0-1 0 0,-44 20 1 0 0,51-18 11 0 0,-1 0-1 0 0,1 2 1 0 0,1 0-1 0 0,-1 1 1 0 0,2 1 0 0 0,0 0-1 0 0,1 1 1 0 0,0 1-1 0 0,1 0 1 0 0,-16 24 0 0 0,24-31 19 0 0,1 0 0 0 0,0 0 0 0 0,1 1 0 0 0,0-1 0 0 0,1 1 1 0 0,0 0-1 0 0,0 0 0 0 0,1 1 0 0 0,0-1 0 0 0,0 1 0 0 0,1-1 1 0 0,0 1-1 0 0,1-1 0 0 0,0 1 0 0 0,1-1 0 0 0,0 1 0 0 0,4 17 0 0 0,-1-12 20 0 0,2-1-1 0 0,-1 0 1 0 0,2 0-1 0 0,0 0 0 0 0,0-1 1 0 0,2 0-1 0 0,-1 0 1 0 0,2-1-1 0 0,-1 0 0 0 0,18 15 1 0 0,8 5 34 0 0,1-1 0 0 0,52 32 1 0 0,87 43 178 0 0,3 2-29 0 0,-139-81-182 0 0,-2 1 0 0 0,48 46-1 0 0,-69-58-61 0 0,-1 0-1 0 0,0 2 1 0 0,-2 0 0 0 0,0 0-1 0 0,-1 1 1 0 0,-1 1-1 0 0,-1 0 1 0 0,0 1 0 0 0,-2-1-1 0 0,0 2 1 0 0,-1-1-1 0 0,-2 1 1 0 0,0 0 0 0 0,-1 0-1 0 0,-1 1 1 0 0,-1-1-1 0 0,-2 1 1 0 0,0-1 0 0 0,-1 1-1 0 0,-1-1 1 0 0,-1 1-1 0 0,-1-1 1 0 0,-1 0 0 0 0,-1 0-1 0 0,-1-1 1 0 0,-13 29-1 0 0,6-20 138 0 0,-2 0-1 0 0,-1-1 0 0 0,-2-1 0 0 0,0 0 0 0 0,-2-2 0 0 0,-1 0 0 0 0,-1-1 0 0 0,-29 24 0 0 0,31-32 219 0 0,-1 0 0 0 0,0-1 0 0 0,-1-1 0 0 0,-1-1 0 0 0,0-1 0 0 0,-1-2 1 0 0,0 0-1 0 0,-1-1 0 0 0,0-2 0 0 0,-38 7 0 0 0,46-12-188 0 0,1-2 1 0 0,0 0-1 0 0,-1-1 1 0 0,0 0-1 0 0,1-2 1 0 0,0 0-1 0 0,-1-1 0 0 0,1-1 1 0 0,-21-7-1 0 0,16 3-180 0 0,-1-2 0 0 0,2 0-1 0 0,-1-1 1 0 0,1-1-1 0 0,1-2 1 0 0,-24-19 0 0 0,20 13-562 0 0,1-2 0 0 0,2 0 0 0 0,0-2 0 0 0,-27-39 0 0 0,32 39-755 0 0,1-1 0 0 0,1 0 0 0 0,2-1 0 0 0,-17-48 0 0 0,12 4-7346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7:23.8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1 140 784 0 0,'36'-38'11423'0'0,"-29"28"-9249"0"0,0 0 0 0 0,7-14-1 0 0,14-19 1940 0 0,-28 42-4069 0 0,1 0-1 0 0,-1 0 1 0 0,1 0-1 0 0,-1 0 1 0 0,1 0-1 0 0,-1 1 0 0 0,1-1 1 0 0,0 0-1 0 0,0 1 1 0 0,-1-1-1 0 0,1 0 1 0 0,0 1-1 0 0,0-1 0 0 0,0 1 1 0 0,0-1-1 0 0,-1 1 1 0 0,1-1-1 0 0,0 1 1 0 0,0 0-1 0 0,0-1 0 0 0,2 1 1 0 0,-3 1-40 0 0,1-1 1 0 0,0 1-1 0 0,-1 0 1 0 0,1-1-1 0 0,-1 1 0 0 0,1 0 1 0 0,-1-1-1 0 0,1 1 1 0 0,-1 0-1 0 0,0 0 0 0 0,1 0 1 0 0,-1 0-1 0 0,0-1 1 0 0,0 1-1 0 0,1 0 1 0 0,-1 0-1 0 0,0 0 0 0 0,0 0 1 0 0,0 0-1 0 0,0 0 1 0 0,0-1-1 0 0,0 1 0 0 0,-1 2 1 0 0,1 59 179 0 0,9 213 217 0 0,-6-246-483 0 0,2 0 0 0 0,0-1 0 0 0,2 1 1 0 0,1-1-1 0 0,1-1 0 0 0,2 0 0 0 0,18 34 1 0 0,-25-53-245 0 0,1 0 0 0 0,1 0 1 0 0,-1-1-1 0 0,2 1 1 0 0,-1-1-1 0 0,1 0 1 0 0,0-1-1 0 0,11 9 1 0 0,-14-13-266 0 0,1 1 1 0 0,0 0-1 0 0,0-1 1 0 0,0 0-1 0 0,0 0 1 0 0,9 2 0 0 0,-9-3-402 0 0,0 0 0 0 0,0-1 0 0 0,1 1 0 0 0,-1-1 0 0 0,0-1 0 0 0,0 1 0 0 0,9-2 0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7:24.2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187 140 1928 0 0,'-65'-45'7947'0'0,"31"23"-4524"0"0,-38-34 1 0 0,57 39-4754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1:55.8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63 120 0 0,'-12'-12'6766'0'0,"-7"-23"2911"0"0,18 35-9499 0 0,1-1 1 0 0,-1 1-1 0 0,0-1 1 0 0,1 1-1 0 0,-1-1 1 0 0,1 1-1 0 0,-1-1 1 0 0,1 1-1 0 0,-1-1 1 0 0,1 0-1 0 0,-1 1 1 0 0,1-1-1 0 0,-1 0 1 0 0,1 1-1 0 0,0-1 1 0 0,-1 0-1 0 0,1 0 1 0 0,0 1-1 0 0,0-1 1 0 0,-1 0-1 0 0,1 0 1 0 0,0 0-1 0 0,15 3 1692 0 0,22 16-1443 0 0,90 45-408 0 0,-15-9 253 0 0,-63-24 248 0 0,-48-29-461 0 0,0 0 1 0 0,0 1 0 0 0,0-1-1 0 0,0 0 1 0 0,0 0 0 0 0,0 1 0 0 0,0-1-1 0 0,-1 0 1 0 0,1 1 0 0 0,0-1 0 0 0,-1 1-1 0 0,1-1 1 0 0,-1 1 0 0 0,0-1 0 0 0,1 1-1 0 0,-1-1 1 0 0,0 1 0 0 0,0-1-1 0 0,0 1 1 0 0,0 0 0 0 0,0-1 0 0 0,0 1-1 0 0,-1-1 1 0 0,1 1 0 0 0,0-1 0 0 0,-1 1-1 0 0,1-1 1 0 0,-1 1 0 0 0,0-1 0 0 0,1 0-1 0 0,-1 1 1 0 0,-1 1 0 0 0,-3 5 95 0 0,0 0 1 0 0,-1 0-1 0 0,-10 12 1 0 0,15-19-133 0 0,-32 34 349 0 0,-65 51-1 0 0,18-18-1413 0 0,61-50-1602 0 0,-32 39 0 0 0,37-35-902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7:24.9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405 222 2196 0 0,'18'0'8991'0'0,"-5"-17"-5582"0"0,4-32-2353 0 0,-14 38 526 0 0,-1 7-1356 0 0,-1 0 1 0 0,0-1-1 0 0,0 1 0 0 0,0-1 0 0 0,0 0 0 0 0,-1 1 1 0 0,0-1-1 0 0,0 1 0 0 0,0-1 0 0 0,-1 0 0 0 0,1 1 1 0 0,-1-1-1 0 0,0 1 0 0 0,0-1 0 0 0,-1 1 0 0 0,1 0 0 0 0,-1-1 1 0 0,0 1-1 0 0,0 0 0 0 0,-1 0 0 0 0,1 0 0 0 0,-1 0 1 0 0,0 1-1 0 0,-5-7 0 0 0,3 7-192 0 0,1 0 0 0 0,0-1 0 0 0,-1 1 0 0 0,0 1 1 0 0,1-1-1 0 0,-1 1 0 0 0,0 0 0 0 0,-1 0 0 0 0,1 0 0 0 0,0 1 0 0 0,0 0 0 0 0,-1 0 1 0 0,1 0-1 0 0,0 0 0 0 0,-1 1 0 0 0,1 0 0 0 0,-1 0 0 0 0,1 1 0 0 0,-1 0 0 0 0,-7 1 0 0 0,-2 3 11 0 0,1 0-1 0 0,-1 1 1 0 0,1 0-1 0 0,0 1 1 0 0,0 1-1 0 0,1 0 1 0 0,0 1-1 0 0,0 0 1 0 0,1 1-1 0 0,-19 20 1 0 0,13-11-38 0 0,1 1 0 0 0,1 1 0 0 0,0 1 1 0 0,2 0-1 0 0,-19 37 0 0 0,27-45-54 0 0,1 1 1 0 0,-1-1-1 0 0,2 1 0 0 0,0 0 0 0 0,1 1 0 0 0,1-1 1 0 0,0 0-1 0 0,1 1 0 0 0,1-1 0 0 0,1 20 0 0 0,0-27-27 0 0,0-1 0 0 0,0 1 0 0 0,1-1 0 0 0,0 0 0 0 0,0 1 0 0 0,0-1 0 0 0,1 0-1 0 0,0 0 1 0 0,1 0 0 0 0,-1-1 0 0 0,2 1 0 0 0,-1-1 0 0 0,0 0 0 0 0,1 0 0 0 0,0 0 0 0 0,1-1-1 0 0,-1 0 1 0 0,1 0 0 0 0,0 0 0 0 0,0 0 0 0 0,1-1 0 0 0,10 5 0 0 0,-12-7 7 0 0,0 0 0 0 0,0 0 1 0 0,1-1-1 0 0,-1 1 1 0 0,0-2-1 0 0,1 1 1 0 0,-1 0-1 0 0,1-1 0 0 0,-1 0 1 0 0,0 0-1 0 0,1-1 1 0 0,10-1-1 0 0,-7-1 8 0 0,0 1-1 0 0,0-2 1 0 0,-1 1 0 0 0,1-1 0 0 0,-1-1 0 0 0,16-10-1 0 0,-7 2 111 0 0,-1 0 0 0 0,-1-2-1 0 0,1 0 1 0 0,-2-1 0 0 0,24-33 0 0 0,-6-3 1452 0 0,-2-1 1 0 0,-2-1-1 0 0,32-91 1 0 0,-60 145-1501 0 0,0 0 1 0 0,0 0-1 0 0,0 0 0 0 0,0 0 0 0 0,1 1 0 0 0,-1-1 0 0 0,0 0 1 0 0,0 0-1 0 0,0 0 0 0 0,0 0 0 0 0,0 0 0 0 0,0 0 1 0 0,0 0-1 0 0,0 0 0 0 0,0 0 0 0 0,0 0 0 0 0,1 0 1 0 0,-1 0-1 0 0,0 0 0 0 0,0 0 0 0 0,0 0 0 0 0,0 0 0 0 0,0 0 1 0 0,0 0-1 0 0,0 0 0 0 0,0 0 0 0 0,0 0 0 0 0,0 0 1 0 0,0-1-1 0 0,1 1 0 0 0,-1 0 0 0 0,0 0 0 0 0,0 0 1 0 0,0 0-1 0 0,0 0 0 0 0,0 0 0 0 0,0 0 0 0 0,0 0 0 0 0,0 0 1 0 0,0 0-1 0 0,0 0 0 0 0,0 0 0 0 0,0 0 0 0 0,0 0 1 0 0,0-1-1 0 0,0 1 0 0 0,0 0 0 0 0,0 0 0 0 0,1 16 76 0 0,-2 36-25 0 0,0-33-18 0 0,5 183-344 0 0,47 313-1 0 0,0 24-1193 0 0,-46-377 1171 0 0,-22 217 1 0 0,11-327 317 0 0,-12 51 1 0 0,13-81 7 0 0,-1-1-1 0 0,-1 0 0 0 0,-1 0 1 0 0,-1-1-1 0 0,-12 21 1 0 0,17-35 42 0 0,1 0 0 0 0,-2 0 0 0 0,1 0 1 0 0,-1-1-1 0 0,1 0 0 0 0,-2 0 0 0 0,1 0 1 0 0,0-1-1 0 0,-1 1 0 0 0,0-1 0 0 0,0 0 1 0 0,0-1-1 0 0,0 0 0 0 0,-1 0 0 0 0,0 0 1 0 0,1-1-1 0 0,-1 1 0 0 0,0-2 0 0 0,0 1 1 0 0,0-1-1 0 0,0 0 0 0 0,0-1 0 0 0,-7 1 1 0 0,2-2 134 0 0,1 0 0 0 0,0-1 0 0 0,-1 0 0 0 0,1-1 0 0 0,0 0 0 0 0,1-1 0 0 0,-1 0 0 0 0,1-1 0 0 0,-1 0 0 0 0,1-1 0 0 0,1 1 0 0 0,-1-2 0 0 0,-14-12 0 0 0,11 7-28 0 0,1 0 1 0 0,0-1-1 0 0,0 0 1 0 0,2-1-1 0 0,0 0 1 0 0,0-1-1 0 0,1 0 1 0 0,1 0-1 0 0,1-1 1 0 0,-10-27-1 0 0,10 19-86 0 0,2 0-1 0 0,0 0 0 0 0,2-1 0 0 0,0 1 1 0 0,2-1-1 0 0,3-44 0 0 0,5 12-330 0 0,3 1-1 0 0,2 1 0 0 0,2 0 1 0 0,3 0-1 0 0,42-92 1 0 0,-30 86-617 0 0,2 1 1 0 0,3 2 0 0 0,2 1 0 0 0,3 1 0 0 0,2 3 0 0 0,3 1 0 0 0,2 2 0 0 0,1 3 0 0 0,3 1 0 0 0,2 3-1 0 0,2 2 1 0 0,74-44 0 0 0,195-72-8116 0 0,-303 147 7775 0 0,24-9-2667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7:25.5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93 238 2552 0 0,'-8'-4'1484'0'0,"0"-1"0"0"0,-33-30 7421 0 0,35 28-7421 0 0,-7-11 0 0 0,10 14-1058 0 0,1 1 0 0 0,0-1 1 0 0,1 0-1 0 0,-1 0 0 0 0,1 0 0 0 0,-1-1 1 0 0,1 1-1 0 0,0 0 0 0 0,1 0 0 0 0,-1-1 1 0 0,1 1-1 0 0,0 0 0 0 0,0-1 0 0 0,0 1 1 0 0,1 0-1 0 0,-1-1 0 0 0,1 1 0 0 0,0 0 1 0 0,0 0-1 0 0,1 0 0 0 0,2-8 0 0 0,-3 11-392 0 0,-1-1 0 0 0,1 1 0 0 0,0-1 0 0 0,-1 1 0 0 0,1 0 0 0 0,0-1-1 0 0,0 1 1 0 0,0 0 0 0 0,0 0 0 0 0,0-1 0 0 0,0 1 0 0 0,0 0-1 0 0,0 0 1 0 0,1 0 0 0 0,-1 0 0 0 0,0 1 0 0 0,1-1 0 0 0,-1 0-1 0 0,0 0 1 0 0,1 1 0 0 0,-1-1 0 0 0,1 1 0 0 0,-1-1 0 0 0,1 1 0 0 0,0 0-1 0 0,1-1 1 0 0,0 2-16 0 0,0-1-1 0 0,-1 1 1 0 0,1 0-1 0 0,0 0 1 0 0,-1 0-1 0 0,1 0 1 0 0,-1 0-1 0 0,1 1 1 0 0,-1-1-1 0 0,0 1 1 0 0,0 0-1 0 0,1-1 1 0 0,2 4-1 0 0,3 5-44 0 0,1-1 0 0 0,-1 1-1 0 0,-1 0 1 0 0,0 1 0 0 0,8 15-1 0 0,1 10-348 0 0,-1 1-1 0 0,-3 1 0 0 0,-1 0 1 0 0,-1 0-1 0 0,-2 1 0 0 0,-2 0 1 0 0,-2 0-1 0 0,-1 0 0 0 0,-2 1 1 0 0,-5 45-1 0 0,-2-8 772 0 0,13-108 24 0 0,1 0 1 0 0,1 0-1 0 0,26-55 0 0 0,-19 49 86 0 0,84-185 1893 0 0,-84 192-2243 0 0,1 1-1 0 0,1 1 0 0 0,1 1 1 0 0,2 1-1 0 0,30-31 0 0 0,-46 52-176 0 0,1 0 0 0 0,-1 0-1 0 0,1 1 1 0 0,0 0 0 0 0,0 0-1 0 0,1 0 1 0 0,-1 1 0 0 0,1-1 0 0 0,0 2-1 0 0,0-1 1 0 0,0 1 0 0 0,9-2-1 0 0,-12 4 12 0 0,0 0 0 0 0,0-1 0 0 0,0 2 0 0 0,0-1-1 0 0,-1 0 1 0 0,1 1 0 0 0,0 0 0 0 0,0 0 0 0 0,0 0 0 0 0,0 1-1 0 0,0-1 1 0 0,-1 1 0 0 0,1 0 0 0 0,-1 0 0 0 0,1 0 0 0 0,-1 0-1 0 0,0 0 1 0 0,0 1 0 0 0,0 0 0 0 0,0-1 0 0 0,0 1 0 0 0,-1 0-1 0 0,5 6 1 0 0,3 8-78 0 0,0-1 0 0 0,0 1 0 0 0,-2 0 0 0 0,0 1 0 0 0,7 25 0 0 0,22 98-630 0 0,-27-94 384 0 0,-2-13-96 0 0,25 91-1326 0 0,-27-106 680 0 0,1 0 0 0 0,1 0 1 0 0,1-1-1 0 0,14 23 0 0 0,-1-16-2300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7:26.1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566 279 2676 0 0,'7'-8'7144'0'0,"26"-16"-3822"0"0,-18 11-2851 0 0,-1-2 1 0 0,-1 1-1 0 0,13-18 1 0 0,-25 30-351 0 0,0 0-1 0 0,0 0 1 0 0,0 0-1 0 0,0 0 1 0 0,0-1 0 0 0,0 1-1 0 0,-1 0 1 0 0,1 0-1 0 0,-1-1 1 0 0,0 1-1 0 0,1 0 1 0 0,-1-1 0 0 0,0 1-1 0 0,0 0 1 0 0,-1 0-1 0 0,1-1 1 0 0,0 1 0 0 0,-1 0-1 0 0,1-1 1 0 0,-3-3-1 0 0,1 1 139 0 0,0-1 0 0 0,-1 1-1 0 0,0 0 1 0 0,0 0 0 0 0,0 0-1 0 0,-8-8 1 0 0,5 6-101 0 0,-1 0-1 0 0,-1 0 0 0 0,0 1 1 0 0,0 0-1 0 0,0 0 1 0 0,0 1-1 0 0,-1 0 0 0 0,0 0 1 0 0,0 1-1 0 0,0 0 1 0 0,-1 1-1 0 0,-17-4 0 0 0,13 5-74 0 0,0 0-1 0 0,1 1 1 0 0,-1 1-1 0 0,0 0 1 0 0,0 1-1 0 0,0 0 1 0 0,0 1-1 0 0,-19 6 1 0 0,9-1-52 0 0,1 1 0 0 0,1 1 0 0 0,0 2 0 0 0,0 0 0 0 0,1 1 0 0 0,0 1 0 0 0,1 0 0 0 0,1 2 0 0 0,0 1 0 0 0,-20 20 0 0 0,25-19-53 0 0,0 0-1 0 0,1 0 0 0 0,1 2 1 0 0,0-1-1 0 0,2 1 0 0 0,0 1 1 0 0,1 0-1 0 0,1 1 0 0 0,-6 23 1 0 0,10-32-27 0 0,2-1 1 0 0,-1 0-1 0 0,2 1 1 0 0,-1 0-1 0 0,2-1 1 0 0,-1 1-1 0 0,2 0 1 0 0,0-1 0 0 0,0 1-1 0 0,1-1 1 0 0,0 1-1 0 0,1-1 1 0 0,0 0-1 0 0,1 0 1 0 0,0 0-1 0 0,1 0 1 0 0,0 0-1 0 0,11 15 1 0 0,-13-22 15 0 0,0 1 0 0 0,1-1 0 0 0,0 0 0 0 0,0 0 0 0 0,0 0 0 0 0,0 0 0 0 0,1-1 0 0 0,0 0-1 0 0,-1 0 1 0 0,1 0 0 0 0,0 0 0 0 0,0-1 0 0 0,1 0 0 0 0,-1 0 0 0 0,0 0 0 0 0,1-1 0 0 0,-1 1 0 0 0,1-1 0 0 0,-1-1 0 0 0,1 1 0 0 0,0-1 0 0 0,-1 0 0 0 0,1 0 0 0 0,0-1 0 0 0,-1 1 0 0 0,1-1 0 0 0,-1-1-1 0 0,1 1 1 0 0,-1-1 0 0 0,0 0 0 0 0,1 0 0 0 0,4-3 0 0 0,9-5 88 0 0,-1 0 0 0 0,-1-1 0 0 0,0-1 0 0 0,0-1-1 0 0,-1 0 1 0 0,-1-1 0 0 0,20-23 0 0 0,-1-5 1426 0 0,51-85-1 0 0,-40 57 379 0 0,-44 69-1853 0 0,-1 0 0 0 0,1 0 0 0 0,-1 1 0 0 0,1-1 0 0 0,-1 0 0 0 0,1 1 0 0 0,-1-1 0 0 0,1 1 0 0 0,-1-1 0 0 0,1 0-1 0 0,0 1 1 0 0,-1-1 0 0 0,1 1 0 0 0,0 0 0 0 0,0-1 0 0 0,-1 1 0 0 0,1 0 0 0 0,0-1 0 0 0,0 1 0 0 0,-1 0 0 0 0,1 0 0 0 0,0 0 0 0 0,0-1-1 0 0,0 1 1 0 0,0 0 0 0 0,-1 0 0 0 0,1 0 0 0 0,0 0 0 0 0,0 1 0 0 0,0-1 0 0 0,0 0 0 0 0,-1 0 0 0 0,1 0 0 0 0,0 1 0 0 0,0-1-1 0 0,0 0 1 0 0,-1 1 0 0 0,1-1 0 0 0,0 1 0 0 0,-1-1 0 0 0,1 1 0 0 0,0-1 0 0 0,-1 1 0 0 0,1-1 0 0 0,0 2 0 0 0,5 5-22 0 0,0-1 1 0 0,-1 1-1 0 0,9 15 1 0 0,-1-3-80 0 0,111 125-1267 0 0,-101-122 661 0 0,0 0 0 0 0,1-2 0 0 0,2 0 0 0 0,27 15 0 0 0,-47-31-1 0 0,1-1 1 0 0,0 1 0 0 0,0-1 0 0 0,14 3 0 0 0,-17-5 12 0 0,-1 0 0 0 0,1 0 1 0 0,-1-1-1 0 0,1 0 0 0 0,0 0 0 0 0,-1 0 0 0 0,1 0 1 0 0,0-1-1 0 0,-1 1 0 0 0,1-1 0 0 0,-1 0 1 0 0,6-2-1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7:26.4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93 2576 0 0,'-23'-92'19068'0'0,"22"99"-18845"0"0,0 0 0 0 0,0 1 0 0 0,1-1 0 0 0,1 1 0 0 0,0 8 0 0 0,1 14-8 0 0,-3 112 139 0 0,12 270 73 0 0,-5-359-412 0 0,36 293-27 0 0,-26-257 290 0 0,48 159 0 0 0,-58-229-215 0 0,1 0 1 0 0,1 0-1 0 0,1-1 1 0 0,0-1-1 0 0,2 1 0 0 0,19 25 1 0 0,-25-37-337 0 0,0-1 0 0 0,0 1 0 0 0,1-1 0 0 0,0 0 0 0 0,0 0 0 0 0,1-1 0 0 0,-1 1 0 0 0,1-1 0 0 0,0-1 0 0 0,0 1 0 0 0,0-1 0 0 0,0-1 0 0 0,1 1 0 0 0,-1-1 0 0 0,1-1 0 0 0,0 1 0 0 0,-1-1 0 0 0,1-1 0 0 0,0 1 0 0 0,8-2 0 0 0,-3 0-1078 0 0,-1 0-1 0 0,0-1 0 0 0,0-1 1 0 0,0 0-1 0 0,0-1 1 0 0,19-8-1 0 0,7-8-6031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7:26.8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77 3548 0 0,'7'-18'7117'0'0,"12"-30"2416"0"0,-15 38-10039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7:27.2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0 2692 0 0,'-11'72'15396'0'0,"9"-60"-12861"0"0,2-9-2931 0 0,-1 2 679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7:27.9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1 160 2056 0 0,'9'-149'18902'0'0,"12"177"-18374"0"0,18 73-64 0 0,320 742 3036 0 0,-331-784-3214 0 0,-13-25 430 0 0,2-1 0 0 0,22 34 1 0 0,-38-66-659 0 0,-1 0 1 0 0,1 0-1 0 0,0 0 1 0 0,-1 0 0 0 0,1 0-1 0 0,0-1 1 0 0,0 1-1 0 0,0 0 1 0 0,-1 0 0 0 0,1-1-1 0 0,0 1 1 0 0,0-1-1 0 0,0 1 1 0 0,0-1-1 0 0,0 1 1 0 0,0-1 0 0 0,0 0-1 0 0,0 1 1 0 0,0-1-1 0 0,1 0 1 0 0,-1 0 0 0 0,0 0-1 0 0,0 1 1 0 0,0-1-1 0 0,0-1 1 0 0,0 1 0 0 0,2 0-1 0 0,0-1-13 0 0,-1 0 0 0 0,1 0 0 0 0,-1-1 0 0 0,1 1-1 0 0,-1-1 1 0 0,0 1 0 0 0,1-1 0 0 0,-1 0 0 0 0,0 0 0 0 0,3-3-1 0 0,4-6-9 0 0,0-1 0 0 0,-1 0 0 0 0,9-16-1 0 0,51-115-353 0 0,58-169-1 0 0,-57 132 23 0 0,53-135-778 0 0,-71 180-2683 0 0,-42 115 1196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7:28.3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225 8 1816 0 0,'9'-8'10939'0'0,"-36"32"-6361"0"0,-7 18-3495 0 0,-31 52-1176 0 0,27-30-232 0 0,-2 5-2327 0 0,11-29-5609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7:28.7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26 101 2644 0 0,'-26'-5'11683'0'0,"32"1"-11370"0"0,-1 0 0 0 0,1 0 0 0 0,0 1 1 0 0,0 0-1 0 0,0 0 0 0 0,1 0 0 0 0,12-3 0 0 0,54-10-57 0 0,-46 11-182 0 0,171-27-2188 0 0,-132 24-1031 0 0,-2 3-3323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7:29.3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173 6 36 0 0,'-11'-6'10629'0'0,"9"15"-10171"0"0,0 0 1 0 0,1 0-1 0 0,0 0 0 0 0,0 0 1 0 0,2 17-1 0 0,-1 1 104 0 0,-7 110 1289 0 0,17 218 1 0 0,-5-315-1785 0 0,23 266 183 0 0,-27-288-279 0 0,1 40-111 0 0,-2-54 142 0 0,-1 0 1 0 0,1-1-1 0 0,-1 1 1 0 0,0 0-1 0 0,0 0 0 0 0,0-1 1 0 0,0 1-1 0 0,-1-1 1 0 0,1 1-1 0 0,-1-1 1 0 0,0 1-1 0 0,-2 2 1 0 0,-2-1 23 0 0,-1 0 1 0 0,1-1 0 0 0,0 1-1 0 0,-1-1 1 0 0,0-1 0 0 0,0 0-1 0 0,0 0 1 0 0,-1 0-1 0 0,1 0 1 0 0,-1-1 0 0 0,-15 2-1 0 0,-12 5 59 0 0,6-2-54 0 0,26-6 22 0 0,-9 3 97 0 0,19-2-196 0 0,0-1 0 0 0,0 1 0 0 0,0-1 0 0 0,0-1 0 0 0,0 0 0 0 0,0 0-1 0 0,12-1 1 0 0,57-10-572 0 0,-48 6 366 0 0,20-2-667 0 0,95-16-664 0 0,-51 6-6729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0:07.5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55 195 2592 0 0,'-13'-35'6014'0'0,"1"0"-1"0"0,-10-50 1 0 0,15 48-3134 0 0,7 35-2445 0 0,1 5-335 0 0,4 16-19 0 0,-1 0 0 0 0,-1 0-1 0 0,-1 0 1 0 0,-1 0 0 0 0,-1 24 0 0 0,1 9 26 0 0,-1 313 139 0 0,0 15-48 0 0,1-364-196 0 0,23 251 65 0 0,-18-226-1 0 0,2-1 1 0 0,2 0-1 0 0,2 0 1 0 0,25 58 0 0 0,-34-90-39 0 0,1 0 1 0 0,1 0-1 0 0,0 0 1 0 0,0 0-1 0 0,0-1 0 0 0,1 0 1 0 0,0 0-1 0 0,0 0 1 0 0,1-1-1 0 0,0 0 1 0 0,0 0-1 0 0,1-1 1 0 0,-1 0-1 0 0,12 6 1 0 0,-11-8-58 0 0,0 0 0 0 0,1 0 0 0 0,-1-1 0 0 0,1 0 0 0 0,0-1 0 0 0,-1 0 0 0 0,1 0 0 0 0,0-1 0 0 0,0 0 0 0 0,-1-1 0 0 0,1 1 0 0 0,0-2 0 0 0,0 1 1 0 0,-1-1-1 0 0,9-4 0 0 0,25-8-272 0 0,0-3 1 0 0,-2-2 0 0 0,0-1 0 0 0,46-31 0 0 0,-12-1 104 0 0,74-66 1 0 0,-124 97 459 0 0,-1-1 0 0 0,-1-1 0 0 0,-1 0 0 0 0,21-33-1 0 0,-35 47-65 0 0,-1 0-1 0 0,-1-1 0 0 0,1 0 0 0 0,-2 0 0 0 0,1 0 0 0 0,-1-1 0 0 0,-1 1 0 0 0,0-1 0 0 0,-1 0 0 0 0,0 0 0 0 0,0 0 0 0 0,-1 0 0 0 0,0 0 0 0 0,-1 0 0 0 0,-2-16 0 0 0,1 22-174 0 0,0-1 0 0 0,-1 1 0 0 0,1 0 1 0 0,-1-1-1 0 0,0 1 0 0 0,0 0 0 0 0,-1 0 0 0 0,1 0 0 0 0,-1 0 0 0 0,0 1 1 0 0,-1-1-1 0 0,1 1 0 0 0,-1 0 0 0 0,0 0 0 0 0,0 0 0 0 0,0 0 0 0 0,0 1 1 0 0,-1-1-1 0 0,0 1 0 0 0,1 0 0 0 0,-1 1 0 0 0,-8-4 0 0 0,6 4-36 0 0,-1 0-1 0 0,1 0 1 0 0,-1 0-1 0 0,1 1 0 0 0,-1 1 1 0 0,0-1-1 0 0,1 1 0 0 0,-1 0 1 0 0,0 1-1 0 0,1 0 1 0 0,-1 0-1 0 0,1 1 0 0 0,-1 0 1 0 0,1 0-1 0 0,-14 6 1 0 0,10-3-23 0 0,0 1 1 0 0,1 0-1 0 0,0 1 0 0 0,0 0 1 0 0,1 0-1 0 0,0 1 1 0 0,0 0-1 0 0,0 0 1 0 0,1 1-1 0 0,1 1 1 0 0,0-1-1 0 0,0 1 1 0 0,0 0-1 0 0,1 1 1 0 0,1-1-1 0 0,0 1 1 0 0,0 0-1 0 0,1 1 1 0 0,1-1-1 0 0,0 1 1 0 0,0-1-1 0 0,1 1 1 0 0,1 0-1 0 0,0 0 1 0 0,0 0-1 0 0,1 0 0 0 0,1 0 1 0 0,0 0-1 0 0,1 0 1 0 0,0 0-1 0 0,1-1 1 0 0,0 1-1 0 0,1-1 1 0 0,0 1-1 0 0,7 13 1 0 0,-3-10-101 0 0,0 0 0 0 0,1 0 1 0 0,0-1-1 0 0,1 0 1 0 0,1-1-1 0 0,0 0 0 0 0,1 0 1 0 0,0-2-1 0 0,1 1 0 0 0,0-1 1 0 0,1-1-1 0 0,22 13 0 0 0,-26-18 51 0 0,1 0 0 0 0,-1-1-1 0 0,1 0 1 0 0,0 0 0 0 0,0-1 0 0 0,0-1-1 0 0,1 0 1 0 0,-1 0 0 0 0,1-1 0 0 0,-1-1-1 0 0,1 0 1 0 0,-1 0 0 0 0,1-1-1 0 0,-1-1 1 0 0,1 0 0 0 0,-1 0 0 0 0,0-1-1 0 0,0 0 1 0 0,15-8 0 0 0,-4 0 137 0 0,0-1 1 0 0,0-1-1 0 0,-2-1 0 0 0,1-1 1 0 0,-2-1-1 0 0,0-1 1 0 0,-1 0-1 0 0,25-32 0 0 0,5-15 1134 0 0,54-94 1 0 0,-36 51 205 0 0,-61 99-1343 0 0,-2 3-104 0 0,0 0 0 0 0,0 0-1 0 0,0 0 1 0 0,1 1 0 0 0,-1-1 0 0 0,1 1 0 0 0,0 0 0 0 0,1 0-1 0 0,-1 1 1 0 0,1-1 0 0 0,9-5 0 0 0,-13 9 4 0 0,1 0-1 0 0,-1 0 1 0 0,0 0 0 0 0,1 0 0 0 0,-1 0 0 0 0,0 0-1 0 0,1 1 1 0 0,-1-1 0 0 0,0 0 0 0 0,1 1 0 0 0,-1-1-1 0 0,0 1 1 0 0,0-1 0 0 0,1 1 0 0 0,-1 0 0 0 0,0 0-1 0 0,0-1 1 0 0,0 1 0 0 0,0 0 0 0 0,0 0 0 0 0,0 0-1 0 0,0 0 1 0 0,0 0 0 0 0,-1 0 0 0 0,1 0 0 0 0,1 2 0 0 0,18 32-1007 0 0,-19-34 1013 0 0,15 34-260 0 0,-2 0 0 0 0,-2 1 0 0 0,-1 1 0 0 0,-1 0 0 0 0,-3 0 0 0 0,-1 0 1 0 0,-1 1-1 0 0,-1 51 0 0 0,-4-78 904 0 0,-1-16 447 0 0,4-21-334 0 0,12-8-544 0 0,0 1-1 0 0,2 1 1 0 0,2 0-1 0 0,1 1 1 0 0,40-47-1 0 0,-53 68-185 0 0,1 1 1 0 0,0 0-1 0 0,1 1 1 0 0,0 0-1 0 0,0 0 1 0 0,1 1-1 0 0,0 0 1 0 0,0 1-1 0 0,0 0 0 0 0,1 0 1 0 0,13-4-1 0 0,-19 9-94 0 0,-1 1 0 0 0,1-1 0 0 0,-1 1 0 0 0,1 0 0 0 0,0 0 0 0 0,-1 0 0 0 0,1 1 0 0 0,-1 0 0 0 0,1 0 0 0 0,-1 0 0 0 0,1 0 0 0 0,-1 1 0 0 0,0-1 0 0 0,0 1 0 0 0,1 1 0 0 0,-1-1 0 0 0,-1 0 0 0 0,1 1 0 0 0,0 0 0 0 0,-1 0 0 0 0,1 0 0 0 0,-1 0 0 0 0,0 0 0 0 0,0 1 0 0 0,0-1 0 0 0,3 6 0 0 0,4 5-291 0 0,-1 1 0 0 0,0 1 0 0 0,-1 0 0 0 0,-1 0-1 0 0,7 22 1 0 0,-8-21 186 0 0,-2 1-1 0 0,-1 0 0 0 0,0 0 1 0 0,1 21-1 0 0,3 33 671 0 0,-7-70 97 0 0,3-4-524 0 0,-1-1 0 0 0,1 1-1 0 0,-1-1 1 0 0,0 0 0 0 0,0 0-1 0 0,-1 0 1 0 0,1 0 0 0 0,1-4-1 0 0,4-6 12 0 0,31-40 23 0 0,3 1-1 0 0,1 3 1 0 0,3 1 0 0 0,92-76 0 0 0,-135 122-63 0 0,0 0 0 0 0,0 0 0 0 0,0 1 1 0 0,1-1-1 0 0,-1 0 0 0 0,0 1 1 0 0,1 0-1 0 0,-1-1 0 0 0,1 1 1 0 0,-1 0-1 0 0,1 1 0 0 0,0-1 1 0 0,-1 0-1 0 0,1 1 0 0 0,0-1 1 0 0,0 1-1 0 0,-1 0 0 0 0,1 0 1 0 0,5 1-1 0 0,-5 0 7 0 0,-1 0 1 0 0,1 0-1 0 0,-1 1 1 0 0,0-1-1 0 0,1 1 0 0 0,-1-1 1 0 0,0 1-1 0 0,0 0 1 0 0,0 0-1 0 0,0 0 0 0 0,-1 0 1 0 0,1 1-1 0 0,0-1 1 0 0,-1 0-1 0 0,0 1 1 0 0,1-1-1 0 0,-1 1 0 0 0,0-1 1 0 0,1 6-1 0 0,8 22 81 0 0,9 53 0 0 0,-13-49-122 0 0,14 40-1 0 0,-14-57 26 0 0,1 7 37 0 0,2-2 1 0 0,0 1-1 0 0,1-1 0 0 0,14 21 0 0 0,-20-38-19 0 0,-1 1 0 0 0,1-1 1 0 0,0 0-1 0 0,1-1 0 0 0,-1 1 0 0 0,1-1 1 0 0,0 0-1 0 0,0 0 0 0 0,0 0 0 0 0,0-1 1 0 0,1 1-1 0 0,0-1 0 0 0,-1-1 0 0 0,1 1 1 0 0,0-1-1 0 0,0 0 0 0 0,1 0 0 0 0,-1-1 1 0 0,0 0-1 0 0,10 1 0 0 0,3-3 9 0 0,-1 0 0 0 0,1 0-1 0 0,-1-2 1 0 0,0-1-1 0 0,0 0 1 0 0,23-9 0 0 0,103-48 150 0 0,63-45 677 0 0,-158 78 333 0 0,-2-2 1 0 0,50-43-1 0 0,-93 71-1096 0 0,-1-1-1 0 0,1 0 1 0 0,-1 0 0 0 0,0-1 0 0 0,0 1-1 0 0,-1-1 1 0 0,1 1 0 0 0,-1-1-1 0 0,0 0 1 0 0,0 0 0 0 0,0 0 0 0 0,0 0-1 0 0,-1 0 1 0 0,1 0 0 0 0,0-7 0 0 0,-2 9-67 0 0,0-1 1 0 0,0 1 0 0 0,0-1-1 0 0,-1 0 1 0 0,1 1 0 0 0,-1 0 0 0 0,0-1-1 0 0,0 1 1 0 0,0-1 0 0 0,0 1 0 0 0,0 0-1 0 0,0 0 1 0 0,0 0 0 0 0,-1-1 0 0 0,1 1-1 0 0,-1 0 1 0 0,0 1 0 0 0,0-1-1 0 0,1 0 1 0 0,-1 0 0 0 0,0 1 0 0 0,0-1-1 0 0,-1 1 1 0 0,1 0 0 0 0,0 0 0 0 0,0-1-1 0 0,-1 1 1 0 0,-2 0 0 0 0,-6-3-31 0 0,-1 0 0 0 0,0 1 0 0 0,1 0 0 0 0,-1 1 0 0 0,0 0 0 0 0,-1 1 0 0 0,1 1 1 0 0,0-1-1 0 0,0 2 0 0 0,0 0 0 0 0,-21 5 0 0 0,16-3-40 0 0,0 2 1 0 0,0 0-1 0 0,1 0 1 0 0,-1 2-1 0 0,2 0 1 0 0,-1 1 0 0 0,-23 16-1 0 0,31-18-45 0 0,1-1 0 0 0,0 1-1 0 0,0 1 1 0 0,0-1 0 0 0,1 1-1 0 0,0 0 1 0 0,1 1 0 0 0,0-1 0 0 0,0 1-1 0 0,0 0 1 0 0,1 0 0 0 0,0 1-1 0 0,1-1 1 0 0,0 1 0 0 0,-4 17 0 0 0,5-15-67 0 0,1 0 0 0 0,1 1 0 0 0,0-1 0 0 0,1 0 0 0 0,0 0 0 0 0,0 0 0 0 0,1 0 0 0 0,1 0 0 0 0,-1 0 0 0 0,2-1 0 0 0,0 1 0 0 0,10 19 0 0 0,-6-15 43 0 0,0-1 0 0 0,1 0 0 0 0,1 0 0 0 0,1 0 0 0 0,0-1-1 0 0,0-1 1 0 0,1 0 0 0 0,1-1 0 0 0,0 0 0 0 0,1 0 0 0 0,17 9 0 0 0,-20-14 94 0 0,0 0 0 0 0,0-1 0 0 0,1-1 0 0 0,-1 0 0 0 0,1 0 0 0 0,0-1 0 0 0,0-1 0 0 0,0 0 0 0 0,1 0 0 0 0,-1-1 0 0 0,0-1 0 0 0,1 0 0 0 0,-1-1 0 0 0,0 0 0 0 0,0-1 0 0 0,15-4 0 0 0,-10 1 287 0 0,0-1-1 0 0,0-1 1 0 0,-1 0 0 0 0,0-1-1 0 0,0-1 1 0 0,-1-1 0 0 0,0 0-1 0 0,0-1 1 0 0,18-18 0 0 0,5-11 1851 0 0,58-77 0 0 0,-8 7-202 0 0,-87 108-1956 0 0,1 1 0 0 0,-1-1 0 0 0,1 0 0 0 0,0 1 0 0 0,0-1 0 0 0,-1 1 0 0 0,1 0 0 0 0,0-1 0 0 0,0 1 0 0 0,0 0 1 0 0,1 0-1 0 0,-1 0 0 0 0,0 1 0 0 0,0-1 0 0 0,0 0 0 0 0,1 1 0 0 0,-1 0 0 0 0,0-1 0 0 0,1 1 0 0 0,-1 0 0 0 0,4 0 1 0 0,-2 1-67 0 0,0 0 1 0 0,0 1-1 0 0,0-1 1 0 0,-1 0-1 0 0,1 1 1 0 0,0 0-1 0 0,0 0 1 0 0,-1 0-1 0 0,1 1 1 0 0,-1-1-1 0 0,4 4 1 0 0,6 7-388 0 0,-1 1 1 0 0,0 0-1 0 0,0 0 0 0 0,11 22 1 0 0,-7-10-62 0 0,-1 0 1 0 0,-1 1 0 0 0,13 37-1 0 0,-22-48 496 0 0,0 0 1 0 0,-1 0-1 0 0,-1 0 0 0 0,-1 0 0 0 0,0 1 1 0 0,-1-1-1 0 0,-1 29 0 0 0,0-44 117 0 0,0 0 0 0 0,0-1-1 0 0,0 1 1 0 0,0 0 0 0 0,0 0-1 0 0,0-1 1 0 0,0 1 0 0 0,0 0 0 0 0,0-1-1 0 0,0 1 1 0 0,0 0 0 0 0,0-1-1 0 0,0 1 1 0 0,-1 0 0 0 0,1-1-1 0 0,0 1 1 0 0,-1 0 0 0 0,1-1 0 0 0,0 1-1 0 0,-1-1 1 0 0,1 1 0 0 0,-1 0-1 0 0,1-1 1 0 0,-1 1 0 0 0,1-1-1 0 0,-1 1 1 0 0,1-1 0 0 0,-1 0-1 0 0,1 1 1 0 0,-1-1 0 0 0,0 0 0 0 0,1 1-1 0 0,-1-1 1 0 0,0 0 0 0 0,1 0-1 0 0,-1 1 1 0 0,0-1 0 0 0,1 0-1 0 0,-1 0 1 0 0,0 0 0 0 0,0 0 0 0 0,1 0-1 0 0,-1 0 1 0 0,0 0 0 0 0,1 0-1 0 0,-1 0 1 0 0,-1-1 0 0 0,1 0 9 0 0,0-1 0 0 0,0 1 1 0 0,0-1-1 0 0,0 1 1 0 0,0-1-1 0 0,0 1 0 0 0,0-1 1 0 0,0 0-1 0 0,1 0 0 0 0,-1 1 1 0 0,1-1-1 0 0,-1 0 0 0 0,1 0 1 0 0,0 0-1 0 0,-1-2 1 0 0,1 3-9 0 0,-1-10 152 0 0,1 0 1 0 0,0 0 0 0 0,1-1 0 0 0,0 1 0 0 0,1 0 0 0 0,0 1 0 0 0,1-1-1 0 0,0 0 1 0 0,0 1 0 0 0,6-12 0 0 0,8-14 398 0 0,29-46 0 0 0,-45 81-593 0 0,21-35 383 0 0,3 1 0 0 0,43-50 0 0 0,-53 68-325 0 0,1 1-1 0 0,1 1 1 0 0,0 0 0 0 0,1 1 0 0 0,1 1-1 0 0,32-16 1 0 0,-49 27-83 0 0,0 1-1 0 0,1 0 1 0 0,-1 0-1 0 0,1 0 1 0 0,-1 0-1 0 0,1 0 1 0 0,0 1-1 0 0,-1-1 1 0 0,1 1-1 0 0,0 0 1 0 0,-1-1-1 0 0,1 1 1 0 0,0 0-1 0 0,-1 1 1 0 0,1-1-1 0 0,0 0 1 0 0,-1 1-1 0 0,1 0 1 0 0,0-1-1 0 0,-1 1 1 0 0,1 0 0 0 0,-1 0-1 0 0,0 1 1 0 0,1-1-1 0 0,-1 0 1 0 0,0 1-1 0 0,0 0 1 0 0,0-1-1 0 0,0 1 1 0 0,0 0-1 0 0,0 0 1 0 0,0 0-1 0 0,0 0 1 0 0,-1 0-1 0 0,1 1 1 0 0,-1-1-1 0 0,0 0 1 0 0,2 4-1 0 0,4 10-150 0 0,-1 1-1 0 0,0 0 0 0 0,-1 0 0 0 0,4 31 0 0 0,-5-27-6 0 0,4 14 19 0 0,24 98-162 0 0,-29-120 333 0 0,2-1 0 0 0,0 0 0 0 0,1 0 1 0 0,0 0-1 0 0,0-1 0 0 0,1 0 0 0 0,1 0 0 0 0,10 11 0 0 0,-15-19-1 0 0,0 0 0 0 0,0-1 0 0 0,0 1 0 0 0,1 0 1 0 0,0-1-1 0 0,-1 0 0 0 0,1 0 0 0 0,0 0 0 0 0,0 0 0 0 0,0-1 0 0 0,0 1 0 0 0,0-1 0 0 0,1 0 0 0 0,7 1 0 0 0,-5-2 4 0 0,0 0-1 0 0,1 0 1 0 0,-1-1-1 0 0,0 0 0 0 0,0 0 1 0 0,0-1-1 0 0,0 0 1 0 0,9-4-1 0 0,1-2 12 0 0,0 0 0 0 0,0-2 0 0 0,-1 0 0 0 0,0-1 0 0 0,27-24 0 0 0,-4-1 298 0 0,-2-2 0 0 0,-1-1 0 0 0,-2-3 1 0 0,-2 0-1 0 0,-2-2 0 0 0,-2-1 0 0 0,-1-2 0 0 0,-3 0 0 0 0,26-72 0 0 0,-37 67 141 0 0,-2 0 0 0 0,-2 0 0 0 0,-3-1 0 0 0,0-74 0 0 0,-4 70-539 0 0,3-24-535 0 0,-4 79 408 0 0,0 5 11 0 0,4 19-129 0 0,-1 0-1 0 0,0 0 1 0 0,0 31 0 0 0,-1-9 78 0 0,57 338-489 0 0,-45-317 761 0 0,4 0 1 0 0,2-1 0 0 0,52 107 0 0 0,-65-156-71 0 0,1 0 0 0 0,0 0 0 0 0,1-1 0 0 0,0 0 0 0 0,1-1 0 0 0,19 18 0 0 0,-22-24-323 0 0,1 0 0 0 0,0-1 0 0 0,0 0 0 0 0,0-1 0 0 0,1 1 0 0 0,0-2 0 0 0,0 1 0 0 0,0-2 0 0 0,0 1 0 0 0,1-1 1 0 0,15 2-1 0 0,-4-2-915 0 0,0-1 0 0 0,0-1 0 0 0,28-3 0 0 0,-39 1 324 0 0,-1 0 1 0 0,1-1-1 0 0,0 0 1 0 0,0-1-1 0 0,-1 0 1 0 0,1 0 0 0 0,-1-2-1 0 0,15-7 1 0 0,-14 3-2727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1:56.4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14 113 1772 0 0,'-10'-27'15782'0'0,"9"26"-15589"0"0,1 0 0 0 0,-1 0-1 0 0,1 0 1 0 0,0-1 0 0 0,-1 1-1 0 0,1 0 1 0 0,0 0-1 0 0,0-1 1 0 0,0 1 0 0 0,0 0-1 0 0,0 0 1 0 0,0-1 0 0 0,0 1-1 0 0,0 0 1 0 0,1 0 0 0 0,-1-1-1 0 0,0 1 1 0 0,1 0 0 0 0,-1 0-1 0 0,1 0 1 0 0,0 0 0 0 0,-1 0-1 0 0,2-2 1 0 0,0 2-151 0 0,-1-1-1 0 0,1 1 1 0 0,0-1 0 0 0,1 1-1 0 0,-1 0 1 0 0,0 0 0 0 0,0 0 0 0 0,0 0-1 0 0,1 1 1 0 0,3-2 0 0 0,53-10-985 0 0,0 3 1 0 0,87-4 0 0 0,-37 5-3489 0 0,-106 8 3602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7:38.4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91 168 1276 0 0,'-2'-27'3049'0'0,"1"-1"-1"0"0,2 0 1 0 0,7-56 526 0 0,-12 107-3074 0 0,-2 17 72 0 0,-34 287 2053 0 0,17 680-39 0 0,23-898-2143 0 0,-14 466 1601 0 0,5-294-1241 0 0,18 17 1 0 0,2-202-501 0 0,-10-95-296 0 0,-1 0 0 0 0,0 0 0 0 0,1 0 0 0 0,-1 0 0 0 0,1 0 0 0 0,-1 0 0 0 0,1 0 1 0 0,0 0-1 0 0,-1 0 0 0 0,1 0 0 0 0,0-1 0 0 0,0 1 0 0 0,0 0 0 0 0,-1 0 0 0 0,1 0 0 0 0,0-1 0 0 0,0 1 0 0 0,0-1 0 0 0,0 1 0 0 0,0-1 0 0 0,0 1 0 0 0,0-1 0 0 0,1 1 0 0 0,-1-1 0 0 0,0 0 0 0 0,1 0 0 0 0,37 3-48 0 0,-38-3 38 0 0,512-16 150 0 0,-201 2 27 0 0,304-19-104 0 0,-145 5-175 0 0,-451 27 81 0 0,558-7-230 0 0,-514 9-42 0 0,-61-1 178 0 0,8 0 16 0 0,3 1-426 0 0,0-1 237 0 0,-10 0-115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7:38.8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63 30 672 0 0,'-31'-29'12733'0'0,"61"56"-6474"0"0,2 2-5929 0 0,-2 2-1 0 0,31 39 1 0 0,-59-67-329 0 0,0 0 1 0 0,0 0 0 0 0,0 0 0 0 0,-1 0 0 0 0,0 0 0 0 0,1 0 0 0 0,-1 1 0 0 0,0-1 0 0 0,-1 0 0 0 0,1 1 0 0 0,0-1 0 0 0,-1 0 0 0 0,0 1 0 0 0,0-1-1 0 0,0 1 1 0 0,-1 4 0 0 0,0-3 52 0 0,0 1 0 0 0,-1-1-1 0 0,0 1 1 0 0,0-1 0 0 0,-1 0 0 0 0,1 0-1 0 0,-1 0 1 0 0,0 0 0 0 0,-4 5-1 0 0,-9 8-140 0 0,0-1-1 0 0,-1-1 0 0 0,-35 27 1 0 0,38-32-439 0 0,-6 5-733 0 0,-19 15-2767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7:40.0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439 182 980 0 0,'-11'-18'11130'0'0,"-6"27"-10769"0"0,1 1 0 0 0,0 1 1 0 0,1 1-1 0 0,0 0 0 0 0,-24 25 0 0 0,-3 2 106 0 0,-17 15 457 0 0,2 3 0 0 0,-95 123 584 0 0,163-188-1371 0 0,-1 0 0 0 0,0 0 0 0 0,-1-1 0 0 0,0 0 0 0 0,-1-1 0 0 0,1 0 0 0 0,12-22 0 0 0,-7 12-19 0 0,206-321 2003 0 0,-198 304-1642 0 0,-11 15-207 0 0,2 1 1 0 0,17-20-1 0 0,-30 40-270 0 0,1 0 0 0 0,-1 1 0 0 0,1-1 0 0 0,-1 0 0 0 0,1 1 0 0 0,0-1 0 0 0,-1 1 0 0 0,1-1-1 0 0,0 1 1 0 0,0-1 0 0 0,-1 1 0 0 0,1 0 0 0 0,0-1 0 0 0,0 1 0 0 0,-1 0 0 0 0,1 0 0 0 0,0-1 0 0 0,0 1-1 0 0,0 0 1 0 0,-1 0 0 0 0,1 0 0 0 0,0 0 0 0 0,0 0 0 0 0,0 0 0 0 0,0 0 0 0 0,1 1 0 0 0,0 0 1 0 0,0 0 1 0 0,0 0 0 0 0,0 0 0 0 0,0 0 0 0 0,-1 0-1 0 0,1 0 1 0 0,0 1 0 0 0,-1-1 0 0 0,1 1 0 0 0,1 2-1 0 0,4 5 8 0 0,0 0 1 0 0,-1 0-1 0 0,5 11 0 0 0,-10-17-10 0 0,152 333-1608 0 0,-65-105-5290 0 0,-82-214 6041 0 0,9 22-3551 0 0,1-1-2292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7:40.6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184 76 2700 0 0,'-2'-38'9336'0'0,"1"1"-3446"0"0,-15 55-5504 0 0,-12 44-193 0 0,2 1-1 0 0,3 2 0 0 0,-26 118 0 0 0,36-123-168 0 0,2 0 0 0 0,-2 73 0 0 0,11-111-72 0 0,2 1-1 0 0,1 0 1 0 0,1 0-1 0 0,1-1 0 0 0,1 1 1 0 0,1-1-1 0 0,0 0 0 0 0,2 0 1 0 0,11 25-1 0 0,-14-40-197 0 0,0 0 0 0 0,0 1 0 0 0,1-2 0 0 0,-1 1 1 0 0,1-1-1 0 0,1 1 0 0 0,-1-1 0 0 0,1-1 0 0 0,0 1 0 0 0,1-1 0 0 0,-1 0 0 0 0,1-1 0 0 0,0 1 0 0 0,0-1 0 0 0,13 5 1 0 0,-13-7-395 0 0,-1 0 1 0 0,1-1 0 0 0,0 0 0 0 0,-1 0 0 0 0,1 0-1 0 0,0 0 1 0 0,0-1 0 0 0,0 0 0 0 0,0-1 0 0 0,-1 0 0 0 0,1 0-1 0 0,8-2 1 0 0,7-4-3380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7:41.0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131 219 80 0 0,'-130'-20'18451'0'0,"130"19"-18311"0"0,10-7 1463 0 0,20-5-674 0 0,33-4 81 0 0,121-16 1 0 0,-101 20-956 0 0,27-4-817 0 0,124-23-2236 0 0,-82-1-6491 0 0,-111 26 1863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7:41.7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11 112 2848 0 0,'-10'-112'18264'0'0,"19"167"-17970"0"0,2-2 1 0 0,27 79-1 0 0,51 98-90 0 0,-61-162-204 0 0,1 4 313 0 0,56 100 0 0 0,-85-170-277 0 0,1-1-1 0 0,-1 0 1 0 0,1 0-1 0 0,0 0 1 0 0,-1 1-1 0 0,1-1 1 0 0,0 0-1 0 0,0 0 1 0 0,-1 0-1 0 0,1 0 1 0 0,0 0-1 0 0,0 0 1 0 0,0-1-1 0 0,0 1 1 0 0,0 0-1 0 0,0 0 1 0 0,1-1-1 0 0,-1 1 1 0 0,0 0-1 0 0,0-1 1 0 0,0 0-1 0 0,1 1 1 0 0,-1-1-1 0 0,0 0 1 0 0,1 1-1 0 0,-1-1 1 0 0,0 0-1 0 0,1 0 1 0 0,-1 0-1 0 0,0 0 1 0 0,1 0-1 0 0,-1 0 1 0 0,0-1-1 0 0,0 1 1 0 0,1 0-1 0 0,-1-1 1 0 0,0 1-1 0 0,0-1 1 0 0,1 1-1 0 0,-1-1 1 0 0,0 1-1 0 0,0-1 1 0 0,0 0-1 0 0,0 0 1 0 0,0 0-1 0 0,0 1 1 0 0,0-1-1 0 0,0 0 1 0 0,0 0-1 0 0,0-2 1 0 0,7-6 6 0 0,0-1 1 0 0,-1 0-1 0 0,-1-1 0 0 0,8-14 1 0 0,-9 15 95 0 0,37-79-55 0 0,54-165 0 0 0,-64 161-68 0 0,-3 0 49 0 0,0 2-669 0 0,-5 32-2718 0 0,-18 50 1626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7:48.4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276 4 156 0 0,'0'0'11433'0'0,"-14"-3"-8967"0"0,-3 7-2221 0 0,1 2 0 0 0,1 0 0 0 0,-1 0 0 0 0,1 2 1 0 0,0 0-1 0 0,1 0 0 0 0,-1 2 0 0 0,2 0 0 0 0,-1 0 0 0 0,2 1 0 0 0,-1 1 0 0 0,2 0 0 0 0,-13 16 0 0 0,18-20-170 0 0,0 1 0 0 0,0-1-1 0 0,1 1 1 0 0,1 0 0 0 0,-1 0 0 0 0,1 1 0 0 0,1-1 0 0 0,0 1-1 0 0,0 0 1 0 0,1 0 0 0 0,0 0 0 0 0,1 0 0 0 0,0 0 0 0 0,1 1-1 0 0,0-1 1 0 0,0 0 0 0 0,1 0 0 0 0,1 0 0 0 0,-1 0-1 0 0,2 0 1 0 0,-1 0 0 0 0,1 0 0 0 0,6 10 0 0 0,-5-11-70 0 0,1 0 0 0 0,0 0 1 0 0,0-1-1 0 0,1 0 0 0 0,0 0 0 0 0,1 0 1 0 0,0-1-1 0 0,0 0 0 0 0,1 0 1 0 0,-1-1-1 0 0,1 0 0 0 0,1 0 0 0 0,-1-1 1 0 0,1 0-1 0 0,0 0 0 0 0,0-1 1 0 0,0 0-1 0 0,1-1 0 0 0,0 0 0 0 0,17 3 1 0 0,-18-5-29 0 0,0 0 0 0 0,0 0 0 0 0,0-1 0 0 0,1 0 1 0 0,-1-1-1 0 0,0 0 0 0 0,0 0 0 0 0,0-1 1 0 0,0 0-1 0 0,-1 0 0 0 0,1-1 0 0 0,0-1 0 0 0,-1 1 1 0 0,0-1-1 0 0,0-1 0 0 0,0 1 0 0 0,0-2 0 0 0,-1 1 1 0 0,0-1-1 0 0,0 0 0 0 0,0 0 0 0 0,10-13 0 0 0,-8 7 119 0 0,-1 1 0 0 0,0-1 0 0 0,-1-1-1 0 0,0 1 1 0 0,-1-1 0 0 0,-1 0 0 0 0,0-1 0 0 0,0 1-1 0 0,3-21 1 0 0,-7 27 9 0 0,0-1 0 0 0,-1 1 0 0 0,0-1 0 0 0,0 1 0 0 0,0-1 0 0 0,-1 0 0 0 0,0 1 0 0 0,0-1 0 0 0,-1 1 0 0 0,0 0 0 0 0,-1-1 0 0 0,1 1 0 0 0,-1 0 0 0 0,-1 0 0 0 0,1 1 0 0 0,-1-1 0 0 0,-1 1 0 0 0,1 0 0 0 0,-7-7 0 0 0,-6-5-165 0 0,0 2 1 0 0,-34-25-1 0 0,-9 2-4108 0 0,48 34 1930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7:50.1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194 248 3004 0 0,'2'-28'7748'0'0,"-1"20"-6527"0"0,3-15 3259 0 0,-12 40-3169 0 0,-59 166-732 0 0,-13 41-463 0 0,35-39 102 0 0,45-182-66 0 0,1-6-35 0 0,3-12 34 0 0,13-44-58 0 0,-1 3-42 0 0,80-239 1164 0 0,-71 231-519 0 0,3 1 1 0 0,54-89-1 0 0,-80 148-688 0 0,3-5 20 0 0,1 0-1 0 0,0 0 1 0 0,0 0-1 0 0,1 1 1 0 0,0 0-1 0 0,0 0 1 0 0,1 1-1 0 0,13-11 1 0 0,-20 17-25 0 0,1 1 1 0 0,-1-1 0 0 0,1 1 0 0 0,-1-1-1 0 0,1 1 1 0 0,0 0 0 0 0,-1-1-1 0 0,1 1 1 0 0,-1 0 0 0 0,1 0 0 0 0,0 0-1 0 0,-1 0 1 0 0,1 0 0 0 0,-1 0 0 0 0,1 1-1 0 0,0-1 1 0 0,-1 0 0 0 0,1 1-1 0 0,-1 0 1 0 0,1-1 0 0 0,-1 1 0 0 0,0 0-1 0 0,1-1 1 0 0,-1 1 0 0 0,0 0-1 0 0,1 0 1 0 0,-1 0 0 0 0,0 0 0 0 0,0 1-1 0 0,0-1 1 0 0,0 0 0 0 0,0 0-1 0 0,0 1 1 0 0,0-1 0 0 0,0 0 0 0 0,1 3-1 0 0,3 5 3 0 0,-1-1 1 0 0,0 1-1 0 0,0 0 0 0 0,4 14 0 0 0,67 326-119 0 0,-35-141-877 0 0,-14-73-2217 0 0,-19-97 21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7:50.4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46 106 1252 0 0,'-40'-31'12290'0'0,"34"23"-11595"0"0,6 7-586 0 0,0 0 1 0 0,0 0 0 0 0,0 0 0 0 0,0 0 0 0 0,1 0 0 0 0,-1 0 0 0 0,0 0-1 0 0,0 0 1 0 0,1 0 0 0 0,-1 0 0 0 0,0 0 0 0 0,1 0 0 0 0,-1 0 0 0 0,1 0-1 0 0,0 0 1 0 0,-1 0 0 0 0,1 0 0 0 0,-1 1 0 0 0,1-1 0 0 0,0 0-1 0 0,0 0 1 0 0,0 1 0 0 0,-1-1 0 0 0,1 0 0 0 0,0 1 0 0 0,0-1 0 0 0,0 1-1 0 0,2-1 1 0 0,27-7-41 0 0,59-8 0 0 0,36 6-5151 0 0,-60 5-358 0 0,-33 3 806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7:50.8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360 142 1324 0 0,'7'-14'3850'0'0,"46"-57"4802"0"0,-53 70-8553 0 0,1 1 0 0 0,-1 0 0 0 0,1-1 1 0 0,-1 1-1 0 0,1-1 0 0 0,-1 1 0 0 0,1-1 0 0 0,-1 1 0 0 0,1-1 0 0 0,-1 1 1 0 0,1-1-1 0 0,-1 1 0 0 0,0-1 0 0 0,1 1 0 0 0,-1-1 0 0 0,0 0 0 0 0,0 1 1 0 0,1-1-1 0 0,-1 1 0 0 0,0-1 0 0 0,0 0 0 0 0,0 1 0 0 0,0-1 0 0 0,0 0 1 0 0,0 1-1 0 0,0-1 0 0 0,0 0 0 0 0,0 1 0 0 0,0-1 0 0 0,0 0 0 0 0,-1 0 1 0 0,1-1 9 0 0,0 1 1 0 0,0 0 0 0 0,0-1 0 0 0,0 1 0 0 0,0-1 0 0 0,-1 1 0 0 0,1-1-1 0 0,-1 1 1 0 0,1-1 0 0 0,-1 1 0 0 0,1 0 0 0 0,-1-1 0 0 0,0 1 0 0 0,-1-1-1 0 0,-3-1-22 0 0,1 1 0 0 0,-2 0 0 0 0,1 0 0 0 0,0 0 0 0 0,0 1-1 0 0,-1-1 1 0 0,1 2 0 0 0,0-1 0 0 0,-1 0 0 0 0,1 1 0 0 0,-1 0-1 0 0,1 0 1 0 0,-9 2 0 0 0,-2 0-31 0 0,0 1 0 0 0,1 1-1 0 0,-24 8 1 0 0,22-5 30 0 0,-1 1 1 0 0,2 1-1 0 0,-1 0 0 0 0,1 1 1 0 0,0 0-1 0 0,1 2 0 0 0,1 0 0 0 0,0 0 1 0 0,0 1-1 0 0,1 1 0 0 0,1 1 1 0 0,-11 15-1 0 0,17-21-20 0 0,0 1 0 0 0,0-1 0 0 0,2 1 1 0 0,-1 0-1 0 0,1 0 0 0 0,0 0 0 0 0,1 1 0 0 0,1 0 1 0 0,-1-1-1 0 0,2 1 0 0 0,-1 0 0 0 0,1 0 0 0 0,1 0 1 0 0,0 0-1 0 0,1 0 0 0 0,0 0 0 0 0,1-1 0 0 0,0 1 1 0 0,0 0-1 0 0,1-1 0 0 0,1 1 0 0 0,4 10 0 0 0,-1-8-33 0 0,0 0-1 0 0,0 0 0 0 0,1-1 0 0 0,1 0 1 0 0,0 0-1 0 0,1-1 0 0 0,0-1 0 0 0,1 1 0 0 0,0-2 1 0 0,17 13-1 0 0,-10-11-148 0 0,0 0 0 0 0,1-2 1 0 0,0 0-1 0 0,0-1 0 0 0,1-1 0 0 0,35 9 1 0 0,-18-10-832 0 0,0-1 1 0 0,-1-2-1 0 0,1-1 1 0 0,0-2-1 0 0,0-1 1 0 0,0-2-1 0 0,0-2 1 0 0,36-9-1 0 0,-8-4-3583 0 0,-4-2-2291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1:57.3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169 1 1656 0 0,'-9'7'7756'0'0,"7"-5"-6970"0"0,0-1-1 0 0,-1 1 1 0 0,1-1-1 0 0,0 1 1 0 0,1 0-1 0 0,-1 0 1 0 0,0 0-1 0 0,0 0 1 0 0,1 0 0 0 0,-1 0-1 0 0,1 0 1 0 0,0 1-1 0 0,-2 3 1 0 0,1 0-276 0 0,0 1 1 0 0,0-1 0 0 0,1 0 0 0 0,-1 1 0 0 0,1 8-1 0 0,0 10-876 0 0,2 0 0 0 0,4 27-1 0 0,-3-36 1216 0 0,23 473-938 0 0,-27-466 92 0 0,1-21-15 0 0,1 0 1 0 0,-1 0-1 0 0,0 0 1 0 0,0 0-1 0 0,0 0 0 0 0,0 0 1 0 0,0 0-1 0 0,0 0 0 0 0,-1-1 1 0 0,1 1-1 0 0,-1 0 0 0 0,1-1 1 0 0,-1 1-1 0 0,0-1 1 0 0,1 1-1 0 0,-1-1 0 0 0,0 0 1 0 0,0 0-1 0 0,0 1 0 0 0,0-2 1 0 0,0 1-1 0 0,0 0 0 0 0,-4 1 1 0 0,4-2-34 0 0,-36 4-245 0 0,4-4 248 0 0,30 0 92 0 0,2-1-15 0 0,0 1 0 0 0,-1-1 1 0 0,1 1-1 0 0,-1 0 0 0 0,1 0 0 0 0,-1 0 0 0 0,1 0 0 0 0,-1 0 0 0 0,-4 2 1 0 0,-1-2 201 0 0,27-4-207 0 0,61-6-124 0 0,-54 8 48 0 0,43-9 0 0 0,-46 6 47 0 0,42-2 0 0 0,-17 3 48 0 0,39-7 4 0 0,-84 11-8 0 0,3-1 506 0 0,1 0-2201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7:58.7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41 2368 0 0,'-9'-40'13795'0'0,"26"65"-12721"0"0,75 178 840 0 0,-42-89-1599 0 0,70 116 0 0 0,-115-223-137 0 0,-1 1 0 0 0,1-1 0 0 0,0 0 0 0 0,1 0 1 0 0,0-1-1 0 0,0 1 0 0 0,0-1 0 0 0,1 0 0 0 0,9 6 0 0 0,-14-12-126 0 0,1 1 1 0 0,-1 0-1 0 0,0-1 0 0 0,1 1 0 0 0,-1-1 1 0 0,0 0-1 0 0,1 0 0 0 0,-1 0 0 0 0,0 0 1 0 0,1 0-1 0 0,-1 0 0 0 0,0-1 0 0 0,1 1 1 0 0,-1-1-1 0 0,0 1 0 0 0,0-1 0 0 0,1 0 1 0 0,-1 0-1 0 0,0 0 0 0 0,0 0 0 0 0,0-1 1 0 0,0 1-1 0 0,2-2 0 0 0,4-3 53 0 0,1-1 0 0 0,-1-1 0 0 0,10-11 0 0 0,-1 0-33 0 0,-2-1 0 0 0,-1 0 0 0 0,0-1 0 0 0,11-26 0 0 0,38-96 200 0 0,-35 75-126 0 0,-6 9-35 0 0,-15 39-736 0 0,1 0 0 0 0,0 0-1 0 0,16-26 1 0 0,2 32-4900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7:59.8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45 2048 0 0,'-2'10'15002'0'0,"165"-40"-12807"0"0,6 13-6561 0 0,-123 12 2237 0 0,-43 5 1922 0 0,31-2-2419 0 0,-8 3-1889 0 0,-11 0 1517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8:00.3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185 0 1104 0 0,'-42'14'13099'0'0,"34"-14"-12145"0"0,7 1-876 0 0,0-1-1 0 0,1 0 0 0 0,-1 1 0 0 0,1-1 0 0 0,-1 0 1 0 0,0 1-1 0 0,1-1 0 0 0,-1 1 0 0 0,1-1 1 0 0,-1 1-1 0 0,1-1 0 0 0,-1 1 0 0 0,1 0 0 0 0,0-1 1 0 0,-1 1-1 0 0,1-1 0 0 0,0 1 0 0 0,-1 0 1 0 0,1-1-1 0 0,0 1 0 0 0,0 0 0 0 0,0-1 0 0 0,0 1 1 0 0,0 0-1 0 0,-1 0 0 0 0,1-1 0 0 0,0 1 0 0 0,0 0 1 0 0,1 0-1 0 0,-1 25 711 0 0,0-23-675 0 0,23 451 864 0 0,-21-426-1068 0 0,-1-1 0 0 0,-1 1 0 0 0,-4 33 0 0 0,3-51 91 0 0,-1-1 0 0 0,0 1 0 0 0,0 0 0 0 0,-1-1 0 0 0,0 1 0 0 0,0-1 0 0 0,-1 0-1 0 0,-1 0 1 0 0,1-1 0 0 0,-1 1 0 0 0,-1-1 0 0 0,-7 10 0 0 0,4-10 99 0 0,0-1 0 0 0,0 0 1 0 0,-1 0-1 0 0,-12 6 0 0 0,-5 4 162 0 0,26-16-209 0 0,0-1-45 0 0,1 0-1 0 0,0 0 1 0 0,-1 0-1 0 0,1 0 1 0 0,0 0-1 0 0,0 1 0 0 0,-1-1 1 0 0,1 0-1 0 0,0 0 1 0 0,0 0-1 0 0,-1 0 1 0 0,1 1-1 0 0,0-1 0 0 0,0 0 1 0 0,-1 0-1 0 0,1 0 1 0 0,0 1-1 0 0,0-1 1 0 0,0 0-1 0 0,-1 0 0 0 0,1 1 1 0 0,0-1-1 0 0,0 0 1 0 0,0 1-1 0 0,0-1 1 0 0,0 0-1 0 0,0 1 0 0 0,0-1 1 0 0,0 0-1 0 0,0 0 1 0 0,0 1-1 0 0,0-1 1 0 0,0 0-1 0 0,0 1 0 0 0,0-1 1 0 0,0 0-1 0 0,0 1 1 0 0,0-1-1 0 0,0 0 1 0 0,0 1-1 0 0,0-1 0 0 0,0 0 1 0 0,0 0-1 0 0,1 1 1 0 0,-1-1-1 0 0,0 0 0 0 0,0 0 1 0 0,0 1-1 0 0,1-1 1 0 0,-1 0-1 0 0,0 0 1 0 0,0 1-1 0 0,0-1 0 0 0,1 0 1 0 0,-1 0-1 0 0,0 0 1 0 0,1 0-1 0 0,-1 1 1 0 0,0-1-1 0 0,0 0 0 0 0,1 0 1 0 0,-1 0-1 0 0,0 0 1 0 0,1 0-1 0 0,-1 0 1 0 0,52 3-413 0 0,0-3 0 0 0,57-7 0 0 0,-27 2-2089 0 0,18-2-5670 0 0,-71 4 2226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8:33.8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17 1680 0 0,'0'0'5644'0'0,"12"-6"-3274"0"0,-5 4-2163 0 0,0-1 1 0 0,0 1 0 0 0,1 1 0 0 0,-1 0-1 0 0,0 0 1 0 0,1 0 0 0 0,7 1 0 0 0,62 4-131 0 0,-46-1 40 0 0,448 33-1469 0 0,-295-24 871 0 0,-182-11 321 0 0,2-1-172 0 0,10 0-116 0 0,-10 0-229 0 0,13 0-3165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8:34.1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95 31 1476 0 0,'-40'-25'12150'0'0,"43"24"-12086"0"0,1 0 0 0 0,0 0 0 0 0,0 0 0 0 0,0 1 0 0 0,-1-1 0 0 0,1 1 1 0 0,0 0-1 0 0,0 0 0 0 0,0 0 0 0 0,0 1 0 0 0,0-1 0 0 0,5 2 0 0 0,46 16-25 0 0,-32-7-109 0 0,40 24-1 0 0,-55-30 46 0 0,-1 0-1 0 0,0 0 0 0 0,-1 1 1 0 0,1 0-1 0 0,-1 1 1 0 0,0-1-1 0 0,-1 1 0 0 0,9 14 1 0 0,-13-20 50 0 0,0 1 1 0 0,-1-1-1 0 0,1 1 1 0 0,-1 0-1 0 0,1-1 1 0 0,-1 1-1 0 0,0 0 1 0 0,0 0-1 0 0,0-1 0 0 0,0 1 1 0 0,0 0-1 0 0,0 0 1 0 0,0-1-1 0 0,-1 1 1 0 0,1 0-1 0 0,-1-1 1 0 0,1 1-1 0 0,-1 0 1 0 0,1-1-1 0 0,-1 1 1 0 0,0-1-1 0 0,0 1 1 0 0,0-1-1 0 0,0 1 1 0 0,0-1-1 0 0,0 0 1 0 0,0 1-1 0 0,-1-1 1 0 0,1 0-1 0 0,0 0 1 0 0,-1 0-1 0 0,1 0 1 0 0,-1 0-1 0 0,-1 1 1 0 0,-8 5 165 0 0,0-1-1 0 0,0 0 1 0 0,-19 6 0 0 0,23-9-152 0 0,-29 11-50 0 0,-67 30-71 0 0,56-14-2511 0 0,6 7-3515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8:55.6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13 438 1080 0 0,'-13'-7'16884'0'0,"49"7"-15146"0"0,56 4-2398 0 0,1007 54 724 0 0,-830-47 402 0 0,-162-7-356 0 0,107 6 132 0 0,-211-9-252 0 0,37 0 25 0 0,-37-1-30 0 0,0 0 9 0 0,24 0-11 0 0,-24 0 32 0 0,24-10-167 0 0,-10-4 70 0 0,0-1 0 0 0,-1-1 0 0 0,-1 0 0 0 0,26-37 0 0 0,45-85 38 0 0,-65 102 140 0 0,9-15 62 0 0,67-108 898 0 0,-96 159-1050 0 0,-1-1-1 0 0,0 0 1 0 0,0 1-1 0 0,1-1 1 0 0,-1 0 0 0 0,1 1-1 0 0,-1-1 1 0 0,1 1 0 0 0,-1-1-1 0 0,1 1 1 0 0,-1-1 0 0 0,1 1-1 0 0,-1-1 1 0 0,1 1 0 0 0,-1-1-1 0 0,1 1 1 0 0,0 0 0 0 0,-1-1-1 0 0,1 1 1 0 0,0 0 0 0 0,-1-1-1 0 0,1 1 1 0 0,0 0 0 0 0,0 0-1 0 0,-1 0 1 0 0,1 0-1 0 0,0 0 1 0 0,0 0 0 0 0,-1 0-1 0 0,1 0 1 0 0,0 0 0 0 0,-1 0-1 0 0,2 1 1 0 0,0 0 6 0 0,0 0-1 0 0,-1 0 1 0 0,1 1-1 0 0,-1-1 1 0 0,0 1-1 0 0,1-1 1 0 0,-1 1-1 0 0,0-1 0 0 0,0 1 1 0 0,0 0-1 0 0,0 0 1 0 0,1 2-1 0 0,3 8 59 0 0,-1 0-1 0 0,5 23 0 0 0,24 145 372 0 0,18 312-1 0 0,-38-323 707 0 0,8-186-1061 0 0,3-25-451 0 0,-2-1 0 0 0,26-71 0 0 0,-17 37 148 0 0,138-312-175 0 0,-77 203 894 0 0,-92 185-503 0 0,1 0 0 0 0,-1 0 0 0 0,0 0-1 0 0,1 0 1 0 0,0 1 0 0 0,-1-1 0 0 0,1 0-1 0 0,0 0 1 0 0,-1 0 0 0 0,1 0 0 0 0,0 1-1 0 0,0-1 1 0 0,-1 0 0 0 0,1 1 0 0 0,0-1-1 0 0,0 1 1 0 0,0-1 0 0 0,0 1 0 0 0,0-1-1 0 0,0 1 1 0 0,0 0 0 0 0,0-1 0 0 0,0 1-1 0 0,0 0 1 0 0,2 0 0 0 0,-2 0-2 0 0,1 1 1 0 0,-1-1-1 0 0,1 1 1 0 0,-1-1-1 0 0,1 1 0 0 0,-1 0 1 0 0,0-1-1 0 0,1 1 1 0 0,-1 0-1 0 0,0 0 1 0 0,0 0-1 0 0,0 0 1 0 0,1 0-1 0 0,-1 1 0 0 0,1 0 1 0 0,3 5 8 0 0,0 1 0 0 0,0 0 0 0 0,-1 0-1 0 0,5 11 1 0 0,8 32 89 0 0,-1 1-1 0 0,-4 0 0 0 0,10 77 1 0 0,-9-47-104 0 0,15 106 107 0 0,17 89 25 0 0,-38-243-68 0 0,-5-20 257 0 0,1 0 0 0 0,1 0 0 0 0,9 24 0 0 0,-12-36-152 0 0,13-6 75 0 0,-9 0-215 0 0,0 0 0 0 0,-1 0-1 0 0,0-1 1 0 0,1 0 0 0 0,-2 1 0 0 0,1-2 0 0 0,0 1-1 0 0,-1 0 1 0 0,0-1 0 0 0,0 1 0 0 0,-1-1 0 0 0,3-8 0 0 0,3-3-19 0 0,77-178 285 0 0,-50 110-228 0 0,60-108 0 0 0,-89 183-57 0 0,0-1-48 0 0,0 1 1 0 0,1-1 0 0 0,0 1 0 0 0,13-13 0 0 0,-18 21-15 0 0,17 1 34 0 0,-11 8 20 0 0,-1 1-1 0 0,1-1 1 0 0,-1 1 0 0 0,-1 0 0 0 0,0 0 0 0 0,0 1 0 0 0,-1 0 0 0 0,8 16 0 0 0,-6-10 9 0 0,1-1 0 0 0,15 20 0 0 0,-19-29 15 0 0,0-1-1 0 0,0 0 0 0 0,1 1 0 0 0,-1-2 1 0 0,1 1-1 0 0,0 0 0 0 0,0-1 0 0 0,0 0 0 0 0,0 0 1 0 0,11 3-1 0 0,5 1-13 0 0,0-1 1 0 0,0-2-1 0 0,1 0 1 0 0,33 1-1 0 0,92-5-36 0 0,-69-1-6 0 0,980 18-204 0 0,-820-12 147 0 0,-234-4 107 0 0,-1-1-3 0 0,9 0-21 0 0,-9 0 8 0 0,0 0-39 0 0,4 0 74 0 0,-2 1-12 0 0,-1-1 0 0 0,0 0 0 0 0,0 0 0 0 0,1 0 0 0 0,-1 0-1 0 0,0 0 1 0 0,0-1 0 0 0,1 0 0 0 0,6-2 0 0 0,-9 1-17 0 0,-1-7-9 0 0,1-1 0 0 0,0 1 0 0 0,1 0 0 0 0,0 0 0 0 0,1 0 0 0 0,5-10 0 0 0,-2 3-10 0 0,79-176-110 0 0,-67 158 340 0 0,35-51-1 0 0,-33 58-196 0 0,-19 26-27 0 0,-1 1 10 0 0,1-1 0 0 0,-1 1 1 0 0,0 0-1 0 0,1 0 1 0 0,-1 0-1 0 0,0 0 0 0 0,0 0 1 0 0,1 0-1 0 0,-1 0 1 0 0,0 1-1 0 0,1-1 1 0 0,1 1-1 0 0,1 4 67 0 0,-1 0 1 0 0,1 0 0 0 0,-1 0-1 0 0,0 1 1 0 0,-1-1-1 0 0,1 1 1 0 0,3 11-1 0 0,9 46 421 0 0,-13-52-399 0 0,69 299 1083 0 0,10 50-497 0 0,-41-197 643 0 0,-40-163-1298 0 0,0 1 1 0 0,0-1 0 0 0,0 0-1 0 0,0 0 1 0 0,0 1-1 0 0,0-1 1 0 0,0 0 0 0 0,0 0-1 0 0,0 1 1 0 0,0-1 0 0 0,0 0-1 0 0,0 1 1 0 0,1-1 0 0 0,-1 0-1 0 0,0 0 1 0 0,0 0 0 0 0,0 1-1 0 0,0-1 1 0 0,1 0-1 0 0,-1 0 1 0 0,0 0 0 0 0,0 1-1 0 0,1-1 1 0 0,-1 0 0 0 0,0 0-1 0 0,0 0 1 0 0,1 0 0 0 0,-1 0-1 0 0,0 0 1 0 0,0 1-1 0 0,1-1 1 0 0,-1 0 0 0 0,0 0-1 0 0,0 0 1 0 0,1 0 0 0 0,-1 0-1 0 0,1 0 1 0 0,10-8 140 0 0,7-15-196 0 0,104-275-1397 0 0,-63 147 1216 0 0,122-270 560 0 0,-176 409-336 0 0,0 2-71 0 0,0 0 0 0 0,1 0 0 0 0,0 1 0 0 0,12-15 1 0 0,-17 22 19 0 0,1 3 41 0 0,0-1 1 0 0,0 1-1 0 0,0-1 0 0 0,-1 1 1 0 0,1 0-1 0 0,0 0 1 0 0,0 0-1 0 0,-1 0 0 0 0,1 0 1 0 0,-1 0-1 0 0,1 0 1 0 0,-1 1-1 0 0,1-1 0 0 0,-1 0 1 0 0,0 1-1 0 0,1-1 1 0 0,-1 1-1 0 0,0-1 0 0 0,0 1 1 0 0,0 0-1 0 0,0 0 0 0 0,1 3 1 0 0,17 47 64 0 0,-16-42-67 0 0,65 256 49 0 0,-40-150-32 0 0,-21-84 0 0 0,148 505 253 0 0,-155-534-233 0 0,1-1 0 0 0,0 1 0 0 0,0 0 1 0 0,1-1-1 0 0,-1 0 0 0 0,1 1 1 0 0,-1-1-1 0 0,1 0 0 0 0,-1 0 1 0 0,1 0-1 0 0,0 0 0 0 0,4 3 0 0 0,-5-4-28 0 0,0-1-1 0 0,1 0 0 0 0,-1 1 0 0 0,0-1 0 0 0,0 0 0 0 0,0 0 0 0 0,0 0 0 0 0,0 0 0 0 0,0 0 0 0 0,1 0 0 0 0,-1 0 0 0 0,0-1 0 0 0,0 1 0 0 0,0 0 1 0 0,0-1-1 0 0,0 1 0 0 0,0-1 0 0 0,0 1 0 0 0,0-1 0 0 0,0 1 0 0 0,0-1 0 0 0,0 1 0 0 0,0-1 0 0 0,0 0 0 0 0,-1 0 0 0 0,1 1 0 0 0,0-1 0 0 0,0 0 1 0 0,-1 0-1 0 0,1 0 0 0 0,0 0 0 0 0,-1 0 0 0 0,1 0 0 0 0,-1 0 0 0 0,1-1 0 0 0,38-66-4 0 0,-3 0-1 0 0,-3-3 1 0 0,25-75 0 0 0,13-29 336 0 0,6 26-70 0 0,-22 46-250 0 0,-47 87-54 0 0,1 1-1 0 0,1 0 0 0 0,0 1 0 0 0,1 0 1 0 0,1 1-1 0 0,0 0 0 0 0,0 0 0 0 0,25-17 1 0 0,-36 29 35 0 0,1 0 0 0 0,0 0 0 0 0,-1 1 0 0 0,1-1 0 0 0,0 1 0 0 0,-1-1 0 0 0,1 1 0 0 0,0-1 0 0 0,-1 1 0 0 0,1 0 1 0 0,0 0-1 0 0,0 0 0 0 0,0 0 0 0 0,-1 0 0 0 0,1 0 0 0 0,0 1 0 0 0,0-1 0 0 0,-1 0 0 0 0,1 1 0 0 0,0-1 0 0 0,-1 1 0 0 0,1 0 0 0 0,-1 0 1 0 0,1 0-1 0 0,-1-1 0 0 0,1 1 0 0 0,-1 1 0 0 0,1-1 0 0 0,-1 0 0 0 0,0 0 0 0 0,1 0 0 0 0,1 3 0 0 0,2 3 11 0 0,1 1-1 0 0,-1-1 1 0 0,0 1-1 0 0,7 14 1 0 0,2 10-33 0 0,-1 1-1 0 0,15 59 1 0 0,6 76 22 0 0,-22-109-2 0 0,2 21 12 0 0,-4-18 23 0 0,3 0 0 0 0,35 98 0 0 0,-48-158-25 0 0,0-1 1 0 0,1 0 0 0 0,-1 1 0 0 0,0-1-1 0 0,1 0 1 0 0,-1 0 0 0 0,1 0 0 0 0,0 0 0 0 0,-1 1-1 0 0,1-1 1 0 0,0 0 0 0 0,0 0 0 0 0,0 0-1 0 0,0 0 1 0 0,0-1 0 0 0,0 1 0 0 0,0 0-1 0 0,0 0 1 0 0,0-1 0 0 0,0 1 0 0 0,0 0 0 0 0,1-1-1 0 0,-1 1 1 0 0,0-1 0 0 0,0 1 0 0 0,2-1-1 0 0,-1 0-3 0 0,0-1 1 0 0,0 1-1 0 0,-1-1 0 0 0,1 1 0 0 0,0-1 0 0 0,-1 0 0 0 0,1 0 0 0 0,-1 0 0 0 0,1 0 1 0 0,-1 0-1 0 0,1 0 0 0 0,-1 0 0 0 0,0-1 0 0 0,1 1 0 0 0,-1 0 0 0 0,1-3 0 0 0,7-8-12 0 0,-1 0-1 0 0,-1-1 0 0 0,8-18 0 0 0,-15 30 13 0 0,13-30-7 0 0,-2-1 0 0 0,8-38 0 0 0,-11 38 0 0 0,23-60 1 0 0,-30 87-6 0 0,1 1 1 0 0,0-1-1 0 0,1 1 1 0 0,-1 0-1 0 0,1 0 1 0 0,0 0-1 0 0,0 0 1 0 0,0 0-1 0 0,0 0 1 0 0,1 1-1 0 0,-1-1 1 0 0,1 1-1 0 0,0 0 1 0 0,0 0-1 0 0,0 1 1 0 0,1-1-1 0 0,-1 1 1 0 0,1 0 0 0 0,-1 0-1 0 0,1 0 1 0 0,-1 1-1 0 0,1 0 1 0 0,0 0-1 0 0,0 0 1 0 0,0 0-1 0 0,5 1 1 0 0,93-4-39 0 0,166 15 0 0 0,-127-1-142 0 0,649 4-214 0 0,-524-12 410 0 0,-173 3-10 0 0,-90-5-22 0 0,17-2 48 0 0,-18 2-50 0 0,97-2-2081 0 0,-99 2 2074 0 0,1-1 0 0 0,0 0 1 0 0,-1 1-1 0 0,1-1 0 0 0,-1 0 1 0 0,0 0-1 0 0,1 0 0 0 0,-1 0 1 0 0,0 0-1 0 0,1-1 0 0 0,-1 1 1 0 0,0 0-1 0 0,0-1 0 0 0,0 1 1 0 0,0-1-1 0 0,0 1 0 0 0,-1-1 0 0 0,1 1 1 0 0,0-1-1 0 0,-1 1 0 0 0,1-1 1 0 0,0-3-1 0 0,10-39-430 0 0,-11 41 455 0 0,1 1 0 0 0,-1-1 0 0 0,0 0 0 0 0,0 1 0 0 0,0-1 0 0 0,0 0 0 0 0,0 1 0 0 0,-1-1 0 0 0,1 0 0 0 0,-1 1 0 0 0,0-1 0 0 0,0 1 0 0 0,0-1 0 0 0,0 1 0 0 0,0-1 0 0 0,0 1 0 0 0,-1 0 0 0 0,1 0 0 0 0,-1-1 0 0 0,1 1 0 0 0,-1 0 0 0 0,0 0 0 0 0,0 1 0 0 0,-2-3 0 0 0,0 2 9 0 0,1 0-1 0 0,-1 0 1 0 0,0 0-1 0 0,0 0 1 0 0,0 1 0 0 0,0-1-1 0 0,0 1 1 0 0,0 0 0 0 0,0 0-1 0 0,0 1 1 0 0,0-1-1 0 0,0 1 1 0 0,-1 0 0 0 0,1 0-1 0 0,-5 1 1 0 0,-1 1 24 0 0,-1 0 0 0 0,1 1 0 0 0,0 0 0 0 0,0 1 0 0 0,0 0 0 0 0,0 0-1 0 0,0 1 1 0 0,1 1 0 0 0,0-1 0 0 0,0 1 0 0 0,1 1 0 0 0,0 0 0 0 0,0 0 0 0 0,0 0 0 0 0,1 1 0 0 0,0 0 0 0 0,0 1 0 0 0,1 0 0 0 0,-8 15 0 0 0,11-18-55 0 0,0-1-1 0 0,0 2 1 0 0,1-1 0 0 0,-1 0 0 0 0,1 0-1 0 0,1 1 1 0 0,0-1 0 0 0,-1 1 0 0 0,2-1 0 0 0,-1 1-1 0 0,1-1 1 0 0,0 1 0 0 0,1 0 0 0 0,-1-1 0 0 0,1 1-1 0 0,0-1 1 0 0,1 1 0 0 0,0-1 0 0 0,0 0 0 0 0,0 0-1 0 0,1 0 1 0 0,0 0 0 0 0,0 0 0 0 0,0 0 0 0 0,1-1-1 0 0,0 1 1 0 0,0-1 0 0 0,0 0 0 0 0,1 0-1 0 0,-1-1 1 0 0,1 1 0 0 0,7 4 0 0 0,-6-5 1 0 0,-1 1-1 0 0,1-1 1 0 0,1 0 0 0 0,-1 0 0 0 0,1-1 0 0 0,-1 0 0 0 0,1 0-1 0 0,0-1 1 0 0,0 0 0 0 0,0 0 0 0 0,1 0 0 0 0,-1-1-1 0 0,0 0 1 0 0,1-1 0 0 0,-1 1 0 0 0,0-1 0 0 0,1-1 0 0 0,-1 1-1 0 0,0-1 1 0 0,1-1 0 0 0,-1 1 0 0 0,0-1 0 0 0,0-1-1 0 0,0 1 1 0 0,0-1 0 0 0,-1 0 0 0 0,1-1 0 0 0,-1 1 0 0 0,0-1-1 0 0,0-1 1 0 0,0 1 0 0 0,0-1 0 0 0,-1 0 0 0 0,0 0-1 0 0,0-1 1 0 0,0 0 0 0 0,-1 1 0 0 0,1-1 0 0 0,-2-1 0 0 0,1 1-1 0 0,-1-1 1 0 0,6-13 0 0 0,-5 8 138 0 0,-1 0 1 0 0,1 0-1 0 0,-2-1 1 0 0,0 1-1 0 0,0-1 0 0 0,-2 1 1 0 0,1-1-1 0 0,-1 0 0 0 0,-1 0 1 0 0,0 1-1 0 0,-1-1 1 0 0,-1 1-1 0 0,-4-15 0 0 0,4 19-85 0 0,0 0-1 0 0,0 1 0 0 0,-1-1 0 0 0,0 1 0 0 0,0 0 1 0 0,-1 0-1 0 0,0 1 0 0 0,0-1 0 0 0,-1 1 1 0 0,1 0-1 0 0,-1 0 0 0 0,-1 1 0 0 0,1 0 0 0 0,-1 0 1 0 0,0 0-1 0 0,0 1 0 0 0,0 0 0 0 0,-1 1 1 0 0,1-1-1 0 0,-1 1 0 0 0,-10-2 0 0 0,8 3-585 0 0,0 0 0 0 0,0 0-1 0 0,0 1 1 0 0,0 1 0 0 0,-1 0-1 0 0,-14 1 1 0 0,7 2-2543 0 0,1 0-1 0 0,-33 11 1 0 0,9 1-5197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8:57.1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294 90 1364 0 0,'0'0'5415'0'0,"-3"-13"-3237"0"0,4 12-1899 0 0,16-41 1873 0 0,-17 40-1911 0 0,3-18 3012 0 0,-3 20-3204 0 0,0-1 1 0 0,0 1-1 0 0,0-1 0 0 0,-1 1 0 0 0,1-1 0 0 0,0 1 1 0 0,0-1-1 0 0,-1 1 0 0 0,1-1 0 0 0,0 1 1 0 0,-1 0-1 0 0,1-1 0 0 0,-1 1 0 0 0,1 0 1 0 0,0-1-1 0 0,-1 1 0 0 0,1 0 0 0 0,-1-1 1 0 0,1 1-1 0 0,-1 0 0 0 0,1 0 0 0 0,-1 0 1 0 0,1-1-1 0 0,-1 1 0 0 0,1 0 0 0 0,-1 0 0 0 0,-1-1 106 0 0,-16 0 163 0 0,8 0-231 0 0,-1 1 0 0 0,1 1-1 0 0,0-1 1 0 0,-1 2 0 0 0,1-1 0 0 0,0 1-1 0 0,0 1 1 0 0,0 0 0 0 0,1 0-1 0 0,-1 1 1 0 0,1 1 0 0 0,0-1 0 0 0,0 1-1 0 0,0 1 1 0 0,0-1 0 0 0,1 2-1 0 0,0-1 1 0 0,0 1 0 0 0,1 0 0 0 0,0 1-1 0 0,0 0 1 0 0,1 0 0 0 0,0 0 0 0 0,0 1-1 0 0,1 0 1 0 0,0 0 0 0 0,1 0-1 0 0,0 0 1 0 0,0 1 0 0 0,1 0 0 0 0,0 0-1 0 0,1 0 1 0 0,0 0 0 0 0,1 0-1 0 0,-1 0 1 0 0,2 1 0 0 0,0-1 0 0 0,0 0-1 0 0,1 1 1 0 0,0-1 0 0 0,1 0 0 0 0,4 14-1 0 0,-1-7-38 0 0,2 0 1 0 0,0-1-1 0 0,0 0 0 0 0,2 0 0 0 0,0-1 0 0 0,1 0 1 0 0,14 17-1 0 0,-18-25-47 0 0,1 1 0 0 0,0-1 1 0 0,0 0-1 0 0,1 0 0 0 0,-1-1 0 0 0,2 0 1 0 0,-1-1-1 0 0,1 0 0 0 0,-1 0 1 0 0,1 0-1 0 0,1-1 0 0 0,-1-1 0 0 0,0 0 1 0 0,14 3-1 0 0,-19-5-35 0 0,1-1 1 0 0,-1 1-1 0 0,1-1 1 0 0,0 0-1 0 0,-1-1 0 0 0,1 1 1 0 0,-1-1-1 0 0,1 0 1 0 0,-1 0-1 0 0,0 0 0 0 0,1-1 1 0 0,-1 1-1 0 0,0-1 1 0 0,0 0-1 0 0,0 0 1 0 0,6-5-1 0 0,-4 3 1 0 0,-1-1 0 0 0,0 0 0 0 0,0 0 0 0 0,-1 0 0 0 0,0-1 0 0 0,0 0 0 0 0,0 0 0 0 0,0 0 0 0 0,5-13 0 0 0,-4 6 37 0 0,-1 0 0 0 0,0 0 0 0 0,0-1 0 0 0,-2 1 1 0 0,0-1-1 0 0,0 0 0 0 0,-1 0 0 0 0,-1 0 1 0 0,0 0-1 0 0,-4-20 0 0 0,2 23 33 0 0,-2 0 0 0 0,1 0 0 0 0,-2 0 0 0 0,1 0 0 0 0,-1 0 0 0 0,-1 1 0 0 0,0 0 0 0 0,-1 0 0 0 0,0 1 0 0 0,0-1 0 0 0,-1 1 0 0 0,0 1 0 0 0,0 0 0 0 0,-1 0 0 0 0,0 1-1 0 0,-1 0 1 0 0,0 0 0 0 0,0 1 0 0 0,0 0 0 0 0,0 1 0 0 0,-1 0 0 0 0,0 1 0 0 0,0 0 0 0 0,-1 1 0 0 0,1 0 0 0 0,0 1 0 0 0,-18-2 0 0 0,22 4-47 0 0,-1-1 0 0 0,1 2 0 0 0,-1-1 0 0 0,1 1 0 0 0,0 0-1 0 0,-1 0 1 0 0,1 1 0 0 0,0 0 0 0 0,0 0 0 0 0,0 1 0 0 0,0 0 0 0 0,0 0 0 0 0,0 1 0 0 0,1 0 0 0 0,-11 8 0 0 0,14-10 0 0 0,0 1 0 0 0,0 0 1 0 0,1 0-1 0 0,-1 0 0 0 0,1 0 1 0 0,-1 0-1 0 0,1 0 0 0 0,0 0 1 0 0,1 1-1 0 0,-1-1 0 0 0,0 1 1 0 0,1 0-1 0 0,0-1 0 0 0,0 1 1 0 0,0 0-1 0 0,0 0 0 0 0,1 0 0 0 0,-1-1 1 0 0,1 1-1 0 0,0 0 0 0 0,0 0 1 0 0,1 0-1 0 0,-1 0 0 0 0,1 0 1 0 0,0 0-1 0 0,0-1 0 0 0,0 1 1 0 0,0 0-1 0 0,1-1 0 0 0,-1 1 1 0 0,1-1-1 0 0,2 4 0 0 0,0-1-22 0 0,0-1 0 0 0,1 0 0 0 0,-1 0 0 0 0,1 0 1 0 0,0 0-1 0 0,0-1 0 0 0,0 0 0 0 0,1 0 0 0 0,0-1 0 0 0,-1 1 0 0 0,1-1 0 0 0,1 0 0 0 0,-1-1 0 0 0,0 1 0 0 0,1-1 0 0 0,-1-1 0 0 0,1 1 0 0 0,-1-1 0 0 0,1 0 0 0 0,0-1 1 0 0,-1 1-1 0 0,1-1 0 0 0,0-1 0 0 0,8-1 0 0 0,-9 2 25 0 0,-1 0 1 0 0,1-1-1 0 0,-1 0 1 0 0,0 0-1 0 0,1-1 1 0 0,-1 0-1 0 0,0 0 1 0 0,0 0-1 0 0,0 0 1 0 0,0-1-1 0 0,-1 1 0 0 0,1-1 1 0 0,-1-1-1 0 0,1 1 1 0 0,-1 0-1 0 0,0-1 1 0 0,0 0-1 0 0,-1 0 1 0 0,1 0-1 0 0,-1-1 1 0 0,0 1-1 0 0,0-1 1 0 0,0 0-1 0 0,-1 0 1 0 0,0 1-1 0 0,0-2 1 0 0,0 1-1 0 0,0 0 1 0 0,-1 0-1 0 0,2-9 0 0 0,-4 10-18 0 0,1 0-1 0 0,0-1 0 0 0,-1 1 0 0 0,0-1 0 0 0,0 1 0 0 0,0 0 0 0 0,-1 0 0 0 0,1 0 0 0 0,-1 0 0 0 0,0 0 0 0 0,0 0 0 0 0,-1 0 0 0 0,1 0 0 0 0,-1 1 0 0 0,1-1 0 0 0,-1 1 1 0 0,0 0-1 0 0,-1 0 0 0 0,-5-5 0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9:04.0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87 77 508 0 0,'8'-9'3897'0'0,"-5"7"-3525"0"0,1 1 1 0 0,-1-1-1 0 0,0 0 0 0 0,0 0 0 0 0,0 0 0 0 0,0-1 1 0 0,-1 1-1 0 0,1-1 0 0 0,0 1 0 0 0,-1-1 0 0 0,0 0 1 0 0,0 0-1 0 0,1 0 0 0 0,-2 0 0 0 0,1 0 1 0 0,0-1-1 0 0,2-7 811 0 0,6-3 1795 0 0,-8 25-2911 0 0,-1-1 0 0 0,0 1 0 0 0,-1-1 0 0 0,-1 1-1 0 0,1-1 1 0 0,-6 22 0 0 0,3-6 97 0 0,-20 348 1328 0 0,13-152-1148 0 0,10-221-343 0 0,-74 918 2051 0 0,44-512-1462 0 0,22-165 962 0 0,7-213-1523 0 0,1-4-10 0 0,0 1 0 0 0,2 0 0 0 0,5 29 0 0 0,-6-48 40 0 0,1-1-1 0 0,-1 0 1 0 0,1 0 0 0 0,0 0-1 0 0,1 0 1 0 0,0 0 0 0 0,0 0-1 0 0,0 0 1 0 0,0-1 0 0 0,1 1-1 0 0,0-1 1 0 0,0 0 0 0 0,7 6-1 0 0,-5-7-28 0 0,1 0-1 0 0,-1 0 0 0 0,1 0 0 0 0,-1-1 1 0 0,1 0-1 0 0,0-1 0 0 0,0 1 1 0 0,1-1-1 0 0,-1-1 0 0 0,0 0 0 0 0,10 1 1 0 0,596 32 405 0 0,-334-26-422 0 0,1254 113-1245 0 0,-1091-79 556 0 0,-316-32 547 0 0,192 21-101 0 0,80 6 55 0 0,-342-30-477 0 0,-54-7 524 0 0,1 1 13 0 0,30 3-165 0 0,-30-3 244 0 0,0-1 2 0 0,40 3-171 0 0,-10-2 218 0 0,-31 0 2 0 0,2-1 1 0 0,9 1-9 0 0,22-3-1569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9:04.8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202 136 364 0 0,'-1'-38'6596'0'0,"14"-14"-1887"0"0,-2 14-2089 0 0,-11 37-2418 0 0,0 0-157 0 0,0 1 1 0 0,0 0-1 0 0,0 0 0 0 0,1-1 1 0 0,-1 1-1 0 0,0 0 1 0 0,0-1-1 0 0,0 1 1 0 0,0 0-1 0 0,0 0 1 0 0,0-1-1 0 0,1 1 0 0 0,-1 0 1 0 0,0 0-1 0 0,0-1 1 0 0,0 1-1 0 0,1 0 1 0 0,-1 0-1 0 0,0-1 1 0 0,0 1-1 0 0,1 0 0 0 0,-1 0 1 0 0,0 0-1 0 0,0 0 1 0 0,1 0-1 0 0,-1-1 1 0 0,0 1-1 0 0,1 0 1 0 0,-1 0-1 0 0,0 0 1 0 0,1 0-1 0 0,-1 0 0 0 0,0 0 1 0 0,0 0-1 0 0,1 0 1 0 0,-1 0-1 0 0,0 0 1 0 0,1 0-1 0 0,-1 0 1 0 0,0 0-1 0 0,1 0 0 0 0,-1 1 1 0 0,0-1-1 0 0,0 0 1 0 0,1 0-1 0 0,-1 0 1 0 0,0 0-1 0 0,1 0 1 0 0,-1 1-1 0 0,0-1 0 0 0,0 0 1 0 0,0 0-1 0 0,1 0 1 0 0,-1 1-1 0 0,0-1 1 0 0,0 0-1 0 0,0 0 1 0 0,1 1-1 0 0,-1-1 0 0 0,0 0 1 0 0,0 1-1 0 0,0-1 1 0 0,0 0-1 0 0,0 0 1 0 0,0 1-1 0 0,0 0 1 0 0,4 29 691 0 0,-2 0 1 0 0,-1 0 0 0 0,-1 0 0 0 0,-7 44-1 0 0,1 4-272 0 0,-48 486 618 0 0,27-318-467 0 0,17-150-391 0 0,-87 745 2295 0 0,60-465-1764 0 0,34-330-839 0 0,-2 13-1371 0 0,5-56 954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9:05.3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 18 2068 0 0,'-8'-18'14774'0'0,"4"22"-14865"0"0,3-1 200 0 0,0-1 1 0 0,1 1 0 0 0,0-1-1 0 0,0 1 1 0 0,-1-1 0 0 0,1 1-1 0 0,1-1 1 0 0,-1 0 0 0 0,0 1-1 0 0,1-1 1 0 0,0 4-1 0 0,1 4 224 0 0,-3 136 1342 0 0,1 59-1032 0 0,-3-82-455 0 0,7 149-104 0 0,-4-250-362 0 0,-1 33-5036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1:58.9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231 114 636 0 0,'0'0'1348'0'0,"1"-12"2458"0"0,25-41 1828 0 0,-16 29-4235 0 0,-10 23-1154 0 0,9-22 1382 0 0,-13 23-866 0 0,-5 13-329 0 0,-145 240 1066 0 0,81-128-772 0 0,63-110-573 0 0,6-11-8 0 0,1 0-1 0 0,0 0 1 0 0,1 0-1 0 0,-1 1 0 0 0,1-1 1 0 0,0 1-1 0 0,0-1 1 0 0,0 1-1 0 0,-1 7 1 0 0,24-33 5 0 0,78-165-84 0 0,25-41-75 0 0,-123 226 27 0 0,-1 0-1 0 0,1-1 1 0 0,0 1-1 0 0,-1 0 0 0 0,1 0 1 0 0,0 0-1 0 0,0 0 1 0 0,0 0-1 0 0,0 0 1 0 0,0 0-1 0 0,0 0 1 0 0,0 1-1 0 0,1-1 0 0 0,-1 0 1 0 0,0 0-1 0 0,0 1 1 0 0,1-1-1 0 0,-1 1 1 0 0,0-1-1 0 0,1 1 1 0 0,-1 0-1 0 0,0 0 1 0 0,1-1-1 0 0,1 1 0 0 0,-1 1 2 0 0,-1-1-1 0 0,0 1 0 0 0,1-1 1 0 0,-1 1-1 0 0,0 0 0 0 0,1 0 1 0 0,-1-1-1 0 0,0 1 0 0 0,0 0 0 0 0,0 0 1 0 0,0 0-1 0 0,1 0 0 0 0,-2 1 1 0 0,1-1-1 0 0,0 0 0 0 0,0 0 1 0 0,0 1-1 0 0,1 2 0 0 0,10 23 331 0 0,-1 1 0 0 0,-1 1 0 0 0,10 44-1 0 0,7 24 405 0 0,-1-21-442 0 0,-21-67 462 0 0,4-1-3855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9:06.7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2698 2140 0 0,'-14'-34'10347'0'0,"14"28"-9608"0"0,4 5-350 0 0,0 0 1 0 0,0 0-1 0 0,0 0 0 0 0,0 1 1 0 0,1-1-1 0 0,7 1 0 0 0,591 66 1754 0 0,-278-40-1652 0 0,700 70 797 0 0,965 110 1191 0 0,-1985-206-2464 0 0,637 58 25 0 0,-356-25-70 0 0,-283-33 14 0 0,0 1 11 0 0,7 1 11 0 0,-7-1 3 0 0,9-1-76 0 0,-10 1 147 0 0,0-1-1 0 0,0 0 1 0 0,1 0 0 0 0,-1 0-1 0 0,0 0 1 0 0,0 0 0 0 0,0 0-1 0 0,0-1 1 0 0,0 1 0 0 0,0-1-1 0 0,0 1 1 0 0,2-2-1 0 0,-3 1-30 0 0,-10-47 183 0 0,-3-10-304 0 0,3-2 0 0 0,3 1 0 0 0,1-74-1 0 0,18-182 237 0 0,-8 234-163 0 0,6-85 8 0 0,25-572 1293 0 0,-34 666-1163 0 0,25-531 1389 0 0,-20 531-1437 0 0,9-165 230 0 0,-15 206-336 0 0,-2 1 0 0 0,-1 0-1 0 0,-2-1 1 0 0,-1 1 0 0 0,-12-43-1 0 0,8 46-2 0 0,2 0 0 0 0,-7-50-1 0 0,13 68 11 0 0,-2-1-1 0 0,1 1 1 0 0,-6-14-1 0 0,5 16-4 0 0,2 5 36 0 0,0 1-25 0 0,0 0 0 0 0,0 0-1 0 0,0 0 1 0 0,1 0 0 0 0,-1 0 0 0 0,0 0 0 0 0,0-1-1 0 0,1 1 1 0 0,-1 0 0 0 0,1 0 0 0 0,-1-1 0 0 0,1 1-1 0 0,-1-1 1 0 0,1 1 0 0 0,0 0 0 0 0,-1-1 0 0 0,1 1-1 0 0,0-2 1 0 0,-3-10-43 0 0,2 11 61 0 0,0-1-93 0 0,0 1 1 0 0,-1-1 0 0 0,1 1-1 0 0,0-1 1 0 0,-1 1 0 0 0,0-1-1 0 0,0 1 1 0 0,1 0 0 0 0,-1 0-1 0 0,0 0 1 0 0,-1 0 0 0 0,1 0-1 0 0,0 0 1 0 0,-1 1 0 0 0,-3-3-1 0 0,2 3-411 0 0,0 0 0 0 0,0 1 0 0 0,0 0-1 0 0,1 0 1 0 0,-1 0 0 0 0,0 0 0 0 0,0 0-1 0 0,0 1 1 0 0,0 0 0 0 0,0-1-1 0 0,1 2 1 0 0,-8 1 0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9:12.3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13 436 0 0,'0'0'14537'0'0,"4"-1"-14101"0"0,54-5 132 0 0,99 0-1 0 0,64 17-3305 0 0,-168-7 1845 0 0,-21-2 2 0 0,30 2-1610 0 0,-25-3-2260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9:12.6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24 1812 0 0,'-25'-23'12761'0'0,"29"29"-12630"0"0,-1 0 0 0 0,-1 0 0 0 0,1 1 0 0 0,-1-1 0 0 0,0 1 0 0 0,-1-1-1 0 0,1 1 1 0 0,-1 0 0 0 0,0 7 0 0 0,-1 70 164 0 0,0-49-153 0 0,0 28-248 0 0,-1 111 413 0 0,-4-59-4364 0 0,4-111 3603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9:15.6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2244 1612 1412 0 0,'0'0'1330'0'0,"-18"-3"1665"0"0,6 2-2599 0 0,10 0-130 0 0,-2 1 26 0 0,-48-6 214 0 0,-83 3 1 0 0,27 2-838 0 0,-194-8 471 0 0,-252-17-93 0 0,440 14 119 0 0,1-4-1 0 0,-204-59 1 0 0,282 64-28 0 0,0-1 1 0 0,0-3-1 0 0,1 0 0 0 0,-42-28 1 0 0,60 32-35 0 0,0 0 0 0 0,0-2 1 0 0,2 0-1 0 0,-1 0 0 0 0,2-2 1 0 0,0 0-1 0 0,1 0 0 0 0,0-1 0 0 0,-18-34 1 0 0,6 1 79 0 0,2-2 1 0 0,2 0-1 0 0,3-1 1 0 0,1-1-1 0 0,4-1 1 0 0,1 0-1 0 0,3 0 1 0 0,-2-105-1 0 0,32-275 1425 0 0,-20 414-1463 0 0,-1 7-48 0 0,0 0-1 0 0,1 0 1 0 0,1 0-1 0 0,7-23 0 0 0,-9 32-79 0 0,1 1 0 0 0,0-1 0 0 0,0 1 0 0 0,0 0 0 0 0,0-1 0 0 0,0 1 0 0 0,1 0 0 0 0,-1 1 0 0 0,1-1-1 0 0,0 0 1 0 0,0 1 0 0 0,0-1 0 0 0,0 1 0 0 0,0 0 0 0 0,1 0 0 0 0,-1 0 0 0 0,0 1 0 0 0,1-1 0 0 0,0 1 0 0 0,-1 0 0 0 0,6-1 0 0 0,25-5 75 0 0,1 3 0 0 0,-1 0 1 0 0,45 2-1 0 0,108 13-18 0 0,-105-5-45 0 0,1097 120-425 0 0,-994-102 363 0 0,247 19-136 0 0,-316-33 127 0 0,938 62-1504 0 0,-30-1-496 0 0,549 28 1661 0 0,-1490-95 443 0 0,30 0-208 0 0,200 34 0 0 0,-302-36 173 0 0,0 1 0 0 0,-1 0 0 0 0,1 1 0 0 0,-1 0 0 0 0,0 1 0 0 0,0 0 0 0 0,0 0 0 0 0,-1 1 1 0 0,0 1-1 0 0,0-1 0 0 0,0 1 0 0 0,-1 1 0 0 0,0 0 0 0 0,-1 0 0 0 0,10 13 0 0 0,-4 0 3 0 0,-1 0-1 0 0,0 0 0 0 0,-2 1 1 0 0,-1 1-1 0 0,-1-1 0 0 0,6 28 1 0 0,9 45 40 0 0,-4 0 1 0 0,10 150 0 0 0,-17 198 33 0 0,-12-396-107 0 0,-11 72-1 0 0,9-102 15 0 0,-1-1 0 0 0,-1 0 0 0 0,-1 0 1 0 0,0 0-1 0 0,-1 0 0 0 0,0-1 0 0 0,-18 28 0 0 0,20-37-25 0 0,0-1-1 0 0,-1 0 0 0 0,0-1 1 0 0,0 1-1 0 0,0-1 0 0 0,0 0 1 0 0,-1 0-1 0 0,0 0 0 0 0,1-1 1 0 0,-2 0-1 0 0,1 0 0 0 0,0 0 1 0 0,0-1-1 0 0,-1 0 0 0 0,1 0 1 0 0,-1-1-1 0 0,0 0 0 0 0,-8 1 1 0 0,-14-1-120 0 0,1-1 0 0 0,-1-1 0 0 0,-30-5 0 0 0,16 2 15 0 0,-657-66 544 0 0,-24-21-543 0 0,583 69-547 0 0,138 22 576 0 0,-19-7-211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9:16.1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284 28 1160 0 0,'5'-20'9792'0'0,"-5"13"-8892"0"0,-16 13-697 0 0,-1 1 1 0 0,1 0 0 0 0,1 1-1 0 0,-1 1 1 0 0,1 0 0 0 0,-20 18-1 0 0,-11 5 421 0 0,43-30-574 0 0,-10 6 137 0 0,0 0-1 0 0,1 1 1 0 0,0 0-1 0 0,0 1 1 0 0,1 0-1 0 0,0 1 1 0 0,-11 15-1 0 0,21-24-172 0 0,1-1 0 0 0,-1 1 0 0 0,1-1 0 0 0,0 1-1 0 0,-1-1 1 0 0,1 1 0 0 0,0-1 0 0 0,0 1 0 0 0,0-1-1 0 0,0 1 1 0 0,0-1 0 0 0,0 1 0 0 0,1-1 0 0 0,-1 0-1 0 0,1 1 1 0 0,-1-1 0 0 0,1 1 0 0 0,-1-1 0 0 0,1 0-1 0 0,0 1 1 0 0,-1-1 0 0 0,1 0 0 0 0,0 0-1 0 0,1 2 1 0 0,24 26 53 0 0,-2-7-535 0 0,2-1 0 0 0,1-1 0 0 0,39 22 0 0 0,93 41-4572 0 0,-151-79 4650 0 0,22 10-2295 0 0,-2 0-779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9:16.9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94 1 600 0 0,'0'0'12544'0'0,"13"20"-11063"0"0,113 77 503 0 0,-81-61-1797 0 0,-17-14-92 0 0,100 83 30 0 0,-107-86-160 0 0,0 2-1 0 0,-2 1 1 0 0,27 37-1 0 0,-43-55 31 0 0,-1-1 1 0 0,0 1-1 0 0,1 0 0 0 0,-2 0 0 0 0,1 0 0 0 0,0 0 1 0 0,-1 0-1 0 0,0 0 0 0 0,0 0 0 0 0,0 1 0 0 0,0-1 1 0 0,-1 0-1 0 0,1 1 0 0 0,-1-1 0 0 0,0 0 1 0 0,-1 1-1 0 0,1-1 0 0 0,-1 0 0 0 0,0 1 0 0 0,0-1 1 0 0,-3 8-1 0 0,0-5 9 0 0,0 1 1 0 0,-1 0 0 0 0,0-1-1 0 0,0 0 1 0 0,-1 0-1 0 0,0-1 1 0 0,0 0 0 0 0,0 0-1 0 0,-1 0 1 0 0,-8 5 0 0 0,-247 154-1560 0 0,75-53-6879 0 0,152-89 4007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9:18.5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117 64 644 0 0,'-12'-9'7136'0'0,"9"7"-6541"0"0,0 9-435 0 0,0 0 0 0 0,0 1 0 0 0,1-1 1 0 0,0 0-1 0 0,0 1 0 0 0,1-1 0 0 0,-2 11 1 0 0,0 3 45 0 0,-7 27 274 0 0,-3 0 0 0 0,-35 90 0 0 0,39-120-232 0 0,16-41-476 0 0,2-6 115 0 0,8-48-4 0 0,14-50 894 0 0,-26 109-399 0 0,1 1 1 0 0,1 0-1 0 0,1 1 1 0 0,0-1-1 0 0,11-15 1 0 0,-18 31-356 0 0,0-1 1 0 0,0 1 0 0 0,0-1-1 0 0,0 1 1 0 0,1 0-1 0 0,-1-1 1 0 0,0 1 0 0 0,1 0-1 0 0,-1 0 1 0 0,0 0 0 0 0,1 0-1 0 0,-1 0 1 0 0,1 0-1 0 0,0 0 1 0 0,-1 1 0 0 0,1-1-1 0 0,0 1 1 0 0,-1-1 0 0 0,1 1-1 0 0,0-1 1 0 0,-1 1-1 0 0,1 0 1 0 0,0 0 0 0 0,0 0-1 0 0,0 0 1 0 0,-1 0 0 0 0,1 0-1 0 0,0 1 1 0 0,0-1-1 0 0,-1 0 1 0 0,1 1 0 0 0,0-1-1 0 0,-1 1 1 0 0,1 0 0 0 0,-1 0-1 0 0,1 0 1 0 0,-1-1-1 0 0,1 1 1 0 0,-1 1 0 0 0,1-1-1 0 0,-1 0 1 0 0,2 2 0 0 0,8 7 8 0 0,-2 0 0 0 0,1 1 1 0 0,-1 0-1 0 0,10 16 0 0 0,-10-14-3 0 0,20 28-79 0 0,-3-3-222 0 0,1-2-1 0 0,36 37 0 0 0,-34-47-1982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9:23.6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 36 992 0 0,'-5'-10'3844'0'0,"-3"-16"1509"0"0,7 35-5038 0 0,5 74 803 0 0,19 109 1 0 0,3 32-542 0 0,-19-87-934 0 0,-7-135-113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9:24.0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 38 1012 0 0,'-33'-28'10763'0'0,"23"21"-8989"0"0,10 6-1752 0 0,0 1 0 0 0,0 0 0 0 0,0 0 0 0 0,0 0 0 0 0,0 0-1 0 0,0 0 1 0 0,0 0 0 0 0,0-1 0 0 0,0 1 0 0 0,-1 0 0 0 0,1 0 0 0 0,0 0 0 0 0,0 0-1 0 0,0 0 1 0 0,0 0 0 0 0,0 0 0 0 0,-1 0 0 0 0,1 0 0 0 0,0 0 0 0 0,0 0 0 0 0,0 0-1 0 0,0 0 1 0 0,0 0 0 0 0,-1 0 0 0 0,1 0 0 0 0,0 0 0 0 0,0 0 0 0 0,0 0 0 0 0,0 0-1 0 0,0 0 1 0 0,-1 0 0 0 0,1 0 0 0 0,0 0 0 0 0,0 0 0 0 0,0 0 0 0 0,0 0 0 0 0,0 0-1 0 0,0 0 1 0 0,-1 0 0 0 0,1 0 0 0 0,0 0 0 0 0,0 0 0 0 0,0 1 0 0 0,0-1 0 0 0,0 0-1 0 0,0 0 1 0 0,0 0 0 0 0,-1 0 0 0 0,1 0 0 0 0,0 0 0 0 0,0 1 0 0 0,0-1 0 0 0,0 0-1 0 0,0 0 1 0 0,0 0 0 0 0,0 0 0 0 0,0 0 0 0 0,0 0 0 0 0,0 1 0 0 0,0-1 0 0 0,0 0-1 0 0,0 0 1 0 0,0 0 0 0 0,0 1 0 0 0,6 14 542 0 0,14 20 51 0 0,8 2-225 0 0,1-1 0 0 0,2-1 0 0 0,57 50 0 0 0,-69-68-409 0 0,-13-11 232 0 0,0-1 0 0 0,0 1 0 0 0,0-1 0 0 0,1-1 0 0 0,0 1 1 0 0,0-1-1 0 0,14 6 0 0 0,-19-9-12 0 0,18-11 184 0 0,-1-9-260 0 0,-2-1-1 0 0,28-39 0 0 0,-26 33-213 0 0,38-43 1 0 0,-46 58-469 0 0,1 1 0 0 0,0 0 1 0 0,1 1-1 0 0,16-10 0 0 0,-20 14-1135 0 0,1 0 0 0 0,-1 1 0 0 0,1 1 0 0 0,12-4 0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0:33.2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 72 1832 0 0,'-13'-39'8226'0'0,"13"38"-8097"0"0,-1 0-1 0 0,1-1 0 0 0,0 1 1 0 0,0-1-1 0 0,0 1 1 0 0,0-1-1 0 0,0 1 0 0 0,0-1 1 0 0,0 1-1 0 0,0-1 1 0 0,1 1-1 0 0,-1 0 1 0 0,1-1-1 0 0,-1 1 0 0 0,1-1 1 0 0,-1 1-1 0 0,1 0 1 0 0,0 0-1 0 0,0-1 0 0 0,0 1 1 0 0,1-2-1 0 0,0 2 155 0 0,-1 1-233 0 0,1 0 0 0 0,0 0-1 0 0,0 0 1 0 0,0 0 0 0 0,0 1 0 0 0,-1-1 0 0 0,1 1 0 0 0,0-1-1 0 0,0 1 1 0 0,0-1 0 0 0,2 3 0 0 0,7 6 167 0 0,-2 1 0 0 0,1 0 0 0 0,-1 1 0 0 0,-1 0 0 0 0,0 0 0 0 0,13 24 0 0 0,-1-2 11 0 0,51 80 281 0 0,63 90 765 0 0,-114-177-1058 0 0,3 5 441 0 0,33 34 0 0 0,-55-64-636 0 0,1-1 0 0 0,-1 0 0 0 0,0 0-1 0 0,0 0 1 0 0,0 1 0 0 0,0-1-1 0 0,1-1 1 0 0,-1 1 0 0 0,0 0-1 0 0,0 0 1 0 0,0 0 0 0 0,0-1 0 0 0,1 1-1 0 0,-1 0 1 0 0,0-1 0 0 0,0 1-1 0 0,0-1 1 0 0,0 1 0 0 0,0-1-1 0 0,0 0 1 0 0,0 1 0 0 0,0-1 0 0 0,0 0-1 0 0,-1 0 1 0 0,2-1 0 0 0,24-23 188 0 0,11-40-122 0 0,-3-1 0 0 0,-3-2 0 0 0,22-72-1 0 0,-21 55-84 0 0,-20 53-86 0 0,-6 15-879 0 0,0 1-1 0 0,16-29 1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2:10.7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 73 1524 0 0,'15'-26'13082'0'0,"-12"11"-6969"0"0,-4 15-5960 0 0,-7-2 84 0 0,5 2-171 0 0,-5 2-31 0 0,0 1 0 0 0,0 1 1 0 0,0-1-1 0 0,0 1 0 0 0,1 1 1 0 0,0-1-1 0 0,-1 1 0 0 0,2 0 1 0 0,-1 1-1 0 0,-9 9 0 0 0,0 4 30 0 0,1 0-1 0 0,0 1 0 0 0,2 1 0 0 0,0 0 0 0 0,1 0 1 0 0,2 2-1 0 0,-15 41 0 0 0,20-49-35 0 0,1 1 0 0 0,0 0 1 0 0,1 1-1 0 0,1-1 0 0 0,0 1 1 0 0,2-1-1 0 0,0 1 0 0 0,0-1 0 0 0,2 1 1 0 0,0-1-1 0 0,1 0 0 0 0,7 26 0 0 0,-8-37-23 0 0,0 0-1 0 0,0 1 0 0 0,0-1 0 0 0,1 0 0 0 0,0-1 1 0 0,0 1-1 0 0,0 0 0 0 0,0-1 0 0 0,1 1 0 0 0,0-1 1 0 0,0 0-1 0 0,0-1 0 0 0,0 1 0 0 0,1-1 0 0 0,-1 1 1 0 0,1-1-1 0 0,0 0 0 0 0,0-1 0 0 0,0 0 0 0 0,0 1 1 0 0,0-1-1 0 0,1-1 0 0 0,-1 1 0 0 0,0-1 0 0 0,1 0 1 0 0,-1 0-1 0 0,1-1 0 0 0,0 0 0 0 0,10 0 0 0 0,-5-1-1 0 0,0-1-1 0 0,0 0 0 0 0,0-1 0 0 0,0 0 0 0 0,0 0 0 0 0,-1-1 0 0 0,1-1 1 0 0,-1 0-1 0 0,0 0 0 0 0,0-1 0 0 0,-1 0 0 0 0,0-1 0 0 0,16-14 0 0 0,-15 10-13 0 0,-1 0-1 0 0,1-1 1 0 0,-2 0-1 0 0,0-1 1 0 0,0 0-1 0 0,-1 0 1 0 0,-1 0-1 0 0,7-22 0 0 0,-2-1 78 0 0,-2-1 0 0 0,6-40-1 0 0,-14 69-47 0 0,-1-1-1 0 0,1 0 1 0 0,-1 0 0 0 0,-1 0-1 0 0,-2-11 1 0 0,3 18-38 0 0,-8-37 17 0 0,-12-35-80 0 0,19 72 26 0 0,-3-7-70 0 0,3 5 118 0 0,0 1 0 0 0,-1 0 0 0 0,1 0 0 0 0,0 0 0 0 0,-1 0 0 0 0,0 0 1 0 0,0 0-1 0 0,0 0 0 0 0,0 0 0 0 0,-2-2 0 0 0,-5-1-2 0 0,0 0 0 0 0,0 1 0 0 0,0 0 1 0 0,-1 0-1 0 0,-10-3 0 0 0,17 7-1 0 0,2 2 10 0 0,1-1 0 0 0,-1 0 0 0 0,0 0 0 0 0,1 0 0 0 0,-1 0 1 0 0,0 1-1 0 0,1-1 0 0 0,-1 0 0 0 0,0 0 0 0 0,1 0 0 0 0,-1-1 0 0 0,0 1 0 0 0,1 0 0 0 0,-1 0 0 0 0,1 0 0 0 0,-1 0 1 0 0,0-1-1 0 0,1 1 0 0 0,-1 0 0 0 0,0-1 0 0 0,-19-2-35 0 0,-46 19-1527 0 0,61-14 227 0 0,0 0 0 0 0,0 0 0 0 0,0 1 0 0 0,0-1 0 0 0,0 1 0 0 0,-5 5 0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0:35.3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18 202 1404 0 0,'8'-34'4914'0'0,"12"-34"0"0"0,-9 36-1449 0 0,6-35 648 0 0,-18 83-3766 0 0,-1-1 0 0 0,0 1 0 0 0,-8 22 0 0 0,-1 11-18 0 0,-16 213 164 0 0,13-94-382 0 0,11-75-82 0 0,0-1-4157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0:35.8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1 337 940 0 0,'0'-44'4017'0'0,"-1"7"-541"0"0,5-47 0 0 0,-2 72-3074 0 0,0 1 1 0 0,0-1-1 0 0,1 1 1 0 0,0-1-1 0 0,1 1 1 0 0,1 0-1 0 0,-1 1 1 0 0,9-14-1 0 0,-10 20-360 0 0,0 0-1 0 0,0 0 0 0 0,0 0 0 0 0,0 0 0 0 0,1 0 0 0 0,-1 1 1 0 0,1-1-1 0 0,0 1 0 0 0,0 0 0 0 0,0 0 0 0 0,1 1 0 0 0,-1-1 0 0 0,1 1 1 0 0,-1 0-1 0 0,1 0 0 0 0,9-2 0 0 0,-7 3-21 0 0,0 0 0 0 0,1 1 0 0 0,-1 0 0 0 0,0 0 0 0 0,0 0 1 0 0,0 1-1 0 0,0 0 0 0 0,0 1 0 0 0,0 0 0 0 0,12 4 0 0 0,-2 1-20 0 0,-1 1 0 0 0,-1 0 0 0 0,0 1 1 0 0,0 1-1 0 0,-1 1 0 0 0,0-1 0 0 0,0 2 0 0 0,21 24 1 0 0,-28-27 0 0 0,0-1 0 0 0,-1 2 0 0 0,0-1 0 0 0,0 0 0 0 0,-1 1 0 0 0,-1 0 1 0 0,1 0-1 0 0,5 22 0 0 0,-9-25 9 0 0,0 0 0 0 0,0 1 1 0 0,0-1-1 0 0,-1 0 0 0 0,0 1 0 0 0,0-1 0 0 0,-1 1 0 0 0,0-1 1 0 0,-1 0-1 0 0,1 0 0 0 0,-1 0 0 0 0,-1 0 0 0 0,1 0 1 0 0,-5 9-1 0 0,-1-2 12 0 0,-1-1 0 0 0,0 0 0 0 0,0 0 0 0 0,-1-1 0 0 0,-1 0 0 0 0,0 0 0 0 0,-1-1 0 0 0,0-1 0 0 0,0 0 0 0 0,-19 10 0 0 0,4-4 566 0 0,-1-2 0 0 0,-1 0-1 0 0,0-2 1 0 0,-36 10 0 0 0,63-22-376 0 0,10 10-188 0 0,6-4-26 0 0,1 1 1 0 0,-1 1-1 0 0,0 0 0 0 0,-1 1 1 0 0,0 0-1 0 0,23 22 1 0 0,62 79-57 0 0,-23-24-162 0 0,-51-61-298 0 0,-3-2-55 0 0,35 29 0 0 0,-13-24-2479 0 0,-36-24 1718 0 0,1-1 1 0 0,-1-1-1 0 0,0 1 1 0 0,14 2-1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9:25.5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265 1 156 0 0,'0'0'8907'0'0,"2"14"-7520"0"0,3 7-954 0 0,-2 0 0 0 0,-1 1 0 0 0,0-1 0 0 0,-2 0 0 0 0,-4 41 1 0 0,1 7 132 0 0,5 399 1950 0 0,-5-369-2079 0 0,3-99-472 0 0,0 1 0 0 0,-1-1 0 0 0,1 0 0 0 0,0 0 1 0 0,0 1-1 0 0,0-1 0 0 0,0 0 0 0 0,0 0 1 0 0,0 0-1 0 0,0 1 0 0 0,0-1 0 0 0,0 0 0 0 0,0 0 1 0 0,0 0-1 0 0,-1 0 0 0 0,1 1 0 0 0,0-1 1 0 0,0 0-71 0 0,-1 0 71 0 0,1 1-1 0 0,0-1 0 0 0,0 0 0 0 0,0 0 0 0 0,0 0 1 0 0,-1 0-1 0 0,1 0 0 0 0,0 0 0 0 0,0 0 1 0 0,0 0-1 0 0,-1 0 0 0 0,1 0 0 0 0,0 0 1 0 0,0 0-1 0 0,-1 0 0 0 0,1 0 0 0 0,0 0 0 0 0,0 0 1 0 0,0 0-1 0 0,-1 0 0 0 0,1 0 0 0 0,0 0 1 0 0,-1 0-1 0 0,-14-6-1469 0 0,-10-8-242 0 0,-50-34-2080 0 0,-8-7 3590 0 0,19 9 9243 0 0,95 70-7003 0 0,5 15-1738 0 0,1-1-1 0 0,2-3 0 0 0,67 49 0 0 0,-100-81-224 0 0,-1-1 0 0 0,1 1 0 0 0,-1-1 1 0 0,1-1-1 0 0,0 1 0 0 0,0-1 0 0 0,0 0 0 0 0,0 0 0 0 0,0 0 0 0 0,0-1 0 0 0,0 0 1 0 0,0 0-1 0 0,0-1 0 0 0,-1 1 0 0 0,1-1 0 0 0,0-1 0 0 0,0 1 0 0 0,0-1 0 0 0,-1 0 0 0 0,1 0 1 0 0,-1-1-1 0 0,6-3 0 0 0,10-5-166 0 0,-1-1 1 0 0,-1-2 0 0 0,0 0-1 0 0,20-20 1 0 0,-16 14-499 0 0,59-50-2566 0 0,-71 63 1154 0 0,1-1-1 0 0,0 2 1 0 0,15-7 0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0:36.5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38 2144 0 0,'6'-37'9148'0'0,"7"70"-6768"0"0,17 209 49 0 0,0 4-2076 0 0,-27-212-778 0 0,2 32 523 0 0,-7-22-8895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0:37.1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8 227 52 0 0,'-2'-24'3991'0'0,"-1"7"-2335"0"0,2-1 1 0 0,0 0 0 0 0,1 1 0 0 0,0-1 0 0 0,4-17 0 0 0,-3 31-1589 0 0,-1 0 0 0 0,1 0-1 0 0,1 0 1 0 0,-1 1 0 0 0,0-1 0 0 0,1 1 0 0 0,0-1-1 0 0,0 1 1 0 0,0-1 0 0 0,0 1 0 0 0,1 0-1 0 0,-1 0 1 0 0,1 0 0 0 0,-1 0 0 0 0,1 1-1 0 0,0-1 1 0 0,0 1 0 0 0,1-1 0 0 0,-1 1-1 0 0,0 0 1 0 0,1 0 0 0 0,-1 1 0 0 0,1-1-1 0 0,0 1 1 0 0,-1 0 0 0 0,1 0 0 0 0,8-1-1 0 0,2 0-167 0 0,0 1-1 0 0,0 1 1 0 0,0 0-1 0 0,0 1 1 0 0,0 0-1 0 0,0 1 0 0 0,0 1 1 0 0,-1 0-1 0 0,16 6 1 0 0,-21-6 65 0 0,0 0 0 0 0,1 0 0 0 0,-1 1 0 0 0,0 0 0 0 0,-1 1 0 0 0,1-1 0 0 0,-1 2 0 0 0,0-1 0 0 0,0 1 0 0 0,-1 0 0 0 0,1 0 0 0 0,-1 1 0 0 0,-1-1 1 0 0,1 1-1 0 0,5 11 0 0 0,-8-12 40 0 0,-1-1 0 0 0,-1 1 1 0 0,1 0-1 0 0,-1 0 0 0 0,0 0 1 0 0,0 0-1 0 0,0 0 0 0 0,-1 0 1 0 0,0 0-1 0 0,0 0 0 0 0,-1 0 0 0 0,0 0 1 0 0,0 0-1 0 0,0 0 0 0 0,-1 0 1 0 0,0 0-1 0 0,0-1 0 0 0,0 1 1 0 0,-1 0-1 0 0,1-1 0 0 0,-1 0 1 0 0,-1 0-1 0 0,1 0 0 0 0,-7 7 1 0 0,-7 8 124 0 0,0-2 0 0 0,-1 0 0 0 0,-2-1 0 0 0,-28 20 0 0 0,-72 35 501 0 0,112-68-587 0 0,8-3-35 0 0,0-1 0 0 0,-1 1 0 0 0,1 0 0 0 0,0-1 0 0 0,0 1 0 0 0,0 0 0 0 0,-1 0 0 0 0,1-1 0 0 0,0 1 0 0 0,0 0 0 0 0,0-1 0 0 0,0 1 0 0 0,0 0 0 0 0,0 0 0 0 0,0-1 0 0 0,0 1 0 0 0,0 0 0 0 0,1 0 0 0 0,-1-1 0 0 0,0 1 0 0 0,0 0 0 0 0,1-1 0 0 0,-1 1 0 0 0,0 0 0 0 0,1-1-1 0 0,-1 1 1 0 0,1-1 0 0 0,-1 1 0 0 0,1-1 0 0 0,-1 1 0 0 0,1-1 0 0 0,-1 1 0 0 0,1-1 0 0 0,-1 1 0 0 0,2 0 0 0 0,124 79 913 0 0,-35-24-582 0 0,-18-5-240 0 0,-3 3 0 0 0,89 88 0 0 0,-96-85-18 0 0,-62-56-350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0:37.7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96 556 0 0,'0'0'8818'0'0,"9"-9"-7336"0"0,12-19-88 0 0,-18 22-1493 0 0,0 1-1 0 0,0 0 0 0 0,1 0 0 0 0,-1 1 1 0 0,1-1-1 0 0,0 1 0 0 0,1 0 1 0 0,-1 0-1 0 0,1 0 0 0 0,0 0 0 0 0,9-5 1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9:26.4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98 1 1680 0 0,'0'0'4157'0'0,"-21"14"-1289"0"0,16 16-1602 0 0,-3 57 0 0 0,3-23-803 0 0,-32 309 878 0 0,30-326-1267 0 0,-2 22-385 0 0,4-50-711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9:26.8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62 31 1672 0 0,'-62'-31'16144'0'0,"71"35"-15865"0"0,-1-1 0 0 0,1 1 0 0 0,-1 0 0 0 0,0 1 0 0 0,-1-1 1 0 0,13 11-1 0 0,45 41 331 0 0,-52-44-491 0 0,139 146 329 0 0,-150-156-422 0 0,0 0-1 0 0,0 0 1 0 0,0 0-1 0 0,0-1 0 0 0,0 1 1 0 0,1-1-1 0 0,-1 1 1 0 0,0-1-1 0 0,1 0 1 0 0,-1 0-1 0 0,1 0 0 0 0,0 0 1 0 0,-1 0-1 0 0,1 0 1 0 0,0-1-1 0 0,0 0 1 0 0,-1 1-1 0 0,1-1 1 0 0,5 0-1 0 0,-3-2-12 0 0,0 0-1 0 0,-1 0 1 0 0,1 0 0 0 0,0 0 0 0 0,-1-1-1 0 0,1 0 1 0 0,-1 0 0 0 0,0 0 0 0 0,6-6-1 0 0,71-70-619 0 0,6-4-575 0 0,-76 73 47 0 0,1 1-1 0 0,0 1 1 0 0,0 0-1 0 0,1 0 1 0 0,26-10-1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0:48.1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87 244 668 0 0,'-10'-27'4973'0'0,"6"2"-3232"0"0,-2 1-1 0 0,0 0 1 0 0,-2 0-1 0 0,-1 1 1 0 0,-1 0-1 0 0,-18-32 264 0 0,23 37-1000 0 0,20 27-919 0 0,0 1 0 0 0,0 0-1 0 0,-1 2 1 0 0,0 0-1 0 0,20 22 1 0 0,0 0 7 0 0,164 158 66 0 0,63 58-88 0 0,-249-239-171 0 0,92 89-447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0:48.5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597 26 1308 0 0,'-17'-26'9850'0'0,"12"31"-9542"0"0,1 0-1 0 0,-1 0 1 0 0,1 0-1 0 0,1 0 1 0 0,-1 1-1 0 0,1-1 0 0 0,-1 1 1 0 0,2 0-1 0 0,-5 11 1 0 0,-5 9 224 0 0,-79 135 1483 0 0,-73 152 230 0 0,79-111-857 0 0,-66 243 0 0 0,115-321-3047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2:15.4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2664 104 0 0,'-7'-2'17983'0'0,"12"0"-15856"0"0,11-7-2807 0 0,-14 7 1181 0 0,-1 1-464 0 0,24-19 13 0 0,9-4 54 0 0,-32 23-71 0 0,1 0-32 0 0,0-1 1 0 0,0 1 0 0 0,1-1 0 0 0,-1 0 0 0 0,0 0 0 0 0,0 0 0 0 0,0 0 0 0 0,4-6 0 0 0,2 1 17 0 0,138-109 145 0 0,-3 2 124 0 0,50-70-153 0 0,-97 93-74 0 0,74-63 77 0 0,-86 78-261 0 0,-52 45 100 0 0,41-31-1 0 0,5-1 26 0 0,164-144-122 0 0,-175 145 105 0 0,-16 18 192 0 0,-23 20-70 0 0,28-29-1 0 0,-30 27-36 0 0,42-33 1 0 0,-5 7 20 0 0,-12 5 29 0 0,118-102 663 0 0,-105 97-447 0 0,122-103 334 0 0,-95 75-710 0 0,50-35-141 0 0,-141 114 185 0 0,110-78 72 0 0,5-4-88 0 0,70-63 257 0 0,-60 30-212 0 0,-107 96-20 0 0,-4 2 33 0 0,2 1 0 0 0,36-28 0 0 0,-52 44 1 0 0,25-29 253 0 0,-25 29-382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0:51.0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6411 2445 8 0 0,'14'-10'19190'0'0,"-16"1"-20178"0"0,1 7 1161 0 0,-19-56 1161 0 0,2 1-1051 0 0,-3 1 0 0 0,-2 1 0 0 0,-44-74 0 0 0,5 7-163 0 0,-51-145-66 0 0,69 156-20 0 0,-107-198 0 0 0,-181-212-374 0 0,287 459 311 0 0,-3 3 1 0 0,-73-72-1 0 0,84 97 17 0 0,-3 2 1 0 0,0 2-1 0 0,-2 1 0 0 0,-1 2 0 0 0,-2 2 1 0 0,0 2-1 0 0,-50-17 0 0 0,-33-1-69 0 0,-235-42-1 0 0,320 75 85 0 0,38 7-5 0 0,-509-85 35 0 0,298 68 82 0 0,-1 9 0 0 0,-231 20 0 0 0,326-1-92 0 0,0 6 0 0 0,1 4 0 0 0,1 7-1 0 0,-193 68 1 0 0,261-74-37 0 0,2 2 0 0 0,1 3-1 0 0,1 2 1 0 0,-54 41 0 0 0,-162 150-70 0 0,195-159 66 0 0,-197 173 27 0 0,224-193 26 0 0,2 2-1 0 0,-49 66 1 0 0,-55 103-160 0 0,-2 37 103 0 0,12-20 49 0 0,-7 18 84 0 0,48-80 117 0 0,-68 137 91 0 0,147-276-220 0 0,-2 0 0 0 0,-27 34 0 0 0,26-38-11 0 0,0 1 0 0 0,-22 46 1 0 0,34-60-69 0 0,-1-1 1 0 0,0 0 0 0 0,0 0 0 0 0,-1 0 0 0 0,0-1-1 0 0,-9 9 1 0 0,-17 21 88 0 0,-28 39 29 0 0,60-75-118 0 0,-20 25 386 0 0,-4 10-164 0 0,24-36-216 0 0,-6 6 1209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1:25.7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31 105 876 0 0,'0'-2'254'0'0,"-1"0"0"0"0,1 0-1 0 0,-1 0 1 0 0,1 0 0 0 0,-1 0 0 0 0,1 0 0 0 0,0 0-1 0 0,0-1 1 0 0,0 1 0 0 0,0 0 0 0 0,1 0 0 0 0,-1 0-1 0 0,0 0 1 0 0,1 0 0 0 0,0 0 0 0 0,1-3-1 0 0,-2 3-130 0 0,2 0 255 0 0,1 0 0 0 0,-2 0 0 0 0,1 0-1 0 0,0 0 1 0 0,0 0 0 0 0,-1 0 0 0 0,1-1 0 0 0,1-4-1 0 0,-2 6-237 0 0,-1 0-1 0 0,0 0 0 0 0,1 0 1 0 0,-1 0-1 0 0,0 0 0 0 0,0 0 0 0 0,0 0 1 0 0,0-1-1 0 0,0 1 0 0 0,0 0 1 0 0,0 0-1 0 0,-1 0 0 0 0,1 0 0 0 0,0 0 1 0 0,0 0-1 0 0,-1 0 0 0 0,1 0 1 0 0,-1 0-1 0 0,1 0 0 0 0,-1 0 0 0 0,-1-2 396 0 0,-9-12 989 0 0,6 29-1387 0 0,0 1 1 0 0,1 1-1 0 0,1-1 1 0 0,0 0-1 0 0,1 1 1 0 0,-1 22-1 0 0,0-1 121 0 0,-5 189 525 0 0,8-194-710 0 0,10 29-390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1:26.3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80 67 1248 0 0,'-3'0'1482'0'0,"-44"4"4036"0"0,44-4-4917 0 0,-23 1 4102 0 0,534-31-3294 0 0,-163 10-1361 0 0,-202 12-25 0 0,-86 5-13 0 0,-20 2-1 0 0,146-8-4 0 0,-180 9-90 0 0,9 0-35 0 0,2 0-2273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51:26.7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44 2044,'-6'5'9432,"83"-21"-8941,127-8 0,-131 17-1351,-60 6 298,31 0-1999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51:27.0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1 452,'-12'15'9589,"13"-13"-9510,2 1-78,23-1 638,4 0-701,53 1-482,-23-2-4798,-38-1 2934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8:31.0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1 232 804 0 0,'23'-159'9968'0'0,"-17"108"-5525"0"0,-6 48-4032 0 0,-1-16 2571 0 0,-3 35-2854 0 0,1 0 0 0 0,0 1-1 0 0,1-1 1 0 0,1 34 0 0 0,0-1-3 0 0,-13 816 1900 0 0,65-1 1502 0 0,-30-567-1818 0 0,-12-113-637 0 0,-2-37 110 0 0,33 193-1 0 0,-11-173-857 0 0,-23-147-292 0 0,-4-15-20 0 0,-1 1 0 0 0,1 0 0 0 0,-1-1 0 0 0,-1 1 0 0 0,1 0-1 0 0,-1 11 1 0 0,0-15-20 0 0,1 0 0 0 0,-1-1-1 0 0,0 1 1 0 0,0 0-1 0 0,1-1 1 0 0,-1 1-1 0 0,1 0 1 0 0,0-1-1 0 0,-1 1 1 0 0,1-1-1 0 0,0 1 1 0 0,0-1 0 0 0,0 1-1 0 0,0-1 1 0 0,0 0-1 0 0,0 1 1 0 0,1-1-1 0 0,-1 0 1 0 0,0 0-1 0 0,1 0 1 0 0,1 1-1 0 0,-1-1-3 0 0,1-1-2 0 0,267-1-239 0 0,399 5 4 0 0,-258 2-158 0 0,-307-6-2703 0 0,-101 0 2464 0 0,1 0-115 0 0,11 0-124 0 0,4 0-2350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48:31.6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 18 168 0 0,'-40'-17'22119'0'0,"62"33"-20648"0"0,40 20-1994 0 0,6-3 577 0 0,-1 2-1 0 0,89 64 0 0 0,-152-96-42 0 0,-1-1 0 0 0,0 1 1 0 0,0 0-1 0 0,0-1 0 0 0,0 1 1 0 0,0 0-1 0 0,-1 1 0 0 0,0-1 1 0 0,1 0-1 0 0,-1 1 0 0 0,0 0 1 0 0,0-1-1 0 0,-1 1 0 0 0,1 0 1 0 0,-1 0-1 0 0,0 0 0 0 0,1 4 1 0 0,-2-4 46 0 0,0 0 0 0 0,-1 0 0 0 0,1 0 0 0 0,-1-1 0 0 0,0 1 1 0 0,0 0-1 0 0,0 0 0 0 0,0-1 0 0 0,-1 1 0 0 0,1-1 0 0 0,-1 1 1 0 0,0-1-1 0 0,0 0 0 0 0,-1 1 0 0 0,1-1 0 0 0,0 0 0 0 0,-1 0 0 0 0,-3 2 1 0 0,-30 28 354 0 0,-1-1 0 0 0,-49 31 0 0 0,-26 20-1944 0 0,93-67-355 0 0,2 0-1 0 0,0 1 1 0 0,-26 34-1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2:17.3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675 245 348 0 0,'16'3'6265'0'0,"-6"-2"-5228"0"0,0-2 0 0 0,0 1 0 0 0,0-2 0 0 0,-1 1 0 0 0,1-1 0 0 0,0-1 0 0 0,-1 1 0 0 0,13-7 0 0 0,8-1 1053 0 0,-28 9-1719 0 0,0 0-297 0 0,0-1 0 0 0,1 0 0 0 0,-1 0 0 0 0,0 0-1 0 0,0 0 1 0 0,0 0 0 0 0,0 0 0 0 0,0-1 0 0 0,-1 1 0 0 0,1-1 0 0 0,-1 1 0 0 0,1-1-1 0 0,-1 0 1 0 0,0 0 0 0 0,1-3 0 0 0,-1 1-72 0 0,-1 0 1 0 0,0 0-1 0 0,0 0 0 0 0,0 0 1 0 0,0 0-1 0 0,-1 0 0 0 0,0 0 1 0 0,0 0-1 0 0,0 0 0 0 0,-1 0 1 0 0,1 0-1 0 0,-1 0 0 0 0,0 1 0 0 0,-1-1 1 0 0,1 1-1 0 0,-1 0 0 0 0,0 0 1 0 0,0-1-1 0 0,0 2 0 0 0,-1-1 1 0 0,1 0-1 0 0,-1 1 0 0 0,0 0 1 0 0,0-1-1 0 0,-6-2 0 0 0,-6-3 40 0 0,-1 0-1 0 0,0 1 1 0 0,0 2-1 0 0,-1-1 1 0 0,1 2 0 0 0,-1 0-1 0 0,0 2 1 0 0,-1-1-1 0 0,1 2 1 0 0,-1 1-1 0 0,1 0 1 0 0,-1 1-1 0 0,1 1 1 0 0,-1 1 0 0 0,-21 5-1 0 0,22-3 11 0 0,-1 0-1 0 0,1 1 1 0 0,0 2-1 0 0,1-1 1 0 0,-1 2 0 0 0,1 0-1 0 0,1 1 1 0 0,-1 1-1 0 0,2 1 1 0 0,0 0 0 0 0,0 1-1 0 0,1 0 1 0 0,0 1-1 0 0,-23 29 1 0 0,32-35-28 0 0,0 1 1 0 0,1-1-1 0 0,0 1 1 0 0,0 0-1 0 0,0 1 0 0 0,1-1 1 0 0,0 1-1 0 0,1-1 1 0 0,0 1-1 0 0,0 0 1 0 0,1 0-1 0 0,0 0 0 0 0,1 0 1 0 0,0 0-1 0 0,0 0 1 0 0,2 9-1 0 0,0-4 6 0 0,2 0 1 0 0,-1 0-1 0 0,2-1 0 0 0,0 0 1 0 0,0 0-1 0 0,2 0 0 0 0,-1 0 0 0 0,1-1 1 0 0,15 18-1 0 0,6 5-17 0 0,2-1 1 0 0,50 43-1 0 0,77 51-211 0 0,-2-1-84 0 0,-121-97 208 0 0,-2 2 0 0 0,39 50-1 0 0,-60-68 62 0 0,-1 0 0 0 0,-1 1 0 0 0,0 0 0 0 0,-1 0 0 0 0,-1 1 0 0 0,7 22 0 0 0,-11-29 28 0 0,-1 0 1 0 0,0 0 0 0 0,-1 0 0 0 0,0 0-1 0 0,0 1 1 0 0,-1-1 0 0 0,0 0-1 0 0,0 0 1 0 0,-1 1 0 0 0,-1-1 0 0 0,0 0-1 0 0,0 0 1 0 0,-5 13 0 0 0,-3-1 252 0 0,-1 0-1 0 0,0-2 1 0 0,-2 1 0 0 0,0-2-1 0 0,-1 1 1 0 0,-1-2 0 0 0,0 0 0 0 0,-2-1-1 0 0,0-1 1 0 0,0 0 0 0 0,-1-1-1 0 0,-1-1 1 0 0,-1-1 0 0 0,0 0-1 0 0,0-2 1 0 0,-1 0 0 0 0,0-1-1 0 0,-30 7 1 0 0,31-10 0 0 0,0-2 0 0 0,0 0 1 0 0,-1-1-1 0 0,0-1 0 0 0,1-1 0 0 0,-1-1 0 0 0,0-1 0 0 0,0 0 0 0 0,-22-6 1 0 0,27 4-278 0 0,0-2 1 0 0,0 0 0 0 0,1 0 0 0 0,0-2 0 0 0,0 0 0 0 0,0-1-1 0 0,1 0 1 0 0,0-1 0 0 0,0 0 0 0 0,1-1 0 0 0,1-1 0 0 0,-15-15-1 0 0,13 10-488 0 0,0-2-1 0 0,1 1 0 0 0,0-2 1 0 0,2 0-1 0 0,0 0 0 0 0,1-1 0 0 0,-8-22 1 0 0,13 27-537 0 0,1 0 0 0 0,0 0-1 0 0,1 0 1 0 0,-2-24 0 0 0,5 28-274 0 0,0 1 0 0 0,0-1 0 0 0,1 1 0 0 0,1-1 0 0 0,-1 1-1 0 0,2 0 1 0 0,4-15 0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2:17.6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74 37 2452 0 0,'-43'-37'16124'0'0,"43"38"-16098"0"0,0-1 0 0 0,0 0-1 0 0,0 0 1 0 0,0 1 0 0 0,0-1-1 0 0,0 0 1 0 0,0 0 0 0 0,0 1-1 0 0,0-1 1 0 0,0 0 0 0 0,0 0-1 0 0,0 0 1 0 0,0 1 0 0 0,0-1-1 0 0,0 0 1 0 0,-1 0 0 0 0,1 0-1 0 0,0 1 1 0 0,0-1 0 0 0,0 0 0 0 0,0 0-1 0 0,0 0 1 0 0,-1 0 0 0 0,1 1-1 0 0,0-1 1 0 0,0 0 0 0 0,0 0-1 0 0,-1 0 1 0 0,1 0 0 0 0,0 0-1 0 0,0 0 1 0 0,0 0 0 0 0,-1 1-1 0 0,1-1 1 0 0,0 0 0 0 0,0 0-1 0 0,-1 0 1 0 0,1 0 0 0 0,0 0-1 0 0,0 0 1 0 0,-1 0 0 0 0,1 0-1 0 0,0 0 1 0 0,0 0 0 0 0,-1 0-1 0 0,1-1 1 0 0,0 1 0 0 0,0 0-1 0 0,0 0 1 0 0,-1 0 0 0 0,1 0-1 0 0,0 0 1 0 0,0 0 0 0 0,0 0-1 0 0,-1-1 1 0 0,1 1 0 0 0,0 0-1 0 0,0 0 1 0 0,0 0 0 0 0,0 0-1 0 0,-1-1 1 0 0,1 1 0 0 0,0 0-1 0 0,0 0 1 0 0,0 0 0 0 0,0-1-1 0 0,0 1 1 0 0,0-1 0 0 0,-4 13 143 0 0,1 1 0 0 0,0-1 0 0 0,1 0-1 0 0,1 1 1 0 0,0-1 0 0 0,1 14 0 0 0,-2 12 122 0 0,-1 4-33 0 0,2 0 0 0 0,4 55 0 0 0,-1-77-360 0 0,1-1 0 0 0,1 1 0 0 0,1-1 0 0 0,0 0 0 0 0,1-1 1 0 0,1 1-1 0 0,11 20 0 0 0,-15-34-190 0 0,0-1 1 0 0,0 1-1 0 0,0 0 0 0 0,1-1 1 0 0,0 0-1 0 0,0 0 0 0 0,0 0 1 0 0,0 0-1 0 0,0-1 0 0 0,1 1 1 0 0,0-1-1 0 0,9 5 0 0 0,-10-7-280 0 0,0 1 0 0 0,0-1 0 0 0,0 0-1 0 0,0 0 1 0 0,0 0 0 0 0,0-1 0 0 0,0 1 0 0 0,0-1-1 0 0,1 0 1 0 0,-1 0 0 0 0,0-1 0 0 0,0 1 0 0 0,0-1-1 0 0,0 0 1 0 0,0 0 0 0 0,0 0 0 0 0,7-3 0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2:18.0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177 345 1968 0 0,'-15'-46'2968'0'0,"-2"1"1"0"0,-2 0-1 0 0,-3 1 0 0 0,-1 2 0 0 0,-30-43 0 0 0,43 69-2898 0 0,10 14-306 0 0,-1 0-1 0 0,0 1 1 0 0,0-1 0 0 0,0 0 0 0 0,0 1 0 0 0,0-1 0 0 0,0 1 0 0 0,-1-1 0 0 0,1 1 0 0 0,0 0 0 0 0,-1 0 0 0 0,-2-3 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2:16.4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1 132 1792 0 0,'9'-27'5946'0'0,"-7"19"-4078"0"0,0 1 1 0 0,0-1 0 0 0,1 1 0 0 0,7-13 0 0 0,-9 19-1297 0 0,-1 1-539 0 0,0 0 0 0 0,0 0 1 0 0,1 1-1 0 0,-1-1 0 0 0,0 0 1 0 0,0 0-1 0 0,0 0 0 0 0,0 0 1 0 0,1 0-1 0 0,-1 1 0 0 0,0-1 1 0 0,0 0-1 0 0,1 0 0 0 0,-1 0 1 0 0,0 0-1 0 0,0 0 0 0 0,0 0 1 0 0,1 0-1 0 0,-1 0 0 0 0,0 0 1 0 0,0 0-1 0 0,1 0 0 0 0,-1 0 1 0 0,0 0-1 0 0,0 0 0 0 0,0 0 1 0 0,1 0-1 0 0,-1 0 0 0 0,0 0 1 0 0,0 0-1 0 0,1 0 0 0 0,-1 0 1 0 0,0 0-1 0 0,0 0 0 0 0,0-1 1 0 0,1 1-1 0 0,-1 0 0 0 0,0 0 1 0 0,0 0-1 0 0,0 0 1 0 0,0-1-1 0 0,1 1 0 0 0,-1 0 1 0 0,0 0-1 0 0,0 0 0 0 0,0 0 1 0 0,0-1-1 0 0,0 1 0 0 0,0 0 1 0 0,0 0-1 0 0,1-1 0 0 0,-1 1 1 0 0,0 0-1 0 0,0 0 0 0 0,0 0 1 0 0,0-1-1 0 0,0 1 0 0 0,0 0 1 0 0,0 0-1 0 0,0-1 0 0 0,0 1 1 0 0,0 0-1 0 0,11 16 780 0 0,47 170 968 0 0,-37-108-1432 0 0,119 340 2654 0 0,-140-417-2935 0 0,13 22 1449 0 0,-12-22-1498 0 0,0-1 1 0 0,-1 0 0 0 0,1 1-1 0 0,0-1 1 0 0,-1 1-1 0 0,1-1 1 0 0,0 0 0 0 0,-1 0-1 0 0,1 0 1 0 0,0 1-1 0 0,0-1 1 0 0,0 0-1 0 0,-1 0 1 0 0,1 0 0 0 0,0 0-1 0 0,0 0 1 0 0,-1 0-1 0 0,1 0 1 0 0,0-1-1 0 0,0 1 1 0 0,-1 0 0 0 0,1 0-1 0 0,0 0 1 0 0,0-1-1 0 0,-1 1 1 0 0,1 0 0 0 0,0-1-1 0 0,-1 1 1 0 0,1-1-1 0 0,-1 1 1 0 0,1-1-1 0 0,0 1 1 0 0,0-2 0 0 0,15-11 41 0 0,-2-2 1 0 0,1 1 0 0 0,-2-2-1 0 0,0 0 1 0 0,18-29-1 0 0,49-99-64 0 0,-45 76 49 0 0,138-306-206 0 0,-152 329 28 0 0,-20 43 70 0 0,5-14-2034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2:18.3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 32 4992 0 0,'-20'20'18651'0'0,"20"-26"-18478"0"0,3 4-65 0 0,-1 0 1 0 0,1 1 0 0 0,0-1 0 0 0,0 1-1 0 0,-1 0 1 0 0,1 0 0 0 0,0 0 0 0 0,0 0-1 0 0,0 0 1 0 0,1 1 0 0 0,-1-1 0 0 0,0 1-1 0 0,0 0 1 0 0,5 0 0 0 0,1 2-109 0 0,0 0 0 0 0,1 1 1 0 0,-1 0-1 0 0,0 0 0 0 0,-1 1 0 0 0,1 0 0 0 0,0 0 1 0 0,-1 1-1 0 0,0 1 0 0 0,0-1 0 0 0,-1 1 1 0 0,1 0-1 0 0,-1 1 0 0 0,-1 0 0 0 0,7 8 0 0 0,1 1-95 0 0,-2 1-1 0 0,0 0 0 0 0,0 0 1 0 0,-2 2-1 0 0,0-1 1 0 0,7 23-1 0 0,-9-20 56 0 0,-2 1 0 0 0,0-1 0 0 0,-2 1 1 0 0,0 1-1 0 0,-2-1 0 0 0,0 0 0 0 0,-2 1 0 0 0,-3 40 0 0 0,-4 8 356 0 0,7-69-239 0 0,0-2-67 0 0,-1 0 1 0 0,0 0-1 0 0,1-1 0 0 0,-1 1 0 0 0,1 0 1 0 0,-1 0-1 0 0,1-1 0 0 0,-1 1 1 0 0,1 0-1 0 0,-1-1 0 0 0,1 1 0 0 0,-1 0 1 0 0,1-1-1 0 0,0 1 0 0 0,-1-1 1 0 0,1 1-1 0 0,-1-1 0 0 0,1 1 0 0 0,0-1 1 0 0,-1 0-1 0 0,0-16 184 0 0,2 1 0 0 0,-1-1 1 0 0,2 1-1 0 0,0 0 0 0 0,1 0 1 0 0,1 0-1 0 0,8-24 0 0 0,49-110 572 0 0,-47 118-761 0 0,1 1 0 0 0,2 0 0 0 0,1 1 0 0 0,1 1-1 0 0,1 1 1 0 0,26-28 0 0 0,-44 54-23 0 0,0 0 0 0 0,-1 0-1 0 0,1 1 1 0 0,0-1 0 0 0,0 1 0 0 0,0-1 0 0 0,1 1-1 0 0,-1 0 1 0 0,0-1 0 0 0,1 1 0 0 0,-1 0-1 0 0,0 1 1 0 0,1-1 0 0 0,-1 0 0 0 0,1 1-1 0 0,-1-1 1 0 0,1 1 0 0 0,-1 0 0 0 0,1 0 0 0 0,-1 0-1 0 0,1 0 1 0 0,0 0 0 0 0,-1 1 0 0 0,1-1-1 0 0,-1 1 1 0 0,4 0 0 0 0,-3 1 1 0 0,1 1-1 0 0,0-1 1 0 0,0 1 0 0 0,-1-1 0 0 0,1 1 0 0 0,-1 0-1 0 0,0 0 1 0 0,0 1 0 0 0,0-1 0 0 0,0 0-1 0 0,-1 1 1 0 0,1 0 0 0 0,-1 0 0 0 0,3 5-1 0 0,12 33-79 0 0,20 66 0 0 0,-29-77-1079 0 0,2 0 0 0 0,2 0 0 0 0,1-1-1 0 0,27 48 1 0 0,-37-74 530 0 0,0 0 0 0 0,0-1 0 0 0,0 1 1 0 0,1-1-1 0 0,-1 1 0 0 0,8 5 0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2:19.1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258 329 244 0 0,'0'0'2347'0'0,"37"-15"5333"0"0,-21 7-6391 0 0,-8 4-925 0 0,1 0 0 0 0,-1 0 0 0 0,0-1 1 0 0,0 0-1 0 0,0-1 0 0 0,11-10 0 0 0,-14 10-59 0 0,0-1 1 0 0,0 1 0 0 0,-1-1 0 0 0,1 0-1 0 0,-2 0 1 0 0,1 0 0 0 0,-1 0-1 0 0,0-1 1 0 0,-1 1 0 0 0,0-1 0 0 0,0 0-1 0 0,0 1 1 0 0,-1-1 0 0 0,0-10-1 0 0,-1 12-84 0 0,-1 0-1 0 0,1 1 0 0 0,-1-1 1 0 0,-1 1-1 0 0,1 0 0 0 0,-1-1 1 0 0,0 1-1 0 0,0 0 0 0 0,0 0 0 0 0,-1 0 1 0 0,0 0-1 0 0,0 0 0 0 0,0 1 1 0 0,-1-1-1 0 0,1 1 0 0 0,-1 0 1 0 0,0 0-1 0 0,0 0 0 0 0,0 1 0 0 0,-8-5 1 0 0,4 2-144 0 0,-1 1 1 0 0,0 1-1 0 0,-1 0 1 0 0,1 0 0 0 0,-1 0-1 0 0,0 1 1 0 0,0 1-1 0 0,0 0 1 0 0,0 0-1 0 0,0 1 1 0 0,0 0 0 0 0,-1 0-1 0 0,1 2 1 0 0,0-1-1 0 0,-18 4 1 0 0,16-2-57 0 0,0 1 0 0 0,1 0 1 0 0,-1 1-1 0 0,1 0 0 0 0,0 1 0 0 0,0 0 0 0 0,0 1 1 0 0,1 0-1 0 0,0 0 0 0 0,0 1 0 0 0,1 1 1 0 0,-1 0-1 0 0,-8 10 0 0 0,14-14-29 0 0,1 1 0 0 0,-1-1 0 0 0,1 0 0 0 0,0 1 0 0 0,1 0 0 0 0,-1 0 0 0 0,1 0 0 0 0,0 0 0 0 0,0 0 0 0 0,0 1 0 0 0,1-1 0 0 0,0 0 0 0 0,0 1 0 0 0,0-1 0 0 0,1 1 0 0 0,0 6 0 0 0,1-4-95 0 0,0 0-1 0 0,0 0 0 0 0,1-1 0 0 0,0 1 0 0 0,1 0 0 0 0,0-1 0 0 0,0 0 0 0 0,0 0 0 0 0,1 0 0 0 0,7 11 0 0 0,-4-9-50 0 0,-1-1 0 0 0,2 1 0 0 0,-1-1 0 0 0,1 0 1 0 0,0-1-1 0 0,0 0 0 0 0,1 0 0 0 0,0-1 0 0 0,1 0 0 0 0,-1-1 0 0 0,1 0 0 0 0,0 0 0 0 0,0-1 1 0 0,0 0-1 0 0,1-1 0 0 0,17 3 0 0 0,-24-5 143 0 0,1-1 0 0 0,-1 0-1 0 0,0-1 1 0 0,1 1 0 0 0,-1-1 0 0 0,0 1 0 0 0,1-1 0 0 0,-1 0 0 0 0,0-1-1 0 0,0 1 1 0 0,0-1 0 0 0,0 0 0 0 0,0 0 0 0 0,-1 0 0 0 0,1 0-1 0 0,0-1 1 0 0,3-3 0 0 0,0 0 179 0 0,-2-1 0 0 0,1 1 0 0 0,-1-1 0 0 0,0 0 0 0 0,0 0 1 0 0,-1-1-1 0 0,0 1 0 0 0,4-9 0 0 0,-2 1 600 0 0,-1-1 0 0 0,0 1-1 0 0,-1-1 1 0 0,-1 0 0 0 0,0 0 0 0 0,0-28 0 0 0,3 92-743 0 0,3-1-1 0 0,1 1 0 0 0,2-2 1 0 0,23 56-1 0 0,-2-2-135 0 0,85 376-504 0 0,-99-355 575 0 0,-5 1 1 0 0,-1 126 0 0 0,-13-218 32 0 0,-1-1 0 0 0,-1 0 0 0 0,-1 0-1 0 0,-2 0 1 0 0,-14 48 0 0 0,17-69 51 0 0,-2 0 0 0 0,1-1 0 0 0,-1 1 0 0 0,0-1 0 0 0,-1 0 0 0 0,1 0 0 0 0,-1 0 0 0 0,-1-1 0 0 0,1 1 0 0 0,-11 8 0 0 0,10-12 85 0 0,1 1 0 0 0,-1-1 0 0 0,0 0 0 0 0,1 0 0 0 0,-1 0 0 0 0,-1-1 0 0 0,1 0 0 0 0,0 0 0 0 0,-1 0-1 0 0,1-1 1 0 0,0 0 0 0 0,-1-1 0 0 0,1 1 0 0 0,-1-1 0 0 0,-9-1 0 0 0,5 0 42 0 0,0-1 0 0 0,-1 1-1 0 0,1-2 1 0 0,0 0 0 0 0,0 0-1 0 0,0-1 1 0 0,1 0 0 0 0,-1-1-1 0 0,1 0 1 0 0,0-1 0 0 0,1 0-1 0 0,-1 0 1 0 0,1-1-1 0 0,0-1 1 0 0,1 1 0 0 0,0-1-1 0 0,0-1 1 0 0,0 1 0 0 0,1-1-1 0 0,-11-20 1 0 0,10 13-190 0 0,0 0 0 0 0,1-1-1 0 0,0 0 1 0 0,2 0 0 0 0,0 0 0 0 0,1-1-1 0 0,1 0 1 0 0,0 0 0 0 0,2 0 0 0 0,0 0-1 0 0,1 0 1 0 0,3-29 0 0 0,3 3-15 0 0,2 0 0 0 0,2 0 0 0 0,1 1-1 0 0,3 0 1 0 0,1 1 0 0 0,3 1 0 0 0,1 0 0 0 0,1 2 0 0 0,3 0-1 0 0,29-38 1 0 0,-26 43-832 0 0,2 1-1 0 0,2 2 0 0 0,1 1 1 0 0,1 1-1 0 0,1 1 0 0 0,52-32 0 0 0,172-75-6877 0 0,-75 43-2283 0 0,-137 66 3878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2:19.8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92 285 1144 0 0,'-9'-11'1324'0'0,"1"0"-1"0"0,0 0 1 0 0,1-1-1 0 0,0 1 1 0 0,1-2-1 0 0,1 1 1 0 0,-1-1 0 0 0,-4-20-1 0 0,1-7 3639 0 0,-6-59-1 0 0,14 90-4270 0 0,0 6-488 0 0,4-1 150 0 0,-1 1-186 0 0,3 11-141 0 0,2 11 21 0 0,0 0 0 0 0,-2 1 0 0 0,0 0 1 0 0,-1 1-1 0 0,-1-1 0 0 0,-1 1 0 0 0,0 29 0 0 0,1-3-55 0 0,9 144 12 0 0,47 374-186 0 0,-56-549 186 0 0,23 94 71 0 0,-23-98-70 0 0,2 0 1 0 0,-1 0-1 0 0,2-1 1 0 0,-1 0-1 0 0,1 0 0 0 0,14 18 1 0 0,-17-25-85 0 0,1 0 1 0 0,-1-1 0 0 0,1 1-1 0 0,0-1 1 0 0,0 0-1 0 0,0 0 1 0 0,0 0-1 0 0,1-1 1 0 0,-1 1-1 0 0,1-1 1 0 0,-1 0-1 0 0,1-1 1 0 0,8 3-1 0 0,-4-3-97 0 0,-1 0 0 0 0,0 0-1 0 0,1-1 1 0 0,-1 0-1 0 0,0 0 1 0 0,1-1 0 0 0,12-3-1 0 0,4-2-157 0 0,-1-2 0 0 0,1-1 0 0 0,-2-1 0 0 0,32-18 0 0 0,-18 7 296 0 0,-1-2 1 0 0,-1-2 0 0 0,43-39 0 0 0,-44 32 1158 0 0,-1-1 0 0 0,53-71 1 0 0,-79 95-781 0 0,-1-1 0 0 0,0 0 0 0 0,-1 0 0 0 0,0 0 0 0 0,0 0 0 0 0,-1-1 0 0 0,-1 0 0 0 0,0 0 0 0 0,0 0 0 0 0,1-12 0 0 0,-4 19-296 0 0,0-1 1 0 0,1 1-1 0 0,-2 0 0 0 0,1 0 1 0 0,0 0-1 0 0,-1 0 0 0 0,0 0 1 0 0,0-1-1 0 0,0 1 1 0 0,0 1-1 0 0,-1-1 0 0 0,0 0 1 0 0,0 0-1 0 0,0 0 0 0 0,0 1 1 0 0,0-1-1 0 0,-1 1 1 0 0,1 0-1 0 0,-1 0 0 0 0,0 0 1 0 0,0 0-1 0 0,0 0 0 0 0,-1 0 1 0 0,1 1-1 0 0,0 0 1 0 0,-1-1-1 0 0,0 1 0 0 0,1 1 1 0 0,-1-1-1 0 0,-5-1 0 0 0,1 0-45 0 0,0 1 0 0 0,0 0-1 0 0,0 1 1 0 0,0 0 0 0 0,0 0-1 0 0,-1 1 1 0 0,1 0 0 0 0,0 0-1 0 0,0 1 1 0 0,0 0 0 0 0,0 0-1 0 0,0 1 1 0 0,0 0 0 0 0,0 0-1 0 0,0 1 1 0 0,1 0 0 0 0,-1 1-1 0 0,1 0 1 0 0,0 0 0 0 0,0 0-1 0 0,0 1 1 0 0,-9 8 0 0 0,8-6-2 0 0,0 0 1 0 0,1 1 0 0 0,0 0-1 0 0,0 0 1 0 0,0 1 0 0 0,1-1-1 0 0,1 1 1 0 0,-1 1 0 0 0,2-1-1 0 0,-1 1 1 0 0,1 0-1 0 0,1 0 1 0 0,0 0 0 0 0,0 1-1 0 0,1-1 1 0 0,-2 20 0 0 0,4-14 21 0 0,2 1 0 0 0,-1 0 1 0 0,2-1-1 0 0,0 0 0 0 0,2 1 0 0 0,-1-1 1 0 0,2-1-1 0 0,0 1 0 0 0,1-1 0 0 0,0 0 1 0 0,1 0-1 0 0,1-1 0 0 0,0 0 1 0 0,1-1-1 0 0,1 0 0 0 0,0-1 0 0 0,21 19 1 0 0,-21-20-249 0 0,0-2 0 0 0,1 0 1 0 0,0 0-1 0 0,1-1 1 0 0,0-1-1 0 0,0 0 0 0 0,0 0 1 0 0,1-2-1 0 0,0 0 0 0 0,0 0 1 0 0,0-1-1 0 0,1-1 0 0 0,-1 0 1 0 0,1-1-1 0 0,0-1 0 0 0,0 0 1 0 0,0-1-1 0 0,-1-1 1 0 0,30-4-1 0 0,-18-2-1109 0 0,0-1-1 0 0,0-1 1 0 0,-2-2 0 0 0,26-13-1 0 0,43-34-6936 0 0,-54 29 938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2:20.9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7 328 800 0 0,'13'34'14645'0'0,"-10"-34"-14417"0"0,8 0-9 0 0,0-1 0 0 0,0 0 0 0 0,19-5 1 0 0,-12 3 402 0 0,38-7-712 0 0,72-22 0 0 0,-106 25 41 0 0,0-1-1 0 0,-1-1 0 0 0,0 0 1 0 0,0-2-1 0 0,-1-1 1 0 0,21-16-1 0 0,-37 25 131 0 0,0 0 0 0 0,0 0 0 0 0,0-1 0 0 0,0 0 0 0 0,-1 1 0 0 0,0-1 0 0 0,1-1 0 0 0,-1 1 0 0 0,-1 0 0 0 0,1-1 1 0 0,-1 1-1 0 0,0-1 0 0 0,0 0 0 0 0,0 0 0 0 0,0 0 0 0 0,-1 0 0 0 0,0 0 0 0 0,1-9 0 0 0,-3 9 56 0 0,1 0 0 0 0,-1 0 0 0 0,0 0-1 0 0,0 1 1 0 0,0-1 0 0 0,-1 0 0 0 0,0 1 0 0 0,0-1 0 0 0,0 1-1 0 0,0-1 1 0 0,-1 1 0 0 0,0 0 0 0 0,0 0 0 0 0,0 0 0 0 0,0 0 0 0 0,-1 1-1 0 0,1-1 1 0 0,-1 1 0 0 0,-7-5 0 0 0,4 3-29 0 0,-1-1 1 0 0,0 2-1 0 0,0-1 1 0 0,0 1-1 0 0,-1 0 1 0 0,1 1-1 0 0,-1 0 1 0 0,0 0-1 0 0,0 1 1 0 0,0 0-1 0 0,0 0 1 0 0,0 1-1 0 0,-1 0 1 0 0,-11 1-1 0 0,9 2-35 0 0,-1-1 0 0 0,0 1 0 0 0,1 1 1 0 0,0 1-1 0 0,0-1 0 0 0,0 2 0 0 0,0 0 0 0 0,0 0 0 0 0,-18 12 0 0 0,16-8-44 0 0,1 1-1 0 0,0 0 1 0 0,0 0-1 0 0,1 2 1 0 0,0-1-1 0 0,1 2 1 0 0,1-1-1 0 0,0 1 1 0 0,0 1-1 0 0,2 0 1 0 0,-1 0-1 0 0,2 1 1 0 0,0 0-1 0 0,1 0 1 0 0,0 1-1 0 0,-5 22 1 0 0,10-20-75 0 0,0 0 1 0 0,0 0-1 0 0,2 0 1 0 0,0 0 0 0 0,1-1-1 0 0,1 1 1 0 0,0 0-1 0 0,2-1 1 0 0,0 0-1 0 0,1 0 1 0 0,0 0-1 0 0,10 17 1 0 0,-7-16-75 0 0,1-2 0 0 0,0 1 0 0 0,1-1 0 0 0,0-1 0 0 0,1 0 0 0 0,1-1 0 0 0,1 0 0 0 0,0-1 0 0 0,0 0 0 0 0,1-2 0 0 0,20 13 0 0 0,-25-19 37 0 0,-1 0 0 0 0,2 0 1 0 0,-1-1-1 0 0,0-1 0 0 0,1 0 0 0 0,0 0 0 0 0,0-1 0 0 0,-1 0 1 0 0,1-1-1 0 0,0 0 0 0 0,1-1 0 0 0,10-1 0 0 0,-6-1 107 0 0,0-1-1 0 0,-1 0 0 0 0,0-1 0 0 0,0-1 1 0 0,0 0-1 0 0,0-1 0 0 0,23-14 1 0 0,-7 1 524 0 0,-1-2 1 0 0,-1-2 0 0 0,-1 0-1 0 0,0-2 1 0 0,-2-1 0 0 0,34-44-1 0 0,7-20 1379 0 0,27-33-412 0 0,-93 122-1552 0 0,0 0 1 0 0,0 0-1 0 0,0-1 0 0 0,1 1 1 0 0,-1 0-1 0 0,0 0 1 0 0,0 0-1 0 0,1 1 0 0 0,-1-1 1 0 0,0 0-1 0 0,1 0 0 0 0,-1 1 1 0 0,1-1-1 0 0,-1 1 0 0 0,1-1 1 0 0,-1 1-1 0 0,1 0 1 0 0,0-1-1 0 0,-1 1 0 0 0,1 0 1 0 0,-1 0-1 0 0,4 0 0 0 0,-2 1-40 0 0,-1 0-1 0 0,1 0 1 0 0,-1 0-1 0 0,1 0 0 0 0,-1 1 1 0 0,0-1-1 0 0,1 1 1 0 0,-1-1-1 0 0,0 1 0 0 0,0 0 1 0 0,0 0-1 0 0,2 2 1 0 0,5 8-403 0 0,0 0 0 0 0,-1 0 0 0 0,12 26 1 0 0,-18-35 374 0 0,11 25-294 0 0,0 1 0 0 0,-2 0 0 0 0,-1 0 1 0 0,-2 1-1 0 0,-1 0 0 0 0,5 46 0 0 0,-11-75 406 0 0,-1 0-1 0 0,0 0 0 0 0,0-1 0 0 0,0 1 0 0 0,0 0 1 0 0,0 0-1 0 0,0 0 0 0 0,0 0 0 0 0,0-1 1 0 0,0 1-1 0 0,0 0 0 0 0,0 0 0 0 0,-1 0 0 0 0,1-1 1 0 0,0 1-1 0 0,0 0 0 0 0,-1 0 0 0 0,1-1 1 0 0,-1 1-1 0 0,1 0 0 0 0,-1 0 0 0 0,1-1 0 0 0,-1 1 1 0 0,1-1-1 0 0,-1 1 0 0 0,1 0 0 0 0,-2 0 1 0 0,1-1 7 0 0,1 0 0 0 0,-1-1 1 0 0,1 1-1 0 0,-1 0 1 0 0,0 0-1 0 0,1-1 1 0 0,-1 1-1 0 0,1 0 1 0 0,-1-1-1 0 0,1 1 1 0 0,0 0-1 0 0,-1-1 0 0 0,1 1 1 0 0,-1-1-1 0 0,1 1 1 0 0,0-1-1 0 0,-1 1 1 0 0,1-1-1 0 0,0 1 1 0 0,-1-1-1 0 0,1 1 0 0 0,0-1 1 0 0,0 1-1 0 0,0-1 1 0 0,0 0-1 0 0,-1 1 1 0 0,1-1-1 0 0,0 1 1 0 0,0-1-1 0 0,0 0 1 0 0,0 1-1 0 0,0-1 0 0 0,0 1 1 0 0,1-1-1 0 0,-1 0 1 0 0,0 1-1 0 0,0-2 1 0 0,1-12 139 0 0,1-1 0 0 0,1 0 0 0 0,0 1 0 0 0,1 0 1 0 0,0-1-1 0 0,1 1 0 0 0,0 1 0 0 0,2-1 0 0 0,-1 1 0 0 0,2 0 1 0 0,-1 1-1 0 0,19-23 0 0 0,-18 25-107 0 0,0 0-1 0 0,1 1 1 0 0,0 0-1 0 0,1 0 1 0 0,-1 1-1 0 0,2 0 1 0 0,-1 1 0 0 0,1 0-1 0 0,0 1 1 0 0,0 0-1 0 0,1 1 1 0 0,0 0 0 0 0,0 1-1 0 0,0 0 1 0 0,20-3-1 0 0,-24 6-49 0 0,1 1-1 0 0,0 1 0 0 0,-1 0 1 0 0,1 0-1 0 0,0 1 0 0 0,-1 0 1 0 0,1 0-1 0 0,-1 1 0 0 0,0 0 1 0 0,0 1-1 0 0,0 0 0 0 0,0 0 1 0 0,-1 0-1 0 0,0 1 0 0 0,0 0 1 0 0,0 1-1 0 0,0-1 0 0 0,10 13 1 0 0,8 10-37 0 0,-1 1 1 0 0,40 64 0 0 0,-51-74-16 0 0,1 4-355 0 0,0 0-562 0 0,34 41 0 0 0,-42-57-49 0 0,1-1 0 0 0,-1 0 0 0 0,14 9 1 0 0,26 4-7291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2:22.0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406 882 1628 0 0,'16'5'7063'0'0,"-9"-5"-6242"0"0,1 0 0 0 0,-1-1 0 0 0,0 0 0 0 0,0 0 0 0 0,0 0-1 0 0,7-4 1 0 0,-11 4-745 0 0,1 0 0 0 0,-1-1-1 0 0,1 0 1 0 0,-1 0 0 0 0,0 0 0 0 0,0 0-1 0 0,0 0 1 0 0,0-1 0 0 0,0 0 0 0 0,0 1-1 0 0,-1-1 1 0 0,1 0 0 0 0,-1 0 0 0 0,3-5-1 0 0,5-9-43 0 0,-8 14 14 0 0,1 0 1 0 0,-1 0-1 0 0,0-1 1 0 0,0 1-1 0 0,-1 0 1 0 0,1-1-1 0 0,-1 1 1 0 0,1-1-1 0 0,-1 0 1 0 0,0 1-1 0 0,-1-1 1 0 0,1 0-1 0 0,-1 0 1 0 0,1 0-1 0 0,-1 1 1 0 0,0-1-1 0 0,-1 0 1 0 0,1 0-1 0 0,-2-7 1 0 0,-1 8 162 0 0,-1-1 1 0 0,1 1-1 0 0,0 1 1 0 0,-1-1-1 0 0,0 0 1 0 0,0 1-1 0 0,0 0 1 0 0,0 0-1 0 0,-8-3 1 0 0,11 4-206 0 0,-17-5 300 0 0,0 0 1 0 0,0 1-1 0 0,0 1 0 0 0,-1 0 0 0 0,1 2 0 0 0,-20-1 0 0 0,1 2-56 0 0,0 2 1 0 0,-37 6 0 0 0,61-5-212 0 0,0 1 0 0 0,1 0 0 0 0,-1 0 1 0 0,1 1-1 0 0,0 1 0 0 0,0 0 0 0 0,1 1 1 0 0,-1 0-1 0 0,1 1 0 0 0,1 0 0 0 0,-15 12 0 0 0,20-14-52 0 0,0-1-1 0 0,1 1 0 0 0,-1 0 0 0 0,1 0 0 0 0,0 0 0 0 0,0 0 0 0 0,0 1 0 0 0,1 0 0 0 0,0 0 0 0 0,0 0 0 0 0,1 0 0 0 0,0 0 0 0 0,0 0 1 0 0,0 1-1 0 0,1-1 0 0 0,-1 1 0 0 0,2-1 0 0 0,-1 1 0 0 0,1 0 0 0 0,0-1 0 0 0,0 1 0 0 0,1-1 0 0 0,1 11 0 0 0,2-5-84 0 0,0 1 1 0 0,1-1-1 0 0,0 0 0 0 0,1 0 0 0 0,0-1 0 0 0,1 1 0 0 0,0-1 0 0 0,0-1 0 0 0,2 1 1 0 0,-1-2-1 0 0,1 1 0 0 0,1-1 0 0 0,-1 0 0 0 0,1-1 0 0 0,1 0 0 0 0,0-1 1 0 0,23 12-1 0 0,-26-15 86 0 0,-1 0 0 0 0,1-1 1 0 0,0-1-1 0 0,1 1 0 0 0,-1-1 1 0 0,0-1-1 0 0,0 1 0 0 0,1-1 1 0 0,-1-1-1 0 0,1 0 0 0 0,-1 0 1 0 0,1 0-1 0 0,-1-1 0 0 0,0-1 1 0 0,1 1-1 0 0,-1-1 0 0 0,0-1 1 0 0,0 1-1 0 0,0-1 0 0 0,0-1 1 0 0,-1 0-1 0 0,1 0 0 0 0,-1 0 0 0 0,0-1 1 0 0,0 0-1 0 0,0 0 0 0 0,-1-1 1 0 0,9-9-1 0 0,-1-3 4 0 0,0 0 0 0 0,-1 0 0 0 0,-1-2 0 0 0,-1 1 0 0 0,-1-1 0 0 0,12-33 0 0 0,35-134 176 0 0,-53 173-124 0 0,62-281 3282 0 0,-58 246-2073 0 0,-3 0 0 0 0,-1-1 0 0 0,-3 0-1 0 0,-5-52 1 0 0,-4 4-232 0 0,8 96-1053 0 0,-1 2-5 0 0,-1 0 32 0 0,1 1 1 0 0,0-1 0 0 0,0 0 0 0 0,-1 1-1 0 0,1 0 1 0 0,0-1 0 0 0,0 1 0 0 0,0 0-1 0 0,0-1 1 0 0,0 1 0 0 0,0 0 0 0 0,0 0-1 0 0,0 0 1 0 0,0 0 0 0 0,0 0 0 0 0,0 0-1 0 0,1 0 1 0 0,-1 0 0 0 0,0 0 0 0 0,1 0-1 0 0,-1 0 1 0 0,1 1 0 0 0,-1-1 0 0 0,1 0-1 0 0,-1 2 1 0 0,-8 41-358 0 0,8-34 236 0 0,-5 34-373 0 0,3-1 0 0 0,1 1 0 0 0,3 0 0 0 0,1 0 0 0 0,2 0 0 0 0,13 54-1 0 0,2-17-37 0 0,3 0-1 0 0,46 106 0 0 0,-61-169 509 0 0,2 0 1 0 0,-1 0 0 0 0,2-1-1 0 0,0 0 1 0 0,2-1-1 0 0,-1 0 1 0 0,2-1-1 0 0,14 14 1 0 0,-21-24-1 0 0,0 1 0 0 0,1-1 0 0 0,0-1 0 0 0,0 1 0 0 0,0-1 0 0 0,0 0 1 0 0,1-1-1 0 0,-1 0 0 0 0,1 0 0 0 0,0 0 0 0 0,0-1 0 0 0,0 0 0 0 0,0-1 0 0 0,0 0 0 0 0,1 0 0 0 0,-1-1 0 0 0,0 0 0 0 0,0 0 1 0 0,1-1-1 0 0,-1 0 0 0 0,12-3 0 0 0,25-9 79 0 0,0-2 0 0 0,-2-1 1 0 0,0-3-1 0 0,76-44 0 0 0,-77 36 1152 0 0,0-2-1 0 0,45-42 0 0 0,-81 65-1014 0 0,1-1 0 0 0,-1 0 0 0 0,0 0 0 0 0,0 0 0 0 0,-1-1 0 0 0,0 0 0 0 0,0 0 0 0 0,-1 0 0 0 0,0 0 0 0 0,-1-1 0 0 0,4-10 0 0 0,-7 15-169 0 0,1 1-1 0 0,0 0 1 0 0,-1 0-1 0 0,0 0 1 0 0,1-1-1 0 0,-1 1 1 0 0,-1 0-1 0 0,1 0 1 0 0,0-1-1 0 0,-1 1 1 0 0,1 0-1 0 0,-1 0 1 0 0,0 0-1 0 0,0 0 1 0 0,-1 0-1 0 0,1 0 1 0 0,0 0-1 0 0,-1 0 1 0 0,0 0-1 0 0,0 1 1 0 0,0-1-1 0 0,0 1 1 0 0,0-1-1 0 0,0 1 1 0 0,-1 0-1 0 0,1 0 1 0 0,-1 0-1 0 0,1 0 1 0 0,-1 0-1 0 0,0 0 1 0 0,0 1-1 0 0,0 0 1 0 0,0-1-1 0 0,-5 0 1 0 0,-1-1-58 0 0,1 0 1 0 0,-1 1 0 0 0,1 0 0 0 0,-1 1-1 0 0,0-1 1 0 0,0 2 0 0 0,0-1-1 0 0,0 2 1 0 0,0-1 0 0 0,1 1 0 0 0,-1 0-1 0 0,0 1 1 0 0,0 0 0 0 0,1 0-1 0 0,-1 1 1 0 0,1 0 0 0 0,0 1 0 0 0,0 0-1 0 0,0 0 1 0 0,0 0 0 0 0,1 1-1 0 0,-12 10 1 0 0,12-9-26 0 0,-1 1-1 0 0,1 0 0 0 0,1 0 1 0 0,-1 1-1 0 0,1 0 1 0 0,1 0-1 0 0,0 1 1 0 0,0-1-1 0 0,0 1 1 0 0,1 0-1 0 0,0 1 0 0 0,1-1 1 0 0,0 1-1 0 0,1-1 1 0 0,0 1-1 0 0,0 0 1 0 0,1 0-1 0 0,0 0 1 0 0,1 0-1 0 0,1 10 1 0 0,1 1 73 0 0,2 1 0 0 0,0-1 0 0 0,2 0 0 0 0,0 0 0 0 0,2 0 0 0 0,0-1 0 0 0,1-1 0 0 0,1 1 1 0 0,1-1-1 0 0,0-1 0 0 0,2 0 0 0 0,0-1 0 0 0,1 0 0 0 0,0-1 0 0 0,2 0 0 0 0,23 19 1 0 0,-21-22-131 0 0,-1-1 0 0 0,2 0 0 0 0,-1-1 1 0 0,2-1-1 0 0,-1-1 0 0 0,2-1 1 0 0,23 7-1 0 0,-25-10-430 0 0,0-1-1 0 0,0-1 1 0 0,1 0 0 0 0,-1-2-1 0 0,1 0 1 0 0,-1-1 0 0 0,1-1-1 0 0,26-5 1 0 0,-6-2-2393 0 0,76-27 1 0 0,-16-7-4529 0 0,-63 24 1583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2:22.7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460 777 1132 0 0,'8'-7'10098'0'0,"-3"-12"-7802"0"0,-5 17-1916 0 0,14-27 889 0 0,-10 1-663 0 0,-3 27-561 0 0,-1 0-1 0 0,1 0 1 0 0,-1 0-1 0 0,0 0 1 0 0,0-1-1 0 0,1 1 0 0 0,-1 0 1 0 0,0 0-1 0 0,0 0 1 0 0,0 0-1 0 0,0 0 1 0 0,0 0-1 0 0,0 0 0 0 0,-1 0 1 0 0,1-1-1 0 0,0 1 1 0 0,0 0-1 0 0,-1 0 1 0 0,1 0-1 0 0,-1 0 0 0 0,1 0 1 0 0,-1 0-1 0 0,1 0 1 0 0,-1 1-1 0 0,0-1 1 0 0,1 0-1 0 0,-1 0 0 0 0,0 0 1 0 0,0 0-1 0 0,0 1 1 0 0,1-1-1 0 0,-3-1 1 0 0,-3-2 161 0 0,0 0 1 0 0,-1 1-1 0 0,0-1 1 0 0,1 1-1 0 0,-1 0 1 0 0,0 1 0 0 0,0 0-1 0 0,-1 0 1 0 0,1 0-1 0 0,0 1 1 0 0,-1 0-1 0 0,1 1 1 0 0,-1-1-1 0 0,-9 2 1 0 0,0 0-28 0 0,-1 0 0 0 0,0 1 0 0 0,0 1 0 0 0,1 1-1 0 0,-19 7 1 0 0,16-4-61 0 0,1 1-1 0 0,0 1 1 0 0,1 0 0 0 0,0 2-1 0 0,1 0 1 0 0,0 1-1 0 0,0 1 1 0 0,-25 25-1 0 0,36-31-122 0 0,0 0 0 0 0,1 0 0 0 0,0 1 0 0 0,0-1 0 0 0,0 1 0 0 0,1 0 0 0 0,0 1 0 0 0,1-1 0 0 0,-5 16 0 0 0,7-17-39 0 0,0 0 0 0 0,0 0 0 0 0,1 0 0 0 0,0 0 0 0 0,0 1 0 0 0,0-1 0 0 0,1 0 0 0 0,0-1 0 0 0,1 1 0 0 0,-1 0 0 0 0,2 0 0 0 0,-1 0 0 0 0,0-1 0 0 0,5 8 0 0 0,-4-9-11 0 0,-1 0-1 0 0,1 1 1 0 0,1-1-1 0 0,-1 0 1 0 0,1 0-1 0 0,0-1 1 0 0,0 1-1 0 0,0-1 1 0 0,1 0-1 0 0,0 0 1 0 0,-1 0-1 0 0,1-1 1 0 0,0 0-1 0 0,1 0 1 0 0,-1 0-1 0 0,1 0 1 0 0,-1-1-1 0 0,1 0 1 0 0,0 0-1 0 0,0-1 1 0 0,0 1-1 0 0,0-1 1 0 0,6 0-1 0 0,-2-1-13 0 0,-1-1-1 0 0,0 1 0 0 0,0-2 0 0 0,0 1 0 0 0,0-1 0 0 0,0-1 1 0 0,-1 0-1 0 0,1 0 0 0 0,-1 0 0 0 0,1-1 0 0 0,-1-1 0 0 0,0 1 0 0 0,-1-1 1 0 0,14-11-1 0 0,-3-1-32 0 0,-1 0 0 0 0,-1 0 0 0 0,-1-2 0 0 0,-1 0 0 0 0,0-1 0 0 0,14-28 1 0 0,-6 4 417 0 0,-1 0 1 0 0,15-54-1 0 0,-27 71 472 0 0,-1-1-1 0 0,-1 1 1 0 0,-2-2-1 0 0,-1 1 0 0 0,-1 0 1 0 0,-1-1-1 0 0,-2 0 0 0 0,-1 1 1 0 0,-1-1-1 0 0,-1 1 0 0 0,-2 0 1 0 0,-13-46-1 0 0,-69-169 1455 0 0,86 240-2442 0 0,-6 32-355 0 0,33 413-139 0 0,-8-227 524 0 0,-13-155-80 0 0,19 230-435 0 0,7-99-5180 0 0,-23-162 2673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2:42.8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156 165 800 0 0,'8'-25'4338'0'0,"-5"14"-3271"0"0,-1 0-1 0 0,-1 0 1 0 0,1 0 0 0 0,-2-1 0 0 0,0 1 0 0 0,0 0 0 0 0,-1 0 0 0 0,-2-13-1 0 0,3 22-886 0 0,0 0 0 0 0,-1 1-1 0 0,1-1 1 0 0,0 0 0 0 0,-1 0-1 0 0,1 0 1 0 0,-1 1-1 0 0,0-1 1 0 0,1 0 0 0 0,-1 1-1 0 0,0-1 1 0 0,0 1 0 0 0,-2-3-1 0 0,2 4-138 0 0,1 1-1 0 0,-1-1 0 0 0,1 1 1 0 0,-1-1-1 0 0,0 1 0 0 0,1-1 1 0 0,-1 1-1 0 0,1 0 0 0 0,-1 0 1 0 0,1-1-1 0 0,-1 1 0 0 0,1 0 1 0 0,0 0-1 0 0,0-1 0 0 0,-1 1 1 0 0,1 0-1 0 0,0 0 0 0 0,0 0 1 0 0,0 0-1 0 0,-1-1 0 0 0,1 1 1 0 0,0 0-1 0 0,1 1 0 0 0,-65 505 4285 0 0,45-313-3694 0 0,-31 750 2393 0 0,44-730-2398 0 0,5-153-355 0 0,2-28-3 0 0,-2 0 0 0 0,-5 32 0 0 0,4-46 277 0 0,1 0 0 0 0,2 25 1 0 0,0-17 338 0 0,-1-26-825 0 0,0 0 1 0 0,0 1-1 0 0,0-1 1 0 0,0 1 0 0 0,1-1-1 0 0,-1 0 1 0 0,0 1-1 0 0,1-1 1 0 0,-1 0-1 0 0,1 0 1 0 0,0 1-1 0 0,-1-1 1 0 0,1 0-1 0 0,0 0 1 0 0,0 0 0 0 0,0 0-1 0 0,0 0 1 0 0,0 0-1 0 0,0 0 1 0 0,0 0-1 0 0,0 0 1 0 0,0-1-1 0 0,0 1 1 0 0,0 0 0 0 0,1 0-1 0 0,-1-1 1 0 0,0 1-1 0 0,0-1 1 0 0,1 0-1 0 0,-1 1 1 0 0,3-1-1 0 0,5 2-49 0 0,-1-1-1 0 0,1-1 0 0 0,-1 0 1 0 0,11 0-1 0 0,-5-1 64 0 0,362 5-492 0 0,-11-1-3556 0 0,-360-2 3315 0 0,1-1 1 0 0,-1 0 0 0 0,1 0-1 0 0,-1-1 1 0 0,0 0-1 0 0,1 0 1 0 0,-1 0-1 0 0,0 0 1 0 0,0-1 0 0 0,0 0-1 0 0,0 0 1 0 0,0 0-1 0 0,0-1 1 0 0,0 1-1 0 0,-1-1 1 0 0,1 0 0 0 0,4-5-1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2:43.2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73 64 2072 0 0,'-73'-63'22906'0'0,"81"64"-22798"0"0,-1 0 1 0 0,1 0 0 0 0,-1 0-1 0 0,0 1 1 0 0,0 0-1 0 0,0 1 1 0 0,9 4 0 0 0,54 31 35 0 0,-35-18-89 0 0,0-2-77 0 0,0 1 0 0 0,-1 2 0 0 0,-1 1-1 0 0,56 51 1 0 0,-86-71 64 0 0,0 1 0 0 0,-1-1 0 0 0,0 1-1 0 0,1 0 1 0 0,-1 0 0 0 0,0 0 0 0 0,0 0 0 0 0,-1 0 0 0 0,1 0 0 0 0,-1 1-1 0 0,0-1 1 0 0,1 1 0 0 0,-1-1 0 0 0,-1 1 0 0 0,1-1 0 0 0,-1 1 0 0 0,1-1-1 0 0,-1 1 1 0 0,0 0 0 0 0,0-1 0 0 0,0 1 0 0 0,-2 5 0 0 0,0-3 81 0 0,0 0 0 0 0,-1-1 0 0 0,1 1 0 0 0,-1-1 0 0 0,-1 0 0 0 0,1 0 0 0 0,-1 0 0 0 0,0 0 0 0 0,0 0 0 0 0,0-1 0 0 0,-1 1 0 0 0,-7 4 0 0 0,-70 50 612 0 0,46-34-1316 0 0,-37 32 0 0 0,62-46-573 0 0,1-1-1 0 0,0 1 1 0 0,0 0 0 0 0,-7 13-1 0 0,4 4-3737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2:43.7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86 4148 0 0,'-15'-85'14866'0'0,"26"148"-14145"0"0,-2 1 1 0 0,-4-1-1 0 0,-2 90 0 0 0,-1-16-455 0 0,18 204 487 0 0,3 63-692 0 0,-24-311-1039 0 0,-7-35-5671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2:44.2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56 222 2068 0 0,'-19'-37'4819'0'0,"14"30"-3825"0"0,1-1 1 0 0,-1 0-1 0 0,1 1 1 0 0,1-1 0 0 0,0-1-1 0 0,0 1 1 0 0,0 0-1 0 0,1-1 1 0 0,1 1-1 0 0,-1-1 1 0 0,1 0-1 0 0,0-10 1 0 0,2 16-886 0 0,0 0 1 0 0,0-1-1 0 0,1 2 1 0 0,-1-1-1 0 0,1 0 1 0 0,-1 0-1 0 0,1 0 1 0 0,0 1-1 0 0,0-1 1 0 0,0 1-1 0 0,0-1 1 0 0,1 1-1 0 0,-1 0 1 0 0,0 0-1 0 0,1 0 1 0 0,0 0-1 0 0,-1 0 1 0 0,1 1-1 0 0,0-1 1 0 0,0 1-1 0 0,0 0 1 0 0,0 0-1 0 0,0 0 1 0 0,5-1-1 0 0,6-2 36 0 0,0 1 0 0 0,0 1-1 0 0,30-2 1 0 0,-5 4-82 0 0,0 2 0 0 0,-1 2 0 0 0,46 10 0 0 0,111 36-620 0 0,-152-37 364 0 0,-1 1 0 0 0,-1 3 0 0 0,0 1-1 0 0,-1 2 1 0 0,-1 1 0 0 0,67 50 0 0 0,-90-57 121 0 0,0 1 1 0 0,0 0 0 0 0,-1 1 0 0 0,-1 0 0 0 0,-1 2 0 0 0,21 35 0 0 0,-26-38 55 0 0,-1 0 1 0 0,-1 1-1 0 0,0-1 1 0 0,-1 2-1 0 0,-1-1 1 0 0,0 0-1 0 0,-2 1 1 0 0,1 0-1 0 0,-1 31 1 0 0,-5-5 33 0 0,-1 0 1 0 0,-3 0-1 0 0,-1 0 1 0 0,-2-1 0 0 0,-18 47-1 0 0,-94 197 693 0 0,84-212-23 0 0,-72 107 0 0 0,81-141-188 0 0,-2-1-1 0 0,-1-1 1 0 0,-71 63 0 0 0,91-91-418 0 0,-1-1 1 0 0,1 0 0 0 0,-2 0-1 0 0,1-1 1 0 0,-1-1-1 0 0,0-1 1 0 0,-1 0-1 0 0,1 0 1 0 0,-22 4-1 0 0,24-8-258 0 0,-1 0 0 0 0,1-1-1 0 0,0 0 1 0 0,0-1 0 0 0,-1-1-1 0 0,1 0 1 0 0,0 0 0 0 0,0-2-1 0 0,0 1 1 0 0,0-1 0 0 0,0-1-1 0 0,-17-8 1 0 0,9 3-1174 0 0,1-1-1 0 0,0 0 0 0 0,-24-20 1 0 0,-12-25-8673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2:17.6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271 86 828 0 0,'0'0'4227'0'0,"11"-5"-1157"0"0,1-7-1112 0 0,-9 9-1725 0 0,0 0 0 0 0,0 1 0 0 0,0-1-1 0 0,-1 0 1 0 0,1 0 0 0 0,3-7-1 0 0,-5 8-60 0 0,-1 2-116 0 0,1 0 0 0 0,0-1 0 0 0,0 1 0 0 0,-1-1 0 0 0,1 1 0 0 0,0-1 0 0 0,-1 1 1 0 0,1-1-1 0 0,0 1 0 0 0,-1-1 0 0 0,1 0 0 0 0,-1 1 0 0 0,1-1 0 0 0,-1 0 0 0 0,0 1 0 0 0,1-1 0 0 0,-1 0 1 0 0,1 0-1 0 0,-1 0 0 0 0,0 1 0 0 0,0-1 0 0 0,0 0 0 0 0,1 0 0 0 0,-1 0 0 0 0,0 1 0 0 0,0-3 0 0 0,5-11 2611 0 0,-7 13-2617 0 0,0 0 1 0 0,0 0-1 0 0,0 0 0 0 0,0 1 1 0 0,0-1-1 0 0,0 0 0 0 0,-1 1 1 0 0,1 0-1 0 0,0-1 1 0 0,0 1-1 0 0,0 0 0 0 0,-1 0 1 0 0,1 0-1 0 0,0 0 1 0 0,0 1-1 0 0,0-1 0 0 0,-4 2 1 0 0,1-2 55 0 0,-12 2 3 0 0,0 1 0 0 0,0 1 0 0 0,1 0-1 0 0,-1 1 1 0 0,1 1 0 0 0,0 0 0 0 0,1 1 0 0 0,0 1-1 0 0,0 0 1 0 0,0 2 0 0 0,1-1 0 0 0,-20 18 0 0 0,29-22-53 0 0,-1 0 1 0 0,1 1 0 0 0,0 0 0 0 0,0-1 0 0 0,0 1-1 0 0,1 1 1 0 0,0-1 0 0 0,0 1 0 0 0,1 0 0 0 0,0-1-1 0 0,0 1 1 0 0,0 1 0 0 0,1-1 0 0 0,0 0 0 0 0,1 1-1 0 0,-1-1 1 0 0,1 1 0 0 0,1-1 0 0 0,0 1 0 0 0,0-1-1 0 0,0 1 1 0 0,1 0 0 0 0,0-1 0 0 0,0 1 0 0 0,1-1-1 0 0,0 0 1 0 0,0 0 0 0 0,1 1 0 0 0,6 10 0 0 0,-2-5-7 0 0,1-1 0 0 0,0 0 1 0 0,1-1-1 0 0,1 0 1 0 0,0 0-1 0 0,0-1 0 0 0,1 0 1 0 0,1-1-1 0 0,-1 0 1 0 0,1-1-1 0 0,1 0 1 0 0,-1-1-1 0 0,21 8 0 0 0,-16-7-427 0 0,1-2 0 0 0,1 0 0 0 0,-1-1 0 0 0,1 0 0 0 0,0-2 0 0 0,0 0-1 0 0,0-1 1 0 0,0-1 0 0 0,34-3 0 0 0,-46 1-97 0 0,0 0 0 0 0,1-1 0 0 0,-1 0-1 0 0,0 0 1 0 0,8-4 0 0 0,13-12-7800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2:44.6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41 1896 0 0,'9'-40'11782'0'0,"-7"44"-10957"0"0,3 17-147 0 0,3 26-358 0 0,-5-4-500 0 0,3 1-1 0 0,1-1 1 0 0,2 0-1 0 0,2-1 0 0 0,1 0 1 0 0,30 64-1 0 0,-16-66-2194 0 0,-2-22-2546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2:44.9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115 46 2820 0 0,'-15'-13'3053'0'0,"3"5"-761"0"0,1 1-504 0 0,-3 1-432 0 0,0 1 588 0 0,-5 0-832 0 0,2 3-1024 0 0,5 6-744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2:45.3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833 70 92 0 0,'-6'-7'1144'0'0,"0"1"-1"0"0,-1 0 1 0 0,1 0-1 0 0,-1 1 1 0 0,0 0 0 0 0,0 0-1 0 0,-1 1 1 0 0,0 0-1 0 0,1 0 1 0 0,-1 1 0 0 0,-1-1-1 0 0,-10-1 1 0 0,9 3-642 0 0,0 0 0 0 0,0 1 1 0 0,0 1-1 0 0,0 0 0 0 0,0 0 0 0 0,0 1 1 0 0,0 0-1 0 0,0 0 0 0 0,-17 6 0 0 0,13-2-386 0 0,0 0-1 0 0,0 1 0 0 0,1 0 0 0 0,0 1 0 0 0,0 1 1 0 0,0 0-1 0 0,1 1 0 0 0,1 0 0 0 0,-1 1 0 0 0,1 0 1 0 0,1 1-1 0 0,0 0 0 0 0,1 1 0 0 0,-12 18 0 0 0,6-3-6 0 0,2 1-1 0 0,0 0 0 0 0,2 1 0 0 0,2 0 1 0 0,0 1-1 0 0,2 0 0 0 0,1 0 0 0 0,2 1 1 0 0,1-1-1 0 0,1 44 0 0 0,6 29 168 0 0,31 178-1 0 0,-27-231-273 0 0,19 120 11 0 0,24 170 231 0 0,-27 3-376 0 0,-24-305-74 0 0,-5 132-780 0 0,3-147 197 0 0,-1 1 0 0 0,-1-1 0 0 0,-1 0 0 0 0,-1-1 0 0 0,-10 25 0 0 0,0-16-2267 0 0</inkml:trace>
  <inkml:trace contextRef="#ctx0" brushRef="#br0" timeOffset="1">1 1396 2520 0 0,'0'-20'2028'0'0,"1"0"0"0"0,0 0 0 0 0,2 0 0 0 0,0 0 0 0 0,11-31 0 0 0,-9 37-1525 0 0,1 0 0 0 0,0 0 0 0 0,1 1 1 0 0,1 0-1 0 0,0 1 0 0 0,0 0 0 0 0,2 0 0 0 0,13-14 0 0 0,-2 7-362 0 0,1 0 0 0 0,0 1 0 0 0,2 2-1 0 0,0 0 1 0 0,0 1 0 0 0,2 2 0 0 0,0 1-1 0 0,51-18 1 0 0,75-10-3619 0 0,1 13-4798 0 0,-102 20 1951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2:45.7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539 292 1988 0 0,'-7'-30'4990'0'0,"-17"-49"-1"0"0,17 61-3720 0 0,-1 1-1 0 0,0 0 1 0 0,-1 0-1 0 0,-15-20 1 0 0,19 30-988 0 0,-1 1 0 0 0,1 0 0 0 0,-1-1 0 0 0,0 2 0 0 0,0-1 0 0 0,-1 1 0 0 0,0 0 1 0 0,0 0-1 0 0,0 1 0 0 0,0 0 0 0 0,-9-3 0 0 0,10 4-219 0 0,-1 2 0 0 0,0-1 0 0 0,1 1 0 0 0,-1 0 0 0 0,0 0 0 0 0,0 1 0 0 0,0 0 0 0 0,1 0 0 0 0,-1 1-1 0 0,0-1 1 0 0,0 2 0 0 0,1-1 0 0 0,-1 1 0 0 0,0 0 0 0 0,-8 4 0 0 0,3-1 1 0 0,1 1-1 0 0,-1 0 1 0 0,1 0-1 0 0,1 1 1 0 0,-1 1-1 0 0,1 0 1 0 0,0 0-1 0 0,-16 19 1 0 0,14-11 16 0 0,0 0 0 0 0,1 0 0 0 0,0 1 0 0 0,1 1 0 0 0,-8 22 0 0 0,4-5 53 0 0,3 0 0 0 0,1 1 1 0 0,1 1-1 0 0,2-1 1 0 0,-3 66-1 0 0,8-18 199 0 0,14 140 0 0 0,32 81-145 0 0,-10-74-13 0 0,-23-146-109 0 0,32 321-1036 0 0,-38-328 154 0 0,0-29-2388 0 0,-6 93 0 0 0,-3-115 271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2:46.0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5 423 2312 0 0,'-1'-10'860'0'0,"-1"0"1"0"0,1 0-1 0 0,1 0 0 0 0,0-1 0 0 0,0 1 0 0 0,1 0 1 0 0,0 0-1 0 0,1 0 0 0 0,0 0 0 0 0,1 0 0 0 0,0 1 1 0 0,0-1-1 0 0,6-11 0 0 0,-2 9-293 0 0,0 0 1 0 0,1 1-1 0 0,1 0 0 0 0,0 0 0 0 0,0 0 1 0 0,1 2-1 0 0,0-1 0 0 0,19-14 0 0 0,2 5-608 0 0,0 1-1 0 0,0 1 1 0 0,2 2 0 0 0,0 1-1 0 0,0 1 1 0 0,59-12-1 0 0,67-2-5871 0 0,-100 20 507 0 0,-23 1-41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2:46.4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40 391 1748 0 0,'13'8'11120'0'0,"-7"-8"-10328"0"0,0 0 0 0 0,0 0 0 0 0,0-1 0 0 0,-1 0 0 0 0,9-2 0 0 0,59-20 668 0 0,-33 8-1183 0 0,8 0-994 0 0,55-26 1 0 0,-90 35 618 0 0,0-1 1 0 0,0 0-1 0 0,-1-1 1 0 0,0 0 0 0 0,0-1-1 0 0,-1 0 1 0 0,0-1-1 0 0,18-21 1 0 0,-27 28 169 0 0,1-1-1 0 0,-1 1 1 0 0,0-1 0 0 0,0 0-1 0 0,0 0 1 0 0,-1 0 0 0 0,1 0-1 0 0,-1 0 1 0 0,0 0 0 0 0,0-1-1 0 0,0 1 1 0 0,-1 0 0 0 0,1 0-1 0 0,-1-1 1 0 0,0 1 0 0 0,-1 0-1 0 0,1-1 1 0 0,-1 1 0 0 0,1 0-1 0 0,-1 0 1 0 0,-1-1 0 0 0,1 1-1 0 0,-1 0 1 0 0,1 0 0 0 0,-1 1-1 0 0,0-1 1 0 0,0 0 0 0 0,-1 0-1 0 0,1 1 1 0 0,-6-7 0 0 0,1 4 12 0 0,1-1 0 0 0,-1 1 0 0 0,0 0 1 0 0,0 0-1 0 0,0 1 0 0 0,-1 0 0 0 0,0 0 0 0 0,0 1 1 0 0,0 0-1 0 0,-1 0 0 0 0,1 1 0 0 0,-1 0 1 0 0,-15-3-1 0 0,9 4 19 0 0,0 1 0 0 0,0 0 1 0 0,0 0-1 0 0,1 2 0 0 0,-1 0 0 0 0,0 1 0 0 0,0 0 1 0 0,1 1-1 0 0,-1 1 0 0 0,1 0 0 0 0,0 1 1 0 0,-18 8-1 0 0,22-7-47 0 0,0 0-1 0 0,0 1 1 0 0,0 0 0 0 0,1 0 0 0 0,0 1 0 0 0,1 0-1 0 0,-1 1 1 0 0,1 0 0 0 0,1 0 0 0 0,0 0-1 0 0,0 1 1 0 0,1 0 0 0 0,0 1 0 0 0,1-1 0 0 0,0 1-1 0 0,-3 12 1 0 0,4-9-33 0 0,1 1 0 0 0,0 1-1 0 0,1-1 1 0 0,1 0 0 0 0,1 1-1 0 0,0-1 1 0 0,0 0 0 0 0,2 1 0 0 0,0-1-1 0 0,1 0 1 0 0,0 0 0 0 0,1 0 0 0 0,1-1-1 0 0,6 16 1 0 0,1-4-11 0 0,0-1-1 0 0,1 0 1 0 0,2-1 0 0 0,0 0-1 0 0,2-2 1 0 0,35 39 0 0 0,-38-47-164 0 0,1-1 1 0 0,0 0 0 0 0,0-1-1 0 0,2 0 1 0 0,-1-2-1 0 0,1 0 1 0 0,1-1 0 0 0,0 0-1 0 0,0-1 1 0 0,24 6-1 0 0,-27-11-548 0 0,0 0-1 0 0,0 0 0 0 0,1-1 0 0 0,-1-1 0 0 0,27-2 0 0 0,-27-1-700 0 0,1 0 0 0 0,0-1-1 0 0,-1-1 1 0 0,0 0 0 0 0,29-13 0 0 0,4-6-5078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2:46.8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39 188 1052 0 0,'-29'-28'9885'0'0,"26"23"-9267"0"0,2 0 212 0 0,-1 0 0 0 0,1 0 0 0 0,0 0 1 0 0,0-1-1 0 0,1 1 0 0 0,-1 0 0 0 0,2-8 0 0 0,0-2 486 0 0,1 0-1 0 0,1 0 0 0 0,0 1 0 0 0,9-24 0 0 0,-11 36-1187 0 0,-1 2-126 0 0,0 0 1 0 0,0-1 0 0 0,0 1 0 0 0,0 0-1 0 0,0 0 1 0 0,0 0 0 0 0,0-1 0 0 0,0 1-1 0 0,0 0 1 0 0,0 0 0 0 0,0 0 0 0 0,0 0-1 0 0,0-1 1 0 0,0 1 0 0 0,0 0 0 0 0,0 0-1 0 0,1 0 1 0 0,-1 0 0 0 0,0 0 0 0 0,0-1-1 0 0,0 1 1 0 0,0 0 0 0 0,0 0 0 0 0,0 0-1 0 0,1 0 1 0 0,-1 0 0 0 0,0 0 0 0 0,0 0-1 0 0,0-1 1 0 0,0 1 0 0 0,0 0 0 0 0,1 0-1 0 0,-1 0 1 0 0,0 0 0 0 0,0 0 0 0 0,0 0-1 0 0,0 0 1 0 0,1 0 0 0 0,-1 0 0 0 0,0 0-1 0 0,0 0 1 0 0,0 0 0 0 0,0 0 0 0 0,1 0-1 0 0,-1 0 1 0 0,11 5 48 0 0,8 9-67 0 0,3 16-359 0 0,-2 0 1 0 0,0 2-1 0 0,29 64 0 0 0,-21-38-70 0 0,24 39-260 0 0,-18-35 438 0 0,-2 1 0 0 0,-2 2 0 0 0,22 77 1 0 0,-51-140 342 0 0,-1 0 0 0 0,1 0 0 0 0,-1 0 0 0 0,0 1 0 0 0,0-1 0 0 0,0 0 0 0 0,0 0 0 0 0,0 1 0 0 0,0-1 0 0 0,-1 3 0 0 0,-3-3 646 0 0,0-15-352 0 0,1-6-257 0 0,2 1 0 0 0,1 0-1 0 0,0-1 1 0 0,1 1-1 0 0,1 0 1 0 0,0-1 0 0 0,8-25-1 0 0,5-5-102 0 0,29-69 0 0 0,-28 84-61 0 0,0 0 1 0 0,3 1 0 0 0,0 1-1 0 0,45-55 1 0 0,-48 69-582 0 0,0 1 1 0 0,2 0-1 0 0,29-21 1 0 0,-35 29-321 0 0,1 1 0 0 0,1 0 0 0 0,-1 1 0 0 0,1 1 0 0 0,0 0 1 0 0,20-5-1 0 0,13 4-5374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2:47.7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123 367 1244 0 0,'-2'11'15704'0'0,"11"-11"-15609"0"0,1 0-1 0 0,-1 0 0 0 0,1-1 1 0 0,-1 0-1 0 0,1-1 0 0 0,-1 0 1 0 0,13-5-1 0 0,-1 2-407 0 0,153-48-1982 0 0,-149 44 2473 0 0,-1-2 1 0 0,0-1-1 0 0,0-1 1 0 0,39-29-1 0 0,-58 38-3 0 0,-1 1-1 0 0,1-1 0 0 0,-1-1 0 0 0,0 1 0 0 0,0 0 1 0 0,-1-1-1 0 0,1 0 0 0 0,-1 0 0 0 0,0 0 0 0 0,-1 0 1 0 0,1-1-1 0 0,-1 1 0 0 0,0-1 0 0 0,2-9 0 0 0,-3 11-93 0 0,-1 0 1 0 0,0 0-1 0 0,0 0 0 0 0,0 0 0 0 0,0 0 0 0 0,0 1 0 0 0,-1-1 0 0 0,0 0 1 0 0,0 0-1 0 0,0 0 0 0 0,0 0 0 0 0,-1 1 0 0 0,1-1 0 0 0,-1 0 0 0 0,0 1 1 0 0,0 0-1 0 0,0-1 0 0 0,-1 1 0 0 0,1 0 0 0 0,-1 0 0 0 0,0 0 0 0 0,-3-2 1 0 0,-2-2-34 0 0,-1 1 0 0 0,-1 0 0 0 0,1 1 0 0 0,-1 0 0 0 0,0 1 0 0 0,0 0 0 0 0,0 0 0 0 0,-1 1 0 0 0,1 0 0 0 0,-1 1 1 0 0,0 0-1 0 0,0 1 0 0 0,1 0 0 0 0,-1 1 0 0 0,0 0 0 0 0,-21 3 0 0 0,7 0-23 0 0,0 2 0 0 0,0 0 0 0 0,1 2 0 0 0,0 0 0 0 0,0 2 0 0 0,-28 14 0 0 0,38-16 2 0 0,1 1 0 0 0,0 0-1 0 0,0 0 1 0 0,1 2 0 0 0,0 0-1 0 0,0 0 1 0 0,1 1 0 0 0,1 0-1 0 0,0 1 1 0 0,0 0-1 0 0,-15 27 1 0 0,19-27-35 0 0,1 0 0 0 0,0 1 0 0 0,0-1 0 0 0,1 1 0 0 0,1 1 0 0 0,0-1 0 0 0,1 0 0 0 0,1 1 0 0 0,0-1 0 0 0,0 1 0 0 0,1-1 0 0 0,1 1 0 0 0,5 25 0 0 0,0-14 5 0 0,1-1 0 0 0,1 0 0 0 0,1 0 0 0 0,1 0 0 0 0,1-1 0 0 0,1-1 0 0 0,1 0 0 0 0,1 0 0 0 0,1-2 0 0 0,1 0 0 0 0,0 0 0 0 0,2-2 0 0 0,24 22 0 0 0,-28-29 18 0 0,0 0 0 0 0,0 0 0 0 0,1-1 0 0 0,1-1 0 0 0,-1-1 0 0 0,2 0 0 0 0,-1-1 0 0 0,1-1-1 0 0,0 0 1 0 0,0-1 0 0 0,0-1 0 0 0,1-1 0 0 0,-1 0 0 0 0,1-1 0 0 0,0-1 0 0 0,0-1 0 0 0,0 0 0 0 0,0-2 0 0 0,28-5 0 0 0,-12-2 141 0 0,0-2-1 0 0,-1-1 1 0 0,-1-2-1 0 0,0-1 1 0 0,-1-1-1 0 0,0-2 1 0 0,51-40-1 0 0,-45 27 657 0 0,-2-1-1 0 0,-1-2 0 0 0,-1-1 0 0 0,-2-2 0 0 0,32-50 0 0 0,-35 44-121 0 0,-14 19-477 0 0,1 1 0 0 0,35-40-1 0 0,-49 61-274 0 0,1 1 0 0 0,-1 0 0 0 0,0 0 0 0 0,1-1-1 0 0,-1 1 1 0 0,1 0 0 0 0,-1 0 0 0 0,1 0 0 0 0,-1 1-1 0 0,1-1 1 0 0,0 0 0 0 0,-1 1 0 0 0,1-1 0 0 0,0 1-1 0 0,0-1 1 0 0,0 1 0 0 0,-1 0 0 0 0,1 0-1 0 0,0 0 1 0 0,0 0 0 0 0,2 0 0 0 0,-1 1-19 0 0,0 0 1 0 0,0 0-1 0 0,0 0 0 0 0,0 1 0 0 0,0-1 1 0 0,-1 1-1 0 0,1-1 0 0 0,0 1 1 0 0,-1 0-1 0 0,0 0 0 0 0,4 4 1 0 0,5 7-219 0 0,-1 0 0 0 0,0 1 0 0 0,14 27 0 0 0,-18-30 126 0 0,17 30-364 0 0,-2 2 1 0 0,19 53 0 0 0,-32-74 426 0 0,-2 1-1 0 0,0-1 1 0 0,-1 1 0 0 0,-2 0 0 0 0,0 0 0 0 0,0 35-1 0 0,-4-50 121 0 0,1-1 0 0 0,-1 1 0 0 0,0-1 0 0 0,0 0 0 0 0,-1 1 0 0 0,0-1 0 0 0,0 0 0 0 0,-1 0 0 0 0,0 0-1 0 0,0-1 1 0 0,-1 1 0 0 0,-4 7 0 0 0,7-14-3 0 0,0 1-1 0 0,1 0 0 0 0,-1-1 1 0 0,1 1-1 0 0,-1-1 1 0 0,0 1-1 0 0,1-1 0 0 0,-1 1 1 0 0,0-1-1 0 0,1 0 1 0 0,-1 1-1 0 0,0-1 1 0 0,0 0-1 0 0,0 1 0 0 0,1-1 1 0 0,-1 0-1 0 0,0 0 1 0 0,0 0-1 0 0,0 0 0 0 0,1 0 1 0 0,-1 0-1 0 0,0 0 1 0 0,0 0-1 0 0,0 0 1 0 0,0 0-1 0 0,1 0 0 0 0,-2-1 1 0 0,1 0-2 0 0,0 0 1 0 0,0 0-1 0 0,0 1 0 0 0,0-1 1 0 0,0-1-1 0 0,0 1 1 0 0,0 0-1 0 0,0 0 0 0 0,1 0 1 0 0,-1 0-1 0 0,0 0 1 0 0,1-1-1 0 0,-1 1 0 0 0,0-2 1 0 0,-1-3-4 0 0,1 0 0 0 0,0 0 0 0 0,0 0 0 0 0,0 0 0 0 0,1 0 0 0 0,-1-8 0 0 0,5-6 122 0 0,0 1 0 0 0,1-1 0 0 0,1 0 0 0 0,0 1 0 0 0,2 1 0 0 0,0-1 0 0 0,1 1 0 0 0,18-27 0 0 0,-6 15 175 0 0,0 2 0 0 0,2 0-1 0 0,52-49 1 0 0,-49 53-7 0 0,33-22 1 0 0,-51 41-261 0 0,0-1 1 0 0,1 2 0 0 0,0-1 0 0 0,0 1 0 0 0,0 0 0 0 0,0 1 0 0 0,1 0 0 0 0,16-3-1 0 0,-23 6-26 0 0,1 0-1 0 0,-1 0 0 0 0,0 0 0 0 0,1 0 0 0 0,-1 1 0 0 0,0 0 0 0 0,0-1 1 0 0,1 1-1 0 0,-1 1 0 0 0,0-1 0 0 0,0 0 0 0 0,0 1 0 0 0,0-1 1 0 0,0 1-1 0 0,-1 0 0 0 0,1 0 0 0 0,0 0 0 0 0,-1 0 0 0 0,1 1 0 0 0,-1-1 1 0 0,0 1-1 0 0,0-1 0 0 0,3 6 0 0 0,4 6 7 0 0,-1 0 0 0 0,-1 0 0 0 0,9 24 0 0 0,-11-25-22 0 0,42 126-11 0 0,-35-98-674 0 0,1-1 1 0 0,2-1-1 0 0,1 0 0 0 0,40 65 0 0 0,-52-98 152 0 0,0-1-1 0 0,0 0 1 0 0,1-1-1 0 0,-1 1 0 0 0,1-1 1 0 0,0 0-1 0 0,0 0 0 0 0,1 0 1 0 0,5 3-1 0 0,35 4-8471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2:48.0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86 132 4728 0 0,'10'-113'15487'0'0,"-11"113"-15413"0"0,1-1 0 0 0,0 0 0 0 0,0 0 1 0 0,0 1-1 0 0,0-1 0 0 0,0 0 1 0 0,0 1-1 0 0,0-1 0 0 0,0 0 1 0 0,0 0-1 0 0,1 1 0 0 0,-1-1 1 0 0,0 0-1 0 0,0 1 0 0 0,1-1 1 0 0,-1 0-1 0 0,0 1 0 0 0,1-1 1 0 0,-1 1-1 0 0,0-1 0 0 0,1 0 0 0 0,-1 1 1 0 0,1-1-1 0 0,-1 1 0 0 0,1-1 1 0 0,-1 1-1 0 0,1-1 0 0 0,1 0 1 0 0,-2 2-57 0 0,1-1 0 0 0,-1 0 1 0 0,1 1-1 0 0,-1-1 0 0 0,1 0 0 0 0,0 1 1 0 0,-1-1-1 0 0,1 1 0 0 0,-1-1 0 0 0,0 1 1 0 0,1-1-1 0 0,-1 1 0 0 0,1-1 0 0 0,-1 1 1 0 0,0-1-1 0 0,1 1 0 0 0,-1-1 1 0 0,0 1-1 0 0,0 0 0 0 0,1-1 0 0 0,-1 1 1 0 0,0-1-1 0 0,0 1 0 0 0,0 0 0 0 0,0-1 1 0 0,0 1-1 0 0,0 0 0 0 0,0-1 1 0 0,0 1-1 0 0,0 1 0 0 0,0 29 27 0 0,-2 0-1 0 0,-1 0 1 0 0,-1 0-1 0 0,-12 43 1 0 0,6-28-29 0 0,-21 113-128 0 0,-9 172-1 0 0,35-249 73 0 0,4 0-1 0 0,3 1 0 0 0,26 161 0 0 0,-20-209 89 0 0,0 0 0 0 0,19 46-1 0 0,-22-68-265 0 0,0-1 0 0 0,2 0 0 0 0,-1 0 0 0 0,1-1 0 0 0,1 1 0 0 0,0-1 0 0 0,0-1 0 0 0,1 0 0 0 0,13 12 0 0 0,-17-19-279 0 0,-1 1 0 0 0,1-1 0 0 0,0 0 0 0 0,0 0 0 0 0,0-1 0 0 0,1 0 0 0 0,-1 0 0 0 0,1 0 0 0 0,9 2 0 0 0,-10-3-417 0 0,-1-1 0 0 0,1 0 0 0 0,-1 1 1 0 0,1-2-1 0 0,-1 1 0 0 0,1 0 0 0 0,8-3 0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2:48.4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199 196 2224 0 0,'-61'-28'6323'0'0,"37"18"-2986"0"0,0-1 0 0 0,1-1 0 0 0,-36-25 0 0 0,58 37-3268 0 0,1 0 0 0 0,-1-1 1 0 0,1 1-1 0 0,-1 0 0 0 0,1-1 1 0 0,-1 1-1 0 0,1-1 0 0 0,-1 1 1 0 0,1-1-1 0 0,0 1 0 0 0,-1-1 1 0 0,1 1-1 0 0,0-1 1 0 0,0 1-1 0 0,-1-1 0 0 0,1 0 1 0 0,0 1-1 0 0,0-1 0 0 0,0 1 1 0 0,0-1-1 0 0,0 0 0 0 0,0 1 1 0 0,0-1-1 0 0,0 1 0 0 0,0-1 1 0 0,0 0-1 0 0,0 1 0 0 0,0-1 1 0 0,0 0-1 0 0,0 1 0 0 0,1-1 1 0 0,-1 1-1 0 0,0-1 0 0 0,0 1 1 0 0,1-1-1 0 0,-1 1 1 0 0,0-1-1 0 0,1 1 0 0 0,-1-1 1 0 0,1 1-1 0 0,-1-1 0 0 0,0 1 1 0 0,1-1-1 0 0,-1 1 0 0 0,1 0 1 0 0,-1-1-1 0 0,1 1 0 0 0,-1 0 1 0 0,1-1-1 0 0,0 1 0 0 0,-1 0 1 0 0,1 0-1 0 0,-1 0 0 0 0,1-1 1 0 0,0 1-1 0 0,37-14 629 0 0,-36 14-614 0 0,65-14-396 0 0,0 3-1 0 0,0 3 1 0 0,70 1-1 0 0,-100 5-16 0 0,219-8-4116 0 0,-84 6-6039 0 0,-131 2 2836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2:18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241 128 964 0 0,'0'0'6185'0'0,"17"-28"802"0"0,-4 14-5841 0 0,-12 12-875 0 0,23-31 1383 0 0,-23 31-1566 0 0,4-12 497 0 0,-4 13-474 0 0,0-1 1 0 0,-1 1-1 0 0,1 0 1 0 0,-1 0-1 0 0,1 0 1 0 0,-1-1-1 0 0,0 1 1 0 0,1 0-1 0 0,-1-1 1 0 0,0 1-1 0 0,0 0 1 0 0,0-1-1 0 0,0 1 1 0 0,0-2-1 0 0,0 2-27 0 0,-8-4 26 0 0,7 5-100 0 0,0-1 0 0 0,0 0 0 0 0,0 0-1 0 0,0 1 1 0 0,0-1 0 0 0,0 1 0 0 0,0-1 0 0 0,0 1 0 0 0,0-1-1 0 0,0 1 1 0 0,0-1 0 0 0,0 1 0 0 0,0 0 0 0 0,-1 0 0 0 0,1 0-1 0 0,-2-1 1 0 0,-9 3 75 0 0,-1-1 1 0 0,0 1-1 0 0,1 1 0 0 0,0 0 0 0 0,-1 1 1 0 0,1 0-1 0 0,1 1 0 0 0,-1 0 1 0 0,1 1-1 0 0,0 0 0 0 0,0 1 0 0 0,0 0 1 0 0,1 1-1 0 0,-12 12 0 0 0,13-13 43 0 0,1 1-1 0 0,0 0 0 0 0,1 1 1 0 0,0 0-1 0 0,0 0 1 0 0,1 0-1 0 0,0 1 1 0 0,0 0-1 0 0,1 0 1 0 0,1 0-1 0 0,0 1 1 0 0,0 0-1 0 0,1-1 0 0 0,0 1 1 0 0,1 1-1 0 0,-2 17 1 0 0,5-23-51 0 0,-1 1 0 0 0,1-1 0 0 0,0 0 0 0 0,0 0 0 0 0,0 0 0 0 0,1 0 0 0 0,0 0 0 0 0,0 0 0 0 0,1 0 0 0 0,0 0 0 0 0,0-1 0 0 0,7 11 0 0 0,-3-8-9 0 0,0-1 1 0 0,0 1-1 0 0,0-1 1 0 0,1 0-1 0 0,0-1 1 0 0,1 0-1 0 0,12 7 1 0 0,-4-4-75 0 0,1-1-1 0 0,1 0 1 0 0,-1-1-1 0 0,1-2 1 0 0,0 0 0 0 0,0 0-1 0 0,37 2 1 0 0,-34-6-146 0 0,0-1-1 0 0,-1-1 1 0 0,1-1 0 0 0,-1-1 0 0 0,31-8-1 0 0,-36 7-699 0 0,0-2 0 0 0,26-13-1 0 0,-30 13-1374 0 0,0-1 0 0 0,-1-1 0 0 0,19-15 0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2:48.8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12 509 1832 0 0,'6'-5'13549'0'0,"-14"84"-9480"0"0,4-56-3709 0 0,1 0 1 0 0,1 27-1 0 0,3-17-314 0 0,3 0 0 0 0,0-1 0 0 0,2 1-1 0 0,15 48 1 0 0,-14-60-413 0 0,1-1 0 0 0,0-1 0 0 0,2 1 0 0 0,0-1 0 0 0,1-1 0 0 0,1 0-1 0 0,1-1 1 0 0,14 17 0 0 0,-23-31-100 0 0,-1 1-1 0 0,1-1 0 0 0,0 1 0 0 0,0-1 1 0 0,0 0-1 0 0,9 4 0 0 0,16-1-5577 0 0</inkml:trace>
  <inkml:trace contextRef="#ctx0" brushRef="#br0" timeOffset="1">284 217 4284 0 0,'-66'-89'10014'0'0,"-5"5"-3503"0"0,56 66-5592 0 0,-10-8-3273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2:49.6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596 961 1052 0 0,'31'-32'10720'0'0,"-22"23"-9099"0"0,-5 2-1206 0 0,0 0 1 0 0,-1-1-1 0 0,1 1 0 0 0,-2-1 0 0 0,1 0 0 0 0,-1 0 0 0 0,0 0 0 0 0,-1 0 1 0 0,0 0-1 0 0,0-16 0 0 0,-1 21-339 0 0,-1-1 0 0 0,1 0 0 0 0,-1 0 0 0 0,0 0 0 0 0,0 1 0 0 0,0-1 0 0 0,-1 0 0 0 0,1 1 0 0 0,-1-1 0 0 0,0 1 0 0 0,0 0 0 0 0,0-1 1 0 0,-1 1-1 0 0,1 0 0 0 0,-1 0 0 0 0,0 1 0 0 0,1-1 0 0 0,-1 1 0 0 0,0-1 0 0 0,-1 1 0 0 0,1 0 0 0 0,0 0 0 0 0,-1 0 0 0 0,1 0 0 0 0,-4-1 0 0 0,-9-2-5 0 0,0 0-1 0 0,0 2 1 0 0,0-1-1 0 0,0 2 1 0 0,0 0-1 0 0,-1 1 1 0 0,1 0-1 0 0,0 2 1 0 0,-1 0-1 0 0,1 0 0 0 0,0 2 1 0 0,0 0-1 0 0,0 1 1 0 0,-29 11-1 0 0,20-5-29 0 0,0 1-1 0 0,0 1 0 0 0,1 1 1 0 0,0 1-1 0 0,1 1 0 0 0,1 1 1 0 0,0 1-1 0 0,-21 23 0 0 0,33-29-71 0 0,-1 1 0 0 0,2 1-1 0 0,0 0 1 0 0,0 0-1 0 0,1 1 1 0 0,1 0 0 0 0,0 1-1 0 0,1-1 1 0 0,1 1 0 0 0,0 0-1 0 0,-5 31 1 0 0,8-39-33 0 0,2 0 0 0 0,-1 0 0 0 0,0 0 0 0 0,1 0 0 0 0,1 1 1 0 0,-1-1-1 0 0,1 0 0 0 0,0 0 0 0 0,1-1 0 0 0,0 1 0 0 0,0 0 0 0 0,0 0 0 0 0,1-1 0 0 0,0 1 1 0 0,0-1-1 0 0,0 0 0 0 0,1 0 0 0 0,0 0 0 0 0,0 0 0 0 0,1-1 0 0 0,-1 0 0 0 0,1 0 1 0 0,1 0-1 0 0,-1 0 0 0 0,0-1 0 0 0,1 0 0 0 0,0 0 0 0 0,0-1 0 0 0,7 4 0 0 0,-4-4-15 0 0,0 0 0 0 0,0-1 0 0 0,0 0 0 0 0,0 0 0 0 0,0-1 0 0 0,1 0 0 0 0,-1-1 0 0 0,0 0 0 0 0,1 0 0 0 0,-1-1-1 0 0,0 0 1 0 0,0-1 0 0 0,0 0 0 0 0,0 0 0 0 0,0-1 0 0 0,0 0 0 0 0,0-1 0 0 0,10-6 0 0 0,4-2 133 0 0,0-1 0 0 0,-1-2 1 0 0,0 0-1 0 0,-2-1 0 0 0,25-24 1 0 0,-14 9 1214 0 0,-1-1 1 0 0,36-50 0 0 0,-53 67-490 0 0,-15 30-164 0 0,-3 15-517 0 0,6-11-102 0 0,0 0 0 0 0,1 0 0 0 0,2 0 0 0 0,0-1-1 0 0,0 1 1 0 0,11 25 0 0 0,-10-33-24 0 0,-1 0-1 0 0,1 0 0 0 0,1-1 1 0 0,0 0-1 0 0,1 0 1 0 0,0 0-1 0 0,0-1 1 0 0,1 0-1 0 0,0-1 1 0 0,0 1-1 0 0,16 10 0 0 0,-18-16-3 0 0,-1 0 0 0 0,0-1-1 0 0,1 0 1 0 0,-1 0 0 0 0,1 0-1 0 0,-1-1 1 0 0,1 0-1 0 0,0 0 1 0 0,0 0 0 0 0,-1-1-1 0 0,1 0 1 0 0,0 0 0 0 0,0 0-1 0 0,0-1 1 0 0,0 0 0 0 0,-1 0-1 0 0,1 0 1 0 0,-1-1-1 0 0,1 0 1 0 0,-1 0 0 0 0,1 0-1 0 0,-1-1 1 0 0,7-4 0 0 0,8-5 22 0 0,0-1 1 0 0,-1-1 0 0 0,-1-1 0 0 0,25-24-1 0 0,16-20 437 0 0,-4-3 0 0 0,-1-2-1 0 0,-4-3 1 0 0,-3-2-1 0 0,-2-1 1 0 0,-4-3 0 0 0,-3-1-1 0 0,43-120 1 0 0,-70 161-63 0 0,-2-1 1 0 0,-1 0 0 0 0,-2 0-1 0 0,4-59 1 0 0,-10 76-272 0 0,-1 1 0 0 0,0-1 1 0 0,-1 1-1 0 0,-1 0 0 0 0,-5-18 1 0 0,6 24-84 0 0,-2 1-1 0 0,1 0 1 0 0,-2 0 0 0 0,1 0 0 0 0,-1 1 0 0 0,0-1 0 0 0,-1 1 0 0 0,0 1 0 0 0,-10-12 0 0 0,12 15-17 0 0,-1 0 1 0 0,0 0-1 0 0,0 0 0 0 0,0 0 0 0 0,0 1 0 0 0,0 0 1 0 0,-1 0-1 0 0,1 1 0 0 0,-1-1 0 0 0,0 1 0 0 0,0 0 0 0 0,0 1 1 0 0,0 0-1 0 0,-10-1 0 0 0,7 1-6 0 0,0 1-1 0 0,0 1 1 0 0,0 0-1 0 0,0 0 1 0 0,0 1-1 0 0,0 0 1 0 0,0 1-1 0 0,0 0 1 0 0,-8 4-1 0 0,-2 2-35 0 0,0 2-1 0 0,0 0 0 0 0,1 2 1 0 0,0 0-1 0 0,1 0 1 0 0,1 2-1 0 0,-23 25 1 0 0,16-11-5 0 0,2 0 0 0 0,0 2 1 0 0,2 0-1 0 0,2 2 1 0 0,1-1-1 0 0,1 2 1 0 0,2 0-1 0 0,1 1 1 0 0,2 0-1 0 0,2 1 0 0 0,0 0 1 0 0,-3 73-1 0 0,9-56 166 0 0,2 0 0 0 0,3 0 0 0 0,2 0 0 0 0,2-1 0 0 0,2 0 0 0 0,3 0-1 0 0,2-1 1 0 0,29 69 0 0 0,-35-100-26 0 0,1-1 1 0 0,1 0-1 0 0,1-1 0 0 0,0 0 0 0 0,1 0 0 0 0,1-2 1 0 0,1 1-1 0 0,0-2 0 0 0,30 25 0 0 0,-32-31-269 0 0,0-1 0 0 0,0 0-1 0 0,1-1 1 0 0,0 0 0 0 0,0-1-1 0 0,1-1 1 0 0,-1 0 0 0 0,1-1-1 0 0,0 0 1 0 0,1-2 0 0 0,-1 1 0 0 0,0-2-1 0 0,1 1 1 0 0,-1-2 0 0 0,18-1-1 0 0,-2-2-1370 0 0,1-1 0 0 0,50-14 0 0 0,-36 3-2601 0 0,-2-6-3363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6:00.2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47 1668 0 0,'6'-20'5794'0'0,"-3"17"-5408"0"0,20-12 2472 0 0,-17 13-2534 0 0,1 0 0 0 0,-1 1 0 0 0,1-1 0 0 0,0 1 0 0 0,0 1 0 0 0,0-1 0 0 0,9 1 1 0 0,3 2-167 0 0,1 0 1 0 0,0 1 0 0 0,-1 2 0 0 0,1-1 0 0 0,-1 2 0 0 0,0 1 0 0 0,-1 0-1 0 0,22 13 1 0 0,-14-5-71 0 0,0 1-1 0 0,-2 2 1 0 0,0 0-1 0 0,39 39 1 0 0,-10 3-20 0 0,-3 1 0 0 0,-3 3 1 0 0,50 88-1 0 0,233 497 2455 0 0,-227-398-771 0 0,-94-232-1326 0 0,-6-12-385 0 0,0 0-1 0 0,0 0 0 0 0,0 0 0 0 0,-1 0 1 0 0,2 14-1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6:00.8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72 304 1124 0 0,'-67'-55'17332'0'0,"66"54"-17156"0"0,1 0 0 0 0,-1 0 1 0 0,1 0-1 0 0,-1 0 0 0 0,1 0 0 0 0,0 0 0 0 0,-1 0 1 0 0,1 0-1 0 0,0 0 0 0 0,0 0 0 0 0,-1 0 1 0 0,1 0-1 0 0,0 0 0 0 0,0 0 0 0 0,0 0 1 0 0,0 0-1 0 0,1 0 0 0 0,-1 0 0 0 0,0 1 0 0 0,0-1 1 0 0,0 0-1 0 0,2-2 0 0 0,-2 2-109 0 0,1 1 1 0 0,0 0-1 0 0,0-1 0 0 0,0 1 1 0 0,0 0-1 0 0,0-1 0 0 0,0 1 1 0 0,0 0-1 0 0,0 0 0 0 0,-1 0 0 0 0,1 0 1 0 0,0 0-1 0 0,0 0 0 0 0,0 0 1 0 0,0 0-1 0 0,0 0 0 0 0,0 0 1 0 0,0 1-1 0 0,2 0 0 0 0,11 3-215 0 0,0 2 0 0 0,19 10 0 0 0,-19-9 578 0 0,43 22-327 0 0,-1 3-1 0 0,74 57 1 0 0,-46-30-200 0 0,-57-40 84 0 0,0 1 1 0 0,-2 1 0 0 0,29 31 0 0 0,-48-46 229 0 0,0 0 0 0 0,1 0-1 0 0,0-1 1 0 0,11 7 0 0 0,-16-11 11 0 0,0-1-184 0 0,0 0 1 0 0,0 0-1 0 0,0-1 0 0 0,0 1 1 0 0,1-1-1 0 0,-1 0 0 0 0,0 0 1 0 0,0 1-1 0 0,0-1 0 0 0,3-3 1 0 0,-1 3-8 0 0,6-9 7 0 0,0 0 0 0 0,0-1 0 0 0,-1 0-1 0 0,0-1 1 0 0,0 0 0 0 0,9-20 0 0 0,35-82-66 0 0,-42 89-17 0 0,46-122-179 0 0,33-72-3366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6:01.8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7 652 0 0,'-7'-6'11152'0'0,"25"13"-10757"0"0,-1 1 0 0 0,-1 0-1 0 0,1 1 1 0 0,20 16 0 0 0,61 52 161 0 0,-93-73-510 0 0,42 35 267 0 0,-2 3 0 0 0,-1 1 1 0 0,-3 3-1 0 0,-1 1 0 0 0,-3 2 0 0 0,-2 1 0 0 0,46 87 1 0 0,-35-40-85 0 0,-5 3 0 0 0,-3 1 0 0 0,-5 2 1 0 0,-5 1-1 0 0,16 110 0 0 0,-34-153 77 0 0,-5-16-154 0 0,3-1-1 0 0,2 0 1 0 0,28 81 0 0 0,-35-116-266 0 0,2 6 126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8:05.2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1 540 744 0 0,'21'23'9741'0'0,"14"1"-2388"0"0,-11-36-6614 0 0,-1-11-554 0 0,-2 0 1 0 0,0 0-1 0 0,22-35 1 0 0,44-82 448 0 0,-58 85 57 0 0,25-68 0 0 0,-21 44 229 0 0,-15 30-489 0 0,-18 48-444 0 0,0 38 546 0 0,-34 226 2690 0 0,28-197-2662 0 0,-23 375 1723 0 0,24-283-793 0 0,5-156-1314 0 0,6 38 1459 0 0,-6-39-1554 0 0,-1 31-416 0 0,4-15 328 0 0,1 0 0 0 0,7 19 0 0 0,-10-35 32 0 0,-1 1-29 0 0,3 5 22 0 0,-2-5 16 0 0,0 10 330 0 0,4-9-350 0 0,3-9-13 0 0,32-48-148 0 0,39-65 1 0 0,-13 16-128 0 0,-21 35 186 0 0,37-51-242 0 0,-54 73-196 0 0,-27 45 499 0 0,-1 1-3 0 0,0 0 28 0 0,0 0 0 0 0,1 0 0 0 0,-1 0 0 0 0,0 0 0 0 0,0 0 0 0 0,1 0 0 0 0,-1-1 0 0 0,0 1 1 0 0,1 0-1 0 0,-1 0 0 0 0,0 0 0 0 0,0 0 0 0 0,0 0 0 0 0,1-1 0 0 0,-1 1 0 0 0,0 0 0 0 0,0 0 0 0 0,1 0 0 0 0,-1-1 0 0 0,0 1 0 0 0,0 0 0 0 0,0 0 0 0 0,0-1 0 0 0,0 1 0 0 0,1 0 0 0 0,-1 0 0 0 0,0-1 0 0 0,0 1 0 0 0,0 0 0 0 0,0 0 0 0 0,0-1 0 0 0,0 1 0 0 0,0 0 0 0 0,0-1 0 0 0,0 1 0 0 0,0-1 0 0 0,8-21 153 0 0,-2 6-178 0 0,0 0 0 0 0,-1 0 1 0 0,4-26-1 0 0,8-28-52 0 0,71-192-96 0 0,-78 234 163 0 0,15-42-55 0 0,-25 68 44 0 0,1 1 15 0 0,1-6-14 0 0,3-2-225 0 0,-2 8 80 0 0,1 19 11 0 0,-4 40 124 0 0,0-49-8 0 0,-9 253 179 0 0,0-1 15 0 0,9-188-64 0 0,7 202 384 0 0,2-218 640 0 0,-5-57-1093 0 0,-1 0 0 0 0,0-1-1 0 0,0 0 1 0 0,0 0-1 0 0,0 0 1 0 0,6-2 0 0 0,5-8-60 0 0,0 0 0 0 0,0-1 0 0 0,-1 0-1 0 0,0-1 1 0 0,-1 0 0 0 0,-1-1 0 0 0,11-18 0 0 0,4-2-165 0 0,2-4-165 0 0,-3-2-1 0 0,23-44 1 0 0,-35 59 177 0 0,-4 10 6 0 0,-2-1 0 0 0,10-24 0 0 0,-16 38 29 0 0,7-13 60 0 0,-3 9-822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8:30.9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254 22 8 0 0,'-17'-20'14694'0'0,"16"20"-14651"0"0,1-1 0 0 0,-1 1 1 0 0,0 0-1 0 0,1 0 0 0 0,-1 0 0 0 0,0 0 1 0 0,1 0-1 0 0,-1 0 0 0 0,1 0 0 0 0,-1 0 1 0 0,0 0-1 0 0,1 0 0 0 0,-1 0 0 0 0,0 0 1 0 0,1 0-1 0 0,-1 0 0 0 0,0 1 0 0 0,1-1 0 0 0,-1 0 1 0 0,1 0-1 0 0,-1 1 0 0 0,1-1 0 0 0,-1 0 1 0 0,1 1-1 0 0,-1-1 0 0 0,1 1 0 0 0,-1-1 1 0 0,1 1-1 0 0,-1-1 0 0 0,1 1 0 0 0,-1-1 1 0 0,1 1-1 0 0,0-1 0 0 0,-1 1 0 0 0,1-1 1 0 0,0 1-1 0 0,0 0 0 0 0,0-1 0 0 0,-1 2 0 0 0,-15 31 779 0 0,14-29-704 0 0,-42 101 922 0 0,4 1 1 0 0,-39 167-1 0 0,67-217-866 0 0,3 0 0 0 0,2 0 0 0 0,3 0-1 0 0,2 1 1 0 0,2 0 0 0 0,3-1 0 0 0,11 57 0 0 0,-8-83-163 0 0,2 0 1 0 0,1 0 0 0 0,1-1-1 0 0,2-1 1 0 0,1 1-1 0 0,1-2 1 0 0,1 0 0 0 0,35 46-1 0 0,-32-51-517 0 0,1 0-1 0 0,1-1 1 0 0,0-1 0 0 0,2-1-1 0 0,41 27 1 0 0,-42-32-579 0 0,36 21-2746 0 0,-15-19-2397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8:31.5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507 58 2024 0 0,'-21'-37'11331'0'0,"18"35"-11195"0"0,0 0 0 0 0,0-1 1 0 0,-1 1-1 0 0,1 1 1 0 0,-1-1-1 0 0,1 0 0 0 0,-1 1 1 0 0,0-1-1 0 0,1 1 1 0 0,-1 0-1 0 0,0 1 0 0 0,0-1 1 0 0,0 1-1 0 0,0-1 1 0 0,0 1-1 0 0,0 0 0 0 0,0 1 1 0 0,-5 0-1 0 0,-75 13 368 0 0,49-5-290 0 0,0 1 1 0 0,-57 26 0 0 0,83-32-178 0 0,-1 0 0 0 0,1 1 0 0 0,0 0 0 0 0,1 1 0 0 0,-1 0 0 0 0,1 0 0 0 0,0 1 0 0 0,1 0 0 0 0,0 0 0 0 0,0 1 0 0 0,0 0 0 0 0,1 0 0 0 0,0 0 0 0 0,-6 14 0 0 0,10-17-15 0 0,1 1 0 0 0,0-1-1 0 0,0 1 1 0 0,1-1 0 0 0,-1 1 0 0 0,1-1-1 0 0,0 1 1 0 0,1 0 0 0 0,-1-1 0 0 0,1 1 0 0 0,1-1-1 0 0,-1 0 1 0 0,1 1 0 0 0,-1-1 0 0 0,2 0 0 0 0,-1 0-1 0 0,0 0 1 0 0,1 0 0 0 0,0 0 0 0 0,0-1 0 0 0,8 9-1 0 0,7 9 42 0 0,1-1-1 0 0,42 35 0 0 0,-53-49-37 0 0,52 43 23 0 0,-23-21-211 0 0,53 55 1 0 0,-81-74 121 0 0,0 0 1 0 0,-1 0-1 0 0,0 1 1 0 0,-1 0-1 0 0,0 1 1 0 0,-1 0-1 0 0,-1 0 1 0 0,1 0 0 0 0,-2 0-1 0 0,5 19 1 0 0,-8-26 48 0 0,0 0 0 0 0,0 0 0 0 0,0 0 0 0 0,-1 0 0 0 0,0 0 0 0 0,0 0 0 0 0,0 0 0 0 0,-1 0 0 0 0,1 0 0 0 0,-1 0 0 0 0,-1 0 1 0 0,1 0-1 0 0,-1 0 0 0 0,1-1 0 0 0,-1 1 0 0 0,-1-1 0 0 0,1 1 0 0 0,-5 6 0 0 0,2-6 39 0 0,0 0 0 0 0,1-1 0 0 0,-2 1 0 0 0,1-1 0 0 0,-1 0 0 0 0,1-1 0 0 0,-1 1 0 0 0,0-1 0 0 0,0 0 0 0 0,-1-1 0 0 0,1 1 0 0 0,-9 1 0 0 0,-5 0-94 0 0,1 0 0 0 0,-1-2 0 0 0,0 0 0 0 0,0-1-1 0 0,0-1 1 0 0,0-1 0 0 0,0-1 0 0 0,-26-6 0 0 0,28 4-1051 0 0,-1-1 0 0 0,-32-12 0 0 0,45 14-10 0 0,0-1 0 0 0,0 1 0 0 0,0-1-1 0 0,0 0 1 0 0,0 0 0 0 0,-7-9 0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8:31.9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0 680 0 0,'25'17'13578'0'0,"-15"-12"-12744"0"0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8:32.3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506 27 1220 0 0,'-2'-18'15631'0'0,"-1"10"-14554"0"0,-8 7-874 0 0,1 1 0 0 0,-1 0 0 0 0,-17 3 0 0 0,-366 53 1298 0 0,392-55-1412 0 0,-1 0 0 0 0,1 0 0 0 0,0 0 0 0 0,0 0 0 0 0,0 0 1 0 0,0 0-1 0 0,0 0 0 0 0,0 1 0 0 0,0-1 0 0 0,0 1 0 0 0,0-1 1 0 0,1 1-1 0 0,-1 0 0 0 0,1 0 0 0 0,-1 0 0 0 0,1 0 0 0 0,0 0 1 0 0,0 0-1 0 0,0 0 0 0 0,0 0 0 0 0,0 0 0 0 0,0 1 0 0 0,0-1 1 0 0,1 0-1 0 0,-1 0 0 0 0,1 1 0 0 0,0-1 0 0 0,-1 4 0 0 0,0 10 241 0 0,1-1 0 0 0,1 1-1 0 0,2 21 1 0 0,0-9-18 0 0,-8 154 1046 0 0,1-134-848 0 0,2 2 0 0 0,2-1 0 0 0,11 80 0 0 0,-10-122-470 0 0,1 0-1 0 0,1 0 0 0 0,-1 0 0 0 0,1-1 1 0 0,0 1-1 0 0,1-1 0 0 0,-1 1 1 0 0,1-1-1 0 0,0 0 0 0 0,1 0 1 0 0,0-1-1 0 0,0 1 0 0 0,0-1 0 0 0,0 0 1 0 0,1-1-1 0 0,0 1 0 0 0,0-1 1 0 0,0 0-1 0 0,0-1 0 0 0,1 1 1 0 0,-1-1-1 0 0,1 0 0 0 0,0-1 0 0 0,11 3 1 0 0,17 3-655 0 0,-1-2 0 0 0,1-1 0 0 0,67 1 1 0 0,-61-5-197 0 0,154 3-3526 0 0,-68-11-2453 0 0,-110 6 3635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2:36.9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1 312 0 0,'0'0'460'0'0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8:32.8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 22 1668 0 0,'-22'5'14249'0'0,"88"-3"-13628"0"0,115-10 0 0 0,-100 2-2553 0 0,32-4-4481 0 0,-97 8 4358 0 0,6-1-2300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8:33.1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0 3148 0 0,'-7'7'9365'0'0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8:33.4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 10 2780 0 0,'-63'-9'15893'0'0,"83"29"-14775"0"0,22 14-1098 0 0,-1 3 0 0 0,-2 1 0 0 0,-2 2 0 0 0,-2 1 1 0 0,-1 2-1 0 0,29 51 0 0 0,-41-60 5 0 0,-3 2 1 0 0,-1 1 0 0 0,-1 0 0 0 0,-2 1 0 0 0,-2 0-1 0 0,-2 1 1 0 0,-1 1 0 0 0,8 72 0 0 0,-17-76 364 0 0,-2 1 1 0 0,-1-1 0 0 0,-2 1-1 0 0,-1-1 1 0 0,-2 0-1 0 0,-1-1 1 0 0,-2 0-1 0 0,-2 0 1 0 0,-1-1-1 0 0,-24 46 1 0 0,18-45-1031 0 0,-1-2 1 0 0,-47 60-1 0 0,41-69-2678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8:34.4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194 31 348 0 0,'-17'-28'14909'0'0,"16"27"-14838"0"0,0 1-1 0 0,1 0 0 0 0,-1 0 0 0 0,0-1 0 0 0,1 1 0 0 0,-1 0 1 0 0,0 0-1 0 0,0 0 0 0 0,1 0 0 0 0,-1 0 0 0 0,0 0 0 0 0,1 0 1 0 0,-1 0-1 0 0,0 0 0 0 0,0 0 0 0 0,1 0 0 0 0,-1 0 0 0 0,0 1 1 0 0,1-1-1 0 0,-1 0 0 0 0,0 1 0 0 0,1-1 0 0 0,-1 0 0 0 0,0 1 0 0 0,1-1 1 0 0,-1 1-1 0 0,0-1 0 0 0,1 1 0 0 0,-1-1 0 0 0,1 1 0 0 0,-1-1 1 0 0,1 1-1 0 0,0-1 0 0 0,-1 1 0 0 0,1 0 0 0 0,0-1 0 0 0,-1 2 1 0 0,-20 33 320 0 0,17-28-198 0 0,-16 31 6 0 0,1 2 0 0 0,2 0 0 0 0,2 0 0 0 0,1 1 0 0 0,3 1 1 0 0,1 1-1 0 0,2-1 0 0 0,2 1 0 0 0,-1 74 0 0 0,7-82-164 0 0,2 0 0 0 0,2 0-1 0 0,1 0 1 0 0,2 0 0 0 0,1-1-1 0 0,2 0 1 0 0,1-1 0 0 0,2 0-1 0 0,1-1 1 0 0,1 0 0 0 0,2-2-1 0 0,28 41 1 0 0,-14-30-119 0 0,60 62 1 0 0,-72-84-691 0 0,0-2 0 0 0,1-1 0 0 0,0 0 1 0 0,1-2-1 0 0,32 17 0 0 0,-21-19-2000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8:34.7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 78 836 0 0,'-35'-77'17081'0'0,"37"109"-16214"0"0,12 60 0 0 0,-2-15-588 0 0,10 60 67 0 0,2 16-1064 0 0,-21-53-3465 0 0,-9-56-3280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8:35.1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34 173 2388 0 0,'-1'-2'429'0'0,"-5"-8"1540"0"0,1-1 0 0 0,0 0-1 0 0,1 0 1 0 0,0 0 0 0 0,-4-23 0 0 0,8 31-1870 0 0,0 0 1 0 0,-1 1-1 0 0,2-1 1 0 0,-1 0-1 0 0,0 0 1 0 0,0 0 0 0 0,1 1-1 0 0,0-1 1 0 0,0 0-1 0 0,-1 0 1 0 0,1 1-1 0 0,1-1 1 0 0,-1 1 0 0 0,0-1-1 0 0,1 1 1 0 0,-1-1-1 0 0,1 1 1 0 0,0 0-1 0 0,0 0 1 0 0,0 0-1 0 0,0 0 1 0 0,0 0 0 0 0,0 0-1 0 0,0 1 1 0 0,1-1-1 0 0,-1 1 1 0 0,1-1-1 0 0,-1 1 1 0 0,1 0 0 0 0,-1 0-1 0 0,4-1 1 0 0,4-1-81 0 0,0 1 0 0 0,1-1 0 0 0,-1 2 0 0 0,1 0 0 0 0,0 0 0 0 0,-1 1 0 0 0,1 0 0 0 0,0 1 1 0 0,-1 0-1 0 0,1 1 0 0 0,-1 0 0 0 0,0 0 0 0 0,1 1 0 0 0,10 5 0 0 0,14 6-76 0 0,-1 2 1 0 0,52 31-1 0 0,-62-33 8 0 0,-2 1 0 0 0,0 2-1 0 0,0 0 1 0 0,-2 1 0 0 0,0 1 0 0 0,-1 0-1 0 0,-1 2 1 0 0,-1 0 0 0 0,27 45 0 0 0,-35-50 73 0 0,-1 0 0 0 0,-1 1 1 0 0,0 0-1 0 0,-1 1 1 0 0,-1-1-1 0 0,-1 1 0 0 0,-1 0 1 0 0,0 0-1 0 0,-1 0 1 0 0,-1 0-1 0 0,-1 1 1 0 0,0-1-1 0 0,-1 0 0 0 0,-1 0 1 0 0,-8 31-1 0 0,4-28 170 0 0,0-1-1 0 0,-1 0 0 0 0,-1-1 1 0 0,-1 1-1 0 0,-1-2 0 0 0,-1 1 1 0 0,0-1-1 0 0,-1-1 0 0 0,-1 0 1 0 0,-27 27-1 0 0,33-37-187 0 0,-1 0 1 0 0,0-1-1 0 0,0 0 1 0 0,-1 0-1 0 0,1-1 1 0 0,-1 0-1 0 0,-1 0 0 0 0,1-1 1 0 0,-1 0-1 0 0,1-1 1 0 0,-1 0-1 0 0,0 0 1 0 0,-1-1-1 0 0,1-1 0 0 0,0 1 1 0 0,0-2-1 0 0,-1 1 1 0 0,1-2-1 0 0,0 1 0 0 0,0-1 1 0 0,-1-1-1 0 0,1 0 1 0 0,-17-5-1 0 0,-35-23-2263 0 0,34 8-749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8:35.4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0 744 0 0,'3'1'13355'0'0,"-2"1"-13631"0"0,-1 15 864 0 0,1 0 0 0 0,1 0 1 0 0,0-1-1 0 0,2 1 1 0 0,0-1-1 0 0,0 0 0 0 0,12 26 1 0 0,-11-31-957 0 0,0-1 0 0 0,1 0 0 0 0,0 0 0 0 0,14 15 1 0 0,-14-18-938 0 0,0-1 1 0 0,1 0-1 0 0,0 0 0 0 0,0 0 1 0 0,1-1-1 0 0,12 7 1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8:35.8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85 43 268 0 0,'-36'-18'8289'0'0,"22"11"-6469"0"0,-1 2-688 0 0,4-1-820 0 0,2-1-1672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8:36.2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4 1920 0 0,'-9'-3'12019'0'0,"31"52"-10777"0"0,-22-48-1208 0 0,3 4 4 0 0,3 6-2139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8:36.7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354 7 2060 0 0,'-13'-3'2164'0'0,"-1"2"1"0"0,1-1-1 0 0,-18 2 0 0 0,-36 10 2464 0 0,55-7-4498 0 0,0 1-1 0 0,1 0 1 0 0,-1 1-1 0 0,1 1 1 0 0,1-1-1 0 0,-1 2 1 0 0,1 0-1 0 0,0 0 1 0 0,0 0-1 0 0,1 1 1 0 0,0 1-1 0 0,1 0 1 0 0,-1 0-1 0 0,2 0 1 0 0,-1 1-1 0 0,1 0 1 0 0,1 1-1 0 0,0-1 1 0 0,0 1-1 0 0,1 0 1 0 0,1 1-1 0 0,0-1 1 0 0,-5 24-1 0 0,5-5 210 0 0,1-1 0 0 0,1 1-1 0 0,2 1 1 0 0,1-1 0 0 0,1 0 0 0 0,12 57 0 0 0,61 176 1044 0 0,-55-203-1138 0 0,8 26-168 0 0,34 114 681 0 0,-56-172-1173 0 0,0 0 1 0 0,-2 0-1 0 0,-1 0 0 0 0,-2 1 0 0 0,-1 32 0 0 0,-1-54-119 0 0,1 0 0 0 0,-2-1 0 0 0,1 1 0 0 0,-1 0-1 0 0,0-1 1 0 0,-4 9 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2:49.2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44 372 0 0,'0'0'1425'0'0,"20"-22"7456"0"0,-13 11-6176 0 0,-9 5-3720 0 0,-18 2-4690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8:37.1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11 477 136 0 0,'-3'-13'1027'0'0,"0"0"-1"0"0,1-1 1 0 0,1 1-1 0 0,0 0 1 0 0,0-1-1 0 0,2 1 1 0 0,0 0 0 0 0,0-1-1 0 0,1 1 1 0 0,0 0-1 0 0,2 0 1 0 0,5-16 0 0 0,-3 16-713 0 0,0 0 1 0 0,1 1 0 0 0,0 0 0 0 0,1 1 0 0 0,1-1 0 0 0,0 1-1 0 0,0 1 1 0 0,1 0 0 0 0,0 0 0 0 0,1 1 0 0 0,19-13 0 0 0,-1 4-695 0 0,0 1-1 0 0,1 2 1 0 0,1 1 0 0 0,35-12 0 0 0,64-14-6828 0 0,-83 27 1461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8:37.4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457 48 1376 0 0,'-51'-25'9687'0'0,"3"8"-6080"0"0,39 15-3503 0 0,-1 1 1 0 0,0 0 0 0 0,0 0-1 0 0,1 1 1 0 0,-1 0 0 0 0,0 1-1 0 0,0 0 1 0 0,1 0-1 0 0,-14 4 1 0 0,8-1-51 0 0,1 0 0 0 0,-1 1 0 0 0,1 1 0 0 0,0 0 0 0 0,0 1 0 0 0,1 1 0 0 0,0 0 0 0 0,0 0 0 0 0,1 1 0 0 0,0 1 0 0 0,-17 17 0 0 0,22-18 8 0 0,-1 0-1 0 0,1 1 1 0 0,1 0-1 0 0,0 0 1 0 0,0 1 0 0 0,1 0-1 0 0,0 0 1 0 0,1 0-1 0 0,0 1 1 0 0,1-1 0 0 0,0 1-1 0 0,1 0 1 0 0,0 0-1 0 0,1 0 1 0 0,0 14 0 0 0,3 11 153 0 0,1 0 0 0 0,1 0 0 0 0,14 52 1 0 0,41 110 527 0 0,0 1 13 0 0,-47-146-444 0 0,8 72-1 0 0,-18-110-461 0 0,-1 0 0 0 0,-1 0 0 0 0,0 0 0 0 0,-1 0 0 0 0,-1 0 0 0 0,0 0 0 0 0,-2-1 0 0 0,1 1 0 0 0,-9 19 0 0 0,10-31-161 0 0,0 0 0 0 0,0 0 0 0 0,0-1-1 0 0,0 1 1 0 0,-1-1 0 0 0,0 1 0 0 0,0-1 0 0 0,0 0 0 0 0,0 0 0 0 0,0 0-1 0 0,0-1 1 0 0,-1 1 0 0 0,1-1 0 0 0,-5 3 0 0 0,3-3-400 0 0,0 0 0 0 0,0 0 1 0 0,0-1-1 0 0,-1 0 0 0 0,1 0 1 0 0,0 0-1 0 0,0 0 0 0 0,-1-1 0 0 0,1 0 1 0 0,0 0-1 0 0,-6-1 0 0 0,-5-1-2522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8:37.8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1 460 24 0 0,'0'-11'786'0'0,"-1"0"1"0"0,2-1-1 0 0,-1 1 1 0 0,2 0-1 0 0,-1-1 0 0 0,2 1 1 0 0,-1 0-1 0 0,1 0 1 0 0,1 0-1 0 0,0 1 0 0 0,1-1 1 0 0,0 1-1 0 0,0 0 1 0 0,11-14-1 0 0,-4 9-487 0 0,0 1 0 0 0,2 0 0 0 0,0 1 0 0 0,0 0 0 0 0,1 1 0 0 0,0 1 1 0 0,34-18-1 0 0,42-17-2086 0 0,4 8-4172 0 0,-54 24 1896 0 0</inkml:trace>
  <inkml:trace contextRef="#ctx0" brushRef="#br0" timeOffset="1">1019 1 3984 0 0,'-17'3'15416'0'0,"14"-4"-15404"0"0,-2 1 301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8:38.1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237 6 4220 0 0,'-35'-3'6326'0'0,"24"2"-4400"0"0,1 0 1 0 0,-1 1 0 0 0,1 0 0 0 0,-17 2 0 0 0,49 27-614 0 0,5 1-1390 0 0,-1 2 0 0 0,-1 0 0 0 0,-2 2 1 0 0,-1 1-1 0 0,-2 0 0 0 0,-1 1 0 0 0,-2 2 0 0 0,-2-1 1 0 0,-1 2-1 0 0,-2 0 0 0 0,-1 0 0 0 0,-3 1 1 0 0,-1 1-1 0 0,2 44 0 0 0,-7-50 467 0 0,-1 0 0 0 0,-3 0 0 0 0,0 0 0 0 0,-2 0 0 0 0,-2-1 0 0 0,-1 1 0 0 0,-1-1 0 0 0,-3-1 0 0 0,0 1 0 0 0,-2-2 0 0 0,-1 0 0 0 0,-2 0 0 0 0,-1-2 0 0 0,-2 0 0 0 0,0-1 0 0 0,-42 46 0 0 0,53-66-370 0 0,-1 0-1 0 0,-1-1 1 0 0,1 0-1 0 0,-1 0 1 0 0,-1-1-1 0 0,1-1 1 0 0,-15 7-1 0 0,19-10-686 0 0,-1 0 1 0 0,0-1-1 0 0,0-1 0 0 0,1 1 1 0 0,-14 1-1 0 0,-37-11-11250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3:18.0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73 811 2616 0 0,'-72'-14'18959'0'0,"73"15"-18913"0"0,1 0 0 0 0,-1 0 1 0 0,1 0-1 0 0,-1 0 0 0 0,1 0 0 0 0,0 0 1 0 0,-1 0-1 0 0,1-1 0 0 0,0 1 1 0 0,0-1-1 0 0,0 1 0 0 0,-1-1 1 0 0,1 0-1 0 0,3 0 0 0 0,-4 0-46 0 0,480 36 793 0 0,-340-29-710 0 0,1007-2 13 0 0,-1065-9-192 0 0,268-6-354 0 0,-345 10 454 0 0,5 3 10 0 0,44 2 101 0 0,-52-4-122 0 0,0-1 0 0 0,48 1 20 0 0,-47-1 109 0 0,-3 1-116 0 0,0-1 1 0 0,0 0-1 0 0,1 0 0 0 0,-1 0 0 0 0,0 0 0 0 0,0 0 0 0 0,0 0 0 0 0,1 0 0 0 0,-1 0 0 0 0,0 0 0 0 0,0 0 0 0 0,0-1 0 0 0,1 1 0 0 0,-1 0 0 0 0,0-1 0 0 0,0 1 0 0 0,0-1 1 0 0,0 1-1 0 0,0-1 0 0 0,0 0 0 0 0,1 0 0 0 0,27-53 4 0 0,-2 0-1 0 0,37-109 1 0 0,-26 63 107 0 0,25-52 1624 0 0,-34 85-805 0 0,-28 65-930 0 0,3 3 12 0 0,0 0 2 0 0,0 1-1 0 0,0 0 0 0 0,-1 0 0 0 0,1 0 0 0 0,0 0 0 0 0,-1 0 0 0 0,0 1 1 0 0,1-1-1 0 0,-1 1 0 0 0,0 0 0 0 0,0 0 0 0 0,-1 0 0 0 0,1 1 1 0 0,-1-1-1 0 0,1 1 0 0 0,-1-1 0 0 0,3 7 0 0 0,7 14 121 0 0,13 39-1 0 0,-21-53-119 0 0,166 525 1483 0 0,-108-323-601 0 0,-39-137-664 0 0,29 107 1048 0 0,-52-181-1228 0 0,0 0 0 0 0,0 0 0 0 0,0 0 0 0 0,1 0 0 0 0,-1 0-1 0 0,0 0 1 0 0,0 0 0 0 0,1 0 0 0 0,-1 0 0 0 0,1 0 0 0 0,-1 0 0 0 0,1 0 0 0 0,-1 0 0 0 0,1 0 0 0 0,0 0 0 0 0,-1-1 0 0 0,1 1 0 0 0,0 0 0 0 0,0 0 0 0 0,1 0 0 0 0,-1-1-32 0 0,-1 0 1 0 0,1 0-1 0 0,0 0 1 0 0,-1 0-1 0 0,1 0 1 0 0,0 0-1 0 0,-1 0 1 0 0,1-1-1 0 0,0 1 1 0 0,-1 0-1 0 0,1-1 1 0 0,0 1-1 0 0,-1 0 1 0 0,1-1-1 0 0,-1 1 1 0 0,1 0-1 0 0,-1-1 1 0 0,1 1-1 0 0,-1-1 1 0 0,1 1-1 0 0,-1-1 1 0 0,1 0-1 0 0,3-5 4 0 0,0 0 0 0 0,0 0 0 0 0,-1 0 0 0 0,4-10-1 0 0,95-264-733 0 0,38-92 311 0 0,-99 266 295 0 0,-14 34-22 0 0,4 1 1 0 0,46-82-1 0 0,-76 152 112 0 0,-1 0 0 0 0,1 0-1 0 0,-1 0 1 0 0,1 0 0 0 0,-1 1 0 0 0,1-1-1 0 0,0 0 1 0 0,-1 0 0 0 0,1 0 0 0 0,0 1 0 0 0,0-1-1 0 0,-1 0 1 0 0,1 1 0 0 0,0-1 0 0 0,0 1-1 0 0,0-1 1 0 0,0 1 0 0 0,0-1 0 0 0,0 1-1 0 0,0 0 1 0 0,0-1 0 0 0,0 1 0 0 0,0 0-1 0 0,0 0 1 0 0,0 0 0 0 0,0 0 0 0 0,0 0-1 0 0,0 0 1 0 0,0 0 0 0 0,0 0 0 0 0,0 0-1 0 0,0 0 1 0 0,0 1 0 0 0,0-1 0 0 0,0 0-1 0 0,0 1 1 0 0,0-1 0 0 0,0 1 0 0 0,0-1-1 0 0,0 1 1 0 0,0-1 0 0 0,0 1 0 0 0,0 0 0 0 0,-1-1-1 0 0,1 1 1 0 0,0 0 0 0 0,-1 0 0 0 0,1 0-1 0 0,0-1 1 0 0,0 2 0 0 0,6 7 9 0 0,-1 0 0 0 0,1 0 0 0 0,8 19 0 0 0,-10-19-24 0 0,33 64 42 0 0,34 94 0 0 0,15 83 117 0 0,-42-115-38 0 0,67 192 520 0 0,-61-189 743 0 0,-46-132-1330 0 0,3-14-31 0 0,-5-1 0 0 0,0 0 0 0 0,0-1 0 0 0,-1 1 0 0 0,1-15 0 0 0,3-8 0 0 0,24-155-266 0 0,-10 44-16 0 0,19-101-68 0 0,-38 242 339 0 0,6-38-253 0 0,32 40 338 0 0,340 4 6 0 0,-206-6-104 0 0,862-10-196 0 0,-979 10 180 0 0,91 3 152 0 0,-143 0-102 0 0,39-1 10 0 0,-40 0-21 0 0,36 0 364 0 0,-32 1-186 0 0,41-2 445 0 0,-29 1-622 0 0,-2 0 0 0 0,-2 2 0 0 0,-1-5 0 0 0,-11 2 0 0 0,0 0 0 0 0,-1 0 0 0 0,0 0 0 0 0,1-1 0 0 0,-1 1 0 0 0,0-1 0 0 0,0 0 0 0 0,0 0 0 0 0,0 1 0 0 0,0-2 0 0 0,0 1 0 0 0,0 0 0 0 0,-1 0 0 0 0,2-3 0 0 0,4-3 0 0 0,27-38 0 0 0,-2 0 0 0 0,-2-2 0 0 0,44-94 0 0 0,-18 31 0 0 0,137-207-413 0 0,-193 318 399 0 0,1-1 1 0 0,-1 0 0 0 0,0 1 0 0 0,1-1 0 0 0,-1 1-1 0 0,0-1 1 0 0,1 0 0 0 0,-1 1 0 0 0,1-1 0 0 0,-1 1-1 0 0,1-1 1 0 0,-1 1 0 0 0,1 0 0 0 0,0-1 0 0 0,-1 1 0 0 0,1-1-1 0 0,-1 1 1 0 0,1 0 0 0 0,0-1 0 0 0,-1 1 0 0 0,1 0-1 0 0,0 0 1 0 0,-1 0 0 0 0,1 0 0 0 0,0-1 0 0 0,0 1-1 0 0,-1 0 1 0 0,1 0 0 0 0,0 0 0 0 0,-1 0 0 0 0,1 1-1 0 0,0-1 1 0 0,1 0 0 0 0,-1 1 5 0 0,1 1 0 0 0,0-1 0 0 0,-1 0 0 0 0,0 1 0 0 0,1-1 0 0 0,-1 0 0 0 0,0 1 0 0 0,0 0 0 0 0,0-1 0 0 0,0 1 0 0 0,0 0 0 0 0,1 2-1 0 0,3 7 17 0 0,0 1-1 0 0,4 23 0 0 0,83 407 111 0 0,14 63 274 0 0,-63-296 43 0 0,-33-178-435 0 0,-10-31 0 0 0,0 1 0 0 0,0-1 0 0 0,0 1 0 0 0,0-1 0 0 0,1 1 0 0 0,-1-1 0 0 0,0 0 0 0 0,0 1 0 0 0,1-1 0 0 0,-1 1 0 0 0,0-1 0 0 0,0 0 0 0 0,1 1 0 0 0,-1-1 0 0 0,0 0 0 0 0,1 1 0 0 0,-1-1 0 0 0,1 0 0 0 0,-1 0 0 0 0,0 1 0 0 0,1-1 0 0 0,-1 0 0 0 0,1 0 0 0 0,-1 0 0 0 0,1 1 0 0 0,-1-1 0 0 0,1 0 0 0 0,-1 0 0 0 0,0 0 0 0 0,1 0 0 0 0,-1 0 0 0 0,1 0 0 0 0,-1 0 0 0 0,1 0 0 0 0,-1 0 0 0 0,1 0 0 0 0,-1 0 0 0 0,1 0 0 0 0,-1-1 0 0 0,1 1 0 0 0,-1 0 0 0 0,0 0 0 0 0,1 0 0 0 0,-1-1 0 0 0,1 1 0 0 0,-1 0 0 0 0,0 0 0 0 0,1-1 0 0 0,-1 1 0 0 0,1 0 0 0 0,-1-1 0 0 0,7-5 0 0 0,-1 1 0 0 0,0-1 0 0 0,-1-1 0 0 0,1 1 0 0 0,-1-1 0 0 0,0 0 0 0 0,-1 0 0 0 0,5-9 0 0 0,6-9 0 0 0,217-367 0 0 0,-214 360 0 0 0,114-227 0 0 0,31-54 0 0 0,-155 299 0 0 0,19-29 0 0 0,-19 35-8 0 0,-8 8 5 0 0,1-1 1 0 0,-1 1-1 0 0,1 0 1 0 0,-1-1-1 0 0,1 1 0 0 0,-1 0 1 0 0,1 0-1 0 0,-1-1 1 0 0,1 1-1 0 0,-1 0 1 0 0,1 0-1 0 0,-1 0 0 0 0,1 0 1 0 0,-1 0-1 0 0,1 0 1 0 0,0 0-1 0 0,-1 0 0 0 0,1 0 1 0 0,-1 0-1 0 0,1 0 1 0 0,-1 0-1 0 0,1 0 0 0 0,-1 0 1 0 0,1 1-1 0 0,-1-1 1 0 0,1 0-1 0 0,-1 0 0 0 0,1 1 1 0 0,-1-1-1 0 0,1 0 1 0 0,-1 1-1 0 0,1-1 1 0 0,-1 0-1 0 0,1 1 0 0 0,-1-1 1 0 0,0 1-1 0 0,1-1 1 0 0,-1 0-1 0 0,0 1 0 0 0,1-1 1 0 0,-1 1-1 0 0,0 0 1 0 0,13 21-22 0 0,1 30 54 0 0,-2 0 1 0 0,-2 1-1 0 0,3 69 1 0 0,3 9-49 0 0,102 512 57 0 0,-111-614-39 0 0,1-1 0 0 0,23 52 0 0 0,-26-67 0 0 0,3-3 0 0 0,3-3 0 0 0,6-7 0 0 0,-14-1 0 0 0,0-1 0 0 0,0 1 0 0 0,0 0 0 0 0,0-1 0 0 0,0 0 0 0 0,0 0 0 0 0,0 1 0 0 0,-1-2 0 0 0,1 1 0 0 0,-1 0 0 0 0,1 0 0 0 0,-1-1 0 0 0,3-4 0 0 0,26-43 0 0 0,-21 32 0 0 0,30-57-103 0 0,-4-2 0 0 0,31-98 0 0 0,-30 77-49 0 0,25-56-265 0 0,-61 152 392 0 0,4-14-8 0 0,5-4 45 0 0,-10 18-16 0 0,1-17-3344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5:14.5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1 656 0 0,'0'0'10470'0'0,"-10"11"-9813"0"0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6:22.1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70 7 60 0 0,'4'-6'6816'0'0,"-21"16"-6813"0"0,15-9 2 0 0,-5 9-4 0 0,-8 5 30 0 0,14-14-32 0 0,-26 28 57 0 0,27-28-4 0 0,-1-1-29 0 0,1 0 0 0 0,0 0 0 0 0,-1 1-1 0 0,1-1 1 0 0,0 0 0 0 0,0 0 0 0 0,-1 1 0 0 0,1-1-1 0 0,0 0 1 0 0,0 0 0 0 0,0 1 0 0 0,-1-1 0 0 0,1 0-1 0 0,0 1 1 0 0,0-1 0 0 0,0 0 0 0 0,0 0 0 0 0,0 1-1 0 0,-1-1 1 0 0,1 0 0 0 0,0 1 0 0 0,0-1 0 0 0,0 1-1 0 0,0-1 1 0 0,0 1 0 0 0,2-1-17 0 0,0 1 1 0 0,-1-1-1 0 0,1 1 1 0 0,-1-1-1 0 0,1 0 1 0 0,0 0-1 0 0,0 0 1 0 0,-1 0-1 0 0,1 0 0 0 0,0 0 1 0 0,2-1-1 0 0,-1 1 6 0 0,16-1-11 0 0,-5-1-6 0 0,-10 1 1 0 0,-1 1 0 0 0,10-3 14 0 0,-10 3-34 0 0,27-7 111 0 0,-8-3-63 0 0,-20 9 38 0 0,9-6 215 0 0,-11 7-279 0 0,-1-1 1 0 0,1 1-1 0 0,-1-1 0 0 0,0 1 0 0 0,1 0 0 0 0,-1-1 0 0 0,1 1 0 0 0,-1 0 0 0 0,0-1 0 0 0,1 1 0 0 0,-1 0 0 0 0,0-1 0 0 0,1 1 1 0 0,-1 0-1 0 0,0 0 0 0 0,1 0 0 0 0,-1 0 0 0 0,0 0 0 0 0,0 0 0 0 0,1 0 0 0 0,-1 0 0 0 0,0 0 0 0 0,1 0 0 0 0,-1 0 0 0 0,0 0 1 0 0,1 1-1 0 0,-2-1 0 0 0,2 0-1 0 0,-3 1-32 0 0,-16 1-834 0 0,-3 6-2482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4:51.2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30 600 0 0,'11'-30'15093'0'0,"-2"153"-10662"0"0,0 124-2852 0 0,12 157-797 0 0,25 42 32 0 0,-45-433-856 0 0,1 14-175 0 0,0 1 1 0 0,-3 30-1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4:51.8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105 295 1408 0 0,'-14'-13'3674'0'0,"5"2"-2409"0"0,-1-1-1 0 0,2 0 0 0 0,0 0 1 0 0,0-1-1 0 0,1 0 0 0 0,1 0 1 0 0,-6-16-1 0 0,6 10-74 0 0,0 0-1 0 0,-5-30 1 0 0,11 48-1173 0 0,0-1 0 0 0,1 1 0 0 0,-1-1 1 0 0,0 1-1 0 0,0-1 0 0 0,1 1 0 0 0,-1-1 0 0 0,0 1 1 0 0,1-1-1 0 0,0 1 0 0 0,-1-1 0 0 0,1 1 1 0 0,0 0-1 0 0,0-1 0 0 0,0 1 0 0 0,0 0 0 0 0,0 0 1 0 0,0 0-1 0 0,0 0 0 0 0,0 0 0 0 0,0 0 1 0 0,0 0-1 0 0,1 0 0 0 0,-1 0 0 0 0,0 0 0 0 0,3 0 1 0 0,35-15 2 0 0,-38 16-16 0 0,32-9-64 0 0,1 2-1 0 0,0 1 0 0 0,1 2 1 0 0,-1 2-1 0 0,1 1 1 0 0,-1 1-1 0 0,54 8 1 0 0,-37 0-27 0 0,0 3 0 0 0,0 1 0 0 0,-1 3 0 0 0,65 28 0 0 0,-85-30 68 0 0,-1 2 0 0 0,0 1 1 0 0,-1 1-1 0 0,-1 1 0 0 0,0 2 0 0 0,-2 0 1 0 0,0 2-1 0 0,28 32 0 0 0,-38-36 33 0 0,-1 0-1 0 0,-1 0 0 0 0,-1 2 1 0 0,0 0-1 0 0,-2 0 0 0 0,0 1 0 0 0,-2 0 1 0 0,0 0-1 0 0,-1 1 0 0 0,-1 0 1 0 0,-1 1-1 0 0,3 39 0 0 0,-6-20 24 0 0,-2 0-1 0 0,-1-1 0 0 0,-3 1 0 0 0,-1-1 1 0 0,-3 0-1 0 0,-1 0 0 0 0,-26 73 1 0 0,22-81 49 0 0,-1-1 0 0 0,-1 0 0 0 0,-2-1 0 0 0,-2-1 0 0 0,0-1 0 0 0,-2 0 0 0 0,-1-2 1 0 0,-1 0-1 0 0,-44 38 0 0 0,43-46-17 0 0,-2-2 0 0 0,0 0 0 0 0,0-2 1 0 0,-43 18-1 0 0,-120 37 61 0 0,144-54-147 0 0,-66 20-3605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4:52.3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 73 2284 0 0,'-39'-42'12199'0'0,"37"39"-11614"0"0,1 0 1 0 0,-1 0-1 0 0,1 0 1 0 0,0 0-1 0 0,-1-6 952 0 0,2 8-1522 0 0,0 1-1 0 0,0 0 1 0 0,0 0-1 0 0,0-1 1 0 0,0 1-1 0 0,0 0 1 0 0,0 0-1 0 0,0 0 1 0 0,0-1-1 0 0,0 1 1 0 0,-1 0-1 0 0,1 0 1 0 0,0 0-1 0 0,0-1 1 0 0,0 1-1 0 0,0 0 1 0 0,0 0-1 0 0,0 0 1 0 0,0-1-1 0 0,0 1 1 0 0,-1 0-1 0 0,1 0 1 0 0,0 0-1 0 0,0 0 1 0 0,0-1-1 0 0,0 1 1 0 0,-1 0-1 0 0,1 0 1 0 0,0 0-1 0 0,0 0 1 0 0,0 0-1 0 0,0 0 1 0 0,-1 0-1 0 0,1 0 1 0 0,0 0-1 0 0,0-1 1 0 0,0 1-1 0 0,-1 0 1 0 0,1 0-1 0 0,-3 10 100 0 0,1 0-1 0 0,0 0 0 0 0,0 0 1 0 0,1 0-1 0 0,1 0 1 0 0,0 14-1 0 0,9 69 270 0 0,-7-71-333 0 0,2 1-19 0 0,0 1 0 0 0,1-1 0 0 0,15 40 1 0 0,-15-49-512 0 0,1 0-1 0 0,1-1 1 0 0,0 0 0 0 0,1 0 0 0 0,0-1 0 0 0,1 0 0 0 0,12 14 0 0 0,14-3-6764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0:07.9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400 173 2820 0 0,'-219'-81'7784'0'0,"50"20"1649"0"0,169 61-9333 0 0,-1 0 0 0 0,1 0 1 0 0,-1 0-1 0 0,1-1 0 0 0,-1 1 0 0 0,1 0 0 0 0,-1 0 0 0 0,1 0 1 0 0,-1 0-1 0 0,1-1 0 0 0,-1 1 0 0 0,1 0 0 0 0,-1-1 0 0 0,1 1 1 0 0,0 0-1 0 0,-1-1 0 0 0,1 1 0 0 0,-1 0 0 0 0,1-1 0 0 0,0 1 1 0 0,0-1-1 0 0,-1 1 0 0 0,1-1 0 0 0,0 1 0 0 0,0 0 0 0 0,-1-1 1 0 0,1 1-1 0 0,0-2 0 0 0,11-5 984 0 0,21 0-378 0 0,61 2-812 0 0,0 4 0 0 0,102 11 0 0 0,-94-3-1062 0 0,40 2-1260 0 0,21 1-2031 0 0,-52-5-2632 0 0,-54-3 227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2:51.6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208 138 608 0 0,'0'0'5204'0'0,"10"-40"892"0"0,20-7-1444 0 0,-31 44-4547 0 0,-1 1 0 0 0,-1 0 0 0 0,1 0 0 0 0,0 0 0 0 0,0 0 0 0 0,-1 0-1 0 0,1 0 1 0 0,-4-1 0 0 0,1 2-73 0 0,0 0-1 0 0,1 0 1 0 0,-1 1 0 0 0,0 0-1 0 0,0 0 1 0 0,0 0-1 0 0,0 0 1 0 0,0 1-1 0 0,1 0 1 0 0,-1 0-1 0 0,0 0 1 0 0,1 0 0 0 0,-7 4-1 0 0,3-2 45 0 0,1 1 1 0 0,-1 1-1 0 0,1 0 0 0 0,0 0 1 0 0,0 0-1 0 0,1 1 0 0 0,-8 7 1 0 0,4-1 49 0 0,1 0 0 0 0,0 0 1 0 0,0 1-1 0 0,1 0 1 0 0,1 0-1 0 0,0 1 1 0 0,1 0-1 0 0,-7 21 0 0 0,10-25-115 0 0,1 0 0 0 0,0 0 0 0 0,1 0 0 0 0,0 1 0 0 0,0-1 0 0 0,1 1 0 0 0,1-1 0 0 0,0 0 0 0 0,0 1 0 0 0,1-1 0 0 0,0 0 0 0 0,1 0 0 0 0,0 0 0 0 0,0 0 0 0 0,1-1 0 0 0,6 12 0 0 0,-5-13-8 0 0,0-1 0 0 0,0 1 0 0 0,1-1 1 0 0,0-1-1 0 0,0 1 0 0 0,1-1 0 0 0,0 0 0 0 0,0 0 1 0 0,0-1-1 0 0,0 0 0 0 0,1 0 0 0 0,0-1 1 0 0,0 0-1 0 0,0-1 0 0 0,1 1 0 0 0,-1-1 0 0 0,1-1 1 0 0,15 3-1 0 0,-10-3 14 0 0,0-1 1 0 0,-1-1 0 0 0,1 0-1 0 0,0-1 1 0 0,0 0 0 0 0,-1-1-1 0 0,1-1 1 0 0,-1 0 0 0 0,18-7-1 0 0,-21 7-13 0 0,-2 0 0 0 0,1-1 0 0 0,0-1-1 0 0,-1 0 1 0 0,0 0 0 0 0,0 0 0 0 0,0-1-1 0 0,0 0 1 0 0,-1 0 0 0 0,0-1 0 0 0,-1 0-1 0 0,0-1 1 0 0,0 1 0 0 0,6-10 0 0 0,-5 4-5 0 0,-1 0 0 0 0,-1-1 0 0 0,0 1 0 0 0,5-21 1 0 0,-7 20 11 0 0,-1 0 0 0 0,0 1 0 0 0,-1-1 0 0 0,-1 0 0 0 0,0 0 1 0 0,0 0-1 0 0,-2 0 0 0 0,-2-14 0 0 0,1 16-15 0 0,0 1-1 0 0,0-1 1 0 0,-1 1 0 0 0,-1 0-1 0 0,0 0 1 0 0,0 0 0 0 0,-1 0-1 0 0,-12-14 1 0 0,18 24 25 0 0,-41-27-51 0 0,39 28 13 0 0,-10-6-8 0 0,-30-9 17 0 0,40 15-2 0 0,-3-1-64 0 0,0 0 24 0 0,1 0 1 0 0,-1 0 0 0 0,0 1 0 0 0,0 0-1 0 0,1 0 1 0 0,-1 1 0 0 0,-7 0-1 0 0,1 2-294 0 0,0-1 0 0 0,1 2 0 0 0,-19 7 0 0 0,-6 11-3767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4:52.6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109 89 4916 0 0,'-20'-14'3289'0'0,"5"2"-809"0"0,1 2-544 0 0,3-1-612 0 0,1 2-300 0 0,0 2-220 0 0,3-1 329 0 0,-7-3-453 0 0,6 4-556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4:53.0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336 93 2024 0 0,'-1'-2'1700'0'0,"-1"-4"-1112"0"0,-1 0 1 0 0,0 1 0 0 0,0 0-1 0 0,0-1 1 0 0,-1 1 0 0 0,1 1-1 0 0,-1-1 1 0 0,0 0-1 0 0,-1 1 1 0 0,1 0 0 0 0,-1 0-1 0 0,0 0 1 0 0,0 0 0 0 0,0 1-1 0 0,0 0 1 0 0,0 0 0 0 0,-1 0-1 0 0,-6-1 1 0 0,8 2-474 0 0,-1 1-1 0 0,0 0 1 0 0,0 0-1 0 0,0 0 1 0 0,0 0-1 0 0,1 1 1 0 0,-1 0-1 0 0,0 0 1 0 0,0 0-1 0 0,0 1 1 0 0,0 0-1 0 0,0 0 1 0 0,0 0 0 0 0,0 0-1 0 0,1 1 1 0 0,-1 0-1 0 0,1 0 1 0 0,-1 0-1 0 0,1 0 1 0 0,0 1-1 0 0,-1-1 1 0 0,1 1-1 0 0,-3 4 1 0 0,-4 4 59 0 0,0 1-1 0 0,1 1 1 0 0,0 0 0 0 0,1 0-1 0 0,0 1 1 0 0,1 0 0 0 0,1 0-1 0 0,0 1 1 0 0,1 0 0 0 0,-5 22-1 0 0,1 0 61 0 0,2 0 0 0 0,2 0-1 0 0,-2 51 1 0 0,6-8 18 0 0,4 0 1 0 0,3-1-1 0 0,19 95 1 0 0,67 231 217 0 0,-47-229-151 0 0,22 187-1 0 0,-62-322-940 0 0,-2 71-1 0 0,-3-92-519 0 0,-1 0 0 0 0,-1 0-1 0 0,-1-1 1 0 0,0 1 0 0 0,-12 30 0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4:53.3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13 611 1060 0 0,'-3'-9'1167'0'0,"0"-1"0"0"0,1 0 1 0 0,0 0-1 0 0,1 0 0 0 0,0 0 0 0 0,1 0 0 0 0,0 0 0 0 0,0 0 0 0 0,1 0 0 0 0,0 0 1 0 0,1 1-1 0 0,6-20 0 0 0,-3 16-537 0 0,1 0 0 0 0,0 0 1 0 0,1 1-1 0 0,0 0 0 0 0,1 0 0 0 0,0 1 1 0 0,1 0-1 0 0,13-12 0 0 0,10-5-623 0 0,0 1 1 0 0,2 2-1 0 0,1 2 1 0 0,1 1-1 0 0,45-20 0 0 0,-9 9-2622 0 0,96-31-1 0 0,-4 13-4323 0 0,-122 38 4393 0 0,6-3-2283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4:53.7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740 166 2140 0 0,'-5'-11'1486'0'0,"0"1"0"0"0,-1 0-1 0 0,0 0 1 0 0,-1 0 0 0 0,0 1-1 0 0,0 0 1 0 0,-12-11 0 0 0,10 12-971 0 0,-1-1 1 0 0,0 1 0 0 0,-1 1 0 0 0,0 0-1 0 0,0 1 1 0 0,0 0 0 0 0,-1 0 0 0 0,0 1 0 0 0,0 1-1 0 0,-17-5 1 0 0,25 8-484 0 0,-1 1-1 0 0,0-1 1 0 0,0 1 0 0 0,0 0-1 0 0,1 0 1 0 0,-1 1-1 0 0,0 0 1 0 0,0-1 0 0 0,1 1-1 0 0,-1 1 1 0 0,0-1-1 0 0,1 1 1 0 0,-1 0 0 0 0,1 0-1 0 0,0 0 1 0 0,0 0-1 0 0,0 1 1 0 0,0 0 0 0 0,0 0-1 0 0,0 0 1 0 0,-5 6-1 0 0,1 0 26 0 0,0 0-1 0 0,0 0 0 0 0,1 1 0 0 0,1 0 0 0 0,0 1 1 0 0,0 0-1 0 0,-5 14 0 0 0,-3 16 42 0 0,1 1 0 0 0,3 0 0 0 0,1 1 0 0 0,3 0-1 0 0,1 0 1 0 0,1 64 0 0 0,6-19-62 0 0,4 1 0 0 0,21 100 0 0 0,134 421-1227 0 0,-89-373 23 0 0,-71-231 1112 0 0,13 40-834 0 0,8 58-1 0 0,-20-92 513 0 0,-1-1 0 0 0,0 1-1 0 0,0 0 1 0 0,-1 0 0 0 0,-1 0-1 0 0,0 0 1 0 0,0 0 0 0 0,-2 0-1 0 0,1 0 1 0 0,-7 16 0 0 0,7-24 93 0 0,1-1 1 0 0,-1 0-1 0 0,0 0 0 0 0,0 0 1 0 0,0 0-1 0 0,-1-1 1 0 0,1 1-1 0 0,-1-1 0 0 0,1 1 1 0 0,-1-1-1 0 0,0 0 1 0 0,0 0-1 0 0,0 0 0 0 0,0 0 1 0 0,0 0-1 0 0,-1-1 1 0 0,1 0-1 0 0,0 1 0 0 0,-1-1 1 0 0,1 0-1 0 0,-1-1 1 0 0,1 1-1 0 0,-1-1 0 0 0,0 1 1 0 0,1-1-1 0 0,-1 0 1 0 0,1 0-1 0 0,-1-1 0 0 0,0 1 1 0 0,-4-2-1 0 0,-15-5-1768 0 0</inkml:trace>
  <inkml:trace contextRef="#ctx0" brushRef="#br0" timeOffset="1">55 1639 1348 0 0,'-10'-22'1451'0'0,"0"-1"-1"0"0,2 1 0 0 0,1-1 1 0 0,0-1-1 0 0,-5-42 0 0 0,11 55-1041 0 0,1-1 0 0 0,0 1 0 0 0,1-1 0 0 0,0 1 0 0 0,0-1 0 0 0,2 1 0 0 0,-1 0 0 0 0,1 0 0 0 0,1 0 0 0 0,0 0 0 0 0,0 1 0 0 0,1-1 0 0 0,1 1 0 0 0,8-13 0 0 0,0 5-276 0 0,2 0 0 0 0,0 1 0 0 0,1 0 0 0 0,1 1 1 0 0,0 2-1 0 0,1-1 0 0 0,0 2 0 0 0,1 1 0 0 0,38-18 0 0 0,18-2-3875 0 0,109-32 0 0 0,-142 51 469 0 0,2-1-1082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4:54.4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87 301 1864 0 0,'12'27'11526'0'0,"-12"-26"-11372"0"0,1-1 1 0 0,0 1-1 0 0,0 0 0 0 0,-1-1 0 0 0,1 1 0 0 0,0-1 0 0 0,0 1 0 0 0,0-1 0 0 0,0 1 1 0 0,0-1-1 0 0,0 1 0 0 0,0-1 0 0 0,0 0 0 0 0,0 0 0 0 0,0 1 0 0 0,0-1 0 0 0,0 0 1 0 0,0 0-1 0 0,1 0 0 0 0,14-1-116 0 0,0-1 0 0 0,-1 0 0 0 0,1-1 0 0 0,-1-1 0 0 0,0 0 0 0 0,0-1-1 0 0,0-1 1 0 0,-1 0 0 0 0,20-12 0 0 0,-23 12 36 0 0,0-1-1 0 0,-1 0 0 0 0,1-1 0 0 0,-1 0 1 0 0,-1 0-1 0 0,0-1 0 0 0,0 0 1 0 0,-1-1-1 0 0,0 0 0 0 0,0 0 0 0 0,-1-1 1 0 0,8-15-1 0 0,-13 22 63 0 0,-1 0 1 0 0,1 0-1 0 0,-1 0 0 0 0,0 0 1 0 0,0 0-1 0 0,-1-1 0 0 0,1 1 1 0 0,-1 0-1 0 0,0 0 0 0 0,0-1 1 0 0,0 1-1 0 0,0 0 1 0 0,-1 0-1 0 0,0 0 0 0 0,0-1 1 0 0,0 1-1 0 0,0 0 0 0 0,-4-7 1 0 0,3 7-88 0 0,-1-1 0 0 0,0 1 0 0 0,-1 0 0 0 0,1 0 0 0 0,-1 0 0 0 0,1 1-1 0 0,-1-1 1 0 0,0 1 0 0 0,0 0 0 0 0,-1 0 0 0 0,1 0 0 0 0,-1 1 0 0 0,1 0 0 0 0,-1 0 0 0 0,-7-3 0 0 0,-2 1-33 0 0,0 1-1 0 0,-1 0 1 0 0,1 1-1 0 0,-1 0 0 0 0,0 2 1 0 0,0-1-1 0 0,1 2 1 0 0,-1 0-1 0 0,0 1 0 0 0,1 0 1 0 0,-1 1-1 0 0,-18 6 1 0 0,25-6-42 0 0,1-1 1 0 0,-1 1 0 0 0,1 0-1 0 0,-1 1 1 0 0,1 0-1 0 0,0 0 1 0 0,0 0 0 0 0,1 1-1 0 0,-1 0 1 0 0,1 0 0 0 0,0 1-1 0 0,1 0 1 0 0,-1 0-1 0 0,1 0 1 0 0,0 1 0 0 0,1 0-1 0 0,-1-1 1 0 0,1 2-1 0 0,1-1 1 0 0,-1 0 0 0 0,1 1-1 0 0,1 0 1 0 0,-4 11 0 0 0,6-11-126 0 0,0 0 0 0 0,0 0 1 0 0,0 0-1 0 0,1 0 0 0 0,0 0 1 0 0,1 0-1 0 0,0 0 1 0 0,0 0-1 0 0,0-1 0 0 0,1 1 1 0 0,0-1-1 0 0,8 13 0 0 0,-1-3-230 0 0,1-1 0 0 0,0 0 1 0 0,1 0-1 0 0,16 14 0 0 0,-9-11 93 0 0,1-1 0 0 0,0 0 1 0 0,2-2-1 0 0,0 0 1 0 0,1-2-1 0 0,0-1 0 0 0,1 0 1 0 0,1-2-1 0 0,-1-1 1 0 0,29 8-1 0 0,-40-14 330 0 0,0-1-1 0 0,-1-1 1 0 0,1 0-1 0 0,0-1 1 0 0,0 0 0 0 0,0-1-1 0 0,0 0 1 0 0,0-1-1 0 0,0-1 1 0 0,0 0 0 0 0,0 0-1 0 0,-1-1 1 0 0,1-1-1 0 0,-1-1 1 0 0,0 1-1 0 0,0-2 1 0 0,0 0 0 0 0,-1 0-1 0 0,0-1 1 0 0,0 0-1 0 0,-1-1 1 0 0,17-15 0 0 0,-9 4 559 0 0,-1-1 0 0 0,-1 0 0 0 0,-1-1-1 0 0,17-31 1 0 0,41-97 2520 0 0,-40 76-2004 0 0,-32 70-1133 0 0,0 0-1 0 0,1 0 0 0 0,-1 0 1 0 0,0 0-1 0 0,1 1 0 0 0,0-1 1 0 0,-1 1-1 0 0,1-1 0 0 0,0 1 1 0 0,1-1-1 0 0,-1 1 0 0 0,0 0 1 0 0,0 0-1 0 0,1 0 0 0 0,0 0 1 0 0,-1 1-1 0 0,1-1 0 0 0,0 1 1 0 0,0-1-1 0 0,3 0 0 0 0,-2 2-62 0 0,-1 1-1 0 0,0 0 0 0 0,1 0 1 0 0,-1 0-1 0 0,0 0 0 0 0,1 1 1 0 0,-1-1-1 0 0,0 1 0 0 0,0 0 1 0 0,0 0-1 0 0,-1 0 0 0 0,1 0 1 0 0,0 0-1 0 0,2 4 0 0 0,-1-3-53 0 0,15 14-256 0 0,-1 1 0 0 0,-1 0-1 0 0,0 1 1 0 0,21 34 0 0 0,-30-41 313 0 0,0 0 1 0 0,-1 1 0 0 0,-1 1-1 0 0,0-1 1 0 0,0 1-1 0 0,-2 0 1 0 0,0 0-1 0 0,0 0 1 0 0,1 17-1 0 0,-5-28 113 0 0,0 30 470 0 0,0-32-450 0 0,0 0 1 0 0,0 0-1 0 0,0 0 1 0 0,0 0 0 0 0,0 0-1 0 0,0 0 1 0 0,0 0-1 0 0,-1 0 1 0 0,1 0-1 0 0,0-1 1 0 0,-1 1-1 0 0,1 0 1 0 0,-1 0-1 0 0,1 0 1 0 0,-1 0-1 0 0,1-1 1 0 0,-1 1 0 0 0,0 0-1 0 0,1 0 1 0 0,-1-1-1 0 0,0 1 1 0 0,0-1-1 0 0,1 1 1 0 0,-1 0-1 0 0,0-1 1 0 0,0 1-1 0 0,0-1 1 0 0,-1 1-1 0 0,1-1-8 0 0,0 0-1 0 0,0 0 0 0 0,1 0 0 0 0,-1 0 0 0 0,0 0 0 0 0,0 0 1 0 0,0 0-1 0 0,1 0 0 0 0,-1-1 0 0 0,0 1 0 0 0,0 0 0 0 0,0 0 0 0 0,1-1 1 0 0,-1 1-1 0 0,0-1 0 0 0,1 1 0 0 0,-1-1 0 0 0,0 1 0 0 0,1-1 1 0 0,-1 1-1 0 0,0-1 0 0 0,1 1 0 0 0,-1-1 0 0 0,1 0 0 0 0,-1 1 1 0 0,0-2-1 0 0,-6-25 516 0 0,6 16-482 0 0,1 0 0 0 0,0 0 1 0 0,3-14-1 0 0,2 1-101 0 0,0 1-1 0 0,2 0 1 0 0,0-1 0 0 0,2 2 0 0 0,18-36-1 0 0,-21 46-578 0 0,2-1-1 0 0,0 1 0 0 0,0 1 0 0 0,1-1 0 0 0,0 2 0 0 0,1-1 1 0 0,0 1-1 0 0,1 1 0 0 0,0 0 0 0 0,23-14 0 0 0,19 4-7351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4:55.3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56 265 1124 0 0,'12'8'4697'0'0,"-2"-4"-3875"0"0,0-1 0 0 0,0-1 0 0 0,0 0 0 0 0,0 0 0 0 0,0-1-1 0 0,0 0 1 0 0,1-1 0 0 0,-1 0 0 0 0,14-2 0 0 0,-1-2-774 0 0,-1 0 0 0 0,0-1 0 0 0,0-2 0 0 0,34-14 1 0 0,-43 16 95 0 0,-1-1 1 0 0,0-1 0 0 0,-1 0 0 0 0,0 0 0 0 0,0-1 0 0 0,0-1 0 0 0,-1 0 0 0 0,0 0 0 0 0,13-18-1 0 0,-21 25-41 0 0,0-1-1 0 0,0 1 1 0 0,0-1-1 0 0,-1 1 1 0 0,1-1-1 0 0,-1 0 1 0 0,1 0-1 0 0,-1 0 1 0 0,0 0-1 0 0,0 0 1 0 0,0 0-1 0 0,-1 0 1 0 0,1 0-1 0 0,-1 0 1 0 0,1 0-1 0 0,-1 0 1 0 0,0-1-1 0 0,0 1 1 0 0,-1 0-1 0 0,1 0 1 0 0,-1 0-1 0 0,1 0 1 0 0,-1 0-1 0 0,0 0 1 0 0,0 0-1 0 0,-1 0 1 0 0,1 0-1 0 0,0 0 1 0 0,-1 0-1 0 0,0 1 1 0 0,0-1-1 0 0,0 1 1 0 0,0-1-1 0 0,0 1 1 0 0,0 0-1 0 0,0-1 1 0 0,-5-1-1 0 0,0-1-5 0 0,0 0 0 0 0,0 0 0 0 0,-1 1 0 0 0,0 0 0 0 0,0 1-1 0 0,0-1 1 0 0,-1 2 0 0 0,1-1 0 0 0,-1 1 0 0 0,1 1 0 0 0,-1-1-1 0 0,-13 1 1 0 0,4 1-50 0 0,0 2-1 0 0,0 0 1 0 0,0 1-1 0 0,0 1 1 0 0,0 0 0 0 0,1 1-1 0 0,0 1 1 0 0,0 1-1 0 0,1 1 1 0 0,0 0-1 0 0,-29 20 1 0 0,37-23-62 0 0,1 1 0 0 0,0 0-1 0 0,0 1 1 0 0,1 0 0 0 0,0 0 0 0 0,0 0 0 0 0,0 1-1 0 0,1 0 1 0 0,0 0 0 0 0,-6 15 0 0 0,9-16-48 0 0,-1 1 0 0 0,1-1 1 0 0,1 0-1 0 0,0 1 0 0 0,0 0 0 0 0,0-1 1 0 0,1 1-1 0 0,0 0 0 0 0,0-1 0 0 0,1 1 1 0 0,0 0-1 0 0,1-1 0 0 0,0 1 1 0 0,4 11-1 0 0,1 0-152 0 0,2 0-1 0 0,0-1 1 0 0,1 0 0 0 0,1 0 0 0 0,1-1-1 0 0,0-1 1 0 0,1 0 0 0 0,29 27 0 0 0,-29-30 126 0 0,1-1 1 0 0,1-1 0 0 0,0-1 0 0 0,0 0-1 0 0,1-1 1 0 0,0 0 0 0 0,1-1-1 0 0,-1-1 1 0 0,2-1 0 0 0,23 6 0 0 0,-28-10 72 0 0,0 0 0 0 0,0-1 0 0 0,0 0 0 0 0,1-1 0 0 0,-1-1 0 0 0,0 0 0 0 0,0-1 0 0 0,0 0 0 0 0,21-7 0 0 0,-16 2 86 0 0,1 0 0 0 0,-1-1 0 0 0,0-1 0 0 0,-1-1 0 0 0,28-21 0 0 0,-8 0 893 0 0,-2-1 0 0 0,-1-2 0 0 0,-1-1 0 0 0,40-59 0 0 0,-60 77-507 0 0,51-63 1033 0 0,-64 79-1502 0 0,1 0 1 0 0,0 1 0 0 0,0-1 0 0 0,0 0-1 0 0,0 1 1 0 0,0-1 0 0 0,1 1 0 0 0,-1-1 0 0 0,0 1-1 0 0,0-1 1 0 0,0 1 0 0 0,0 0 0 0 0,0-1-1 0 0,1 1 1 0 0,-1 0 0 0 0,0 0 0 0 0,0 0 0 0 0,0 0-1 0 0,1 0 1 0 0,-1 0 0 0 0,0 1 0 0 0,0-1 0 0 0,0 0-1 0 0,1 1 1 0 0,-1-1 0 0 0,0 0 0 0 0,0 1-1 0 0,0 0 1 0 0,0-1 0 0 0,0 1 0 0 0,0-1 0 0 0,0 1-1 0 0,0 0 1 0 0,0 0 0 0 0,0 0 0 0 0,1 1-1 0 0,27 34-552 0 0,-28-35 534 0 0,25 38-657 0 0,-1 0 1 0 0,-2 2-1 0 0,-2 1 1 0 0,18 49-1 0 0,-36-83 626 0 0,-1 1 0 0 0,1-1 0 0 0,-1 1-1 0 0,-1 0 1 0 0,1-1 0 0 0,-1 18 0 0 0,-1-24 122 0 0,-2-3-58 0 0,0 0 0 0 0,1 0 0 0 0,-1 0-1 0 0,0 0 1 0 0,1 0 0 0 0,-1-1-1 0 0,1 1 1 0 0,0 0 0 0 0,-1-1-1 0 0,1 1 1 0 0,0-1 0 0 0,0 0 0 0 0,0 1-1 0 0,0-1 1 0 0,0 0 0 0 0,0 0-1 0 0,1 0 1 0 0,-1 0 0 0 0,0 1-1 0 0,1-1 1 0 0,0 0 0 0 0,-1 0-1 0 0,1 0 1 0 0,0 0 0 0 0,0 0 0 0 0,0-3-1 0 0,4-60-34 0 0,-3 59 32 0 0,3-17 151 0 0,0-1 0 0 0,2 1 1 0 0,1 0-1 0 0,1 1 0 0 0,1-1 1 0 0,1 2-1 0 0,0-1 0 0 0,2 1 0 0 0,1 1 1 0 0,0 0-1 0 0,1 1 0 0 0,1 1 1 0 0,28-27-1 0 0,-40 42-125 0 0,0 0 0 0 0,1 0 1 0 0,-1 1-1 0 0,1-1 0 0 0,0 1 0 0 0,0 0 0 0 0,-1 0 1 0 0,1 0-1 0 0,1 1 0 0 0,-1-1 0 0 0,0 1 0 0 0,0 0 1 0 0,1 0-1 0 0,-1 1 0 0 0,0-1 0 0 0,1 1 0 0 0,7 0 1 0 0,-6 1-7 0 0,0 1 0 0 0,1-1 0 0 0,-1 1 1 0 0,0 0-1 0 0,0 1 0 0 0,0-1 1 0 0,-1 1-1 0 0,1 0 0 0 0,0 1 0 0 0,9 7 1 0 0,-2 1-98 0 0,0 1 0 0 0,0 0-1 0 0,-2 0 1 0 0,1 1 0 0 0,-2 1 0 0 0,0 0 0 0 0,14 28 0 0 0,-8-3-977 0 0,22 78 1 0 0,-28-78-1217 0 0,3-1-1 0 0,21 46 1 0 0,-17-59-3302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4:55.7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110 145 3096 0 0,'-12'-8'2014'0'0,"0"-1"-1"0"0,1 1 1 0 0,0-2 0 0 0,-14-14-1 0 0,20 18-1338 0 0,1 0 0 0 0,0-1 1 0 0,0 1-1 0 0,0-1 0 0 0,1 0 0 0 0,0 0 0 0 0,0 0 0 0 0,1 0 0 0 0,-1 0 0 0 0,0-12 403 0 0,4 23-840 0 0,3 13-99 0 0,3 25-119 0 0,-4 233 235 0 0,0-16-167 0 0,1-196-39 0 0,3 1-1 0 0,25 100 1 0 0,-25-138-28 0 0,1 0 0 0 0,2 0-1 0 0,0-1 1 0 0,1 0 0 0 0,2 0 0 0 0,0-1 0 0 0,2-1 0 0 0,30 37 0 0 0,-38-53-248 0 0,1 1 0 0 0,0-1 0 0 0,0 0 0 0 0,1 0 0 0 0,0-1 0 0 0,0-1 0 0 0,16 8 1 0 0,-18-10-453 0 0,0 0 0 0 0,0-1-1 0 0,0 0 1 0 0,14 2 0 0 0,-15-4-409 0 0,0 1-1 0 0,0-1 0 0 0,0-1 1 0 0,0 1-1 0 0,0-1 0 0 0,10-2 1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4:56.0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133 208 2544 0 0,'-33'-9'3734'0'0,"23"8"-2554"0"0,0-2-1 0 0,1 1 1 0 0,0-1 0 0 0,0 0-1 0 0,0-1 1 0 0,0 0 0 0 0,0 0-1 0 0,-9-7 1 0 0,18 10-1095 0 0,-1 1 1 0 0,0-1-1 0 0,1 0 1 0 0,-1 0-1 0 0,1 1 0 0 0,-1-1 1 0 0,1 0-1 0 0,-1 0 1 0 0,1 1-1 0 0,-1-1 1 0 0,1 0-1 0 0,0 0 0 0 0,0 0 1 0 0,-1 0-1 0 0,1 0 1 0 0,0 1-1 0 0,0-1 1 0 0,0 0-1 0 0,0 0 0 0 0,0 0 1 0 0,0 0-1 0 0,0 0 1 0 0,0 0-1 0 0,0 0 1 0 0,1 0-1 0 0,-1 1 0 0 0,0-1 1 0 0,1 0-1 0 0,-1 0 1 0 0,0 0-1 0 0,1 0 1 0 0,-1 1-1 0 0,1-1 0 0 0,-1 0 1 0 0,1 1-1 0 0,0-1 1 0 0,-1 0-1 0 0,1 1 1 0 0,0-1-1 0 0,-1 0 0 0 0,1 1 1 0 0,1-1-1 0 0,32-20 446 0 0,3 5-959 0 0,0 3 0 0 0,0 1 0 0 0,1 1 0 0 0,44-5 0 0 0,161-12-6123 0 0,-192 24 4713 0 0,7-1-1617 0 0,-2 1-1256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4:56.4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132 399 1232 0 0,'-37'9'16510'0'0,"34"-7"-16225"0"0,2-2-268 0 0,0 0 0 0 0,0 1 0 0 0,0-1 0 0 0,1 1 0 0 0,-1-1 0 0 0,0 0 0 0 0,0 1 0 0 0,1-1 0 0 0,-1 1 0 0 0,0 0 0 0 0,1-1 0 0 0,-1 1 0 0 0,1 0 0 0 0,-1-1 1 0 0,0 1-1 0 0,1 0 0 0 0,0-1 0 0 0,-1 1 0 0 0,1 0 0 0 0,-1 0 0 0 0,1 0 0 0 0,0 0 0 0 0,0-1 0 0 0,-1 3 0 0 0,-1 26-1 0 0,1 0-1 0 0,1 0 1 0 0,2 1 0 0 0,0-1-1 0 0,10 40 1 0 0,-8-53-367 0 0,1 1 1 0 0,0-2 0 0 0,1 1-1 0 0,1-1 1 0 0,0 0 0 0 0,1 0-1 0 0,0-1 1 0 0,1 0 0 0 0,1 0-1 0 0,1-1 1 0 0,13 14 0 0 0,4-6-2070 0 0,-5-12-2017 0 0</inkml:trace>
  <inkml:trace contextRef="#ctx0" brushRef="#br0" timeOffset="1">171 149 2216 0 0,'-33'-33'5677'0'0,"8"7"-2432"0"0,-1 1 0 0 0,-42-31 0 0 0,50 48-5395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4:57.2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361 789 164 0 0,'15'-28'3618'0'0,"-7"18"-2845"0"0,-2 3 299 0 0,0 0-1 0 0,-1-1 1 0 0,0 1-1 0 0,5-10 1 0 0,-9 15-804 0 0,0-1 0 0 0,0 1 0 0 0,0-1 0 0 0,-1 0 0 0 0,1 1 1 0 0,-1-1-1 0 0,1 0 0 0 0,-1 1 0 0 0,0-1 0 0 0,0 0 0 0 0,0 1 0 0 0,-1-1 1 0 0,1 0-1 0 0,0 1 0 0 0,-1-1 0 0 0,0 1 0 0 0,0-1 0 0 0,-1-3 0 0 0,0 3-157 0 0,0-1 0 0 0,-1 1-1 0 0,1 0 1 0 0,-1 1 0 0 0,1-1-1 0 0,-1 0 1 0 0,0 1-1 0 0,0-1 1 0 0,0 1 0 0 0,0 0-1 0 0,0 0 1 0 0,-1 0 0 0 0,1 1-1 0 0,-1-1 1 0 0,1 1-1 0 0,-1-1 1 0 0,0 1 0 0 0,1 1-1 0 0,-1-1 1 0 0,0 0 0 0 0,0 1-1 0 0,0 0 1 0 0,-6 0-1 0 0,-4 0-31 0 0,1 1 0 0 0,-1 0 0 0 0,0 1 0 0 0,1 0 0 0 0,-18 6 0 0 0,14-2-49 0 0,1 0 1 0 0,0 1-1 0 0,0 1 1 0 0,0 0-1 0 0,1 1 0 0 0,0 0 1 0 0,1 2-1 0 0,0 0 1 0 0,1 0-1 0 0,-17 18 1 0 0,25-23-36 0 0,0 0-1 0 0,0 1 1 0 0,0 0 0 0 0,1 0 0 0 0,-1 0-1 0 0,2 0 1 0 0,-1 0 0 0 0,1 1 0 0 0,0 0 0 0 0,1 0-1 0 0,0 0 1 0 0,0 0 0 0 0,1 0 0 0 0,0 0 0 0 0,0 0-1 0 0,0 0 1 0 0,1 0 0 0 0,1 1 0 0 0,0-1-1 0 0,0 0 1 0 0,0 0 0 0 0,1 0 0 0 0,0 0 0 0 0,4 10-1 0 0,-3-12-22 0 0,-1 0 0 0 0,1-1-1 0 0,0 1 1 0 0,0-1 0 0 0,0 1-1 0 0,1-1 1 0 0,0 0 0 0 0,0 0-1 0 0,0-1 1 0 0,0 1 0 0 0,1-1-1 0 0,0 0 1 0 0,0 0 0 0 0,0-1-1 0 0,0 1 1 0 0,1-1 0 0 0,0 0-1 0 0,-1-1 1 0 0,1 1 0 0 0,0-1-1 0 0,0 0 1 0 0,0-1 0 0 0,0 1-1 0 0,0-1 1 0 0,1-1 0 0 0,-1 1-1 0 0,10-1 1 0 0,-4-1 28 0 0,0 0-1 0 0,0-1 1 0 0,0-1 0 0 0,0 0 0 0 0,0 0 0 0 0,-1-1-1 0 0,1-1 1 0 0,-1 0 0 0 0,0 0 0 0 0,0-1-1 0 0,-1 0 1 0 0,0-1 0 0 0,13-11 0 0 0,-5 0 364 0 0,0-1 0 0 0,0-1 1 0 0,20-32-1 0 0,8-9 1420 0 0,-46 61-1782 0 0,0-1 0 0 0,0 1 1 0 0,0 0-1 0 0,1-1 0 0 0,-1 1 1 0 0,0-1-1 0 0,0 1 1 0 0,0 0-1 0 0,1-1 0 0 0,-1 1 1 0 0,0 0-1 0 0,1-1 1 0 0,-1 1-1 0 0,0 0 0 0 0,1-1 1 0 0,-1 1-1 0 0,0 0 0 0 0,1 0 1 0 0,-1-1-1 0 0,0 1 1 0 0,1 0-1 0 0,-1 0 0 0 0,1 0 1 0 0,-1 0-1 0 0,1-1 0 0 0,-1 1 1 0 0,0 0-1 0 0,1 0 1 0 0,-1 0-1 0 0,1 0 0 0 0,-1 0 1 0 0,1 0-1 0 0,-1 0 0 0 0,1 0 1 0 0,-1 0-1 0 0,1 0 1 0 0,-1 1-1 0 0,0-1 0 0 0,1 0 1 0 0,-1 0-1 0 0,1 0 0 0 0,-1 0 1 0 0,0 1-1 0 0,1-1 1 0 0,-1 0-1 0 0,0 0 0 0 0,1 1 1 0 0,-1-1-1 0 0,0 0 1 0 0,1 1-1 0 0,-1-1 0 0 0,0 0 1 0 0,1 1-1 0 0,-1-1 0 0 0,0 1 1 0 0,0-1-1 0 0,1 1 0 0 0,7 34-652 0 0,-3-13 86 0 0,2-1 210 0 0,1-1-1 0 0,0 0 0 0 0,2 0 0 0 0,1-1 0 0 0,24 35 0 0 0,-32-50 346 0 0,0 0 1 0 0,1 0-1 0 0,-1 0 1 0 0,1 0-1 0 0,0-1 0 0 0,0 1 1 0 0,0-1-1 0 0,1 0 0 0 0,-1 0 1 0 0,1-1-1 0 0,-1 1 0 0 0,1-1 1 0 0,0 0-1 0 0,0-1 1 0 0,0 1-1 0 0,0-1 0 0 0,1 0 1 0 0,-1 0-1 0 0,0 0 0 0 0,0-1 1 0 0,1 1-1 0 0,-1-2 1 0 0,0 1-1 0 0,0 0 0 0 0,1-1 1 0 0,-1 0-1 0 0,0 0 0 0 0,0-1 1 0 0,0 1-1 0 0,5-3 1 0 0,7-5 1 0 0,0 0 0 0 0,-1-1 0 0 0,0 0 0 0 0,-1-2 0 0 0,0 0 0 0 0,-1 0 0 0 0,20-23 0 0 0,79-109 469 0 0,-102 128-330 0 0,36-49 1232 0 0,67-130 0 0 0,-95 157-768 0 0,-2-1 1 0 0,-2-1 0 0 0,-2 0 0 0 0,-1-1 0 0 0,7-50 0 0 0,-17 76-447 0 0,0 0 0 0 0,-1 0 0 0 0,-1 0 0 0 0,0 0 1 0 0,-2 0-1 0 0,1 0 0 0 0,-2 1 0 0 0,-4-19 0 0 0,6 28-146 0 0,-1 1-1 0 0,0 0 1 0 0,1-1-1 0 0,-1 1 1 0 0,0 0-1 0 0,-1 0 1 0 0,1 1-1 0 0,-1-1 1 0 0,0 0-1 0 0,0 1 1 0 0,0 0 0 0 0,0 0-1 0 0,-1-1 1 0 0,1 2-1 0 0,-1-1 1 0 0,1 0-1 0 0,-1 1 1 0 0,0 0-1 0 0,0 0 1 0 0,0 0-1 0 0,-1 0 1 0 0,1 1-1 0 0,0-1 1 0 0,-1 1-1 0 0,1 0 1 0 0,-1 1-1 0 0,1-1 1 0 0,-1 1-1 0 0,1 0 1 0 0,-1 0-1 0 0,-4 0 1 0 0,-3 2-10 0 0,0 0 0 0 0,0 1 0 0 0,0 0 1 0 0,0 1-1 0 0,0 0 0 0 0,1 0 0 0 0,0 2 0 0 0,0-1 0 0 0,0 1 0 0 0,-17 13 0 0 0,9-4-78 0 0,1 1-1 0 0,0 1 1 0 0,1 0-1 0 0,-23 30 1 0 0,25-26-45 0 0,1 1 1 0 0,1 1 0 0 0,1 0-1 0 0,1 1 1 0 0,1 0 0 0 0,1 1-1 0 0,2 0 1 0 0,0 0 0 0 0,1 1-1 0 0,2 0 1 0 0,1 0 0 0 0,0 0-1 0 0,2 0 1 0 0,1 0 0 0 0,6 44-1 0 0,0-32 108 0 0,1 0 0 0 0,1-1 0 0 0,3 0 0 0 0,0-1-1 0 0,3 0 1 0 0,1-1 0 0 0,1 0 0 0 0,2-2 0 0 0,2 0 0 0 0,27 35-1 0 0,-34-51-9 0 0,0-2 0 0 0,1 1 0 0 0,1-2 0 0 0,1 0-1 0 0,0-1 1 0 0,1 0 0 0 0,0-2 0 0 0,1 0 0 0 0,0-1-1 0 0,0 0 1 0 0,29 9 0 0 0,-30-13-649 0 0,0-2 1 0 0,0 0-1 0 0,0-1 0 0 0,0-1 0 0 0,31 1 1 0 0,-31-4-845 0 0,0 0 1 0 0,0-1-1 0 0,0-1 1 0 0,0 0-1 0 0,-1-1 1 0 0,21-8-1 0 0,-10 0-3804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2:40.6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37 195 212 0 0,'-2'-173'12826'0'0,"1"152"-11554"0"0,-2 29-247 0 0,-2 36 106 0 0,4-40-1081 0 0,-24 495 4073 0 0,43-1-1862 0 0,55 297 2598 0 0,-31-336-3415 0 0,-13-114-378 0 0,13 38 29 0 0,-37-239-1007 0 0,1 5-69 0 0,0 32 101 0 0,-3-115-54 0 0,-2-29 5 0 0,2-1 0 0 0,7 41 0 0 0,-9-73-64 0 0,4 67 67 0 0,-4-62-57 0 0,0-1 1 0 0,0 0 0 0 0,-1 1 0 0 0,0-1 0 0 0,-1 0 0 0 0,-2 15 0 0 0,3-22-23 0 0,0 1-1 0 0,0 7 5 0 0,0-7-7 0 0,-1 0 20 0 0,0 6 8 0 0,1-6-10 0 0,-1 0 2 0 0,0 5 22 0 0,1-6-24 0 0,-1 1-15 0 0,1 3-23 0 0,12 2 8 0 0,0-5 99 0 0,1-1 1 0 0,-1 0-1 0 0,1 0 0 0 0,21-3 0 0 0,5 1 51 0 0,1793 68-519 0 0,-1545-47 355 0 0,811 42 59 0 0,-602-39-103 0 0,-150-5 99 0 0,-2-11-117 0 0,-341-7 146 0 0,1 0-50 0 0,49-1-38 0 0,-50 1 30 0 0,19-1 36 0 0,-12 0-17 0 0,-7 1 5 0 0,13-3-129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3:31.7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1 2316 0 0,'-3'27'8164'0'0,"4"-25"-7793"0"0,0 0-128 0 0,1 0 0 0 0,-1 0 0 0 0,1 0-1 0 0,-1-1 1 0 0,1 1 0 0 0,0 0-1 0 0,0-1 1 0 0,0 0 0 0 0,-1 1-1 0 0,1-1 1 0 0,4 2 0 0 0,7 2-138 0 0,-1-1 0 0 0,1 0 0 0 0,22 4 1 0 0,-26-6 509 0 0,1 0-585 0 0,160 31-683 0 0,-54-16-5998 0 0,-77-12 1529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3:22.8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0 507 416 0 0,'7'-17'11270'0'0,"4"18"-10756"0"0,-8-1 13 0 0,13 5 972 0 0,9 3-333 0 0,0-1 0 0 0,1 0 0 0 0,0-2 0 0 0,34 2 0 0 0,112-1-732 0 0,-119-5-55 0 0,786-10 657 0 0,-198-1-676 0 0,-552 13-209 0 0,73 2 67 0 0,-128-3-237 0 0,-32-2 17 0 0,2 1 179 0 0,0 0 0 0 0,-1 0-1 0 0,1 0 1 0 0,0-1 0 0 0,-1 0-1 0 0,1 1 1 0 0,0-1-1 0 0,0 0 1 0 0,-1-1 0 0 0,6 0-1 0 0,0-7-101 0 0,0-1-1 0 0,-1 0 0 0 0,0 0 0 0 0,-1 0 1 0 0,0-1-1 0 0,0 0 0 0 0,5-11 0 0 0,10-14-56 0 0,79-126-259 0 0,4-4 330 0 0,-90 141 57 0 0,-10 16-84 0 0,1-1 1 0 0,0 1-1 0 0,0-1 1 0 0,0 2-1 0 0,11-11 1 0 0,-15 17-37 0 0,-1 1-5 0 0,1 1 1 0 0,0-1-1 0 0,-1 1 0 0 0,1-1 1 0 0,-1 1-1 0 0,1 0 1 0 0,-1 0-1 0 0,1-1 0 0 0,-1 1 1 0 0,1 0-1 0 0,-1 0 0 0 0,0 1 1 0 0,0-1-1 0 0,1 0 1 0 0,-1 0-1 0 0,0 0 0 0 0,0 1 1 0 0,0-1-1 0 0,0 1 0 0 0,1 2 1 0 0,15 36 457 0 0,-14-34-400 0 0,106 359 1427 0 0,-66-205-1123 0 0,88 317 1728 0 0,-119-427-1729 0 0,-6-24 432 0 0,17 44 0 0 0,-18-59-652 0 0,-5-11-162 0 0,1 0 1 0 0,-1 1-1 0 0,0-1 1 0 0,0 0 0 0 0,0 1-1 0 0,1-1 1 0 0,-1 0-1 0 0,0 1 1 0 0,0-1 0 0 0,1 0-1 0 0,-1 0 1 0 0,0 1-1 0 0,1-1 1 0 0,-1 0-1 0 0,0 0 1 0 0,1 1 0 0 0,-1-1-1 0 0,0 0 1 0 0,1 0-1 0 0,-1 0 1 0 0,1 0 0 0 0,-1 0-1 0 0,0 0 1 0 0,1 0-1 0 0,-1 1 1 0 0,1-1-1 0 0,-1 0 1 0 0,0 0 0 0 0,1 0-1 0 0,-1-1 1 0 0,1 1-1 0 0,-1 0 1 0 0,0 0 0 0 0,1 0-1 0 0,-1 0 1 0 0,1 0-1 0 0,-1 0 1 0 0,0 0 0 0 0,1-1-1 0 0,-1 1 1 0 0,0 0-1 0 0,1 0 1 0 0,-1-1-1 0 0,0 1 1 0 0,0 0 0 0 0,1-1-1 0 0,7-9-2 0 0,10-21-54 0 0,0-1 0 0 0,-2 0 1 0 0,13-39-1 0 0,-2 7-152 0 0,156-325-289 0 0,0 3 380 0 0,-147 319-204 0 0,-35 66 259 0 0,17 14-64 0 0,-7 12 123 0 0,-2 0 0 0 0,-1 1 0 0 0,-1 0 0 0 0,-1 0 0 0 0,3 32 0 0 0,3 14 8 0 0,123 495 247 0 0,-128-543-226 0 0,26 86 256 0 0,57 128 0 0 0,-89-237-275 0 0,-1 0 0 0 0,0 0 1 0 0,1 0-1 0 0,0 0 1 0 0,-1 0-1 0 0,1 0 1 0 0,0 0-1 0 0,-1 0 1 0 0,1 0-1 0 0,0 0 1 0 0,0-1-1 0 0,0 1 0 0 0,0 0 1 0 0,0-1-1 0 0,-1 1 1 0 0,1-1-1 0 0,0 1 1 0 0,1-1-1 0 0,-1 1 1 0 0,0-1-1 0 0,0 1 0 0 0,0-1 1 0 0,0 0-1 0 0,0 0 1 0 0,0 0-1 0 0,0 0 1 0 0,0 0-1 0 0,1 0 1 0 0,-1 0-1 0 0,0 0 0 0 0,0 0 1 0 0,0 0-1 0 0,0 0 1 0 0,0-1-1 0 0,0 1 1 0 0,0 0-1 0 0,0-1 1 0 0,0 1-1 0 0,0-1 0 0 0,0 0 1 0 0,0 1-1 0 0,0-1 1 0 0,2-1-1 0 0,4-3 3 0 0,-1 0 0 0 0,1-1 0 0 0,-1 0 0 0 0,9-9 0 0 0,31-44-68 0 0,-3-2 0 0 0,-2-2 0 0 0,40-82 1 0 0,16-57 2 0 0,47-83-392 0 0,-144 284 433 0 0,1 0 1 0 0,-1 0 0 0 0,1-1 0 0 0,-1 1-1 0 0,1 0 1 0 0,0 0 0 0 0,-1 0 0 0 0,1 0-1 0 0,0 0 1 0 0,0 0 0 0 0,0 0 0 0 0,0 0-1 0 0,0 1 1 0 0,0-1 0 0 0,0 0 0 0 0,0 0-1 0 0,0 1 1 0 0,0-1 0 0 0,0 1 0 0 0,0-1-1 0 0,1 1 1 0 0,-1-1 0 0 0,0 1 0 0 0,0 0-1 0 0,1 0 1 0 0,-1-1 0 0 0,0 1 0 0 0,0 0 0 0 0,1 0-1 0 0,-1 0 1 0 0,0 1 0 0 0,1-1 0 0 0,-1 0-1 0 0,0 0 1 0 0,0 1 0 0 0,1-1 0 0 0,-1 0-1 0 0,0 1 1 0 0,0-1 0 0 0,0 1 0 0 0,2 1-1 0 0,1 1-6 0 0,0 1 0 0 0,0 0-1 0 0,0 0 1 0 0,0 0 0 0 0,-1 1-1 0 0,0-1 1 0 0,0 1 0 0 0,4 8-1 0 0,19 41-20 0 0,-2 0-1 0 0,-2 2 1 0 0,17 72-1 0 0,-35-114 83 0 0,1 0 0 0 0,1 0-1 0 0,0 0 1 0 0,1-1 0 0 0,12 19 0 0 0,-11-19-45 0 0,-8-12 28 0 0,0 0 1 0 0,0 0 0 0 0,1 0-1 0 0,-1 0 1 0 0,0-1 0 0 0,0 1-1 0 0,1 0 1 0 0,-1 0 0 0 0,1 0-1 0 0,-1-1 1 0 0,1 1 0 0 0,-1 0-1 0 0,1-1 1 0 0,-1 1 0 0 0,1 0 0 0 0,0-1-1 0 0,-1 1 1 0 0,1-1 0 0 0,0 1-1 0 0,-1-1 1 0 0,1 1 0 0 0,0-1-1 0 0,0 0 1 0 0,-1 1 0 0 0,1-1-1 0 0,0 0 1 0 0,0 0 0 0 0,0 1-1 0 0,0-1 1 0 0,-1 0 0 0 0,1 0-1 0 0,0 0 1 0 0,0 0 0 0 0,0 0-1 0 0,0 0 1 0 0,1 0 0 0 0,0-1 21 0 0,0 0-26 0 0,-1 0 0 0 0,1-1-1 0 0,0 1 1 0 0,-1 0-1 0 0,0-1 1 0 0,1 1 0 0 0,-1 0-1 0 0,0-1 1 0 0,0 0 0 0 0,0 1-1 0 0,2-4 1 0 0,6-6 451 0 0,-8 11-457 0 0,9-12 51 0 0,-9 11-85 0 0,2 11-1625 0 0,-6-5 1379 0 0,1 1 1 0 0,-1-1-1 0 0,1 0 1 0 0,1 1-1 0 0,-1-1 1 0 0,1 1-1 0 0,-1 7 1 0 0,1-11 186 0 0,2 33-311 0 0,4-2 537 0 0,2-1 0 0 0,1 1-1 0 0,2-1 1 0 0,19 44 0 0 0,12-1-79 0 0,-11-29 189 0 0,-29-45-199 0 0,-1-1-28 0 0,1 1 1 0 0,-1-1 0 0 0,0 0-1 0 0,0 1 1 0 0,0-1 0 0 0,0 0-1 0 0,1 1 1 0 0,-1-1 0 0 0,0 0-1 0 0,1 1 1 0 0,-1-1 0 0 0,0 0-1 0 0,0 0 1 0 0,1 1 0 0 0,-1-1-1 0 0,0 0 1 0 0,1 0 0 0 0,-1 0-1 0 0,0 1 1 0 0,1-1 0 0 0,-1 0-1 0 0,1 0 1 0 0,-1 0 0 0 0,0 0-1 0 0,1 0 1 0 0,0 0 0 0 0,2-1-19 0 0,0 0 0 0 0,0-1 1 0 0,0 1-1 0 0,0-1 0 0 0,0 0 0 0 0,0 0 1 0 0,-1 0-1 0 0,1 0 0 0 0,-1-1 0 0 0,0 1 1 0 0,1 0-1 0 0,-1-1 0 0 0,0 0 0 0 0,0 0 1 0 0,2-4-1 0 0,29-59-188 0 0,-19 36 79 0 0,22-40 15 0 0,8-18 28 0 0,99-145 1 0 0,-112 185 158 0 0,-19 30-145 0 0,23-29 1 0 0,-33 45 5 0 0,5-8-132 0 0,4-4 51 0 0,-10 12 114 0 0,10-3 971 0 0,74 14-79 0 0,-2 0-897 0 0,612 8-2173 0 0,-572-14 2098 0 0,589 23-210 0 0,-365-6-81 0 0,-247-15 352 0 0,-52-2-112 0 0,-45-3 447 0 0,22-8 0 0 0,196-255 93 0 0,-172 202-430 0 0,-27 34 23 0 0,1-3 197 0 0,42-41-1 0 0,-64 70-201 0 0,0 0 0 0 0,0 1-1 0 0,0-1 1 0 0,1 1 0 0 0,-1-1-1 0 0,0 1 1 0 0,0-1 0 0 0,0 1-1 0 0,0 0 1 0 0,1 0 0 0 0,-1-1-1 0 0,0 1 1 0 0,0 0 0 0 0,0 0-1 0 0,1 0 1 0 0,-1 0 0 0 0,0 1-1 0 0,0-1 1 0 0,0 0 0 0 0,1 0-1 0 0,-1 1 1 0 0,0-1 0 0 0,0 1-1 0 0,0-1 1 0 0,0 1 0 0 0,0-1-1 0 0,0 1 1 0 0,0 0 0 0 0,0-1-1 0 0,0 1 1 0 0,0 0 0 0 0,0 0-1 0 0,0 0 1 0 0,0 0 0 0 0,-1 0-1 0 0,1 0 1 0 0,1 1 0 0 0,3 4-2 0 0,-1 1 1 0 0,1 0 0 0 0,7 13-1 0 0,3 16 10 0 0,-1 0-1 0 0,-2 0 1 0 0,12 63-1 0 0,9 118 103 0 0,-29-185-85 0 0,19 177 92 0 0,13 95 45 0 0,-33-276-88 0 0,-2-19 86 0 0,0 0 0 0 0,1 0 0 0 0,0 0-1 0 0,6 17 1 0 0,-7-24 8 0 0,1-3-158 0 0,1 1-1 0 0,-1-1 1 0 0,1 0 0 0 0,-1 0-1 0 0,0 0 1 0 0,1 0 0 0 0,-1 0-1 0 0,0 0 1 0 0,0-1-1 0 0,0 1 1 0 0,1-1 0 0 0,-2 1-1 0 0,1-1 1 0 0,0 0-1 0 0,0 0 1 0 0,0 0 0 0 0,-1 0-1 0 0,1 0 1 0 0,0-3 0 0 0,30-51-99 0 0,-23 38 63 0 0,306-628-128 0 0,-285 566 198 0 0,-6 18 66 0 0,40-80 0 0 0,-63 141-108 0 0,-1-1 1 0 0,1 1 0 0 0,0-1 0 0 0,0 1 0 0 0,0 0 0 0 0,0-1 0 0 0,0 1 0 0 0,0 0 0 0 0,0-1 0 0 0,0 1 0 0 0,0 0-1 0 0,1 0 1 0 0,-1 0 0 0 0,0 0 0 0 0,1 0 0 0 0,-1 1 0 0 0,1-1 0 0 0,-1 0 0 0 0,1 1 0 0 0,-1-1 0 0 0,1 1 0 0 0,0-1-1 0 0,2 1 1 0 0,-2 0-2 0 0,0 0-1 0 0,0 1 0 0 0,0-1 1 0 0,0 1-1 0 0,0 0 0 0 0,0 0 1 0 0,0 0-1 0 0,0 0 0 0 0,0 0 1 0 0,0 0-1 0 0,-1 0 0 0 0,1 1 0 0 0,0-1 1 0 0,-1 1-1 0 0,3 2 0 0 0,5 7-13 0 0,-1 0 0 0 0,0 0 0 0 0,-1 1-1 0 0,7 15 1 0 0,12 28 49 0 0,-3 1-1 0 0,30 113 1 0 0,8 124 99 0 0,-50-233-120 0 0,7 31 40 0 0,31 91 0 0 0,-32-132 21 0 0,2-1-1 0 0,3-1 1 0 0,36 61 0 0 0,-55-102-42 0 0,1-2 0 0 0,0 1 0 0 0,0 0 0 0 0,1-1 0 0 0,-1 0 0 0 0,1 0 0 0 0,1 0 0 0 0,-1 0 0 0 0,0-1-1 0 0,1 0 1 0 0,0 0 0 0 0,12 5 0 0 0,-15-8-24 0 0,1 0 1 0 0,-1 0-1 0 0,1 0 0 0 0,0-1 0 0 0,-1 0 0 0 0,1 1 0 0 0,0-1 1 0 0,-1-1-1 0 0,1 1 0 0 0,-1 0 0 0 0,1-1 0 0 0,0 0 0 0 0,-1 0 1 0 0,1 0-1 0 0,-1 0 0 0 0,0 0 0 0 0,1-1 0 0 0,-1 0 0 0 0,0 1 0 0 0,0-1 1 0 0,0 0-1 0 0,0-1 0 0 0,0 1 0 0 0,0 0 0 0 0,-1-1 0 0 0,5-4 1 0 0,41-50-77 0 0,-2-2 1 0 0,47-80-1 0 0,5-5-128 0 0,-77 115 124 0 0,48-67-354 0 0,145-154 0 0 0,-211 247 397 0 0,0 0 1 0 0,0 0-1 0 0,1 0 0 0 0,-1 1 1 0 0,1-1-1 0 0,0 1 0 0 0,0 0 1 0 0,0 0-1 0 0,0 0 1 0 0,0 1-1 0 0,0-1 0 0 0,0 1 1 0 0,0 0-1 0 0,9-1 0 0 0,-9 3 10 0 0,0 0 0 0 0,0 0-1 0 0,0 0 1 0 0,0 0-1 0 0,0 1 1 0 0,0-1 0 0 0,-1 1-1 0 0,1 0 1 0 0,-1 0-1 0 0,1 1 1 0 0,-1-1-1 0 0,0 1 1 0 0,1-1 0 0 0,-1 1-1 0 0,3 5 1 0 0,30 39-159 0 0,-20-25 195 0 0,1 0 1 0 0,34 33-1 0 0,-48-53 2 0 0,0 1 0 0 0,0-1 0 0 0,0 0 0 0 0,0-1 0 0 0,1 1-1 0 0,-1-1 1 0 0,1 1 0 0 0,-1-1 0 0 0,1 0 0 0 0,-1 0-1 0 0,1 0 1 0 0,5 0 0 0 0,11-3-24 0 0,663-29-200 0 0,-365 28 135 0 0,489-15-53 0 0,-635 11 63 0 0,-87 7-3138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3:25.2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80 340 0 0,'78'-79'17606'0'0,"-77"81"-17560"0"0,1 0 0 0 0,-1 0 1 0 0,1 1-1 0 0,-1-1 0 0 0,0 1 1 0 0,0-1-1 0 0,0 1 0 0 0,0-1 1 0 0,0 1-1 0 0,-1 0 0 0 0,1 4 0 0 0,4 41 417 0 0,-2-18-263 0 0,29 374 415 0 0,-23-234-506 0 0,0-40 1 0 0,25 535 288 0 0,-11 1159 2259 0 0,20-946-2027 0 0,-40-680-306 0 0,-5-86-129 0 0,2-110-170 0 0,0 1 1 0 0,0 0-1 0 0,0-1 1 0 0,0 1 0 0 0,1 0-1 0 0,-1 0 1 0 0,1-1 0 0 0,0 1-1 0 0,0 2 1 0 0,0-4-21 0 0,0-1-1 0 0,-1 1 1 0 0,1 0-1 0 0,0-1 1 0 0,-1 1-1 0 0,1-1 1 0 0,0 1 0 0 0,0-1-1 0 0,0 0 1 0 0,-1 1-1 0 0,1-1 1 0 0,0 0 0 0 0,0 0-1 0 0,0 1 1 0 0,0-1-1 0 0,-1 0 1 0 0,1 0-1 0 0,0 0 1 0 0,0 0 0 0 0,0 0-1 0 0,0 0 1 0 0,0 0-1 0 0,0 0 1 0 0,-1-1 0 0 0,1 1-1 0 0,0 0 1 0 0,0 0-1 0 0,1-1 1 0 0,70-12-79 0 0,1 4 0 0 0,128-1 1 0 0,-157 9 109 0 0,1120 6 569 0 0,2 42-344 0 0,607 75-748 0 0,-4 57-418 0 0,-1675-168 872 0 0,1705 177-1097 0 0,-1735-183 1131 0 0,368 28 92 0 0,-321-27-122 0 0,-5 1 145 0 0,122-7-1 0 0,-196-1 8 0 0,56 7 0 0 0,-13-1 65 0 0,-72-5-204 0 0,40 1-320 0 0,-37 0-60 0 0,0-1-1 0 0,0 0 1 0 0,0-1 0 0 0,0 1 0 0 0,8-3 0 0 0,10-4-3972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3:26.1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1 109 836 0 0,'25'-89'10534'0'0,"-25"89"-10444"0"0,1-1 0 0 0,-1 1 0 0 0,1-1 0 0 0,-1 0 0 0 0,1 1 0 0 0,-1-1 0 0 0,1 0 0 0 0,-1 1 0 0 0,0-1 0 0 0,1 0 0 0 0,-1 0 0 0 0,0 1 0 0 0,0-1 0 0 0,1 0 0 0 0,-1 0 0 0 0,0 1 0 0 0,0-1 0 0 0,0 0 0 0 0,0-1 0 0 0,1-3 776 0 0,1 16-603 0 0,1 20 555 0 0,-1 45 0 0 0,0-1-169 0 0,46 817 4025 0 0,-43 235-970 0 0,-9-469-2014 0 0,5-609-1606 0 0,-2-29-205 0 0,1-1-1 0 0,4 28 1 0 0,-4-37-1436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3:26.6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18 1332 0 0,'3'-17'15644'0'0,"-9"94"-13373"0"0,6 140 1 0 0,3-87-1736 0 0,-9 334 571 0 0,2-283-1338 0 0,5-170-1546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3:28.3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4800 120 0 0,'-2'-31'14146'0'0,"2"29"-13989"0"0,1 1 0 0 0,-1 0 0 0 0,1 0 0 0 0,-1 0 0 0 0,1 0 0 0 0,-1 0 0 0 0,1 0 0 0 0,0 0 0 0 0,0 0 0 0 0,-1 0 0 0 0,1 0 0 0 0,0 0 0 0 0,0 0 0 0 0,0 0 0 0 0,0 1-1 0 0,0-1 1 0 0,0 0 0 0 0,0 1 0 0 0,0-1 0 0 0,0 1 0 0 0,0-1 0 0 0,0 1 0 0 0,1-1 0 0 0,-1 1 0 0 0,0 0 0 0 0,0 0 0 0 0,0-1 0 0 0,1 1 0 0 0,-1 0 0 0 0,2 0 0 0 0,53-1 737 0 0,-36 1-691 0 0,291 9 283 0 0,-160-1-460 0 0,703 10 403 0 0,-34-2 477 0 0,343 38-384 0 0,-303-12-277 0 0,-577-31-211 0 0,381 21 43 0 0,-264-13-35 0 0,-35-3-133 0 0,1569 92 69 0 0,-909-51 75 0 0,-695-36-46 0 0,201 17 8 0 0,-445-33 1268 0 0,-88-38-639 0 0,-8-46 1 0 0,5 46-422 0 0,-1-49 0 0 0,9-12-76 0 0,28-174 1 0 0,43-89-149 0 0,-16 94 68 0 0,126-1020 178 0 0,-94 645-73 0 0,-72 499-250 0 0,1-243 0 0 0,-19 209 82 0 0,40-299 0 0 0,18-16-758 0 0,-57 442 204 0 0,-9-78 0 0 0,6 113 431 0 0,-1 0-1 0 0,0 0 0 0 0,0 1 1 0 0,-1 0-1 0 0,-1-1 0 0 0,0 1 1 0 0,0 1-1 0 0,-1-1 0 0 0,0 1 1 0 0,0 0-1 0 0,-1 0 1 0 0,-1 1-1 0 0,-9-9 0 0 0,7 5-90 0 0,1 4 117 0 0,0 0 1 0 0,0 0-1 0 0,-1 1 1 0 0,1 0-1 0 0,-2 0 1 0 0,1 1-1 0 0,-1 1 1 0 0,0-1-1 0 0,0 2 1 0 0,-1 0-1 0 0,1 0 1 0 0,-19-3-1 0 0,26 7-12 0 0,1 0 24 0 0,-1 0-1 0 0,0 0 1 0 0,0 0 0 0 0,1-1-1 0 0,-1 1 1 0 0,-6-3-1 0 0,8 3-168 0 0,-17-3-2472 0 0,-5 7 583 0 0,-16 14-6647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3:30.0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1 321 1272 0 0,'24'-37'10032'0'0,"-13"14"-7961"0"0,1 2-1199 0 0,-11 20-776 0 0,18-17 126 0 0,42-12 751 0 0,-59 29-732 0 0,-2 1-174 0 0,1 0 1 0 0,0 0-1 0 0,0-1 1 0 0,0 1-1 0 0,0 0 1 0 0,0-1-1 0 0,0 1 1 0 0,-1 0-1 0 0,1-1 1 0 0,0 1-1 0 0,0-1 0 0 0,-1 1 1 0 0,1-1-1 0 0,0 0 1 0 0,0 1-1 0 0,-1-1 1 0 0,1 0-1 0 0,-1 1 1 0 0,1-1-1 0 0,-1 0 1 0 0,1 0-1 0 0,-1 0 1 0 0,1 1-1 0 0,-1-1 1 0 0,0 0-1 0 0,1 0 1 0 0,-1 0-1 0 0,0-1 1 0 0,2-23 1834 0 0,-3 23-1714 0 0,-5-6-30 0 0,3 7-163 0 0,0 0-1 0 0,0 0 1 0 0,1 0 0 0 0,-1 1 0 0 0,0 0 0 0 0,0-1 0 0 0,0 1-1 0 0,0 0 1 0 0,0 0 0 0 0,0 1 0 0 0,0-1 0 0 0,0 0-1 0 0,1 1 1 0 0,-1 0 0 0 0,0 0 0 0 0,0 0 0 0 0,1 0-1 0 0,-1 0 1 0 0,0 0 0 0 0,1 1 0 0 0,-1-1 0 0 0,1 1-1 0 0,0 0 1 0 0,-1 0 0 0 0,1 0 0 0 0,0 0 0 0 0,0 0 0 0 0,0 0-1 0 0,0 0 1 0 0,1 1 0 0 0,-1-1 0 0 0,1 1 0 0 0,-1-1-1 0 0,-1 6 1 0 0,-1 0 10 0 0,1 1 0 0 0,0-1 1 0 0,0 1-1 0 0,1-1 0 0 0,0 1 0 0 0,0 0 0 0 0,1 0 0 0 0,0 0 0 0 0,1 0 0 0 0,0 15 0 0 0,1-18 8 0 0,0 0 0 0 0,0 1-1 0 0,1-1 1 0 0,0 0-1 0 0,0 0 1 0 0,0 0 0 0 0,1 0-1 0 0,-1-1 1 0 0,1 1-1 0 0,1-1 1 0 0,-1 1-1 0 0,1-1 1 0 0,0 0 0 0 0,0 0-1 0 0,1-1 1 0 0,-1 1-1 0 0,1-1 1 0 0,0 0-1 0 0,0 0 1 0 0,0-1 0 0 0,1 0-1 0 0,-1 0 1 0 0,1 0-1 0 0,0 0 1 0 0,0-1 0 0 0,0 0-1 0 0,0 0 1 0 0,0 0-1 0 0,0-1 1 0 0,1 0-1 0 0,-1-1 1 0 0,0 1 0 0 0,1-1-1 0 0,-1 0 1 0 0,0-1-1 0 0,1 1 1 0 0,-1-1-1 0 0,0 0 1 0 0,0-1 0 0 0,0 0-1 0 0,0 0 1 0 0,0 0-1 0 0,11-6 1 0 0,-5 0-22 0 0,1 0 1 0 0,-2-1-1 0 0,1-1 0 0 0,-1 0 1 0 0,0 0-1 0 0,-1-1 0 0 0,16-23 1 0 0,-14 17 105 0 0,0-1 1 0 0,-2-1-1 0 0,0 0 1 0 0,14-39 0 0 0,-22 51-25 0 0,1 0 1 0 0,-1 0-1 0 0,-1-1 1 0 0,0 1-1 0 0,0 0 1 0 0,0-1-1 0 0,-1 1 1 0 0,0-1 0 0 0,0 1-1 0 0,-1-1 1 0 0,-2-11-1 0 0,1 15-67 0 0,1 0 0 0 0,-1 1-1 0 0,0-1 1 0 0,0 0-1 0 0,0 1 1 0 0,0 0 0 0 0,0-1-1 0 0,-1 1 1 0 0,0 0 0 0 0,0 0-1 0 0,0 0 1 0 0,0 1-1 0 0,0-1 1 0 0,0 1 0 0 0,-1-1-1 0 0,1 1 1 0 0,-1 0 0 0 0,1 1-1 0 0,-1-1 1 0 0,0 0-1 0 0,0 1 1 0 0,-7-2 0 0 0,-1 1-25 0 0,0 0 1 0 0,0 1-1 0 0,0 0 1 0 0,0 1-1 0 0,0 0 1 0 0,0 1-1 0 0,0 0 1 0 0,0 1-1 0 0,1 0 1 0 0,-1 1-1 0 0,1 0 1 0 0,-1 1-1 0 0,1 1 1 0 0,0-1-1 0 0,0 2 1 0 0,-11 7-1 0 0,14-8 0 0 0,0 0 1 0 0,0 1-1 0 0,0 0 1 0 0,1 0-1 0 0,0 1 1 0 0,0 0-1 0 0,1 0 0 0 0,-1 1 1 0 0,2 0-1 0 0,-1 0 1 0 0,1 0-1 0 0,0 0 1 0 0,1 1-1 0 0,0 0 0 0 0,0 0 1 0 0,1 0-1 0 0,0 1 1 0 0,1-1-1 0 0,0 1 1 0 0,-1 11-1 0 0,3-15-12 0 0,0 0 0 0 0,0 0-1 0 0,1 0 1 0 0,0 0 0 0 0,0 0 0 0 0,0 0 0 0 0,1 0-1 0 0,-1 0 1 0 0,1 0 0 0 0,1-1 0 0 0,-1 1 0 0 0,1-1-1 0 0,0 0 1 0 0,0 1 0 0 0,1-1 0 0 0,0 0 0 0 0,0-1-1 0 0,0 1 1 0 0,0-1 0 0 0,0 0 0 0 0,1 0 0 0 0,0 0-1 0 0,0-1 1 0 0,0 1 0 0 0,0-1 0 0 0,1 0 0 0 0,-1-1-1 0 0,1 1 1 0 0,0-1 0 0 0,9 2 0 0 0,-8-2-22 0 0,1 0 0 0 0,0-1 0 0 0,0 0 0 0 0,0 0 0 0 0,1-1 0 0 0,-1 0 0 0 0,0 0 0 0 0,0-1 0 0 0,0 0 0 0 0,0 0 0 0 0,0-1 0 0 0,0 0 0 0 0,-1 0 0 0 0,1-1 0 0 0,-1 0 0 0 0,1-1 0 0 0,-1 1 0 0 0,0-1 0 0 0,0-1 0 0 0,-1 1 0 0 0,1-1 0 0 0,9-10 0 0 0,-9 7 92 0 0,0-1 0 0 0,0 0 1 0 0,-1 0-1 0 0,-1-1 1 0 0,0 0-1 0 0,0 0 0 0 0,0 0 1 0 0,-2 0-1 0 0,1-1 0 0 0,-1 0 1 0 0,2-18-1 0 0,-4 25-17 0 0,0 0 0 0 0,-1 0 0 0 0,0 0 0 0 0,0 1 0 0 0,0-1 0 0 0,-1 0 0 0 0,1 0 0 0 0,-1 0 0 0 0,0 0 0 0 0,0 1 0 0 0,0-1-1 0 0,0 0 1 0 0,-1 1 0 0 0,0-1 0 0 0,0 1 0 0 0,1-1 0 0 0,-2 1 0 0 0,1 0 0 0 0,0 0 0 0 0,-1 0 0 0 0,1 0 0 0 0,-1 1 0 0 0,0-1 0 0 0,0 0 0 0 0,0 1 0 0 0,0 0-1 0 0,-1 0 1 0 0,1 0 0 0 0,-1 0 0 0 0,1 1 0 0 0,-1-1 0 0 0,1 1 0 0 0,-1 0 0 0 0,0 0 0 0 0,0 0 0 0 0,-5 0 0 0 0,0 0-152 0 0,0 0-1 0 0,0 0 1 0 0,0 1 0 0 0,0 1 0 0 0,0 0-1 0 0,0 0 1 0 0,0 0 0 0 0,0 1 0 0 0,-12 5-1 0 0,17-6-208 0 0,0 1-1 0 0,0 0 0 0 0,0 0 0 0 0,0 0 1 0 0,1 0-1 0 0,-1 1 0 0 0,1-1 1 0 0,-1 1-1 0 0,-4 6 0 0 0,3-3-1110 0 0,4-3 967 0 0,-1-1 0 0 0,1 1 0 0 0,0-1-1 0 0,0 1 1 0 0,0-1 0 0 0,1 1 0 0 0,-1 0-1 0 0,0-1 1 0 0,1 1 0 0 0,0 0-1 0 0,0-1 1 0 0,0 1 0 0 0,0 4 0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3:30.6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103 64 1464 0 0,'-12'-63'13521'0'0,"10"66"-13349"0"0,-1 1-1 0 0,1-1 0 0 0,-1 1 1 0 0,1 0-1 0 0,1 0 0 0 0,-1 0 1 0 0,0 0-1 0 0,1 0 0 0 0,0 0 1 0 0,-2 8-1 0 0,-6 52 959 0 0,7-51-991 0 0,-45 440 1878 0 0,36 4 300 0 0,20-236-1225 0 0,-8-208-1246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3:31.0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76 1 2804 0 0,'-3'0'2024'0'0,"-69"1"12631"0"0,99 9-12265 0 0,488 19 331 0 0,-256-20-2762 0 0,346 10-802 0 0,-519-18-3064 0 0,-71 2 1143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3:31.4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 1 288 0 0,'-32'30'15467'0'0,"32"-29"-15305"0"0,1 0 42 0 0,0 0 1 0 0,1-1 0 0 0,-1 1-1 0 0,0 0 1 0 0,0 0 0 0 0,1-1-1 0 0,-1 1 1 0 0,0-1-1 0 0,1 1 1 0 0,-1-1 0 0 0,0 0-1 0 0,1 1 1 0 0,1-1 0 0 0,54 8 1407 0 0,76 2 1 0 0,-3-8-2664 0 0,41 1-6705 0 0,-136 1 954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2:42.9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0 176 1160 0 0,'7'-7'12660'0'0,"5"7"-12631"0"0,-10 0 137 0 0,15 2 299 0 0,50 3 234 0 0,-63-5-645 0 0,-1 0-14 0 0,101-5 285 0 0,463-21 437 0 0,-157 20-87 0 0,73-4 99 0 0,234-9 124 0 0,-11-17 341 0 0,-355 8-425 0 0,-126 8-502 0 0,-69 6 134 0 0,-80 9-139 0 0,-73 5-295 0 0,19 0 0 0 0,12-2 94 0 0,-30 2-58 0 0,18 0 104 0 0,-20 0-577 0 0,17-2 1594 0 0,-10-1-2194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3:32.3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 0 1116 0 0,'-36'6'18481'0'0,"51"-3"-16877"0"0,99 13-679 0 0,146 16-1713 0 0,-86-18-6161 0 0,-139-15-529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3:32.6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115 65 1940 0 0,'-55'-64'17230'0'0,"54"64"-17182"0"0,1 0 0 0 0,0 0 0 0 0,0 0 0 0 0,0 0 0 0 0,-1 0 0 0 0,1 0 0 0 0,0 0 1 0 0,0 0-1 0 0,-1 0 0 0 0,1 0 0 0 0,0 0 0 0 0,0 0 0 0 0,-1 0 0 0 0,1 0 144 0 0,-1 1-144 0 0,-14 385-190 0 0,1-256-3844 0 0,-5-2-4667 0 0,13-96 3755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3:33.0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 21 1792 0 0,'-34'0'15812'0'0,"49"-4"-13924"0"0,28-2-1364 0 0,200 3-315 0 0,-93 5-3082 0 0,-1-12-7007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3:35.9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84 336 1596 0 0,'5'-27'10837'0'0,"-5"16"-8661"0"0,-1 46-577 0 0,-18 265 164 0 0,14-159-1276 0 0,3-83-334 0 0,-1 11 177 0 0,-20 126 1 0 0,23-195-362 0 0,0 1 1 0 0,0-1-1 0 0,0 0 0 0 0,0 1 1 0 0,0-1-1 0 0,0 0 1 0 0,0 1-1 0 0,0-1 1 0 0,0 0-1 0 0,0 1 0 0 0,0-1 1 0 0,0 0-1 0 0,0 1 1 0 0,0-1-1 0 0,0 0 0 0 0,-1 1 1 0 0,1-1-1 0 0,0 0 1 0 0,0 0-1 0 0,0 1 1 0 0,0-1-1 0 0,-1 0 0 0 0,1 0 1 0 0,0 1-1 0 0,0-1 1 0 0,-1 0-1 0 0,1 0 1 0 0,0 1-1 0 0,0-1 0 0 0,-1 0 1 0 0,1 0-1 0 0,0 0 1 0 0,0 0-1 0 0,-1 0 0 0 0,1 1 1 0 0,0-1-1 0 0,-1 0 1 0 0,1 0-1 0 0,0 0 1 0 0,-1 0-1 0 0,1 0 0 0 0,0 0 1 0 0,-1 0-1 0 0,-9-14-805 0 0,-2-27-280 0 0,7-393-333 0 0,7 365 2215 0 0,-2 40-344 0 0,2-42 1324 0 0,12-88 1 0 0,-10 139-1564 0 0,0 0 1 0 0,0 0-1 0 0,2 0 1 0 0,1 1-1 0 0,0 0 1 0 0,1 0 0 0 0,1 1-1 0 0,1 0 1 0 0,13-18-1 0 0,-18 29-219 0 0,1 1 0 0 0,-1 0 0 0 0,1 0 0 0 0,0 0 1 0 0,1 1-1 0 0,-1 0 0 0 0,1 0 0 0 0,0 0 0 0 0,0 1 0 0 0,1 0 0 0 0,-1 1 0 0 0,1-1 0 0 0,0 1 0 0 0,0 1 0 0 0,0 0 0 0 0,0 0 0 0 0,0 0 0 0 0,1 1 0 0 0,-1 0 0 0 0,0 1 0 0 0,1 0 0 0 0,-1 0 0 0 0,0 1 0 0 0,1 0 1 0 0,-1 0-1 0 0,0 1 0 0 0,0 0 0 0 0,0 1 0 0 0,10 4 0 0 0,-5-2-40 0 0,0 1 0 0 0,0 1 0 0 0,0 0 0 0 0,-1 1 0 0 0,0 0 0 0 0,-1 1 0 0 0,0 1 0 0 0,0-1 0 0 0,-1 2 0 0 0,0-1 0 0 0,-1 1 0 0 0,0 1 0 0 0,0 0 1 0 0,-2 0-1 0 0,1 1 0 0 0,6 15 0 0 0,-10-17 58 0 0,-1-1 1 0 0,0 0-1 0 0,0 1 0 0 0,-1 0 1 0 0,-1-1-1 0 0,1 1 0 0 0,-2 0 1 0 0,1 0-1 0 0,-2 0 1 0 0,1 0-1 0 0,-2 0 0 0 0,1-1 1 0 0,-1 1-1 0 0,-1 0 1 0 0,0-1-1 0 0,0 0 0 0 0,-1 0 1 0 0,-1 0-1 0 0,0 0 1 0 0,0 0-1 0 0,-1-1 0 0 0,-7 10 1 0 0,-2-1 32 0 0,0 0-1 0 0,-2-1 1 0 0,0-1 0 0 0,-1 0 0 0 0,-1-2-1 0 0,0 0 1 0 0,-1-1 0 0 0,0-1 0 0 0,-26 12-1 0 0,31-18-3 0 0,1 0-40 0 0,1 1 1 0 0,0 0-1 0 0,-20 15 0 0 0,31-21-15 0 0,12 20-21 0 0,22 14 83 0 0,42 35 0 0 0,3 3 181 0 0,197 212-1943 0 0,-227-240-1321 0 0,-13-20-2881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3:37.0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85 247 744 0 0,'-18'-36'7885'0'0,"3"6"-4178"0"0,15 31-3676 0 0,-1-1 1 0 0,0 1-1 0 0,0 0 0 0 0,1 0 1 0 0,-1 0-1 0 0,0 0 0 0 0,1 0 1 0 0,-1 0-1 0 0,1 0 0 0 0,-1 0 1 0 0,1 0-1 0 0,-1 0 1 0 0,1 0-1 0 0,0 0 0 0 0,0 0 1 0 0,-1 0-1 0 0,1 0 0 0 0,0 2 1 0 0,-4 22 179 0 0,-2 109 316 0 0,13 149 0 0 0,-1-134-343 0 0,0-74-137 0 0,-3-55-279 0 0,-1 0 0 0 0,-1 0-1 0 0,-1 0 1 0 0,-1 0-1 0 0,-3 25 1 0 0,4-44 145 0 0,0-1 0 0 0,0 1 1 0 0,0-1-1 0 0,-1 1 0 0 0,1-1 0 0 0,0 1 1 0 0,0 0-1 0 0,0-1 0 0 0,-1 1 1 0 0,1-1-1 0 0,0 1 0 0 0,0-1 0 0 0,-1 1 1 0 0,1-1-1 0 0,0 1 0 0 0,-1-1 0 0 0,1 0 1 0 0,-1 1-1 0 0,1-1 0 0 0,0 1 0 0 0,-1-1 1 0 0,0 1-1 0 0,-8-6-679 0 0,-3-18-321 0 0,4-14 201 0 0,1-1 1 0 0,2 1-1 0 0,1-63 0 0 0,13-115 3378 0 0,-7 186-2003 0 0,2-30 1570 0 0,2 0-1 0 0,25-102 0 0 0,-27 144-1758 0 0,1 0 0 0 0,1 0 0 0 0,1 1 1 0 0,0 0-1 0 0,1 1 0 0 0,0-1 0 0 0,1 1 0 0 0,1 1 0 0 0,1 0 0 0 0,0 0 0 0 0,1 1 0 0 0,0 1 0 0 0,27-22 0 0 0,-33 30-347 0 0,0 0-1 0 0,0 1 1 0 0,0 0 0 0 0,1 0 0 0 0,-1 0-1 0 0,1 1 1 0 0,0 0 0 0 0,0 0 0 0 0,-1 0 0 0 0,1 1-1 0 0,0 0 1 0 0,0 1 0 0 0,1 0 0 0 0,-1 0-1 0 0,12 1 1 0 0,-10 1-50 0 0,0 1 0 0 0,0-1 0 0 0,0 1 0 0 0,0 1 0 0 0,0 0 0 0 0,-1 0-1 0 0,0 0 1 0 0,0 1 0 0 0,0 0 0 0 0,14 13 0 0 0,-13-10 30 0 0,-1 0-1 0 0,1 1 1 0 0,-1 0-1 0 0,-1 0 1 0 0,0 1-1 0 0,0 0 1 0 0,-1 0-1 0 0,0 1 1 0 0,-1-1-1 0 0,0 1 1 0 0,-1 1-1 0 0,0-1 1 0 0,0 1-1 0 0,-2-1 1 0 0,1 1 0 0 0,-2 0-1 0 0,1 0 1 0 0,-1 22-1 0 0,-4-18 69 0 0,0 0 0 0 0,0-1 0 0 0,-1 1 0 0 0,-1-1 0 0 0,-1 0 0 0 0,0 0-1 0 0,-1 0 1 0 0,-1-1 0 0 0,0 0 0 0 0,0-1 0 0 0,-2 0 0 0 0,0 0 0 0 0,0-1 0 0 0,-1 0 0 0 0,0 0 0 0 0,-1-2 0 0 0,-1 1-1 0 0,1-2 1 0 0,-2 1 0 0 0,1-2 0 0 0,-1 0 0 0 0,-1-1 0 0 0,1 0 0 0 0,-20 6 0 0 0,-68 21 169 0 0,100-33-194 0 0,1-1 23 0 0,1 0 0 0 0,-1 1-1 0 0,1-1 1 0 0,-1 0 0 0 0,1 1-1 0 0,0-1 1 0 0,-1 1 0 0 0,1-1-1 0 0,0 1 1 0 0,-1-1-1 0 0,1 1 1 0 0,0-1 0 0 0,-1 1-1 0 0,1-1 1 0 0,0 1 0 0 0,0-1-1 0 0,0 1 1 0 0,0-1 0 0 0,-1 1-1 0 0,1 0 1 0 0,219 291 792 0 0,-194-259-800 0 0,3 5-437 0 0,0-2 1 0 0,3-1-1 0 0,36 32 1 0 0,-60-61-578 0 0,0-1 0 0 0,0 0-1 0 0,0-1 1 0 0,1 1 0 0 0,-1-1 0 0 0,1-1 0 0 0,13 5 0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3:57.2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20 1848 0 0,'-25'-19'12498'0'0,"42"19"-11599"0"0,29 2-686 0 0,-30-1 102 0 0,86 5 153 0 0,376 11-785 0 0,-462-16-310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3:57.7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54 1280 0 0,'-19'-53'11825'0'0,"19"52"-11784"0"0,-8 22 1297 0 0,-2 27 29 0 0,-6 428 1978 0 0,16-362-3039 0 0,0-91-354 0 0,1 0 0 0 0,5 39-1 0 0,-5-61-75 0 0,-1 1 1 0 0,1-1-1 0 0,0 0 0 0 0,-1 0 1 0 0,1 0-1 0 0,0 0 0 0 0,-1 0 0 0 0,1 0 1 0 0,0 0-1 0 0,0 0 0 0 0,0-1 1 0 0,0 1-1 0 0,0 0 0 0 0,0 0 0 0 0,0-1 1 0 0,0 1-1 0 0,0-1 0 0 0,0 1 1 0 0,0-1-1 0 0,0 1 0 0 0,1-1 1 0 0,-1 1-1 0 0,0-1 0 0 0,0 0 0 0 0,0 0 1 0 0,1 0-1 0 0,-1 0 0 0 0,0 0 1 0 0,0 0-1 0 0,1 0 0 0 0,-1 0 0 0 0,0 0 1 0 0,0-1-1 0 0,3 0 0 0 0,46-15-5436 0 0,-17 2-1503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3:58.5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16 1552 0 0,'3'-15'14575'0'0,"274"31"-11697"0"0,7 1-6286 0 0,-283-17 3346 0 0,22-2-2830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3:59.2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4 2028 0 0,'-9'-4'10274'0'0,"29"5"-9888"0"0,-1-1-1 0 0,0 2 0 0 0,0 1 0 0 0,34 8 0 0 0,2 1-215 0 0,250 24-1860 0 0,-305-36 1680 0 0,18-3-1061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3:59.6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 42 1848 0 0,'-37'-41'11878'0'0,"49"390"-7662"0"0,-15-164-3060 0 0,0-5-4637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2:44.2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214 145 568 0 0,'15'-47'12509'0'0,"-36"83"-11897"0"0,-2 0 1 0 0,-37 44 0 0 0,58-77-581 0 0,-9 11 86 0 0,-22 27 787 0 0,-39 65 0 0 0,65-90-95 0 0,15-21-282 0 0,18-26-193 0 0,80-134 342 0 0,-5 8 931 0 0,-55 91 254 0 0,-45 65-1833 0 0,-1 1-6 0 0,0-1-1 0 0,1 1 1 0 0,-1 0 0 0 0,1-1-1 0 0,-1 1 1 0 0,1 0 0 0 0,-1-1-1 0 0,1 1 1 0 0,-1 0 0 0 0,1 0-1 0 0,-1-1 1 0 0,1 1 0 0 0,-1 0-1 0 0,1 0 1 0 0,-1 0 0 0 0,1 0-1 0 0,0 0 1 0 0,-1 0 0 0 0,1 0-1 0 0,-1 0 1 0 0,1 0 0 0 0,-1 0-1 0 0,1 0 1 0 0,0 0 0 0 0,-1 0-1 0 0,1 1 1 0 0,-1-1 0 0 0,1 0-1 0 0,-1 0 1 0 0,1 0 0 0 0,-1 1 0 0 0,1-1-1 0 0,-1 0 1 0 0,1 1 0 0 0,-1-1-1 0 0,0 1 1 0 0,1-1 0 0 0,-1 0-1 0 0,1 1 1 0 0,0 0 0 0 0,15 23 378 0 0,22 40 1 0 0,-3-4-119 0 0,161 249 549 0 0,-160-256-362 0 0,-34-48 1268 0 0,2 1-3351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4:00.3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8 1124 0 0,'8'-7'10137'0'0,"-7"7"-10012"0"0,150 1 3341 0 0,-55 2-3099 0 0,-41-3-289 0 0,106-3-1676 0 0,-158 2 992 0 0,7 0-512 0 0,-3 1-322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4:01.3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1288 0 0,'4'10'10477'0'0,"-3"-9"-10371"0"0,282 31 1969 0 0,-135-18-5517 0 0,-122-14-2138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4:01.7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129 25 1808 0 0,'-24'-22'10592'0'0,"24"22"-10556"0"0,-1 0 0 0 0,1-1 0 0 0,0 1 1 0 0,0 0-1 0 0,-1 0 0 0 0,1 0 0 0 0,0 0 0 0 0,0-1 1 0 0,-1 1-1 0 0,1 0 0 0 0,0 0 0 0 0,-1 0 0 0 0,1 0 0 0 0,0 0 1 0 0,0 0-1 0 0,-1 0 0 0 0,1 0 0 0 0,0 0 0 0 0,-1 0 1 0 0,1 0-1 0 0,0 0 0 0 0,-1 0 0 0 0,1 0 0 0 0,0 0 1 0 0,0 0-1 0 0,-1 0 0 0 0,1 0 0 0 0,0 1 0 0 0,0-1 1 0 0,-1 0-1 0 0,1 0 0 0 0,0 0 0 0 0,0 0 0 0 0,-1 1 0 0 0,1-1 1 0 0,0 0-1 0 0,0 0 0 0 0,-1 1 0 0 0,-8 15 884 0 0,-5 30 134 0 0,12-37-786 0 0,-17 69 794 0 0,-11 94-1 0 0,12-2-2515 0 0,16-147-880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4:02.4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37 2388 0 0,'8'-26'12264'0'0,"-5"23"-11618"0"0,-1 2-511 0 0,0-1 0 0 0,1 1-1 0 0,-1 1 1 0 0,0-1 0 0 0,1 0 0 0 0,-1 1 0 0 0,1-1 0 0 0,-1 1 0 0 0,0-1 0 0 0,1 1 0 0 0,-1 0 0 0 0,4 1 0 0 0,146 8 39 0 0,3 1-3785 0 0,-128-10-348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4:03.4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17 96 0 0,'-14'-16'14053'0'0,"183"58"-13749"0"0,-57-24-4610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4:03.8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65 23 380 0 0,'-16'-23'12465'0'0,"-2"220"-9560"0"0,6-43-2328 0 0,-2-36-685 0 0,10-84-1700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4:04.8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 38 552 0 0,'-20'-24'18777'0'0,"20"23"-18739"0"0,1 0 1 0 0,0 0-1 0 0,-1 0 0 0 0,1 0 1 0 0,0 0-1 0 0,0 0 0 0 0,0 1 1 0 0,0-1-1 0 0,0 0 0 0 0,0 0 0 0 0,0 1 1 0 0,0-1-1 0 0,0 1 0 0 0,0-1 1 0 0,0 1-1 0 0,0 0 0 0 0,0-1 1 0 0,0 1-1 0 0,0 0 0 0 0,1 0 1 0 0,-1-1-1 0 0,0 1 0 0 0,0 0 0 0 0,0 0 1 0 0,2 1-1 0 0,38 2 131 0 0,-28-1-136 0 0,180 18-2220 0 0,-191-20 1900 0 0,39 3-5404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3:34.1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32 912 0 0,'29'-26'8644'0'0,"-18"20"-6462"0"0,-10 7-2085 0 0,0 0 1 0 0,0 1-1 0 0,0-1 1 0 0,0 0-1 0 0,0 1 0 0 0,-1-1 1 0 0,1 0-1 0 0,0 1 1 0 0,-1-1-1 0 0,1 1 1 0 0,-1 0-1 0 0,1-1 1 0 0,-1 1-1 0 0,0-1 1 0 0,0 1-1 0 0,0-1 0 0 0,0 4 1 0 0,-2 36 570 0 0,0-18-363 0 0,25 437 1209 0 0,-5-198-1158 0 0,-17-231-699 0 0,2 16 227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3:34.8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74 273 1940 0 0,'-11'-16'3050'0'0,"-32"-53"4621"0"0,40 62-7354 0 0,0 0 1 0 0,0 0-1 0 0,1 0 0 0 0,0 0 0 0 0,0 0 0 0 0,0 0 1 0 0,1-1-1 0 0,-1-11 0 0 0,2 15-281 0 0,0 0 0 0 0,1-1 1 0 0,-1 1-1 0 0,1 0 0 0 0,0 0 0 0 0,0 0 0 0 0,0 0 0 0 0,0-1 1 0 0,1 2-1 0 0,-1-1 0 0 0,1 0 0 0 0,0 0 0 0 0,1 0 0 0 0,-1 1 0 0 0,0-1 1 0 0,1 1-1 0 0,4-5 0 0 0,-2 4-31 0 0,0 1-1 0 0,0-1 1 0 0,1 1 0 0 0,-1 0 0 0 0,1 0-1 0 0,-1 0 1 0 0,1 1 0 0 0,0 0 0 0 0,0 0-1 0 0,12-2 1 0 0,-2 2-28 0 0,0 1 0 0 0,1 0 0 0 0,-1 1-1 0 0,0 1 1 0 0,0 0 0 0 0,0 1 0 0 0,0 1 0 0 0,23 7 0 0 0,-25-5-45 0 0,0 0 1 0 0,0 1-1 0 0,0 1 0 0 0,-1 0 1 0 0,0 0-1 0 0,0 2 0 0 0,0 0 1 0 0,-1 0-1 0 0,-1 1 1 0 0,14 15-1 0 0,-20-19 34 0 0,0 0 0 0 0,0 0 0 0 0,-1 1 0 0 0,0-1 0 0 0,0 1 1 0 0,-1 0-1 0 0,0 0 0 0 0,0 0 0 0 0,0 1 0 0 0,-1-1 0 0 0,0 1 0 0 0,-1-1 0 0 0,0 1 0 0 0,0 0 1 0 0,0 0-1 0 0,-1-1 0 0 0,0 1 0 0 0,-1 0 0 0 0,0 0 0 0 0,0-1 0 0 0,-4 15 0 0 0,-1-5 32 0 0,0-1-1 0 0,-1 0 0 0 0,0-1 1 0 0,-1 0-1 0 0,-1 0 0 0 0,0-1 1 0 0,-1 0-1 0 0,-1 0 0 0 0,0-1 1 0 0,-1-1-1 0 0,0 0 0 0 0,-1 0 1 0 0,0-1-1 0 0,-1-1 0 0 0,0 0 1 0 0,-19 9-1 0 0,-59 27 19 0 0,91-45-12 0 0,-1-1 0 0 0,1 1 0 0 0,-1 0 0 0 0,1-1 0 0 0,-1 1 0 0 0,1 0 0 0 0,0 0 0 0 0,-1 0 0 0 0,1 0 0 0 0,0 0 0 0 0,0 0 0 0 0,-1 0 0 0 0,1 0 0 0 0,0 0 0 0 0,0 1 0 0 0,1-1 0 0 0,-1 0 0 0 0,0 1 0 0 0,0-1 0 0 0,1 1 0 0 0,-1-1 0 0 0,0 1 1 0 0,1-1-1 0 0,-1 3 0 0 0,2-1 14 0 0,-1 0 1 0 0,1-1-1 0 0,0 1 1 0 0,1-1-1 0 0,-1 1 1 0 0,0-1 0 0 0,1 1-1 0 0,-1-1 1 0 0,1 0-1 0 0,3 4 1 0 0,3 4 38 0 0,35 42 374 0 0,3-3 1 0 0,1-2-1 0 0,59 45 0 0 0,-54-47-214 0 0,5 5-26 0 0,8 8-232 0 0,121 83-1 0 0,-184-139-177 0 0,26 13-2058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4:21.3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1 241 788 0 0,'11'-9'14312'0'0,"51"-50"-12604"0"0,-39 29-1236 0 0,-1-1 1 0 0,-1-1 0 0 0,22-48-1 0 0,-43 80-472 0 0,0 1 0 0 0,0-1 1 0 0,0 0-1 0 0,0 0 0 0 0,0 0 0 0 0,0 1 0 0 0,0-1 0 0 0,0 0 0 0 0,0 0 0 0 0,0 1 0 0 0,0-1 0 0 0,0 0 0 0 0,1 0 0 0 0,-1 0 0 0 0,0 1 0 0 0,0-1 0 0 0,0 0 0 0 0,0 0 0 0 0,0 0 0 0 0,0 1 0 0 0,1-1 0 0 0,-1 0 1 0 0,0 0-1 0 0,0 0 0 0 0,0 0 0 0 0,0 0 0 0 0,1 1 0 0 0,-1-1 0 0 0,0 0 0 0 0,0 0 0 0 0,1 0 0 0 0,-1 0 0 0 0,0 0 0 0 0,0 0 0 0 0,0 0 0 0 0,1 0 0 0 0,-1 0 0 0 0,0 0 0 0 0,0 0 0 0 0,1 0 0 0 0,-1 0 1 0 0,0 0-1 0 0,0 0 0 0 0,0 0 0 0 0,1 0 0 0 0,-1 0 0 0 0,0 0 0 0 0,0 0 0 0 0,1 0 0 0 0,-1 0 0 0 0,0 0 0 0 0,0 0 0 0 0,0-1 0 0 0,1 1 0 0 0,-1 0 0 0 0,0 0 0 0 0,0 0 0 0 0,0 0 0 0 0,0 0 0 0 0,0-1 0 0 0,1 1 1 0 0,-1 0-1 0 0,0 0 0 0 0,0-1 0 0 0,4 20 89 0 0,7 617 676 0 0,-9-616-729 0 0,-2 0-1 0 0,0-1 0 0 0,-1 1 1 0 0,-5 24-1 0 0,5-40-29 0 0,0 1 0 0 0,0 0 0 0 0,-1 0 1 0 0,0-1-1 0 0,0 1 0 0 0,0-1 0 0 0,0 1 0 0 0,-1-1 0 0 0,1 0 0 0 0,-1 0 0 0 0,0 0 0 0 0,0 0 1 0 0,-1-1-1 0 0,1 1 0 0 0,-1-1 0 0 0,0 0 0 0 0,0 0 0 0 0,0 0 0 0 0,0 0 0 0 0,0-1 1 0 0,0 0-1 0 0,-6 3 0 0 0,-54 29 442 0 0,62-33-391 0 0,-2 6 333 0 0,139-21-1508 0 0,-48 4-2504 0 0,0 3-4794 0 0,-60 5 3207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2:45.1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9 144 748 0 0,'0'0'1958'0'0,"-8"-30"9883"0"0,8 28-11755 0 0,0 1 0 0 0,1-1 0 0 0,-1 0 0 0 0,1 1 0 0 0,-1-1 0 0 0,1 0 0 0 0,0 1 0 0 0,0-1 0 0 0,0 1-1 0 0,0-1 1 0 0,0 1 0 0 0,0-1 0 0 0,0 1 0 0 0,0 0 0 0 0,0 0 0 0 0,1-1 0 0 0,-1 1 0 0 0,0 0 0 0 0,1 0 0 0 0,-1 0-1 0 0,1 0 1 0 0,-1 1 0 0 0,1-1 0 0 0,0 0 0 0 0,2 0 0 0 0,53-14 84 0 0,-43 12-48 0 0,216-37-123 0 0,-142 27-1020 0 0,-57 6-1106 0 0,-20 5-2173 0 0,-28 8-404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4:22.3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0 150 2240 0 0,'1'-29'5815'0'0,"1"23"-5597"0"0,1 0-1 0 0,0 0 0 0 0,0 1 1 0 0,0-1-1 0 0,1 1 0 0 0,0-1 0 0 0,0 1 1 0 0,0 0-1 0 0,1 0 0 0 0,-1 1 0 0 0,1 0 1 0 0,0-1-1 0 0,1 2 0 0 0,-1-1 1 0 0,1 0-1 0 0,-1 1 0 0 0,1 0 0 0 0,0 1 1 0 0,11-4-1 0 0,1 0-120 0 0,-1 0-1 0 0,1 2 1 0 0,0 0-1 0 0,1 1 1 0 0,-1 1-1 0 0,20 0 1 0 0,-30 2-87 0 0,0 0 1 0 0,0 1-1 0 0,0 0 1 0 0,0 0-1 0 0,0 1 1 0 0,-1 0-1 0 0,1 0 1 0 0,0 1 0 0 0,-1 0-1 0 0,0 1 1 0 0,13 7-1 0 0,-16-8-7 0 0,0-1 0 0 0,-1 1 1 0 0,0 0-1 0 0,0 0 0 0 0,0 1 0 0 0,0-1 0 0 0,-1 1 0 0 0,1-1 0 0 0,-1 1 1 0 0,0 0-1 0 0,0 0 0 0 0,0 0 0 0 0,0 0 0 0 0,-1 0 0 0 0,0 0 0 0 0,1 0 0 0 0,-2 1 1 0 0,1-1-1 0 0,0 0 0 0 0,-1 1 0 0 0,0-1 0 0 0,-1 9 0 0 0,0 0 18 0 0,-2 0 0 0 0,0 0 0 0 0,-1 0 0 0 0,0-1-1 0 0,0 1 1 0 0,-2-1 0 0 0,-11 20 0 0 0,-59 79 359 0 0,46-69-138 0 0,-72 91 843 0 0,101-133-1060 0 0,1 1-1 0 0,0 0 0 0 0,-1-1 0 0 0,1 1 1 0 0,-1-1-1 0 0,1 1 0 0 0,0 0 0 0 0,0 0 0 0 0,-1-1 1 0 0,1 1-1 0 0,0 0 0 0 0,0-1 0 0 0,0 1 1 0 0,0 0-1 0 0,0 0 0 0 0,0-1 0 0 0,0 1 0 0 0,0 0 1 0 0,0 0-1 0 0,0-1 0 0 0,0 1 0 0 0,0 0 1 0 0,0 0-1 0 0,1-1 0 0 0,-1 1 0 0 0,0 0 0 0 0,1-1 1 0 0,-1 1-1 0 0,0 0 0 0 0,1-1 0 0 0,-1 1 1 0 0,1 0-1 0 0,-1-1 0 0 0,1 1 0 0 0,-1-1 1 0 0,1 1-1 0 0,-1-1 0 0 0,1 1 0 0 0,0-1 0 0 0,-1 0 1 0 0,1 1-1 0 0,0-1 0 0 0,-1 0 0 0 0,1 1 1 0 0,0-1-1 0 0,-1 0 0 0 0,1 0 0 0 0,0 0 0 0 0,0 0 1 0 0,-1 1-1 0 0,1-1 0 0 0,0 0 0 0 0,1-1 1 0 0,43 4 370 0 0,183-29-272 0 0,-14 1-2538 0 0,-39 13-5220 0 0,-132 10 3113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4:23.4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84 1560 0 0,'6'-19'4999'0'0,"1"12"-4825"0"0,1 1 1 0 0,-1 0 0 0 0,2 1-1 0 0,-1 0 1 0 0,1 0 0 0 0,-1 0-1 0 0,1 1 1 0 0,1 1 0 0 0,-1 0-1 0 0,0 0 1 0 0,1 1 0 0 0,19-3 0 0 0,-5 2-153 0 0,0 1 0 0 0,0 2 0 0 0,0 0-1 0 0,31 5 1 0 0,-47-5-21 0 0,0 2 0 0 0,-1-1 0 0 0,1 1 0 0 0,0 1 0 0 0,-1-1-1 0 0,0 1 1 0 0,1 0 0 0 0,-1 1 0 0 0,8 5 0 0 0,-13-8 8 0 0,0 1 0 0 0,0 0 1 0 0,1 0-1 0 0,-1 0 0 0 0,-1 1 1 0 0,1-1-1 0 0,0 0 0 0 0,0 1 1 0 0,-1-1-1 0 0,0 1 1 0 0,1-1-1 0 0,-1 1 0 0 0,0 0 1 0 0,0-1-1 0 0,0 1 0 0 0,-1 0 1 0 0,1 0-1 0 0,-1 0 0 0 0,0 0 1 0 0,1 0-1 0 0,-1-1 0 0 0,0 1 1 0 0,-1 0-1 0 0,1 0 0 0 0,0 0 1 0 0,-1 0-1 0 0,-1 5 1 0 0,-4 8 52 0 0,-1-1 0 0 0,0 0 1 0 0,-1 0-1 0 0,0 0 1 0 0,-2-1-1 0 0,1 0 1 0 0,-16 16-1 0 0,-25 38 105 0 0,49-66-165 0 0,0-1-1 0 0,0 0 1 0 0,0 1-1 0 0,0-1 0 0 0,0 1 1 0 0,1-1-1 0 0,-1 1 1 0 0,0-1-1 0 0,1 1 1 0 0,-1-1-1 0 0,1 1 1 0 0,0-1-1 0 0,-1 1 1 0 0,1 0-1 0 0,0-1 0 0 0,0 1 1 0 0,0 0-1 0 0,0-1 1 0 0,0 1-1 0 0,0 0 1 0 0,1-1-1 0 0,-1 1 1 0 0,1-1-1 0 0,-1 1 0 0 0,1 0 1 0 0,-1-1-1 0 0,1 1 1 0 0,0-1-1 0 0,0 0 1 0 0,0 1-1 0 0,1 1 1 0 0,2 1-12 0 0,1-1 0 0 0,-1 0 0 0 0,1 0 0 0 0,0-1 0 0 0,0 1 0 0 0,0-1 0 0 0,0 0 0 0 0,8 2 0 0 0,4 1-39 0 0,-1 1 0 0 0,1 0 1 0 0,-2 2-1 0 0,1 0 0 0 0,26 18 0 0 0,-38-23 56 0 0,0 0 0 0 0,0 0 0 0 0,0 1 0 0 0,0-1 0 0 0,-1 1 0 0 0,0 0 0 0 0,0 0 0 0 0,0 1 0 0 0,0-1 0 0 0,0 0 0 0 0,-1 1 0 0 0,0 0 0 0 0,0-1 0 0 0,0 1 0 0 0,-1 0 0 0 0,1 0 0 0 0,-1 0 1 0 0,0 0-1 0 0,-1 0 0 0 0,1 0 0 0 0,-1 0 0 0 0,0 1 0 0 0,0-1 0 0 0,-2 7 0 0 0,0-2 138 0 0,-1 0 0 0 0,-1 1 0 0 0,1-1 1 0 0,-1 0-1 0 0,-1-1 0 0 0,0 1 0 0 0,-1-1 1 0 0,1 0-1 0 0,-2 0 0 0 0,1-1 1 0 0,-1 0-1 0 0,0 0 0 0 0,-1 0 0 0 0,0-1 1 0 0,0 0-1 0 0,-16 9 0 0 0,15-10 16 0 0,-1 0 0 0 0,0-1 0 0 0,-1 0 0 0 0,1 0 0 0 0,-1-2 0 0 0,1 1 0 0 0,-1-1 0 0 0,0-1 0 0 0,-1 0 0 0 0,1 0 0 0 0,0-1 0 0 0,-1 0 0 0 0,1-1 0 0 0,0-1 0 0 0,-20-3 0 0 0,25 3-276 0 0,0-1-1 0 0,0 0 1 0 0,1 0 0 0 0,-1-1 0 0 0,1 1 0 0 0,-1-1 0 0 0,1-1-1 0 0,0 1 1 0 0,0-1 0 0 0,1 0 0 0 0,-6-5 0 0 0,5 4-813 0 0,1 1 1 0 0,0-1-1 0 0,1 0 0 0 0,-1-1 1 0 0,1 1-1 0 0,-4-9 0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3:37.8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181 53 332 0 0,'-34'-52'12413'0'0,"29"66"-12094"0"0,0 1 1 0 0,2 0-1 0 0,0 0 0 0 0,0 1 0 0 0,0 15 1 0 0,-2 8-60 0 0,-47 410 739 0 0,49-404-998 0 0,0-6-632 0 0,-1 1 0 0 0,-12 51-1 0 0,5-96-1766 0 0,10 5 2352 0 0,0-1 1 0 0,0 1-1 0 0,1-1 1 0 0,-1 1-1 0 0,0-1 1 0 0,1 1-1 0 0,-1-1 1 0 0,0 0-1 0 0,1 1 1 0 0,-1-1-1 0 0,1 0 1 0 0,-1 0-1 0 0,0 0 1 0 0,-4-19-1306 0 0,0 0 0 0 0,1-1-1 0 0,2 1 1 0 0,-2-34 0 0 0,4 53 1293 0 0,0-37-1716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3:38.3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0 884 4004 0 0,'76'-385'6895'0'0,"-58"318"-5099"0"0,3 2 0 0 0,3 1 0 0 0,54-105 0 0 0,-72 158-1693 0 0,0 1 0 0 0,1 0 1 0 0,0 1-1 0 0,1 0 0 0 0,0 0 0 0 0,0 0 0 0 0,1 1 1 0 0,0 0-1 0 0,0 1 0 0 0,1 0 0 0 0,13-7 0 0 0,-16 10-112 0 0,1 1 1 0 0,0-1-1 0 0,0 2 0 0 0,0-1 0 0 0,0 1 0 0 0,1 0 0 0 0,-1 1 0 0 0,0 0 0 0 0,1 0 0 0 0,-1 1 0 0 0,1 0 0 0 0,-1 1 0 0 0,1-1 1 0 0,-1 2-1 0 0,1-1 0 0 0,12 5 0 0 0,-8-1-57 0 0,1 0 0 0 0,-1 1 1 0 0,0 1-1 0 0,-1 0 0 0 0,0 1 1 0 0,0 0-1 0 0,0 1 1 0 0,-1 0-1 0 0,0 1 0 0 0,-1 0 1 0 0,0 1-1 0 0,-1 0 0 0 0,0 0 1 0 0,-1 1-1 0 0,0 0 0 0 0,-1 1 1 0 0,0-1-1 0 0,8 23 0 0 0,-11-23 16 0 0,0 0-1 0 0,-1 0 1 0 0,0 0-1 0 0,-1 0 0 0 0,-1 0 1 0 0,1 0-1 0 0,-2 0 1 0 0,0 1-1 0 0,0-1 0 0 0,-1 0 1 0 0,-1 0-1 0 0,0 1 1 0 0,-1-1-1 0 0,0-1 1 0 0,-1 1-1 0 0,0 0 0 0 0,-1-1 1 0 0,0 0-1 0 0,0 0 1 0 0,-2 0-1 0 0,1-1 0 0 0,-11 13 1 0 0,5-9 56 0 0,-2 0 1 0 0,0-1-1 0 0,0-1 1 0 0,-1 0-1 0 0,0 0 1 0 0,-1-2-1 0 0,-1 0 1 0 0,-32 14-1 0 0,2-5 9 0 0,-1-3 0 0 0,-51 10 0 0 0,95-25-46 0 0,-1 0-1 0 0,1 0 0 0 0,0 0 0 0 0,-1 1 1 0 0,1-1-1 0 0,0 1 0 0 0,0 0 1 0 0,-4 4-1 0 0,7-6 30 0 0,0 1 0 0 0,1 0 1 0 0,-1 0-1 0 0,1 0 0 0 0,0 0 1 0 0,-1 0-1 0 0,1 0 0 0 0,0 0 1 0 0,-1 0-1 0 0,1 0 0 0 0,0 0 0 0 0,0 0 1 0 0,0 0-1 0 0,0 0 0 0 0,0 0 1 0 0,0 0-1 0 0,0 0 0 0 0,0 0 0 0 0,0 0 1 0 0,1 0-1 0 0,-1 0 0 0 0,0 0 1 0 0,1 0-1 0 0,-1 0 0 0 0,0 0 1 0 0,1-1-1 0 0,0 1 0 0 0,-1 0 0 0 0,1 0 1 0 0,-1 0-1 0 0,1-1 0 0 0,0 1 1 0 0,-1 0-1 0 0,1 0 0 0 0,1 0 1 0 0,205 297 881 0 0,-118-163-366 0 0,121 145 476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4:24.5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174 47 340 0 0,'18'-46'12562'0'0,"-23"63"-11957"0"0,-63 109 377 0 0,41-79-822 0 0,2 0 0 0 0,-26 71 0 0 0,48-108-118 0 0,0 0 0 0 0,0 0 0 0 0,1 0 0 0 0,0 1-1 0 0,1-1 1 0 0,-1 21 0 0 0,3-27-56 0 0,-1 0 1 0 0,1 0-1 0 0,0 0 0 0 0,0 0 1 0 0,0 1-1 0 0,0-2 1 0 0,1 1-1 0 0,-1 0 0 0 0,1 0 1 0 0,0 0-1 0 0,1-1 1 0 0,-1 1-1 0 0,0-1 0 0 0,1 0 1 0 0,0 0-1 0 0,0 0 0 0 0,0 0 1 0 0,0 0-1 0 0,0 0 1 0 0,5 2-1 0 0,14 7-399 0 0,-1-2 0 0 0,2-1 0 0 0,-1 0 0 0 0,1-2 1 0 0,43 9-1 0 0,-31-8 215 0 0,41 15 1 0 0,-72-22 272 0 0,-1 1-1 0 0,0-1 1 0 0,0 0 0 0 0,0 1 0 0 0,1-1-1 0 0,-1-1 1 0 0,1 1 0 0 0,-1-1 0 0 0,0 1-1 0 0,1-1 1 0 0,-1 0 0 0 0,1 0 0 0 0,-1 0-1 0 0,7-2 1 0 0,-7 0 41 0 0,0 0-1 0 0,0 0 1 0 0,0 0-1 0 0,0 0 1 0 0,0-1-1 0 0,0 0 0 0 0,-1 1 1 0 0,1-1-1 0 0,-1 0 1 0 0,0 0-1 0 0,0 0 1 0 0,0-1-1 0 0,0 1 1 0 0,0 0-1 0 0,-1-1 1 0 0,0 1-1 0 0,1-1 1 0 0,-1 0-1 0 0,-1 1 1 0 0,1-1-1 0 0,0-4 0 0 0,24-144 6945 0 0,-25 150-6858 0 0,-2 7-172 0 0,-1 0-1 0 0,2 0 0 0 0,-1 1 0 0 0,1-1 0 0 0,-1 0 1 0 0,1 0-1 0 0,1 1 0 0 0,-1-1 0 0 0,1 11 0 0 0,-1-1-23 0 0,-1 29-18 0 0,1 1-1 0 0,7 62 1 0 0,9 25-6066 0 0,-7-69-1690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6:06.0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86 50 1140 0 0,'-14'-49'8974'0'0,"13"56"-8729"0"0,-1 0-1 0 0,2 0 1 0 0,-1 0 0 0 0,1 0-1 0 0,0 0 1 0 0,0 0-1 0 0,1 0 1 0 0,0 0 0 0 0,2 7-1 0 0,0 5 116 0 0,1 51 906 0 0,-10 133-1 0 0,0-114-795 0 0,-26 309 1006 0 0,-4 143-75 0 0,36-493-2096 0 0,1 82 2070 0 0,0-86-4780 0 0,1-2-4335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6:06.6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37 1632 0 0,'-26'-32'7600'0'0,"26"31"-7567"0"0,0 1 0 0 0,-1 0 0 0 0,1-1 0 0 0,0 1 0 0 0,0 0 0 0 0,-1 0 0 0 0,1-1 0 0 0,0 1 0 0 0,-1 0 0 0 0,1 0 0 0 0,0 0 0 0 0,-1-1 0 0 0,1 1 0 0 0,0 0 0 0 0,-1 0 0 0 0,1 0 0 0 0,-1 0 0 0 0,1 0 0 0 0,0 0 0 0 0,-1 0 0 0 0,1 0 0 0 0,-1 0 0 0 0,1 0 0 0 0,0 0 0 0 0,-1 0 0 0 0,1 0 0 0 0,-1 0 0 0 0,1 0 0 0 0,0 0 0 0 0,-1 0 0 0 0,1 0 0 0 0,0 1 0 0 0,-1-1 0 0 0,1 0 0 0 0,0 0 0 0 0,-1 0 0 0 0,1 1 0 0 0,0-1 0 0 0,-1 0 0 0 0,1 0 0 0 0,0 1 0 0 0,-1-1 0 0 0,1 0-1 0 0,0 1 1 0 0,0-1 0 0 0,0 0 0 0 0,-1 1 0 0 0,1-1 0 0 0,0 0 0 0 0,0 1 0 0 0,0-1 0 0 0,0 1 0 0 0,0-1 0 0 0,-1 1 0 0 0,-6 69 2270 0 0,4 116 452 0 0,6 196 760 0 0,57 244-709 0 0,-56-580-2711 0 0,13 284 507 0 0,-9-259-306 0 0,-5-53-615 0 0,-1 0-1 0 0,1 18 1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6:07.4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41 261 432 0 0,'-16'-27'7500'0'0,"13"19"-5809"0"0,1-1 0 0 0,0 0 0 0 0,-1-15 0 0 0,-5-19 3472 0 0,2-2-1403 0 0,6 44-3584 0 0,1 2-117 0 0,1 0-1 0 0,-1 0 1 0 0,0 0 0 0 0,1 0-1 0 0,-1 0 1 0 0,0 1 0 0 0,0-1 0 0 0,1 0-1 0 0,-1 1 1 0 0,0-1 0 0 0,0 1-1 0 0,1 2 1 0 0,0-1-36 0 0,65 109 1017 0 0,4 5-457 0 0,382 470 1381 0 0,-361-484-1635 0 0,-91-103-320 0 0,-1 1 0 0 0,1 0 0 0 0,0 0 0 0 0,-1-1 0 0 0,1 1 0 0 0,0-1 0 0 0,0 1 1 0 0,0 0-1 0 0,-1-1 0 0 0,1 0 0 0 0,0 1 0 0 0,0-1 0 0 0,0 1 0 0 0,0-1 0 0 0,0 0 0 0 0,0 0 0 0 0,0 0 0 0 0,0 1 0 0 0,0-1 0 0 0,0 0 0 0 0,0 0 0 0 0,0 0 0 0 0,0-1 0 0 0,2 1 0 0 0,-1-1-4 0 0,0 0 0 0 0,0 0 0 0 0,-1 0 0 0 0,1 0 0 0 0,0 0 0 0 0,0 0 0 0 0,0 0 0 0 0,-1-1-1 0 0,1 1 1 0 0,-1-1 0 0 0,2-1 0 0 0,4-6-38 0 0,0-1-1 0 0,-1 0 1 0 0,7-14-1 0 0,-11 19 13 0 0,22-40-240 0 0,182-338-1414 0 0,-147 286 1076 0 0,130-164 1 0 0,-153 219-51 0 0,38-46-1698 0 0,-20 34-7032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4:36.2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 72 1604 0 0,'-33'-6'7389'0'0,"31"7"-7056"0"0,4 32 1144 0 0,1-1 1 0 0,12 50 0 0 0,0-2-293 0 0,23 588 3125 0 0,-28-289-3202 0 0,14 110 727 0 0,44 713 2202 0 0,-67-1163-4019 0 0,60 947 4047 0 0,-42-650-3272 0 0,-10-117-305 0 0,-8-173-336 0 0,-1-30-132 0 0,1 0 0 0 0,0-1 0 0 0,6 31 0 0 0,-5-41-21 0 0,0-1 1 0 0,0 1 0 0 0,1-1 0 0 0,0 0 0 0 0,-1 0 0 0 0,6 5 0 0 0,-3-6 4 0 0,0 0 1 0 0,1-1-1 0 0,-1 0 1 0 0,1 0-1 0 0,0 0 1 0 0,-1-1-1 0 0,1 1 1 0 0,0-1-1 0 0,0-1 1 0 0,0 1-1 0 0,8-1 0 0 0,10 1 9 0 0,364 23 34 0 0,-288-21-9 0 0,561 15 142 0 0,-159-6-186 0 0,-446-10 15 0 0,714 26-1602 0 0,-228-12 982 0 0,-487-15 556 0 0,69-6 0 0 0,-14-8 107 0 0,-107 12-11 0 0,39-11 1028 0 0,-39 7-1021 0 0,-1 0 0 0 0,1 0 0 0 0,-1 0 0 0 0,-1-1 0 0 0,1 1 0 0 0,-1-1 0 0 0,1 1 0 0 0,-2-1 0 0 0,1 1 0 0 0,-1-1 0 0 0,0-5 0 0 0,-4-72-148 0 0,3 65 105 0 0,-1-12-35 0 0,-79-1333-521 0 0,65 241 269 0 0,15 687 183 0 0,-4-212-218 0 0,-9 434 83 0 0,2 47-64 0 0,6 81 159 0 0,-2-59-508 0 0,7 122 529 0 0,-2 0 0 0 0,-6-29-1 0 0,2 10 26 0 0,-16-148 169 0 0,19 118-26 0 0,4 69-81 0 0,0-38 14 0 0,0 39-13 0 0,1-1 1 0 0,-1 1-1 0 0,0 0 1 0 0,0-1 0 0 0,0 1-1 0 0,-1-1 1 0 0,1 1-1 0 0,0 0 1 0 0,0-1 0 0 0,-1 1-1 0 0,1 0 1 0 0,-1-1-1 0 0,1 1 1 0 0,-1 0-1 0 0,1 0 1 0 0,-1 0 0 0 0,0-1-1 0 0,0 1 1 0 0,0 0-1 0 0,0 0 1 0 0,1 0 0 0 0,-1 0-1 0 0,-1 0 1 0 0,1 0-1 0 0,0 1 1 0 0,0-1 0 0 0,0 0-1 0 0,0 0 1 0 0,0 1-1 0 0,-1-1 1 0 0,1 1-1 0 0,0-1 1 0 0,-1 1 0 0 0,1 0-1 0 0,0-1 1 0 0,-1 1-1 0 0,1 0 1 0 0,0 0 0 0 0,-1 0-1 0 0,1 0 1 0 0,-1 0-1 0 0,1 0 1 0 0,-2 1-1 0 0,-662-17-2826 0 0,-452 3 1831 0 0,534 21 279 0 0,109 31-415 0 0,290-21 1050 0 0,104-13 37 0 0,27-4 16 0 0,-31 0 14 0 0,81-1 48 0 0,0 1-30 0 0,-10 0 29 0 0,10-1-8 0 0,0 0 9 0 0,-9 0-14 0 0,9 0 16 0 0,0 0-22 0 0,-3 0 10 0 0,-1 0-10 0 0,0 0-1 0 0,0 1 1 0 0,1-1-1 0 0,-1 2 1 0 0,-10 1 0 0 0,15-2 66 0 0,-28 3-8 0 0,27-4-36 0 0,-19 0-1173 0 0,17 1 1356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4:38.3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0 426 1744 0 0,'1'-10'1066'0'0,"0"-1"0"0"0,0 1 0 0 0,1 0 0 0 0,0 0 0 0 0,0 0 0 0 0,2 1 0 0 0,-1-1 0 0 0,1 0 0 0 0,0 1-1 0 0,1 0 1 0 0,6-9 0 0 0,-4 4 456 0 0,0 4-333 0 0,-1 27-405 0 0,16 220 688 0 0,-7-47-1200 0 0,21 103 545 0 0,-34-273-659 0 0,2 23 561 0 0,-4-41-654 0 0,1-1 0 0 0,-1 1 0 0 0,0 0 0 0 0,1-1-1 0 0,-1 1 1 0 0,1 0 0 0 0,0-1 0 0 0,0 1 0 0 0,0-1-1 0 0,-1 1 1 0 0,1-1 0 0 0,1 1 0 0 0,-1-1-1 0 0,0 0 1 0 0,0 1 0 0 0,0-1 0 0 0,1 0 0 0 0,2 2-1 0 0,4 0 72 0 0,0-1-1 0 0,0 1 1 0 0,0-2-1 0 0,0 1 1 0 0,0-1-1 0 0,1 0 1 0 0,10-1-1 0 0,67-6 227 0 0,-44 3-275 0 0,124-9 27 0 0,245-14-256 0 0,-323 22 102 0 0,501-12-66 0 0,-246 6-617 0 0,-257-3 704 0 0,-50 7 73 0 0,-34 6-13 0 0,1-1-9 0 0,3 0-27 0 0,-4 1-1 0 0,-1 0 0 0 0,1 0 1 0 0,-1-1-1 0 0,1 1 0 0 0,0-1 1 0 0,-1 1-1 0 0,1-1 0 0 0,-1 0 1 0 0,1 1-1 0 0,-1-1 1 0 0,1 0-1 0 0,-1 0 0 0 0,0 0 1 0 0,0 0-1 0 0,1 0 0 0 0,-1-1 1 0 0,0 1-1 0 0,0 0 0 0 0,0 0 1 0 0,0-1-1 0 0,0 1 0 0 0,0-1 1 0 0,-1 1-1 0 0,1-1 0 0 0,0 1 1 0 0,-1-1-1 0 0,1 1 0 0 0,-1-1 1 0 0,1-2-1 0 0,0 0-4 0 0,0 0-1 0 0,-1 0 1 0 0,0 0-1 0 0,1 0 1 0 0,-1 0-1 0 0,-1 0 1 0 0,1-5-1 0 0,-1-5 0 0 0,-2-17 10 0 0,0 0 0 0 0,-2 0 0 0 0,-12-40 0 0 0,4 11-30 0 0,10 50 12 0 0,-55-307-146 0 0,24 53 24 0 0,34 259 97 0 0,0 1-1 0 0,-1-1 1 0 0,1 1-1 0 0,-1-1 1 0 0,0 1-1 0 0,0-1 1 0 0,-1 1-1 0 0,1 0 1 0 0,-1 0-1 0 0,0 0 1 0 0,0 0-1 0 0,0 0 1 0 0,-1 0-1 0 0,1 1 0 0 0,-1-1 1 0 0,0 1-1 0 0,0-1 1 0 0,0 1-1 0 0,-1 0 1 0 0,1 0-1 0 0,-1 1 1 0 0,1-1-1 0 0,-1 1 1 0 0,0-1-1 0 0,0 1 1 0 0,0 1-1 0 0,0-1 1 0 0,-9-2-1 0 0,-27-4-130 0 0,0 3 0 0 0,-1 1-1 0 0,-59 1 1 0 0,-128 15-555 0 0,-388 30 467 0 0,360-30 162 0 0,163-6 19 0 0,22 7-175 0 0,-53 8-139 0 0,114-19 374 0 0,1 0 0 0 0,0 0 0 0 0,0 1 0 0 0,1 0 0 0 0,-1 1 0 0 0,0-1 0 0 0,1 2 0 0 0,-10 6 0 0 0,-20 9-10 0 0,26-14-18 0 0,0 1-1 0 0,1 0 1 0 0,-1 1-1 0 0,1 0 0 0 0,-17 17 1 0 0,22-20-18 0 0,6-5 59 0 0,-21 19-3095 0 0,-28 32 1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2:46.4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 1 844 0 0,'0'0'9483'0'0,"-10"5"-6981"0"0,10 9-2143 0 0,1 0 1 0 0,0 0-1 0 0,1 0 1 0 0,1 0-1 0 0,6 20 1 0 0,-3-9-128 0 0,24 103 613 0 0,24 115 764 0 0,-47-209-1461 0 0,-7-32-129 0 0,-3 29 280 0 0,-3-28-291 0 0,1 0 0 0 0,-1-1 0 0 0,0 1 0 0 0,1-1 0 0 0,-10 2 0 0 0,13-3 59 0 0,-10 1 544 0 0,24-9-605 0 0,0 2-1 0 0,0-1 0 0 0,1 2 0 0 0,-1-1 1 0 0,27-4-1 0 0,28-11-23 0 0,-65 19-23 0 0,7-1-1484 0 0,-71 19 825 0 0,-123 19-1 0 0,182-36 735 0 0,-43 7 1122 0 0,35-4-416 0 0,36-10-685 0 0,1 1 1 0 0,1 1-1 0 0,43-2 1 0 0,-8 1 20 0 0,143-16 72 0 0,-202 21-131 0 0,1 1-30 0 0,41-6 30 0 0,-42 5 5 0 0,15-1-94 0 0,-8 1 316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4:43.0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72 2320 0 0,'6'-14'4080'0'0,"21"-40"4825"0"0,-27 54-8891 0 0,0 0-1 0 0,0 0 0 0 0,1 0 1 0 0,-1-1-1 0 0,0 1 0 0 0,0 0 1 0 0,0 0-1 0 0,0 0 0 0 0,0 0 1 0 0,0-1-1 0 0,0 1 0 0 0,1 0 1 0 0,-1 0-1 0 0,0 0 0 0 0,0 0 1 0 0,0 0-1 0 0,0-1 0 0 0,0 1 1 0 0,1 0-1 0 0,-1 0 1 0 0,0 0-1 0 0,0 0 0 0 0,0 0 1 0 0,1 0-1 0 0,-1 0 0 0 0,0 0 1 0 0,0 0-1 0 0,0 0 0 0 0,1 0 1 0 0,-1 0-1 0 0,0 0 0 0 0,0 0 1 0 0,0 0-1 0 0,1 0 0 0 0,-1 0 1 0 0,0 0-1 0 0,0 0 0 0 0,0 0 1 0 0,1 0-1 0 0,-1 0 0 0 0,0 0 1 0 0,0 0-1 0 0,0 0 0 0 0,1 0 1 0 0,-1 0-1 0 0,0 1 0 0 0,0-1 1 0 0,0 0-1 0 0,0 0 0 0 0,0 0 1 0 0,1 0-1 0 0,-1 0 0 0 0,0 1 1 0 0,0-1-1 0 0,0 0 0 0 0,0 0 1 0 0,0 1-1 0 0,11 8 237 0 0,-10-9-239 0 0,4 12 178 0 0,0 0 0 0 0,-1 1 0 0 0,-1 0 0 0 0,0-1 0 0 0,0 1 0 0 0,-1 0 0 0 0,0 27 0 0 0,1-7-11 0 0,37 490 750 0 0,-30-325-1201 0 0,-10-115-4091 0 0,0-75 3658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4:43.4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33 152 2728 0 0,'-31'-106'14252'0'0,"31"105"-14170"0"0,0-1 1 0 0,-1 1 0 0 0,1 0-1 0 0,0-1 1 0 0,0 1-1 0 0,0-1 1 0 0,0 1 0 0 0,0 0-1 0 0,0-1 1 0 0,1 1 0 0 0,-1-1-1 0 0,0 1 1 0 0,1 0 0 0 0,-1-1-1 0 0,1 1 1 0 0,-1 0 0 0 0,1 0-1 0 0,0-1 1 0 0,0 1 0 0 0,-1 0-1 0 0,1 0 1 0 0,0 0 0 0 0,0 0-1 0 0,0 0 1 0 0,0 0 0 0 0,0 0-1 0 0,1 0 1 0 0,-1 0-1 0 0,0 1 1 0 0,0-1 0 0 0,0 0-1 0 0,1 1 1 0 0,-1-1 0 0 0,0 1-1 0 0,1-1 1 0 0,-1 1 0 0 0,0 0-1 0 0,3-1 1 0 0,3 0-33 0 0,1-1 0 0 0,0 1 0 0 0,-1 1 0 0 0,1 0 0 0 0,12 1 0 0 0,7 2-152 0 0,0 2-1 0 0,0 1 1 0 0,-1 1 0 0 0,1 1-1 0 0,-2 1 1 0 0,1 1-1 0 0,-1 2 1 0 0,-1 1-1 0 0,29 19 1 0 0,-34-20 41 0 0,-1 2 0 0 0,0 0 0 0 0,-1 1 0 0 0,-1 1 0 0 0,0 0 0 0 0,-1 2 0 0 0,-1-1 0 0 0,0 2 1 0 0,-2 0-1 0 0,0 0 0 0 0,14 32 0 0 0,-21-37 44 0 0,0 0 0 0 0,-1 0 0 0 0,0 1 0 0 0,-2-1 0 0 0,1 1 0 0 0,-2 0 0 0 0,0-1 1 0 0,-1 1-1 0 0,0 0 0 0 0,-1 0 0 0 0,-5 23 0 0 0,2-19 26 0 0,-2 1-1 0 0,0-1 1 0 0,-2-1-1 0 0,0 1 1 0 0,-1-1-1 0 0,0 0 1 0 0,-23 29 0 0 0,11-20 73 0 0,-2-1 1 0 0,-1-1-1 0 0,0-1 1 0 0,-2-1 0 0 0,-1-1-1 0 0,-1-2 1 0 0,0 0 0 0 0,-2-2-1 0 0,-52 24 1 0 0,68-36-62 0 0,0-1 0 0 0,-1 0 1 0 0,-24 4-1 0 0,36-8-204 0 0,-1 0 1 0 0,1-1-1 0 0,-1 1 0 0 0,1-1 1 0 0,-1 0-1 0 0,1 0 1 0 0,-1 0-1 0 0,1 0 0 0 0,0-1 1 0 0,-1 1-1 0 0,1-1 1 0 0,-1 0-1 0 0,1 0 0 0 0,0 0 1 0 0,-1-1-1 0 0,1 1 0 0 0,0-1 1 0 0,0 0-1 0 0,0 1 1 0 0,0-1-1 0 0,-4-4 0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4:43.9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460 118 964 0 0,'-2'-41'8673'0'0,"1"36"-8059"0"0,1 0 1 0 0,-1 0-1 0 0,0 0 0 0 0,0 0 1 0 0,-1 0-1 0 0,-3-7 0 0 0,3 5-149 0 0,1 6-280 0 0,0-1-126 0 0,1 1-1 0 0,-1 0 0 0 0,0-1 0 0 0,0 1 0 0 0,0 0 1 0 0,0 0-1 0 0,0 0 0 0 0,0 0 0 0 0,0 0 0 0 0,-1 0 1 0 0,1 0-1 0 0,0 0 0 0 0,0 0 0 0 0,-1 0 0 0 0,1 1 0 0 0,-1-1 1 0 0,1 1-1 0 0,-1-1 0 0 0,1 1 0 0 0,-1-1 0 0 0,-1 1 1 0 0,-34-6 987 0 0,34 6-946 0 0,-11 0 68 0 0,0 1 0 0 0,0 0 0 0 0,0 1 0 0 0,0 1 0 0 0,1 0 0 0 0,-1 1 1 0 0,1 1-1 0 0,0 0 0 0 0,-21 11 0 0 0,19-8-69 0 0,0 0 1 0 0,1 1-1 0 0,0 1 0 0 0,0 0 0 0 0,1 1 1 0 0,1 1-1 0 0,0 0 0 0 0,0 0 0 0 0,1 1 1 0 0,1 0-1 0 0,0 1 0 0 0,1 1 0 0 0,0-1 1 0 0,1 1-1 0 0,1 1 0 0 0,-9 26 0 0 0,12-28-60 0 0,0 1 1 0 0,1 0-1 0 0,0 0 0 0 0,1 1 0 0 0,1-1 0 0 0,1 0 0 0 0,0 1 0 0 0,1-1 0 0 0,0 1 0 0 0,1-1 0 0 0,1 0 0 0 0,1 0 0 0 0,0 0 0 0 0,0-1 0 0 0,2 1 0 0 0,0-1 0 0 0,0 0 1 0 0,13 18-1 0 0,-4-11-118 0 0,1 0 0 0 0,0-2 0 0 0,2 0 0 0 0,0-1 1 0 0,1 0-1 0 0,1-2 0 0 0,1 0 0 0 0,0-1 1 0 0,1-2-1 0 0,36 18 0 0 0,-31-19-740 0 0,0-1 0 0 0,0-2 0 0 0,47 10 0 0 0,-47-14-1254 0 0,-1-2 0 0 0,1 0 0 0 0,53-3 0 0 0,-29-5-4213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4:44.4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59 120 80 0 0,'-43'-37'11780'0'0,"27"21"-8647"0"0,19 30-2337 0 0,62 119 460 0 0,-20-47-1049 0 0,236 582 452 0 0,-280-665-629 0 0,1 1 144 0 0,-1 0 0 0 0,1 0 0 0 0,-1 0 0 0 0,1 0 0 0 0,1 0 0 0 0,-1 0 0 0 0,0-1 0 0 0,1 1 0 0 0,0-1 0 0 0,5 5-1 0 0,-8-7-158 0 0,1-1-1 0 0,-1 0 0 0 0,1 0 0 0 0,0 0 0 0 0,-1 0 0 0 0,1 0 1 0 0,-1 0-1 0 0,1 0 0 0 0,0 0 0 0 0,-1 0 0 0 0,1 0 0 0 0,0 0 1 0 0,-1 0-1 0 0,1 0 0 0 0,-1 0 0 0 0,1 0 0 0 0,0-1 0 0 0,-1 1 0 0 0,1 0 1 0 0,-1 0-1 0 0,1-1 0 0 0,-1 1 0 0 0,1 0 0 0 0,-1-1 0 0 0,1 1 1 0 0,-1-1-1 0 0,1 1 0 0 0,0-1 0 0 0,13-15 97 0 0,-12 14-77 0 0,14-23-25 0 0,0-1 0 0 0,-1-1 0 0 0,-2 0-1 0 0,-1-1 1 0 0,14-46 0 0 0,-5 14-129 0 0,202-614-703 0 0,-219 659 86 0 0,6-23-36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4:39.5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158 251 1588 0 0,'0'0'7585'0'0,"19"-23"-4196"0"0,-10 7-2912 0 0,0-1 0 0 0,11-34 0 0 0,-18 45-182 0 0,0 0 0 0 0,-1-1 0 0 0,0 1-1 0 0,0-1 1 0 0,0 1 0 0 0,-1-1 0 0 0,0 1 0 0 0,0-1-1 0 0,-1 1 1 0 0,0-1 0 0 0,0 1 0 0 0,-2-7 0 0 0,2 10-252 0 0,0 0 0 0 0,0 0 0 0 0,0 0 0 0 0,0 1 0 0 0,-1-1 0 0 0,1 0 0 0 0,-1 1 0 0 0,0-1 1 0 0,0 1-1 0 0,0-1 0 0 0,0 1 0 0 0,0 0 0 0 0,0 0 0 0 0,-1 0 0 0 0,1 0 0 0 0,-1 0 0 0 0,1 1 0 0 0,-1-1 1 0 0,0 1-1 0 0,1-1 0 0 0,-1 1 0 0 0,0 0 0 0 0,0 0 0 0 0,0 1 0 0 0,0-1 0 0 0,0 0 0 0 0,0 1 1 0 0,0 0-1 0 0,0 0 0 0 0,0 0 0 0 0,-1 0 0 0 0,1 0 0 0 0,0 0 0 0 0,0 1 0 0 0,0 0 0 0 0,0 0 0 0 0,-4 1 1 0 0,-1 1-49 0 0,0-1 0 0 0,1 1 0 0 0,-1 1 1 0 0,1 0-1 0 0,0 0 0 0 0,0 0 1 0 0,0 1-1 0 0,0 0 0 0 0,1 0 1 0 0,0 1-1 0 0,0 0 0 0 0,-8 10 0 0 0,11-11 7 0 0,0 0 0 0 0,0-1 0 0 0,1 1 0 0 0,0 0 0 0 0,0 1 0 0 0,0-1 0 0 0,1 0 0 0 0,-1 0 0 0 0,1 1 0 0 0,1-1 0 0 0,-1 1 0 0 0,1-1 0 0 0,0 1 0 0 0,0-1 0 0 0,0 1 0 0 0,2 6 0 0 0,0-4 0 0 0,0-1 0 0 0,0 0 1 0 0,1 0-1 0 0,0 0 0 0 0,1 0 0 0 0,-1 0 0 0 0,1-1 0 0 0,0 0 1 0 0,1 1-1 0 0,-1-1 0 0 0,8 6 0 0 0,-7-7-54 0 0,1 1-1 0 0,0-1 1 0 0,0 0-1 0 0,0 0 1 0 0,1 0-1 0 0,-1-1 1 0 0,1 0-1 0 0,0-1 1 0 0,1 1-1 0 0,-1-1 1 0 0,1-1 0 0 0,-1 1-1 0 0,1-1 1 0 0,0-1-1 0 0,0 1 1 0 0,0-1-1 0 0,0-1 1 0 0,-1 0-1 0 0,1 0 1 0 0,0 0-1 0 0,0-1 1 0 0,0 0-1 0 0,12-3 1 0 0,-14 1 18 0 0,0 0 0 0 0,-1-1 0 0 0,1 1 0 0 0,0-1 1 0 0,-1 0-1 0 0,0-1 0 0 0,0 1 0 0 0,0-1 0 0 0,0 0 0 0 0,-1 0 0 0 0,0-1 0 0 0,0 1 0 0 0,0-1 0 0 0,-1 0 1 0 0,4-9-1 0 0,-3 6 180 0 0,0 1 0 0 0,-1-1 1 0 0,0 1-1 0 0,-1-1 1 0 0,0 0-1 0 0,-1 0 0 0 0,1 0 1 0 0,-2 0-1 0 0,1 0 0 0 0,-1-1 1 0 0,-1-8-1 0 0,0 15-80 0 0,1 0 0 0 0,-1 0-1 0 0,1 0 1 0 0,-1 0 0 0 0,0 0-1 0 0,0 0 1 0 0,-1 0 0 0 0,1 0 0 0 0,0 1-1 0 0,-1-1 1 0 0,0 0 0 0 0,1 1-1 0 0,-1-1 1 0 0,0 1 0 0 0,-1 0 0 0 0,1 0-1 0 0,0 0 1 0 0,0 0 0 0 0,-4-2-1 0 0,3 2-21 0 0,-1 0 1 0 0,0 1-1 0 0,-1 0 0 0 0,1-1 0 0 0,0 1 0 0 0,0 1 0 0 0,0-1 0 0 0,-1 1 0 0 0,1-1 0 0 0,0 1 0 0 0,0 0 0 0 0,-6 1 0 0 0,-11 3-89 0 0,1 1 0 0 0,-1 0-1 0 0,1 2 1 0 0,-28 12-1 0 0,39-15-21 0 0,6-3-51 0 0,0 1 0 0 0,0-1 1 0 0,0 1-1 0 0,0-1 0 0 0,1 1 0 0 0,-1 0 1 0 0,0 0-1 0 0,1 0 0 0 0,0 1 0 0 0,-1-1 1 0 0,1 1-1 0 0,0-1 0 0 0,0 1 0 0 0,0 0 1 0 0,1-1-1 0 0,-1 1 0 0 0,-1 4 0 0 0,3-7 85 0 0,0 1 0 0 0,0-1 0 0 0,0 1 0 0 0,0-1 0 0 0,0 1 0 0 0,0-1-1 0 0,0 1 1 0 0,0-1 0 0 0,0 1 0 0 0,0-1 0 0 0,0 1 0 0 0,1-1 0 0 0,-1 0-1 0 0,0 1 1 0 0,0-1 0 0 0,1 1 0 0 0,-1-1 0 0 0,0 1 0 0 0,0-1 0 0 0,1 0 0 0 0,-1 1-1 0 0,0-1 1 0 0,1 0 0 0 0,-1 1 0 0 0,1-1 0 0 0,-1 0 0 0 0,0 0 0 0 0,1 1-1 0 0,-1-1 1 0 0,1 0 0 0 0,-1 0 0 0 0,1 0 0 0 0,-1 0 0 0 0,1 1 0 0 0,-1-1 0 0 0,1 0-1 0 0,-1 0 1 0 0,1 0 0 0 0,0 0 0 0 0,22 0-1052 0 0,-15-1 779 0 0,-1-2-1 0 0,1 1 1 0 0,-1-1 0 0 0,0-1-1 0 0,0 1 1 0 0,9-7-1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4:40.4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139 105 332 0 0,'0'0'1882'0'0,"31"-31"2497"0"0,-23-11 1311 0 0,-9 40-5593 0 0,0 0 0 0 0,1 1 0 0 0,-1-1 0 0 0,0 0-1 0 0,0 0 1 0 0,0 1 0 0 0,0-1 0 0 0,-1 1 0 0 0,1-1 0 0 0,0 1-1 0 0,-1-1 1 0 0,1 1 0 0 0,-1 0 0 0 0,1 0 0 0 0,-1 0 0 0 0,1 0 0 0 0,-1 0-1 0 0,-3-2 1 0 0,3 2 57 0 0,-16 0 120 0 0,13 0-200 0 0,0 1 0 0 0,1 0 0 0 0,-1 0 0 0 0,0 1 0 0 0,0-1 0 0 0,0 1 0 0 0,1 0 0 0 0,-1 0 0 0 0,0 1 0 0 0,1-1 0 0 0,-1 1 0 0 0,1 0 0 0 0,-1 0 0 0 0,1 0 0 0 0,0 1 0 0 0,0 0 0 0 0,0 0 0 0 0,1 0 0 0 0,-1 0 0 0 0,0 0 0 0 0,1 1 0 0 0,0-1 0 0 0,0 1 0 0 0,0 0 0 0 0,1 0 0 0 0,-1 0 0 0 0,1 1 0 0 0,0-1 0 0 0,-2 5 0 0 0,1-1-15 0 0,1 0-1 0 0,0 0 1 0 0,0 0 0 0 0,0 0-1 0 0,1 0 1 0 0,1 0 0 0 0,-1 0-1 0 0,1 1 1 0 0,1-1 0 0 0,-1 0-1 0 0,1 0 1 0 0,1 1 0 0 0,0-1-1 0 0,0 0 1 0 0,5 13 0 0 0,-2-11-37 0 0,0-1 0 0 0,0 1 1 0 0,1-1-1 0 0,0 0 1 0 0,0-1-1 0 0,1 0 1 0 0,0 0-1 0 0,9 8 0 0 0,-10-11-35 0 0,-1-1 0 0 0,1 0-1 0 0,0-1 1 0 0,0 1-1 0 0,0-1 1 0 0,1 0-1 0 0,-1-1 1 0 0,1 1 0 0 0,-1-1-1 0 0,1 0 1 0 0,0-1-1 0 0,12 1 1 0 0,-16-2 5 0 0,-1 0 0 0 0,1 0 0 0 0,0-1-1 0 0,0 1 1 0 0,-1-1 0 0 0,1 0 0 0 0,0 1 0 0 0,-1-1 0 0 0,1-1 0 0 0,0 1 0 0 0,-1 0-1 0 0,0-1 1 0 0,1 1 0 0 0,-1-1 0 0 0,0 0 0 0 0,0 0 0 0 0,0 1 0 0 0,0-2 0 0 0,0 1-1 0 0,0 0 1 0 0,2-3 0 0 0,1-3 84 0 0,0 0-1 0 0,0-1 1 0 0,-1 1 0 0 0,5-14-1 0 0,-6 14 166 0 0,-1 1-1 0 0,-1-1 0 0 0,1 0 0 0 0,-1 0 1 0 0,0 0-1 0 0,-1 0 0 0 0,0 0 0 0 0,0 0 1 0 0,-1 0-1 0 0,-3-15 0 0 0,3 18-143 0 0,0 1 0 0 0,0-1-1 0 0,0 1 1 0 0,-1 0 0 0 0,0 0 0 0 0,0-1-1 0 0,0 1 1 0 0,-1 0 0 0 0,1 1 0 0 0,-1-1-1 0 0,0 0 1 0 0,0 1 0 0 0,0-1 0 0 0,0 1-1 0 0,-1 0 1 0 0,1 0 0 0 0,-1 0 0 0 0,0 1-1 0 0,-8-5 1 0 0,6 5-109 0 0,0-1 1 0 0,-1 2-1 0 0,0-1 0 0 0,1 1 0 0 0,-1 0 1 0 0,0 0-1 0 0,-12 0 0 0 0,16 1-40 0 0,1 0-1 0 0,-1 1 0 0 0,1-1 1 0 0,-1 0-1 0 0,1 1 0 0 0,-1 0 1 0 0,1-1-1 0 0,-1 1 1 0 0,1 0-1 0 0,0 0 0 0 0,-1 1 1 0 0,1-1-1 0 0,0 0 0 0 0,0 1 1 0 0,0-1-1 0 0,0 1 1 0 0,0 0-1 0 0,0-1 0 0 0,0 1 1 0 0,1 0-1 0 0,-1 0 0 0 0,1 0 1 0 0,-1 1-1 0 0,0 2 1 0 0,1-4 5 0 0,1 1 0 0 0,-1-1 0 0 0,1 1 0 0 0,0-1 0 0 0,0 1 0 0 0,0-1 0 0 0,0 1 0 0 0,0-1 0 0 0,0 1 0 0 0,0-1 0 0 0,1 1 0 0 0,-1-1 0 0 0,0 1 0 0 0,1-1 0 0 0,-1 1 0 0 0,1-1 1 0 0,0 1-1 0 0,-1-1 0 0 0,1 0 0 0 0,0 1 0 0 0,0-1 0 0 0,0 0 0 0 0,0 0 0 0 0,0 0 0 0 0,0 0 0 0 0,0 0 0 0 0,0 0 0 0 0,2 1 0 0 0,1 1-82 0 0,-1 0 0 0 0,1-1 0 0 0,0 1 0 0 0,0-1 0 0 0,0 0 0 0 0,0 0 0 0 0,0 0 0 0 0,6 1 0 0 0,-5-2 32 0 0,0 0 0 0 0,0-1 0 0 0,0 1 0 0 0,0-1 0 0 0,0 0 0 0 0,0 0 0 0 0,0-1 0 0 0,0 1 0 0 0,-1-1 0 0 0,1 0 0 0 0,0 0 0 0 0,0-1 0 0 0,-1 0 0 0 0,1 1 0 0 0,-1-2 0 0 0,1 1 0 0 0,-1 0 0 0 0,7-6 0 0 0,-9 6 106 0 0,-1 0 1 0 0,0 0 0 0 0,0-1-1 0 0,0 1 1 0 0,0 0-1 0 0,0 0 1 0 0,-1 0 0 0 0,1-1-1 0 0,-1 1 1 0 0,1 0-1 0 0,-1-1 1 0 0,0 1 0 0 0,0-1-1 0 0,0 1 1 0 0,0 0-1 0 0,-1-1 1 0 0,1 1 0 0 0,0 0-1 0 0,-2-4 1 0 0,0 3-57 0 0,0-1 0 0 0,0 1 0 0 0,0 0 0 0 0,-1 1 1 0 0,1-1-1 0 0,-1 0 0 0 0,0 1 0 0 0,1-1 0 0 0,-1 1 0 0 0,0 0 0 0 0,-1 0 0 0 0,-5-3 0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4:41.4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96 1580 0 0,'0'0'6297'0'0,"27"-10"-2847"0"0,145-30-1230 0 0,-14 4-6093 0 0,-125 27-719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4:41.8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14 1444 0 0,'-7'-14'10716'0'0,"9"29"-10365"0"0,-2 0 0 0 0,1-1 1 0 0,-2 1-1 0 0,-3 23 0 0 0,2-19-279 0 0,1 0 1 0 0,0 28-1 0 0,5-2-243 0 0,7 70-1003 0 0,0-40-5749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4:42.2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71 57 1264 0 0,'-71'-23'17395'0'0,"83"20"-17129"0"0,121-13-1008 0 0,-25 5-3593 0 0,-90 9 3101 0 0,-1 0-724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4:47.1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315 17 744 0 0,'-6'-17'11487'0'0,"5"18"-11442"0"0,0-1 1 0 0,1 1-1 0 0,-1-1 1 0 0,0 1-1 0 0,0 0 0 0 0,1-1 1 0 0,-1 1-1 0 0,1 0 0 0 0,-1 0 1 0 0,0 0-1 0 0,1-1 1 0 0,-1 1-1 0 0,1 0 0 0 0,0 0 1 0 0,-1 0-1 0 0,1 0 0 0 0,0 0 1 0 0,-1 0-1 0 0,1 0 0 0 0,0 0 1 0 0,0 0-1 0 0,0 0 1 0 0,0 0-1 0 0,0 0 0 0 0,0 1 1 0 0,-4 15 2027 0 0,3-15-1825 0 0,-15 36 1242 0 0,13-25-1283 0 0,0 1 0 0 0,1-1 1 0 0,1 1-1 0 0,0-1 1 0 0,0 1-1 0 0,2 0 1 0 0,0-1-1 0 0,4 24 1 0 0,-2-17 116 0 0,-1 0 0 0 0,-1 0 0 0 0,-2 30 0 0 0,-8 70 929 0 0,10 186 0 0 0,3-112-594 0 0,-16 324 1037 0 0,6-449-1201 0 0,-27 121 0 0 0,13-114-258 0 0,-4-1-1 0 0,-63 136 1 0 0,44-114-238 0 0,9-13 52 0 0,33-82-168 0 0,1 0 1 0 0,-1-1 0 0 0,1 1-1 0 0,-1 0 1 0 0,1-1 0 0 0,-1 1-1 0 0,0 0 1 0 0,0-1 0 0 0,0 1-1 0 0,0-1 1 0 0,0 0 0 0 0,0 1-1 0 0,-3 1 1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2:47.7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1 156 2212 0 0,'0'-44'8948'0'0,"0"-23"-1615"0"0,0 66-7319 0 0,0 1-1 0 0,0 0 1 0 0,0-1-1 0 0,0 1 1 0 0,-1 0-1 0 0,1 0 1 0 0,0-1-1 0 0,0 1 1 0 0,0 0-1 0 0,0-1 1 0 0,1 1-1 0 0,-1 0 1 0 0,0-1-1 0 0,0 1 1 0 0,0 0-1 0 0,0-1 1 0 0,0 1-1 0 0,0 0 1 0 0,0 0-1 0 0,1-1 1 0 0,-1 1 0 0 0,0 0-1 0 0,0-1 1 0 0,0 1-1 0 0,0 0 1 0 0,1 0-1 0 0,-1 0 1 0 0,0-1-1 0 0,0 1 1 0 0,1 0-1 0 0,-1 0 1 0 0,0 0-1 0 0,1 0 1 0 0,-1-1-1 0 0,0 1 1 0 0,0 0-1 0 0,1 0 1 0 0,-1 0-1 0 0,0 0 1 0 0,1 0-1 0 0,-1 0 1 0 0,0 0 0 0 0,1 0-1 0 0,-1 0 1 0 0,0 0-1 0 0,1 0 1 0 0,-1 0-1 0 0,0 0 1 0 0,1 0-1 0 0,-1 0 1 0 0,0 0-1 0 0,0 0 1 0 0,1 0-1 0 0,-1 1 1 0 0,0-1-1 0 0,1 0 1 0 0,-1 0-1 0 0,0 0 1 0 0,0 0-1 0 0,1 1 1 0 0,-1-1-1 0 0,0 0 1 0 0,0 0 0 0 0,1 1-1 0 0,15 14 269 0 0,0 9-30 0 0,-1 2 0 0 0,-2 0 0 0 0,0 1 0 0 0,-2 0 0 0 0,10 34 0 0 0,1 0 102 0 0,90 202 1319 0 0,-78-187-549 0 0,-33-75-1043 0 0,-1 0-1 0 0,1 1 1 0 0,-1-1 0 0 0,1 0 0 0 0,0 1 0 0 0,-1-1-1 0 0,1 0 1 0 0,0 0 0 0 0,0 0 0 0 0,0 1-1 0 0,0-1 1 0 0,0 0 0 0 0,0 0 0 0 0,0 0 0 0 0,0-1-1 0 0,0 1 1 0 0,1 0 0 0 0,-1 0 0 0 0,0-1-1 0 0,2 2 1 0 0,-2-2-56 0 0,0 0 0 0 0,0-1 0 0 0,1 1 0 0 0,-1 0 0 0 0,0 0 0 0 0,0 0-1 0 0,0-1 1 0 0,0 1 0 0 0,0-1 0 0 0,0 1 0 0 0,0-1 0 0 0,0 1 0 0 0,0-1 0 0 0,-1 1-1 0 0,1-1 1 0 0,0 0 0 0 0,0 0 0 0 0,0 1 0 0 0,-1-1 0 0 0,2-1 0 0 0,4-7-38 0 0,0 0 0 0 0,0-1 1 0 0,-1 1-1 0 0,5-13 0 0 0,-7 14 141 0 0,83-215 241 0 0,-65 165-342 0 0,41-129-732 0 0,-27 82-4122 0 0,-33 99 2991 0 0,1-4-845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4:48.1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656 0 952 0 0,'0'0'5409'0'0,"-15"31"-2697"0"0,-43 168 368 0 0,1-5-1289 0 0,31-87-900 0 0,-217 808 3658 0 0,86-506-2184 0 0,101-279-1628 0 0,12-16 1776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6:48.1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13648 890 1184 0 0,'-26'11'11471'0'0,"17"-6"-11265"0"0,-16 16 492 0 0,-1 0 0 0 0,0-2 1 0 0,-2-1-1 0 0,0-1 1 0 0,-1-1-1 0 0,-36 13 1 0 0,20-16-447 0 0,1-2-1 0 0,-2-2 1 0 0,1-2 0 0 0,-48 2 0 0 0,50-5-125 0 0,-77 4 294 0 0,-225-15-1 0 0,-117-50 32 0 0,-912-233-66 0 0,906 161-344 0 0,20 4-90 0 0,-1227-207 53 0 0,726 217-35 0 0,-609 62 55 0 0,674 90-73 0 0,2 35 64 0 0,194 12-22 0 0,4 34-122 0 0,143 9 325 0 0,14 48 241 0 0,441-139-435 0 0,2 4 0 0 0,2 4 0 0 0,-107 75 1 0 0,142-85 20 0 0,2 2 0 0 0,2 2 0 0 0,1 2 0 0 0,2 1 0 0 0,2 2 0 0 0,-56 83 0 0 0,9 19 426 0 0,-101 231 0 0 0,58-15-193 0 0,69-182-100 0 0,23-75-154 0 0,-6 13 578 0 0,-54 240 0 0 0,76-217-464 0 0,-2 264 0 0 0,22-305 235 0 0,26 193 0 0 0,-17-242-334 0 0,15 108-83 0 0,-6-46 88 0 0,-18-111-102 0 0,2 8-568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6:49.1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92 177 1420 0 0,'-21'-22'16020'0'0,"12"19"-15482"0"0,0 0 1 0 0,0 0-1 0 0,0 0 0 0 0,-16-1 0 0 0,22 4 4 0 0,3 0-527 0 0,0 0 0 0 0,-1 0 1 0 0,1 0-1 0 0,0 0 0 0 0,-1 0 0 0 0,1 0 0 0 0,0 0 0 0 0,0 0 0 0 0,-1 0 0 0 0,1 0 0 0 0,0 0 1 0 0,0 0-1 0 0,-1 0 0 0 0,1 0 0 0 0,0 1 0 0 0,0-1 0 0 0,0 0 0 0 0,-1 0 0 0 0,1 0 0 0 0,0 0 1 0 0,0 1-1 0 0,0-1 0 0 0,-1 0 0 0 0,1 0 0 0 0,0 1 0 0 0,0-1 0 0 0,0 0 0 0 0,0 0 0 0 0,0 0 1 0 0,-1 1-1 0 0,1-1 0 0 0,0 0 0 0 0,0 0 0 0 0,0 1 0 0 0,0-1 0 0 0,0 0 0 0 0,0 1 0 0 0,0-1 1 0 0,0 0-1 0 0,0 0 0 0 0,0 1 0 0 0,0-1 0 0 0,0 0 0 0 0,0 0 0 0 0,0 1 0 0 0,1-1 0 0 0,-1 0 1 0 0,0 0-1 0 0,0 1 0 0 0,0-1 0 0 0,0 0 0 0 0,0 0 0 0 0,0 1 0 0 0,1-1 0 0 0,-1 0 0 0 0,6 19 936 0 0,36 40 149 0 0,87 93 0 0 0,0-21-769 0 0,-120-122-293 0 0,5 4 13 0 0,-1 0-1 0 0,-1 1 1 0 0,0 0-1 0 0,11 18 1 0 0,2-13 679 0 0,-15-33-726 0 0,-1-1 0 0 0,0 0 0 0 0,-1-1 0 0 0,-1 0-1 0 0,7-21 1 0 0,-1 6-185 0 0,27-64-919 0 0,58-137-801 0 0,-26 80-6423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6:51.8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3071 1288 0 0,'0'0'10840'0'0,"24"-10"-6442"0"0,-17 1-4155 0 0,-1 0 0 0 0,0-1 0 0 0,0 0 0 0 0,-1-1 0 0 0,-1 1 1 0 0,6-17-1 0 0,15-73-29 0 0,-19 73-102 0 0,115-549 3182 0 0,-87 429-2980 0 0,7 2 0 0 0,5 2 0 0 0,83-173 0 0 0,-95 249-100 0 0,4 1 0 0 0,2 3 0 0 0,88-108 0 0 0,-72 108-173 0 0,3 3 1 0 0,3 3-1 0 0,2 2 1 0 0,2 2-1 0 0,133-77 1 0 0,-125 89-53 0 0,3 4 0 0 0,1 3 0 0 0,1 4 0 0 0,1 3-1 0 0,2 4 1 0 0,1 3 0 0 0,156-16 0 0 0,252 18-202 0 0,0 43 277 0 0,718 115 36 0 0,-276 58-101 0 0,-687-140 2 0 0,779 158-190 0 0,-401-144 405 0 0,291-11-438 0 0,2-45 214 0 0,-709-27 126 0 0,0-8 1 0 0,258-59-1 0 0,-192-1 91 0 0,-244 68-73 0 0,-1-1 0 0 0,0-2 0 0 0,-2-1 0 0 0,53-36 1 0 0,89-91 562 0 0,-129 104-478 0 0,49-62 1 0 0,-42 51-272 0 0,-31 32 91 0 0,0 0 1 0 0,23-33 0 0 0,-10 11 140 0 0,-9 15-146 0 0,76-81 26 0 0,-81 91-57 0 0,-13 11-5 0 0,20-25-1 0 0,3-3 32 0 0,57-78-77 0 0,-52 62 57 0 0,-23 36-8 0 0,1-1-1 0 0,-2 0 1 0 0,1-1-1 0 0,-2 1 1 0 0,6-18-1 0 0,-10 29-2 0 0,-1-1-19 0 0,2-38-5 0 0,-2 39 13 0 0,0 0-130 0 0,-1-16-1789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4:56:53.4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5 166 48 0 0,'0'0'1331'0'0,"-4"-35"4923"0"0,4-18-1531 0 0,0 31-3165 0 0,9-12 1195 0 0,-9 32-2617 0 0,0 1 0 0 0,1 0 0 0 0,-1 0 0 0 0,1 0 1 0 0,-1 0-1 0 0,1 0 0 0 0,-1-1 0 0 0,1 1 0 0 0,-1 0 0 0 0,1 0 0 0 0,0 1 1 0 0,0-1-1 0 0,0 0 0 0 0,0 0 0 0 0,-1 0 0 0 0,1 0 0 0 0,0 1 0 0 0,0-1 1 0 0,0 0-1 0 0,3 0 0 0 0,-3 2-91 0 0,0-1 0 0 0,0 1 0 0 0,1 0 0 0 0,-1 0 0 0 0,0 0 0 0 0,0 0 0 0 0,0 0 0 0 0,0 1 1 0 0,0-1-1 0 0,0 0 0 0 0,0 0 0 0 0,0 1 0 0 0,0-1 0 0 0,-1 1 0 0 0,1-1 0 0 0,-1 0 0 0 0,1 1 0 0 0,-1-1 0 0 0,1 3 0 0 0,14 33 422 0 0,95 271 2681 0 0,-78-184-2826 0 0,-27-104-181 0 0,-5-19-130 0 0,0 1 1 0 0,0 0-1 0 0,0-1 0 0 0,1 1 1 0 0,-1-1-1 0 0,1 1 1 0 0,-1-1-1 0 0,1 1 0 0 0,0-1 1 0 0,-1 1-1 0 0,3 1 1 0 0,-2-1 92 0 0,4 14 1198 0 0,7-31-1145 0 0,-2-1-1 0 0,18-32 1 0 0,-6 9-327 0 0,136-201-329 0 0,-93 144 279 0 0,-27 39-5385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4:20.1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113 255 2248 0 0,'-12'-98'9492'0'0,"6"-48"-276"0"0,6 144-9127 0 0,-2-6 207 0 0,-39 477 2233 0 0,22-321-2203 0 0,6-56-187 0 0,5-47 161 0 0,3 0 0 0 0,1 0 0 0 0,2 1 1 0 0,5 56-1 0 0,-3-98-239 0 0,1 0 1 0 0,0 0 0 0 0,0 0 0 0 0,0 0-1 0 0,0-1 1 0 0,0 1 0 0 0,1 0-1 0 0,0-1 1 0 0,0 1 0 0 0,0-1-1 0 0,0 1 1 0 0,0-1 0 0 0,1 0 0 0 0,-1 0-1 0 0,1 0 1 0 0,0 0 0 0 0,0 0-1 0 0,4 2 1 0 0,-1-1-19 0 0,0-1-1 0 0,1 0 1 0 0,-1-1 0 0 0,1 1-1 0 0,-1-1 1 0 0,1 0 0 0 0,0-1-1 0 0,0 0 1 0 0,11 1 0 0 0,170 8-1199 0 0,-35-3-2381 0 0,1 10-4723 0 0,-102-9 1645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4:44.0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1794 688 0 0,'-1'49'15004'0'0,"7"-79"-9678"0"0,-3 10-5879 0 0,14-53 965 0 0,146-533 602 0 0,-90 404-1163 0 0,164-323 0 0 0,-210 477 109 0 0,2 0-1 0 0,35-42 1 0 0,-48 70 21 0 0,0 0 0 0 0,2 2 0 0 0,0 0 1 0 0,1 1-1 0 0,1 1 0 0 0,38-24 1 0 0,-44 32 10 0 0,1 1 0 0 0,0 0 0 0 0,1 1 0 0 0,-1 0 1 0 0,1 2-1 0 0,0 0 0 0 0,1 0 0 0 0,-1 2 1 0 0,0 0-1 0 0,1 1 0 0 0,25 1 0 0 0,-21 2-1 0 0,0 2 1 0 0,0 0-1 0 0,0 0 0 0 0,-1 2 0 0 0,0 1 1 0 0,0 0-1 0 0,-1 2 0 0 0,24 13 0 0 0,-13-3 9 0 0,-1 0-1 0 0,-1 2 0 0 0,-1 1 0 0 0,-1 2 0 0 0,-1 0 0 0 0,-2 1 1 0 0,0 2-1 0 0,-1 0 0 0 0,-2 1 0 0 0,31 58 0 0 0,-29-37 33 0 0,-2 1 0 0 0,-2 1 1 0 0,-2 0-1 0 0,-2 2 0 0 0,-3-1 0 0 0,6 69 0 0 0,0 327 573 0 0,-17-433-566 0 0,-14 652 2039 0 0,10 402 200 0 0,6-1027-2265 0 0,21 325 38 0 0,-12-269 24 0 0,40 164 0 0 0,-39-219-39 0 0,33 78-1 0 0,-39-107-22 0 0,1 0 0 0 0,0-1 0 0 0,1 0 0 0 0,1 0 0 0 0,0-1 0 0 0,1 0 0 0 0,0-1 1 0 0,0 0-1 0 0,15 11 0 0 0,-19-17-1 0 0,2 0 1 0 0,-1-1 0 0 0,0 0-1 0 0,1 0 1 0 0,0-1-1 0 0,0 0 1 0 0,0 0-1 0 0,0-1 1 0 0,1 0 0 0 0,14 1-1 0 0,-9-2-1 0 0,0-1 0 0 0,-1 0 0 0 0,1-1 0 0 0,0-1 0 0 0,-1 0 0 0 0,15-5-1 0 0,4-3-4 0 0,0-2-1 0 0,-1-1 0 0 0,0-2 1 0 0,44-28-1 0 0,-28 12 112 0 0,0-3 1 0 0,-2-1-1 0 0,-2-2 0 0 0,-2-3 0 0 0,-1-1 0 0 0,-2-1 1 0 0,-2-3-1 0 0,-2 0 0 0 0,44-79 0 0 0,-42 56 71 0 0,-3-2-1 0 0,-3-1 1 0 0,-4-1-1 0 0,-2-1 1 0 0,-4-2-1 0 0,17-120 1 0 0,19-545-70 0 0,-35 492-4652 0 0,-13 169 3282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4:45.0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16 2028 0 0,'-12'-3'17680'0'0,"22"1"-17552"0"0,-1 0-1 0 0,0 0 1 0 0,1 1 0 0 0,-1 1 0 0 0,1-1-1 0 0,-1 1 1 0 0,14 2 0 0 0,0 0-29 0 0,360 1-394 0 0,-328-3 108 0 0,-32-1 44 0 0,-20 1 70 0 0,-14-8-205 0 0,-56 6 327 0 0,-82 7-1 0 0,17 0-1316 0 0,311-12-8966 0 0,-127 3 4190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4:46.1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230 103 2020 0 0,'-9'-11'4211'0'0,"5"4"-2998"0"0,1 0 0 0 0,0-1-1 0 0,0 0 1 0 0,-2-11 389 0 0,5 19-1531 0 0,0-1-1 0 0,0 0 1 0 0,1 1-1 0 0,-1-1 0 0 0,0 0 1 0 0,0 0-1 0 0,0 1 1 0 0,0-1-1 0 0,0 0 0 0 0,0 1 1 0 0,0-1-1 0 0,-1 0 0 0 0,1 0 1 0 0,0 1-1 0 0,0-1 1 0 0,0 0-1 0 0,-1 1 0 0 0,1-1 1 0 0,0 0-1 0 0,-1 1 0 0 0,1-1 1 0 0,0 1-1 0 0,-1-1 1 0 0,1 0-1 0 0,-1 1 0 0 0,1-1 1 0 0,-1 1-1 0 0,1-1 0 0 0,-1 1 1 0 0,0 0-1 0 0,1-1 1 0 0,-2 0-1 0 0,1 1 19 0 0,0-1 1 0 0,0 0-1 0 0,-1 0 0 0 0,1 1 1 0 0,0-1-1 0 0,-1 1 0 0 0,1-1 1 0 0,0 1-1 0 0,-1-1 1 0 0,1 1-1 0 0,-1 0 0 0 0,1 0 1 0 0,-1 0-1 0 0,1 0 0 0 0,-1 0 1 0 0,-1 0-1 0 0,-6 3 25 0 0,0 0 1 0 0,0 0-1 0 0,0 1 0 0 0,1 0 1 0 0,-1 0-1 0 0,1 1 0 0 0,0 0 1 0 0,0 1-1 0 0,0 0 0 0 0,1 0 1 0 0,0 0-1 0 0,0 1 0 0 0,1 0 0 0 0,0 1 1 0 0,0-1-1 0 0,1 1 0 0 0,-1 0 1 0 0,2 1-1 0 0,-1-1 0 0 0,1 1 1 0 0,1 0-1 0 0,-5 16 0 0 0,5-14-70 0 0,1 1 0 0 0,0-1 0 0 0,1 1 0 0 0,0 0 0 0 0,1-1 0 0 0,0 1-1 0 0,1 0 1 0 0,0 0 0 0 0,1-1 0 0 0,0 1 0 0 0,1-1 0 0 0,0 1 0 0 0,1-1 0 0 0,0 0 0 0 0,1-1-1 0 0,0 1 1 0 0,1-1 0 0 0,9 13 0 0 0,-7-12-26 0 0,1 0-1 0 0,1-1 0 0 0,-1 0 1 0 0,2-1-1 0 0,-1 0 1 0 0,1-1-1 0 0,1 0 1 0 0,-1 0-1 0 0,1-1 0 0 0,1-1 1 0 0,13 5-1 0 0,-19-8-32 0 0,-1-1 1 0 0,1 0-1 0 0,0 0 0 0 0,-1 0 0 0 0,1-1 0 0 0,0 0 0 0 0,0-1 0 0 0,0 0 0 0 0,0 0 1 0 0,0 0-1 0 0,0-1 0 0 0,0 0 0 0 0,0 0 0 0 0,0-1 0 0 0,-1 1 0 0 0,1-2 0 0 0,0 1 0 0 0,-1-1 1 0 0,0 0-1 0 0,1 0 0 0 0,-1-1 0 0 0,-1 1 0 0 0,11-10 0 0 0,-12 9 2 0 0,0 0 1 0 0,0 0-1 0 0,0-1 0 0 0,0 0 1 0 0,-1 0-1 0 0,0 0 0 0 0,0 0 0 0 0,0 0 1 0 0,-1-1-1 0 0,0 1 0 0 0,0-1 1 0 0,0 1-1 0 0,1-8 0 0 0,-2 3 20 0 0,0-1 1 0 0,0 1-1 0 0,-1 0 0 0 0,0 0 1 0 0,-1 0-1 0 0,0 0 0 0 0,-4-13 1 0 0,0 3 62 0 0,-2 0-1 0 0,0 1 1 0 0,-1-1 0 0 0,-1 1-1 0 0,-1 1 1 0 0,-23-34 0 0 0,15 27-21 0 0,-2 2 1 0 0,-39-39 0 0 0,50 54-826 0 0,-1 1 1 0 0,-20-12 0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4:49.3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2291 912 0 0,'-1'19'15157'0'0,"-1"-27"-14767"0"0,1-1-1 0 0,0 1 1 0 0,0-1 0 0 0,1 1 0 0 0,0-1-1 0 0,2-14 1 0 0,14-57 665 0 0,-8 43-751 0 0,125-458 1076 0 0,48 14-1056 0 0,-117 332-241 0 0,119-203 0 0 0,-138 280-84 0 0,3 1 0 0 0,3 3 0 0 0,4 1 0 0 0,93-88 0 0 0,-122 131-12 0 0,2 2 0 0 0,0 1 0 0 0,2 2 0 0 0,0 0 0 0 0,1 2 0 0 0,1 2 0 0 0,0 1 0 0 0,1 1 0 0 0,0 1 0 0 0,1 2 0 0 0,48-7 0 0 0,-61 14 13 0 0,0 1 0 0 0,0 1 0 0 0,0 1-1 0 0,1 1 1 0 0,-1 1 0 0 0,0 1 0 0 0,0 1 0 0 0,34 10 0 0 0,-39-8 7 0 0,1 1 1 0 0,-2 0-1 0 0,1 2 0 0 0,-1-1 1 0 0,-1 2-1 0 0,1 0 0 0 0,-2 1 1 0 0,1 0-1 0 0,-2 1 0 0 0,1 0 1 0 0,16 23-1 0 0,-13-12-14 0 0,-1 2-1 0 0,-1 0 1 0 0,-1 1-1 0 0,-1 0 1 0 0,-1 1-1 0 0,-2 0 1 0 0,-1 0-1 0 0,-1 1 1 0 0,-1 1 0 0 0,3 31-1 0 0,-2 33 98 0 0,-7 169 0 0 0,-48 383-73 0 0,1-26 559 0 0,42-514-312 0 0,-7 712 1994 0 0,18-705-2103 0 0,6 0 0 0 0,4-1 1 0 0,4 0-1 0 0,6-1 0 0 0,48 129 0 0 0,-65-217-239 0 0,0 0-1 0 0,1-1 0 0 0,2 0 0 0 0,0-1 0 0 0,1 0 1 0 0,0-1-1 0 0,25 25 0 0 0,-30-35 28 0 0,1-2 0 0 0,0 1 0 0 0,0-1 0 0 0,0-1 0 0 0,1 1 0 0 0,0-2 0 0 0,0 1 0 0 0,0-1 0 0 0,1-1 0 0 0,0 0 0 0 0,0 0 0 0 0,0-1 0 0 0,0-1 0 0 0,0 0 0 0 0,1 0 0 0 0,-1-1 0 0 0,15-1 0 0 0,2-2 46 0 0,0-2 0 0 0,0 0 0 0 0,-1-2 1 0 0,0-1-1 0 0,0-1 0 0 0,0-2 1 0 0,-1-1-1 0 0,43-24 0 0 0,-13 2 347 0 0,-3-2 0 0 0,86-73 0 0 0,-96 68 153 0 0,-2 0-1 0 0,-1-3 1 0 0,-2-2-1 0 0,-3-1 1 0 0,-1-1-1 0 0,32-62 1 0 0,-26 31 13 0 0,-3-3 1 0 0,-4-1 0 0 0,33-119-1 0 0,-15-7-344 0 0,43-362-1 0 0,-88 532-611 0 0,0 2-2279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2:55.5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20 128 672 0 0,'0'0'2814'0'0,"-16"-26"5418"0"0,16 26-8157 0 0,0 0 1 0 0,-1 0-1 0 0,1 0 0 0 0,0 0 1 0 0,0 0-1 0 0,0 0 1 0 0,-1-1 150 0 0,1 1-151 0 0,0 0 1 0 0,0 0-1 0 0,-1-1 0 0 0,1 1 1 0 0,0 0-1 0 0,0 0 1 0 0,0 0-1 0 0,0-1 0 0 0,0 1 1 0 0,0 0-1 0 0,0 0 1 0 0,0-1-1 0 0,0 1 0 0 0,0 0 1 0 0,-1 0-1 0 0,1 0 1 0 0,0-1-1 0 0,0 1 0 0 0,1 0 1 0 0,-1 0-1 0 0,0-1 1 0 0,0 1-1 0 0,0 0 0 0 0,0 0 1 0 0,0-1-1 0 0,0 1 1 0 0,0 0-1 0 0,0 0 0 0 0,0 0 1 0 0,0-1-1 0 0,1 1 1 0 0,-1 0-1 0 0,0-1 151 0 0,0 1-150 0 0,1 0-1 0 0,-1 0 1 0 0,0 0-1 0 0,14-2 120 0 0,-5 1-107 0 0,13 1-26 0 0,-12-1-32 0 0,1 1 0 0 0,0 0 0 0 0,14 2 0 0 0,-21-2-33 0 0,208 12 357 0 0,-86-2-224 0 0,82 3-86 0 0,-205-13-27 0 0,1 0-16 0 0,294 14-9 0 0,-295-14 0 0 0,1 0 16 0 0,410 0-194 0 0,-193-7 180 0 0,-30-3-13 0 0,145-2 259 0 0,-68-5 101 0 0,-81 6-129 0 0,141 0 518 0 0,-274 8-536 0 0,-41 1-134 0 0,-10 2-46 0 0,1 0 25 0 0,193-17 301 0 0,-195 17-302 0 0,2 0-45 0 0,94-7 181 0 0,-95 7-172 0 0,19-4 109 0 0,9-1-96 0 0,-28 5 9 0 0,0 0-28 0 0,25-3 52 0 0,-26 2-61 0 0,1 1 36 0 0,28-4 12 0 0,-28 3-44 0 0,1 1 25 0 0,117-12 32 0 0,-118 12-33 0 0,1 0-42 0 0,10 0 43 0 0,-10 0-9 0 0,-1 0 16 0 0,56-4 23 0 0,-56 4-28 0 0,50-3-48 0 0,-50 3 26 0 0,45-2 64 0 0,-45 2-53 0 0,0 0 8 0 0,9-1-26 0 0,-9 0 23 0 0,15 1-41 0 0,16-1 5 0 0,-30 1 30 0 0,48 1-5 0 0,0 1 1 0 0,-50-2 3 0 0,2 0-22 0 0,30 0 26 0 0,-31 0-25 0 0,0 0 2 0 0,47 2 88 0 0,-47-2-72 0 0,1 0-52 0 0,28 0 86 0 0,-29 0-23 0 0,0 0-40 0 0,9 0 21 0 0,-9 0 8 0 0,0 0-13 0 0,8 0 34 0 0,-8 0-9 0 0,0 0-10 0 0,28 0-18 0 0,-28 0 34 0 0,15 0-57 0 0,-6 0 26 0 0,-9 0 31 0 0,0 0-81 0 0,10 0 60 0 0,-10 0 69 0 0,0 0-90 0 0,0 0 997 0 0,4 0-4063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4:50.6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3 195 232 0 0,'-2'-13'6639'0'0,"2"9"-6237"0"0,1 1 0 0 0,0 0 1 0 0,0-1-1 0 0,0 1 1 0 0,0-1-1 0 0,1 1 1 0 0,-1 0-1 0 0,1 0 1 0 0,0 0-1 0 0,0 0 0 0 0,0 0 1 0 0,0 0-1 0 0,1 1 1 0 0,-1-1-1 0 0,1 1 1 0 0,-1-1-1 0 0,1 1 0 0 0,0 0 1 0 0,0 0-1 0 0,0 0 1 0 0,0 1-1 0 0,4-2 1 0 0,7-5 118 0 0,1 2 0 0 0,0 0 1 0 0,25-7-1 0 0,18 2-186 0 0,-1 3 1 0 0,1 3-1 0 0,109 2 0 0 0,-118 4-250 0 0,43-1 49 0 0,214-4-8 0 0,-269 1-284 0 0,-33 3 75 0 0,-1-4-163 0 0,0 0 56 0 0,-16 0 2 0 0,-299-28-531 0 0,-7 27 497 0 0,175 5 135 0 0,140 0 168 0 0,10 0-99 0 0,811-3-948 0 0,-667 6 376 0 0,10 0-495 0 0,109 1-2110 0 0,-92-2-2364 0 0,-111-2 1290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4:51.5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327 101 2068 0 0,'-5'-14'2471'0'0,"1"-1"-1"0"0,0 1 0 0 0,-2-18 1 0 0,4 21-1205 0 0,2 9-947 0 0,0 2-196 0 0,0-1-82 0 0,0 1 0 0 0,-1-1 0 0 0,1 0 0 0 0,0 1 0 0 0,0-1 0 0 0,0 1 0 0 0,-1-1 0 0 0,1 0 0 0 0,0 1 0 0 0,-1-1 0 0 0,1 1 0 0 0,0-1 0 0 0,-1 1 0 0 0,1-1 0 0 0,-1 1 0 0 0,1 0 0 0 0,-1-1 0 0 0,1 1 0 0 0,-1 0 0 0 0,1-1 0 0 0,-1 1 0 0 0,1 0 0 0 0,-1-1 0 0 0,0 1 0 0 0,1 0 0 0 0,-1 0 0 0 0,1 0 0 0 0,-2-1 0 0 0,-30 19 438 0 0,2 1 0 0 0,0 1 0 0 0,-38 34 0 0 0,53-40-384 0 0,0 0-1 0 0,2 0 1 0 0,0 2-1 0 0,0 0 0 0 0,2 0 1 0 0,0 1-1 0 0,-15 32 1 0 0,23-43-77 0 0,0 0 0 0 0,1 1 0 0 0,0-1 0 0 0,0 1 0 0 0,1 0 0 0 0,0-1 0 0 0,0 1 0 0 0,1 0 0 0 0,-1 0 0 0 0,2 0 0 0 0,-1 0 1 0 0,1-1-1 0 0,0 1 0 0 0,0 0 0 0 0,3 7 0 0 0,-1-5 0 0 0,1-1 1 0 0,0 0-1 0 0,0 0 1 0 0,1 0 0 0 0,0 0-1 0 0,0-1 1 0 0,1 0-1 0 0,0 0 1 0 0,0 0-1 0 0,10 7 1 0 0,-1-2 4 0 0,1-1 1 0 0,0 0-1 0 0,1-1 1 0 0,0-1-1 0 0,1 0 1 0 0,0-1-1 0 0,0-2 0 0 0,0 1 1 0 0,38 6-1 0 0,-41-11-10 0 0,1 0-1 0 0,0-1 0 0 0,0-1 1 0 0,0 0-1 0 0,0-1 0 0 0,0-1 1 0 0,0-1-1 0 0,-1 0 0 0 0,17-6 1 0 0,-26 8-19 0 0,-1-1 1 0 0,1 0-1 0 0,-1-1 0 0 0,0 0 1 0 0,1 1-1 0 0,-1-2 1 0 0,0 1-1 0 0,-1 0 0 0 0,1-1 1 0 0,-1 0-1 0 0,0 0 1 0 0,1-1-1 0 0,-2 1 0 0 0,1-1 1 0 0,-1 0-1 0 0,1 0 1 0 0,-1 0-1 0 0,-1 0 0 0 0,1 0 1 0 0,-1-1-1 0 0,0 1 1 0 0,0-1-1 0 0,0 0 0 0 0,-1 1 1 0 0,0-1-1 0 0,0 0 1 0 0,0-7-1 0 0,-1-2 3 0 0,-1 0 1 0 0,-1 0-1 0 0,-1 0 0 0 0,0 0 1 0 0,-1 0-1 0 0,0 0 0 0 0,-1 1 1 0 0,-1 0-1 0 0,0 0 0 0 0,-1 0 1 0 0,0 1-1 0 0,-18-24 1 0 0,16 24-203 0 0,-1 2 1 0 0,1-1 0 0 0,-2 1 0 0 0,0 1 0 0 0,0 0 0 0 0,0 1 0 0 0,-2 0 0 0 0,1 0-1 0 0,-1 2 1 0 0,0-1 0 0 0,0 2 0 0 0,-1 0 0 0 0,-18-6 0 0 0,-12 7-2958 0 0,16 10-1806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4:59.5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8050 313 924 0 0,'33'-31'7945'0'0,"-32"29"-7842"0"0,0 1-1 0 0,0 0 1 0 0,1-1-1 0 0,-1 1 0 0 0,0 0 1 0 0,0 0-1 0 0,1 0 1 0 0,-1 0-1 0 0,1 0 0 0 0,-1 0 1 0 0,1 1-1 0 0,-1-1 1 0 0,1 0-1 0 0,-1 1 0 0 0,1-1 1 0 0,0 1-1 0 0,-1 0 0 0 0,1-1 1 0 0,0 1-1 0 0,-1 0 1 0 0,1 0-1 0 0,3 0 0 0 0,-2 4-31 0 0,1 0-1 0 0,-1 0 1 0 0,0 0-1 0 0,0 0 0 0 0,0 1 1 0 0,-1-1-1 0 0,1 1 0 0 0,-1 0 1 0 0,0-1-1 0 0,0 1 1 0 0,-1 0-1 0 0,0 0 0 0 0,0 0 1 0 0,0 0-1 0 0,0 1 1 0 0,-1-1-1 0 0,0 0 0 0 0,0 0 1 0 0,-1 7-1 0 0,0 12 227 0 0,-1-1 0 0 0,-12 45 0 0 0,6-36-4 0 0,-2 0 0 0 0,-1-1 0 0 0,-1 0 0 0 0,-2-1-1 0 0,-1 0 1 0 0,-2-2 0 0 0,-1 1 0 0 0,0-2 0 0 0,-33 36 0 0 0,-18 12 608 0 0,-135 115 1 0 0,152-149-692 0 0,-2-3-1 0 0,-1-2 1 0 0,-107 52 0 0 0,46-40-172 0 0,-1-5 1 0 0,-2-5 0 0 0,-126 22-1 0 0,-378 38-68 0 0,-137-45 132 0 0,-4-60 182 0 0,376-14-104 0 0,-462-83-1 0 0,247-19-41 0 0,14-42-62 0 0,31-32-23 0 0,380 125 8 0 0,-179-101-1 0 0,295 137-151 0 0,2-3 0 0 0,1-2 0 0 0,3-3-1 0 0,1-3 1 0 0,-92-101 0 0 0,-118-125-1149 0 0,169 183 1107 0 0,95 89 144 0 0,-7-8 57 0 0,8 9-45 0 0,-1 0 0 0 0,1-1 0 0 0,-1 1 0 0 0,1 0 0 0 0,-1 0-1 0 0,1-1 1 0 0,0 1 0 0 0,-1 0 0 0 0,1-1 0 0 0,-1 1 0 0 0,1 0 0 0 0,0-1 0 0 0,-1 1 0 0 0,1-1 0 0 0,0 1 0 0 0,-1-1 0 0 0,1 1 0 0 0,0 0 0 0 0,0-1 0 0 0,0 1 0 0 0,-1-1 0 0 0,1 1 0 0 0,0-1 0 0 0,0 1-1 0 0,0-1 1 0 0,0 0 0 0 0,0 1 0 0 0,0-1 0 0 0,0 1 0 0 0,0-1 0 0 0,0 1 0 0 0,0-1 0 0 0,0 1 0 0 0,0-1 0 0 0,0 1 0 0 0,1-1 0 0 0,-1 0 0 0 0,1 0-17 0 0,0 0 0 0 0,-1 0 0 0 0,1 0 1 0 0,0 0-1 0 0,0 0 0 0 0,0 0 0 0 0,0 0 0 0 0,0 0 1 0 0,0 0-1 0 0,0 0 0 0 0,0 1 0 0 0,0-1 0 0 0,0 1 1 0 0,0-1-1 0 0,1 1 0 0 0,-1-1 0 0 0,1 0 1 0 0,5 6 79 0 0,-7 11-42 0 0,-7 12-28 0 0,-1-1 0 0 0,-2-1 0 0 0,0 1 0 0 0,-2-2 0 0 0,-25 41 0 0 0,1 1-15 0 0,27-49 11 0 0,-129 286 145 0 0,126-270-171 0 0,2-10 235 0 0,-11 48 1 0 0,21-70 158 0 0,10-31-175 0 0,157-471 812 0 0,-158 472-968 0 0,-5 15-10 0 0,0 0-1 0 0,1 1 1 0 0,0 0-1 0 0,11-18 1 0 0,-14 27-32 0 0,0 0 1 0 0,1 0 0 0 0,-1 0 0 0 0,1 0 0 0 0,-1 0 0 0 0,1 1 0 0 0,0 0 0 0 0,0-1-1 0 0,0 1 1 0 0,1 0 0 0 0,-1 1 0 0 0,0-1 0 0 0,1 0 0 0 0,-1 1 0 0 0,1 0 0 0 0,-1 0 0 0 0,1 0-1 0 0,0 0 1 0 0,0 0 0 0 0,5 1 0 0 0,5 0 1 0 0,1 0 0 0 0,-1 2 0 0 0,0 0 0 0 0,1 0-1 0 0,-1 1 1 0 0,0 1 0 0 0,15 6 0 0 0,94 47 10 0 0,-101-46-12 0 0,305 167 12 0 0,-167-86 30 0 0,238 97-1 0 0,-330-163-93 0 0,-65-25-150 0 0,8 2-335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5:03.0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57 1614 1556 0 0,'-56'33'9374'0'0,"57"-36"-8959"0"0,1-2-289 0 0,1 1 0 0 0,0 0-1 0 0,0 0 1 0 0,1 0 0 0 0,-1 0-1 0 0,1 0 1 0 0,-1 1 0 0 0,8-5 0 0 0,41-28 402 0 0,-24 17-325 0 0,460-351 1292 0 0,-145 105-939 0 0,14 20 96 0 0,-194 148-453 0 0,3 7 0 0 0,5 7 0 0 0,2 8 0 0 0,4 8 0 0 0,243-60 0 0 0,-216 83-147 0 0,2 9-1 0 0,1 9 1 0 0,1 9-1 0 0,0 9 1 0 0,1 9 0 0 0,409 56-1 0 0,-286 4-86 0 0,525 166 0 0 0,-752-189 85 0 0,-1 4 0 0 0,136 78 0 0 0,-213-107-7 0 0,5 7-18 0 0,-30-19-7 0 0,4 2 396 0 0,7 1-2095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5:03.5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 31 404 0 0,'-26'-30'17985'0'0,"33"41"-17856"0"0,1 0-1 0 0,0-1 0 0 0,0 0 1 0 0,19 17-1 0 0,-9-8-79 0 0,283 285 168 0 0,-291-294-201 0 0,-1-1 0 0 0,0 1-1 0 0,-1 1 1 0 0,0-1 0 0 0,0 1 0 0 0,-1 1 0 0 0,-1 0-1 0 0,10 23 1 0 0,-16-32 19 0 0,1-1-1 0 0,-1 1 1 0 0,0-1-1 0 0,0 1 1 0 0,0 0-1 0 0,-1-1 1 0 0,1 1 0 0 0,-1-1-1 0 0,1 1 1 0 0,-1-1-1 0 0,0 1 1 0 0,0-1-1 0 0,0 1 1 0 0,0-1-1 0 0,0 0 1 0 0,-1 0-1 0 0,1 0 1 0 0,-1 0 0 0 0,1 0-1 0 0,-1 0 1 0 0,0 0-1 0 0,0 0 1 0 0,0 0-1 0 0,-3 2 1 0 0,-7 5 34 0 0,-1-1 1 0 0,1-1-1 0 0,-17 8 1 0 0,10-5-44 0 0,-199 122-3279 0 0,83-30-6073 0 0,103-76 3702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4:40.9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1608 1684 0 0,'24'-10'14687'0'0,"11"21"-8410"0"0,-35-11-6240 0 0,0 0-1 0 0,1 0 1 0 0,-1 0 0 0 0,0 0-1 0 0,1 0 1 0 0,-1-1-1 0 0,0 1 1 0 0,1 0-1 0 0,-1 0 1 0 0,0 0-1 0 0,1-1 1 0 0,-1 1-1 0 0,0 0 1 0 0,1 0-1 0 0,-1-1 1 0 0,0 1-1 0 0,0 0 1 0 0,1 0 0 0 0,-1-1-1 0 0,0 1 1 0 0,0 0-1 0 0,0-1 1 0 0,1 1-1 0 0,-1-1 1 0 0,0 1-1 0 0,0 0 1 0 0,0-1-1 0 0,0 1 1 0 0,0 0-1 0 0,0-1 1 0 0,0 1-1 0 0,0-1 1 0 0,0 1 0 0 0,0 0-1 0 0,0-1 1 0 0,0 1-1 0 0,0-1 1 0 0,0 1-1 0 0,0 0 1 0 0,0-1-1 0 0,2-42 262 0 0,15-71-1 0 0,-11 79-256 0 0,24-135-9 0 0,78-249 1 0 0,-79 336-110 0 0,2 1 0 0 0,5 2 0 0 0,3 1 0 0 0,91-138 0 0 0,-110 190 63 0 0,0 1-1 0 0,2 2 0 0 0,1 0 1 0 0,0 1-1 0 0,2 1 1 0 0,1 1-1 0 0,0 2 1 0 0,55-31-1 0 0,-68 43 12 0 0,1 1-1 0 0,0 1 1 0 0,0 0-1 0 0,1 1 1 0 0,0 0-1 0 0,-1 2 1 0 0,1-1 0 0 0,0 2-1 0 0,20 0 1 0 0,-23 1 4 0 0,0 2 1 0 0,0 0-1 0 0,0 0 1 0 0,0 1-1 0 0,-1 0 1 0 0,0 1-1 0 0,1 1 1 0 0,-1 0-1 0 0,-1 0 1 0 0,1 1-1 0 0,-1 0 1 0 0,0 1-1 0 0,9 8 1 0 0,3 4 23 0 0,-1 2 0 0 0,-1 0 0 0 0,-1 2 0 0 0,-1 0 0 0 0,-1 1 0 0 0,-2 0 0 0 0,0 2 0 0 0,-1 0 0 0 0,-2 0 0 0 0,0 1 0 0 0,10 40 0 0 0,1 18 5 0 0,-4 1 0 0 0,11 133 0 0 0,12 370 1239 0 0,0 0 323 0 0,-24-442-1173 0 0,73 284 0 0 0,-33-256 184 0 0,-49-154-481 0 0,1-1-1 0 0,0 1 1 0 0,2-2-1 0 0,0 1 1 0 0,1-2-1 0 0,16 18 1 0 0,-22-29-89 0 0,0-1 1 0 0,1 0-1 0 0,-1-1 0 0 0,1 0 1 0 0,0 0-1 0 0,1 0 0 0 0,-1-1 1 0 0,1-1-1 0 0,0 1 1 0 0,0-1-1 0 0,0-1 0 0 0,0 1 1 0 0,0-2-1 0 0,0 1 1 0 0,1-1-1 0 0,-1-1 0 0 0,1 0 1 0 0,-1 0-1 0 0,16-3 1 0 0,11-2 3 0 0,1-3 0 0 0,-1 0 0 0 0,56-22 0 0 0,-57 17-13 0 0,0-2 0 0 0,-1-1-1 0 0,0-1 1 0 0,-1-2-1 0 0,57-44 1 0 0,-70 46-20 0 0,-1-1 0 0 0,0 0 0 0 0,-2-1 0 0 0,0-1 1 0 0,-1-1-1 0 0,-2 0 0 0 0,0-1 0 0 0,-1-1 0 0 0,16-37 0 0 0,7-37-96 0 0,29-128 1 0 0,7-108-12 0 0,-55 247 76 0 0,7-75 46 0 0,-15 89-4699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4:41.9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198 197 1576 0 0,'31'-19'11888'0'0,"-12"-3"-7569"0"0,-17-33-3836 0 0,-2 54-438 0 0,0-35 938 0 0,0 25 290 0 0,-1 9-1192 0 0,0 0 1 0 0,0 0 0 0 0,0 1-1 0 0,0-1 1 0 0,0 0 0 0 0,0 1 0 0 0,-1-1-1 0 0,1 1 1 0 0,-1 0 0 0 0,1-1-1 0 0,-1 1 1 0 0,1 0 0 0 0,-3-1 0 0 0,-8-2-53 0 0,9 3 4 0 0,-5 0 4 0 0,3 0-33 0 0,-20 8 13 0 0,16-4-8 0 0,0 0 0 0 0,0 1 1 0 0,1 0-1 0 0,-1 0 0 0 0,1 1 1 0 0,0 0-1 0 0,0 1 0 0 0,1 0 0 0 0,0 0 1 0 0,0 0-1 0 0,0 1 0 0 0,-7 10 1 0 0,6-6 41 0 0,1 0 1 0 0,0 1-1 0 0,0 0 1 0 0,1 0 0 0 0,1 0-1 0 0,0 1 1 0 0,1 0-1 0 0,-4 15 1 0 0,5-12-17 0 0,0 0 0 0 0,1 0 0 0 0,1 0 0 0 0,1 0 0 0 0,0 0 0 0 0,1 0 0 0 0,0 0 0 0 0,1 0 0 0 0,1 0 0 0 0,1 0 1 0 0,0-1-1 0 0,1 1 0 0 0,1-1 0 0 0,0 0 0 0 0,10 16 0 0 0,-9-21-24 0 0,1 0 0 0 0,0 0-1 0 0,1-1 1 0 0,0 0 0 0 0,0 0 0 0 0,1-1 0 0 0,0 0 0 0 0,1-1 0 0 0,0 0-1 0 0,0-1 1 0 0,0 0 0 0 0,1-1 0 0 0,0 0 0 0 0,0 0 0 0 0,0-2 0 0 0,0 1 0 0 0,1-2-1 0 0,-1 0 1 0 0,1 0 0 0 0,0-1 0 0 0,-1-1 0 0 0,22-1 0 0 0,-23 0-11 0 0,-1 0 1 0 0,0 0 0 0 0,0-1-1 0 0,0 0 1 0 0,0-1 0 0 0,0 0-1 0 0,0-1 1 0 0,-1 0 0 0 0,0-1-1 0 0,0 1 1 0 0,0-2 0 0 0,0 1-1 0 0,-1-1 1 0 0,0-1 0 0 0,0 0-1 0 0,0 0 1 0 0,-1 0 0 0 0,0-1-1 0 0,-1 0 1 0 0,0 0 0 0 0,0 0-1 0 0,-1-1 1 0 0,0 0 0 0 0,0 0-1 0 0,-1-1 1 0 0,0 1 0 0 0,-1-1-1 0 0,4-13 1 0 0,-3 3-18 0 0,-1 0 1 0 0,-1 0-1 0 0,0-1 1 0 0,-1 1-1 0 0,-2 0 0 0 0,0-1 1 0 0,-1 1-1 0 0,-1 0 0 0 0,-7-27 1 0 0,7 36 42 0 0,-1 0 0 0 0,0 0 0 0 0,-1 1 1 0 0,0-1-1 0 0,-1 1 0 0 0,0 0 0 0 0,0 0 0 0 0,-1 1 1 0 0,-1 0-1 0 0,1 0 0 0 0,-1 1 0 0 0,-1 0 0 0 0,0 0 1 0 0,0 1-1 0 0,0 0 0 0 0,-1 1 0 0 0,-18-10 0 0 0,12 9-138 0 0,-1 0 0 0 0,0 1 0 0 0,0 0 0 0 0,0 2 0 0 0,-28-4 0 0 0,35 7-669 0 0,-1 0 0 0 0,1 1 0 0 0,0 1 0 0 0,-17 2 0 0 0,20-2-579 0 0,0 1 0 0 0,0 0 0 0 0,0 0 0 0 0,0 1 0 0 0,0 0 0 0 0,1 0-1 0 0,-8 5 1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5:08.8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51 924 0 0,'0'0'2874'0'0,"-8"-15"-951"0"0,9 13-1635 0 0,2-2-144 0 0,-3 4-133 0 0,1-1 0 0 0,-1 0 0 0 0,0 1 0 0 0,1-1 1 0 0,-1 1-1 0 0,1-1 0 0 0,-1 1 0 0 0,0-1 0 0 0,1 1 0 0 0,-1-1 0 0 0,1 1 0 0 0,0 0 0 0 0,-1-1 1 0 0,1 1-1 0 0,-1 0 0 0 0,1-1 0 0 0,-1 1 0 0 0,1 0 0 0 0,1-1 0 0 0,31-3-223 0 0,34-10-1 0 0,-65 14 160 0 0,16-2 110 0 0,16 10 1360 0 0,-32-7-1375 0 0,1-1-32 0 0,40 1-2314 0 0,85-8 1 0 0,-110 6 1891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5:09.1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17 1260 0 0,'0'0'2711'0'0,"10"5"-1352"0"0,12-4-1962 0 0,42-5 0 0 0,-38 2-1111 0 0,-22 2 912 0 0</inkml:trace>
  <inkml:trace contextRef="#ctx0" brushRef="#br0" timeOffset="1">309 3 956 0 0,'0'0'1773'0'0,"3"0"-1170"0"0,28 1 1099 0 0,-28-1-1549 0 0,1 0-171 0 0,10 0-66 0 0,-11 0-60 0 0,1 0-97 0 0,37-2-2111 0 0,-24 1 1576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5:09.5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57 580 0 0,'3'-1'1716'0'0,"10"0"-1136"0"0,-10 1-122 0 0,14-1 524 0 0,13 2-692 0 0,-26-1-322 0 0,0 0-77 0 0,40-2-2037 0 0,-25-1 1379 0 0</inkml:trace>
  <inkml:trace contextRef="#ctx0" brushRef="#br0" timeOffset="1">522 27 548 0 0,'18'0'2792'0'0,"1"0"-2224"0"0,-3-2-332 0 0,5-1-272 0 0,-7 1-56 0 0,3-1-140 0 0,-1-1-104 0 0,5 2-172 0 0,4-3-424 0 0,0 0 304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3:02.8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30 128 1020 0 0,'-14'-32'6804'0'0,"4"-15"-1127"0"0,5 21-2213 0 0,5 24-2959 0 0,-1-18 2835 0 0,3 21-3291 0 0,0 0 1 0 0,0 0-1 0 0,-1 1 0 0 0,1-1 0 0 0,-1 1 1 0 0,1-1-1 0 0,-1 1 0 0 0,1-1 1 0 0,-1 1-1 0 0,0 0 0 0 0,0 0 1 0 0,0-1-1 0 0,1 4 0 0 0,15 34 318 0 0,-9-20-193 0 0,248 586 2863 0 0,-198-433-1661 0 0,19 47 419 0 0,-40-134 677 0 0,-22-93-2219 0 0,-8 2-223 0 0,-1-1 1 0 0,0 0-1 0 0,0 0 1 0 0,0-1-1 0 0,-1 1 1 0 0,-1-1-1 0 0,1 0 1 0 0,5-16-1 0 0,-3 9-32 0 0,61-119-194 0 0,184-396-731 0 0,-164 331 587 0 0,-62 139-1017 0 0,-25 59 958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5:09.8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47 1308 0 0,'3'0'3010'0'0,"11"-1"-2533"0"0,1 0 0 0 0,-1-2 0 0 0,22-5 1 0 0,-16 3-739 0 0,0 1 1 0 0,23-2-1 0 0,-8 2 25 0 0,46-1 116 0 0,-77 5 133 0 0,14-1-13 0 0,26-4-2373 0 0,-25 1 2048 0 0</inkml:trace>
  <inkml:trace contextRef="#ctx0" brushRef="#br0" timeOffset="1">621 19 40 0 0,'0'0'1500'0'0,"16"2"396"0"0,-1-2-680 0 0,7 0-532 0 0,1-2-588 0 0,6 0-276 0 0,0-1-452 0 0,-13 1-104 0 0,1-1-476 0 0,-1 1 944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5:10.7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95 16 0 0,'-10'2'8707'0'0,"182"-7"-9122"0"0,10-1-2216 0 0,199-31 2803 0 0,-331 33 276 0 0,216-24 413 0 0,-107 14-5377 0 0,-139 12 4278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5:11.0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63 1740 0 0,'66'-5'1645'0'0,"-7"2"897"0"0,81-16-1 0 0,-104 12-4032 0 0,0 3 1 0 0,49-1-1 0 0,-14 2 479 0 0,64-4 3868 0 0,-46 2-2235 0 0,-26 2-4134 0 0,-40 1 2969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5:11.4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7 1220 0 0,'18'2'1980'0'0,"-3"-2"-352"0"0,5 0-1040 0 0,-5 2-311 0 0,12-2-293 0 0,-7 0-297 0 0,3-2-399 0 0,0 2-1148 0 0</inkml:trace>
  <inkml:trace contextRef="#ctx0" brushRef="#br0" timeOffset="1">489 16 436 0 0,'78'5'5859'0'0,"5"-7"-3476"0"0,83-12-6475 0 0,-151 12 3120 0 0,11-1-238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5:01.2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10 284 1204 0 0,'-10'14'10289'0'0,"34"-18"-9595"0"0,-1-2 0 0 0,0 0 0 0 0,-1-1 0 0 0,32-15 0 0 0,1 0-282 0 0,92-31 78 0 0,2 6 1 0 0,2 7-1 0 0,254-33 0 0 0,-247 61-454 0 0,0 7 1 0 0,0 7-1 0 0,0 6 1 0 0,310 59-1 0 0,-356-46-32 0 0,167 40 23 0 0,-207-44-128 0 0,-69-16 13 0 0,14 6-2098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5:01.6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191 61 1420 0 0,'-47'-60'13137'0'0,"47"59"-13074"0"0,15 5 90 0 0,-1 0 0 0 0,1 1 1 0 0,-2 0-1 0 0,1 1 0 0 0,0 0 0 0 0,23 17 1 0 0,7 1-44 0 0,-5-4-32 0 0,-1-3-50 0 0,-1 3 0 0 0,0 1-1 0 0,65 51 1 0 0,-101-71 1 0 0,1 0-1 0 0,-1 0 1 0 0,0 0-1 0 0,0 0 1 0 0,0 1 0 0 0,1-1-1 0 0,-1 0 1 0 0,-1 1-1 0 0,1-1 1 0 0,0 1-1 0 0,0-1 1 0 0,0 1 0 0 0,-1-1-1 0 0,1 1 1 0 0,-1-1-1 0 0,1 1 1 0 0,-1 0-1 0 0,0-1 1 0 0,0 1 0 0 0,1 0-1 0 0,-1 0 1 0 0,0-1-1 0 0,-1 3 1 0 0,0-2 17 0 0,1 1 0 0 0,-2-1 0 0 0,1 0 0 0 0,0 1-1 0 0,0-1 1 0 0,-1 0 0 0 0,1 0 0 0 0,-1 0 0 0 0,1 0 0 0 0,-1 0 0 0 0,0 0 0 0 0,0 0 0 0 0,-3 2 0 0 0,-8 4 140 0 0,0 0 0 0 0,-1 0-1 0 0,-28 11 1 0 0,36-17-176 0 0,-256 122-868 0 0,209-92-3426 0 0,-57 42-1 0 0,68-43-1958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5:12.1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 31 1636 0 0,'-18'-14'6917'0'0,"18"13"-6850"0"0,0 1 0 0 0,-1 0 0 0 0,1-1 0 0 0,0 1 0 0 0,0 0-1 0 0,0-1 1 0 0,0 1 0 0 0,0-1 0 0 0,0 1 0 0 0,0 0 0 0 0,-1-1-1 0 0,1 1 1 0 0,0 0 0 0 0,0-1 0 0 0,0 1 0 0 0,1-1 0 0 0,-1 1-1 0 0,0 0 1 0 0,0-1 0 0 0,0 1 0 0 0,0-1 0 0 0,0 1 0 0 0,0 0-1 0 0,0-1 1 0 0,1 1 0 0 0,-1 0 0 0 0,0-1 0 0 0,1 1 0 0 0,25-3-213 0 0,0 1 1 0 0,0 1 0 0 0,0 2 0 0 0,47 6 0 0 0,5 0-1444 0 0,125 2-3158 0 0,-164-8 3721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5:12.4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21 688 0 0,'150'6'6492'0'0,"9"-6"-4650"0"0,-73 0-3131 0 0,60-2-3202 0 0,-119 2 3653 0 0</inkml:trace>
  <inkml:trace contextRef="#ctx0" brushRef="#br0" timeOffset="1">1054 9 680 0 0,'113'-6'6013'0'0,"-6"3"-9149"0"0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5:12.8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0 448 0 0,'128'16'6629'0'0,"3"-9"-6614"0"0,-87-5-993 0 0,16 0-1751 0 0,-41-2 1748 0 0</inkml:trace>
  <inkml:trace contextRef="#ctx0" brushRef="#br0" timeOffset="1">846 60 1148 0 0,'215'6'8975'0'0,"-66"-14"-9658"0"0,-108 5-3580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5:14.3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59 10 1816 0 0,'-4'-9'5419'0'0,"2"10"-5277"0"0,1 1 0 0 0,-1-1 0 0 0,1 1 0 0 0,-1 0 0 0 0,1 0 0 0 0,0-1 0 0 0,0 1 0 0 0,0 0 1 0 0,0 0-1 0 0,0 0 0 0 0,0 0 0 0 0,0 0 0 0 0,1 1 0 0 0,-1-1 0 0 0,1 0 0 0 0,-1 0 0 0 0,1 3 0 0 0,-4 47 1009 0 0,4-40-918 0 0,11 433 3018 0 0,2-100-2251 0 0,-26 950 2237 0 0,10-1019-3573 0 0,2-284-667 0 0,-1 1 0 0 0,0 0 0 0 0,-1 0 0 0 0,1 0 0 0 0,-2 0 0 0 0,1 0 0 0 0,-1 1 0 0 0,1 0 0 0 0,-2-1 0 0 0,-6-7 0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3:03.4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1 119 432 0 0,'6'-37'10949'0'0,"-5"28"-9761"0"0,0 1-1 0 0,1-1 1 0 0,0 0 0 0 0,0 1-1 0 0,6-13 1 0 0,-7 19-990 0 0,-1 1-135 0 0,0 1-1 0 0,1-1 1 0 0,-1 0-1 0 0,0 0 1 0 0,1 0-1 0 0,-1 0 1 0 0,1 0-1 0 0,-1 0 1 0 0,1 0-1 0 0,-1 0 1 0 0,1 1-1 0 0,-1-1 1 0 0,1 0-1 0 0,0 1 1 0 0,0-1 0 0 0,-1 0-1 0 0,1 1 1 0 0,1-2-1 0 0,1 5 32 0 0,-1-1 0 0 0,0 1 0 0 0,0-1 0 0 0,0 1 0 0 0,0 0 0 0 0,0 0 0 0 0,0 0 0 0 0,-1 0 0 0 0,0 0 0 0 0,1 0 0 0 0,-1 0 0 0 0,0 0 0 0 0,0 7 0 0 0,8 54 823 0 0,-4-22-468 0 0,1-4-32 0 0,1 65 0 0 0,-1-7 164 0 0,-3-68-368 0 0,9 58 835 0 0,-12-83-990 0 0,1-1 0 0 0,-1 1 0 0 0,1-1 0 0 0,0 1 0 0 0,0-1 0 0 0,0 0 0 0 0,0 1 0 0 0,0-1 1 0 0,1 0-1 0 0,-1 0 0 0 0,1 1 0 0 0,0-1 0 0 0,-1 0 0 0 0,1-1 0 0 0,0 1 0 0 0,0 0 0 0 0,0-1 0 0 0,0 1 0 0 0,0-1 0 0 0,1 1 0 0 0,-1-1 0 0 0,3 1 0 0 0,9 1-313 0 0,0-1 0 0 0,0-1 0 0 0,0-1 0 0 0,0 0 0 0 0,0 0 0 0 0,17-4 0 0 0,85-21-8369 0 0,-83 11 1484 0 0,-16 7 507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5:14.7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26 122 2504 0 0,'-26'-43'16610'0'0,"33"52"-16539"0"0,129 163 2217 0 0,58 67-940 0 0,-193-237-1321 0 0,0-1 0 0 0,0 0 0 0 0,0 1 0 0 0,0-1 0 0 0,0 0 0 0 0,1 0 0 0 0,-1 1 0 0 0,1-1 0 0 0,-1 0 0 0 0,0-1 0 0 0,1 1 0 0 0,0 0 0 0 0,-1 0 0 0 0,1-1 0 0 0,-1 1 0 0 0,1-1 0 0 0,0 1 0 0 0,0-1 0 0 0,-1 1 0 0 0,1-1 0 0 0,0 0 0 0 0,-1 0 0 0 0,1 0 0 0 0,0 0 0 0 0,0 0 0 0 0,-1-1 0 0 0,4 0 0 0 0,-1-1-54 0 0,0 0-1 0 0,-1-1 1 0 0,1 1-1 0 0,-1-1 1 0 0,1 1 0 0 0,-1-1-1 0 0,0-1 1 0 0,0 1-1 0 0,-1 0 1 0 0,5-7-1 0 0,34-53-1496 0 0,33-73-1 0 0,-41 73-1185 0 0,57-84-1 0 0,-37 77-4825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5:15.5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478 119 1680 0 0,'-5'-11'4548'0'0,"5"10"-4415"0"0,0 0 0 0 0,-1 0 0 0 0,1 0-1 0 0,-1 0 1 0 0,1 0 0 0 0,-1 0 0 0 0,1 0 0 0 0,-1 0 0 0 0,0 0 0 0 0,0 1-1 0 0,1-1 1 0 0,-1 0 0 0 0,0 0 0 0 0,0 1 0 0 0,0-1 0 0 0,0 0 0 0 0,0 1 0 0 0,0-1-1 0 0,0 1 1 0 0,0-1 0 0 0,0 1 0 0 0,0 0 0 0 0,0-1 0 0 0,0 1 0 0 0,0 0-1 0 0,0 0 1 0 0,0 0 0 0 0,0 0 0 0 0,0 0 0 0 0,0 0 0 0 0,-1 0 0 0 0,1 0-1 0 0,0 0 1 0 0,0 0 0 0 0,0 0 0 0 0,0 1 0 0 0,0-1 0 0 0,0 1 0 0 0,0-1 0 0 0,0 0-1 0 0,0 1 1 0 0,0 0 0 0 0,0-1 0 0 0,-1 2 0 0 0,-9 4 21 0 0,1 1 1 0 0,-1 0-1 0 0,-11 11 1 0 0,7-7 498 0 0,-46 37 355 0 0,2 3 0 0 0,2 2 1 0 0,3 2-1 0 0,-74 98 0 0 0,124-146-241 0 0,9-7-114 0 0,11-14-266 0 0,88-150 159 0 0,34-47 208 0 0,-133 204-725 0 0,51-59 246 0 0,-51 60-263 0 0,1 0 0 0 0,0 1 0 0 0,1 0 0 0 0,-1 0 1 0 0,1 0-1 0 0,0 1 0 0 0,14-7 0 0 0,-19 10-10 0 0,1 0 1 0 0,-1 1-1 0 0,1 0 0 0 0,0 0 0 0 0,-1 0 0 0 0,1 0 0 0 0,-1 0 1 0 0,1 0-1 0 0,-1 1 0 0 0,1-1 0 0 0,-1 1 0 0 0,1-1 0 0 0,-1 1 0 0 0,0 0 1 0 0,1 0-1 0 0,-1 0 0 0 0,0 1 0 0 0,0-1 0 0 0,1 0 0 0 0,-1 1 0 0 0,0 0 1 0 0,-1-1-1 0 0,1 1 0 0 0,0 0 0 0 0,0 0 0 0 0,-1 0 0 0 0,1 0 0 0 0,1 2 1 0 0,6 9 4 0 0,-1 1 0 0 0,0 0 0 0 0,8 19 0 0 0,-11-22-6 0 0,16 32-376 0 0,87 182-934 0 0,-72-149-2668 0 0,-1-1-3845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5:17.0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430 339 156 0 0,'-1'-100'11599'0'0,"0"4"-6178"0"0,1 94-5311 0 0,-6-38 1476 0 0,2 41-1522 0 0,-7 1 26 0 0,1 2-1 0 0,-1-1 1 0 0,1 1-1 0 0,0 0 1 0 0,0 1-1 0 0,1 1 1 0 0,-1-1-1 0 0,1 1 1 0 0,-10 9-1 0 0,-6 6 153 0 0,-43 45 0 0 0,44-39-132 0 0,2 1 1 0 0,0 1 0 0 0,2 1 0 0 0,1 1 0 0 0,2 1-1 0 0,1 0 1 0 0,1 1 0 0 0,2 0 0 0 0,1 1 0 0 0,-13 64-1 0 0,21-75-51 0 0,1 0-1 0 0,1 0 0 0 0,1 0 1 0 0,1 1-1 0 0,1-1 0 0 0,1 0 1 0 0,1 0-1 0 0,1 0 0 0 0,1 0 1 0 0,1-1-1 0 0,1 0 0 0 0,0 0 1 0 0,2 0-1 0 0,1-1 0 0 0,1 0 1 0 0,0-1-1 0 0,24 31 0 0 0,-20-33-48 0 0,1-2-1 0 0,1 1 1 0 0,0-2-1 0 0,1 0 1 0 0,1-1-1 0 0,0-1 1 0 0,1-1-1 0 0,1 0 1 0 0,-1-2-1 0 0,2 0 0 0 0,-1-2 1 0 0,45 12-1 0 0,-47-15 6 0 0,0-1-1 0 0,1-1 0 0 0,-1-1 0 0 0,1-1 1 0 0,0 0-1 0 0,-1-2 0 0 0,1 0 0 0 0,0-1 0 0 0,-1-1 1 0 0,1-1-1 0 0,-1-1 0 0 0,0 0 0 0 0,-1-1 1 0 0,1-2-1 0 0,28-14 0 0 0,-34 13-27 0 0,0-1 1 0 0,0-1-1 0 0,-1 0 0 0 0,0 0 1 0 0,-1-1-1 0 0,0 0 0 0 0,-1-1 1 0 0,-1-1-1 0 0,0 1 0 0 0,0-1 1 0 0,-2-1-1 0 0,12-30 0 0 0,-5 7-44 0 0,-2-1 0 0 0,-2 0 0 0 0,-1 0 0 0 0,3-46-1 0 0,-7 25 126 0 0,-2-1 0 0 0,-2 1 0 0 0,-15-112 0 0 0,8 135-59 0 0,-1-1 0 0 0,-2 1-1 0 0,-2 1 1 0 0,-1 0 0 0 0,-2 1-1 0 0,-1 0 1 0 0,-25-42 0 0 0,35 70-140 0 0,0-1 1 0 0,0 0 0 0 0,0 1 0 0 0,-1 0-1 0 0,0 1 1 0 0,-1-1 0 0 0,0 1 0 0 0,0 0-1 0 0,0 1 1 0 0,0 0 0 0 0,-1 0-1 0 0,0 0 1 0 0,0 1 0 0 0,0 0 0 0 0,-1 1-1 0 0,1 0 1 0 0,-1 0 0 0 0,0 1-1 0 0,0 0 1 0 0,0 0 0 0 0,0 1 0 0 0,0 1-1 0 0,0-1 1 0 0,0 1 0 0 0,0 1 0 0 0,0-1-1 0 0,0 2 1 0 0,0-1 0 0 0,0 1-1 0 0,1 1 1 0 0,-1-1 0 0 0,0 2 0 0 0,1-1-1 0 0,-9 6 1 0 0,-2 1-1006 0 0,1 0 0 0 0,0 2 0 0 0,-27 23-1 0 0,-14 21-4927 0 0,32-24 812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5:17.4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595 180 2428 0 0,'-1'-11'827'0'0,"-1"0"-1"0"0,0 0 1 0 0,-1 0 0 0 0,-1 0-1 0 0,0 1 1 0 0,0-1-1 0 0,-1 1 1 0 0,0 0-1 0 0,0 0 1 0 0,-2 1 0 0 0,-8-12-1 0 0,12 17-706 0 0,0 1-1 0 0,-1-1 0 0 0,1 1 1 0 0,-1-1-1 0 0,0 1 1 0 0,0 0-1 0 0,0 1 1 0 0,0-1-1 0 0,0 1 1 0 0,-1 0-1 0 0,1 0 1 0 0,-1 0-1 0 0,0 0 1 0 0,0 1-1 0 0,1 0 1 0 0,-1 0-1 0 0,0 0 0 0 0,0 0 1 0 0,0 1-1 0 0,0 0 1 0 0,0 0-1 0 0,0 0 1 0 0,0 1-1 0 0,0 0 1 0 0,0 0-1 0 0,1 0 1 0 0,-8 3-1 0 0,-3 2 78 0 0,2 1 0 0 0,-1 1-1 0 0,1 0 1 0 0,0 1 0 0 0,0 0-1 0 0,1 1 1 0 0,1 0 0 0 0,-1 1 0 0 0,2 0-1 0 0,0 1 1 0 0,-14 19 0 0 0,-3 11 243 0 0,2 0 0 0 0,-26 60-1 0 0,24-41-149 0 0,4 1-1 0 0,2 1 1 0 0,2 1-1 0 0,4 1 1 0 0,-11 97 0 0 0,17-56 5 0 0,5 1 1 0 0,16 174 0 0 0,59 242 196 0 0,-54-422-2512 0 0,5 139-1 0 0,-24-185-964 0 0,-6-19-3807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5:17.7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3 535 1864 0 0,'-1'-10'802'0'0,"0"-1"0"0"0,1 1 0 0 0,0-1 0 0 0,0 1 1 0 0,2 0-1 0 0,-1-1 0 0 0,1 1 0 0 0,0 0 0 0 0,1 0 0 0 0,1 0 0 0 0,7-17 0 0 0,-3 13-392 0 0,0 1 0 0 0,1 0 0 0 0,0 0 0 0 0,1 1 0 0 0,1 0 0 0 0,0 1 0 0 0,14-12 0 0 0,7-1-272 0 0,2 0 0 0 0,0 3 1 0 0,2 1-1 0 0,0 1 0 0 0,47-17 1 0 0,146-38-1933 0 0,-73 34-2975 0 0,-131 34 3414 0 0,49-13-3922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5:18.1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1072 27 804 0 0,'-17'-6'1748'0'0,"1"1"1"0"0,-1 0-1 0 0,-30-3 0 0 0,34 7-1200 0 0,-1 0 1 0 0,1 1-1 0 0,-1 0 0 0 0,1 1 1 0 0,-16 4-1 0 0,19-3-337 0 0,-1 1-1 0 0,1 0 1 0 0,0 1 0 0 0,-1 0-1 0 0,2 1 1 0 0,-1 0 0 0 0,0 0-1 0 0,1 1 1 0 0,0 0 0 0 0,0 1-1 0 0,1 0 1 0 0,0 0 0 0 0,0 1 0 0 0,1 0-1 0 0,0 0 1 0 0,-7 11 0 0 0,-5 12 119 0 0,1 1-1 0 0,1 1 1 0 0,2 0 0 0 0,1 1 0 0 0,-15 60 0 0 0,7-4 85 0 0,-9 99 0 0 0,11 149-7 0 0,29 2-336 0 0,-1 57 92 0 0,-8-388-174 0 0,-9 165-360 0 0,6-151-102 0 0,-1 0 0 0 0,-1 0 0 0 0,-1 0 0 0 0,0 0 1 0 0,-14 29-1 0 0,18-48 207 0 0,-1 1 1 0 0,1 0 0 0 0,-1-1-1 0 0,0 0 1 0 0,0 1 0 0 0,-1-1-1 0 0,1 0 1 0 0,-1-1 0 0 0,-6 6-1 0 0,7-7-180 0 0,1-1 0 0 0,-1 1 0 0 0,1-1 0 0 0,-1 0-1 0 0,1 0 1 0 0,-1 0 0 0 0,0 0 0 0 0,0 0 0 0 0,0 0-1 0 0,0-1 1 0 0,1 1 0 0 0,-1-1 0 0 0,-5 0 0 0 0,-22-2-3186 0 0</inkml:trace>
  <inkml:trace contextRef="#ctx0" brushRef="#br0" timeOffset="1">7 1666 3100 0 0,'-2'-8'640'0'0,"1"-1"-1"0"0,-1 1 0 0 0,1 0 1 0 0,1 0-1 0 0,-1-1 0 0 0,2 1 1 0 0,-1 0-1 0 0,1-1 0 0 0,0 1 1 0 0,1 0-1 0 0,3-12 0 0 0,-1 8-103 0 0,1 0 0 0 0,1 0 0 0 0,0 0 0 0 0,1 1 0 0 0,0 0 0 0 0,13-17 0 0 0,2 4-97 0 0,1 2 1 0 0,0 0 0 0 0,1 1-1 0 0,2 2 1 0 0,32-20 0 0 0,0 5-586 0 0,1 3 0 0 0,96-36 0 0 0,131-29-5839 0 0,-221 76 3281 0 0,7-3-2927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5:18.5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686 35 2572 0 0,'-7'-4'1189'0'0,"0"0"-1"0"0,-1 0 1 0 0,1 0 0 0 0,-1 1-1 0 0,0 1 1 0 0,-14-4-1 0 0,7 3-143 0 0,-1 1 0 0 0,-31 0-1 0 0,7 4-204 0 0,-72 13-1 0 0,65-6-403 0 0,-70 22 0 0 0,101-25-361 0 0,0 0 1 0 0,0 1-1 0 0,0 1 1 0 0,0 0-1 0 0,1 1 1 0 0,1 1-1 0 0,-22 18 1 0 0,32-25-59 0 0,1 1-1 0 0,0-1 1 0 0,0 1 0 0 0,0 0-1 0 0,0 0 1 0 0,1 0 0 0 0,-1 0 0 0 0,1 0-1 0 0,0 0 1 0 0,0 1 0 0 0,0-1-1 0 0,1 1 1 0 0,0-1 0 0 0,0 1-1 0 0,0 0 1 0 0,0 7 0 0 0,1-5-69 0 0,1 1 0 0 0,-1-1 0 0 0,2 0 0 0 0,-1 1 0 0 0,1-1 0 0 0,0 0 1 0 0,0 0-1 0 0,1 0 0 0 0,6 11 0 0 0,7 8-281 0 0,2-2 1 0 0,0 1-1 0 0,1-2 0 0 0,26 24 1 0 0,-36-37 237 0 0,109 98-857 0 0,-80-77 775 0 0,-2 3 0 0 0,-1 0 0 0 0,30 41 1 0 0,-62-72 227 0 0,-1 0 1 0 0,1 1-1 0 0,-1-1 1 0 0,0 1-1 0 0,0 0 1 0 0,0-1 0 0 0,0 1-1 0 0,-1 0 1 0 0,0 0-1 0 0,0 0 1 0 0,0 0-1 0 0,0 0 1 0 0,0 1 0 0 0,-1-1-1 0 0,0 0 1 0 0,0 0-1 0 0,0 8 1 0 0,-2-8 44 0 0,1 0 0 0 0,-1 0 1 0 0,0 0-1 0 0,0 0 0 0 0,0 0 0 0 0,-1-1 0 0 0,1 1 1 0 0,-1-1-1 0 0,0 1 0 0 0,0-1 0 0 0,0 0 1 0 0,0 0-1 0 0,0 0 0 0 0,-1-1 0 0 0,0 1 0 0 0,1-1 1 0 0,-5 2-1 0 0,-16 9 299 0 0,-1-1-1 0 0,-1-2 1 0 0,1 0 0 0 0,-1-2-1 0 0,-45 9 1 0 0,10-7-580 0 0,-87 3 0 0 0,143-13-468 0 0,1 0 0 0 0,-1 0-1 0 0,0-1 1 0 0,0 1 0 0 0,1-1 0 0 0,-1 0 0 0 0,0-1 0 0 0,-4-1-1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5:19.0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0 444 1904 0 0,'18'-7'5707'0'0,"72"-35"413"0"0,50-17-4179 0 0,43-20-2060 0 0,-174 75 326 0 0,1-1 0 0 0,0-1 0 0 0,-1 0 0 0 0,0 0 0 0 0,-1 0 0 0 0,1-1 0 0 0,-1-1 0 0 0,-1 1 0 0 0,13-17 0 0 0,-18 21-132 0 0,0 0 0 0 0,0 0-1 0 0,0 0 1 0 0,-1 0 0 0 0,0 0 0 0 0,1-1-1 0 0,-1 1 1 0 0,0-1 0 0 0,-1 1-1 0 0,1 0 1 0 0,-1-1 0 0 0,1 1 0 0 0,-1-1-1 0 0,0 1 1 0 0,0-1 0 0 0,-1 1 0 0 0,1-1-1 0 0,-1 1 1 0 0,1-1 0 0 0,-1 1-1 0 0,0-1 1 0 0,-1 1 0 0 0,1 0 0 0 0,0 0-1 0 0,-1 0 1 0 0,0-1 0 0 0,0 2 0 0 0,0-1-1 0 0,0 0 1 0 0,0 0 0 0 0,-1 1-1 0 0,1-1 1 0 0,-5-3 0 0 0,0 0-23 0 0,-1-1 1 0 0,-1 1-1 0 0,1 0 1 0 0,-1 1-1 0 0,0-1 1 0 0,0 2-1 0 0,-1 0 1 0 0,1 0-1 0 0,-1 0 1 0 0,0 1-1 0 0,-14-2 1 0 0,9 3 8 0 0,0 0 0 0 0,1 1 0 0 0,-1 1 0 0 0,0 0 0 0 0,0 1 0 0 0,1 1 0 0 0,-27 6-1 0 0,27-4-1 0 0,0 0-1 0 0,0 1 0 0 0,0 1 1 0 0,1 0-1 0 0,0 1 0 0 0,0 1 0 0 0,-21 15 1 0 0,26-17-12 0 0,1 1 0 0 0,-1 1 0 0 0,1-1 1 0 0,0 1-1 0 0,1 0 0 0 0,0 0 0 0 0,0 1 0 0 0,1 0 0 0 0,0 0 1 0 0,0 0-1 0 0,-4 14 0 0 0,6-11-36 0 0,-1 0 1 0 0,2 1-1 0 0,0-1 0 0 0,0 1 1 0 0,2 0-1 0 0,-1-1 0 0 0,1 1 1 0 0,1 0-1 0 0,0-1 0 0 0,6 22 1 0 0,-2-16 4 0 0,1 0 0 0 0,0-1 0 0 0,1 0 0 0 0,2 0 1 0 0,-1 0-1 0 0,19 24 0 0 0,-4-12-91 0 0,0-1 1 0 0,2-1-1 0 0,1-2 0 0 0,1-1 0 0 0,1 0 0 0 0,61 37 1 0 0,-59-43-443 0 0,2-1-1 0 0,-1-2 1 0 0,2-1 0 0 0,0-2 0 0 0,0-1 0 0 0,42 8 0 0 0,-50-14-650 0 0,0-2 0 0 0,0-1 0 0 0,0 0 0 0 0,0-2 0 0 0,0-1 0 0 0,0-1 0 0 0,0-1 0 0 0,0-2 0 0 0,34-9 0 0 0,-15-3-3168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5:19.3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149 276 196 0 0,'0'-276'24054'0'0,"-5"286"-23662"0"0,-30 82-16 0 0,-40 167 0 0 0,62-199-393 0 0,4 2 1 0 0,2-1 0 0 0,2 121-1 0 0,9-118-114 0 0,2 1 0 0 0,15 66-1 0 0,-14-101-135 0 0,1-1-1 0 0,2 0 0 0 0,0 0 1 0 0,2-1-1 0 0,1-1 0 0 0,27 42 1 0 0,-32-58-261 0 0,1 1 1 0 0,0-1-1 0 0,1-1 1 0 0,21 18-1 0 0,11-1-2943 0 0,-36-25 2395 0 0,-1 0 0 0 0,0 0 0 0 0,0-1 0 0 0,1 0 0 0 0,-1 0 0 0 0,10 1 0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5:19.6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141 132 3728 0 0,'-27'-11'2886'0'0,"1"1"850"0"0,1-2 0 0 0,-36-21 105 0 0,61 33-3789 0 0,-1-1 1 0 0,1 1-1 0 0,0 0 1 0 0,0 0-1 0 0,0-1 1 0 0,0 1 0 0 0,0 0-1 0 0,0-1 1 0 0,0 1-1 0 0,0 0 1 0 0,0 0-1 0 0,-1-1 1 0 0,1 1-1 0 0,0 0 1 0 0,0-1-1 0 0,1 1 1 0 0,-1 0 0 0 0,2-5 945 0 0,-1 5-946 0 0,8-8 615 0 0,1 4-474 0 0,-1 1 0 0 0,0 1 1 0 0,1-1-1 0 0,0 1 0 0 0,-1 1 0 0 0,1 0 0 0 0,0 0 1 0 0,12 1-1 0 0,2-1 7 0 0,388-10-2444 0 0,-189 7-2185 0 0,-1-5-3442 0 0,-138 4 2290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0:08.2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566 25 1700 0 0,'3'0'2046'0'0,"3"0"-1778"0"0,13-3 7441 0 0,-17 3-7004 0 0,-13-8 1029 0 0,-21 2-808 0 0,-1 2 1 0 0,0 1-1 0 0,-65 2 0 0 0,-100 23 347 0 0,188-20-1216 0 0,0 0 1 0 0,1 0-1 0 0,-1 1 1 0 0,1 0-1 0 0,0 1 1 0 0,0 0-1 0 0,-10 5 1 0 0,18-8-50 0 0,-1 0 0 0 0,0 0 0 0 0,1 0 0 0 0,-1 0 0 0 0,1 1 0 0 0,-1-1 1 0 0,1 1-1 0 0,-1-1 0 0 0,1 1 0 0 0,0-1 0 0 0,0 1 0 0 0,0-1 0 0 0,0 1 0 0 0,0 0 0 0 0,0 0 0 0 0,0 0 0 0 0,1-1 0 0 0,-1 1 0 0 0,1 0 1 0 0,-1 0-1 0 0,1 0 0 0 0,0 0 0 0 0,-1 0 0 0 0,1 0 0 0 0,0 0 0 0 0,0 0 0 0 0,1 0 0 0 0,-1 0 0 0 0,0 0 0 0 0,1 0 0 0 0,-1 0 0 0 0,1 0 1 0 0,-1 0-1 0 0,1-1 0 0 0,0 1 0 0 0,0 0 0 0 0,0 0 0 0 0,0-1 0 0 0,0 1 0 0 0,3 2 0 0 0,5 9-108 0 0,1-2-1 0 0,1 1 1 0 0,0-1-1 0 0,0-1 0 0 0,13 9 1 0 0,69 44-403 0 0,-36-27 313 0 0,-25-15 99 0 0,-8-5 73 0 0,0 0 0 0 0,0 2 0 0 0,-2 0 0 0 0,35 37 0 0 0,-55-53 77 0 0,0 0 0 0 0,0 0 0 0 0,-1 0-1 0 0,1 0 1 0 0,-1 1 0 0 0,0-1 0 0 0,1 0-1 0 0,-1 1 1 0 0,0-1 0 0 0,-1 0 0 0 0,1 1-1 0 0,0-1 1 0 0,-1 1 0 0 0,1-1 0 0 0,-1 1-1 0 0,0 0 1 0 0,0-1 0 0 0,0 1 0 0 0,0 4 0 0 0,-1-4 33 0 0,0-1 0 0 0,0 0 1 0 0,-1 1-1 0 0,1-1 1 0 0,0 0-1 0 0,-1 0 1 0 0,1 0-1 0 0,-1 0 1 0 0,0 0-1 0 0,0-1 1 0 0,0 1-1 0 0,0 0 1 0 0,0-1-1 0 0,0 1 1 0 0,0-1-1 0 0,-4 2 1 0 0,-9 3 345 0 0,-1 0 0 0 0,1-1 1 0 0,-2 0-1 0 0,-29 4 1 0 0,40-8-417 0 0,-26 4-125 0 0,1-1 0 0 0,-1-2-1 0 0,0-1 1 0 0,0-1 0 0 0,1-2 0 0 0,-50-8-1 0 0,71 7-735 0 0,0 1-1 0 0,0-1 1 0 0,1-1-1 0 0,-10-4 1 0 0,15 6-194 0 0,0 0 1 0 0,0-1-1 0 0,0 1 0 0 0,1-1 1 0 0,-1 0-1 0 0,1 0 1 0 0,-4-4-1 0 0,-5-11-6798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3:03.8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91 3244 0 0,'-2'-2'1030'0'0,"-1"0"0"0"0,1-1 0 0 0,-1 1 0 0 0,1 0 0 0 0,0-1 0 0 0,0 0 0 0 0,0 1 0 0 0,0-1-1 0 0,1 0 1 0 0,-2-4 0 0 0,2 6-926 0 0,1 0 0 0 0,0 0-1 0 0,0-1 1 0 0,0 1-1 0 0,0 0 1 0 0,1 0 0 0 0,-1 0-1 0 0,0 0 1 0 0,0 0-1 0 0,1-1 1 0 0,-1 1 0 0 0,1 0-1 0 0,-1 0 1 0 0,1 0 0 0 0,-1 0-1 0 0,1 0 1 0 0,0 0-1 0 0,-1 0 1 0 0,1 0 0 0 0,0 1-1 0 0,0-1 1 0 0,-1 0-1 0 0,1 0 1 0 0,0 1 0 0 0,0-1-1 0 0,0 0 1 0 0,0 1 0 0 0,0-1-1 0 0,0 1 1 0 0,0-1-1 0 0,3 0 1 0 0,11-4-241 0 0,0 0 0 0 0,0 1 0 0 0,1 1 0 0 0,0 1 0 0 0,-1 0 0 0 0,1 0 0 0 0,18 2 0 0 0,-19 0-399 0 0,38-3-1608 0 0,39 0-6004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5:20.0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5 167 1864 0 0,'3'-51'10821'0'0,"-10"-27"-942"0"0,7 82-9689 0 0,26 193 704 0 0,-6-26-854 0 0,161 640 570 0 0,-174-783-526 0 0,-1-5 117 0 0,-2-5 698 0 0,1-1-1 0 0,7 18 1 0 0,-12-34-872 0 0,1-1 0 0 0,-1 1 0 0 0,0 0 0 0 0,1-1 0 0 0,-1 1 1 0 0,0-1-1 0 0,1 1 0 0 0,-1-1 0 0 0,1 0 0 0 0,-1 1 0 0 0,1-1 0 0 0,-1 1 0 0 0,1-1 0 0 0,-1 0 0 0 0,1 1 0 0 0,-1-1 0 0 0,1 0 0 0 0,0 0 0 0 0,-1 0 0 0 0,1 1 1 0 0,-1-1-1 0 0,1 0 0 0 0,0 0 0 0 0,-1 0 0 0 0,1 0 0 0 0,0 0 0 0 0,-1 0 0 0 0,1 0 0 0 0,-1 0 0 0 0,1 0 0 0 0,0 0 0 0 0,-1 0 0 0 0,1-1 0 0 0,0 1 0 0 0,-1 0 0 0 0,1 0 1 0 0,-1-1-1 0 0,1 1 0 0 0,-1 0 0 0 0,1-1 0 0 0,-1 1 0 0 0,1 0 0 0 0,-1-1 0 0 0,1 1 0 0 0,-1-1 0 0 0,1 1 0 0 0,0-2 0 0 0,21-22 169 0 0,17-36-133 0 0,-2-2 1 0 0,48-113-1 0 0,-29 56-123 0 0,333-689-1139 0 0,-375 781 615 0 0,16-42-3848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5:24.6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2 145 260 0 0,'6'-33'3801'0'0,"-6"28"-3605"0"0,0-3 297 0 0,0-1 1 0 0,0 0-1 0 0,-1 1 0 0 0,0-1 1 0 0,-5-16 463 0 0,8-12 3157 0 0,-2 36-3947 0 0,2 26 215 0 0,2 53 858 0 0,20 115 0 0 0,-3-44-539 0 0,8 79 614 0 0,12 137 429 0 0,-40-340-1728 0 0,14 131 63 0 0,-15-155-111 0 0,4 21-2696 0 0,-5-60-5266 0 0,-1 27 6296 0 0,-6-14 0 0 0,4 14-427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5:24.9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60 70 1112 0 0,'-59'-21'16340'0'0,"68"33"-15894"0"0,0-1-1 0 0,18 16 1 0 0,13 14-275 0 0,104 136-187 0 0,-143-176 21 0 0,-1 0 0 0 0,1 0 0 0 0,1 0 0 0 0,-1 0 0 0 0,0 0 0 0 0,0 0 0 0 0,0 0 0 0 0,0 0-1 0 0,1 0 1 0 0,-1-1 0 0 0,0 1 0 0 0,1-1 0 0 0,-1 1 0 0 0,0-1 0 0 0,1 1 0 0 0,-1-1 0 0 0,1 0 0 0 0,-1 1-1 0 0,1-1 1 0 0,-1 0 0 0 0,1 0 0 0 0,1 0 0 0 0,0-1-17 0 0,0 0-1 0 0,0 0 1 0 0,0 0 0 0 0,0 0 0 0 0,0 0-1 0 0,-1-1 1 0 0,1 1 0 0 0,0-1-1 0 0,-1 0 1 0 0,4-2 0 0 0,1-2-186 0 0,0-1 1 0 0,-1 0 0 0 0,1 0 0 0 0,-1-1 0 0 0,9-15-1 0 0,8-20-2105 0 0,19-53 1 0 0,-8-1-4852 0 0,-28 77 3579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5:25.7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206 185 600 0 0,'-21'-47'11427'0'0,"21"47"-11349"0"0,-1 0 0 0 0,1 0 0 0 0,-1 0-1 0 0,-5 7 58 0 0,0 0 0 0 0,1 0 0 0 0,0 0 0 0 0,0 1 0 0 0,1 0 0 0 0,0 0 0 0 0,0 1 0 0 0,-4 13 0 0 0,-8 15 158 0 0,-103 196 3429 0 0,118-238-3695 0 0,2 1-1 0 0,-1 0 0 0 0,0 0 1 0 0,1-1-1 0 0,0 1 0 0 0,0 0 1 0 0,0 0-1 0 0,1 0 0 0 0,-1 0 0 0 0,4-6 1 0 0,-4 7-15 0 0,35-87 196 0 0,-18 38-33 0 0,3 2-1 0 0,2 0 0 0 0,36-56 1 0 0,0 27 241 0 0,-58 78-414 0 0,-1 0 0 0 0,1 1 0 0 0,0-1 0 0 0,0 0 0 0 0,0 1 1 0 0,0-1-1 0 0,0 1 0 0 0,0-1 0 0 0,0 1 0 0 0,1-1 0 0 0,-1 1 0 0 0,0 0 1 0 0,0-1-1 0 0,0 1 0 0 0,0 0 0 0 0,1 0 0 0 0,-1 0 0 0 0,0 0 0 0 0,0 0 0 0 0,0 0 1 0 0,0 0-1 0 0,1 0 0 0 0,-1 1 0 0 0,0-1 0 0 0,0 0 0 0 0,0 1 0 0 0,0-1 1 0 0,0 1-1 0 0,2 0 0 0 0,30 20 52 0 0,-30-19-41 0 0,19 18-16 0 0,0 2-1 0 0,0 0 0 0 0,28 39 1 0 0,2 3-304 0 0,-7-10-860 0 0,5 5-4254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5:33.8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41 1724 0 0,'-2'9'8707'0'0,"8"-7"-8142"0"0,1 0 0 0 0,-1 0 0 0 0,1-1 1 0 0,-1 0-1 0 0,1-1 0 0 0,-1 1 0 0 0,1-1 0 0 0,-1 0 0 0 0,8-2 0 0 0,71-11 711 0 0,-36 4-1060 0 0,196-15-4756 0 0,-143 15-2581 0 0,-83 8 3612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5:34.2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 64 2096 0 0,'-26'-26'6190'0'0,"21"19"-4642"0"0,-1 0 0 0 0,-7-16-1 0 0,15 185 165 0 0,-3-30-1426 0 0,2-124-320 0 0,13 192 250 0 0,-9-154-1619 0 0,3-1 1 0 0,17 60-1 0 0,-14-82-3111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5:34.6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1 147 2036 0 0,'3'-21'7287'0'0,"3"-5"-3425"0"0,9 59-3078 0 0,-8-19-642 0 0,12 32 17 0 0,2-2 1 0 0,1-1 0 0 0,3-1 0 0 0,1-1 0 0 0,41 50-1 0 0,-66-90-102 0 0,0 0-1 0 0,0 1 0 0 0,0-1 1 0 0,1 0-1 0 0,-1 0 0 0 0,0 0 0 0 0,0 0 1 0 0,1 0-1 0 0,-1 0 0 0 0,0 0 1 0 0,1 0-1 0 0,-1-1 0 0 0,1 1 1 0 0,-1 0-1 0 0,1-1 0 0 0,-1 1 0 0 0,1-1 1 0 0,-1 0-1 0 0,1 0 0 0 0,0 1 1 0 0,-1-1-1 0 0,1 0 0 0 0,0 0 1 0 0,-1 0-1 0 0,4-1 0 0 0,-3 0-15 0 0,1-1 1 0 0,-1 1-1 0 0,1-1 0 0 0,-1 0 0 0 0,0 1 1 0 0,0-1-1 0 0,0 0 0 0 0,0 0 0 0 0,0 0 1 0 0,0 0-1 0 0,0-1 0 0 0,-1 1 0 0 0,3-5 1 0 0,4-9-15 0 0,0-1 0 0 0,-2 0 0 0 0,8-28 0 0 0,-14 45-24 0 0,16-59-1044 0 0,3 1 1 0 0,51-106 0 0 0,-65 156-56 0 0,0 0 0 0 0,0 0 1 0 0,1 0-1 0 0,0 1 1 0 0,0-1-1 0 0,11-7 0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5:34.9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67 323 2152 0 0,'10'11'6403'0'0,"-3"-10"-6040"0"0,0-1 0 0 0,1 0 0 0 0,-1-1 0 0 0,0 0 0 0 0,0 0 0 0 0,0 0 0 0 0,0-1 0 0 0,0 0 0 0 0,0 0 0 0 0,0-1 0 0 0,8-4 0 0 0,75-42-37 0 0,-77 41-104 0 0,-1 0-1 0 0,0 0 0 0 0,-1-1 1 0 0,0-1-1 0 0,0 0 1 0 0,-1 0-1 0 0,12-16 0 0 0,-19 23-108 0 0,-1 0-1 0 0,0-1 0 0 0,0 1 0 0 0,0-1 0 0 0,0 1 0 0 0,-1-1 0 0 0,1 1 0 0 0,-1-1 0 0 0,0 0 0 0 0,0 0 1 0 0,-1 1-1 0 0,1-1 0 0 0,-1 0 0 0 0,1 0 0 0 0,-1 0 0 0 0,0 0 0 0 0,-1 0 0 0 0,1 0 0 0 0,-1 0 0 0 0,0 1 1 0 0,0-1-1 0 0,0 0 0 0 0,0 0 0 0 0,0 1 0 0 0,-1-1 0 0 0,0 1 0 0 0,0-1 0 0 0,0 1 0 0 0,0 0 0 0 0,0 0 1 0 0,-6-6-1 0 0,3 4-92 0 0,0 0 0 0 0,0 0 1 0 0,0 1-1 0 0,0-1 0 0 0,-1 1 0 0 0,0 1 1 0 0,0-1-1 0 0,0 1 0 0 0,0 0 0 0 0,0 0 1 0 0,-1 1-1 0 0,1 0 0 0 0,-1 0 1 0 0,0 0-1 0 0,1 1 0 0 0,-1 0 0 0 0,0 0 1 0 0,0 1-1 0 0,0 0 0 0 0,0 0 0 0 0,0 1 1 0 0,1-1-1 0 0,-1 2 0 0 0,0-1 1 0 0,0 1-1 0 0,1 0 0 0 0,-1 0 0 0 0,1 1 1 0 0,-10 4-1 0 0,5-1 19 0 0,0 1 0 0 0,0 0 0 0 0,1 0 0 0 0,0 1 1 0 0,1 0-1 0 0,-1 1 0 0 0,2 0 0 0 0,-1 0 0 0 0,1 1 0 0 0,1 0 0 0 0,-1 0 0 0 0,2 1 0 0 0,0 0 1 0 0,0 0-1 0 0,-5 17 0 0 0,7-16-5 0 0,0 0 1 0 0,1 1 0 0 0,1 0-1 0 0,0 0 1 0 0,1 0 0 0 0,1 0-1 0 0,0 0 1 0 0,0 0 0 0 0,1-1-1 0 0,1 1 1 0 0,0 0-1 0 0,7 21 1 0 0,-3-18-8 0 0,1 0-1 0 0,0 0 0 0 0,1 0 1 0 0,1-1-1 0 0,0 0 1 0 0,1-1-1 0 0,1 0 0 0 0,20 20 1 0 0,-9-13-315 0 0,0-2 1 0 0,2-1-1 0 0,0 0 1 0 0,1-2-1 0 0,0-1 1 0 0,1-1-1 0 0,1-1 1 0 0,0-1-1 0 0,1-2 0 0 0,54 14 1 0 0,-57-20-633 0 0,0 0 0 0 0,1-2 0 0 0,-1-1 0 0 0,32-2 0 0 0,-34-1-1111 0 0,0-1 1 0 0,34-9-1 0 0,-18 0-2228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5:36.9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12 1112 0 0,'14'-6'4287'0'0,"0"4"-3460"0"0,-1 0-1 0 0,1 1 1 0 0,0 0 0 0 0,-1 1-1 0 0,24 4 1 0 0,4-2-271 0 0,9 1-414 0 0,165 3 10 0 0,-74-15-6612 0 0,-123 6 4115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5:37.3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43 1392 0 0,'12'-42'13127'0'0,"-7"44"-12636"0"0,-5-2-477 0 0,0 0-1 0 0,0 0 1 0 0,1 0 0 0 0,-1 0-1 0 0,0 0 1 0 0,0 0 0 0 0,1 0-1 0 0,-1 0 1 0 0,0 0 0 0 0,0 0-1 0 0,1 0 1 0 0,-1 0 0 0 0,0 0-1 0 0,0 0 1 0 0,1 0 0 0 0,-1 1-1 0 0,0-1 1 0 0,0 0 0 0 0,0 0-1 0 0,1 0 1 0 0,-1 0 0 0 0,0 1-1 0 0,0-1 1 0 0,0 0 0 0 0,1 0-1 0 0,-1 0 1 0 0,0 1 0 0 0,0-1-1 0 0,0 0 1 0 0,0 0 0 0 0,0 1-1 0 0,0-1 1 0 0,1 0 0 0 0,-1 0-1 0 0,0 1 1 0 0,0-1 0 0 0,0 0-1 0 0,0 0 1 0 0,0 1 0 0 0,15 118 957 0 0,5-1 1 0 0,65 209-1 0 0,-83-319-858 0 0,1-1 0 0 0,0 1 0 0 0,0-1 0 0 0,0 1 0 0 0,1-1 0 0 0,5 7 0 0 0,-8-13-98 0 0,-1-1 0 0 0,1 1-1 0 0,0-1 1 0 0,0 1-1 0 0,-1-1 1 0 0,1 1-1 0 0,0-1 1 0 0,0 1 0 0 0,-1-1-1 0 0,1 0 1 0 0,0 0-1 0 0,0 1 1 0 0,0-1-1 0 0,0 0 1 0 0,0 0-1 0 0,-1 0 1 0 0,1 0 0 0 0,0 0-1 0 0,0 0 1 0 0,0 0-1 0 0,0 0 1 0 0,0 0-1 0 0,0-1 1 0 0,-1 1 0 0 0,2-1-1 0 0,19-8 72 0 0,-6-4-95 0 0,0-1-1 0 0,-1-1 1 0 0,0 0 0 0 0,-1-1-1 0 0,-1 0 1 0 0,18-32-1 0 0,-8 15-19 0 0,22-35-68 0 0,-15 22-1813 0 0,57-69 1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3:04.2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0 2868 0 0,'-27'37'9717'0'0,"27"-37"-9655"0"0,0 1 0 0 0,1-1-1 0 0,-1 1 1 0 0,0-1 0 0 0,0 0 0 0 0,0 1-1 0 0,0-1 1 0 0,0 0 0 0 0,1 1-1 0 0,-1-1 1 0 0,0 0 0 0 0,0 1 0 0 0,1-1-1 0 0,-1 0 1 0 0,0 0 0 0 0,0 1 0 0 0,1-1-1 0 0,-1 0 1 0 0,0 0 0 0 0,1 1 0 0 0,-1-1-1 0 0,0 0 1 0 0,1 0 0 0 0,-1 0 0 0 0,0 0-1 0 0,1 1 1 0 0,-1-1 0 0 0,1 0-1 0 0,-1 0 1 0 0,0 0 0 0 0,1 0 0 0 0,0 0-1 0 0,16 5 561 0 0,-15-4-573 0 0,38 3-446 0 0,53 1 1 0 0,41-9-5045 0 0,-103 2 3304 0 0,11 1-2381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5:37.8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203 302 2100 0 0,'-3'12'5851'0'0,"3"-10"-5636"0"0,0 0 0 0 0,0-1 0 0 0,0 1 0 0 0,1-1-1 0 0,-1 1 1 0 0,0-1 0 0 0,1 1 0 0 0,-1-1 0 0 0,1 0 0 0 0,0 1-1 0 0,-1-1 1 0 0,1 0 0 0 0,0 1 0 0 0,0-1 0 0 0,0 0-1 0 0,0 0 1 0 0,0 0 0 0 0,0 0 0 0 0,0 0 0 0 0,1 0-1 0 0,-1 0 1 0 0,3 1 0 0 0,0 1-20 0 0,1-1-1 0 0,-1 0 1 0 0,1-1-1 0 0,0 1 1 0 0,0-1-1 0 0,0 0 1 0 0,7 1-1 0 0,1-1-137 0 0,0 0 0 0 0,1-1-1 0 0,-1-1 1 0 0,1 0-1 0 0,16-4 1 0 0,-12 1 60 0 0,0-2 0 0 0,-1 0 1 0 0,1-1-1 0 0,-1-1 0 0 0,-1-1 0 0 0,1 0 0 0 0,-2-1 1 0 0,1 0-1 0 0,-1-2 0 0 0,-1 0 0 0 0,0 0 0 0 0,-1-1 0 0 0,0-1 1 0 0,-1 0-1 0 0,-1-1 0 0 0,18-28 0 0 0,-27 40-75 0 0,-1 0 0 0 0,1-1-1 0 0,-1 1 1 0 0,1 0 0 0 0,-1 0 0 0 0,0-1 0 0 0,0 1-1 0 0,0-1 1 0 0,-1 1 0 0 0,1-1 0 0 0,-1 1-1 0 0,0-1 1 0 0,0 1 0 0 0,0-1 0 0 0,0 1-1 0 0,-1-1 1 0 0,0 1 0 0 0,1 0 0 0 0,-1-1-1 0 0,0 1 1 0 0,0-1 0 0 0,-1 1 0 0 0,1 0-1 0 0,-1 0 1 0 0,0 0 0 0 0,0 0 0 0 0,0 0-1 0 0,0 0 1 0 0,0 1 0 0 0,-1-1 0 0 0,1 1-1 0 0,-1-1 1 0 0,1 1 0 0 0,-1 0 0 0 0,0 0 0 0 0,0 0-1 0 0,0 0 1 0 0,0 1 0 0 0,-4-2 0 0 0,-5-3-9 0 0,0 1 1 0 0,0 1 0 0 0,-1 0 0 0 0,0 1 0 0 0,0 0 0 0 0,0 1 0 0 0,0 0-1 0 0,0 1 1 0 0,-19 1 0 0 0,5 3 107 0 0,0 0 0 0 0,-1 1 1 0 0,2 2-1 0 0,-1 1 0 0 0,1 1 0 0 0,0 1 0 0 0,-39 20 0 0 0,51-22-49 0 0,0 1-1 0 0,0 1 0 0 0,0 0 0 0 0,1 1 0 0 0,1 0 1 0 0,0 1-1 0 0,0 1 0 0 0,1 0 0 0 0,0 0 1 0 0,1 1-1 0 0,1 0 0 0 0,0 1 0 0 0,0 0 0 0 0,-5 15 1 0 0,10-19-37 0 0,1-1 1 0 0,0 1 0 0 0,0-1 0 0 0,1 1 0 0 0,1 0 0 0 0,-1 0-1 0 0,2 0 1 0 0,-1 0 0 0 0,2 0 0 0 0,-1 0 0 0 0,1 0-1 0 0,1 0 1 0 0,2 12 0 0 0,1-8-7 0 0,0-1 0 0 0,0 0 0 0 0,1 0-1 0 0,1 0 1 0 0,0-1 0 0 0,1 0 0 0 0,0 0 0 0 0,15 16-1 0 0,-4-8-102 0 0,2-1 0 0 0,0-1-1 0 0,0-1 1 0 0,2-1-1 0 0,0-1 1 0 0,1 0 0 0 0,0-2-1 0 0,1-1 1 0 0,29 9-1 0 0,-19-9-513 0 0,2-3-1 0 0,-1-1 0 0 0,1-1 1 0 0,1-2-1 0 0,-1-2 0 0 0,45-2 1 0 0,-51-2-503 0 0,1-2 1 0 0,-1-1 0 0 0,0-1 0 0 0,-1-2 0 0 0,1-1 0 0 0,-1-1 0 0 0,49-22 0 0 0,-42 10-1958 0 0,-4-1-962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5:59.2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5 808 0 0,'14'-4'9952'0'0,"18"4"-9743"0"0,-1 0 1 0 0,44 7-1 0 0,-29-2-1309 0 0,104 3-5361 0 0,-129-6 5038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5:59.5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0 452 0 0,'3'1'961'0'0,"96"9"5647"0"0,-72-9-6405 0 0,1 1-1 0 0,46 11 0 0 0,-51-7-1364 0 0,0-2 1 0 0,44 4-1 0 0,45-7 1347 0 0,-69-1 1142 0 0,-40 0-1059 0 0,19 0 414 0 0,40 7-837 0 0,-15 0-3799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5:59.9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28 896 0 0,'19'0'2192'0'0,"0"1"1065"0"0,0 3-2252 0 0,-8-1-1103 0 0,1-1-1 0 0,-1 0 0 0 0,1-1 0 0 0,17 0 1 0 0,24-2-2449 0 0,7-3 567 0 0,-45 0 1270 0 0</inkml:trace>
  <inkml:trace contextRef="#ctx0" brushRef="#br0" timeOffset="1">321 26 1292 0 0,'104'-13'3854'0'0,"-101"12"-3475"0"0,-1 1-21 0 0,66-8 1055 0 0,-65 8-1554 0 0,17 1-381 0 0,47-5-3175 0 0,-63 3 3165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6:00.2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48 488 0 0,'3'0'1119'0'0,"15"-2"1304"0"0,14-2-334 0 0,-28 3-1692 0 0,-1 1-104 0 0,17-2 391 0 0,100-9-5016 0 0,-100 10 3575 0 0</inkml:trace>
  <inkml:trace contextRef="#ctx0" brushRef="#br0" timeOffset="1">565 1 1244 0 0,'0'0'1312'0'0,"17"0"2001"0"0,-3 2-1725 0 0,9 1-1388 0 0,-2-3-1624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6:09.5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1 661 408 0 0,'6'8'11236'0'0,"132"-119"-10226"0"0,64-45-662 0 0,-127 104-347 0 0,2 5 0 0 0,2 2 1 0 0,2 4-1 0 0,1 4 0 0 0,136-42 0 0 0,-107 51-166 0 0,222-25 0 0 0,-188 35-750 0 0,-143 18 669 0 0,1-1-68 0 0,3 0 854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6:09.9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79 65 1116 0 0,'-9'-4'1129'0'0,"0"0"0"0"0,0-1 0 0 0,0 0 0 0 0,0 0-1 0 0,1-1 1 0 0,-15-13 624 0 0,23 18-1738 0 0,0 1 0 0 0,0 0 0 0 0,0 0 0 0 0,-1 0 0 0 0,1 0-1 0 0,0 0 1 0 0,0 0 0 0 0,0 0 0 0 0,0-1 0 0 0,-1 1 0 0 0,1 0 0 0 0,0 0-1 0 0,0 0 1 0 0,0 0 0 0 0,0-1 0 0 0,0 1 0 0 0,0 0 0 0 0,0 0 0 0 0,0 0 0 0 0,0 0-1 0 0,-1-1 1 0 0,1 1 0 0 0,0 0 0 0 0,0 0 0 0 0,0 0 0 0 0,0-1 0 0 0,0 1 0 0 0,0 0-1 0 0,0 0 1 0 0,0 0 0 0 0,0-1 0 0 0,0 1 0 0 0,0 0 0 0 0,1 0 0 0 0,-1 0-1 0 0,0-1 1 0 0,0 1 0 0 0,0 0 0 0 0,0 0 0 0 0,0 0 0 0 0,0 0 0 0 0,0-1 0 0 0,0 1-1 0 0,1 0 1 0 0,-1 0 0 0 0,0 0 0 0 0,0 0 0 0 0,0-1 0 0 0,0 1 0 0 0,1 0-1 0 0,7-6 384 0 0,-8 6-448 0 0,2-1 208 0 0,2 1-36 0 0,35 8-10 0 0,-1 1 0 0 0,0 2 0 0 0,0 1 0 0 0,-1 2 0 0 0,55 30 0 0 0,-91-44-108 0 0,0 1 0 0 0,0 0 1 0 0,0 0-1 0 0,0-1 0 0 0,0 1 0 0 0,-1 0 1 0 0,1 0-1 0 0,0 0 0 0 0,0 0 1 0 0,-1 0-1 0 0,1 0 0 0 0,-1 0 0 0 0,1 0 1 0 0,-1 0-1 0 0,0 0 0 0 0,1 0 1 0 0,-1 0-1 0 0,0 0 0 0 0,1 0 0 0 0,-1 0 1 0 0,0 1-1 0 0,0-1 0 0 0,0 0 1 0 0,0 0-1 0 0,0 0 0 0 0,-1 0 1 0 0,1 0-1 0 0,0 0 0 0 0,0 1 0 0 0,-1-1 1 0 0,1 0-1 0 0,0 0 0 0 0,-1 0 1 0 0,0 0-1 0 0,1 0 0 0 0,-1 0 0 0 0,1 0 1 0 0,-1 0-1 0 0,-1 1 0 0 0,-3 5 16 0 0,-1 0 1 0 0,0 0-1 0 0,-10 10 0 0 0,13-14-26 0 0,-11 11-78 0 0,-48 52-1485 0 0,26-15-3123 0 0,21-27 1495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6:10.6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104 48 744 0 0,'0'0'1047'0'0,"32"-31"3508"0"0,-14 15-1956 0 0,-12 15-1389 0 0,-9 12-944 0 0,-56 137 769 0 0,27-63-833 0 0,12-39-72 0 0,9-22 25 0 0,1 1 1 0 0,1 0-1 0 0,-5 28 0 0 0,13-53-138 0 0,1 1 0 0 0,0 0 0 0 0,0 0 0 0 0,0 0 0 0 0,0-1 0 0 0,-1 1 0 0 0,1 0 0 0 0,0 0 0 0 0,0 0 0 0 0,1 0 0 0 0,-1-1 0 0 0,0 1 0 0 0,0 0 0 0 0,0 0 0 0 0,0-1 0 0 0,1 1 0 0 0,-1 0 0 0 0,0 0 0 0 0,1-1 0 0 0,-1 1 1 0 0,1 0-1 0 0,-1 0 0 0 0,1-1 0 0 0,-1 1 0 0 0,1-1 0 0 0,-1 1 0 0 0,1 0 0 0 0,-1-1 0 0 0,1 1 0 0 0,0-1 0 0 0,-1 0 0 0 0,1 1 0 0 0,0-1 0 0 0,0 1 0 0 0,-1-1 0 0 0,1 0 0 0 0,0 0 0 0 0,0 1 0 0 0,-1-1 0 0 0,1 0 0 0 0,0 0 0 0 0,0 0 0 0 0,0 0 0 0 0,-1 0 0 0 0,1 0 0 0 0,1 0 0 0 0,5-1 35 0 0,0 1-1 0 0,0-1 1 0 0,0-1-1 0 0,9-2 1 0 0,-9 2-32 0 0,151-48 183 0 0,58-13-498 0 0,-199 59 96 0 0,105-18-1646 0 0,-102 20 60 0 0,0 1 0 0 0,22 1 1 0 0,-16 3-1809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6:12.3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247 52 180 0 0,'22'-24'5126'0'0,"-16"19"-4641"0"0,0 1 1 0 0,0 0-1 0 0,1 1 0 0 0,9-5 1 0 0,-13 7-352 0 0,-2 1-77 0 0,1-1 0 0 0,0 1 0 0 0,-1 0 0 0 0,1-1 0 0 0,0 1 0 0 0,-1 0-1 0 0,1 0 1 0 0,0 0 0 0 0,-1 0 0 0 0,1 0 0 0 0,0 1 0 0 0,-1-1 0 0 0,1 0 0 0 0,0 1-1 0 0,-1-1 1 0 0,1 1 0 0 0,-1 0 0 0 0,1-1 0 0 0,-1 1 0 0 0,1 0 0 0 0,-1 0 0 0 0,1 0-1 0 0,-1 0 1 0 0,0 0 0 0 0,0 0 0 0 0,3 3 0 0 0,-5-2 20 0 0,1 0 1 0 0,-1 0-1 0 0,1 0 1 0 0,-1 0-1 0 0,1 0 1 0 0,-1 0-1 0 0,0 0 1 0 0,0 0-1 0 0,0 0 1 0 0,0 0-1 0 0,-1-1 1 0 0,1 1-1 0 0,0 0 1 0 0,-2 1-1 0 0,1-1-21 0 0,-114 135 1670 0 0,67-82-1277 0 0,2 1 1 0 0,-55 90-1 0 0,98-140-370 0 0,1-1-1 0 0,0 2 0 0 0,0-1 0 0 0,0 0 1 0 0,1 1-1 0 0,0-1 0 0 0,0 1 1 0 0,1 0-1 0 0,0-1 0 0 0,0 1 0 0 0,0 0 1 0 0,1 12-1 0 0,1-15-4 0 0,0 1-1 0 0,0-1 1 0 0,1 0-1 0 0,-1 1 1 0 0,1-1-1 0 0,0 0 1 0 0,0 0 0 0 0,0 0-1 0 0,1 0 1 0 0,-1-1-1 0 0,1 1 1 0 0,0-1 0 0 0,0 1-1 0 0,0-1 1 0 0,1 0-1 0 0,-1 0 1 0 0,1-1-1 0 0,-1 1 1 0 0,1-1 0 0 0,6 4-1 0 0,25 10 94 0 0,0-1-1 0 0,1-2 1 0 0,0-1-1 0 0,57 10 1 0 0,21 7-2648 0 0,-88-21-97 0 0,-1 1-1 0 0,34 17 1 0 0,-30-10-1893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6:23.9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65 416 0 0,'-2'0'69'0'0,"-1"-1"0"0"0,1 0 0 0 0,0 0 0 0 0,0 0 0 0 0,0 0 1 0 0,0 0-1 0 0,-10-55 12194 0 0,29 54-9091 0 0,24 5-4196 0 0,-25-1 2090 0 0,543 24 704 0 0,2-28-1531 0 0,109 2-231 0 0,-257 7-14 0 0,-353-3 38 0 0,-56-4-9 0 0,-2 0-42 0 0,10 0 43 0 0,-9 0 2 0 0,16 2-4 0 0,0-1-864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3:17.0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11 288 0 0,'-14'-10'15017'0'0,"9"9"-16121"0"0,0 7 1092 0 0,1-1 0 0 0,-1 1 0 0 0,1 0 0 0 0,0 0 0 0 0,0 0 0 0 0,-3 8 0 0 0,7-12-17 0 0,-1-2 29 0 0,1 0-1 0 0,0 0 1 0 0,0 1 0 0 0,-1-1-1 0 0,1 0 1 0 0,0 0 0 0 0,-1 0 0 0 0,1 0-1 0 0,0 0 1 0 0,0 1 0 0 0,-1-1-1 0 0,1 0 1 0 0,0 0 0 0 0,0 0 0 0 0,0 1-1 0 0,-1-1 1 0 0,1 0 0 0 0,0 0-1 0 0,0 1 1 0 0,0-1 0 0 0,0 0 0 0 0,0 0-1 0 0,-1 1 1 0 0,1-1 0 0 0,0 0-1 0 0,0 1 1 0 0,0-1 0 0 0,0 0-1 0 0,0 1 1 0 0,0-1 0 0 0,0 0 0 0 0,0 0-1 0 0,0 1 1 0 0,0-1 0 0 0,0 0-1 0 0,0 1 1 0 0,0-1 0 0 0,0 0 0 0 0,1 0-1 0 0,-1 1 1 0 0,0-1 0 0 0,0 0-1 0 0,0 1 1 0 0,0-1 0 0 0,0 0 0 0 0,1 0-1 0 0,-1 1 1 0 0,0-1 0 0 0,0 0-1 0 0,0 0 1 0 0,1 1 0 0 0,10 17-79 0 0,-9-15 67 0 0,-1-2-23 0 0,16-7-345 0 0,-12 3 344 0 0,-2 0-20 0 0,2-3 16 0 0,-4 5 14 0 0,2-6 70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8:53.5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53 920 0 0,'31'-3'12569'0'0,"-37"-39"-11964"0"0,6 42-605 0 0,0-1 0 0 0,0 1 0 0 0,0 0 0 0 0,1 0 0 0 0,-1-1 0 0 0,0 1 0 0 0,0 0 0 0 0,0 0 0 0 0,0-1 0 0 0,0 1 0 0 0,-1 0 0 0 0,1 0 0 0 0,0-1 0 0 0,0 1 0 0 0,0 0 0 0 0,0 0 0 0 0,0-1 0 0 0,0 1 0 0 0,0 0 0 0 0,0 0 0 0 0,-1 0 0 0 0,1-1 0 0 0,0 1 0 0 0,0 0 0 0 0,0 0 0 0 0,0 0 0 0 0,-1-1 0 0 0,1 1 0 0 0,0 0 0 0 0,0 0 0 0 0,0 0 0 0 0,-1 0 0 0 0,1 0 0 0 0,0-1 0 0 0,0 1 0 0 0,-1 0 0 0 0,1 0 0 0 0,0 0 0 0 0,0 0 0 0 0,-1 0 0 0 0,1 0 0 0 0,0 0 0 0 0,0 0 0 0 0,-1 0 0 0 0,1 0 0 0 0,0 0 0 0 0,0 0 0 0 0,-1 0 0 0 0,1 0 0 0 0,0 0 0 0 0,0 0 0 0 0,-1 1 0 0 0,1-1 0 0 0,0 0 0 0 0,0 0 0 0 0,-1 0 0 0 0,1 0 0 0 0,0 1 0 0 0,-14 19-15 0 0,11-12 11 0 0,0-1 0 0 0,0 1-1 0 0,0-1 1 0 0,1 1 0 0 0,-1 9-1 0 0,2-15-2 0 0,-1 5 28 0 0,-1 0 21 0 0,0 1 65 0 0,1-15-124 0 0,1 4 11 0 0,5-39-125 0 0,-4 39 558 0 0,0-15-2147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3:34.9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0 112 1304 0 0,'11'-30'5597'0'0,"-8"16"-3711"0"0,0 0 0 0 0,0 1 0 0 0,1-28 572 0 0,-6 44-2350 0 0,1 0 0 0 0,-1 0 0 0 0,1 0 0 0 0,0 0 0 0 0,1 0 0 0 0,-1 1 0 0 0,0-1 0 0 0,1 0 0 0 0,-1 6 0 0 0,10 631 2742 0 0,-1-465-2309 0 0,8 1104 2393 0 0,-21-1105-2389 0 0,-9 498 1054 0 0,21-259-1321 0 0,-6-402-2028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3:36.7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115 5 1104 0 0,'10'-5'11751'0'0,"-6"8"-11270"0"0,0-1-1 0 0,1 1 0 0 0,-1-1 1 0 0,0 1-1 0 0,0 1 1 0 0,-1-1-1 0 0,1 0 1 0 0,-1 1-1 0 0,0 0 0 0 0,1 0 1 0 0,3 6-1 0 0,15 17 768 0 0,5-3-398 0 0,0-1 0 0 0,57 35 0 0 0,69 27-40 0 0,-94-54-467 0 0,1128 533 1665 0 0,-345-168-2770 0 0,-507-239-620 0 0,-167-80 1083 0 0,173 60 577 0 0,-277-113-42 0 0,22 15-165 0 0,-39-17-44 0 0,-3 3 52 0 0,-42-24-87 0 0,18 21 520 0 0,-24-13-368 0 0,-1-1 0 0 0,0 0 0 0 0,-1-1 0 0 0,1 1 1 0 0,-2-1-1 0 0,1 0 0 0 0,-1-1 0 0 0,0 1 0 0 0,0-1 0 0 0,-1-1 0 0 0,-11 8 0 0 0,-15 6 54 0 0,-55 23 0 0 0,31-15-74 0 0,-433 181 172 0 0,332-154-465 0 0,-251 89 218 0 0,10 25-881 0 0,-55 32-748 0 0,373-165 1558 0 0,-206 73 11 0 0,-20 9 110 0 0,-128 80 186 0 0,162-61-66 0 0,212-100-157 0 0,61-35-40 0 0,-2 0-1 0 0,1-1 0 0 0,-1 1 0 0 0,1 0 0 0 0,-1 1 1 0 0,1-1-1 0 0,-1 0 0 0 0,1 1 0 0 0,0-1 1 0 0,-3 3-1 0 0,-8 5 51 0 0,12-8-117 0 0,-7 4-68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3:37.7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 95 2096 0 0,'-28'-7'14404'0'0,"30"6"-14245"0"0,1-1 0 0 0,-1 1 0 0 0,0-1 0 0 0,1 1 0 0 0,-1-1 1 0 0,1 1-1 0 0,-1 0 0 0 0,1 0 0 0 0,0 1 0 0 0,-1-1 0 0 0,1 0 0 0 0,0 1 0 0 0,3-1 0 0 0,46-2 421 0 0,-38 3-357 0 0,292-20 897 0 0,-48 2-819 0 0,-73 8-267 0 0,352-10-81 0 0,-431 19 64 0 0,0 4-63 0 0,-102-3 53 0 0,17 0-82 0 0,-18 0 37 0 0,10 0 14 0 0,-9 0 6 0 0,43 11-503 0 0,-16-5 310 0 0,63 3 0 0 0,-92-9 155 0 0,18 3-581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3:38.6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93 1988 0 0,'0'0'7774'0'0,"17"5"-4507"0"0,338-14 2572 0 0,181-24-4323 0 0,-17 2-1580 0 0,-379 25 50 0 0,155-9 103 0 0,-250 12-217 0 0,0 3 0 0 0,57 6-1 0 0,-99-6 121 0 0,44 2-632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3:39.7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83 1052 0 0,'0'0'12568'0'0,"20"-2"-10990"0"0,632-32 2412 0 0,335 8-3973 0 0,-463 15-253 0 0,-346 9-21 0 0,79-4 159 0 0,-177 5 256 0 0,-76 1-370 0 0,-1 0-133 0 0,31 0-3377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3:40.9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 17 1608 0 0,'-21'-8'12902'0'0,"38"5"-12376"0"0,0 0 0 0 0,1 1-1 0 0,-1 1 1 0 0,25 2 0 0 0,-23-1-381 0 0,1503 40 1735 0 0,-531-10-1922 0 0,-821-40 2075 0 0,-51 0-1599 0 0,-54 4-681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3:42.1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153 48 1276 0 0,'3'0'4101'0'0,"63"-15"4328"0"0,-80 17-7991 0 0,-1 2 0 0 0,1 0 1 0 0,0 0-1 0 0,0 2 0 0 0,1-1 0 0 0,-22 14 0 0 0,27-14-157 0 0,-1 0-1 0 0,2 0 1 0 0,-1 1-1 0 0,0 0 1 0 0,1 0-1 0 0,0 1 1 0 0,1 0-1 0 0,0 0 1 0 0,0 0-1 0 0,0 1 1 0 0,-8 15-1 0 0,11-14-126 0 0,1-1 1 0 0,0 1-1 0 0,0 0 0 0 0,1-1 0 0 0,1 1 0 0 0,-1 0 1 0 0,1 0-1 0 0,1 0 0 0 0,-1 0 0 0 0,2-1 1 0 0,-1 1-1 0 0,1 0 0 0 0,0-1 0 0 0,1 1 0 0 0,0-1 1 0 0,0 0-1 0 0,1 0 0 0 0,0 0 0 0 0,6 8 0 0 0,-1-1-17 0 0,1 0-1 0 0,1 0 0 0 0,0-1 1 0 0,1 0-1 0 0,1-1 0 0 0,0-1 1 0 0,0 0-1 0 0,24 16 0 0 0,-24-21-146 0 0,-1-1 0 0 0,2 0 1 0 0,-1-1-1 0 0,0 0 0 0 0,1-1 0 0 0,0 0 0 0 0,0-2 0 0 0,0 1 0 0 0,1-2 0 0 0,-1 0 0 0 0,0 0 0 0 0,1-1 0 0 0,-1-1 1 0 0,0-1-1 0 0,1 0 0 0 0,-1 0 0 0 0,0-2 0 0 0,0 0 0 0 0,-1 0 0 0 0,1-1 0 0 0,-1-1 0 0 0,0 0 0 0 0,0-1 0 0 0,-1 0 0 0 0,0-1 1 0 0,0-1-1 0 0,-1 0 0 0 0,0 0 0 0 0,-1-1 0 0 0,0 0 0 0 0,0-1 0 0 0,-1 0 0 0 0,-1-1 0 0 0,0 0 0 0 0,0 0 0 0 0,7-16 1 0 0,-12 19 9 0 0,1-1 0 0 0,-1 0 0 0 0,-1 0 0 0 0,0 0 0 0 0,-1 0 0 0 0,1-1 0 0 0,-2 1 0 0 0,0 0 0 0 0,0-1 0 0 0,-1 1 0 0 0,0 0 1 0 0,0 0-1 0 0,-1 0 0 0 0,-1 0 0 0 0,0 0 0 0 0,0 0 0 0 0,-1 1 0 0 0,0-1 0 0 0,-1 1 0 0 0,0 0 0 0 0,0 0 0 0 0,-1 1 0 0 0,0-1 1 0 0,0 1-1 0 0,-1 1 0 0 0,0-1 0 0 0,-1 1 0 0 0,1 0 0 0 0,-2 1 0 0 0,1 0 0 0 0,-17-10 0 0 0,13 10-39 0 0,0 0-1 0 0,0 1 1 0 0,-1 0-1 0 0,0 0 0 0 0,1 2 1 0 0,-1 0-1 0 0,0 0 1 0 0,-1 1-1 0 0,1 0 1 0 0,0 2-1 0 0,-1-1 1 0 0,1 2-1 0 0,0-1 0 0 0,-20 5 1 0 0,4 0-529 0 0,0 1 0 0 0,0 1 1 0 0,1 2-1 0 0,1 1 0 0 0,-1 1 0 0 0,-43 24 0 0 0,63-30-397 0 0,-14 10-516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3:44.5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 76 1960 0 0,'-40'-11'17066'0'0,"43"0"-16285"0"0,17 3-668 0 0,0 1 0 0 0,0 1 0 0 0,1 1 0 0 0,22-3-1 0 0,88-5-1457 0 0,-82 9 69 0 0,51 2-5293 0 0,-80 3 2975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3:44.9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46 1436 0 0,'-6'-45'15811'0'0,"2"80"-15479"0"0,2 0 0 0 0,1 0 0 0 0,2 1 0 0 0,6 42-1 0 0,2 53-377 0 0,-8-57-571 0 0,0 10-2361 0 0,-3-27-4642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3:04.8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60 108 1712 0 0,'-14'-23'7259'0'0,"-16"-36"644"0"0,14 34-1834 0 0,25 148-5083 0 0,-9 174 0 0 0,-3-115-267 0 0,-1 459 3472 0 0,4-637-4155 0 0,0-1 0 0 0,0 0 0 0 0,0 0 0 0 0,1 1 0 0 0,-1-1 0 0 0,1 0 0 0 0,0 0 0 0 0,0 0 0 0 0,0 0 0 0 0,0 0 0 0 0,0 0 0 0 0,1 0 0 0 0,-1 0 0 0 0,1 0 0 0 0,0 0 0 0 0,0-1 0 0 0,0 1 0 0 0,0-1 0 0 0,1 0 0 0 0,-1 1 0 0 0,0-1 0 0 0,1 0 0 0 0,0 0 0 0 0,-1-1 0 0 0,1 1 0 0 0,0 0 0 0 0,0-1 0 0 0,0 0 0 0 0,0 0 0 0 0,0 0 0 0 0,0 0 0 0 0,1 0 0 0 0,-1 0 0 0 0,0-1 0 0 0,6 1 1 0 0,63 5-1333 0 0,109-3 1 0 0,-138-6-2295 0 0,81-16 0 0 0,-91 10-742 0 0,-12-1-2995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3:45.3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31 1360 0 0,'0'0'9332'0'0,"18"-4"-7265"0"0,47-7-1177 0 0,119-5 0 0 0,-16 17-9089 0 0,-148 0 4263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3:43.9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 32 332 0 0,'-30'-5'14084'0'0,"30"5"-14055"0"0,0 0-14 0 0,0 0-1 0 0,0 0 1 0 0,0 0 0 0 0,0 0-1 0 0,0 0 1 0 0,0 0 0 0 0,0 0-1 0 0,0-1 1 0 0,0 1-1 0 0,0 0 1 0 0,0 0 0 0 0,0 0-1 0 0,0 0 1 0 0,0 0 0 0 0,0 0-1 0 0,0 0 1 0 0,0 0 0 0 0,0 0-1 0 0,0 0 1 0 0,0-1 0 0 0,0 1-1 0 0,0 0 1 0 0,0 0 146 0 0,-1-1-132 0 0,1 1-14 0 0,0 0-1 0 0,0 0 1 0 0,0 0 0 0 0,0 0-1 0 0,0 0 1 0 0,0 0 0 0 0,0 0-1 0 0,0 0 1 0 0,0 0 0 0 0,0 0-1 0 0,-1 0 1 0 0,1 0-1 0 0,0 0 1 0 0,0 0 0 0 0,0 0-1 0 0,0 0 1 0 0,0 0 0 0 0,0 0-1 0 0,0 0 1 0 0,0 0 0 0 0,0 0-1 0 0,10-3 509 0 0,23-2-233 0 0,-25 4-194 0 0,48-6-230 0 0,58 0 0 0 0,-1 6-5477 0 0,-81 1 2275 0 0,-7 0-1248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3:46.7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155 109 1012 0 0,'11'-27'11853'0'0,"-8"18"-10931"0"0,2-35-727 0 0,-4 42-183 0 0,-3-1-10 0 0,0-1 1 0 0,0 0-1 0 0,-1 1 0 0 0,1-1 1 0 0,-6-4-1 0 0,3 7-1 0 0,0 1 0 0 0,0 0 0 0 0,0 1 1 0 0,-1-1-1 0 0,1 1 0 0 0,0 0 0 0 0,0 0 0 0 0,0 1 0 0 0,0-1 1 0 0,0 1-1 0 0,1 0 0 0 0,-1 1 0 0 0,0-1 0 0 0,1 1 1 0 0,-1 0-1 0 0,1 0 0 0 0,0 0 0 0 0,0 0 0 0 0,1 1 0 0 0,-1 0 1 0 0,0 0-1 0 0,-2 4 0 0 0,1-2 26 0 0,0 0 0 0 0,0 0 0 0 0,1 0 0 0 0,0 1 0 0 0,0 0 0 0 0,1 0 0 0 0,-1 0 0 0 0,2 0 0 0 0,-1 0 0 0 0,1 1 0 0 0,0-1 1 0 0,0 1-1 0 0,1-1 0 0 0,-1 15 0 0 0,3-19-14 0 0,-1 0 1 0 0,0 0 0 0 0,1 0-1 0 0,0 0 1 0 0,0 0 0 0 0,0 0-1 0 0,0 0 1 0 0,0 0 0 0 0,0 0 0 0 0,1 0-1 0 0,0-1 1 0 0,-1 1 0 0 0,1 0-1 0 0,0-1 1 0 0,0 0 0 0 0,0 1-1 0 0,1-1 1 0 0,2 2 0 0 0,0-1-50 0 0,0 0 0 0 0,0 0-1 0 0,0-1 1 0 0,0 0 0 0 0,0 0 0 0 0,0 0 0 0 0,0-1 0 0 0,1 1 0 0 0,9 0 0 0 0,-1-1-182 0 0,0-1 0 0 0,0 0 1 0 0,0-1-1 0 0,0-1 0 0 0,0 0 1 0 0,0 0-1 0 0,19-8 0 0 0,-26 8 133 0 0,-1-1 0 0 0,1 0-1 0 0,-1 0 1 0 0,0-1-1 0 0,0 0 1 0 0,0 0 0 0 0,0 0-1 0 0,0-1 1 0 0,-1 0-1 0 0,0 0 1 0 0,0 0-1 0 0,-1-1 1 0 0,8-10 0 0 0,-10 13 112 0 0,-1 0 0 0 0,0 0 0 0 0,1 0 0 0 0,-1 0 0 0 0,0 0 0 0 0,-1 0 0 0 0,1 0 0 0 0,0 0 0 0 0,-1 0 0 0 0,0-1 1 0 0,0 1-1 0 0,0 0 0 0 0,0 0 0 0 0,0 0 0 0 0,-1-1 0 0 0,1 1 0 0 0,-1 0 0 0 0,0 0 0 0 0,0 0 0 0 0,0 0 1 0 0,0 0-1 0 0,0 0 0 0 0,-1 0 0 0 0,0 1 0 0 0,1-1 0 0 0,-1 0 0 0 0,0 1 0 0 0,0-1 0 0 0,0 1 0 0 0,-1 0 1 0 0,1 0-1 0 0,-1 0 0 0 0,-2-2 0 0 0,-1-1 99 0 0,0 1 0 0 0,-1-1 1 0 0,0 2-1 0 0,0-1 0 0 0,0 1 0 0 0,0 0 0 0 0,0 0 1 0 0,0 1-1 0 0,-1 0 0 0 0,1 0 0 0 0,-1 1 1 0 0,0 0-1 0 0,1 0 0 0 0,-1 1 0 0 0,0 0 1 0 0,-11 1-1 0 0,12 0-255 0 0,0 1-1 0 0,1-1 1 0 0,-1 1 0 0 0,0 0 0 0 0,1 1-1 0 0,-1 0 1 0 0,1 0 0 0 0,-7 4-1 0 0,8-4-471 0 0,1 1 0 0 0,-1-1 0 0 0,0 1 0 0 0,1 1 0 0 0,0-1 0 0 0,0 0 0 0 0,0 1 0 0 0,1 0-1 0 0,-7 10 1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3:47.6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206 26 1452 0 0,'-21'-23'8368'0'0,"17"22"-8178"0"0,0 0-1 0 0,0 1 0 0 0,0 0 1 0 0,0 0-1 0 0,0 0 1 0 0,0 0-1 0 0,0 0 0 0 0,0 1 1 0 0,0-1-1 0 0,1 1 0 0 0,-1 0 1 0 0,0 1-1 0 0,0-1 1 0 0,-5 3-1 0 0,2 0-24 0 0,0 1 0 0 0,0-1 0 0 0,0 1 0 0 0,1 1 0 0 0,0-1 0 0 0,-11 13 0 0 0,9-9-86 0 0,1 0 1 0 0,1 0-1 0 0,-1 1 1 0 0,1 0-1 0 0,1 0 1 0 0,0 1 0 0 0,1 0-1 0 0,0 0 1 0 0,0 0-1 0 0,-3 17 1 0 0,7-24-63 0 0,0-1 1 0 0,-1 1-1 0 0,1 0 0 0 0,0-1 1 0 0,1 1-1 0 0,-1-1 1 0 0,1 1-1 0 0,0 0 1 0 0,-1-1-1 0 0,2 1 1 0 0,-1-1-1 0 0,0 0 1 0 0,1 1-1 0 0,-1-1 0 0 0,1 0 1 0 0,0 0-1 0 0,3 4 1 0 0,-1-3-52 0 0,0 0 1 0 0,0 0-1 0 0,1-1 1 0 0,-1 0-1 0 0,1 0 1 0 0,-1 0-1 0 0,1 0 1 0 0,0-1-1 0 0,0 0 1 0 0,9 3-1 0 0,0-1-139 0 0,0-1 0 0 0,1-1 0 0 0,-1 0 0 0 0,1-1 0 0 0,-1 0 0 0 0,1-1 0 0 0,26-4 1 0 0,-28 2 108 0 0,-1-1 0 0 0,1 0 0 0 0,0-1 1 0 0,-1-1-1 0 0,0 0 0 0 0,0 0 0 0 0,0-1 1 0 0,-1-1-1 0 0,13-8 0 0 0,-20 12 148 0 0,0-1 1 0 0,1 1-1 0 0,-2-1 0 0 0,1 0 0 0 0,0 0 1 0 0,-1 0-1 0 0,1 0 0 0 0,-1 0 0 0 0,-1-1 0 0 0,1 1 1 0 0,0-1-1 0 0,-1 0 0 0 0,0 0 0 0 0,0 0 0 0 0,-1 0 1 0 0,1 0-1 0 0,-1 0 0 0 0,0-1 0 0 0,-1 1 1 0 0,1 0-1 0 0,-1-1 0 0 0,0 1 0 0 0,0 0 0 0 0,-2-11 1 0 0,0 13 40 0 0,1-1 1 0 0,0 0 0 0 0,-1 1 0 0 0,0-1 0 0 0,0 1-1 0 0,0 0 1 0 0,-1-1 0 0 0,1 1 0 0 0,-1 0-1 0 0,1 0 1 0 0,-1 1 0 0 0,0-1 0 0 0,0 0-1 0 0,-1 1 1 0 0,1 0 0 0 0,0 0 0 0 0,-1 0-1 0 0,1 0 1 0 0,-1 0 0 0 0,1 1 0 0 0,-1 0 0 0 0,0-1-1 0 0,0 1 1 0 0,0 1 0 0 0,-4-2 0 0 0,0 1-241 0 0,1 0-1 0 0,-1 0 1 0 0,1 1 0 0 0,-1 0 0 0 0,1 0 0 0 0,-1 0 0 0 0,1 1 0 0 0,-1 0 0 0 0,1 1 0 0 0,0 0 0 0 0,-1 0 0 0 0,-9 5 0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3:49.7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52 1340 0 0,'10'-52'19184'0'0,"-11"67"-19139"0"0,2 7 367 0 0,1 0 0 0 0,6 27 0 0 0,3 20 328 0 0,4 259 2341 0 0,3 564 2531 0 0,-8-237-4221 0 0,-11-486-1258 0 0,-1-1-128 0 0,4 162-5 0 0,0-223 0 0 0,2 46 0 0 0,-2-138 0 0 0,1 14 108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3:50.2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1200 0 0,'0'10'6816'0'0,"5"-9"-6288"0"0,0 0-1 0 0,0 0 1 0 0,1-1 0 0 0,-1 1-1 0 0,0-1 1 0 0,9-1 0 0 0,-11 1-398 0 0,16 0-178 0 0,-10-1-1142 0 0,0 0-1 0 0,0-1 0 0 0,14-4 0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3:52.1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0 116 1220 0 0,'7'-33'11910'0'0,"4"-4"-6491"0"0,-11-8-1690 0 0,12 45-3562 0 0,-1 2 0 0 0,1-1 1 0 0,0 1-1 0 0,0 1 0 0 0,21 8 0 0 0,58 29 60 0 0,-49-20-112 0 0,619 325 379 0 0,-428-212-349 0 0,6-10 0 0 0,305 110 0 0 0,-473-208-80 0 0,482 182 272 0 0,-481-179-335 0 0,151 69-38 0 0,-141-60 59 0 0,46 23-22 0 0,-127-59-6 0 0,0-1-11 0 0,1 0 0 0 0,-1 1 0 0 0,0-1 1 0 0,0 1-1 0 0,0-1 0 0 0,1 1 0 0 0,-1 0 0 0 0,0-1 0 0 0,0 1 1 0 0,0 0-1 0 0,0 0 0 0 0,0-1 0 0 0,0 1 0 0 0,0 0 0 0 0,0 0 1 0 0,0 0-1 0 0,-1 0 0 0 0,1 1 0 0 0,0-1 0 0 0,-1 0 0 0 0,1 0 0 0 0,0 0 1 0 0,-1 0-1 0 0,1 3 0 0 0,-4-1 14 0 0,0 0 1 0 0,0 0-1 0 0,0 0 1 0 0,-1 0-1 0 0,1-1 0 0 0,-1 0 1 0 0,0 0-1 0 0,-6 3 1 0 0,7-3-2 0 0,-995 538 487 0 0,836-456-437 0 0,-92 53 36 0 0,-67 39-40 0 0,248-137-78 0 0,-103 68-55 0 0,105-61 74 0 0,11-13-413 0 0,-2-3 0 0 0,-95 33 0 0 0,103-42 405 0 0,10-1-45 0 0,1 2-1 0 0,-79 55 0 0 0,52-32 121 0 0,-60 43 158 0 0,62-39-334 0 0,66-48-33 0 0,-10 10-819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3:52.7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19 156 976 0 0,'-16'-5'10419'0'0,"13"3"-9927"0"0,10-10-69 0 0,1 1 0 0 0,16-19 0 0 0,24-20-3598 0 0,-23 25-393 0 0,-4 4-441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3:53.6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3 108 184 0 0,'-3'-17'17188'0'0,"8"15"-16855"0"0,1-1 1 0 0,-1 1 0 0 0,0-1-1 0 0,1 2 1 0 0,-1-1 0 0 0,1 0-1 0 0,-1 1 1 0 0,12-1 0 0 0,54-1 286 0 0,-50 3-362 0 0,879-39 1172 0 0,222 10-782 0 0,-946 27-1629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3:54.6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1 1752 0 0,'-10'4'12889'0'0,"29"-1"-12126"0"0,-1-1 0 0 0,1-1 0 0 0,31-2 1 0 0,-20 1-638 0 0,152-4 200 0 0,-104-1-2810 0 0,-57 5-102 0 0,-5 1-620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3:05.7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495 925 2696 0 0,'11'5'14362'0'0,"-10"-5"-14353"0"0,1 0 1 0 0,-1 0 0 0 0,0 0-1 0 0,1 0 1 0 0,-1-1 0 0 0,0 1-1 0 0,0-1 1 0 0,1 1 0 0 0,-1-1-1 0 0,0 1 1 0 0,0-1 0 0 0,0 0-1 0 0,2-1 1 0 0,-2 1-28 0 0,3-14-203 0 0,-4 9 322 0 0,-1 0-1 0 0,0 0 1 0 0,0 0 0 0 0,0 0 0 0 0,-1 0 0 0 0,0 0 0 0 0,0 0 0 0 0,-1 1 0 0 0,1-1 0 0 0,-1 1 0 0 0,-1-1 0 0 0,1 1 0 0 0,-1 0 0 0 0,0 0 0 0 0,0 1 0 0 0,0-1 0 0 0,0 1 0 0 0,-1 0 0 0 0,0 0 0 0 0,0 0 0 0 0,0 1 0 0 0,0-1-1 0 0,0 1 1 0 0,-1 1 0 0 0,0-1 0 0 0,1 1 0 0 0,-1 0 0 0 0,-8-2 0 0 0,-1 1 18 0 0,1 0 0 0 0,0 2 0 0 0,0-1 0 0 0,-1 2 0 0 0,1 0 0 0 0,-1 0 0 0 0,1 2 0 0 0,0 0 0 0 0,0 0 1 0 0,0 1-1 0 0,0 1 0 0 0,0 0 0 0 0,0 1 0 0 0,1 1 0 0 0,0 0 0 0 0,0 1 0 0 0,-20 14 0 0 0,21-13-103 0 0,1 0 0 0 0,0 1 1 0 0,0 0-1 0 0,1 1 0 0 0,1 0 1 0 0,0 1-1 0 0,0 0 0 0 0,1 0 1 0 0,0 1-1 0 0,1 0 0 0 0,0 0 1 0 0,1 0-1 0 0,0 1 0 0 0,1 0 1 0 0,1 1-1 0 0,0-1 0 0 0,1 1 1 0 0,-3 19-1 0 0,6-24 0 0 0,0 0-1 0 0,0 0 0 0 0,1 1 1 0 0,0-1-1 0 0,1 0 1 0 0,0 0-1 0 0,0 0 1 0 0,1 0-1 0 0,0-1 1 0 0,1 1-1 0 0,0-1 1 0 0,0 1-1 0 0,1-1 1 0 0,0-1-1 0 0,0 1 0 0 0,1-1 1 0 0,-1 0-1 0 0,2 0 1 0 0,-1 0-1 0 0,10 6 1 0 0,-11-8-12 0 0,1-1 1 0 0,0 0-1 0 0,0-1 0 0 0,1 1 1 0 0,-1-1-1 0 0,0-1 1 0 0,1 1-1 0 0,0-1 1 0 0,0 0-1 0 0,0 0 0 0 0,0-1 1 0 0,0 0-1 0 0,0 0 1 0 0,0-1-1 0 0,0 0 1 0 0,0 0-1 0 0,0-1 0 0 0,0 1 1 0 0,0-2-1 0 0,0 1 1 0 0,0-1-1 0 0,0 0 0 0 0,0 0 1 0 0,-1-1-1 0 0,1 0 1 0 0,9-6-1 0 0,-5 2 7 0 0,0-2-1 0 0,-1 1 1 0 0,0-1 0 0 0,-1-1 0 0 0,1 1-1 0 0,-2-2 1 0 0,0 1 0 0 0,0-1-1 0 0,-1 0 1 0 0,11-23 0 0 0,3-12 71 0 0,21-73 0 0 0,-38 108-83 0 0,37-134 678 0 0,-7-2-1 0 0,28-263 1 0 0,-56 321 13 0 0,-4 46-256 0 0,13-72 1 0 0,-7 137-385 0 0,2 369 259 0 0,-1-34-218 0 0,28-1-620 0 0,-35-349 419 0 0,-1 7-351 0 0,2 0 0 0 0,0-1 0 0 0,0 0 0 0 0,2 0 0 0 0,8 20 0 0 0,-11-30 71 0 0,-1 0-1 0 0,1-1 1 0 0,0 1 0 0 0,0-1-1 0 0,0 0 1 0 0,0 1 0 0 0,0-1-1 0 0,1 0 1 0 0,-1 0-1 0 0,0 0 1 0 0,1-1 0 0 0,4 3-1 0 0,-3-3-264 0 0,-1 0-1 0 0,0 0 1 0 0,0 0-1 0 0,1 0 0 0 0,-1-1 1 0 0,0 0-1 0 0,1 0 0 0 0,-1 0 1 0 0,0 0-1 0 0,1 0 1 0 0,-1 0-1 0 0,0-1 0 0 0,1 0 1 0 0,2-1-1 0 0,13-4-5724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3:55.1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107 79 1660 0 0,'-11'-16'5014'0'0,"-32"-36"4135"0"0,42 52-9110 0 0,1-1 0 0 0,0 1 0 0 0,0-1 0 0 0,0 0 0 0 0,0 1 0 0 0,-1-1-1 0 0,1 1 1 0 0,0-1 0 0 0,-1 1 0 0 0,1-1 0 0 0,0 1 0 0 0,-1 0 0 0 0,1-1-1 0 0,0 1 1 0 0,-1-1 0 0 0,1 1 0 0 0,-1 0 0 0 0,1-1 0 0 0,-1 1 0 0 0,1 0-1 0 0,-1-1 1 0 0,1 1 0 0 0,-1 0 0 0 0,1 0 0 0 0,-1 0 0 0 0,0 0 0 0 0,1-1-1 0 0,-1 1 1 0 0,1 0 0 0 0,-1 0 0 0 0,1 0 0 0 0,-1 0 0 0 0,0 0 0 0 0,1 0 0 0 0,-1 0-1 0 0,1 1 1 0 0,-1-1 0 0 0,1 0 0 0 0,-1 0 0 0 0,0 0 0 0 0,1 0 0 0 0,-1 1-1 0 0,1-1 1 0 0,-1 0 0 0 0,1 1 0 0 0,-1-1 0 0 0,1 0 0 0 0,0 1 0 0 0,-1-1-1 0 0,1 0 1 0 0,-1 1 0 0 0,0 0 0 0 0,-5 15 333 0 0,1-1 0 0 0,1 1 1 0 0,0 0-1 0 0,1 0 0 0 0,0 0 0 0 0,1 1 0 0 0,1 31 0 0 0,14 120 383 0 0,-13-168-753 0 0,35 269-1426 0 0,-34-261 337 0 0,1 15-1741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3:55.7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9 2872 0 0,'0'0'10676'0'0,"14"4"-7940"0"0,186-8-1254 0 0,-130 0-4456 0 0,-4 0-3974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3:58.6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43 312 0 0,'-13'-43'14905'0'0,"14"44"-14808"0"0,0 0 1 0 0,-1-1 0 0 0,1 1-1 0 0,0 0 1 0 0,-1 0-1 0 0,1-1 1 0 0,0 1-1 0 0,-1 0 1 0 0,1 0 0 0 0,-1 0-1 0 0,0 0 1 0 0,1 0-1 0 0,-1 0 1 0 0,0 0-1 0 0,1 0 1 0 0,-1 0 0 0 0,0 0-1 0 0,0 0 1 0 0,0 1-1 0 0,5 86 1001 0 0,4-1 0 0 0,30 127 0 0 0,-9-51-403 0 0,-13-63-299 0 0,10 54 1025 0 0,11 225-1 0 0,-32-107-636 0 0,17 135 253 0 0,23 46 481 0 0,-38-361-1394 0 0,-8-91-102 0 0,6 43 44 0 0,-6-43 210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4:00.9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 25 404 0 0,'-21'-20'17346'0'0,"28"18"-17177"0"0,1 1-1 0 0,0 0 0 0 0,0 0 1 0 0,0 1-1 0 0,0 0 1 0 0,0 1-1 0 0,0-1 0 0 0,8 3 1 0 0,19 0 34 0 0,1837 36 804 0 0,-886-32-942 0 0,-920-5-71 0 0,-38 0-1 0 0,54-4 0 0 0,-65 1 33 0 0,-1 1-1 0 0,0 1 0 0 0,19 2 0 0 0,-18-1 177 0 0,40 5 577 0 0,-55-7-689 0 0,19 3 127 0 0,28 5 1097 0 0,-48-7-1258 0 0,1 0 1 0 0,-1 0-1 0 0,0 0 0 0 0,1 0 0 0 0,-1 0 1 0 0,0 0-1 0 0,0 0 0 0 0,1 1 0 0 0,-1-1 1 0 0,0 0-1 0 0,0 1 0 0 0,0-1 0 0 0,-1 1 1 0 0,1 0-1 0 0,0-1 0 0 0,-1 1 0 0 0,1-1 1 0 0,-1 1-1 0 0,1 0 0 0 0,-1-1 0 0 0,0 1 1 0 0,1 0-1 0 0,-1 0 0 0 0,0 2 0 0 0,-1 56 637 0 0,0-36-443 0 0,59 955 4152 0 0,27-407-3005 0 0,-15-8-813 0 0,-49-369-675 0 0,-20-193 54 0 0,-1 42-833 0 0,-34-43 565 0 0,-99-11-571 0 0,-364 0-844 0 0,-148 43 2414 0 0,194-7-324 0 0,-320 16 294 0 0,135-11-680 0 0,553-25-3 0 0,8-2 40 0 0,72-3-9 0 0,-19-1 8 0 0,-10 1 40 0 0,30-1-20 0 0,-3 0 17 0 0,-20-1 204 0 0,20-6-1512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4:24.2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96 345 1556 0 0,'22'20'11697'0'0,"-15"-19"-11287"0"0,0 0 0 0 0,-1-1 0 0 0,1 0 0 0 0,0 0 0 0 0,0 0 0 0 0,0-1 0 0 0,0 0 0 0 0,-1-1 1 0 0,11-2-1 0 0,65-26-275 0 0,-60 21 86 0 0,17-7-232 0 0,0-1 1 0 0,42-27-1 0 0,-68 36 43 0 0,0 0 0 0 0,0-1 0 0 0,-1-1 0 0 0,-1 0 0 0 0,0 0 0 0 0,0-2 0 0 0,-1 1 0 0 0,0-1 0 0 0,11-19 0 0 0,-19 28-10 0 0,0 0-1 0 0,0 0 0 0 0,-1 1 0 0 0,0-1 1 0 0,1 0-1 0 0,-1-1 0 0 0,0 1 0 0 0,0 0 1 0 0,-1 0-1 0 0,1 0 0 0 0,-1 0 1 0 0,0-1-1 0 0,1 1 0 0 0,-1 0 0 0 0,-1-1 1 0 0,1 1-1 0 0,0 0 0 0 0,-1 0 0 0 0,0 0 1 0 0,0-1-1 0 0,0 1 0 0 0,0 0 1 0 0,0 0-1 0 0,-2-3 0 0 0,0 3-23 0 0,0 0 0 0 0,0-1 0 0 0,0 1-1 0 0,-1 1 1 0 0,1-1 0 0 0,-1 0 0 0 0,0 1 0 0 0,1 0 0 0 0,-1 0-1 0 0,0 0 1 0 0,0 0 0 0 0,-1 1 0 0 0,1-1 0 0 0,0 1 0 0 0,0 0-1 0 0,-1 0 1 0 0,-5 0 0 0 0,-14 0 20 0 0,0 0-1 0 0,1 1 1 0 0,-1 1 0 0 0,0 1 0 0 0,1 2-1 0 0,-1 0 1 0 0,1 1 0 0 0,0 2 0 0 0,1 0-1 0 0,0 1 1 0 0,0 2 0 0 0,0 0-1 0 0,1 1 1 0 0,1 1 0 0 0,0 1 0 0 0,1 1-1 0 0,0 0 1 0 0,-31 32 0 0 0,43-37 11 0 0,0 0 1 0 0,0 0 0 0 0,1 0 0 0 0,0 0-1 0 0,1 1 1 0 0,0 0 0 0 0,1 1 0 0 0,0-1-1 0 0,0 0 1 0 0,1 1 0 0 0,1 0-1 0 0,0 0 1 0 0,0 0 0 0 0,1 0 0 0 0,0 0-1 0 0,1 0 1 0 0,0 0 0 0 0,1 0 0 0 0,3 13-1 0 0,-1-11-5 0 0,0 1 0 0 0,2-1 0 0 0,-1 1-1 0 0,2-1 1 0 0,0-1 0 0 0,0 1 0 0 0,2-1-1 0 0,-1 0 1 0 0,1-1 0 0 0,1 0 0 0 0,0 0-1 0 0,1 0 1 0 0,0-2 0 0 0,19 16-1 0 0,-11-12-308 0 0,1 0 0 0 0,0-2 0 0 0,0 0 0 0 0,1-1-1 0 0,1-1 1 0 0,-1-1 0 0 0,33 8 0 0 0,-34-11-1293 0 0,1-2 0 0 0,-1 0-1 0 0,1-2 1 0 0,-1 0 0 0 0,25-2 0 0 0,-8-2-4046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4:24.6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60 73 1464 0 0,'-48'-68'19282'0'0,"48"68"-19249"0"0,0 0 0 0 0,0 0-1 0 0,0 0 1 0 0,0-1 0 0 0,0 1 0 0 0,0 0 0 0 0,-1 0 0 0 0,1 0-1 0 0,0-1 1 0 0,0 1 0 0 0,0 0 0 0 0,0 0 0 0 0,0 0 0 0 0,0-1-1 0 0,0 1 1 0 0,-1 0 0 0 0,1 0 0 0 0,0 0 0 0 0,0 0 0 0 0,0 0-1 0 0,0-1 1 0 0,-1 1 0 0 0,1 0 0 0 0,0 0 0 0 0,0 0 0 0 0,0 0-1 0 0,-1 0 1 0 0,1 0 0 0 0,0 0 0 0 0,0 0 0 0 0,0 0 0 0 0,-1 0 0 0 0,1 0-1 0 0,0 0 1 0 0,0 0 0 0 0,0 0 0 0 0,-1 0 0 0 0,1 0 0 0 0,0 0-1 0 0,-1 0 1 0 0,1 0-22 0 0,0 0 0 0 0,-1 0-1 0 0,1 1 1 0 0,0-1 0 0 0,-1 0 0 0 0,1 0-1 0 0,0 1 1 0 0,-1-1 0 0 0,1 0-1 0 0,0 0 1 0 0,0 1 0 0 0,0-1 0 0 0,-1 0-1 0 0,1 1 1 0 0,0-1 0 0 0,0 0-1 0 0,0 1 1 0 0,0-1 0 0 0,-1 0 0 0 0,1 1-1 0 0,0-1 1 0 0,0 1 0 0 0,0-1 0 0 0,0 0-1 0 0,0 1 1 0 0,0-1 0 0 0,0 0-1 0 0,0 1 1 0 0,0-1 0 0 0,0 1 0 0 0,0-1-1 0 0,0 0 1 0 0,1 1 0 0 0,18 93 77 0 0,4-1 0 0 0,4-1 0 0 0,44 99 0 0 0,-65-177-66 0 0,-6-11 12 0 0,1 0 0 0 0,0 0 0 0 0,1 0 0 0 0,-1 0 0 0 0,0 0 1 0 0,1 0-1 0 0,0-1 0 0 0,0 1 0 0 0,-1 0 0 0 0,2-1 0 0 0,-1 0 0 0 0,0 1 0 0 0,3 1 0 0 0,-4-4-27 0 0,0 1 0 0 0,0-1 0 0 0,0 0-1 0 0,0 0 1 0 0,-1 0 0 0 0,1 0 0 0 0,0 0 0 0 0,0 0-1 0 0,0 0 1 0 0,0 0 0 0 0,-1 0 0 0 0,1-1 0 0 0,0 1-1 0 0,0 0 1 0 0,0 0 0 0 0,-1-1 0 0 0,1 1 0 0 0,0 0-1 0 0,0-1 1 0 0,-1 1 0 0 0,1-1 0 0 0,0 1 0 0 0,-1-1 0 0 0,1 0-1 0 0,0 1 1 0 0,-1-1 0 0 0,1 1 0 0 0,0-2 0 0 0,17-22 59 0 0,-15 20-43 0 0,28-44-40 0 0,44-90-1 0 0,10-18-839 0 0,-70 132 295 0 0,15-22-1939 0 0,-5 21-2028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4:25.0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102 284 2524 0 0,'17'4'5255'0'0,"1"-1"-1505"0"0,-6-5-2978 0 0,0 0 0 0 0,-1-1 0 0 0,1 0 0 0 0,13-6 0 0 0,125-61-917 0 0,-132 60 470 0 0,-1-1 0 0 0,1-1 0 0 0,-2 0 0 0 0,0-1 0 0 0,28-30 0 0 0,-43 42-202 0 0,1-1 0 0 0,-1 1 0 0 0,1-1-1 0 0,-1 1 1 0 0,1-1 0 0 0,-1 0 0 0 0,0 0 0 0 0,0 0-1 0 0,0 0 1 0 0,0 0 0 0 0,0 0 0 0 0,-1 0 0 0 0,1 0-1 0 0,0 0 1 0 0,-1 0 0 0 0,0 0 0 0 0,1 0-1 0 0,-1-1 1 0 0,0 1 0 0 0,0 0 0 0 0,0 0 0 0 0,0 0-1 0 0,-1 0 1 0 0,1-1 0 0 0,-1 1 0 0 0,1 0 0 0 0,-1 0-1 0 0,0 0 1 0 0,0 0 0 0 0,1 0 0 0 0,-2 0 0 0 0,1 0-1 0 0,0 0 1 0 0,-2-2 0 0 0,0 1-89 0 0,-1 0-1 0 0,0 0 1 0 0,1 1 0 0 0,-1-1 0 0 0,0 1-1 0 0,0 0 1 0 0,0 0 0 0 0,0 0-1 0 0,-1 0 1 0 0,1 1 0 0 0,0-1-1 0 0,-1 1 1 0 0,1 1 0 0 0,-1-1 0 0 0,-6 0-1 0 0,-4 1-5 0 0,0 1-1 0 0,1 1 1 0 0,-1 0-1 0 0,1 0 1 0 0,-1 2 0 0 0,1 0-1 0 0,0 0 1 0 0,-24 12-1 0 0,15-4 1 0 0,0 1-1 0 0,0 0 1 0 0,2 2 0 0 0,-21 18-1 0 0,29-22-20 0 0,0 1 0 0 0,2 0 0 0 0,-1 1 0 0 0,2 0 0 0 0,-1 1 0 0 0,2 0 0 0 0,0 0 0 0 0,1 1 0 0 0,0 1-1 0 0,1-1 1 0 0,-8 29 0 0 0,12-35-86 0 0,1 0-1 0 0,1 0 0 0 0,-1 0 1 0 0,1 1-1 0 0,1-1 1 0 0,0 1-1 0 0,0-1 0 0 0,1 0 1 0 0,0 1-1 0 0,1-1 1 0 0,0 0-1 0 0,0 0 0 0 0,1 0 1 0 0,0 0-1 0 0,1 0 1 0 0,0 0-1 0 0,0-1 0 0 0,0 0 1 0 0,1 0-1 0 0,1 0 0 0 0,0-1 1 0 0,10 12-1 0 0,-6-9-356 0 0,1-1-1 0 0,0 0 1 0 0,1-1 0 0 0,-1 0-1 0 0,1-1 1 0 0,1 0 0 0 0,0-1-1 0 0,0 0 1 0 0,0-1-1 0 0,0-1 1 0 0,24 6 0 0 0,-21-8-725 0 0,0 1 0 0 0,0-2 0 0 0,0 0 0 0 0,0-1 0 0 0,1-1 0 0 0,15-3 0 0 0,7-3-3741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4:25.3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148 241 2912 0 0,'-3'-20'2606'0'0,"-1"1"-1"0"0,0-1 1 0 0,-2 1-1 0 0,0 1 1 0 0,-15-30-1 0 0,-3-11 2253 0 0,23 55-4673 0 0,-1 0 0 0 0,0 0 0 0 0,0 0-1 0 0,0 0 1 0 0,-1 1 0 0 0,0-1-1 0 0,1 1 1 0 0,-5-4 0 0 0,7 7-180 0 0,0 0 1 0 0,-1 0 0 0 0,1 0 0 0 0,-1 0 0 0 0,1 0-1 0 0,-1 0 1 0 0,1 0 0 0 0,0 0 0 0 0,-1 0 0 0 0,1 0-1 0 0,-1 0 1 0 0,1 0 0 0 0,0 0 0 0 0,-1 0-1 0 0,1 0 1 0 0,-1 1 0 0 0,1-1 0 0 0,0 0 0 0 0,-1 0-1 0 0,1 0 1 0 0,0 1 0 0 0,-1-1 0 0 0,1 0 0 0 0,0 1-1 0 0,-1-1 1 0 0,1 0 0 0 0,0 1 0 0 0,0-1 0 0 0,-1 0-1 0 0,1 1 1 0 0,0-1 0 0 0,0 0 0 0 0,0 1-1 0 0,0-1 1 0 0,-1 1 0 0 0,1 0 0 0 0,-7 13 43 0 0,7-14-43 0 0,-8 29-86 0 0,2-1-1 0 0,1 1 1 0 0,1 0 0 0 0,1 39 0 0 0,1-39-26 0 0,-5 114-191 0 0,6 0 0 0 0,23 193 1 0 0,-18-304 139 0 0,14 81 423 0 0,-15-100-626 0 0,0-1 0 0 0,1 0 0 0 0,1 0 0 0 0,-1-1 0 0 0,2 1 0 0 0,12 19 0 0 0,-16-29-72 0 0,0 1 0 0 0,1-1 0 0 0,-1 1 1 0 0,1-1-1 0 0,0 0 0 0 0,-1 0 0 0 0,1 0 1 0 0,0 0-1 0 0,0 0 0 0 0,0-1 0 0 0,4 2 1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4:26.1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646 241 2276 0 0,'0'-3'1700'0'0,"-2"-9"-297"0"0,0-1 1 0 0,-1 1 0 0 0,0 0-1 0 0,-1 0 1 0 0,-6-14-1 0 0,4 14-547 0 0,0 0 0 0 0,0 1 0 0 0,-1 0-1 0 0,-1 0 1 0 0,-10-11 0 0 0,12 15-679 0 0,0 1 1 0 0,0 0-1 0 0,0 0 1 0 0,-1 1-1 0 0,0 0 1 0 0,0 0-1 0 0,0 1 1 0 0,-1-1-1 0 0,1 2 1 0 0,-1-1-1 0 0,0 1 1 0 0,0 0-1 0 0,0 1 0 0 0,-1 0 1 0 0,1 0-1 0 0,-1 1 1 0 0,1 0-1 0 0,-1 0 1 0 0,-14 1-1 0 0,6 3-101 0 0,1 0 0 0 0,-1 1 0 0 0,1 0 1 0 0,0 2-1 0 0,1 0 0 0 0,-1 0 0 0 0,1 2 0 0 0,1 0 0 0 0,-1 0 0 0 0,1 1 0 0 0,1 1 0 0 0,0 1 0 0 0,0 0 0 0 0,1 0 0 0 0,0 1 0 0 0,1 1 0 0 0,-10 15 0 0 0,3-4 1 0 0,2 1 0 0 0,1 0 0 0 0,1 2 0 0 0,2 0 0 0 0,0 0 0 0 0,2 1 0 0 0,1 0 0 0 0,-10 54 0 0 0,11-27-11 0 0,4-1 0 0 0,1 1 0 0 0,4 0 0 0 0,7 63 0 0 0,45 219 160 0 0,-26-190-72 0 0,34 304 39 0 0,-56-373-678 0 0,-3 0 0 0 0,-4-1 0 0 0,-21 143 0 0 0,17-190-445 0 0,-15 51 0 0 0,17-71 179 0 0,0 0 0 0 0,-1 0 0 0 0,-8 13 0 0 0,10-19-113 0 0,0 0 0 0 0,0 0 0 0 0,-26 21-4319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4:28.2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731 1 816 0 0,'0'0'6401'0'0,"26"26"-2975"0"0,-24-19-3167 0 0,-1 0 1 0 0,0 0-1 0 0,0 1 1 0 0,-1-1-1 0 0,0 0 1 0 0,0 0-1 0 0,0 1 1 0 0,-1-1-1 0 0,0 0 1 0 0,-1 0-1 0 0,1 0 1 0 0,-5 11-1 0 0,2-6 17 0 0,-1-1 0 0 0,0 1 0 0 0,0-1-1 0 0,-1 0 1 0 0,-1-1 0 0 0,-12 18 0 0 0,8-17-123 0 0,0-1-1 0 0,-1 0 1 0 0,0 0 0 0 0,-1-1-1 0 0,0-1 1 0 0,0 0 0 0 0,-1 0 0 0 0,0-2-1 0 0,0 0 1 0 0,0 0 0 0 0,-1-1 0 0 0,0-1-1 0 0,0 0 1 0 0,0-2 0 0 0,0 1 0 0 0,-1-2-1 0 0,1 0 1 0 0,-1-1 0 0 0,1 0 0 0 0,-1-1-1 0 0,1-1 1 0 0,-25-6 0 0 0,12 1 222 0 0,1-1 0 0 0,0-1 0 0 0,1-2 0 0 0,0 0 0 0 0,0-2 1 0 0,1 0-1 0 0,1-2 0 0 0,1-1 0 0 0,0-1 0 0 0,-40-37 0 0 0,59 49-527 0 0,1 1 0 0 0,-1 0 0 0 0,0-1 0 0 0,1 1 0 0 0,0-1-1 0 0,0 0 1 0 0,-4-11 0 0 0,5-9-4015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3:06.1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49 1192 0 0,'4'-49'17394'0'0,"-12"72"-16312"0"0,-6 40-1329 0 0,11-36-9 0 0,1 0 0 0 0,2 1 0 0 0,4 48-1 0 0,-2-62-556 0 0,0-1 0 0 0,1 1 0 0 0,1-1 0 0 0,0 0 0 0 0,1 0 0 0 0,0 0 0 0 0,1 0 0 0 0,0-1 0 0 0,12 17 0 0 0,-7-18-2498 0 0,1-3-1240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4:29.1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287 37 628 0 0,'-14'-26'10722'0'0,"10"21"-9650"0"0,-5 0-240 0 0,-8 12 905 0 0,13-1-1512 0 0,0 1 0 0 0,0 0 0 0 0,0 0 0 0 0,1 0 0 0 0,0 0 0 0 0,1 0 0 0 0,0 1 0 0 0,-3 10 0 0 0,-6 70 595 0 0,8-59-598 0 0,-20 274 825 0 0,-3 25-500 0 0,-113 649 1709 0 0,136-962-2195 0 0,-4 19 946 0 0,7-31-477 0 0,6-20-255 0 0,15-44 722 0 0,43-83-1 0 0,-32 75-713 0 0,12-23-341 0 0,4 1 0 0 0,92-129-1 0 0,-137 215 5 0 0,0 1-1 0 0,1-1 0 0 0,-1 1 0 0 0,1 0 0 0 0,0 0 0 0 0,0 0 1 0 0,1 0-1 0 0,-1 1 0 0 0,1 0 0 0 0,-1 0 0 0 0,1 0 0 0 0,7-3 1 0 0,-11 6 47 0 0,0 0 1 0 0,0 0 0 0 0,0 1 0 0 0,0-1 0 0 0,-1 0 0 0 0,1 0-1 0 0,0 0 1 0 0,0 0 0 0 0,0 1 0 0 0,0-1 0 0 0,0 1-1 0 0,0-1 1 0 0,0 0 0 0 0,-1 1 0 0 0,1 0 0 0 0,0-1 0 0 0,0 1-1 0 0,-1-1 1 0 0,1 1 0 0 0,0 0 0 0 0,-1-1 0 0 0,1 1-1 0 0,0 0 1 0 0,-1 0 0 0 0,1 1 0 0 0,13 21-80 0 0,-14-22 83 0 0,18 44-167 0 0,22 77-1 0 0,-16-42 6 0 0,-18-61 94 0 0,2 8-63 0 0,1 0 0 0 0,1-1 0 0 0,1 0 1 0 0,1-1-1 0 0,1-1 0 0 0,17 24 0 0 0,-28-45 63 0 0,1 0 0 0 0,-1 0 0 0 0,1 0-1 0 0,0-1 1 0 0,0 1 0 0 0,0-1 0 0 0,0 1 0 0 0,1-1-1 0 0,-1 0 1 0 0,1 0 0 0 0,-1 0 0 0 0,1-1 0 0 0,0 0-1 0 0,-1 1 1 0 0,1-1 0 0 0,0 0 0 0 0,0-1 0 0 0,5 1-1 0 0,-3-1-29 0 0,0 0 0 0 0,0-1 0 0 0,0 0 0 0 0,0 0-1 0 0,0-1 1 0 0,0 1 0 0 0,0-1 0 0 0,-1-1 0 0 0,1 1-1 0 0,9-7 1 0 0,5-4-23 0 0,-2-1 0 0 0,0-1 0 0 0,0-1 0 0 0,-1 0 0 0 0,14-20 0 0 0,-5 3 678 0 0,40-67 0 0 0,7-9 1175 0 0,-73 109-1715 0 0,0-1-1 0 0,1 0 1 0 0,-1 1-1 0 0,1-1 1 0 0,-1 0-1 0 0,1 1 1 0 0,0-1-1 0 0,-1 0 0 0 0,1 1 1 0 0,0-1-1 0 0,-1 1 1 0 0,1-1-1 0 0,0 1 1 0 0,-1 0-1 0 0,1-1 0 0 0,0 1 1 0 0,0 0-1 0 0,0-1 1 0 0,-1 1-1 0 0,1 0 1 0 0,0 0-1 0 0,0 0 1 0 0,0 0-1 0 0,0 0 0 0 0,1 0 1 0 0,-1 0-1 0 0,0 1 1 0 0,0-1 0 0 0,0 1-1 0 0,0 0 1 0 0,0-1-1 0 0,0 1 1 0 0,0 0-1 0 0,0 0 1 0 0,0 0-1 0 0,-1 0 1 0 0,1 0 0 0 0,0 0-1 0 0,-1 0 1 0 0,1 0-1 0 0,0 0 1 0 0,0 1-1 0 0,3 10 32 0 0,0-1 0 0 0,-1 1-1 0 0,3 13 1 0 0,-3-13-47 0 0,4 15-361 0 0,1 0 0 0 0,1-1 0 0 0,2 0 0 0 0,0-1 1 0 0,2 0-1 0 0,25 37 0 0 0,-16-41-1422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4:29.4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125 77 4240 0 0,'-19'-14'2953'0'0,"1"2"-621"0"0,3 3-608 0 0,1-1-312 0 0,1 3-324 0 0,1 0-176 0 0,0 2-248 0 0,4-2 228 0 0,-5 1-727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4:29.7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689 171 3180 0 0,'-10'-26'6101'0'0,"-21"-43"-1"0"0,27 63-5663 0 0,1-1 0 0 0,-1 2 0 0 0,0-1-1 0 0,0 0 1 0 0,-1 1 0 0 0,0-1 0 0 0,0 1 0 0 0,0 1 0 0 0,0-1-1 0 0,-1 1 1 0 0,0 0 0 0 0,-7-4 0 0 0,10 7-381 0 0,-1 0 0 0 0,1 0 0 0 0,0 1 0 0 0,0-1 1 0 0,0 1-1 0 0,-1 0 0 0 0,1 0 0 0 0,0 0 0 0 0,0 1 0 0 0,-1-1 0 0 0,1 1 1 0 0,0-1-1 0 0,0 1 0 0 0,0 0 0 0 0,0 0 0 0 0,0 1 0 0 0,0-1 0 0 0,0 1 1 0 0,0-1-1 0 0,1 1 0 0 0,-1 0 0 0 0,0 0 0 0 0,1 0 0 0 0,-3 4 0 0 0,-5 3 32 0 0,0 1-1 0 0,1 0 1 0 0,0 0-1 0 0,-8 16 1 0 0,-3 6 2 0 0,3 2 0 0 0,1 0 0 0 0,1 1-1 0 0,2 0 1 0 0,-16 68 0 0 0,-17 189 242 0 0,35-159-156 0 0,7 143 0 0 0,26 133-178 0 0,0 27-671 0 0,-20-379 279 0 0,0-27-952 0 0,-1 1-1 0 0,-2-1 0 0 0,-5 40 0 0 0,2-55-1504 0 0</inkml:trace>
  <inkml:trace contextRef="#ctx0" brushRef="#br0" timeOffset="1">12 1594 2872 0 0,'-2'-9'1135'0'0,"-1"1"0"0"0,1-1 0 0 0,0 0 0 0 0,1 1 0 0 0,0-1 0 0 0,0 0 0 0 0,1 0 0 0 0,0 0 0 0 0,1 1 0 0 0,3-19 0 0 0,-1 13-487 0 0,2 1 1 0 0,-1-1-1 0 0,1 1 0 0 0,1 0 0 0 0,1 0 0 0 0,9-15 0 0 0,0 5-389 0 0,1 1 0 0 0,0 1 0 0 0,2 1 0 0 0,0 0 0 0 0,2 2 0 0 0,35-27 0 0 0,-14 18-777 0 0,1 2 1 0 0,0 2-1 0 0,60-23 0 0 0,20 1-3234 0 0,1 5-3309 0 0,-119 39 6694 0 0,49-16-5685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4:30.1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156 118 4628 0 0,'-53'-62'13698'0'0,"17"7"-8492"0"0,29 63-4718 0 0,6-8-472 0 0,1 1-1 0 0,-1-1 1 0 0,0 1-1 0 0,1-1 1 0 0,-1 1-1 0 0,0 0 1 0 0,1-1-1 0 0,-1 1 1 0 0,1 0-1 0 0,-1-1 1 0 0,1 1-1 0 0,0 0 0 0 0,-1 0 1 0 0,1-1-1 0 0,0 1 1 0 0,-1 0-1 0 0,1 0 1 0 0,0 1-1 0 0,-19 98-326 0 0,5 1-1 0 0,-3 180 0 0 0,40 204-478 0 0,-15-388 205 0 0,4-1-1 0 0,27 99 0 0 0,-37-186 166 0 0,1 0-1 0 0,0 0 1 0 0,8 13 0 0 0,5-2-2428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4:30.5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55 200 5364 0 0,'-9'-6'1479'0'0,"4"3"-481"0"0,-23-18 4990 0 0,20 12-4989 0 0,8 8-866 0 0,-1-1 0 0 0,0 1 0 0 0,1 0 1 0 0,-1-1-1 0 0,1 1 0 0 0,-1-1 0 0 0,1 1 0 0 0,0 0 1 0 0,-1-1-1 0 0,1 1 0 0 0,0-1 0 0 0,0 1 1 0 0,0-1-1 0 0,0 1 0 0 0,0-1 0 0 0,1 1 1 0 0,-1-1-1 0 0,0 1 0 0 0,1-1 0 0 0,-1 1 1 0 0,1 0-1 0 0,-1-1 0 0 0,1 1 0 0 0,0 0 1 0 0,0-1-1 0 0,-1 1 0 0 0,1 0 0 0 0,0 0 1 0 0,0 0-1 0 0,0 0 0 0 0,0 0 0 0 0,0 0 1 0 0,1 0-1 0 0,0-1 0 0 0,7-5-3 0 0,0 0-1 0 0,0 1 0 0 0,1 0 1 0 0,-1 0-1 0 0,2 1 1 0 0,-1 0-1 0 0,0 1 0 0 0,22-6 1 0 0,93-15-1722 0 0,-119 24 1474 0 0,204-22-4961 0 0,-68 17-1500 0 0,-84 4 1695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4:31.0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1 377 2580 0 0,'9'20'6374'0'0,"-6"-19"-6138"0"0,-1-1 48 0 0,0 1 1 0 0,1-1-1 0 0,-1 1 1 0 0,0-1-1 0 0,1 0 0 0 0,-1 0 1 0 0,0 0-1 0 0,1 0 1 0 0,-1-1-1 0 0,4 0 1 0 0,10-4 150 0 0,-1 0 0 0 0,24-12 0 0 0,-26 11-61 0 0,36-15 562 0 0,-1-2-1 0 0,0-2 1 0 0,-2-2 0 0 0,60-47-1 0 0,-100 69-599 0 0,0 0 0 0 0,-1 0 0 0 0,0 0 0 0 0,0-1 1 0 0,-1 0-1 0 0,1 0 0 0 0,-1 0 0 0 0,0 0 0 0 0,-1-1 0 0 0,0 0 0 0 0,5-11 0 0 0,-8 15-282 0 0,1-1 0 0 0,-1 1 1 0 0,1 0-1 0 0,-1 0 0 0 0,0-1 0 0 0,0 1 1 0 0,0 0-1 0 0,-1 0 0 0 0,1-1 0 0 0,-1 1 1 0 0,0 0-1 0 0,0 0 0 0 0,0 0 0 0 0,0 0 1 0 0,0 0-1 0 0,-1 0 0 0 0,1 0 0 0 0,-1 0 1 0 0,0 0-1 0 0,0 1 0 0 0,0-1 0 0 0,0 1 1 0 0,0 0-1 0 0,-1-1 0 0 0,1 1 0 0 0,-1 0 1 0 0,1 0-1 0 0,-6-3 0 0 0,0 1-42 0 0,0 0 0 0 0,0 1 1 0 0,0 0-1 0 0,-1 0 0 0 0,1 0 0 0 0,-1 1 0 0 0,1 0 0 0 0,-1 1 0 0 0,0 0 0 0 0,0 1 0 0 0,0-1 1 0 0,0 2-1 0 0,1-1 0 0 0,-1 1 0 0 0,0 1 0 0 0,-12 2 0 0 0,3 1-16 0 0,0 1 0 0 0,0 0 0 0 0,1 1 0 0 0,-1 1 0 0 0,2 1 0 0 0,-28 17 0 0 0,35-19-23 0 0,1 0 1 0 0,0 0 0 0 0,0 0 0 0 0,0 1 0 0 0,1 0-1 0 0,0 0 1 0 0,1 1 0 0 0,-1 0 0 0 0,2 0 0 0 0,-1 1-1 0 0,2 0 1 0 0,-1 0 0 0 0,1 0 0 0 0,1 0 0 0 0,-1 0-1 0 0,-1 12 1 0 0,3-5-89 0 0,0 0 0 0 0,2 0-1 0 0,-1 0 1 0 0,2-1 0 0 0,0 1-1 0 0,2 0 1 0 0,-1 0-1 0 0,2-1 1 0 0,9 27 0 0 0,-5-20-17 0 0,1-1 0 0 0,1 0 0 0 0,0 0 1 0 0,2-1-1 0 0,1 0 0 0 0,1-2 0 0 0,0 1 0 0 0,1-1 1 0 0,1-1-1 0 0,32 27 0 0 0,-39-37 127 0 0,1-1-1 0 0,0 0 1 0 0,1 0-1 0 0,-1-1 1 0 0,1 0-1 0 0,1-1 1 0 0,-1-1-1 0 0,1 0 1 0 0,0 0-1 0 0,-1-1 1 0 0,2 0-1 0 0,-1-1 1 0 0,0 0-1 0 0,0-1 1 0 0,1-1-1 0 0,-1 0 1 0 0,0-1-1 0 0,1 0 1 0 0,-1 0-1 0 0,0-2 1 0 0,0 1-1 0 0,21-9 1 0 0,-11 2 323 0 0,-2-1 0 0 0,1 0-1 0 0,-2-2 1 0 0,1 0 0 0 0,-2-2 0 0 0,1 0 0 0 0,20-21 0 0 0,9-16 1767 0 0,45-58-1 0 0,-56 63-1159 0 0,-28 34-870 0 0,0 0 0 0 0,2 1 1 0 0,-1 1-1 0 0,1 0 0 0 0,13-9 0 0 0,-21 16-128 0 0,1 1 0 0 0,-1 0 0 0 0,1 1-1 0 0,0-1 1 0 0,0 0 0 0 0,0 1 0 0 0,-1 0-1 0 0,1 0 1 0 0,0 0 0 0 0,0 1 0 0 0,1-1-1 0 0,-1 1 1 0 0,0 0 0 0 0,0 0 0 0 0,0 0-1 0 0,0 1 1 0 0,0-1 0 0 0,0 1-1 0 0,0 0 1 0 0,0 0 0 0 0,0 0 0 0 0,-1 1-1 0 0,6 2 1 0 0,8 6-188 0 0,0 0 0 0 0,-1 2-1 0 0,0-1 1 0 0,-1 2 0 0 0,0 0-1 0 0,-1 1 1 0 0,-1 1 0 0 0,12 16 0 0 0,0 3 7 0 0,-1 1 0 0 0,31 63 1 0 0,-45-77 219 0 0,-1 0-1 0 0,0 0 1 0 0,9 41 0 0 0,-16-54 71 0 0,-1 1 0 0 0,0-1 0 0 0,-1 0 0 0 0,1 0 1 0 0,-2 1-1 0 0,0 8 0 0 0,0-13 26 0 0,0 0 1 0 0,1-1-1 0 0,-2 1 1 0 0,1 0-1 0 0,0-1 1 0 0,-1 1-1 0 0,0-1 1 0 0,1 1-1 0 0,-1-1 1 0 0,-1 0-1 0 0,1 0 0 0 0,0 0 1 0 0,-6 5-1 0 0,8-7-34 0 0,-1 0 0 0 0,0 0-1 0 0,0-1 1 0 0,0 1 0 0 0,0 0-1 0 0,0 0 1 0 0,0-1 0 0 0,0 1-1 0 0,0-1 1 0 0,0 1 0 0 0,0-1-1 0 0,0 1 1 0 0,0-1 0 0 0,0 0-1 0 0,-1 1 1 0 0,1-1 0 0 0,0 0-1 0 0,0 0 1 0 0,0 0 0 0 0,0 0-1 0 0,-1 0 1 0 0,1 0 0 0 0,0 0-1 0 0,0 0 1 0 0,0-1 0 0 0,0 1-1 0 0,-1 0 1 0 0,1-1 0 0 0,0 1-1 0 0,0-1 1 0 0,0 1-1 0 0,0-1 1 0 0,0 0 0 0 0,0 1-1 0 0,0-1 1 0 0,0 0 0 0 0,0 1-1 0 0,1-1 1 0 0,-1 0 0 0 0,0 0-1 0 0,0 0 1 0 0,1 0 0 0 0,-2-2-1 0 0,0 0 26 0 0,0-1 1 0 0,0 0-1 0 0,0 0 0 0 0,0 0 0 0 0,1 0 0 0 0,-1 0 0 0 0,1 0 0 0 0,0-1 0 0 0,1 1 0 0 0,-1-6 0 0 0,2-11 14 0 0,1 1 0 0 0,1-1 0 0 0,1 1 0 0 0,0 0 0 0 0,2 0 1 0 0,0 1-1 0 0,2 0 0 0 0,0 0 0 0 0,1 0 0 0 0,1 1 0 0 0,0 0 0 0 0,15-18 0 0 0,-1 5-518 0 0,1 2 0 0 0,1 0 0 0 0,1 1-1 0 0,2 2 1 0 0,48-35 0 0 0,-52 45-1642 0 0,38-19 0 0 0,-2 5-4163 0 0,-39 20 2597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6:55.9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0 848 0 0,'0'0'4550'0'0,"17"2"-4161"0"0,-4-2-281 0 0,-10 0 88 0 0,16-1 410 0 0,-5 0 507 0 0,-20 12-1081 0 0,-17 1-85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6:45.1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0 224 348 0 0,'4'-70'5938'0'0,"0"6"-3523"0"0,6-5-227 0 0,-10 49-1527 0 0,-1 37-7 0 0,0 14-220 0 0,24 1189 6142 0 0,-10-969-5717 0 0,-12 125 232 0 0,-1-216-740 0 0,-1-149-347 0 0,1-8-59 0 0,0 0-1 0 0,0 0 1 0 0,0 0 0 0 0,0 0-1 0 0,1 0 1 0 0,-1 0-1 0 0,1 0 1 0 0,1 3 0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6:46.7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88 828 0 0,'-4'-40'7296'0'0,"2"-7"-1747"0"0,18 67-4041 0 0,-1-5-1022 0 0,1-1 1 0 0,0-1-1 0 0,1 0 1 0 0,1-1-1 0 0,0-1 1 0 0,25 11-1 0 0,-6-2-88 0 0,1080 560 2972 0 0,-804-424-3146 0 0,-114-51-132 0 0,105 50 393 0 0,-121-59 182 0 0,-107-57-441 0 0,-75-38-244 0 0,5 5-19 0 0,-5-6 39 0 0,-1 0-1 0 0,1 1 0 0 0,0-1 0 0 0,-1 0 1 0 0,1 1-1 0 0,-1-1 0 0 0,1 0 0 0 0,-1 1 1 0 0,0-1-1 0 0,1 0 0 0 0,-1 1 0 0 0,1-1 0 0 0,-1 1 1 0 0,0-1-1 0 0,1 1 0 0 0,-1-1 0 0 0,0 1 1 0 0,1 0-1 0 0,-1-1 0 0 0,0 1 0 0 0,0-1 0 0 0,0 1 1 0 0,0-1-1 0 0,1 2 0 0 0,-3 1 3 0 0,1 1-1 0 0,0-1 1 0 0,-1 0-1 0 0,0 0 1 0 0,0 0 0 0 0,0 0-1 0 0,0 0 1 0 0,0 0-1 0 0,-1 0 1 0 0,1-1-1 0 0,-1 1 1 0 0,1-1-1 0 0,-5 3 1 0 0,-47 31 109 0 0,42-28-80 0 0,-165 94-119 0 0,-248 103 0 0 0,43-24-143 0 0,286-130 313 0 0,-168 122 1 0 0,-155 124 35 0 0,386-277-131 0 0,-2-2 0 0 0,0-1 1 0 0,-44 14-1 0 0,28-15-180 0 0,48-15 123 0 0,-24 12 49 0 0,6-7 89 0 0,1 2-1 0 0,-21 11 1 0 0,29-13-63 0 0,-69 39-67 0 0,79-44 65 0 0,-2 1 58 0 0,1 1 0 0 0,-1-1 0 0 0,0 0 0 0 0,0 0 0 0 0,-7 3 0 0 0,7-11-84 0 0,0 1 1 0 0,0-1 0 0 0,1 0-1 0 0,0 0 1 0 0,0 0 0 0 0,1 0 0 0 0,0 0-1 0 0,0-1 1 0 0,0 1 0 0 0,1-1-1 0 0,-1 1 1 0 0,1-10 0 0 0,0-14-80 0 0,3-45 0 0 0,0 22 7 0 0,0-102-817 0 0,1 2-5541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6:47.5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24 190 184 0 0,'5'-98'10201'0'0,"0"6"-5031"0"0,1 174-2543 0 0,-14 246-1301 0 0,2 118-804 0 0,8-268-2052 0 0,-2-144-1671 0 0,-12-57-239 0 0,6-11 765 0 0,2 1 1 0 0,0-36-1 0 0,3 39 1244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3:06.4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84 151 1944 0 0,'-12'-23'2880'0'0,"3"4"-659"0"0,-1 1-285 0 0,2 6-476 0 0,0-4-236 0 0,1 6-272 0 0,1-2-24 0 0,-2 1-156 0 0,4 3-64 0 0,-2-1 152 0 0,1-3-744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6:47.9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1009 2760 0 0,'-16'-650'9311'0'0,"16"611"-8785"0"0,-1-11 357 0 0,2 0 0 0 0,2 0 0 0 0,14-69 0 0 0,-16 116-858 0 0,-1 1-1 0 0,1-1 1 0 0,0 1-1 0 0,0-1 1 0 0,0 1-1 0 0,0-1 0 0 0,0 1 1 0 0,1 0-1 0 0,-1 0 1 0 0,1 0-1 0 0,-1-1 1 0 0,1 1-1 0 0,0 1 0 0 0,0-1 1 0 0,0 0-1 0 0,0 0 1 0 0,0 1-1 0 0,0-1 1 0 0,3-1-1 0 0,-1 2-4 0 0,0-1 0 0 0,0 1 0 0 0,0 0 0 0 0,0 1 0 0 0,0-1 0 0 0,0 0 0 0 0,1 1 0 0 0,-1 0 0 0 0,0 0 0 0 0,0 1 0 0 0,5 0 0 0 0,6 2 4 0 0,-1 1-1 0 0,-1 0 1 0 0,1 1-1 0 0,0 0 1 0 0,-1 1-1 0 0,14 9 1 0 0,-1 0-24 0 0,-1 1 0 0 0,-1 2 0 0 0,0 0 0 0 0,-1 2 1 0 0,-1 0-1 0 0,32 39 0 0 0,-47-51 2 0 0,-1 1 0 0 0,0 0 0 0 0,0 0 1 0 0,0 1-1 0 0,-1 0 0 0 0,-1 0 0 0 0,0 0 0 0 0,0 0 0 0 0,-1 1 1 0 0,0-1-1 0 0,-1 1 0 0 0,0 0 0 0 0,-1 0 0 0 0,0 0 0 0 0,-1 0 1 0 0,0 0-1 0 0,-1-1 0 0 0,0 1 0 0 0,0 0 0 0 0,-2 0 0 0 0,-3 14 1 0 0,-2-6 21 0 0,0 0 0 0 0,-1-1 0 0 0,0-1 0 0 0,-2 1 0 0 0,0-1 0 0 0,-1-1 0 0 0,-1 0 0 0 0,0-1 0 0 0,-1-1 0 0 0,-1 0 1 0 0,-25 19-1 0 0,-8 1 52 0 0,-2-2 1 0 0,-88 41-1 0 0,107-58-2577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6:48.9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349 184 1036 0 0,'20'-21'15465'0'0,"-14"14"-15214"0"0,-5 5 95 0 0,-1 1-333 0 0,0 0 1 0 0,1 1-1 0 0,-1-1 0 0 0,0 0 0 0 0,0 0 1 0 0,0 1-1 0 0,1-1 0 0 0,-1 0 0 0 0,0 0 0 0 0,0 0 1 0 0,0 0-1 0 0,0 1 0 0 0,-1-1 0 0 0,1 0 0 0 0,0 0 1 0 0,0 0-1 0 0,0 1 0 0 0,-1-1 0 0 0,1 0 1 0 0,0 0-1 0 0,-1 1 0 0 0,1-1 0 0 0,-1 0 0 0 0,1 1 1 0 0,-1-1-1 0 0,1 0 0 0 0,-1 1 0 0 0,1-1 1 0 0,-1 1-1 0 0,1-1 0 0 0,-1 1 0 0 0,0-1 0 0 0,0 0 1 0 0,-2 0-22 0 0,0-1-1 0 0,1 1 1 0 0,-1-1 0 0 0,0 1 0 0 0,0 0 0 0 0,0 0 0 0 0,0 0 0 0 0,0 1 0 0 0,0-1 0 0 0,0 1 0 0 0,0-1-1 0 0,0 1 1 0 0,0 0 0 0 0,-1 0 0 0 0,1 1 0 0 0,0-1 0 0 0,0 0 0 0 0,-6 3 0 0 0,-4 0-12 0 0,0 1 1 0 0,-22 10-1 0 0,17-5 45 0 0,1 0-1 0 0,-1 2 1 0 0,2 0 0 0 0,0 0 0 0 0,0 2-1 0 0,1 0 1 0 0,1 0 0 0 0,0 2-1 0 0,1 0 1 0 0,0 0 0 0 0,1 1 0 0 0,-14 25-1 0 0,21-31-10 0 0,0-1-1 0 0,0 1 1 0 0,1 0-1 0 0,1 0 0 0 0,-1 0 1 0 0,2 0-1 0 0,-1 1 1 0 0,1-1-1 0 0,1 1 0 0 0,0 0 1 0 0,1-1-1 0 0,0 1 1 0 0,0 0-1 0 0,1-1 1 0 0,0 1-1 0 0,1 0 0 0 0,1-1 1 0 0,-1 0-1 0 0,1 0 1 0 0,1 1-1 0 0,0-2 0 0 0,1 1 1 0 0,0 0-1 0 0,8 12 1 0 0,-3-9-10 0 0,0-1 0 0 0,1 0 0 0 0,0-1 0 0 0,1 0 1 0 0,0-1-1 0 0,0 0 0 0 0,1-1 0 0 0,1 0 1 0 0,14 7-1 0 0,-21-12-78 0 0,0-1-1 0 0,0 0 1 0 0,0 0 0 0 0,0-1 0 0 0,1 1 0 0 0,-1-2 0 0 0,1 1 0 0 0,0-1-1 0 0,-1 0 1 0 0,1-1 0 0 0,0 0 0 0 0,-1 0 0 0 0,1 0 0 0 0,0-1 0 0 0,-1 0 0 0 0,1-1-1 0 0,-1 0 1 0 0,1 0 0 0 0,-1 0 0 0 0,11-7 0 0 0,-13 7-1 0 0,0-2 0 0 0,-1 1 0 0 0,1 0-1 0 0,-1-1 1 0 0,0 0 0 0 0,0 0 0 0 0,0 0 0 0 0,-1 0 0 0 0,0-1 0 0 0,1 1 0 0 0,-1-1 0 0 0,3-8 0 0 0,-2 4 21 0 0,-1-1 1 0 0,0 1-1 0 0,-1 0 1 0 0,0-1 0 0 0,0 1-1 0 0,0-17 1 0 0,-2-2 265 0 0,-2 1 1 0 0,-1 0-1 0 0,0 0 1 0 0,-10-31-1 0 0,6 33 403 0 0,-2 1-1 0 0,-1 0 1 0 0,-17-31-1 0 0,-1-1 74 0 0,28 55-686 0 0,0 0-1 0 0,-1 0 1 0 0,1 0 0 0 0,0 1 0 0 0,-1-1-1 0 0,1 0 1 0 0,0 0 0 0 0,0 0-1 0 0,0 0 1 0 0,0 0 0 0 0,0 0-1 0 0,0 0 1 0 0,0 0 0 0 0,0 0-1 0 0,0 0 1 0 0,1 0 0 0 0,-1 0 0 0 0,0 1-1 0 0,1-1 1 0 0,-1 0 0 0 0,0 0-1 0 0,1 0 1 0 0,-1 0 0 0 0,1 1-1 0 0,-1-1 1 0 0,1 0 0 0 0,0 0-1 0 0,-1 1 1 0 0,1-1 0 0 0,0 0 0 0 0,-1 1-1 0 0,1-1 1 0 0,0 1 0 0 0,0-1-1 0 0,0 1 1 0 0,-1-1 0 0 0,3 0-1 0 0,37-11-276 0 0,-29 10 167 0 0,142-24-918 0 0,-77 16 660 0 0,-73 9 332 0 0,-1 1 35 0 0,-1 0 0 0 0,0 0 1 0 0,0 0-1 0 0,1 0 0 0 0,-1 0 1 0 0,0 1-1 0 0,0-1 0 0 0,1 0 1 0 0,-1 1-1 0 0,0-1 0 0 0,0 1 1 0 0,0-1-1 0 0,1 1 0 0 0,-1-1 1 0 0,0 1-1 0 0,0 0 1 0 0,0-1-1 0 0,0 1 0 0 0,0 0 1 0 0,0 0-1 0 0,-1 0 0 0 0,1 0 1 0 0,0 0-1 0 0,0 0 0 0 0,-1 0 1 0 0,1 0-1 0 0,0 0 0 0 0,-1 0 1 0 0,1 1-1 0 0,-1-1 0 0 0,0 0 1 0 0,1 0-1 0 0,-1 1 0 0 0,0-1 1 0 0,1 1-1 0 0,-1 6 20 0 0,0 0 1 0 0,0 0-1 0 0,-1 0 0 0 0,-2 14 1 0 0,-1 4 32 0 0,3 2 19 0 0,1 1 1 0 0,1-1-1 0 0,1 1 0 0 0,9 35 1 0 0,-10-56-52 0 0,1 1 0 0 0,0 0 0 0 0,1 0 0 0 0,0-1 0 0 0,1 0 0 0 0,0 0 1 0 0,0 0-1 0 0,0 0 0 0 0,1 0 0 0 0,0-1 0 0 0,1 0 0 0 0,0 0 0 0 0,0 0 0 0 0,0-1 0 0 0,1 0 0 0 0,0 0 1 0 0,11 7-1 0 0,-16-12-14 0 0,-1-1 0 0 0,1 1 0 0 0,0-1 0 0 0,0 1 0 0 0,0-1 0 0 0,0 0 0 0 0,0 0 0 0 0,0 0 0 0 0,0 0 0 0 0,0 0 0 0 0,0 0 1 0 0,0 0-1 0 0,0-1 0 0 0,0 1 0 0 0,0-1 0 0 0,0 1 0 0 0,0-1 0 0 0,3-1 0 0 0,0-1-4 0 0,1 0-1 0 0,-1 0 1 0 0,0 0-1 0 0,9-9 1 0 0,-3 1-36 0 0,-1 0 0 0 0,-1-1 1 0 0,0 0-1 0 0,0-1 0 0 0,7-16 0 0 0,-6 12-55 0 0,22-30 0 0 0,-31 46 80 0 0,0 0-1 0 0,0-1 1 0 0,1 1 0 0 0,-1 0 0 0 0,0 0 0 0 0,1 0 0 0 0,-1 0-1 0 0,1 0 1 0 0,0 0 0 0 0,-1 0 0 0 0,1 1 0 0 0,-1-1 0 0 0,1 0 0 0 0,0 1-1 0 0,0 0 1 0 0,-1-1 0 0 0,1 1 0 0 0,0 0 0 0 0,0 0 0 0 0,0 0-1 0 0,-1 0 1 0 0,1 0 0 0 0,0 0 0 0 0,0 0 0 0 0,0 1 0 0 0,-1-1-1 0 0,1 1 1 0 0,0-1 0 0 0,-1 1 0 0 0,1 0 0 0 0,3 2 0 0 0,4 2 30 0 0,1 1-1 0 0,-1 1 1 0 0,-1 0 0 0 0,11 10 0 0 0,-1-1-10 0 0,-4-5 3 0 0,52 38 49 0 0,-60-45-39 0 0,1 0 1 0 0,0 0 0 0 0,0-1 0 0 0,0 0 0 0 0,0 0 0 0 0,0-1 0 0 0,1 0 0 0 0,7 1-1 0 0,-11-2-14 0 0,-1-1 0 0 0,0 0 0 0 0,1 1-1 0 0,-1-2 1 0 0,1 1 0 0 0,-1 0 0 0 0,0-1-1 0 0,1 1 1 0 0,-1-1 0 0 0,0 0 0 0 0,0 0 0 0 0,1 0-1 0 0,-1-1 1 0 0,0 1 0 0 0,0-1 0 0 0,0 0-1 0 0,0 0 1 0 0,3-2 0 0 0,-3 0-12 0 0,0 1 1 0 0,0-1-1 0 0,0 0 1 0 0,0 0-1 0 0,-1 0 1 0 0,1-1-1 0 0,-1 1 1 0 0,0 0-1 0 0,-1-1 1 0 0,1 0-1 0 0,1-6 1 0 0,0-8-27 0 0,0 0 0 0 0,-2 0 0 0 0,0 0 0 0 0,-1-1 0 0 0,-3-19 0 0 0,-7-44-249 0 0,-28-105 0 0 0,26 136-754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6:49.7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3 304 1760 0 0,'26'10'8088'0'0,"-21"-10"-7353"0"0,31-6 4019 0 0,-21 0-3909 0 0,1-1 0 0 0,23-15 0 0 0,-13 7-733 0 0,45-21-265 0 0,109-63 81 0 0,-175 96 276 0 0,0 0 1 0 0,0 1-1 0 0,-1-1 0 0 0,0-1 1 0 0,1 1-1 0 0,-1-1 0 0 0,0 1 1 0 0,-1-1-1 0 0,1 0 0 0 0,-1-1 1 0 0,1 1-1 0 0,-1-1 1 0 0,-1 1-1 0 0,1-1 0 0 0,3-8 1 0 0,-6 11-183 0 0,0 1 1 0 0,0-1-1 0 0,0 1 1 0 0,0-1 0 0 0,0 1-1 0 0,0-1 1 0 0,-1 1-1 0 0,1-1 1 0 0,0 1 0 0 0,-1 0-1 0 0,1-1 1 0 0,-1 1-1 0 0,0-1 1 0 0,1 1 0 0 0,-1 0-1 0 0,0 0 1 0 0,0-1-1 0 0,0 1 1 0 0,0 0 0 0 0,0 0-1 0 0,0 0 1 0 0,0 0-1 0 0,0 0 1 0 0,-1 0 0 0 0,1 0-1 0 0,0 0 1 0 0,-1 1-1 0 0,-1-2 1 0 0,-2-1 0 0 0,0 1-1 0 0,-1 0 1 0 0,1 0 0 0 0,-1 0 0 0 0,-10-2 0 0 0,2 3-24 0 0,1 1 0 0 0,-1 0 0 0 0,0 0 0 0 0,0 2 0 0 0,0 0 0 0 0,1 0 0 0 0,-1 2 0 0 0,1-1 0 0 0,-23 11 0 0 0,15-6-5 0 0,1 2 1 0 0,0 1-1 0 0,1 0 0 0 0,0 1 1 0 0,-23 21-1 0 0,30-24 6 0 0,1 2 0 0 0,1 0-1 0 0,0 0 1 0 0,1 1 0 0 0,0 0-1 0 0,0 0 1 0 0,2 1 0 0 0,-1 0-1 0 0,2 0 1 0 0,-6 16 0 0 0,9-20-41 0 0,0 0 0 0 0,1 0 0 0 0,0 1 1 0 0,1-1-1 0 0,0 1 0 0 0,1-1 1 0 0,0 1-1 0 0,0-1 0 0 0,1 0 1 0 0,0 1-1 0 0,0-1 0 0 0,1 1 1 0 0,1-1-1 0 0,0 0 0 0 0,0 0 1 0 0,0 0-1 0 0,6 8 0 0 0,-1-2-58 0 0,1-1-1 0 0,0 0 1 0 0,1-1 0 0 0,1 0-1 0 0,0-1 1 0 0,1 0-1 0 0,0 0 1 0 0,0-1 0 0 0,1-1-1 0 0,1 0 1 0 0,0-1-1 0 0,0-1 1 0 0,1 0-1 0 0,0 0 1 0 0,0-2 0 0 0,1 0-1 0 0,26 6 1 0 0,-21-7 111 0 0,1-1 0 0 0,-1-2 1 0 0,0 0-1 0 0,1-1 0 0 0,-1-1 1 0 0,1-1-1 0 0,-1-1 0 0 0,1-1 1 0 0,-1-1-1 0 0,0-1 0 0 0,0 0 1 0 0,-1-2-1 0 0,26-11 0 0 0,-16 2 614 0 0,-2-1-1 0 0,0 0 1 0 0,-1-2-1 0 0,-1-2 1 0 0,0 0-1 0 0,-2-2 1 0 0,-1 0-1 0 0,-1-1 1 0 0,0-2-1 0 0,25-41 0 0 0,-40 56-532 0 0,1 0-1 0 0,1 0 1 0 0,0 1-1 0 0,0 0 1 0 0,1 0-1 0 0,0 1 1 0 0,1 0-1 0 0,11-7 0 0 0,-19 15-164 0 0,-1 0 0 0 0,0 1 0 0 0,1-1 0 0 0,-1 0 0 0 0,1 1-1 0 0,-1 0 1 0 0,0-1 0 0 0,1 1 0 0 0,-1 0 0 0 0,1 0 0 0 0,-1 1-1 0 0,1-1 1 0 0,-1 0 0 0 0,1 1 0 0 0,-1-1 0 0 0,4 3-1 0 0,37 16-1258 0 0,-26-8 945 0 0,-1 1 0 0 0,-1 1-1 0 0,0 1 1 0 0,-1 0 0 0 0,0 1 0 0 0,-1 0 0 0 0,0 1 0 0 0,-2 0 0 0 0,0 1 0 0 0,-1 0 0 0 0,11 24 0 0 0,-14-25 216 0 0,-1 0 1 0 0,0 0-1 0 0,-2 0 0 0 0,1 1 0 0 0,3 30 1 0 0,-7-39 308 0 0,-1 0 0 0 0,0-1 1 0 0,0 1-1 0 0,0 0 0 0 0,-1 0 1 0 0,0 0-1 0 0,-1-1 1 0 0,1 1-1 0 0,-2-1 0 0 0,1 1 1 0 0,-1-1-1 0 0,0 0 1 0 0,0 0-1 0 0,-8 11 0 0 0,11-17 11 0 0,-1 0 0 0 0,0 0 0 0 0,0 0 0 0 0,1 0 0 0 0,-1 0 0 0 0,0 0-1 0 0,0 0 1 0 0,0 0 0 0 0,0 0 0 0 0,0-1 0 0 0,-1 1 0 0 0,1 0 0 0 0,0-1 0 0 0,0 1 0 0 0,0-1-1 0 0,-1 1 1 0 0,0-1 0 0 0,1 0-82 0 0,0 0 0 0 0,1 0 0 0 0,-1 0-1 0 0,0 0 1 0 0,0 0 0 0 0,1 0 0 0 0,-1-1-1 0 0,0 1 1 0 0,0 0 0 0 0,1 0 0 0 0,-1-1-1 0 0,0 1 1 0 0,1-1 0 0 0,-1 1 0 0 0,1 0-1 0 0,-1-1 1 0 0,0 1 0 0 0,1-1 0 0 0,-1 0-1 0 0,1 1 1 0 0,-1-1 0 0 0,-1-1 49 0 0,1-1 0 0 0,0 1 0 0 0,0 0 0 0 0,0 0 0 0 0,0-1 0 0 0,0 1 0 0 0,0 0 0 0 0,1-1-1 0 0,-1 1 1 0 0,1-1 0 0 0,-1 1 0 0 0,1-1 0 0 0,0 1 0 0 0,0-1 0 0 0,0-2 0 0 0,5-15 47 0 0,0 1-1 0 0,1 0 1 0 0,1 1-1 0 0,1-1 0 0 0,0 1 1 0 0,20-30-1 0 0,77-95-829 0 0,-81 115-422 0 0,0 0 0 0 0,49-41 1 0 0,-58 58-331 0 0,0 0 0 0 0,28-15 1 0 0,-33 20 96 0 0,1 2-1 0 0,0-1 1 0 0,0 1 0 0 0,0 1-1 0 0,14-3 1 0 0,-7 5-2711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6:50.6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338 363 512 0 0,'12'-25'8529'0'0,"13"-39"1063"0"0,-45 98-9011 0 0,-152 306 893 0 0,124-233-1117 0 0,-42 142-1 0 0,80-217-219 0 0,-23 92 872 0 0,32-124-997 0 0,1 0 0 0 0,0 0 1 0 0,0 0-1 0 0,0 0 0 0 0,0 0 1 0 0,0 0-1 0 0,0 0 0 0 0,0 1 1 0 0,0-1-1 0 0,0 0 0 0 0,-1 0 1 0 0,1 0-1 0 0,0 0 0 0 0,0 0 1 0 0,0 0-1 0 0,0 0 0 0 0,0 1 1 0 0,0-1-1 0 0,0 0 0 0 0,0 0 1 0 0,0 0-1 0 0,0 0 0 0 0,0 0 1 0 0,0 0-1 0 0,0 1 0 0 0,0-1 1 0 0,0 0-1 0 0,0 0 0 0 0,0 0 1 0 0,0 0-1 0 0,0 0 0 0 0,0 0 0 0 0,0 1 1 0 0,0-1-1 0 0,1 0 0 0 0,-1 0 1 0 0,0 0-1 0 0,0 0 0 0 0,0 0 1 0 0,0 0-1 0 0,0 0 0 0 0,0 0 1 0 0,0 1-1 0 0,0-1 0 0 0,0 0 1 0 0,0 0-1 0 0,1 0 0 0 0,-1 0 1 0 0,0 0-1 0 0,0 0 0 0 0,0 0 1 0 0,0 0-1 0 0,0 0 0 0 0,0 0 1 0 0,0 0-1 0 0,1 0 0 0 0,-1 0 1 0 0,0 0-1 0 0,0 0 0 0 0,0 0 1 0 0,0 0-1 0 0,0 0 0 0 0,1 0 1 0 0,8-9 191 0 0,10-18-156 0 0,83-187 129 0 0,-35 70-289 0 0,18-32-71 0 0,176-340 1061 0 0,-255 505-777 0 0,17-29 104 0 0,-21 38-204 0 0,-1-1 0 0 0,1 1 0 0 0,0 0 0 0 0,0 0 0 0 0,0 0-1 0 0,0 0 1 0 0,0 0 0 0 0,0 0 0 0 0,0 1 0 0 0,1-1 0 0 0,-1 1 0 0 0,3-2 0 0 0,-3 2-2 0 0,0 1 0 0 0,-1 0 1 0 0,1 0-1 0 0,0-1 1 0 0,0 1-1 0 0,0 0 1 0 0,-1 1-1 0 0,1-1 1 0 0,0 0-1 0 0,0 0 1 0 0,-1 1-1 0 0,1-1 0 0 0,0 1 1 0 0,-1-1-1 0 0,1 1 1 0 0,0 0-1 0 0,-1 0 1 0 0,1 0-1 0 0,-1 0 1 0 0,0 0-1 0 0,1 0 0 0 0,-1 0 1 0 0,0 0-1 0 0,1 0 1 0 0,-1 1-1 0 0,0-1 1 0 0,0 1-1 0 0,1 1 1 0 0,3 5 1 0 0,0 1 0 0 0,0 0 0 0 0,6 17 1 0 0,-5-11-8 0 0,14 39 130 0 0,-2 1-1 0 0,17 94 1 0 0,-21-87-72 0 0,80 489-1987 0 0,-90-524 832 0 0,1 9-1495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6:50.9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72 86 924 0 0,'-60'-30'13063'0'0,"60"30"-12979"0"0,-1 0-1 0 0,1 0 0 0 0,0 0 0 0 0,-1-1 1 0 0,1 1-1 0 0,-1 0 0 0 0,1 0 1 0 0,-1 0-1 0 0,1 0 0 0 0,-5-3 834 0 0,5 2-834 0 0,0 1 0 0 0,0-1 0 0 0,-1 1 1 0 0,1-1-1 0 0,0 1 0 0 0,0 0 1 0 0,0-1-1 0 0,-1 1 0 0 0,1-1 0 0 0,0 1 1 0 0,0-1-1 0 0,0 1 0 0 0,0-1 1 0 0,0 1-1 0 0,0-1 0 0 0,0 1 1 0 0,0-1-1 0 0,0 1 0 0 0,0-1 0 0 0,0 1 1 0 0,0-1-1 0 0,1 1 0 0 0,-1-1 1 0 0,0 1-1 0 0,3-4 833 0 0,-2 3-833 0 0,-1 1 1 0 0,0 0-1 0 0,1 0 0 0 0,-1-1 1 0 0,1 1-1 0 0,-1 0 0 0 0,1 0 1 0 0,-1 0-1 0 0,0 0 0 0 0,2-1 0 0 0,30-11 353 0 0,26 3-1680 0 0,98-2 1 0 0,-13 10-4987 0 0,-86 1 2013 0 0,-25 0-532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6:52.0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1 237 208 0 0,'25'-26'18604'0'0,"24"-13"-15319"0"0,-48 38-3221 0 0,5 1-43 0 0,7 3-116 0 0,-5 11-239 0 0,-1 0 0 0 0,0 0 1 0 0,-1 0-1 0 0,-1 1 0 0 0,0 0 1 0 0,-1 0-1 0 0,3 24 0 0 0,1-3-286 0 0,17 102 1087 0 0,-24-138-389 0 0,0-1 0 0 0,-1 0 0 0 0,1 1 0 0 0,0-1 0 0 0,-1 0 1 0 0,1 0-1 0 0,0 0 0 0 0,-1 1 0 0 0,1-1 0 0 0,-1 0 0 0 0,0 0 0 0 0,1 0 1 0 0,-1 0-1 0 0,0 0 0 0 0,1 0 0 0 0,-1 0 0 0 0,0 0 0 0 0,0-1 0 0 0,2-5 400 0 0,9-24 487 0 0,1 1 0 0 0,2 0 0 0 0,32-52 0 0 0,-33 64-950 0 0,0 0 1 0 0,1 0-1 0 0,29-26 0 0 0,-41 43-66 0 0,-1-1 0 0 0,1 1 1 0 0,0 0-1 0 0,0 0 0 0 0,0 0 0 0 0,0 0 1 0 0,0 0-1 0 0,0 0 0 0 0,0 1 0 0 0,0-1 1 0 0,0 1-1 0 0,0-1 0 0 0,0 1 0 0 0,0 0 1 0 0,0 0-1 0 0,1 0 0 0 0,-1 0 0 0 0,0 0 0 0 0,0 0 1 0 0,0 1-1 0 0,0-1 0 0 0,0 1 0 0 0,0-1 1 0 0,0 1-1 0 0,0 0 0 0 0,0 0 0 0 0,0 0 1 0 0,0 0-1 0 0,0 0 0 0 0,1 2 0 0 0,5 2-247 0 0,-1 1 0 0 0,0 0 0 0 0,0 1 0 0 0,0-1 0 0 0,6 11 0 0 0,8 9-100 0 0,-3 1-1 0 0,0 1 0 0 0,-2 1 0 0 0,0 0 0 0 0,14 44 0 0 0,-30-73 432 0 0,1 0-1 0 0,-1 1 1 0 0,0-1-1 0 0,0 1 1 0 0,0-1-1 0 0,0 0 0 0 0,0 1 1 0 0,0-1-1 0 0,1 0 1 0 0,-1 1-1 0 0,0-1 0 0 0,0 0 1 0 0,1 1-1 0 0,-1-1 1 0 0,0 0-1 0 0,0 1 1 0 0,1-1-1 0 0,-1 0 0 0 0,0 0 1 0 0,1 1-1 0 0,-1-1 1 0 0,0 0-1 0 0,1 0 0 0 0,-1 0 1 0 0,0 1-1 0 0,1-1 1 0 0,-1 0-1 0 0,1 0 1 0 0,-1 0-1 0 0,0 0 0 0 0,1 0 1 0 0,-1 0-1 0 0,1 0 1 0 0,-1 0-1 0 0,0 0 0 0 0,1 0 1 0 0,-1 0-1 0 0,1 0 1 0 0,-1 0-1 0 0,0 0 1 0 0,1 0-1 0 0,-1-1 0 0 0,0 1 1 0 0,1 0-1 0 0,-1 0 1 0 0,0 0-1 0 0,1-1 0 0 0,-1 1 1 0 0,0 0-1 0 0,1 0 1 0 0,-1-1-1 0 0,0 1 1 0 0,1 0-1 0 0,-1 0 0 0 0,0-1 1 0 0,0 1-1 0 0,1 0 1 0 0,-1-1-1 0 0,0 1 0 0 0,0-1 1 0 0,0 1-1 0 0,0 0 1 0 0,0-1-1 0 0,1 1 1 0 0,-1 0-1 0 0,0-1 0 0 0,15-31 271 0 0,-13 28-34 0 0,13-25-21 0 0,1 1 0 0 0,1 1 1 0 0,1 1-1 0 0,1 0 0 0 0,2 1 0 0 0,38-36 1 0 0,-57 59-275 0 0,0 0 0 0 0,0 1 0 0 0,0-1 0 0 0,0 0 0 0 0,0 1 0 0 0,0-1 0 0 0,1 1 0 0 0,-1-1 0 0 0,1 1 0 0 0,-1 0 0 0 0,1 0 0 0 0,-1 0 0 0 0,1 1 0 0 0,0-1 0 0 0,-1 0 1 0 0,1 1-1 0 0,0 0 0 0 0,0 0 0 0 0,3 0 0 0 0,-1 2-105 0 0,1 2-1 0 0,-1-1 1 0 0,1 0 0 0 0,-1 1 0 0 0,0 0 0 0 0,0 0-1 0 0,-1 1 1 0 0,8 8 0 0 0,33 48-930 0 0,-15-19 733 0 0,-14-21 203 0 0,-9-11 115 0 0,0 0-1 0 0,1-1 0 0 0,0 0 1 0 0,1 0-1 0 0,17 13 1 0 0,-24-21 14 0 0,0 0 0 0 0,0-1 0 0 0,0 1 0 0 0,0 0 0 0 0,0-1 0 0 0,0 0 0 0 0,0 1 0 0 0,0-1 0 0 0,0 0 0 0 0,0 0 0 0 0,0 0 0 0 0,0 0 0 0 0,1-1 0 0 0,-1 1 0 0 0,3-1 0 0 0,30-12 47 0 0,-17 3 139 0 0,-1-2 1 0 0,0 1-1 0 0,-1-2 1 0 0,0 0-1 0 0,15-17 1 0 0,69-83 3399 0 0,-83 92-2589 0 0,-9 11-578 0 0,12-11 384 0 0,-19 21-804 0 0,-1 0 0 0 0,0 0 1 0 0,0 0-1 0 0,0 0 1 0 0,0 0-1 0 0,1 0 0 0 0,-1-1 1 0 0,0 1-1 0 0,0 0 0 0 0,0 1 1 0 0,0-1-1 0 0,1 0 0 0 0,-1 0 1 0 0,0 0-1 0 0,0 0 0 0 0,0 0 1 0 0,0 0-1 0 0,0 0 0 0 0,1 0 1 0 0,-1 0-1 0 0,0 0 1 0 0,0 0-1 0 0,0 0 0 0 0,0 0 1 0 0,0 0-1 0 0,1 1 0 0 0,-1-1 1 0 0,0 0-1 0 0,0 0 0 0 0,0 0 1 0 0,0 0-1 0 0,0 0 0 0 0,0 0 1 0 0,0 1-1 0 0,0-1 0 0 0,0 0 1 0 0,1 0-1 0 0,-1 0 0 0 0,0 0 1 0 0,0 1-1 0 0,0-1 1 0 0,0 0-1 0 0,0 0 0 0 0,0 1 1 0 0,-1 19-26 0 0,-4 29-75 0 0,-4 19-362 0 0,0 124-1 0 0,21 274 243 0 0,-15-457-217 0 0,-2-21 204 0 0,-5-24 15 0 0,-4-58 1160 0 0,4-1-1 0 0,3-142 1 0 0,7 174-413 0 0,2 1 0 0 0,3-1 1 0 0,24-113-1 0 0,-28 170-581 0 0,1 0 0 0 0,-1 0-1 0 0,1 0 1 0 0,0 0 0 0 0,1 0-1 0 0,0 1 1 0 0,0-1 0 0 0,0 1-1 0 0,0 0 1 0 0,1 0 0 0 0,0 0-1 0 0,0 0 1 0 0,0 0 0 0 0,1 1 0 0 0,-1 0-1 0 0,1 0 1 0 0,0 0 0 0 0,0 1-1 0 0,1-1 1 0 0,-1 1 0 0 0,1 1-1 0 0,8-4 1 0 0,-9 5-21 0 0,-1 1-1 0 0,1-1 1 0 0,0 1-1 0 0,0 1 1 0 0,0-1-1 0 0,-1 1 1 0 0,1-1-1 0 0,0 1 1 0 0,0 1-1 0 0,-1-1 1 0 0,1 1-1 0 0,-1-1 1 0 0,0 1-1 0 0,1 1 1 0 0,4 2-1 0 0,5 4-158 0 0,0 0 0 0 0,23 22 0 0 0,-25-20 114 0 0,0 0 1 0 0,-1 1 0 0 0,0 1 0 0 0,-1 0 0 0 0,-1 0 0 0 0,0 1 0 0 0,-1 0 0 0 0,0 0 0 0 0,-1 1 0 0 0,6 21-1 0 0,-10-29 115 0 0,-2 0-1 0 0,1 0 1 0 0,-1 0-1 0 0,0 0 1 0 0,0 1-1 0 0,-1-1 1 0 0,0 0-1 0 0,0 1 1 0 0,-1-1-1 0 0,0 0 1 0 0,0 0-1 0 0,-1 1 1 0 0,0-1-1 0 0,0 0 1 0 0,-1 0-1 0 0,1-1 1 0 0,-2 1-1 0 0,1-1 1 0 0,-1 1-1 0 0,0-1 1 0 0,0 0-1 0 0,0 0 1 0 0,-1-1-1 0 0,0 1 1 0 0,-7 5-1 0 0,6-5 1 0 0,-1-1-1 0 0,1 0 1 0 0,-1 0-1 0 0,0 0 1 0 0,-1-1-1 0 0,1 0 0 0 0,-1 0 1 0 0,0-1-1 0 0,0 0 1 0 0,-16 4-1 0 0,-28-3-2381 0 0,-11-7-4523 0 0,40 1 2617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6:53.1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6 1504 0 0,'-13'-2'11798'0'0,"187"1"-7878"0"0,122 1-2008 0 0,2229 6 713 0 0,-2094-4-2859 0 0,37-1-371 0 0,-210-1 228 0 0,75-3 314 0 0,-211 0 130 0 0,-26 1-798 0 0,-93 2 641 0 0,0 0-106 0 0,9-1 69 0 0,-9 1 13 0 0,9-3-554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6:53.5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133 8 2224 0 0,'-52'-7'13187'0'0,"52"7"-13127"0"0,22 12 846 0 0,151 83-974 0 0,-166-91 54 0 0,0 1 1 0 0,-1 0 0 0 0,0 0-1 0 0,11 12 1 0 0,-16-16 16 0 0,-1 0 0 0 0,1 0 0 0 0,0 0 0 0 0,-1 0 0 0 0,0 0 1 0 0,1 0-1 0 0,-1 0 0 0 0,0 0 0 0 0,1 0 0 0 0,-1 0 0 0 0,0 0 0 0 0,0 0 0 0 0,0 0 0 0 0,0 0 0 0 0,0 1 0 0 0,0-1 0 0 0,0 0 0 0 0,0 0 0 0 0,0 0 0 0 0,-1 0 0 0 0,1 0 0 0 0,0 0 0 0 0,-1 0 1 0 0,1 0-1 0 0,-1 0 0 0 0,1 0 0 0 0,-1 0 0 0 0,1 0 0 0 0,-1 0 0 0 0,0 0 0 0 0,1-1 0 0 0,-1 1 0 0 0,-1 1 0 0 0,-26 23 59 0 0,-132 80-2918 0 0,69-48-3821 0 0,56-34 2206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6:57.4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47 1336 0 0,'-12'-15'13951'0'0,"18"13"-13781"0"0,0 0 0 0 0,0 0 0 0 0,0 0 1 0 0,1 1-1 0 0,-1 0 0 0 0,0 1 0 0 0,1-1 0 0 0,8 2 1 0 0,-6-2-149 0 0,388-7-436 0 0,-170 3-2703 0 0,-1-1-5483 0 0,-206 4 6294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6:57.8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65 45 1584 0 0,'-64'-44'11740'0'0,"86"52"-11730"0"0,-1 2 1 0 0,1 0-1 0 0,-2 1 0 0 0,0 2 1 0 0,0 0-1 0 0,29 26 1 0 0,-46-38-42 0 0,-1 1 1 0 0,0 0-1 0 0,1 1 1 0 0,-1-1-1 0 0,0 0 1 0 0,0 1-1 0 0,0-1 1 0 0,-1 1-1 0 0,1-1 1 0 0,0 1-1 0 0,-1 0 1 0 0,0 0-1 0 0,0 0 0 0 0,0-1 1 0 0,0 1-1 0 0,1 5 1 0 0,-3-5 2 0 0,1 0 0 0 0,-1-1 1 0 0,1 1-1 0 0,-1 0 0 0 0,0-1 0 0 0,0 1 1 0 0,-1-1-1 0 0,1 1 0 0 0,0-1 0 0 0,-1 1 1 0 0,1-1-1 0 0,-1 0 0 0 0,0 0 0 0 0,0 0 1 0 0,0 0-1 0 0,0 0 0 0 0,0 0 0 0 0,-4 2 0 0 0,-39 26-1869 0 0,12-13-2551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3:06.8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68 152 240 0 0,'-4'-1'2629'0'0,"-46"-5"7036"0"0,36 0-4039 0 0,28 2-5210 0 0,0 1 1 0 0,0 0-1 0 0,0 1 1 0 0,0 1-1 0 0,0 0 0 0 0,1 1 1 0 0,15 2-1 0 0,1-1-138 0 0,502-8-301 0 0,707-72-6580 0 0,-1213 76 6594 0 0,25-2 525 0 0,67-17 0 0 0,-92 11-401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6:59.0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383 44 112 0 0,'4'-43'15479'0'0,"-8"44"-15383"0"0,1 0-1 0 0,-1 0 0 0 0,0 1 1 0 0,1 0-1 0 0,0 0 0 0 0,-1 0 0 0 0,1 0 1 0 0,0 0-1 0 0,0 0 0 0 0,0 1 1 0 0,-4 4-1 0 0,-10 7 261 0 0,-265 170 2090 0 0,279-182-2393 0 0,-1 1 1 0 0,1-1-1 0 0,0 1 0 0 0,0 0 0 0 0,0 0 1 0 0,0 0-1 0 0,0 0 0 0 0,0 1 0 0 0,1-1 1 0 0,-1 1-1 0 0,1-1 0 0 0,0 1 0 0 0,0 0 0 0 0,-1 4 1 0 0,3-6-36 0 0,-1 0-1 0 0,1 1 1 0 0,0-1 0 0 0,0 0 0 0 0,0 1 0 0 0,0-1 0 0 0,0 0 0 0 0,1 0-1 0 0,-1 1 1 0 0,1-1 0 0 0,-1 0 0 0 0,1 0 0 0 0,0 0 0 0 0,0 0 0 0 0,0 0-1 0 0,0 0 1 0 0,0 0 0 0 0,0 0 0 0 0,1 0 0 0 0,-1 0 0 0 0,1 0 0 0 0,-1-1-1 0 0,1 1 1 0 0,0-1 0 0 0,-1 1 0 0 0,5 1 0 0 0,26 19-804 0 0,2-2-1 0 0,0-1 1 0 0,57 22 0 0 0,30 16-8649 0 0,-94-43 3601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6:59.9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36 1324 0 0,'15'-36'16865'0'0,"-14"37"-16740"0"0,33 37 420 0 0,-24-26 99 0 0,22 16-429 0 0,0-2 1 0 0,2-1-1 0 0,41 24 0 0 0,-8-7-346 0 0,-66-41 128 0 0,0 2-9 0 0,-1-1 17 0 0,1-1 0 0 0,-1 1-1 0 0,1-1 1 0 0,-1 1 0 0 0,1-1 0 0 0,-1 1 0 0 0,0 0-1 0 0,0-1 1 0 0,0 1 0 0 0,0 0 0 0 0,0-1 0 0 0,-1 4 0 0 0,-9 7 60 0 0,0 1 1 0 0,-1-1 0 0 0,0-1-1 0 0,-1 0 1 0 0,-1-1 0 0 0,-16 12-1 0 0,2-1-79 0 0,0 1-634 0 0,1 1 0 0 0,-30 34 0 0 0,26-17-2835 0 0,6 3-3505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7:00.6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26 171 1832 0 0,'-16'-24'9156'0'0,"11"14"-7630"0"0,4 8-1136 0 0,0 0 1 0 0,1-1 0 0 0,-1 1 0 0 0,1-1 0 0 0,-1 1 0 0 0,1-1 0 0 0,0 1-1 0 0,0-1 1 0 0,0 1 0 0 0,1-5 0 0 0,-1 4-330 0 0,1 1 0 0 0,0 0-1 0 0,0-1 1 0 0,0 1 0 0 0,1 0 0 0 0,-1 0 0 0 0,0 0 0 0 0,1 0 0 0 0,0 0-1 0 0,-1 0 1 0 0,1 0 0 0 0,0 1 0 0 0,0-1 0 0 0,0 1 0 0 0,0-1-1 0 0,0 1 1 0 0,0 0 0 0 0,0 0 0 0 0,0 0 0 0 0,1 0 0 0 0,-1 0-1 0 0,0 0 1 0 0,1 0 0 0 0,-1 1 0 0 0,1-1 0 0 0,3 1 0 0 0,70-11-679 0 0,84-1 0 0 0,-97 10-1632 0 0,-1-4 0 0 0,96-19 0 0 0,-138 17 84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7:01.1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234 1 104 0 0,'-49'16'11004'0'0,"30"8"-6575"0"0,0 125-382 0 0,15-85-3512 0 0,5 100 0 0 0,13 160 30 0 0,-14-317-537 0 0,-1-1-1 0 0,0 1 0 0 0,-1-1 1 0 0,0 0-1 0 0,0 1 0 0 0,0-1 1 0 0,0 0-1 0 0,-1 0 0 0 0,0-1 1 0 0,-6 10-1 0 0,5-12-2 0 0,-1 1 1 0 0,1-1-1 0 0,-1 0 1 0 0,0 0-1 0 0,0 0 1 0 0,0 0-1 0 0,0-1 1 0 0,-10 3-1 0 0,-52 18 259 0 0,65-22-218 0 0,-6 3 526 0 0,27-3-554 0 0,1-1 1 0 0,0 0 0 0 0,35-6-1 0 0,9 0-102 0 0,158-12-693 0 0,-128 9-3523 0 0,-52 5 239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8:58.6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31 1280 0 0,'0'0'4703'0'0,"-10"-6"-3832"0"0,22-3 308 0 0,-10 7-1144 0 0,0 1 1 0 0,0-1 0 0 0,1 1 0 0 0,-1-1 0 0 0,0 1 0 0 0,1 0-1 0 0,-1 0 1 0 0,1 0 0 0 0,-1 0 0 0 0,1 0 0 0 0,0 1-1 0 0,-1-1 1 0 0,1 1 0 0 0,0 0 0 0 0,-1 0 0 0 0,1 0-1 0 0,0 0 1 0 0,-1 0 0 0 0,1 0 0 0 0,0 1 0 0 0,-1-1 0 0 0,1 1-1 0 0,3 1 1 0 0,168 23-27 0 0,-171-24-50 0 0,48 8-22 0 0,-44-7 81 0 0,-5-1 30 0 0,-15-7-54 0 0,-25 2-352 0 0,-53 2 0 0 0,146-6 557 0 0,-15 8-200 0 0,-36 1-9 0 0,0-1-4 0 0,12 0-10 0 0,-12 0-2 0 0,-1 0-8 0 0,10 0 23 0 0,-10 0-1 0 0,-14-6-929 0 0,8 5 761 0 0,-2-1 109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8:59.7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4 268 0 0,'0'0'2867'0'0,"-3"-1"-2454"0"0,-13 0 1338 0 0,4 0 226 0 0,170 41-1942 0 0,-157-39 13 0 0,2 0-28 0 0,23 5 210 0 0,-16-4 158 0 0,-20-3-299 0 0,7 0-145 0 0,-36-8-353 0 0,32 6 405 0 0,4 3-16 0 0,-13-5-194 0 0,9 1 58 0 0,13 3-650 0 0,24 2-2200 0 0,-14 1 1995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9:07.3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567 33 512 0 0,'13'-13'12229'0'0,"-25"16"-12218"0"0,0 2 1 0 0,1 0-1 0 0,-1 0 1 0 0,1 1-1 0 0,-13 8 1 0 0,-55 42 182 0 0,39-23 47 0 0,2 1 0 0 0,2 1 1 0 0,1 3-1 0 0,1 0 0 0 0,2 3 1 0 0,-47 79-1 0 0,60-87 23 0 0,2 1 0 0 0,1 0 0 0 0,1 1-1 0 0,2 1 1 0 0,2 0 0 0 0,1 1 0 0 0,2 0 0 0 0,2 1 0 0 0,-4 70 0 0 0,11-84-140 0 0,1-1 0 0 0,0 1 0 0 0,2 0 1 0 0,1-1-1 0 0,1 0 0 0 0,1 0 1 0 0,1-1-1 0 0,1 0 0 0 0,0 0 0 0 0,2-1 1 0 0,1 0-1 0 0,0-1 0 0 0,2 0 1 0 0,0-1-1 0 0,1-1 0 0 0,1 0 0 0 0,0-1 1 0 0,35 27-1 0 0,-28-27-59 0 0,0 0 0 0 0,2-2 0 0 0,0-1 0 0 0,0 0 0 0 0,1-2 1 0 0,1-2-1 0 0,0 0 0 0 0,0-1 0 0 0,1-2 0 0 0,0-1 0 0 0,0-1 0 0 0,1-1 0 0 0,-1-2 0 0 0,1-1 0 0 0,38-3 1 0 0,-33-2-88 0 0,0-1 0 0 0,-1-1 1 0 0,1-2-1 0 0,-1-1 1 0 0,-1-2-1 0 0,0-1 0 0 0,-1-2 1 0 0,53-31-1 0 0,-60 30-16 0 0,-1-2 0 0 0,-1 0 0 0 0,-1-2-1 0 0,0 0 1 0 0,-1-1 0 0 0,-2-1 0 0 0,0-1 0 0 0,-1-1-1 0 0,-1 0 1 0 0,-1-1 0 0 0,13-28 0 0 0,-13 18 166 0 0,-1 0 1 0 0,-1-1-1 0 0,-2-1 0 0 0,-2 0 1 0 0,-1 0-1 0 0,-2-1 0 0 0,-1 0 1 0 0,-2 0-1 0 0,-3-61 0 0 0,-2 71-3 0 0,-1 0-1 0 0,-1 0 1 0 0,-2 0-1 0 0,-1 1 1 0 0,-1 0 0 0 0,0 1-1 0 0,-3 0 1 0 0,0 0-1 0 0,-1 1 1 0 0,-1 0-1 0 0,-1 1 1 0 0,-2 1-1 0 0,-34-40 1 0 0,23 35-98 0 0,0 1 1 0 0,-2 1 0 0 0,-1 1-1 0 0,-1 2 1 0 0,-1 1-1 0 0,-1 1 1 0 0,-48-20-1 0 0,60 30-242 0 0,-1 2-1 0 0,0 1 0 0 0,0 1 1 0 0,-1 0-1 0 0,0 2 1 0 0,0 1-1 0 0,0 0 0 0 0,0 2 1 0 0,0 1-1 0 0,0 0 0 0 0,0 2 1 0 0,0 1-1 0 0,-31 7 1 0 0,41-6-206 0 0,1 0 0 0 0,-1 1-1 0 0,1 1 1 0 0,0 0 0 0 0,1 1 0 0 0,-1 0 0 0 0,1 0 0 0 0,-10 10 0 0 0,10-8-1039 0 0,1 1 0 0 0,0 1 0 0 0,1-1 0 0 0,-10 16 0 0 0,-1 7-5357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9:07.7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63 11 3416 0 0,'-28'-11'13358'0'0,"27"12"-13193"0"0,0 0-57 0 0,0 0 0 0 0,0 0-1 0 0,0 0 1 0 0,1 0 0 0 0,-1 0 0 0 0,1 0-1 0 0,-1 0 1 0 0,1 0 0 0 0,-1 0 0 0 0,1 0 0 0 0,-1 0-1 0 0,1 1 1 0 0,0-1 0 0 0,-1 2 0 0 0,1 55-149 0 0,1-44 584 0 0,-6 398 1441 0 0,-1-115-1352 0 0,6-199-493 0 0,-11 348-546 0 0,10-424-272 0 0,-2 9-1153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9:08.1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48 477 2048 0 0,'-19'-110'9022'0'0,"-6"-42"-1416"0"0,23 140-7163 0 0,1 0 0 0 0,1-1 0 0 0,0 1 0 0 0,0 0 0 0 0,2-1 0 0 0,-1 1 0 0 0,7-23 0 0 0,-6 30-422 0 0,0 0 0 0 0,0 0 0 0 0,1 0 0 0 0,-1 1 0 0 0,1-1 0 0 0,0 1 0 0 0,1 0 0 0 0,-1 0 0 0 0,0 0 0 0 0,1 0 0 0 0,0 0 0 0 0,0 1 0 0 0,0-1 0 0 0,1 1 0 0 0,-1 0 0 0 0,1 1 0 0 0,-1-1 0 0 0,1 1 0 0 0,0 0 0 0 0,9-3 0 0 0,4 1-124 0 0,1 0-1 0 0,0 2 1 0 0,0 0 0 0 0,-1 0 0 0 0,1 2 0 0 0,0 1-1 0 0,0 0 1 0 0,0 1 0 0 0,0 1 0 0 0,31 9 0 0 0,-33-7 7 0 0,-1 1 0 0 0,1 0 0 0 0,-1 1 0 0 0,0 1 0 0 0,-1 0 0 0 0,1 1 1 0 0,-2 1-1 0 0,1 0 0 0 0,-1 1 0 0 0,-1 1 0 0 0,19 20 0 0 0,-27-25 89 0 0,0-1 1 0 0,0 1-1 0 0,-1 0 0 0 0,0 1 0 0 0,0-1 0 0 0,0 1 1 0 0,-1-1-1 0 0,-1 1 0 0 0,1 0 0 0 0,-1 0 1 0 0,-1 1-1 0 0,1-1 0 0 0,-1 0 0 0 0,-1 1 0 0 0,1-1 1 0 0,-1 0-1 0 0,-2 10 0 0 0,-1-2 39 0 0,0-1 0 0 0,-1 0 1 0 0,-1-1-1 0 0,-1 1 0 0 0,0-1 0 0 0,0 0 1 0 0,-2 0-1 0 0,-11 17 0 0 0,1-7 91 0 0,0 0-1 0 0,-1-1 0 0 0,-2-1 1 0 0,0-1-1 0 0,-2-1 0 0 0,0-1 1 0 0,-36 23-1 0 0,37-28-1175 0 0,-1-2 0 0 0,-37 16 1 0 0,47-24-1845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9:08.4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4208 0 0,'6'12'12368'0'0,"8"-9"-12035"0"0,-1 0 0 0 0,1-1 0 0 0,0 0 1 0 0,0-1-1 0 0,0 0 0 0 0,16-2 1 0 0,4 1-733 0 0,56 4-1607 0 0,48 0-6093 0 0,-99-4 2098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3:07.5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351 758 1272 0 0,'0'0'5846'0'0,"24"-33"-2216"0"0,-20 27-3125 0 0,-1-1 0 0 0,-1 1 1 0 0,1 0-1 0 0,-1-1 1 0 0,0 1-1 0 0,-1-1 0 0 0,1 0 1 0 0,-1 1-1 0 0,0-1 0 0 0,-1 0 1 0 0,0 0-1 0 0,0 0 1 0 0,-2-10-1 0 0,0 14-292 0 0,1 0-1 0 0,-1-1 1 0 0,0 1 0 0 0,-1 0 0 0 0,1 0-1 0 0,-1 1 1 0 0,1-1 0 0 0,-1 0 0 0 0,0 1-1 0 0,0 0 1 0 0,0-1 0 0 0,-4-1 0 0 0,-1 0-29 0 0,-1 0 1 0 0,0 0 0 0 0,1 1 0 0 0,-1 0-1 0 0,0 1 1 0 0,0 0 0 0 0,-1 0 0 0 0,1 1 0 0 0,0 0-1 0 0,-1 1 1 0 0,1 0 0 0 0,-17 2 0 0 0,13 0-128 0 0,0 1 1 0 0,1 0-1 0 0,0 1 0 0 0,0 0 1 0 0,0 0-1 0 0,0 2 0 0 0,0-1 1 0 0,1 2-1 0 0,-12 8 0 0 0,15-10-72 0 0,0 1-1 0 0,1 0 0 0 0,0 1 0 0 0,0 0 0 0 0,1 0 0 0 0,0 1 0 0 0,0-1 0 0 0,0 1 0 0 0,1 0 0 0 0,0 1 0 0 0,1-1 0 0 0,-4 11 0 0 0,6-12 20 0 0,0 0-1 0 0,0 0 0 0 0,1 0 1 0 0,0 1-1 0 0,0-1 0 0 0,1 0 1 0 0,0 1-1 0 0,0-1 0 0 0,1 0 1 0 0,0 0-1 0 0,0 1 0 0 0,1-1 1 0 0,0 0-1 0 0,0 0 0 0 0,1 0 1 0 0,-1 0-1 0 0,6 7 0 0 0,-6-9-9 0 0,0-1-1 0 0,1 0 0 0 0,-1 1 0 0 0,1-1 0 0 0,0-1 0 0 0,0 1 0 0 0,1 0 1 0 0,-1-1-1 0 0,1 1 0 0 0,0-1 0 0 0,0 0 0 0 0,0 0 0 0 0,0-1 0 0 0,0 1 1 0 0,1-1-1 0 0,-1 0 0 0 0,1 0 0 0 0,-1-1 0 0 0,1 1 0 0 0,0-1 0 0 0,0 0 1 0 0,-1 0-1 0 0,1-1 0 0 0,0 1 0 0 0,6-1 0 0 0,-3-1 3 0 0,0 0 1 0 0,0 0-1 0 0,-1-1 0 0 0,1-1 0 0 0,0 1 1 0 0,0-1-1 0 0,-1 0 0 0 0,0-1 0 0 0,0 1 1 0 0,0-2-1 0 0,0 1 0 0 0,0-1 0 0 0,-1 0 1 0 0,10-10-1 0 0,-3 1-19 0 0,-1 0 1 0 0,-1-1 0 0 0,-1-1-1 0 0,0 1 1 0 0,-1-2-1 0 0,0 1 1 0 0,7-23-1 0 0,36-127 178 0 0,-40 114 824 0 0,-2-1 0 0 0,-2 0 0 0 0,-3 0 0 0 0,-2-1-1 0 0,-2 0 1 0 0,-7-59 0 0 0,-1 72-459 0 0,4 27-408 0 0,1-1 0 0 0,0 0-1 0 0,0-19 1 0 0,4 97-158 0 0,18 110 1 0 0,27 60-112 0 0,-20-105-513 0 0,-15-71-2319 0 0,29 84 1 0 0,-40-141 2827 0 0,11 27-2307 0 0,-1-14-609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9:10.2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553 427 2548 0 0,'10'-8'7288'0'0,"15"-28"-1539"0"0,-21 29-5534 0 0,-1 0 0 0 0,1 0 0 0 0,-1-1 1 0 0,0 1-1 0 0,-1-1 0 0 0,2-9 0 0 0,2-5-193 0 0,-5 19-18 0 0,0 0 0 0 0,0 0 0 0 0,0 0 0 0 0,0 0 0 0 0,-1 0 0 0 0,1 0 0 0 0,-1-1 1 0 0,0-4-1 0 0,-1-3 84 0 0,-1 0 0 0 0,0 1 0 0 0,-1-1 0 0 0,0 1 0 0 0,-1 0 0 0 0,0-1 1 0 0,0 2-1 0 0,-1-1 0 0 0,-1 0 0 0 0,1 1 0 0 0,-2 0 0 0 0,1 1 0 0 0,-1-1 0 0 0,0 1 1 0 0,-1 0-1 0 0,0 1 0 0 0,0 0 0 0 0,-1 0 0 0 0,0 1 0 0 0,0 0 0 0 0,0 0 1 0 0,-1 1-1 0 0,1 1 0 0 0,-1-1 0 0 0,-1 1 0 0 0,1 1 0 0 0,0 0 0 0 0,-1 1 0 0 0,0 0 1 0 0,1 0-1 0 0,-1 1 0 0 0,0 1 0 0 0,0-1 0 0 0,0 2 0 0 0,0 0 0 0 0,-13 2 1 0 0,6 2-46 0 0,0 1 1 0 0,0 0 0 0 0,0 1 0 0 0,1 1 0 0 0,1 1 0 0 0,-1 0 0 0 0,1 1 0 0 0,1 1 0 0 0,0 1 0 0 0,0 0 0 0 0,1 0 0 0 0,1 2-1 0 0,0 0 1 0 0,1 0 0 0 0,0 1 0 0 0,-12 23 0 0 0,16-25-70 0 0,0 0 0 0 0,2 1 0 0 0,0 0 0 0 0,0 0 0 0 0,1 1 0 0 0,1 0 0 0 0,1-1 0 0 0,0 1 0 0 0,1 1 1 0 0,0-1-1 0 0,1 0 0 0 0,1 0 0 0 0,0 1 0 0 0,1-1 0 0 0,1 0 0 0 0,1 0 0 0 0,0 0 0 0 0,0 0 0 0 0,2 0 0 0 0,9 22 0 0 0,-9-26-73 0 0,1-1 1 0 0,-1 0 0 0 0,1-1-1 0 0,1 0 1 0 0,0 0-1 0 0,0 0 1 0 0,1-1-1 0 0,0 0 1 0 0,0 0-1 0 0,1-1 1 0 0,0 0-1 0 0,18 10 1 0 0,-20-13 61 0 0,0-1 0 0 0,0-1 0 0 0,-1 1 0 0 0,2-1-1 0 0,-1-1 1 0 0,0 1 0 0 0,0-1 0 0 0,0 0 0 0 0,1-1 0 0 0,-1 0 0 0 0,0 0 0 0 0,0 0 0 0 0,1-1 0 0 0,-1 0-1 0 0,0-1 1 0 0,0 0 0 0 0,0 0 0 0 0,0 0 0 0 0,0-1 0 0 0,0 0 0 0 0,6-3 0 0 0,0-3 41 0 0,0 1 1 0 0,0-2-1 0 0,0 1 0 0 0,-2-2 1 0 0,1 0-1 0 0,-1 0 1 0 0,-1-1-1 0 0,16-22 0 0 0,3-11 227 0 0,28-62-1 0 0,-4 8 662 0 0,-47 90-841 0 0,-3 3-46 0 0,0 1 0 0 0,0-1 0 0 0,1 1-1 0 0,0 0 1 0 0,6-6 0 0 0,-8 9-37 0 0,19 15-264 0 0,-4 16-477 0 0,26 60 1 0 0,-1 0 186 0 0,-33-73 471 0 0,28 45-66 0 0,-34-56 198 0 0,0-1 0 0 0,0 0-1 0 0,1-1 1 0 0,0 1-1 0 0,-1 0 1 0 0,1-1-1 0 0,0 0 1 0 0,1 0-1 0 0,-1 0 1 0 0,9 4 0 0 0,-10-7 2 0 0,1 1 1 0 0,-1 0 0 0 0,0-1 0 0 0,1 0 0 0 0,-1 0 0 0 0,1 0 0 0 0,-1 0-1 0 0,1 0 1 0 0,-1-1 0 0 0,1 1 0 0 0,-1-1 0 0 0,0 0 0 0 0,1 0 0 0 0,-1-1-1 0 0,0 1 1 0 0,0 0 0 0 0,0-1 0 0 0,0 0 0 0 0,5-3 0 0 0,5-5 142 0 0,-1 0-1 0 0,20-20 1 0 0,-30 28-140 0 0,130-148 648 0 0,-8 8-98 0 0,-122 140-565 0 0,7-8 16 0 0,1 0-1 0 0,0 1 1 0 0,0 1 0 0 0,17-12-1 0 0,-25 20-23 0 0,-1-1-1 0 0,1 1 0 0 0,0-1 1 0 0,-1 1-1 0 0,1-1 0 0 0,0 1 1 0 0,0 0-1 0 0,-1 0 0 0 0,1 0 1 0 0,0 0-1 0 0,0 0 0 0 0,-1 0 1 0 0,1 1-1 0 0,0-1 0 0 0,-1 0 1 0 0,1 1-1 0 0,0-1 0 0 0,-1 1 1 0 0,1 0-1 0 0,-1 0 0 0 0,1-1 1 0 0,-1 1-1 0 0,1 0 0 0 0,-1 0 1 0 0,1 1-1 0 0,-1-1 0 0 0,0 0 1 0 0,0 0-1 0 0,0 0 0 0 0,2 3 0 0 0,3 4 7 0 0,1 0-1 0 0,-2 0 0 0 0,9 16 0 0 0,-11-19 0 0 0,21 42-160 0 0,-2 1 0 0 0,18 57 0 0 0,22 103 166 0 0,-49-161 369 0 0,-13-45-219 0 0,10-31 123 0 0,1-12-161 0 0,2-1 1 0 0,1 1 0 0 0,2 1 0 0 0,2 1-1 0 0,2 1 1 0 0,26-39 0 0 0,-32 55-120 0 0,0 2 0 0 0,2 0 0 0 0,0 1 0 0 0,1 0 0 0 0,19-15 0 0 0,-30 29-32 0 0,-1 1 0 0 0,1 0 1 0 0,0 1-1 0 0,0 0 0 0 0,0 0 0 0 0,0 0 0 0 0,1 0 1 0 0,-1 1-1 0 0,1 0 0 0 0,7-1 0 0 0,-9 3-21 0 0,0-1-1 0 0,0 1 1 0 0,0 1-1 0 0,1-1 1 0 0,-1 1 0 0 0,0 0-1 0 0,0 0 1 0 0,0 0-1 0 0,-1 0 1 0 0,1 1 0 0 0,0 0-1 0 0,0 0 1 0 0,-1 0-1 0 0,1 1 1 0 0,4 4-1 0 0,4 2-86 0 0,-1 2-1 0 0,0 0 1 0 0,-1 0-1 0 0,0 1 1 0 0,-1 0-1 0 0,-1 1 1 0 0,0 0-1 0 0,0 0 1 0 0,10 24-1 0 0,-7-9-49 0 0,0 1 0 0 0,-2 0 0 0 0,13 61 0 0 0,-20-78 285 0 0,-1 0-1 0 0,0 1 1 0 0,-1-1-1 0 0,0 0 1 0 0,-1 1-1 0 0,0-1 1 0 0,-1 0 0 0 0,-1 1-1 0 0,0-1 1 0 0,-5 16-1 0 0,7-28-67 0 0,0 1-1 0 0,0-1 0 0 0,0 1 1 0 0,0-1-1 0 0,-1 1 0 0 0,1 0 0 0 0,0-1 1 0 0,0 1-1 0 0,-1-1 0 0 0,1 0 1 0 0,-1 1-1 0 0,1-1 0 0 0,0 1 1 0 0,-1-1-1 0 0,1 1 0 0 0,-1-1 0 0 0,1 0 1 0 0,-1 1-1 0 0,1-1 0 0 0,-1 0 1 0 0,1 0-1 0 0,-1 1 0 0 0,1-1 1 0 0,-1 0-1 0 0,1 0 0 0 0,-1 0 0 0 0,1 0 1 0 0,-1 0-1 0 0,0 1 0 0 0,1-1 1 0 0,-1 0-1 0 0,1 0 0 0 0,-1 0 1 0 0,1-1-1 0 0,-1 1 0 0 0,0 0 0 0 0,1 0 1 0 0,-1 0-1 0 0,1 0 0 0 0,-1 0 1 0 0,1-1-1 0 0,-1 1 0 0 0,0-1 1 0 0,0 1 1 0 0,0-1 1 0 0,0 0 0 0 0,0 0 0 0 0,0 0 0 0 0,0 0 0 0 0,0 0 0 0 0,0 0 0 0 0,0-1-1 0 0,1 1 1 0 0,-1 0 0 0 0,0 0 0 0 0,1-1 0 0 0,-1 1 0 0 0,1 0 0 0 0,-1 0-1 0 0,1-1 1 0 0,0-2 0 0 0,-1-9 28 0 0,2-1-1 0 0,0 1 1 0 0,0 0-1 0 0,2 0 1 0 0,-1 0-1 0 0,2 0 1 0 0,-1 0-1 0 0,2 0 1 0 0,0 1-1 0 0,10-20 1 0 0,4-1 31 0 0,1 1-1 0 0,36-44 1 0 0,-34 48 16 0 0,39-36 1 0 0,-53 56-111 0 0,0 1 0 0 0,1 0 0 0 0,0 0 0 0 0,0 1 0 0 0,0 0 0 0 0,1 1 0 0 0,0 0 0 0 0,0 1 0 0 0,10-4 0 0 0,-16 7 0 0 0,-1 1 0 0 0,1 0 0 0 0,-1 0 0 0 0,1 0 0 0 0,-1 0-1 0 0,1 0 1 0 0,-1 0 0 0 0,0 1 0 0 0,1 0 0 0 0,-1 0 0 0 0,0 0 0 0 0,1 0-1 0 0,-1 0 1 0 0,0 1 0 0 0,0-1 0 0 0,0 1 0 0 0,0 0 0 0 0,0 0 0 0 0,0 0-1 0 0,-1 0 1 0 0,1 0 0 0 0,-1 1 0 0 0,1-1 0 0 0,2 6 0 0 0,6 5-9 0 0,-2 1-1 0 0,1 1 1 0 0,11 24 0 0 0,-15-26-18 0 0,48 109-168 0 0,7 15-3 0 0,-52-121 190 0 0,0 0-1 0 0,1-1 1 0 0,1 0-1 0 0,0-1 0 0 0,26 25 1 0 0,-32-34 20 0 0,0-1 0 0 0,1 1 0 0 0,-1-1 0 0 0,1-1 0 0 0,0 1 0 0 0,0-1 0 0 0,1 0-1 0 0,-1-1 1 0 0,0 1 0 0 0,1-1 0 0 0,0 0 0 0 0,-1-1 0 0 0,1 0 0 0 0,10 1 0 0 0,-8-2-8 0 0,0-1 1 0 0,1 0-1 0 0,-1 0 1 0 0,0-1-1 0 0,0 0 0 0 0,0 0 1 0 0,0-1-1 0 0,-1-1 1 0 0,14-6-1 0 0,5-6 70 0 0,-1-2 0 0 0,-1 0-1 0 0,0-2 1 0 0,-1 0 0 0 0,24-29 0 0 0,-18 17 470 0 0,-2-2 0 0 0,33-49 0 0 0,-22 20 2433 0 0,55-123 0 0 0,-93 182-2957 0 0,2-4-17 0 0,-3 6-1 0 0,-7 28-2 0 0,1 3-144 0 0,2 1 1 0 0,1 0-1 0 0,1 56 0 0 0,16 93-628 0 0,-8-124 615 0 0,17 115-337 0 0,4 67 53 0 0,-18-168 566 0 0,-9-67-94 0 0,-2-4-40 0 0,1 0 0 0 0,0 0 0 0 0,0 0 0 0 0,0 0 0 0 0,1 0 0 0 0,-1-1 0 0 0,0 1-1 0 0,1 0 1 0 0,-1 0 0 0 0,1-1 0 0 0,0 1 0 0 0,0 0 0 0 0,0-1 0 0 0,1-3-1 0 0,-2 2-16 0 0,-13-213-65 0 0,-5-83 2241 0 0,11 153-919 0 0,2 76-727 0 0,4 0-1 0 0,6-76 0 0 0,-3 137-523 0 0,0 1 0 0 0,0-1 0 0 0,1 1 0 0 0,1 0 0 0 0,-1 0 0 0 0,8-15 0 0 0,-9 21-24 0 0,1 0 0 0 0,0 1 0 0 0,-1-1-1 0 0,1 1 1 0 0,0 0 0 0 0,0-1 0 0 0,1 1 0 0 0,-1 0 0 0 0,0 0-1 0 0,1 0 1 0 0,-1 1 0 0 0,1-1 0 0 0,0 0 0 0 0,-1 1 0 0 0,1 0-1 0 0,0 0 1 0 0,0 0 0 0 0,0 0 0 0 0,0 0 0 0 0,0 0-1 0 0,0 1 1 0 0,0-1 0 0 0,0 1 0 0 0,5 0 0 0 0,11 1-215 0 0,-1 1 1 0 0,0 1 0 0 0,1 0 0 0 0,-1 2-1 0 0,0 0 1 0 0,-1 1 0 0 0,28 13 0 0 0,-5 1-534 0 0,75 50 1 0 0,-107-64 709 0 0,1 0 1 0 0,-1 1 0 0 0,0 0-1 0 0,0 0 1 0 0,-1 1 0 0 0,0 0-1 0 0,0 0 1 0 0,9 17 0 0 0,-14-22 90 0 0,0 0 0 0 0,-1 1 0 0 0,1 0 0 0 0,-1-1 0 0 0,0 1 0 0 0,0 0 0 0 0,0 0 0 0 0,-1-1 0 0 0,0 1 0 0 0,1 0 0 0 0,-1 0 0 0 0,0 0 0 0 0,-1 0 0 0 0,1 0 0 0 0,-1-1 0 0 0,0 1 0 0 0,0 0 0 0 0,0 0 0 0 0,0-1 0 0 0,0 1 0 0 0,-1-1 0 0 0,0 1 0 0 0,0-1 0 0 0,0 1 0 0 0,0-1 0 0 0,-5 5 0 0 0,-4 4 78 0 0,-1 0 0 0 0,-1-1 1 0 0,1 0-1 0 0,-2-1 0 0 0,0-1 0 0 0,0 0 1 0 0,0-1-1 0 0,-1 0 0 0 0,0-1 0 0 0,-1-1 0 0 0,-17 5 1 0 0,-75 15-1258 0 0,6-10-4356 0 0,83-16 1922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8T05:09:10.6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0 4932 0 0,'-4'8'20515'0'0,"-4"-10"-20071"0"0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4:44:41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 1044 0 0,'-58'52'1564'0'0,"33"-32"-1060"0"0,2 1 1 0 0,0 1-1 0 0,1 1 1 0 0,-31 44-1 0 0,49-59-465 0 0,0 0-1 0 0,0 1 1 0 0,1-1-1 0 0,0 1 1 0 0,1-1-1 0 0,0 1 1 0 0,0 0-1 0 0,1 0 0 0 0,0 9 1 0 0,3 89-513 0 0,0-54-580 0 0,-1-3-4 0 0,-2 2 533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8:32.84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4134.21875"/>
      <inkml:brushProperty name="anchorY" value="-4930.61572"/>
      <inkml:brushProperty name="scaleFactor" value="0.5"/>
    </inkml:brush>
  </inkml:definitions>
  <inkml:trace contextRef="#ctx0" brushRef="#br0">13 1598 564 0 0,'0'0'18065'0'0,"-2"1"-18028"0"0,-1 0 34 0 0,1 0-24 0 0,0 0-7 0 0,0 0-12 0 0,2-1 2 0 0,-1 0-21 0 0,1 0 24 0 0,0 0-31 0 0,0 0 10 0 0,0 0-14 0 0,0 0 13 0 0,0 0-9 0 0,0 0 51 0 0,5 0-65 0 0,-1 0 16 0 0,1 0-10 0 0,-2 0-1 0 0,4 0 23 0 0,-1 0-12 0 0,-1 0-23 0 0,3 0 35 0 0,0 0-22 0 0,-2 0 26 0 0,5 0-25 0 0,-3 0 36 0 0,4 0-16 0 0,-3 0-18 0 0,4 0 30 0 0,-3 0-10 0 0,4 0 3 0 0,-2 0-10 0 0,3 0 22 0 0,1 2-25 0 0,-2-1 26 0 0,4 0-21 0 0,0 0 1 0 0,0 0 4 0 0,1 0-34 0 0,-1 0 56 0 0,1 0-50 0 0,0 0 44 0 0,-1 0-9 0 0,0 0-6 0 0,0 0 4 0 0,0 0 2 0 0,1 0 0 0 0,-2 0-38 0 0,2 0 49 0 0,-1-1-16 0 0,1 1 14 0 0,0-1-21 0 0,0 1 2 0 0,-4-1-1 0 0,3 1-20 0 0,1 0 34 0 0,-3-1-16 0 0,2 0 10 0 0,1 1-25 0 0,-3-1 31 0 0,2 0-38 0 0,0 0 1 0 0,-3 0 46 0 0,3 0-24 0 0,-3 0 0 0 0,2 0 6 0 0,-2 0-2 0 0,2 0-19 0 0,-3 0 24 0 0,3-1-7 0 0,-3 1-3 0 0,2 0-17 0 0,-2-1 19 0 0,2 1-12 0 0,-3 0-24 0 0,2 0 39 0 0,-2 0-12 0 0,2-1-6 0 0,-2 1 8 0 0,1 0-7 0 0,-1-1-3 0 0,1 1-18 0 0,-2 0 33 0 0,2 0 3 0 0,-2 0-5 0 0,2 0-10 0 0,-2-1 17 0 0,1 1-30 0 0,-2 0 19 0 0,2 0-16 0 0,-3 0 19 0 0,2 0-11 0 0,-3 1 4 0 0,3-1 3 0 0,-3 0 4 0 0,1 0-10 0 0,-1 0 4 0 0,1 1 2 0 0,-1-1-5 0 0,-2 0 2 0 0,2 1 13 0 0,-1-1-46 0 0,-2 0 37 0 0,4 0 6 0 0,-1 0-11 0 0,-2 0-4 0 0,3 0 11 0 0,-1 0 0 0 0,1 0-37 0 0,-1 0 40 0 0,2 0-28 0 0,-3 0 26 0 0,4 0-11 0 0,-2 1-10 0 0,2-1 21 0 0,-1 0-48 0 0,3 1 70 0 0,-2-1-27 0 0,2 0 5 0 0,2 0-13 0 0,-3 1 12 0 0,4 0-9 0 0,1-1 17 0 0,1 1-43 0 0,1 0 56 0 0,0 0-37 0 0,0-1 21 0 0,1 1-5 0 0,0 0-9 0 0,0 0 13 0 0,1-1-14 0 0,1 1 9 0 0,-1-1-12 0 0,1 1 8 0 0,0-1-2 0 0,1 0-24 0 0,1 1 50 0 0,1 0-26 0 0,0 0 5 0 0,0 1-19 0 0,0-1 19 0 0,0 1-12 0 0,0-2-6 0 0,0 1 21 0 0,-1 0-62 0 0,0-1 102 0 0,1 0-65 0 0,-1 1 45 0 0,0-1-16 0 0,0 0 9 0 0,0 0-20 0 0,0 0 20 0 0,0 1-31 0 0,-1-1 14 0 0,1 0 0 0 0,-1 1-5 0 0,0-1 11 0 0,0 0-27 0 0,-1 1 23 0 0,0-1-4 0 0,0 1 2 0 0,0-1 9 0 0,-1 0-44 0 0,1 0 45 0 0,-1 1-14 0 0,0-1-1 0 0,-1 0-12 0 0,1 1 26 0 0,-1-1-36 0 0,0 0-8 0 0,-5 0 30 0 0,4 0 7 0 0,-1 0 9 0 0,1 0-19 0 0,0 1 21 0 0,0-1-21 0 0,-1 0-13 0 0,1 0 36 0 0,-1 0-11 0 0,0 0-6 0 0,1 0-108 0 0,-1 0 165 0 0,0-1-64 0 0,-4 1 13 0 0,4 0 11 0 0,0-1-18 0 0,-4 1 14 0 0,5 0-32 0 0,0-1 32 0 0,0 1-52 0 0,-1 0 52 0 0,2-1-16 0 0,-2 1 0 0 0,1-1-8 0 0,-1 1 31 0 0,0 0-24 0 0,-1-1-16 0 0,1 1 38 0 0,0 0-12 0 0,-1-1-6 0 0,1 1-1 0 0,0-1 0 0 0,0 1-1 0 0,0-1-38 0 0,0 1 72 0 0,0-1-36 0 0,1 0 12 0 0,-1 0-12 0 0,0 0-6 0 0,1 0 11 0 0,0 1-32 0 0,0-1 60 0 0,1 0-46 0 0,-1 0 19 0 0,1 0-4 0 0,0 0 18 0 0,0 1-32 0 0,0-1 28 0 0,1 0-13 0 0,0 1 13 0 0,0-1-17 0 0,0 1 9 0 0,0-1 7 0 0,-1 1-16 0 0,1-1 0 0 0,-1 1 9 0 0,2 0-8 0 0,-1-1-11 0 0,0 1 12 0 0,0 0 0 0 0,1 0-37 0 0,0 0 54 0 0,0 0-14 0 0,0 0 1 0 0,0 0-3 0 0,0 0 1 0 0,1 0 17 0 0,-1 0-51 0 0,1 0 53 0 0,0 0-8 0 0,0 0-16 0 0,1 0 7 0 0,-1 0-3 0 0,1 0-5 0 0,-1 0 11 0 0,1 0-8 0 0,0 0 7 0 0,0 0-1 0 0,0-1-5 0 0,1 1 16 0 0,-1 0-43 0 0,1-1 46 0 0,1 1-14 0 0,0-1-1 0 0,1 1 2 0 0,-1 0 3 0 0,0 0-70 0 0,0 0 71 0 0,0 0 4 0 0,0 0-6 0 0,1 0 6 0 0,-1 0-15 0 0,0-1 8 0 0,-1 1-7 0 0,0 0-17 0 0,0 0 37 0 0,0 0-11 0 0,0 0 4 0 0,0 0-10 0 0,1 0-1 0 0,0 1 18 0 0,1-2 18 0 0,-1 1-32 0 0,1-1 1 0 0,0 1-5 0 0,1-1-19 0 0,-1 0 23 0 0,0 1-7 0 0,1-1-3 0 0,-1 0 6 0 0,1 0-1 0 0,-1 0 0 0 0,1 0-5 0 0,0 0 6 0 0,-1 1-34 0 0,0-1 42 0 0,1 2-9 0 0,-1-2 13 0 0,-1 1-12 0 0,1 0-9 0 0,-1-1 16 0 0,0 0-11 0 0,1 0 4 0 0,-2-1 3 0 0,1 1 4 0 0,-2 0-10 0 0,1 0 18 0 0,-1-1-11 0 0,1 1-24 0 0,0-1 30 0 0,0 0-10 0 0,-1 1 7 0 0,2-1-19 0 0,-1 0 29 0 0,1 0-19 0 0,-1 0 7 0 0,1 0-7 0 0,0 0 2 0 0,0 0-6 0 0,-1 0 2 0 0,1 0 13 0 0,0 1-14 0 0,1-1 20 0 0,-2 1-20 0 0,1-1 6 0 0,0 1 7 0 0,-1 0-12 0 0,1 0 9 0 0,-1-1-40 0 0,0 1 44 0 0,0 0-14 0 0,1 0 8 0 0,-2 0-10 0 0,1 0 8 0 0,-1 0-21 0 0,-1 0 1 0 0,1-1 8 0 0,0 1 15 0 0,-1 0-3 0 0,0-1-3 0 0,0 1 11 0 0,0 0 1 0 0,0 0-37 0 0,0 0 49 0 0,0 0-21 0 0,1 0 11 0 0,0 0-15 0 0,2 0 13 0 0,-1 0-18 0 0,1 0-9 0 0,0 0 25 0 0,1-1-4 0 0,-1 1-2 0 0,1-1-17 0 0,-1 1 19 0 0,1 0-21 0 0,-1-1 29 0 0,1 0-13 0 0,0 0 0 0 0,0 0 10 0 0,0-1 1 0 0,-1 1 1 0 0,1-1-47 0 0,-1 1 65 0 0,0 1-26 0 0,-1-1-5 0 0,1 0 3 0 0,-2 0-2 0 0,1 0 0 0 0,0-1-24 0 0,-1 0-90 0 0,-1 0 182 0 0,0 0-63 0 0,-1 1 10 0 0,-1-1 3 0 0,0 0-2 0 0,0 0-33 0 0,-2 1 61 0 0,0 0-29 0 0,0-1-3 0 0,-1 1-12 0 0,0 0 48 0 0,-1-1-24 0 0,0 1-9 0 0,-1-1 4 0 0,0 1-3 0 0,1-1 14 0 0,-1 1-18 0 0,1-1 11 0 0,-1 0-55 0 0,1 0 66 0 0,0-1-16 0 0,0 1 0 0 0,0-2 3 0 0,1 1-10 0 0,-1 0 35 0 0,0-1-58 0 0,1 1 70 0 0,0-1-49 0 0,0-1 24 0 0,1 1-6 0 0,0-1-8 0 0,0 0 11 0 0,1 0-54 0 0,0-1 52 0 0,0 1-36 0 0,0-1 20 0 0,1 0 9 0 0,0 0-22 0 0,0 0 17 0 0,0 0-19 0 0,0-1 14 0 0,0 1 5 0 0,1 0-15 0 0,-1 0 19 0 0,1-1-34 0 0,0 0-74 0 0,0 1 151 0 0,0-1-64 0 0,-1 1 23 0 0,0 0-7 0 0,1 0-3 0 0,-2-1-8 0 0,1 1-27 0 0,0 0 49 0 0,-2-1-25 0 0,1 2 17 0 0,-1-2-8 0 0,-1 1 12 0 0,0 0-40 0 0,0 0 25 0 0,0-1 19 0 0,0 0 45 0 0,-1 1-47 0 0,0-1-2 0 0,-1 0 34 0 0,0 0 6 0 0,-1 1-34 0 0,0-1 55 0 0,0 0-40 0 0,1 0 17 0 0,-1 0-28 0 0,1 0-2 0 0,1-1 13 0 0,-1 0 0 0 0,1 0-23 0 0,0-1 2 0 0,-1 1-15 0 0,1-1 12 0 0,0 0-27 0 0,-1 0-12 0 0,0 0 54 0 0,0 0-8 0 0,0 0 0 0 0,0-1 3 0 0,-1 1-20 0 0,1 0-3 0 0,-1 0-20 0 0,1 0 47 0 0,0 1-24 0 0,0 0 13 0 0,0-1 6 0 0,0 1-10 0 0,-1 1-2 0 0,1 0-32 0 0,-1 0 51 0 0,-1 0-17 0 0,1 0-13 0 0,0 0 25 0 0,-1 0-23 0 0,1 0 35 0 0,1-1-66 0 0,-1 0 67 0 0,1-1-41 0 0,0 0 176 0 0,1 1-110 0 0,-2 0 218 0 0,0 0-283 0 0,0 0 201 0 0,0 0-223 0 0,0 0 202 0 0,1-1-245 0 0,0-1 217 0 0,1 1-278 0 0,0-1 244 0 0,0 1-202 0 0,0 0 222 0 0,-1 0-232 0 0,1 0 216 0 0,0 1-225 0 0,1-1 216 0 0,-1 0-219 0 0,0 0 242 0 0,0 0-245 0 0,0 0 215 0 0,-1 1-252 0 0,1-1 251 0 0,-2-1-268 0 0,1 1 140 0 0,-1-1 100 0 0,1 1-173 0 0,-1 0 75 0 0,-1 0-24 0 0,0 0-7 0 0,0 1 11 0 0,-1 0 44 0 0,-1 1-22 0 0,1-1 9 0 0,-2 1-6 0 0,1-1 2 0 0,-1 1-10 0 0,1 0-3 0 0,-1 0 38 0 0,0 0-16 0 0,0 0 16 0 0,-1 0-8 0 0,0 0-20 0 0,0 0 0 0 0,0 1-1 0 0,1-1 4 0 0,-1 0 12 0 0,0 0-8 0 0,1 0 9 0 0,-1 0-31 0 0,0 0 32 0 0,1 1-10 0 0,-1-1 8 0 0,1 0-2 0 0,-1 0-4 0 0,0 1 25 0 0,1 0-58 0 0,0 0 54 0 0,0 0-17 0 0,0 0-4 0 0,0 1 2 0 0,0-1 4 0 0,0 1-2 0 0,0 0-27 0 0,0 0 22 0 0,1-1 20 0 0,-1 1-1 0 0,1 1-7 0 0,0-1-16 0 0,-1 0 19 0 0,2 0-96 0 0,-1 1 103 0 0,1-1-119 0 0,0 0 152 0 0,1 1-51 0 0,-1-1 24 0 0,1 1-3 0 0,0-1-8 0 0,0 1-35 0 0,1 0 42 0 0,0 0-6 0 0,0-1-6 0 0,0 1-11 0 0,1 0-6 0 0,1 0 9 0 0,0 0 16 0 0,0 0-19 0 0,1 0 7 0 0,1 0-11 0 0,1 0 16 0 0,0-1-42 0 0,1 1 3 0 0,1-1 53 0 0,-1 0-73 0 0,1 1 71 0 0,0 0-22 0 0,0 0 16 0 0,-1 0-30 0 0,1 0 4 0 0,0 1 26 0 0,0-1-4 0 0,-1 2-3 0 0,0-1-6 0 0,0 1 15 0 0,-1 0-28 0 0,1 0-1 0 0,-1 0 27 0 0,0 0-14 0 0,0 1-3 0 0,-1-1 6 0 0,0 1-22 0 0,0 0 21 0 0,1 0-26 0 0,-2 1 36 0 0,0-1-16 0 0,-1 1 1 0 0,0 0-4 0 0,0 1-4 0 0,-4-1 24 0 0,2 1-35 0 0,-3-1 30 0 0,4 1-5 0 0,-4 0 15 0 0,3 0-12 0 0,-3 1-15 0 0,2-1-9 0 0,-2 1 38 0 0,2-1-21 0 0,-3 0 26 0 0,3 0-21 0 0,-3 1-2 0 0,2-1-14 0 0,-2 0 50 0 0,2 1-49 0 0,-3 0 22 0 0,2-1 2 0 0,-2 0-15 0 0,2 0 0 0 0,-3 1-14 0 0,2-1-6 0 0,-3 0 42 0 0,-2 1-22 0 0,2-1 8 0 0,-2 1 8 0 0,-1-1-11 0 0,2 1 12 0 0,-1-1-40 0 0,-1 0 39 0 0,-2 0-18 0 0,3 1 15 0 0,-1-1-3 0 0,-2 0 1 0 0,0 1-28 0 0,-2-1 27 0 0,3 0 9 0 0,0 0-17 0 0,-1 0-40 0 0,-1 0-53 0 0,0 0-26 0 0,-2 0-27 0 0,0 0-34 0 0,-1 0 20 0 0,3 0-88 0 0,1-1-209 0 0,-1 1-10 0 0,0 0-267 0 0,-1-1 7 0 0,-1 1-174 0 0,-1-2-30 0 0,0 0-138 0 0,-1 1-241 0 0,-1-3-97 0 0,0 1-283 0 0,-2-1-299 0 0,0 1-1129 0 0,-1-2-925 0 0,0 1 2086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8:33.41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6803.54297"/>
      <inkml:brushProperty name="anchorY" value="-4602.95361"/>
      <inkml:brushProperty name="scaleFactor" value="0.5"/>
    </inkml:brush>
  </inkml:definitions>
  <inkml:trace contextRef="#ctx0" brushRef="#br0">266 36 1500 0 0,'0'0'2512'0'0,"-1"-1"-1444"0"0,1-1-183 0 0,0 0-54 0 0,-1 0-203 0 0,0 0 91 0 0,0-1-46 0 0,0 1-29 0 0,1 0-19 0 0,-2-1-132 0 0,1 0 62 0 0,0 0-232 0 0,1 1 141 0 0,-1 1-205 0 0,0-1 74 0 0,0 0-145 0 0,-1-2 2461 0 0,2 6-2456 0 0,0 1 184 0 0,1 1-87 0 0,-1-1 63 0 0,3 2-163 0 0,0 0 90 0 0,2 1-146 0 0,0 0 84 0 0,2 1-164 0 0,0 1 134 0 0,1 0-156 0 0,1 1 109 0 0,0-1-160 0 0,1 2 147 0 0,1-1-154 0 0,0 1 130 0 0,0 0-148 0 0,1 0 142 0 0,0 0-152 0 0,0 0 144 0 0,0-1-147 0 0,0 1 118 0 0,0-1-124 0 0,0 0 143 0 0,0 0-141 0 0,-1 0 131 0 0,-1-1-136 0 0,0 0 105 0 0,-1 0-98 0 0,-1-1 99 0 0,-2-2-133 0 0,1 2 142 0 0,-2-3-137 0 0,1 2 130 0 0,-1-2-141 0 0,0 1 126 0 0,-2-1-123 0 0,0 0 134 0 0,0 0-87 0 0,-1-1 130 0 0,-2 2-129 0 0,0-1 135 0 0,-3 1-124 0 0,0 0 149 0 0,-3 1-86 0 0,-3 0 126 0 0,-2 1-118 0 0,-2 1 140 0 0,-3-1-120 0 0,-2 2 154 0 0,-2-1-184 0 0,-2 2 144 0 0,-3 1-147 0 0,-2 0 112 0 0,-2 1-133 0 0,-2 1 108 0 0,0 0-151 0 0,0 0 58 0 0,-1 1-311 0 0,1 1-8 0 0,0-1-481 0 0,2 2-333 0 0,0 1-432 0 0,3 0-1147 0 0,1 2-1251 0 0,1 0-2388 0 0,6-3 4939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8:34.67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5268.49219"/>
      <inkml:brushProperty name="anchorY" value="-3871.51733"/>
      <inkml:brushProperty name="scaleFactor" value="0.5"/>
    </inkml:brush>
  </inkml:definitions>
  <inkml:trace contextRef="#ctx0" brushRef="#br0">92 32 2496 0 0,'0'0'2112'0'0,"0"-2"-625"0"0,-1 0-204 0 0,1-1-265 0 0,-2 0-146 0 0,0 0-206 0 0,0 0 112 0 0,0-1-142 0 0,1 0 42 0 0,0 1-192 0 0,0 1-51 0 0,1 0 855 0 0,4 3-1214 0 0,1 0 75 0 0,2 2-105 0 0,2 1 62 0 0,1 1-114 0 0,2 2 106 0 0,-1 1-91 0 0,2 1 65 0 0,-1 0-76 0 0,2 1 88 0 0,0 1-93 0 0,0 0 52 0 0,1 1-45 0 0,1-1 68 0 0,0 2-99 0 0,0-1 82 0 0,0 0-22 0 0,-1 1 11 0 0,1-1-15 0 0,-1-1-18 0 0,-1 0-24 0 0,1-1 57 0 0,-2 0-29 0 0,0 0 20 0 0,-1-1-9 0 0,0 0 2 0 0,-1 0-28 0 0,-1-1 27 0 0,-2-2-28 0 0,1 1 7 0 0,-2-2 12 0 0,0 2-4 0 0,-1-2 2 0 0,0 0 19 0 0,-2 0 88 0 0,1 0 69 0 0,-2 0 14 0 0,-1 1 34 0 0,-1-1-4 0 0,-3 2 84 0 0,-2 1-112 0 0,-3 1 130 0 0,-3 0-109 0 0,-1 2 14 0 0,-3 0-42 0 0,-3 0-10 0 0,-1 2-28 0 0,-3 0-51 0 0,-2 2 7 0 0,-1 0-30 0 0,-3 2-31 0 0,0 1-100 0 0,-1 0-105 0 0,-2 3-216 0 0,0 1-213 0 0,-1 2-406 0 0,1 1-139 0 0,0 1-433 0 0,1 1-781 0 0,1 1-1362 0 0,2 0-1852 0 0,5-5 3969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8:35.71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3906.72852"/>
      <inkml:brushProperty name="anchorY" value="-3281.5"/>
      <inkml:brushProperty name="scaleFactor" value="0.5"/>
    </inkml:brush>
  </inkml:definitions>
  <inkml:trace contextRef="#ctx0" brushRef="#br0">0 0 1612 0 0,'0'0'12051'0'0,"1"2"-11587"0"0,1-1-54 0 0,1 3 106 0 0,0-1-159 0 0,2 3 102 0 0,2 0-165 0 0,1 2 189 0 0,1 0-157 0 0,2 2 164 0 0,1 0-140 0 0,2 2 39 0 0,1 0-68 0 0,2 1-41 0 0,2 1-34 0 0,1 1-38 0 0,2 0-27 0 0,1 1-71 0 0,2 0 49 0 0,0 1-75 0 0,-1-1 57 0 0,1 1-98 0 0,-2-1 71 0 0,0 0-99 0 0,-2-1 47 0 0,-1 0-73 0 0,-1-1 47 0 0,-1 0-35 0 0,-1-1 15 0 0,-2 0-14 0 0,0 0 26 0 0,-2-1-35 0 0,-1 0 44 0 0,-1 0-56 0 0,-1-1 40 0 0,0 0-31 0 0,-1 1 65 0 0,-1-2-108 0 0,-1 1 109 0 0,0-1-72 0 0,-1 0 49 0 0,-1 0-41 0 0,0-1 87 0 0,-2-2-115 0 0,1 2 88 0 0,-2-2-60 0 0,1 1 82 0 0,-1-1-42 0 0,-1 1 80 0 0,0-1-68 0 0,-2 2 163 0 0,-1-1-136 0 0,-1 2 167 0 0,-2 0-126 0 0,-2 1 179 0 0,-1-1-224 0 0,-3 1 196 0 0,-1 1-252 0 0,-3 0 235 0 0,-1 0-246 0 0,-2 1 218 0 0,-2 1-277 0 0,-2 1 249 0 0,-1 0-241 0 0,-2 0 173 0 0,0 1-202 0 0,-1 0 230 0 0,1-1-248 0 0,0 1 220 0 0,1-1-277 0 0,2-1 6 0 0,0 0-129 0 0,3 0-108 0 0,0 0-110 0 0,2 0-233 0 0,1 0-339 0 0,1 1-195 0 0,2 0-366 0 0,2 2-824 0 0,1 0-2212 0 0,1 0-2841 0 0,3-3 6415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8:24.14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0"/>
      <inkml:brushProperty name="anchorY" value="0"/>
      <inkml:brushProperty name="scaleFactor" value="0.5"/>
    </inkml:brush>
  </inkml:definitions>
  <inkml:trace contextRef="#ctx0" brushRef="#br0">0 4 1116 0 0,'0'0'5262'0'0,"1"1"-4986"0"0,1 1 276 0 0,-1-1-251 0 0,2 1 115 0 0,1 0-291 0 0,-2-1 304 0 0,5 1-181 0 0,-2-1 88 0 0,4 0-90 0 0,-1 1 10 0 0,5-1-62 0 0,-3 0-14 0 0,6 0-23 0 0,2 1-21 0 0,1-1 17 0 0,1 1-40 0 0,2-1-35 0 0,1 1 0 0 0,1-1-10 0 0,2 0-8 0 0,1 0-8 0 0,1 0 34 0 0,1-1-53 0 0,1 0 8 0 0,0 1-4 0 0,1-1-15 0 0,0 0 4 0 0,1 0 12 0 0,-1 0 15 0 0,1 0-46 0 0,0-1 104 0 0,-1 0-149 0 0,1 0 42 0 0,-1 0-15 0 0,0 0 18 0 0,0-1-1 0 0,-1 1-13 0 0,-1-1-14 0 0,0 1 23 0 0,-2 0-23 0 0,-1 0 16 0 0,-1 1-18 0 0,-1 0 103 0 0,-2 0-109 0 0,-1 0 17 0 0,0 0-5 0 0,-1 0 11 0 0,-1 1-9 0 0,-1 0 18 0 0,0-1 0 0 0,-3 1 0 0 0,2 0-8 0 0,-3 0 11 0 0,2 0-8 0 0,-3 0 17 0 0,4 0-19 0 0,-4 0 11 0 0,3 0 15 0 0,-2 0-24 0 0,2 0-19 0 0,-3 0 47 0 0,3 0-21 0 0,-3 0-11 0 0,4 0 14 0 0,-4 0 0 0 0,4-1-1 0 0,-3 1-22 0 0,3-1 15 0 0,-2 1-5 0 0,3-1 29 0 0,-2 0-36 0 0,3 1 17 0 0,0-1-6 0 0,2 0 6 0 0,-5 0-21 0 0,4 0 35 0 0,-1 0 3 0 0,0 0-37 0 0,1 0 7 0 0,-1-1 11 0 0,1 1-10 0 0,-1 0-5 0 0,1-1 15 0 0,-1 0 18 0 0,1 0-18 0 0,0 0-16 0 0,0 0 4 0 0,0 0-8 0 0,1 0 11 0 0,0-1-3 0 0,0 1 24 0 0,1 0-20 0 0,0-1-12 0 0,0 1 23 0 0,0-1-14 0 0,-1 0 5 0 0,1 1 4 0 0,-1-1 26 0 0,1 1-40 0 0,-2 0-23 0 0,1 0 52 0 0,-1 0-28 0 0,1 0 23 0 0,-1 1-14 0 0,0 0 46 0 0,0-1-64 0 0,0 1 15 0 0,-1-1 9 0 0,1 1 4 0 0,-1 0-5 0 0,1-1-2 0 0,0 0 24 0 0,0 1-30 0 0,0-1-5 0 0,-1 1 10 0 0,1-1 1 0 0,-1 1-1 0 0,1-1 10 0 0,0 1 17 0 0,0 0-19 0 0,0-1-12 0 0,0 1 13 0 0,-1 1-10 0 0,1-1 31 0 0,0 1 5 0 0,0-1 47 0 0,1 1-45 0 0,0-1 22 0 0,0 1-2 0 0,1 0-15 0 0,1-1 47 0 0,0 1-56 0 0,0-1 13 0 0,2 0 19 0 0,0 0-30 0 0,2 0 9 0 0,1-1 2 0 0,0 1 17 0 0,1-1-33 0 0,1 0-8 0 0,0 1 16 0 0,1-1-16 0 0,-1 1-1 0 0,1-1 6 0 0,0 1 11 0 0,0 0-26 0 0,0-1 8 0 0,0 1-3 0 0,1 0 0 0 0,-1-1 9 0 0,1 1-11 0 0,0 0 3 0 0,0 0-15 0 0,0 0 18 0 0,0-1-6 0 0,1 1 7 0 0,-1 0-11 0 0,1-1 3 0 0,0 1 8 0 0,-1-1-11 0 0,0 1 3 0 0,0-1 8 0 0,1 1-7 0 0,-1-1-2 0 0,0 1 34 0 0,1 0-48 0 0,-1-1 15 0 0,0 1-10 0 0,0 1 21 0 0,0-1-26 0 0,0 0 9 0 0,-1 1 11 0 0,1-1-41 0 0,-1 0 31 0 0,0 1-6 0 0,1-1-13 0 0,-1 1-102 0 0,0 0 163 0 0,0-1-30 0 0,0 1-29 0 0,0-1 34 0 0,0 1-12 0 0,1 0-11 0 0,-2-1-1 0 0,1 1 14 0 0,0-1-24 0 0,0 0 13 0 0,-1 0 0 0 0,1 0-15 0 0,-2 0 19 0 0,1 1-15 0 0,-1-1 27 0 0,0 1-26 0 0,0 0 4 0 0,-1 0 4 0 0,1 0 11 0 0,-1 0-26 0 0,0 0 36 0 0,0 0-11 0 0,0 1-15 0 0,-1-1-8 0 0,1 1 10 0 0,-1 0-4 0 0,0-1 1 0 0,0 1 5 0 0,-1-1 17 0 0,1 1-38 0 0,-1-1 27 0 0,-1 1-9 0 0,0-1-12 0 0,0 0 27 0 0,0 0-17 0 0,0 1 28 0 0,0-1-44 0 0,0 0 64 0 0,1-1-61 0 0,-1 1 24 0 0,1-1 1 0 0,0 1-20 0 0,0 0 2 0 0,1-1-6 0 0,-1 1-22 0 0,1 0 47 0 0,1-1-57 0 0,-1 0 74 0 0,1 0-78 0 0,0 1 89 0 0,-1 0-175 0 0,1-1 219 0 0,0 1-106 0 0,0 0 71 0 0,0 1-57 0 0,1-1 73 0 0,1 1-87 0 0,0 0 68 0 0,0 0-63 0 0,2 0 51 0 0,0 0-49 0 0,0 0 66 0 0,1 0-103 0 0,0 0 106 0 0,1 0-71 0 0,1 0 72 0 0,-1 0-80 0 0,2-1 58 0 0,1 1-47 0 0,-1-1 78 0 0,0 0-115 0 0,-1 0 128 0 0,0 0-81 0 0,0 0 67 0 0,-1 0-69 0 0,1-1 72 0 0,-1 0-13 0 0,1 0-112 0 0,-1 0 137 0 0,0 0-92 0 0,1 1 83 0 0,-1-1-82 0 0,1 0 94 0 0,-1 1-84 0 0,1-1 64 0 0,-1 1-57 0 0,1-1 96 0 0,-1 1-113 0 0,1 0 97 0 0,-1-1-132 0 0,1 1 140 0 0,1 0-146 0 0,-1 0 141 0 0,0 1-102 0 0,1-1 68 0 0,-1 0-76 0 0,-1 0 88 0 0,1 0-93 0 0,-1 1 89 0 0,0-1-97 0 0,0 0 99 0 0,-1 0-100 0 0,0 0 82 0 0,-1 0-105 0 0,0 1 124 0 0,0-1-95 0 0,0 1 100 0 0,-1-1-88 0 0,0 1 82 0 0,0-1-80 0 0,-1 1 85 0 0,0-1-142 0 0,-1 0 149 0 0,-1 0-108 0 0,-1 0 98 0 0,-1 0-79 0 0,0-1 76 0 0,-1 1-97 0 0,0 0 94 0 0,-1-1-72 0 0,-1 1 78 0 0,1 0-78 0 0,-1 0 57 0 0,0 0-55 0 0,0 0 62 0 0,0 0-84 0 0,0 0 105 0 0,-1 0-103 0 0,1 0 79 0 0,0 0-75 0 0,0 0 91 0 0,0 0-92 0 0,2 1 61 0 0,-1-1-70 0 0,1 1 89 0 0,0-1-87 0 0,-1 1 73 0 0,0-1-92 0 0,1 1 111 0 0,0-1-122 0 0,-1 1 139 0 0,-1-1-93 0 0,0 0 67 0 0,0 1-65 0 0,1 0 74 0 0,-1-1-82 0 0,0 1 66 0 0,0-1-62 0 0,0 1 60 0 0,0-1-55 0 0,0 1 49 0 0,0-1-80 0 0,0 0 93 0 0,0 0-61 0 0,0 0 102 0 0,-1 0-112 0 0,1 0 74 0 0,0 0-70 0 0,0-1 88 0 0,0 0-119 0 0,0 1 125 0 0,-1 0-90 0 0,-1-1 93 0 0,0 1-87 0 0,1 0 68 0 0,-2 0-146 0 0,0 0 178 0 0,0 0-100 0 0,0 0 88 0 0,0 1-73 0 0,-1-1 64 0 0,0 1-56 0 0,0-1 54 0 0,1 1-73 0 0,-1 0 97 0 0,0-1-76 0 0,0 1 47 0 0,0 0-65 0 0,1 0 65 0 0,-1 0-81 0 0,0-1 61 0 0,0 0-52 0 0,-1 1 75 0 0,1-1-78 0 0,-1 0 81 0 0,0 1-84 0 0,0-1 99 0 0,-1 0-67 0 0,1 1 77 0 0,-2 0-91 0 0,2 0 84 0 0,-1-1-77 0 0,0 1 60 0 0,1 0-65 0 0,-1 1 79 0 0,0-1-103 0 0,1 0 87 0 0,-1 1-87 0 0,0-1 94 0 0,1 1-135 0 0,0-1 124 0 0,-1 0-76 0 0,1 1 74 0 0,0-1-81 0 0,0 1 80 0 0,0-1-75 0 0,0 1 83 0 0,1 0-62 0 0,-1-1 94 0 0,0 0-73 0 0,0 1 107 0 0,1 0-95 0 0,-1-1 96 0 0,-1 1-113 0 0,2 0 100 0 0,-1 1-120 0 0,0-1 137 0 0,0 0-135 0 0,0 0 116 0 0,0 0-123 0 0,0 1 110 0 0,1 0-136 0 0,-1 0 137 0 0,1-1-126 0 0,-1 1 118 0 0,0 0-129 0 0,0 0 113 0 0,0 0-123 0 0,0 0 157 0 0,-1 1-164 0 0,1-1 177 0 0,-1 1-137 0 0,0-1 144 0 0,0 1-162 0 0,1-1 157 0 0,-1 1-156 0 0,0 0 145 0 0,0 1-152 0 0,0-1 153 0 0,0 0-154 0 0,-1 1 121 0 0,0-1-125 0 0,0 1 129 0 0,0 0-217 0 0,0 0 265 0 0,-1 0-185 0 0,1 0 151 0 0,-1 0-153 0 0,1 0 143 0 0,-1 0-142 0 0,0 1 144 0 0,1-1-150 0 0,-1 1 144 0 0,0-1-161 0 0,0 1 108 0 0,0 0-66 0 0,-1-1 111 0 0,1 1-120 0 0,-2 1 137 0 0,1-1-167 0 0,0 0 162 0 0,-1 0-153 0 0,0 0 158 0 0,0 0-183 0 0,0 0 200 0 0,0 0-154 0 0,-1 0 155 0 0,1-1-156 0 0,-1 0 182 0 0,1 0-152 0 0,-1 1 135 0 0,0-2-141 0 0,1 1 140 0 0,0 0-155 0 0,-1-1 144 0 0,1 0-128 0 0,0 0 173 0 0,-1 0-204 0 0,1 0 189 0 0,0-1-170 0 0,1 0 166 0 0,0 0-188 0 0,-1 0 186 0 0,1 0-187 0 0,-2-1 149 0 0,1 0-139 0 0,1 0 143 0 0,0 0-140 0 0,0 0 144 0 0,1 0-164 0 0,-1 0 157 0 0,0-1-151 0 0,1 1 157 0 0,-1 0-159 0 0,-2-1 174 0 0,2 0-216 0 0,2 0 220 0 0,-1 0-194 0 0,1 0 170 0 0,1 0-172 0 0,-1-1 173 0 0,-3 0-178 0 0,3 0 174 0 0,0 0-183 0 0,0 1 162 0 0,-2-1-152 0 0,2 0 166 0 0,-2 0-175 0 0,3 0 160 0 0,0 1-160 0 0,-3-1 177 0 0,3 0-206 0 0,0 0 197 0 0,-3 0-172 0 0,3 1 153 0 0,-3-1-152 0 0,3 0 167 0 0,-3 1-172 0 0,2-1 146 0 0,-3 0-147 0 0,2 1 169 0 0,-2-1-182 0 0,2 0 168 0 0,-3 0-159 0 0,1 0 150 0 0,-2 0-194 0 0,2 0 179 0 0,-2 1-206 0 0,1-1 154 0 0,-2 0-156 0 0,1 0 166 0 0,-2 0-139 0 0,-2 0 145 0 0,2 0-149 0 0,-1-1 130 0 0,-2 1-157 0 0,2 0 130 0 0,-1 0-121 0 0,-1 0 115 0 0,1-1-142 0 0,0 1 94 0 0,-2-1-147 0 0,-2 0 101 0 0,3 0-164 0 0,0 1 50 0 0,-2-1-99 0 0,0 0 37 0 0,-2 1-117 0 0,2-1 54 0 0,0 0-110 0 0,0 0 28 0 0,-2 0-68 0 0,0 0-82 0 0,-1 0 76 0 0,3-1-375 0 0,-1 1 157 0 0,0 0-282 0 0,0-1-314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8:24.79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2754.43457"/>
      <inkml:brushProperty name="anchorY" value="-1986.26489"/>
      <inkml:brushProperty name="scaleFactor" value="0.5"/>
    </inkml:brush>
  </inkml:definitions>
  <inkml:trace contextRef="#ctx0" brushRef="#br0">189 74 1668 0 0,'0'0'1292'0'0,"-1"-2"-270"0"0,1-1-50 0 0,-1-1-146 0 0,0 0 51 0 0,-1-2-118 0 0,1 1 95 0 0,0-1-73 0 0,-1 1-100 0 0,2 1 51 0 0,-2 0-126 0 0,1 0 42 0 0,0 1-138 0 0,0-1 21 0 0,0 0-153 0 0,1 1 71 0 0,-1 1-114 0 0,0-1 39 0 0,-1 1-137 0 0,1 0 50 0 0,-1-1 1896 0 0,2 5-2146 0 0,0 1 160 0 0,1 2-177 0 0,0 0 148 0 0,3 2-177 0 0,1 2 122 0 0,1 0-133 0 0,1 2 126 0 0,1 0-136 0 0,1 2 138 0 0,1 0-159 0 0,1 2 136 0 0,0-1-144 0 0,1 2 149 0 0,1-1-171 0 0,-1 1 177 0 0,1 0-152 0 0,0 0 116 0 0,-1 1-123 0 0,1-1 148 0 0,-1 0-153 0 0,0-2 141 0 0,0 1-140 0 0,-1-2 162 0 0,-1 0-179 0 0,-1-1 162 0 0,0-1-143 0 0,0-1 145 0 0,-1 0-182 0 0,-3-3 198 0 0,2 1-168 0 0,-3-2 150 0 0,1 1-156 0 0,-1-2 172 0 0,1 1-164 0 0,-2-1 157 0 0,1 0-149 0 0,-1-1 147 0 0,1 1-151 0 0,-1-1 148 0 0,-1 0-138 0 0,-1-1 158 0 0,1 0-130 0 0,-1-1 203 0 0,-1 1-152 0 0,-1 1 186 0 0,-1 0-150 0 0,0-1 187 0 0,-4 2-26 0 0,-2-1-7 0 0,-2 2-9 0 0,-2-1-2 0 0,-2 1-11 0 0,-2 0-39 0 0,-2 1-14 0 0,-2 0-49 0 0,-2 1 29 0 0,-2 0-50 0 0,-1 2-6 0 0,-1-1-27 0 0,-1 2-51 0 0,0-1-189 0 0,-1 1-235 0 0,0 1-237 0 0,1 0-331 0 0,2 1-359 0 0,0 0-558 0 0,1 0-475 0 0,3 1-1637 0 0,2 1-2188 0 0,4-4 4807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8:25.84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1296.26172"/>
      <inkml:brushProperty name="anchorY" value="-1289.86072"/>
      <inkml:brushProperty name="scaleFactor" value="0.5"/>
    </inkml:brush>
  </inkml:definitions>
  <inkml:trace contextRef="#ctx0" brushRef="#br0">6 6 1412 0 0,'-6'-6'12199'0'0,"9"8"-12006"0"0,0-1 42 0 0,2 1-44 0 0,-1 1 64 0 0,2 1-23 0 0,1 0 22 0 0,-1 0-130 0 0,1 2 113 0 0,1 0-82 0 0,1 2 168 0 0,0 0-141 0 0,0 1 155 0 0,1 0-161 0 0,1 0 133 0 0,-1 1-177 0 0,2 0 178 0 0,0 0-52 0 0,0 0-71 0 0,1 0 30 0 0,0 1-51 0 0,0-1 77 0 0,2 1-52 0 0,0-1-25 0 0,1 1-16 0 0,1 0-36 0 0,-1 0-6 0 0,1-1-54 0 0,-1 0 23 0 0,0-1-15 0 0,-1 1-30 0 0,0-1-5 0 0,-1-1-11 0 0,-1-1-3 0 0,-1 1-38 0 0,-1-2 20 0 0,-3-1-18 0 0,1 1-5 0 0,-3-2 11 0 0,1 2 33 0 0,-1-1 5 0 0,-1 0-13 0 0,-1 0 34 0 0,0 1-57 0 0,-1 0 78 0 0,-1 1-33 0 0,0 0 16 0 0,-2 1 40 0 0,-1 1-3 0 0,-2 0 18 0 0,-1 0-13 0 0,-1 2 6 0 0,-1-1-21 0 0,-1 0-32 0 0,-2 1 4 0 0,-1 0 24 0 0,-1 0-37 0 0,-1 0 26 0 0,-2 0-27 0 0,-1 2 8 0 0,-1-1-22 0 0,-2 0-106 0 0,0 0 146 0 0,-1-1-157 0 0,0 1 84 0 0,0-1-245 0 0,1 0 36 0 0,0-1-349 0 0,1 0-107 0 0,1 0-327 0 0,0-1-152 0 0,2 0-209 0 0,2 0-741 0 0,1 0-2136 0 0,3-2-2279 0 0,3-1 5200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1T04:43:07.9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4 206 2664 0 0,'-2'-91'11199'0'0,"0"5"-3565"0"0,4 62-6257 0 0,-2 24-1365 0 0,0 0 0 0 0,0 0 0 0 0,0-1-1 0 0,0 1 1 0 0,0 0 0 0 0,0 0 0 0 0,0 0 0 0 0,0 0 0 0 0,0 0 0 0 0,0 0 0 0 0,0-1-1 0 0,0 1 1 0 0,0 0 0 0 0,0 0 0 0 0,0 0 0 0 0,0 0 0 0 0,0 0 0 0 0,0 0 0 0 0,0-1-1 0 0,0 1 1 0 0,1 0 0 0 0,-1 0 0 0 0,0 0 0 0 0,0 0 0 0 0,0 0 0 0 0,0 0 0 0 0,0 0-1 0 0,0 0 1 0 0,0-1 0 0 0,0 1 0 0 0,1 0 0 0 0,-1 0 0 0 0,0 0 0 0 0,0 0 0 0 0,0 0-1 0 0,0 0 1 0 0,0 0 0 0 0,0 0 0 0 0,1 0 0 0 0,-1 0 0 0 0,0 0 0 0 0,0 0 0 0 0,0 0-1 0 0,0 0 1 0 0,0 0 0 0 0,0 0 0 0 0,1 0 0 0 0,-1 0 0 0 0,0 0 0 0 0,0 0 0 0 0,0 0-1 0 0,0 0 1 0 0,0 0 0 0 0,0 0 0 0 0,1 1 0 0 0,0 1 3 0 0,0 1 0 0 0,1-1 0 0 0,-1 1 0 0 0,0-1 0 0 0,-1 1-1 0 0,1 0 1 0 0,0 0 0 0 0,-1-1 0 0 0,1 5 0 0 0,4 162-30 0 0,-3-55 36 0 0,17 110 62 0 0,-12-182-199 0 0,1 0-1 0 0,2-1 1 0 0,20 52-1 0 0,-25-80-411 0 0,1-1 0 0 0,0 1 0 0 0,13 19 0 0 0,-16-28-129 0 0,0 0 0 0 0,0-1 0 0 0,0 1-1 0 0,1-1 1 0 0,0 0 0 0 0,0 0 0 0 0,-1 0-1 0 0,6 3 1 0 0,8-3-4786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8:26.89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2665.11523"/>
      <inkml:brushProperty name="anchorY" value="-3186.6499"/>
      <inkml:brushProperty name="scaleFactor" value="0.5"/>
    </inkml:brush>
  </inkml:definitions>
  <inkml:trace contextRef="#ctx0" brushRef="#br0">16 0 1128 0 0,'0'0'4341'0'0,"-14"2"7252"0"0,13 0-11337 0 0,1 0 127 0 0,0 1-117 0 0,1 1-41 0 0,3 0-19 0 0,-1 0-2 0 0,2 1 33 0 0,0 0-29 0 0,2 1-22 0 0,2 0-31 0 0,1 1-3 0 0,2 0-54 0 0,1 0 23 0 0,0 0-76 0 0,2 0 58 0 0,1 1-39 0 0,1 0 2 0 0,2-1-15 0 0,0 1-11 0 0,0 0-7 0 0,1 0-37 0 0,-1 0 42 0 0,0 0-29 0 0,-1-1-5 0 0,0 0 7 0 0,0 0-9 0 0,-2-1 3 0 0,0 1-57 0 0,-1-1 72 0 0,-1 0-33 0 0,-1-1 15 0 0,-3-1-22 0 0,1 1 21 0 0,-2-2-21 0 0,-1 1-17 0 0,-1-1 41 0 0,1 1-22 0 0,-2-2 21 0 0,1 2-28 0 0,-1-2-1 0 0,-2 0-1 0 0,1 1 13 0 0,-1-1 0 0 0,0 0 16 0 0,0 0-4 0 0,-1 0 11 0 0,0 0 7 0 0,0 1-15 0 0,0-1 84 0 0,-2 0 4 0 0,1 2 3 0 0,-2-1 9 0 0,-1 1-16 0 0,0 0-4 0 0,-3 1-9 0 0,-2 0 38 0 0,0 1-34 0 0,-3 1-3 0 0,0-1-13 0 0,-1 2-12 0 0,-2-1-3 0 0,1 1-33 0 0,-2-1 28 0 0,0 1-39 0 0,0 0 11 0 0,-1 0-4 0 0,1 1-23 0 0,0-2-78 0 0,1 2-156 0 0,0-1 47 0 0,0 0-312 0 0,0 0-71 0 0,2 1-385 0 0,-1 0-125 0 0,1 1-354 0 0,0 0-618 0 0,1 1-336 0 0,2 1-1346 0 0,-1 0-1876 0 0,2-3 4052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8:59.42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5264.83203"/>
      <inkml:brushProperty name="anchorY" value="-5518.14258"/>
      <inkml:brushProperty name="scaleFactor" value="0.5"/>
    </inkml:brush>
  </inkml:definitions>
  <inkml:trace contextRef="#ctx0" brushRef="#br0">82 170 1492 0 0,'0'0'1776'0'0,"-2"-3"-625"0"0,1 0-13 0 0,-2-3-492 0 0,1 0 169 0 0,-1-2-290 0 0,1 2 157 0 0,-1-3-283 0 0,0 2 78 0 0,1-1-178 0 0,0 1 65 0 0,0-1-120 0 0,1 2 6 0 0,0-2-44 0 0,0 2 12 0 0,1-1 30 0 0,0 1-4 0 0,0-1 26 0 0,0 2-42 0 0,0-1 64 0 0,0 1-84 0 0,0 1 104 0 0,0-1-106 0 0,1 0 122 0 0,0 0-93 0 0,0 0 53 0 0,0 2-109 0 0,0-2 16 0 0,0 1-102 0 0,0 1 57 0 0,0 1-74 0 0,-1 1 164 0 0,0 0 172 0 0,0 4-249 0 0,-1 2 105 0 0,-1 4-50 0 0,0 3 91 0 0,-1 4-103 0 0,0 4 104 0 0,-2 5-172 0 0,0 5 148 0 0,0 4-165 0 0,0 5 136 0 0,-1 4-167 0 0,0 2 136 0 0,1 4-196 0 0,0 0 186 0 0,2 2-170 0 0,0-1 180 0 0,1 0-136 0 0,1-2 126 0 0,1-2-46 0 0,1-1 86 0 0,1-2-69 0 0,0-2 0 0 0,2 0 10 0 0,1-3 12 0 0,0-1 48 0 0,2-1-82 0 0,0-2 102 0 0,1-2-60 0 0,2-1 122 0 0,0-2-151 0 0,2-1 114 0 0,1-3-189 0 0,1-1 142 0 0,0-3-253 0 0,1-2 234 0 0,0-1-252 0 0,0-2 166 0 0,2-3-228 0 0,0-1 63 0 0,0-2-319 0 0,1-2 28 0 0,1-2-189 0 0,0-2-214 0 0,0-2-82 0 0,1-1-152 0 0,0-2-176 0 0,1-1-249 0 0,0-3-242 0 0,1 0 16 0 0,0-3-585 0 0,-1 0-1274 0 0,-1-3-1398 0 0,-4 3 3094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9:00.17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6920.58984"/>
      <inkml:brushProperty name="anchorY" value="-7807.57031"/>
      <inkml:brushProperty name="scaleFactor" value="0.5"/>
    </inkml:brush>
  </inkml:definitions>
  <inkml:trace contextRef="#ctx0" brushRef="#br0">20 105 1620 0 0,'0'0'0'0'0,"-2"-1"2072"0"0,-2 0-518 0 0,1-1-313 0 0,1 2-167 0 0,0-1-156 0 0,0-1-72 0 0,0 0 16 0 0,1 1-11 0 0,0 0 79 0 0,2-2-133 0 0,0 1 15 0 0,4 0-185 0 0,-1 0 18 0 0,5-1-147 0 0,-1 2 79 0 0,5-2-200 0 0,3 2 98 0 0,3-1-219 0 0,2 1 174 0 0,4 0-226 0 0,1 0 138 0 0,3 0-194 0 0,2 0 156 0 0,3-1-148 0 0,1 1 116 0 0,3-1-170 0 0,2 0 129 0 0,0 1-196 0 0,2-1 115 0 0,-1 0-141 0 0,0-1 154 0 0,-1 0-192 0 0,-2 0-3 0 0,-2 0 76 0 0,-3 0 62 0 0,-1 0-146 0 0,-3 0 116 0 0,-2 1-84 0 0,-3-1 125 0 0,-1 1-147 0 0,-2-1 158 0 0,-1 1-156 0 0,-2-1 146 0 0,-4 1-161 0 0,0 0 127 0 0,-3 0-128 0 0,2 1 135 0 0,-3-1-148 0 0,1 1 133 0 0,-1 0-163 0 0,0-1 170 0 0,-2 0-169 0 0,-2 1 172 0 0,2 0-177 0 0,-2 0 170 0 0,-2 1-160 0 0,0 0 128 0 0,1-1-197 0 0,0 1 159 0 0,-1 0-159 0 0,-1-1 130 0 0,-1 1-176 0 0,-1 0 131 0 0,0 0-220 0 0,2 0 81 0 0,0-1-287 0 0,0 1-32 0 0,0 0-271 0 0,-1-1-132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9:01.32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9177.83789"/>
      <inkml:brushProperty name="anchorY" value="-8979.45508"/>
      <inkml:brushProperty name="scaleFactor" value="0.5"/>
    </inkml:brush>
  </inkml:definitions>
  <inkml:trace contextRef="#ctx0" brushRef="#br0">428 705 996 0 0,'0'0'4539'0'0,"1"-2"-3917"0"0,0 0 226 0 0,-1 0-243 0 0,2-2 61 0 0,0 1-59 0 0,-1 0-78 0 0,2 0-59 0 0,-1 0-52 0 0,0 1 7 0 0,-1 0-93 0 0,1 0 10 0 0,0 0-41 0 0,0 0-29 0 0,1-1-37 0 0,0 1-12 0 0,0-1 0 0 0,-1 0-17 0 0,0 1-24 0 0,0-2 6 0 0,0 2-60 0 0,0 0-44 0 0,0-1 32 0 0,0 0-128 0 0,0 0 158 0 0,-1 0-150 0 0,0-1 107 0 0,-1 1-97 0 0,1-1 74 0 0,-1 1-74 0 0,0-2 152 0 0,0 1-54 0 0,0-2 91 0 0,-1 1-100 0 0,1-1 79 0 0,-1 1-123 0 0,0-1 101 0 0,0 1-52 0 0,-1-1 201 0 0,0 1-130 0 0,0-1 131 0 0,0 1-122 0 0,-1-2 130 0 0,0 2-166 0 0,0-2 149 0 0,0 2-164 0 0,-1-2 155 0 0,2 1-243 0 0,-3 0 211 0 0,2 1-190 0 0,-3-1 102 0 0,2 1-147 0 0,-3 0 124 0 0,2 0-167 0 0,-3 0 146 0 0,1 0-163 0 0,-3 1 141 0 0,2 1-141 0 0,-4 0 111 0 0,-2 1-118 0 0,-2 1 150 0 0,0 1-180 0 0,-3 2 186 0 0,0 1-84 0 0,-1 2 35 0 0,-2 1-30 0 0,-1 1 9 0 0,1 2-9 0 0,-1 2-8 0 0,1 0 31 0 0,0 1-15 0 0,2 2-36 0 0,1 1 57 0 0,1 2-37 0 0,2 0 26 0 0,2 1-35 0 0,1 1 42 0 0,2 0-31 0 0,2 0 33 0 0,3 0-28 0 0,1 0 32 0 0,3-1-14 0 0,2 0 0 0 0,2 0-4 0 0,1-1 1 0 0,3 1-15 0 0,1-1-122 0 0,2-1 216 0 0,2 0-89 0 0,2-1 46 0 0,1-2 30 0 0,0-1-50 0 0,2-2 26 0 0,0-1-13 0 0,0-2 3 0 0,1-2-34 0 0,0-2 42 0 0,1-1-32 0 0,0-2-4 0 0,1-2-51 0 0,0-4 23 0 0,0-1-80 0 0,0-3 7 0 0,0-3-20 0 0,0-2 30 0 0,1-3-43 0 0,-1-3 23 0 0,-1-1-3 0 0,0-2-9 0 0,-1-2-1 0 0,-1 0-70 0 0,-1 0 159 0 0,-1-1-130 0 0,0 0 142 0 0,-2 1-148 0 0,-1 1 209 0 0,-1 0-156 0 0,-1 1 209 0 0,0 2-124 0 0,-2 0 158 0 0,0 1-173 0 0,-1 2 161 0 0,-2 1-143 0 0,0 0 164 0 0,0 1-137 0 0,-2-1 201 0 0,0 2-197 0 0,0-1 150 0 0,-1 1-170 0 0,-1 0 141 0 0,0 0-110 0 0,0-1 98 0 0,-1 2-89 0 0,0-1 78 0 0,-1 0-121 0 0,0 0 119 0 0,0 1-85 0 0,0 0 82 0 0,-1 0-98 0 0,0 2 95 0 0,1 0-66 0 0,-1 1 75 0 0,0 0-96 0 0,1 1 72 0 0,-1 1-93 0 0,0 0 63 0 0,1 0-57 0 0,0 2 90 0 0,-1 0-36 0 0,2 1 4 0 0,-1-2-8 0 0,1 3-4 0 0,-1-1-18 0 0,0 1-14 0 0,1-1 22 0 0,0 2 0 0 0,0-1-8 0 0,0 1-109 0 0,0 1 138 0 0,0 0-60 0 0,-1 0 47 0 0,1 0-38 0 0,0 0-7 0 0,0 1-31 0 0,1 0 2 0 0,-1 2-8 0 0,1-1-27 0 0,0 2 16 0 0,0 0 36 0 0,-1 3 22 0 0,1 4 15 0 0,-1 3 13 0 0,0 3-1 0 0,0 4 30 0 0,0 3 39 0 0,0 4-5 0 0,0 4 14 0 0,0 4 18 0 0,1 3 145 0 0,0 2-232 0 0,1 2 230 0 0,0 1-243 0 0,1 2 210 0 0,0 0-204 0 0,2 1 186 0 0,0 0-219 0 0,1-1 214 0 0,1 0-211 0 0,0-3 184 0 0,2 0-191 0 0,0-3 154 0 0,0-1-173 0 0,2-2 148 0 0,-1-3-172 0 0,0-1 134 0 0,-1-3-168 0 0,0-2 170 0 0,1-2-180 0 0,-2-2 120 0 0,1-2-220 0 0,-1-3 86 0 0,0-1-328 0 0,-1-1 154 0 0,0-1-398 0 0,1-3-104 0 0,-2-1-352 0 0,1-2-388 0 0,0-1-312 0 0,0 0-510 0 0,0-2-489 0 0,0-2-1871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9:02.43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0705.83398"/>
      <inkml:brushProperty name="anchorY" value="-10545.68359"/>
      <inkml:brushProperty name="scaleFactor" value="0.5"/>
    </inkml:brush>
  </inkml:definitions>
  <inkml:trace contextRef="#ctx0" brushRef="#br0">1 307 1760 0 0,'0'2'3911'0'0,"0"0"-2377"0"0,0 0-107 0 0,2 1-131 0 0,0 0-81 0 0,2 0-54 0 0,0-1-38 0 0,-1 1-71 0 0,2-1-74 0 0,0-1-102 0 0,-1 1-115 0 0,-2-2-99 0 0,5 1-162 0 0,-2-2 20 0 0,0 1-153 0 0,2-1 101 0 0,0-1-187 0 0,0-1 76 0 0,0 1-168 0 0,0-3 104 0 0,0 2-187 0 0,0-4 88 0 0,0 0-134 0 0,0-1 180 0 0,0-2-155 0 0,0-1 194 0 0,0 0-233 0 0,-1-1 225 0 0,1-1-214 0 0,0 0 246 0 0,-1-1-269 0 0,1 1 301 0 0,-1-1-319 0 0,1 0 293 0 0,-1 1-266 0 0,0-1 316 0 0,0 1-242 0 0,0-1 212 0 0,0 2-215 0 0,0-1 232 0 0,-1 2-177 0 0,0 0 152 0 0,-1 1-178 0 0,0 3 141 0 0,-1-2-194 0 0,0 3 88 0 0,0-1-133 0 0,-1 2 1 0 0,0-1 88 0 0,-1 1-190 0 0,0 2 180 0 0,1-1-174 0 0,0 2 134 0 0,0 0-40 0 0,-1 0 115 0 0,0 4-95 0 0,0 0 127 0 0,-1 3-135 0 0,0 3 98 0 0,0 3-109 0 0,0 1 124 0 0,0 2-81 0 0,0 2 40 0 0,0 1-136 0 0,-1 2 141 0 0,1 2-136 0 0,-1 2 123 0 0,0 1-129 0 0,1 2 118 0 0,0 1-144 0 0,1 0 122 0 0,0 1-122 0 0,-1 0 123 0 0,1 0-120 0 0,1 0 115 0 0,0-1-104 0 0,0 0 110 0 0,0-1-121 0 0,1 0 107 0 0,0-2-108 0 0,-1 0 120 0 0,1-2-143 0 0,0-2 146 0 0,-1 0-128 0 0,0-2 136 0 0,0-1-124 0 0,0-1 98 0 0,0-2-122 0 0,-1-2 129 0 0,0-1-134 0 0,1-2 134 0 0,-1 1-124 0 0,-1-2 125 0 0,1 1-125 0 0,0-2 103 0 0,0 1-87 0 0,-1-2 113 0 0,1 1-112 0 0,0-2 110 0 0,-1 1-116 0 0,0-1 108 0 0,0-1-112 0 0,-1 0 104 0 0,0 0-121 0 0,-2 1 129 0 0,0-1-137 0 0,-1 1 148 0 0,0-1-161 0 0,-2 0 147 0 0,0-1-134 0 0,-1 0 133 0 0,0 0-133 0 0,-1-1 125 0 0,0 0-127 0 0,0 1 52 0 0,1-1 6 0 0,-2 0 66 0 0,3 0-115 0 0,0 0 108 0 0,-1 0-95 0 0,1-1 70 0 0,1 0-82 0 0,-2 0 108 0 0,2 0-122 0 0,0 0 98 0 0,2-1-104 0 0,1 0 118 0 0,1 0-133 0 0,1 0 152 0 0,0 0-15 0 0,0 0-61 0 0,0 0 101 0 0,1 0-88 0 0,3 0 96 0 0,0 1-127 0 0,4-1 126 0 0,0 0-136 0 0,3 0 105 0 0,2-1-116 0 0,-2 1 65 0 0,4-2-81 0 0,-2 1 73 0 0,2 0-173 0 0,1-1 97 0 0,-2 0-123 0 0,2 1 130 0 0,-3-1-177 0 0,2 1 184 0 0,-3-1-187 0 0,1 1 167 0 0,-2 0-166 0 0,2-1 165 0 0,-3 2-162 0 0,2-2 133 0 0,-2 2-212 0 0,2-1 182 0 0,-3 0-242 0 0,1 0 299 0 0,-1 0-278 0 0,-3 1 286 0 0,3-1-280 0 0,-2 1 286 0 0,-1 0-277 0 0,2 0 270 0 0,-1 0-291 0 0,-2 0 288 0 0,-1 0-223 0 0,3 0 249 0 0,-1 0-211 0 0,-1 0 85 0 0,-2 0 2 0 0,4 0-14 0 0,-2 0 20 0 0,0 0 42 0 0,-1 0-12 0 0,-2 0-16 0 0,-1 0-50 0 0,3 0-141 0 0,0-1-221 0 0,0 1-195 0 0,-1-1-299 0 0,-1 1-135 0 0,-2-2-361 0 0,1-1-763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9:03.99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2545.7207"/>
      <inkml:brushProperty name="anchorY" value="-12280.4502"/>
      <inkml:brushProperty name="scaleFactor" value="0.5"/>
    </inkml:brush>
  </inkml:definitions>
  <inkml:trace contextRef="#ctx0" brushRef="#br0">1 357 1420 0 0,'0'0'0'0'0,"1"-3"2028"0"0,2-6-294 0 0,1-2-200 0 0,1-2-199 0 0,-1-3-141 0 0,3-1-168 0 0,-1 0-19 0 0,1-1 39 0 0,-1 0-44 0 0,1 1 139 0 0,-1 0-169 0 0,0 1-44 0 0,0-1-69 0 0,-1 2-178 0 0,1-1-103 0 0,0 2-37 0 0,-1 0-75 0 0,1 0-26 0 0,-1 2-63 0 0,1 0-35 0 0,-2 3-56 0 0,0 0-64 0 0,0 1-10 0 0,0 0-66 0 0,-1 2-18 0 0,1-2-32 0 0,-2 3-60 0 0,2-1 18 0 0,-2 1-62 0 0,0 2 57 0 0,-1 1-136 0 0,0 0 166 0 0,1 4-25 0 0,0 1 178 0 0,0 4-235 0 0,0 5 246 0 0,-1 3-262 0 0,0 5 288 0 0,-1 5-82 0 0,-1 5-191 0 0,-1 6 245 0 0,-1 5-209 0 0,0 5 281 0 0,-1 4-253 0 0,0 5 263 0 0,-1 3-305 0 0,0 1 305 0 0,1 0-262 0 0,0 0 210 0 0,0-2-202 0 0,1-1 195 0 0,2-2-223 0 0,0-3 164 0 0,2-2-149 0 0,0-2 150 0 0,2-2-190 0 0,1-3 178 0 0,2-3-98 0 0,0-2-21 0 0,2-1 32 0 0,1-3-43 0 0,1-1 8 0 0,2-3-13 0 0,1-2-35 0 0,1-2-70 0 0,2-3-85 0 0,2-2-76 0 0,0-3-104 0 0,2-2-144 0 0,1-3-287 0 0,1-4-278 0 0,0-2-236 0 0,1-2-312 0 0,1-4-116 0 0,-1-2-546 0 0,1-3-22 0 0,-2-2-2498 0 0,0-3-2688 0 0,-4 2 6332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9:04.37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4303.72266"/>
      <inkml:brushProperty name="anchorY" value="-14501.17578"/>
      <inkml:brushProperty name="scaleFactor" value="0.5"/>
    </inkml:brush>
  </inkml:definitions>
  <inkml:trace contextRef="#ctx0" brushRef="#br0">10 118 904 0 0,'0'0'2688'0'0,"-2"1"-812"0"0,-1-1-225 0 0,1 1-172 0 0,0 0-185 0 0,5-1-117 0 0,0 0-64 0 0,7 0-16 0 0,2 0-105 0 0,4-2-44 0 0,4 1-73 0 0,3-1-137 0 0,4 0-62 0 0,4-1-158 0 0,4 0-78 0 0,4-1-104 0 0,3 0-45 0 0,4 0-73 0 0,3-1-62 0 0,2-1-101 0 0,0 0-59 0 0,0 0-30 0 0,-3 0-61 0 0,-1 0-21 0 0,-4 0-55 0 0,-1 0 29 0 0,-3 0-50 0 0,-3 1-19 0 0,-4 0-43 0 0,-3 0 4 0 0,-3 0-66 0 0,-3 1-2 0 0,-3 0-129 0 0,-6 2-42 0 0,2-1-109 0 0,-4 1-80 0 0,1 0-198 0 0,-3 1-234 0 0,2-1-67 0 0,-3 1 31 0 0,2 0-466 0 0,-2 1-1535 0 0,1 0-754 0 0,-1 0 1924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9:05.18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6583.32422"/>
      <inkml:brushProperty name="anchorY" value="-15653.90918"/>
      <inkml:brushProperty name="scaleFactor" value="0.5"/>
    </inkml:brush>
  </inkml:definitions>
  <inkml:trace contextRef="#ctx0" brushRef="#br0">364 810 1024 0 0,'0'0'1852'0'0,"0"3"-289"0"0,0 0-524 0 0,0 2 230 0 0,0-1-437 0 0,0 0 316 0 0,1 1-447 0 0,0-1 184 0 0,-1-1-238 0 0,1-1 91 0 0,0 0 726 0 0,3-2-1030 0 0,-1 0-78 0 0,3-1 31 0 0,-2-1 20 0 0,2-2-17 0 0,-2 1-44 0 0,0-2 23 0 0,-1 0-48 0 0,1-1-43 0 0,-2 1-60 0 0,1-2-30 0 0,-1 1-45 0 0,1-2-30 0 0,-1 2-9 0 0,0-2-35 0 0,-1 2-6 0 0,1-2-6 0 0,-1 1-24 0 0,0-1 25 0 0,-1 2-13 0 0,0-2 27 0 0,0 2-12 0 0,0-1 14 0 0,-1 1-8 0 0,0-1-35 0 0,1 2 34 0 0,-2-1 25 0 0,0 0 21 0 0,0 0-3 0 0,0 1 22 0 0,-1-1-14 0 0,0 1 6 0 0,-2-1-21 0 0,1 1 15 0 0,-2 0-15 0 0,0 1-23 0 0,-3 0 66 0 0,2 0-39 0 0,-5 2 102 0 0,3 0-23 0 0,-6 1 68 0 0,0 2-86 0 0,-3 0 121 0 0,-1 2-120 0 0,-1 1 126 0 0,-1 2-122 0 0,0 1 130 0 0,-2 2-187 0 0,1 3 209 0 0,-1 1-116 0 0,0 2 17 0 0,1 2-34 0 0,1 2-44 0 0,1 1 9 0 0,3 2-30 0 0,1 0-13 0 0,4 0-58 0 0,2 1 34 0 0,3 1-24 0 0,3-1-14 0 0,3 0-4 0 0,3 1-15 0 0,4-2-6 0 0,3 1 5 0 0,3-1-17 0 0,3-2-23 0 0,2 0 1 0 0,2-3-35 0 0,2-3-24 0 0,1-1-9 0 0,1-3-57 0 0,1-4-149 0 0,1-2 99 0 0,0-4-88 0 0,1-3 126 0 0,0-2-126 0 0,1-5 144 0 0,0-3-150 0 0,-1-3-30 0 0,-2-5 12 0 0,0-5-18 0 0,-2-5 12 0 0,-1-5 20 0 0,-1-7 83 0 0,-2-5 44 0 0,-2-4 166 0 0,-1-2 68 0 0,-1-1 120 0 0,-2 1 96 0 0,-1 2 21 0 0,-1 2 110 0 0,-3 3-198 0 0,0 4 298 0 0,-2 2-301 0 0,-2 3 396 0 0,0 3-251 0 0,-1 2 202 0 0,-1 2-244 0 0,-1 2 160 0 0,1 1-244 0 0,-1 1 170 0 0,-1 2-192 0 0,1 2 147 0 0,-1 1-210 0 0,0 2 88 0 0,1 2-175 0 0,-2 1 133 0 0,2 2-200 0 0,-1 1 90 0 0,0 4-134 0 0,1-1 89 0 0,-1 2-188 0 0,0 3 220 0 0,1 2-168 0 0,0 2 178 0 0,0 1-185 0 0,-2 4 178 0 0,-1 5-162 0 0,0 5 179 0 0,0 6-183 0 0,0 6 191 0 0,0 6-202 0 0,0 6 205 0 0,1 7-183 0 0,1 4 83 0 0,0 4-34 0 0,2 3 123 0 0,-1 4-49 0 0,2 0 12 0 0,0 3-9 0 0,1 0-13 0 0,0-2-1 0 0,0-2-25 0 0,1-2-106 0 0,0-2 53 0 0,1-2-56 0 0,0-3 26 0 0,0-4-218 0 0,0-4 151 0 0,0-2-350 0 0,1-5 172 0 0,-2-3-372 0 0,1-5 104 0 0,-1-3-265 0 0,0-3-231 0 0,0-4-540 0 0,-1-4-423 0 0,1-3-838 0 0,0-3-2212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9:05.69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8140.25781"/>
      <inkml:brushProperty name="anchorY" value="-17325.14648"/>
      <inkml:brushProperty name="scaleFactor" value="0.5"/>
    </inkml:brush>
  </inkml:definitions>
  <inkml:trace contextRef="#ctx0" brushRef="#br0">89 226 1956 0 0,'0'0'2200'0'0,"-2"-1"-765"0"0,0 0 116 0 0,-2-2-192 0 0,1 1-86 0 0,-1-3-135 0 0,0 2-43 0 0,1-3 46 0 0,0 1-131 0 0,0-2-93 0 0,1 1-179 0 0,1-3-115 0 0,0 1-144 0 0,1-2-116 0 0,1-1-39 0 0,1 1-46 0 0,0-2-85 0 0,2 0 6 0 0,-1 1-33 0 0,2 0-27 0 0,0 0-69 0 0,1 0 17 0 0,2 0-53 0 0,0 1-40 0 0,2 1-37 0 0,1 0-8 0 0,1 1-45 0 0,0 1-56 0 0,1 1-10 0 0,-3 1-49 0 0,3 1-14 0 0,-3 2 10 0 0,4 2 22 0 0,0 2 7 0 0,0 2-14 0 0,-1 2 43 0 0,-1 3 39 0 0,-2 2-84 0 0,-2 1 169 0 0,-1 3-187 0 0,-2 3 185 0 0,-3 1 43 0 0,-2 3-131 0 0,-2 2 188 0 0,-3 4-85 0 0,-4 3 38 0 0,-3 2-17 0 0,-2 3 32 0 0,-3 0 94 0 0,-1 1 31 0 0,-2-1 49 0 0,-1 0 59 0 0,1-2 40 0 0,0-1 27 0 0,2-3 64 0 0,0-2 18 0 0,1-2 52 0 0,2-2-85 0 0,2-3 113 0 0,1-2-128 0 0,2-2 215 0 0,1-3-324 0 0,2 0 416 0 0,1-3-328 0 0,1-2 290 0 0,3 0-279 0 0,1-3 209 0 0,3 1-316 0 0,0-3 202 0 0,4 0-287 0 0,-1-2 172 0 0,6-1-259 0 0,2-1 178 0 0,4-1-260 0 0,1-1 133 0 0,2 0-242 0 0,3-1 121 0 0,1-1-394 0 0,1 0 253 0 0,1 0-325 0 0,1-1 129 0 0,-1 0-348 0 0,1 1-183 0 0,-1-1-184 0 0,-1 1-327 0 0,-2-1-249 0 0,-2 0-733 0 0,-2 0-305 0 0,-1 0-1668 0 0,-3-1-2632 0 0,-4 1 5716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1T05:19:06.39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9751.57813"/>
      <inkml:brushProperty name="anchorY" value="-19022.98633"/>
      <inkml:brushProperty name="scaleFactor" value="0.5"/>
    </inkml:brush>
  </inkml:definitions>
  <inkml:trace contextRef="#ctx0" brushRef="#br0">1 9 316 0 0,'0'0'8009'0'0,"2"0"-7150"0"0,1-1-93 0 0,-1 0-44 0 0,0 1-39 0 0,0-1-39 0 0,2 1-55 0 0,0-1 8 0 0,-1 1-51 0 0,0-1-34 0 0,-1 1-36 0 0,2-1-50 0 0,0 0-50 0 0,-1 1-57 0 0,0-1-46 0 0,-1 1-86 0 0,3-1 5 0 0,-1 1-57 0 0,0 0 7 0 0,-1 0-19 0 0,-1 0 12 0 0,2 1-23 0 0,-1 0 11 0 0,0 0-22 0 0,2 1-18 0 0,-2 1 0 0 0,1 1 21 0 0,0-1 7 0 0,0 3-20 0 0,-1-2-44 0 0,1 3 55 0 0,-1-1-62 0 0,1 2 111 0 0,-1 0 10 0 0,0-1 19 0 0,0 1-40 0 0,1 1-5 0 0,-2-2-24 0 0,1 1 28 0 0,0-1-1 0 0,-1 1 10 0 0,1-1 8 0 0,0 1-53 0 0,-1-2 26 0 0,0 2-52 0 0,1-2 17 0 0,-1 1-39 0 0,0-1 33 0 0,-1-2-105 0 0,1 2 96 0 0,0-2-69 0 0,-1 0 38 0 0,0 1-39 0 0,0-1 34 0 0,-1-1-33 0 0,1-1 23 0 0,-1 1-44 0 0,1 0 26 0 0,-1-1-23 0 0,1-1 11 0 0,-1 0-51 0 0,0 1-8 0 0,1 1-151 0 0,-1-2 101 0 0,1 1-94 0 0,-1-1-107 0 0,0-1-40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2919A-ED40-4866-92B5-D59A00F24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51C3B-9033-47F3-B98A-32D82FAD60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945F2-B61A-4A6C-8F97-DE81F13DA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2AFCF-3C58-44C8-AAE1-847AA38F8240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32334-6FDD-48BB-88ED-BD36AC02D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04CF1-3FA2-416B-AFF5-794AE6A1F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C6FB9-10B2-40C9-8D1E-E1CE087EA4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9683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956D7-299C-4652-8F95-30A6DB081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ED791F-738E-4CA6-84C8-EB17EC2A02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23939-BE3F-4F59-A727-D9B7EDEE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2AFCF-3C58-44C8-AAE1-847AA38F8240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D73D0-7DA7-4830-92E9-FA1B136CC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A6E03-B2AB-4A4C-B842-A6C64D304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C6FB9-10B2-40C9-8D1E-E1CE087EA4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5059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A1A8DC-99C2-41B3-96AB-806959B543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92C9E9-3FE4-4622-AB7E-EB5202ED1A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6100A-CB07-4AD6-93FD-6ABAEF054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2AFCF-3C58-44C8-AAE1-847AA38F8240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506A9-1D67-4C4E-8F58-CA04A709B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B2E07-80EE-4ACB-A10C-5147BCDF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C6FB9-10B2-40C9-8D1E-E1CE087EA4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0890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AAB22-F632-46D0-952D-C0B82D8B3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B58EC-54B2-43FF-B437-EFF39F530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AF2A0-3239-4B5A-ACA1-B54472F99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2AFCF-3C58-44C8-AAE1-847AA38F8240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2851D-95D0-4D55-A5D9-8F4AB52EA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0E7AD-84D3-47D8-9691-6753DA7CA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C6FB9-10B2-40C9-8D1E-E1CE087EA4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3060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754A3-644C-4C30-AA94-631C36906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E60E9-FAA3-4F1B-80B0-DD268A0FD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74069-292F-43B7-B1B6-BB809F74F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2AFCF-3C58-44C8-AAE1-847AA38F8240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8F4150-A441-43F5-9071-B2E02BFE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602E7-95DE-4B34-92DD-8078916AF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C6FB9-10B2-40C9-8D1E-E1CE087EA4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3062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86F89-DE62-46AA-A8A2-D56F78C99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7FA4A-5D6F-4533-A30F-32613C6B90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953087-5603-48FF-BA5C-7409F8349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2558A9-EA90-4148-97DB-8914A7DAC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2AFCF-3C58-44C8-AAE1-847AA38F8240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8F06-4DA3-47E9-9423-6134D6246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41629C-EC39-40EC-9EED-01F2E840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C6FB9-10B2-40C9-8D1E-E1CE087EA4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1090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BE1EA-2A05-4C9E-BADA-8F2E7F4D4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4E59A-A7EB-44B2-B108-6A7C53794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61D22A-01D2-446A-BF59-269E46C267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F52AAB-5D47-4127-9C2E-7A06A522D7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31066C-84EE-4B37-9AC9-514FFAD0D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C97228-E0F2-4FD6-9001-26C3FABEF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2AFCF-3C58-44C8-AAE1-847AA38F8240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1AA44-4997-47D7-9235-AA96DE6B2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75A7E8-1633-4089-872D-B05BD4377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C6FB9-10B2-40C9-8D1E-E1CE087EA4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9061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E9C1A-4C0B-48E3-BCA2-0D35A728B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991EB9-58A5-4413-88EF-CA4EF253C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2AFCF-3C58-44C8-AAE1-847AA38F8240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533DD6-381C-4192-9390-A14CF784D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0D1086-FBB6-48EF-9E0D-584F9C037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C6FB9-10B2-40C9-8D1E-E1CE087EA4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5030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3F87D8-3901-476F-8B9A-919F9EA37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2AFCF-3C58-44C8-AAE1-847AA38F8240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6B10C3-F502-4980-93CA-6F7E3D391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D6DB2-F6C1-4A1F-B56E-AE3BB3EDE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C6FB9-10B2-40C9-8D1E-E1CE087EA4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4833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EEE10-267A-49C9-8062-2E26C677B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5234A-0204-48A5-B584-A0B0D4DE5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650312-6F11-475F-BA2D-340F6BF097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7C0374-EA0D-4E29-833A-4C5B6CF28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2AFCF-3C58-44C8-AAE1-847AA38F8240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FEF269-1BA9-4D9E-B794-5B6AC608D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E603BB-4CC4-43CE-95F0-5B1D33620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C6FB9-10B2-40C9-8D1E-E1CE087EA4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1275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86680-F6F2-4CD2-B538-8F3F8F43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4ED6A2-AFE7-4DC8-AF18-58DF1AC557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594E1F-1AE0-4C1B-86F4-C79750347B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3562F9-0895-45AE-8008-5504A7F2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2AFCF-3C58-44C8-AAE1-847AA38F8240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264B1F-719F-44C0-AD39-24049A80F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44E490-BA74-47D9-8071-7AFB26FB7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C6FB9-10B2-40C9-8D1E-E1CE087EA4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4579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FB3CFB-5C43-4F26-A6B7-606AFF6A4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339EA-4A9E-4ED0-B389-128427EDD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50AE7-3C41-43FC-A935-ED58DA2F5A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B2AFCF-3C58-44C8-AAE1-847AA38F8240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538AB-AD24-4147-8E38-AB1EC798C1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3EE25-0E1E-474C-A127-DA61B7CFD7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CC6FB9-10B2-40C9-8D1E-E1CE087EA4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7360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42" Type="http://schemas.openxmlformats.org/officeDocument/2006/relationships/customXml" Target="../ink/ink21.xml"/><Relationship Id="rId63" Type="http://schemas.openxmlformats.org/officeDocument/2006/relationships/image" Target="../media/image31.png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159" Type="http://schemas.openxmlformats.org/officeDocument/2006/relationships/image" Target="../media/image79.png"/><Relationship Id="rId170" Type="http://schemas.openxmlformats.org/officeDocument/2006/relationships/customXml" Target="../ink/ink85.xml"/><Relationship Id="rId191" Type="http://schemas.openxmlformats.org/officeDocument/2006/relationships/image" Target="../media/image95.png"/><Relationship Id="rId205" Type="http://schemas.openxmlformats.org/officeDocument/2006/relationships/customXml" Target="../ink/ink103.xml"/><Relationship Id="rId226" Type="http://schemas.openxmlformats.org/officeDocument/2006/relationships/image" Target="../media/image112.png"/><Relationship Id="rId107" Type="http://schemas.openxmlformats.org/officeDocument/2006/relationships/image" Target="../media/image53.png"/><Relationship Id="rId11" Type="http://schemas.openxmlformats.org/officeDocument/2006/relationships/image" Target="../media/image5.png"/><Relationship Id="rId32" Type="http://schemas.openxmlformats.org/officeDocument/2006/relationships/customXml" Target="../ink/ink16.xml"/><Relationship Id="rId53" Type="http://schemas.openxmlformats.org/officeDocument/2006/relationships/image" Target="../media/image26.png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149" Type="http://schemas.openxmlformats.org/officeDocument/2006/relationships/image" Target="../media/image74.png"/><Relationship Id="rId5" Type="http://schemas.openxmlformats.org/officeDocument/2006/relationships/image" Target="../media/image2.png"/><Relationship Id="rId95" Type="http://schemas.openxmlformats.org/officeDocument/2006/relationships/image" Target="../media/image47.png"/><Relationship Id="rId160" Type="http://schemas.openxmlformats.org/officeDocument/2006/relationships/customXml" Target="../ink/ink80.xml"/><Relationship Id="rId181" Type="http://schemas.openxmlformats.org/officeDocument/2006/relationships/image" Target="../media/image90.png"/><Relationship Id="rId216" Type="http://schemas.openxmlformats.org/officeDocument/2006/relationships/image" Target="../media/image107.png"/><Relationship Id="rId237" Type="http://schemas.openxmlformats.org/officeDocument/2006/relationships/customXml" Target="../ink/ink119.xml"/><Relationship Id="rId22" Type="http://schemas.openxmlformats.org/officeDocument/2006/relationships/customXml" Target="../ink/ink11.xml"/><Relationship Id="rId43" Type="http://schemas.openxmlformats.org/officeDocument/2006/relationships/image" Target="../media/image21.png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139" Type="http://schemas.openxmlformats.org/officeDocument/2006/relationships/image" Target="../media/image69.png"/><Relationship Id="rId85" Type="http://schemas.openxmlformats.org/officeDocument/2006/relationships/image" Target="../media/image42.png"/><Relationship Id="rId150" Type="http://schemas.openxmlformats.org/officeDocument/2006/relationships/customXml" Target="../ink/ink75.xml"/><Relationship Id="rId171" Type="http://schemas.openxmlformats.org/officeDocument/2006/relationships/image" Target="../media/image85.png"/><Relationship Id="rId192" Type="http://schemas.openxmlformats.org/officeDocument/2006/relationships/customXml" Target="../ink/ink96.xml"/><Relationship Id="rId206" Type="http://schemas.openxmlformats.org/officeDocument/2006/relationships/image" Target="../media/image102.png"/><Relationship Id="rId227" Type="http://schemas.openxmlformats.org/officeDocument/2006/relationships/customXml" Target="../ink/ink114.xml"/><Relationship Id="rId12" Type="http://schemas.openxmlformats.org/officeDocument/2006/relationships/customXml" Target="../ink/ink6.xml"/><Relationship Id="rId33" Type="http://schemas.openxmlformats.org/officeDocument/2006/relationships/image" Target="../media/image16.png"/><Relationship Id="rId108" Type="http://schemas.openxmlformats.org/officeDocument/2006/relationships/customXml" Target="../ink/ink54.xml"/><Relationship Id="rId129" Type="http://schemas.openxmlformats.org/officeDocument/2006/relationships/image" Target="../media/image64.png"/><Relationship Id="rId54" Type="http://schemas.openxmlformats.org/officeDocument/2006/relationships/customXml" Target="../ink/ink27.xml"/><Relationship Id="rId75" Type="http://schemas.openxmlformats.org/officeDocument/2006/relationships/image" Target="../media/image37.png"/><Relationship Id="rId96" Type="http://schemas.openxmlformats.org/officeDocument/2006/relationships/customXml" Target="../ink/ink48.xml"/><Relationship Id="rId140" Type="http://schemas.openxmlformats.org/officeDocument/2006/relationships/customXml" Target="../ink/ink70.xml"/><Relationship Id="rId161" Type="http://schemas.openxmlformats.org/officeDocument/2006/relationships/image" Target="../media/image80.png"/><Relationship Id="rId182" Type="http://schemas.openxmlformats.org/officeDocument/2006/relationships/customXml" Target="../ink/ink91.xml"/><Relationship Id="rId217" Type="http://schemas.openxmlformats.org/officeDocument/2006/relationships/customXml" Target="../ink/ink109.xml"/><Relationship Id="rId6" Type="http://schemas.openxmlformats.org/officeDocument/2006/relationships/customXml" Target="../ink/ink3.xml"/><Relationship Id="rId238" Type="http://schemas.openxmlformats.org/officeDocument/2006/relationships/image" Target="../media/image118.png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44" Type="http://schemas.openxmlformats.org/officeDocument/2006/relationships/customXml" Target="../ink/ink22.xml"/><Relationship Id="rId65" Type="http://schemas.openxmlformats.org/officeDocument/2006/relationships/image" Target="../media/image32.png"/><Relationship Id="rId86" Type="http://schemas.openxmlformats.org/officeDocument/2006/relationships/customXml" Target="../ink/ink43.xml"/><Relationship Id="rId130" Type="http://schemas.openxmlformats.org/officeDocument/2006/relationships/customXml" Target="../ink/ink65.xml"/><Relationship Id="rId151" Type="http://schemas.openxmlformats.org/officeDocument/2006/relationships/image" Target="../media/image75.png"/><Relationship Id="rId172" Type="http://schemas.openxmlformats.org/officeDocument/2006/relationships/customXml" Target="../ink/ink86.xml"/><Relationship Id="rId193" Type="http://schemas.openxmlformats.org/officeDocument/2006/relationships/image" Target="../media/image96.png"/><Relationship Id="rId207" Type="http://schemas.openxmlformats.org/officeDocument/2006/relationships/customXml" Target="../ink/ink104.xml"/><Relationship Id="rId228" Type="http://schemas.openxmlformats.org/officeDocument/2006/relationships/image" Target="../media/image113.png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34" Type="http://schemas.openxmlformats.org/officeDocument/2006/relationships/customXml" Target="../ink/ink17.xml"/><Relationship Id="rId55" Type="http://schemas.openxmlformats.org/officeDocument/2006/relationships/image" Target="../media/image27.png"/><Relationship Id="rId76" Type="http://schemas.openxmlformats.org/officeDocument/2006/relationships/customXml" Target="../ink/ink38.xml"/><Relationship Id="rId97" Type="http://schemas.openxmlformats.org/officeDocument/2006/relationships/image" Target="../media/image48.png"/><Relationship Id="rId120" Type="http://schemas.openxmlformats.org/officeDocument/2006/relationships/customXml" Target="../ink/ink60.xml"/><Relationship Id="rId141" Type="http://schemas.openxmlformats.org/officeDocument/2006/relationships/image" Target="../media/image70.png"/><Relationship Id="rId7" Type="http://schemas.openxmlformats.org/officeDocument/2006/relationships/image" Target="../media/image3.png"/><Relationship Id="rId162" Type="http://schemas.openxmlformats.org/officeDocument/2006/relationships/customXml" Target="../ink/ink81.xml"/><Relationship Id="rId183" Type="http://schemas.openxmlformats.org/officeDocument/2006/relationships/image" Target="../media/image91.png"/><Relationship Id="rId218" Type="http://schemas.openxmlformats.org/officeDocument/2006/relationships/image" Target="../media/image108.png"/><Relationship Id="rId239" Type="http://schemas.openxmlformats.org/officeDocument/2006/relationships/customXml" Target="../ink/ink120.xml"/><Relationship Id="rId24" Type="http://schemas.openxmlformats.org/officeDocument/2006/relationships/customXml" Target="../ink/ink12.xml"/><Relationship Id="rId45" Type="http://schemas.openxmlformats.org/officeDocument/2006/relationships/image" Target="../media/image22.png"/><Relationship Id="rId66" Type="http://schemas.openxmlformats.org/officeDocument/2006/relationships/customXml" Target="../ink/ink33.xml"/><Relationship Id="rId87" Type="http://schemas.openxmlformats.org/officeDocument/2006/relationships/image" Target="../media/image43.png"/><Relationship Id="rId110" Type="http://schemas.openxmlformats.org/officeDocument/2006/relationships/customXml" Target="../ink/ink55.xml"/><Relationship Id="rId131" Type="http://schemas.openxmlformats.org/officeDocument/2006/relationships/image" Target="../media/image65.png"/><Relationship Id="rId152" Type="http://schemas.openxmlformats.org/officeDocument/2006/relationships/customXml" Target="../ink/ink76.xml"/><Relationship Id="rId173" Type="http://schemas.openxmlformats.org/officeDocument/2006/relationships/image" Target="../media/image86.png"/><Relationship Id="rId194" Type="http://schemas.openxmlformats.org/officeDocument/2006/relationships/customXml" Target="../ink/ink97.xml"/><Relationship Id="rId208" Type="http://schemas.openxmlformats.org/officeDocument/2006/relationships/image" Target="../media/image103.png"/><Relationship Id="rId229" Type="http://schemas.openxmlformats.org/officeDocument/2006/relationships/customXml" Target="../ink/ink115.xml"/><Relationship Id="rId240" Type="http://schemas.openxmlformats.org/officeDocument/2006/relationships/image" Target="../media/image119.png"/><Relationship Id="rId14" Type="http://schemas.openxmlformats.org/officeDocument/2006/relationships/customXml" Target="../ink/ink7.xml"/><Relationship Id="rId35" Type="http://schemas.openxmlformats.org/officeDocument/2006/relationships/image" Target="../media/image17.png"/><Relationship Id="rId56" Type="http://schemas.openxmlformats.org/officeDocument/2006/relationships/customXml" Target="../ink/ink28.xml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8" Type="http://schemas.openxmlformats.org/officeDocument/2006/relationships/customXml" Target="../ink/ink4.xml"/><Relationship Id="rId98" Type="http://schemas.openxmlformats.org/officeDocument/2006/relationships/customXml" Target="../ink/ink49.xml"/><Relationship Id="rId121" Type="http://schemas.openxmlformats.org/officeDocument/2006/relationships/image" Target="../media/image60.png"/><Relationship Id="rId142" Type="http://schemas.openxmlformats.org/officeDocument/2006/relationships/customXml" Target="../ink/ink71.xml"/><Relationship Id="rId163" Type="http://schemas.openxmlformats.org/officeDocument/2006/relationships/image" Target="../media/image81.png"/><Relationship Id="rId184" Type="http://schemas.openxmlformats.org/officeDocument/2006/relationships/customXml" Target="../ink/ink92.xml"/><Relationship Id="rId219" Type="http://schemas.openxmlformats.org/officeDocument/2006/relationships/customXml" Target="../ink/ink110.xml"/><Relationship Id="rId230" Type="http://schemas.openxmlformats.org/officeDocument/2006/relationships/image" Target="../media/image114.png"/><Relationship Id="rId25" Type="http://schemas.openxmlformats.org/officeDocument/2006/relationships/image" Target="../media/image12.png"/><Relationship Id="rId46" Type="http://schemas.openxmlformats.org/officeDocument/2006/relationships/customXml" Target="../ink/ink23.xml"/><Relationship Id="rId67" Type="http://schemas.openxmlformats.org/officeDocument/2006/relationships/image" Target="../media/image33.png"/><Relationship Id="rId88" Type="http://schemas.openxmlformats.org/officeDocument/2006/relationships/customXml" Target="../ink/ink44.xml"/><Relationship Id="rId111" Type="http://schemas.openxmlformats.org/officeDocument/2006/relationships/image" Target="../media/image55.png"/><Relationship Id="rId132" Type="http://schemas.openxmlformats.org/officeDocument/2006/relationships/customXml" Target="../ink/ink66.xml"/><Relationship Id="rId153" Type="http://schemas.openxmlformats.org/officeDocument/2006/relationships/image" Target="../media/image76.png"/><Relationship Id="rId174" Type="http://schemas.openxmlformats.org/officeDocument/2006/relationships/customXml" Target="../ink/ink87.xml"/><Relationship Id="rId195" Type="http://schemas.openxmlformats.org/officeDocument/2006/relationships/image" Target="../media/image97.png"/><Relationship Id="rId209" Type="http://schemas.openxmlformats.org/officeDocument/2006/relationships/customXml" Target="../ink/ink105.xml"/><Relationship Id="rId220" Type="http://schemas.openxmlformats.org/officeDocument/2006/relationships/image" Target="../media/image109.png"/><Relationship Id="rId241" Type="http://schemas.openxmlformats.org/officeDocument/2006/relationships/customXml" Target="../ink/ink121.xml"/><Relationship Id="rId15" Type="http://schemas.openxmlformats.org/officeDocument/2006/relationships/image" Target="../media/image7.png"/><Relationship Id="rId36" Type="http://schemas.openxmlformats.org/officeDocument/2006/relationships/customXml" Target="../ink/ink18.xml"/><Relationship Id="rId57" Type="http://schemas.openxmlformats.org/officeDocument/2006/relationships/image" Target="../media/image28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52" Type="http://schemas.openxmlformats.org/officeDocument/2006/relationships/customXml" Target="../ink/ink26.xml"/><Relationship Id="rId73" Type="http://schemas.openxmlformats.org/officeDocument/2006/relationships/image" Target="../media/image36.png"/><Relationship Id="rId78" Type="http://schemas.openxmlformats.org/officeDocument/2006/relationships/customXml" Target="../ink/ink39.xml"/><Relationship Id="rId94" Type="http://schemas.openxmlformats.org/officeDocument/2006/relationships/customXml" Target="../ink/ink47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61.xml"/><Relationship Id="rId143" Type="http://schemas.openxmlformats.org/officeDocument/2006/relationships/image" Target="../media/image71.png"/><Relationship Id="rId148" Type="http://schemas.openxmlformats.org/officeDocument/2006/relationships/customXml" Target="../ink/ink74.xml"/><Relationship Id="rId164" Type="http://schemas.openxmlformats.org/officeDocument/2006/relationships/customXml" Target="../ink/ink82.xml"/><Relationship Id="rId169" Type="http://schemas.openxmlformats.org/officeDocument/2006/relationships/image" Target="../media/image84.png"/><Relationship Id="rId185" Type="http://schemas.openxmlformats.org/officeDocument/2006/relationships/image" Target="../media/image92.png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80" Type="http://schemas.openxmlformats.org/officeDocument/2006/relationships/customXml" Target="../ink/ink90.xml"/><Relationship Id="rId210" Type="http://schemas.openxmlformats.org/officeDocument/2006/relationships/image" Target="../media/image104.png"/><Relationship Id="rId215" Type="http://schemas.openxmlformats.org/officeDocument/2006/relationships/customXml" Target="../ink/ink108.xml"/><Relationship Id="rId236" Type="http://schemas.openxmlformats.org/officeDocument/2006/relationships/image" Target="../media/image117.png"/><Relationship Id="rId26" Type="http://schemas.openxmlformats.org/officeDocument/2006/relationships/customXml" Target="../ink/ink13.xml"/><Relationship Id="rId231" Type="http://schemas.openxmlformats.org/officeDocument/2006/relationships/customXml" Target="../ink/ink116.xml"/><Relationship Id="rId47" Type="http://schemas.openxmlformats.org/officeDocument/2006/relationships/image" Target="../media/image23.png"/><Relationship Id="rId68" Type="http://schemas.openxmlformats.org/officeDocument/2006/relationships/customXml" Target="../ink/ink34.xml"/><Relationship Id="rId89" Type="http://schemas.openxmlformats.org/officeDocument/2006/relationships/image" Target="../media/image44.png"/><Relationship Id="rId112" Type="http://schemas.openxmlformats.org/officeDocument/2006/relationships/customXml" Target="../ink/ink56.xml"/><Relationship Id="rId133" Type="http://schemas.openxmlformats.org/officeDocument/2006/relationships/image" Target="../media/image66.png"/><Relationship Id="rId154" Type="http://schemas.openxmlformats.org/officeDocument/2006/relationships/customXml" Target="../ink/ink77.xml"/><Relationship Id="rId175" Type="http://schemas.openxmlformats.org/officeDocument/2006/relationships/image" Target="../media/image87.png"/><Relationship Id="rId196" Type="http://schemas.openxmlformats.org/officeDocument/2006/relationships/customXml" Target="../ink/ink98.xml"/><Relationship Id="rId200" Type="http://schemas.openxmlformats.org/officeDocument/2006/relationships/customXml" Target="../ink/ink100.xml"/><Relationship Id="rId16" Type="http://schemas.openxmlformats.org/officeDocument/2006/relationships/customXml" Target="../ink/ink8.xml"/><Relationship Id="rId221" Type="http://schemas.openxmlformats.org/officeDocument/2006/relationships/customXml" Target="../ink/ink111.xml"/><Relationship Id="rId242" Type="http://schemas.openxmlformats.org/officeDocument/2006/relationships/image" Target="../media/image120.png"/><Relationship Id="rId37" Type="http://schemas.openxmlformats.org/officeDocument/2006/relationships/image" Target="../media/image18.png"/><Relationship Id="rId58" Type="http://schemas.openxmlformats.org/officeDocument/2006/relationships/customXml" Target="../ink/ink29.xml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123" Type="http://schemas.openxmlformats.org/officeDocument/2006/relationships/image" Target="../media/image61.png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165" Type="http://schemas.openxmlformats.org/officeDocument/2006/relationships/image" Target="../media/image82.png"/><Relationship Id="rId186" Type="http://schemas.openxmlformats.org/officeDocument/2006/relationships/customXml" Target="../ink/ink93.xml"/><Relationship Id="rId211" Type="http://schemas.openxmlformats.org/officeDocument/2006/relationships/customXml" Target="../ink/ink106.xml"/><Relationship Id="rId232" Type="http://schemas.openxmlformats.org/officeDocument/2006/relationships/image" Target="../media/image115.png"/><Relationship Id="rId27" Type="http://schemas.openxmlformats.org/officeDocument/2006/relationships/image" Target="../media/image13.png"/><Relationship Id="rId48" Type="http://schemas.openxmlformats.org/officeDocument/2006/relationships/customXml" Target="../ink/ink24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55" Type="http://schemas.openxmlformats.org/officeDocument/2006/relationships/image" Target="../media/image77.png"/><Relationship Id="rId176" Type="http://schemas.openxmlformats.org/officeDocument/2006/relationships/customXml" Target="../ink/ink88.xml"/><Relationship Id="rId197" Type="http://schemas.openxmlformats.org/officeDocument/2006/relationships/image" Target="../media/image98.png"/><Relationship Id="rId201" Type="http://schemas.openxmlformats.org/officeDocument/2006/relationships/image" Target="../media/image100.png"/><Relationship Id="rId222" Type="http://schemas.openxmlformats.org/officeDocument/2006/relationships/image" Target="../media/image110.png"/><Relationship Id="rId243" Type="http://schemas.openxmlformats.org/officeDocument/2006/relationships/customXml" Target="../ink/ink122.xml"/><Relationship Id="rId17" Type="http://schemas.openxmlformats.org/officeDocument/2006/relationships/image" Target="../media/image8.png"/><Relationship Id="rId38" Type="http://schemas.openxmlformats.org/officeDocument/2006/relationships/customXml" Target="../ink/ink19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24" Type="http://schemas.openxmlformats.org/officeDocument/2006/relationships/customXml" Target="../ink/ink62.xml"/><Relationship Id="rId70" Type="http://schemas.openxmlformats.org/officeDocument/2006/relationships/customXml" Target="../ink/ink35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66" Type="http://schemas.openxmlformats.org/officeDocument/2006/relationships/customXml" Target="../ink/ink83.xml"/><Relationship Id="rId187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212" Type="http://schemas.openxmlformats.org/officeDocument/2006/relationships/image" Target="../media/image105.png"/><Relationship Id="rId233" Type="http://schemas.openxmlformats.org/officeDocument/2006/relationships/customXml" Target="../ink/ink117.xml"/><Relationship Id="rId28" Type="http://schemas.openxmlformats.org/officeDocument/2006/relationships/customXml" Target="../ink/ink14.xml"/><Relationship Id="rId49" Type="http://schemas.openxmlformats.org/officeDocument/2006/relationships/image" Target="../media/image24.png"/><Relationship Id="rId114" Type="http://schemas.openxmlformats.org/officeDocument/2006/relationships/customXml" Target="../ink/ink57.xml"/><Relationship Id="rId60" Type="http://schemas.openxmlformats.org/officeDocument/2006/relationships/customXml" Target="../ink/ink30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56" Type="http://schemas.openxmlformats.org/officeDocument/2006/relationships/customXml" Target="../ink/ink78.xml"/><Relationship Id="rId177" Type="http://schemas.openxmlformats.org/officeDocument/2006/relationships/image" Target="../media/image88.png"/><Relationship Id="rId198" Type="http://schemas.openxmlformats.org/officeDocument/2006/relationships/customXml" Target="../ink/ink99.xml"/><Relationship Id="rId202" Type="http://schemas.openxmlformats.org/officeDocument/2006/relationships/customXml" Target="../ink/ink101.xml"/><Relationship Id="rId223" Type="http://schemas.openxmlformats.org/officeDocument/2006/relationships/customXml" Target="../ink/ink112.xml"/><Relationship Id="rId244" Type="http://schemas.openxmlformats.org/officeDocument/2006/relationships/image" Target="../media/image121.png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62.png"/><Relationship Id="rId146" Type="http://schemas.openxmlformats.org/officeDocument/2006/relationships/customXml" Target="../ink/ink73.xml"/><Relationship Id="rId167" Type="http://schemas.openxmlformats.org/officeDocument/2006/relationships/image" Target="../media/image83.png"/><Relationship Id="rId188" Type="http://schemas.openxmlformats.org/officeDocument/2006/relationships/customXml" Target="../ink/ink94.xml"/><Relationship Id="rId71" Type="http://schemas.openxmlformats.org/officeDocument/2006/relationships/image" Target="../media/image35.png"/><Relationship Id="rId92" Type="http://schemas.openxmlformats.org/officeDocument/2006/relationships/customXml" Target="../ink/ink46.xml"/><Relationship Id="rId213" Type="http://schemas.openxmlformats.org/officeDocument/2006/relationships/customXml" Target="../ink/ink107.xml"/><Relationship Id="rId234" Type="http://schemas.openxmlformats.org/officeDocument/2006/relationships/image" Target="../media/image116.png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40" Type="http://schemas.openxmlformats.org/officeDocument/2006/relationships/customXml" Target="../ink/ink20.xml"/><Relationship Id="rId115" Type="http://schemas.openxmlformats.org/officeDocument/2006/relationships/image" Target="../media/image57.png"/><Relationship Id="rId136" Type="http://schemas.openxmlformats.org/officeDocument/2006/relationships/customXml" Target="../ink/ink68.xml"/><Relationship Id="rId157" Type="http://schemas.openxmlformats.org/officeDocument/2006/relationships/image" Target="../media/image78.png"/><Relationship Id="rId178" Type="http://schemas.openxmlformats.org/officeDocument/2006/relationships/customXml" Target="../ink/ink89.xml"/><Relationship Id="rId61" Type="http://schemas.openxmlformats.org/officeDocument/2006/relationships/image" Target="../media/image30.png"/><Relationship Id="rId82" Type="http://schemas.openxmlformats.org/officeDocument/2006/relationships/customXml" Target="../ink/ink41.xml"/><Relationship Id="rId199" Type="http://schemas.openxmlformats.org/officeDocument/2006/relationships/image" Target="../media/image99.png"/><Relationship Id="rId203" Type="http://schemas.openxmlformats.org/officeDocument/2006/relationships/customXml" Target="../ink/ink102.xml"/><Relationship Id="rId19" Type="http://schemas.openxmlformats.org/officeDocument/2006/relationships/image" Target="../media/image9.png"/><Relationship Id="rId224" Type="http://schemas.openxmlformats.org/officeDocument/2006/relationships/image" Target="../media/image111.png"/><Relationship Id="rId245" Type="http://schemas.openxmlformats.org/officeDocument/2006/relationships/customXml" Target="../ink/ink123.xml"/><Relationship Id="rId30" Type="http://schemas.openxmlformats.org/officeDocument/2006/relationships/customXml" Target="../ink/ink15.xml"/><Relationship Id="rId105" Type="http://schemas.openxmlformats.org/officeDocument/2006/relationships/image" Target="../media/image52.png"/><Relationship Id="rId126" Type="http://schemas.openxmlformats.org/officeDocument/2006/relationships/customXml" Target="../ink/ink63.xml"/><Relationship Id="rId147" Type="http://schemas.openxmlformats.org/officeDocument/2006/relationships/image" Target="../media/image73.png"/><Relationship Id="rId168" Type="http://schemas.openxmlformats.org/officeDocument/2006/relationships/customXml" Target="../ink/ink84.xml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93" Type="http://schemas.openxmlformats.org/officeDocument/2006/relationships/image" Target="../media/image46.png"/><Relationship Id="rId189" Type="http://schemas.openxmlformats.org/officeDocument/2006/relationships/image" Target="../media/image94.png"/><Relationship Id="rId3" Type="http://schemas.openxmlformats.org/officeDocument/2006/relationships/image" Target="../media/image1.png"/><Relationship Id="rId214" Type="http://schemas.openxmlformats.org/officeDocument/2006/relationships/image" Target="../media/image106.png"/><Relationship Id="rId235" Type="http://schemas.openxmlformats.org/officeDocument/2006/relationships/customXml" Target="../ink/ink118.xml"/><Relationship Id="rId116" Type="http://schemas.openxmlformats.org/officeDocument/2006/relationships/customXml" Target="../ink/ink58.xml"/><Relationship Id="rId137" Type="http://schemas.openxmlformats.org/officeDocument/2006/relationships/image" Target="../media/image68.png"/><Relationship Id="rId158" Type="http://schemas.openxmlformats.org/officeDocument/2006/relationships/customXml" Target="../ink/ink79.xml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62" Type="http://schemas.openxmlformats.org/officeDocument/2006/relationships/customXml" Target="../ink/ink31.xml"/><Relationship Id="rId83" Type="http://schemas.openxmlformats.org/officeDocument/2006/relationships/image" Target="../media/image41.png"/><Relationship Id="rId179" Type="http://schemas.openxmlformats.org/officeDocument/2006/relationships/image" Target="../media/image89.png"/><Relationship Id="rId190" Type="http://schemas.openxmlformats.org/officeDocument/2006/relationships/customXml" Target="../ink/ink95.xml"/><Relationship Id="rId204" Type="http://schemas.openxmlformats.org/officeDocument/2006/relationships/image" Target="../media/image101.png"/><Relationship Id="rId225" Type="http://schemas.openxmlformats.org/officeDocument/2006/relationships/customXml" Target="../ink/ink113.xml"/><Relationship Id="rId246" Type="http://schemas.openxmlformats.org/officeDocument/2006/relationships/image" Target="../media/image122.png"/><Relationship Id="rId106" Type="http://schemas.openxmlformats.org/officeDocument/2006/relationships/customXml" Target="../ink/ink53.xml"/><Relationship Id="rId127" Type="http://schemas.openxmlformats.org/officeDocument/2006/relationships/image" Target="../media/image63.png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331.xml"/><Relationship Id="rId299" Type="http://schemas.openxmlformats.org/officeDocument/2006/relationships/customXml" Target="../ink/ink1422.xml"/><Relationship Id="rId21" Type="http://schemas.openxmlformats.org/officeDocument/2006/relationships/image" Target="../media/image5870.png"/><Relationship Id="rId63" Type="http://schemas.openxmlformats.org/officeDocument/2006/relationships/customXml" Target="../ink/ink1304.xml"/><Relationship Id="rId159" Type="http://schemas.openxmlformats.org/officeDocument/2006/relationships/customXml" Target="../ink/ink1352.xml"/><Relationship Id="rId324" Type="http://schemas.openxmlformats.org/officeDocument/2006/relationships/image" Target="../media/image831.png"/><Relationship Id="rId170" Type="http://schemas.openxmlformats.org/officeDocument/2006/relationships/image" Target="../media/image7541.png"/><Relationship Id="rId226" Type="http://schemas.openxmlformats.org/officeDocument/2006/relationships/image" Target="../media/image7821.png"/><Relationship Id="rId268" Type="http://schemas.openxmlformats.org/officeDocument/2006/relationships/image" Target="../media/image8031.png"/><Relationship Id="rId32" Type="http://schemas.openxmlformats.org/officeDocument/2006/relationships/customXml" Target="../ink/ink1288.xml"/><Relationship Id="rId74" Type="http://schemas.openxmlformats.org/officeDocument/2006/relationships/image" Target="../media/image6130.png"/><Relationship Id="rId128" Type="http://schemas.openxmlformats.org/officeDocument/2006/relationships/image" Target="../media/image6400.png"/><Relationship Id="rId335" Type="http://schemas.openxmlformats.org/officeDocument/2006/relationships/customXml" Target="../ink/ink1440.xml"/><Relationship Id="rId5" Type="http://schemas.openxmlformats.org/officeDocument/2006/relationships/image" Target="../media/image5790.png"/><Relationship Id="rId181" Type="http://schemas.openxmlformats.org/officeDocument/2006/relationships/customXml" Target="../ink/ink1363.xml"/><Relationship Id="rId237" Type="http://schemas.openxmlformats.org/officeDocument/2006/relationships/customXml" Target="../ink/ink1391.xml"/><Relationship Id="rId279" Type="http://schemas.openxmlformats.org/officeDocument/2006/relationships/customXml" Target="../ink/ink1412.xml"/><Relationship Id="rId43" Type="http://schemas.openxmlformats.org/officeDocument/2006/relationships/image" Target="../media/image5980.png"/><Relationship Id="rId139" Type="http://schemas.openxmlformats.org/officeDocument/2006/relationships/customXml" Target="../ink/ink1342.xml"/><Relationship Id="rId290" Type="http://schemas.openxmlformats.org/officeDocument/2006/relationships/image" Target="../media/image814.png"/><Relationship Id="rId304" Type="http://schemas.openxmlformats.org/officeDocument/2006/relationships/image" Target="../media/image821.png"/><Relationship Id="rId346" Type="http://schemas.openxmlformats.org/officeDocument/2006/relationships/image" Target="../media/image842.png"/><Relationship Id="rId85" Type="http://schemas.openxmlformats.org/officeDocument/2006/relationships/customXml" Target="../ink/ink1315.xml"/><Relationship Id="rId150" Type="http://schemas.openxmlformats.org/officeDocument/2006/relationships/image" Target="../media/image6510.png"/><Relationship Id="rId192" Type="http://schemas.openxmlformats.org/officeDocument/2006/relationships/image" Target="../media/image7651.png"/><Relationship Id="rId206" Type="http://schemas.openxmlformats.org/officeDocument/2006/relationships/image" Target="../media/image7721.png"/><Relationship Id="rId248" Type="http://schemas.openxmlformats.org/officeDocument/2006/relationships/image" Target="../media/image7931.png"/><Relationship Id="rId12" Type="http://schemas.openxmlformats.org/officeDocument/2006/relationships/customXml" Target="../ink/ink1278.xml"/><Relationship Id="rId108" Type="http://schemas.openxmlformats.org/officeDocument/2006/relationships/image" Target="../media/image6300.png"/><Relationship Id="rId315" Type="http://schemas.openxmlformats.org/officeDocument/2006/relationships/customXml" Target="../ink/ink1430.xml"/><Relationship Id="rId54" Type="http://schemas.openxmlformats.org/officeDocument/2006/relationships/customXml" Target="../ink/ink1299.xml"/><Relationship Id="rId96" Type="http://schemas.openxmlformats.org/officeDocument/2006/relationships/image" Target="../media/image6240.png"/><Relationship Id="rId161" Type="http://schemas.openxmlformats.org/officeDocument/2006/relationships/customXml" Target="../ink/ink1353.xml"/><Relationship Id="rId217" Type="http://schemas.openxmlformats.org/officeDocument/2006/relationships/customXml" Target="../ink/ink1381.xml"/><Relationship Id="rId259" Type="http://schemas.openxmlformats.org/officeDocument/2006/relationships/customXml" Target="../ink/ink1402.xml"/><Relationship Id="rId23" Type="http://schemas.openxmlformats.org/officeDocument/2006/relationships/image" Target="../media/image5880.png"/><Relationship Id="rId119" Type="http://schemas.openxmlformats.org/officeDocument/2006/relationships/customXml" Target="../ink/ink1332.xml"/><Relationship Id="rId270" Type="http://schemas.openxmlformats.org/officeDocument/2006/relationships/image" Target="../media/image804.png"/><Relationship Id="rId326" Type="http://schemas.openxmlformats.org/officeDocument/2006/relationships/image" Target="../media/image832.png"/><Relationship Id="rId65" Type="http://schemas.openxmlformats.org/officeDocument/2006/relationships/customXml" Target="../ink/ink1305.xml"/><Relationship Id="rId130" Type="http://schemas.openxmlformats.org/officeDocument/2006/relationships/image" Target="../media/image6410.png"/><Relationship Id="rId172" Type="http://schemas.openxmlformats.org/officeDocument/2006/relationships/image" Target="../media/image7551.png"/><Relationship Id="rId228" Type="http://schemas.openxmlformats.org/officeDocument/2006/relationships/image" Target="../media/image7831.png"/><Relationship Id="rId281" Type="http://schemas.openxmlformats.org/officeDocument/2006/relationships/customXml" Target="../ink/ink1413.xml"/><Relationship Id="rId337" Type="http://schemas.openxmlformats.org/officeDocument/2006/relationships/customXml" Target="../ink/ink1441.xml"/><Relationship Id="rId34" Type="http://schemas.openxmlformats.org/officeDocument/2006/relationships/customXml" Target="../ink/ink1289.xml"/><Relationship Id="rId76" Type="http://schemas.openxmlformats.org/officeDocument/2006/relationships/image" Target="../media/image6140.png"/><Relationship Id="rId141" Type="http://schemas.openxmlformats.org/officeDocument/2006/relationships/customXml" Target="../ink/ink1343.xml"/><Relationship Id="rId7" Type="http://schemas.openxmlformats.org/officeDocument/2006/relationships/image" Target="../media/image5800.png"/><Relationship Id="rId183" Type="http://schemas.openxmlformats.org/officeDocument/2006/relationships/customXml" Target="../ink/ink1364.xml"/><Relationship Id="rId239" Type="http://schemas.openxmlformats.org/officeDocument/2006/relationships/customXml" Target="../ink/ink1392.xml"/><Relationship Id="rId250" Type="http://schemas.openxmlformats.org/officeDocument/2006/relationships/image" Target="../media/image7941.png"/><Relationship Id="rId292" Type="http://schemas.openxmlformats.org/officeDocument/2006/relationships/image" Target="../media/image815.png"/><Relationship Id="rId306" Type="http://schemas.openxmlformats.org/officeDocument/2006/relationships/image" Target="../media/image822.png"/><Relationship Id="rId45" Type="http://schemas.openxmlformats.org/officeDocument/2006/relationships/image" Target="../media/image5990.png"/><Relationship Id="rId87" Type="http://schemas.openxmlformats.org/officeDocument/2006/relationships/customXml" Target="../ink/ink1316.xml"/><Relationship Id="rId110" Type="http://schemas.openxmlformats.org/officeDocument/2006/relationships/image" Target="../media/image6310.png"/><Relationship Id="rId348" Type="http://schemas.openxmlformats.org/officeDocument/2006/relationships/image" Target="../media/image843.png"/><Relationship Id="rId152" Type="http://schemas.openxmlformats.org/officeDocument/2006/relationships/image" Target="../media/image6520.png"/><Relationship Id="rId194" Type="http://schemas.openxmlformats.org/officeDocument/2006/relationships/image" Target="../media/image7661.png"/><Relationship Id="rId208" Type="http://schemas.openxmlformats.org/officeDocument/2006/relationships/image" Target="../media/image7731.png"/><Relationship Id="rId261" Type="http://schemas.openxmlformats.org/officeDocument/2006/relationships/customXml" Target="../ink/ink1403.xml"/><Relationship Id="rId14" Type="http://schemas.openxmlformats.org/officeDocument/2006/relationships/customXml" Target="../ink/ink1279.xml"/><Relationship Id="rId56" Type="http://schemas.openxmlformats.org/officeDocument/2006/relationships/customXml" Target="../ink/ink1300.xml"/><Relationship Id="rId317" Type="http://schemas.openxmlformats.org/officeDocument/2006/relationships/customXml" Target="../ink/ink1431.xml"/><Relationship Id="rId8" Type="http://schemas.openxmlformats.org/officeDocument/2006/relationships/customXml" Target="../ink/ink1276.xml"/><Relationship Id="rId98" Type="http://schemas.openxmlformats.org/officeDocument/2006/relationships/image" Target="../media/image6250.png"/><Relationship Id="rId121" Type="http://schemas.openxmlformats.org/officeDocument/2006/relationships/customXml" Target="../ink/ink1333.xml"/><Relationship Id="rId142" Type="http://schemas.openxmlformats.org/officeDocument/2006/relationships/image" Target="../media/image6470.png"/><Relationship Id="rId163" Type="http://schemas.openxmlformats.org/officeDocument/2006/relationships/customXml" Target="../ink/ink1354.xml"/><Relationship Id="rId184" Type="http://schemas.openxmlformats.org/officeDocument/2006/relationships/image" Target="../media/image7611.png"/><Relationship Id="rId219" Type="http://schemas.openxmlformats.org/officeDocument/2006/relationships/customXml" Target="../ink/ink1382.xml"/><Relationship Id="rId230" Type="http://schemas.openxmlformats.org/officeDocument/2006/relationships/image" Target="../media/image7841.png"/><Relationship Id="rId251" Type="http://schemas.openxmlformats.org/officeDocument/2006/relationships/customXml" Target="../ink/ink1398.xml"/><Relationship Id="rId25" Type="http://schemas.openxmlformats.org/officeDocument/2006/relationships/image" Target="../media/image5890.png"/><Relationship Id="rId46" Type="http://schemas.openxmlformats.org/officeDocument/2006/relationships/customXml" Target="../ink/ink1295.xml"/><Relationship Id="rId67" Type="http://schemas.openxmlformats.org/officeDocument/2006/relationships/customXml" Target="../ink/ink1306.xml"/><Relationship Id="rId272" Type="http://schemas.openxmlformats.org/officeDocument/2006/relationships/image" Target="../media/image805.png"/><Relationship Id="rId293" Type="http://schemas.openxmlformats.org/officeDocument/2006/relationships/customXml" Target="../ink/ink1419.xml"/><Relationship Id="rId307" Type="http://schemas.openxmlformats.org/officeDocument/2006/relationships/customXml" Target="../ink/ink1426.xml"/><Relationship Id="rId328" Type="http://schemas.openxmlformats.org/officeDocument/2006/relationships/image" Target="../media/image833.png"/><Relationship Id="rId349" Type="http://schemas.openxmlformats.org/officeDocument/2006/relationships/customXml" Target="../ink/ink1447.xml"/><Relationship Id="rId88" Type="http://schemas.openxmlformats.org/officeDocument/2006/relationships/image" Target="../media/image6200.png"/><Relationship Id="rId111" Type="http://schemas.openxmlformats.org/officeDocument/2006/relationships/customXml" Target="../ink/ink1328.xml"/><Relationship Id="rId132" Type="http://schemas.openxmlformats.org/officeDocument/2006/relationships/image" Target="../media/image6420.png"/><Relationship Id="rId153" Type="http://schemas.openxmlformats.org/officeDocument/2006/relationships/customXml" Target="../ink/ink1349.xml"/><Relationship Id="rId174" Type="http://schemas.openxmlformats.org/officeDocument/2006/relationships/image" Target="../media/image7561.png"/><Relationship Id="rId195" Type="http://schemas.openxmlformats.org/officeDocument/2006/relationships/customXml" Target="../ink/ink1370.xml"/><Relationship Id="rId209" Type="http://schemas.openxmlformats.org/officeDocument/2006/relationships/customXml" Target="../ink/ink1377.xml"/><Relationship Id="rId220" Type="http://schemas.openxmlformats.org/officeDocument/2006/relationships/image" Target="../media/image7791.png"/><Relationship Id="rId241" Type="http://schemas.openxmlformats.org/officeDocument/2006/relationships/customXml" Target="../ink/ink1393.xml"/><Relationship Id="rId15" Type="http://schemas.openxmlformats.org/officeDocument/2006/relationships/image" Target="../media/image5840.png"/><Relationship Id="rId36" Type="http://schemas.openxmlformats.org/officeDocument/2006/relationships/customXml" Target="../ink/ink1290.xml"/><Relationship Id="rId57" Type="http://schemas.openxmlformats.org/officeDocument/2006/relationships/image" Target="../media/image6050.png"/><Relationship Id="rId262" Type="http://schemas.openxmlformats.org/officeDocument/2006/relationships/image" Target="../media/image8001.png"/><Relationship Id="rId283" Type="http://schemas.openxmlformats.org/officeDocument/2006/relationships/customXml" Target="../ink/ink1414.xml"/><Relationship Id="rId318" Type="http://schemas.openxmlformats.org/officeDocument/2006/relationships/image" Target="../media/image828.png"/><Relationship Id="rId339" Type="http://schemas.openxmlformats.org/officeDocument/2006/relationships/customXml" Target="../ink/ink1442.xml"/><Relationship Id="rId78" Type="http://schemas.openxmlformats.org/officeDocument/2006/relationships/image" Target="../media/image6150.png"/><Relationship Id="rId99" Type="http://schemas.openxmlformats.org/officeDocument/2006/relationships/customXml" Target="../ink/ink1322.xml"/><Relationship Id="rId101" Type="http://schemas.openxmlformats.org/officeDocument/2006/relationships/customXml" Target="../ink/ink1323.xml"/><Relationship Id="rId122" Type="http://schemas.openxmlformats.org/officeDocument/2006/relationships/image" Target="../media/image6370.png"/><Relationship Id="rId143" Type="http://schemas.openxmlformats.org/officeDocument/2006/relationships/customXml" Target="../ink/ink1344.xml"/><Relationship Id="rId164" Type="http://schemas.openxmlformats.org/officeDocument/2006/relationships/image" Target="../media/image7511.png"/><Relationship Id="rId185" Type="http://schemas.openxmlformats.org/officeDocument/2006/relationships/customXml" Target="../ink/ink1365.xml"/><Relationship Id="rId350" Type="http://schemas.openxmlformats.org/officeDocument/2006/relationships/image" Target="../media/image844.png"/><Relationship Id="rId9" Type="http://schemas.openxmlformats.org/officeDocument/2006/relationships/image" Target="../media/image5810.png"/><Relationship Id="rId210" Type="http://schemas.openxmlformats.org/officeDocument/2006/relationships/image" Target="../media/image7741.png"/><Relationship Id="rId26" Type="http://schemas.openxmlformats.org/officeDocument/2006/relationships/customXml" Target="../ink/ink1285.xml"/><Relationship Id="rId231" Type="http://schemas.openxmlformats.org/officeDocument/2006/relationships/customXml" Target="../ink/ink1388.xml"/><Relationship Id="rId252" Type="http://schemas.openxmlformats.org/officeDocument/2006/relationships/image" Target="../media/image7951.png"/><Relationship Id="rId273" Type="http://schemas.openxmlformats.org/officeDocument/2006/relationships/customXml" Target="../ink/ink1409.xml"/><Relationship Id="rId294" Type="http://schemas.openxmlformats.org/officeDocument/2006/relationships/image" Target="../media/image816.png"/><Relationship Id="rId308" Type="http://schemas.openxmlformats.org/officeDocument/2006/relationships/image" Target="../media/image823.png"/><Relationship Id="rId329" Type="http://schemas.openxmlformats.org/officeDocument/2006/relationships/customXml" Target="../ink/ink1437.xml"/><Relationship Id="rId47" Type="http://schemas.openxmlformats.org/officeDocument/2006/relationships/image" Target="../media/image6000.png"/><Relationship Id="rId68" Type="http://schemas.openxmlformats.org/officeDocument/2006/relationships/image" Target="../media/image6100.png"/><Relationship Id="rId89" Type="http://schemas.openxmlformats.org/officeDocument/2006/relationships/customXml" Target="../ink/ink1317.xml"/><Relationship Id="rId112" Type="http://schemas.openxmlformats.org/officeDocument/2006/relationships/image" Target="../media/image6320.png"/><Relationship Id="rId133" Type="http://schemas.openxmlformats.org/officeDocument/2006/relationships/customXml" Target="../ink/ink1339.xml"/><Relationship Id="rId154" Type="http://schemas.openxmlformats.org/officeDocument/2006/relationships/image" Target="../media/image7461.png"/><Relationship Id="rId175" Type="http://schemas.openxmlformats.org/officeDocument/2006/relationships/customXml" Target="../ink/ink1360.xml"/><Relationship Id="rId340" Type="http://schemas.openxmlformats.org/officeDocument/2006/relationships/image" Target="../media/image839.png"/><Relationship Id="rId196" Type="http://schemas.openxmlformats.org/officeDocument/2006/relationships/image" Target="../media/image7671.png"/><Relationship Id="rId200" Type="http://schemas.openxmlformats.org/officeDocument/2006/relationships/image" Target="../media/image7691.png"/><Relationship Id="rId16" Type="http://schemas.openxmlformats.org/officeDocument/2006/relationships/customXml" Target="../ink/ink1280.xml"/><Relationship Id="rId221" Type="http://schemas.openxmlformats.org/officeDocument/2006/relationships/customXml" Target="../ink/ink1383.xml"/><Relationship Id="rId242" Type="http://schemas.openxmlformats.org/officeDocument/2006/relationships/image" Target="../media/image7901.png"/><Relationship Id="rId263" Type="http://schemas.openxmlformats.org/officeDocument/2006/relationships/customXml" Target="../ink/ink1404.xml"/><Relationship Id="rId284" Type="http://schemas.openxmlformats.org/officeDocument/2006/relationships/image" Target="../media/image811.png"/><Relationship Id="rId319" Type="http://schemas.openxmlformats.org/officeDocument/2006/relationships/customXml" Target="../ink/ink1432.xml"/><Relationship Id="rId37" Type="http://schemas.openxmlformats.org/officeDocument/2006/relationships/image" Target="../media/image5950.png"/><Relationship Id="rId58" Type="http://schemas.openxmlformats.org/officeDocument/2006/relationships/customXml" Target="../ink/ink1301.xml"/><Relationship Id="rId79" Type="http://schemas.openxmlformats.org/officeDocument/2006/relationships/customXml" Target="../ink/ink1312.xml"/><Relationship Id="rId102" Type="http://schemas.openxmlformats.org/officeDocument/2006/relationships/image" Target="../media/image6270.png"/><Relationship Id="rId123" Type="http://schemas.openxmlformats.org/officeDocument/2006/relationships/customXml" Target="../ink/ink1334.xml"/><Relationship Id="rId144" Type="http://schemas.openxmlformats.org/officeDocument/2006/relationships/image" Target="../media/image6480.png"/><Relationship Id="rId330" Type="http://schemas.openxmlformats.org/officeDocument/2006/relationships/image" Target="../media/image834.png"/><Relationship Id="rId90" Type="http://schemas.openxmlformats.org/officeDocument/2006/relationships/image" Target="../media/image6210.png"/><Relationship Id="rId165" Type="http://schemas.openxmlformats.org/officeDocument/2006/relationships/customXml" Target="../ink/ink1355.xml"/><Relationship Id="rId186" Type="http://schemas.openxmlformats.org/officeDocument/2006/relationships/image" Target="../media/image7621.png"/><Relationship Id="rId211" Type="http://schemas.openxmlformats.org/officeDocument/2006/relationships/customXml" Target="../ink/ink1378.xml"/><Relationship Id="rId232" Type="http://schemas.openxmlformats.org/officeDocument/2006/relationships/image" Target="../media/image7851.png"/><Relationship Id="rId253" Type="http://schemas.openxmlformats.org/officeDocument/2006/relationships/customXml" Target="../ink/ink1399.xml"/><Relationship Id="rId274" Type="http://schemas.openxmlformats.org/officeDocument/2006/relationships/image" Target="../media/image806.png"/><Relationship Id="rId295" Type="http://schemas.openxmlformats.org/officeDocument/2006/relationships/customXml" Target="../ink/ink1420.xml"/><Relationship Id="rId309" Type="http://schemas.openxmlformats.org/officeDocument/2006/relationships/customXml" Target="../ink/ink1427.xml"/><Relationship Id="rId27" Type="http://schemas.openxmlformats.org/officeDocument/2006/relationships/image" Target="../media/image5900.png"/><Relationship Id="rId48" Type="http://schemas.openxmlformats.org/officeDocument/2006/relationships/customXml" Target="../ink/ink1296.xml"/><Relationship Id="rId69" Type="http://schemas.openxmlformats.org/officeDocument/2006/relationships/customXml" Target="../ink/ink1307.xml"/><Relationship Id="rId113" Type="http://schemas.openxmlformats.org/officeDocument/2006/relationships/customXml" Target="../ink/ink1329.xml"/><Relationship Id="rId134" Type="http://schemas.openxmlformats.org/officeDocument/2006/relationships/image" Target="../media/image6430.png"/><Relationship Id="rId320" Type="http://schemas.openxmlformats.org/officeDocument/2006/relationships/image" Target="../media/image829.png"/><Relationship Id="rId80" Type="http://schemas.openxmlformats.org/officeDocument/2006/relationships/image" Target="../media/image6160.png"/><Relationship Id="rId155" Type="http://schemas.openxmlformats.org/officeDocument/2006/relationships/customXml" Target="../ink/ink1350.xml"/><Relationship Id="rId176" Type="http://schemas.openxmlformats.org/officeDocument/2006/relationships/image" Target="../media/image7571.png"/><Relationship Id="rId197" Type="http://schemas.openxmlformats.org/officeDocument/2006/relationships/customXml" Target="../ink/ink1371.xml"/><Relationship Id="rId341" Type="http://schemas.openxmlformats.org/officeDocument/2006/relationships/customXml" Target="../ink/ink1443.xml"/><Relationship Id="rId201" Type="http://schemas.openxmlformats.org/officeDocument/2006/relationships/customXml" Target="../ink/ink1373.xml"/><Relationship Id="rId222" Type="http://schemas.openxmlformats.org/officeDocument/2006/relationships/image" Target="../media/image7801.png"/><Relationship Id="rId243" Type="http://schemas.openxmlformats.org/officeDocument/2006/relationships/customXml" Target="../ink/ink1394.xml"/><Relationship Id="rId264" Type="http://schemas.openxmlformats.org/officeDocument/2006/relationships/image" Target="../media/image8011.png"/><Relationship Id="rId285" Type="http://schemas.openxmlformats.org/officeDocument/2006/relationships/customXml" Target="../ink/ink1415.xml"/><Relationship Id="rId17" Type="http://schemas.openxmlformats.org/officeDocument/2006/relationships/image" Target="../media/image5850.png"/><Relationship Id="rId38" Type="http://schemas.openxmlformats.org/officeDocument/2006/relationships/customXml" Target="../ink/ink1291.xml"/><Relationship Id="rId59" Type="http://schemas.openxmlformats.org/officeDocument/2006/relationships/image" Target="../media/image6060.png"/><Relationship Id="rId103" Type="http://schemas.openxmlformats.org/officeDocument/2006/relationships/customXml" Target="../ink/ink1324.xml"/><Relationship Id="rId124" Type="http://schemas.openxmlformats.org/officeDocument/2006/relationships/image" Target="../media/image6380.png"/><Relationship Id="rId310" Type="http://schemas.openxmlformats.org/officeDocument/2006/relationships/image" Target="../media/image824.png"/><Relationship Id="rId70" Type="http://schemas.openxmlformats.org/officeDocument/2006/relationships/image" Target="../media/image6110.png"/><Relationship Id="rId91" Type="http://schemas.openxmlformats.org/officeDocument/2006/relationships/customXml" Target="../ink/ink1318.xml"/><Relationship Id="rId145" Type="http://schemas.openxmlformats.org/officeDocument/2006/relationships/customXml" Target="../ink/ink1345.xml"/><Relationship Id="rId166" Type="http://schemas.openxmlformats.org/officeDocument/2006/relationships/image" Target="../media/image7521.png"/><Relationship Id="rId187" Type="http://schemas.openxmlformats.org/officeDocument/2006/relationships/customXml" Target="../ink/ink1366.xml"/><Relationship Id="rId331" Type="http://schemas.openxmlformats.org/officeDocument/2006/relationships/customXml" Target="../ink/ink1438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7751.png"/><Relationship Id="rId233" Type="http://schemas.openxmlformats.org/officeDocument/2006/relationships/customXml" Target="../ink/ink1389.xml"/><Relationship Id="rId254" Type="http://schemas.openxmlformats.org/officeDocument/2006/relationships/image" Target="../media/image7961.png"/><Relationship Id="rId28" Type="http://schemas.openxmlformats.org/officeDocument/2006/relationships/customXml" Target="../ink/ink1286.xml"/><Relationship Id="rId49" Type="http://schemas.openxmlformats.org/officeDocument/2006/relationships/image" Target="../media/image6010.png"/><Relationship Id="rId114" Type="http://schemas.openxmlformats.org/officeDocument/2006/relationships/image" Target="../media/image6330.png"/><Relationship Id="rId275" Type="http://schemas.openxmlformats.org/officeDocument/2006/relationships/customXml" Target="../ink/ink1410.xml"/><Relationship Id="rId296" Type="http://schemas.openxmlformats.org/officeDocument/2006/relationships/image" Target="../media/image817.png"/><Relationship Id="rId300" Type="http://schemas.openxmlformats.org/officeDocument/2006/relationships/image" Target="../media/image819.png"/><Relationship Id="rId60" Type="http://schemas.openxmlformats.org/officeDocument/2006/relationships/customXml" Target="../ink/ink1302.xml"/><Relationship Id="rId81" Type="http://schemas.openxmlformats.org/officeDocument/2006/relationships/customXml" Target="../ink/ink1313.xml"/><Relationship Id="rId135" Type="http://schemas.openxmlformats.org/officeDocument/2006/relationships/customXml" Target="../ink/ink1340.xml"/><Relationship Id="rId156" Type="http://schemas.openxmlformats.org/officeDocument/2006/relationships/image" Target="../media/image7471.png"/><Relationship Id="rId177" Type="http://schemas.openxmlformats.org/officeDocument/2006/relationships/customXml" Target="../ink/ink1361.xml"/><Relationship Id="rId198" Type="http://schemas.openxmlformats.org/officeDocument/2006/relationships/image" Target="../media/image7681.png"/><Relationship Id="rId321" Type="http://schemas.openxmlformats.org/officeDocument/2006/relationships/customXml" Target="../ink/ink1433.xml"/><Relationship Id="rId342" Type="http://schemas.openxmlformats.org/officeDocument/2006/relationships/image" Target="../media/image840.png"/><Relationship Id="rId202" Type="http://schemas.openxmlformats.org/officeDocument/2006/relationships/image" Target="../media/image7701.png"/><Relationship Id="rId223" Type="http://schemas.openxmlformats.org/officeDocument/2006/relationships/customXml" Target="../ink/ink1384.xml"/><Relationship Id="rId244" Type="http://schemas.openxmlformats.org/officeDocument/2006/relationships/image" Target="../media/image7911.png"/><Relationship Id="rId18" Type="http://schemas.openxmlformats.org/officeDocument/2006/relationships/customXml" Target="../ink/ink1281.xml"/><Relationship Id="rId39" Type="http://schemas.openxmlformats.org/officeDocument/2006/relationships/image" Target="../media/image5960.png"/><Relationship Id="rId265" Type="http://schemas.openxmlformats.org/officeDocument/2006/relationships/customXml" Target="../ink/ink1405.xml"/><Relationship Id="rId286" Type="http://schemas.openxmlformats.org/officeDocument/2006/relationships/image" Target="../media/image812.png"/><Relationship Id="rId50" Type="http://schemas.openxmlformats.org/officeDocument/2006/relationships/customXml" Target="../ink/ink1297.xml"/><Relationship Id="rId104" Type="http://schemas.openxmlformats.org/officeDocument/2006/relationships/image" Target="../media/image6280.png"/><Relationship Id="rId125" Type="http://schemas.openxmlformats.org/officeDocument/2006/relationships/customXml" Target="../ink/ink1335.xml"/><Relationship Id="rId146" Type="http://schemas.openxmlformats.org/officeDocument/2006/relationships/image" Target="../media/image6490.png"/><Relationship Id="rId167" Type="http://schemas.openxmlformats.org/officeDocument/2006/relationships/customXml" Target="../ink/ink1356.xml"/><Relationship Id="rId188" Type="http://schemas.openxmlformats.org/officeDocument/2006/relationships/image" Target="../media/image7631.png"/><Relationship Id="rId311" Type="http://schemas.openxmlformats.org/officeDocument/2006/relationships/customXml" Target="../ink/ink1428.xml"/><Relationship Id="rId332" Type="http://schemas.openxmlformats.org/officeDocument/2006/relationships/image" Target="../media/image835.png"/><Relationship Id="rId71" Type="http://schemas.openxmlformats.org/officeDocument/2006/relationships/customXml" Target="../ink/ink1308.xml"/><Relationship Id="rId92" Type="http://schemas.openxmlformats.org/officeDocument/2006/relationships/image" Target="../media/image6220.png"/><Relationship Id="rId213" Type="http://schemas.openxmlformats.org/officeDocument/2006/relationships/customXml" Target="../ink/ink1379.xml"/><Relationship Id="rId234" Type="http://schemas.openxmlformats.org/officeDocument/2006/relationships/image" Target="../media/image7861.png"/><Relationship Id="rId2" Type="http://schemas.openxmlformats.org/officeDocument/2006/relationships/customXml" Target="../ink/ink1273.xml"/><Relationship Id="rId29" Type="http://schemas.openxmlformats.org/officeDocument/2006/relationships/image" Target="../media/image5910.png"/><Relationship Id="rId255" Type="http://schemas.openxmlformats.org/officeDocument/2006/relationships/customXml" Target="../ink/ink1400.xml"/><Relationship Id="rId276" Type="http://schemas.openxmlformats.org/officeDocument/2006/relationships/image" Target="../media/image807.png"/><Relationship Id="rId297" Type="http://schemas.openxmlformats.org/officeDocument/2006/relationships/customXml" Target="../ink/ink1421.xml"/><Relationship Id="rId40" Type="http://schemas.openxmlformats.org/officeDocument/2006/relationships/customXml" Target="../ink/ink1292.xml"/><Relationship Id="rId115" Type="http://schemas.openxmlformats.org/officeDocument/2006/relationships/customXml" Target="../ink/ink1330.xml"/><Relationship Id="rId136" Type="http://schemas.openxmlformats.org/officeDocument/2006/relationships/image" Target="../media/image6440.png"/><Relationship Id="rId157" Type="http://schemas.openxmlformats.org/officeDocument/2006/relationships/customXml" Target="../ink/ink1351.xml"/><Relationship Id="rId178" Type="http://schemas.openxmlformats.org/officeDocument/2006/relationships/image" Target="../media/image7581.png"/><Relationship Id="rId301" Type="http://schemas.openxmlformats.org/officeDocument/2006/relationships/customXml" Target="../ink/ink1423.xml"/><Relationship Id="rId322" Type="http://schemas.openxmlformats.org/officeDocument/2006/relationships/image" Target="../media/image830.png"/><Relationship Id="rId343" Type="http://schemas.openxmlformats.org/officeDocument/2006/relationships/customXml" Target="../ink/ink1444.xml"/><Relationship Id="rId61" Type="http://schemas.openxmlformats.org/officeDocument/2006/relationships/image" Target="../media/image6070.png"/><Relationship Id="rId82" Type="http://schemas.openxmlformats.org/officeDocument/2006/relationships/image" Target="../media/image6170.png"/><Relationship Id="rId199" Type="http://schemas.openxmlformats.org/officeDocument/2006/relationships/customXml" Target="../ink/ink1372.xml"/><Relationship Id="rId203" Type="http://schemas.openxmlformats.org/officeDocument/2006/relationships/customXml" Target="../ink/ink1374.xml"/><Relationship Id="rId19" Type="http://schemas.openxmlformats.org/officeDocument/2006/relationships/image" Target="../media/image5860.png"/><Relationship Id="rId224" Type="http://schemas.openxmlformats.org/officeDocument/2006/relationships/image" Target="../media/image7811.png"/><Relationship Id="rId245" Type="http://schemas.openxmlformats.org/officeDocument/2006/relationships/customXml" Target="../ink/ink1395.xml"/><Relationship Id="rId266" Type="http://schemas.openxmlformats.org/officeDocument/2006/relationships/image" Target="../media/image8021.png"/><Relationship Id="rId287" Type="http://schemas.openxmlformats.org/officeDocument/2006/relationships/customXml" Target="../ink/ink1416.xml"/><Relationship Id="rId30" Type="http://schemas.openxmlformats.org/officeDocument/2006/relationships/customXml" Target="../ink/ink1287.xml"/><Relationship Id="rId105" Type="http://schemas.openxmlformats.org/officeDocument/2006/relationships/customXml" Target="../ink/ink1325.xml"/><Relationship Id="rId126" Type="http://schemas.openxmlformats.org/officeDocument/2006/relationships/image" Target="../media/image6390.png"/><Relationship Id="rId147" Type="http://schemas.openxmlformats.org/officeDocument/2006/relationships/customXml" Target="../ink/ink1346.xml"/><Relationship Id="rId168" Type="http://schemas.openxmlformats.org/officeDocument/2006/relationships/image" Target="../media/image7531.png"/><Relationship Id="rId312" Type="http://schemas.openxmlformats.org/officeDocument/2006/relationships/image" Target="../media/image825.png"/><Relationship Id="rId333" Type="http://schemas.openxmlformats.org/officeDocument/2006/relationships/customXml" Target="../ink/ink1439.xml"/><Relationship Id="rId51" Type="http://schemas.openxmlformats.org/officeDocument/2006/relationships/image" Target="../media/image6020.png"/><Relationship Id="rId72" Type="http://schemas.openxmlformats.org/officeDocument/2006/relationships/image" Target="../media/image6120.png"/><Relationship Id="rId93" Type="http://schemas.openxmlformats.org/officeDocument/2006/relationships/customXml" Target="../ink/ink1319.xml"/><Relationship Id="rId189" Type="http://schemas.openxmlformats.org/officeDocument/2006/relationships/customXml" Target="../ink/ink1367.xml"/><Relationship Id="rId3" Type="http://schemas.openxmlformats.org/officeDocument/2006/relationships/image" Target="../media/image5780.png"/><Relationship Id="rId214" Type="http://schemas.openxmlformats.org/officeDocument/2006/relationships/image" Target="../media/image7761.png"/><Relationship Id="rId235" Type="http://schemas.openxmlformats.org/officeDocument/2006/relationships/customXml" Target="../ink/ink1390.xml"/><Relationship Id="rId256" Type="http://schemas.openxmlformats.org/officeDocument/2006/relationships/image" Target="../media/image7971.png"/><Relationship Id="rId277" Type="http://schemas.openxmlformats.org/officeDocument/2006/relationships/customXml" Target="../ink/ink1411.xml"/><Relationship Id="rId298" Type="http://schemas.openxmlformats.org/officeDocument/2006/relationships/image" Target="../media/image818.png"/><Relationship Id="rId116" Type="http://schemas.openxmlformats.org/officeDocument/2006/relationships/image" Target="../media/image6340.png"/><Relationship Id="rId137" Type="http://schemas.openxmlformats.org/officeDocument/2006/relationships/customXml" Target="../ink/ink1341.xml"/><Relationship Id="rId158" Type="http://schemas.openxmlformats.org/officeDocument/2006/relationships/image" Target="../media/image7481.png"/><Relationship Id="rId302" Type="http://schemas.openxmlformats.org/officeDocument/2006/relationships/image" Target="../media/image820.png"/><Relationship Id="rId323" Type="http://schemas.openxmlformats.org/officeDocument/2006/relationships/customXml" Target="../ink/ink1434.xml"/><Relationship Id="rId344" Type="http://schemas.openxmlformats.org/officeDocument/2006/relationships/image" Target="../media/image841.png"/><Relationship Id="rId20" Type="http://schemas.openxmlformats.org/officeDocument/2006/relationships/customXml" Target="../ink/ink1282.xml"/><Relationship Id="rId41" Type="http://schemas.openxmlformats.org/officeDocument/2006/relationships/image" Target="../media/image5970.png"/><Relationship Id="rId62" Type="http://schemas.openxmlformats.org/officeDocument/2006/relationships/customXml" Target="../ink/ink1303.xml"/><Relationship Id="rId83" Type="http://schemas.openxmlformats.org/officeDocument/2006/relationships/customXml" Target="../ink/ink1314.xml"/><Relationship Id="rId179" Type="http://schemas.openxmlformats.org/officeDocument/2006/relationships/customXml" Target="../ink/ink1362.xml"/><Relationship Id="rId190" Type="http://schemas.openxmlformats.org/officeDocument/2006/relationships/image" Target="../media/image7641.png"/><Relationship Id="rId204" Type="http://schemas.openxmlformats.org/officeDocument/2006/relationships/image" Target="../media/image7711.png"/><Relationship Id="rId225" Type="http://schemas.openxmlformats.org/officeDocument/2006/relationships/customXml" Target="../ink/ink1385.xml"/><Relationship Id="rId246" Type="http://schemas.openxmlformats.org/officeDocument/2006/relationships/image" Target="../media/image7921.png"/><Relationship Id="rId267" Type="http://schemas.openxmlformats.org/officeDocument/2006/relationships/customXml" Target="../ink/ink1406.xml"/><Relationship Id="rId288" Type="http://schemas.openxmlformats.org/officeDocument/2006/relationships/image" Target="../media/image813.png"/><Relationship Id="rId106" Type="http://schemas.openxmlformats.org/officeDocument/2006/relationships/image" Target="../media/image6290.png"/><Relationship Id="rId127" Type="http://schemas.openxmlformats.org/officeDocument/2006/relationships/customXml" Target="../ink/ink1336.xml"/><Relationship Id="rId313" Type="http://schemas.openxmlformats.org/officeDocument/2006/relationships/customXml" Target="../ink/ink1429.xml"/><Relationship Id="rId10" Type="http://schemas.openxmlformats.org/officeDocument/2006/relationships/customXml" Target="../ink/ink1277.xml"/><Relationship Id="rId31" Type="http://schemas.openxmlformats.org/officeDocument/2006/relationships/image" Target="../media/image5920.png"/><Relationship Id="rId52" Type="http://schemas.openxmlformats.org/officeDocument/2006/relationships/customXml" Target="../ink/ink1298.xml"/><Relationship Id="rId73" Type="http://schemas.openxmlformats.org/officeDocument/2006/relationships/customXml" Target="../ink/ink1309.xml"/><Relationship Id="rId94" Type="http://schemas.openxmlformats.org/officeDocument/2006/relationships/image" Target="../media/image6230.png"/><Relationship Id="rId148" Type="http://schemas.openxmlformats.org/officeDocument/2006/relationships/image" Target="../media/image6500.png"/><Relationship Id="rId169" Type="http://schemas.openxmlformats.org/officeDocument/2006/relationships/customXml" Target="../ink/ink1357.xml"/><Relationship Id="rId334" Type="http://schemas.openxmlformats.org/officeDocument/2006/relationships/image" Target="../media/image836.png"/><Relationship Id="rId4" Type="http://schemas.openxmlformats.org/officeDocument/2006/relationships/customXml" Target="../ink/ink1274.xml"/><Relationship Id="rId180" Type="http://schemas.openxmlformats.org/officeDocument/2006/relationships/image" Target="../media/image7591.png"/><Relationship Id="rId215" Type="http://schemas.openxmlformats.org/officeDocument/2006/relationships/customXml" Target="../ink/ink1380.xml"/><Relationship Id="rId236" Type="http://schemas.openxmlformats.org/officeDocument/2006/relationships/image" Target="../media/image7871.png"/><Relationship Id="rId257" Type="http://schemas.openxmlformats.org/officeDocument/2006/relationships/customXml" Target="../ink/ink1401.xml"/><Relationship Id="rId278" Type="http://schemas.openxmlformats.org/officeDocument/2006/relationships/image" Target="../media/image808.png"/><Relationship Id="rId303" Type="http://schemas.openxmlformats.org/officeDocument/2006/relationships/customXml" Target="../ink/ink1424.xml"/><Relationship Id="rId42" Type="http://schemas.openxmlformats.org/officeDocument/2006/relationships/customXml" Target="../ink/ink1293.xml"/><Relationship Id="rId84" Type="http://schemas.openxmlformats.org/officeDocument/2006/relationships/image" Target="../media/image6180.png"/><Relationship Id="rId138" Type="http://schemas.openxmlformats.org/officeDocument/2006/relationships/image" Target="../media/image6450.png"/><Relationship Id="rId345" Type="http://schemas.openxmlformats.org/officeDocument/2006/relationships/customXml" Target="../ink/ink1445.xml"/><Relationship Id="rId191" Type="http://schemas.openxmlformats.org/officeDocument/2006/relationships/customXml" Target="../ink/ink1368.xml"/><Relationship Id="rId205" Type="http://schemas.openxmlformats.org/officeDocument/2006/relationships/customXml" Target="../ink/ink1375.xml"/><Relationship Id="rId247" Type="http://schemas.openxmlformats.org/officeDocument/2006/relationships/customXml" Target="../ink/ink1396.xml"/><Relationship Id="rId107" Type="http://schemas.openxmlformats.org/officeDocument/2006/relationships/customXml" Target="../ink/ink1326.xml"/><Relationship Id="rId289" Type="http://schemas.openxmlformats.org/officeDocument/2006/relationships/customXml" Target="../ink/ink1417.xml"/><Relationship Id="rId11" Type="http://schemas.openxmlformats.org/officeDocument/2006/relationships/image" Target="../media/image5820.png"/><Relationship Id="rId53" Type="http://schemas.openxmlformats.org/officeDocument/2006/relationships/image" Target="../media/image6030.png"/><Relationship Id="rId149" Type="http://schemas.openxmlformats.org/officeDocument/2006/relationships/customXml" Target="../ink/ink1347.xml"/><Relationship Id="rId314" Type="http://schemas.openxmlformats.org/officeDocument/2006/relationships/image" Target="../media/image826.png"/><Relationship Id="rId95" Type="http://schemas.openxmlformats.org/officeDocument/2006/relationships/customXml" Target="../ink/ink1320.xml"/><Relationship Id="rId160" Type="http://schemas.openxmlformats.org/officeDocument/2006/relationships/image" Target="../media/image7491.png"/><Relationship Id="rId216" Type="http://schemas.openxmlformats.org/officeDocument/2006/relationships/image" Target="../media/image7771.png"/><Relationship Id="rId258" Type="http://schemas.openxmlformats.org/officeDocument/2006/relationships/image" Target="../media/image7981.png"/><Relationship Id="rId22" Type="http://schemas.openxmlformats.org/officeDocument/2006/relationships/customXml" Target="../ink/ink1283.xml"/><Relationship Id="rId64" Type="http://schemas.openxmlformats.org/officeDocument/2006/relationships/image" Target="../media/image6080.png"/><Relationship Id="rId118" Type="http://schemas.openxmlformats.org/officeDocument/2006/relationships/image" Target="../media/image6350.png"/><Relationship Id="rId325" Type="http://schemas.openxmlformats.org/officeDocument/2006/relationships/customXml" Target="../ink/ink1435.xml"/><Relationship Id="rId171" Type="http://schemas.openxmlformats.org/officeDocument/2006/relationships/customXml" Target="../ink/ink1358.xml"/><Relationship Id="rId227" Type="http://schemas.openxmlformats.org/officeDocument/2006/relationships/customXml" Target="../ink/ink1386.xml"/><Relationship Id="rId269" Type="http://schemas.openxmlformats.org/officeDocument/2006/relationships/customXml" Target="../ink/ink1407.xml"/><Relationship Id="rId33" Type="http://schemas.openxmlformats.org/officeDocument/2006/relationships/image" Target="../media/image5930.png"/><Relationship Id="rId129" Type="http://schemas.openxmlformats.org/officeDocument/2006/relationships/customXml" Target="../ink/ink1337.xml"/><Relationship Id="rId280" Type="http://schemas.openxmlformats.org/officeDocument/2006/relationships/image" Target="../media/image809.png"/><Relationship Id="rId336" Type="http://schemas.openxmlformats.org/officeDocument/2006/relationships/image" Target="../media/image837.png"/><Relationship Id="rId75" Type="http://schemas.openxmlformats.org/officeDocument/2006/relationships/customXml" Target="../ink/ink1310.xml"/><Relationship Id="rId140" Type="http://schemas.openxmlformats.org/officeDocument/2006/relationships/image" Target="../media/image6460.png"/><Relationship Id="rId182" Type="http://schemas.openxmlformats.org/officeDocument/2006/relationships/image" Target="../media/image7601.png"/><Relationship Id="rId6" Type="http://schemas.openxmlformats.org/officeDocument/2006/relationships/customXml" Target="../ink/ink1275.xml"/><Relationship Id="rId238" Type="http://schemas.openxmlformats.org/officeDocument/2006/relationships/image" Target="../media/image7881.png"/><Relationship Id="rId291" Type="http://schemas.openxmlformats.org/officeDocument/2006/relationships/customXml" Target="../ink/ink1418.xml"/><Relationship Id="rId305" Type="http://schemas.openxmlformats.org/officeDocument/2006/relationships/customXml" Target="../ink/ink1425.xml"/><Relationship Id="rId347" Type="http://schemas.openxmlformats.org/officeDocument/2006/relationships/customXml" Target="../ink/ink1446.xml"/><Relationship Id="rId44" Type="http://schemas.openxmlformats.org/officeDocument/2006/relationships/customXml" Target="../ink/ink1294.xml"/><Relationship Id="rId86" Type="http://schemas.openxmlformats.org/officeDocument/2006/relationships/image" Target="../media/image6190.png"/><Relationship Id="rId151" Type="http://schemas.openxmlformats.org/officeDocument/2006/relationships/customXml" Target="../ink/ink1348.xml"/><Relationship Id="rId193" Type="http://schemas.openxmlformats.org/officeDocument/2006/relationships/customXml" Target="../ink/ink1369.xml"/><Relationship Id="rId207" Type="http://schemas.openxmlformats.org/officeDocument/2006/relationships/customXml" Target="../ink/ink1376.xml"/><Relationship Id="rId249" Type="http://schemas.openxmlformats.org/officeDocument/2006/relationships/customXml" Target="../ink/ink1397.xml"/><Relationship Id="rId13" Type="http://schemas.openxmlformats.org/officeDocument/2006/relationships/image" Target="../media/image5830.png"/><Relationship Id="rId109" Type="http://schemas.openxmlformats.org/officeDocument/2006/relationships/customXml" Target="../ink/ink1327.xml"/><Relationship Id="rId260" Type="http://schemas.openxmlformats.org/officeDocument/2006/relationships/image" Target="../media/image7991.png"/><Relationship Id="rId316" Type="http://schemas.openxmlformats.org/officeDocument/2006/relationships/image" Target="../media/image827.png"/><Relationship Id="rId55" Type="http://schemas.openxmlformats.org/officeDocument/2006/relationships/image" Target="../media/image6040.png"/><Relationship Id="rId97" Type="http://schemas.openxmlformats.org/officeDocument/2006/relationships/customXml" Target="../ink/ink1321.xml"/><Relationship Id="rId120" Type="http://schemas.openxmlformats.org/officeDocument/2006/relationships/image" Target="../media/image6360.png"/><Relationship Id="rId162" Type="http://schemas.openxmlformats.org/officeDocument/2006/relationships/image" Target="../media/image7501.png"/><Relationship Id="rId218" Type="http://schemas.openxmlformats.org/officeDocument/2006/relationships/image" Target="../media/image7781.png"/><Relationship Id="rId271" Type="http://schemas.openxmlformats.org/officeDocument/2006/relationships/customXml" Target="../ink/ink1408.xml"/><Relationship Id="rId24" Type="http://schemas.openxmlformats.org/officeDocument/2006/relationships/customXml" Target="../ink/ink1284.xml"/><Relationship Id="rId66" Type="http://schemas.openxmlformats.org/officeDocument/2006/relationships/image" Target="../media/image6090.png"/><Relationship Id="rId131" Type="http://schemas.openxmlformats.org/officeDocument/2006/relationships/customXml" Target="../ink/ink1338.xml"/><Relationship Id="rId327" Type="http://schemas.openxmlformats.org/officeDocument/2006/relationships/customXml" Target="../ink/ink1436.xml"/><Relationship Id="rId173" Type="http://schemas.openxmlformats.org/officeDocument/2006/relationships/customXml" Target="../ink/ink1359.xml"/><Relationship Id="rId229" Type="http://schemas.openxmlformats.org/officeDocument/2006/relationships/customXml" Target="../ink/ink1387.xml"/><Relationship Id="rId240" Type="http://schemas.openxmlformats.org/officeDocument/2006/relationships/image" Target="../media/image7891.png"/><Relationship Id="rId35" Type="http://schemas.openxmlformats.org/officeDocument/2006/relationships/image" Target="../media/image5940.png"/><Relationship Id="rId77" Type="http://schemas.openxmlformats.org/officeDocument/2006/relationships/customXml" Target="../ink/ink1311.xml"/><Relationship Id="rId100" Type="http://schemas.openxmlformats.org/officeDocument/2006/relationships/image" Target="../media/image6260.png"/><Relationship Id="rId282" Type="http://schemas.openxmlformats.org/officeDocument/2006/relationships/image" Target="../media/image810.png"/><Relationship Id="rId338" Type="http://schemas.openxmlformats.org/officeDocument/2006/relationships/image" Target="../media/image838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100.png"/><Relationship Id="rId21" Type="http://schemas.openxmlformats.org/officeDocument/2006/relationships/image" Target="../media/image6620.png"/><Relationship Id="rId42" Type="http://schemas.openxmlformats.org/officeDocument/2006/relationships/customXml" Target="../ink/ink1468.xml"/><Relationship Id="rId63" Type="http://schemas.openxmlformats.org/officeDocument/2006/relationships/image" Target="../media/image6830.png"/><Relationship Id="rId84" Type="http://schemas.openxmlformats.org/officeDocument/2006/relationships/customXml" Target="../ink/ink1489.xml"/><Relationship Id="rId138" Type="http://schemas.openxmlformats.org/officeDocument/2006/relationships/customXml" Target="../ink/ink1516.xml"/><Relationship Id="rId159" Type="http://schemas.openxmlformats.org/officeDocument/2006/relationships/image" Target="../media/image7310.png"/><Relationship Id="rId170" Type="http://schemas.openxmlformats.org/officeDocument/2006/relationships/customXml" Target="../ink/ink1532.xml"/><Relationship Id="rId191" Type="http://schemas.openxmlformats.org/officeDocument/2006/relationships/image" Target="../media/image849.png"/><Relationship Id="rId205" Type="http://schemas.openxmlformats.org/officeDocument/2006/relationships/image" Target="../media/image856.png"/><Relationship Id="rId226" Type="http://schemas.openxmlformats.org/officeDocument/2006/relationships/customXml" Target="../ink/ink1560.xml"/><Relationship Id="rId107" Type="http://schemas.openxmlformats.org/officeDocument/2006/relationships/image" Target="../media/image7050.png"/><Relationship Id="rId11" Type="http://schemas.openxmlformats.org/officeDocument/2006/relationships/image" Target="../media/image6570.png"/><Relationship Id="rId32" Type="http://schemas.openxmlformats.org/officeDocument/2006/relationships/customXml" Target="../ink/ink1463.xml"/><Relationship Id="rId53" Type="http://schemas.openxmlformats.org/officeDocument/2006/relationships/image" Target="../media/image6780.png"/><Relationship Id="rId74" Type="http://schemas.openxmlformats.org/officeDocument/2006/relationships/customXml" Target="../ink/ink1484.xml"/><Relationship Id="rId128" Type="http://schemas.openxmlformats.org/officeDocument/2006/relationships/customXml" Target="../ink/ink1511.xml"/><Relationship Id="rId149" Type="http://schemas.openxmlformats.org/officeDocument/2006/relationships/image" Target="../media/image7260.png"/><Relationship Id="rId5" Type="http://schemas.openxmlformats.org/officeDocument/2006/relationships/image" Target="../media/image6540.png"/><Relationship Id="rId95" Type="http://schemas.openxmlformats.org/officeDocument/2006/relationships/image" Target="../media/image6990.png"/><Relationship Id="rId160" Type="http://schemas.openxmlformats.org/officeDocument/2006/relationships/customXml" Target="../ink/ink1527.xml"/><Relationship Id="rId181" Type="http://schemas.openxmlformats.org/officeDocument/2006/relationships/image" Target="../media/image7420.png"/><Relationship Id="rId216" Type="http://schemas.openxmlformats.org/officeDocument/2006/relationships/customXml" Target="../ink/ink1555.xml"/><Relationship Id="rId237" Type="http://schemas.openxmlformats.org/officeDocument/2006/relationships/image" Target="../media/image872.png"/><Relationship Id="rId22" Type="http://schemas.openxmlformats.org/officeDocument/2006/relationships/customXml" Target="../ink/ink1458.xml"/><Relationship Id="rId43" Type="http://schemas.openxmlformats.org/officeDocument/2006/relationships/image" Target="../media/image6730.png"/><Relationship Id="rId64" Type="http://schemas.openxmlformats.org/officeDocument/2006/relationships/customXml" Target="../ink/ink1479.xml"/><Relationship Id="rId118" Type="http://schemas.openxmlformats.org/officeDocument/2006/relationships/customXml" Target="../ink/ink1506.xml"/><Relationship Id="rId139" Type="http://schemas.openxmlformats.org/officeDocument/2006/relationships/image" Target="../media/image7210.png"/><Relationship Id="rId85" Type="http://schemas.openxmlformats.org/officeDocument/2006/relationships/image" Target="../media/image6940.png"/><Relationship Id="rId150" Type="http://schemas.openxmlformats.org/officeDocument/2006/relationships/customXml" Target="../ink/ink1522.xml"/><Relationship Id="rId171" Type="http://schemas.openxmlformats.org/officeDocument/2006/relationships/image" Target="../media/image7370.png"/><Relationship Id="rId192" Type="http://schemas.openxmlformats.org/officeDocument/2006/relationships/customXml" Target="../ink/ink1543.xml"/><Relationship Id="rId206" Type="http://schemas.openxmlformats.org/officeDocument/2006/relationships/customXml" Target="../ink/ink1550.xml"/><Relationship Id="rId227" Type="http://schemas.openxmlformats.org/officeDocument/2006/relationships/image" Target="../media/image867.png"/><Relationship Id="rId12" Type="http://schemas.openxmlformats.org/officeDocument/2006/relationships/customXml" Target="../ink/ink1453.xml"/><Relationship Id="rId33" Type="http://schemas.openxmlformats.org/officeDocument/2006/relationships/image" Target="../media/image6680.png"/><Relationship Id="rId108" Type="http://schemas.openxmlformats.org/officeDocument/2006/relationships/customXml" Target="../ink/ink1501.xml"/><Relationship Id="rId129" Type="http://schemas.openxmlformats.org/officeDocument/2006/relationships/image" Target="../media/image7160.png"/><Relationship Id="rId54" Type="http://schemas.openxmlformats.org/officeDocument/2006/relationships/customXml" Target="../ink/ink1474.xml"/><Relationship Id="rId75" Type="http://schemas.openxmlformats.org/officeDocument/2006/relationships/image" Target="../media/image6890.png"/><Relationship Id="rId96" Type="http://schemas.openxmlformats.org/officeDocument/2006/relationships/customXml" Target="../ink/ink1495.xml"/><Relationship Id="rId140" Type="http://schemas.openxmlformats.org/officeDocument/2006/relationships/customXml" Target="../ink/ink1517.xml"/><Relationship Id="rId161" Type="http://schemas.openxmlformats.org/officeDocument/2006/relationships/image" Target="../media/image7320.png"/><Relationship Id="rId182" Type="http://schemas.openxmlformats.org/officeDocument/2006/relationships/customXml" Target="../ink/ink1538.xml"/><Relationship Id="rId217" Type="http://schemas.openxmlformats.org/officeDocument/2006/relationships/image" Target="../media/image862.png"/><Relationship Id="rId6" Type="http://schemas.openxmlformats.org/officeDocument/2006/relationships/customXml" Target="../ink/ink1450.xml"/><Relationship Id="rId238" Type="http://schemas.openxmlformats.org/officeDocument/2006/relationships/customXml" Target="../ink/ink1566.xml"/><Relationship Id="rId23" Type="http://schemas.openxmlformats.org/officeDocument/2006/relationships/image" Target="../media/image6630.png"/><Relationship Id="rId119" Type="http://schemas.openxmlformats.org/officeDocument/2006/relationships/image" Target="../media/image7110.png"/><Relationship Id="rId44" Type="http://schemas.openxmlformats.org/officeDocument/2006/relationships/customXml" Target="../ink/ink1469.xml"/><Relationship Id="rId65" Type="http://schemas.openxmlformats.org/officeDocument/2006/relationships/image" Target="../media/image6840.png"/><Relationship Id="rId86" Type="http://schemas.openxmlformats.org/officeDocument/2006/relationships/customXml" Target="../ink/ink1490.xml"/><Relationship Id="rId130" Type="http://schemas.openxmlformats.org/officeDocument/2006/relationships/customXml" Target="../ink/ink1512.xml"/><Relationship Id="rId151" Type="http://schemas.openxmlformats.org/officeDocument/2006/relationships/image" Target="../media/image7270.png"/><Relationship Id="rId172" Type="http://schemas.openxmlformats.org/officeDocument/2006/relationships/customXml" Target="../ink/ink1533.xml"/><Relationship Id="rId193" Type="http://schemas.openxmlformats.org/officeDocument/2006/relationships/image" Target="../media/image850.png"/><Relationship Id="rId207" Type="http://schemas.openxmlformats.org/officeDocument/2006/relationships/image" Target="../media/image857.png"/><Relationship Id="rId228" Type="http://schemas.openxmlformats.org/officeDocument/2006/relationships/customXml" Target="../ink/ink1561.xml"/><Relationship Id="rId13" Type="http://schemas.openxmlformats.org/officeDocument/2006/relationships/image" Target="../media/image6580.png"/><Relationship Id="rId109" Type="http://schemas.openxmlformats.org/officeDocument/2006/relationships/image" Target="../media/image7060.png"/><Relationship Id="rId34" Type="http://schemas.openxmlformats.org/officeDocument/2006/relationships/customXml" Target="../ink/ink1464.xml"/><Relationship Id="rId55" Type="http://schemas.openxmlformats.org/officeDocument/2006/relationships/image" Target="../media/image6790.png"/><Relationship Id="rId76" Type="http://schemas.openxmlformats.org/officeDocument/2006/relationships/customXml" Target="../ink/ink1485.xml"/><Relationship Id="rId97" Type="http://schemas.openxmlformats.org/officeDocument/2006/relationships/image" Target="../media/image7000.png"/><Relationship Id="rId120" Type="http://schemas.openxmlformats.org/officeDocument/2006/relationships/customXml" Target="../ink/ink1507.xml"/><Relationship Id="rId141" Type="http://schemas.openxmlformats.org/officeDocument/2006/relationships/image" Target="../media/image7220.png"/><Relationship Id="rId7" Type="http://schemas.openxmlformats.org/officeDocument/2006/relationships/image" Target="../media/image6550.png"/><Relationship Id="rId162" Type="http://schemas.openxmlformats.org/officeDocument/2006/relationships/customXml" Target="../ink/ink1528.xml"/><Relationship Id="rId183" Type="http://schemas.openxmlformats.org/officeDocument/2006/relationships/image" Target="../media/image845.png"/><Relationship Id="rId218" Type="http://schemas.openxmlformats.org/officeDocument/2006/relationships/customXml" Target="../ink/ink1556.xml"/><Relationship Id="rId239" Type="http://schemas.openxmlformats.org/officeDocument/2006/relationships/image" Target="../media/image873.png"/><Relationship Id="rId24" Type="http://schemas.openxmlformats.org/officeDocument/2006/relationships/customXml" Target="../ink/ink1459.xml"/><Relationship Id="rId45" Type="http://schemas.openxmlformats.org/officeDocument/2006/relationships/image" Target="../media/image6740.png"/><Relationship Id="rId66" Type="http://schemas.openxmlformats.org/officeDocument/2006/relationships/customXml" Target="../ink/ink1480.xml"/><Relationship Id="rId87" Type="http://schemas.openxmlformats.org/officeDocument/2006/relationships/image" Target="../media/image6950.png"/><Relationship Id="rId110" Type="http://schemas.openxmlformats.org/officeDocument/2006/relationships/customXml" Target="../ink/ink1502.xml"/><Relationship Id="rId131" Type="http://schemas.openxmlformats.org/officeDocument/2006/relationships/image" Target="../media/image7170.png"/><Relationship Id="rId152" Type="http://schemas.openxmlformats.org/officeDocument/2006/relationships/customXml" Target="../ink/ink1523.xml"/><Relationship Id="rId173" Type="http://schemas.openxmlformats.org/officeDocument/2006/relationships/image" Target="../media/image7380.png"/><Relationship Id="rId194" Type="http://schemas.openxmlformats.org/officeDocument/2006/relationships/customXml" Target="../ink/ink1544.xml"/><Relationship Id="rId208" Type="http://schemas.openxmlformats.org/officeDocument/2006/relationships/customXml" Target="../ink/ink1551.xml"/><Relationship Id="rId229" Type="http://schemas.openxmlformats.org/officeDocument/2006/relationships/image" Target="../media/image868.png"/><Relationship Id="rId240" Type="http://schemas.openxmlformats.org/officeDocument/2006/relationships/customXml" Target="../ink/ink1567.xml"/><Relationship Id="rId14" Type="http://schemas.openxmlformats.org/officeDocument/2006/relationships/customXml" Target="../ink/ink1454.xml"/><Relationship Id="rId35" Type="http://schemas.openxmlformats.org/officeDocument/2006/relationships/image" Target="../media/image6690.png"/><Relationship Id="rId56" Type="http://schemas.openxmlformats.org/officeDocument/2006/relationships/customXml" Target="../ink/ink1475.xml"/><Relationship Id="rId77" Type="http://schemas.openxmlformats.org/officeDocument/2006/relationships/image" Target="../media/image6900.png"/><Relationship Id="rId100" Type="http://schemas.openxmlformats.org/officeDocument/2006/relationships/customXml" Target="../ink/ink1497.xml"/><Relationship Id="rId8" Type="http://schemas.openxmlformats.org/officeDocument/2006/relationships/customXml" Target="../ink/ink1451.xml"/><Relationship Id="rId98" Type="http://schemas.openxmlformats.org/officeDocument/2006/relationships/customXml" Target="../ink/ink1496.xml"/><Relationship Id="rId121" Type="http://schemas.openxmlformats.org/officeDocument/2006/relationships/image" Target="../media/image7120.png"/><Relationship Id="rId142" Type="http://schemas.openxmlformats.org/officeDocument/2006/relationships/customXml" Target="../ink/ink1518.xml"/><Relationship Id="rId163" Type="http://schemas.openxmlformats.org/officeDocument/2006/relationships/image" Target="../media/image7330.png"/><Relationship Id="rId184" Type="http://schemas.openxmlformats.org/officeDocument/2006/relationships/customXml" Target="../ink/ink1539.xml"/><Relationship Id="rId219" Type="http://schemas.openxmlformats.org/officeDocument/2006/relationships/image" Target="../media/image863.png"/><Relationship Id="rId230" Type="http://schemas.openxmlformats.org/officeDocument/2006/relationships/customXml" Target="../ink/ink1562.xml"/><Relationship Id="rId25" Type="http://schemas.openxmlformats.org/officeDocument/2006/relationships/image" Target="../media/image6640.png"/><Relationship Id="rId46" Type="http://schemas.openxmlformats.org/officeDocument/2006/relationships/customXml" Target="../ink/ink1470.xml"/><Relationship Id="rId67" Type="http://schemas.openxmlformats.org/officeDocument/2006/relationships/image" Target="../media/image6850.png"/><Relationship Id="rId88" Type="http://schemas.openxmlformats.org/officeDocument/2006/relationships/customXml" Target="../ink/ink1491.xml"/><Relationship Id="rId111" Type="http://schemas.openxmlformats.org/officeDocument/2006/relationships/image" Target="../media/image7070.png"/><Relationship Id="rId132" Type="http://schemas.openxmlformats.org/officeDocument/2006/relationships/customXml" Target="../ink/ink1513.xml"/><Relationship Id="rId153" Type="http://schemas.openxmlformats.org/officeDocument/2006/relationships/image" Target="../media/image7280.png"/><Relationship Id="rId174" Type="http://schemas.openxmlformats.org/officeDocument/2006/relationships/customXml" Target="../ink/ink1534.xml"/><Relationship Id="rId195" Type="http://schemas.openxmlformats.org/officeDocument/2006/relationships/image" Target="../media/image851.png"/><Relationship Id="rId209" Type="http://schemas.openxmlformats.org/officeDocument/2006/relationships/image" Target="../media/image858.png"/><Relationship Id="rId220" Type="http://schemas.openxmlformats.org/officeDocument/2006/relationships/customXml" Target="../ink/ink1557.xml"/><Relationship Id="rId241" Type="http://schemas.openxmlformats.org/officeDocument/2006/relationships/image" Target="../media/image874.png"/><Relationship Id="rId15" Type="http://schemas.openxmlformats.org/officeDocument/2006/relationships/image" Target="../media/image6590.png"/><Relationship Id="rId36" Type="http://schemas.openxmlformats.org/officeDocument/2006/relationships/customXml" Target="../ink/ink1465.xml"/><Relationship Id="rId57" Type="http://schemas.openxmlformats.org/officeDocument/2006/relationships/image" Target="../media/image6800.png"/><Relationship Id="rId10" Type="http://schemas.openxmlformats.org/officeDocument/2006/relationships/customXml" Target="../ink/ink1452.xml"/><Relationship Id="rId31" Type="http://schemas.openxmlformats.org/officeDocument/2006/relationships/image" Target="../media/image6670.png"/><Relationship Id="rId52" Type="http://schemas.openxmlformats.org/officeDocument/2006/relationships/customXml" Target="../ink/ink1473.xml"/><Relationship Id="rId73" Type="http://schemas.openxmlformats.org/officeDocument/2006/relationships/image" Target="../media/image6880.png"/><Relationship Id="rId78" Type="http://schemas.openxmlformats.org/officeDocument/2006/relationships/customXml" Target="../ink/ink1486.xml"/><Relationship Id="rId94" Type="http://schemas.openxmlformats.org/officeDocument/2006/relationships/customXml" Target="../ink/ink1494.xml"/><Relationship Id="rId99" Type="http://schemas.openxmlformats.org/officeDocument/2006/relationships/image" Target="../media/image7010.png"/><Relationship Id="rId101" Type="http://schemas.openxmlformats.org/officeDocument/2006/relationships/image" Target="../media/image7020.png"/><Relationship Id="rId122" Type="http://schemas.openxmlformats.org/officeDocument/2006/relationships/customXml" Target="../ink/ink1508.xml"/><Relationship Id="rId143" Type="http://schemas.openxmlformats.org/officeDocument/2006/relationships/image" Target="../media/image7230.png"/><Relationship Id="rId148" Type="http://schemas.openxmlformats.org/officeDocument/2006/relationships/customXml" Target="../ink/ink1521.xml"/><Relationship Id="rId164" Type="http://schemas.openxmlformats.org/officeDocument/2006/relationships/customXml" Target="../ink/ink1529.xml"/><Relationship Id="rId169" Type="http://schemas.openxmlformats.org/officeDocument/2006/relationships/image" Target="../media/image7360.png"/><Relationship Id="rId185" Type="http://schemas.openxmlformats.org/officeDocument/2006/relationships/image" Target="../media/image846.png"/><Relationship Id="rId4" Type="http://schemas.openxmlformats.org/officeDocument/2006/relationships/customXml" Target="../ink/ink1449.xml"/><Relationship Id="rId9" Type="http://schemas.openxmlformats.org/officeDocument/2006/relationships/image" Target="../media/image6560.png"/><Relationship Id="rId180" Type="http://schemas.openxmlformats.org/officeDocument/2006/relationships/customXml" Target="../ink/ink1537.xml"/><Relationship Id="rId210" Type="http://schemas.openxmlformats.org/officeDocument/2006/relationships/customXml" Target="../ink/ink1552.xml"/><Relationship Id="rId215" Type="http://schemas.openxmlformats.org/officeDocument/2006/relationships/image" Target="../media/image861.png"/><Relationship Id="rId236" Type="http://schemas.openxmlformats.org/officeDocument/2006/relationships/customXml" Target="../ink/ink1565.xml"/><Relationship Id="rId26" Type="http://schemas.openxmlformats.org/officeDocument/2006/relationships/customXml" Target="../ink/ink1460.xml"/><Relationship Id="rId231" Type="http://schemas.openxmlformats.org/officeDocument/2006/relationships/image" Target="../media/image869.png"/><Relationship Id="rId47" Type="http://schemas.openxmlformats.org/officeDocument/2006/relationships/image" Target="../media/image6750.png"/><Relationship Id="rId68" Type="http://schemas.openxmlformats.org/officeDocument/2006/relationships/customXml" Target="../ink/ink1481.xml"/><Relationship Id="rId89" Type="http://schemas.openxmlformats.org/officeDocument/2006/relationships/image" Target="../media/image6960.png"/><Relationship Id="rId112" Type="http://schemas.openxmlformats.org/officeDocument/2006/relationships/customXml" Target="../ink/ink1503.xml"/><Relationship Id="rId133" Type="http://schemas.openxmlformats.org/officeDocument/2006/relationships/image" Target="../media/image7180.png"/><Relationship Id="rId154" Type="http://schemas.openxmlformats.org/officeDocument/2006/relationships/customXml" Target="../ink/ink1524.xml"/><Relationship Id="rId175" Type="http://schemas.openxmlformats.org/officeDocument/2006/relationships/image" Target="../media/image7390.png"/><Relationship Id="rId196" Type="http://schemas.openxmlformats.org/officeDocument/2006/relationships/customXml" Target="../ink/ink1545.xml"/><Relationship Id="rId200" Type="http://schemas.openxmlformats.org/officeDocument/2006/relationships/customXml" Target="../ink/ink1547.xml"/><Relationship Id="rId16" Type="http://schemas.openxmlformats.org/officeDocument/2006/relationships/customXml" Target="../ink/ink1455.xml"/><Relationship Id="rId221" Type="http://schemas.openxmlformats.org/officeDocument/2006/relationships/image" Target="../media/image864.png"/><Relationship Id="rId242" Type="http://schemas.openxmlformats.org/officeDocument/2006/relationships/customXml" Target="../ink/ink1568.xml"/><Relationship Id="rId37" Type="http://schemas.openxmlformats.org/officeDocument/2006/relationships/image" Target="../media/image6700.png"/><Relationship Id="rId58" Type="http://schemas.openxmlformats.org/officeDocument/2006/relationships/customXml" Target="../ink/ink1476.xml"/><Relationship Id="rId79" Type="http://schemas.openxmlformats.org/officeDocument/2006/relationships/image" Target="../media/image6910.png"/><Relationship Id="rId102" Type="http://schemas.openxmlformats.org/officeDocument/2006/relationships/customXml" Target="../ink/ink1498.xml"/><Relationship Id="rId123" Type="http://schemas.openxmlformats.org/officeDocument/2006/relationships/image" Target="../media/image7130.png"/><Relationship Id="rId144" Type="http://schemas.openxmlformats.org/officeDocument/2006/relationships/customXml" Target="../ink/ink1519.xml"/><Relationship Id="rId90" Type="http://schemas.openxmlformats.org/officeDocument/2006/relationships/customXml" Target="../ink/ink1492.xml"/><Relationship Id="rId165" Type="http://schemas.openxmlformats.org/officeDocument/2006/relationships/image" Target="../media/image7340.png"/><Relationship Id="rId186" Type="http://schemas.openxmlformats.org/officeDocument/2006/relationships/customXml" Target="../ink/ink1540.xml"/><Relationship Id="rId211" Type="http://schemas.openxmlformats.org/officeDocument/2006/relationships/image" Target="../media/image859.png"/><Relationship Id="rId232" Type="http://schemas.openxmlformats.org/officeDocument/2006/relationships/customXml" Target="../ink/ink1563.xml"/><Relationship Id="rId27" Type="http://schemas.openxmlformats.org/officeDocument/2006/relationships/image" Target="../media/image6650.png"/><Relationship Id="rId48" Type="http://schemas.openxmlformats.org/officeDocument/2006/relationships/customXml" Target="../ink/ink1471.xml"/><Relationship Id="rId69" Type="http://schemas.openxmlformats.org/officeDocument/2006/relationships/image" Target="../media/image6860.png"/><Relationship Id="rId113" Type="http://schemas.openxmlformats.org/officeDocument/2006/relationships/image" Target="../media/image7080.png"/><Relationship Id="rId134" Type="http://schemas.openxmlformats.org/officeDocument/2006/relationships/customXml" Target="../ink/ink1514.xml"/><Relationship Id="rId80" Type="http://schemas.openxmlformats.org/officeDocument/2006/relationships/customXml" Target="../ink/ink1487.xml"/><Relationship Id="rId155" Type="http://schemas.openxmlformats.org/officeDocument/2006/relationships/image" Target="../media/image7290.png"/><Relationship Id="rId176" Type="http://schemas.openxmlformats.org/officeDocument/2006/relationships/customXml" Target="../ink/ink1535.xml"/><Relationship Id="rId197" Type="http://schemas.openxmlformats.org/officeDocument/2006/relationships/image" Target="../media/image852.png"/><Relationship Id="rId201" Type="http://schemas.openxmlformats.org/officeDocument/2006/relationships/image" Target="../media/image854.png"/><Relationship Id="rId222" Type="http://schemas.openxmlformats.org/officeDocument/2006/relationships/customXml" Target="../ink/ink1558.xml"/><Relationship Id="rId243" Type="http://schemas.openxmlformats.org/officeDocument/2006/relationships/image" Target="../media/image875.png"/><Relationship Id="rId17" Type="http://schemas.openxmlformats.org/officeDocument/2006/relationships/image" Target="../media/image6600.png"/><Relationship Id="rId38" Type="http://schemas.openxmlformats.org/officeDocument/2006/relationships/customXml" Target="../ink/ink1466.xml"/><Relationship Id="rId59" Type="http://schemas.openxmlformats.org/officeDocument/2006/relationships/image" Target="../media/image6810.png"/><Relationship Id="rId103" Type="http://schemas.openxmlformats.org/officeDocument/2006/relationships/image" Target="../media/image7030.png"/><Relationship Id="rId124" Type="http://schemas.openxmlformats.org/officeDocument/2006/relationships/customXml" Target="../ink/ink1509.xml"/><Relationship Id="rId70" Type="http://schemas.openxmlformats.org/officeDocument/2006/relationships/customXml" Target="../ink/ink1482.xml"/><Relationship Id="rId91" Type="http://schemas.openxmlformats.org/officeDocument/2006/relationships/image" Target="../media/image6970.png"/><Relationship Id="rId145" Type="http://schemas.openxmlformats.org/officeDocument/2006/relationships/image" Target="../media/image7240.png"/><Relationship Id="rId166" Type="http://schemas.openxmlformats.org/officeDocument/2006/relationships/customXml" Target="../ink/ink1530.xml"/><Relationship Id="rId187" Type="http://schemas.openxmlformats.org/officeDocument/2006/relationships/image" Target="../media/image847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553.xml"/><Relationship Id="rId233" Type="http://schemas.openxmlformats.org/officeDocument/2006/relationships/image" Target="../media/image870.png"/><Relationship Id="rId28" Type="http://schemas.openxmlformats.org/officeDocument/2006/relationships/customXml" Target="../ink/ink1461.xml"/><Relationship Id="rId49" Type="http://schemas.openxmlformats.org/officeDocument/2006/relationships/image" Target="../media/image6760.png"/><Relationship Id="rId114" Type="http://schemas.openxmlformats.org/officeDocument/2006/relationships/customXml" Target="../ink/ink1504.xml"/><Relationship Id="rId60" Type="http://schemas.openxmlformats.org/officeDocument/2006/relationships/customXml" Target="../ink/ink1477.xml"/><Relationship Id="rId81" Type="http://schemas.openxmlformats.org/officeDocument/2006/relationships/image" Target="../media/image6920.png"/><Relationship Id="rId135" Type="http://schemas.openxmlformats.org/officeDocument/2006/relationships/image" Target="../media/image7190.png"/><Relationship Id="rId156" Type="http://schemas.openxmlformats.org/officeDocument/2006/relationships/customXml" Target="../ink/ink1525.xml"/><Relationship Id="rId177" Type="http://schemas.openxmlformats.org/officeDocument/2006/relationships/image" Target="../media/image7400.png"/><Relationship Id="rId198" Type="http://schemas.openxmlformats.org/officeDocument/2006/relationships/customXml" Target="../ink/ink1546.xml"/><Relationship Id="rId202" Type="http://schemas.openxmlformats.org/officeDocument/2006/relationships/customXml" Target="../ink/ink1548.xml"/><Relationship Id="rId223" Type="http://schemas.openxmlformats.org/officeDocument/2006/relationships/image" Target="../media/image865.png"/><Relationship Id="rId244" Type="http://schemas.openxmlformats.org/officeDocument/2006/relationships/customXml" Target="../ink/ink1569.xml"/><Relationship Id="rId18" Type="http://schemas.openxmlformats.org/officeDocument/2006/relationships/customXml" Target="../ink/ink1456.xml"/><Relationship Id="rId39" Type="http://schemas.openxmlformats.org/officeDocument/2006/relationships/image" Target="../media/image6710.png"/><Relationship Id="rId50" Type="http://schemas.openxmlformats.org/officeDocument/2006/relationships/customXml" Target="../ink/ink1472.xml"/><Relationship Id="rId104" Type="http://schemas.openxmlformats.org/officeDocument/2006/relationships/customXml" Target="../ink/ink1499.xml"/><Relationship Id="rId125" Type="http://schemas.openxmlformats.org/officeDocument/2006/relationships/image" Target="../media/image7140.png"/><Relationship Id="rId146" Type="http://schemas.openxmlformats.org/officeDocument/2006/relationships/customXml" Target="../ink/ink1520.xml"/><Relationship Id="rId167" Type="http://schemas.openxmlformats.org/officeDocument/2006/relationships/image" Target="../media/image7350.png"/><Relationship Id="rId188" Type="http://schemas.openxmlformats.org/officeDocument/2006/relationships/customXml" Target="../ink/ink1541.xml"/><Relationship Id="rId71" Type="http://schemas.openxmlformats.org/officeDocument/2006/relationships/image" Target="../media/image6870.png"/><Relationship Id="rId92" Type="http://schemas.openxmlformats.org/officeDocument/2006/relationships/customXml" Target="../ink/ink1493.xml"/><Relationship Id="rId213" Type="http://schemas.openxmlformats.org/officeDocument/2006/relationships/image" Target="../media/image860.png"/><Relationship Id="rId234" Type="http://schemas.openxmlformats.org/officeDocument/2006/relationships/customXml" Target="../ink/ink1564.xml"/><Relationship Id="rId2" Type="http://schemas.openxmlformats.org/officeDocument/2006/relationships/customXml" Target="../ink/ink1448.xml"/><Relationship Id="rId29" Type="http://schemas.openxmlformats.org/officeDocument/2006/relationships/image" Target="../media/image6660.png"/><Relationship Id="rId40" Type="http://schemas.openxmlformats.org/officeDocument/2006/relationships/customXml" Target="../ink/ink1467.xml"/><Relationship Id="rId115" Type="http://schemas.openxmlformats.org/officeDocument/2006/relationships/image" Target="../media/image7090.png"/><Relationship Id="rId136" Type="http://schemas.openxmlformats.org/officeDocument/2006/relationships/customXml" Target="../ink/ink1515.xml"/><Relationship Id="rId157" Type="http://schemas.openxmlformats.org/officeDocument/2006/relationships/image" Target="../media/image7300.png"/><Relationship Id="rId178" Type="http://schemas.openxmlformats.org/officeDocument/2006/relationships/customXml" Target="../ink/ink1536.xml"/><Relationship Id="rId61" Type="http://schemas.openxmlformats.org/officeDocument/2006/relationships/image" Target="../media/image6820.png"/><Relationship Id="rId82" Type="http://schemas.openxmlformats.org/officeDocument/2006/relationships/customXml" Target="../ink/ink1488.xml"/><Relationship Id="rId199" Type="http://schemas.openxmlformats.org/officeDocument/2006/relationships/image" Target="../media/image853.png"/><Relationship Id="rId203" Type="http://schemas.openxmlformats.org/officeDocument/2006/relationships/image" Target="../media/image855.png"/><Relationship Id="rId19" Type="http://schemas.openxmlformats.org/officeDocument/2006/relationships/image" Target="../media/image6610.png"/><Relationship Id="rId224" Type="http://schemas.openxmlformats.org/officeDocument/2006/relationships/customXml" Target="../ink/ink1559.xml"/><Relationship Id="rId245" Type="http://schemas.openxmlformats.org/officeDocument/2006/relationships/image" Target="../media/image876.png"/><Relationship Id="rId30" Type="http://schemas.openxmlformats.org/officeDocument/2006/relationships/customXml" Target="../ink/ink1462.xml"/><Relationship Id="rId105" Type="http://schemas.openxmlformats.org/officeDocument/2006/relationships/image" Target="../media/image7040.png"/><Relationship Id="rId126" Type="http://schemas.openxmlformats.org/officeDocument/2006/relationships/customXml" Target="../ink/ink1510.xml"/><Relationship Id="rId147" Type="http://schemas.openxmlformats.org/officeDocument/2006/relationships/image" Target="../media/image7250.png"/><Relationship Id="rId168" Type="http://schemas.openxmlformats.org/officeDocument/2006/relationships/customXml" Target="../ink/ink1531.xml"/><Relationship Id="rId51" Type="http://schemas.openxmlformats.org/officeDocument/2006/relationships/image" Target="../media/image6770.png"/><Relationship Id="rId72" Type="http://schemas.openxmlformats.org/officeDocument/2006/relationships/customXml" Target="../ink/ink1483.xml"/><Relationship Id="rId93" Type="http://schemas.openxmlformats.org/officeDocument/2006/relationships/image" Target="../media/image6980.png"/><Relationship Id="rId189" Type="http://schemas.openxmlformats.org/officeDocument/2006/relationships/image" Target="../media/image848.png"/><Relationship Id="rId3" Type="http://schemas.openxmlformats.org/officeDocument/2006/relationships/image" Target="../media/image6530.png"/><Relationship Id="rId214" Type="http://schemas.openxmlformats.org/officeDocument/2006/relationships/customXml" Target="../ink/ink1554.xml"/><Relationship Id="rId235" Type="http://schemas.openxmlformats.org/officeDocument/2006/relationships/image" Target="../media/image871.png"/><Relationship Id="rId116" Type="http://schemas.openxmlformats.org/officeDocument/2006/relationships/customXml" Target="../ink/ink1505.xml"/><Relationship Id="rId137" Type="http://schemas.openxmlformats.org/officeDocument/2006/relationships/image" Target="../media/image7200.png"/><Relationship Id="rId158" Type="http://schemas.openxmlformats.org/officeDocument/2006/relationships/customXml" Target="../ink/ink1526.xml"/><Relationship Id="rId20" Type="http://schemas.openxmlformats.org/officeDocument/2006/relationships/customXml" Target="../ink/ink1457.xml"/><Relationship Id="rId41" Type="http://schemas.openxmlformats.org/officeDocument/2006/relationships/image" Target="../media/image6720.png"/><Relationship Id="rId62" Type="http://schemas.openxmlformats.org/officeDocument/2006/relationships/customXml" Target="../ink/ink1478.xml"/><Relationship Id="rId83" Type="http://schemas.openxmlformats.org/officeDocument/2006/relationships/image" Target="../media/image6930.png"/><Relationship Id="rId179" Type="http://schemas.openxmlformats.org/officeDocument/2006/relationships/image" Target="../media/image7410.png"/><Relationship Id="rId190" Type="http://schemas.openxmlformats.org/officeDocument/2006/relationships/customXml" Target="../ink/ink1542.xml"/><Relationship Id="rId204" Type="http://schemas.openxmlformats.org/officeDocument/2006/relationships/customXml" Target="../ink/ink1549.xml"/><Relationship Id="rId225" Type="http://schemas.openxmlformats.org/officeDocument/2006/relationships/image" Target="../media/image866.png"/><Relationship Id="rId106" Type="http://schemas.openxmlformats.org/officeDocument/2006/relationships/customXml" Target="../ink/ink1500.xml"/><Relationship Id="rId127" Type="http://schemas.openxmlformats.org/officeDocument/2006/relationships/image" Target="../media/image7150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91.png"/><Relationship Id="rId21" Type="http://schemas.openxmlformats.org/officeDocument/2006/relationships/image" Target="../media/image7520.png"/><Relationship Id="rId42" Type="http://schemas.openxmlformats.org/officeDocument/2006/relationships/customXml" Target="../ink/ink1590.xml"/><Relationship Id="rId63" Type="http://schemas.openxmlformats.org/officeDocument/2006/relationships/image" Target="../media/image7730.png"/><Relationship Id="rId84" Type="http://schemas.openxmlformats.org/officeDocument/2006/relationships/customXml" Target="../ink/ink1611.xml"/><Relationship Id="rId138" Type="http://schemas.openxmlformats.org/officeDocument/2006/relationships/customXml" Target="../ink/ink1638.xml"/><Relationship Id="rId159" Type="http://schemas.openxmlformats.org/officeDocument/2006/relationships/image" Target="../media/image912.png"/><Relationship Id="rId170" Type="http://schemas.openxmlformats.org/officeDocument/2006/relationships/customXml" Target="../ink/ink1654.xml"/><Relationship Id="rId191" Type="http://schemas.openxmlformats.org/officeDocument/2006/relationships/image" Target="../media/image928.png"/><Relationship Id="rId205" Type="http://schemas.openxmlformats.org/officeDocument/2006/relationships/image" Target="../media/image935.png"/><Relationship Id="rId226" Type="http://schemas.openxmlformats.org/officeDocument/2006/relationships/customXml" Target="../ink/ink1682.xml"/><Relationship Id="rId247" Type="http://schemas.openxmlformats.org/officeDocument/2006/relationships/image" Target="../media/image956.png"/><Relationship Id="rId107" Type="http://schemas.openxmlformats.org/officeDocument/2006/relationships/image" Target="../media/image886.png"/><Relationship Id="rId11" Type="http://schemas.openxmlformats.org/officeDocument/2006/relationships/image" Target="../media/image7470.png"/><Relationship Id="rId32" Type="http://schemas.openxmlformats.org/officeDocument/2006/relationships/customXml" Target="../ink/ink1585.xml"/><Relationship Id="rId53" Type="http://schemas.openxmlformats.org/officeDocument/2006/relationships/image" Target="../media/image7680.png"/><Relationship Id="rId74" Type="http://schemas.openxmlformats.org/officeDocument/2006/relationships/customXml" Target="../ink/ink1606.xml"/><Relationship Id="rId128" Type="http://schemas.openxmlformats.org/officeDocument/2006/relationships/customXml" Target="../ink/ink1633.xml"/><Relationship Id="rId149" Type="http://schemas.openxmlformats.org/officeDocument/2006/relationships/image" Target="../media/image907.png"/><Relationship Id="rId5" Type="http://schemas.openxmlformats.org/officeDocument/2006/relationships/image" Target="../media/image7440.png"/><Relationship Id="rId95" Type="http://schemas.openxmlformats.org/officeDocument/2006/relationships/image" Target="../media/image880.png"/><Relationship Id="rId160" Type="http://schemas.openxmlformats.org/officeDocument/2006/relationships/customXml" Target="../ink/ink1649.xml"/><Relationship Id="rId181" Type="http://schemas.openxmlformats.org/officeDocument/2006/relationships/image" Target="../media/image923.png"/><Relationship Id="rId216" Type="http://schemas.openxmlformats.org/officeDocument/2006/relationships/customXml" Target="../ink/ink1677.xml"/><Relationship Id="rId237" Type="http://schemas.openxmlformats.org/officeDocument/2006/relationships/image" Target="../media/image951.png"/><Relationship Id="rId22" Type="http://schemas.openxmlformats.org/officeDocument/2006/relationships/customXml" Target="../ink/ink1580.xml"/><Relationship Id="rId43" Type="http://schemas.openxmlformats.org/officeDocument/2006/relationships/image" Target="../media/image7630.png"/><Relationship Id="rId64" Type="http://schemas.openxmlformats.org/officeDocument/2006/relationships/customXml" Target="../ink/ink1601.xml"/><Relationship Id="rId118" Type="http://schemas.openxmlformats.org/officeDocument/2006/relationships/customXml" Target="../ink/ink1628.xml"/><Relationship Id="rId139" Type="http://schemas.openxmlformats.org/officeDocument/2006/relationships/image" Target="../media/image902.png"/><Relationship Id="rId85" Type="http://schemas.openxmlformats.org/officeDocument/2006/relationships/image" Target="../media/image7840.png"/><Relationship Id="rId150" Type="http://schemas.openxmlformats.org/officeDocument/2006/relationships/customXml" Target="../ink/ink1644.xml"/><Relationship Id="rId171" Type="http://schemas.openxmlformats.org/officeDocument/2006/relationships/image" Target="../media/image918.png"/><Relationship Id="rId192" Type="http://schemas.openxmlformats.org/officeDocument/2006/relationships/customXml" Target="../ink/ink1665.xml"/><Relationship Id="rId206" Type="http://schemas.openxmlformats.org/officeDocument/2006/relationships/customXml" Target="../ink/ink1672.xml"/><Relationship Id="rId227" Type="http://schemas.openxmlformats.org/officeDocument/2006/relationships/image" Target="../media/image946.png"/><Relationship Id="rId12" Type="http://schemas.openxmlformats.org/officeDocument/2006/relationships/customXml" Target="../ink/ink1575.xml"/><Relationship Id="rId33" Type="http://schemas.openxmlformats.org/officeDocument/2006/relationships/image" Target="../media/image7580.png"/><Relationship Id="rId108" Type="http://schemas.openxmlformats.org/officeDocument/2006/relationships/customXml" Target="../ink/ink1623.xml"/><Relationship Id="rId129" Type="http://schemas.openxmlformats.org/officeDocument/2006/relationships/image" Target="../media/image897.png"/><Relationship Id="rId54" Type="http://schemas.openxmlformats.org/officeDocument/2006/relationships/customXml" Target="../ink/ink1596.xml"/><Relationship Id="rId75" Type="http://schemas.openxmlformats.org/officeDocument/2006/relationships/image" Target="../media/image7790.png"/><Relationship Id="rId96" Type="http://schemas.openxmlformats.org/officeDocument/2006/relationships/customXml" Target="../ink/ink1617.xml"/><Relationship Id="rId140" Type="http://schemas.openxmlformats.org/officeDocument/2006/relationships/customXml" Target="../ink/ink1639.xml"/><Relationship Id="rId161" Type="http://schemas.openxmlformats.org/officeDocument/2006/relationships/image" Target="../media/image913.png"/><Relationship Id="rId182" Type="http://schemas.openxmlformats.org/officeDocument/2006/relationships/customXml" Target="../ink/ink1660.xml"/><Relationship Id="rId217" Type="http://schemas.openxmlformats.org/officeDocument/2006/relationships/image" Target="../media/image941.png"/><Relationship Id="rId6" Type="http://schemas.openxmlformats.org/officeDocument/2006/relationships/customXml" Target="../ink/ink1572.xml"/><Relationship Id="rId238" Type="http://schemas.openxmlformats.org/officeDocument/2006/relationships/customXml" Target="../ink/ink1688.xml"/><Relationship Id="rId23" Type="http://schemas.openxmlformats.org/officeDocument/2006/relationships/image" Target="../media/image7530.png"/><Relationship Id="rId119" Type="http://schemas.openxmlformats.org/officeDocument/2006/relationships/image" Target="../media/image892.png"/><Relationship Id="rId44" Type="http://schemas.openxmlformats.org/officeDocument/2006/relationships/customXml" Target="../ink/ink1591.xml"/><Relationship Id="rId65" Type="http://schemas.openxmlformats.org/officeDocument/2006/relationships/image" Target="../media/image7740.png"/><Relationship Id="rId86" Type="http://schemas.openxmlformats.org/officeDocument/2006/relationships/customXml" Target="../ink/ink1612.xml"/><Relationship Id="rId130" Type="http://schemas.openxmlformats.org/officeDocument/2006/relationships/customXml" Target="../ink/ink1634.xml"/><Relationship Id="rId151" Type="http://schemas.openxmlformats.org/officeDocument/2006/relationships/image" Target="../media/image908.png"/><Relationship Id="rId172" Type="http://schemas.openxmlformats.org/officeDocument/2006/relationships/customXml" Target="../ink/ink1655.xml"/><Relationship Id="rId193" Type="http://schemas.openxmlformats.org/officeDocument/2006/relationships/image" Target="../media/image929.png"/><Relationship Id="rId207" Type="http://schemas.openxmlformats.org/officeDocument/2006/relationships/image" Target="../media/image936.png"/><Relationship Id="rId228" Type="http://schemas.openxmlformats.org/officeDocument/2006/relationships/customXml" Target="../ink/ink1683.xml"/><Relationship Id="rId13" Type="http://schemas.openxmlformats.org/officeDocument/2006/relationships/image" Target="../media/image7480.png"/><Relationship Id="rId109" Type="http://schemas.openxmlformats.org/officeDocument/2006/relationships/image" Target="../media/image887.png"/><Relationship Id="rId34" Type="http://schemas.openxmlformats.org/officeDocument/2006/relationships/customXml" Target="../ink/ink1586.xml"/><Relationship Id="rId55" Type="http://schemas.openxmlformats.org/officeDocument/2006/relationships/image" Target="../media/image7690.png"/><Relationship Id="rId76" Type="http://schemas.openxmlformats.org/officeDocument/2006/relationships/customXml" Target="../ink/ink1607.xml"/><Relationship Id="rId97" Type="http://schemas.openxmlformats.org/officeDocument/2006/relationships/image" Target="../media/image881.png"/><Relationship Id="rId120" Type="http://schemas.openxmlformats.org/officeDocument/2006/relationships/customXml" Target="../ink/ink1629.xml"/><Relationship Id="rId141" Type="http://schemas.openxmlformats.org/officeDocument/2006/relationships/image" Target="../media/image903.png"/><Relationship Id="rId7" Type="http://schemas.openxmlformats.org/officeDocument/2006/relationships/image" Target="../media/image7450.png"/><Relationship Id="rId162" Type="http://schemas.openxmlformats.org/officeDocument/2006/relationships/customXml" Target="../ink/ink1650.xml"/><Relationship Id="rId183" Type="http://schemas.openxmlformats.org/officeDocument/2006/relationships/image" Target="../media/image924.png"/><Relationship Id="rId218" Type="http://schemas.openxmlformats.org/officeDocument/2006/relationships/customXml" Target="../ink/ink1678.xml"/><Relationship Id="rId239" Type="http://schemas.openxmlformats.org/officeDocument/2006/relationships/image" Target="../media/image952.png"/><Relationship Id="rId24" Type="http://schemas.openxmlformats.org/officeDocument/2006/relationships/customXml" Target="../ink/ink1581.xml"/><Relationship Id="rId45" Type="http://schemas.openxmlformats.org/officeDocument/2006/relationships/image" Target="../media/image7640.png"/><Relationship Id="rId66" Type="http://schemas.openxmlformats.org/officeDocument/2006/relationships/customXml" Target="../ink/ink1602.xml"/><Relationship Id="rId87" Type="http://schemas.openxmlformats.org/officeDocument/2006/relationships/image" Target="../media/image7850.png"/><Relationship Id="rId110" Type="http://schemas.openxmlformats.org/officeDocument/2006/relationships/customXml" Target="../ink/ink1624.xml"/><Relationship Id="rId131" Type="http://schemas.openxmlformats.org/officeDocument/2006/relationships/image" Target="../media/image898.png"/><Relationship Id="rId152" Type="http://schemas.openxmlformats.org/officeDocument/2006/relationships/customXml" Target="../ink/ink1645.xml"/><Relationship Id="rId173" Type="http://schemas.openxmlformats.org/officeDocument/2006/relationships/image" Target="../media/image919.png"/><Relationship Id="rId194" Type="http://schemas.openxmlformats.org/officeDocument/2006/relationships/customXml" Target="../ink/ink1666.xml"/><Relationship Id="rId208" Type="http://schemas.openxmlformats.org/officeDocument/2006/relationships/customXml" Target="../ink/ink1673.xml"/><Relationship Id="rId229" Type="http://schemas.openxmlformats.org/officeDocument/2006/relationships/image" Target="../media/image947.png"/><Relationship Id="rId240" Type="http://schemas.openxmlformats.org/officeDocument/2006/relationships/customXml" Target="../ink/ink1689.xml"/><Relationship Id="rId14" Type="http://schemas.openxmlformats.org/officeDocument/2006/relationships/customXml" Target="../ink/ink1576.xml"/><Relationship Id="rId35" Type="http://schemas.openxmlformats.org/officeDocument/2006/relationships/image" Target="../media/image7590.png"/><Relationship Id="rId56" Type="http://schemas.openxmlformats.org/officeDocument/2006/relationships/customXml" Target="../ink/ink1597.xml"/><Relationship Id="rId77" Type="http://schemas.openxmlformats.org/officeDocument/2006/relationships/image" Target="../media/image7800.png"/><Relationship Id="rId100" Type="http://schemas.openxmlformats.org/officeDocument/2006/relationships/customXml" Target="../ink/ink1619.xml"/><Relationship Id="rId8" Type="http://schemas.openxmlformats.org/officeDocument/2006/relationships/customXml" Target="../ink/ink1573.xml"/><Relationship Id="rId98" Type="http://schemas.openxmlformats.org/officeDocument/2006/relationships/customXml" Target="../ink/ink1618.xml"/><Relationship Id="rId121" Type="http://schemas.openxmlformats.org/officeDocument/2006/relationships/image" Target="../media/image893.png"/><Relationship Id="rId142" Type="http://schemas.openxmlformats.org/officeDocument/2006/relationships/customXml" Target="../ink/ink1640.xml"/><Relationship Id="rId163" Type="http://schemas.openxmlformats.org/officeDocument/2006/relationships/image" Target="../media/image914.png"/><Relationship Id="rId184" Type="http://schemas.openxmlformats.org/officeDocument/2006/relationships/customXml" Target="../ink/ink1661.xml"/><Relationship Id="rId219" Type="http://schemas.openxmlformats.org/officeDocument/2006/relationships/image" Target="../media/image942.png"/><Relationship Id="rId230" Type="http://schemas.openxmlformats.org/officeDocument/2006/relationships/customXml" Target="../ink/ink1684.xml"/><Relationship Id="rId25" Type="http://schemas.openxmlformats.org/officeDocument/2006/relationships/image" Target="../media/image7540.png"/><Relationship Id="rId46" Type="http://schemas.openxmlformats.org/officeDocument/2006/relationships/customXml" Target="../ink/ink1592.xml"/><Relationship Id="rId67" Type="http://schemas.openxmlformats.org/officeDocument/2006/relationships/image" Target="../media/image7750.png"/><Relationship Id="rId88" Type="http://schemas.openxmlformats.org/officeDocument/2006/relationships/customXml" Target="../ink/ink1613.xml"/><Relationship Id="rId111" Type="http://schemas.openxmlformats.org/officeDocument/2006/relationships/image" Target="../media/image888.png"/><Relationship Id="rId132" Type="http://schemas.openxmlformats.org/officeDocument/2006/relationships/customXml" Target="../ink/ink1635.xml"/><Relationship Id="rId153" Type="http://schemas.openxmlformats.org/officeDocument/2006/relationships/image" Target="../media/image909.png"/><Relationship Id="rId174" Type="http://schemas.openxmlformats.org/officeDocument/2006/relationships/customXml" Target="../ink/ink1656.xml"/><Relationship Id="rId195" Type="http://schemas.openxmlformats.org/officeDocument/2006/relationships/image" Target="../media/image930.png"/><Relationship Id="rId209" Type="http://schemas.openxmlformats.org/officeDocument/2006/relationships/image" Target="../media/image937.png"/><Relationship Id="rId220" Type="http://schemas.openxmlformats.org/officeDocument/2006/relationships/customXml" Target="../ink/ink1679.xml"/><Relationship Id="rId241" Type="http://schemas.openxmlformats.org/officeDocument/2006/relationships/image" Target="../media/image953.png"/><Relationship Id="rId15" Type="http://schemas.openxmlformats.org/officeDocument/2006/relationships/image" Target="../media/image7490.png"/><Relationship Id="rId36" Type="http://schemas.openxmlformats.org/officeDocument/2006/relationships/customXml" Target="../ink/ink1587.xml"/><Relationship Id="rId57" Type="http://schemas.openxmlformats.org/officeDocument/2006/relationships/image" Target="../media/image7700.png"/><Relationship Id="rId10" Type="http://schemas.openxmlformats.org/officeDocument/2006/relationships/customXml" Target="../ink/ink1574.xml"/><Relationship Id="rId31" Type="http://schemas.openxmlformats.org/officeDocument/2006/relationships/image" Target="../media/image7570.png"/><Relationship Id="rId52" Type="http://schemas.openxmlformats.org/officeDocument/2006/relationships/customXml" Target="../ink/ink1595.xml"/><Relationship Id="rId73" Type="http://schemas.openxmlformats.org/officeDocument/2006/relationships/image" Target="../media/image7780.png"/><Relationship Id="rId78" Type="http://schemas.openxmlformats.org/officeDocument/2006/relationships/customXml" Target="../ink/ink1608.xml"/><Relationship Id="rId94" Type="http://schemas.openxmlformats.org/officeDocument/2006/relationships/customXml" Target="../ink/ink1616.xml"/><Relationship Id="rId99" Type="http://schemas.openxmlformats.org/officeDocument/2006/relationships/image" Target="../media/image882.png"/><Relationship Id="rId101" Type="http://schemas.openxmlformats.org/officeDocument/2006/relationships/image" Target="../media/image883.png"/><Relationship Id="rId122" Type="http://schemas.openxmlformats.org/officeDocument/2006/relationships/customXml" Target="../ink/ink1630.xml"/><Relationship Id="rId143" Type="http://schemas.openxmlformats.org/officeDocument/2006/relationships/image" Target="../media/image904.png"/><Relationship Id="rId148" Type="http://schemas.openxmlformats.org/officeDocument/2006/relationships/customXml" Target="../ink/ink1643.xml"/><Relationship Id="rId164" Type="http://schemas.openxmlformats.org/officeDocument/2006/relationships/customXml" Target="../ink/ink1651.xml"/><Relationship Id="rId169" Type="http://schemas.openxmlformats.org/officeDocument/2006/relationships/image" Target="../media/image917.png"/><Relationship Id="rId185" Type="http://schemas.openxmlformats.org/officeDocument/2006/relationships/image" Target="../media/image925.png"/><Relationship Id="rId4" Type="http://schemas.openxmlformats.org/officeDocument/2006/relationships/customXml" Target="../ink/ink1571.xml"/><Relationship Id="rId9" Type="http://schemas.openxmlformats.org/officeDocument/2006/relationships/image" Target="../media/image7460.png"/><Relationship Id="rId180" Type="http://schemas.openxmlformats.org/officeDocument/2006/relationships/customXml" Target="../ink/ink1659.xml"/><Relationship Id="rId210" Type="http://schemas.openxmlformats.org/officeDocument/2006/relationships/customXml" Target="../ink/ink1674.xml"/><Relationship Id="rId215" Type="http://schemas.openxmlformats.org/officeDocument/2006/relationships/image" Target="../media/image940.png"/><Relationship Id="rId236" Type="http://schemas.openxmlformats.org/officeDocument/2006/relationships/customXml" Target="../ink/ink1687.xml"/><Relationship Id="rId26" Type="http://schemas.openxmlformats.org/officeDocument/2006/relationships/customXml" Target="../ink/ink1582.xml"/><Relationship Id="rId231" Type="http://schemas.openxmlformats.org/officeDocument/2006/relationships/image" Target="../media/image948.png"/><Relationship Id="rId47" Type="http://schemas.openxmlformats.org/officeDocument/2006/relationships/image" Target="../media/image7650.png"/><Relationship Id="rId68" Type="http://schemas.openxmlformats.org/officeDocument/2006/relationships/customXml" Target="../ink/ink1603.xml"/><Relationship Id="rId89" Type="http://schemas.openxmlformats.org/officeDocument/2006/relationships/image" Target="../media/image877.png"/><Relationship Id="rId112" Type="http://schemas.openxmlformats.org/officeDocument/2006/relationships/customXml" Target="../ink/ink1625.xml"/><Relationship Id="rId133" Type="http://schemas.openxmlformats.org/officeDocument/2006/relationships/image" Target="../media/image899.png"/><Relationship Id="rId154" Type="http://schemas.openxmlformats.org/officeDocument/2006/relationships/customXml" Target="../ink/ink1646.xml"/><Relationship Id="rId175" Type="http://schemas.openxmlformats.org/officeDocument/2006/relationships/image" Target="../media/image920.png"/><Relationship Id="rId196" Type="http://schemas.openxmlformats.org/officeDocument/2006/relationships/customXml" Target="../ink/ink1667.xml"/><Relationship Id="rId200" Type="http://schemas.openxmlformats.org/officeDocument/2006/relationships/customXml" Target="../ink/ink1669.xml"/><Relationship Id="rId16" Type="http://schemas.openxmlformats.org/officeDocument/2006/relationships/customXml" Target="../ink/ink1577.xml"/><Relationship Id="rId221" Type="http://schemas.openxmlformats.org/officeDocument/2006/relationships/image" Target="../media/image943.png"/><Relationship Id="rId242" Type="http://schemas.openxmlformats.org/officeDocument/2006/relationships/customXml" Target="../ink/ink1690.xml"/><Relationship Id="rId37" Type="http://schemas.openxmlformats.org/officeDocument/2006/relationships/image" Target="../media/image7600.png"/><Relationship Id="rId58" Type="http://schemas.openxmlformats.org/officeDocument/2006/relationships/customXml" Target="../ink/ink1598.xml"/><Relationship Id="rId79" Type="http://schemas.openxmlformats.org/officeDocument/2006/relationships/image" Target="../media/image7810.png"/><Relationship Id="rId102" Type="http://schemas.openxmlformats.org/officeDocument/2006/relationships/customXml" Target="../ink/ink1620.xml"/><Relationship Id="rId123" Type="http://schemas.openxmlformats.org/officeDocument/2006/relationships/image" Target="../media/image894.png"/><Relationship Id="rId144" Type="http://schemas.openxmlformats.org/officeDocument/2006/relationships/customXml" Target="../ink/ink1641.xml"/><Relationship Id="rId90" Type="http://schemas.openxmlformats.org/officeDocument/2006/relationships/customXml" Target="../ink/ink1614.xml"/><Relationship Id="rId165" Type="http://schemas.openxmlformats.org/officeDocument/2006/relationships/image" Target="../media/image915.png"/><Relationship Id="rId186" Type="http://schemas.openxmlformats.org/officeDocument/2006/relationships/customXml" Target="../ink/ink1662.xml"/><Relationship Id="rId211" Type="http://schemas.openxmlformats.org/officeDocument/2006/relationships/image" Target="../media/image938.png"/><Relationship Id="rId232" Type="http://schemas.openxmlformats.org/officeDocument/2006/relationships/customXml" Target="../ink/ink1685.xml"/><Relationship Id="rId27" Type="http://schemas.openxmlformats.org/officeDocument/2006/relationships/image" Target="../media/image7550.png"/><Relationship Id="rId48" Type="http://schemas.openxmlformats.org/officeDocument/2006/relationships/customXml" Target="../ink/ink1593.xml"/><Relationship Id="rId69" Type="http://schemas.openxmlformats.org/officeDocument/2006/relationships/image" Target="../media/image7760.png"/><Relationship Id="rId113" Type="http://schemas.openxmlformats.org/officeDocument/2006/relationships/image" Target="../media/image889.png"/><Relationship Id="rId134" Type="http://schemas.openxmlformats.org/officeDocument/2006/relationships/customXml" Target="../ink/ink1636.xml"/><Relationship Id="rId80" Type="http://schemas.openxmlformats.org/officeDocument/2006/relationships/customXml" Target="../ink/ink1609.xml"/><Relationship Id="rId155" Type="http://schemas.openxmlformats.org/officeDocument/2006/relationships/image" Target="../media/image910.png"/><Relationship Id="rId176" Type="http://schemas.openxmlformats.org/officeDocument/2006/relationships/customXml" Target="../ink/ink1657.xml"/><Relationship Id="rId197" Type="http://schemas.openxmlformats.org/officeDocument/2006/relationships/image" Target="../media/image931.png"/><Relationship Id="rId201" Type="http://schemas.openxmlformats.org/officeDocument/2006/relationships/image" Target="../media/image933.png"/><Relationship Id="rId222" Type="http://schemas.openxmlformats.org/officeDocument/2006/relationships/customXml" Target="../ink/ink1680.xml"/><Relationship Id="rId243" Type="http://schemas.openxmlformats.org/officeDocument/2006/relationships/image" Target="../media/image954.png"/><Relationship Id="rId17" Type="http://schemas.openxmlformats.org/officeDocument/2006/relationships/image" Target="../media/image7500.png"/><Relationship Id="rId38" Type="http://schemas.openxmlformats.org/officeDocument/2006/relationships/customXml" Target="../ink/ink1588.xml"/><Relationship Id="rId59" Type="http://schemas.openxmlformats.org/officeDocument/2006/relationships/image" Target="../media/image7710.png"/><Relationship Id="rId103" Type="http://schemas.openxmlformats.org/officeDocument/2006/relationships/image" Target="../media/image884.png"/><Relationship Id="rId124" Type="http://schemas.openxmlformats.org/officeDocument/2006/relationships/customXml" Target="../ink/ink1631.xml"/><Relationship Id="rId70" Type="http://schemas.openxmlformats.org/officeDocument/2006/relationships/customXml" Target="../ink/ink1604.xml"/><Relationship Id="rId91" Type="http://schemas.openxmlformats.org/officeDocument/2006/relationships/image" Target="../media/image878.png"/><Relationship Id="rId145" Type="http://schemas.openxmlformats.org/officeDocument/2006/relationships/image" Target="../media/image905.png"/><Relationship Id="rId166" Type="http://schemas.openxmlformats.org/officeDocument/2006/relationships/customXml" Target="../ink/ink1652.xml"/><Relationship Id="rId187" Type="http://schemas.openxmlformats.org/officeDocument/2006/relationships/image" Target="../media/image926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675.xml"/><Relationship Id="rId233" Type="http://schemas.openxmlformats.org/officeDocument/2006/relationships/image" Target="../media/image949.png"/><Relationship Id="rId28" Type="http://schemas.openxmlformats.org/officeDocument/2006/relationships/customXml" Target="../ink/ink1583.xml"/><Relationship Id="rId49" Type="http://schemas.openxmlformats.org/officeDocument/2006/relationships/image" Target="../media/image7660.png"/><Relationship Id="rId114" Type="http://schemas.openxmlformats.org/officeDocument/2006/relationships/customXml" Target="../ink/ink1626.xml"/><Relationship Id="rId60" Type="http://schemas.openxmlformats.org/officeDocument/2006/relationships/customXml" Target="../ink/ink1599.xml"/><Relationship Id="rId81" Type="http://schemas.openxmlformats.org/officeDocument/2006/relationships/image" Target="../media/image7820.png"/><Relationship Id="rId135" Type="http://schemas.openxmlformats.org/officeDocument/2006/relationships/image" Target="../media/image900.png"/><Relationship Id="rId156" Type="http://schemas.openxmlformats.org/officeDocument/2006/relationships/customXml" Target="../ink/ink1647.xml"/><Relationship Id="rId177" Type="http://schemas.openxmlformats.org/officeDocument/2006/relationships/image" Target="../media/image921.png"/><Relationship Id="rId198" Type="http://schemas.openxmlformats.org/officeDocument/2006/relationships/customXml" Target="../ink/ink1668.xml"/><Relationship Id="rId202" Type="http://schemas.openxmlformats.org/officeDocument/2006/relationships/customXml" Target="../ink/ink1670.xml"/><Relationship Id="rId223" Type="http://schemas.openxmlformats.org/officeDocument/2006/relationships/image" Target="../media/image944.png"/><Relationship Id="rId244" Type="http://schemas.openxmlformats.org/officeDocument/2006/relationships/customXml" Target="../ink/ink1691.xml"/><Relationship Id="rId18" Type="http://schemas.openxmlformats.org/officeDocument/2006/relationships/customXml" Target="../ink/ink1578.xml"/><Relationship Id="rId39" Type="http://schemas.openxmlformats.org/officeDocument/2006/relationships/image" Target="../media/image7610.png"/><Relationship Id="rId50" Type="http://schemas.openxmlformats.org/officeDocument/2006/relationships/customXml" Target="../ink/ink1594.xml"/><Relationship Id="rId104" Type="http://schemas.openxmlformats.org/officeDocument/2006/relationships/customXml" Target="../ink/ink1621.xml"/><Relationship Id="rId125" Type="http://schemas.openxmlformats.org/officeDocument/2006/relationships/image" Target="../media/image895.png"/><Relationship Id="rId146" Type="http://schemas.openxmlformats.org/officeDocument/2006/relationships/customXml" Target="../ink/ink1642.xml"/><Relationship Id="rId167" Type="http://schemas.openxmlformats.org/officeDocument/2006/relationships/image" Target="../media/image916.png"/><Relationship Id="rId188" Type="http://schemas.openxmlformats.org/officeDocument/2006/relationships/customXml" Target="../ink/ink1663.xml"/><Relationship Id="rId71" Type="http://schemas.openxmlformats.org/officeDocument/2006/relationships/image" Target="../media/image7770.png"/><Relationship Id="rId92" Type="http://schemas.openxmlformats.org/officeDocument/2006/relationships/customXml" Target="../ink/ink1615.xml"/><Relationship Id="rId213" Type="http://schemas.openxmlformats.org/officeDocument/2006/relationships/image" Target="../media/image939.png"/><Relationship Id="rId234" Type="http://schemas.openxmlformats.org/officeDocument/2006/relationships/customXml" Target="../ink/ink1686.xml"/><Relationship Id="rId2" Type="http://schemas.openxmlformats.org/officeDocument/2006/relationships/customXml" Target="../ink/ink1570.xml"/><Relationship Id="rId29" Type="http://schemas.openxmlformats.org/officeDocument/2006/relationships/image" Target="../media/image7560.png"/><Relationship Id="rId40" Type="http://schemas.openxmlformats.org/officeDocument/2006/relationships/customXml" Target="../ink/ink1589.xml"/><Relationship Id="rId115" Type="http://schemas.openxmlformats.org/officeDocument/2006/relationships/image" Target="../media/image890.png"/><Relationship Id="rId136" Type="http://schemas.openxmlformats.org/officeDocument/2006/relationships/customXml" Target="../ink/ink1637.xml"/><Relationship Id="rId157" Type="http://schemas.openxmlformats.org/officeDocument/2006/relationships/image" Target="../media/image911.png"/><Relationship Id="rId178" Type="http://schemas.openxmlformats.org/officeDocument/2006/relationships/customXml" Target="../ink/ink1658.xml"/><Relationship Id="rId61" Type="http://schemas.openxmlformats.org/officeDocument/2006/relationships/image" Target="../media/image7720.png"/><Relationship Id="rId82" Type="http://schemas.openxmlformats.org/officeDocument/2006/relationships/customXml" Target="../ink/ink1610.xml"/><Relationship Id="rId199" Type="http://schemas.openxmlformats.org/officeDocument/2006/relationships/image" Target="../media/image932.png"/><Relationship Id="rId203" Type="http://schemas.openxmlformats.org/officeDocument/2006/relationships/image" Target="../media/image934.png"/><Relationship Id="rId19" Type="http://schemas.openxmlformats.org/officeDocument/2006/relationships/image" Target="../media/image7510.png"/><Relationship Id="rId224" Type="http://schemas.openxmlformats.org/officeDocument/2006/relationships/customXml" Target="../ink/ink1681.xml"/><Relationship Id="rId245" Type="http://schemas.openxmlformats.org/officeDocument/2006/relationships/image" Target="../media/image955.png"/><Relationship Id="rId30" Type="http://schemas.openxmlformats.org/officeDocument/2006/relationships/customXml" Target="../ink/ink1584.xml"/><Relationship Id="rId105" Type="http://schemas.openxmlformats.org/officeDocument/2006/relationships/image" Target="../media/image885.png"/><Relationship Id="rId126" Type="http://schemas.openxmlformats.org/officeDocument/2006/relationships/customXml" Target="../ink/ink1632.xml"/><Relationship Id="rId147" Type="http://schemas.openxmlformats.org/officeDocument/2006/relationships/image" Target="../media/image906.png"/><Relationship Id="rId168" Type="http://schemas.openxmlformats.org/officeDocument/2006/relationships/customXml" Target="../ink/ink1653.xml"/><Relationship Id="rId51" Type="http://schemas.openxmlformats.org/officeDocument/2006/relationships/image" Target="../media/image7670.png"/><Relationship Id="rId72" Type="http://schemas.openxmlformats.org/officeDocument/2006/relationships/customXml" Target="../ink/ink1605.xml"/><Relationship Id="rId93" Type="http://schemas.openxmlformats.org/officeDocument/2006/relationships/image" Target="../media/image879.png"/><Relationship Id="rId189" Type="http://schemas.openxmlformats.org/officeDocument/2006/relationships/image" Target="../media/image927.png"/><Relationship Id="rId3" Type="http://schemas.openxmlformats.org/officeDocument/2006/relationships/image" Target="../media/image7430.png"/><Relationship Id="rId214" Type="http://schemas.openxmlformats.org/officeDocument/2006/relationships/customXml" Target="../ink/ink1676.xml"/><Relationship Id="rId235" Type="http://schemas.openxmlformats.org/officeDocument/2006/relationships/image" Target="../media/image950.png"/><Relationship Id="rId116" Type="http://schemas.openxmlformats.org/officeDocument/2006/relationships/customXml" Target="../ink/ink1627.xml"/><Relationship Id="rId137" Type="http://schemas.openxmlformats.org/officeDocument/2006/relationships/image" Target="../media/image901.png"/><Relationship Id="rId158" Type="http://schemas.openxmlformats.org/officeDocument/2006/relationships/customXml" Target="../ink/ink1648.xml"/><Relationship Id="rId20" Type="http://schemas.openxmlformats.org/officeDocument/2006/relationships/customXml" Target="../ink/ink1579.xml"/><Relationship Id="rId41" Type="http://schemas.openxmlformats.org/officeDocument/2006/relationships/image" Target="../media/image7620.png"/><Relationship Id="rId62" Type="http://schemas.openxmlformats.org/officeDocument/2006/relationships/customXml" Target="../ink/ink1600.xml"/><Relationship Id="rId83" Type="http://schemas.openxmlformats.org/officeDocument/2006/relationships/image" Target="../media/image7830.png"/><Relationship Id="rId179" Type="http://schemas.openxmlformats.org/officeDocument/2006/relationships/image" Target="../media/image922.png"/><Relationship Id="rId190" Type="http://schemas.openxmlformats.org/officeDocument/2006/relationships/customXml" Target="../ink/ink1664.xml"/><Relationship Id="rId204" Type="http://schemas.openxmlformats.org/officeDocument/2006/relationships/customXml" Target="../ink/ink1671.xml"/><Relationship Id="rId225" Type="http://schemas.openxmlformats.org/officeDocument/2006/relationships/image" Target="../media/image945.png"/><Relationship Id="rId246" Type="http://schemas.openxmlformats.org/officeDocument/2006/relationships/customXml" Target="../ink/ink1692.xml"/><Relationship Id="rId106" Type="http://schemas.openxmlformats.org/officeDocument/2006/relationships/customXml" Target="../ink/ink1622.xml"/><Relationship Id="rId127" Type="http://schemas.openxmlformats.org/officeDocument/2006/relationships/image" Target="../media/image896.pn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705.xml"/><Relationship Id="rId117" Type="http://schemas.openxmlformats.org/officeDocument/2006/relationships/image" Target="../media/image8430.png"/><Relationship Id="rId21" Type="http://schemas.openxmlformats.org/officeDocument/2006/relationships/image" Target="../media/image7950.png"/><Relationship Id="rId42" Type="http://schemas.openxmlformats.org/officeDocument/2006/relationships/customXml" Target="../ink/ink1713.xml"/><Relationship Id="rId47" Type="http://schemas.openxmlformats.org/officeDocument/2006/relationships/image" Target="../media/image8080.png"/><Relationship Id="rId63" Type="http://schemas.openxmlformats.org/officeDocument/2006/relationships/image" Target="../media/image8160.png"/><Relationship Id="rId68" Type="http://schemas.openxmlformats.org/officeDocument/2006/relationships/customXml" Target="../ink/ink1726.xml"/><Relationship Id="rId84" Type="http://schemas.openxmlformats.org/officeDocument/2006/relationships/customXml" Target="../ink/ink1734.xml"/><Relationship Id="rId89" Type="http://schemas.openxmlformats.org/officeDocument/2006/relationships/image" Target="../media/image8290.png"/><Relationship Id="rId112" Type="http://schemas.openxmlformats.org/officeDocument/2006/relationships/customXml" Target="../ink/ink1748.xml"/><Relationship Id="rId16" Type="http://schemas.openxmlformats.org/officeDocument/2006/relationships/customXml" Target="../ink/ink1700.xml"/><Relationship Id="rId107" Type="http://schemas.openxmlformats.org/officeDocument/2006/relationships/image" Target="../media/image8380.png"/><Relationship Id="rId11" Type="http://schemas.openxmlformats.org/officeDocument/2006/relationships/image" Target="../media/image7900.png"/><Relationship Id="rId32" Type="http://schemas.openxmlformats.org/officeDocument/2006/relationships/customXml" Target="../ink/ink1708.xml"/><Relationship Id="rId37" Type="http://schemas.openxmlformats.org/officeDocument/2006/relationships/image" Target="../media/image8030.png"/><Relationship Id="rId53" Type="http://schemas.openxmlformats.org/officeDocument/2006/relationships/image" Target="../media/image8110.png"/><Relationship Id="rId58" Type="http://schemas.openxmlformats.org/officeDocument/2006/relationships/customXml" Target="../ink/ink1721.xml"/><Relationship Id="rId74" Type="http://schemas.openxmlformats.org/officeDocument/2006/relationships/customXml" Target="../ink/ink1729.xml"/><Relationship Id="rId79" Type="http://schemas.openxmlformats.org/officeDocument/2006/relationships/image" Target="../media/image8240.png"/><Relationship Id="rId102" Type="http://schemas.openxmlformats.org/officeDocument/2006/relationships/customXml" Target="../ink/ink1743.xml"/><Relationship Id="rId123" Type="http://schemas.openxmlformats.org/officeDocument/2006/relationships/image" Target="../media/image8460.png"/><Relationship Id="rId5" Type="http://schemas.openxmlformats.org/officeDocument/2006/relationships/image" Target="../media/image7870.png"/><Relationship Id="rId90" Type="http://schemas.openxmlformats.org/officeDocument/2006/relationships/customXml" Target="../ink/ink1737.xml"/><Relationship Id="rId95" Type="http://schemas.openxmlformats.org/officeDocument/2006/relationships/image" Target="../media/image8320.png"/><Relationship Id="rId22" Type="http://schemas.openxmlformats.org/officeDocument/2006/relationships/customXml" Target="../ink/ink1703.xml"/><Relationship Id="rId27" Type="http://schemas.openxmlformats.org/officeDocument/2006/relationships/image" Target="../media/image7980.png"/><Relationship Id="rId43" Type="http://schemas.openxmlformats.org/officeDocument/2006/relationships/image" Target="../media/image8060.png"/><Relationship Id="rId48" Type="http://schemas.openxmlformats.org/officeDocument/2006/relationships/customXml" Target="../ink/ink1716.xml"/><Relationship Id="rId64" Type="http://schemas.openxmlformats.org/officeDocument/2006/relationships/customXml" Target="../ink/ink1724.xml"/><Relationship Id="rId69" Type="http://schemas.openxmlformats.org/officeDocument/2006/relationships/image" Target="../media/image8190.png"/><Relationship Id="rId113" Type="http://schemas.openxmlformats.org/officeDocument/2006/relationships/image" Target="../media/image8410.png"/><Relationship Id="rId118" Type="http://schemas.openxmlformats.org/officeDocument/2006/relationships/customXml" Target="../ink/ink1751.xml"/><Relationship Id="rId80" Type="http://schemas.openxmlformats.org/officeDocument/2006/relationships/customXml" Target="../ink/ink1732.xml"/><Relationship Id="rId85" Type="http://schemas.openxmlformats.org/officeDocument/2006/relationships/image" Target="../media/image8270.png"/><Relationship Id="rId12" Type="http://schemas.openxmlformats.org/officeDocument/2006/relationships/customXml" Target="../ink/ink1698.xml"/><Relationship Id="rId17" Type="http://schemas.openxmlformats.org/officeDocument/2006/relationships/image" Target="../media/image7930.png"/><Relationship Id="rId33" Type="http://schemas.openxmlformats.org/officeDocument/2006/relationships/image" Target="../media/image8010.png"/><Relationship Id="rId38" Type="http://schemas.openxmlformats.org/officeDocument/2006/relationships/customXml" Target="../ink/ink1711.xml"/><Relationship Id="rId59" Type="http://schemas.openxmlformats.org/officeDocument/2006/relationships/image" Target="../media/image8140.png"/><Relationship Id="rId103" Type="http://schemas.openxmlformats.org/officeDocument/2006/relationships/image" Target="../media/image8360.png"/><Relationship Id="rId108" Type="http://schemas.openxmlformats.org/officeDocument/2006/relationships/customXml" Target="../ink/ink1746.xml"/><Relationship Id="rId124" Type="http://schemas.openxmlformats.org/officeDocument/2006/relationships/customXml" Target="../ink/ink1754.xml"/><Relationship Id="rId54" Type="http://schemas.openxmlformats.org/officeDocument/2006/relationships/customXml" Target="../ink/ink1719.xml"/><Relationship Id="rId70" Type="http://schemas.openxmlformats.org/officeDocument/2006/relationships/customXml" Target="../ink/ink1727.xml"/><Relationship Id="rId75" Type="http://schemas.openxmlformats.org/officeDocument/2006/relationships/image" Target="../media/image8220.png"/><Relationship Id="rId91" Type="http://schemas.openxmlformats.org/officeDocument/2006/relationships/image" Target="../media/image8300.png"/><Relationship Id="rId96" Type="http://schemas.openxmlformats.org/officeDocument/2006/relationships/customXml" Target="../ink/ink174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95.xml"/><Relationship Id="rId23" Type="http://schemas.openxmlformats.org/officeDocument/2006/relationships/image" Target="../media/image7960.png"/><Relationship Id="rId28" Type="http://schemas.openxmlformats.org/officeDocument/2006/relationships/customXml" Target="../ink/ink1706.xml"/><Relationship Id="rId49" Type="http://schemas.openxmlformats.org/officeDocument/2006/relationships/image" Target="../media/image8090.png"/><Relationship Id="rId114" Type="http://schemas.openxmlformats.org/officeDocument/2006/relationships/customXml" Target="../ink/ink1749.xml"/><Relationship Id="rId119" Type="http://schemas.openxmlformats.org/officeDocument/2006/relationships/image" Target="../media/image8440.png"/><Relationship Id="rId44" Type="http://schemas.openxmlformats.org/officeDocument/2006/relationships/customXml" Target="../ink/ink1714.xml"/><Relationship Id="rId60" Type="http://schemas.openxmlformats.org/officeDocument/2006/relationships/customXml" Target="../ink/ink1722.xml"/><Relationship Id="rId65" Type="http://schemas.openxmlformats.org/officeDocument/2006/relationships/image" Target="../media/image8170.png"/><Relationship Id="rId81" Type="http://schemas.openxmlformats.org/officeDocument/2006/relationships/image" Target="../media/image8250.png"/><Relationship Id="rId86" Type="http://schemas.openxmlformats.org/officeDocument/2006/relationships/customXml" Target="../ink/ink1735.xml"/><Relationship Id="rId13" Type="http://schemas.openxmlformats.org/officeDocument/2006/relationships/image" Target="../media/image7910.png"/><Relationship Id="rId18" Type="http://schemas.openxmlformats.org/officeDocument/2006/relationships/customXml" Target="../ink/ink1701.xml"/><Relationship Id="rId39" Type="http://schemas.openxmlformats.org/officeDocument/2006/relationships/image" Target="../media/image8040.png"/><Relationship Id="rId109" Type="http://schemas.openxmlformats.org/officeDocument/2006/relationships/image" Target="../media/image8390.png"/><Relationship Id="rId34" Type="http://schemas.openxmlformats.org/officeDocument/2006/relationships/customXml" Target="../ink/ink1709.xml"/><Relationship Id="rId50" Type="http://schemas.openxmlformats.org/officeDocument/2006/relationships/customXml" Target="../ink/ink1717.xml"/><Relationship Id="rId55" Type="http://schemas.openxmlformats.org/officeDocument/2006/relationships/image" Target="../media/image8120.png"/><Relationship Id="rId76" Type="http://schemas.openxmlformats.org/officeDocument/2006/relationships/customXml" Target="../ink/ink1730.xml"/><Relationship Id="rId97" Type="http://schemas.openxmlformats.org/officeDocument/2006/relationships/image" Target="../media/image8330.png"/><Relationship Id="rId104" Type="http://schemas.openxmlformats.org/officeDocument/2006/relationships/customXml" Target="../ink/ink1744.xml"/><Relationship Id="rId120" Type="http://schemas.openxmlformats.org/officeDocument/2006/relationships/customXml" Target="../ink/ink1752.xml"/><Relationship Id="rId125" Type="http://schemas.openxmlformats.org/officeDocument/2006/relationships/image" Target="../media/image8470.png"/><Relationship Id="rId7" Type="http://schemas.openxmlformats.org/officeDocument/2006/relationships/image" Target="../media/image7880.png"/><Relationship Id="rId71" Type="http://schemas.openxmlformats.org/officeDocument/2006/relationships/image" Target="../media/image8200.png"/><Relationship Id="rId92" Type="http://schemas.openxmlformats.org/officeDocument/2006/relationships/customXml" Target="../ink/ink1738.xml"/><Relationship Id="rId2" Type="http://schemas.openxmlformats.org/officeDocument/2006/relationships/customXml" Target="../ink/ink1693.xml"/><Relationship Id="rId29" Type="http://schemas.openxmlformats.org/officeDocument/2006/relationships/image" Target="../media/image7990.png"/><Relationship Id="rId24" Type="http://schemas.openxmlformats.org/officeDocument/2006/relationships/customXml" Target="../ink/ink1704.xml"/><Relationship Id="rId40" Type="http://schemas.openxmlformats.org/officeDocument/2006/relationships/customXml" Target="../ink/ink1712.xml"/><Relationship Id="rId45" Type="http://schemas.openxmlformats.org/officeDocument/2006/relationships/image" Target="../media/image8070.png"/><Relationship Id="rId66" Type="http://schemas.openxmlformats.org/officeDocument/2006/relationships/customXml" Target="../ink/ink1725.xml"/><Relationship Id="rId87" Type="http://schemas.openxmlformats.org/officeDocument/2006/relationships/image" Target="../media/image8280.png"/><Relationship Id="rId110" Type="http://schemas.openxmlformats.org/officeDocument/2006/relationships/customXml" Target="../ink/ink1747.xml"/><Relationship Id="rId115" Type="http://schemas.openxmlformats.org/officeDocument/2006/relationships/image" Target="../media/image8420.png"/><Relationship Id="rId61" Type="http://schemas.openxmlformats.org/officeDocument/2006/relationships/image" Target="../media/image8150.png"/><Relationship Id="rId82" Type="http://schemas.openxmlformats.org/officeDocument/2006/relationships/customXml" Target="../ink/ink1733.xml"/><Relationship Id="rId19" Type="http://schemas.openxmlformats.org/officeDocument/2006/relationships/image" Target="../media/image7940.png"/><Relationship Id="rId14" Type="http://schemas.openxmlformats.org/officeDocument/2006/relationships/customXml" Target="../ink/ink1699.xml"/><Relationship Id="rId30" Type="http://schemas.openxmlformats.org/officeDocument/2006/relationships/customXml" Target="../ink/ink1707.xml"/><Relationship Id="rId35" Type="http://schemas.openxmlformats.org/officeDocument/2006/relationships/image" Target="../media/image8020.png"/><Relationship Id="rId56" Type="http://schemas.openxmlformats.org/officeDocument/2006/relationships/customXml" Target="../ink/ink1720.xml"/><Relationship Id="rId77" Type="http://schemas.openxmlformats.org/officeDocument/2006/relationships/image" Target="../media/image8230.png"/><Relationship Id="rId100" Type="http://schemas.openxmlformats.org/officeDocument/2006/relationships/customXml" Target="../ink/ink1742.xml"/><Relationship Id="rId105" Type="http://schemas.openxmlformats.org/officeDocument/2006/relationships/image" Target="../media/image8370.png"/><Relationship Id="rId8" Type="http://schemas.openxmlformats.org/officeDocument/2006/relationships/customXml" Target="../ink/ink1696.xml"/><Relationship Id="rId51" Type="http://schemas.openxmlformats.org/officeDocument/2006/relationships/image" Target="../media/image8100.png"/><Relationship Id="rId72" Type="http://schemas.openxmlformats.org/officeDocument/2006/relationships/customXml" Target="../ink/ink1728.xml"/><Relationship Id="rId93" Type="http://schemas.openxmlformats.org/officeDocument/2006/relationships/image" Target="../media/image8310.png"/><Relationship Id="rId98" Type="http://schemas.openxmlformats.org/officeDocument/2006/relationships/customXml" Target="../ink/ink1741.xml"/><Relationship Id="rId121" Type="http://schemas.openxmlformats.org/officeDocument/2006/relationships/image" Target="../media/image8450.png"/><Relationship Id="rId3" Type="http://schemas.openxmlformats.org/officeDocument/2006/relationships/image" Target="../media/image7860.png"/><Relationship Id="rId25" Type="http://schemas.openxmlformats.org/officeDocument/2006/relationships/image" Target="../media/image7970.png"/><Relationship Id="rId46" Type="http://schemas.openxmlformats.org/officeDocument/2006/relationships/customXml" Target="../ink/ink1715.xml"/><Relationship Id="rId67" Type="http://schemas.openxmlformats.org/officeDocument/2006/relationships/image" Target="../media/image8180.png"/><Relationship Id="rId116" Type="http://schemas.openxmlformats.org/officeDocument/2006/relationships/customXml" Target="../ink/ink1750.xml"/><Relationship Id="rId20" Type="http://schemas.openxmlformats.org/officeDocument/2006/relationships/customXml" Target="../ink/ink1702.xml"/><Relationship Id="rId41" Type="http://schemas.openxmlformats.org/officeDocument/2006/relationships/image" Target="../media/image8050.png"/><Relationship Id="rId62" Type="http://schemas.openxmlformats.org/officeDocument/2006/relationships/customXml" Target="../ink/ink1723.xml"/><Relationship Id="rId83" Type="http://schemas.openxmlformats.org/officeDocument/2006/relationships/image" Target="../media/image8260.png"/><Relationship Id="rId88" Type="http://schemas.openxmlformats.org/officeDocument/2006/relationships/customXml" Target="../ink/ink1736.xml"/><Relationship Id="rId111" Type="http://schemas.openxmlformats.org/officeDocument/2006/relationships/image" Target="../media/image8400.png"/><Relationship Id="rId15" Type="http://schemas.openxmlformats.org/officeDocument/2006/relationships/image" Target="../media/image7920.png"/><Relationship Id="rId36" Type="http://schemas.openxmlformats.org/officeDocument/2006/relationships/customXml" Target="../ink/ink1710.xml"/><Relationship Id="rId57" Type="http://schemas.openxmlformats.org/officeDocument/2006/relationships/image" Target="../media/image8130.png"/><Relationship Id="rId106" Type="http://schemas.openxmlformats.org/officeDocument/2006/relationships/customXml" Target="../ink/ink1745.xml"/><Relationship Id="rId10" Type="http://schemas.openxmlformats.org/officeDocument/2006/relationships/customXml" Target="../ink/ink1697.xml"/><Relationship Id="rId31" Type="http://schemas.openxmlformats.org/officeDocument/2006/relationships/image" Target="../media/image8000.png"/><Relationship Id="rId52" Type="http://schemas.openxmlformats.org/officeDocument/2006/relationships/customXml" Target="../ink/ink1718.xml"/><Relationship Id="rId73" Type="http://schemas.openxmlformats.org/officeDocument/2006/relationships/image" Target="../media/image8210.png"/><Relationship Id="rId78" Type="http://schemas.openxmlformats.org/officeDocument/2006/relationships/customXml" Target="../ink/ink1731.xml"/><Relationship Id="rId94" Type="http://schemas.openxmlformats.org/officeDocument/2006/relationships/customXml" Target="../ink/ink1739.xml"/><Relationship Id="rId99" Type="http://schemas.openxmlformats.org/officeDocument/2006/relationships/image" Target="../media/image8340.png"/><Relationship Id="rId101" Type="http://schemas.openxmlformats.org/officeDocument/2006/relationships/image" Target="../media/image8350.png"/><Relationship Id="rId122" Type="http://schemas.openxmlformats.org/officeDocument/2006/relationships/customXml" Target="../ink/ink1753.xml"/><Relationship Id="rId4" Type="http://schemas.openxmlformats.org/officeDocument/2006/relationships/customXml" Target="../ink/ink1694.xml"/><Relationship Id="rId9" Type="http://schemas.openxmlformats.org/officeDocument/2006/relationships/image" Target="../media/image7890.png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767.xml"/><Relationship Id="rId21" Type="http://schemas.openxmlformats.org/officeDocument/2006/relationships/image" Target="../media/image8570.png"/><Relationship Id="rId34" Type="http://schemas.openxmlformats.org/officeDocument/2006/relationships/customXml" Target="../ink/ink1771.xml"/><Relationship Id="rId42" Type="http://schemas.openxmlformats.org/officeDocument/2006/relationships/customXml" Target="../ink/ink1775.xml"/><Relationship Id="rId47" Type="http://schemas.openxmlformats.org/officeDocument/2006/relationships/image" Target="../media/image8700.png"/><Relationship Id="rId50" Type="http://schemas.openxmlformats.org/officeDocument/2006/relationships/customXml" Target="../ink/ink1779.xml"/><Relationship Id="rId55" Type="http://schemas.openxmlformats.org/officeDocument/2006/relationships/image" Target="../media/image8740.png"/><Relationship Id="rId63" Type="http://schemas.openxmlformats.org/officeDocument/2006/relationships/image" Target="../media/image8780.png"/><Relationship Id="rId7" Type="http://schemas.openxmlformats.org/officeDocument/2006/relationships/image" Target="../media/image8500.png"/><Relationship Id="rId2" Type="http://schemas.openxmlformats.org/officeDocument/2006/relationships/customXml" Target="../ink/ink1755.xml"/><Relationship Id="rId16" Type="http://schemas.openxmlformats.org/officeDocument/2006/relationships/customXml" Target="../ink/ink1762.xml"/><Relationship Id="rId29" Type="http://schemas.openxmlformats.org/officeDocument/2006/relationships/image" Target="../media/image8610.png"/><Relationship Id="rId11" Type="http://schemas.openxmlformats.org/officeDocument/2006/relationships/image" Target="../media/image8520.png"/><Relationship Id="rId24" Type="http://schemas.openxmlformats.org/officeDocument/2006/relationships/customXml" Target="../ink/ink1766.xml"/><Relationship Id="rId32" Type="http://schemas.openxmlformats.org/officeDocument/2006/relationships/customXml" Target="../ink/ink1770.xml"/><Relationship Id="rId37" Type="http://schemas.openxmlformats.org/officeDocument/2006/relationships/image" Target="../media/image8650.png"/><Relationship Id="rId40" Type="http://schemas.openxmlformats.org/officeDocument/2006/relationships/customXml" Target="../ink/ink1774.xml"/><Relationship Id="rId45" Type="http://schemas.openxmlformats.org/officeDocument/2006/relationships/image" Target="../media/image8690.png"/><Relationship Id="rId53" Type="http://schemas.openxmlformats.org/officeDocument/2006/relationships/image" Target="../media/image8730.png"/><Relationship Id="rId58" Type="http://schemas.openxmlformats.org/officeDocument/2006/relationships/customXml" Target="../ink/ink1783.xml"/><Relationship Id="rId5" Type="http://schemas.openxmlformats.org/officeDocument/2006/relationships/image" Target="../media/image8490.png"/><Relationship Id="rId61" Type="http://schemas.openxmlformats.org/officeDocument/2006/relationships/image" Target="../media/image8770.png"/><Relationship Id="rId19" Type="http://schemas.openxmlformats.org/officeDocument/2006/relationships/image" Target="../media/image8560.png"/><Relationship Id="rId14" Type="http://schemas.openxmlformats.org/officeDocument/2006/relationships/customXml" Target="../ink/ink1761.xml"/><Relationship Id="rId22" Type="http://schemas.openxmlformats.org/officeDocument/2006/relationships/customXml" Target="../ink/ink1765.xml"/><Relationship Id="rId27" Type="http://schemas.openxmlformats.org/officeDocument/2006/relationships/image" Target="../media/image8600.png"/><Relationship Id="rId30" Type="http://schemas.openxmlformats.org/officeDocument/2006/relationships/customXml" Target="../ink/ink1769.xml"/><Relationship Id="rId35" Type="http://schemas.openxmlformats.org/officeDocument/2006/relationships/image" Target="../media/image8640.png"/><Relationship Id="rId43" Type="http://schemas.openxmlformats.org/officeDocument/2006/relationships/image" Target="../media/image8680.png"/><Relationship Id="rId48" Type="http://schemas.openxmlformats.org/officeDocument/2006/relationships/customXml" Target="../ink/ink1778.xml"/><Relationship Id="rId56" Type="http://schemas.openxmlformats.org/officeDocument/2006/relationships/customXml" Target="../ink/ink1782.xml"/><Relationship Id="rId64" Type="http://schemas.openxmlformats.org/officeDocument/2006/relationships/customXml" Target="../ink/ink1786.xml"/><Relationship Id="rId8" Type="http://schemas.openxmlformats.org/officeDocument/2006/relationships/customXml" Target="../ink/ink1758.xml"/><Relationship Id="rId51" Type="http://schemas.openxmlformats.org/officeDocument/2006/relationships/image" Target="../media/image8720.png"/><Relationship Id="rId3" Type="http://schemas.openxmlformats.org/officeDocument/2006/relationships/image" Target="../media/image8480.png"/><Relationship Id="rId12" Type="http://schemas.openxmlformats.org/officeDocument/2006/relationships/customXml" Target="../ink/ink1760.xml"/><Relationship Id="rId17" Type="http://schemas.openxmlformats.org/officeDocument/2006/relationships/image" Target="../media/image8550.png"/><Relationship Id="rId25" Type="http://schemas.openxmlformats.org/officeDocument/2006/relationships/image" Target="../media/image8590.png"/><Relationship Id="rId33" Type="http://schemas.openxmlformats.org/officeDocument/2006/relationships/image" Target="../media/image8630.png"/><Relationship Id="rId38" Type="http://schemas.openxmlformats.org/officeDocument/2006/relationships/customXml" Target="../ink/ink1773.xml"/><Relationship Id="rId46" Type="http://schemas.openxmlformats.org/officeDocument/2006/relationships/customXml" Target="../ink/ink1777.xml"/><Relationship Id="rId59" Type="http://schemas.openxmlformats.org/officeDocument/2006/relationships/image" Target="../media/image8760.png"/><Relationship Id="rId20" Type="http://schemas.openxmlformats.org/officeDocument/2006/relationships/customXml" Target="../ink/ink1764.xml"/><Relationship Id="rId41" Type="http://schemas.openxmlformats.org/officeDocument/2006/relationships/image" Target="../media/image8670.png"/><Relationship Id="rId54" Type="http://schemas.openxmlformats.org/officeDocument/2006/relationships/customXml" Target="../ink/ink1781.xml"/><Relationship Id="rId62" Type="http://schemas.openxmlformats.org/officeDocument/2006/relationships/customXml" Target="../ink/ink178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57.xml"/><Relationship Id="rId15" Type="http://schemas.openxmlformats.org/officeDocument/2006/relationships/image" Target="../media/image8540.png"/><Relationship Id="rId23" Type="http://schemas.openxmlformats.org/officeDocument/2006/relationships/image" Target="../media/image8580.png"/><Relationship Id="rId28" Type="http://schemas.openxmlformats.org/officeDocument/2006/relationships/customXml" Target="../ink/ink1768.xml"/><Relationship Id="rId36" Type="http://schemas.openxmlformats.org/officeDocument/2006/relationships/customXml" Target="../ink/ink1772.xml"/><Relationship Id="rId49" Type="http://schemas.openxmlformats.org/officeDocument/2006/relationships/image" Target="../media/image8710.png"/><Relationship Id="rId57" Type="http://schemas.openxmlformats.org/officeDocument/2006/relationships/image" Target="../media/image8750.png"/><Relationship Id="rId10" Type="http://schemas.openxmlformats.org/officeDocument/2006/relationships/customXml" Target="../ink/ink1759.xml"/><Relationship Id="rId31" Type="http://schemas.openxmlformats.org/officeDocument/2006/relationships/image" Target="../media/image8620.png"/><Relationship Id="rId44" Type="http://schemas.openxmlformats.org/officeDocument/2006/relationships/customXml" Target="../ink/ink1776.xml"/><Relationship Id="rId52" Type="http://schemas.openxmlformats.org/officeDocument/2006/relationships/customXml" Target="../ink/ink1780.xml"/><Relationship Id="rId60" Type="http://schemas.openxmlformats.org/officeDocument/2006/relationships/customXml" Target="../ink/ink1784.xml"/><Relationship Id="rId65" Type="http://schemas.openxmlformats.org/officeDocument/2006/relationships/image" Target="../media/image8790.png"/><Relationship Id="rId4" Type="http://schemas.openxmlformats.org/officeDocument/2006/relationships/customXml" Target="../ink/ink1756.xml"/><Relationship Id="rId9" Type="http://schemas.openxmlformats.org/officeDocument/2006/relationships/image" Target="../media/image8510.png"/><Relationship Id="rId13" Type="http://schemas.openxmlformats.org/officeDocument/2006/relationships/image" Target="../media/image8530.png"/><Relationship Id="rId18" Type="http://schemas.openxmlformats.org/officeDocument/2006/relationships/customXml" Target="../ink/ink1763.xml"/><Relationship Id="rId39" Type="http://schemas.openxmlformats.org/officeDocument/2006/relationships/image" Target="../media/image8660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12.png"/><Relationship Id="rId299" Type="http://schemas.openxmlformats.org/officeDocument/2006/relationships/customXml" Target="../ink/ink1936.xml"/><Relationship Id="rId21" Type="http://schemas.openxmlformats.org/officeDocument/2006/relationships/image" Target="../media/image964.png"/><Relationship Id="rId63" Type="http://schemas.openxmlformats.org/officeDocument/2006/relationships/image" Target="../media/image985.png"/><Relationship Id="rId159" Type="http://schemas.openxmlformats.org/officeDocument/2006/relationships/customXml" Target="../ink/ink1866.xml"/><Relationship Id="rId170" Type="http://schemas.openxmlformats.org/officeDocument/2006/relationships/image" Target="../media/image1038.png"/><Relationship Id="rId226" Type="http://schemas.openxmlformats.org/officeDocument/2006/relationships/image" Target="../media/image1066.png"/><Relationship Id="rId268" Type="http://schemas.openxmlformats.org/officeDocument/2006/relationships/image" Target="../media/image1087.png"/><Relationship Id="rId32" Type="http://schemas.openxmlformats.org/officeDocument/2006/relationships/customXml" Target="../ink/ink1802.xml"/><Relationship Id="rId74" Type="http://schemas.openxmlformats.org/officeDocument/2006/relationships/customXml" Target="../ink/ink1823.xml"/><Relationship Id="rId128" Type="http://schemas.openxmlformats.org/officeDocument/2006/relationships/image" Target="../media/image1017.png"/><Relationship Id="rId5" Type="http://schemas.openxmlformats.org/officeDocument/2006/relationships/image" Target="../media/image9560.png"/><Relationship Id="rId181" Type="http://schemas.openxmlformats.org/officeDocument/2006/relationships/customXml" Target="../ink/ink1877.xml"/><Relationship Id="rId237" Type="http://schemas.openxmlformats.org/officeDocument/2006/relationships/customXml" Target="../ink/ink1905.xml"/><Relationship Id="rId279" Type="http://schemas.openxmlformats.org/officeDocument/2006/relationships/customXml" Target="../ink/ink1926.xml"/><Relationship Id="rId43" Type="http://schemas.openxmlformats.org/officeDocument/2006/relationships/image" Target="../media/image975.png"/><Relationship Id="rId139" Type="http://schemas.openxmlformats.org/officeDocument/2006/relationships/customXml" Target="../ink/ink1856.xml"/><Relationship Id="rId290" Type="http://schemas.openxmlformats.org/officeDocument/2006/relationships/image" Target="../media/image1098.png"/><Relationship Id="rId304" Type="http://schemas.openxmlformats.org/officeDocument/2006/relationships/image" Target="../media/image1105.png"/><Relationship Id="rId85" Type="http://schemas.openxmlformats.org/officeDocument/2006/relationships/image" Target="../media/image996.png"/><Relationship Id="rId150" Type="http://schemas.openxmlformats.org/officeDocument/2006/relationships/image" Target="../media/image1028.png"/><Relationship Id="rId192" Type="http://schemas.openxmlformats.org/officeDocument/2006/relationships/image" Target="../media/image1049.png"/><Relationship Id="rId206" Type="http://schemas.openxmlformats.org/officeDocument/2006/relationships/image" Target="../media/image1056.png"/><Relationship Id="rId248" Type="http://schemas.openxmlformats.org/officeDocument/2006/relationships/image" Target="../media/image1077.png"/><Relationship Id="rId12" Type="http://schemas.openxmlformats.org/officeDocument/2006/relationships/customXml" Target="../ink/ink1792.xml"/><Relationship Id="rId108" Type="http://schemas.openxmlformats.org/officeDocument/2006/relationships/customXml" Target="../ink/ink1840.xml"/><Relationship Id="rId54" Type="http://schemas.openxmlformats.org/officeDocument/2006/relationships/customXml" Target="../ink/ink1813.xml"/><Relationship Id="rId96" Type="http://schemas.openxmlformats.org/officeDocument/2006/relationships/customXml" Target="../ink/ink1834.xml"/><Relationship Id="rId161" Type="http://schemas.openxmlformats.org/officeDocument/2006/relationships/customXml" Target="../ink/ink1867.xml"/><Relationship Id="rId217" Type="http://schemas.openxmlformats.org/officeDocument/2006/relationships/customXml" Target="../ink/ink1895.xml"/><Relationship Id="rId259" Type="http://schemas.openxmlformats.org/officeDocument/2006/relationships/customXml" Target="../ink/ink1916.xml"/><Relationship Id="rId23" Type="http://schemas.openxmlformats.org/officeDocument/2006/relationships/image" Target="../media/image965.png"/><Relationship Id="rId119" Type="http://schemas.openxmlformats.org/officeDocument/2006/relationships/image" Target="../media/image1013.png"/><Relationship Id="rId270" Type="http://schemas.openxmlformats.org/officeDocument/2006/relationships/image" Target="../media/image1088.png"/><Relationship Id="rId44" Type="http://schemas.openxmlformats.org/officeDocument/2006/relationships/customXml" Target="../ink/ink1808.xml"/><Relationship Id="rId65" Type="http://schemas.openxmlformats.org/officeDocument/2006/relationships/image" Target="../media/image986.png"/><Relationship Id="rId86" Type="http://schemas.openxmlformats.org/officeDocument/2006/relationships/customXml" Target="../ink/ink1829.xml"/><Relationship Id="rId130" Type="http://schemas.openxmlformats.org/officeDocument/2006/relationships/image" Target="../media/image1018.png"/><Relationship Id="rId151" Type="http://schemas.openxmlformats.org/officeDocument/2006/relationships/customXml" Target="../ink/ink1862.xml"/><Relationship Id="rId172" Type="http://schemas.openxmlformats.org/officeDocument/2006/relationships/image" Target="../media/image1039.png"/><Relationship Id="rId193" Type="http://schemas.openxmlformats.org/officeDocument/2006/relationships/customXml" Target="../ink/ink1883.xml"/><Relationship Id="rId207" Type="http://schemas.openxmlformats.org/officeDocument/2006/relationships/customXml" Target="../ink/ink1890.xml"/><Relationship Id="rId228" Type="http://schemas.openxmlformats.org/officeDocument/2006/relationships/image" Target="../media/image1067.png"/><Relationship Id="rId249" Type="http://schemas.openxmlformats.org/officeDocument/2006/relationships/customXml" Target="../ink/ink1911.xml"/><Relationship Id="rId13" Type="http://schemas.openxmlformats.org/officeDocument/2006/relationships/image" Target="../media/image960.png"/><Relationship Id="rId109" Type="http://schemas.openxmlformats.org/officeDocument/2006/relationships/image" Target="../media/image1008.png"/><Relationship Id="rId260" Type="http://schemas.openxmlformats.org/officeDocument/2006/relationships/image" Target="../media/image1083.png"/><Relationship Id="rId281" Type="http://schemas.openxmlformats.org/officeDocument/2006/relationships/customXml" Target="../ink/ink1927.xml"/><Relationship Id="rId34" Type="http://schemas.openxmlformats.org/officeDocument/2006/relationships/customXml" Target="../ink/ink1803.xml"/><Relationship Id="rId55" Type="http://schemas.openxmlformats.org/officeDocument/2006/relationships/image" Target="../media/image981.png"/><Relationship Id="rId76" Type="http://schemas.openxmlformats.org/officeDocument/2006/relationships/customXml" Target="../ink/ink1824.xml"/><Relationship Id="rId97" Type="http://schemas.openxmlformats.org/officeDocument/2006/relationships/image" Target="../media/image1002.png"/><Relationship Id="rId120" Type="http://schemas.openxmlformats.org/officeDocument/2006/relationships/customXml" Target="../ink/ink1846.xml"/><Relationship Id="rId141" Type="http://schemas.openxmlformats.org/officeDocument/2006/relationships/customXml" Target="../ink/ink1857.xml"/><Relationship Id="rId7" Type="http://schemas.openxmlformats.org/officeDocument/2006/relationships/image" Target="../media/image957.png"/><Relationship Id="rId162" Type="http://schemas.openxmlformats.org/officeDocument/2006/relationships/image" Target="../media/image1034.png"/><Relationship Id="rId183" Type="http://schemas.openxmlformats.org/officeDocument/2006/relationships/customXml" Target="../ink/ink1878.xml"/><Relationship Id="rId218" Type="http://schemas.openxmlformats.org/officeDocument/2006/relationships/image" Target="../media/image1062.png"/><Relationship Id="rId239" Type="http://schemas.openxmlformats.org/officeDocument/2006/relationships/customXml" Target="../ink/ink1906.xml"/><Relationship Id="rId250" Type="http://schemas.openxmlformats.org/officeDocument/2006/relationships/image" Target="../media/image1078.png"/><Relationship Id="rId271" Type="http://schemas.openxmlformats.org/officeDocument/2006/relationships/customXml" Target="../ink/ink1922.xml"/><Relationship Id="rId292" Type="http://schemas.openxmlformats.org/officeDocument/2006/relationships/image" Target="../media/image1099.png"/><Relationship Id="rId306" Type="http://schemas.openxmlformats.org/officeDocument/2006/relationships/image" Target="../media/image1106.png"/><Relationship Id="rId24" Type="http://schemas.openxmlformats.org/officeDocument/2006/relationships/customXml" Target="../ink/ink1798.xml"/><Relationship Id="rId45" Type="http://schemas.openxmlformats.org/officeDocument/2006/relationships/image" Target="../media/image976.png"/><Relationship Id="rId66" Type="http://schemas.openxmlformats.org/officeDocument/2006/relationships/customXml" Target="../ink/ink1819.xml"/><Relationship Id="rId87" Type="http://schemas.openxmlformats.org/officeDocument/2006/relationships/image" Target="../media/image997.png"/><Relationship Id="rId110" Type="http://schemas.openxmlformats.org/officeDocument/2006/relationships/customXml" Target="../ink/ink1841.xml"/><Relationship Id="rId131" Type="http://schemas.openxmlformats.org/officeDocument/2006/relationships/customXml" Target="../ink/ink1852.xml"/><Relationship Id="rId152" Type="http://schemas.openxmlformats.org/officeDocument/2006/relationships/image" Target="../media/image1029.png"/><Relationship Id="rId173" Type="http://schemas.openxmlformats.org/officeDocument/2006/relationships/customXml" Target="../ink/ink1873.xml"/><Relationship Id="rId194" Type="http://schemas.openxmlformats.org/officeDocument/2006/relationships/image" Target="../media/image1050.png"/><Relationship Id="rId208" Type="http://schemas.openxmlformats.org/officeDocument/2006/relationships/image" Target="../media/image1057.png"/><Relationship Id="rId229" Type="http://schemas.openxmlformats.org/officeDocument/2006/relationships/customXml" Target="../ink/ink1901.xml"/><Relationship Id="rId240" Type="http://schemas.openxmlformats.org/officeDocument/2006/relationships/image" Target="../media/image1073.png"/><Relationship Id="rId261" Type="http://schemas.openxmlformats.org/officeDocument/2006/relationships/customXml" Target="../ink/ink1917.xml"/><Relationship Id="rId14" Type="http://schemas.openxmlformats.org/officeDocument/2006/relationships/customXml" Target="../ink/ink1793.xml"/><Relationship Id="rId35" Type="http://schemas.openxmlformats.org/officeDocument/2006/relationships/image" Target="../media/image971.png"/><Relationship Id="rId56" Type="http://schemas.openxmlformats.org/officeDocument/2006/relationships/customXml" Target="../ink/ink1814.xml"/><Relationship Id="rId77" Type="http://schemas.openxmlformats.org/officeDocument/2006/relationships/image" Target="../media/image992.png"/><Relationship Id="rId100" Type="http://schemas.openxmlformats.org/officeDocument/2006/relationships/customXml" Target="../ink/ink1836.xml"/><Relationship Id="rId282" Type="http://schemas.openxmlformats.org/officeDocument/2006/relationships/image" Target="../media/image1094.png"/><Relationship Id="rId8" Type="http://schemas.openxmlformats.org/officeDocument/2006/relationships/customXml" Target="../ink/ink1790.xml"/><Relationship Id="rId98" Type="http://schemas.openxmlformats.org/officeDocument/2006/relationships/customXml" Target="../ink/ink1835.xml"/><Relationship Id="rId121" Type="http://schemas.openxmlformats.org/officeDocument/2006/relationships/image" Target="../media/image1014.png"/><Relationship Id="rId142" Type="http://schemas.openxmlformats.org/officeDocument/2006/relationships/image" Target="../media/image1024.png"/><Relationship Id="rId163" Type="http://schemas.openxmlformats.org/officeDocument/2006/relationships/customXml" Target="../ink/ink1868.xml"/><Relationship Id="rId184" Type="http://schemas.openxmlformats.org/officeDocument/2006/relationships/image" Target="../media/image1045.png"/><Relationship Id="rId219" Type="http://schemas.openxmlformats.org/officeDocument/2006/relationships/customXml" Target="../ink/ink1896.xml"/><Relationship Id="rId230" Type="http://schemas.openxmlformats.org/officeDocument/2006/relationships/image" Target="../media/image1068.png"/><Relationship Id="rId251" Type="http://schemas.openxmlformats.org/officeDocument/2006/relationships/customXml" Target="../ink/ink1912.xml"/><Relationship Id="rId25" Type="http://schemas.openxmlformats.org/officeDocument/2006/relationships/image" Target="../media/image966.png"/><Relationship Id="rId46" Type="http://schemas.openxmlformats.org/officeDocument/2006/relationships/customXml" Target="../ink/ink1809.xml"/><Relationship Id="rId67" Type="http://schemas.openxmlformats.org/officeDocument/2006/relationships/image" Target="../media/image987.png"/><Relationship Id="rId272" Type="http://schemas.openxmlformats.org/officeDocument/2006/relationships/image" Target="../media/image1089.png"/><Relationship Id="rId293" Type="http://schemas.openxmlformats.org/officeDocument/2006/relationships/customXml" Target="../ink/ink1933.xml"/><Relationship Id="rId307" Type="http://schemas.openxmlformats.org/officeDocument/2006/relationships/customXml" Target="../ink/ink1940.xml"/><Relationship Id="rId88" Type="http://schemas.openxmlformats.org/officeDocument/2006/relationships/customXml" Target="../ink/ink1830.xml"/><Relationship Id="rId111" Type="http://schemas.openxmlformats.org/officeDocument/2006/relationships/image" Target="../media/image1009.png"/><Relationship Id="rId132" Type="http://schemas.openxmlformats.org/officeDocument/2006/relationships/image" Target="../media/image1019.png"/><Relationship Id="rId153" Type="http://schemas.openxmlformats.org/officeDocument/2006/relationships/customXml" Target="../ink/ink1863.xml"/><Relationship Id="rId174" Type="http://schemas.openxmlformats.org/officeDocument/2006/relationships/image" Target="../media/image1040.png"/><Relationship Id="rId195" Type="http://schemas.openxmlformats.org/officeDocument/2006/relationships/customXml" Target="../ink/ink1884.xml"/><Relationship Id="rId209" Type="http://schemas.openxmlformats.org/officeDocument/2006/relationships/customXml" Target="../ink/ink1891.xml"/><Relationship Id="rId220" Type="http://schemas.openxmlformats.org/officeDocument/2006/relationships/image" Target="../media/image1063.png"/><Relationship Id="rId241" Type="http://schemas.openxmlformats.org/officeDocument/2006/relationships/customXml" Target="../ink/ink1907.xml"/><Relationship Id="rId15" Type="http://schemas.openxmlformats.org/officeDocument/2006/relationships/image" Target="../media/image961.png"/><Relationship Id="rId36" Type="http://schemas.openxmlformats.org/officeDocument/2006/relationships/customXml" Target="../ink/ink1804.xml"/><Relationship Id="rId57" Type="http://schemas.openxmlformats.org/officeDocument/2006/relationships/image" Target="../media/image982.png"/><Relationship Id="rId262" Type="http://schemas.openxmlformats.org/officeDocument/2006/relationships/image" Target="../media/image1084.png"/><Relationship Id="rId283" Type="http://schemas.openxmlformats.org/officeDocument/2006/relationships/customXml" Target="../ink/ink1928.xml"/><Relationship Id="rId78" Type="http://schemas.openxmlformats.org/officeDocument/2006/relationships/customXml" Target="../ink/ink1825.xml"/><Relationship Id="rId99" Type="http://schemas.openxmlformats.org/officeDocument/2006/relationships/image" Target="../media/image1003.png"/><Relationship Id="rId101" Type="http://schemas.openxmlformats.org/officeDocument/2006/relationships/image" Target="../media/image1004.png"/><Relationship Id="rId122" Type="http://schemas.openxmlformats.org/officeDocument/2006/relationships/customXml" Target="../ink/ink1847.xml"/><Relationship Id="rId143" Type="http://schemas.openxmlformats.org/officeDocument/2006/relationships/customXml" Target="../ink/ink1858.xml"/><Relationship Id="rId164" Type="http://schemas.openxmlformats.org/officeDocument/2006/relationships/image" Target="../media/image1035.png"/><Relationship Id="rId185" Type="http://schemas.openxmlformats.org/officeDocument/2006/relationships/customXml" Target="../ink/ink1879.xml"/><Relationship Id="rId9" Type="http://schemas.openxmlformats.org/officeDocument/2006/relationships/image" Target="../media/image958.png"/><Relationship Id="rId210" Type="http://schemas.openxmlformats.org/officeDocument/2006/relationships/image" Target="../media/image1058.png"/><Relationship Id="rId26" Type="http://schemas.openxmlformats.org/officeDocument/2006/relationships/customXml" Target="../ink/ink1799.xml"/><Relationship Id="rId231" Type="http://schemas.openxmlformats.org/officeDocument/2006/relationships/customXml" Target="../ink/ink1902.xml"/><Relationship Id="rId252" Type="http://schemas.openxmlformats.org/officeDocument/2006/relationships/image" Target="../media/image1079.png"/><Relationship Id="rId273" Type="http://schemas.openxmlformats.org/officeDocument/2006/relationships/customXml" Target="../ink/ink1923.xml"/><Relationship Id="rId294" Type="http://schemas.openxmlformats.org/officeDocument/2006/relationships/image" Target="../media/image1100.png"/><Relationship Id="rId308" Type="http://schemas.openxmlformats.org/officeDocument/2006/relationships/image" Target="../media/image1107.png"/><Relationship Id="rId47" Type="http://schemas.openxmlformats.org/officeDocument/2006/relationships/image" Target="../media/image977.png"/><Relationship Id="rId68" Type="http://schemas.openxmlformats.org/officeDocument/2006/relationships/customXml" Target="../ink/ink1820.xml"/><Relationship Id="rId89" Type="http://schemas.openxmlformats.org/officeDocument/2006/relationships/image" Target="../media/image998.png"/><Relationship Id="rId112" Type="http://schemas.openxmlformats.org/officeDocument/2006/relationships/customXml" Target="../ink/ink1842.xml"/><Relationship Id="rId133" Type="http://schemas.openxmlformats.org/officeDocument/2006/relationships/customXml" Target="../ink/ink1853.xml"/><Relationship Id="rId154" Type="http://schemas.openxmlformats.org/officeDocument/2006/relationships/image" Target="../media/image1030.png"/><Relationship Id="rId175" Type="http://schemas.openxmlformats.org/officeDocument/2006/relationships/customXml" Target="../ink/ink1874.xml"/><Relationship Id="rId196" Type="http://schemas.openxmlformats.org/officeDocument/2006/relationships/image" Target="../media/image1051.png"/><Relationship Id="rId200" Type="http://schemas.openxmlformats.org/officeDocument/2006/relationships/image" Target="../media/image1053.png"/><Relationship Id="rId16" Type="http://schemas.openxmlformats.org/officeDocument/2006/relationships/customXml" Target="../ink/ink1794.xml"/><Relationship Id="rId221" Type="http://schemas.openxmlformats.org/officeDocument/2006/relationships/customXml" Target="../ink/ink1897.xml"/><Relationship Id="rId242" Type="http://schemas.openxmlformats.org/officeDocument/2006/relationships/image" Target="../media/image1074.png"/><Relationship Id="rId263" Type="http://schemas.openxmlformats.org/officeDocument/2006/relationships/customXml" Target="../ink/ink1918.xml"/><Relationship Id="rId284" Type="http://schemas.openxmlformats.org/officeDocument/2006/relationships/image" Target="../media/image1095.png"/><Relationship Id="rId37" Type="http://schemas.openxmlformats.org/officeDocument/2006/relationships/image" Target="../media/image972.png"/><Relationship Id="rId58" Type="http://schemas.openxmlformats.org/officeDocument/2006/relationships/customXml" Target="../ink/ink1815.xml"/><Relationship Id="rId79" Type="http://schemas.openxmlformats.org/officeDocument/2006/relationships/image" Target="../media/image993.png"/><Relationship Id="rId102" Type="http://schemas.openxmlformats.org/officeDocument/2006/relationships/customXml" Target="../ink/ink1837.xml"/><Relationship Id="rId123" Type="http://schemas.openxmlformats.org/officeDocument/2006/relationships/image" Target="../media/image1015.png"/><Relationship Id="rId144" Type="http://schemas.openxmlformats.org/officeDocument/2006/relationships/image" Target="../media/image1025.png"/><Relationship Id="rId90" Type="http://schemas.openxmlformats.org/officeDocument/2006/relationships/customXml" Target="../ink/ink1831.xml"/><Relationship Id="rId165" Type="http://schemas.openxmlformats.org/officeDocument/2006/relationships/customXml" Target="../ink/ink1869.xml"/><Relationship Id="rId186" Type="http://schemas.openxmlformats.org/officeDocument/2006/relationships/image" Target="../media/image1046.png"/><Relationship Id="rId211" Type="http://schemas.openxmlformats.org/officeDocument/2006/relationships/customXml" Target="../ink/ink1892.xml"/><Relationship Id="rId232" Type="http://schemas.openxmlformats.org/officeDocument/2006/relationships/image" Target="../media/image1069.png"/><Relationship Id="rId253" Type="http://schemas.openxmlformats.org/officeDocument/2006/relationships/customXml" Target="../ink/ink1913.xml"/><Relationship Id="rId274" Type="http://schemas.openxmlformats.org/officeDocument/2006/relationships/image" Target="../media/image1090.png"/><Relationship Id="rId295" Type="http://schemas.openxmlformats.org/officeDocument/2006/relationships/customXml" Target="../ink/ink1934.xml"/><Relationship Id="rId309" Type="http://schemas.openxmlformats.org/officeDocument/2006/relationships/customXml" Target="../ink/ink1941.xml"/><Relationship Id="rId27" Type="http://schemas.openxmlformats.org/officeDocument/2006/relationships/image" Target="../media/image967.png"/><Relationship Id="rId48" Type="http://schemas.openxmlformats.org/officeDocument/2006/relationships/customXml" Target="../ink/ink1810.xml"/><Relationship Id="rId69" Type="http://schemas.openxmlformats.org/officeDocument/2006/relationships/image" Target="../media/image988.png"/><Relationship Id="rId113" Type="http://schemas.openxmlformats.org/officeDocument/2006/relationships/image" Target="../media/image1010.png"/><Relationship Id="rId134" Type="http://schemas.openxmlformats.org/officeDocument/2006/relationships/image" Target="../media/image1020.png"/><Relationship Id="rId80" Type="http://schemas.openxmlformats.org/officeDocument/2006/relationships/customXml" Target="../ink/ink1826.xml"/><Relationship Id="rId155" Type="http://schemas.openxmlformats.org/officeDocument/2006/relationships/customXml" Target="../ink/ink1864.xml"/><Relationship Id="rId176" Type="http://schemas.openxmlformats.org/officeDocument/2006/relationships/image" Target="../media/image1041.png"/><Relationship Id="rId197" Type="http://schemas.openxmlformats.org/officeDocument/2006/relationships/customXml" Target="../ink/ink1885.xml"/><Relationship Id="rId201" Type="http://schemas.openxmlformats.org/officeDocument/2006/relationships/customXml" Target="../ink/ink1887.xml"/><Relationship Id="rId222" Type="http://schemas.openxmlformats.org/officeDocument/2006/relationships/image" Target="../media/image1064.png"/><Relationship Id="rId243" Type="http://schemas.openxmlformats.org/officeDocument/2006/relationships/customXml" Target="../ink/ink1908.xml"/><Relationship Id="rId264" Type="http://schemas.openxmlformats.org/officeDocument/2006/relationships/image" Target="../media/image1085.png"/><Relationship Id="rId285" Type="http://schemas.openxmlformats.org/officeDocument/2006/relationships/customXml" Target="../ink/ink1929.xml"/><Relationship Id="rId17" Type="http://schemas.openxmlformats.org/officeDocument/2006/relationships/image" Target="../media/image962.png"/><Relationship Id="rId38" Type="http://schemas.openxmlformats.org/officeDocument/2006/relationships/customXml" Target="../ink/ink1805.xml"/><Relationship Id="rId59" Type="http://schemas.openxmlformats.org/officeDocument/2006/relationships/image" Target="../media/image983.png"/><Relationship Id="rId103" Type="http://schemas.openxmlformats.org/officeDocument/2006/relationships/image" Target="../media/image1005.png"/><Relationship Id="rId124" Type="http://schemas.openxmlformats.org/officeDocument/2006/relationships/customXml" Target="../ink/ink1848.xml"/><Relationship Id="rId310" Type="http://schemas.openxmlformats.org/officeDocument/2006/relationships/image" Target="../media/image1108.png"/><Relationship Id="rId70" Type="http://schemas.openxmlformats.org/officeDocument/2006/relationships/customXml" Target="../ink/ink1821.xml"/><Relationship Id="rId91" Type="http://schemas.openxmlformats.org/officeDocument/2006/relationships/image" Target="../media/image999.png"/><Relationship Id="rId145" Type="http://schemas.openxmlformats.org/officeDocument/2006/relationships/customXml" Target="../ink/ink1859.xml"/><Relationship Id="rId166" Type="http://schemas.openxmlformats.org/officeDocument/2006/relationships/image" Target="../media/image1036.png"/><Relationship Id="rId187" Type="http://schemas.openxmlformats.org/officeDocument/2006/relationships/customXml" Target="../ink/ink1880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059.png"/><Relationship Id="rId233" Type="http://schemas.openxmlformats.org/officeDocument/2006/relationships/customXml" Target="../ink/ink1903.xml"/><Relationship Id="rId254" Type="http://schemas.openxmlformats.org/officeDocument/2006/relationships/image" Target="../media/image1080.png"/><Relationship Id="rId28" Type="http://schemas.openxmlformats.org/officeDocument/2006/relationships/customXml" Target="../ink/ink1800.xml"/><Relationship Id="rId49" Type="http://schemas.openxmlformats.org/officeDocument/2006/relationships/image" Target="../media/image978.png"/><Relationship Id="rId114" Type="http://schemas.openxmlformats.org/officeDocument/2006/relationships/customXml" Target="../ink/ink1843.xml"/><Relationship Id="rId275" Type="http://schemas.openxmlformats.org/officeDocument/2006/relationships/customXml" Target="../ink/ink1924.xml"/><Relationship Id="rId296" Type="http://schemas.openxmlformats.org/officeDocument/2006/relationships/image" Target="../media/image1101.png"/><Relationship Id="rId300" Type="http://schemas.openxmlformats.org/officeDocument/2006/relationships/image" Target="../media/image1103.png"/><Relationship Id="rId60" Type="http://schemas.openxmlformats.org/officeDocument/2006/relationships/customXml" Target="../ink/ink1816.xml"/><Relationship Id="rId81" Type="http://schemas.openxmlformats.org/officeDocument/2006/relationships/image" Target="../media/image994.png"/><Relationship Id="rId135" Type="http://schemas.openxmlformats.org/officeDocument/2006/relationships/customXml" Target="../ink/ink1854.xml"/><Relationship Id="rId156" Type="http://schemas.openxmlformats.org/officeDocument/2006/relationships/image" Target="../media/image1031.png"/><Relationship Id="rId177" Type="http://schemas.openxmlformats.org/officeDocument/2006/relationships/customXml" Target="../ink/ink1875.xml"/><Relationship Id="rId198" Type="http://schemas.openxmlformats.org/officeDocument/2006/relationships/image" Target="../media/image1052.png"/><Relationship Id="rId202" Type="http://schemas.openxmlformats.org/officeDocument/2006/relationships/image" Target="../media/image1054.png"/><Relationship Id="rId223" Type="http://schemas.openxmlformats.org/officeDocument/2006/relationships/customXml" Target="../ink/ink1898.xml"/><Relationship Id="rId244" Type="http://schemas.openxmlformats.org/officeDocument/2006/relationships/image" Target="../media/image1075.png"/><Relationship Id="rId18" Type="http://schemas.openxmlformats.org/officeDocument/2006/relationships/customXml" Target="../ink/ink1795.xml"/><Relationship Id="rId39" Type="http://schemas.openxmlformats.org/officeDocument/2006/relationships/image" Target="../media/image973.png"/><Relationship Id="rId265" Type="http://schemas.openxmlformats.org/officeDocument/2006/relationships/customXml" Target="../ink/ink1919.xml"/><Relationship Id="rId286" Type="http://schemas.openxmlformats.org/officeDocument/2006/relationships/image" Target="../media/image1096.png"/><Relationship Id="rId50" Type="http://schemas.openxmlformats.org/officeDocument/2006/relationships/customXml" Target="../ink/ink1811.xml"/><Relationship Id="rId104" Type="http://schemas.openxmlformats.org/officeDocument/2006/relationships/customXml" Target="../ink/ink1838.xml"/><Relationship Id="rId125" Type="http://schemas.openxmlformats.org/officeDocument/2006/relationships/customXml" Target="../ink/ink1849.xml"/><Relationship Id="rId146" Type="http://schemas.openxmlformats.org/officeDocument/2006/relationships/image" Target="../media/image1026.png"/><Relationship Id="rId167" Type="http://schemas.openxmlformats.org/officeDocument/2006/relationships/customXml" Target="../ink/ink1870.xml"/><Relationship Id="rId188" Type="http://schemas.openxmlformats.org/officeDocument/2006/relationships/image" Target="../media/image1047.png"/><Relationship Id="rId311" Type="http://schemas.openxmlformats.org/officeDocument/2006/relationships/customXml" Target="../ink/ink1942.xml"/><Relationship Id="rId71" Type="http://schemas.openxmlformats.org/officeDocument/2006/relationships/image" Target="../media/image989.png"/><Relationship Id="rId92" Type="http://schemas.openxmlformats.org/officeDocument/2006/relationships/customXml" Target="../ink/ink1832.xml"/><Relationship Id="rId213" Type="http://schemas.openxmlformats.org/officeDocument/2006/relationships/customXml" Target="../ink/ink1893.xml"/><Relationship Id="rId234" Type="http://schemas.openxmlformats.org/officeDocument/2006/relationships/image" Target="../media/image1070.png"/><Relationship Id="rId2" Type="http://schemas.openxmlformats.org/officeDocument/2006/relationships/customXml" Target="../ink/ink1787.xml"/><Relationship Id="rId29" Type="http://schemas.openxmlformats.org/officeDocument/2006/relationships/image" Target="../media/image968.png"/><Relationship Id="rId255" Type="http://schemas.openxmlformats.org/officeDocument/2006/relationships/customXml" Target="../ink/ink1914.xml"/><Relationship Id="rId276" Type="http://schemas.openxmlformats.org/officeDocument/2006/relationships/image" Target="../media/image1091.png"/><Relationship Id="rId297" Type="http://schemas.openxmlformats.org/officeDocument/2006/relationships/customXml" Target="../ink/ink1935.xml"/><Relationship Id="rId40" Type="http://schemas.openxmlformats.org/officeDocument/2006/relationships/customXml" Target="../ink/ink1806.xml"/><Relationship Id="rId115" Type="http://schemas.openxmlformats.org/officeDocument/2006/relationships/image" Target="../media/image1011.png"/><Relationship Id="rId136" Type="http://schemas.openxmlformats.org/officeDocument/2006/relationships/image" Target="../media/image1021.png"/><Relationship Id="rId157" Type="http://schemas.openxmlformats.org/officeDocument/2006/relationships/customXml" Target="../ink/ink1865.xml"/><Relationship Id="rId178" Type="http://schemas.openxmlformats.org/officeDocument/2006/relationships/image" Target="../media/image1042.png"/><Relationship Id="rId301" Type="http://schemas.openxmlformats.org/officeDocument/2006/relationships/customXml" Target="../ink/ink1937.xml"/><Relationship Id="rId61" Type="http://schemas.openxmlformats.org/officeDocument/2006/relationships/image" Target="../media/image984.png"/><Relationship Id="rId82" Type="http://schemas.openxmlformats.org/officeDocument/2006/relationships/customXml" Target="../ink/ink1827.xml"/><Relationship Id="rId199" Type="http://schemas.openxmlformats.org/officeDocument/2006/relationships/customXml" Target="../ink/ink1886.xml"/><Relationship Id="rId203" Type="http://schemas.openxmlformats.org/officeDocument/2006/relationships/customXml" Target="../ink/ink1888.xml"/><Relationship Id="rId19" Type="http://schemas.openxmlformats.org/officeDocument/2006/relationships/image" Target="../media/image963.png"/><Relationship Id="rId224" Type="http://schemas.openxmlformats.org/officeDocument/2006/relationships/image" Target="../media/image1065.png"/><Relationship Id="rId245" Type="http://schemas.openxmlformats.org/officeDocument/2006/relationships/customXml" Target="../ink/ink1909.xml"/><Relationship Id="rId266" Type="http://schemas.openxmlformats.org/officeDocument/2006/relationships/image" Target="../media/image1086.png"/><Relationship Id="rId287" Type="http://schemas.openxmlformats.org/officeDocument/2006/relationships/customXml" Target="../ink/ink1930.xml"/><Relationship Id="rId30" Type="http://schemas.openxmlformats.org/officeDocument/2006/relationships/customXml" Target="../ink/ink1801.xml"/><Relationship Id="rId105" Type="http://schemas.openxmlformats.org/officeDocument/2006/relationships/image" Target="../media/image1006.png"/><Relationship Id="rId126" Type="http://schemas.openxmlformats.org/officeDocument/2006/relationships/image" Target="../media/image1016.png"/><Relationship Id="rId147" Type="http://schemas.openxmlformats.org/officeDocument/2006/relationships/customXml" Target="../ink/ink1860.xml"/><Relationship Id="rId168" Type="http://schemas.openxmlformats.org/officeDocument/2006/relationships/image" Target="../media/image1037.png"/><Relationship Id="rId312" Type="http://schemas.openxmlformats.org/officeDocument/2006/relationships/image" Target="../media/image1109.png"/><Relationship Id="rId51" Type="http://schemas.openxmlformats.org/officeDocument/2006/relationships/image" Target="../media/image979.png"/><Relationship Id="rId72" Type="http://schemas.openxmlformats.org/officeDocument/2006/relationships/customXml" Target="../ink/ink1822.xml"/><Relationship Id="rId93" Type="http://schemas.openxmlformats.org/officeDocument/2006/relationships/image" Target="../media/image1000.png"/><Relationship Id="rId189" Type="http://schemas.openxmlformats.org/officeDocument/2006/relationships/customXml" Target="../ink/ink1881.xml"/><Relationship Id="rId3" Type="http://schemas.openxmlformats.org/officeDocument/2006/relationships/image" Target="../media/image9550.png"/><Relationship Id="rId214" Type="http://schemas.openxmlformats.org/officeDocument/2006/relationships/image" Target="../media/image1060.png"/><Relationship Id="rId235" Type="http://schemas.openxmlformats.org/officeDocument/2006/relationships/customXml" Target="../ink/ink1904.xml"/><Relationship Id="rId256" Type="http://schemas.openxmlformats.org/officeDocument/2006/relationships/image" Target="../media/image1081.png"/><Relationship Id="rId277" Type="http://schemas.openxmlformats.org/officeDocument/2006/relationships/customXml" Target="../ink/ink1925.xml"/><Relationship Id="rId298" Type="http://schemas.openxmlformats.org/officeDocument/2006/relationships/image" Target="../media/image1102.png"/><Relationship Id="rId116" Type="http://schemas.openxmlformats.org/officeDocument/2006/relationships/customXml" Target="../ink/ink1844.xml"/><Relationship Id="rId137" Type="http://schemas.openxmlformats.org/officeDocument/2006/relationships/customXml" Target="../ink/ink1855.xml"/><Relationship Id="rId158" Type="http://schemas.openxmlformats.org/officeDocument/2006/relationships/image" Target="../media/image1032.png"/><Relationship Id="rId302" Type="http://schemas.openxmlformats.org/officeDocument/2006/relationships/image" Target="../media/image1104.png"/><Relationship Id="rId20" Type="http://schemas.openxmlformats.org/officeDocument/2006/relationships/customXml" Target="../ink/ink1796.xml"/><Relationship Id="rId41" Type="http://schemas.openxmlformats.org/officeDocument/2006/relationships/image" Target="../media/image974.png"/><Relationship Id="rId62" Type="http://schemas.openxmlformats.org/officeDocument/2006/relationships/customXml" Target="../ink/ink1817.xml"/><Relationship Id="rId83" Type="http://schemas.openxmlformats.org/officeDocument/2006/relationships/image" Target="../media/image995.png"/><Relationship Id="rId179" Type="http://schemas.openxmlformats.org/officeDocument/2006/relationships/customXml" Target="../ink/ink1876.xml"/><Relationship Id="rId190" Type="http://schemas.openxmlformats.org/officeDocument/2006/relationships/image" Target="../media/image1048.png"/><Relationship Id="rId204" Type="http://schemas.openxmlformats.org/officeDocument/2006/relationships/image" Target="../media/image1055.png"/><Relationship Id="rId225" Type="http://schemas.openxmlformats.org/officeDocument/2006/relationships/customXml" Target="../ink/ink1899.xml"/><Relationship Id="rId246" Type="http://schemas.openxmlformats.org/officeDocument/2006/relationships/image" Target="../media/image1076.png"/><Relationship Id="rId267" Type="http://schemas.openxmlformats.org/officeDocument/2006/relationships/customXml" Target="../ink/ink1920.xml"/><Relationship Id="rId288" Type="http://schemas.openxmlformats.org/officeDocument/2006/relationships/image" Target="../media/image1097.png"/><Relationship Id="rId106" Type="http://schemas.openxmlformats.org/officeDocument/2006/relationships/customXml" Target="../ink/ink1839.xml"/><Relationship Id="rId127" Type="http://schemas.openxmlformats.org/officeDocument/2006/relationships/customXml" Target="../ink/ink1850.xml"/><Relationship Id="rId10" Type="http://schemas.openxmlformats.org/officeDocument/2006/relationships/customXml" Target="../ink/ink1791.xml"/><Relationship Id="rId31" Type="http://schemas.openxmlformats.org/officeDocument/2006/relationships/image" Target="../media/image969.png"/><Relationship Id="rId52" Type="http://schemas.openxmlformats.org/officeDocument/2006/relationships/customXml" Target="../ink/ink1812.xml"/><Relationship Id="rId73" Type="http://schemas.openxmlformats.org/officeDocument/2006/relationships/image" Target="../media/image990.png"/><Relationship Id="rId94" Type="http://schemas.openxmlformats.org/officeDocument/2006/relationships/customXml" Target="../ink/ink1833.xml"/><Relationship Id="rId148" Type="http://schemas.openxmlformats.org/officeDocument/2006/relationships/image" Target="../media/image1027.png"/><Relationship Id="rId169" Type="http://schemas.openxmlformats.org/officeDocument/2006/relationships/customXml" Target="../ink/ink1871.xml"/><Relationship Id="rId4" Type="http://schemas.openxmlformats.org/officeDocument/2006/relationships/customXml" Target="../ink/ink1788.xml"/><Relationship Id="rId180" Type="http://schemas.openxmlformats.org/officeDocument/2006/relationships/image" Target="../media/image1043.png"/><Relationship Id="rId215" Type="http://schemas.openxmlformats.org/officeDocument/2006/relationships/customXml" Target="../ink/ink1894.xml"/><Relationship Id="rId236" Type="http://schemas.openxmlformats.org/officeDocument/2006/relationships/image" Target="../media/image1071.png"/><Relationship Id="rId257" Type="http://schemas.openxmlformats.org/officeDocument/2006/relationships/customXml" Target="../ink/ink1915.xml"/><Relationship Id="rId278" Type="http://schemas.openxmlformats.org/officeDocument/2006/relationships/image" Target="../media/image1092.png"/><Relationship Id="rId303" Type="http://schemas.openxmlformats.org/officeDocument/2006/relationships/customXml" Target="../ink/ink1938.xml"/><Relationship Id="rId42" Type="http://schemas.openxmlformats.org/officeDocument/2006/relationships/customXml" Target="../ink/ink1807.xml"/><Relationship Id="rId84" Type="http://schemas.openxmlformats.org/officeDocument/2006/relationships/customXml" Target="../ink/ink1828.xml"/><Relationship Id="rId138" Type="http://schemas.openxmlformats.org/officeDocument/2006/relationships/image" Target="../media/image1022.png"/><Relationship Id="rId191" Type="http://schemas.openxmlformats.org/officeDocument/2006/relationships/customXml" Target="../ink/ink1882.xml"/><Relationship Id="rId205" Type="http://schemas.openxmlformats.org/officeDocument/2006/relationships/customXml" Target="../ink/ink1889.xml"/><Relationship Id="rId247" Type="http://schemas.openxmlformats.org/officeDocument/2006/relationships/customXml" Target="../ink/ink1910.xml"/><Relationship Id="rId107" Type="http://schemas.openxmlformats.org/officeDocument/2006/relationships/image" Target="../media/image1007.png"/><Relationship Id="rId289" Type="http://schemas.openxmlformats.org/officeDocument/2006/relationships/customXml" Target="../ink/ink1931.xml"/><Relationship Id="rId11" Type="http://schemas.openxmlformats.org/officeDocument/2006/relationships/image" Target="../media/image959.png"/><Relationship Id="rId53" Type="http://schemas.openxmlformats.org/officeDocument/2006/relationships/image" Target="../media/image980.png"/><Relationship Id="rId149" Type="http://schemas.openxmlformats.org/officeDocument/2006/relationships/customXml" Target="../ink/ink1861.xml"/><Relationship Id="rId95" Type="http://schemas.openxmlformats.org/officeDocument/2006/relationships/image" Target="../media/image1001.png"/><Relationship Id="rId160" Type="http://schemas.openxmlformats.org/officeDocument/2006/relationships/image" Target="../media/image1033.png"/><Relationship Id="rId216" Type="http://schemas.openxmlformats.org/officeDocument/2006/relationships/image" Target="../media/image1061.png"/><Relationship Id="rId258" Type="http://schemas.openxmlformats.org/officeDocument/2006/relationships/image" Target="../media/image1082.png"/><Relationship Id="rId22" Type="http://schemas.openxmlformats.org/officeDocument/2006/relationships/customXml" Target="../ink/ink1797.xml"/><Relationship Id="rId64" Type="http://schemas.openxmlformats.org/officeDocument/2006/relationships/customXml" Target="../ink/ink1818.xml"/><Relationship Id="rId118" Type="http://schemas.openxmlformats.org/officeDocument/2006/relationships/customXml" Target="../ink/ink1845.xml"/><Relationship Id="rId171" Type="http://schemas.openxmlformats.org/officeDocument/2006/relationships/customXml" Target="../ink/ink1872.xml"/><Relationship Id="rId227" Type="http://schemas.openxmlformats.org/officeDocument/2006/relationships/customXml" Target="../ink/ink1900.xml"/><Relationship Id="rId269" Type="http://schemas.openxmlformats.org/officeDocument/2006/relationships/customXml" Target="../ink/ink1921.xml"/><Relationship Id="rId33" Type="http://schemas.openxmlformats.org/officeDocument/2006/relationships/image" Target="../media/image970.png"/><Relationship Id="rId129" Type="http://schemas.openxmlformats.org/officeDocument/2006/relationships/customXml" Target="../ink/ink1851.xml"/><Relationship Id="rId280" Type="http://schemas.openxmlformats.org/officeDocument/2006/relationships/image" Target="../media/image1093.png"/><Relationship Id="rId75" Type="http://schemas.openxmlformats.org/officeDocument/2006/relationships/image" Target="../media/image991.png"/><Relationship Id="rId140" Type="http://schemas.openxmlformats.org/officeDocument/2006/relationships/image" Target="../media/image1023.png"/><Relationship Id="rId182" Type="http://schemas.openxmlformats.org/officeDocument/2006/relationships/image" Target="../media/image1044.png"/><Relationship Id="rId6" Type="http://schemas.openxmlformats.org/officeDocument/2006/relationships/customXml" Target="../ink/ink1789.xml"/><Relationship Id="rId238" Type="http://schemas.openxmlformats.org/officeDocument/2006/relationships/image" Target="../media/image1072.png"/><Relationship Id="rId291" Type="http://schemas.openxmlformats.org/officeDocument/2006/relationships/customXml" Target="../ink/ink1932.xml"/><Relationship Id="rId305" Type="http://schemas.openxmlformats.org/officeDocument/2006/relationships/customXml" Target="../ink/ink1939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46.png"/><Relationship Id="rId21" Type="http://schemas.openxmlformats.org/officeDocument/2006/relationships/image" Target="../media/image10980.png"/><Relationship Id="rId42" Type="http://schemas.openxmlformats.org/officeDocument/2006/relationships/customXml" Target="../ink/ink1963.xml"/><Relationship Id="rId63" Type="http://schemas.openxmlformats.org/officeDocument/2006/relationships/image" Target="../media/image1119.png"/><Relationship Id="rId84" Type="http://schemas.openxmlformats.org/officeDocument/2006/relationships/customXml" Target="../ink/ink1984.xml"/><Relationship Id="rId138" Type="http://schemas.openxmlformats.org/officeDocument/2006/relationships/customXml" Target="../ink/ink2011.xml"/><Relationship Id="rId159" Type="http://schemas.openxmlformats.org/officeDocument/2006/relationships/image" Target="../media/image1167.png"/><Relationship Id="rId107" Type="http://schemas.openxmlformats.org/officeDocument/2006/relationships/image" Target="../media/image1141.png"/><Relationship Id="rId11" Type="http://schemas.openxmlformats.org/officeDocument/2006/relationships/image" Target="../media/image10930.png"/><Relationship Id="rId32" Type="http://schemas.openxmlformats.org/officeDocument/2006/relationships/customXml" Target="../ink/ink1958.xml"/><Relationship Id="rId53" Type="http://schemas.openxmlformats.org/officeDocument/2006/relationships/image" Target="../media/image1114.png"/><Relationship Id="rId74" Type="http://schemas.openxmlformats.org/officeDocument/2006/relationships/customXml" Target="../ink/ink1979.xml"/><Relationship Id="rId128" Type="http://schemas.openxmlformats.org/officeDocument/2006/relationships/customXml" Target="../ink/ink2006.xml"/><Relationship Id="rId149" Type="http://schemas.openxmlformats.org/officeDocument/2006/relationships/image" Target="../media/image1162.png"/><Relationship Id="rId5" Type="http://schemas.openxmlformats.org/officeDocument/2006/relationships/image" Target="../media/image10900.png"/><Relationship Id="rId95" Type="http://schemas.openxmlformats.org/officeDocument/2006/relationships/image" Target="../media/image1135.png"/><Relationship Id="rId160" Type="http://schemas.openxmlformats.org/officeDocument/2006/relationships/customXml" Target="../ink/ink2022.xml"/><Relationship Id="rId22" Type="http://schemas.openxmlformats.org/officeDocument/2006/relationships/customXml" Target="../ink/ink1953.xml"/><Relationship Id="rId43" Type="http://schemas.openxmlformats.org/officeDocument/2006/relationships/image" Target="../media/image11090.png"/><Relationship Id="rId64" Type="http://schemas.openxmlformats.org/officeDocument/2006/relationships/customXml" Target="../ink/ink1974.xml"/><Relationship Id="rId118" Type="http://schemas.openxmlformats.org/officeDocument/2006/relationships/customXml" Target="../ink/ink2001.xml"/><Relationship Id="rId139" Type="http://schemas.openxmlformats.org/officeDocument/2006/relationships/image" Target="../media/image1157.png"/><Relationship Id="rId85" Type="http://schemas.openxmlformats.org/officeDocument/2006/relationships/image" Target="../media/image1130.png"/><Relationship Id="rId150" Type="http://schemas.openxmlformats.org/officeDocument/2006/relationships/customXml" Target="../ink/ink2017.xml"/><Relationship Id="rId12" Type="http://schemas.openxmlformats.org/officeDocument/2006/relationships/customXml" Target="../ink/ink1948.xml"/><Relationship Id="rId17" Type="http://schemas.openxmlformats.org/officeDocument/2006/relationships/image" Target="../media/image10960.png"/><Relationship Id="rId33" Type="http://schemas.openxmlformats.org/officeDocument/2006/relationships/image" Target="../media/image11040.png"/><Relationship Id="rId38" Type="http://schemas.openxmlformats.org/officeDocument/2006/relationships/customXml" Target="../ink/ink1961.xml"/><Relationship Id="rId59" Type="http://schemas.openxmlformats.org/officeDocument/2006/relationships/image" Target="../media/image1117.png"/><Relationship Id="rId103" Type="http://schemas.openxmlformats.org/officeDocument/2006/relationships/image" Target="../media/image1139.png"/><Relationship Id="rId108" Type="http://schemas.openxmlformats.org/officeDocument/2006/relationships/customXml" Target="../ink/ink1996.xml"/><Relationship Id="rId124" Type="http://schemas.openxmlformats.org/officeDocument/2006/relationships/customXml" Target="../ink/ink2004.xml"/><Relationship Id="rId129" Type="http://schemas.openxmlformats.org/officeDocument/2006/relationships/image" Target="../media/image1152.png"/><Relationship Id="rId54" Type="http://schemas.openxmlformats.org/officeDocument/2006/relationships/customXml" Target="../ink/ink1969.xml"/><Relationship Id="rId70" Type="http://schemas.openxmlformats.org/officeDocument/2006/relationships/customXml" Target="../ink/ink1977.xml"/><Relationship Id="rId75" Type="http://schemas.openxmlformats.org/officeDocument/2006/relationships/image" Target="../media/image1125.png"/><Relationship Id="rId91" Type="http://schemas.openxmlformats.org/officeDocument/2006/relationships/image" Target="../media/image1133.png"/><Relationship Id="rId96" Type="http://schemas.openxmlformats.org/officeDocument/2006/relationships/customXml" Target="../ink/ink1990.xml"/><Relationship Id="rId140" Type="http://schemas.openxmlformats.org/officeDocument/2006/relationships/customXml" Target="../ink/ink2012.xml"/><Relationship Id="rId145" Type="http://schemas.openxmlformats.org/officeDocument/2006/relationships/image" Target="../media/image1160.png"/><Relationship Id="rId161" Type="http://schemas.openxmlformats.org/officeDocument/2006/relationships/image" Target="../media/image116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45.xml"/><Relationship Id="rId23" Type="http://schemas.openxmlformats.org/officeDocument/2006/relationships/image" Target="../media/image10990.png"/><Relationship Id="rId28" Type="http://schemas.openxmlformats.org/officeDocument/2006/relationships/customXml" Target="../ink/ink1956.xml"/><Relationship Id="rId49" Type="http://schemas.openxmlformats.org/officeDocument/2006/relationships/image" Target="../media/image1112.png"/><Relationship Id="rId114" Type="http://schemas.openxmlformats.org/officeDocument/2006/relationships/customXml" Target="../ink/ink1999.xml"/><Relationship Id="rId119" Type="http://schemas.openxmlformats.org/officeDocument/2006/relationships/image" Target="../media/image1147.png"/><Relationship Id="rId44" Type="http://schemas.openxmlformats.org/officeDocument/2006/relationships/customXml" Target="../ink/ink1964.xml"/><Relationship Id="rId60" Type="http://schemas.openxmlformats.org/officeDocument/2006/relationships/customXml" Target="../ink/ink1972.xml"/><Relationship Id="rId65" Type="http://schemas.openxmlformats.org/officeDocument/2006/relationships/image" Target="../media/image1120.png"/><Relationship Id="rId81" Type="http://schemas.openxmlformats.org/officeDocument/2006/relationships/image" Target="../media/image1128.png"/><Relationship Id="rId86" Type="http://schemas.openxmlformats.org/officeDocument/2006/relationships/customXml" Target="../ink/ink1985.xml"/><Relationship Id="rId130" Type="http://schemas.openxmlformats.org/officeDocument/2006/relationships/customXml" Target="../ink/ink2007.xml"/><Relationship Id="rId135" Type="http://schemas.openxmlformats.org/officeDocument/2006/relationships/image" Target="../media/image1155.png"/><Relationship Id="rId151" Type="http://schemas.openxmlformats.org/officeDocument/2006/relationships/image" Target="../media/image1163.png"/><Relationship Id="rId156" Type="http://schemas.openxmlformats.org/officeDocument/2006/relationships/customXml" Target="../ink/ink2020.xml"/><Relationship Id="rId13" Type="http://schemas.openxmlformats.org/officeDocument/2006/relationships/image" Target="../media/image10940.png"/><Relationship Id="rId18" Type="http://schemas.openxmlformats.org/officeDocument/2006/relationships/customXml" Target="../ink/ink1951.xml"/><Relationship Id="rId39" Type="http://schemas.openxmlformats.org/officeDocument/2006/relationships/image" Target="../media/image11070.png"/><Relationship Id="rId109" Type="http://schemas.openxmlformats.org/officeDocument/2006/relationships/image" Target="../media/image1142.png"/><Relationship Id="rId34" Type="http://schemas.openxmlformats.org/officeDocument/2006/relationships/customXml" Target="../ink/ink1959.xml"/><Relationship Id="rId50" Type="http://schemas.openxmlformats.org/officeDocument/2006/relationships/customXml" Target="../ink/ink1967.xml"/><Relationship Id="rId55" Type="http://schemas.openxmlformats.org/officeDocument/2006/relationships/image" Target="../media/image1115.png"/><Relationship Id="rId76" Type="http://schemas.openxmlformats.org/officeDocument/2006/relationships/customXml" Target="../ink/ink1980.xml"/><Relationship Id="rId97" Type="http://schemas.openxmlformats.org/officeDocument/2006/relationships/image" Target="../media/image1136.png"/><Relationship Id="rId104" Type="http://schemas.openxmlformats.org/officeDocument/2006/relationships/customXml" Target="../ink/ink1994.xml"/><Relationship Id="rId120" Type="http://schemas.openxmlformats.org/officeDocument/2006/relationships/customXml" Target="../ink/ink2002.xml"/><Relationship Id="rId125" Type="http://schemas.openxmlformats.org/officeDocument/2006/relationships/image" Target="../media/image1150.png"/><Relationship Id="rId141" Type="http://schemas.openxmlformats.org/officeDocument/2006/relationships/image" Target="../media/image1158.png"/><Relationship Id="rId146" Type="http://schemas.openxmlformats.org/officeDocument/2006/relationships/customXml" Target="../ink/ink2015.xml"/><Relationship Id="rId7" Type="http://schemas.openxmlformats.org/officeDocument/2006/relationships/image" Target="../media/image10910.png"/><Relationship Id="rId71" Type="http://schemas.openxmlformats.org/officeDocument/2006/relationships/image" Target="../media/image1123.png"/><Relationship Id="rId92" Type="http://schemas.openxmlformats.org/officeDocument/2006/relationships/customXml" Target="../ink/ink1988.xml"/><Relationship Id="rId2" Type="http://schemas.openxmlformats.org/officeDocument/2006/relationships/customXml" Target="../ink/ink1943.xml"/><Relationship Id="rId29" Type="http://schemas.openxmlformats.org/officeDocument/2006/relationships/image" Target="../media/image11020.png"/><Relationship Id="rId24" Type="http://schemas.openxmlformats.org/officeDocument/2006/relationships/customXml" Target="../ink/ink1954.xml"/><Relationship Id="rId40" Type="http://schemas.openxmlformats.org/officeDocument/2006/relationships/customXml" Target="../ink/ink1962.xml"/><Relationship Id="rId45" Type="http://schemas.openxmlformats.org/officeDocument/2006/relationships/image" Target="../media/image1110.png"/><Relationship Id="rId66" Type="http://schemas.openxmlformats.org/officeDocument/2006/relationships/customXml" Target="../ink/ink1975.xml"/><Relationship Id="rId87" Type="http://schemas.openxmlformats.org/officeDocument/2006/relationships/image" Target="../media/image1131.png"/><Relationship Id="rId110" Type="http://schemas.openxmlformats.org/officeDocument/2006/relationships/customXml" Target="../ink/ink1997.xml"/><Relationship Id="rId115" Type="http://schemas.openxmlformats.org/officeDocument/2006/relationships/image" Target="../media/image1145.png"/><Relationship Id="rId131" Type="http://schemas.openxmlformats.org/officeDocument/2006/relationships/image" Target="../media/image1153.png"/><Relationship Id="rId136" Type="http://schemas.openxmlformats.org/officeDocument/2006/relationships/customXml" Target="../ink/ink2010.xml"/><Relationship Id="rId157" Type="http://schemas.openxmlformats.org/officeDocument/2006/relationships/image" Target="../media/image1166.png"/><Relationship Id="rId61" Type="http://schemas.openxmlformats.org/officeDocument/2006/relationships/image" Target="../media/image1118.png"/><Relationship Id="rId82" Type="http://schemas.openxmlformats.org/officeDocument/2006/relationships/customXml" Target="../ink/ink1983.xml"/><Relationship Id="rId152" Type="http://schemas.openxmlformats.org/officeDocument/2006/relationships/customXml" Target="../ink/ink2018.xml"/><Relationship Id="rId19" Type="http://schemas.openxmlformats.org/officeDocument/2006/relationships/image" Target="../media/image10970.png"/><Relationship Id="rId14" Type="http://schemas.openxmlformats.org/officeDocument/2006/relationships/customXml" Target="../ink/ink1949.xml"/><Relationship Id="rId30" Type="http://schemas.openxmlformats.org/officeDocument/2006/relationships/customXml" Target="../ink/ink1957.xml"/><Relationship Id="rId35" Type="http://schemas.openxmlformats.org/officeDocument/2006/relationships/image" Target="../media/image11050.png"/><Relationship Id="rId56" Type="http://schemas.openxmlformats.org/officeDocument/2006/relationships/customXml" Target="../ink/ink1970.xml"/><Relationship Id="rId77" Type="http://schemas.openxmlformats.org/officeDocument/2006/relationships/image" Target="../media/image1126.png"/><Relationship Id="rId100" Type="http://schemas.openxmlformats.org/officeDocument/2006/relationships/customXml" Target="../ink/ink1992.xml"/><Relationship Id="rId105" Type="http://schemas.openxmlformats.org/officeDocument/2006/relationships/image" Target="../media/image1140.png"/><Relationship Id="rId126" Type="http://schemas.openxmlformats.org/officeDocument/2006/relationships/customXml" Target="../ink/ink2005.xml"/><Relationship Id="rId147" Type="http://schemas.openxmlformats.org/officeDocument/2006/relationships/image" Target="../media/image1161.png"/><Relationship Id="rId8" Type="http://schemas.openxmlformats.org/officeDocument/2006/relationships/customXml" Target="../ink/ink1946.xml"/><Relationship Id="rId51" Type="http://schemas.openxmlformats.org/officeDocument/2006/relationships/image" Target="../media/image1113.png"/><Relationship Id="rId72" Type="http://schemas.openxmlformats.org/officeDocument/2006/relationships/customXml" Target="../ink/ink1978.xml"/><Relationship Id="rId93" Type="http://schemas.openxmlformats.org/officeDocument/2006/relationships/image" Target="../media/image1134.png"/><Relationship Id="rId98" Type="http://schemas.openxmlformats.org/officeDocument/2006/relationships/customXml" Target="../ink/ink1991.xml"/><Relationship Id="rId121" Type="http://schemas.openxmlformats.org/officeDocument/2006/relationships/image" Target="../media/image1148.png"/><Relationship Id="rId142" Type="http://schemas.openxmlformats.org/officeDocument/2006/relationships/customXml" Target="../ink/ink2013.xml"/><Relationship Id="rId3" Type="http://schemas.openxmlformats.org/officeDocument/2006/relationships/image" Target="../media/image10890.png"/><Relationship Id="rId25" Type="http://schemas.openxmlformats.org/officeDocument/2006/relationships/image" Target="../media/image11000.png"/><Relationship Id="rId46" Type="http://schemas.openxmlformats.org/officeDocument/2006/relationships/customXml" Target="../ink/ink1965.xml"/><Relationship Id="rId67" Type="http://schemas.openxmlformats.org/officeDocument/2006/relationships/image" Target="../media/image1121.png"/><Relationship Id="rId116" Type="http://schemas.openxmlformats.org/officeDocument/2006/relationships/customXml" Target="../ink/ink2000.xml"/><Relationship Id="rId137" Type="http://schemas.openxmlformats.org/officeDocument/2006/relationships/image" Target="../media/image1156.png"/><Relationship Id="rId158" Type="http://schemas.openxmlformats.org/officeDocument/2006/relationships/customXml" Target="../ink/ink2021.xml"/><Relationship Id="rId20" Type="http://schemas.openxmlformats.org/officeDocument/2006/relationships/customXml" Target="../ink/ink1952.xml"/><Relationship Id="rId41" Type="http://schemas.openxmlformats.org/officeDocument/2006/relationships/image" Target="../media/image11080.png"/><Relationship Id="rId62" Type="http://schemas.openxmlformats.org/officeDocument/2006/relationships/customXml" Target="../ink/ink1973.xml"/><Relationship Id="rId83" Type="http://schemas.openxmlformats.org/officeDocument/2006/relationships/image" Target="../media/image1129.png"/><Relationship Id="rId88" Type="http://schemas.openxmlformats.org/officeDocument/2006/relationships/customXml" Target="../ink/ink1986.xml"/><Relationship Id="rId111" Type="http://schemas.openxmlformats.org/officeDocument/2006/relationships/image" Target="../media/image1143.png"/><Relationship Id="rId132" Type="http://schemas.openxmlformats.org/officeDocument/2006/relationships/customXml" Target="../ink/ink2008.xml"/><Relationship Id="rId153" Type="http://schemas.openxmlformats.org/officeDocument/2006/relationships/image" Target="../media/image1164.png"/><Relationship Id="rId15" Type="http://schemas.openxmlformats.org/officeDocument/2006/relationships/image" Target="../media/image10950.png"/><Relationship Id="rId36" Type="http://schemas.openxmlformats.org/officeDocument/2006/relationships/customXml" Target="../ink/ink1960.xml"/><Relationship Id="rId57" Type="http://schemas.openxmlformats.org/officeDocument/2006/relationships/image" Target="../media/image1116.png"/><Relationship Id="rId106" Type="http://schemas.openxmlformats.org/officeDocument/2006/relationships/customXml" Target="../ink/ink1995.xml"/><Relationship Id="rId127" Type="http://schemas.openxmlformats.org/officeDocument/2006/relationships/image" Target="../media/image1151.png"/><Relationship Id="rId10" Type="http://schemas.openxmlformats.org/officeDocument/2006/relationships/customXml" Target="../ink/ink1947.xml"/><Relationship Id="rId31" Type="http://schemas.openxmlformats.org/officeDocument/2006/relationships/image" Target="../media/image11030.png"/><Relationship Id="rId52" Type="http://schemas.openxmlformats.org/officeDocument/2006/relationships/customXml" Target="../ink/ink1968.xml"/><Relationship Id="rId73" Type="http://schemas.openxmlformats.org/officeDocument/2006/relationships/image" Target="../media/image1124.png"/><Relationship Id="rId78" Type="http://schemas.openxmlformats.org/officeDocument/2006/relationships/customXml" Target="../ink/ink1981.xml"/><Relationship Id="rId94" Type="http://schemas.openxmlformats.org/officeDocument/2006/relationships/customXml" Target="../ink/ink1989.xml"/><Relationship Id="rId99" Type="http://schemas.openxmlformats.org/officeDocument/2006/relationships/image" Target="../media/image1137.png"/><Relationship Id="rId101" Type="http://schemas.openxmlformats.org/officeDocument/2006/relationships/image" Target="../media/image1138.png"/><Relationship Id="rId122" Type="http://schemas.openxmlformats.org/officeDocument/2006/relationships/customXml" Target="../ink/ink2003.xml"/><Relationship Id="rId143" Type="http://schemas.openxmlformats.org/officeDocument/2006/relationships/image" Target="../media/image1159.png"/><Relationship Id="rId148" Type="http://schemas.openxmlformats.org/officeDocument/2006/relationships/customXml" Target="../ink/ink2016.xml"/><Relationship Id="rId4" Type="http://schemas.openxmlformats.org/officeDocument/2006/relationships/customXml" Target="../ink/ink1944.xml"/><Relationship Id="rId9" Type="http://schemas.openxmlformats.org/officeDocument/2006/relationships/image" Target="../media/image10920.png"/><Relationship Id="rId26" Type="http://schemas.openxmlformats.org/officeDocument/2006/relationships/customXml" Target="../ink/ink1955.xml"/><Relationship Id="rId47" Type="http://schemas.openxmlformats.org/officeDocument/2006/relationships/image" Target="../media/image1111.png"/><Relationship Id="rId68" Type="http://schemas.openxmlformats.org/officeDocument/2006/relationships/customXml" Target="../ink/ink1976.xml"/><Relationship Id="rId89" Type="http://schemas.openxmlformats.org/officeDocument/2006/relationships/image" Target="../media/image1132.png"/><Relationship Id="rId112" Type="http://schemas.openxmlformats.org/officeDocument/2006/relationships/customXml" Target="../ink/ink1998.xml"/><Relationship Id="rId133" Type="http://schemas.openxmlformats.org/officeDocument/2006/relationships/image" Target="../media/image1154.png"/><Relationship Id="rId154" Type="http://schemas.openxmlformats.org/officeDocument/2006/relationships/customXml" Target="../ink/ink2019.xml"/><Relationship Id="rId16" Type="http://schemas.openxmlformats.org/officeDocument/2006/relationships/customXml" Target="../ink/ink1950.xml"/><Relationship Id="rId37" Type="http://schemas.openxmlformats.org/officeDocument/2006/relationships/image" Target="../media/image11060.png"/><Relationship Id="rId58" Type="http://schemas.openxmlformats.org/officeDocument/2006/relationships/customXml" Target="../ink/ink1971.xml"/><Relationship Id="rId79" Type="http://schemas.openxmlformats.org/officeDocument/2006/relationships/image" Target="../media/image1127.png"/><Relationship Id="rId102" Type="http://schemas.openxmlformats.org/officeDocument/2006/relationships/customXml" Target="../ink/ink1993.xml"/><Relationship Id="rId123" Type="http://schemas.openxmlformats.org/officeDocument/2006/relationships/image" Target="../media/image1149.png"/><Relationship Id="rId144" Type="http://schemas.openxmlformats.org/officeDocument/2006/relationships/customXml" Target="../ink/ink2014.xml"/><Relationship Id="rId90" Type="http://schemas.openxmlformats.org/officeDocument/2006/relationships/customXml" Target="../ink/ink1987.xml"/><Relationship Id="rId27" Type="http://schemas.openxmlformats.org/officeDocument/2006/relationships/image" Target="../media/image11010.png"/><Relationship Id="rId48" Type="http://schemas.openxmlformats.org/officeDocument/2006/relationships/customXml" Target="../ink/ink1966.xml"/><Relationship Id="rId69" Type="http://schemas.openxmlformats.org/officeDocument/2006/relationships/image" Target="../media/image1122.png"/><Relationship Id="rId113" Type="http://schemas.openxmlformats.org/officeDocument/2006/relationships/image" Target="../media/image1144.png"/><Relationship Id="rId134" Type="http://schemas.openxmlformats.org/officeDocument/2006/relationships/customXml" Target="../ink/ink2009.xml"/><Relationship Id="rId80" Type="http://schemas.openxmlformats.org/officeDocument/2006/relationships/customXml" Target="../ink/ink1982.xml"/><Relationship Id="rId155" Type="http://schemas.openxmlformats.org/officeDocument/2006/relationships/image" Target="../media/image1165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26.png"/><Relationship Id="rId21" Type="http://schemas.openxmlformats.org/officeDocument/2006/relationships/image" Target="../media/image1178.png"/><Relationship Id="rId63" Type="http://schemas.openxmlformats.org/officeDocument/2006/relationships/image" Target="../media/image1199.png"/><Relationship Id="rId84" Type="http://schemas.openxmlformats.org/officeDocument/2006/relationships/customXml" Target="../ink/ink2055.xml"/><Relationship Id="rId138" Type="http://schemas.openxmlformats.org/officeDocument/2006/relationships/customXml" Target="../ink/ink2082.xml"/><Relationship Id="rId159" Type="http://schemas.openxmlformats.org/officeDocument/2006/relationships/image" Target="../media/image1247.png"/><Relationship Id="rId170" Type="http://schemas.openxmlformats.org/officeDocument/2006/relationships/customXml" Target="../ink/ink2098.xml"/><Relationship Id="rId191" Type="http://schemas.openxmlformats.org/officeDocument/2006/relationships/image" Target="../media/image1263.png"/><Relationship Id="rId205" Type="http://schemas.openxmlformats.org/officeDocument/2006/relationships/image" Target="../media/image1185.png"/><Relationship Id="rId107" Type="http://schemas.openxmlformats.org/officeDocument/2006/relationships/image" Target="../media/image1221.png"/><Relationship Id="rId11" Type="http://schemas.openxmlformats.org/officeDocument/2006/relationships/image" Target="../media/image1173.png"/><Relationship Id="rId53" Type="http://schemas.openxmlformats.org/officeDocument/2006/relationships/image" Target="../media/image1194.png"/><Relationship Id="rId74" Type="http://schemas.openxmlformats.org/officeDocument/2006/relationships/customXml" Target="../ink/ink2050.xml"/><Relationship Id="rId128" Type="http://schemas.openxmlformats.org/officeDocument/2006/relationships/customXml" Target="../ink/ink2077.xml"/><Relationship Id="rId149" Type="http://schemas.openxmlformats.org/officeDocument/2006/relationships/image" Target="../media/image1242.png"/><Relationship Id="rId5" Type="http://schemas.openxmlformats.org/officeDocument/2006/relationships/image" Target="../media/image1170.png"/><Relationship Id="rId95" Type="http://schemas.openxmlformats.org/officeDocument/2006/relationships/image" Target="../media/image1215.png"/><Relationship Id="rId160" Type="http://schemas.openxmlformats.org/officeDocument/2006/relationships/customXml" Target="../ink/ink2093.xml"/><Relationship Id="rId181" Type="http://schemas.openxmlformats.org/officeDocument/2006/relationships/image" Target="../media/image1258.png"/><Relationship Id="rId22" Type="http://schemas.openxmlformats.org/officeDocument/2006/relationships/customXml" Target="../ink/ink2033.xml"/><Relationship Id="rId64" Type="http://schemas.openxmlformats.org/officeDocument/2006/relationships/customXml" Target="../ink/ink2045.xml"/><Relationship Id="rId118" Type="http://schemas.openxmlformats.org/officeDocument/2006/relationships/customXml" Target="../ink/ink2072.xml"/><Relationship Id="rId139" Type="http://schemas.openxmlformats.org/officeDocument/2006/relationships/image" Target="../media/image1237.png"/><Relationship Id="rId85" Type="http://schemas.openxmlformats.org/officeDocument/2006/relationships/image" Target="../media/image1210.png"/><Relationship Id="rId150" Type="http://schemas.openxmlformats.org/officeDocument/2006/relationships/customXml" Target="../ink/ink2088.xml"/><Relationship Id="rId171" Type="http://schemas.openxmlformats.org/officeDocument/2006/relationships/image" Target="../media/image1253.png"/><Relationship Id="rId192" Type="http://schemas.openxmlformats.org/officeDocument/2006/relationships/customXml" Target="../ink/ink2109.xml"/><Relationship Id="rId206" Type="http://schemas.openxmlformats.org/officeDocument/2006/relationships/customXml" Target="../ink/ink2116.xml"/><Relationship Id="rId12" Type="http://schemas.openxmlformats.org/officeDocument/2006/relationships/customXml" Target="../ink/ink2028.xml"/><Relationship Id="rId108" Type="http://schemas.openxmlformats.org/officeDocument/2006/relationships/customXml" Target="../ink/ink2067.xml"/><Relationship Id="rId129" Type="http://schemas.openxmlformats.org/officeDocument/2006/relationships/image" Target="../media/image1232.png"/><Relationship Id="rId54" Type="http://schemas.openxmlformats.org/officeDocument/2006/relationships/customXml" Target="../ink/ink2040.xml"/><Relationship Id="rId75" Type="http://schemas.openxmlformats.org/officeDocument/2006/relationships/image" Target="../media/image1205.png"/><Relationship Id="rId96" Type="http://schemas.openxmlformats.org/officeDocument/2006/relationships/customXml" Target="../ink/ink2061.xml"/><Relationship Id="rId140" Type="http://schemas.openxmlformats.org/officeDocument/2006/relationships/customXml" Target="../ink/ink2083.xml"/><Relationship Id="rId161" Type="http://schemas.openxmlformats.org/officeDocument/2006/relationships/image" Target="../media/image1248.png"/><Relationship Id="rId182" Type="http://schemas.openxmlformats.org/officeDocument/2006/relationships/customXml" Target="../ink/ink2104.xml"/><Relationship Id="rId6" Type="http://schemas.openxmlformats.org/officeDocument/2006/relationships/customXml" Target="../ink/ink2025.xml"/><Relationship Id="rId23" Type="http://schemas.openxmlformats.org/officeDocument/2006/relationships/image" Target="../media/image1179.png"/><Relationship Id="rId119" Type="http://schemas.openxmlformats.org/officeDocument/2006/relationships/image" Target="../media/image1227.png"/><Relationship Id="rId65" Type="http://schemas.openxmlformats.org/officeDocument/2006/relationships/image" Target="../media/image1200.png"/><Relationship Id="rId86" Type="http://schemas.openxmlformats.org/officeDocument/2006/relationships/customXml" Target="../ink/ink2056.xml"/><Relationship Id="rId130" Type="http://schemas.openxmlformats.org/officeDocument/2006/relationships/customXml" Target="../ink/ink2078.xml"/><Relationship Id="rId151" Type="http://schemas.openxmlformats.org/officeDocument/2006/relationships/image" Target="../media/image1243.png"/><Relationship Id="rId172" Type="http://schemas.openxmlformats.org/officeDocument/2006/relationships/customXml" Target="../ink/ink2099.xml"/><Relationship Id="rId193" Type="http://schemas.openxmlformats.org/officeDocument/2006/relationships/image" Target="../media/image1264.png"/><Relationship Id="rId207" Type="http://schemas.openxmlformats.org/officeDocument/2006/relationships/image" Target="../media/image1186.png"/><Relationship Id="rId13" Type="http://schemas.openxmlformats.org/officeDocument/2006/relationships/image" Target="../media/image1174.png"/><Relationship Id="rId109" Type="http://schemas.openxmlformats.org/officeDocument/2006/relationships/image" Target="../media/image1222.png"/><Relationship Id="rId55" Type="http://schemas.openxmlformats.org/officeDocument/2006/relationships/image" Target="../media/image1195.png"/><Relationship Id="rId76" Type="http://schemas.openxmlformats.org/officeDocument/2006/relationships/customXml" Target="../ink/ink2051.xml"/><Relationship Id="rId97" Type="http://schemas.openxmlformats.org/officeDocument/2006/relationships/image" Target="../media/image1216.png"/><Relationship Id="rId120" Type="http://schemas.openxmlformats.org/officeDocument/2006/relationships/customXml" Target="../ink/ink2073.xml"/><Relationship Id="rId141" Type="http://schemas.openxmlformats.org/officeDocument/2006/relationships/image" Target="../media/image1238.png"/><Relationship Id="rId7" Type="http://schemas.openxmlformats.org/officeDocument/2006/relationships/image" Target="../media/image1171.png"/><Relationship Id="rId71" Type="http://schemas.openxmlformats.org/officeDocument/2006/relationships/image" Target="../media/image1203.png"/><Relationship Id="rId92" Type="http://schemas.openxmlformats.org/officeDocument/2006/relationships/customXml" Target="../ink/ink2059.xml"/><Relationship Id="rId162" Type="http://schemas.openxmlformats.org/officeDocument/2006/relationships/customXml" Target="../ink/ink2094.xml"/><Relationship Id="rId183" Type="http://schemas.openxmlformats.org/officeDocument/2006/relationships/image" Target="../media/image1259.png"/><Relationship Id="rId213" Type="http://schemas.openxmlformats.org/officeDocument/2006/relationships/image" Target="../media/image1189.png"/><Relationship Id="rId2" Type="http://schemas.openxmlformats.org/officeDocument/2006/relationships/customXml" Target="../ink/ink2023.xml"/><Relationship Id="rId24" Type="http://schemas.openxmlformats.org/officeDocument/2006/relationships/customXml" Target="../ink/ink2034.xml"/><Relationship Id="rId45" Type="http://schemas.openxmlformats.org/officeDocument/2006/relationships/image" Target="../media/image1190.png"/><Relationship Id="rId66" Type="http://schemas.openxmlformats.org/officeDocument/2006/relationships/customXml" Target="../ink/ink2046.xml"/><Relationship Id="rId87" Type="http://schemas.openxmlformats.org/officeDocument/2006/relationships/image" Target="../media/image1211.png"/><Relationship Id="rId110" Type="http://schemas.openxmlformats.org/officeDocument/2006/relationships/customXml" Target="../ink/ink2068.xml"/><Relationship Id="rId115" Type="http://schemas.openxmlformats.org/officeDocument/2006/relationships/image" Target="../media/image1225.png"/><Relationship Id="rId131" Type="http://schemas.openxmlformats.org/officeDocument/2006/relationships/image" Target="../media/image1233.png"/><Relationship Id="rId136" Type="http://schemas.openxmlformats.org/officeDocument/2006/relationships/customXml" Target="../ink/ink2081.xml"/><Relationship Id="rId157" Type="http://schemas.openxmlformats.org/officeDocument/2006/relationships/image" Target="../media/image1246.png"/><Relationship Id="rId178" Type="http://schemas.openxmlformats.org/officeDocument/2006/relationships/customXml" Target="../ink/ink2102.xml"/><Relationship Id="rId61" Type="http://schemas.openxmlformats.org/officeDocument/2006/relationships/image" Target="../media/image1198.png"/><Relationship Id="rId82" Type="http://schemas.openxmlformats.org/officeDocument/2006/relationships/customXml" Target="../ink/ink2054.xml"/><Relationship Id="rId152" Type="http://schemas.openxmlformats.org/officeDocument/2006/relationships/customXml" Target="../ink/ink2089.xml"/><Relationship Id="rId173" Type="http://schemas.openxmlformats.org/officeDocument/2006/relationships/image" Target="../media/image1254.png"/><Relationship Id="rId194" Type="http://schemas.openxmlformats.org/officeDocument/2006/relationships/customXml" Target="../ink/ink2110.xml"/><Relationship Id="rId199" Type="http://schemas.openxmlformats.org/officeDocument/2006/relationships/image" Target="../media/image1182.png"/><Relationship Id="rId203" Type="http://schemas.openxmlformats.org/officeDocument/2006/relationships/image" Target="../media/image1184.png"/><Relationship Id="rId208" Type="http://schemas.openxmlformats.org/officeDocument/2006/relationships/customXml" Target="../ink/ink2117.xml"/><Relationship Id="rId19" Type="http://schemas.openxmlformats.org/officeDocument/2006/relationships/image" Target="../media/image1177.png"/><Relationship Id="rId14" Type="http://schemas.openxmlformats.org/officeDocument/2006/relationships/customXml" Target="../ink/ink2029.xml"/><Relationship Id="rId56" Type="http://schemas.openxmlformats.org/officeDocument/2006/relationships/customXml" Target="../ink/ink2041.xml"/><Relationship Id="rId77" Type="http://schemas.openxmlformats.org/officeDocument/2006/relationships/image" Target="../media/image1206.png"/><Relationship Id="rId100" Type="http://schemas.openxmlformats.org/officeDocument/2006/relationships/customXml" Target="../ink/ink2063.xml"/><Relationship Id="rId105" Type="http://schemas.openxmlformats.org/officeDocument/2006/relationships/image" Target="../media/image1220.png"/><Relationship Id="rId126" Type="http://schemas.openxmlformats.org/officeDocument/2006/relationships/customXml" Target="../ink/ink2076.xml"/><Relationship Id="rId147" Type="http://schemas.openxmlformats.org/officeDocument/2006/relationships/image" Target="../media/image1241.png"/><Relationship Id="rId168" Type="http://schemas.openxmlformats.org/officeDocument/2006/relationships/customXml" Target="../ink/ink2097.xml"/><Relationship Id="rId8" Type="http://schemas.openxmlformats.org/officeDocument/2006/relationships/customXml" Target="../ink/ink2026.xml"/><Relationship Id="rId51" Type="http://schemas.openxmlformats.org/officeDocument/2006/relationships/image" Target="../media/image1193.png"/><Relationship Id="rId72" Type="http://schemas.openxmlformats.org/officeDocument/2006/relationships/customXml" Target="../ink/ink2049.xml"/><Relationship Id="rId93" Type="http://schemas.openxmlformats.org/officeDocument/2006/relationships/image" Target="../media/image1214.png"/><Relationship Id="rId98" Type="http://schemas.openxmlformats.org/officeDocument/2006/relationships/customXml" Target="../ink/ink2062.xml"/><Relationship Id="rId121" Type="http://schemas.openxmlformats.org/officeDocument/2006/relationships/image" Target="../media/image1228.png"/><Relationship Id="rId142" Type="http://schemas.openxmlformats.org/officeDocument/2006/relationships/customXml" Target="../ink/ink2084.xml"/><Relationship Id="rId163" Type="http://schemas.openxmlformats.org/officeDocument/2006/relationships/image" Target="../media/image1249.png"/><Relationship Id="rId184" Type="http://schemas.openxmlformats.org/officeDocument/2006/relationships/customXml" Target="../ink/ink2105.xml"/><Relationship Id="rId189" Type="http://schemas.openxmlformats.org/officeDocument/2006/relationships/image" Target="../media/image1262.png"/><Relationship Id="rId3" Type="http://schemas.openxmlformats.org/officeDocument/2006/relationships/image" Target="../media/image1169.png"/><Relationship Id="rId214" Type="http://schemas.openxmlformats.org/officeDocument/2006/relationships/customXml" Target="../ink/ink2120.xml"/><Relationship Id="rId25" Type="http://schemas.openxmlformats.org/officeDocument/2006/relationships/image" Target="../media/image1180.png"/><Relationship Id="rId46" Type="http://schemas.openxmlformats.org/officeDocument/2006/relationships/customXml" Target="../ink/ink2036.xml"/><Relationship Id="rId67" Type="http://schemas.openxmlformats.org/officeDocument/2006/relationships/image" Target="../media/image1201.png"/><Relationship Id="rId116" Type="http://schemas.openxmlformats.org/officeDocument/2006/relationships/customXml" Target="../ink/ink2071.xml"/><Relationship Id="rId137" Type="http://schemas.openxmlformats.org/officeDocument/2006/relationships/image" Target="../media/image1236.png"/><Relationship Id="rId158" Type="http://schemas.openxmlformats.org/officeDocument/2006/relationships/customXml" Target="../ink/ink2092.xml"/><Relationship Id="rId20" Type="http://schemas.openxmlformats.org/officeDocument/2006/relationships/customXml" Target="../ink/ink2032.xml"/><Relationship Id="rId62" Type="http://schemas.openxmlformats.org/officeDocument/2006/relationships/customXml" Target="../ink/ink2044.xml"/><Relationship Id="rId83" Type="http://schemas.openxmlformats.org/officeDocument/2006/relationships/image" Target="../media/image1209.png"/><Relationship Id="rId88" Type="http://schemas.openxmlformats.org/officeDocument/2006/relationships/customXml" Target="../ink/ink2057.xml"/><Relationship Id="rId111" Type="http://schemas.openxmlformats.org/officeDocument/2006/relationships/image" Target="../media/image1223.png"/><Relationship Id="rId132" Type="http://schemas.openxmlformats.org/officeDocument/2006/relationships/customXml" Target="../ink/ink2079.xml"/><Relationship Id="rId153" Type="http://schemas.openxmlformats.org/officeDocument/2006/relationships/image" Target="../media/image1244.png"/><Relationship Id="rId174" Type="http://schemas.openxmlformats.org/officeDocument/2006/relationships/customXml" Target="../ink/ink2100.xml"/><Relationship Id="rId179" Type="http://schemas.openxmlformats.org/officeDocument/2006/relationships/image" Target="../media/image1257.png"/><Relationship Id="rId195" Type="http://schemas.openxmlformats.org/officeDocument/2006/relationships/image" Target="../media/image1265.png"/><Relationship Id="rId209" Type="http://schemas.openxmlformats.org/officeDocument/2006/relationships/image" Target="../media/image1187.png"/><Relationship Id="rId190" Type="http://schemas.openxmlformats.org/officeDocument/2006/relationships/customXml" Target="../ink/ink2108.xml"/><Relationship Id="rId204" Type="http://schemas.openxmlformats.org/officeDocument/2006/relationships/customXml" Target="../ink/ink2115.xml"/><Relationship Id="rId15" Type="http://schemas.openxmlformats.org/officeDocument/2006/relationships/image" Target="../media/image1175.png"/><Relationship Id="rId57" Type="http://schemas.openxmlformats.org/officeDocument/2006/relationships/image" Target="../media/image1196.png"/><Relationship Id="rId106" Type="http://schemas.openxmlformats.org/officeDocument/2006/relationships/customXml" Target="../ink/ink2066.xml"/><Relationship Id="rId127" Type="http://schemas.openxmlformats.org/officeDocument/2006/relationships/image" Target="../media/image1231.png"/><Relationship Id="rId10" Type="http://schemas.openxmlformats.org/officeDocument/2006/relationships/customXml" Target="../ink/ink2027.xml"/><Relationship Id="rId52" Type="http://schemas.openxmlformats.org/officeDocument/2006/relationships/customXml" Target="../ink/ink2039.xml"/><Relationship Id="rId73" Type="http://schemas.openxmlformats.org/officeDocument/2006/relationships/image" Target="../media/image1204.png"/><Relationship Id="rId78" Type="http://schemas.openxmlformats.org/officeDocument/2006/relationships/customXml" Target="../ink/ink2052.xml"/><Relationship Id="rId94" Type="http://schemas.openxmlformats.org/officeDocument/2006/relationships/customXml" Target="../ink/ink2060.xml"/><Relationship Id="rId99" Type="http://schemas.openxmlformats.org/officeDocument/2006/relationships/image" Target="../media/image1217.png"/><Relationship Id="rId101" Type="http://schemas.openxmlformats.org/officeDocument/2006/relationships/image" Target="../media/image1218.png"/><Relationship Id="rId122" Type="http://schemas.openxmlformats.org/officeDocument/2006/relationships/customXml" Target="../ink/ink2074.xml"/><Relationship Id="rId143" Type="http://schemas.openxmlformats.org/officeDocument/2006/relationships/image" Target="../media/image1239.png"/><Relationship Id="rId148" Type="http://schemas.openxmlformats.org/officeDocument/2006/relationships/customXml" Target="../ink/ink2087.xml"/><Relationship Id="rId164" Type="http://schemas.openxmlformats.org/officeDocument/2006/relationships/customXml" Target="../ink/ink2095.xml"/><Relationship Id="rId169" Type="http://schemas.openxmlformats.org/officeDocument/2006/relationships/image" Target="../media/image1252.png"/><Relationship Id="rId185" Type="http://schemas.openxmlformats.org/officeDocument/2006/relationships/image" Target="../media/image1260.png"/><Relationship Id="rId4" Type="http://schemas.openxmlformats.org/officeDocument/2006/relationships/customXml" Target="../ink/ink2024.xml"/><Relationship Id="rId9" Type="http://schemas.openxmlformats.org/officeDocument/2006/relationships/image" Target="../media/image1172.png"/><Relationship Id="rId180" Type="http://schemas.openxmlformats.org/officeDocument/2006/relationships/customXml" Target="../ink/ink2103.xml"/><Relationship Id="rId210" Type="http://schemas.openxmlformats.org/officeDocument/2006/relationships/customXml" Target="../ink/ink2118.xml"/><Relationship Id="rId215" Type="http://schemas.openxmlformats.org/officeDocument/2006/relationships/image" Target="../media/image1266.png"/><Relationship Id="rId26" Type="http://schemas.openxmlformats.org/officeDocument/2006/relationships/customXml" Target="../ink/ink2035.xml"/><Relationship Id="rId47" Type="http://schemas.openxmlformats.org/officeDocument/2006/relationships/image" Target="../media/image1191.png"/><Relationship Id="rId68" Type="http://schemas.openxmlformats.org/officeDocument/2006/relationships/customXml" Target="../ink/ink2047.xml"/><Relationship Id="rId89" Type="http://schemas.openxmlformats.org/officeDocument/2006/relationships/image" Target="../media/image1212.png"/><Relationship Id="rId112" Type="http://schemas.openxmlformats.org/officeDocument/2006/relationships/customXml" Target="../ink/ink2069.xml"/><Relationship Id="rId133" Type="http://schemas.openxmlformats.org/officeDocument/2006/relationships/image" Target="../media/image1234.png"/><Relationship Id="rId154" Type="http://schemas.openxmlformats.org/officeDocument/2006/relationships/customXml" Target="../ink/ink2090.xml"/><Relationship Id="rId175" Type="http://schemas.openxmlformats.org/officeDocument/2006/relationships/image" Target="../media/image1255.png"/><Relationship Id="rId196" Type="http://schemas.openxmlformats.org/officeDocument/2006/relationships/customXml" Target="../ink/ink2111.xml"/><Relationship Id="rId200" Type="http://schemas.openxmlformats.org/officeDocument/2006/relationships/customXml" Target="../ink/ink2113.xml"/><Relationship Id="rId16" Type="http://schemas.openxmlformats.org/officeDocument/2006/relationships/customXml" Target="../ink/ink2030.xml"/><Relationship Id="rId58" Type="http://schemas.openxmlformats.org/officeDocument/2006/relationships/customXml" Target="../ink/ink2042.xml"/><Relationship Id="rId79" Type="http://schemas.openxmlformats.org/officeDocument/2006/relationships/image" Target="../media/image1207.png"/><Relationship Id="rId102" Type="http://schemas.openxmlformats.org/officeDocument/2006/relationships/customXml" Target="../ink/ink2064.xml"/><Relationship Id="rId123" Type="http://schemas.openxmlformats.org/officeDocument/2006/relationships/image" Target="../media/image1229.png"/><Relationship Id="rId144" Type="http://schemas.openxmlformats.org/officeDocument/2006/relationships/customXml" Target="../ink/ink2085.xml"/><Relationship Id="rId90" Type="http://schemas.openxmlformats.org/officeDocument/2006/relationships/customXml" Target="../ink/ink2058.xml"/><Relationship Id="rId165" Type="http://schemas.openxmlformats.org/officeDocument/2006/relationships/image" Target="../media/image1250.png"/><Relationship Id="rId186" Type="http://schemas.openxmlformats.org/officeDocument/2006/relationships/customXml" Target="../ink/ink2106.xml"/><Relationship Id="rId211" Type="http://schemas.openxmlformats.org/officeDocument/2006/relationships/image" Target="../media/image1188.png"/><Relationship Id="rId48" Type="http://schemas.openxmlformats.org/officeDocument/2006/relationships/customXml" Target="../ink/ink2037.xml"/><Relationship Id="rId69" Type="http://schemas.openxmlformats.org/officeDocument/2006/relationships/image" Target="../media/image1202.png"/><Relationship Id="rId113" Type="http://schemas.openxmlformats.org/officeDocument/2006/relationships/image" Target="../media/image1224.png"/><Relationship Id="rId134" Type="http://schemas.openxmlformats.org/officeDocument/2006/relationships/customXml" Target="../ink/ink2080.xml"/><Relationship Id="rId80" Type="http://schemas.openxmlformats.org/officeDocument/2006/relationships/customXml" Target="../ink/ink2053.xml"/><Relationship Id="rId155" Type="http://schemas.openxmlformats.org/officeDocument/2006/relationships/image" Target="../media/image1245.png"/><Relationship Id="rId176" Type="http://schemas.openxmlformats.org/officeDocument/2006/relationships/customXml" Target="../ink/ink2101.xml"/><Relationship Id="rId197" Type="http://schemas.openxmlformats.org/officeDocument/2006/relationships/image" Target="../media/image1181.png"/><Relationship Id="rId201" Type="http://schemas.openxmlformats.org/officeDocument/2006/relationships/image" Target="../media/image1183.png"/><Relationship Id="rId17" Type="http://schemas.openxmlformats.org/officeDocument/2006/relationships/image" Target="../media/image1176.png"/><Relationship Id="rId59" Type="http://schemas.openxmlformats.org/officeDocument/2006/relationships/image" Target="../media/image1197.png"/><Relationship Id="rId103" Type="http://schemas.openxmlformats.org/officeDocument/2006/relationships/image" Target="../media/image1219.png"/><Relationship Id="rId124" Type="http://schemas.openxmlformats.org/officeDocument/2006/relationships/customXml" Target="../ink/ink2075.xml"/><Relationship Id="rId70" Type="http://schemas.openxmlformats.org/officeDocument/2006/relationships/customXml" Target="../ink/ink2048.xml"/><Relationship Id="rId91" Type="http://schemas.openxmlformats.org/officeDocument/2006/relationships/image" Target="../media/image1213.png"/><Relationship Id="rId145" Type="http://schemas.openxmlformats.org/officeDocument/2006/relationships/image" Target="../media/image1240.png"/><Relationship Id="rId166" Type="http://schemas.openxmlformats.org/officeDocument/2006/relationships/customXml" Target="../ink/ink2096.xml"/><Relationship Id="rId187" Type="http://schemas.openxmlformats.org/officeDocument/2006/relationships/image" Target="../media/image126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119.xml"/><Relationship Id="rId49" Type="http://schemas.openxmlformats.org/officeDocument/2006/relationships/image" Target="../media/image1192.png"/><Relationship Id="rId114" Type="http://schemas.openxmlformats.org/officeDocument/2006/relationships/customXml" Target="../ink/ink2070.xml"/><Relationship Id="rId60" Type="http://schemas.openxmlformats.org/officeDocument/2006/relationships/customXml" Target="../ink/ink2043.xml"/><Relationship Id="rId81" Type="http://schemas.openxmlformats.org/officeDocument/2006/relationships/image" Target="../media/image1208.png"/><Relationship Id="rId135" Type="http://schemas.openxmlformats.org/officeDocument/2006/relationships/image" Target="../media/image1235.png"/><Relationship Id="rId156" Type="http://schemas.openxmlformats.org/officeDocument/2006/relationships/customXml" Target="../ink/ink2091.xml"/><Relationship Id="rId177" Type="http://schemas.openxmlformats.org/officeDocument/2006/relationships/image" Target="../media/image1256.png"/><Relationship Id="rId198" Type="http://schemas.openxmlformats.org/officeDocument/2006/relationships/customXml" Target="../ink/ink2112.xml"/><Relationship Id="rId202" Type="http://schemas.openxmlformats.org/officeDocument/2006/relationships/customXml" Target="../ink/ink2114.xml"/><Relationship Id="rId18" Type="http://schemas.openxmlformats.org/officeDocument/2006/relationships/customXml" Target="../ink/ink2031.xml"/><Relationship Id="rId50" Type="http://schemas.openxmlformats.org/officeDocument/2006/relationships/customXml" Target="../ink/ink2038.xml"/><Relationship Id="rId104" Type="http://schemas.openxmlformats.org/officeDocument/2006/relationships/customXml" Target="../ink/ink2065.xml"/><Relationship Id="rId125" Type="http://schemas.openxmlformats.org/officeDocument/2006/relationships/image" Target="../media/image1230.png"/><Relationship Id="rId146" Type="http://schemas.openxmlformats.org/officeDocument/2006/relationships/customXml" Target="../ink/ink2086.xml"/><Relationship Id="rId167" Type="http://schemas.openxmlformats.org/officeDocument/2006/relationships/image" Target="../media/image1251.png"/><Relationship Id="rId188" Type="http://schemas.openxmlformats.org/officeDocument/2006/relationships/customXml" Target="../ink/ink2107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24.png"/><Relationship Id="rId21" Type="http://schemas.openxmlformats.org/officeDocument/2006/relationships/image" Target="../media/image1276.png"/><Relationship Id="rId42" Type="http://schemas.openxmlformats.org/officeDocument/2006/relationships/customXml" Target="../ink/ink2141.xml"/><Relationship Id="rId63" Type="http://schemas.openxmlformats.org/officeDocument/2006/relationships/image" Target="../media/image1297.png"/><Relationship Id="rId84" Type="http://schemas.openxmlformats.org/officeDocument/2006/relationships/customXml" Target="../ink/ink2162.xml"/><Relationship Id="rId138" Type="http://schemas.openxmlformats.org/officeDocument/2006/relationships/customXml" Target="../ink/ink2189.xml"/><Relationship Id="rId159" Type="http://schemas.openxmlformats.org/officeDocument/2006/relationships/image" Target="../media/image1345.png"/><Relationship Id="rId170" Type="http://schemas.openxmlformats.org/officeDocument/2006/relationships/customXml" Target="../ink/ink2205.xml"/><Relationship Id="rId191" Type="http://schemas.openxmlformats.org/officeDocument/2006/relationships/image" Target="../media/image1361.png"/><Relationship Id="rId205" Type="http://schemas.openxmlformats.org/officeDocument/2006/relationships/image" Target="../media/image1368.png"/><Relationship Id="rId107" Type="http://schemas.openxmlformats.org/officeDocument/2006/relationships/image" Target="../media/image1319.png"/><Relationship Id="rId11" Type="http://schemas.openxmlformats.org/officeDocument/2006/relationships/image" Target="../media/image1271.png"/><Relationship Id="rId32" Type="http://schemas.openxmlformats.org/officeDocument/2006/relationships/customXml" Target="../ink/ink2136.xml"/><Relationship Id="rId53" Type="http://schemas.openxmlformats.org/officeDocument/2006/relationships/image" Target="../media/image1292.png"/><Relationship Id="rId74" Type="http://schemas.openxmlformats.org/officeDocument/2006/relationships/customXml" Target="../ink/ink2157.xml"/><Relationship Id="rId128" Type="http://schemas.openxmlformats.org/officeDocument/2006/relationships/customXml" Target="../ink/ink2184.xml"/><Relationship Id="rId149" Type="http://schemas.openxmlformats.org/officeDocument/2006/relationships/image" Target="../media/image1340.png"/><Relationship Id="rId5" Type="http://schemas.openxmlformats.org/officeDocument/2006/relationships/image" Target="../media/image1268.png"/><Relationship Id="rId95" Type="http://schemas.openxmlformats.org/officeDocument/2006/relationships/image" Target="../media/image1313.png"/><Relationship Id="rId160" Type="http://schemas.openxmlformats.org/officeDocument/2006/relationships/customXml" Target="../ink/ink2200.xml"/><Relationship Id="rId181" Type="http://schemas.openxmlformats.org/officeDocument/2006/relationships/image" Target="../media/image1356.png"/><Relationship Id="rId22" Type="http://schemas.openxmlformats.org/officeDocument/2006/relationships/customXml" Target="../ink/ink2131.xml"/><Relationship Id="rId43" Type="http://schemas.openxmlformats.org/officeDocument/2006/relationships/image" Target="../media/image1287.png"/><Relationship Id="rId64" Type="http://schemas.openxmlformats.org/officeDocument/2006/relationships/customXml" Target="../ink/ink2152.xml"/><Relationship Id="rId118" Type="http://schemas.openxmlformats.org/officeDocument/2006/relationships/customXml" Target="../ink/ink2179.xml"/><Relationship Id="rId139" Type="http://schemas.openxmlformats.org/officeDocument/2006/relationships/image" Target="../media/image1335.png"/><Relationship Id="rId85" Type="http://schemas.openxmlformats.org/officeDocument/2006/relationships/image" Target="../media/image1308.png"/><Relationship Id="rId150" Type="http://schemas.openxmlformats.org/officeDocument/2006/relationships/customXml" Target="../ink/ink2195.xml"/><Relationship Id="rId171" Type="http://schemas.openxmlformats.org/officeDocument/2006/relationships/image" Target="../media/image1351.png"/><Relationship Id="rId192" Type="http://schemas.openxmlformats.org/officeDocument/2006/relationships/customXml" Target="../ink/ink2216.xml"/><Relationship Id="rId206" Type="http://schemas.openxmlformats.org/officeDocument/2006/relationships/customXml" Target="../ink/ink2223.xml"/><Relationship Id="rId12" Type="http://schemas.openxmlformats.org/officeDocument/2006/relationships/customXml" Target="../ink/ink2126.xml"/><Relationship Id="rId33" Type="http://schemas.openxmlformats.org/officeDocument/2006/relationships/image" Target="../media/image1282.png"/><Relationship Id="rId108" Type="http://schemas.openxmlformats.org/officeDocument/2006/relationships/customXml" Target="../ink/ink2174.xml"/><Relationship Id="rId129" Type="http://schemas.openxmlformats.org/officeDocument/2006/relationships/image" Target="../media/image1330.png"/><Relationship Id="rId54" Type="http://schemas.openxmlformats.org/officeDocument/2006/relationships/customXml" Target="../ink/ink2147.xml"/><Relationship Id="rId75" Type="http://schemas.openxmlformats.org/officeDocument/2006/relationships/image" Target="../media/image1303.png"/><Relationship Id="rId96" Type="http://schemas.openxmlformats.org/officeDocument/2006/relationships/customXml" Target="../ink/ink2168.xml"/><Relationship Id="rId140" Type="http://schemas.openxmlformats.org/officeDocument/2006/relationships/customXml" Target="../ink/ink2190.xml"/><Relationship Id="rId161" Type="http://schemas.openxmlformats.org/officeDocument/2006/relationships/image" Target="../media/image1346.png"/><Relationship Id="rId182" Type="http://schemas.openxmlformats.org/officeDocument/2006/relationships/customXml" Target="../ink/ink2211.xml"/><Relationship Id="rId6" Type="http://schemas.openxmlformats.org/officeDocument/2006/relationships/customXml" Target="../ink/ink2123.xml"/><Relationship Id="rId23" Type="http://schemas.openxmlformats.org/officeDocument/2006/relationships/image" Target="../media/image1277.png"/><Relationship Id="rId119" Type="http://schemas.openxmlformats.org/officeDocument/2006/relationships/image" Target="../media/image1325.png"/><Relationship Id="rId44" Type="http://schemas.openxmlformats.org/officeDocument/2006/relationships/customXml" Target="../ink/ink2142.xml"/><Relationship Id="rId65" Type="http://schemas.openxmlformats.org/officeDocument/2006/relationships/image" Target="../media/image1298.png"/><Relationship Id="rId86" Type="http://schemas.openxmlformats.org/officeDocument/2006/relationships/customXml" Target="../ink/ink2163.xml"/><Relationship Id="rId130" Type="http://schemas.openxmlformats.org/officeDocument/2006/relationships/customXml" Target="../ink/ink2185.xml"/><Relationship Id="rId151" Type="http://schemas.openxmlformats.org/officeDocument/2006/relationships/image" Target="../media/image1341.png"/><Relationship Id="rId172" Type="http://schemas.openxmlformats.org/officeDocument/2006/relationships/customXml" Target="../ink/ink2206.xml"/><Relationship Id="rId193" Type="http://schemas.openxmlformats.org/officeDocument/2006/relationships/image" Target="../media/image1362.png"/><Relationship Id="rId207" Type="http://schemas.openxmlformats.org/officeDocument/2006/relationships/image" Target="../media/image1369.png"/><Relationship Id="rId13" Type="http://schemas.openxmlformats.org/officeDocument/2006/relationships/image" Target="../media/image1272.png"/><Relationship Id="rId109" Type="http://schemas.openxmlformats.org/officeDocument/2006/relationships/image" Target="../media/image1320.png"/><Relationship Id="rId34" Type="http://schemas.openxmlformats.org/officeDocument/2006/relationships/customXml" Target="../ink/ink2137.xml"/><Relationship Id="rId55" Type="http://schemas.openxmlformats.org/officeDocument/2006/relationships/image" Target="../media/image1293.png"/><Relationship Id="rId76" Type="http://schemas.openxmlformats.org/officeDocument/2006/relationships/customXml" Target="../ink/ink2158.xml"/><Relationship Id="rId97" Type="http://schemas.openxmlformats.org/officeDocument/2006/relationships/image" Target="../media/image1314.png"/><Relationship Id="rId120" Type="http://schemas.openxmlformats.org/officeDocument/2006/relationships/customXml" Target="../ink/ink2180.xml"/><Relationship Id="rId141" Type="http://schemas.openxmlformats.org/officeDocument/2006/relationships/image" Target="../media/image1336.png"/><Relationship Id="rId7" Type="http://schemas.openxmlformats.org/officeDocument/2006/relationships/image" Target="../media/image1269.png"/><Relationship Id="rId162" Type="http://schemas.openxmlformats.org/officeDocument/2006/relationships/customXml" Target="../ink/ink2201.xml"/><Relationship Id="rId183" Type="http://schemas.openxmlformats.org/officeDocument/2006/relationships/image" Target="../media/image1357.png"/><Relationship Id="rId24" Type="http://schemas.openxmlformats.org/officeDocument/2006/relationships/customXml" Target="../ink/ink2132.xml"/><Relationship Id="rId45" Type="http://schemas.openxmlformats.org/officeDocument/2006/relationships/image" Target="../media/image1288.png"/><Relationship Id="rId66" Type="http://schemas.openxmlformats.org/officeDocument/2006/relationships/customXml" Target="../ink/ink2153.xml"/><Relationship Id="rId87" Type="http://schemas.openxmlformats.org/officeDocument/2006/relationships/image" Target="../media/image1309.png"/><Relationship Id="rId110" Type="http://schemas.openxmlformats.org/officeDocument/2006/relationships/customXml" Target="../ink/ink2175.xml"/><Relationship Id="rId131" Type="http://schemas.openxmlformats.org/officeDocument/2006/relationships/image" Target="../media/image1331.png"/><Relationship Id="rId61" Type="http://schemas.openxmlformats.org/officeDocument/2006/relationships/image" Target="../media/image1296.png"/><Relationship Id="rId82" Type="http://schemas.openxmlformats.org/officeDocument/2006/relationships/customXml" Target="../ink/ink2161.xml"/><Relationship Id="rId152" Type="http://schemas.openxmlformats.org/officeDocument/2006/relationships/customXml" Target="../ink/ink2196.xml"/><Relationship Id="rId173" Type="http://schemas.openxmlformats.org/officeDocument/2006/relationships/image" Target="../media/image1352.png"/><Relationship Id="rId194" Type="http://schemas.openxmlformats.org/officeDocument/2006/relationships/customXml" Target="../ink/ink2217.xml"/><Relationship Id="rId199" Type="http://schemas.openxmlformats.org/officeDocument/2006/relationships/image" Target="../media/image1365.png"/><Relationship Id="rId203" Type="http://schemas.openxmlformats.org/officeDocument/2006/relationships/image" Target="../media/image1367.png"/><Relationship Id="rId208" Type="http://schemas.openxmlformats.org/officeDocument/2006/relationships/customXml" Target="../ink/ink2224.xml"/><Relationship Id="rId19" Type="http://schemas.openxmlformats.org/officeDocument/2006/relationships/image" Target="../media/image1275.png"/><Relationship Id="rId14" Type="http://schemas.openxmlformats.org/officeDocument/2006/relationships/customXml" Target="../ink/ink2127.xml"/><Relationship Id="rId30" Type="http://schemas.openxmlformats.org/officeDocument/2006/relationships/customXml" Target="../ink/ink2135.xml"/><Relationship Id="rId35" Type="http://schemas.openxmlformats.org/officeDocument/2006/relationships/image" Target="../media/image1283.png"/><Relationship Id="rId56" Type="http://schemas.openxmlformats.org/officeDocument/2006/relationships/customXml" Target="../ink/ink2148.xml"/><Relationship Id="rId77" Type="http://schemas.openxmlformats.org/officeDocument/2006/relationships/image" Target="../media/image1304.png"/><Relationship Id="rId100" Type="http://schemas.openxmlformats.org/officeDocument/2006/relationships/customXml" Target="../ink/ink2170.xml"/><Relationship Id="rId105" Type="http://schemas.openxmlformats.org/officeDocument/2006/relationships/image" Target="../media/image1318.png"/><Relationship Id="rId126" Type="http://schemas.openxmlformats.org/officeDocument/2006/relationships/customXml" Target="../ink/ink2183.xml"/><Relationship Id="rId147" Type="http://schemas.openxmlformats.org/officeDocument/2006/relationships/image" Target="../media/image1339.png"/><Relationship Id="rId168" Type="http://schemas.openxmlformats.org/officeDocument/2006/relationships/customXml" Target="../ink/ink2204.xml"/><Relationship Id="rId8" Type="http://schemas.openxmlformats.org/officeDocument/2006/relationships/customXml" Target="../ink/ink2124.xml"/><Relationship Id="rId51" Type="http://schemas.openxmlformats.org/officeDocument/2006/relationships/image" Target="../media/image1291.png"/><Relationship Id="rId72" Type="http://schemas.openxmlformats.org/officeDocument/2006/relationships/customXml" Target="../ink/ink2156.xml"/><Relationship Id="rId93" Type="http://schemas.openxmlformats.org/officeDocument/2006/relationships/image" Target="../media/image1312.png"/><Relationship Id="rId98" Type="http://schemas.openxmlformats.org/officeDocument/2006/relationships/customXml" Target="../ink/ink2169.xml"/><Relationship Id="rId121" Type="http://schemas.openxmlformats.org/officeDocument/2006/relationships/image" Target="../media/image1326.png"/><Relationship Id="rId142" Type="http://schemas.openxmlformats.org/officeDocument/2006/relationships/customXml" Target="../ink/ink2191.xml"/><Relationship Id="rId163" Type="http://schemas.openxmlformats.org/officeDocument/2006/relationships/image" Target="../media/image1347.png"/><Relationship Id="rId184" Type="http://schemas.openxmlformats.org/officeDocument/2006/relationships/customXml" Target="../ink/ink2212.xml"/><Relationship Id="rId189" Type="http://schemas.openxmlformats.org/officeDocument/2006/relationships/image" Target="../media/image1360.png"/><Relationship Id="rId3" Type="http://schemas.openxmlformats.org/officeDocument/2006/relationships/image" Target="../media/image1267.png"/><Relationship Id="rId25" Type="http://schemas.openxmlformats.org/officeDocument/2006/relationships/image" Target="../media/image1278.png"/><Relationship Id="rId46" Type="http://schemas.openxmlformats.org/officeDocument/2006/relationships/customXml" Target="../ink/ink2143.xml"/><Relationship Id="rId67" Type="http://schemas.openxmlformats.org/officeDocument/2006/relationships/image" Target="../media/image1299.png"/><Relationship Id="rId116" Type="http://schemas.openxmlformats.org/officeDocument/2006/relationships/customXml" Target="../ink/ink2178.xml"/><Relationship Id="rId137" Type="http://schemas.openxmlformats.org/officeDocument/2006/relationships/image" Target="../media/image1334.png"/><Relationship Id="rId158" Type="http://schemas.openxmlformats.org/officeDocument/2006/relationships/customXml" Target="../ink/ink2199.xml"/><Relationship Id="rId20" Type="http://schemas.openxmlformats.org/officeDocument/2006/relationships/customXml" Target="../ink/ink2130.xml"/><Relationship Id="rId41" Type="http://schemas.openxmlformats.org/officeDocument/2006/relationships/image" Target="../media/image1286.png"/><Relationship Id="rId62" Type="http://schemas.openxmlformats.org/officeDocument/2006/relationships/customXml" Target="../ink/ink2151.xml"/><Relationship Id="rId83" Type="http://schemas.openxmlformats.org/officeDocument/2006/relationships/image" Target="../media/image1307.png"/><Relationship Id="rId88" Type="http://schemas.openxmlformats.org/officeDocument/2006/relationships/customXml" Target="../ink/ink2164.xml"/><Relationship Id="rId111" Type="http://schemas.openxmlformats.org/officeDocument/2006/relationships/image" Target="../media/image1321.png"/><Relationship Id="rId132" Type="http://schemas.openxmlformats.org/officeDocument/2006/relationships/customXml" Target="../ink/ink2186.xml"/><Relationship Id="rId153" Type="http://schemas.openxmlformats.org/officeDocument/2006/relationships/image" Target="../media/image1342.png"/><Relationship Id="rId174" Type="http://schemas.openxmlformats.org/officeDocument/2006/relationships/customXml" Target="../ink/ink2207.xml"/><Relationship Id="rId179" Type="http://schemas.openxmlformats.org/officeDocument/2006/relationships/image" Target="../media/image1355.png"/><Relationship Id="rId195" Type="http://schemas.openxmlformats.org/officeDocument/2006/relationships/image" Target="../media/image1363.png"/><Relationship Id="rId209" Type="http://schemas.openxmlformats.org/officeDocument/2006/relationships/image" Target="../media/image1370.png"/><Relationship Id="rId190" Type="http://schemas.openxmlformats.org/officeDocument/2006/relationships/customXml" Target="../ink/ink2215.xml"/><Relationship Id="rId204" Type="http://schemas.openxmlformats.org/officeDocument/2006/relationships/customXml" Target="../ink/ink2222.xml"/><Relationship Id="rId15" Type="http://schemas.openxmlformats.org/officeDocument/2006/relationships/image" Target="../media/image1273.png"/><Relationship Id="rId36" Type="http://schemas.openxmlformats.org/officeDocument/2006/relationships/customXml" Target="../ink/ink2138.xml"/><Relationship Id="rId57" Type="http://schemas.openxmlformats.org/officeDocument/2006/relationships/image" Target="../media/image1294.png"/><Relationship Id="rId106" Type="http://schemas.openxmlformats.org/officeDocument/2006/relationships/customXml" Target="../ink/ink2173.xml"/><Relationship Id="rId127" Type="http://schemas.openxmlformats.org/officeDocument/2006/relationships/image" Target="../media/image1329.png"/><Relationship Id="rId10" Type="http://schemas.openxmlformats.org/officeDocument/2006/relationships/customXml" Target="../ink/ink2125.xml"/><Relationship Id="rId31" Type="http://schemas.openxmlformats.org/officeDocument/2006/relationships/image" Target="../media/image1281.png"/><Relationship Id="rId52" Type="http://schemas.openxmlformats.org/officeDocument/2006/relationships/customXml" Target="../ink/ink2146.xml"/><Relationship Id="rId73" Type="http://schemas.openxmlformats.org/officeDocument/2006/relationships/image" Target="../media/image1302.png"/><Relationship Id="rId78" Type="http://schemas.openxmlformats.org/officeDocument/2006/relationships/customXml" Target="../ink/ink2159.xml"/><Relationship Id="rId94" Type="http://schemas.openxmlformats.org/officeDocument/2006/relationships/customXml" Target="../ink/ink2167.xml"/><Relationship Id="rId99" Type="http://schemas.openxmlformats.org/officeDocument/2006/relationships/image" Target="../media/image1315.png"/><Relationship Id="rId101" Type="http://schemas.openxmlformats.org/officeDocument/2006/relationships/image" Target="../media/image1316.png"/><Relationship Id="rId122" Type="http://schemas.openxmlformats.org/officeDocument/2006/relationships/customXml" Target="../ink/ink2181.xml"/><Relationship Id="rId143" Type="http://schemas.openxmlformats.org/officeDocument/2006/relationships/image" Target="../media/image1337.png"/><Relationship Id="rId148" Type="http://schemas.openxmlformats.org/officeDocument/2006/relationships/customXml" Target="../ink/ink2194.xml"/><Relationship Id="rId164" Type="http://schemas.openxmlformats.org/officeDocument/2006/relationships/customXml" Target="../ink/ink2202.xml"/><Relationship Id="rId169" Type="http://schemas.openxmlformats.org/officeDocument/2006/relationships/image" Target="../media/image1350.png"/><Relationship Id="rId185" Type="http://schemas.openxmlformats.org/officeDocument/2006/relationships/image" Target="../media/image1358.png"/><Relationship Id="rId4" Type="http://schemas.openxmlformats.org/officeDocument/2006/relationships/customXml" Target="../ink/ink2122.xml"/><Relationship Id="rId9" Type="http://schemas.openxmlformats.org/officeDocument/2006/relationships/image" Target="../media/image1270.png"/><Relationship Id="rId180" Type="http://schemas.openxmlformats.org/officeDocument/2006/relationships/customXml" Target="../ink/ink2210.xml"/><Relationship Id="rId210" Type="http://schemas.openxmlformats.org/officeDocument/2006/relationships/customXml" Target="../ink/ink2225.xml"/><Relationship Id="rId26" Type="http://schemas.openxmlformats.org/officeDocument/2006/relationships/customXml" Target="../ink/ink2133.xml"/><Relationship Id="rId47" Type="http://schemas.openxmlformats.org/officeDocument/2006/relationships/image" Target="../media/image1289.png"/><Relationship Id="rId68" Type="http://schemas.openxmlformats.org/officeDocument/2006/relationships/customXml" Target="../ink/ink2154.xml"/><Relationship Id="rId89" Type="http://schemas.openxmlformats.org/officeDocument/2006/relationships/image" Target="../media/image1310.png"/><Relationship Id="rId112" Type="http://schemas.openxmlformats.org/officeDocument/2006/relationships/customXml" Target="../ink/ink2176.xml"/><Relationship Id="rId133" Type="http://schemas.openxmlformats.org/officeDocument/2006/relationships/image" Target="../media/image1332.png"/><Relationship Id="rId154" Type="http://schemas.openxmlformats.org/officeDocument/2006/relationships/customXml" Target="../ink/ink2197.xml"/><Relationship Id="rId175" Type="http://schemas.openxmlformats.org/officeDocument/2006/relationships/image" Target="../media/image1353.png"/><Relationship Id="rId196" Type="http://schemas.openxmlformats.org/officeDocument/2006/relationships/customXml" Target="../ink/ink2218.xml"/><Relationship Id="rId200" Type="http://schemas.openxmlformats.org/officeDocument/2006/relationships/customXml" Target="../ink/ink2220.xml"/><Relationship Id="rId16" Type="http://schemas.openxmlformats.org/officeDocument/2006/relationships/customXml" Target="../ink/ink2128.xml"/><Relationship Id="rId37" Type="http://schemas.openxmlformats.org/officeDocument/2006/relationships/image" Target="../media/image1284.png"/><Relationship Id="rId58" Type="http://schemas.openxmlformats.org/officeDocument/2006/relationships/customXml" Target="../ink/ink2149.xml"/><Relationship Id="rId79" Type="http://schemas.openxmlformats.org/officeDocument/2006/relationships/image" Target="../media/image1305.png"/><Relationship Id="rId102" Type="http://schemas.openxmlformats.org/officeDocument/2006/relationships/customXml" Target="../ink/ink2171.xml"/><Relationship Id="rId123" Type="http://schemas.openxmlformats.org/officeDocument/2006/relationships/image" Target="../media/image1327.png"/><Relationship Id="rId144" Type="http://schemas.openxmlformats.org/officeDocument/2006/relationships/customXml" Target="../ink/ink2192.xml"/><Relationship Id="rId90" Type="http://schemas.openxmlformats.org/officeDocument/2006/relationships/customXml" Target="../ink/ink2165.xml"/><Relationship Id="rId165" Type="http://schemas.openxmlformats.org/officeDocument/2006/relationships/image" Target="../media/image1348.png"/><Relationship Id="rId186" Type="http://schemas.openxmlformats.org/officeDocument/2006/relationships/customXml" Target="../ink/ink2213.xml"/><Relationship Id="rId211" Type="http://schemas.openxmlformats.org/officeDocument/2006/relationships/image" Target="../media/image1371.png"/><Relationship Id="rId27" Type="http://schemas.openxmlformats.org/officeDocument/2006/relationships/image" Target="../media/image1279.png"/><Relationship Id="rId48" Type="http://schemas.openxmlformats.org/officeDocument/2006/relationships/customXml" Target="../ink/ink2144.xml"/><Relationship Id="rId69" Type="http://schemas.openxmlformats.org/officeDocument/2006/relationships/image" Target="../media/image1300.png"/><Relationship Id="rId113" Type="http://schemas.openxmlformats.org/officeDocument/2006/relationships/image" Target="../media/image1322.png"/><Relationship Id="rId134" Type="http://schemas.openxmlformats.org/officeDocument/2006/relationships/customXml" Target="../ink/ink2187.xml"/><Relationship Id="rId80" Type="http://schemas.openxmlformats.org/officeDocument/2006/relationships/customXml" Target="../ink/ink2160.xml"/><Relationship Id="rId155" Type="http://schemas.openxmlformats.org/officeDocument/2006/relationships/image" Target="../media/image1343.png"/><Relationship Id="rId176" Type="http://schemas.openxmlformats.org/officeDocument/2006/relationships/customXml" Target="../ink/ink2208.xml"/><Relationship Id="rId197" Type="http://schemas.openxmlformats.org/officeDocument/2006/relationships/image" Target="../media/image1364.png"/><Relationship Id="rId201" Type="http://schemas.openxmlformats.org/officeDocument/2006/relationships/image" Target="../media/image1366.png"/><Relationship Id="rId17" Type="http://schemas.openxmlformats.org/officeDocument/2006/relationships/image" Target="../media/image1274.png"/><Relationship Id="rId38" Type="http://schemas.openxmlformats.org/officeDocument/2006/relationships/customXml" Target="../ink/ink2139.xml"/><Relationship Id="rId59" Type="http://schemas.openxmlformats.org/officeDocument/2006/relationships/image" Target="../media/image1295.png"/><Relationship Id="rId103" Type="http://schemas.openxmlformats.org/officeDocument/2006/relationships/image" Target="../media/image1317.png"/><Relationship Id="rId124" Type="http://schemas.openxmlformats.org/officeDocument/2006/relationships/customXml" Target="../ink/ink2182.xml"/><Relationship Id="rId70" Type="http://schemas.openxmlformats.org/officeDocument/2006/relationships/customXml" Target="../ink/ink2155.xml"/><Relationship Id="rId91" Type="http://schemas.openxmlformats.org/officeDocument/2006/relationships/image" Target="../media/image1311.png"/><Relationship Id="rId145" Type="http://schemas.openxmlformats.org/officeDocument/2006/relationships/image" Target="../media/image1338.png"/><Relationship Id="rId166" Type="http://schemas.openxmlformats.org/officeDocument/2006/relationships/customXml" Target="../ink/ink2203.xml"/><Relationship Id="rId187" Type="http://schemas.openxmlformats.org/officeDocument/2006/relationships/image" Target="../media/image1359.png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2134.xml"/><Relationship Id="rId49" Type="http://schemas.openxmlformats.org/officeDocument/2006/relationships/image" Target="../media/image1290.png"/><Relationship Id="rId114" Type="http://schemas.openxmlformats.org/officeDocument/2006/relationships/customXml" Target="../ink/ink2177.xml"/><Relationship Id="rId60" Type="http://schemas.openxmlformats.org/officeDocument/2006/relationships/customXml" Target="../ink/ink2150.xml"/><Relationship Id="rId81" Type="http://schemas.openxmlformats.org/officeDocument/2006/relationships/image" Target="../media/image1306.png"/><Relationship Id="rId135" Type="http://schemas.openxmlformats.org/officeDocument/2006/relationships/image" Target="../media/image1333.png"/><Relationship Id="rId156" Type="http://schemas.openxmlformats.org/officeDocument/2006/relationships/customXml" Target="../ink/ink2198.xml"/><Relationship Id="rId177" Type="http://schemas.openxmlformats.org/officeDocument/2006/relationships/image" Target="../media/image1354.png"/><Relationship Id="rId198" Type="http://schemas.openxmlformats.org/officeDocument/2006/relationships/customXml" Target="../ink/ink2219.xml"/><Relationship Id="rId202" Type="http://schemas.openxmlformats.org/officeDocument/2006/relationships/customXml" Target="../ink/ink2221.xml"/><Relationship Id="rId18" Type="http://schemas.openxmlformats.org/officeDocument/2006/relationships/customXml" Target="../ink/ink2129.xml"/><Relationship Id="rId39" Type="http://schemas.openxmlformats.org/officeDocument/2006/relationships/image" Target="../media/image1285.png"/><Relationship Id="rId50" Type="http://schemas.openxmlformats.org/officeDocument/2006/relationships/customXml" Target="../ink/ink2145.xml"/><Relationship Id="rId104" Type="http://schemas.openxmlformats.org/officeDocument/2006/relationships/customXml" Target="../ink/ink2172.xml"/><Relationship Id="rId125" Type="http://schemas.openxmlformats.org/officeDocument/2006/relationships/image" Target="../media/image1328.png"/><Relationship Id="rId146" Type="http://schemas.openxmlformats.org/officeDocument/2006/relationships/customXml" Target="../ink/ink2193.xml"/><Relationship Id="rId167" Type="http://schemas.openxmlformats.org/officeDocument/2006/relationships/image" Target="../media/image1349.png"/><Relationship Id="rId188" Type="http://schemas.openxmlformats.org/officeDocument/2006/relationships/customXml" Target="../ink/ink2214.xml"/><Relationship Id="rId71" Type="http://schemas.openxmlformats.org/officeDocument/2006/relationships/image" Target="../media/image1301.png"/><Relationship Id="rId92" Type="http://schemas.openxmlformats.org/officeDocument/2006/relationships/customXml" Target="../ink/ink2166.xml"/><Relationship Id="rId2" Type="http://schemas.openxmlformats.org/officeDocument/2006/relationships/customXml" Target="../ink/ink2121.xml"/><Relationship Id="rId29" Type="http://schemas.openxmlformats.org/officeDocument/2006/relationships/image" Target="../media/image1280.png"/><Relationship Id="rId40" Type="http://schemas.openxmlformats.org/officeDocument/2006/relationships/customXml" Target="../ink/ink2140.xml"/><Relationship Id="rId115" Type="http://schemas.openxmlformats.org/officeDocument/2006/relationships/image" Target="../media/image1323.png"/><Relationship Id="rId136" Type="http://schemas.openxmlformats.org/officeDocument/2006/relationships/customXml" Target="../ink/ink2188.xml"/><Relationship Id="rId157" Type="http://schemas.openxmlformats.org/officeDocument/2006/relationships/image" Target="../media/image1344.png"/><Relationship Id="rId178" Type="http://schemas.openxmlformats.org/officeDocument/2006/relationships/customXml" Target="../ink/ink2209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29.png"/><Relationship Id="rId299" Type="http://schemas.openxmlformats.org/officeDocument/2006/relationships/image" Target="../media/image1520.png"/><Relationship Id="rId21" Type="http://schemas.openxmlformats.org/officeDocument/2006/relationships/image" Target="../media/image1381.png"/><Relationship Id="rId63" Type="http://schemas.openxmlformats.org/officeDocument/2006/relationships/image" Target="../media/image1402.png"/><Relationship Id="rId159" Type="http://schemas.openxmlformats.org/officeDocument/2006/relationships/image" Target="../media/image1450.png"/><Relationship Id="rId324" Type="http://schemas.openxmlformats.org/officeDocument/2006/relationships/customXml" Target="../ink/ink2387.xml"/><Relationship Id="rId366" Type="http://schemas.openxmlformats.org/officeDocument/2006/relationships/customXml" Target="../ink/ink2408.xml"/><Relationship Id="rId170" Type="http://schemas.openxmlformats.org/officeDocument/2006/relationships/customXml" Target="../ink/ink2310.xml"/><Relationship Id="rId226" Type="http://schemas.openxmlformats.org/officeDocument/2006/relationships/customXml" Target="../ink/ink2338.xml"/><Relationship Id="rId433" Type="http://schemas.openxmlformats.org/officeDocument/2006/relationships/image" Target="../media/image1587.png"/><Relationship Id="rId268" Type="http://schemas.openxmlformats.org/officeDocument/2006/relationships/customXml" Target="../ink/ink2359.xml"/><Relationship Id="rId32" Type="http://schemas.openxmlformats.org/officeDocument/2006/relationships/customXml" Target="../ink/ink2241.xml"/><Relationship Id="rId74" Type="http://schemas.openxmlformats.org/officeDocument/2006/relationships/customXml" Target="../ink/ink2262.xml"/><Relationship Id="rId128" Type="http://schemas.openxmlformats.org/officeDocument/2006/relationships/customXml" Target="../ink/ink2289.xml"/><Relationship Id="rId335" Type="http://schemas.openxmlformats.org/officeDocument/2006/relationships/image" Target="../media/image1538.png"/><Relationship Id="rId377" Type="http://schemas.openxmlformats.org/officeDocument/2006/relationships/image" Target="../media/image1559.png"/><Relationship Id="rId5" Type="http://schemas.openxmlformats.org/officeDocument/2006/relationships/image" Target="../media/image1373.png"/><Relationship Id="rId181" Type="http://schemas.openxmlformats.org/officeDocument/2006/relationships/image" Target="../media/image1461.png"/><Relationship Id="rId237" Type="http://schemas.openxmlformats.org/officeDocument/2006/relationships/image" Target="../media/image1489.png"/><Relationship Id="rId402" Type="http://schemas.openxmlformats.org/officeDocument/2006/relationships/customXml" Target="../ink/ink2426.xml"/><Relationship Id="rId279" Type="http://schemas.openxmlformats.org/officeDocument/2006/relationships/image" Target="../media/image1510.png"/><Relationship Id="rId43" Type="http://schemas.openxmlformats.org/officeDocument/2006/relationships/image" Target="../media/image1392.png"/><Relationship Id="rId139" Type="http://schemas.openxmlformats.org/officeDocument/2006/relationships/image" Target="../media/image1440.png"/><Relationship Id="rId290" Type="http://schemas.openxmlformats.org/officeDocument/2006/relationships/customXml" Target="../ink/ink2370.xml"/><Relationship Id="rId304" Type="http://schemas.openxmlformats.org/officeDocument/2006/relationships/customXml" Target="../ink/ink2377.xml"/><Relationship Id="rId346" Type="http://schemas.openxmlformats.org/officeDocument/2006/relationships/customXml" Target="../ink/ink2398.xml"/><Relationship Id="rId388" Type="http://schemas.openxmlformats.org/officeDocument/2006/relationships/customXml" Target="../ink/ink2419.xml"/><Relationship Id="rId85" Type="http://schemas.openxmlformats.org/officeDocument/2006/relationships/image" Target="../media/image1413.png"/><Relationship Id="rId150" Type="http://schemas.openxmlformats.org/officeDocument/2006/relationships/customXml" Target="../ink/ink2300.xml"/><Relationship Id="rId192" Type="http://schemas.openxmlformats.org/officeDocument/2006/relationships/customXml" Target="../ink/ink2321.xml"/><Relationship Id="rId206" Type="http://schemas.openxmlformats.org/officeDocument/2006/relationships/customXml" Target="../ink/ink2328.xml"/><Relationship Id="rId413" Type="http://schemas.openxmlformats.org/officeDocument/2006/relationships/image" Target="../media/image1577.png"/><Relationship Id="rId248" Type="http://schemas.openxmlformats.org/officeDocument/2006/relationships/customXml" Target="../ink/ink2349.xml"/><Relationship Id="rId12" Type="http://schemas.openxmlformats.org/officeDocument/2006/relationships/customXml" Target="../ink/ink2231.xml"/><Relationship Id="rId108" Type="http://schemas.openxmlformats.org/officeDocument/2006/relationships/customXml" Target="../ink/ink2279.xml"/><Relationship Id="rId315" Type="http://schemas.openxmlformats.org/officeDocument/2006/relationships/image" Target="../media/image1528.png"/><Relationship Id="rId357" Type="http://schemas.openxmlformats.org/officeDocument/2006/relationships/image" Target="../media/image1549.png"/><Relationship Id="rId54" Type="http://schemas.openxmlformats.org/officeDocument/2006/relationships/customXml" Target="../ink/ink2252.xml"/><Relationship Id="rId96" Type="http://schemas.openxmlformats.org/officeDocument/2006/relationships/customXml" Target="../ink/ink2273.xml"/><Relationship Id="rId161" Type="http://schemas.openxmlformats.org/officeDocument/2006/relationships/image" Target="../media/image1451.png"/><Relationship Id="rId217" Type="http://schemas.openxmlformats.org/officeDocument/2006/relationships/image" Target="../media/image1479.png"/><Relationship Id="rId399" Type="http://schemas.openxmlformats.org/officeDocument/2006/relationships/image" Target="../media/image1570.png"/><Relationship Id="rId259" Type="http://schemas.openxmlformats.org/officeDocument/2006/relationships/image" Target="../media/image1500.png"/><Relationship Id="rId424" Type="http://schemas.openxmlformats.org/officeDocument/2006/relationships/customXml" Target="../ink/ink2437.xml"/><Relationship Id="rId23" Type="http://schemas.openxmlformats.org/officeDocument/2006/relationships/image" Target="../media/image1382.png"/><Relationship Id="rId119" Type="http://schemas.openxmlformats.org/officeDocument/2006/relationships/image" Target="../media/image1430.png"/><Relationship Id="rId270" Type="http://schemas.openxmlformats.org/officeDocument/2006/relationships/customXml" Target="../ink/ink2360.xml"/><Relationship Id="rId326" Type="http://schemas.openxmlformats.org/officeDocument/2006/relationships/customXml" Target="../ink/ink2388.xml"/><Relationship Id="rId65" Type="http://schemas.openxmlformats.org/officeDocument/2006/relationships/image" Target="../media/image1403.png"/><Relationship Id="rId130" Type="http://schemas.openxmlformats.org/officeDocument/2006/relationships/customXml" Target="../ink/ink2290.xml"/><Relationship Id="rId368" Type="http://schemas.openxmlformats.org/officeDocument/2006/relationships/customXml" Target="../ink/ink2409.xml"/><Relationship Id="rId172" Type="http://schemas.openxmlformats.org/officeDocument/2006/relationships/customXml" Target="../ink/ink2311.xml"/><Relationship Id="rId228" Type="http://schemas.openxmlformats.org/officeDocument/2006/relationships/customXml" Target="../ink/ink2339.xml"/><Relationship Id="rId435" Type="http://schemas.openxmlformats.org/officeDocument/2006/relationships/image" Target="../media/image1588.png"/><Relationship Id="rId281" Type="http://schemas.openxmlformats.org/officeDocument/2006/relationships/image" Target="../media/image1511.png"/><Relationship Id="rId337" Type="http://schemas.openxmlformats.org/officeDocument/2006/relationships/image" Target="../media/image1539.png"/><Relationship Id="rId34" Type="http://schemas.openxmlformats.org/officeDocument/2006/relationships/customXml" Target="../ink/ink2242.xml"/><Relationship Id="rId76" Type="http://schemas.openxmlformats.org/officeDocument/2006/relationships/customXml" Target="../ink/ink2263.xml"/><Relationship Id="rId141" Type="http://schemas.openxmlformats.org/officeDocument/2006/relationships/image" Target="../media/image1441.png"/><Relationship Id="rId379" Type="http://schemas.openxmlformats.org/officeDocument/2006/relationships/image" Target="../media/image1560.png"/><Relationship Id="rId7" Type="http://schemas.openxmlformats.org/officeDocument/2006/relationships/image" Target="../media/image1374.png"/><Relationship Id="rId183" Type="http://schemas.openxmlformats.org/officeDocument/2006/relationships/image" Target="../media/image1462.png"/><Relationship Id="rId239" Type="http://schemas.openxmlformats.org/officeDocument/2006/relationships/image" Target="../media/image1490.png"/><Relationship Id="rId390" Type="http://schemas.openxmlformats.org/officeDocument/2006/relationships/customXml" Target="../ink/ink2420.xml"/><Relationship Id="rId404" Type="http://schemas.openxmlformats.org/officeDocument/2006/relationships/customXml" Target="../ink/ink2427.xml"/><Relationship Id="rId250" Type="http://schemas.openxmlformats.org/officeDocument/2006/relationships/customXml" Target="../ink/ink2350.xml"/><Relationship Id="rId292" Type="http://schemas.openxmlformats.org/officeDocument/2006/relationships/customXml" Target="../ink/ink2371.xml"/><Relationship Id="rId306" Type="http://schemas.openxmlformats.org/officeDocument/2006/relationships/customXml" Target="../ink/ink2378.xml"/><Relationship Id="rId45" Type="http://schemas.openxmlformats.org/officeDocument/2006/relationships/image" Target="../media/image1393.png"/><Relationship Id="rId87" Type="http://schemas.openxmlformats.org/officeDocument/2006/relationships/image" Target="../media/image1414.png"/><Relationship Id="rId110" Type="http://schemas.openxmlformats.org/officeDocument/2006/relationships/customXml" Target="../ink/ink2280.xml"/><Relationship Id="rId348" Type="http://schemas.openxmlformats.org/officeDocument/2006/relationships/customXml" Target="../ink/ink2399.xml"/><Relationship Id="rId152" Type="http://schemas.openxmlformats.org/officeDocument/2006/relationships/customXml" Target="../ink/ink2301.xml"/><Relationship Id="rId194" Type="http://schemas.openxmlformats.org/officeDocument/2006/relationships/customXml" Target="../ink/ink2322.xml"/><Relationship Id="rId208" Type="http://schemas.openxmlformats.org/officeDocument/2006/relationships/customXml" Target="../ink/ink2329.xml"/><Relationship Id="rId415" Type="http://schemas.openxmlformats.org/officeDocument/2006/relationships/image" Target="../media/image1578.png"/><Relationship Id="rId261" Type="http://schemas.openxmlformats.org/officeDocument/2006/relationships/image" Target="../media/image1501.png"/><Relationship Id="rId14" Type="http://schemas.openxmlformats.org/officeDocument/2006/relationships/customXml" Target="../ink/ink2232.xml"/><Relationship Id="rId56" Type="http://schemas.openxmlformats.org/officeDocument/2006/relationships/customXml" Target="../ink/ink2253.xml"/><Relationship Id="rId317" Type="http://schemas.openxmlformats.org/officeDocument/2006/relationships/image" Target="../media/image1529.png"/><Relationship Id="rId359" Type="http://schemas.openxmlformats.org/officeDocument/2006/relationships/image" Target="../media/image1550.png"/><Relationship Id="rId98" Type="http://schemas.openxmlformats.org/officeDocument/2006/relationships/customXml" Target="../ink/ink2274.xml"/><Relationship Id="rId121" Type="http://schemas.openxmlformats.org/officeDocument/2006/relationships/image" Target="../media/image1431.png"/><Relationship Id="rId163" Type="http://schemas.openxmlformats.org/officeDocument/2006/relationships/image" Target="../media/image1452.png"/><Relationship Id="rId219" Type="http://schemas.openxmlformats.org/officeDocument/2006/relationships/image" Target="../media/image1480.png"/><Relationship Id="rId370" Type="http://schemas.openxmlformats.org/officeDocument/2006/relationships/customXml" Target="../ink/ink2410.xml"/><Relationship Id="rId426" Type="http://schemas.openxmlformats.org/officeDocument/2006/relationships/customXml" Target="../ink/ink2438.xml"/><Relationship Id="rId230" Type="http://schemas.openxmlformats.org/officeDocument/2006/relationships/customXml" Target="../ink/ink2340.xml"/><Relationship Id="rId25" Type="http://schemas.openxmlformats.org/officeDocument/2006/relationships/image" Target="../media/image1383.png"/><Relationship Id="rId67" Type="http://schemas.openxmlformats.org/officeDocument/2006/relationships/image" Target="../media/image1404.png"/><Relationship Id="rId272" Type="http://schemas.openxmlformats.org/officeDocument/2006/relationships/customXml" Target="../ink/ink2361.xml"/><Relationship Id="rId328" Type="http://schemas.openxmlformats.org/officeDocument/2006/relationships/customXml" Target="../ink/ink2389.xml"/><Relationship Id="rId132" Type="http://schemas.openxmlformats.org/officeDocument/2006/relationships/customXml" Target="../ink/ink2291.xml"/><Relationship Id="rId174" Type="http://schemas.openxmlformats.org/officeDocument/2006/relationships/customXml" Target="../ink/ink2312.xml"/><Relationship Id="rId381" Type="http://schemas.openxmlformats.org/officeDocument/2006/relationships/image" Target="../media/image1561.png"/><Relationship Id="rId241" Type="http://schemas.openxmlformats.org/officeDocument/2006/relationships/image" Target="../media/image1491.png"/><Relationship Id="rId36" Type="http://schemas.openxmlformats.org/officeDocument/2006/relationships/customXml" Target="../ink/ink2243.xml"/><Relationship Id="rId283" Type="http://schemas.openxmlformats.org/officeDocument/2006/relationships/image" Target="../media/image1512.png"/><Relationship Id="rId339" Type="http://schemas.openxmlformats.org/officeDocument/2006/relationships/image" Target="../media/image1540.png"/><Relationship Id="rId78" Type="http://schemas.openxmlformats.org/officeDocument/2006/relationships/customXml" Target="../ink/ink2264.xml"/><Relationship Id="rId101" Type="http://schemas.openxmlformats.org/officeDocument/2006/relationships/image" Target="../media/image1421.png"/><Relationship Id="rId143" Type="http://schemas.openxmlformats.org/officeDocument/2006/relationships/image" Target="../media/image1442.png"/><Relationship Id="rId185" Type="http://schemas.openxmlformats.org/officeDocument/2006/relationships/image" Target="../media/image1463.png"/><Relationship Id="rId350" Type="http://schemas.openxmlformats.org/officeDocument/2006/relationships/customXml" Target="../ink/ink2400.xml"/><Relationship Id="rId406" Type="http://schemas.openxmlformats.org/officeDocument/2006/relationships/customXml" Target="../ink/ink2428.xml"/><Relationship Id="rId9" Type="http://schemas.openxmlformats.org/officeDocument/2006/relationships/image" Target="../media/image1375.png"/><Relationship Id="rId210" Type="http://schemas.openxmlformats.org/officeDocument/2006/relationships/customXml" Target="../ink/ink2330.xml"/><Relationship Id="rId392" Type="http://schemas.openxmlformats.org/officeDocument/2006/relationships/customXml" Target="../ink/ink2421.xml"/><Relationship Id="rId252" Type="http://schemas.openxmlformats.org/officeDocument/2006/relationships/customXml" Target="../ink/ink2351.xml"/><Relationship Id="rId294" Type="http://schemas.openxmlformats.org/officeDocument/2006/relationships/customXml" Target="../ink/ink2372.xml"/><Relationship Id="rId308" Type="http://schemas.openxmlformats.org/officeDocument/2006/relationships/customXml" Target="../ink/ink2379.xml"/><Relationship Id="rId47" Type="http://schemas.openxmlformats.org/officeDocument/2006/relationships/image" Target="../media/image1394.png"/><Relationship Id="rId89" Type="http://schemas.openxmlformats.org/officeDocument/2006/relationships/image" Target="../media/image1415.png"/><Relationship Id="rId112" Type="http://schemas.openxmlformats.org/officeDocument/2006/relationships/customXml" Target="../ink/ink2281.xml"/><Relationship Id="rId154" Type="http://schemas.openxmlformats.org/officeDocument/2006/relationships/customXml" Target="../ink/ink2302.xml"/><Relationship Id="rId361" Type="http://schemas.openxmlformats.org/officeDocument/2006/relationships/image" Target="../media/image1551.png"/><Relationship Id="rId196" Type="http://schemas.openxmlformats.org/officeDocument/2006/relationships/customXml" Target="../ink/ink2323.xml"/><Relationship Id="rId417" Type="http://schemas.openxmlformats.org/officeDocument/2006/relationships/image" Target="../media/image1579.png"/><Relationship Id="rId16" Type="http://schemas.openxmlformats.org/officeDocument/2006/relationships/customXml" Target="../ink/ink2233.xml"/><Relationship Id="rId221" Type="http://schemas.openxmlformats.org/officeDocument/2006/relationships/image" Target="../media/image1481.png"/><Relationship Id="rId263" Type="http://schemas.openxmlformats.org/officeDocument/2006/relationships/image" Target="../media/image1502.png"/><Relationship Id="rId319" Type="http://schemas.openxmlformats.org/officeDocument/2006/relationships/image" Target="../media/image1530.png"/><Relationship Id="rId58" Type="http://schemas.openxmlformats.org/officeDocument/2006/relationships/customXml" Target="../ink/ink2254.xml"/><Relationship Id="rId123" Type="http://schemas.openxmlformats.org/officeDocument/2006/relationships/image" Target="../media/image1432.png"/><Relationship Id="rId330" Type="http://schemas.openxmlformats.org/officeDocument/2006/relationships/customXml" Target="../ink/ink2390.xml"/><Relationship Id="rId165" Type="http://schemas.openxmlformats.org/officeDocument/2006/relationships/image" Target="../media/image1453.png"/><Relationship Id="rId372" Type="http://schemas.openxmlformats.org/officeDocument/2006/relationships/customXml" Target="../ink/ink2411.xml"/><Relationship Id="rId428" Type="http://schemas.openxmlformats.org/officeDocument/2006/relationships/customXml" Target="../ink/ink2439.xml"/><Relationship Id="rId232" Type="http://schemas.openxmlformats.org/officeDocument/2006/relationships/customXml" Target="../ink/ink2341.xml"/><Relationship Id="rId274" Type="http://schemas.openxmlformats.org/officeDocument/2006/relationships/customXml" Target="../ink/ink2362.xml"/><Relationship Id="rId27" Type="http://schemas.openxmlformats.org/officeDocument/2006/relationships/image" Target="../media/image1384.png"/><Relationship Id="rId69" Type="http://schemas.openxmlformats.org/officeDocument/2006/relationships/image" Target="../media/image1405.png"/><Relationship Id="rId134" Type="http://schemas.openxmlformats.org/officeDocument/2006/relationships/customXml" Target="../ink/ink2292.xml"/><Relationship Id="rId80" Type="http://schemas.openxmlformats.org/officeDocument/2006/relationships/customXml" Target="../ink/ink2265.xml"/><Relationship Id="rId176" Type="http://schemas.openxmlformats.org/officeDocument/2006/relationships/customXml" Target="../ink/ink2313.xml"/><Relationship Id="rId341" Type="http://schemas.openxmlformats.org/officeDocument/2006/relationships/image" Target="../media/image1541.png"/><Relationship Id="rId383" Type="http://schemas.openxmlformats.org/officeDocument/2006/relationships/image" Target="../media/image1562.png"/><Relationship Id="rId201" Type="http://schemas.openxmlformats.org/officeDocument/2006/relationships/image" Target="../media/image1471.png"/><Relationship Id="rId243" Type="http://schemas.openxmlformats.org/officeDocument/2006/relationships/image" Target="../media/image1492.png"/><Relationship Id="rId285" Type="http://schemas.openxmlformats.org/officeDocument/2006/relationships/image" Target="../media/image1513.png"/><Relationship Id="rId38" Type="http://schemas.openxmlformats.org/officeDocument/2006/relationships/customXml" Target="../ink/ink2244.xml"/><Relationship Id="rId103" Type="http://schemas.openxmlformats.org/officeDocument/2006/relationships/image" Target="../media/image1422.png"/><Relationship Id="rId310" Type="http://schemas.openxmlformats.org/officeDocument/2006/relationships/customXml" Target="../ink/ink2380.xml"/><Relationship Id="rId91" Type="http://schemas.openxmlformats.org/officeDocument/2006/relationships/image" Target="../media/image1416.png"/><Relationship Id="rId145" Type="http://schemas.openxmlformats.org/officeDocument/2006/relationships/image" Target="../media/image1443.png"/><Relationship Id="rId187" Type="http://schemas.openxmlformats.org/officeDocument/2006/relationships/image" Target="../media/image1464.png"/><Relationship Id="rId352" Type="http://schemas.openxmlformats.org/officeDocument/2006/relationships/customXml" Target="../ink/ink2401.xml"/><Relationship Id="rId394" Type="http://schemas.openxmlformats.org/officeDocument/2006/relationships/customXml" Target="../ink/ink2422.xml"/><Relationship Id="rId408" Type="http://schemas.openxmlformats.org/officeDocument/2006/relationships/customXml" Target="../ink/ink2429.xml"/><Relationship Id="rId212" Type="http://schemas.openxmlformats.org/officeDocument/2006/relationships/customXml" Target="../ink/ink2331.xml"/><Relationship Id="rId254" Type="http://schemas.openxmlformats.org/officeDocument/2006/relationships/customXml" Target="../ink/ink2352.xml"/><Relationship Id="rId28" Type="http://schemas.openxmlformats.org/officeDocument/2006/relationships/customXml" Target="../ink/ink2239.xml"/><Relationship Id="rId49" Type="http://schemas.openxmlformats.org/officeDocument/2006/relationships/image" Target="../media/image1395.png"/><Relationship Id="rId114" Type="http://schemas.openxmlformats.org/officeDocument/2006/relationships/customXml" Target="../ink/ink2282.xml"/><Relationship Id="rId275" Type="http://schemas.openxmlformats.org/officeDocument/2006/relationships/image" Target="../media/image1508.png"/><Relationship Id="rId296" Type="http://schemas.openxmlformats.org/officeDocument/2006/relationships/customXml" Target="../ink/ink2373.xml"/><Relationship Id="rId300" Type="http://schemas.openxmlformats.org/officeDocument/2006/relationships/customXml" Target="../ink/ink2375.xml"/><Relationship Id="rId60" Type="http://schemas.openxmlformats.org/officeDocument/2006/relationships/customXml" Target="../ink/ink2255.xml"/><Relationship Id="rId81" Type="http://schemas.openxmlformats.org/officeDocument/2006/relationships/image" Target="../media/image1411.png"/><Relationship Id="rId135" Type="http://schemas.openxmlformats.org/officeDocument/2006/relationships/image" Target="../media/image1438.png"/><Relationship Id="rId156" Type="http://schemas.openxmlformats.org/officeDocument/2006/relationships/customXml" Target="../ink/ink2303.xml"/><Relationship Id="rId177" Type="http://schemas.openxmlformats.org/officeDocument/2006/relationships/image" Target="../media/image1459.png"/><Relationship Id="rId198" Type="http://schemas.openxmlformats.org/officeDocument/2006/relationships/customXml" Target="../ink/ink2324.xml"/><Relationship Id="rId321" Type="http://schemas.openxmlformats.org/officeDocument/2006/relationships/image" Target="../media/image1531.png"/><Relationship Id="rId342" Type="http://schemas.openxmlformats.org/officeDocument/2006/relationships/customXml" Target="../ink/ink2396.xml"/><Relationship Id="rId363" Type="http://schemas.openxmlformats.org/officeDocument/2006/relationships/image" Target="../media/image1552.png"/><Relationship Id="rId384" Type="http://schemas.openxmlformats.org/officeDocument/2006/relationships/customXml" Target="../ink/ink2417.xml"/><Relationship Id="rId419" Type="http://schemas.openxmlformats.org/officeDocument/2006/relationships/image" Target="../media/image1580.png"/><Relationship Id="rId202" Type="http://schemas.openxmlformats.org/officeDocument/2006/relationships/customXml" Target="../ink/ink2326.xml"/><Relationship Id="rId223" Type="http://schemas.openxmlformats.org/officeDocument/2006/relationships/image" Target="../media/image1482.png"/><Relationship Id="rId244" Type="http://schemas.openxmlformats.org/officeDocument/2006/relationships/customXml" Target="../ink/ink2347.xml"/><Relationship Id="rId430" Type="http://schemas.openxmlformats.org/officeDocument/2006/relationships/customXml" Target="../ink/ink2440.xml"/><Relationship Id="rId18" Type="http://schemas.openxmlformats.org/officeDocument/2006/relationships/customXml" Target="../ink/ink2234.xml"/><Relationship Id="rId39" Type="http://schemas.openxmlformats.org/officeDocument/2006/relationships/image" Target="../media/image1390.png"/><Relationship Id="rId265" Type="http://schemas.openxmlformats.org/officeDocument/2006/relationships/image" Target="../media/image1503.png"/><Relationship Id="rId286" Type="http://schemas.openxmlformats.org/officeDocument/2006/relationships/customXml" Target="../ink/ink2368.xml"/><Relationship Id="rId50" Type="http://schemas.openxmlformats.org/officeDocument/2006/relationships/customXml" Target="../ink/ink2250.xml"/><Relationship Id="rId104" Type="http://schemas.openxmlformats.org/officeDocument/2006/relationships/customXml" Target="../ink/ink2277.xml"/><Relationship Id="rId125" Type="http://schemas.openxmlformats.org/officeDocument/2006/relationships/image" Target="../media/image1433.png"/><Relationship Id="rId146" Type="http://schemas.openxmlformats.org/officeDocument/2006/relationships/customXml" Target="../ink/ink2298.xml"/><Relationship Id="rId167" Type="http://schemas.openxmlformats.org/officeDocument/2006/relationships/image" Target="../media/image1454.png"/><Relationship Id="rId188" Type="http://schemas.openxmlformats.org/officeDocument/2006/relationships/customXml" Target="../ink/ink2319.xml"/><Relationship Id="rId311" Type="http://schemas.openxmlformats.org/officeDocument/2006/relationships/image" Target="../media/image1526.png"/><Relationship Id="rId332" Type="http://schemas.openxmlformats.org/officeDocument/2006/relationships/customXml" Target="../ink/ink2391.xml"/><Relationship Id="rId353" Type="http://schemas.openxmlformats.org/officeDocument/2006/relationships/image" Target="../media/image1547.png"/><Relationship Id="rId374" Type="http://schemas.openxmlformats.org/officeDocument/2006/relationships/customXml" Target="../ink/ink2412.xml"/><Relationship Id="rId395" Type="http://schemas.openxmlformats.org/officeDocument/2006/relationships/image" Target="../media/image1568.png"/><Relationship Id="rId409" Type="http://schemas.openxmlformats.org/officeDocument/2006/relationships/image" Target="../media/image1575.png"/><Relationship Id="rId71" Type="http://schemas.openxmlformats.org/officeDocument/2006/relationships/image" Target="../media/image1406.png"/><Relationship Id="rId92" Type="http://schemas.openxmlformats.org/officeDocument/2006/relationships/customXml" Target="../ink/ink2271.xml"/><Relationship Id="rId213" Type="http://schemas.openxmlformats.org/officeDocument/2006/relationships/image" Target="../media/image1477.png"/><Relationship Id="rId234" Type="http://schemas.openxmlformats.org/officeDocument/2006/relationships/customXml" Target="../ink/ink2342.xml"/><Relationship Id="rId420" Type="http://schemas.openxmlformats.org/officeDocument/2006/relationships/customXml" Target="../ink/ink2435.xml"/><Relationship Id="rId2" Type="http://schemas.openxmlformats.org/officeDocument/2006/relationships/customXml" Target="../ink/ink2226.xml"/><Relationship Id="rId29" Type="http://schemas.openxmlformats.org/officeDocument/2006/relationships/image" Target="../media/image1385.png"/><Relationship Id="rId255" Type="http://schemas.openxmlformats.org/officeDocument/2006/relationships/image" Target="../media/image1498.png"/><Relationship Id="rId276" Type="http://schemas.openxmlformats.org/officeDocument/2006/relationships/customXml" Target="../ink/ink2363.xml"/><Relationship Id="rId297" Type="http://schemas.openxmlformats.org/officeDocument/2006/relationships/image" Target="../media/image1519.png"/><Relationship Id="rId40" Type="http://schemas.openxmlformats.org/officeDocument/2006/relationships/customXml" Target="../ink/ink2245.xml"/><Relationship Id="rId115" Type="http://schemas.openxmlformats.org/officeDocument/2006/relationships/image" Target="../media/image1428.png"/><Relationship Id="rId136" Type="http://schemas.openxmlformats.org/officeDocument/2006/relationships/customXml" Target="../ink/ink2293.xml"/><Relationship Id="rId157" Type="http://schemas.openxmlformats.org/officeDocument/2006/relationships/image" Target="../media/image1449.png"/><Relationship Id="rId178" Type="http://schemas.openxmlformats.org/officeDocument/2006/relationships/customXml" Target="../ink/ink2314.xml"/><Relationship Id="rId301" Type="http://schemas.openxmlformats.org/officeDocument/2006/relationships/image" Target="../media/image1521.png"/><Relationship Id="rId322" Type="http://schemas.openxmlformats.org/officeDocument/2006/relationships/customXml" Target="../ink/ink2386.xml"/><Relationship Id="rId343" Type="http://schemas.openxmlformats.org/officeDocument/2006/relationships/image" Target="../media/image1542.png"/><Relationship Id="rId364" Type="http://schemas.openxmlformats.org/officeDocument/2006/relationships/customXml" Target="../ink/ink2407.xml"/><Relationship Id="rId61" Type="http://schemas.openxmlformats.org/officeDocument/2006/relationships/image" Target="../media/image1401.png"/><Relationship Id="rId82" Type="http://schemas.openxmlformats.org/officeDocument/2006/relationships/customXml" Target="../ink/ink2266.xml"/><Relationship Id="rId199" Type="http://schemas.openxmlformats.org/officeDocument/2006/relationships/image" Target="../media/image1470.png"/><Relationship Id="rId203" Type="http://schemas.openxmlformats.org/officeDocument/2006/relationships/image" Target="../media/image1472.png"/><Relationship Id="rId385" Type="http://schemas.openxmlformats.org/officeDocument/2006/relationships/image" Target="../media/image1563.png"/><Relationship Id="rId19" Type="http://schemas.openxmlformats.org/officeDocument/2006/relationships/image" Target="../media/image1380.png"/><Relationship Id="rId224" Type="http://schemas.openxmlformats.org/officeDocument/2006/relationships/customXml" Target="../ink/ink2337.xml"/><Relationship Id="rId245" Type="http://schemas.openxmlformats.org/officeDocument/2006/relationships/image" Target="../media/image1493.png"/><Relationship Id="rId266" Type="http://schemas.openxmlformats.org/officeDocument/2006/relationships/customXml" Target="../ink/ink2358.xml"/><Relationship Id="rId287" Type="http://schemas.openxmlformats.org/officeDocument/2006/relationships/image" Target="../media/image1514.png"/><Relationship Id="rId410" Type="http://schemas.openxmlformats.org/officeDocument/2006/relationships/customXml" Target="../ink/ink2430.xml"/><Relationship Id="rId431" Type="http://schemas.openxmlformats.org/officeDocument/2006/relationships/image" Target="../media/image1586.png"/><Relationship Id="rId30" Type="http://schemas.openxmlformats.org/officeDocument/2006/relationships/customXml" Target="../ink/ink2240.xml"/><Relationship Id="rId105" Type="http://schemas.openxmlformats.org/officeDocument/2006/relationships/image" Target="../media/image1423.png"/><Relationship Id="rId126" Type="http://schemas.openxmlformats.org/officeDocument/2006/relationships/customXml" Target="../ink/ink2288.xml"/><Relationship Id="rId147" Type="http://schemas.openxmlformats.org/officeDocument/2006/relationships/image" Target="../media/image1444.png"/><Relationship Id="rId168" Type="http://schemas.openxmlformats.org/officeDocument/2006/relationships/customXml" Target="../ink/ink2309.xml"/><Relationship Id="rId312" Type="http://schemas.openxmlformats.org/officeDocument/2006/relationships/customXml" Target="../ink/ink2381.xml"/><Relationship Id="rId333" Type="http://schemas.openxmlformats.org/officeDocument/2006/relationships/image" Target="../media/image1537.png"/><Relationship Id="rId354" Type="http://schemas.openxmlformats.org/officeDocument/2006/relationships/customXml" Target="../ink/ink2402.xml"/><Relationship Id="rId51" Type="http://schemas.openxmlformats.org/officeDocument/2006/relationships/image" Target="../media/image1396.png"/><Relationship Id="rId72" Type="http://schemas.openxmlformats.org/officeDocument/2006/relationships/customXml" Target="../ink/ink2261.xml"/><Relationship Id="rId93" Type="http://schemas.openxmlformats.org/officeDocument/2006/relationships/image" Target="../media/image1417.png"/><Relationship Id="rId189" Type="http://schemas.openxmlformats.org/officeDocument/2006/relationships/image" Target="../media/image1465.png"/><Relationship Id="rId375" Type="http://schemas.openxmlformats.org/officeDocument/2006/relationships/image" Target="../media/image1558.png"/><Relationship Id="rId396" Type="http://schemas.openxmlformats.org/officeDocument/2006/relationships/customXml" Target="../ink/ink2423.xml"/><Relationship Id="rId3" Type="http://schemas.openxmlformats.org/officeDocument/2006/relationships/image" Target="../media/image1372.png"/><Relationship Id="rId214" Type="http://schemas.openxmlformats.org/officeDocument/2006/relationships/customXml" Target="../ink/ink2332.xml"/><Relationship Id="rId235" Type="http://schemas.openxmlformats.org/officeDocument/2006/relationships/image" Target="../media/image1488.png"/><Relationship Id="rId256" Type="http://schemas.openxmlformats.org/officeDocument/2006/relationships/customXml" Target="../ink/ink2353.xml"/><Relationship Id="rId277" Type="http://schemas.openxmlformats.org/officeDocument/2006/relationships/image" Target="../media/image1509.png"/><Relationship Id="rId298" Type="http://schemas.openxmlformats.org/officeDocument/2006/relationships/customXml" Target="../ink/ink2374.xml"/><Relationship Id="rId400" Type="http://schemas.openxmlformats.org/officeDocument/2006/relationships/customXml" Target="../ink/ink2425.xml"/><Relationship Id="rId421" Type="http://schemas.openxmlformats.org/officeDocument/2006/relationships/image" Target="../media/image1581.png"/><Relationship Id="rId116" Type="http://schemas.openxmlformats.org/officeDocument/2006/relationships/customXml" Target="../ink/ink2283.xml"/><Relationship Id="rId137" Type="http://schemas.openxmlformats.org/officeDocument/2006/relationships/image" Target="../media/image1439.png"/><Relationship Id="rId158" Type="http://schemas.openxmlformats.org/officeDocument/2006/relationships/customXml" Target="../ink/ink2304.xml"/><Relationship Id="rId302" Type="http://schemas.openxmlformats.org/officeDocument/2006/relationships/customXml" Target="../ink/ink2376.xml"/><Relationship Id="rId323" Type="http://schemas.openxmlformats.org/officeDocument/2006/relationships/image" Target="../media/image1532.png"/><Relationship Id="rId344" Type="http://schemas.openxmlformats.org/officeDocument/2006/relationships/customXml" Target="../ink/ink2397.xml"/><Relationship Id="rId20" Type="http://schemas.openxmlformats.org/officeDocument/2006/relationships/customXml" Target="../ink/ink2235.xml"/><Relationship Id="rId41" Type="http://schemas.openxmlformats.org/officeDocument/2006/relationships/image" Target="../media/image1391.png"/><Relationship Id="rId62" Type="http://schemas.openxmlformats.org/officeDocument/2006/relationships/customXml" Target="../ink/ink2256.xml"/><Relationship Id="rId83" Type="http://schemas.openxmlformats.org/officeDocument/2006/relationships/image" Target="../media/image1412.png"/><Relationship Id="rId179" Type="http://schemas.openxmlformats.org/officeDocument/2006/relationships/image" Target="../media/image1460.png"/><Relationship Id="rId365" Type="http://schemas.openxmlformats.org/officeDocument/2006/relationships/image" Target="../media/image1553.png"/><Relationship Id="rId386" Type="http://schemas.openxmlformats.org/officeDocument/2006/relationships/customXml" Target="../ink/ink2418.xml"/><Relationship Id="rId190" Type="http://schemas.openxmlformats.org/officeDocument/2006/relationships/customXml" Target="../ink/ink2320.xml"/><Relationship Id="rId204" Type="http://schemas.openxmlformats.org/officeDocument/2006/relationships/customXml" Target="../ink/ink2327.xml"/><Relationship Id="rId225" Type="http://schemas.openxmlformats.org/officeDocument/2006/relationships/image" Target="../media/image1483.png"/><Relationship Id="rId246" Type="http://schemas.openxmlformats.org/officeDocument/2006/relationships/customXml" Target="../ink/ink2348.xml"/><Relationship Id="rId267" Type="http://schemas.openxmlformats.org/officeDocument/2006/relationships/image" Target="../media/image1504.png"/><Relationship Id="rId288" Type="http://schemas.openxmlformats.org/officeDocument/2006/relationships/customXml" Target="../ink/ink2369.xml"/><Relationship Id="rId411" Type="http://schemas.openxmlformats.org/officeDocument/2006/relationships/image" Target="../media/image1576.png"/><Relationship Id="rId432" Type="http://schemas.openxmlformats.org/officeDocument/2006/relationships/customXml" Target="../ink/ink2441.xml"/><Relationship Id="rId106" Type="http://schemas.openxmlformats.org/officeDocument/2006/relationships/customXml" Target="../ink/ink2278.xml"/><Relationship Id="rId127" Type="http://schemas.openxmlformats.org/officeDocument/2006/relationships/image" Target="../media/image1434.png"/><Relationship Id="rId313" Type="http://schemas.openxmlformats.org/officeDocument/2006/relationships/image" Target="../media/image1527.png"/><Relationship Id="rId10" Type="http://schemas.openxmlformats.org/officeDocument/2006/relationships/customXml" Target="../ink/ink2230.xml"/><Relationship Id="rId31" Type="http://schemas.openxmlformats.org/officeDocument/2006/relationships/image" Target="../media/image1386.png"/><Relationship Id="rId52" Type="http://schemas.openxmlformats.org/officeDocument/2006/relationships/customXml" Target="../ink/ink2251.xml"/><Relationship Id="rId73" Type="http://schemas.openxmlformats.org/officeDocument/2006/relationships/image" Target="../media/image1407.png"/><Relationship Id="rId94" Type="http://schemas.openxmlformats.org/officeDocument/2006/relationships/customXml" Target="../ink/ink2272.xml"/><Relationship Id="rId148" Type="http://schemas.openxmlformats.org/officeDocument/2006/relationships/customXml" Target="../ink/ink2299.xml"/><Relationship Id="rId169" Type="http://schemas.openxmlformats.org/officeDocument/2006/relationships/image" Target="../media/image1455.png"/><Relationship Id="rId334" Type="http://schemas.openxmlformats.org/officeDocument/2006/relationships/customXml" Target="../ink/ink2392.xml"/><Relationship Id="rId355" Type="http://schemas.openxmlformats.org/officeDocument/2006/relationships/image" Target="../media/image1548.png"/><Relationship Id="rId376" Type="http://schemas.openxmlformats.org/officeDocument/2006/relationships/customXml" Target="../ink/ink2413.xml"/><Relationship Id="rId397" Type="http://schemas.openxmlformats.org/officeDocument/2006/relationships/image" Target="../media/image1569.png"/><Relationship Id="rId4" Type="http://schemas.openxmlformats.org/officeDocument/2006/relationships/customXml" Target="../ink/ink2227.xml"/><Relationship Id="rId180" Type="http://schemas.openxmlformats.org/officeDocument/2006/relationships/customXml" Target="../ink/ink2315.xml"/><Relationship Id="rId215" Type="http://schemas.openxmlformats.org/officeDocument/2006/relationships/image" Target="../media/image1478.png"/><Relationship Id="rId236" Type="http://schemas.openxmlformats.org/officeDocument/2006/relationships/customXml" Target="../ink/ink2343.xml"/><Relationship Id="rId257" Type="http://schemas.openxmlformats.org/officeDocument/2006/relationships/image" Target="../media/image1499.png"/><Relationship Id="rId278" Type="http://schemas.openxmlformats.org/officeDocument/2006/relationships/customXml" Target="../ink/ink2364.xml"/><Relationship Id="rId401" Type="http://schemas.openxmlformats.org/officeDocument/2006/relationships/image" Target="../media/image1571.png"/><Relationship Id="rId422" Type="http://schemas.openxmlformats.org/officeDocument/2006/relationships/customXml" Target="../ink/ink2436.xml"/><Relationship Id="rId303" Type="http://schemas.openxmlformats.org/officeDocument/2006/relationships/image" Target="../media/image1522.png"/><Relationship Id="rId42" Type="http://schemas.openxmlformats.org/officeDocument/2006/relationships/customXml" Target="../ink/ink2246.xml"/><Relationship Id="rId84" Type="http://schemas.openxmlformats.org/officeDocument/2006/relationships/customXml" Target="../ink/ink2267.xml"/><Relationship Id="rId138" Type="http://schemas.openxmlformats.org/officeDocument/2006/relationships/customXml" Target="../ink/ink2294.xml"/><Relationship Id="rId345" Type="http://schemas.openxmlformats.org/officeDocument/2006/relationships/image" Target="../media/image1543.png"/><Relationship Id="rId387" Type="http://schemas.openxmlformats.org/officeDocument/2006/relationships/image" Target="../media/image1564.png"/><Relationship Id="rId191" Type="http://schemas.openxmlformats.org/officeDocument/2006/relationships/image" Target="../media/image1466.png"/><Relationship Id="rId205" Type="http://schemas.openxmlformats.org/officeDocument/2006/relationships/image" Target="../media/image1473.png"/><Relationship Id="rId247" Type="http://schemas.openxmlformats.org/officeDocument/2006/relationships/image" Target="../media/image1494.png"/><Relationship Id="rId412" Type="http://schemas.openxmlformats.org/officeDocument/2006/relationships/customXml" Target="../ink/ink2431.xml"/><Relationship Id="rId107" Type="http://schemas.openxmlformats.org/officeDocument/2006/relationships/image" Target="../media/image1424.png"/><Relationship Id="rId289" Type="http://schemas.openxmlformats.org/officeDocument/2006/relationships/image" Target="../media/image1515.png"/><Relationship Id="rId11" Type="http://schemas.openxmlformats.org/officeDocument/2006/relationships/image" Target="../media/image1376.png"/><Relationship Id="rId53" Type="http://schemas.openxmlformats.org/officeDocument/2006/relationships/image" Target="../media/image1397.png"/><Relationship Id="rId149" Type="http://schemas.openxmlformats.org/officeDocument/2006/relationships/image" Target="../media/image1445.png"/><Relationship Id="rId314" Type="http://schemas.openxmlformats.org/officeDocument/2006/relationships/customXml" Target="../ink/ink2382.xml"/><Relationship Id="rId356" Type="http://schemas.openxmlformats.org/officeDocument/2006/relationships/customXml" Target="../ink/ink2403.xml"/><Relationship Id="rId398" Type="http://schemas.openxmlformats.org/officeDocument/2006/relationships/customXml" Target="../ink/ink2424.xml"/><Relationship Id="rId95" Type="http://schemas.openxmlformats.org/officeDocument/2006/relationships/image" Target="../media/image1418.png"/><Relationship Id="rId160" Type="http://schemas.openxmlformats.org/officeDocument/2006/relationships/customXml" Target="../ink/ink2305.xml"/><Relationship Id="rId216" Type="http://schemas.openxmlformats.org/officeDocument/2006/relationships/customXml" Target="../ink/ink2333.xml"/><Relationship Id="rId423" Type="http://schemas.openxmlformats.org/officeDocument/2006/relationships/image" Target="../media/image1582.png"/><Relationship Id="rId258" Type="http://schemas.openxmlformats.org/officeDocument/2006/relationships/customXml" Target="../ink/ink2354.xml"/><Relationship Id="rId22" Type="http://schemas.openxmlformats.org/officeDocument/2006/relationships/customXml" Target="../ink/ink2236.xml"/><Relationship Id="rId64" Type="http://schemas.openxmlformats.org/officeDocument/2006/relationships/customXml" Target="../ink/ink2257.xml"/><Relationship Id="rId118" Type="http://schemas.openxmlformats.org/officeDocument/2006/relationships/customXml" Target="../ink/ink2284.xml"/><Relationship Id="rId325" Type="http://schemas.openxmlformats.org/officeDocument/2006/relationships/image" Target="../media/image1533.png"/><Relationship Id="rId367" Type="http://schemas.openxmlformats.org/officeDocument/2006/relationships/image" Target="../media/image1554.png"/><Relationship Id="rId171" Type="http://schemas.openxmlformats.org/officeDocument/2006/relationships/image" Target="../media/image1456.png"/><Relationship Id="rId227" Type="http://schemas.openxmlformats.org/officeDocument/2006/relationships/image" Target="../media/image1484.png"/><Relationship Id="rId269" Type="http://schemas.openxmlformats.org/officeDocument/2006/relationships/image" Target="../media/image1505.png"/><Relationship Id="rId434" Type="http://schemas.openxmlformats.org/officeDocument/2006/relationships/customXml" Target="../ink/ink2442.xml"/><Relationship Id="rId33" Type="http://schemas.openxmlformats.org/officeDocument/2006/relationships/image" Target="../media/image1387.png"/><Relationship Id="rId129" Type="http://schemas.openxmlformats.org/officeDocument/2006/relationships/image" Target="../media/image1435.png"/><Relationship Id="rId280" Type="http://schemas.openxmlformats.org/officeDocument/2006/relationships/customXml" Target="../ink/ink2365.xml"/><Relationship Id="rId336" Type="http://schemas.openxmlformats.org/officeDocument/2006/relationships/customXml" Target="../ink/ink2393.xml"/><Relationship Id="rId75" Type="http://schemas.openxmlformats.org/officeDocument/2006/relationships/image" Target="../media/image1408.png"/><Relationship Id="rId140" Type="http://schemas.openxmlformats.org/officeDocument/2006/relationships/customXml" Target="../ink/ink2295.xml"/><Relationship Id="rId182" Type="http://schemas.openxmlformats.org/officeDocument/2006/relationships/customXml" Target="../ink/ink2316.xml"/><Relationship Id="rId378" Type="http://schemas.openxmlformats.org/officeDocument/2006/relationships/customXml" Target="../ink/ink2414.xml"/><Relationship Id="rId403" Type="http://schemas.openxmlformats.org/officeDocument/2006/relationships/image" Target="../media/image1572.png"/><Relationship Id="rId6" Type="http://schemas.openxmlformats.org/officeDocument/2006/relationships/customXml" Target="../ink/ink2228.xml"/><Relationship Id="rId238" Type="http://schemas.openxmlformats.org/officeDocument/2006/relationships/customXml" Target="../ink/ink2344.xml"/><Relationship Id="rId291" Type="http://schemas.openxmlformats.org/officeDocument/2006/relationships/image" Target="../media/image1516.png"/><Relationship Id="rId305" Type="http://schemas.openxmlformats.org/officeDocument/2006/relationships/image" Target="../media/image1523.png"/><Relationship Id="rId347" Type="http://schemas.openxmlformats.org/officeDocument/2006/relationships/image" Target="../media/image1544.png"/><Relationship Id="rId44" Type="http://schemas.openxmlformats.org/officeDocument/2006/relationships/customXml" Target="../ink/ink2247.xml"/><Relationship Id="rId86" Type="http://schemas.openxmlformats.org/officeDocument/2006/relationships/customXml" Target="../ink/ink2268.xml"/><Relationship Id="rId151" Type="http://schemas.openxmlformats.org/officeDocument/2006/relationships/image" Target="../media/image1446.png"/><Relationship Id="rId389" Type="http://schemas.openxmlformats.org/officeDocument/2006/relationships/image" Target="../media/image1565.png"/><Relationship Id="rId193" Type="http://schemas.openxmlformats.org/officeDocument/2006/relationships/image" Target="../media/image1467.png"/><Relationship Id="rId207" Type="http://schemas.openxmlformats.org/officeDocument/2006/relationships/image" Target="../media/image1474.png"/><Relationship Id="rId249" Type="http://schemas.openxmlformats.org/officeDocument/2006/relationships/image" Target="../media/image1495.png"/><Relationship Id="rId414" Type="http://schemas.openxmlformats.org/officeDocument/2006/relationships/customXml" Target="../ink/ink2432.xml"/><Relationship Id="rId13" Type="http://schemas.openxmlformats.org/officeDocument/2006/relationships/image" Target="../media/image1377.png"/><Relationship Id="rId109" Type="http://schemas.openxmlformats.org/officeDocument/2006/relationships/image" Target="../media/image1425.png"/><Relationship Id="rId260" Type="http://schemas.openxmlformats.org/officeDocument/2006/relationships/customXml" Target="../ink/ink2355.xml"/><Relationship Id="rId316" Type="http://schemas.openxmlformats.org/officeDocument/2006/relationships/customXml" Target="../ink/ink2383.xml"/><Relationship Id="rId55" Type="http://schemas.openxmlformats.org/officeDocument/2006/relationships/image" Target="../media/image1398.png"/><Relationship Id="rId97" Type="http://schemas.openxmlformats.org/officeDocument/2006/relationships/image" Target="../media/image1419.png"/><Relationship Id="rId120" Type="http://schemas.openxmlformats.org/officeDocument/2006/relationships/customXml" Target="../ink/ink2285.xml"/><Relationship Id="rId358" Type="http://schemas.openxmlformats.org/officeDocument/2006/relationships/customXml" Target="../ink/ink2404.xml"/><Relationship Id="rId162" Type="http://schemas.openxmlformats.org/officeDocument/2006/relationships/customXml" Target="../ink/ink2306.xml"/><Relationship Id="rId218" Type="http://schemas.openxmlformats.org/officeDocument/2006/relationships/customXml" Target="../ink/ink2334.xml"/><Relationship Id="rId425" Type="http://schemas.openxmlformats.org/officeDocument/2006/relationships/image" Target="../media/image1583.png"/><Relationship Id="rId271" Type="http://schemas.openxmlformats.org/officeDocument/2006/relationships/image" Target="../media/image1506.png"/><Relationship Id="rId24" Type="http://schemas.openxmlformats.org/officeDocument/2006/relationships/customXml" Target="../ink/ink2237.xml"/><Relationship Id="rId66" Type="http://schemas.openxmlformats.org/officeDocument/2006/relationships/customXml" Target="../ink/ink2258.xml"/><Relationship Id="rId131" Type="http://schemas.openxmlformats.org/officeDocument/2006/relationships/image" Target="../media/image1436.png"/><Relationship Id="rId327" Type="http://schemas.openxmlformats.org/officeDocument/2006/relationships/image" Target="../media/image1534.png"/><Relationship Id="rId369" Type="http://schemas.openxmlformats.org/officeDocument/2006/relationships/image" Target="../media/image1555.png"/><Relationship Id="rId173" Type="http://schemas.openxmlformats.org/officeDocument/2006/relationships/image" Target="../media/image1457.png"/><Relationship Id="rId229" Type="http://schemas.openxmlformats.org/officeDocument/2006/relationships/image" Target="../media/image1485.png"/><Relationship Id="rId380" Type="http://schemas.openxmlformats.org/officeDocument/2006/relationships/customXml" Target="../ink/ink2415.xml"/><Relationship Id="rId240" Type="http://schemas.openxmlformats.org/officeDocument/2006/relationships/customXml" Target="../ink/ink2345.xml"/><Relationship Id="rId35" Type="http://schemas.openxmlformats.org/officeDocument/2006/relationships/image" Target="../media/image1388.png"/><Relationship Id="rId77" Type="http://schemas.openxmlformats.org/officeDocument/2006/relationships/image" Target="../media/image1409.png"/><Relationship Id="rId100" Type="http://schemas.openxmlformats.org/officeDocument/2006/relationships/customXml" Target="../ink/ink2275.xml"/><Relationship Id="rId282" Type="http://schemas.openxmlformats.org/officeDocument/2006/relationships/customXml" Target="../ink/ink2366.xml"/><Relationship Id="rId338" Type="http://schemas.openxmlformats.org/officeDocument/2006/relationships/customXml" Target="../ink/ink2394.xml"/><Relationship Id="rId8" Type="http://schemas.openxmlformats.org/officeDocument/2006/relationships/customXml" Target="../ink/ink2229.xml"/><Relationship Id="rId142" Type="http://schemas.openxmlformats.org/officeDocument/2006/relationships/customXml" Target="../ink/ink2296.xml"/><Relationship Id="rId184" Type="http://schemas.openxmlformats.org/officeDocument/2006/relationships/customXml" Target="../ink/ink2317.xml"/><Relationship Id="rId391" Type="http://schemas.openxmlformats.org/officeDocument/2006/relationships/image" Target="../media/image1566.png"/><Relationship Id="rId405" Type="http://schemas.openxmlformats.org/officeDocument/2006/relationships/image" Target="../media/image1573.png"/><Relationship Id="rId251" Type="http://schemas.openxmlformats.org/officeDocument/2006/relationships/image" Target="../media/image1496.png"/><Relationship Id="rId46" Type="http://schemas.openxmlformats.org/officeDocument/2006/relationships/customXml" Target="../ink/ink2248.xml"/><Relationship Id="rId293" Type="http://schemas.openxmlformats.org/officeDocument/2006/relationships/image" Target="../media/image1517.png"/><Relationship Id="rId307" Type="http://schemas.openxmlformats.org/officeDocument/2006/relationships/image" Target="../media/image1524.png"/><Relationship Id="rId349" Type="http://schemas.openxmlformats.org/officeDocument/2006/relationships/image" Target="../media/image1545.png"/><Relationship Id="rId88" Type="http://schemas.openxmlformats.org/officeDocument/2006/relationships/customXml" Target="../ink/ink2269.xml"/><Relationship Id="rId111" Type="http://schemas.openxmlformats.org/officeDocument/2006/relationships/image" Target="../media/image1426.png"/><Relationship Id="rId153" Type="http://schemas.openxmlformats.org/officeDocument/2006/relationships/image" Target="../media/image1447.png"/><Relationship Id="rId195" Type="http://schemas.openxmlformats.org/officeDocument/2006/relationships/image" Target="../media/image1468.png"/><Relationship Id="rId209" Type="http://schemas.openxmlformats.org/officeDocument/2006/relationships/image" Target="../media/image1475.png"/><Relationship Id="rId360" Type="http://schemas.openxmlformats.org/officeDocument/2006/relationships/customXml" Target="../ink/ink2405.xml"/><Relationship Id="rId416" Type="http://schemas.openxmlformats.org/officeDocument/2006/relationships/customXml" Target="../ink/ink2433.xml"/><Relationship Id="rId220" Type="http://schemas.openxmlformats.org/officeDocument/2006/relationships/customXml" Target="../ink/ink2335.xml"/><Relationship Id="rId15" Type="http://schemas.openxmlformats.org/officeDocument/2006/relationships/image" Target="../media/image1378.png"/><Relationship Id="rId57" Type="http://schemas.openxmlformats.org/officeDocument/2006/relationships/image" Target="../media/image1399.png"/><Relationship Id="rId262" Type="http://schemas.openxmlformats.org/officeDocument/2006/relationships/customXml" Target="../ink/ink2356.xml"/><Relationship Id="rId318" Type="http://schemas.openxmlformats.org/officeDocument/2006/relationships/customXml" Target="../ink/ink2384.xml"/><Relationship Id="rId99" Type="http://schemas.openxmlformats.org/officeDocument/2006/relationships/image" Target="../media/image1420.png"/><Relationship Id="rId122" Type="http://schemas.openxmlformats.org/officeDocument/2006/relationships/customXml" Target="../ink/ink2286.xml"/><Relationship Id="rId164" Type="http://schemas.openxmlformats.org/officeDocument/2006/relationships/customXml" Target="../ink/ink2307.xml"/><Relationship Id="rId371" Type="http://schemas.openxmlformats.org/officeDocument/2006/relationships/image" Target="../media/image1556.png"/><Relationship Id="rId427" Type="http://schemas.openxmlformats.org/officeDocument/2006/relationships/image" Target="../media/image1584.png"/><Relationship Id="rId26" Type="http://schemas.openxmlformats.org/officeDocument/2006/relationships/customXml" Target="../ink/ink2238.xml"/><Relationship Id="rId231" Type="http://schemas.openxmlformats.org/officeDocument/2006/relationships/image" Target="../media/image1486.png"/><Relationship Id="rId273" Type="http://schemas.openxmlformats.org/officeDocument/2006/relationships/image" Target="../media/image1507.png"/><Relationship Id="rId329" Type="http://schemas.openxmlformats.org/officeDocument/2006/relationships/image" Target="../media/image1535.png"/><Relationship Id="rId68" Type="http://schemas.openxmlformats.org/officeDocument/2006/relationships/customXml" Target="../ink/ink2259.xml"/><Relationship Id="rId133" Type="http://schemas.openxmlformats.org/officeDocument/2006/relationships/image" Target="../media/image1437.png"/><Relationship Id="rId175" Type="http://schemas.openxmlformats.org/officeDocument/2006/relationships/image" Target="../media/image1458.png"/><Relationship Id="rId340" Type="http://schemas.openxmlformats.org/officeDocument/2006/relationships/customXml" Target="../ink/ink2395.xml"/><Relationship Id="rId200" Type="http://schemas.openxmlformats.org/officeDocument/2006/relationships/customXml" Target="../ink/ink2325.xml"/><Relationship Id="rId382" Type="http://schemas.openxmlformats.org/officeDocument/2006/relationships/customXml" Target="../ink/ink2416.xml"/><Relationship Id="rId242" Type="http://schemas.openxmlformats.org/officeDocument/2006/relationships/customXml" Target="../ink/ink2346.xml"/><Relationship Id="rId284" Type="http://schemas.openxmlformats.org/officeDocument/2006/relationships/customXml" Target="../ink/ink2367.xml"/><Relationship Id="rId37" Type="http://schemas.openxmlformats.org/officeDocument/2006/relationships/image" Target="../media/image1389.png"/><Relationship Id="rId79" Type="http://schemas.openxmlformats.org/officeDocument/2006/relationships/image" Target="../media/image1410.png"/><Relationship Id="rId102" Type="http://schemas.openxmlformats.org/officeDocument/2006/relationships/customXml" Target="../ink/ink2276.xml"/><Relationship Id="rId144" Type="http://schemas.openxmlformats.org/officeDocument/2006/relationships/customXml" Target="../ink/ink2297.xml"/><Relationship Id="rId90" Type="http://schemas.openxmlformats.org/officeDocument/2006/relationships/customXml" Target="../ink/ink2270.xml"/><Relationship Id="rId186" Type="http://schemas.openxmlformats.org/officeDocument/2006/relationships/customXml" Target="../ink/ink2318.xml"/><Relationship Id="rId351" Type="http://schemas.openxmlformats.org/officeDocument/2006/relationships/image" Target="../media/image1546.png"/><Relationship Id="rId393" Type="http://schemas.openxmlformats.org/officeDocument/2006/relationships/image" Target="../media/image1567.png"/><Relationship Id="rId407" Type="http://schemas.openxmlformats.org/officeDocument/2006/relationships/image" Target="../media/image1574.png"/><Relationship Id="rId211" Type="http://schemas.openxmlformats.org/officeDocument/2006/relationships/image" Target="../media/image1476.png"/><Relationship Id="rId253" Type="http://schemas.openxmlformats.org/officeDocument/2006/relationships/image" Target="../media/image1497.png"/><Relationship Id="rId295" Type="http://schemas.openxmlformats.org/officeDocument/2006/relationships/image" Target="../media/image1518.png"/><Relationship Id="rId309" Type="http://schemas.openxmlformats.org/officeDocument/2006/relationships/image" Target="../media/image1525.png"/><Relationship Id="rId48" Type="http://schemas.openxmlformats.org/officeDocument/2006/relationships/customXml" Target="../ink/ink2249.xml"/><Relationship Id="rId113" Type="http://schemas.openxmlformats.org/officeDocument/2006/relationships/image" Target="../media/image1427.png"/><Relationship Id="rId320" Type="http://schemas.openxmlformats.org/officeDocument/2006/relationships/customXml" Target="../ink/ink2385.xml"/><Relationship Id="rId155" Type="http://schemas.openxmlformats.org/officeDocument/2006/relationships/image" Target="../media/image1448.png"/><Relationship Id="rId197" Type="http://schemas.openxmlformats.org/officeDocument/2006/relationships/image" Target="../media/image1469.png"/><Relationship Id="rId362" Type="http://schemas.openxmlformats.org/officeDocument/2006/relationships/customXml" Target="../ink/ink2406.xml"/><Relationship Id="rId418" Type="http://schemas.openxmlformats.org/officeDocument/2006/relationships/customXml" Target="../ink/ink2434.xml"/><Relationship Id="rId222" Type="http://schemas.openxmlformats.org/officeDocument/2006/relationships/customXml" Target="../ink/ink2336.xml"/><Relationship Id="rId264" Type="http://schemas.openxmlformats.org/officeDocument/2006/relationships/customXml" Target="../ink/ink2357.xml"/><Relationship Id="rId17" Type="http://schemas.openxmlformats.org/officeDocument/2006/relationships/image" Target="../media/image1379.png"/><Relationship Id="rId59" Type="http://schemas.openxmlformats.org/officeDocument/2006/relationships/image" Target="../media/image1400.png"/><Relationship Id="rId124" Type="http://schemas.openxmlformats.org/officeDocument/2006/relationships/customXml" Target="../ink/ink2287.xml"/><Relationship Id="rId70" Type="http://schemas.openxmlformats.org/officeDocument/2006/relationships/customXml" Target="../ink/ink2260.xml"/><Relationship Id="rId166" Type="http://schemas.openxmlformats.org/officeDocument/2006/relationships/customXml" Target="../ink/ink2308.xml"/><Relationship Id="rId331" Type="http://schemas.openxmlformats.org/officeDocument/2006/relationships/image" Target="../media/image1536.png"/><Relationship Id="rId373" Type="http://schemas.openxmlformats.org/officeDocument/2006/relationships/image" Target="../media/image1557.png"/><Relationship Id="rId429" Type="http://schemas.openxmlformats.org/officeDocument/2006/relationships/image" Target="../media/image1585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487.png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6.xml"/><Relationship Id="rId21" Type="http://schemas.openxmlformats.org/officeDocument/2006/relationships/image" Target="../media/image132.png"/><Relationship Id="rId42" Type="http://schemas.openxmlformats.org/officeDocument/2006/relationships/customXml" Target="../ink/ink144.xml"/><Relationship Id="rId47" Type="http://schemas.openxmlformats.org/officeDocument/2006/relationships/image" Target="../media/image145.png"/><Relationship Id="rId63" Type="http://schemas.openxmlformats.org/officeDocument/2006/relationships/image" Target="../media/image153.png"/><Relationship Id="rId68" Type="http://schemas.openxmlformats.org/officeDocument/2006/relationships/customXml" Target="../ink/ink157.xml"/><Relationship Id="rId16" Type="http://schemas.openxmlformats.org/officeDocument/2006/relationships/customXml" Target="../ink/ink131.xml"/><Relationship Id="rId11" Type="http://schemas.openxmlformats.org/officeDocument/2006/relationships/image" Target="../media/image127.png"/><Relationship Id="rId32" Type="http://schemas.openxmlformats.org/officeDocument/2006/relationships/customXml" Target="../ink/ink139.xml"/><Relationship Id="rId37" Type="http://schemas.openxmlformats.org/officeDocument/2006/relationships/image" Target="../media/image140.png"/><Relationship Id="rId53" Type="http://schemas.openxmlformats.org/officeDocument/2006/relationships/image" Target="../media/image148.png"/><Relationship Id="rId58" Type="http://schemas.openxmlformats.org/officeDocument/2006/relationships/customXml" Target="../ink/ink152.xml"/><Relationship Id="rId74" Type="http://schemas.openxmlformats.org/officeDocument/2006/relationships/customXml" Target="../ink/ink160.xml"/><Relationship Id="rId79" Type="http://schemas.openxmlformats.org/officeDocument/2006/relationships/image" Target="../media/image161.png"/><Relationship Id="rId5" Type="http://schemas.openxmlformats.org/officeDocument/2006/relationships/image" Target="../media/image124.png"/><Relationship Id="rId61" Type="http://schemas.openxmlformats.org/officeDocument/2006/relationships/image" Target="../media/image152.png"/><Relationship Id="rId82" Type="http://schemas.openxmlformats.org/officeDocument/2006/relationships/customXml" Target="../ink/ink164.xml"/><Relationship Id="rId19" Type="http://schemas.openxmlformats.org/officeDocument/2006/relationships/image" Target="../media/image131.png"/><Relationship Id="rId14" Type="http://schemas.openxmlformats.org/officeDocument/2006/relationships/customXml" Target="../ink/ink130.xml"/><Relationship Id="rId22" Type="http://schemas.openxmlformats.org/officeDocument/2006/relationships/customXml" Target="../ink/ink134.xml"/><Relationship Id="rId27" Type="http://schemas.openxmlformats.org/officeDocument/2006/relationships/image" Target="../media/image135.png"/><Relationship Id="rId30" Type="http://schemas.openxmlformats.org/officeDocument/2006/relationships/customXml" Target="../ink/ink138.xml"/><Relationship Id="rId35" Type="http://schemas.openxmlformats.org/officeDocument/2006/relationships/image" Target="../media/image139.png"/><Relationship Id="rId43" Type="http://schemas.openxmlformats.org/officeDocument/2006/relationships/image" Target="../media/image143.png"/><Relationship Id="rId48" Type="http://schemas.openxmlformats.org/officeDocument/2006/relationships/customXml" Target="../ink/ink147.xml"/><Relationship Id="rId56" Type="http://schemas.openxmlformats.org/officeDocument/2006/relationships/customXml" Target="../ink/ink151.xml"/><Relationship Id="rId64" Type="http://schemas.openxmlformats.org/officeDocument/2006/relationships/customXml" Target="../ink/ink155.xml"/><Relationship Id="rId69" Type="http://schemas.openxmlformats.org/officeDocument/2006/relationships/image" Target="../media/image156.png"/><Relationship Id="rId77" Type="http://schemas.openxmlformats.org/officeDocument/2006/relationships/image" Target="../media/image160.png"/><Relationship Id="rId8" Type="http://schemas.openxmlformats.org/officeDocument/2006/relationships/customXml" Target="../ink/ink127.xml"/><Relationship Id="rId51" Type="http://schemas.openxmlformats.org/officeDocument/2006/relationships/image" Target="../media/image147.png"/><Relationship Id="rId72" Type="http://schemas.openxmlformats.org/officeDocument/2006/relationships/customXml" Target="../ink/ink159.xml"/><Relationship Id="rId80" Type="http://schemas.openxmlformats.org/officeDocument/2006/relationships/customXml" Target="../ink/ink163.xml"/><Relationship Id="rId3" Type="http://schemas.openxmlformats.org/officeDocument/2006/relationships/image" Target="../media/image123.png"/><Relationship Id="rId12" Type="http://schemas.openxmlformats.org/officeDocument/2006/relationships/customXml" Target="../ink/ink129.xml"/><Relationship Id="rId17" Type="http://schemas.openxmlformats.org/officeDocument/2006/relationships/image" Target="../media/image130.png"/><Relationship Id="rId25" Type="http://schemas.openxmlformats.org/officeDocument/2006/relationships/image" Target="../media/image134.png"/><Relationship Id="rId33" Type="http://schemas.openxmlformats.org/officeDocument/2006/relationships/image" Target="../media/image138.png"/><Relationship Id="rId38" Type="http://schemas.openxmlformats.org/officeDocument/2006/relationships/customXml" Target="../ink/ink142.xml"/><Relationship Id="rId46" Type="http://schemas.openxmlformats.org/officeDocument/2006/relationships/customXml" Target="../ink/ink146.xml"/><Relationship Id="rId59" Type="http://schemas.openxmlformats.org/officeDocument/2006/relationships/image" Target="../media/image151.png"/><Relationship Id="rId67" Type="http://schemas.openxmlformats.org/officeDocument/2006/relationships/image" Target="../media/image155.png"/><Relationship Id="rId20" Type="http://schemas.openxmlformats.org/officeDocument/2006/relationships/customXml" Target="../ink/ink133.xml"/><Relationship Id="rId41" Type="http://schemas.openxmlformats.org/officeDocument/2006/relationships/image" Target="../media/image142.png"/><Relationship Id="rId54" Type="http://schemas.openxmlformats.org/officeDocument/2006/relationships/customXml" Target="../ink/ink150.xml"/><Relationship Id="rId62" Type="http://schemas.openxmlformats.org/officeDocument/2006/relationships/customXml" Target="../ink/ink154.xml"/><Relationship Id="rId70" Type="http://schemas.openxmlformats.org/officeDocument/2006/relationships/customXml" Target="../ink/ink158.xml"/><Relationship Id="rId75" Type="http://schemas.openxmlformats.org/officeDocument/2006/relationships/image" Target="../media/image159.png"/><Relationship Id="rId83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6.xml"/><Relationship Id="rId15" Type="http://schemas.openxmlformats.org/officeDocument/2006/relationships/image" Target="../media/image129.png"/><Relationship Id="rId23" Type="http://schemas.openxmlformats.org/officeDocument/2006/relationships/image" Target="../media/image133.png"/><Relationship Id="rId28" Type="http://schemas.openxmlformats.org/officeDocument/2006/relationships/customXml" Target="../ink/ink137.xml"/><Relationship Id="rId36" Type="http://schemas.openxmlformats.org/officeDocument/2006/relationships/customXml" Target="../ink/ink141.xml"/><Relationship Id="rId49" Type="http://schemas.openxmlformats.org/officeDocument/2006/relationships/image" Target="../media/image146.png"/><Relationship Id="rId57" Type="http://schemas.openxmlformats.org/officeDocument/2006/relationships/image" Target="../media/image150.png"/><Relationship Id="rId10" Type="http://schemas.openxmlformats.org/officeDocument/2006/relationships/customXml" Target="../ink/ink128.xml"/><Relationship Id="rId31" Type="http://schemas.openxmlformats.org/officeDocument/2006/relationships/image" Target="../media/image137.png"/><Relationship Id="rId44" Type="http://schemas.openxmlformats.org/officeDocument/2006/relationships/customXml" Target="../ink/ink145.xml"/><Relationship Id="rId52" Type="http://schemas.openxmlformats.org/officeDocument/2006/relationships/customXml" Target="../ink/ink149.xml"/><Relationship Id="rId60" Type="http://schemas.openxmlformats.org/officeDocument/2006/relationships/customXml" Target="../ink/ink153.xml"/><Relationship Id="rId65" Type="http://schemas.openxmlformats.org/officeDocument/2006/relationships/image" Target="../media/image154.png"/><Relationship Id="rId73" Type="http://schemas.openxmlformats.org/officeDocument/2006/relationships/image" Target="../media/image158.png"/><Relationship Id="rId78" Type="http://schemas.openxmlformats.org/officeDocument/2006/relationships/customXml" Target="../ink/ink162.xml"/><Relationship Id="rId81" Type="http://schemas.openxmlformats.org/officeDocument/2006/relationships/image" Target="../media/image162.png"/><Relationship Id="rId4" Type="http://schemas.openxmlformats.org/officeDocument/2006/relationships/customXml" Target="../ink/ink125.xml"/><Relationship Id="rId9" Type="http://schemas.openxmlformats.org/officeDocument/2006/relationships/image" Target="../media/image126.png"/><Relationship Id="rId13" Type="http://schemas.openxmlformats.org/officeDocument/2006/relationships/image" Target="../media/image128.png"/><Relationship Id="rId18" Type="http://schemas.openxmlformats.org/officeDocument/2006/relationships/customXml" Target="../ink/ink132.xml"/><Relationship Id="rId39" Type="http://schemas.openxmlformats.org/officeDocument/2006/relationships/image" Target="../media/image141.png"/><Relationship Id="rId34" Type="http://schemas.openxmlformats.org/officeDocument/2006/relationships/customXml" Target="../ink/ink140.xml"/><Relationship Id="rId50" Type="http://schemas.openxmlformats.org/officeDocument/2006/relationships/customXml" Target="../ink/ink148.xml"/><Relationship Id="rId55" Type="http://schemas.openxmlformats.org/officeDocument/2006/relationships/image" Target="../media/image149.png"/><Relationship Id="rId76" Type="http://schemas.openxmlformats.org/officeDocument/2006/relationships/customXml" Target="../ink/ink161.xml"/><Relationship Id="rId7" Type="http://schemas.openxmlformats.org/officeDocument/2006/relationships/image" Target="../media/image125.png"/><Relationship Id="rId71" Type="http://schemas.openxmlformats.org/officeDocument/2006/relationships/image" Target="../media/image157.png"/><Relationship Id="rId2" Type="http://schemas.openxmlformats.org/officeDocument/2006/relationships/customXml" Target="../ink/ink124.xml"/><Relationship Id="rId29" Type="http://schemas.openxmlformats.org/officeDocument/2006/relationships/image" Target="../media/image136.png"/><Relationship Id="rId24" Type="http://schemas.openxmlformats.org/officeDocument/2006/relationships/customXml" Target="../ink/ink135.xml"/><Relationship Id="rId40" Type="http://schemas.openxmlformats.org/officeDocument/2006/relationships/customXml" Target="../ink/ink143.xml"/><Relationship Id="rId45" Type="http://schemas.openxmlformats.org/officeDocument/2006/relationships/image" Target="../media/image144.png"/><Relationship Id="rId66" Type="http://schemas.openxmlformats.org/officeDocument/2006/relationships/customXml" Target="../ink/ink156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46.png"/><Relationship Id="rId21" Type="http://schemas.openxmlformats.org/officeDocument/2006/relationships/image" Target="../media/image1598.png"/><Relationship Id="rId324" Type="http://schemas.openxmlformats.org/officeDocument/2006/relationships/customXml" Target="../ink/ink2604.xml"/><Relationship Id="rId531" Type="http://schemas.openxmlformats.org/officeDocument/2006/relationships/image" Target="../media/image1853.png"/><Relationship Id="rId170" Type="http://schemas.openxmlformats.org/officeDocument/2006/relationships/customXml" Target="../ink/ink2527.xml"/><Relationship Id="rId268" Type="http://schemas.openxmlformats.org/officeDocument/2006/relationships/customXml" Target="../ink/ink2576.xml"/><Relationship Id="rId475" Type="http://schemas.openxmlformats.org/officeDocument/2006/relationships/image" Target="../media/image1825.png"/><Relationship Id="rId32" Type="http://schemas.openxmlformats.org/officeDocument/2006/relationships/customXml" Target="../ink/ink2458.xml"/><Relationship Id="rId128" Type="http://schemas.openxmlformats.org/officeDocument/2006/relationships/customXml" Target="../ink/ink2506.xml"/><Relationship Id="rId335" Type="http://schemas.openxmlformats.org/officeDocument/2006/relationships/image" Target="../media/image1755.png"/><Relationship Id="rId542" Type="http://schemas.openxmlformats.org/officeDocument/2006/relationships/customXml" Target="../ink/ink2713.xml"/><Relationship Id="rId181" Type="http://schemas.openxmlformats.org/officeDocument/2006/relationships/image" Target="../media/image1678.png"/><Relationship Id="rId402" Type="http://schemas.openxmlformats.org/officeDocument/2006/relationships/customXml" Target="../ink/ink2643.xml"/><Relationship Id="rId279" Type="http://schemas.openxmlformats.org/officeDocument/2006/relationships/image" Target="../media/image1727.png"/><Relationship Id="rId486" Type="http://schemas.openxmlformats.org/officeDocument/2006/relationships/customXml" Target="../ink/ink2685.xml"/><Relationship Id="rId43" Type="http://schemas.openxmlformats.org/officeDocument/2006/relationships/image" Target="../media/image1609.png"/><Relationship Id="rId139" Type="http://schemas.openxmlformats.org/officeDocument/2006/relationships/image" Target="../media/image1657.png"/><Relationship Id="rId346" Type="http://schemas.openxmlformats.org/officeDocument/2006/relationships/customXml" Target="../ink/ink2615.xml"/><Relationship Id="rId553" Type="http://schemas.openxmlformats.org/officeDocument/2006/relationships/image" Target="../media/image1864.png"/><Relationship Id="rId192" Type="http://schemas.openxmlformats.org/officeDocument/2006/relationships/customXml" Target="../ink/ink2538.xml"/><Relationship Id="rId206" Type="http://schemas.openxmlformats.org/officeDocument/2006/relationships/customXml" Target="../ink/ink2545.xml"/><Relationship Id="rId413" Type="http://schemas.openxmlformats.org/officeDocument/2006/relationships/image" Target="../media/image1794.png"/><Relationship Id="rId497" Type="http://schemas.openxmlformats.org/officeDocument/2006/relationships/image" Target="../media/image1836.png"/><Relationship Id="rId357" Type="http://schemas.openxmlformats.org/officeDocument/2006/relationships/image" Target="../media/image1766.png"/><Relationship Id="rId54" Type="http://schemas.openxmlformats.org/officeDocument/2006/relationships/customXml" Target="../ink/ink2469.xml"/><Relationship Id="rId217" Type="http://schemas.openxmlformats.org/officeDocument/2006/relationships/image" Target="../media/image1696.png"/><Relationship Id="rId564" Type="http://schemas.openxmlformats.org/officeDocument/2006/relationships/customXml" Target="../ink/ink2724.xml"/><Relationship Id="rId424" Type="http://schemas.openxmlformats.org/officeDocument/2006/relationships/customXml" Target="../ink/ink2654.xml"/><Relationship Id="rId270" Type="http://schemas.openxmlformats.org/officeDocument/2006/relationships/customXml" Target="../ink/ink2577.xml"/><Relationship Id="rId65" Type="http://schemas.openxmlformats.org/officeDocument/2006/relationships/image" Target="../media/image1620.png"/><Relationship Id="rId130" Type="http://schemas.openxmlformats.org/officeDocument/2006/relationships/customXml" Target="../ink/ink2507.xml"/><Relationship Id="rId368" Type="http://schemas.openxmlformats.org/officeDocument/2006/relationships/customXml" Target="../ink/ink2626.xml"/><Relationship Id="rId575" Type="http://schemas.openxmlformats.org/officeDocument/2006/relationships/image" Target="../media/image1875.png"/><Relationship Id="rId228" Type="http://schemas.openxmlformats.org/officeDocument/2006/relationships/customXml" Target="../ink/ink2556.xml"/><Relationship Id="rId435" Type="http://schemas.openxmlformats.org/officeDocument/2006/relationships/image" Target="../media/image1805.png"/><Relationship Id="rId281" Type="http://schemas.openxmlformats.org/officeDocument/2006/relationships/image" Target="../media/image1728.png"/><Relationship Id="rId502" Type="http://schemas.openxmlformats.org/officeDocument/2006/relationships/customXml" Target="../ink/ink2693.xml"/><Relationship Id="rId76" Type="http://schemas.openxmlformats.org/officeDocument/2006/relationships/customXml" Target="../ink/ink2480.xml"/><Relationship Id="rId141" Type="http://schemas.openxmlformats.org/officeDocument/2006/relationships/image" Target="../media/image1658.png"/><Relationship Id="rId379" Type="http://schemas.openxmlformats.org/officeDocument/2006/relationships/image" Target="../media/image1777.png"/><Relationship Id="rId586" Type="http://schemas.openxmlformats.org/officeDocument/2006/relationships/customXml" Target="../ink/ink2735.xml"/><Relationship Id="rId7" Type="http://schemas.openxmlformats.org/officeDocument/2006/relationships/image" Target="../media/image1591.png"/><Relationship Id="rId239" Type="http://schemas.openxmlformats.org/officeDocument/2006/relationships/image" Target="../media/image1707.png"/><Relationship Id="rId446" Type="http://schemas.openxmlformats.org/officeDocument/2006/relationships/customXml" Target="../ink/ink2665.xml"/><Relationship Id="rId292" Type="http://schemas.openxmlformats.org/officeDocument/2006/relationships/customXml" Target="../ink/ink2588.xml"/><Relationship Id="rId306" Type="http://schemas.openxmlformats.org/officeDocument/2006/relationships/customXml" Target="../ink/ink2595.xml"/><Relationship Id="rId87" Type="http://schemas.openxmlformats.org/officeDocument/2006/relationships/image" Target="../media/image1631.png"/><Relationship Id="rId513" Type="http://schemas.openxmlformats.org/officeDocument/2006/relationships/image" Target="../media/image1844.png"/><Relationship Id="rId597" Type="http://schemas.openxmlformats.org/officeDocument/2006/relationships/image" Target="../media/image1886.png"/><Relationship Id="rId152" Type="http://schemas.openxmlformats.org/officeDocument/2006/relationships/customXml" Target="../ink/ink2518.xml"/><Relationship Id="rId457" Type="http://schemas.openxmlformats.org/officeDocument/2006/relationships/image" Target="../media/image1816.png"/><Relationship Id="rId261" Type="http://schemas.openxmlformats.org/officeDocument/2006/relationships/image" Target="../media/image1718.png"/><Relationship Id="rId499" Type="http://schemas.openxmlformats.org/officeDocument/2006/relationships/image" Target="../media/image1837.png"/><Relationship Id="rId14" Type="http://schemas.openxmlformats.org/officeDocument/2006/relationships/customXml" Target="../ink/ink2449.xml"/><Relationship Id="rId56" Type="http://schemas.openxmlformats.org/officeDocument/2006/relationships/customXml" Target="../ink/ink2470.xml"/><Relationship Id="rId317" Type="http://schemas.openxmlformats.org/officeDocument/2006/relationships/image" Target="../media/image1746.png"/><Relationship Id="rId359" Type="http://schemas.openxmlformats.org/officeDocument/2006/relationships/image" Target="../media/image1767.png"/><Relationship Id="rId524" Type="http://schemas.openxmlformats.org/officeDocument/2006/relationships/customXml" Target="../ink/ink2704.xml"/><Relationship Id="rId566" Type="http://schemas.openxmlformats.org/officeDocument/2006/relationships/customXml" Target="../ink/ink2725.xml"/><Relationship Id="rId98" Type="http://schemas.openxmlformats.org/officeDocument/2006/relationships/customXml" Target="../ink/ink2491.xml"/><Relationship Id="rId121" Type="http://schemas.openxmlformats.org/officeDocument/2006/relationships/image" Target="../media/image1648.png"/><Relationship Id="rId163" Type="http://schemas.openxmlformats.org/officeDocument/2006/relationships/image" Target="../media/image1669.png"/><Relationship Id="rId219" Type="http://schemas.openxmlformats.org/officeDocument/2006/relationships/image" Target="../media/image1697.png"/><Relationship Id="rId370" Type="http://schemas.openxmlformats.org/officeDocument/2006/relationships/customXml" Target="../ink/ink2627.xml"/><Relationship Id="rId426" Type="http://schemas.openxmlformats.org/officeDocument/2006/relationships/customXml" Target="../ink/ink2655.xml"/><Relationship Id="rId230" Type="http://schemas.openxmlformats.org/officeDocument/2006/relationships/customXml" Target="../ink/ink2557.xml"/><Relationship Id="rId468" Type="http://schemas.openxmlformats.org/officeDocument/2006/relationships/customXml" Target="../ink/ink2676.xml"/><Relationship Id="rId25" Type="http://schemas.openxmlformats.org/officeDocument/2006/relationships/image" Target="../media/image1600.png"/><Relationship Id="rId67" Type="http://schemas.openxmlformats.org/officeDocument/2006/relationships/image" Target="../media/image1621.png"/><Relationship Id="rId272" Type="http://schemas.openxmlformats.org/officeDocument/2006/relationships/customXml" Target="../ink/ink2578.xml"/><Relationship Id="rId328" Type="http://schemas.openxmlformats.org/officeDocument/2006/relationships/customXml" Target="../ink/ink2606.xml"/><Relationship Id="rId535" Type="http://schemas.openxmlformats.org/officeDocument/2006/relationships/image" Target="../media/image1855.png"/><Relationship Id="rId577" Type="http://schemas.openxmlformats.org/officeDocument/2006/relationships/image" Target="../media/image1876.png"/><Relationship Id="rId132" Type="http://schemas.openxmlformats.org/officeDocument/2006/relationships/customXml" Target="../ink/ink2508.xml"/><Relationship Id="rId174" Type="http://schemas.openxmlformats.org/officeDocument/2006/relationships/customXml" Target="../ink/ink2529.xml"/><Relationship Id="rId381" Type="http://schemas.openxmlformats.org/officeDocument/2006/relationships/image" Target="../media/image1778.png"/><Relationship Id="rId241" Type="http://schemas.openxmlformats.org/officeDocument/2006/relationships/image" Target="../media/image1708.png"/><Relationship Id="rId437" Type="http://schemas.openxmlformats.org/officeDocument/2006/relationships/image" Target="../media/image1806.png"/><Relationship Id="rId479" Type="http://schemas.openxmlformats.org/officeDocument/2006/relationships/image" Target="../media/image1827.png"/><Relationship Id="rId36" Type="http://schemas.openxmlformats.org/officeDocument/2006/relationships/customXml" Target="../ink/ink2460.xml"/><Relationship Id="rId283" Type="http://schemas.openxmlformats.org/officeDocument/2006/relationships/image" Target="../media/image1729.png"/><Relationship Id="rId339" Type="http://schemas.openxmlformats.org/officeDocument/2006/relationships/image" Target="../media/image1757.png"/><Relationship Id="rId490" Type="http://schemas.openxmlformats.org/officeDocument/2006/relationships/customXml" Target="../ink/ink2687.xml"/><Relationship Id="rId504" Type="http://schemas.openxmlformats.org/officeDocument/2006/relationships/customXml" Target="../ink/ink2694.xml"/><Relationship Id="rId546" Type="http://schemas.openxmlformats.org/officeDocument/2006/relationships/customXml" Target="../ink/ink2715.xml"/><Relationship Id="rId78" Type="http://schemas.openxmlformats.org/officeDocument/2006/relationships/customXml" Target="../ink/ink2481.xml"/><Relationship Id="rId101" Type="http://schemas.openxmlformats.org/officeDocument/2006/relationships/image" Target="../media/image1638.png"/><Relationship Id="rId143" Type="http://schemas.openxmlformats.org/officeDocument/2006/relationships/image" Target="../media/image1659.png"/><Relationship Id="rId185" Type="http://schemas.openxmlformats.org/officeDocument/2006/relationships/image" Target="../media/image1680.png"/><Relationship Id="rId350" Type="http://schemas.openxmlformats.org/officeDocument/2006/relationships/customXml" Target="../ink/ink2617.xml"/><Relationship Id="rId406" Type="http://schemas.openxmlformats.org/officeDocument/2006/relationships/customXml" Target="../ink/ink2645.xml"/><Relationship Id="rId588" Type="http://schemas.openxmlformats.org/officeDocument/2006/relationships/customXml" Target="../ink/ink2736.xml"/><Relationship Id="rId9" Type="http://schemas.openxmlformats.org/officeDocument/2006/relationships/image" Target="../media/image1592.png"/><Relationship Id="rId210" Type="http://schemas.openxmlformats.org/officeDocument/2006/relationships/customXml" Target="../ink/ink2547.xml"/><Relationship Id="rId392" Type="http://schemas.openxmlformats.org/officeDocument/2006/relationships/customXml" Target="../ink/ink2638.xml"/><Relationship Id="rId448" Type="http://schemas.openxmlformats.org/officeDocument/2006/relationships/customXml" Target="../ink/ink2666.xml"/><Relationship Id="rId252" Type="http://schemas.openxmlformats.org/officeDocument/2006/relationships/customXml" Target="../ink/ink2568.xml"/><Relationship Id="rId294" Type="http://schemas.openxmlformats.org/officeDocument/2006/relationships/customXml" Target="../ink/ink2589.xml"/><Relationship Id="rId308" Type="http://schemas.openxmlformats.org/officeDocument/2006/relationships/customXml" Target="../ink/ink2596.xml"/><Relationship Id="rId515" Type="http://schemas.openxmlformats.org/officeDocument/2006/relationships/image" Target="../media/image1845.png"/><Relationship Id="rId47" Type="http://schemas.openxmlformats.org/officeDocument/2006/relationships/image" Target="../media/image1611.png"/><Relationship Id="rId89" Type="http://schemas.openxmlformats.org/officeDocument/2006/relationships/image" Target="../media/image1632.png"/><Relationship Id="rId112" Type="http://schemas.openxmlformats.org/officeDocument/2006/relationships/customXml" Target="../ink/ink2498.xml"/><Relationship Id="rId154" Type="http://schemas.openxmlformats.org/officeDocument/2006/relationships/customXml" Target="../ink/ink2519.xml"/><Relationship Id="rId361" Type="http://schemas.openxmlformats.org/officeDocument/2006/relationships/image" Target="../media/image1768.png"/><Relationship Id="rId557" Type="http://schemas.openxmlformats.org/officeDocument/2006/relationships/image" Target="../media/image1866.png"/><Relationship Id="rId196" Type="http://schemas.openxmlformats.org/officeDocument/2006/relationships/customXml" Target="../ink/ink2540.xml"/><Relationship Id="rId417" Type="http://schemas.openxmlformats.org/officeDocument/2006/relationships/image" Target="../media/image1796.png"/><Relationship Id="rId459" Type="http://schemas.openxmlformats.org/officeDocument/2006/relationships/image" Target="../media/image1817.png"/><Relationship Id="rId16" Type="http://schemas.openxmlformats.org/officeDocument/2006/relationships/customXml" Target="../ink/ink2450.xml"/><Relationship Id="rId221" Type="http://schemas.openxmlformats.org/officeDocument/2006/relationships/image" Target="../media/image1698.png"/><Relationship Id="rId263" Type="http://schemas.openxmlformats.org/officeDocument/2006/relationships/image" Target="../media/image1719.png"/><Relationship Id="rId319" Type="http://schemas.openxmlformats.org/officeDocument/2006/relationships/image" Target="../media/image1747.png"/><Relationship Id="rId470" Type="http://schemas.openxmlformats.org/officeDocument/2006/relationships/customXml" Target="../ink/ink2677.xml"/><Relationship Id="rId526" Type="http://schemas.openxmlformats.org/officeDocument/2006/relationships/customXml" Target="../ink/ink2705.xml"/><Relationship Id="rId58" Type="http://schemas.openxmlformats.org/officeDocument/2006/relationships/customXml" Target="../ink/ink2471.xml"/><Relationship Id="rId123" Type="http://schemas.openxmlformats.org/officeDocument/2006/relationships/image" Target="../media/image1649.png"/><Relationship Id="rId330" Type="http://schemas.openxmlformats.org/officeDocument/2006/relationships/customXml" Target="../ink/ink2607.xml"/><Relationship Id="rId568" Type="http://schemas.openxmlformats.org/officeDocument/2006/relationships/customXml" Target="../ink/ink2726.xml"/><Relationship Id="rId165" Type="http://schemas.openxmlformats.org/officeDocument/2006/relationships/image" Target="../media/image1670.png"/><Relationship Id="rId372" Type="http://schemas.openxmlformats.org/officeDocument/2006/relationships/customXml" Target="../ink/ink2628.xml"/><Relationship Id="rId428" Type="http://schemas.openxmlformats.org/officeDocument/2006/relationships/customXml" Target="../ink/ink2656.xml"/><Relationship Id="rId232" Type="http://schemas.openxmlformats.org/officeDocument/2006/relationships/customXml" Target="../ink/ink2558.xml"/><Relationship Id="rId274" Type="http://schemas.openxmlformats.org/officeDocument/2006/relationships/customXml" Target="../ink/ink2579.xml"/><Relationship Id="rId481" Type="http://schemas.openxmlformats.org/officeDocument/2006/relationships/image" Target="../media/image1828.png"/><Relationship Id="rId27" Type="http://schemas.openxmlformats.org/officeDocument/2006/relationships/image" Target="../media/image1601.png"/><Relationship Id="rId69" Type="http://schemas.openxmlformats.org/officeDocument/2006/relationships/image" Target="../media/image1622.png"/><Relationship Id="rId134" Type="http://schemas.openxmlformats.org/officeDocument/2006/relationships/customXml" Target="../ink/ink2509.xml"/><Relationship Id="rId537" Type="http://schemas.openxmlformats.org/officeDocument/2006/relationships/image" Target="../media/image1856.png"/><Relationship Id="rId579" Type="http://schemas.openxmlformats.org/officeDocument/2006/relationships/image" Target="../media/image1877.png"/><Relationship Id="rId80" Type="http://schemas.openxmlformats.org/officeDocument/2006/relationships/customXml" Target="../ink/ink2482.xml"/><Relationship Id="rId176" Type="http://schemas.openxmlformats.org/officeDocument/2006/relationships/customXml" Target="../ink/ink2530.xml"/><Relationship Id="rId341" Type="http://schemas.openxmlformats.org/officeDocument/2006/relationships/image" Target="../media/image1758.png"/><Relationship Id="rId383" Type="http://schemas.openxmlformats.org/officeDocument/2006/relationships/image" Target="../media/image1779.png"/><Relationship Id="rId439" Type="http://schemas.openxmlformats.org/officeDocument/2006/relationships/image" Target="../media/image1807.png"/><Relationship Id="rId590" Type="http://schemas.openxmlformats.org/officeDocument/2006/relationships/customXml" Target="../ink/ink2737.xml"/><Relationship Id="rId201" Type="http://schemas.openxmlformats.org/officeDocument/2006/relationships/image" Target="../media/image1688.png"/><Relationship Id="rId243" Type="http://schemas.openxmlformats.org/officeDocument/2006/relationships/image" Target="../media/image1709.png"/><Relationship Id="rId285" Type="http://schemas.openxmlformats.org/officeDocument/2006/relationships/image" Target="../media/image1730.png"/><Relationship Id="rId450" Type="http://schemas.openxmlformats.org/officeDocument/2006/relationships/customXml" Target="../ink/ink2667.xml"/><Relationship Id="rId506" Type="http://schemas.openxmlformats.org/officeDocument/2006/relationships/customXml" Target="../ink/ink2695.xml"/><Relationship Id="rId38" Type="http://schemas.openxmlformats.org/officeDocument/2006/relationships/customXml" Target="../ink/ink2461.xml"/><Relationship Id="rId103" Type="http://schemas.openxmlformats.org/officeDocument/2006/relationships/image" Target="../media/image1639.png"/><Relationship Id="rId310" Type="http://schemas.openxmlformats.org/officeDocument/2006/relationships/customXml" Target="../ink/ink2597.xml"/><Relationship Id="rId492" Type="http://schemas.openxmlformats.org/officeDocument/2006/relationships/customXml" Target="../ink/ink2688.xml"/><Relationship Id="rId548" Type="http://schemas.openxmlformats.org/officeDocument/2006/relationships/customXml" Target="../ink/ink2716.xml"/><Relationship Id="rId91" Type="http://schemas.openxmlformats.org/officeDocument/2006/relationships/image" Target="../media/image1633.png"/><Relationship Id="rId145" Type="http://schemas.openxmlformats.org/officeDocument/2006/relationships/image" Target="../media/image1660.png"/><Relationship Id="rId187" Type="http://schemas.openxmlformats.org/officeDocument/2006/relationships/image" Target="../media/image1681.png"/><Relationship Id="rId352" Type="http://schemas.openxmlformats.org/officeDocument/2006/relationships/customXml" Target="../ink/ink2618.xml"/><Relationship Id="rId394" Type="http://schemas.openxmlformats.org/officeDocument/2006/relationships/customXml" Target="../ink/ink2639.xml"/><Relationship Id="rId408" Type="http://schemas.openxmlformats.org/officeDocument/2006/relationships/customXml" Target="../ink/ink2646.xml"/><Relationship Id="rId212" Type="http://schemas.openxmlformats.org/officeDocument/2006/relationships/customXml" Target="../ink/ink2548.xml"/><Relationship Id="rId254" Type="http://schemas.openxmlformats.org/officeDocument/2006/relationships/customXml" Target="../ink/ink2569.xml"/><Relationship Id="rId49" Type="http://schemas.openxmlformats.org/officeDocument/2006/relationships/image" Target="../media/image1612.png"/><Relationship Id="rId114" Type="http://schemas.openxmlformats.org/officeDocument/2006/relationships/customXml" Target="../ink/ink2499.xml"/><Relationship Id="rId296" Type="http://schemas.openxmlformats.org/officeDocument/2006/relationships/customXml" Target="../ink/ink2590.xml"/><Relationship Id="rId461" Type="http://schemas.openxmlformats.org/officeDocument/2006/relationships/image" Target="../media/image1818.png"/><Relationship Id="rId517" Type="http://schemas.openxmlformats.org/officeDocument/2006/relationships/image" Target="../media/image1846.png"/><Relationship Id="rId559" Type="http://schemas.openxmlformats.org/officeDocument/2006/relationships/image" Target="../media/image1867.png"/><Relationship Id="rId60" Type="http://schemas.openxmlformats.org/officeDocument/2006/relationships/customXml" Target="../ink/ink2472.xml"/><Relationship Id="rId156" Type="http://schemas.openxmlformats.org/officeDocument/2006/relationships/customXml" Target="../ink/ink2520.xml"/><Relationship Id="rId198" Type="http://schemas.openxmlformats.org/officeDocument/2006/relationships/customXml" Target="../ink/ink2541.xml"/><Relationship Id="rId321" Type="http://schemas.openxmlformats.org/officeDocument/2006/relationships/image" Target="../media/image1748.png"/><Relationship Id="rId363" Type="http://schemas.openxmlformats.org/officeDocument/2006/relationships/image" Target="../media/image1769.png"/><Relationship Id="rId419" Type="http://schemas.openxmlformats.org/officeDocument/2006/relationships/image" Target="../media/image1797.png"/><Relationship Id="rId570" Type="http://schemas.openxmlformats.org/officeDocument/2006/relationships/customXml" Target="../ink/ink2727.xml"/><Relationship Id="rId223" Type="http://schemas.openxmlformats.org/officeDocument/2006/relationships/image" Target="../media/image1699.png"/><Relationship Id="rId430" Type="http://schemas.openxmlformats.org/officeDocument/2006/relationships/customXml" Target="../ink/ink2657.xml"/><Relationship Id="rId18" Type="http://schemas.openxmlformats.org/officeDocument/2006/relationships/customXml" Target="../ink/ink2451.xml"/><Relationship Id="rId265" Type="http://schemas.openxmlformats.org/officeDocument/2006/relationships/image" Target="../media/image1720.png"/><Relationship Id="rId472" Type="http://schemas.openxmlformats.org/officeDocument/2006/relationships/customXml" Target="../ink/ink2678.xml"/><Relationship Id="rId528" Type="http://schemas.openxmlformats.org/officeDocument/2006/relationships/customXml" Target="../ink/ink2706.xml"/><Relationship Id="rId125" Type="http://schemas.openxmlformats.org/officeDocument/2006/relationships/image" Target="../media/image1650.png"/><Relationship Id="rId167" Type="http://schemas.openxmlformats.org/officeDocument/2006/relationships/image" Target="../media/image1671.png"/><Relationship Id="rId332" Type="http://schemas.openxmlformats.org/officeDocument/2006/relationships/customXml" Target="../ink/ink2608.xml"/><Relationship Id="rId374" Type="http://schemas.openxmlformats.org/officeDocument/2006/relationships/customXml" Target="../ink/ink2629.xml"/><Relationship Id="rId581" Type="http://schemas.openxmlformats.org/officeDocument/2006/relationships/image" Target="../media/image1878.png"/><Relationship Id="rId71" Type="http://schemas.openxmlformats.org/officeDocument/2006/relationships/image" Target="../media/image1623.png"/><Relationship Id="rId234" Type="http://schemas.openxmlformats.org/officeDocument/2006/relationships/customXml" Target="../ink/ink2559.xml"/><Relationship Id="rId2" Type="http://schemas.openxmlformats.org/officeDocument/2006/relationships/customXml" Target="../ink/ink2443.xml"/><Relationship Id="rId29" Type="http://schemas.openxmlformats.org/officeDocument/2006/relationships/image" Target="../media/image1602.png"/><Relationship Id="rId276" Type="http://schemas.openxmlformats.org/officeDocument/2006/relationships/customXml" Target="../ink/ink2580.xml"/><Relationship Id="rId441" Type="http://schemas.openxmlformats.org/officeDocument/2006/relationships/image" Target="../media/image1808.png"/><Relationship Id="rId483" Type="http://schemas.openxmlformats.org/officeDocument/2006/relationships/image" Target="../media/image1829.png"/><Relationship Id="rId539" Type="http://schemas.openxmlformats.org/officeDocument/2006/relationships/image" Target="../media/image1857.png"/><Relationship Id="rId40" Type="http://schemas.openxmlformats.org/officeDocument/2006/relationships/customXml" Target="../ink/ink2462.xml"/><Relationship Id="rId136" Type="http://schemas.openxmlformats.org/officeDocument/2006/relationships/customXml" Target="../ink/ink2510.xml"/><Relationship Id="rId178" Type="http://schemas.openxmlformats.org/officeDocument/2006/relationships/customXml" Target="../ink/ink2531.xml"/><Relationship Id="rId301" Type="http://schemas.openxmlformats.org/officeDocument/2006/relationships/image" Target="../media/image1738.png"/><Relationship Id="rId343" Type="http://schemas.openxmlformats.org/officeDocument/2006/relationships/image" Target="../media/image1759.png"/><Relationship Id="rId550" Type="http://schemas.openxmlformats.org/officeDocument/2006/relationships/customXml" Target="../ink/ink2717.xml"/><Relationship Id="rId82" Type="http://schemas.openxmlformats.org/officeDocument/2006/relationships/customXml" Target="../ink/ink2483.xml"/><Relationship Id="rId203" Type="http://schemas.openxmlformats.org/officeDocument/2006/relationships/image" Target="../media/image1689.png"/><Relationship Id="rId385" Type="http://schemas.openxmlformats.org/officeDocument/2006/relationships/image" Target="../media/image1780.png"/><Relationship Id="rId592" Type="http://schemas.openxmlformats.org/officeDocument/2006/relationships/customXml" Target="../ink/ink2738.xml"/><Relationship Id="rId245" Type="http://schemas.openxmlformats.org/officeDocument/2006/relationships/image" Target="../media/image1710.png"/><Relationship Id="rId287" Type="http://schemas.openxmlformats.org/officeDocument/2006/relationships/image" Target="../media/image1731.png"/><Relationship Id="rId410" Type="http://schemas.openxmlformats.org/officeDocument/2006/relationships/customXml" Target="../ink/ink2647.xml"/><Relationship Id="rId452" Type="http://schemas.openxmlformats.org/officeDocument/2006/relationships/customXml" Target="../ink/ink2668.xml"/><Relationship Id="rId494" Type="http://schemas.openxmlformats.org/officeDocument/2006/relationships/customXml" Target="../ink/ink2689.xml"/><Relationship Id="rId508" Type="http://schemas.openxmlformats.org/officeDocument/2006/relationships/customXml" Target="../ink/ink2696.xml"/><Relationship Id="rId105" Type="http://schemas.openxmlformats.org/officeDocument/2006/relationships/image" Target="../media/image1640.png"/><Relationship Id="rId147" Type="http://schemas.openxmlformats.org/officeDocument/2006/relationships/image" Target="../media/image1661.png"/><Relationship Id="rId312" Type="http://schemas.openxmlformats.org/officeDocument/2006/relationships/customXml" Target="../ink/ink2598.xml"/><Relationship Id="rId354" Type="http://schemas.openxmlformats.org/officeDocument/2006/relationships/customXml" Target="../ink/ink2619.xml"/><Relationship Id="rId51" Type="http://schemas.openxmlformats.org/officeDocument/2006/relationships/image" Target="../media/image1613.png"/><Relationship Id="rId93" Type="http://schemas.openxmlformats.org/officeDocument/2006/relationships/image" Target="../media/image1634.png"/><Relationship Id="rId189" Type="http://schemas.openxmlformats.org/officeDocument/2006/relationships/image" Target="../media/image1682.png"/><Relationship Id="rId396" Type="http://schemas.openxmlformats.org/officeDocument/2006/relationships/customXml" Target="../ink/ink2640.xml"/><Relationship Id="rId561" Type="http://schemas.openxmlformats.org/officeDocument/2006/relationships/image" Target="../media/image1868.png"/><Relationship Id="rId214" Type="http://schemas.openxmlformats.org/officeDocument/2006/relationships/customXml" Target="../ink/ink2549.xml"/><Relationship Id="rId256" Type="http://schemas.openxmlformats.org/officeDocument/2006/relationships/customXml" Target="../ink/ink2570.xml"/><Relationship Id="rId298" Type="http://schemas.openxmlformats.org/officeDocument/2006/relationships/customXml" Target="../ink/ink2591.xml"/><Relationship Id="rId421" Type="http://schemas.openxmlformats.org/officeDocument/2006/relationships/image" Target="../media/image1798.png"/><Relationship Id="rId463" Type="http://schemas.openxmlformats.org/officeDocument/2006/relationships/image" Target="../media/image1819.png"/><Relationship Id="rId519" Type="http://schemas.openxmlformats.org/officeDocument/2006/relationships/image" Target="../media/image1847.png"/><Relationship Id="rId116" Type="http://schemas.openxmlformats.org/officeDocument/2006/relationships/customXml" Target="../ink/ink2500.xml"/><Relationship Id="rId158" Type="http://schemas.openxmlformats.org/officeDocument/2006/relationships/customXml" Target="../ink/ink2521.xml"/><Relationship Id="rId323" Type="http://schemas.openxmlformats.org/officeDocument/2006/relationships/image" Target="../media/image1749.png"/><Relationship Id="rId530" Type="http://schemas.openxmlformats.org/officeDocument/2006/relationships/customXml" Target="../ink/ink2707.xml"/><Relationship Id="rId20" Type="http://schemas.openxmlformats.org/officeDocument/2006/relationships/customXml" Target="../ink/ink2452.xml"/><Relationship Id="rId62" Type="http://schemas.openxmlformats.org/officeDocument/2006/relationships/customXml" Target="../ink/ink2473.xml"/><Relationship Id="rId365" Type="http://schemas.openxmlformats.org/officeDocument/2006/relationships/image" Target="../media/image1770.png"/><Relationship Id="rId572" Type="http://schemas.openxmlformats.org/officeDocument/2006/relationships/customXml" Target="../ink/ink2728.xml"/><Relationship Id="rId225" Type="http://schemas.openxmlformats.org/officeDocument/2006/relationships/image" Target="../media/image1700.png"/><Relationship Id="rId267" Type="http://schemas.openxmlformats.org/officeDocument/2006/relationships/image" Target="../media/image1721.png"/><Relationship Id="rId432" Type="http://schemas.openxmlformats.org/officeDocument/2006/relationships/customXml" Target="../ink/ink2658.xml"/><Relationship Id="rId474" Type="http://schemas.openxmlformats.org/officeDocument/2006/relationships/customXml" Target="../ink/ink2679.xml"/><Relationship Id="rId127" Type="http://schemas.openxmlformats.org/officeDocument/2006/relationships/image" Target="../media/image1651.png"/><Relationship Id="rId31" Type="http://schemas.openxmlformats.org/officeDocument/2006/relationships/image" Target="../media/image1603.png"/><Relationship Id="rId73" Type="http://schemas.openxmlformats.org/officeDocument/2006/relationships/image" Target="../media/image1624.png"/><Relationship Id="rId169" Type="http://schemas.openxmlformats.org/officeDocument/2006/relationships/image" Target="../media/image1672.png"/><Relationship Id="rId334" Type="http://schemas.openxmlformats.org/officeDocument/2006/relationships/customXml" Target="../ink/ink2609.xml"/><Relationship Id="rId376" Type="http://schemas.openxmlformats.org/officeDocument/2006/relationships/customXml" Target="../ink/ink2630.xml"/><Relationship Id="rId541" Type="http://schemas.openxmlformats.org/officeDocument/2006/relationships/image" Target="../media/image1858.png"/><Relationship Id="rId583" Type="http://schemas.openxmlformats.org/officeDocument/2006/relationships/image" Target="../media/image1879.png"/><Relationship Id="rId4" Type="http://schemas.openxmlformats.org/officeDocument/2006/relationships/customXml" Target="../ink/ink2444.xml"/><Relationship Id="rId180" Type="http://schemas.openxmlformats.org/officeDocument/2006/relationships/customXml" Target="../ink/ink2532.xml"/><Relationship Id="rId236" Type="http://schemas.openxmlformats.org/officeDocument/2006/relationships/customXml" Target="../ink/ink2560.xml"/><Relationship Id="rId278" Type="http://schemas.openxmlformats.org/officeDocument/2006/relationships/customXml" Target="../ink/ink2581.xml"/><Relationship Id="rId401" Type="http://schemas.openxmlformats.org/officeDocument/2006/relationships/image" Target="../media/image1788.png"/><Relationship Id="rId443" Type="http://schemas.openxmlformats.org/officeDocument/2006/relationships/image" Target="../media/image1809.png"/><Relationship Id="rId303" Type="http://schemas.openxmlformats.org/officeDocument/2006/relationships/image" Target="../media/image1739.png"/><Relationship Id="rId485" Type="http://schemas.openxmlformats.org/officeDocument/2006/relationships/image" Target="../media/image1830.png"/><Relationship Id="rId42" Type="http://schemas.openxmlformats.org/officeDocument/2006/relationships/customXml" Target="../ink/ink2463.xml"/><Relationship Id="rId84" Type="http://schemas.openxmlformats.org/officeDocument/2006/relationships/customXml" Target="../ink/ink2484.xml"/><Relationship Id="rId138" Type="http://schemas.openxmlformats.org/officeDocument/2006/relationships/customXml" Target="../ink/ink2511.xml"/><Relationship Id="rId345" Type="http://schemas.openxmlformats.org/officeDocument/2006/relationships/image" Target="../media/image1760.png"/><Relationship Id="rId387" Type="http://schemas.openxmlformats.org/officeDocument/2006/relationships/image" Target="../media/image1781.png"/><Relationship Id="rId510" Type="http://schemas.openxmlformats.org/officeDocument/2006/relationships/customXml" Target="../ink/ink2697.xml"/><Relationship Id="rId552" Type="http://schemas.openxmlformats.org/officeDocument/2006/relationships/customXml" Target="../ink/ink2718.xml"/><Relationship Id="rId594" Type="http://schemas.openxmlformats.org/officeDocument/2006/relationships/customXml" Target="../ink/ink2739.xml"/><Relationship Id="rId191" Type="http://schemas.openxmlformats.org/officeDocument/2006/relationships/image" Target="../media/image1683.png"/><Relationship Id="rId205" Type="http://schemas.openxmlformats.org/officeDocument/2006/relationships/image" Target="../media/image1690.png"/><Relationship Id="rId247" Type="http://schemas.openxmlformats.org/officeDocument/2006/relationships/image" Target="../media/image1711.png"/><Relationship Id="rId412" Type="http://schemas.openxmlformats.org/officeDocument/2006/relationships/customXml" Target="../ink/ink2648.xml"/><Relationship Id="rId107" Type="http://schemas.openxmlformats.org/officeDocument/2006/relationships/image" Target="../media/image1641.png"/><Relationship Id="rId289" Type="http://schemas.openxmlformats.org/officeDocument/2006/relationships/image" Target="../media/image1732.png"/><Relationship Id="rId454" Type="http://schemas.openxmlformats.org/officeDocument/2006/relationships/customXml" Target="../ink/ink2669.xml"/><Relationship Id="rId496" Type="http://schemas.openxmlformats.org/officeDocument/2006/relationships/customXml" Target="../ink/ink2690.xml"/><Relationship Id="rId11" Type="http://schemas.openxmlformats.org/officeDocument/2006/relationships/image" Target="../media/image1593.png"/><Relationship Id="rId53" Type="http://schemas.openxmlformats.org/officeDocument/2006/relationships/image" Target="../media/image1614.png"/><Relationship Id="rId149" Type="http://schemas.openxmlformats.org/officeDocument/2006/relationships/image" Target="../media/image1662.png"/><Relationship Id="rId314" Type="http://schemas.openxmlformats.org/officeDocument/2006/relationships/customXml" Target="../ink/ink2599.xml"/><Relationship Id="rId356" Type="http://schemas.openxmlformats.org/officeDocument/2006/relationships/customXml" Target="../ink/ink2620.xml"/><Relationship Id="rId398" Type="http://schemas.openxmlformats.org/officeDocument/2006/relationships/customXml" Target="../ink/ink2641.xml"/><Relationship Id="rId521" Type="http://schemas.openxmlformats.org/officeDocument/2006/relationships/image" Target="../media/image1848.png"/><Relationship Id="rId563" Type="http://schemas.openxmlformats.org/officeDocument/2006/relationships/image" Target="../media/image1869.png"/><Relationship Id="rId95" Type="http://schemas.openxmlformats.org/officeDocument/2006/relationships/image" Target="../media/image1635.png"/><Relationship Id="rId160" Type="http://schemas.openxmlformats.org/officeDocument/2006/relationships/customXml" Target="../ink/ink2522.xml"/><Relationship Id="rId216" Type="http://schemas.openxmlformats.org/officeDocument/2006/relationships/customXml" Target="../ink/ink2550.xml"/><Relationship Id="rId423" Type="http://schemas.openxmlformats.org/officeDocument/2006/relationships/image" Target="../media/image1799.png"/><Relationship Id="rId258" Type="http://schemas.openxmlformats.org/officeDocument/2006/relationships/customXml" Target="../ink/ink2571.xml"/><Relationship Id="rId465" Type="http://schemas.openxmlformats.org/officeDocument/2006/relationships/image" Target="../media/image1820.png"/><Relationship Id="rId22" Type="http://schemas.openxmlformats.org/officeDocument/2006/relationships/customXml" Target="../ink/ink2453.xml"/><Relationship Id="rId64" Type="http://schemas.openxmlformats.org/officeDocument/2006/relationships/customXml" Target="../ink/ink2474.xml"/><Relationship Id="rId118" Type="http://schemas.openxmlformats.org/officeDocument/2006/relationships/customXml" Target="../ink/ink2501.xml"/><Relationship Id="rId325" Type="http://schemas.openxmlformats.org/officeDocument/2006/relationships/image" Target="../media/image1750.png"/><Relationship Id="rId367" Type="http://schemas.openxmlformats.org/officeDocument/2006/relationships/image" Target="../media/image1771.png"/><Relationship Id="rId532" Type="http://schemas.openxmlformats.org/officeDocument/2006/relationships/customXml" Target="../ink/ink2708.xml"/><Relationship Id="rId574" Type="http://schemas.openxmlformats.org/officeDocument/2006/relationships/customXml" Target="../ink/ink2729.xml"/><Relationship Id="rId171" Type="http://schemas.openxmlformats.org/officeDocument/2006/relationships/image" Target="../media/image1673.png"/><Relationship Id="rId227" Type="http://schemas.openxmlformats.org/officeDocument/2006/relationships/image" Target="../media/image1701.png"/><Relationship Id="rId269" Type="http://schemas.openxmlformats.org/officeDocument/2006/relationships/image" Target="../media/image1722.png"/><Relationship Id="rId434" Type="http://schemas.openxmlformats.org/officeDocument/2006/relationships/customXml" Target="../ink/ink2659.xml"/><Relationship Id="rId476" Type="http://schemas.openxmlformats.org/officeDocument/2006/relationships/customXml" Target="../ink/ink2680.xml"/><Relationship Id="rId33" Type="http://schemas.openxmlformats.org/officeDocument/2006/relationships/image" Target="../media/image1604.png"/><Relationship Id="rId129" Type="http://schemas.openxmlformats.org/officeDocument/2006/relationships/image" Target="../media/image1652.png"/><Relationship Id="rId280" Type="http://schemas.openxmlformats.org/officeDocument/2006/relationships/customXml" Target="../ink/ink2582.xml"/><Relationship Id="rId336" Type="http://schemas.openxmlformats.org/officeDocument/2006/relationships/customXml" Target="../ink/ink2610.xml"/><Relationship Id="rId501" Type="http://schemas.openxmlformats.org/officeDocument/2006/relationships/image" Target="../media/image1838.png"/><Relationship Id="rId543" Type="http://schemas.openxmlformats.org/officeDocument/2006/relationships/image" Target="../media/image1859.png"/><Relationship Id="rId75" Type="http://schemas.openxmlformats.org/officeDocument/2006/relationships/image" Target="../media/image1625.png"/><Relationship Id="rId140" Type="http://schemas.openxmlformats.org/officeDocument/2006/relationships/customXml" Target="../ink/ink2512.xml"/><Relationship Id="rId182" Type="http://schemas.openxmlformats.org/officeDocument/2006/relationships/customXml" Target="../ink/ink2533.xml"/><Relationship Id="rId378" Type="http://schemas.openxmlformats.org/officeDocument/2006/relationships/customXml" Target="../ink/ink2631.xml"/><Relationship Id="rId403" Type="http://schemas.openxmlformats.org/officeDocument/2006/relationships/image" Target="../media/image1789.png"/><Relationship Id="rId585" Type="http://schemas.openxmlformats.org/officeDocument/2006/relationships/image" Target="../media/image1880.png"/><Relationship Id="rId6" Type="http://schemas.openxmlformats.org/officeDocument/2006/relationships/customXml" Target="../ink/ink2445.xml"/><Relationship Id="rId238" Type="http://schemas.openxmlformats.org/officeDocument/2006/relationships/customXml" Target="../ink/ink2561.xml"/><Relationship Id="rId445" Type="http://schemas.openxmlformats.org/officeDocument/2006/relationships/image" Target="../media/image1810.png"/><Relationship Id="rId487" Type="http://schemas.openxmlformats.org/officeDocument/2006/relationships/image" Target="../media/image1831.png"/><Relationship Id="rId291" Type="http://schemas.openxmlformats.org/officeDocument/2006/relationships/image" Target="../media/image1733.png"/><Relationship Id="rId305" Type="http://schemas.openxmlformats.org/officeDocument/2006/relationships/image" Target="../media/image1740.png"/><Relationship Id="rId347" Type="http://schemas.openxmlformats.org/officeDocument/2006/relationships/image" Target="../media/image1761.png"/><Relationship Id="rId512" Type="http://schemas.openxmlformats.org/officeDocument/2006/relationships/customXml" Target="../ink/ink2698.xml"/><Relationship Id="rId44" Type="http://schemas.openxmlformats.org/officeDocument/2006/relationships/customXml" Target="../ink/ink2464.xml"/><Relationship Id="rId86" Type="http://schemas.openxmlformats.org/officeDocument/2006/relationships/customXml" Target="../ink/ink2485.xml"/><Relationship Id="rId151" Type="http://schemas.openxmlformats.org/officeDocument/2006/relationships/image" Target="../media/image1663.png"/><Relationship Id="rId389" Type="http://schemas.openxmlformats.org/officeDocument/2006/relationships/image" Target="../media/image1782.png"/><Relationship Id="rId554" Type="http://schemas.openxmlformats.org/officeDocument/2006/relationships/customXml" Target="../ink/ink2719.xml"/><Relationship Id="rId596" Type="http://schemas.openxmlformats.org/officeDocument/2006/relationships/customXml" Target="../ink/ink2740.xml"/><Relationship Id="rId193" Type="http://schemas.openxmlformats.org/officeDocument/2006/relationships/image" Target="../media/image1684.png"/><Relationship Id="rId207" Type="http://schemas.openxmlformats.org/officeDocument/2006/relationships/image" Target="../media/image1691.png"/><Relationship Id="rId249" Type="http://schemas.openxmlformats.org/officeDocument/2006/relationships/image" Target="../media/image1712.png"/><Relationship Id="rId414" Type="http://schemas.openxmlformats.org/officeDocument/2006/relationships/customXml" Target="../ink/ink2649.xml"/><Relationship Id="rId456" Type="http://schemas.openxmlformats.org/officeDocument/2006/relationships/customXml" Target="../ink/ink2670.xml"/><Relationship Id="rId498" Type="http://schemas.openxmlformats.org/officeDocument/2006/relationships/customXml" Target="../ink/ink2691.xml"/><Relationship Id="rId13" Type="http://schemas.openxmlformats.org/officeDocument/2006/relationships/image" Target="../media/image1594.png"/><Relationship Id="rId109" Type="http://schemas.openxmlformats.org/officeDocument/2006/relationships/image" Target="../media/image1642.png"/><Relationship Id="rId260" Type="http://schemas.openxmlformats.org/officeDocument/2006/relationships/customXml" Target="../ink/ink2572.xml"/><Relationship Id="rId316" Type="http://schemas.openxmlformats.org/officeDocument/2006/relationships/customXml" Target="../ink/ink2600.xml"/><Relationship Id="rId523" Type="http://schemas.openxmlformats.org/officeDocument/2006/relationships/image" Target="../media/image1849.png"/><Relationship Id="rId55" Type="http://schemas.openxmlformats.org/officeDocument/2006/relationships/image" Target="../media/image1615.png"/><Relationship Id="rId97" Type="http://schemas.openxmlformats.org/officeDocument/2006/relationships/image" Target="../media/image1636.png"/><Relationship Id="rId120" Type="http://schemas.openxmlformats.org/officeDocument/2006/relationships/customXml" Target="../ink/ink2502.xml"/><Relationship Id="rId358" Type="http://schemas.openxmlformats.org/officeDocument/2006/relationships/customXml" Target="../ink/ink2621.xml"/><Relationship Id="rId565" Type="http://schemas.openxmlformats.org/officeDocument/2006/relationships/image" Target="../media/image1870.png"/><Relationship Id="rId162" Type="http://schemas.openxmlformats.org/officeDocument/2006/relationships/customXml" Target="../ink/ink2523.xml"/><Relationship Id="rId218" Type="http://schemas.openxmlformats.org/officeDocument/2006/relationships/customXml" Target="../ink/ink2551.xml"/><Relationship Id="rId425" Type="http://schemas.openxmlformats.org/officeDocument/2006/relationships/image" Target="../media/image1800.png"/><Relationship Id="rId467" Type="http://schemas.openxmlformats.org/officeDocument/2006/relationships/image" Target="../media/image1821.png"/><Relationship Id="rId271" Type="http://schemas.openxmlformats.org/officeDocument/2006/relationships/image" Target="../media/image1723.png"/><Relationship Id="rId24" Type="http://schemas.openxmlformats.org/officeDocument/2006/relationships/customXml" Target="../ink/ink2454.xml"/><Relationship Id="rId66" Type="http://schemas.openxmlformats.org/officeDocument/2006/relationships/customXml" Target="../ink/ink2475.xml"/><Relationship Id="rId131" Type="http://schemas.openxmlformats.org/officeDocument/2006/relationships/image" Target="../media/image1653.png"/><Relationship Id="rId327" Type="http://schemas.openxmlformats.org/officeDocument/2006/relationships/image" Target="../media/image1751.png"/><Relationship Id="rId369" Type="http://schemas.openxmlformats.org/officeDocument/2006/relationships/image" Target="../media/image1772.png"/><Relationship Id="rId534" Type="http://schemas.openxmlformats.org/officeDocument/2006/relationships/customXml" Target="../ink/ink2709.xml"/><Relationship Id="rId576" Type="http://schemas.openxmlformats.org/officeDocument/2006/relationships/customXml" Target="../ink/ink2730.xml"/><Relationship Id="rId173" Type="http://schemas.openxmlformats.org/officeDocument/2006/relationships/image" Target="../media/image1674.png"/><Relationship Id="rId229" Type="http://schemas.openxmlformats.org/officeDocument/2006/relationships/image" Target="../media/image1702.png"/><Relationship Id="rId380" Type="http://schemas.openxmlformats.org/officeDocument/2006/relationships/customXml" Target="../ink/ink2632.xml"/><Relationship Id="rId436" Type="http://schemas.openxmlformats.org/officeDocument/2006/relationships/customXml" Target="../ink/ink2660.xml"/><Relationship Id="rId240" Type="http://schemas.openxmlformats.org/officeDocument/2006/relationships/customXml" Target="../ink/ink2562.xml"/><Relationship Id="rId478" Type="http://schemas.openxmlformats.org/officeDocument/2006/relationships/customXml" Target="../ink/ink2681.xml"/><Relationship Id="rId35" Type="http://schemas.openxmlformats.org/officeDocument/2006/relationships/image" Target="../media/image1605.png"/><Relationship Id="rId77" Type="http://schemas.openxmlformats.org/officeDocument/2006/relationships/image" Target="../media/image1626.png"/><Relationship Id="rId100" Type="http://schemas.openxmlformats.org/officeDocument/2006/relationships/customXml" Target="../ink/ink2492.xml"/><Relationship Id="rId282" Type="http://schemas.openxmlformats.org/officeDocument/2006/relationships/customXml" Target="../ink/ink2583.xml"/><Relationship Id="rId338" Type="http://schemas.openxmlformats.org/officeDocument/2006/relationships/customXml" Target="../ink/ink2611.xml"/><Relationship Id="rId503" Type="http://schemas.openxmlformats.org/officeDocument/2006/relationships/image" Target="../media/image1839.png"/><Relationship Id="rId545" Type="http://schemas.openxmlformats.org/officeDocument/2006/relationships/image" Target="../media/image1860.png"/><Relationship Id="rId587" Type="http://schemas.openxmlformats.org/officeDocument/2006/relationships/image" Target="../media/image1881.png"/><Relationship Id="rId8" Type="http://schemas.openxmlformats.org/officeDocument/2006/relationships/customXml" Target="../ink/ink2446.xml"/><Relationship Id="rId142" Type="http://schemas.openxmlformats.org/officeDocument/2006/relationships/customXml" Target="../ink/ink2513.xml"/><Relationship Id="rId184" Type="http://schemas.openxmlformats.org/officeDocument/2006/relationships/customXml" Target="../ink/ink2534.xml"/><Relationship Id="rId391" Type="http://schemas.openxmlformats.org/officeDocument/2006/relationships/image" Target="../media/image1783.png"/><Relationship Id="rId405" Type="http://schemas.openxmlformats.org/officeDocument/2006/relationships/image" Target="../media/image1790.png"/><Relationship Id="rId447" Type="http://schemas.openxmlformats.org/officeDocument/2006/relationships/image" Target="../media/image1811.png"/><Relationship Id="rId251" Type="http://schemas.openxmlformats.org/officeDocument/2006/relationships/image" Target="../media/image1713.png"/><Relationship Id="rId489" Type="http://schemas.openxmlformats.org/officeDocument/2006/relationships/image" Target="../media/image1832.png"/><Relationship Id="rId46" Type="http://schemas.openxmlformats.org/officeDocument/2006/relationships/customXml" Target="../ink/ink2465.xml"/><Relationship Id="rId293" Type="http://schemas.openxmlformats.org/officeDocument/2006/relationships/image" Target="../media/image1734.png"/><Relationship Id="rId307" Type="http://schemas.openxmlformats.org/officeDocument/2006/relationships/image" Target="../media/image1741.png"/><Relationship Id="rId349" Type="http://schemas.openxmlformats.org/officeDocument/2006/relationships/image" Target="../media/image1762.png"/><Relationship Id="rId514" Type="http://schemas.openxmlformats.org/officeDocument/2006/relationships/customXml" Target="../ink/ink2699.xml"/><Relationship Id="rId556" Type="http://schemas.openxmlformats.org/officeDocument/2006/relationships/customXml" Target="../ink/ink2720.xml"/><Relationship Id="rId88" Type="http://schemas.openxmlformats.org/officeDocument/2006/relationships/customXml" Target="../ink/ink2486.xml"/><Relationship Id="rId111" Type="http://schemas.openxmlformats.org/officeDocument/2006/relationships/image" Target="../media/image1643.png"/><Relationship Id="rId153" Type="http://schemas.openxmlformats.org/officeDocument/2006/relationships/image" Target="../media/image1664.png"/><Relationship Id="rId195" Type="http://schemas.openxmlformats.org/officeDocument/2006/relationships/image" Target="../media/image1685.png"/><Relationship Id="rId209" Type="http://schemas.openxmlformats.org/officeDocument/2006/relationships/image" Target="../media/image1692.png"/><Relationship Id="rId360" Type="http://schemas.openxmlformats.org/officeDocument/2006/relationships/customXml" Target="../ink/ink2622.xml"/><Relationship Id="rId416" Type="http://schemas.openxmlformats.org/officeDocument/2006/relationships/customXml" Target="../ink/ink2650.xml"/><Relationship Id="rId220" Type="http://schemas.openxmlformats.org/officeDocument/2006/relationships/customXml" Target="../ink/ink2552.xml"/><Relationship Id="rId458" Type="http://schemas.openxmlformats.org/officeDocument/2006/relationships/customXml" Target="../ink/ink2671.xml"/><Relationship Id="rId15" Type="http://schemas.openxmlformats.org/officeDocument/2006/relationships/image" Target="../media/image1595.png"/><Relationship Id="rId57" Type="http://schemas.openxmlformats.org/officeDocument/2006/relationships/image" Target="../media/image1616.png"/><Relationship Id="rId262" Type="http://schemas.openxmlformats.org/officeDocument/2006/relationships/customXml" Target="../ink/ink2573.xml"/><Relationship Id="rId318" Type="http://schemas.openxmlformats.org/officeDocument/2006/relationships/customXml" Target="../ink/ink2601.xml"/><Relationship Id="rId525" Type="http://schemas.openxmlformats.org/officeDocument/2006/relationships/image" Target="../media/image1850.png"/><Relationship Id="rId567" Type="http://schemas.openxmlformats.org/officeDocument/2006/relationships/image" Target="../media/image1871.png"/><Relationship Id="rId99" Type="http://schemas.openxmlformats.org/officeDocument/2006/relationships/image" Target="../media/image1637.png"/><Relationship Id="rId122" Type="http://schemas.openxmlformats.org/officeDocument/2006/relationships/customXml" Target="../ink/ink2503.xml"/><Relationship Id="rId164" Type="http://schemas.openxmlformats.org/officeDocument/2006/relationships/customXml" Target="../ink/ink2524.xml"/><Relationship Id="rId371" Type="http://schemas.openxmlformats.org/officeDocument/2006/relationships/image" Target="../media/image1773.png"/><Relationship Id="rId427" Type="http://schemas.openxmlformats.org/officeDocument/2006/relationships/image" Target="../media/image1801.png"/><Relationship Id="rId469" Type="http://schemas.openxmlformats.org/officeDocument/2006/relationships/image" Target="../media/image1822.png"/><Relationship Id="rId26" Type="http://schemas.openxmlformats.org/officeDocument/2006/relationships/customXml" Target="../ink/ink2455.xml"/><Relationship Id="rId231" Type="http://schemas.openxmlformats.org/officeDocument/2006/relationships/image" Target="../media/image1703.png"/><Relationship Id="rId273" Type="http://schemas.openxmlformats.org/officeDocument/2006/relationships/image" Target="../media/image1724.png"/><Relationship Id="rId329" Type="http://schemas.openxmlformats.org/officeDocument/2006/relationships/image" Target="../media/image1752.png"/><Relationship Id="rId480" Type="http://schemas.openxmlformats.org/officeDocument/2006/relationships/customXml" Target="../ink/ink2682.xml"/><Relationship Id="rId536" Type="http://schemas.openxmlformats.org/officeDocument/2006/relationships/customXml" Target="../ink/ink2710.xml"/><Relationship Id="rId68" Type="http://schemas.openxmlformats.org/officeDocument/2006/relationships/customXml" Target="../ink/ink2476.xml"/><Relationship Id="rId133" Type="http://schemas.openxmlformats.org/officeDocument/2006/relationships/image" Target="../media/image1654.png"/><Relationship Id="rId175" Type="http://schemas.openxmlformats.org/officeDocument/2006/relationships/image" Target="../media/image1675.png"/><Relationship Id="rId340" Type="http://schemas.openxmlformats.org/officeDocument/2006/relationships/customXml" Target="../ink/ink2612.xml"/><Relationship Id="rId578" Type="http://schemas.openxmlformats.org/officeDocument/2006/relationships/customXml" Target="../ink/ink2731.xml"/><Relationship Id="rId200" Type="http://schemas.openxmlformats.org/officeDocument/2006/relationships/customXml" Target="../ink/ink2542.xml"/><Relationship Id="rId382" Type="http://schemas.openxmlformats.org/officeDocument/2006/relationships/customXml" Target="../ink/ink2633.xml"/><Relationship Id="rId438" Type="http://schemas.openxmlformats.org/officeDocument/2006/relationships/customXml" Target="../ink/ink2661.xml"/><Relationship Id="rId242" Type="http://schemas.openxmlformats.org/officeDocument/2006/relationships/customXml" Target="../ink/ink2563.xml"/><Relationship Id="rId284" Type="http://schemas.openxmlformats.org/officeDocument/2006/relationships/customXml" Target="../ink/ink2584.xml"/><Relationship Id="rId491" Type="http://schemas.openxmlformats.org/officeDocument/2006/relationships/image" Target="../media/image1833.png"/><Relationship Id="rId505" Type="http://schemas.openxmlformats.org/officeDocument/2006/relationships/image" Target="../media/image1840.png"/><Relationship Id="rId37" Type="http://schemas.openxmlformats.org/officeDocument/2006/relationships/image" Target="../media/image1606.png"/><Relationship Id="rId79" Type="http://schemas.openxmlformats.org/officeDocument/2006/relationships/image" Target="../media/image1627.png"/><Relationship Id="rId102" Type="http://schemas.openxmlformats.org/officeDocument/2006/relationships/customXml" Target="../ink/ink2493.xml"/><Relationship Id="rId144" Type="http://schemas.openxmlformats.org/officeDocument/2006/relationships/customXml" Target="../ink/ink2514.xml"/><Relationship Id="rId547" Type="http://schemas.openxmlformats.org/officeDocument/2006/relationships/image" Target="../media/image1861.png"/><Relationship Id="rId589" Type="http://schemas.openxmlformats.org/officeDocument/2006/relationships/image" Target="../media/image1882.png"/><Relationship Id="rId90" Type="http://schemas.openxmlformats.org/officeDocument/2006/relationships/customXml" Target="../ink/ink2487.xml"/><Relationship Id="rId186" Type="http://schemas.openxmlformats.org/officeDocument/2006/relationships/customXml" Target="../ink/ink2535.xml"/><Relationship Id="rId351" Type="http://schemas.openxmlformats.org/officeDocument/2006/relationships/image" Target="../media/image1763.png"/><Relationship Id="rId393" Type="http://schemas.openxmlformats.org/officeDocument/2006/relationships/image" Target="../media/image1784.png"/><Relationship Id="rId407" Type="http://schemas.openxmlformats.org/officeDocument/2006/relationships/image" Target="../media/image1791.png"/><Relationship Id="rId449" Type="http://schemas.openxmlformats.org/officeDocument/2006/relationships/image" Target="../media/image1812.png"/><Relationship Id="rId211" Type="http://schemas.openxmlformats.org/officeDocument/2006/relationships/image" Target="../media/image1693.png"/><Relationship Id="rId253" Type="http://schemas.openxmlformats.org/officeDocument/2006/relationships/image" Target="../media/image1714.png"/><Relationship Id="rId295" Type="http://schemas.openxmlformats.org/officeDocument/2006/relationships/image" Target="../media/image1735.png"/><Relationship Id="rId309" Type="http://schemas.openxmlformats.org/officeDocument/2006/relationships/image" Target="../media/image1742.png"/><Relationship Id="rId460" Type="http://schemas.openxmlformats.org/officeDocument/2006/relationships/customXml" Target="../ink/ink2672.xml"/><Relationship Id="rId516" Type="http://schemas.openxmlformats.org/officeDocument/2006/relationships/customXml" Target="../ink/ink2700.xml"/><Relationship Id="rId48" Type="http://schemas.openxmlformats.org/officeDocument/2006/relationships/customXml" Target="../ink/ink2466.xml"/><Relationship Id="rId113" Type="http://schemas.openxmlformats.org/officeDocument/2006/relationships/image" Target="../media/image1644.png"/><Relationship Id="rId320" Type="http://schemas.openxmlformats.org/officeDocument/2006/relationships/customXml" Target="../ink/ink2602.xml"/><Relationship Id="rId558" Type="http://schemas.openxmlformats.org/officeDocument/2006/relationships/customXml" Target="../ink/ink2721.xml"/><Relationship Id="rId155" Type="http://schemas.openxmlformats.org/officeDocument/2006/relationships/image" Target="../media/image1665.png"/><Relationship Id="rId197" Type="http://schemas.openxmlformats.org/officeDocument/2006/relationships/image" Target="../media/image1686.png"/><Relationship Id="rId362" Type="http://schemas.openxmlformats.org/officeDocument/2006/relationships/customXml" Target="../ink/ink2623.xml"/><Relationship Id="rId418" Type="http://schemas.openxmlformats.org/officeDocument/2006/relationships/customXml" Target="../ink/ink2651.xml"/><Relationship Id="rId222" Type="http://schemas.openxmlformats.org/officeDocument/2006/relationships/customXml" Target="../ink/ink2553.xml"/><Relationship Id="rId264" Type="http://schemas.openxmlformats.org/officeDocument/2006/relationships/customXml" Target="../ink/ink2574.xml"/><Relationship Id="rId471" Type="http://schemas.openxmlformats.org/officeDocument/2006/relationships/image" Target="../media/image1823.png"/><Relationship Id="rId17" Type="http://schemas.openxmlformats.org/officeDocument/2006/relationships/image" Target="../media/image1596.png"/><Relationship Id="rId59" Type="http://schemas.openxmlformats.org/officeDocument/2006/relationships/image" Target="../media/image1617.png"/><Relationship Id="rId124" Type="http://schemas.openxmlformats.org/officeDocument/2006/relationships/customXml" Target="../ink/ink2504.xml"/><Relationship Id="rId527" Type="http://schemas.openxmlformats.org/officeDocument/2006/relationships/image" Target="../media/image1851.png"/><Relationship Id="rId569" Type="http://schemas.openxmlformats.org/officeDocument/2006/relationships/image" Target="../media/image1872.png"/><Relationship Id="rId70" Type="http://schemas.openxmlformats.org/officeDocument/2006/relationships/customXml" Target="../ink/ink2477.xml"/><Relationship Id="rId166" Type="http://schemas.openxmlformats.org/officeDocument/2006/relationships/customXml" Target="../ink/ink2525.xml"/><Relationship Id="rId331" Type="http://schemas.openxmlformats.org/officeDocument/2006/relationships/image" Target="../media/image1753.png"/><Relationship Id="rId373" Type="http://schemas.openxmlformats.org/officeDocument/2006/relationships/image" Target="../media/image1774.png"/><Relationship Id="rId429" Type="http://schemas.openxmlformats.org/officeDocument/2006/relationships/image" Target="../media/image1802.png"/><Relationship Id="rId580" Type="http://schemas.openxmlformats.org/officeDocument/2006/relationships/customXml" Target="../ink/ink2732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704.png"/><Relationship Id="rId440" Type="http://schemas.openxmlformats.org/officeDocument/2006/relationships/customXml" Target="../ink/ink2662.xml"/><Relationship Id="rId28" Type="http://schemas.openxmlformats.org/officeDocument/2006/relationships/customXml" Target="../ink/ink2456.xml"/><Relationship Id="rId275" Type="http://schemas.openxmlformats.org/officeDocument/2006/relationships/image" Target="../media/image1725.png"/><Relationship Id="rId300" Type="http://schemas.openxmlformats.org/officeDocument/2006/relationships/customXml" Target="../ink/ink2592.xml"/><Relationship Id="rId482" Type="http://schemas.openxmlformats.org/officeDocument/2006/relationships/customXml" Target="../ink/ink2683.xml"/><Relationship Id="rId538" Type="http://schemas.openxmlformats.org/officeDocument/2006/relationships/customXml" Target="../ink/ink2711.xml"/><Relationship Id="rId81" Type="http://schemas.openxmlformats.org/officeDocument/2006/relationships/image" Target="../media/image1628.png"/><Relationship Id="rId135" Type="http://schemas.openxmlformats.org/officeDocument/2006/relationships/image" Target="../media/image1655.png"/><Relationship Id="rId177" Type="http://schemas.openxmlformats.org/officeDocument/2006/relationships/image" Target="../media/image1676.png"/><Relationship Id="rId342" Type="http://schemas.openxmlformats.org/officeDocument/2006/relationships/customXml" Target="../ink/ink2613.xml"/><Relationship Id="rId384" Type="http://schemas.openxmlformats.org/officeDocument/2006/relationships/customXml" Target="../ink/ink2634.xml"/><Relationship Id="rId591" Type="http://schemas.openxmlformats.org/officeDocument/2006/relationships/image" Target="../media/image1883.png"/><Relationship Id="rId202" Type="http://schemas.openxmlformats.org/officeDocument/2006/relationships/customXml" Target="../ink/ink2543.xml"/><Relationship Id="rId244" Type="http://schemas.openxmlformats.org/officeDocument/2006/relationships/customXml" Target="../ink/ink2564.xml"/><Relationship Id="rId39" Type="http://schemas.openxmlformats.org/officeDocument/2006/relationships/image" Target="../media/image1607.png"/><Relationship Id="rId286" Type="http://schemas.openxmlformats.org/officeDocument/2006/relationships/customXml" Target="../ink/ink2585.xml"/><Relationship Id="rId451" Type="http://schemas.openxmlformats.org/officeDocument/2006/relationships/image" Target="../media/image1813.png"/><Relationship Id="rId493" Type="http://schemas.openxmlformats.org/officeDocument/2006/relationships/image" Target="../media/image1834.png"/><Relationship Id="rId507" Type="http://schemas.openxmlformats.org/officeDocument/2006/relationships/image" Target="../media/image1841.png"/><Relationship Id="rId549" Type="http://schemas.openxmlformats.org/officeDocument/2006/relationships/image" Target="../media/image1862.png"/><Relationship Id="rId50" Type="http://schemas.openxmlformats.org/officeDocument/2006/relationships/customXml" Target="../ink/ink2467.xml"/><Relationship Id="rId104" Type="http://schemas.openxmlformats.org/officeDocument/2006/relationships/customXml" Target="../ink/ink2494.xml"/><Relationship Id="rId146" Type="http://schemas.openxmlformats.org/officeDocument/2006/relationships/customXml" Target="../ink/ink2515.xml"/><Relationship Id="rId188" Type="http://schemas.openxmlformats.org/officeDocument/2006/relationships/customXml" Target="../ink/ink2536.xml"/><Relationship Id="rId311" Type="http://schemas.openxmlformats.org/officeDocument/2006/relationships/image" Target="../media/image1743.png"/><Relationship Id="rId353" Type="http://schemas.openxmlformats.org/officeDocument/2006/relationships/image" Target="../media/image1764.png"/><Relationship Id="rId395" Type="http://schemas.openxmlformats.org/officeDocument/2006/relationships/image" Target="../media/image1785.png"/><Relationship Id="rId409" Type="http://schemas.openxmlformats.org/officeDocument/2006/relationships/image" Target="../media/image1792.png"/><Relationship Id="rId560" Type="http://schemas.openxmlformats.org/officeDocument/2006/relationships/customXml" Target="../ink/ink2722.xml"/><Relationship Id="rId92" Type="http://schemas.openxmlformats.org/officeDocument/2006/relationships/customXml" Target="../ink/ink2488.xml"/><Relationship Id="rId213" Type="http://schemas.openxmlformats.org/officeDocument/2006/relationships/image" Target="../media/image1694.png"/><Relationship Id="rId420" Type="http://schemas.openxmlformats.org/officeDocument/2006/relationships/customXml" Target="../ink/ink2652.xml"/><Relationship Id="rId255" Type="http://schemas.openxmlformats.org/officeDocument/2006/relationships/image" Target="../media/image1715.png"/><Relationship Id="rId297" Type="http://schemas.openxmlformats.org/officeDocument/2006/relationships/image" Target="../media/image1736.png"/><Relationship Id="rId462" Type="http://schemas.openxmlformats.org/officeDocument/2006/relationships/customXml" Target="../ink/ink2673.xml"/><Relationship Id="rId518" Type="http://schemas.openxmlformats.org/officeDocument/2006/relationships/customXml" Target="../ink/ink2701.xml"/><Relationship Id="rId115" Type="http://schemas.openxmlformats.org/officeDocument/2006/relationships/image" Target="../media/image1645.png"/><Relationship Id="rId157" Type="http://schemas.openxmlformats.org/officeDocument/2006/relationships/image" Target="../media/image1666.png"/><Relationship Id="rId322" Type="http://schemas.openxmlformats.org/officeDocument/2006/relationships/customXml" Target="../ink/ink2603.xml"/><Relationship Id="rId364" Type="http://schemas.openxmlformats.org/officeDocument/2006/relationships/customXml" Target="../ink/ink2624.xml"/><Relationship Id="rId61" Type="http://schemas.openxmlformats.org/officeDocument/2006/relationships/image" Target="../media/image1618.png"/><Relationship Id="rId199" Type="http://schemas.openxmlformats.org/officeDocument/2006/relationships/image" Target="../media/image1687.png"/><Relationship Id="rId571" Type="http://schemas.openxmlformats.org/officeDocument/2006/relationships/image" Target="../media/image1873.png"/><Relationship Id="rId19" Type="http://schemas.openxmlformats.org/officeDocument/2006/relationships/image" Target="../media/image1597.png"/><Relationship Id="rId224" Type="http://schemas.openxmlformats.org/officeDocument/2006/relationships/customXml" Target="../ink/ink2554.xml"/><Relationship Id="rId266" Type="http://schemas.openxmlformats.org/officeDocument/2006/relationships/customXml" Target="../ink/ink2575.xml"/><Relationship Id="rId431" Type="http://schemas.openxmlformats.org/officeDocument/2006/relationships/image" Target="../media/image1803.png"/><Relationship Id="rId473" Type="http://schemas.openxmlformats.org/officeDocument/2006/relationships/image" Target="../media/image1824.png"/><Relationship Id="rId529" Type="http://schemas.openxmlformats.org/officeDocument/2006/relationships/image" Target="../media/image1852.png"/><Relationship Id="rId30" Type="http://schemas.openxmlformats.org/officeDocument/2006/relationships/customXml" Target="../ink/ink2457.xml"/><Relationship Id="rId126" Type="http://schemas.openxmlformats.org/officeDocument/2006/relationships/customXml" Target="../ink/ink2505.xml"/><Relationship Id="rId168" Type="http://schemas.openxmlformats.org/officeDocument/2006/relationships/customXml" Target="../ink/ink2526.xml"/><Relationship Id="rId333" Type="http://schemas.openxmlformats.org/officeDocument/2006/relationships/image" Target="../media/image1754.png"/><Relationship Id="rId540" Type="http://schemas.openxmlformats.org/officeDocument/2006/relationships/customXml" Target="../ink/ink2712.xml"/><Relationship Id="rId72" Type="http://schemas.openxmlformats.org/officeDocument/2006/relationships/customXml" Target="../ink/ink2478.xml"/><Relationship Id="rId375" Type="http://schemas.openxmlformats.org/officeDocument/2006/relationships/image" Target="../media/image1775.png"/><Relationship Id="rId582" Type="http://schemas.openxmlformats.org/officeDocument/2006/relationships/customXml" Target="../ink/ink2733.xml"/><Relationship Id="rId3" Type="http://schemas.openxmlformats.org/officeDocument/2006/relationships/image" Target="../media/image1589.png"/><Relationship Id="rId235" Type="http://schemas.openxmlformats.org/officeDocument/2006/relationships/image" Target="../media/image1705.png"/><Relationship Id="rId277" Type="http://schemas.openxmlformats.org/officeDocument/2006/relationships/image" Target="../media/image1726.png"/><Relationship Id="rId400" Type="http://schemas.openxmlformats.org/officeDocument/2006/relationships/customXml" Target="../ink/ink2642.xml"/><Relationship Id="rId442" Type="http://schemas.openxmlformats.org/officeDocument/2006/relationships/customXml" Target="../ink/ink2663.xml"/><Relationship Id="rId484" Type="http://schemas.openxmlformats.org/officeDocument/2006/relationships/customXml" Target="../ink/ink2684.xml"/><Relationship Id="rId137" Type="http://schemas.openxmlformats.org/officeDocument/2006/relationships/image" Target="../media/image1656.png"/><Relationship Id="rId302" Type="http://schemas.openxmlformats.org/officeDocument/2006/relationships/customXml" Target="../ink/ink2593.xml"/><Relationship Id="rId344" Type="http://schemas.openxmlformats.org/officeDocument/2006/relationships/customXml" Target="../ink/ink2614.xml"/><Relationship Id="rId41" Type="http://schemas.openxmlformats.org/officeDocument/2006/relationships/image" Target="../media/image1608.png"/><Relationship Id="rId83" Type="http://schemas.openxmlformats.org/officeDocument/2006/relationships/image" Target="../media/image1629.png"/><Relationship Id="rId179" Type="http://schemas.openxmlformats.org/officeDocument/2006/relationships/image" Target="../media/image1677.png"/><Relationship Id="rId386" Type="http://schemas.openxmlformats.org/officeDocument/2006/relationships/customXml" Target="../ink/ink2635.xml"/><Relationship Id="rId551" Type="http://schemas.openxmlformats.org/officeDocument/2006/relationships/image" Target="../media/image1863.png"/><Relationship Id="rId593" Type="http://schemas.openxmlformats.org/officeDocument/2006/relationships/image" Target="../media/image1884.png"/><Relationship Id="rId190" Type="http://schemas.openxmlformats.org/officeDocument/2006/relationships/customXml" Target="../ink/ink2537.xml"/><Relationship Id="rId204" Type="http://schemas.openxmlformats.org/officeDocument/2006/relationships/customXml" Target="../ink/ink2544.xml"/><Relationship Id="rId246" Type="http://schemas.openxmlformats.org/officeDocument/2006/relationships/customXml" Target="../ink/ink2565.xml"/><Relationship Id="rId288" Type="http://schemas.openxmlformats.org/officeDocument/2006/relationships/customXml" Target="../ink/ink2586.xml"/><Relationship Id="rId411" Type="http://schemas.openxmlformats.org/officeDocument/2006/relationships/image" Target="../media/image1793.png"/><Relationship Id="rId453" Type="http://schemas.openxmlformats.org/officeDocument/2006/relationships/image" Target="../media/image1814.png"/><Relationship Id="rId509" Type="http://schemas.openxmlformats.org/officeDocument/2006/relationships/image" Target="../media/image1842.png"/><Relationship Id="rId106" Type="http://schemas.openxmlformats.org/officeDocument/2006/relationships/customXml" Target="../ink/ink2495.xml"/><Relationship Id="rId313" Type="http://schemas.openxmlformats.org/officeDocument/2006/relationships/image" Target="../media/image1744.png"/><Relationship Id="rId495" Type="http://schemas.openxmlformats.org/officeDocument/2006/relationships/image" Target="../media/image1835.png"/><Relationship Id="rId10" Type="http://schemas.openxmlformats.org/officeDocument/2006/relationships/customXml" Target="../ink/ink2447.xml"/><Relationship Id="rId52" Type="http://schemas.openxmlformats.org/officeDocument/2006/relationships/customXml" Target="../ink/ink2468.xml"/><Relationship Id="rId94" Type="http://schemas.openxmlformats.org/officeDocument/2006/relationships/customXml" Target="../ink/ink2489.xml"/><Relationship Id="rId148" Type="http://schemas.openxmlformats.org/officeDocument/2006/relationships/customXml" Target="../ink/ink2516.xml"/><Relationship Id="rId355" Type="http://schemas.openxmlformats.org/officeDocument/2006/relationships/image" Target="../media/image1765.png"/><Relationship Id="rId397" Type="http://schemas.openxmlformats.org/officeDocument/2006/relationships/image" Target="../media/image1786.png"/><Relationship Id="rId520" Type="http://schemas.openxmlformats.org/officeDocument/2006/relationships/customXml" Target="../ink/ink2702.xml"/><Relationship Id="rId562" Type="http://schemas.openxmlformats.org/officeDocument/2006/relationships/customXml" Target="../ink/ink2723.xml"/><Relationship Id="rId215" Type="http://schemas.openxmlformats.org/officeDocument/2006/relationships/image" Target="../media/image1695.png"/><Relationship Id="rId257" Type="http://schemas.openxmlformats.org/officeDocument/2006/relationships/image" Target="../media/image1716.png"/><Relationship Id="rId422" Type="http://schemas.openxmlformats.org/officeDocument/2006/relationships/customXml" Target="../ink/ink2653.xml"/><Relationship Id="rId464" Type="http://schemas.openxmlformats.org/officeDocument/2006/relationships/customXml" Target="../ink/ink2674.xml"/><Relationship Id="rId299" Type="http://schemas.openxmlformats.org/officeDocument/2006/relationships/image" Target="../media/image1737.png"/><Relationship Id="rId63" Type="http://schemas.openxmlformats.org/officeDocument/2006/relationships/image" Target="../media/image1619.png"/><Relationship Id="rId159" Type="http://schemas.openxmlformats.org/officeDocument/2006/relationships/image" Target="../media/image1667.png"/><Relationship Id="rId366" Type="http://schemas.openxmlformats.org/officeDocument/2006/relationships/customXml" Target="../ink/ink2625.xml"/><Relationship Id="rId573" Type="http://schemas.openxmlformats.org/officeDocument/2006/relationships/image" Target="../media/image1874.png"/><Relationship Id="rId226" Type="http://schemas.openxmlformats.org/officeDocument/2006/relationships/customXml" Target="../ink/ink2555.xml"/><Relationship Id="rId433" Type="http://schemas.openxmlformats.org/officeDocument/2006/relationships/image" Target="../media/image1804.png"/><Relationship Id="rId74" Type="http://schemas.openxmlformats.org/officeDocument/2006/relationships/customXml" Target="../ink/ink2479.xml"/><Relationship Id="rId377" Type="http://schemas.openxmlformats.org/officeDocument/2006/relationships/image" Target="../media/image1776.png"/><Relationship Id="rId500" Type="http://schemas.openxmlformats.org/officeDocument/2006/relationships/customXml" Target="../ink/ink2692.xml"/><Relationship Id="rId584" Type="http://schemas.openxmlformats.org/officeDocument/2006/relationships/customXml" Target="../ink/ink2734.xml"/><Relationship Id="rId5" Type="http://schemas.openxmlformats.org/officeDocument/2006/relationships/image" Target="../media/image1590.png"/><Relationship Id="rId237" Type="http://schemas.openxmlformats.org/officeDocument/2006/relationships/image" Target="../media/image1706.png"/><Relationship Id="rId444" Type="http://schemas.openxmlformats.org/officeDocument/2006/relationships/customXml" Target="../ink/ink2664.xml"/><Relationship Id="rId290" Type="http://schemas.openxmlformats.org/officeDocument/2006/relationships/customXml" Target="../ink/ink2587.xml"/><Relationship Id="rId304" Type="http://schemas.openxmlformats.org/officeDocument/2006/relationships/customXml" Target="../ink/ink2594.xml"/><Relationship Id="rId388" Type="http://schemas.openxmlformats.org/officeDocument/2006/relationships/customXml" Target="../ink/ink2636.xml"/><Relationship Id="rId511" Type="http://schemas.openxmlformats.org/officeDocument/2006/relationships/image" Target="../media/image1843.png"/><Relationship Id="rId85" Type="http://schemas.openxmlformats.org/officeDocument/2006/relationships/image" Target="../media/image1630.png"/><Relationship Id="rId150" Type="http://schemas.openxmlformats.org/officeDocument/2006/relationships/customXml" Target="../ink/ink2517.xml"/><Relationship Id="rId595" Type="http://schemas.openxmlformats.org/officeDocument/2006/relationships/image" Target="../media/image1885.png"/><Relationship Id="rId248" Type="http://schemas.openxmlformats.org/officeDocument/2006/relationships/customXml" Target="../ink/ink2566.xml"/><Relationship Id="rId455" Type="http://schemas.openxmlformats.org/officeDocument/2006/relationships/image" Target="../media/image1815.png"/><Relationship Id="rId12" Type="http://schemas.openxmlformats.org/officeDocument/2006/relationships/customXml" Target="../ink/ink2448.xml"/><Relationship Id="rId108" Type="http://schemas.openxmlformats.org/officeDocument/2006/relationships/customXml" Target="../ink/ink2496.xml"/><Relationship Id="rId315" Type="http://schemas.openxmlformats.org/officeDocument/2006/relationships/image" Target="../media/image1745.png"/><Relationship Id="rId522" Type="http://schemas.openxmlformats.org/officeDocument/2006/relationships/customXml" Target="../ink/ink2703.xml"/><Relationship Id="rId96" Type="http://schemas.openxmlformats.org/officeDocument/2006/relationships/customXml" Target="../ink/ink2490.xml"/><Relationship Id="rId161" Type="http://schemas.openxmlformats.org/officeDocument/2006/relationships/image" Target="../media/image1668.png"/><Relationship Id="rId399" Type="http://schemas.openxmlformats.org/officeDocument/2006/relationships/image" Target="../media/image1787.png"/><Relationship Id="rId259" Type="http://schemas.openxmlformats.org/officeDocument/2006/relationships/image" Target="../media/image1717.png"/><Relationship Id="rId466" Type="http://schemas.openxmlformats.org/officeDocument/2006/relationships/customXml" Target="../ink/ink2675.xml"/><Relationship Id="rId23" Type="http://schemas.openxmlformats.org/officeDocument/2006/relationships/image" Target="../media/image1599.png"/><Relationship Id="rId119" Type="http://schemas.openxmlformats.org/officeDocument/2006/relationships/image" Target="../media/image1647.png"/><Relationship Id="rId326" Type="http://schemas.openxmlformats.org/officeDocument/2006/relationships/customXml" Target="../ink/ink2605.xml"/><Relationship Id="rId533" Type="http://schemas.openxmlformats.org/officeDocument/2006/relationships/image" Target="../media/image1854.png"/><Relationship Id="rId172" Type="http://schemas.openxmlformats.org/officeDocument/2006/relationships/customXml" Target="../ink/ink2528.xml"/><Relationship Id="rId477" Type="http://schemas.openxmlformats.org/officeDocument/2006/relationships/image" Target="../media/image1826.png"/><Relationship Id="rId337" Type="http://schemas.openxmlformats.org/officeDocument/2006/relationships/image" Target="../media/image1756.png"/><Relationship Id="rId34" Type="http://schemas.openxmlformats.org/officeDocument/2006/relationships/customXml" Target="../ink/ink2459.xml"/><Relationship Id="rId544" Type="http://schemas.openxmlformats.org/officeDocument/2006/relationships/customXml" Target="../ink/ink2714.xml"/><Relationship Id="rId183" Type="http://schemas.openxmlformats.org/officeDocument/2006/relationships/image" Target="../media/image1679.png"/><Relationship Id="rId390" Type="http://schemas.openxmlformats.org/officeDocument/2006/relationships/customXml" Target="../ink/ink2637.xml"/><Relationship Id="rId404" Type="http://schemas.openxmlformats.org/officeDocument/2006/relationships/customXml" Target="../ink/ink2644.xml"/><Relationship Id="rId250" Type="http://schemas.openxmlformats.org/officeDocument/2006/relationships/customXml" Target="../ink/ink2567.xml"/><Relationship Id="rId488" Type="http://schemas.openxmlformats.org/officeDocument/2006/relationships/customXml" Target="../ink/ink2686.xml"/><Relationship Id="rId45" Type="http://schemas.openxmlformats.org/officeDocument/2006/relationships/image" Target="../media/image1610.png"/><Relationship Id="rId110" Type="http://schemas.openxmlformats.org/officeDocument/2006/relationships/customXml" Target="../ink/ink2497.xml"/><Relationship Id="rId348" Type="http://schemas.openxmlformats.org/officeDocument/2006/relationships/customXml" Target="../ink/ink2616.xml"/><Relationship Id="rId555" Type="http://schemas.openxmlformats.org/officeDocument/2006/relationships/image" Target="../media/image1865.png"/><Relationship Id="rId194" Type="http://schemas.openxmlformats.org/officeDocument/2006/relationships/customXml" Target="../ink/ink2539.xml"/><Relationship Id="rId208" Type="http://schemas.openxmlformats.org/officeDocument/2006/relationships/customXml" Target="../ink/ink2546.xml"/><Relationship Id="rId415" Type="http://schemas.openxmlformats.org/officeDocument/2006/relationships/image" Target="../media/image1795.png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44.png"/><Relationship Id="rId299" Type="http://schemas.openxmlformats.org/officeDocument/2006/relationships/image" Target="../media/image2035.png"/><Relationship Id="rId21" Type="http://schemas.openxmlformats.org/officeDocument/2006/relationships/image" Target="../media/image1896.png"/><Relationship Id="rId63" Type="http://schemas.openxmlformats.org/officeDocument/2006/relationships/image" Target="../media/image1917.png"/><Relationship Id="rId159" Type="http://schemas.openxmlformats.org/officeDocument/2006/relationships/image" Target="../media/image1965.png"/><Relationship Id="rId324" Type="http://schemas.openxmlformats.org/officeDocument/2006/relationships/customXml" Target="../ink/ink2902.xml"/><Relationship Id="rId366" Type="http://schemas.openxmlformats.org/officeDocument/2006/relationships/customXml" Target="../ink/ink2923.xml"/><Relationship Id="rId170" Type="http://schemas.openxmlformats.org/officeDocument/2006/relationships/customXml" Target="../ink/ink2825.xml"/><Relationship Id="rId226" Type="http://schemas.openxmlformats.org/officeDocument/2006/relationships/customXml" Target="../ink/ink2853.xml"/><Relationship Id="rId433" Type="http://schemas.openxmlformats.org/officeDocument/2006/relationships/image" Target="../media/image2102.png"/><Relationship Id="rId268" Type="http://schemas.openxmlformats.org/officeDocument/2006/relationships/customXml" Target="../ink/ink2874.xml"/><Relationship Id="rId475" Type="http://schemas.openxmlformats.org/officeDocument/2006/relationships/image" Target="../media/image2123.png"/><Relationship Id="rId32" Type="http://schemas.openxmlformats.org/officeDocument/2006/relationships/customXml" Target="../ink/ink2756.xml"/><Relationship Id="rId74" Type="http://schemas.openxmlformats.org/officeDocument/2006/relationships/customXml" Target="../ink/ink2777.xml"/><Relationship Id="rId128" Type="http://schemas.openxmlformats.org/officeDocument/2006/relationships/customXml" Target="../ink/ink2804.xml"/><Relationship Id="rId335" Type="http://schemas.openxmlformats.org/officeDocument/2006/relationships/image" Target="../media/image2053.png"/><Relationship Id="rId377" Type="http://schemas.openxmlformats.org/officeDocument/2006/relationships/image" Target="../media/image2074.png"/><Relationship Id="rId5" Type="http://schemas.openxmlformats.org/officeDocument/2006/relationships/image" Target="../media/image1888.png"/><Relationship Id="rId181" Type="http://schemas.openxmlformats.org/officeDocument/2006/relationships/image" Target="../media/image1976.png"/><Relationship Id="rId237" Type="http://schemas.openxmlformats.org/officeDocument/2006/relationships/image" Target="../media/image2004.png"/><Relationship Id="rId402" Type="http://schemas.openxmlformats.org/officeDocument/2006/relationships/customXml" Target="../ink/ink2941.xml"/><Relationship Id="rId279" Type="http://schemas.openxmlformats.org/officeDocument/2006/relationships/image" Target="../media/image2025.png"/><Relationship Id="rId444" Type="http://schemas.openxmlformats.org/officeDocument/2006/relationships/customXml" Target="../ink/ink2962.xml"/><Relationship Id="rId486" Type="http://schemas.openxmlformats.org/officeDocument/2006/relationships/customXml" Target="../ink/ink2983.xml"/><Relationship Id="rId43" Type="http://schemas.openxmlformats.org/officeDocument/2006/relationships/image" Target="../media/image1907.png"/><Relationship Id="rId139" Type="http://schemas.openxmlformats.org/officeDocument/2006/relationships/image" Target="../media/image1955.png"/><Relationship Id="rId290" Type="http://schemas.openxmlformats.org/officeDocument/2006/relationships/customXml" Target="../ink/ink2885.xml"/><Relationship Id="rId304" Type="http://schemas.openxmlformats.org/officeDocument/2006/relationships/customXml" Target="../ink/ink2892.xml"/><Relationship Id="rId346" Type="http://schemas.openxmlformats.org/officeDocument/2006/relationships/customXml" Target="../ink/ink2913.xml"/><Relationship Id="rId388" Type="http://schemas.openxmlformats.org/officeDocument/2006/relationships/customXml" Target="../ink/ink2934.xml"/><Relationship Id="rId85" Type="http://schemas.openxmlformats.org/officeDocument/2006/relationships/image" Target="../media/image1928.png"/><Relationship Id="rId150" Type="http://schemas.openxmlformats.org/officeDocument/2006/relationships/customXml" Target="../ink/ink2815.xml"/><Relationship Id="rId192" Type="http://schemas.openxmlformats.org/officeDocument/2006/relationships/customXml" Target="../ink/ink2836.xml"/><Relationship Id="rId206" Type="http://schemas.openxmlformats.org/officeDocument/2006/relationships/customXml" Target="../ink/ink2843.xml"/><Relationship Id="rId413" Type="http://schemas.openxmlformats.org/officeDocument/2006/relationships/image" Target="../media/image2092.png"/><Relationship Id="rId248" Type="http://schemas.openxmlformats.org/officeDocument/2006/relationships/customXml" Target="../ink/ink2864.xml"/><Relationship Id="rId455" Type="http://schemas.openxmlformats.org/officeDocument/2006/relationships/image" Target="../media/image2113.png"/><Relationship Id="rId12" Type="http://schemas.openxmlformats.org/officeDocument/2006/relationships/customXml" Target="../ink/ink2746.xml"/><Relationship Id="rId108" Type="http://schemas.openxmlformats.org/officeDocument/2006/relationships/customXml" Target="../ink/ink2794.xml"/><Relationship Id="rId315" Type="http://schemas.openxmlformats.org/officeDocument/2006/relationships/image" Target="../media/image2043.png"/><Relationship Id="rId357" Type="http://schemas.openxmlformats.org/officeDocument/2006/relationships/image" Target="../media/image2064.png"/><Relationship Id="rId54" Type="http://schemas.openxmlformats.org/officeDocument/2006/relationships/customXml" Target="../ink/ink2767.xml"/><Relationship Id="rId96" Type="http://schemas.openxmlformats.org/officeDocument/2006/relationships/customXml" Target="../ink/ink2788.xml"/><Relationship Id="rId161" Type="http://schemas.openxmlformats.org/officeDocument/2006/relationships/image" Target="../media/image1966.png"/><Relationship Id="rId217" Type="http://schemas.openxmlformats.org/officeDocument/2006/relationships/image" Target="../media/image1994.png"/><Relationship Id="rId399" Type="http://schemas.openxmlformats.org/officeDocument/2006/relationships/image" Target="../media/image2085.png"/><Relationship Id="rId259" Type="http://schemas.openxmlformats.org/officeDocument/2006/relationships/image" Target="../media/image2015.png"/><Relationship Id="rId424" Type="http://schemas.openxmlformats.org/officeDocument/2006/relationships/customXml" Target="../ink/ink2952.xml"/><Relationship Id="rId466" Type="http://schemas.openxmlformats.org/officeDocument/2006/relationships/customXml" Target="../ink/ink2973.xml"/><Relationship Id="rId23" Type="http://schemas.openxmlformats.org/officeDocument/2006/relationships/image" Target="../media/image1897.png"/><Relationship Id="rId119" Type="http://schemas.openxmlformats.org/officeDocument/2006/relationships/image" Target="../media/image1945.png"/><Relationship Id="rId270" Type="http://schemas.openxmlformats.org/officeDocument/2006/relationships/customXml" Target="../ink/ink2875.xml"/><Relationship Id="rId326" Type="http://schemas.openxmlformats.org/officeDocument/2006/relationships/customXml" Target="../ink/ink2903.xml"/><Relationship Id="rId65" Type="http://schemas.openxmlformats.org/officeDocument/2006/relationships/image" Target="../media/image1918.png"/><Relationship Id="rId130" Type="http://schemas.openxmlformats.org/officeDocument/2006/relationships/customXml" Target="../ink/ink2805.xml"/><Relationship Id="rId368" Type="http://schemas.openxmlformats.org/officeDocument/2006/relationships/customXml" Target="../ink/ink2924.xml"/><Relationship Id="rId172" Type="http://schemas.openxmlformats.org/officeDocument/2006/relationships/customXml" Target="../ink/ink2826.xml"/><Relationship Id="rId228" Type="http://schemas.openxmlformats.org/officeDocument/2006/relationships/customXml" Target="../ink/ink2854.xml"/><Relationship Id="rId435" Type="http://schemas.openxmlformats.org/officeDocument/2006/relationships/image" Target="../media/image2103.png"/><Relationship Id="rId477" Type="http://schemas.openxmlformats.org/officeDocument/2006/relationships/image" Target="../media/image2124.png"/><Relationship Id="rId281" Type="http://schemas.openxmlformats.org/officeDocument/2006/relationships/image" Target="../media/image2026.png"/><Relationship Id="rId337" Type="http://schemas.openxmlformats.org/officeDocument/2006/relationships/image" Target="../media/image2054.png"/><Relationship Id="rId34" Type="http://schemas.openxmlformats.org/officeDocument/2006/relationships/customXml" Target="../ink/ink2757.xml"/><Relationship Id="rId76" Type="http://schemas.openxmlformats.org/officeDocument/2006/relationships/customXml" Target="../ink/ink2778.xml"/><Relationship Id="rId141" Type="http://schemas.openxmlformats.org/officeDocument/2006/relationships/image" Target="../media/image1956.png"/><Relationship Id="rId379" Type="http://schemas.openxmlformats.org/officeDocument/2006/relationships/image" Target="../media/image2075.png"/><Relationship Id="rId7" Type="http://schemas.openxmlformats.org/officeDocument/2006/relationships/image" Target="../media/image1889.png"/><Relationship Id="rId183" Type="http://schemas.openxmlformats.org/officeDocument/2006/relationships/image" Target="../media/image1977.png"/><Relationship Id="rId239" Type="http://schemas.openxmlformats.org/officeDocument/2006/relationships/image" Target="../media/image2005.png"/><Relationship Id="rId390" Type="http://schemas.openxmlformats.org/officeDocument/2006/relationships/customXml" Target="../ink/ink2935.xml"/><Relationship Id="rId404" Type="http://schemas.openxmlformats.org/officeDocument/2006/relationships/customXml" Target="../ink/ink2942.xml"/><Relationship Id="rId446" Type="http://schemas.openxmlformats.org/officeDocument/2006/relationships/customXml" Target="../ink/ink2963.xml"/><Relationship Id="rId250" Type="http://schemas.openxmlformats.org/officeDocument/2006/relationships/customXml" Target="../ink/ink2865.xml"/><Relationship Id="rId292" Type="http://schemas.openxmlformats.org/officeDocument/2006/relationships/customXml" Target="../ink/ink2886.xml"/><Relationship Id="rId306" Type="http://schemas.openxmlformats.org/officeDocument/2006/relationships/customXml" Target="../ink/ink2893.xml"/><Relationship Id="rId45" Type="http://schemas.openxmlformats.org/officeDocument/2006/relationships/image" Target="../media/image1908.png"/><Relationship Id="rId87" Type="http://schemas.openxmlformats.org/officeDocument/2006/relationships/image" Target="../media/image1929.png"/><Relationship Id="rId110" Type="http://schemas.openxmlformats.org/officeDocument/2006/relationships/customXml" Target="../ink/ink2795.xml"/><Relationship Id="rId348" Type="http://schemas.openxmlformats.org/officeDocument/2006/relationships/customXml" Target="../ink/ink2914.xml"/><Relationship Id="rId152" Type="http://schemas.openxmlformats.org/officeDocument/2006/relationships/customXml" Target="../ink/ink2816.xml"/><Relationship Id="rId194" Type="http://schemas.openxmlformats.org/officeDocument/2006/relationships/customXml" Target="../ink/ink2837.xml"/><Relationship Id="rId208" Type="http://schemas.openxmlformats.org/officeDocument/2006/relationships/customXml" Target="../ink/ink2844.xml"/><Relationship Id="rId415" Type="http://schemas.openxmlformats.org/officeDocument/2006/relationships/image" Target="../media/image2093.png"/><Relationship Id="rId457" Type="http://schemas.openxmlformats.org/officeDocument/2006/relationships/image" Target="../media/image2114.png"/><Relationship Id="rId261" Type="http://schemas.openxmlformats.org/officeDocument/2006/relationships/image" Target="../media/image2016.png"/><Relationship Id="rId14" Type="http://schemas.openxmlformats.org/officeDocument/2006/relationships/customXml" Target="../ink/ink2747.xml"/><Relationship Id="rId56" Type="http://schemas.openxmlformats.org/officeDocument/2006/relationships/customXml" Target="../ink/ink2768.xml"/><Relationship Id="rId317" Type="http://schemas.openxmlformats.org/officeDocument/2006/relationships/image" Target="../media/image2044.png"/><Relationship Id="rId359" Type="http://schemas.openxmlformats.org/officeDocument/2006/relationships/image" Target="../media/image2065.png"/><Relationship Id="rId98" Type="http://schemas.openxmlformats.org/officeDocument/2006/relationships/customXml" Target="../ink/ink2789.xml"/><Relationship Id="rId121" Type="http://schemas.openxmlformats.org/officeDocument/2006/relationships/image" Target="../media/image1946.png"/><Relationship Id="rId163" Type="http://schemas.openxmlformats.org/officeDocument/2006/relationships/image" Target="../media/image1967.png"/><Relationship Id="rId219" Type="http://schemas.openxmlformats.org/officeDocument/2006/relationships/image" Target="../media/image1995.png"/><Relationship Id="rId370" Type="http://schemas.openxmlformats.org/officeDocument/2006/relationships/customXml" Target="../ink/ink2925.xml"/><Relationship Id="rId426" Type="http://schemas.openxmlformats.org/officeDocument/2006/relationships/customXml" Target="../ink/ink2953.xml"/><Relationship Id="rId230" Type="http://schemas.openxmlformats.org/officeDocument/2006/relationships/customXml" Target="../ink/ink2855.xml"/><Relationship Id="rId468" Type="http://schemas.openxmlformats.org/officeDocument/2006/relationships/customXml" Target="../ink/ink2974.xml"/><Relationship Id="rId25" Type="http://schemas.openxmlformats.org/officeDocument/2006/relationships/image" Target="../media/image1898.png"/><Relationship Id="rId67" Type="http://schemas.openxmlformats.org/officeDocument/2006/relationships/image" Target="../media/image1919.png"/><Relationship Id="rId272" Type="http://schemas.openxmlformats.org/officeDocument/2006/relationships/customXml" Target="../ink/ink2876.xml"/><Relationship Id="rId328" Type="http://schemas.openxmlformats.org/officeDocument/2006/relationships/customXml" Target="../ink/ink2904.xml"/><Relationship Id="rId132" Type="http://schemas.openxmlformats.org/officeDocument/2006/relationships/customXml" Target="../ink/ink2806.xml"/><Relationship Id="rId174" Type="http://schemas.openxmlformats.org/officeDocument/2006/relationships/customXml" Target="../ink/ink2827.xml"/><Relationship Id="rId381" Type="http://schemas.openxmlformats.org/officeDocument/2006/relationships/image" Target="../media/image2076.png"/><Relationship Id="rId241" Type="http://schemas.openxmlformats.org/officeDocument/2006/relationships/image" Target="../media/image2006.png"/><Relationship Id="rId437" Type="http://schemas.openxmlformats.org/officeDocument/2006/relationships/image" Target="../media/image2104.png"/><Relationship Id="rId479" Type="http://schemas.openxmlformats.org/officeDocument/2006/relationships/image" Target="../media/image2125.png"/><Relationship Id="rId36" Type="http://schemas.openxmlformats.org/officeDocument/2006/relationships/customXml" Target="../ink/ink2758.xml"/><Relationship Id="rId283" Type="http://schemas.openxmlformats.org/officeDocument/2006/relationships/image" Target="../media/image2027.png"/><Relationship Id="rId339" Type="http://schemas.openxmlformats.org/officeDocument/2006/relationships/image" Target="../media/image2055.png"/><Relationship Id="rId78" Type="http://schemas.openxmlformats.org/officeDocument/2006/relationships/customXml" Target="../ink/ink2779.xml"/><Relationship Id="rId101" Type="http://schemas.openxmlformats.org/officeDocument/2006/relationships/image" Target="../media/image1936.png"/><Relationship Id="rId143" Type="http://schemas.openxmlformats.org/officeDocument/2006/relationships/image" Target="../media/image1957.png"/><Relationship Id="rId185" Type="http://schemas.openxmlformats.org/officeDocument/2006/relationships/image" Target="../media/image1978.png"/><Relationship Id="rId350" Type="http://schemas.openxmlformats.org/officeDocument/2006/relationships/customXml" Target="../ink/ink2915.xml"/><Relationship Id="rId406" Type="http://schemas.openxmlformats.org/officeDocument/2006/relationships/customXml" Target="../ink/ink2943.xml"/><Relationship Id="rId9" Type="http://schemas.openxmlformats.org/officeDocument/2006/relationships/image" Target="../media/image1890.png"/><Relationship Id="rId210" Type="http://schemas.openxmlformats.org/officeDocument/2006/relationships/customXml" Target="../ink/ink2845.xml"/><Relationship Id="rId392" Type="http://schemas.openxmlformats.org/officeDocument/2006/relationships/customXml" Target="../ink/ink2936.xml"/><Relationship Id="rId448" Type="http://schemas.openxmlformats.org/officeDocument/2006/relationships/customXml" Target="../ink/ink2964.xml"/><Relationship Id="rId252" Type="http://schemas.openxmlformats.org/officeDocument/2006/relationships/customXml" Target="../ink/ink2866.xml"/><Relationship Id="rId294" Type="http://schemas.openxmlformats.org/officeDocument/2006/relationships/customXml" Target="../ink/ink2887.xml"/><Relationship Id="rId308" Type="http://schemas.openxmlformats.org/officeDocument/2006/relationships/customXml" Target="../ink/ink2894.xml"/><Relationship Id="rId47" Type="http://schemas.openxmlformats.org/officeDocument/2006/relationships/image" Target="../media/image1909.png"/><Relationship Id="rId89" Type="http://schemas.openxmlformats.org/officeDocument/2006/relationships/image" Target="../media/image1930.png"/><Relationship Id="rId112" Type="http://schemas.openxmlformats.org/officeDocument/2006/relationships/customXml" Target="../ink/ink2796.xml"/><Relationship Id="rId154" Type="http://schemas.openxmlformats.org/officeDocument/2006/relationships/customXml" Target="../ink/ink2817.xml"/><Relationship Id="rId361" Type="http://schemas.openxmlformats.org/officeDocument/2006/relationships/image" Target="../media/image2066.png"/><Relationship Id="rId196" Type="http://schemas.openxmlformats.org/officeDocument/2006/relationships/customXml" Target="../ink/ink2838.xml"/><Relationship Id="rId417" Type="http://schemas.openxmlformats.org/officeDocument/2006/relationships/image" Target="../media/image2094.png"/><Relationship Id="rId459" Type="http://schemas.openxmlformats.org/officeDocument/2006/relationships/image" Target="../media/image2115.png"/><Relationship Id="rId16" Type="http://schemas.openxmlformats.org/officeDocument/2006/relationships/customXml" Target="../ink/ink2748.xml"/><Relationship Id="rId221" Type="http://schemas.openxmlformats.org/officeDocument/2006/relationships/image" Target="../media/image1996.png"/><Relationship Id="rId263" Type="http://schemas.openxmlformats.org/officeDocument/2006/relationships/image" Target="../media/image2017.png"/><Relationship Id="rId319" Type="http://schemas.openxmlformats.org/officeDocument/2006/relationships/image" Target="../media/image2045.png"/><Relationship Id="rId470" Type="http://schemas.openxmlformats.org/officeDocument/2006/relationships/customXml" Target="../ink/ink2975.xml"/><Relationship Id="rId58" Type="http://schemas.openxmlformats.org/officeDocument/2006/relationships/customXml" Target="../ink/ink2769.xml"/><Relationship Id="rId123" Type="http://schemas.openxmlformats.org/officeDocument/2006/relationships/image" Target="../media/image1947.png"/><Relationship Id="rId330" Type="http://schemas.openxmlformats.org/officeDocument/2006/relationships/customXml" Target="../ink/ink2905.xml"/><Relationship Id="rId165" Type="http://schemas.openxmlformats.org/officeDocument/2006/relationships/image" Target="../media/image1968.png"/><Relationship Id="rId372" Type="http://schemas.openxmlformats.org/officeDocument/2006/relationships/customXml" Target="../ink/ink2926.xml"/><Relationship Id="rId428" Type="http://schemas.openxmlformats.org/officeDocument/2006/relationships/customXml" Target="../ink/ink2954.xml"/><Relationship Id="rId232" Type="http://schemas.openxmlformats.org/officeDocument/2006/relationships/customXml" Target="../ink/ink2856.xml"/><Relationship Id="rId274" Type="http://schemas.openxmlformats.org/officeDocument/2006/relationships/customXml" Target="../ink/ink2877.xml"/><Relationship Id="rId481" Type="http://schemas.openxmlformats.org/officeDocument/2006/relationships/image" Target="../media/image2126.png"/><Relationship Id="rId27" Type="http://schemas.openxmlformats.org/officeDocument/2006/relationships/image" Target="../media/image1899.png"/><Relationship Id="rId69" Type="http://schemas.openxmlformats.org/officeDocument/2006/relationships/image" Target="../media/image1920.png"/><Relationship Id="rId134" Type="http://schemas.openxmlformats.org/officeDocument/2006/relationships/customXml" Target="../ink/ink2807.xml"/><Relationship Id="rId80" Type="http://schemas.openxmlformats.org/officeDocument/2006/relationships/customXml" Target="../ink/ink2780.xml"/><Relationship Id="rId176" Type="http://schemas.openxmlformats.org/officeDocument/2006/relationships/customXml" Target="../ink/ink2828.xml"/><Relationship Id="rId341" Type="http://schemas.openxmlformats.org/officeDocument/2006/relationships/image" Target="../media/image2056.png"/><Relationship Id="rId383" Type="http://schemas.openxmlformats.org/officeDocument/2006/relationships/image" Target="../media/image2077.png"/><Relationship Id="rId439" Type="http://schemas.openxmlformats.org/officeDocument/2006/relationships/image" Target="../media/image2105.png"/><Relationship Id="rId201" Type="http://schemas.openxmlformats.org/officeDocument/2006/relationships/image" Target="../media/image1986.png"/><Relationship Id="rId243" Type="http://schemas.openxmlformats.org/officeDocument/2006/relationships/image" Target="../media/image2007.png"/><Relationship Id="rId285" Type="http://schemas.openxmlformats.org/officeDocument/2006/relationships/image" Target="../media/image2028.png"/><Relationship Id="rId450" Type="http://schemas.openxmlformats.org/officeDocument/2006/relationships/customXml" Target="../ink/ink2965.xml"/><Relationship Id="rId38" Type="http://schemas.openxmlformats.org/officeDocument/2006/relationships/customXml" Target="../ink/ink2759.xml"/><Relationship Id="rId103" Type="http://schemas.openxmlformats.org/officeDocument/2006/relationships/image" Target="../media/image1937.png"/><Relationship Id="rId310" Type="http://schemas.openxmlformats.org/officeDocument/2006/relationships/customXml" Target="../ink/ink2895.xml"/><Relationship Id="rId91" Type="http://schemas.openxmlformats.org/officeDocument/2006/relationships/image" Target="../media/image1931.png"/><Relationship Id="rId145" Type="http://schemas.openxmlformats.org/officeDocument/2006/relationships/image" Target="../media/image1958.png"/><Relationship Id="rId187" Type="http://schemas.openxmlformats.org/officeDocument/2006/relationships/image" Target="../media/image1979.png"/><Relationship Id="rId352" Type="http://schemas.openxmlformats.org/officeDocument/2006/relationships/customXml" Target="../ink/ink2916.xml"/><Relationship Id="rId394" Type="http://schemas.openxmlformats.org/officeDocument/2006/relationships/customXml" Target="../ink/ink2937.xml"/><Relationship Id="rId408" Type="http://schemas.openxmlformats.org/officeDocument/2006/relationships/customXml" Target="../ink/ink2944.xml"/><Relationship Id="rId212" Type="http://schemas.openxmlformats.org/officeDocument/2006/relationships/customXml" Target="../ink/ink2846.xml"/><Relationship Id="rId254" Type="http://schemas.openxmlformats.org/officeDocument/2006/relationships/customXml" Target="../ink/ink2867.xml"/><Relationship Id="rId49" Type="http://schemas.openxmlformats.org/officeDocument/2006/relationships/image" Target="../media/image1910.png"/><Relationship Id="rId114" Type="http://schemas.openxmlformats.org/officeDocument/2006/relationships/customXml" Target="../ink/ink2797.xml"/><Relationship Id="rId296" Type="http://schemas.openxmlformats.org/officeDocument/2006/relationships/customXml" Target="../ink/ink2888.xml"/><Relationship Id="rId461" Type="http://schemas.openxmlformats.org/officeDocument/2006/relationships/image" Target="../media/image2116.png"/><Relationship Id="rId60" Type="http://schemas.openxmlformats.org/officeDocument/2006/relationships/customXml" Target="../ink/ink2770.xml"/><Relationship Id="rId156" Type="http://schemas.openxmlformats.org/officeDocument/2006/relationships/customXml" Target="../ink/ink2818.xml"/><Relationship Id="rId198" Type="http://schemas.openxmlformats.org/officeDocument/2006/relationships/customXml" Target="../ink/ink2839.xml"/><Relationship Id="rId321" Type="http://schemas.openxmlformats.org/officeDocument/2006/relationships/image" Target="../media/image2046.png"/><Relationship Id="rId363" Type="http://schemas.openxmlformats.org/officeDocument/2006/relationships/image" Target="../media/image2067.png"/><Relationship Id="rId419" Type="http://schemas.openxmlformats.org/officeDocument/2006/relationships/image" Target="../media/image2095.png"/><Relationship Id="rId223" Type="http://schemas.openxmlformats.org/officeDocument/2006/relationships/image" Target="../media/image1997.png"/><Relationship Id="rId430" Type="http://schemas.openxmlformats.org/officeDocument/2006/relationships/customXml" Target="../ink/ink2955.xml"/><Relationship Id="rId18" Type="http://schemas.openxmlformats.org/officeDocument/2006/relationships/customXml" Target="../ink/ink2749.xml"/><Relationship Id="rId265" Type="http://schemas.openxmlformats.org/officeDocument/2006/relationships/image" Target="../media/image2018.png"/><Relationship Id="rId472" Type="http://schemas.openxmlformats.org/officeDocument/2006/relationships/customXml" Target="../ink/ink2976.xml"/><Relationship Id="rId125" Type="http://schemas.openxmlformats.org/officeDocument/2006/relationships/image" Target="../media/image1948.png"/><Relationship Id="rId167" Type="http://schemas.openxmlformats.org/officeDocument/2006/relationships/image" Target="../media/image1969.png"/><Relationship Id="rId332" Type="http://schemas.openxmlformats.org/officeDocument/2006/relationships/customXml" Target="../ink/ink2906.xml"/><Relationship Id="rId374" Type="http://schemas.openxmlformats.org/officeDocument/2006/relationships/customXml" Target="../ink/ink2927.xml"/><Relationship Id="rId71" Type="http://schemas.openxmlformats.org/officeDocument/2006/relationships/image" Target="../media/image1921.png"/><Relationship Id="rId234" Type="http://schemas.openxmlformats.org/officeDocument/2006/relationships/customXml" Target="../ink/ink2857.xml"/><Relationship Id="rId2" Type="http://schemas.openxmlformats.org/officeDocument/2006/relationships/customXml" Target="../ink/ink2741.xml"/><Relationship Id="rId29" Type="http://schemas.openxmlformats.org/officeDocument/2006/relationships/image" Target="../media/image1900.png"/><Relationship Id="rId276" Type="http://schemas.openxmlformats.org/officeDocument/2006/relationships/customXml" Target="../ink/ink2878.xml"/><Relationship Id="rId441" Type="http://schemas.openxmlformats.org/officeDocument/2006/relationships/image" Target="../media/image2106.png"/><Relationship Id="rId483" Type="http://schemas.openxmlformats.org/officeDocument/2006/relationships/image" Target="../media/image2127.png"/><Relationship Id="rId40" Type="http://schemas.openxmlformats.org/officeDocument/2006/relationships/customXml" Target="../ink/ink2760.xml"/><Relationship Id="rId136" Type="http://schemas.openxmlformats.org/officeDocument/2006/relationships/customXml" Target="../ink/ink2808.xml"/><Relationship Id="rId178" Type="http://schemas.openxmlformats.org/officeDocument/2006/relationships/customXml" Target="../ink/ink2829.xml"/><Relationship Id="rId301" Type="http://schemas.openxmlformats.org/officeDocument/2006/relationships/image" Target="../media/image2036.png"/><Relationship Id="rId343" Type="http://schemas.openxmlformats.org/officeDocument/2006/relationships/image" Target="../media/image2057.png"/><Relationship Id="rId82" Type="http://schemas.openxmlformats.org/officeDocument/2006/relationships/customXml" Target="../ink/ink2781.xml"/><Relationship Id="rId203" Type="http://schemas.openxmlformats.org/officeDocument/2006/relationships/image" Target="../media/image1987.png"/><Relationship Id="rId385" Type="http://schemas.openxmlformats.org/officeDocument/2006/relationships/image" Target="../media/image2078.png"/><Relationship Id="rId245" Type="http://schemas.openxmlformats.org/officeDocument/2006/relationships/image" Target="../media/image2008.png"/><Relationship Id="rId287" Type="http://schemas.openxmlformats.org/officeDocument/2006/relationships/image" Target="../media/image2029.png"/><Relationship Id="rId410" Type="http://schemas.openxmlformats.org/officeDocument/2006/relationships/customXml" Target="../ink/ink2945.xml"/><Relationship Id="rId452" Type="http://schemas.openxmlformats.org/officeDocument/2006/relationships/customXml" Target="../ink/ink2966.xml"/><Relationship Id="rId105" Type="http://schemas.openxmlformats.org/officeDocument/2006/relationships/image" Target="../media/image1938.png"/><Relationship Id="rId147" Type="http://schemas.openxmlformats.org/officeDocument/2006/relationships/image" Target="../media/image1959.png"/><Relationship Id="rId312" Type="http://schemas.openxmlformats.org/officeDocument/2006/relationships/customXml" Target="../ink/ink2896.xml"/><Relationship Id="rId354" Type="http://schemas.openxmlformats.org/officeDocument/2006/relationships/customXml" Target="../ink/ink2917.xml"/><Relationship Id="rId51" Type="http://schemas.openxmlformats.org/officeDocument/2006/relationships/image" Target="../media/image1911.png"/><Relationship Id="rId93" Type="http://schemas.openxmlformats.org/officeDocument/2006/relationships/image" Target="../media/image1932.png"/><Relationship Id="rId189" Type="http://schemas.openxmlformats.org/officeDocument/2006/relationships/image" Target="../media/image1980.png"/><Relationship Id="rId396" Type="http://schemas.openxmlformats.org/officeDocument/2006/relationships/customXml" Target="../ink/ink2938.xml"/><Relationship Id="rId214" Type="http://schemas.openxmlformats.org/officeDocument/2006/relationships/customXml" Target="../ink/ink2847.xml"/><Relationship Id="rId256" Type="http://schemas.openxmlformats.org/officeDocument/2006/relationships/customXml" Target="../ink/ink2868.xml"/><Relationship Id="rId298" Type="http://schemas.openxmlformats.org/officeDocument/2006/relationships/customXml" Target="../ink/ink2889.xml"/><Relationship Id="rId421" Type="http://schemas.openxmlformats.org/officeDocument/2006/relationships/image" Target="../media/image2096.png"/><Relationship Id="rId463" Type="http://schemas.openxmlformats.org/officeDocument/2006/relationships/image" Target="../media/image2117.png"/><Relationship Id="rId116" Type="http://schemas.openxmlformats.org/officeDocument/2006/relationships/customXml" Target="../ink/ink2798.xml"/><Relationship Id="rId137" Type="http://schemas.openxmlformats.org/officeDocument/2006/relationships/image" Target="../media/image1954.png"/><Relationship Id="rId158" Type="http://schemas.openxmlformats.org/officeDocument/2006/relationships/customXml" Target="../ink/ink2819.xml"/><Relationship Id="rId302" Type="http://schemas.openxmlformats.org/officeDocument/2006/relationships/customXml" Target="../ink/ink2891.xml"/><Relationship Id="rId323" Type="http://schemas.openxmlformats.org/officeDocument/2006/relationships/image" Target="../media/image2047.png"/><Relationship Id="rId344" Type="http://schemas.openxmlformats.org/officeDocument/2006/relationships/customXml" Target="../ink/ink2912.xml"/><Relationship Id="rId20" Type="http://schemas.openxmlformats.org/officeDocument/2006/relationships/customXml" Target="../ink/ink2750.xml"/><Relationship Id="rId41" Type="http://schemas.openxmlformats.org/officeDocument/2006/relationships/image" Target="../media/image1906.png"/><Relationship Id="rId62" Type="http://schemas.openxmlformats.org/officeDocument/2006/relationships/customXml" Target="../ink/ink2771.xml"/><Relationship Id="rId83" Type="http://schemas.openxmlformats.org/officeDocument/2006/relationships/image" Target="../media/image1927.png"/><Relationship Id="rId179" Type="http://schemas.openxmlformats.org/officeDocument/2006/relationships/image" Target="../media/image1975.png"/><Relationship Id="rId365" Type="http://schemas.openxmlformats.org/officeDocument/2006/relationships/image" Target="../media/image2068.png"/><Relationship Id="rId386" Type="http://schemas.openxmlformats.org/officeDocument/2006/relationships/customXml" Target="../ink/ink2933.xml"/><Relationship Id="rId190" Type="http://schemas.openxmlformats.org/officeDocument/2006/relationships/customXml" Target="../ink/ink2835.xml"/><Relationship Id="rId204" Type="http://schemas.openxmlformats.org/officeDocument/2006/relationships/customXml" Target="../ink/ink2842.xml"/><Relationship Id="rId225" Type="http://schemas.openxmlformats.org/officeDocument/2006/relationships/image" Target="../media/image1998.png"/><Relationship Id="rId246" Type="http://schemas.openxmlformats.org/officeDocument/2006/relationships/customXml" Target="../ink/ink2863.xml"/><Relationship Id="rId267" Type="http://schemas.openxmlformats.org/officeDocument/2006/relationships/image" Target="../media/image2019.png"/><Relationship Id="rId288" Type="http://schemas.openxmlformats.org/officeDocument/2006/relationships/customXml" Target="../ink/ink2884.xml"/><Relationship Id="rId411" Type="http://schemas.openxmlformats.org/officeDocument/2006/relationships/image" Target="../media/image2091.png"/><Relationship Id="rId432" Type="http://schemas.openxmlformats.org/officeDocument/2006/relationships/customXml" Target="../ink/ink2956.xml"/><Relationship Id="rId453" Type="http://schemas.openxmlformats.org/officeDocument/2006/relationships/image" Target="../media/image2112.png"/><Relationship Id="rId474" Type="http://schemas.openxmlformats.org/officeDocument/2006/relationships/customXml" Target="../ink/ink2977.xml"/><Relationship Id="rId106" Type="http://schemas.openxmlformats.org/officeDocument/2006/relationships/customXml" Target="../ink/ink2793.xml"/><Relationship Id="rId127" Type="http://schemas.openxmlformats.org/officeDocument/2006/relationships/image" Target="../media/image1949.png"/><Relationship Id="rId313" Type="http://schemas.openxmlformats.org/officeDocument/2006/relationships/image" Target="../media/image2042.png"/><Relationship Id="rId10" Type="http://schemas.openxmlformats.org/officeDocument/2006/relationships/customXml" Target="../ink/ink2745.xml"/><Relationship Id="rId31" Type="http://schemas.openxmlformats.org/officeDocument/2006/relationships/image" Target="../media/image1901.png"/><Relationship Id="rId52" Type="http://schemas.openxmlformats.org/officeDocument/2006/relationships/customXml" Target="../ink/ink2766.xml"/><Relationship Id="rId73" Type="http://schemas.openxmlformats.org/officeDocument/2006/relationships/image" Target="../media/image1922.png"/><Relationship Id="rId94" Type="http://schemas.openxmlformats.org/officeDocument/2006/relationships/customXml" Target="../ink/ink2787.xml"/><Relationship Id="rId148" Type="http://schemas.openxmlformats.org/officeDocument/2006/relationships/customXml" Target="../ink/ink2814.xml"/><Relationship Id="rId169" Type="http://schemas.openxmlformats.org/officeDocument/2006/relationships/image" Target="../media/image1970.png"/><Relationship Id="rId334" Type="http://schemas.openxmlformats.org/officeDocument/2006/relationships/customXml" Target="../ink/ink2907.xml"/><Relationship Id="rId355" Type="http://schemas.openxmlformats.org/officeDocument/2006/relationships/image" Target="../media/image2063.png"/><Relationship Id="rId376" Type="http://schemas.openxmlformats.org/officeDocument/2006/relationships/customXml" Target="../ink/ink2928.xml"/><Relationship Id="rId397" Type="http://schemas.openxmlformats.org/officeDocument/2006/relationships/image" Target="../media/image2084.png"/><Relationship Id="rId4" Type="http://schemas.openxmlformats.org/officeDocument/2006/relationships/customXml" Target="../ink/ink2742.xml"/><Relationship Id="rId180" Type="http://schemas.openxmlformats.org/officeDocument/2006/relationships/customXml" Target="../ink/ink2830.xml"/><Relationship Id="rId215" Type="http://schemas.openxmlformats.org/officeDocument/2006/relationships/image" Target="../media/image1993.png"/><Relationship Id="rId236" Type="http://schemas.openxmlformats.org/officeDocument/2006/relationships/customXml" Target="../ink/ink2858.xml"/><Relationship Id="rId257" Type="http://schemas.openxmlformats.org/officeDocument/2006/relationships/image" Target="../media/image2014.png"/><Relationship Id="rId278" Type="http://schemas.openxmlformats.org/officeDocument/2006/relationships/customXml" Target="../ink/ink2879.xml"/><Relationship Id="rId401" Type="http://schemas.openxmlformats.org/officeDocument/2006/relationships/image" Target="../media/image2086.png"/><Relationship Id="rId422" Type="http://schemas.openxmlformats.org/officeDocument/2006/relationships/customXml" Target="../ink/ink2951.xml"/><Relationship Id="rId443" Type="http://schemas.openxmlformats.org/officeDocument/2006/relationships/image" Target="../media/image2107.png"/><Relationship Id="rId464" Type="http://schemas.openxmlformats.org/officeDocument/2006/relationships/customXml" Target="../ink/ink2972.xml"/><Relationship Id="rId303" Type="http://schemas.openxmlformats.org/officeDocument/2006/relationships/image" Target="../media/image2037.png"/><Relationship Id="rId485" Type="http://schemas.openxmlformats.org/officeDocument/2006/relationships/image" Target="../media/image2128.png"/><Relationship Id="rId42" Type="http://schemas.openxmlformats.org/officeDocument/2006/relationships/customXml" Target="../ink/ink2761.xml"/><Relationship Id="rId84" Type="http://schemas.openxmlformats.org/officeDocument/2006/relationships/customXml" Target="../ink/ink2782.xml"/><Relationship Id="rId138" Type="http://schemas.openxmlformats.org/officeDocument/2006/relationships/customXml" Target="../ink/ink2809.xml"/><Relationship Id="rId345" Type="http://schemas.openxmlformats.org/officeDocument/2006/relationships/image" Target="../media/image2058.png"/><Relationship Id="rId387" Type="http://schemas.openxmlformats.org/officeDocument/2006/relationships/image" Target="../media/image2079.png"/><Relationship Id="rId191" Type="http://schemas.openxmlformats.org/officeDocument/2006/relationships/image" Target="../media/image1981.png"/><Relationship Id="rId205" Type="http://schemas.openxmlformats.org/officeDocument/2006/relationships/image" Target="../media/image1988.png"/><Relationship Id="rId247" Type="http://schemas.openxmlformats.org/officeDocument/2006/relationships/image" Target="../media/image2009.png"/><Relationship Id="rId412" Type="http://schemas.openxmlformats.org/officeDocument/2006/relationships/customXml" Target="../ink/ink2946.xml"/><Relationship Id="rId107" Type="http://schemas.openxmlformats.org/officeDocument/2006/relationships/image" Target="../media/image1939.png"/><Relationship Id="rId289" Type="http://schemas.openxmlformats.org/officeDocument/2006/relationships/image" Target="../media/image2030.png"/><Relationship Id="rId454" Type="http://schemas.openxmlformats.org/officeDocument/2006/relationships/customXml" Target="../ink/ink2967.xml"/><Relationship Id="rId11" Type="http://schemas.openxmlformats.org/officeDocument/2006/relationships/image" Target="../media/image1891.png"/><Relationship Id="rId53" Type="http://schemas.openxmlformats.org/officeDocument/2006/relationships/image" Target="../media/image1912.png"/><Relationship Id="rId149" Type="http://schemas.openxmlformats.org/officeDocument/2006/relationships/image" Target="../media/image1960.png"/><Relationship Id="rId314" Type="http://schemas.openxmlformats.org/officeDocument/2006/relationships/customXml" Target="../ink/ink2897.xml"/><Relationship Id="rId356" Type="http://schemas.openxmlformats.org/officeDocument/2006/relationships/customXml" Target="../ink/ink2918.xml"/><Relationship Id="rId398" Type="http://schemas.openxmlformats.org/officeDocument/2006/relationships/customXml" Target="../ink/ink2939.xml"/><Relationship Id="rId95" Type="http://schemas.openxmlformats.org/officeDocument/2006/relationships/image" Target="../media/image1933.png"/><Relationship Id="rId160" Type="http://schemas.openxmlformats.org/officeDocument/2006/relationships/customXml" Target="../ink/ink2820.xml"/><Relationship Id="rId216" Type="http://schemas.openxmlformats.org/officeDocument/2006/relationships/customXml" Target="../ink/ink2848.xml"/><Relationship Id="rId423" Type="http://schemas.openxmlformats.org/officeDocument/2006/relationships/image" Target="../media/image2097.png"/><Relationship Id="rId258" Type="http://schemas.openxmlformats.org/officeDocument/2006/relationships/customXml" Target="../ink/ink2869.xml"/><Relationship Id="rId465" Type="http://schemas.openxmlformats.org/officeDocument/2006/relationships/image" Target="../media/image2118.png"/><Relationship Id="rId22" Type="http://schemas.openxmlformats.org/officeDocument/2006/relationships/customXml" Target="../ink/ink2751.xml"/><Relationship Id="rId64" Type="http://schemas.openxmlformats.org/officeDocument/2006/relationships/customXml" Target="../ink/ink2772.xml"/><Relationship Id="rId118" Type="http://schemas.openxmlformats.org/officeDocument/2006/relationships/customXml" Target="../ink/ink2799.xml"/><Relationship Id="rId325" Type="http://schemas.openxmlformats.org/officeDocument/2006/relationships/image" Target="../media/image2048.png"/><Relationship Id="rId367" Type="http://schemas.openxmlformats.org/officeDocument/2006/relationships/image" Target="../media/image2069.png"/><Relationship Id="rId171" Type="http://schemas.openxmlformats.org/officeDocument/2006/relationships/image" Target="../media/image1971.png"/><Relationship Id="rId227" Type="http://schemas.openxmlformats.org/officeDocument/2006/relationships/image" Target="../media/image1999.png"/><Relationship Id="rId269" Type="http://schemas.openxmlformats.org/officeDocument/2006/relationships/image" Target="../media/image2020.png"/><Relationship Id="rId434" Type="http://schemas.openxmlformats.org/officeDocument/2006/relationships/customXml" Target="../ink/ink2957.xml"/><Relationship Id="rId476" Type="http://schemas.openxmlformats.org/officeDocument/2006/relationships/customXml" Target="../ink/ink2978.xml"/><Relationship Id="rId33" Type="http://schemas.openxmlformats.org/officeDocument/2006/relationships/image" Target="../media/image1902.png"/><Relationship Id="rId129" Type="http://schemas.openxmlformats.org/officeDocument/2006/relationships/image" Target="../media/image1950.png"/><Relationship Id="rId280" Type="http://schemas.openxmlformats.org/officeDocument/2006/relationships/customXml" Target="../ink/ink2880.xml"/><Relationship Id="rId336" Type="http://schemas.openxmlformats.org/officeDocument/2006/relationships/customXml" Target="../ink/ink2908.xml"/><Relationship Id="rId75" Type="http://schemas.openxmlformats.org/officeDocument/2006/relationships/image" Target="../media/image1923.png"/><Relationship Id="rId140" Type="http://schemas.openxmlformats.org/officeDocument/2006/relationships/customXml" Target="../ink/ink2810.xml"/><Relationship Id="rId182" Type="http://schemas.openxmlformats.org/officeDocument/2006/relationships/customXml" Target="../ink/ink2831.xml"/><Relationship Id="rId378" Type="http://schemas.openxmlformats.org/officeDocument/2006/relationships/customXml" Target="../ink/ink2929.xml"/><Relationship Id="rId403" Type="http://schemas.openxmlformats.org/officeDocument/2006/relationships/image" Target="../media/image2087.png"/><Relationship Id="rId6" Type="http://schemas.openxmlformats.org/officeDocument/2006/relationships/customXml" Target="../ink/ink2743.xml"/><Relationship Id="rId238" Type="http://schemas.openxmlformats.org/officeDocument/2006/relationships/customXml" Target="../ink/ink2859.xml"/><Relationship Id="rId445" Type="http://schemas.openxmlformats.org/officeDocument/2006/relationships/image" Target="../media/image2108.png"/><Relationship Id="rId487" Type="http://schemas.openxmlformats.org/officeDocument/2006/relationships/image" Target="../media/image2129.png"/><Relationship Id="rId291" Type="http://schemas.openxmlformats.org/officeDocument/2006/relationships/image" Target="../media/image2031.png"/><Relationship Id="rId305" Type="http://schemas.openxmlformats.org/officeDocument/2006/relationships/image" Target="../media/image2038.png"/><Relationship Id="rId347" Type="http://schemas.openxmlformats.org/officeDocument/2006/relationships/image" Target="../media/image2059.png"/><Relationship Id="rId44" Type="http://schemas.openxmlformats.org/officeDocument/2006/relationships/customXml" Target="../ink/ink2762.xml"/><Relationship Id="rId86" Type="http://schemas.openxmlformats.org/officeDocument/2006/relationships/customXml" Target="../ink/ink2783.xml"/><Relationship Id="rId151" Type="http://schemas.openxmlformats.org/officeDocument/2006/relationships/image" Target="../media/image1961.png"/><Relationship Id="rId389" Type="http://schemas.openxmlformats.org/officeDocument/2006/relationships/image" Target="../media/image2080.png"/><Relationship Id="rId193" Type="http://schemas.openxmlformats.org/officeDocument/2006/relationships/image" Target="../media/image1982.png"/><Relationship Id="rId207" Type="http://schemas.openxmlformats.org/officeDocument/2006/relationships/image" Target="../media/image1989.png"/><Relationship Id="rId249" Type="http://schemas.openxmlformats.org/officeDocument/2006/relationships/image" Target="../media/image2010.png"/><Relationship Id="rId414" Type="http://schemas.openxmlformats.org/officeDocument/2006/relationships/customXml" Target="../ink/ink2947.xml"/><Relationship Id="rId456" Type="http://schemas.openxmlformats.org/officeDocument/2006/relationships/customXml" Target="../ink/ink2968.xml"/><Relationship Id="rId13" Type="http://schemas.openxmlformats.org/officeDocument/2006/relationships/image" Target="../media/image1892.png"/><Relationship Id="rId109" Type="http://schemas.openxmlformats.org/officeDocument/2006/relationships/image" Target="../media/image1940.png"/><Relationship Id="rId260" Type="http://schemas.openxmlformats.org/officeDocument/2006/relationships/customXml" Target="../ink/ink2870.xml"/><Relationship Id="rId316" Type="http://schemas.openxmlformats.org/officeDocument/2006/relationships/customXml" Target="../ink/ink2898.xml"/><Relationship Id="rId55" Type="http://schemas.openxmlformats.org/officeDocument/2006/relationships/image" Target="../media/image1913.png"/><Relationship Id="rId97" Type="http://schemas.openxmlformats.org/officeDocument/2006/relationships/image" Target="../media/image1934.png"/><Relationship Id="rId120" Type="http://schemas.openxmlformats.org/officeDocument/2006/relationships/customXml" Target="../ink/ink2800.xml"/><Relationship Id="rId358" Type="http://schemas.openxmlformats.org/officeDocument/2006/relationships/customXml" Target="../ink/ink2919.xml"/><Relationship Id="rId162" Type="http://schemas.openxmlformats.org/officeDocument/2006/relationships/customXml" Target="../ink/ink2821.xml"/><Relationship Id="rId218" Type="http://schemas.openxmlformats.org/officeDocument/2006/relationships/customXml" Target="../ink/ink2849.xml"/><Relationship Id="rId425" Type="http://schemas.openxmlformats.org/officeDocument/2006/relationships/image" Target="../media/image2098.png"/><Relationship Id="rId467" Type="http://schemas.openxmlformats.org/officeDocument/2006/relationships/image" Target="../media/image2119.png"/><Relationship Id="rId271" Type="http://schemas.openxmlformats.org/officeDocument/2006/relationships/image" Target="../media/image2021.png"/><Relationship Id="rId24" Type="http://schemas.openxmlformats.org/officeDocument/2006/relationships/customXml" Target="../ink/ink2752.xml"/><Relationship Id="rId66" Type="http://schemas.openxmlformats.org/officeDocument/2006/relationships/customXml" Target="../ink/ink2773.xml"/><Relationship Id="rId131" Type="http://schemas.openxmlformats.org/officeDocument/2006/relationships/image" Target="../media/image1951.png"/><Relationship Id="rId327" Type="http://schemas.openxmlformats.org/officeDocument/2006/relationships/image" Target="../media/image2049.png"/><Relationship Id="rId369" Type="http://schemas.openxmlformats.org/officeDocument/2006/relationships/image" Target="../media/image2070.png"/><Relationship Id="rId173" Type="http://schemas.openxmlformats.org/officeDocument/2006/relationships/image" Target="../media/image1972.png"/><Relationship Id="rId229" Type="http://schemas.openxmlformats.org/officeDocument/2006/relationships/image" Target="../media/image2000.png"/><Relationship Id="rId380" Type="http://schemas.openxmlformats.org/officeDocument/2006/relationships/customXml" Target="../ink/ink2930.xml"/><Relationship Id="rId436" Type="http://schemas.openxmlformats.org/officeDocument/2006/relationships/customXml" Target="../ink/ink2958.xml"/><Relationship Id="rId240" Type="http://schemas.openxmlformats.org/officeDocument/2006/relationships/customXml" Target="../ink/ink2860.xml"/><Relationship Id="rId478" Type="http://schemas.openxmlformats.org/officeDocument/2006/relationships/customXml" Target="../ink/ink2979.xml"/><Relationship Id="rId35" Type="http://schemas.openxmlformats.org/officeDocument/2006/relationships/image" Target="../media/image1903.png"/><Relationship Id="rId77" Type="http://schemas.openxmlformats.org/officeDocument/2006/relationships/image" Target="../media/image1924.png"/><Relationship Id="rId100" Type="http://schemas.openxmlformats.org/officeDocument/2006/relationships/customXml" Target="../ink/ink2790.xml"/><Relationship Id="rId282" Type="http://schemas.openxmlformats.org/officeDocument/2006/relationships/customXml" Target="../ink/ink2881.xml"/><Relationship Id="rId338" Type="http://schemas.openxmlformats.org/officeDocument/2006/relationships/customXml" Target="../ink/ink2909.xml"/><Relationship Id="rId8" Type="http://schemas.openxmlformats.org/officeDocument/2006/relationships/customXml" Target="../ink/ink2744.xml"/><Relationship Id="rId142" Type="http://schemas.openxmlformats.org/officeDocument/2006/relationships/customXml" Target="../ink/ink2811.xml"/><Relationship Id="rId184" Type="http://schemas.openxmlformats.org/officeDocument/2006/relationships/customXml" Target="../ink/ink2832.xml"/><Relationship Id="rId391" Type="http://schemas.openxmlformats.org/officeDocument/2006/relationships/image" Target="../media/image2081.png"/><Relationship Id="rId405" Type="http://schemas.openxmlformats.org/officeDocument/2006/relationships/image" Target="../media/image2088.png"/><Relationship Id="rId447" Type="http://schemas.openxmlformats.org/officeDocument/2006/relationships/image" Target="../media/image2109.png"/><Relationship Id="rId251" Type="http://schemas.openxmlformats.org/officeDocument/2006/relationships/image" Target="../media/image2011.png"/><Relationship Id="rId46" Type="http://schemas.openxmlformats.org/officeDocument/2006/relationships/customXml" Target="../ink/ink2763.xml"/><Relationship Id="rId293" Type="http://schemas.openxmlformats.org/officeDocument/2006/relationships/image" Target="../media/image2032.png"/><Relationship Id="rId307" Type="http://schemas.openxmlformats.org/officeDocument/2006/relationships/image" Target="../media/image2039.png"/><Relationship Id="rId349" Type="http://schemas.openxmlformats.org/officeDocument/2006/relationships/image" Target="../media/image2060.png"/><Relationship Id="rId88" Type="http://schemas.openxmlformats.org/officeDocument/2006/relationships/customXml" Target="../ink/ink2784.xml"/><Relationship Id="rId111" Type="http://schemas.openxmlformats.org/officeDocument/2006/relationships/image" Target="../media/image1941.png"/><Relationship Id="rId153" Type="http://schemas.openxmlformats.org/officeDocument/2006/relationships/image" Target="../media/image1962.png"/><Relationship Id="rId195" Type="http://schemas.openxmlformats.org/officeDocument/2006/relationships/image" Target="../media/image1983.png"/><Relationship Id="rId209" Type="http://schemas.openxmlformats.org/officeDocument/2006/relationships/image" Target="../media/image1990.png"/><Relationship Id="rId360" Type="http://schemas.openxmlformats.org/officeDocument/2006/relationships/customXml" Target="../ink/ink2920.xml"/><Relationship Id="rId416" Type="http://schemas.openxmlformats.org/officeDocument/2006/relationships/customXml" Target="../ink/ink2948.xml"/><Relationship Id="rId220" Type="http://schemas.openxmlformats.org/officeDocument/2006/relationships/customXml" Target="../ink/ink2850.xml"/><Relationship Id="rId458" Type="http://schemas.openxmlformats.org/officeDocument/2006/relationships/customXml" Target="../ink/ink2969.xml"/><Relationship Id="rId15" Type="http://schemas.openxmlformats.org/officeDocument/2006/relationships/image" Target="../media/image1893.png"/><Relationship Id="rId57" Type="http://schemas.openxmlformats.org/officeDocument/2006/relationships/image" Target="../media/image1914.png"/><Relationship Id="rId262" Type="http://schemas.openxmlformats.org/officeDocument/2006/relationships/customXml" Target="../ink/ink2871.xml"/><Relationship Id="rId318" Type="http://schemas.openxmlformats.org/officeDocument/2006/relationships/customXml" Target="../ink/ink2899.xml"/><Relationship Id="rId99" Type="http://schemas.openxmlformats.org/officeDocument/2006/relationships/image" Target="../media/image1935.png"/><Relationship Id="rId122" Type="http://schemas.openxmlformats.org/officeDocument/2006/relationships/customXml" Target="../ink/ink2801.xml"/><Relationship Id="rId164" Type="http://schemas.openxmlformats.org/officeDocument/2006/relationships/customXml" Target="../ink/ink2822.xml"/><Relationship Id="rId371" Type="http://schemas.openxmlformats.org/officeDocument/2006/relationships/image" Target="../media/image2071.png"/><Relationship Id="rId427" Type="http://schemas.openxmlformats.org/officeDocument/2006/relationships/image" Target="../media/image2099.png"/><Relationship Id="rId469" Type="http://schemas.openxmlformats.org/officeDocument/2006/relationships/image" Target="../media/image2120.png"/><Relationship Id="rId26" Type="http://schemas.openxmlformats.org/officeDocument/2006/relationships/customXml" Target="../ink/ink2753.xml"/><Relationship Id="rId231" Type="http://schemas.openxmlformats.org/officeDocument/2006/relationships/image" Target="../media/image2001.png"/><Relationship Id="rId273" Type="http://schemas.openxmlformats.org/officeDocument/2006/relationships/image" Target="../media/image2022.png"/><Relationship Id="rId329" Type="http://schemas.openxmlformats.org/officeDocument/2006/relationships/image" Target="../media/image2050.png"/><Relationship Id="rId480" Type="http://schemas.openxmlformats.org/officeDocument/2006/relationships/customXml" Target="../ink/ink2980.xml"/><Relationship Id="rId68" Type="http://schemas.openxmlformats.org/officeDocument/2006/relationships/customXml" Target="../ink/ink2774.xml"/><Relationship Id="rId133" Type="http://schemas.openxmlformats.org/officeDocument/2006/relationships/image" Target="../media/image1952.png"/><Relationship Id="rId175" Type="http://schemas.openxmlformats.org/officeDocument/2006/relationships/image" Target="../media/image1973.png"/><Relationship Id="rId340" Type="http://schemas.openxmlformats.org/officeDocument/2006/relationships/customXml" Target="../ink/ink2910.xml"/><Relationship Id="rId200" Type="http://schemas.openxmlformats.org/officeDocument/2006/relationships/customXml" Target="../ink/ink2840.xml"/><Relationship Id="rId382" Type="http://schemas.openxmlformats.org/officeDocument/2006/relationships/customXml" Target="../ink/ink2931.xml"/><Relationship Id="rId438" Type="http://schemas.openxmlformats.org/officeDocument/2006/relationships/customXml" Target="../ink/ink2959.xml"/><Relationship Id="rId242" Type="http://schemas.openxmlformats.org/officeDocument/2006/relationships/customXml" Target="../ink/ink2861.xml"/><Relationship Id="rId284" Type="http://schemas.openxmlformats.org/officeDocument/2006/relationships/customXml" Target="../ink/ink2882.xml"/><Relationship Id="rId37" Type="http://schemas.openxmlformats.org/officeDocument/2006/relationships/image" Target="../media/image1904.png"/><Relationship Id="rId79" Type="http://schemas.openxmlformats.org/officeDocument/2006/relationships/image" Target="../media/image1925.png"/><Relationship Id="rId102" Type="http://schemas.openxmlformats.org/officeDocument/2006/relationships/customXml" Target="../ink/ink2791.xml"/><Relationship Id="rId144" Type="http://schemas.openxmlformats.org/officeDocument/2006/relationships/customXml" Target="../ink/ink2812.xml"/><Relationship Id="rId90" Type="http://schemas.openxmlformats.org/officeDocument/2006/relationships/customXml" Target="../ink/ink2785.xml"/><Relationship Id="rId186" Type="http://schemas.openxmlformats.org/officeDocument/2006/relationships/customXml" Target="../ink/ink2833.xml"/><Relationship Id="rId351" Type="http://schemas.openxmlformats.org/officeDocument/2006/relationships/image" Target="../media/image2061.png"/><Relationship Id="rId393" Type="http://schemas.openxmlformats.org/officeDocument/2006/relationships/image" Target="../media/image2082.png"/><Relationship Id="rId407" Type="http://schemas.openxmlformats.org/officeDocument/2006/relationships/image" Target="../media/image2089.png"/><Relationship Id="rId449" Type="http://schemas.openxmlformats.org/officeDocument/2006/relationships/image" Target="../media/image2110.png"/><Relationship Id="rId211" Type="http://schemas.openxmlformats.org/officeDocument/2006/relationships/image" Target="../media/image1991.png"/><Relationship Id="rId253" Type="http://schemas.openxmlformats.org/officeDocument/2006/relationships/image" Target="../media/image2012.png"/><Relationship Id="rId295" Type="http://schemas.openxmlformats.org/officeDocument/2006/relationships/image" Target="../media/image2033.png"/><Relationship Id="rId309" Type="http://schemas.openxmlformats.org/officeDocument/2006/relationships/image" Target="../media/image2040.png"/><Relationship Id="rId460" Type="http://schemas.openxmlformats.org/officeDocument/2006/relationships/customXml" Target="../ink/ink2970.xml"/><Relationship Id="rId48" Type="http://schemas.openxmlformats.org/officeDocument/2006/relationships/customXml" Target="../ink/ink2764.xml"/><Relationship Id="rId113" Type="http://schemas.openxmlformats.org/officeDocument/2006/relationships/image" Target="../media/image1942.png"/><Relationship Id="rId320" Type="http://schemas.openxmlformats.org/officeDocument/2006/relationships/customXml" Target="../ink/ink2900.xml"/><Relationship Id="rId155" Type="http://schemas.openxmlformats.org/officeDocument/2006/relationships/image" Target="../media/image1963.png"/><Relationship Id="rId197" Type="http://schemas.openxmlformats.org/officeDocument/2006/relationships/image" Target="../media/image1984.png"/><Relationship Id="rId362" Type="http://schemas.openxmlformats.org/officeDocument/2006/relationships/customXml" Target="../ink/ink2921.xml"/><Relationship Id="rId418" Type="http://schemas.openxmlformats.org/officeDocument/2006/relationships/customXml" Target="../ink/ink2949.xml"/><Relationship Id="rId222" Type="http://schemas.openxmlformats.org/officeDocument/2006/relationships/customXml" Target="../ink/ink2851.xml"/><Relationship Id="rId264" Type="http://schemas.openxmlformats.org/officeDocument/2006/relationships/customXml" Target="../ink/ink2872.xml"/><Relationship Id="rId471" Type="http://schemas.openxmlformats.org/officeDocument/2006/relationships/image" Target="../media/image2121.png"/><Relationship Id="rId17" Type="http://schemas.openxmlformats.org/officeDocument/2006/relationships/image" Target="../media/image1894.png"/><Relationship Id="rId59" Type="http://schemas.openxmlformats.org/officeDocument/2006/relationships/image" Target="../media/image1915.png"/><Relationship Id="rId124" Type="http://schemas.openxmlformats.org/officeDocument/2006/relationships/customXml" Target="../ink/ink2802.xml"/><Relationship Id="rId70" Type="http://schemas.openxmlformats.org/officeDocument/2006/relationships/customXml" Target="../ink/ink2775.xml"/><Relationship Id="rId166" Type="http://schemas.openxmlformats.org/officeDocument/2006/relationships/customXml" Target="../ink/ink2823.xml"/><Relationship Id="rId331" Type="http://schemas.openxmlformats.org/officeDocument/2006/relationships/image" Target="../media/image2051.png"/><Relationship Id="rId373" Type="http://schemas.openxmlformats.org/officeDocument/2006/relationships/image" Target="../media/image2072.png"/><Relationship Id="rId429" Type="http://schemas.openxmlformats.org/officeDocument/2006/relationships/image" Target="../media/image2100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2002.png"/><Relationship Id="rId440" Type="http://schemas.openxmlformats.org/officeDocument/2006/relationships/customXml" Target="../ink/ink2960.xml"/><Relationship Id="rId28" Type="http://schemas.openxmlformats.org/officeDocument/2006/relationships/customXml" Target="../ink/ink2754.xml"/><Relationship Id="rId275" Type="http://schemas.openxmlformats.org/officeDocument/2006/relationships/image" Target="../media/image2023.png"/><Relationship Id="rId300" Type="http://schemas.openxmlformats.org/officeDocument/2006/relationships/customXml" Target="../ink/ink2890.xml"/><Relationship Id="rId482" Type="http://schemas.openxmlformats.org/officeDocument/2006/relationships/customXml" Target="../ink/ink2981.xml"/><Relationship Id="rId81" Type="http://schemas.openxmlformats.org/officeDocument/2006/relationships/image" Target="../media/image1926.png"/><Relationship Id="rId135" Type="http://schemas.openxmlformats.org/officeDocument/2006/relationships/image" Target="../media/image1953.png"/><Relationship Id="rId177" Type="http://schemas.openxmlformats.org/officeDocument/2006/relationships/image" Target="../media/image1974.png"/><Relationship Id="rId342" Type="http://schemas.openxmlformats.org/officeDocument/2006/relationships/customXml" Target="../ink/ink2911.xml"/><Relationship Id="rId384" Type="http://schemas.openxmlformats.org/officeDocument/2006/relationships/customXml" Target="../ink/ink2932.xml"/><Relationship Id="rId202" Type="http://schemas.openxmlformats.org/officeDocument/2006/relationships/customXml" Target="../ink/ink2841.xml"/><Relationship Id="rId244" Type="http://schemas.openxmlformats.org/officeDocument/2006/relationships/customXml" Target="../ink/ink2862.xml"/><Relationship Id="rId39" Type="http://schemas.openxmlformats.org/officeDocument/2006/relationships/image" Target="../media/image1905.png"/><Relationship Id="rId286" Type="http://schemas.openxmlformats.org/officeDocument/2006/relationships/customXml" Target="../ink/ink2883.xml"/><Relationship Id="rId451" Type="http://schemas.openxmlformats.org/officeDocument/2006/relationships/image" Target="../media/image2111.png"/><Relationship Id="rId50" Type="http://schemas.openxmlformats.org/officeDocument/2006/relationships/customXml" Target="../ink/ink2765.xml"/><Relationship Id="rId104" Type="http://schemas.openxmlformats.org/officeDocument/2006/relationships/customXml" Target="../ink/ink2792.xml"/><Relationship Id="rId146" Type="http://schemas.openxmlformats.org/officeDocument/2006/relationships/customXml" Target="../ink/ink2813.xml"/><Relationship Id="rId188" Type="http://schemas.openxmlformats.org/officeDocument/2006/relationships/customXml" Target="../ink/ink2834.xml"/><Relationship Id="rId311" Type="http://schemas.openxmlformats.org/officeDocument/2006/relationships/image" Target="../media/image2041.png"/><Relationship Id="rId353" Type="http://schemas.openxmlformats.org/officeDocument/2006/relationships/image" Target="../media/image2062.png"/><Relationship Id="rId395" Type="http://schemas.openxmlformats.org/officeDocument/2006/relationships/image" Target="../media/image2083.png"/><Relationship Id="rId409" Type="http://schemas.openxmlformats.org/officeDocument/2006/relationships/image" Target="../media/image2090.png"/><Relationship Id="rId92" Type="http://schemas.openxmlformats.org/officeDocument/2006/relationships/customXml" Target="../ink/ink2786.xml"/><Relationship Id="rId213" Type="http://schemas.openxmlformats.org/officeDocument/2006/relationships/image" Target="../media/image1992.png"/><Relationship Id="rId420" Type="http://schemas.openxmlformats.org/officeDocument/2006/relationships/customXml" Target="../ink/ink2950.xml"/><Relationship Id="rId255" Type="http://schemas.openxmlformats.org/officeDocument/2006/relationships/image" Target="../media/image2013.png"/><Relationship Id="rId297" Type="http://schemas.openxmlformats.org/officeDocument/2006/relationships/image" Target="../media/image2034.png"/><Relationship Id="rId462" Type="http://schemas.openxmlformats.org/officeDocument/2006/relationships/customXml" Target="../ink/ink2971.xml"/><Relationship Id="rId115" Type="http://schemas.openxmlformats.org/officeDocument/2006/relationships/image" Target="../media/image1943.png"/><Relationship Id="rId157" Type="http://schemas.openxmlformats.org/officeDocument/2006/relationships/image" Target="../media/image1964.png"/><Relationship Id="rId322" Type="http://schemas.openxmlformats.org/officeDocument/2006/relationships/customXml" Target="../ink/ink2901.xml"/><Relationship Id="rId364" Type="http://schemas.openxmlformats.org/officeDocument/2006/relationships/customXml" Target="../ink/ink2922.xml"/><Relationship Id="rId61" Type="http://schemas.openxmlformats.org/officeDocument/2006/relationships/image" Target="../media/image1916.png"/><Relationship Id="rId199" Type="http://schemas.openxmlformats.org/officeDocument/2006/relationships/image" Target="../media/image1985.png"/><Relationship Id="rId19" Type="http://schemas.openxmlformats.org/officeDocument/2006/relationships/image" Target="../media/image1895.png"/><Relationship Id="rId224" Type="http://schemas.openxmlformats.org/officeDocument/2006/relationships/customXml" Target="../ink/ink2852.xml"/><Relationship Id="rId266" Type="http://schemas.openxmlformats.org/officeDocument/2006/relationships/customXml" Target="../ink/ink2873.xml"/><Relationship Id="rId431" Type="http://schemas.openxmlformats.org/officeDocument/2006/relationships/image" Target="../media/image2101.png"/><Relationship Id="rId473" Type="http://schemas.openxmlformats.org/officeDocument/2006/relationships/image" Target="../media/image2122.png"/><Relationship Id="rId30" Type="http://schemas.openxmlformats.org/officeDocument/2006/relationships/customXml" Target="../ink/ink2755.xml"/><Relationship Id="rId126" Type="http://schemas.openxmlformats.org/officeDocument/2006/relationships/customXml" Target="../ink/ink2803.xml"/><Relationship Id="rId168" Type="http://schemas.openxmlformats.org/officeDocument/2006/relationships/customXml" Target="../ink/ink2824.xml"/><Relationship Id="rId333" Type="http://schemas.openxmlformats.org/officeDocument/2006/relationships/image" Target="../media/image2052.png"/><Relationship Id="rId72" Type="http://schemas.openxmlformats.org/officeDocument/2006/relationships/customXml" Target="../ink/ink2776.xml"/><Relationship Id="rId375" Type="http://schemas.openxmlformats.org/officeDocument/2006/relationships/image" Target="../media/image2073.png"/><Relationship Id="rId3" Type="http://schemas.openxmlformats.org/officeDocument/2006/relationships/image" Target="../media/image1887.png"/><Relationship Id="rId235" Type="http://schemas.openxmlformats.org/officeDocument/2006/relationships/image" Target="../media/image2003.png"/><Relationship Id="rId277" Type="http://schemas.openxmlformats.org/officeDocument/2006/relationships/image" Target="../media/image2024.png"/><Relationship Id="rId400" Type="http://schemas.openxmlformats.org/officeDocument/2006/relationships/customXml" Target="../ink/ink2940.xml"/><Relationship Id="rId442" Type="http://schemas.openxmlformats.org/officeDocument/2006/relationships/customXml" Target="../ink/ink2961.xml"/><Relationship Id="rId484" Type="http://schemas.openxmlformats.org/officeDocument/2006/relationships/customXml" Target="../ink/ink2982.xml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66.png"/><Relationship Id="rId299" Type="http://schemas.openxmlformats.org/officeDocument/2006/relationships/image" Target="../media/image2257.png"/><Relationship Id="rId21" Type="http://schemas.openxmlformats.org/officeDocument/2006/relationships/image" Target="../media/image21180.png"/><Relationship Id="rId63" Type="http://schemas.openxmlformats.org/officeDocument/2006/relationships/image" Target="../media/image2139.png"/><Relationship Id="rId159" Type="http://schemas.openxmlformats.org/officeDocument/2006/relationships/image" Target="../media/image2187.png"/><Relationship Id="rId324" Type="http://schemas.openxmlformats.org/officeDocument/2006/relationships/customXml" Target="../ink/ink3145.xml"/><Relationship Id="rId366" Type="http://schemas.openxmlformats.org/officeDocument/2006/relationships/customXml" Target="../ink/ink3166.xml"/><Relationship Id="rId170" Type="http://schemas.openxmlformats.org/officeDocument/2006/relationships/customXml" Target="../ink/ink3068.xml"/><Relationship Id="rId226" Type="http://schemas.openxmlformats.org/officeDocument/2006/relationships/customXml" Target="../ink/ink3096.xml"/><Relationship Id="rId268" Type="http://schemas.openxmlformats.org/officeDocument/2006/relationships/customXml" Target="../ink/ink3117.xml"/><Relationship Id="rId32" Type="http://schemas.openxmlformats.org/officeDocument/2006/relationships/customXml" Target="../ink/ink2999.xml"/><Relationship Id="rId74" Type="http://schemas.openxmlformats.org/officeDocument/2006/relationships/customXml" Target="../ink/ink3020.xml"/><Relationship Id="rId128" Type="http://schemas.openxmlformats.org/officeDocument/2006/relationships/customXml" Target="../ink/ink3047.xml"/><Relationship Id="rId335" Type="http://schemas.openxmlformats.org/officeDocument/2006/relationships/image" Target="../media/image2275.png"/><Relationship Id="rId377" Type="http://schemas.openxmlformats.org/officeDocument/2006/relationships/image" Target="../media/image2296.png"/><Relationship Id="rId5" Type="http://schemas.openxmlformats.org/officeDocument/2006/relationships/image" Target="../media/image21101.png"/><Relationship Id="rId181" Type="http://schemas.openxmlformats.org/officeDocument/2006/relationships/image" Target="../media/image2198.png"/><Relationship Id="rId237" Type="http://schemas.openxmlformats.org/officeDocument/2006/relationships/image" Target="../media/image2226.png"/><Relationship Id="rId279" Type="http://schemas.openxmlformats.org/officeDocument/2006/relationships/image" Target="../media/image2247.png"/><Relationship Id="rId43" Type="http://schemas.openxmlformats.org/officeDocument/2006/relationships/image" Target="../media/image21290.png"/><Relationship Id="rId139" Type="http://schemas.openxmlformats.org/officeDocument/2006/relationships/image" Target="../media/image2177.png"/><Relationship Id="rId290" Type="http://schemas.openxmlformats.org/officeDocument/2006/relationships/customXml" Target="../ink/ink3128.xml"/><Relationship Id="rId304" Type="http://schemas.openxmlformats.org/officeDocument/2006/relationships/customXml" Target="../ink/ink3135.xml"/><Relationship Id="rId346" Type="http://schemas.openxmlformats.org/officeDocument/2006/relationships/customXml" Target="../ink/ink3156.xml"/><Relationship Id="rId388" Type="http://schemas.openxmlformats.org/officeDocument/2006/relationships/customXml" Target="../ink/ink3177.xml"/><Relationship Id="rId85" Type="http://schemas.openxmlformats.org/officeDocument/2006/relationships/image" Target="../media/image2150.png"/><Relationship Id="rId150" Type="http://schemas.openxmlformats.org/officeDocument/2006/relationships/customXml" Target="../ink/ink3058.xml"/><Relationship Id="rId192" Type="http://schemas.openxmlformats.org/officeDocument/2006/relationships/customXml" Target="../ink/ink3079.xml"/><Relationship Id="rId206" Type="http://schemas.openxmlformats.org/officeDocument/2006/relationships/customXml" Target="../ink/ink3086.xml"/><Relationship Id="rId248" Type="http://schemas.openxmlformats.org/officeDocument/2006/relationships/customXml" Target="../ink/ink3107.xml"/><Relationship Id="rId12" Type="http://schemas.openxmlformats.org/officeDocument/2006/relationships/customXml" Target="../ink/ink2989.xml"/><Relationship Id="rId108" Type="http://schemas.openxmlformats.org/officeDocument/2006/relationships/customXml" Target="../ink/ink3037.xml"/><Relationship Id="rId315" Type="http://schemas.openxmlformats.org/officeDocument/2006/relationships/image" Target="../media/image2265.png"/><Relationship Id="rId357" Type="http://schemas.openxmlformats.org/officeDocument/2006/relationships/image" Target="../media/image2286.png"/><Relationship Id="rId54" Type="http://schemas.openxmlformats.org/officeDocument/2006/relationships/customXml" Target="../ink/ink3010.xml"/><Relationship Id="rId96" Type="http://schemas.openxmlformats.org/officeDocument/2006/relationships/customXml" Target="../ink/ink3031.xml"/><Relationship Id="rId161" Type="http://schemas.openxmlformats.org/officeDocument/2006/relationships/image" Target="../media/image2188.png"/><Relationship Id="rId217" Type="http://schemas.openxmlformats.org/officeDocument/2006/relationships/image" Target="../media/image2216.png"/><Relationship Id="rId259" Type="http://schemas.openxmlformats.org/officeDocument/2006/relationships/image" Target="../media/image2237.png"/><Relationship Id="rId23" Type="http://schemas.openxmlformats.org/officeDocument/2006/relationships/image" Target="../media/image21190.png"/><Relationship Id="rId119" Type="http://schemas.openxmlformats.org/officeDocument/2006/relationships/image" Target="../media/image2167.png"/><Relationship Id="rId270" Type="http://schemas.openxmlformats.org/officeDocument/2006/relationships/customXml" Target="../ink/ink3118.xml"/><Relationship Id="rId326" Type="http://schemas.openxmlformats.org/officeDocument/2006/relationships/customXml" Target="../ink/ink3146.xml"/><Relationship Id="rId65" Type="http://schemas.openxmlformats.org/officeDocument/2006/relationships/image" Target="../media/image2140.png"/><Relationship Id="rId130" Type="http://schemas.openxmlformats.org/officeDocument/2006/relationships/customXml" Target="../ink/ink3048.xml"/><Relationship Id="rId368" Type="http://schemas.openxmlformats.org/officeDocument/2006/relationships/customXml" Target="../ink/ink3167.xml"/><Relationship Id="rId172" Type="http://schemas.openxmlformats.org/officeDocument/2006/relationships/customXml" Target="../ink/ink3069.xml"/><Relationship Id="rId228" Type="http://schemas.openxmlformats.org/officeDocument/2006/relationships/customXml" Target="../ink/ink3097.xml"/><Relationship Id="rId281" Type="http://schemas.openxmlformats.org/officeDocument/2006/relationships/image" Target="../media/image2248.png"/><Relationship Id="rId337" Type="http://schemas.openxmlformats.org/officeDocument/2006/relationships/image" Target="../media/image2276.png"/><Relationship Id="rId34" Type="http://schemas.openxmlformats.org/officeDocument/2006/relationships/customXml" Target="../ink/ink3000.xml"/><Relationship Id="rId76" Type="http://schemas.openxmlformats.org/officeDocument/2006/relationships/customXml" Target="../ink/ink3021.xml"/><Relationship Id="rId141" Type="http://schemas.openxmlformats.org/officeDocument/2006/relationships/image" Target="../media/image2178.png"/><Relationship Id="rId379" Type="http://schemas.openxmlformats.org/officeDocument/2006/relationships/image" Target="../media/image2297.png"/><Relationship Id="rId7" Type="http://schemas.openxmlformats.org/officeDocument/2006/relationships/image" Target="../media/image21111.png"/><Relationship Id="rId183" Type="http://schemas.openxmlformats.org/officeDocument/2006/relationships/image" Target="../media/image2199.png"/><Relationship Id="rId239" Type="http://schemas.openxmlformats.org/officeDocument/2006/relationships/image" Target="../media/image2227.png"/><Relationship Id="rId390" Type="http://schemas.openxmlformats.org/officeDocument/2006/relationships/customXml" Target="../ink/ink3178.xml"/><Relationship Id="rId250" Type="http://schemas.openxmlformats.org/officeDocument/2006/relationships/customXml" Target="../ink/ink3108.xml"/><Relationship Id="rId292" Type="http://schemas.openxmlformats.org/officeDocument/2006/relationships/customXml" Target="../ink/ink3129.xml"/><Relationship Id="rId306" Type="http://schemas.openxmlformats.org/officeDocument/2006/relationships/customXml" Target="../ink/ink3136.xml"/><Relationship Id="rId45" Type="http://schemas.openxmlformats.org/officeDocument/2006/relationships/image" Target="../media/image2130.png"/><Relationship Id="rId87" Type="http://schemas.openxmlformats.org/officeDocument/2006/relationships/image" Target="../media/image2151.png"/><Relationship Id="rId110" Type="http://schemas.openxmlformats.org/officeDocument/2006/relationships/customXml" Target="../ink/ink3038.xml"/><Relationship Id="rId348" Type="http://schemas.openxmlformats.org/officeDocument/2006/relationships/customXml" Target="../ink/ink3157.xml"/><Relationship Id="rId152" Type="http://schemas.openxmlformats.org/officeDocument/2006/relationships/customXml" Target="../ink/ink3059.xml"/><Relationship Id="rId194" Type="http://schemas.openxmlformats.org/officeDocument/2006/relationships/customXml" Target="../ink/ink3080.xml"/><Relationship Id="rId208" Type="http://schemas.openxmlformats.org/officeDocument/2006/relationships/customXml" Target="../ink/ink3087.xml"/><Relationship Id="rId261" Type="http://schemas.openxmlformats.org/officeDocument/2006/relationships/image" Target="../media/image2238.png"/><Relationship Id="rId14" Type="http://schemas.openxmlformats.org/officeDocument/2006/relationships/customXml" Target="../ink/ink2990.xml"/><Relationship Id="rId56" Type="http://schemas.openxmlformats.org/officeDocument/2006/relationships/customXml" Target="../ink/ink3011.xml"/><Relationship Id="rId317" Type="http://schemas.openxmlformats.org/officeDocument/2006/relationships/image" Target="../media/image2266.png"/><Relationship Id="rId359" Type="http://schemas.openxmlformats.org/officeDocument/2006/relationships/image" Target="../media/image2287.png"/><Relationship Id="rId98" Type="http://schemas.openxmlformats.org/officeDocument/2006/relationships/customXml" Target="../ink/ink3032.xml"/><Relationship Id="rId121" Type="http://schemas.openxmlformats.org/officeDocument/2006/relationships/image" Target="../media/image2168.png"/><Relationship Id="rId163" Type="http://schemas.openxmlformats.org/officeDocument/2006/relationships/image" Target="../media/image2189.png"/><Relationship Id="rId219" Type="http://schemas.openxmlformats.org/officeDocument/2006/relationships/image" Target="../media/image2217.png"/><Relationship Id="rId370" Type="http://schemas.openxmlformats.org/officeDocument/2006/relationships/customXml" Target="../ink/ink3168.xml"/><Relationship Id="rId230" Type="http://schemas.openxmlformats.org/officeDocument/2006/relationships/customXml" Target="../ink/ink3098.xml"/><Relationship Id="rId25" Type="http://schemas.openxmlformats.org/officeDocument/2006/relationships/image" Target="../media/image21200.png"/><Relationship Id="rId67" Type="http://schemas.openxmlformats.org/officeDocument/2006/relationships/image" Target="../media/image2141.png"/><Relationship Id="rId272" Type="http://schemas.openxmlformats.org/officeDocument/2006/relationships/customXml" Target="../ink/ink3119.xml"/><Relationship Id="rId328" Type="http://schemas.openxmlformats.org/officeDocument/2006/relationships/customXml" Target="../ink/ink3147.xml"/><Relationship Id="rId132" Type="http://schemas.openxmlformats.org/officeDocument/2006/relationships/customXml" Target="../ink/ink3049.xml"/><Relationship Id="rId174" Type="http://schemas.openxmlformats.org/officeDocument/2006/relationships/customXml" Target="../ink/ink3070.xml"/><Relationship Id="rId381" Type="http://schemas.openxmlformats.org/officeDocument/2006/relationships/image" Target="../media/image2298.png"/><Relationship Id="rId241" Type="http://schemas.openxmlformats.org/officeDocument/2006/relationships/image" Target="../media/image2228.png"/><Relationship Id="rId36" Type="http://schemas.openxmlformats.org/officeDocument/2006/relationships/customXml" Target="../ink/ink3001.xml"/><Relationship Id="rId283" Type="http://schemas.openxmlformats.org/officeDocument/2006/relationships/image" Target="../media/image2249.png"/><Relationship Id="rId339" Type="http://schemas.openxmlformats.org/officeDocument/2006/relationships/image" Target="../media/image2277.png"/><Relationship Id="rId78" Type="http://schemas.openxmlformats.org/officeDocument/2006/relationships/customXml" Target="../ink/ink3022.xml"/><Relationship Id="rId101" Type="http://schemas.openxmlformats.org/officeDocument/2006/relationships/image" Target="../media/image2158.png"/><Relationship Id="rId143" Type="http://schemas.openxmlformats.org/officeDocument/2006/relationships/image" Target="../media/image2179.png"/><Relationship Id="rId185" Type="http://schemas.openxmlformats.org/officeDocument/2006/relationships/image" Target="../media/image2200.png"/><Relationship Id="rId350" Type="http://schemas.openxmlformats.org/officeDocument/2006/relationships/customXml" Target="../ink/ink3158.xml"/><Relationship Id="rId9" Type="http://schemas.openxmlformats.org/officeDocument/2006/relationships/image" Target="../media/image21120.png"/><Relationship Id="rId210" Type="http://schemas.openxmlformats.org/officeDocument/2006/relationships/customXml" Target="../ink/ink3088.xml"/><Relationship Id="rId392" Type="http://schemas.openxmlformats.org/officeDocument/2006/relationships/customXml" Target="../ink/ink3179.xml"/><Relationship Id="rId252" Type="http://schemas.openxmlformats.org/officeDocument/2006/relationships/customXml" Target="../ink/ink3109.xml"/><Relationship Id="rId294" Type="http://schemas.openxmlformats.org/officeDocument/2006/relationships/customXml" Target="../ink/ink3130.xml"/><Relationship Id="rId308" Type="http://schemas.openxmlformats.org/officeDocument/2006/relationships/customXml" Target="../ink/ink3137.xml"/><Relationship Id="rId47" Type="http://schemas.openxmlformats.org/officeDocument/2006/relationships/image" Target="../media/image2131.png"/><Relationship Id="rId89" Type="http://schemas.openxmlformats.org/officeDocument/2006/relationships/image" Target="../media/image2152.png"/><Relationship Id="rId112" Type="http://schemas.openxmlformats.org/officeDocument/2006/relationships/customXml" Target="../ink/ink3039.xml"/><Relationship Id="rId154" Type="http://schemas.openxmlformats.org/officeDocument/2006/relationships/customXml" Target="../ink/ink3060.xml"/><Relationship Id="rId361" Type="http://schemas.openxmlformats.org/officeDocument/2006/relationships/image" Target="../media/image2288.png"/><Relationship Id="rId196" Type="http://schemas.openxmlformats.org/officeDocument/2006/relationships/customXml" Target="../ink/ink3081.xml"/><Relationship Id="rId16" Type="http://schemas.openxmlformats.org/officeDocument/2006/relationships/customXml" Target="../ink/ink2991.xml"/><Relationship Id="rId221" Type="http://schemas.openxmlformats.org/officeDocument/2006/relationships/image" Target="../media/image2218.png"/><Relationship Id="rId263" Type="http://schemas.openxmlformats.org/officeDocument/2006/relationships/image" Target="../media/image2239.png"/><Relationship Id="rId319" Type="http://schemas.openxmlformats.org/officeDocument/2006/relationships/image" Target="../media/image2267.png"/><Relationship Id="rId37" Type="http://schemas.openxmlformats.org/officeDocument/2006/relationships/image" Target="../media/image21260.png"/><Relationship Id="rId58" Type="http://schemas.openxmlformats.org/officeDocument/2006/relationships/customXml" Target="../ink/ink3012.xml"/><Relationship Id="rId79" Type="http://schemas.openxmlformats.org/officeDocument/2006/relationships/image" Target="../media/image2147.png"/><Relationship Id="rId102" Type="http://schemas.openxmlformats.org/officeDocument/2006/relationships/customXml" Target="../ink/ink3034.xml"/><Relationship Id="rId123" Type="http://schemas.openxmlformats.org/officeDocument/2006/relationships/image" Target="../media/image2169.png"/><Relationship Id="rId144" Type="http://schemas.openxmlformats.org/officeDocument/2006/relationships/customXml" Target="../ink/ink3055.xml"/><Relationship Id="rId330" Type="http://schemas.openxmlformats.org/officeDocument/2006/relationships/customXml" Target="../ink/ink3148.xml"/><Relationship Id="rId90" Type="http://schemas.openxmlformats.org/officeDocument/2006/relationships/customXml" Target="../ink/ink3028.xml"/><Relationship Id="rId165" Type="http://schemas.openxmlformats.org/officeDocument/2006/relationships/image" Target="../media/image2190.png"/><Relationship Id="rId186" Type="http://schemas.openxmlformats.org/officeDocument/2006/relationships/customXml" Target="../ink/ink3076.xml"/><Relationship Id="rId351" Type="http://schemas.openxmlformats.org/officeDocument/2006/relationships/image" Target="../media/image2283.png"/><Relationship Id="rId372" Type="http://schemas.openxmlformats.org/officeDocument/2006/relationships/customXml" Target="../ink/ink3169.xml"/><Relationship Id="rId393" Type="http://schemas.openxmlformats.org/officeDocument/2006/relationships/image" Target="../media/image2304.png"/><Relationship Id="rId211" Type="http://schemas.openxmlformats.org/officeDocument/2006/relationships/image" Target="../media/image2213.png"/><Relationship Id="rId232" Type="http://schemas.openxmlformats.org/officeDocument/2006/relationships/customXml" Target="../ink/ink3099.xml"/><Relationship Id="rId253" Type="http://schemas.openxmlformats.org/officeDocument/2006/relationships/image" Target="../media/image2234.png"/><Relationship Id="rId274" Type="http://schemas.openxmlformats.org/officeDocument/2006/relationships/customXml" Target="../ink/ink3120.xml"/><Relationship Id="rId295" Type="http://schemas.openxmlformats.org/officeDocument/2006/relationships/image" Target="../media/image2255.png"/><Relationship Id="rId309" Type="http://schemas.openxmlformats.org/officeDocument/2006/relationships/image" Target="../media/image2262.png"/><Relationship Id="rId27" Type="http://schemas.openxmlformats.org/officeDocument/2006/relationships/image" Target="../media/image21211.png"/><Relationship Id="rId48" Type="http://schemas.openxmlformats.org/officeDocument/2006/relationships/customXml" Target="../ink/ink3007.xml"/><Relationship Id="rId69" Type="http://schemas.openxmlformats.org/officeDocument/2006/relationships/image" Target="../media/image2142.png"/><Relationship Id="rId113" Type="http://schemas.openxmlformats.org/officeDocument/2006/relationships/image" Target="../media/image2164.png"/><Relationship Id="rId134" Type="http://schemas.openxmlformats.org/officeDocument/2006/relationships/customXml" Target="../ink/ink3050.xml"/><Relationship Id="rId320" Type="http://schemas.openxmlformats.org/officeDocument/2006/relationships/customXml" Target="../ink/ink3143.xml"/><Relationship Id="rId80" Type="http://schemas.openxmlformats.org/officeDocument/2006/relationships/customXml" Target="../ink/ink3023.xml"/><Relationship Id="rId155" Type="http://schemas.openxmlformats.org/officeDocument/2006/relationships/image" Target="../media/image2185.png"/><Relationship Id="rId176" Type="http://schemas.openxmlformats.org/officeDocument/2006/relationships/customXml" Target="../ink/ink3071.xml"/><Relationship Id="rId197" Type="http://schemas.openxmlformats.org/officeDocument/2006/relationships/image" Target="../media/image2206.png"/><Relationship Id="rId341" Type="http://schemas.openxmlformats.org/officeDocument/2006/relationships/image" Target="../media/image2278.png"/><Relationship Id="rId362" Type="http://schemas.openxmlformats.org/officeDocument/2006/relationships/customXml" Target="../ink/ink3164.xml"/><Relationship Id="rId383" Type="http://schemas.openxmlformats.org/officeDocument/2006/relationships/image" Target="../media/image2299.png"/><Relationship Id="rId201" Type="http://schemas.openxmlformats.org/officeDocument/2006/relationships/image" Target="../media/image2208.png"/><Relationship Id="rId222" Type="http://schemas.openxmlformats.org/officeDocument/2006/relationships/customXml" Target="../ink/ink3094.xml"/><Relationship Id="rId243" Type="http://schemas.openxmlformats.org/officeDocument/2006/relationships/image" Target="../media/image2229.png"/><Relationship Id="rId264" Type="http://schemas.openxmlformats.org/officeDocument/2006/relationships/customXml" Target="../ink/ink3115.xml"/><Relationship Id="rId285" Type="http://schemas.openxmlformats.org/officeDocument/2006/relationships/image" Target="../media/image2250.png"/><Relationship Id="rId17" Type="http://schemas.openxmlformats.org/officeDocument/2006/relationships/image" Target="../media/image21160.png"/><Relationship Id="rId38" Type="http://schemas.openxmlformats.org/officeDocument/2006/relationships/customXml" Target="../ink/ink3002.xml"/><Relationship Id="rId59" Type="http://schemas.openxmlformats.org/officeDocument/2006/relationships/image" Target="../media/image2137.png"/><Relationship Id="rId103" Type="http://schemas.openxmlformats.org/officeDocument/2006/relationships/image" Target="../media/image2159.png"/><Relationship Id="rId124" Type="http://schemas.openxmlformats.org/officeDocument/2006/relationships/customXml" Target="../ink/ink3045.xml"/><Relationship Id="rId310" Type="http://schemas.openxmlformats.org/officeDocument/2006/relationships/customXml" Target="../ink/ink3138.xml"/><Relationship Id="rId70" Type="http://schemas.openxmlformats.org/officeDocument/2006/relationships/customXml" Target="../ink/ink3018.xml"/><Relationship Id="rId91" Type="http://schemas.openxmlformats.org/officeDocument/2006/relationships/image" Target="../media/image2153.png"/><Relationship Id="rId145" Type="http://schemas.openxmlformats.org/officeDocument/2006/relationships/image" Target="../media/image2180.png"/><Relationship Id="rId166" Type="http://schemas.openxmlformats.org/officeDocument/2006/relationships/customXml" Target="../ink/ink3066.xml"/><Relationship Id="rId187" Type="http://schemas.openxmlformats.org/officeDocument/2006/relationships/image" Target="../media/image2201.png"/><Relationship Id="rId331" Type="http://schemas.openxmlformats.org/officeDocument/2006/relationships/image" Target="../media/image2273.png"/><Relationship Id="rId352" Type="http://schemas.openxmlformats.org/officeDocument/2006/relationships/customXml" Target="../ink/ink3159.xml"/><Relationship Id="rId373" Type="http://schemas.openxmlformats.org/officeDocument/2006/relationships/image" Target="../media/image2294.png"/><Relationship Id="rId394" Type="http://schemas.openxmlformats.org/officeDocument/2006/relationships/customXml" Target="../ink/ink3180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089.xml"/><Relationship Id="rId233" Type="http://schemas.openxmlformats.org/officeDocument/2006/relationships/image" Target="../media/image2224.png"/><Relationship Id="rId254" Type="http://schemas.openxmlformats.org/officeDocument/2006/relationships/customXml" Target="../ink/ink3110.xml"/><Relationship Id="rId28" Type="http://schemas.openxmlformats.org/officeDocument/2006/relationships/customXml" Target="../ink/ink2997.xml"/><Relationship Id="rId49" Type="http://schemas.openxmlformats.org/officeDocument/2006/relationships/image" Target="../media/image2132.png"/><Relationship Id="rId114" Type="http://schemas.openxmlformats.org/officeDocument/2006/relationships/customXml" Target="../ink/ink3040.xml"/><Relationship Id="rId275" Type="http://schemas.openxmlformats.org/officeDocument/2006/relationships/image" Target="../media/image2245.png"/><Relationship Id="rId296" Type="http://schemas.openxmlformats.org/officeDocument/2006/relationships/customXml" Target="../ink/ink3131.xml"/><Relationship Id="rId300" Type="http://schemas.openxmlformats.org/officeDocument/2006/relationships/customXml" Target="../ink/ink3133.xml"/><Relationship Id="rId60" Type="http://schemas.openxmlformats.org/officeDocument/2006/relationships/customXml" Target="../ink/ink3013.xml"/><Relationship Id="rId81" Type="http://schemas.openxmlformats.org/officeDocument/2006/relationships/image" Target="../media/image2148.png"/><Relationship Id="rId135" Type="http://schemas.openxmlformats.org/officeDocument/2006/relationships/image" Target="../media/image2175.png"/><Relationship Id="rId156" Type="http://schemas.openxmlformats.org/officeDocument/2006/relationships/customXml" Target="../ink/ink3061.xml"/><Relationship Id="rId177" Type="http://schemas.openxmlformats.org/officeDocument/2006/relationships/image" Target="../media/image2196.png"/><Relationship Id="rId198" Type="http://schemas.openxmlformats.org/officeDocument/2006/relationships/customXml" Target="../ink/ink3082.xml"/><Relationship Id="rId321" Type="http://schemas.openxmlformats.org/officeDocument/2006/relationships/image" Target="../media/image2268.png"/><Relationship Id="rId342" Type="http://schemas.openxmlformats.org/officeDocument/2006/relationships/customXml" Target="../ink/ink3154.xml"/><Relationship Id="rId363" Type="http://schemas.openxmlformats.org/officeDocument/2006/relationships/image" Target="../media/image2289.png"/><Relationship Id="rId384" Type="http://schemas.openxmlformats.org/officeDocument/2006/relationships/customXml" Target="../ink/ink3175.xml"/><Relationship Id="rId202" Type="http://schemas.openxmlformats.org/officeDocument/2006/relationships/customXml" Target="../ink/ink3084.xml"/><Relationship Id="rId223" Type="http://schemas.openxmlformats.org/officeDocument/2006/relationships/image" Target="../media/image2219.png"/><Relationship Id="rId244" Type="http://schemas.openxmlformats.org/officeDocument/2006/relationships/customXml" Target="../ink/ink3105.xml"/><Relationship Id="rId18" Type="http://schemas.openxmlformats.org/officeDocument/2006/relationships/customXml" Target="../ink/ink2992.xml"/><Relationship Id="rId39" Type="http://schemas.openxmlformats.org/officeDocument/2006/relationships/image" Target="../media/image21270.png"/><Relationship Id="rId265" Type="http://schemas.openxmlformats.org/officeDocument/2006/relationships/image" Target="../media/image2240.png"/><Relationship Id="rId286" Type="http://schemas.openxmlformats.org/officeDocument/2006/relationships/customXml" Target="../ink/ink3126.xml"/><Relationship Id="rId50" Type="http://schemas.openxmlformats.org/officeDocument/2006/relationships/customXml" Target="../ink/ink3008.xml"/><Relationship Id="rId104" Type="http://schemas.openxmlformats.org/officeDocument/2006/relationships/customXml" Target="../ink/ink3035.xml"/><Relationship Id="rId125" Type="http://schemas.openxmlformats.org/officeDocument/2006/relationships/image" Target="../media/image2170.png"/><Relationship Id="rId146" Type="http://schemas.openxmlformats.org/officeDocument/2006/relationships/customXml" Target="../ink/ink3056.xml"/><Relationship Id="rId167" Type="http://schemas.openxmlformats.org/officeDocument/2006/relationships/image" Target="../media/image2191.png"/><Relationship Id="rId188" Type="http://schemas.openxmlformats.org/officeDocument/2006/relationships/customXml" Target="../ink/ink3077.xml"/><Relationship Id="rId311" Type="http://schemas.openxmlformats.org/officeDocument/2006/relationships/image" Target="../media/image2263.png"/><Relationship Id="rId332" Type="http://schemas.openxmlformats.org/officeDocument/2006/relationships/customXml" Target="../ink/ink3149.xml"/><Relationship Id="rId353" Type="http://schemas.openxmlformats.org/officeDocument/2006/relationships/image" Target="../media/image2284.png"/><Relationship Id="rId374" Type="http://schemas.openxmlformats.org/officeDocument/2006/relationships/customXml" Target="../ink/ink3170.xml"/><Relationship Id="rId395" Type="http://schemas.openxmlformats.org/officeDocument/2006/relationships/image" Target="../media/image2305.png"/><Relationship Id="rId71" Type="http://schemas.openxmlformats.org/officeDocument/2006/relationships/image" Target="../media/image2143.png"/><Relationship Id="rId92" Type="http://schemas.openxmlformats.org/officeDocument/2006/relationships/customXml" Target="../ink/ink3029.xml"/><Relationship Id="rId213" Type="http://schemas.openxmlformats.org/officeDocument/2006/relationships/image" Target="../media/image2214.png"/><Relationship Id="rId234" Type="http://schemas.openxmlformats.org/officeDocument/2006/relationships/customXml" Target="../ink/ink3100.xml"/><Relationship Id="rId2" Type="http://schemas.openxmlformats.org/officeDocument/2006/relationships/customXml" Target="../ink/ink2984.xml"/><Relationship Id="rId29" Type="http://schemas.openxmlformats.org/officeDocument/2006/relationships/image" Target="../media/image21220.png"/><Relationship Id="rId255" Type="http://schemas.openxmlformats.org/officeDocument/2006/relationships/image" Target="../media/image2235.png"/><Relationship Id="rId276" Type="http://schemas.openxmlformats.org/officeDocument/2006/relationships/customXml" Target="../ink/ink3121.xml"/><Relationship Id="rId297" Type="http://schemas.openxmlformats.org/officeDocument/2006/relationships/image" Target="../media/image2256.png"/><Relationship Id="rId40" Type="http://schemas.openxmlformats.org/officeDocument/2006/relationships/customXml" Target="../ink/ink3003.xml"/><Relationship Id="rId115" Type="http://schemas.openxmlformats.org/officeDocument/2006/relationships/image" Target="../media/image2165.png"/><Relationship Id="rId136" Type="http://schemas.openxmlformats.org/officeDocument/2006/relationships/customXml" Target="../ink/ink3051.xml"/><Relationship Id="rId157" Type="http://schemas.openxmlformats.org/officeDocument/2006/relationships/image" Target="../media/image2186.png"/><Relationship Id="rId178" Type="http://schemas.openxmlformats.org/officeDocument/2006/relationships/customXml" Target="../ink/ink3072.xml"/><Relationship Id="rId301" Type="http://schemas.openxmlformats.org/officeDocument/2006/relationships/image" Target="../media/image2258.png"/><Relationship Id="rId322" Type="http://schemas.openxmlformats.org/officeDocument/2006/relationships/customXml" Target="../ink/ink3144.xml"/><Relationship Id="rId343" Type="http://schemas.openxmlformats.org/officeDocument/2006/relationships/image" Target="../media/image2279.png"/><Relationship Id="rId364" Type="http://schemas.openxmlformats.org/officeDocument/2006/relationships/customXml" Target="../ink/ink3165.xml"/><Relationship Id="rId61" Type="http://schemas.openxmlformats.org/officeDocument/2006/relationships/image" Target="../media/image2138.png"/><Relationship Id="rId82" Type="http://schemas.openxmlformats.org/officeDocument/2006/relationships/customXml" Target="../ink/ink3024.xml"/><Relationship Id="rId199" Type="http://schemas.openxmlformats.org/officeDocument/2006/relationships/image" Target="../media/image2207.png"/><Relationship Id="rId203" Type="http://schemas.openxmlformats.org/officeDocument/2006/relationships/image" Target="../media/image2209.png"/><Relationship Id="rId385" Type="http://schemas.openxmlformats.org/officeDocument/2006/relationships/image" Target="../media/image2300.png"/><Relationship Id="rId19" Type="http://schemas.openxmlformats.org/officeDocument/2006/relationships/image" Target="../media/image21170.png"/><Relationship Id="rId224" Type="http://schemas.openxmlformats.org/officeDocument/2006/relationships/customXml" Target="../ink/ink3095.xml"/><Relationship Id="rId245" Type="http://schemas.openxmlformats.org/officeDocument/2006/relationships/image" Target="../media/image2230.png"/><Relationship Id="rId266" Type="http://schemas.openxmlformats.org/officeDocument/2006/relationships/customXml" Target="../ink/ink3116.xml"/><Relationship Id="rId287" Type="http://schemas.openxmlformats.org/officeDocument/2006/relationships/image" Target="../media/image2251.png"/><Relationship Id="rId30" Type="http://schemas.openxmlformats.org/officeDocument/2006/relationships/customXml" Target="../ink/ink2998.xml"/><Relationship Id="rId105" Type="http://schemas.openxmlformats.org/officeDocument/2006/relationships/image" Target="../media/image2160.png"/><Relationship Id="rId126" Type="http://schemas.openxmlformats.org/officeDocument/2006/relationships/customXml" Target="../ink/ink3046.xml"/><Relationship Id="rId147" Type="http://schemas.openxmlformats.org/officeDocument/2006/relationships/image" Target="../media/image2181.png"/><Relationship Id="rId168" Type="http://schemas.openxmlformats.org/officeDocument/2006/relationships/customXml" Target="../ink/ink3067.xml"/><Relationship Id="rId312" Type="http://schemas.openxmlformats.org/officeDocument/2006/relationships/customXml" Target="../ink/ink3139.xml"/><Relationship Id="rId333" Type="http://schemas.openxmlformats.org/officeDocument/2006/relationships/image" Target="../media/image2274.png"/><Relationship Id="rId354" Type="http://schemas.openxmlformats.org/officeDocument/2006/relationships/customXml" Target="../ink/ink3160.xml"/><Relationship Id="rId51" Type="http://schemas.openxmlformats.org/officeDocument/2006/relationships/image" Target="../media/image2133.png"/><Relationship Id="rId72" Type="http://schemas.openxmlformats.org/officeDocument/2006/relationships/customXml" Target="../ink/ink3019.xml"/><Relationship Id="rId93" Type="http://schemas.openxmlformats.org/officeDocument/2006/relationships/image" Target="../media/image2154.png"/><Relationship Id="rId189" Type="http://schemas.openxmlformats.org/officeDocument/2006/relationships/image" Target="../media/image2202.png"/><Relationship Id="rId375" Type="http://schemas.openxmlformats.org/officeDocument/2006/relationships/image" Target="../media/image2295.png"/><Relationship Id="rId396" Type="http://schemas.openxmlformats.org/officeDocument/2006/relationships/customXml" Target="../ink/ink3181.xml"/><Relationship Id="rId3" Type="http://schemas.openxmlformats.org/officeDocument/2006/relationships/image" Target="../media/image21090.png"/><Relationship Id="rId214" Type="http://schemas.openxmlformats.org/officeDocument/2006/relationships/customXml" Target="../ink/ink3090.xml"/><Relationship Id="rId235" Type="http://schemas.openxmlformats.org/officeDocument/2006/relationships/image" Target="../media/image2225.png"/><Relationship Id="rId256" Type="http://schemas.openxmlformats.org/officeDocument/2006/relationships/customXml" Target="../ink/ink3111.xml"/><Relationship Id="rId277" Type="http://schemas.openxmlformats.org/officeDocument/2006/relationships/image" Target="../media/image2246.png"/><Relationship Id="rId298" Type="http://schemas.openxmlformats.org/officeDocument/2006/relationships/customXml" Target="../ink/ink3132.xml"/><Relationship Id="rId116" Type="http://schemas.openxmlformats.org/officeDocument/2006/relationships/customXml" Target="../ink/ink3041.xml"/><Relationship Id="rId137" Type="http://schemas.openxmlformats.org/officeDocument/2006/relationships/image" Target="../media/image2176.png"/><Relationship Id="rId158" Type="http://schemas.openxmlformats.org/officeDocument/2006/relationships/customXml" Target="../ink/ink3062.xml"/><Relationship Id="rId302" Type="http://schemas.openxmlformats.org/officeDocument/2006/relationships/customXml" Target="../ink/ink3134.xml"/><Relationship Id="rId323" Type="http://schemas.openxmlformats.org/officeDocument/2006/relationships/image" Target="../media/image2269.png"/><Relationship Id="rId344" Type="http://schemas.openxmlformats.org/officeDocument/2006/relationships/customXml" Target="../ink/ink3155.xml"/><Relationship Id="rId20" Type="http://schemas.openxmlformats.org/officeDocument/2006/relationships/customXml" Target="../ink/ink2993.xml"/><Relationship Id="rId41" Type="http://schemas.openxmlformats.org/officeDocument/2006/relationships/image" Target="../media/image21280.png"/><Relationship Id="rId62" Type="http://schemas.openxmlformats.org/officeDocument/2006/relationships/customXml" Target="../ink/ink3014.xml"/><Relationship Id="rId83" Type="http://schemas.openxmlformats.org/officeDocument/2006/relationships/image" Target="../media/image2149.png"/><Relationship Id="rId179" Type="http://schemas.openxmlformats.org/officeDocument/2006/relationships/image" Target="../media/image2197.png"/><Relationship Id="rId365" Type="http://schemas.openxmlformats.org/officeDocument/2006/relationships/image" Target="../media/image2290.png"/><Relationship Id="rId386" Type="http://schemas.openxmlformats.org/officeDocument/2006/relationships/customXml" Target="../ink/ink3176.xml"/><Relationship Id="rId190" Type="http://schemas.openxmlformats.org/officeDocument/2006/relationships/customXml" Target="../ink/ink3078.xml"/><Relationship Id="rId204" Type="http://schemas.openxmlformats.org/officeDocument/2006/relationships/customXml" Target="../ink/ink3085.xml"/><Relationship Id="rId225" Type="http://schemas.openxmlformats.org/officeDocument/2006/relationships/image" Target="../media/image2220.png"/><Relationship Id="rId246" Type="http://schemas.openxmlformats.org/officeDocument/2006/relationships/customXml" Target="../ink/ink3106.xml"/><Relationship Id="rId267" Type="http://schemas.openxmlformats.org/officeDocument/2006/relationships/image" Target="../media/image2241.png"/><Relationship Id="rId288" Type="http://schemas.openxmlformats.org/officeDocument/2006/relationships/customXml" Target="../ink/ink3127.xml"/><Relationship Id="rId106" Type="http://schemas.openxmlformats.org/officeDocument/2006/relationships/customXml" Target="../ink/ink3036.xml"/><Relationship Id="rId127" Type="http://schemas.openxmlformats.org/officeDocument/2006/relationships/image" Target="../media/image2171.png"/><Relationship Id="rId313" Type="http://schemas.openxmlformats.org/officeDocument/2006/relationships/image" Target="../media/image2264.png"/><Relationship Id="rId10" Type="http://schemas.openxmlformats.org/officeDocument/2006/relationships/customXml" Target="../ink/ink2988.xml"/><Relationship Id="rId31" Type="http://schemas.openxmlformats.org/officeDocument/2006/relationships/image" Target="../media/image21230.png"/><Relationship Id="rId52" Type="http://schemas.openxmlformats.org/officeDocument/2006/relationships/customXml" Target="../ink/ink3009.xml"/><Relationship Id="rId73" Type="http://schemas.openxmlformats.org/officeDocument/2006/relationships/image" Target="../media/image2144.png"/><Relationship Id="rId94" Type="http://schemas.openxmlformats.org/officeDocument/2006/relationships/customXml" Target="../ink/ink3030.xml"/><Relationship Id="rId148" Type="http://schemas.openxmlformats.org/officeDocument/2006/relationships/customXml" Target="../ink/ink3057.xml"/><Relationship Id="rId169" Type="http://schemas.openxmlformats.org/officeDocument/2006/relationships/image" Target="../media/image2192.png"/><Relationship Id="rId334" Type="http://schemas.openxmlformats.org/officeDocument/2006/relationships/customXml" Target="../ink/ink3150.xml"/><Relationship Id="rId355" Type="http://schemas.openxmlformats.org/officeDocument/2006/relationships/image" Target="../media/image2285.png"/><Relationship Id="rId376" Type="http://schemas.openxmlformats.org/officeDocument/2006/relationships/customXml" Target="../ink/ink3171.xml"/><Relationship Id="rId397" Type="http://schemas.openxmlformats.org/officeDocument/2006/relationships/image" Target="../media/image2306.png"/><Relationship Id="rId4" Type="http://schemas.openxmlformats.org/officeDocument/2006/relationships/customXml" Target="../ink/ink2985.xml"/><Relationship Id="rId180" Type="http://schemas.openxmlformats.org/officeDocument/2006/relationships/customXml" Target="../ink/ink3073.xml"/><Relationship Id="rId215" Type="http://schemas.openxmlformats.org/officeDocument/2006/relationships/image" Target="../media/image2215.png"/><Relationship Id="rId236" Type="http://schemas.openxmlformats.org/officeDocument/2006/relationships/customXml" Target="../ink/ink3101.xml"/><Relationship Id="rId257" Type="http://schemas.openxmlformats.org/officeDocument/2006/relationships/image" Target="../media/image2236.png"/><Relationship Id="rId278" Type="http://schemas.openxmlformats.org/officeDocument/2006/relationships/customXml" Target="../ink/ink3122.xml"/><Relationship Id="rId303" Type="http://schemas.openxmlformats.org/officeDocument/2006/relationships/image" Target="../media/image2259.png"/><Relationship Id="rId42" Type="http://schemas.openxmlformats.org/officeDocument/2006/relationships/customXml" Target="../ink/ink3004.xml"/><Relationship Id="rId84" Type="http://schemas.openxmlformats.org/officeDocument/2006/relationships/customXml" Target="../ink/ink3025.xml"/><Relationship Id="rId138" Type="http://schemas.openxmlformats.org/officeDocument/2006/relationships/customXml" Target="../ink/ink3052.xml"/><Relationship Id="rId345" Type="http://schemas.openxmlformats.org/officeDocument/2006/relationships/image" Target="../media/image2280.png"/><Relationship Id="rId387" Type="http://schemas.openxmlformats.org/officeDocument/2006/relationships/image" Target="../media/image2301.png"/><Relationship Id="rId191" Type="http://schemas.openxmlformats.org/officeDocument/2006/relationships/image" Target="../media/image2203.png"/><Relationship Id="rId205" Type="http://schemas.openxmlformats.org/officeDocument/2006/relationships/image" Target="../media/image2210.png"/><Relationship Id="rId247" Type="http://schemas.openxmlformats.org/officeDocument/2006/relationships/image" Target="../media/image2231.png"/><Relationship Id="rId107" Type="http://schemas.openxmlformats.org/officeDocument/2006/relationships/image" Target="../media/image2161.png"/><Relationship Id="rId289" Type="http://schemas.openxmlformats.org/officeDocument/2006/relationships/image" Target="../media/image2252.png"/><Relationship Id="rId11" Type="http://schemas.openxmlformats.org/officeDocument/2006/relationships/image" Target="../media/image21130.png"/><Relationship Id="rId53" Type="http://schemas.openxmlformats.org/officeDocument/2006/relationships/image" Target="../media/image2134.png"/><Relationship Id="rId149" Type="http://schemas.openxmlformats.org/officeDocument/2006/relationships/image" Target="../media/image2182.png"/><Relationship Id="rId314" Type="http://schemas.openxmlformats.org/officeDocument/2006/relationships/customXml" Target="../ink/ink3140.xml"/><Relationship Id="rId356" Type="http://schemas.openxmlformats.org/officeDocument/2006/relationships/customXml" Target="../ink/ink3161.xml"/><Relationship Id="rId95" Type="http://schemas.openxmlformats.org/officeDocument/2006/relationships/image" Target="../media/image2155.png"/><Relationship Id="rId160" Type="http://schemas.openxmlformats.org/officeDocument/2006/relationships/customXml" Target="../ink/ink3063.xml"/><Relationship Id="rId216" Type="http://schemas.openxmlformats.org/officeDocument/2006/relationships/customXml" Target="../ink/ink3091.xml"/><Relationship Id="rId258" Type="http://schemas.openxmlformats.org/officeDocument/2006/relationships/customXml" Target="../ink/ink3112.xml"/><Relationship Id="rId22" Type="http://schemas.openxmlformats.org/officeDocument/2006/relationships/customXml" Target="../ink/ink2994.xml"/><Relationship Id="rId64" Type="http://schemas.openxmlformats.org/officeDocument/2006/relationships/customXml" Target="../ink/ink3015.xml"/><Relationship Id="rId118" Type="http://schemas.openxmlformats.org/officeDocument/2006/relationships/customXml" Target="../ink/ink3042.xml"/><Relationship Id="rId325" Type="http://schemas.openxmlformats.org/officeDocument/2006/relationships/image" Target="../media/image2270.png"/><Relationship Id="rId367" Type="http://schemas.openxmlformats.org/officeDocument/2006/relationships/image" Target="../media/image2291.png"/><Relationship Id="rId171" Type="http://schemas.openxmlformats.org/officeDocument/2006/relationships/image" Target="../media/image2193.png"/><Relationship Id="rId227" Type="http://schemas.openxmlformats.org/officeDocument/2006/relationships/image" Target="../media/image2221.png"/><Relationship Id="rId269" Type="http://schemas.openxmlformats.org/officeDocument/2006/relationships/image" Target="../media/image2242.png"/><Relationship Id="rId33" Type="http://schemas.openxmlformats.org/officeDocument/2006/relationships/image" Target="../media/image21240.png"/><Relationship Id="rId129" Type="http://schemas.openxmlformats.org/officeDocument/2006/relationships/image" Target="../media/image2172.png"/><Relationship Id="rId280" Type="http://schemas.openxmlformats.org/officeDocument/2006/relationships/customXml" Target="../ink/ink3123.xml"/><Relationship Id="rId336" Type="http://schemas.openxmlformats.org/officeDocument/2006/relationships/customXml" Target="../ink/ink3151.xml"/><Relationship Id="rId75" Type="http://schemas.openxmlformats.org/officeDocument/2006/relationships/image" Target="../media/image2145.png"/><Relationship Id="rId140" Type="http://schemas.openxmlformats.org/officeDocument/2006/relationships/customXml" Target="../ink/ink3053.xml"/><Relationship Id="rId182" Type="http://schemas.openxmlformats.org/officeDocument/2006/relationships/customXml" Target="../ink/ink3074.xml"/><Relationship Id="rId378" Type="http://schemas.openxmlformats.org/officeDocument/2006/relationships/customXml" Target="../ink/ink3172.xml"/><Relationship Id="rId6" Type="http://schemas.openxmlformats.org/officeDocument/2006/relationships/customXml" Target="../ink/ink2986.xml"/><Relationship Id="rId238" Type="http://schemas.openxmlformats.org/officeDocument/2006/relationships/customXml" Target="../ink/ink3102.xml"/><Relationship Id="rId291" Type="http://schemas.openxmlformats.org/officeDocument/2006/relationships/image" Target="../media/image2253.png"/><Relationship Id="rId305" Type="http://schemas.openxmlformats.org/officeDocument/2006/relationships/image" Target="../media/image2260.png"/><Relationship Id="rId347" Type="http://schemas.openxmlformats.org/officeDocument/2006/relationships/image" Target="../media/image2281.png"/><Relationship Id="rId44" Type="http://schemas.openxmlformats.org/officeDocument/2006/relationships/customXml" Target="../ink/ink3005.xml"/><Relationship Id="rId86" Type="http://schemas.openxmlformats.org/officeDocument/2006/relationships/customXml" Target="../ink/ink3026.xml"/><Relationship Id="rId151" Type="http://schemas.openxmlformats.org/officeDocument/2006/relationships/image" Target="../media/image2183.png"/><Relationship Id="rId389" Type="http://schemas.openxmlformats.org/officeDocument/2006/relationships/image" Target="../media/image2302.png"/><Relationship Id="rId193" Type="http://schemas.openxmlformats.org/officeDocument/2006/relationships/image" Target="../media/image2204.png"/><Relationship Id="rId207" Type="http://schemas.openxmlformats.org/officeDocument/2006/relationships/image" Target="../media/image2211.png"/><Relationship Id="rId249" Type="http://schemas.openxmlformats.org/officeDocument/2006/relationships/image" Target="../media/image2232.png"/><Relationship Id="rId13" Type="http://schemas.openxmlformats.org/officeDocument/2006/relationships/image" Target="../media/image21140.png"/><Relationship Id="rId109" Type="http://schemas.openxmlformats.org/officeDocument/2006/relationships/image" Target="../media/image2162.png"/><Relationship Id="rId260" Type="http://schemas.openxmlformats.org/officeDocument/2006/relationships/customXml" Target="../ink/ink3113.xml"/><Relationship Id="rId316" Type="http://schemas.openxmlformats.org/officeDocument/2006/relationships/customXml" Target="../ink/ink3141.xml"/><Relationship Id="rId55" Type="http://schemas.openxmlformats.org/officeDocument/2006/relationships/image" Target="../media/image2135.png"/><Relationship Id="rId97" Type="http://schemas.openxmlformats.org/officeDocument/2006/relationships/image" Target="../media/image2156.png"/><Relationship Id="rId120" Type="http://schemas.openxmlformats.org/officeDocument/2006/relationships/customXml" Target="../ink/ink3043.xml"/><Relationship Id="rId358" Type="http://schemas.openxmlformats.org/officeDocument/2006/relationships/customXml" Target="../ink/ink3162.xml"/><Relationship Id="rId162" Type="http://schemas.openxmlformats.org/officeDocument/2006/relationships/customXml" Target="../ink/ink3064.xml"/><Relationship Id="rId218" Type="http://schemas.openxmlformats.org/officeDocument/2006/relationships/customXml" Target="../ink/ink3092.xml"/><Relationship Id="rId271" Type="http://schemas.openxmlformats.org/officeDocument/2006/relationships/image" Target="../media/image2243.png"/><Relationship Id="rId24" Type="http://schemas.openxmlformats.org/officeDocument/2006/relationships/customXml" Target="../ink/ink2995.xml"/><Relationship Id="rId66" Type="http://schemas.openxmlformats.org/officeDocument/2006/relationships/customXml" Target="../ink/ink3016.xml"/><Relationship Id="rId131" Type="http://schemas.openxmlformats.org/officeDocument/2006/relationships/image" Target="../media/image2173.png"/><Relationship Id="rId327" Type="http://schemas.openxmlformats.org/officeDocument/2006/relationships/image" Target="../media/image2271.png"/><Relationship Id="rId369" Type="http://schemas.openxmlformats.org/officeDocument/2006/relationships/image" Target="../media/image2292.png"/><Relationship Id="rId173" Type="http://schemas.openxmlformats.org/officeDocument/2006/relationships/image" Target="../media/image2194.png"/><Relationship Id="rId229" Type="http://schemas.openxmlformats.org/officeDocument/2006/relationships/image" Target="../media/image2222.png"/><Relationship Id="rId380" Type="http://schemas.openxmlformats.org/officeDocument/2006/relationships/customXml" Target="../ink/ink3173.xml"/><Relationship Id="rId240" Type="http://schemas.openxmlformats.org/officeDocument/2006/relationships/customXml" Target="../ink/ink3103.xml"/><Relationship Id="rId35" Type="http://schemas.openxmlformats.org/officeDocument/2006/relationships/image" Target="../media/image21250.png"/><Relationship Id="rId77" Type="http://schemas.openxmlformats.org/officeDocument/2006/relationships/image" Target="../media/image2146.png"/><Relationship Id="rId100" Type="http://schemas.openxmlformats.org/officeDocument/2006/relationships/customXml" Target="../ink/ink3033.xml"/><Relationship Id="rId282" Type="http://schemas.openxmlformats.org/officeDocument/2006/relationships/customXml" Target="../ink/ink3124.xml"/><Relationship Id="rId338" Type="http://schemas.openxmlformats.org/officeDocument/2006/relationships/customXml" Target="../ink/ink3152.xml"/><Relationship Id="rId8" Type="http://schemas.openxmlformats.org/officeDocument/2006/relationships/customXml" Target="../ink/ink2987.xml"/><Relationship Id="rId142" Type="http://schemas.openxmlformats.org/officeDocument/2006/relationships/customXml" Target="../ink/ink3054.xml"/><Relationship Id="rId184" Type="http://schemas.openxmlformats.org/officeDocument/2006/relationships/customXml" Target="../ink/ink3075.xml"/><Relationship Id="rId391" Type="http://schemas.openxmlformats.org/officeDocument/2006/relationships/image" Target="../media/image2303.png"/><Relationship Id="rId251" Type="http://schemas.openxmlformats.org/officeDocument/2006/relationships/image" Target="../media/image2233.png"/><Relationship Id="rId46" Type="http://schemas.openxmlformats.org/officeDocument/2006/relationships/customXml" Target="../ink/ink3006.xml"/><Relationship Id="rId293" Type="http://schemas.openxmlformats.org/officeDocument/2006/relationships/image" Target="../media/image2254.png"/><Relationship Id="rId307" Type="http://schemas.openxmlformats.org/officeDocument/2006/relationships/image" Target="../media/image2261.png"/><Relationship Id="rId349" Type="http://schemas.openxmlformats.org/officeDocument/2006/relationships/image" Target="../media/image2282.png"/><Relationship Id="rId88" Type="http://schemas.openxmlformats.org/officeDocument/2006/relationships/customXml" Target="../ink/ink3027.xml"/><Relationship Id="rId111" Type="http://schemas.openxmlformats.org/officeDocument/2006/relationships/image" Target="../media/image2163.png"/><Relationship Id="rId153" Type="http://schemas.openxmlformats.org/officeDocument/2006/relationships/image" Target="../media/image2184.png"/><Relationship Id="rId195" Type="http://schemas.openxmlformats.org/officeDocument/2006/relationships/image" Target="../media/image2205.png"/><Relationship Id="rId209" Type="http://schemas.openxmlformats.org/officeDocument/2006/relationships/image" Target="../media/image2212.png"/><Relationship Id="rId360" Type="http://schemas.openxmlformats.org/officeDocument/2006/relationships/customXml" Target="../ink/ink3163.xml"/><Relationship Id="rId220" Type="http://schemas.openxmlformats.org/officeDocument/2006/relationships/customXml" Target="../ink/ink3093.xml"/><Relationship Id="rId15" Type="http://schemas.openxmlformats.org/officeDocument/2006/relationships/image" Target="../media/image21150.png"/><Relationship Id="rId57" Type="http://schemas.openxmlformats.org/officeDocument/2006/relationships/image" Target="../media/image2136.png"/><Relationship Id="rId262" Type="http://schemas.openxmlformats.org/officeDocument/2006/relationships/customXml" Target="../ink/ink3114.xml"/><Relationship Id="rId318" Type="http://schemas.openxmlformats.org/officeDocument/2006/relationships/customXml" Target="../ink/ink3142.xml"/><Relationship Id="rId99" Type="http://schemas.openxmlformats.org/officeDocument/2006/relationships/image" Target="../media/image2157.png"/><Relationship Id="rId122" Type="http://schemas.openxmlformats.org/officeDocument/2006/relationships/customXml" Target="../ink/ink3044.xml"/><Relationship Id="rId164" Type="http://schemas.openxmlformats.org/officeDocument/2006/relationships/customXml" Target="../ink/ink3065.xml"/><Relationship Id="rId371" Type="http://schemas.openxmlformats.org/officeDocument/2006/relationships/image" Target="../media/image2293.png"/><Relationship Id="rId26" Type="http://schemas.openxmlformats.org/officeDocument/2006/relationships/customXml" Target="../ink/ink2996.xml"/><Relationship Id="rId231" Type="http://schemas.openxmlformats.org/officeDocument/2006/relationships/image" Target="../media/image2223.png"/><Relationship Id="rId273" Type="http://schemas.openxmlformats.org/officeDocument/2006/relationships/image" Target="../media/image2244.png"/><Relationship Id="rId329" Type="http://schemas.openxmlformats.org/officeDocument/2006/relationships/image" Target="../media/image2272.png"/><Relationship Id="rId68" Type="http://schemas.openxmlformats.org/officeDocument/2006/relationships/customXml" Target="../ink/ink3017.xml"/><Relationship Id="rId133" Type="http://schemas.openxmlformats.org/officeDocument/2006/relationships/image" Target="../media/image2174.png"/><Relationship Id="rId175" Type="http://schemas.openxmlformats.org/officeDocument/2006/relationships/image" Target="../media/image2195.png"/><Relationship Id="rId340" Type="http://schemas.openxmlformats.org/officeDocument/2006/relationships/customXml" Target="../ink/ink3153.xml"/><Relationship Id="rId200" Type="http://schemas.openxmlformats.org/officeDocument/2006/relationships/customXml" Target="../ink/ink3083.xml"/><Relationship Id="rId382" Type="http://schemas.openxmlformats.org/officeDocument/2006/relationships/customXml" Target="../ink/ink3174.xml"/><Relationship Id="rId242" Type="http://schemas.openxmlformats.org/officeDocument/2006/relationships/customXml" Target="../ink/ink3104.xml"/><Relationship Id="rId284" Type="http://schemas.openxmlformats.org/officeDocument/2006/relationships/customXml" Target="../ink/ink3125.xml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64.png"/><Relationship Id="rId299" Type="http://schemas.openxmlformats.org/officeDocument/2006/relationships/image" Target="../media/image2455.png"/><Relationship Id="rId21" Type="http://schemas.openxmlformats.org/officeDocument/2006/relationships/image" Target="../media/image2316.png"/><Relationship Id="rId63" Type="http://schemas.openxmlformats.org/officeDocument/2006/relationships/image" Target="../media/image2337.png"/><Relationship Id="rId159" Type="http://schemas.openxmlformats.org/officeDocument/2006/relationships/image" Target="../media/image2385.png"/><Relationship Id="rId324" Type="http://schemas.openxmlformats.org/officeDocument/2006/relationships/customXml" Target="../ink/ink3343.xml"/><Relationship Id="rId366" Type="http://schemas.openxmlformats.org/officeDocument/2006/relationships/customXml" Target="../ink/ink3364.xml"/><Relationship Id="rId170" Type="http://schemas.openxmlformats.org/officeDocument/2006/relationships/customXml" Target="../ink/ink3266.xml"/><Relationship Id="rId226" Type="http://schemas.openxmlformats.org/officeDocument/2006/relationships/customXml" Target="../ink/ink3294.xml"/><Relationship Id="rId268" Type="http://schemas.openxmlformats.org/officeDocument/2006/relationships/customXml" Target="../ink/ink3315.xml"/><Relationship Id="rId32" Type="http://schemas.openxmlformats.org/officeDocument/2006/relationships/customXml" Target="../ink/ink3197.xml"/><Relationship Id="rId74" Type="http://schemas.openxmlformats.org/officeDocument/2006/relationships/customXml" Target="../ink/ink3218.xml"/><Relationship Id="rId128" Type="http://schemas.openxmlformats.org/officeDocument/2006/relationships/customXml" Target="../ink/ink3245.xml"/><Relationship Id="rId335" Type="http://schemas.openxmlformats.org/officeDocument/2006/relationships/image" Target="../media/image2473.png"/><Relationship Id="rId377" Type="http://schemas.openxmlformats.org/officeDocument/2006/relationships/image" Target="../media/image2494.png"/><Relationship Id="rId5" Type="http://schemas.openxmlformats.org/officeDocument/2006/relationships/image" Target="../media/image2308.png"/><Relationship Id="rId181" Type="http://schemas.openxmlformats.org/officeDocument/2006/relationships/image" Target="../media/image2396.png"/><Relationship Id="rId237" Type="http://schemas.openxmlformats.org/officeDocument/2006/relationships/image" Target="../media/image2424.png"/><Relationship Id="rId402" Type="http://schemas.openxmlformats.org/officeDocument/2006/relationships/customXml" Target="../ink/ink3382.xml"/><Relationship Id="rId279" Type="http://schemas.openxmlformats.org/officeDocument/2006/relationships/image" Target="../media/image2445.png"/><Relationship Id="rId43" Type="http://schemas.openxmlformats.org/officeDocument/2006/relationships/image" Target="../media/image2327.png"/><Relationship Id="rId139" Type="http://schemas.openxmlformats.org/officeDocument/2006/relationships/image" Target="../media/image2375.png"/><Relationship Id="rId290" Type="http://schemas.openxmlformats.org/officeDocument/2006/relationships/customXml" Target="../ink/ink3326.xml"/><Relationship Id="rId304" Type="http://schemas.openxmlformats.org/officeDocument/2006/relationships/customXml" Target="../ink/ink3333.xml"/><Relationship Id="rId346" Type="http://schemas.openxmlformats.org/officeDocument/2006/relationships/customXml" Target="../ink/ink3354.xml"/><Relationship Id="rId388" Type="http://schemas.openxmlformats.org/officeDocument/2006/relationships/customXml" Target="../ink/ink3375.xml"/><Relationship Id="rId85" Type="http://schemas.openxmlformats.org/officeDocument/2006/relationships/image" Target="../media/image2348.png"/><Relationship Id="rId150" Type="http://schemas.openxmlformats.org/officeDocument/2006/relationships/customXml" Target="../ink/ink3256.xml"/><Relationship Id="rId192" Type="http://schemas.openxmlformats.org/officeDocument/2006/relationships/customXml" Target="../ink/ink3277.xml"/><Relationship Id="rId206" Type="http://schemas.openxmlformats.org/officeDocument/2006/relationships/customXml" Target="../ink/ink3284.xml"/><Relationship Id="rId248" Type="http://schemas.openxmlformats.org/officeDocument/2006/relationships/customXml" Target="../ink/ink3305.xml"/><Relationship Id="rId12" Type="http://schemas.openxmlformats.org/officeDocument/2006/relationships/customXml" Target="../ink/ink3187.xml"/><Relationship Id="rId108" Type="http://schemas.openxmlformats.org/officeDocument/2006/relationships/customXml" Target="../ink/ink3235.xml"/><Relationship Id="rId315" Type="http://schemas.openxmlformats.org/officeDocument/2006/relationships/image" Target="../media/image2463.png"/><Relationship Id="rId357" Type="http://schemas.openxmlformats.org/officeDocument/2006/relationships/image" Target="../media/image2484.png"/><Relationship Id="rId54" Type="http://schemas.openxmlformats.org/officeDocument/2006/relationships/customXml" Target="../ink/ink3208.xml"/><Relationship Id="rId96" Type="http://schemas.openxmlformats.org/officeDocument/2006/relationships/customXml" Target="../ink/ink3229.xml"/><Relationship Id="rId161" Type="http://schemas.openxmlformats.org/officeDocument/2006/relationships/image" Target="../media/image2386.png"/><Relationship Id="rId217" Type="http://schemas.openxmlformats.org/officeDocument/2006/relationships/image" Target="../media/image2414.png"/><Relationship Id="rId399" Type="http://schemas.openxmlformats.org/officeDocument/2006/relationships/image" Target="../media/image2505.png"/><Relationship Id="rId259" Type="http://schemas.openxmlformats.org/officeDocument/2006/relationships/image" Target="../media/image2435.png"/><Relationship Id="rId23" Type="http://schemas.openxmlformats.org/officeDocument/2006/relationships/image" Target="../media/image2317.png"/><Relationship Id="rId119" Type="http://schemas.openxmlformats.org/officeDocument/2006/relationships/image" Target="../media/image2365.png"/><Relationship Id="rId270" Type="http://schemas.openxmlformats.org/officeDocument/2006/relationships/customXml" Target="../ink/ink3316.xml"/><Relationship Id="rId326" Type="http://schemas.openxmlformats.org/officeDocument/2006/relationships/customXml" Target="../ink/ink3344.xml"/><Relationship Id="rId65" Type="http://schemas.openxmlformats.org/officeDocument/2006/relationships/image" Target="../media/image2338.png"/><Relationship Id="rId130" Type="http://schemas.openxmlformats.org/officeDocument/2006/relationships/customXml" Target="../ink/ink3246.xml"/><Relationship Id="rId368" Type="http://schemas.openxmlformats.org/officeDocument/2006/relationships/customXml" Target="../ink/ink3365.xml"/><Relationship Id="rId172" Type="http://schemas.openxmlformats.org/officeDocument/2006/relationships/customXml" Target="../ink/ink3267.xml"/><Relationship Id="rId228" Type="http://schemas.openxmlformats.org/officeDocument/2006/relationships/customXml" Target="../ink/ink3295.xml"/><Relationship Id="rId281" Type="http://schemas.openxmlformats.org/officeDocument/2006/relationships/image" Target="../media/image2446.png"/><Relationship Id="rId337" Type="http://schemas.openxmlformats.org/officeDocument/2006/relationships/image" Target="../media/image2474.png"/><Relationship Id="rId34" Type="http://schemas.openxmlformats.org/officeDocument/2006/relationships/customXml" Target="../ink/ink3198.xml"/><Relationship Id="rId76" Type="http://schemas.openxmlformats.org/officeDocument/2006/relationships/customXml" Target="../ink/ink3219.xml"/><Relationship Id="rId141" Type="http://schemas.openxmlformats.org/officeDocument/2006/relationships/image" Target="../media/image2376.png"/><Relationship Id="rId379" Type="http://schemas.openxmlformats.org/officeDocument/2006/relationships/image" Target="../media/image2495.png"/><Relationship Id="rId7" Type="http://schemas.openxmlformats.org/officeDocument/2006/relationships/image" Target="../media/image2309.png"/><Relationship Id="rId183" Type="http://schemas.openxmlformats.org/officeDocument/2006/relationships/image" Target="../media/image2397.png"/><Relationship Id="rId239" Type="http://schemas.openxmlformats.org/officeDocument/2006/relationships/image" Target="../media/image2425.png"/><Relationship Id="rId390" Type="http://schemas.openxmlformats.org/officeDocument/2006/relationships/customXml" Target="../ink/ink3376.xml"/><Relationship Id="rId250" Type="http://schemas.openxmlformats.org/officeDocument/2006/relationships/customXml" Target="../ink/ink3306.xml"/><Relationship Id="rId292" Type="http://schemas.openxmlformats.org/officeDocument/2006/relationships/customXml" Target="../ink/ink3327.xml"/><Relationship Id="rId306" Type="http://schemas.openxmlformats.org/officeDocument/2006/relationships/customXml" Target="../ink/ink3334.xml"/><Relationship Id="rId45" Type="http://schemas.openxmlformats.org/officeDocument/2006/relationships/image" Target="../media/image2328.png"/><Relationship Id="rId87" Type="http://schemas.openxmlformats.org/officeDocument/2006/relationships/image" Target="../media/image2349.png"/><Relationship Id="rId110" Type="http://schemas.openxmlformats.org/officeDocument/2006/relationships/customXml" Target="../ink/ink3236.xml"/><Relationship Id="rId348" Type="http://schemas.openxmlformats.org/officeDocument/2006/relationships/customXml" Target="../ink/ink3355.xml"/><Relationship Id="rId152" Type="http://schemas.openxmlformats.org/officeDocument/2006/relationships/customXml" Target="../ink/ink3257.xml"/><Relationship Id="rId194" Type="http://schemas.openxmlformats.org/officeDocument/2006/relationships/customXml" Target="../ink/ink3278.xml"/><Relationship Id="rId208" Type="http://schemas.openxmlformats.org/officeDocument/2006/relationships/customXml" Target="../ink/ink3285.xml"/><Relationship Id="rId261" Type="http://schemas.openxmlformats.org/officeDocument/2006/relationships/image" Target="../media/image2436.png"/><Relationship Id="rId14" Type="http://schemas.openxmlformats.org/officeDocument/2006/relationships/customXml" Target="../ink/ink3188.xml"/><Relationship Id="rId56" Type="http://schemas.openxmlformats.org/officeDocument/2006/relationships/customXml" Target="../ink/ink3209.xml"/><Relationship Id="rId317" Type="http://schemas.openxmlformats.org/officeDocument/2006/relationships/image" Target="../media/image2464.png"/><Relationship Id="rId359" Type="http://schemas.openxmlformats.org/officeDocument/2006/relationships/image" Target="../media/image2485.png"/><Relationship Id="rId98" Type="http://schemas.openxmlformats.org/officeDocument/2006/relationships/customXml" Target="../ink/ink3230.xml"/><Relationship Id="rId121" Type="http://schemas.openxmlformats.org/officeDocument/2006/relationships/image" Target="../media/image2366.png"/><Relationship Id="rId163" Type="http://schemas.openxmlformats.org/officeDocument/2006/relationships/image" Target="../media/image2387.png"/><Relationship Id="rId219" Type="http://schemas.openxmlformats.org/officeDocument/2006/relationships/image" Target="../media/image2415.png"/><Relationship Id="rId370" Type="http://schemas.openxmlformats.org/officeDocument/2006/relationships/customXml" Target="../ink/ink3366.xml"/><Relationship Id="rId230" Type="http://schemas.openxmlformats.org/officeDocument/2006/relationships/customXml" Target="../ink/ink3296.xml"/><Relationship Id="rId25" Type="http://schemas.openxmlformats.org/officeDocument/2006/relationships/image" Target="../media/image2318.png"/><Relationship Id="rId67" Type="http://schemas.openxmlformats.org/officeDocument/2006/relationships/image" Target="../media/image2339.png"/><Relationship Id="rId272" Type="http://schemas.openxmlformats.org/officeDocument/2006/relationships/customXml" Target="../ink/ink3317.xml"/><Relationship Id="rId328" Type="http://schemas.openxmlformats.org/officeDocument/2006/relationships/customXml" Target="../ink/ink3345.xml"/><Relationship Id="rId132" Type="http://schemas.openxmlformats.org/officeDocument/2006/relationships/customXml" Target="../ink/ink3247.xml"/><Relationship Id="rId174" Type="http://schemas.openxmlformats.org/officeDocument/2006/relationships/customXml" Target="../ink/ink3268.xml"/><Relationship Id="rId381" Type="http://schemas.openxmlformats.org/officeDocument/2006/relationships/image" Target="../media/image2496.png"/><Relationship Id="rId241" Type="http://schemas.openxmlformats.org/officeDocument/2006/relationships/image" Target="../media/image2426.png"/><Relationship Id="rId36" Type="http://schemas.openxmlformats.org/officeDocument/2006/relationships/customXml" Target="../ink/ink3199.xml"/><Relationship Id="rId283" Type="http://schemas.openxmlformats.org/officeDocument/2006/relationships/image" Target="../media/image2447.png"/><Relationship Id="rId339" Type="http://schemas.openxmlformats.org/officeDocument/2006/relationships/image" Target="../media/image2475.png"/><Relationship Id="rId78" Type="http://schemas.openxmlformats.org/officeDocument/2006/relationships/customXml" Target="../ink/ink3220.xml"/><Relationship Id="rId101" Type="http://schemas.openxmlformats.org/officeDocument/2006/relationships/image" Target="../media/image2356.png"/><Relationship Id="rId143" Type="http://schemas.openxmlformats.org/officeDocument/2006/relationships/image" Target="../media/image2377.png"/><Relationship Id="rId185" Type="http://schemas.openxmlformats.org/officeDocument/2006/relationships/image" Target="../media/image2398.png"/><Relationship Id="rId350" Type="http://schemas.openxmlformats.org/officeDocument/2006/relationships/customXml" Target="../ink/ink3356.xml"/><Relationship Id="rId9" Type="http://schemas.openxmlformats.org/officeDocument/2006/relationships/image" Target="../media/image2310.png"/><Relationship Id="rId210" Type="http://schemas.openxmlformats.org/officeDocument/2006/relationships/customXml" Target="../ink/ink3286.xml"/><Relationship Id="rId392" Type="http://schemas.openxmlformats.org/officeDocument/2006/relationships/customXml" Target="../ink/ink3377.xml"/><Relationship Id="rId252" Type="http://schemas.openxmlformats.org/officeDocument/2006/relationships/customXml" Target="../ink/ink3307.xml"/><Relationship Id="rId294" Type="http://schemas.openxmlformats.org/officeDocument/2006/relationships/customXml" Target="../ink/ink3328.xml"/><Relationship Id="rId308" Type="http://schemas.openxmlformats.org/officeDocument/2006/relationships/customXml" Target="../ink/ink3335.xml"/><Relationship Id="rId47" Type="http://schemas.openxmlformats.org/officeDocument/2006/relationships/image" Target="../media/image2329.png"/><Relationship Id="rId89" Type="http://schemas.openxmlformats.org/officeDocument/2006/relationships/image" Target="../media/image2350.png"/><Relationship Id="rId112" Type="http://schemas.openxmlformats.org/officeDocument/2006/relationships/customXml" Target="../ink/ink3237.xml"/><Relationship Id="rId154" Type="http://schemas.openxmlformats.org/officeDocument/2006/relationships/customXml" Target="../ink/ink3258.xml"/><Relationship Id="rId361" Type="http://schemas.openxmlformats.org/officeDocument/2006/relationships/image" Target="../media/image2486.png"/><Relationship Id="rId196" Type="http://schemas.openxmlformats.org/officeDocument/2006/relationships/customXml" Target="../ink/ink3279.xml"/><Relationship Id="rId16" Type="http://schemas.openxmlformats.org/officeDocument/2006/relationships/customXml" Target="../ink/ink3189.xml"/><Relationship Id="rId221" Type="http://schemas.openxmlformats.org/officeDocument/2006/relationships/image" Target="../media/image2416.png"/><Relationship Id="rId263" Type="http://schemas.openxmlformats.org/officeDocument/2006/relationships/image" Target="../media/image2437.png"/><Relationship Id="rId319" Type="http://schemas.openxmlformats.org/officeDocument/2006/relationships/image" Target="../media/image2465.png"/><Relationship Id="rId58" Type="http://schemas.openxmlformats.org/officeDocument/2006/relationships/customXml" Target="../ink/ink3210.xml"/><Relationship Id="rId123" Type="http://schemas.openxmlformats.org/officeDocument/2006/relationships/image" Target="../media/image2367.png"/><Relationship Id="rId330" Type="http://schemas.openxmlformats.org/officeDocument/2006/relationships/customXml" Target="../ink/ink3346.xml"/><Relationship Id="rId90" Type="http://schemas.openxmlformats.org/officeDocument/2006/relationships/customXml" Target="../ink/ink3226.xml"/><Relationship Id="rId165" Type="http://schemas.openxmlformats.org/officeDocument/2006/relationships/image" Target="../media/image2388.png"/><Relationship Id="rId186" Type="http://schemas.openxmlformats.org/officeDocument/2006/relationships/customXml" Target="../ink/ink3274.xml"/><Relationship Id="rId351" Type="http://schemas.openxmlformats.org/officeDocument/2006/relationships/image" Target="../media/image2481.png"/><Relationship Id="rId372" Type="http://schemas.openxmlformats.org/officeDocument/2006/relationships/customXml" Target="../ink/ink3367.xml"/><Relationship Id="rId393" Type="http://schemas.openxmlformats.org/officeDocument/2006/relationships/image" Target="../media/image2502.png"/><Relationship Id="rId211" Type="http://schemas.openxmlformats.org/officeDocument/2006/relationships/image" Target="../media/image2411.png"/><Relationship Id="rId232" Type="http://schemas.openxmlformats.org/officeDocument/2006/relationships/customXml" Target="../ink/ink3297.xml"/><Relationship Id="rId253" Type="http://schemas.openxmlformats.org/officeDocument/2006/relationships/image" Target="../media/image2432.png"/><Relationship Id="rId274" Type="http://schemas.openxmlformats.org/officeDocument/2006/relationships/customXml" Target="../ink/ink3318.xml"/><Relationship Id="rId295" Type="http://schemas.openxmlformats.org/officeDocument/2006/relationships/image" Target="../media/image2453.png"/><Relationship Id="rId309" Type="http://schemas.openxmlformats.org/officeDocument/2006/relationships/image" Target="../media/image2460.png"/><Relationship Id="rId27" Type="http://schemas.openxmlformats.org/officeDocument/2006/relationships/image" Target="../media/image2319.png"/><Relationship Id="rId48" Type="http://schemas.openxmlformats.org/officeDocument/2006/relationships/customXml" Target="../ink/ink3205.xml"/><Relationship Id="rId69" Type="http://schemas.openxmlformats.org/officeDocument/2006/relationships/image" Target="../media/image2340.png"/><Relationship Id="rId113" Type="http://schemas.openxmlformats.org/officeDocument/2006/relationships/image" Target="../media/image2362.png"/><Relationship Id="rId134" Type="http://schemas.openxmlformats.org/officeDocument/2006/relationships/customXml" Target="../ink/ink3248.xml"/><Relationship Id="rId320" Type="http://schemas.openxmlformats.org/officeDocument/2006/relationships/customXml" Target="../ink/ink3341.xml"/><Relationship Id="rId80" Type="http://schemas.openxmlformats.org/officeDocument/2006/relationships/customXml" Target="../ink/ink3221.xml"/><Relationship Id="rId155" Type="http://schemas.openxmlformats.org/officeDocument/2006/relationships/image" Target="../media/image2383.png"/><Relationship Id="rId176" Type="http://schemas.openxmlformats.org/officeDocument/2006/relationships/customXml" Target="../ink/ink3269.xml"/><Relationship Id="rId197" Type="http://schemas.openxmlformats.org/officeDocument/2006/relationships/image" Target="../media/image2404.png"/><Relationship Id="rId341" Type="http://schemas.openxmlformats.org/officeDocument/2006/relationships/image" Target="../media/image2476.png"/><Relationship Id="rId362" Type="http://schemas.openxmlformats.org/officeDocument/2006/relationships/customXml" Target="../ink/ink3362.xml"/><Relationship Id="rId383" Type="http://schemas.openxmlformats.org/officeDocument/2006/relationships/image" Target="../media/image2497.png"/><Relationship Id="rId201" Type="http://schemas.openxmlformats.org/officeDocument/2006/relationships/image" Target="../media/image2406.png"/><Relationship Id="rId222" Type="http://schemas.openxmlformats.org/officeDocument/2006/relationships/customXml" Target="../ink/ink3292.xml"/><Relationship Id="rId243" Type="http://schemas.openxmlformats.org/officeDocument/2006/relationships/image" Target="../media/image2427.png"/><Relationship Id="rId264" Type="http://schemas.openxmlformats.org/officeDocument/2006/relationships/customXml" Target="../ink/ink3313.xml"/><Relationship Id="rId285" Type="http://schemas.openxmlformats.org/officeDocument/2006/relationships/image" Target="../media/image2448.png"/><Relationship Id="rId17" Type="http://schemas.openxmlformats.org/officeDocument/2006/relationships/image" Target="../media/image2314.png"/><Relationship Id="rId38" Type="http://schemas.openxmlformats.org/officeDocument/2006/relationships/customXml" Target="../ink/ink3200.xml"/><Relationship Id="rId59" Type="http://schemas.openxmlformats.org/officeDocument/2006/relationships/image" Target="../media/image2335.png"/><Relationship Id="rId103" Type="http://schemas.openxmlformats.org/officeDocument/2006/relationships/image" Target="../media/image2357.png"/><Relationship Id="rId124" Type="http://schemas.openxmlformats.org/officeDocument/2006/relationships/customXml" Target="../ink/ink3243.xml"/><Relationship Id="rId310" Type="http://schemas.openxmlformats.org/officeDocument/2006/relationships/customXml" Target="../ink/ink3336.xml"/><Relationship Id="rId70" Type="http://schemas.openxmlformats.org/officeDocument/2006/relationships/customXml" Target="../ink/ink3216.xml"/><Relationship Id="rId91" Type="http://schemas.openxmlformats.org/officeDocument/2006/relationships/image" Target="../media/image2351.png"/><Relationship Id="rId145" Type="http://schemas.openxmlformats.org/officeDocument/2006/relationships/image" Target="../media/image2378.png"/><Relationship Id="rId166" Type="http://schemas.openxmlformats.org/officeDocument/2006/relationships/customXml" Target="../ink/ink3264.xml"/><Relationship Id="rId187" Type="http://schemas.openxmlformats.org/officeDocument/2006/relationships/image" Target="../media/image2399.png"/><Relationship Id="rId331" Type="http://schemas.openxmlformats.org/officeDocument/2006/relationships/image" Target="../media/image2471.png"/><Relationship Id="rId352" Type="http://schemas.openxmlformats.org/officeDocument/2006/relationships/customXml" Target="../ink/ink3357.xml"/><Relationship Id="rId373" Type="http://schemas.openxmlformats.org/officeDocument/2006/relationships/image" Target="../media/image2492.png"/><Relationship Id="rId394" Type="http://schemas.openxmlformats.org/officeDocument/2006/relationships/customXml" Target="../ink/ink3378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287.xml"/><Relationship Id="rId233" Type="http://schemas.openxmlformats.org/officeDocument/2006/relationships/image" Target="../media/image2422.png"/><Relationship Id="rId254" Type="http://schemas.openxmlformats.org/officeDocument/2006/relationships/customXml" Target="../ink/ink3308.xml"/><Relationship Id="rId28" Type="http://schemas.openxmlformats.org/officeDocument/2006/relationships/customXml" Target="../ink/ink3195.xml"/><Relationship Id="rId49" Type="http://schemas.openxmlformats.org/officeDocument/2006/relationships/image" Target="../media/image2330.png"/><Relationship Id="rId114" Type="http://schemas.openxmlformats.org/officeDocument/2006/relationships/customXml" Target="../ink/ink3238.xml"/><Relationship Id="rId275" Type="http://schemas.openxmlformats.org/officeDocument/2006/relationships/image" Target="../media/image2443.png"/><Relationship Id="rId296" Type="http://schemas.openxmlformats.org/officeDocument/2006/relationships/customXml" Target="../ink/ink3329.xml"/><Relationship Id="rId300" Type="http://schemas.openxmlformats.org/officeDocument/2006/relationships/customXml" Target="../ink/ink3331.xml"/><Relationship Id="rId60" Type="http://schemas.openxmlformats.org/officeDocument/2006/relationships/customXml" Target="../ink/ink3211.xml"/><Relationship Id="rId81" Type="http://schemas.openxmlformats.org/officeDocument/2006/relationships/image" Target="../media/image2346.png"/><Relationship Id="rId135" Type="http://schemas.openxmlformats.org/officeDocument/2006/relationships/image" Target="../media/image2373.png"/><Relationship Id="rId156" Type="http://schemas.openxmlformats.org/officeDocument/2006/relationships/customXml" Target="../ink/ink3259.xml"/><Relationship Id="rId177" Type="http://schemas.openxmlformats.org/officeDocument/2006/relationships/image" Target="../media/image2394.png"/><Relationship Id="rId198" Type="http://schemas.openxmlformats.org/officeDocument/2006/relationships/customXml" Target="../ink/ink3280.xml"/><Relationship Id="rId321" Type="http://schemas.openxmlformats.org/officeDocument/2006/relationships/image" Target="../media/image2466.png"/><Relationship Id="rId342" Type="http://schemas.openxmlformats.org/officeDocument/2006/relationships/customXml" Target="../ink/ink3352.xml"/><Relationship Id="rId363" Type="http://schemas.openxmlformats.org/officeDocument/2006/relationships/image" Target="../media/image2487.png"/><Relationship Id="rId384" Type="http://schemas.openxmlformats.org/officeDocument/2006/relationships/customXml" Target="../ink/ink3373.xml"/><Relationship Id="rId202" Type="http://schemas.openxmlformats.org/officeDocument/2006/relationships/customXml" Target="../ink/ink3282.xml"/><Relationship Id="rId223" Type="http://schemas.openxmlformats.org/officeDocument/2006/relationships/image" Target="../media/image2417.png"/><Relationship Id="rId244" Type="http://schemas.openxmlformats.org/officeDocument/2006/relationships/customXml" Target="../ink/ink3303.xml"/><Relationship Id="rId18" Type="http://schemas.openxmlformats.org/officeDocument/2006/relationships/customXml" Target="../ink/ink3190.xml"/><Relationship Id="rId39" Type="http://schemas.openxmlformats.org/officeDocument/2006/relationships/image" Target="../media/image2325.png"/><Relationship Id="rId265" Type="http://schemas.openxmlformats.org/officeDocument/2006/relationships/image" Target="../media/image2438.png"/><Relationship Id="rId286" Type="http://schemas.openxmlformats.org/officeDocument/2006/relationships/customXml" Target="../ink/ink3324.xml"/><Relationship Id="rId50" Type="http://schemas.openxmlformats.org/officeDocument/2006/relationships/customXml" Target="../ink/ink3206.xml"/><Relationship Id="rId104" Type="http://schemas.openxmlformats.org/officeDocument/2006/relationships/customXml" Target="../ink/ink3233.xml"/><Relationship Id="rId125" Type="http://schemas.openxmlformats.org/officeDocument/2006/relationships/image" Target="../media/image2368.png"/><Relationship Id="rId146" Type="http://schemas.openxmlformats.org/officeDocument/2006/relationships/customXml" Target="../ink/ink3254.xml"/><Relationship Id="rId167" Type="http://schemas.openxmlformats.org/officeDocument/2006/relationships/image" Target="../media/image2389.png"/><Relationship Id="rId188" Type="http://schemas.openxmlformats.org/officeDocument/2006/relationships/customXml" Target="../ink/ink3275.xml"/><Relationship Id="rId311" Type="http://schemas.openxmlformats.org/officeDocument/2006/relationships/image" Target="../media/image2461.png"/><Relationship Id="rId332" Type="http://schemas.openxmlformats.org/officeDocument/2006/relationships/customXml" Target="../ink/ink3347.xml"/><Relationship Id="rId353" Type="http://schemas.openxmlformats.org/officeDocument/2006/relationships/image" Target="../media/image2482.png"/><Relationship Id="rId374" Type="http://schemas.openxmlformats.org/officeDocument/2006/relationships/customXml" Target="../ink/ink3368.xml"/><Relationship Id="rId395" Type="http://schemas.openxmlformats.org/officeDocument/2006/relationships/image" Target="../media/image2503.png"/><Relationship Id="rId71" Type="http://schemas.openxmlformats.org/officeDocument/2006/relationships/image" Target="../media/image2341.png"/><Relationship Id="rId92" Type="http://schemas.openxmlformats.org/officeDocument/2006/relationships/customXml" Target="../ink/ink3227.xml"/><Relationship Id="rId213" Type="http://schemas.openxmlformats.org/officeDocument/2006/relationships/image" Target="../media/image2412.png"/><Relationship Id="rId234" Type="http://schemas.openxmlformats.org/officeDocument/2006/relationships/customXml" Target="../ink/ink3298.xml"/><Relationship Id="rId2" Type="http://schemas.openxmlformats.org/officeDocument/2006/relationships/customXml" Target="../ink/ink3182.xml"/><Relationship Id="rId29" Type="http://schemas.openxmlformats.org/officeDocument/2006/relationships/image" Target="../media/image2320.png"/><Relationship Id="rId255" Type="http://schemas.openxmlformats.org/officeDocument/2006/relationships/image" Target="../media/image2433.png"/><Relationship Id="rId276" Type="http://schemas.openxmlformats.org/officeDocument/2006/relationships/customXml" Target="../ink/ink3319.xml"/><Relationship Id="rId297" Type="http://schemas.openxmlformats.org/officeDocument/2006/relationships/image" Target="../media/image2454.png"/><Relationship Id="rId40" Type="http://schemas.openxmlformats.org/officeDocument/2006/relationships/customXml" Target="../ink/ink3201.xml"/><Relationship Id="rId115" Type="http://schemas.openxmlformats.org/officeDocument/2006/relationships/image" Target="../media/image2363.png"/><Relationship Id="rId136" Type="http://schemas.openxmlformats.org/officeDocument/2006/relationships/customXml" Target="../ink/ink3249.xml"/><Relationship Id="rId157" Type="http://schemas.openxmlformats.org/officeDocument/2006/relationships/image" Target="../media/image2384.png"/><Relationship Id="rId178" Type="http://schemas.openxmlformats.org/officeDocument/2006/relationships/customXml" Target="../ink/ink3270.xml"/><Relationship Id="rId301" Type="http://schemas.openxmlformats.org/officeDocument/2006/relationships/image" Target="../media/image2456.png"/><Relationship Id="rId322" Type="http://schemas.openxmlformats.org/officeDocument/2006/relationships/customXml" Target="../ink/ink3342.xml"/><Relationship Id="rId343" Type="http://schemas.openxmlformats.org/officeDocument/2006/relationships/image" Target="../media/image2477.png"/><Relationship Id="rId364" Type="http://schemas.openxmlformats.org/officeDocument/2006/relationships/customXml" Target="../ink/ink3363.xml"/><Relationship Id="rId61" Type="http://schemas.openxmlformats.org/officeDocument/2006/relationships/image" Target="../media/image2336.png"/><Relationship Id="rId82" Type="http://schemas.openxmlformats.org/officeDocument/2006/relationships/customXml" Target="../ink/ink3222.xml"/><Relationship Id="rId199" Type="http://schemas.openxmlformats.org/officeDocument/2006/relationships/image" Target="../media/image2405.png"/><Relationship Id="rId203" Type="http://schemas.openxmlformats.org/officeDocument/2006/relationships/image" Target="../media/image2407.png"/><Relationship Id="rId385" Type="http://schemas.openxmlformats.org/officeDocument/2006/relationships/image" Target="../media/image2498.png"/><Relationship Id="rId19" Type="http://schemas.openxmlformats.org/officeDocument/2006/relationships/image" Target="../media/image2315.png"/><Relationship Id="rId224" Type="http://schemas.openxmlformats.org/officeDocument/2006/relationships/customXml" Target="../ink/ink3293.xml"/><Relationship Id="rId245" Type="http://schemas.openxmlformats.org/officeDocument/2006/relationships/image" Target="../media/image2428.png"/><Relationship Id="rId266" Type="http://schemas.openxmlformats.org/officeDocument/2006/relationships/customXml" Target="../ink/ink3314.xml"/><Relationship Id="rId287" Type="http://schemas.openxmlformats.org/officeDocument/2006/relationships/image" Target="../media/image2449.png"/><Relationship Id="rId30" Type="http://schemas.openxmlformats.org/officeDocument/2006/relationships/customXml" Target="../ink/ink3196.xml"/><Relationship Id="rId105" Type="http://schemas.openxmlformats.org/officeDocument/2006/relationships/image" Target="../media/image2358.png"/><Relationship Id="rId126" Type="http://schemas.openxmlformats.org/officeDocument/2006/relationships/customXml" Target="../ink/ink3244.xml"/><Relationship Id="rId147" Type="http://schemas.openxmlformats.org/officeDocument/2006/relationships/image" Target="../media/image2379.png"/><Relationship Id="rId168" Type="http://schemas.openxmlformats.org/officeDocument/2006/relationships/customXml" Target="../ink/ink3265.xml"/><Relationship Id="rId312" Type="http://schemas.openxmlformats.org/officeDocument/2006/relationships/customXml" Target="../ink/ink3337.xml"/><Relationship Id="rId333" Type="http://schemas.openxmlformats.org/officeDocument/2006/relationships/image" Target="../media/image2472.png"/><Relationship Id="rId354" Type="http://schemas.openxmlformats.org/officeDocument/2006/relationships/customXml" Target="../ink/ink3358.xml"/><Relationship Id="rId51" Type="http://schemas.openxmlformats.org/officeDocument/2006/relationships/image" Target="../media/image2331.png"/><Relationship Id="rId72" Type="http://schemas.openxmlformats.org/officeDocument/2006/relationships/customXml" Target="../ink/ink3217.xml"/><Relationship Id="rId93" Type="http://schemas.openxmlformats.org/officeDocument/2006/relationships/image" Target="../media/image2352.png"/><Relationship Id="rId189" Type="http://schemas.openxmlformats.org/officeDocument/2006/relationships/image" Target="../media/image2400.png"/><Relationship Id="rId375" Type="http://schemas.openxmlformats.org/officeDocument/2006/relationships/image" Target="../media/image2493.png"/><Relationship Id="rId396" Type="http://schemas.openxmlformats.org/officeDocument/2006/relationships/customXml" Target="../ink/ink3379.xml"/><Relationship Id="rId3" Type="http://schemas.openxmlformats.org/officeDocument/2006/relationships/image" Target="../media/image2307.png"/><Relationship Id="rId214" Type="http://schemas.openxmlformats.org/officeDocument/2006/relationships/customXml" Target="../ink/ink3288.xml"/><Relationship Id="rId235" Type="http://schemas.openxmlformats.org/officeDocument/2006/relationships/image" Target="../media/image2423.png"/><Relationship Id="rId256" Type="http://schemas.openxmlformats.org/officeDocument/2006/relationships/customXml" Target="../ink/ink3309.xml"/><Relationship Id="rId277" Type="http://schemas.openxmlformats.org/officeDocument/2006/relationships/image" Target="../media/image2444.png"/><Relationship Id="rId298" Type="http://schemas.openxmlformats.org/officeDocument/2006/relationships/customXml" Target="../ink/ink3330.xml"/><Relationship Id="rId400" Type="http://schemas.openxmlformats.org/officeDocument/2006/relationships/customXml" Target="../ink/ink3381.xml"/><Relationship Id="rId116" Type="http://schemas.openxmlformats.org/officeDocument/2006/relationships/customXml" Target="../ink/ink3239.xml"/><Relationship Id="rId137" Type="http://schemas.openxmlformats.org/officeDocument/2006/relationships/image" Target="../media/image2374.png"/><Relationship Id="rId158" Type="http://schemas.openxmlformats.org/officeDocument/2006/relationships/customXml" Target="../ink/ink3260.xml"/><Relationship Id="rId302" Type="http://schemas.openxmlformats.org/officeDocument/2006/relationships/customXml" Target="../ink/ink3332.xml"/><Relationship Id="rId323" Type="http://schemas.openxmlformats.org/officeDocument/2006/relationships/image" Target="../media/image2467.png"/><Relationship Id="rId344" Type="http://schemas.openxmlformats.org/officeDocument/2006/relationships/customXml" Target="../ink/ink3353.xml"/><Relationship Id="rId20" Type="http://schemas.openxmlformats.org/officeDocument/2006/relationships/customXml" Target="../ink/ink3191.xml"/><Relationship Id="rId41" Type="http://schemas.openxmlformats.org/officeDocument/2006/relationships/image" Target="../media/image2326.png"/><Relationship Id="rId62" Type="http://schemas.openxmlformats.org/officeDocument/2006/relationships/customXml" Target="../ink/ink3212.xml"/><Relationship Id="rId83" Type="http://schemas.openxmlformats.org/officeDocument/2006/relationships/image" Target="../media/image2347.png"/><Relationship Id="rId179" Type="http://schemas.openxmlformats.org/officeDocument/2006/relationships/image" Target="../media/image2395.png"/><Relationship Id="rId365" Type="http://schemas.openxmlformats.org/officeDocument/2006/relationships/image" Target="../media/image2488.png"/><Relationship Id="rId386" Type="http://schemas.openxmlformats.org/officeDocument/2006/relationships/customXml" Target="../ink/ink3374.xml"/><Relationship Id="rId190" Type="http://schemas.openxmlformats.org/officeDocument/2006/relationships/customXml" Target="../ink/ink3276.xml"/><Relationship Id="rId204" Type="http://schemas.openxmlformats.org/officeDocument/2006/relationships/customXml" Target="../ink/ink3283.xml"/><Relationship Id="rId225" Type="http://schemas.openxmlformats.org/officeDocument/2006/relationships/image" Target="../media/image2418.png"/><Relationship Id="rId246" Type="http://schemas.openxmlformats.org/officeDocument/2006/relationships/customXml" Target="../ink/ink3304.xml"/><Relationship Id="rId267" Type="http://schemas.openxmlformats.org/officeDocument/2006/relationships/image" Target="../media/image2439.png"/><Relationship Id="rId288" Type="http://schemas.openxmlformats.org/officeDocument/2006/relationships/customXml" Target="../ink/ink3325.xml"/><Relationship Id="rId106" Type="http://schemas.openxmlformats.org/officeDocument/2006/relationships/customXml" Target="../ink/ink3234.xml"/><Relationship Id="rId127" Type="http://schemas.openxmlformats.org/officeDocument/2006/relationships/image" Target="../media/image2369.png"/><Relationship Id="rId313" Type="http://schemas.openxmlformats.org/officeDocument/2006/relationships/image" Target="../media/image2462.png"/><Relationship Id="rId10" Type="http://schemas.openxmlformats.org/officeDocument/2006/relationships/customXml" Target="../ink/ink3186.xml"/><Relationship Id="rId31" Type="http://schemas.openxmlformats.org/officeDocument/2006/relationships/image" Target="../media/image2321.png"/><Relationship Id="rId52" Type="http://schemas.openxmlformats.org/officeDocument/2006/relationships/customXml" Target="../ink/ink3207.xml"/><Relationship Id="rId73" Type="http://schemas.openxmlformats.org/officeDocument/2006/relationships/image" Target="../media/image2342.png"/><Relationship Id="rId94" Type="http://schemas.openxmlformats.org/officeDocument/2006/relationships/customXml" Target="../ink/ink3228.xml"/><Relationship Id="rId148" Type="http://schemas.openxmlformats.org/officeDocument/2006/relationships/customXml" Target="../ink/ink3255.xml"/><Relationship Id="rId169" Type="http://schemas.openxmlformats.org/officeDocument/2006/relationships/image" Target="../media/image2390.png"/><Relationship Id="rId334" Type="http://schemas.openxmlformats.org/officeDocument/2006/relationships/customXml" Target="../ink/ink3348.xml"/><Relationship Id="rId355" Type="http://schemas.openxmlformats.org/officeDocument/2006/relationships/image" Target="../media/image2483.png"/><Relationship Id="rId376" Type="http://schemas.openxmlformats.org/officeDocument/2006/relationships/customXml" Target="../ink/ink3369.xml"/><Relationship Id="rId397" Type="http://schemas.openxmlformats.org/officeDocument/2006/relationships/image" Target="../media/image2504.png"/><Relationship Id="rId4" Type="http://schemas.openxmlformats.org/officeDocument/2006/relationships/customXml" Target="../ink/ink3183.xml"/><Relationship Id="rId180" Type="http://schemas.openxmlformats.org/officeDocument/2006/relationships/customXml" Target="../ink/ink3271.xml"/><Relationship Id="rId215" Type="http://schemas.openxmlformats.org/officeDocument/2006/relationships/image" Target="../media/image2413.png"/><Relationship Id="rId236" Type="http://schemas.openxmlformats.org/officeDocument/2006/relationships/customXml" Target="../ink/ink3299.xml"/><Relationship Id="rId257" Type="http://schemas.openxmlformats.org/officeDocument/2006/relationships/image" Target="../media/image2434.png"/><Relationship Id="rId278" Type="http://schemas.openxmlformats.org/officeDocument/2006/relationships/customXml" Target="../ink/ink3320.xml"/><Relationship Id="rId401" Type="http://schemas.openxmlformats.org/officeDocument/2006/relationships/image" Target="../media/image2506.png"/><Relationship Id="rId303" Type="http://schemas.openxmlformats.org/officeDocument/2006/relationships/image" Target="../media/image2457.png"/><Relationship Id="rId42" Type="http://schemas.openxmlformats.org/officeDocument/2006/relationships/customXml" Target="../ink/ink3202.xml"/><Relationship Id="rId84" Type="http://schemas.openxmlformats.org/officeDocument/2006/relationships/customXml" Target="../ink/ink3223.xml"/><Relationship Id="rId138" Type="http://schemas.openxmlformats.org/officeDocument/2006/relationships/customXml" Target="../ink/ink3250.xml"/><Relationship Id="rId345" Type="http://schemas.openxmlformats.org/officeDocument/2006/relationships/image" Target="../media/image2478.png"/><Relationship Id="rId387" Type="http://schemas.openxmlformats.org/officeDocument/2006/relationships/image" Target="../media/image2499.png"/><Relationship Id="rId191" Type="http://schemas.openxmlformats.org/officeDocument/2006/relationships/image" Target="../media/image2401.png"/><Relationship Id="rId205" Type="http://schemas.openxmlformats.org/officeDocument/2006/relationships/image" Target="../media/image2408.png"/><Relationship Id="rId247" Type="http://schemas.openxmlformats.org/officeDocument/2006/relationships/image" Target="../media/image2429.png"/><Relationship Id="rId107" Type="http://schemas.openxmlformats.org/officeDocument/2006/relationships/image" Target="../media/image2359.png"/><Relationship Id="rId289" Type="http://schemas.openxmlformats.org/officeDocument/2006/relationships/image" Target="../media/image2450.png"/><Relationship Id="rId11" Type="http://schemas.openxmlformats.org/officeDocument/2006/relationships/image" Target="../media/image2311.png"/><Relationship Id="rId53" Type="http://schemas.openxmlformats.org/officeDocument/2006/relationships/image" Target="../media/image2332.png"/><Relationship Id="rId149" Type="http://schemas.openxmlformats.org/officeDocument/2006/relationships/image" Target="../media/image2380.png"/><Relationship Id="rId314" Type="http://schemas.openxmlformats.org/officeDocument/2006/relationships/customXml" Target="../ink/ink3338.xml"/><Relationship Id="rId356" Type="http://schemas.openxmlformats.org/officeDocument/2006/relationships/customXml" Target="../ink/ink3359.xml"/><Relationship Id="rId398" Type="http://schemas.openxmlformats.org/officeDocument/2006/relationships/customXml" Target="../ink/ink3380.xml"/><Relationship Id="rId95" Type="http://schemas.openxmlformats.org/officeDocument/2006/relationships/image" Target="../media/image2353.png"/><Relationship Id="rId160" Type="http://schemas.openxmlformats.org/officeDocument/2006/relationships/customXml" Target="../ink/ink3261.xml"/><Relationship Id="rId216" Type="http://schemas.openxmlformats.org/officeDocument/2006/relationships/customXml" Target="../ink/ink3289.xml"/><Relationship Id="rId258" Type="http://schemas.openxmlformats.org/officeDocument/2006/relationships/customXml" Target="../ink/ink3310.xml"/><Relationship Id="rId22" Type="http://schemas.openxmlformats.org/officeDocument/2006/relationships/customXml" Target="../ink/ink3192.xml"/><Relationship Id="rId64" Type="http://schemas.openxmlformats.org/officeDocument/2006/relationships/customXml" Target="../ink/ink3213.xml"/><Relationship Id="rId118" Type="http://schemas.openxmlformats.org/officeDocument/2006/relationships/customXml" Target="../ink/ink3240.xml"/><Relationship Id="rId325" Type="http://schemas.openxmlformats.org/officeDocument/2006/relationships/image" Target="../media/image2468.png"/><Relationship Id="rId367" Type="http://schemas.openxmlformats.org/officeDocument/2006/relationships/image" Target="../media/image2489.png"/><Relationship Id="rId171" Type="http://schemas.openxmlformats.org/officeDocument/2006/relationships/image" Target="../media/image2391.png"/><Relationship Id="rId227" Type="http://schemas.openxmlformats.org/officeDocument/2006/relationships/image" Target="../media/image2419.png"/><Relationship Id="rId269" Type="http://schemas.openxmlformats.org/officeDocument/2006/relationships/image" Target="../media/image2440.png"/><Relationship Id="rId33" Type="http://schemas.openxmlformats.org/officeDocument/2006/relationships/image" Target="../media/image2322.png"/><Relationship Id="rId129" Type="http://schemas.openxmlformats.org/officeDocument/2006/relationships/image" Target="../media/image2370.png"/><Relationship Id="rId280" Type="http://schemas.openxmlformats.org/officeDocument/2006/relationships/customXml" Target="../ink/ink3321.xml"/><Relationship Id="rId336" Type="http://schemas.openxmlformats.org/officeDocument/2006/relationships/customXml" Target="../ink/ink3349.xml"/><Relationship Id="rId75" Type="http://schemas.openxmlformats.org/officeDocument/2006/relationships/image" Target="../media/image2343.png"/><Relationship Id="rId140" Type="http://schemas.openxmlformats.org/officeDocument/2006/relationships/customXml" Target="../ink/ink3251.xml"/><Relationship Id="rId182" Type="http://schemas.openxmlformats.org/officeDocument/2006/relationships/customXml" Target="../ink/ink3272.xml"/><Relationship Id="rId378" Type="http://schemas.openxmlformats.org/officeDocument/2006/relationships/customXml" Target="../ink/ink3370.xml"/><Relationship Id="rId403" Type="http://schemas.openxmlformats.org/officeDocument/2006/relationships/image" Target="../media/image2507.png"/><Relationship Id="rId6" Type="http://schemas.openxmlformats.org/officeDocument/2006/relationships/customXml" Target="../ink/ink3184.xml"/><Relationship Id="rId238" Type="http://schemas.openxmlformats.org/officeDocument/2006/relationships/customXml" Target="../ink/ink3300.xml"/><Relationship Id="rId291" Type="http://schemas.openxmlformats.org/officeDocument/2006/relationships/image" Target="../media/image2451.png"/><Relationship Id="rId305" Type="http://schemas.openxmlformats.org/officeDocument/2006/relationships/image" Target="../media/image2458.png"/><Relationship Id="rId347" Type="http://schemas.openxmlformats.org/officeDocument/2006/relationships/image" Target="../media/image2479.png"/><Relationship Id="rId44" Type="http://schemas.openxmlformats.org/officeDocument/2006/relationships/customXml" Target="../ink/ink3203.xml"/><Relationship Id="rId86" Type="http://schemas.openxmlformats.org/officeDocument/2006/relationships/customXml" Target="../ink/ink3224.xml"/><Relationship Id="rId151" Type="http://schemas.openxmlformats.org/officeDocument/2006/relationships/image" Target="../media/image2381.png"/><Relationship Id="rId389" Type="http://schemas.openxmlformats.org/officeDocument/2006/relationships/image" Target="../media/image2500.png"/><Relationship Id="rId193" Type="http://schemas.openxmlformats.org/officeDocument/2006/relationships/image" Target="../media/image2402.png"/><Relationship Id="rId207" Type="http://schemas.openxmlformats.org/officeDocument/2006/relationships/image" Target="../media/image2409.png"/><Relationship Id="rId249" Type="http://schemas.openxmlformats.org/officeDocument/2006/relationships/image" Target="../media/image2430.png"/><Relationship Id="rId13" Type="http://schemas.openxmlformats.org/officeDocument/2006/relationships/image" Target="../media/image2312.png"/><Relationship Id="rId109" Type="http://schemas.openxmlformats.org/officeDocument/2006/relationships/image" Target="../media/image2360.png"/><Relationship Id="rId260" Type="http://schemas.openxmlformats.org/officeDocument/2006/relationships/customXml" Target="../ink/ink3311.xml"/><Relationship Id="rId316" Type="http://schemas.openxmlformats.org/officeDocument/2006/relationships/customXml" Target="../ink/ink3339.xml"/><Relationship Id="rId55" Type="http://schemas.openxmlformats.org/officeDocument/2006/relationships/image" Target="../media/image2333.png"/><Relationship Id="rId97" Type="http://schemas.openxmlformats.org/officeDocument/2006/relationships/image" Target="../media/image2354.png"/><Relationship Id="rId120" Type="http://schemas.openxmlformats.org/officeDocument/2006/relationships/customXml" Target="../ink/ink3241.xml"/><Relationship Id="rId358" Type="http://schemas.openxmlformats.org/officeDocument/2006/relationships/customXml" Target="../ink/ink3360.xml"/><Relationship Id="rId162" Type="http://schemas.openxmlformats.org/officeDocument/2006/relationships/customXml" Target="../ink/ink3262.xml"/><Relationship Id="rId218" Type="http://schemas.openxmlformats.org/officeDocument/2006/relationships/customXml" Target="../ink/ink3290.xml"/><Relationship Id="rId271" Type="http://schemas.openxmlformats.org/officeDocument/2006/relationships/image" Target="../media/image2441.png"/><Relationship Id="rId24" Type="http://schemas.openxmlformats.org/officeDocument/2006/relationships/customXml" Target="../ink/ink3193.xml"/><Relationship Id="rId66" Type="http://schemas.openxmlformats.org/officeDocument/2006/relationships/customXml" Target="../ink/ink3214.xml"/><Relationship Id="rId131" Type="http://schemas.openxmlformats.org/officeDocument/2006/relationships/image" Target="../media/image2371.png"/><Relationship Id="rId327" Type="http://schemas.openxmlformats.org/officeDocument/2006/relationships/image" Target="../media/image2469.png"/><Relationship Id="rId369" Type="http://schemas.openxmlformats.org/officeDocument/2006/relationships/image" Target="../media/image2490.png"/><Relationship Id="rId173" Type="http://schemas.openxmlformats.org/officeDocument/2006/relationships/image" Target="../media/image2392.png"/><Relationship Id="rId229" Type="http://schemas.openxmlformats.org/officeDocument/2006/relationships/image" Target="../media/image2420.png"/><Relationship Id="rId380" Type="http://schemas.openxmlformats.org/officeDocument/2006/relationships/customXml" Target="../ink/ink3371.xml"/><Relationship Id="rId240" Type="http://schemas.openxmlformats.org/officeDocument/2006/relationships/customXml" Target="../ink/ink3301.xml"/><Relationship Id="rId35" Type="http://schemas.openxmlformats.org/officeDocument/2006/relationships/image" Target="../media/image2323.png"/><Relationship Id="rId77" Type="http://schemas.openxmlformats.org/officeDocument/2006/relationships/image" Target="../media/image2344.png"/><Relationship Id="rId100" Type="http://schemas.openxmlformats.org/officeDocument/2006/relationships/customXml" Target="../ink/ink3231.xml"/><Relationship Id="rId282" Type="http://schemas.openxmlformats.org/officeDocument/2006/relationships/customXml" Target="../ink/ink3322.xml"/><Relationship Id="rId338" Type="http://schemas.openxmlformats.org/officeDocument/2006/relationships/customXml" Target="../ink/ink3350.xml"/><Relationship Id="rId8" Type="http://schemas.openxmlformats.org/officeDocument/2006/relationships/customXml" Target="../ink/ink3185.xml"/><Relationship Id="rId142" Type="http://schemas.openxmlformats.org/officeDocument/2006/relationships/customXml" Target="../ink/ink3252.xml"/><Relationship Id="rId184" Type="http://schemas.openxmlformats.org/officeDocument/2006/relationships/customXml" Target="../ink/ink3273.xml"/><Relationship Id="rId391" Type="http://schemas.openxmlformats.org/officeDocument/2006/relationships/image" Target="../media/image2501.png"/><Relationship Id="rId251" Type="http://schemas.openxmlformats.org/officeDocument/2006/relationships/image" Target="../media/image2431.png"/><Relationship Id="rId46" Type="http://schemas.openxmlformats.org/officeDocument/2006/relationships/customXml" Target="../ink/ink3204.xml"/><Relationship Id="rId293" Type="http://schemas.openxmlformats.org/officeDocument/2006/relationships/image" Target="../media/image2452.png"/><Relationship Id="rId307" Type="http://schemas.openxmlformats.org/officeDocument/2006/relationships/image" Target="../media/image2459.png"/><Relationship Id="rId349" Type="http://schemas.openxmlformats.org/officeDocument/2006/relationships/image" Target="../media/image2480.png"/><Relationship Id="rId88" Type="http://schemas.openxmlformats.org/officeDocument/2006/relationships/customXml" Target="../ink/ink3225.xml"/><Relationship Id="rId111" Type="http://schemas.openxmlformats.org/officeDocument/2006/relationships/image" Target="../media/image2361.png"/><Relationship Id="rId153" Type="http://schemas.openxmlformats.org/officeDocument/2006/relationships/image" Target="../media/image2382.png"/><Relationship Id="rId195" Type="http://schemas.openxmlformats.org/officeDocument/2006/relationships/image" Target="../media/image2403.png"/><Relationship Id="rId209" Type="http://schemas.openxmlformats.org/officeDocument/2006/relationships/image" Target="../media/image2410.png"/><Relationship Id="rId360" Type="http://schemas.openxmlformats.org/officeDocument/2006/relationships/customXml" Target="../ink/ink3361.xml"/><Relationship Id="rId220" Type="http://schemas.openxmlformats.org/officeDocument/2006/relationships/customXml" Target="../ink/ink3291.xml"/><Relationship Id="rId15" Type="http://schemas.openxmlformats.org/officeDocument/2006/relationships/image" Target="../media/image2313.png"/><Relationship Id="rId57" Type="http://schemas.openxmlformats.org/officeDocument/2006/relationships/image" Target="../media/image2334.png"/><Relationship Id="rId262" Type="http://schemas.openxmlformats.org/officeDocument/2006/relationships/customXml" Target="../ink/ink3312.xml"/><Relationship Id="rId318" Type="http://schemas.openxmlformats.org/officeDocument/2006/relationships/customXml" Target="../ink/ink3340.xml"/><Relationship Id="rId99" Type="http://schemas.openxmlformats.org/officeDocument/2006/relationships/image" Target="../media/image2355.png"/><Relationship Id="rId122" Type="http://schemas.openxmlformats.org/officeDocument/2006/relationships/customXml" Target="../ink/ink3242.xml"/><Relationship Id="rId164" Type="http://schemas.openxmlformats.org/officeDocument/2006/relationships/customXml" Target="../ink/ink3263.xml"/><Relationship Id="rId371" Type="http://schemas.openxmlformats.org/officeDocument/2006/relationships/image" Target="../media/image2491.png"/><Relationship Id="rId26" Type="http://schemas.openxmlformats.org/officeDocument/2006/relationships/customXml" Target="../ink/ink3194.xml"/><Relationship Id="rId231" Type="http://schemas.openxmlformats.org/officeDocument/2006/relationships/image" Target="../media/image2421.png"/><Relationship Id="rId273" Type="http://schemas.openxmlformats.org/officeDocument/2006/relationships/image" Target="../media/image2442.png"/><Relationship Id="rId329" Type="http://schemas.openxmlformats.org/officeDocument/2006/relationships/image" Target="../media/image2470.png"/><Relationship Id="rId68" Type="http://schemas.openxmlformats.org/officeDocument/2006/relationships/customXml" Target="../ink/ink3215.xml"/><Relationship Id="rId133" Type="http://schemas.openxmlformats.org/officeDocument/2006/relationships/image" Target="../media/image2372.png"/><Relationship Id="rId175" Type="http://schemas.openxmlformats.org/officeDocument/2006/relationships/image" Target="../media/image2393.png"/><Relationship Id="rId340" Type="http://schemas.openxmlformats.org/officeDocument/2006/relationships/customXml" Target="../ink/ink3351.xml"/><Relationship Id="rId200" Type="http://schemas.openxmlformats.org/officeDocument/2006/relationships/customXml" Target="../ink/ink3281.xml"/><Relationship Id="rId382" Type="http://schemas.openxmlformats.org/officeDocument/2006/relationships/customXml" Target="../ink/ink3372.xml"/><Relationship Id="rId242" Type="http://schemas.openxmlformats.org/officeDocument/2006/relationships/customXml" Target="../ink/ink3302.xml"/><Relationship Id="rId284" Type="http://schemas.openxmlformats.org/officeDocument/2006/relationships/customXml" Target="../ink/ink3323.xml"/><Relationship Id="rId37" Type="http://schemas.openxmlformats.org/officeDocument/2006/relationships/image" Target="../media/image2324.png"/><Relationship Id="rId79" Type="http://schemas.openxmlformats.org/officeDocument/2006/relationships/image" Target="../media/image2345.png"/><Relationship Id="rId102" Type="http://schemas.openxmlformats.org/officeDocument/2006/relationships/customXml" Target="../ink/ink3232.xml"/><Relationship Id="rId144" Type="http://schemas.openxmlformats.org/officeDocument/2006/relationships/customXml" Target="../ink/ink3253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65.png"/><Relationship Id="rId299" Type="http://schemas.openxmlformats.org/officeDocument/2006/relationships/image" Target="../media/image2656.png"/><Relationship Id="rId21" Type="http://schemas.openxmlformats.org/officeDocument/2006/relationships/image" Target="../media/image2517.png"/><Relationship Id="rId63" Type="http://schemas.openxmlformats.org/officeDocument/2006/relationships/image" Target="../media/image2538.png"/><Relationship Id="rId159" Type="http://schemas.openxmlformats.org/officeDocument/2006/relationships/image" Target="../media/image2586.png"/><Relationship Id="rId324" Type="http://schemas.openxmlformats.org/officeDocument/2006/relationships/customXml" Target="../ink/ink3544.xml"/><Relationship Id="rId366" Type="http://schemas.openxmlformats.org/officeDocument/2006/relationships/customXml" Target="../ink/ink3565.xml"/><Relationship Id="rId170" Type="http://schemas.openxmlformats.org/officeDocument/2006/relationships/customXml" Target="../ink/ink3467.xml"/><Relationship Id="rId226" Type="http://schemas.openxmlformats.org/officeDocument/2006/relationships/customXml" Target="../ink/ink3495.xml"/><Relationship Id="rId268" Type="http://schemas.openxmlformats.org/officeDocument/2006/relationships/customXml" Target="../ink/ink3516.xml"/><Relationship Id="rId32" Type="http://schemas.openxmlformats.org/officeDocument/2006/relationships/customXml" Target="../ink/ink3398.xml"/><Relationship Id="rId74" Type="http://schemas.openxmlformats.org/officeDocument/2006/relationships/customXml" Target="../ink/ink3419.xml"/><Relationship Id="rId128" Type="http://schemas.openxmlformats.org/officeDocument/2006/relationships/customXml" Target="../ink/ink3446.xml"/><Relationship Id="rId335" Type="http://schemas.openxmlformats.org/officeDocument/2006/relationships/image" Target="../media/image2674.png"/><Relationship Id="rId377" Type="http://schemas.openxmlformats.org/officeDocument/2006/relationships/image" Target="../media/image2695.png"/><Relationship Id="rId5" Type="http://schemas.openxmlformats.org/officeDocument/2006/relationships/image" Target="../media/image2509.png"/><Relationship Id="rId181" Type="http://schemas.openxmlformats.org/officeDocument/2006/relationships/image" Target="../media/image2597.png"/><Relationship Id="rId237" Type="http://schemas.openxmlformats.org/officeDocument/2006/relationships/image" Target="../media/image2625.png"/><Relationship Id="rId279" Type="http://schemas.openxmlformats.org/officeDocument/2006/relationships/image" Target="../media/image2646.png"/><Relationship Id="rId43" Type="http://schemas.openxmlformats.org/officeDocument/2006/relationships/image" Target="../media/image2528.png"/><Relationship Id="rId139" Type="http://schemas.openxmlformats.org/officeDocument/2006/relationships/image" Target="../media/image2576.png"/><Relationship Id="rId290" Type="http://schemas.openxmlformats.org/officeDocument/2006/relationships/customXml" Target="../ink/ink3527.xml"/><Relationship Id="rId304" Type="http://schemas.openxmlformats.org/officeDocument/2006/relationships/customXml" Target="../ink/ink3534.xml"/><Relationship Id="rId346" Type="http://schemas.openxmlformats.org/officeDocument/2006/relationships/customXml" Target="../ink/ink3555.xml"/><Relationship Id="rId85" Type="http://schemas.openxmlformats.org/officeDocument/2006/relationships/image" Target="../media/image2549.png"/><Relationship Id="rId150" Type="http://schemas.openxmlformats.org/officeDocument/2006/relationships/customXml" Target="../ink/ink3457.xml"/><Relationship Id="rId192" Type="http://schemas.openxmlformats.org/officeDocument/2006/relationships/customXml" Target="../ink/ink3478.xml"/><Relationship Id="rId206" Type="http://schemas.openxmlformats.org/officeDocument/2006/relationships/customXml" Target="../ink/ink3485.xml"/><Relationship Id="rId248" Type="http://schemas.openxmlformats.org/officeDocument/2006/relationships/customXml" Target="../ink/ink3506.xml"/><Relationship Id="rId12" Type="http://schemas.openxmlformats.org/officeDocument/2006/relationships/customXml" Target="../ink/ink3388.xml"/><Relationship Id="rId108" Type="http://schemas.openxmlformats.org/officeDocument/2006/relationships/customXml" Target="../ink/ink3436.xml"/><Relationship Id="rId315" Type="http://schemas.openxmlformats.org/officeDocument/2006/relationships/image" Target="../media/image2664.png"/><Relationship Id="rId357" Type="http://schemas.openxmlformats.org/officeDocument/2006/relationships/image" Target="../media/image2685.png"/><Relationship Id="rId54" Type="http://schemas.openxmlformats.org/officeDocument/2006/relationships/customXml" Target="../ink/ink3409.xml"/><Relationship Id="rId96" Type="http://schemas.openxmlformats.org/officeDocument/2006/relationships/customXml" Target="../ink/ink3430.xml"/><Relationship Id="rId161" Type="http://schemas.openxmlformats.org/officeDocument/2006/relationships/image" Target="../media/image2587.png"/><Relationship Id="rId217" Type="http://schemas.openxmlformats.org/officeDocument/2006/relationships/image" Target="../media/image2615.png"/><Relationship Id="rId259" Type="http://schemas.openxmlformats.org/officeDocument/2006/relationships/image" Target="../media/image2636.png"/><Relationship Id="rId23" Type="http://schemas.openxmlformats.org/officeDocument/2006/relationships/image" Target="../media/image2518.png"/><Relationship Id="rId119" Type="http://schemas.openxmlformats.org/officeDocument/2006/relationships/image" Target="../media/image2566.png"/><Relationship Id="rId270" Type="http://schemas.openxmlformats.org/officeDocument/2006/relationships/customXml" Target="../ink/ink3517.xml"/><Relationship Id="rId326" Type="http://schemas.openxmlformats.org/officeDocument/2006/relationships/customXml" Target="../ink/ink3545.xml"/><Relationship Id="rId65" Type="http://schemas.openxmlformats.org/officeDocument/2006/relationships/image" Target="../media/image2539.png"/><Relationship Id="rId130" Type="http://schemas.openxmlformats.org/officeDocument/2006/relationships/customXml" Target="../ink/ink3447.xml"/><Relationship Id="rId368" Type="http://schemas.openxmlformats.org/officeDocument/2006/relationships/customXml" Target="../ink/ink3566.xml"/><Relationship Id="rId172" Type="http://schemas.openxmlformats.org/officeDocument/2006/relationships/customXml" Target="../ink/ink3468.xml"/><Relationship Id="rId228" Type="http://schemas.openxmlformats.org/officeDocument/2006/relationships/customXml" Target="../ink/ink3496.xml"/><Relationship Id="rId281" Type="http://schemas.openxmlformats.org/officeDocument/2006/relationships/image" Target="../media/image2647.png"/><Relationship Id="rId337" Type="http://schemas.openxmlformats.org/officeDocument/2006/relationships/image" Target="../media/image2675.png"/><Relationship Id="rId34" Type="http://schemas.openxmlformats.org/officeDocument/2006/relationships/customXml" Target="../ink/ink3399.xml"/><Relationship Id="rId76" Type="http://schemas.openxmlformats.org/officeDocument/2006/relationships/customXml" Target="../ink/ink3420.xml"/><Relationship Id="rId141" Type="http://schemas.openxmlformats.org/officeDocument/2006/relationships/image" Target="../media/image2577.png"/><Relationship Id="rId379" Type="http://schemas.openxmlformats.org/officeDocument/2006/relationships/image" Target="../media/image2696.png"/><Relationship Id="rId7" Type="http://schemas.openxmlformats.org/officeDocument/2006/relationships/image" Target="../media/image2510.png"/><Relationship Id="rId183" Type="http://schemas.openxmlformats.org/officeDocument/2006/relationships/image" Target="../media/image2598.png"/><Relationship Id="rId239" Type="http://schemas.openxmlformats.org/officeDocument/2006/relationships/image" Target="../media/image2626.png"/><Relationship Id="rId250" Type="http://schemas.openxmlformats.org/officeDocument/2006/relationships/customXml" Target="../ink/ink3507.xml"/><Relationship Id="rId292" Type="http://schemas.openxmlformats.org/officeDocument/2006/relationships/customXml" Target="../ink/ink3528.xml"/><Relationship Id="rId306" Type="http://schemas.openxmlformats.org/officeDocument/2006/relationships/customXml" Target="../ink/ink3535.xml"/><Relationship Id="rId45" Type="http://schemas.openxmlformats.org/officeDocument/2006/relationships/image" Target="../media/image2529.png"/><Relationship Id="rId87" Type="http://schemas.openxmlformats.org/officeDocument/2006/relationships/image" Target="../media/image2550.png"/><Relationship Id="rId110" Type="http://schemas.openxmlformats.org/officeDocument/2006/relationships/customXml" Target="../ink/ink3437.xml"/><Relationship Id="rId348" Type="http://schemas.openxmlformats.org/officeDocument/2006/relationships/customXml" Target="../ink/ink3556.xml"/><Relationship Id="rId152" Type="http://schemas.openxmlformats.org/officeDocument/2006/relationships/customXml" Target="../ink/ink3458.xml"/><Relationship Id="rId194" Type="http://schemas.openxmlformats.org/officeDocument/2006/relationships/customXml" Target="../ink/ink3479.xml"/><Relationship Id="rId208" Type="http://schemas.openxmlformats.org/officeDocument/2006/relationships/customXml" Target="../ink/ink3486.xml"/><Relationship Id="rId261" Type="http://schemas.openxmlformats.org/officeDocument/2006/relationships/image" Target="../media/image2637.png"/><Relationship Id="rId14" Type="http://schemas.openxmlformats.org/officeDocument/2006/relationships/customXml" Target="../ink/ink3389.xml"/><Relationship Id="rId56" Type="http://schemas.openxmlformats.org/officeDocument/2006/relationships/customXml" Target="../ink/ink3410.xml"/><Relationship Id="rId317" Type="http://schemas.openxmlformats.org/officeDocument/2006/relationships/image" Target="../media/image2665.png"/><Relationship Id="rId359" Type="http://schemas.openxmlformats.org/officeDocument/2006/relationships/image" Target="../media/image2686.png"/><Relationship Id="rId98" Type="http://schemas.openxmlformats.org/officeDocument/2006/relationships/customXml" Target="../ink/ink3431.xml"/><Relationship Id="rId121" Type="http://schemas.openxmlformats.org/officeDocument/2006/relationships/image" Target="../media/image2567.png"/><Relationship Id="rId163" Type="http://schemas.openxmlformats.org/officeDocument/2006/relationships/image" Target="../media/image2588.png"/><Relationship Id="rId219" Type="http://schemas.openxmlformats.org/officeDocument/2006/relationships/image" Target="../media/image2616.png"/><Relationship Id="rId370" Type="http://schemas.openxmlformats.org/officeDocument/2006/relationships/customXml" Target="../ink/ink3567.xml"/><Relationship Id="rId230" Type="http://schemas.openxmlformats.org/officeDocument/2006/relationships/customXml" Target="../ink/ink3497.xml"/><Relationship Id="rId25" Type="http://schemas.openxmlformats.org/officeDocument/2006/relationships/image" Target="../media/image2519.png"/><Relationship Id="rId67" Type="http://schemas.openxmlformats.org/officeDocument/2006/relationships/image" Target="../media/image2540.png"/><Relationship Id="rId272" Type="http://schemas.openxmlformats.org/officeDocument/2006/relationships/customXml" Target="../ink/ink3518.xml"/><Relationship Id="rId328" Type="http://schemas.openxmlformats.org/officeDocument/2006/relationships/customXml" Target="../ink/ink3546.xml"/><Relationship Id="rId132" Type="http://schemas.openxmlformats.org/officeDocument/2006/relationships/customXml" Target="../ink/ink3448.xml"/><Relationship Id="rId174" Type="http://schemas.openxmlformats.org/officeDocument/2006/relationships/customXml" Target="../ink/ink3469.xml"/><Relationship Id="rId381" Type="http://schemas.openxmlformats.org/officeDocument/2006/relationships/image" Target="../media/image2697.png"/><Relationship Id="rId241" Type="http://schemas.openxmlformats.org/officeDocument/2006/relationships/image" Target="../media/image2627.png"/><Relationship Id="rId36" Type="http://schemas.openxmlformats.org/officeDocument/2006/relationships/customXml" Target="../ink/ink3400.xml"/><Relationship Id="rId283" Type="http://schemas.openxmlformats.org/officeDocument/2006/relationships/image" Target="../media/image2648.png"/><Relationship Id="rId339" Type="http://schemas.openxmlformats.org/officeDocument/2006/relationships/image" Target="../media/image2676.png"/><Relationship Id="rId78" Type="http://schemas.openxmlformats.org/officeDocument/2006/relationships/customXml" Target="../ink/ink3421.xml"/><Relationship Id="rId101" Type="http://schemas.openxmlformats.org/officeDocument/2006/relationships/image" Target="../media/image2557.png"/><Relationship Id="rId143" Type="http://schemas.openxmlformats.org/officeDocument/2006/relationships/image" Target="../media/image2578.png"/><Relationship Id="rId185" Type="http://schemas.openxmlformats.org/officeDocument/2006/relationships/image" Target="../media/image2599.png"/><Relationship Id="rId350" Type="http://schemas.openxmlformats.org/officeDocument/2006/relationships/customXml" Target="../ink/ink3557.xml"/><Relationship Id="rId9" Type="http://schemas.openxmlformats.org/officeDocument/2006/relationships/image" Target="../media/image2511.png"/><Relationship Id="rId210" Type="http://schemas.openxmlformats.org/officeDocument/2006/relationships/customXml" Target="../ink/ink3487.xml"/><Relationship Id="rId26" Type="http://schemas.openxmlformats.org/officeDocument/2006/relationships/customXml" Target="../ink/ink3395.xml"/><Relationship Id="rId231" Type="http://schemas.openxmlformats.org/officeDocument/2006/relationships/image" Target="../media/image2622.png"/><Relationship Id="rId252" Type="http://schemas.openxmlformats.org/officeDocument/2006/relationships/customXml" Target="../ink/ink3508.xml"/><Relationship Id="rId273" Type="http://schemas.openxmlformats.org/officeDocument/2006/relationships/image" Target="../media/image2643.png"/><Relationship Id="rId294" Type="http://schemas.openxmlformats.org/officeDocument/2006/relationships/customXml" Target="../ink/ink3529.xml"/><Relationship Id="rId308" Type="http://schemas.openxmlformats.org/officeDocument/2006/relationships/customXml" Target="../ink/ink3536.xml"/><Relationship Id="rId329" Type="http://schemas.openxmlformats.org/officeDocument/2006/relationships/image" Target="../media/image2671.png"/><Relationship Id="rId47" Type="http://schemas.openxmlformats.org/officeDocument/2006/relationships/image" Target="../media/image2530.png"/><Relationship Id="rId68" Type="http://schemas.openxmlformats.org/officeDocument/2006/relationships/customXml" Target="../ink/ink3416.xml"/><Relationship Id="rId89" Type="http://schemas.openxmlformats.org/officeDocument/2006/relationships/image" Target="../media/image2551.png"/><Relationship Id="rId112" Type="http://schemas.openxmlformats.org/officeDocument/2006/relationships/customXml" Target="../ink/ink3438.xml"/><Relationship Id="rId133" Type="http://schemas.openxmlformats.org/officeDocument/2006/relationships/image" Target="../media/image2573.png"/><Relationship Id="rId154" Type="http://schemas.openxmlformats.org/officeDocument/2006/relationships/customXml" Target="../ink/ink3459.xml"/><Relationship Id="rId175" Type="http://schemas.openxmlformats.org/officeDocument/2006/relationships/image" Target="../media/image2594.png"/><Relationship Id="rId340" Type="http://schemas.openxmlformats.org/officeDocument/2006/relationships/customXml" Target="../ink/ink3552.xml"/><Relationship Id="rId361" Type="http://schemas.openxmlformats.org/officeDocument/2006/relationships/image" Target="../media/image2687.png"/><Relationship Id="rId196" Type="http://schemas.openxmlformats.org/officeDocument/2006/relationships/customXml" Target="../ink/ink3480.xml"/><Relationship Id="rId200" Type="http://schemas.openxmlformats.org/officeDocument/2006/relationships/customXml" Target="../ink/ink3482.xml"/><Relationship Id="rId16" Type="http://schemas.openxmlformats.org/officeDocument/2006/relationships/customXml" Target="../ink/ink3390.xml"/><Relationship Id="rId221" Type="http://schemas.openxmlformats.org/officeDocument/2006/relationships/image" Target="../media/image2617.png"/><Relationship Id="rId242" Type="http://schemas.openxmlformats.org/officeDocument/2006/relationships/customXml" Target="../ink/ink3503.xml"/><Relationship Id="rId263" Type="http://schemas.openxmlformats.org/officeDocument/2006/relationships/image" Target="../media/image2638.png"/><Relationship Id="rId284" Type="http://schemas.openxmlformats.org/officeDocument/2006/relationships/customXml" Target="../ink/ink3524.xml"/><Relationship Id="rId319" Type="http://schemas.openxmlformats.org/officeDocument/2006/relationships/image" Target="../media/image2666.png"/><Relationship Id="rId37" Type="http://schemas.openxmlformats.org/officeDocument/2006/relationships/image" Target="../media/image2525.png"/><Relationship Id="rId58" Type="http://schemas.openxmlformats.org/officeDocument/2006/relationships/customXml" Target="../ink/ink3411.xml"/><Relationship Id="rId79" Type="http://schemas.openxmlformats.org/officeDocument/2006/relationships/image" Target="../media/image2546.png"/><Relationship Id="rId102" Type="http://schemas.openxmlformats.org/officeDocument/2006/relationships/customXml" Target="../ink/ink3433.xml"/><Relationship Id="rId123" Type="http://schemas.openxmlformats.org/officeDocument/2006/relationships/image" Target="../media/image2568.png"/><Relationship Id="rId144" Type="http://schemas.openxmlformats.org/officeDocument/2006/relationships/customXml" Target="../ink/ink3454.xml"/><Relationship Id="rId330" Type="http://schemas.openxmlformats.org/officeDocument/2006/relationships/customXml" Target="../ink/ink3547.xml"/><Relationship Id="rId90" Type="http://schemas.openxmlformats.org/officeDocument/2006/relationships/customXml" Target="../ink/ink3427.xml"/><Relationship Id="rId165" Type="http://schemas.openxmlformats.org/officeDocument/2006/relationships/image" Target="../media/image2589.png"/><Relationship Id="rId186" Type="http://schemas.openxmlformats.org/officeDocument/2006/relationships/customXml" Target="../ink/ink3475.xml"/><Relationship Id="rId351" Type="http://schemas.openxmlformats.org/officeDocument/2006/relationships/image" Target="../media/image2682.png"/><Relationship Id="rId372" Type="http://schemas.openxmlformats.org/officeDocument/2006/relationships/customXml" Target="../ink/ink3568.xml"/><Relationship Id="rId211" Type="http://schemas.openxmlformats.org/officeDocument/2006/relationships/image" Target="../media/image2612.png"/><Relationship Id="rId232" Type="http://schemas.openxmlformats.org/officeDocument/2006/relationships/customXml" Target="../ink/ink3498.xml"/><Relationship Id="rId253" Type="http://schemas.openxmlformats.org/officeDocument/2006/relationships/image" Target="../media/image2633.png"/><Relationship Id="rId274" Type="http://schemas.openxmlformats.org/officeDocument/2006/relationships/customXml" Target="../ink/ink3519.xml"/><Relationship Id="rId295" Type="http://schemas.openxmlformats.org/officeDocument/2006/relationships/image" Target="../media/image2654.png"/><Relationship Id="rId309" Type="http://schemas.openxmlformats.org/officeDocument/2006/relationships/image" Target="../media/image2661.png"/><Relationship Id="rId27" Type="http://schemas.openxmlformats.org/officeDocument/2006/relationships/image" Target="../media/image2520.png"/><Relationship Id="rId48" Type="http://schemas.openxmlformats.org/officeDocument/2006/relationships/customXml" Target="../ink/ink3406.xml"/><Relationship Id="rId69" Type="http://schemas.openxmlformats.org/officeDocument/2006/relationships/image" Target="../media/image2541.png"/><Relationship Id="rId113" Type="http://schemas.openxmlformats.org/officeDocument/2006/relationships/image" Target="../media/image2563.png"/><Relationship Id="rId134" Type="http://schemas.openxmlformats.org/officeDocument/2006/relationships/customXml" Target="../ink/ink3449.xml"/><Relationship Id="rId320" Type="http://schemas.openxmlformats.org/officeDocument/2006/relationships/customXml" Target="../ink/ink3542.xml"/><Relationship Id="rId80" Type="http://schemas.openxmlformats.org/officeDocument/2006/relationships/customXml" Target="../ink/ink3422.xml"/><Relationship Id="rId155" Type="http://schemas.openxmlformats.org/officeDocument/2006/relationships/image" Target="../media/image2584.png"/><Relationship Id="rId176" Type="http://schemas.openxmlformats.org/officeDocument/2006/relationships/customXml" Target="../ink/ink3470.xml"/><Relationship Id="rId197" Type="http://schemas.openxmlformats.org/officeDocument/2006/relationships/image" Target="../media/image2605.png"/><Relationship Id="rId341" Type="http://schemas.openxmlformats.org/officeDocument/2006/relationships/image" Target="../media/image2677.png"/><Relationship Id="rId362" Type="http://schemas.openxmlformats.org/officeDocument/2006/relationships/customXml" Target="../ink/ink3563.xml"/><Relationship Id="rId201" Type="http://schemas.openxmlformats.org/officeDocument/2006/relationships/image" Target="../media/image2607.png"/><Relationship Id="rId222" Type="http://schemas.openxmlformats.org/officeDocument/2006/relationships/customXml" Target="../ink/ink3493.xml"/><Relationship Id="rId243" Type="http://schemas.openxmlformats.org/officeDocument/2006/relationships/image" Target="../media/image2628.png"/><Relationship Id="rId264" Type="http://schemas.openxmlformats.org/officeDocument/2006/relationships/customXml" Target="../ink/ink3514.xml"/><Relationship Id="rId285" Type="http://schemas.openxmlformats.org/officeDocument/2006/relationships/image" Target="../media/image2649.png"/><Relationship Id="rId17" Type="http://schemas.openxmlformats.org/officeDocument/2006/relationships/image" Target="../media/image2515.png"/><Relationship Id="rId38" Type="http://schemas.openxmlformats.org/officeDocument/2006/relationships/customXml" Target="../ink/ink3401.xml"/><Relationship Id="rId59" Type="http://schemas.openxmlformats.org/officeDocument/2006/relationships/image" Target="../media/image2536.png"/><Relationship Id="rId103" Type="http://schemas.openxmlformats.org/officeDocument/2006/relationships/image" Target="../media/image2558.png"/><Relationship Id="rId124" Type="http://schemas.openxmlformats.org/officeDocument/2006/relationships/customXml" Target="../ink/ink3444.xml"/><Relationship Id="rId310" Type="http://schemas.openxmlformats.org/officeDocument/2006/relationships/customXml" Target="../ink/ink3537.xml"/><Relationship Id="rId70" Type="http://schemas.openxmlformats.org/officeDocument/2006/relationships/customXml" Target="../ink/ink3417.xml"/><Relationship Id="rId91" Type="http://schemas.openxmlformats.org/officeDocument/2006/relationships/image" Target="../media/image2552.png"/><Relationship Id="rId145" Type="http://schemas.openxmlformats.org/officeDocument/2006/relationships/image" Target="../media/image2579.png"/><Relationship Id="rId166" Type="http://schemas.openxmlformats.org/officeDocument/2006/relationships/customXml" Target="../ink/ink3465.xml"/><Relationship Id="rId187" Type="http://schemas.openxmlformats.org/officeDocument/2006/relationships/image" Target="../media/image2600.png"/><Relationship Id="rId331" Type="http://schemas.openxmlformats.org/officeDocument/2006/relationships/image" Target="../media/image2672.png"/><Relationship Id="rId352" Type="http://schemas.openxmlformats.org/officeDocument/2006/relationships/customXml" Target="../ink/ink3558.xml"/><Relationship Id="rId373" Type="http://schemas.openxmlformats.org/officeDocument/2006/relationships/image" Target="../media/image2693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488.xml"/><Relationship Id="rId233" Type="http://schemas.openxmlformats.org/officeDocument/2006/relationships/image" Target="../media/image2623.png"/><Relationship Id="rId254" Type="http://schemas.openxmlformats.org/officeDocument/2006/relationships/customXml" Target="../ink/ink3509.xml"/><Relationship Id="rId28" Type="http://schemas.openxmlformats.org/officeDocument/2006/relationships/customXml" Target="../ink/ink3396.xml"/><Relationship Id="rId49" Type="http://schemas.openxmlformats.org/officeDocument/2006/relationships/image" Target="../media/image2531.png"/><Relationship Id="rId114" Type="http://schemas.openxmlformats.org/officeDocument/2006/relationships/customXml" Target="../ink/ink3439.xml"/><Relationship Id="rId275" Type="http://schemas.openxmlformats.org/officeDocument/2006/relationships/image" Target="../media/image2644.png"/><Relationship Id="rId296" Type="http://schemas.openxmlformats.org/officeDocument/2006/relationships/customXml" Target="../ink/ink3530.xml"/><Relationship Id="rId300" Type="http://schemas.openxmlformats.org/officeDocument/2006/relationships/customXml" Target="../ink/ink3532.xml"/><Relationship Id="rId60" Type="http://schemas.openxmlformats.org/officeDocument/2006/relationships/customXml" Target="../ink/ink3412.xml"/><Relationship Id="rId81" Type="http://schemas.openxmlformats.org/officeDocument/2006/relationships/image" Target="../media/image2547.png"/><Relationship Id="rId135" Type="http://schemas.openxmlformats.org/officeDocument/2006/relationships/image" Target="../media/image2574.png"/><Relationship Id="rId156" Type="http://schemas.openxmlformats.org/officeDocument/2006/relationships/customXml" Target="../ink/ink3460.xml"/><Relationship Id="rId177" Type="http://schemas.openxmlformats.org/officeDocument/2006/relationships/image" Target="../media/image2595.png"/><Relationship Id="rId198" Type="http://schemas.openxmlformats.org/officeDocument/2006/relationships/customXml" Target="../ink/ink3481.xml"/><Relationship Id="rId321" Type="http://schemas.openxmlformats.org/officeDocument/2006/relationships/image" Target="../media/image2667.png"/><Relationship Id="rId342" Type="http://schemas.openxmlformats.org/officeDocument/2006/relationships/customXml" Target="../ink/ink3553.xml"/><Relationship Id="rId363" Type="http://schemas.openxmlformats.org/officeDocument/2006/relationships/image" Target="../media/image2688.png"/><Relationship Id="rId202" Type="http://schemas.openxmlformats.org/officeDocument/2006/relationships/customXml" Target="../ink/ink3483.xml"/><Relationship Id="rId223" Type="http://schemas.openxmlformats.org/officeDocument/2006/relationships/image" Target="../media/image2618.png"/><Relationship Id="rId244" Type="http://schemas.openxmlformats.org/officeDocument/2006/relationships/customXml" Target="../ink/ink3504.xml"/><Relationship Id="rId18" Type="http://schemas.openxmlformats.org/officeDocument/2006/relationships/customXml" Target="../ink/ink3391.xml"/><Relationship Id="rId39" Type="http://schemas.openxmlformats.org/officeDocument/2006/relationships/image" Target="../media/image2526.png"/><Relationship Id="rId265" Type="http://schemas.openxmlformats.org/officeDocument/2006/relationships/image" Target="../media/image2639.png"/><Relationship Id="rId286" Type="http://schemas.openxmlformats.org/officeDocument/2006/relationships/customXml" Target="../ink/ink3525.xml"/><Relationship Id="rId50" Type="http://schemas.openxmlformats.org/officeDocument/2006/relationships/customXml" Target="../ink/ink3407.xml"/><Relationship Id="rId104" Type="http://schemas.openxmlformats.org/officeDocument/2006/relationships/customXml" Target="../ink/ink3434.xml"/><Relationship Id="rId125" Type="http://schemas.openxmlformats.org/officeDocument/2006/relationships/image" Target="../media/image2569.png"/><Relationship Id="rId146" Type="http://schemas.openxmlformats.org/officeDocument/2006/relationships/customXml" Target="../ink/ink3455.xml"/><Relationship Id="rId167" Type="http://schemas.openxmlformats.org/officeDocument/2006/relationships/image" Target="../media/image2590.png"/><Relationship Id="rId188" Type="http://schemas.openxmlformats.org/officeDocument/2006/relationships/customXml" Target="../ink/ink3476.xml"/><Relationship Id="rId311" Type="http://schemas.openxmlformats.org/officeDocument/2006/relationships/image" Target="../media/image2662.png"/><Relationship Id="rId332" Type="http://schemas.openxmlformats.org/officeDocument/2006/relationships/customXml" Target="../ink/ink3548.xml"/><Relationship Id="rId353" Type="http://schemas.openxmlformats.org/officeDocument/2006/relationships/image" Target="../media/image2683.png"/><Relationship Id="rId374" Type="http://schemas.openxmlformats.org/officeDocument/2006/relationships/customXml" Target="../ink/ink3569.xml"/><Relationship Id="rId71" Type="http://schemas.openxmlformats.org/officeDocument/2006/relationships/image" Target="../media/image2542.png"/><Relationship Id="rId92" Type="http://schemas.openxmlformats.org/officeDocument/2006/relationships/customXml" Target="../ink/ink3428.xml"/><Relationship Id="rId213" Type="http://schemas.openxmlformats.org/officeDocument/2006/relationships/image" Target="../media/image2613.png"/><Relationship Id="rId234" Type="http://schemas.openxmlformats.org/officeDocument/2006/relationships/customXml" Target="../ink/ink3499.xml"/><Relationship Id="rId2" Type="http://schemas.openxmlformats.org/officeDocument/2006/relationships/customXml" Target="../ink/ink3383.xml"/><Relationship Id="rId29" Type="http://schemas.openxmlformats.org/officeDocument/2006/relationships/image" Target="../media/image2521.png"/><Relationship Id="rId255" Type="http://schemas.openxmlformats.org/officeDocument/2006/relationships/image" Target="../media/image2634.png"/><Relationship Id="rId276" Type="http://schemas.openxmlformats.org/officeDocument/2006/relationships/customXml" Target="../ink/ink3520.xml"/><Relationship Id="rId297" Type="http://schemas.openxmlformats.org/officeDocument/2006/relationships/image" Target="../media/image2655.png"/><Relationship Id="rId40" Type="http://schemas.openxmlformats.org/officeDocument/2006/relationships/customXml" Target="../ink/ink3402.xml"/><Relationship Id="rId115" Type="http://schemas.openxmlformats.org/officeDocument/2006/relationships/image" Target="../media/image2564.png"/><Relationship Id="rId136" Type="http://schemas.openxmlformats.org/officeDocument/2006/relationships/customXml" Target="../ink/ink3450.xml"/><Relationship Id="rId157" Type="http://schemas.openxmlformats.org/officeDocument/2006/relationships/image" Target="../media/image2585.png"/><Relationship Id="rId178" Type="http://schemas.openxmlformats.org/officeDocument/2006/relationships/customXml" Target="../ink/ink3471.xml"/><Relationship Id="rId301" Type="http://schemas.openxmlformats.org/officeDocument/2006/relationships/image" Target="../media/image2657.png"/><Relationship Id="rId322" Type="http://schemas.openxmlformats.org/officeDocument/2006/relationships/customXml" Target="../ink/ink3543.xml"/><Relationship Id="rId343" Type="http://schemas.openxmlformats.org/officeDocument/2006/relationships/image" Target="../media/image2678.png"/><Relationship Id="rId364" Type="http://schemas.openxmlformats.org/officeDocument/2006/relationships/customXml" Target="../ink/ink3564.xml"/><Relationship Id="rId61" Type="http://schemas.openxmlformats.org/officeDocument/2006/relationships/image" Target="../media/image2537.png"/><Relationship Id="rId82" Type="http://schemas.openxmlformats.org/officeDocument/2006/relationships/customXml" Target="../ink/ink3423.xml"/><Relationship Id="rId199" Type="http://schemas.openxmlformats.org/officeDocument/2006/relationships/image" Target="../media/image2606.png"/><Relationship Id="rId203" Type="http://schemas.openxmlformats.org/officeDocument/2006/relationships/image" Target="../media/image2608.png"/><Relationship Id="rId19" Type="http://schemas.openxmlformats.org/officeDocument/2006/relationships/image" Target="../media/image2516.png"/><Relationship Id="rId224" Type="http://schemas.openxmlformats.org/officeDocument/2006/relationships/customXml" Target="../ink/ink3494.xml"/><Relationship Id="rId245" Type="http://schemas.openxmlformats.org/officeDocument/2006/relationships/image" Target="../media/image2629.png"/><Relationship Id="rId266" Type="http://schemas.openxmlformats.org/officeDocument/2006/relationships/customXml" Target="../ink/ink3515.xml"/><Relationship Id="rId287" Type="http://schemas.openxmlformats.org/officeDocument/2006/relationships/image" Target="../media/image2650.png"/><Relationship Id="rId30" Type="http://schemas.openxmlformats.org/officeDocument/2006/relationships/customXml" Target="../ink/ink3397.xml"/><Relationship Id="rId105" Type="http://schemas.openxmlformats.org/officeDocument/2006/relationships/image" Target="../media/image2559.png"/><Relationship Id="rId126" Type="http://schemas.openxmlformats.org/officeDocument/2006/relationships/customXml" Target="../ink/ink3445.xml"/><Relationship Id="rId147" Type="http://schemas.openxmlformats.org/officeDocument/2006/relationships/image" Target="../media/image2580.png"/><Relationship Id="rId168" Type="http://schemas.openxmlformats.org/officeDocument/2006/relationships/customXml" Target="../ink/ink3466.xml"/><Relationship Id="rId312" Type="http://schemas.openxmlformats.org/officeDocument/2006/relationships/customXml" Target="../ink/ink3538.xml"/><Relationship Id="rId333" Type="http://schemas.openxmlformats.org/officeDocument/2006/relationships/image" Target="../media/image2673.png"/><Relationship Id="rId354" Type="http://schemas.openxmlformats.org/officeDocument/2006/relationships/customXml" Target="../ink/ink3559.xml"/><Relationship Id="rId51" Type="http://schemas.openxmlformats.org/officeDocument/2006/relationships/image" Target="../media/image2532.png"/><Relationship Id="rId72" Type="http://schemas.openxmlformats.org/officeDocument/2006/relationships/customXml" Target="../ink/ink3418.xml"/><Relationship Id="rId93" Type="http://schemas.openxmlformats.org/officeDocument/2006/relationships/image" Target="../media/image2553.png"/><Relationship Id="rId189" Type="http://schemas.openxmlformats.org/officeDocument/2006/relationships/image" Target="../media/image2601.png"/><Relationship Id="rId375" Type="http://schemas.openxmlformats.org/officeDocument/2006/relationships/image" Target="../media/image2694.png"/><Relationship Id="rId3" Type="http://schemas.openxmlformats.org/officeDocument/2006/relationships/image" Target="../media/image2508.png"/><Relationship Id="rId214" Type="http://schemas.openxmlformats.org/officeDocument/2006/relationships/customXml" Target="../ink/ink3489.xml"/><Relationship Id="rId235" Type="http://schemas.openxmlformats.org/officeDocument/2006/relationships/image" Target="../media/image2624.png"/><Relationship Id="rId256" Type="http://schemas.openxmlformats.org/officeDocument/2006/relationships/customXml" Target="../ink/ink3510.xml"/><Relationship Id="rId277" Type="http://schemas.openxmlformats.org/officeDocument/2006/relationships/image" Target="../media/image2645.png"/><Relationship Id="rId298" Type="http://schemas.openxmlformats.org/officeDocument/2006/relationships/customXml" Target="../ink/ink3531.xml"/><Relationship Id="rId116" Type="http://schemas.openxmlformats.org/officeDocument/2006/relationships/customXml" Target="../ink/ink3440.xml"/><Relationship Id="rId137" Type="http://schemas.openxmlformats.org/officeDocument/2006/relationships/image" Target="../media/image2575.png"/><Relationship Id="rId158" Type="http://schemas.openxmlformats.org/officeDocument/2006/relationships/customXml" Target="../ink/ink3461.xml"/><Relationship Id="rId302" Type="http://schemas.openxmlformats.org/officeDocument/2006/relationships/customXml" Target="../ink/ink3533.xml"/><Relationship Id="rId323" Type="http://schemas.openxmlformats.org/officeDocument/2006/relationships/image" Target="../media/image2668.png"/><Relationship Id="rId344" Type="http://schemas.openxmlformats.org/officeDocument/2006/relationships/customXml" Target="../ink/ink3554.xml"/><Relationship Id="rId20" Type="http://schemas.openxmlformats.org/officeDocument/2006/relationships/customXml" Target="../ink/ink3392.xml"/><Relationship Id="rId41" Type="http://schemas.openxmlformats.org/officeDocument/2006/relationships/image" Target="../media/image2527.png"/><Relationship Id="rId62" Type="http://schemas.openxmlformats.org/officeDocument/2006/relationships/customXml" Target="../ink/ink3413.xml"/><Relationship Id="rId83" Type="http://schemas.openxmlformats.org/officeDocument/2006/relationships/image" Target="../media/image2548.png"/><Relationship Id="rId179" Type="http://schemas.openxmlformats.org/officeDocument/2006/relationships/image" Target="../media/image2596.png"/><Relationship Id="rId365" Type="http://schemas.openxmlformats.org/officeDocument/2006/relationships/image" Target="../media/image2689.png"/><Relationship Id="rId190" Type="http://schemas.openxmlformats.org/officeDocument/2006/relationships/customXml" Target="../ink/ink3477.xml"/><Relationship Id="rId204" Type="http://schemas.openxmlformats.org/officeDocument/2006/relationships/customXml" Target="../ink/ink3484.xml"/><Relationship Id="rId225" Type="http://schemas.openxmlformats.org/officeDocument/2006/relationships/image" Target="../media/image2619.png"/><Relationship Id="rId246" Type="http://schemas.openxmlformats.org/officeDocument/2006/relationships/customXml" Target="../ink/ink3505.xml"/><Relationship Id="rId267" Type="http://schemas.openxmlformats.org/officeDocument/2006/relationships/image" Target="../media/image2640.png"/><Relationship Id="rId288" Type="http://schemas.openxmlformats.org/officeDocument/2006/relationships/customXml" Target="../ink/ink3526.xml"/><Relationship Id="rId106" Type="http://schemas.openxmlformats.org/officeDocument/2006/relationships/customXml" Target="../ink/ink3435.xml"/><Relationship Id="rId127" Type="http://schemas.openxmlformats.org/officeDocument/2006/relationships/image" Target="../media/image2570.png"/><Relationship Id="rId313" Type="http://schemas.openxmlformats.org/officeDocument/2006/relationships/image" Target="../media/image2663.png"/><Relationship Id="rId10" Type="http://schemas.openxmlformats.org/officeDocument/2006/relationships/customXml" Target="../ink/ink3387.xml"/><Relationship Id="rId31" Type="http://schemas.openxmlformats.org/officeDocument/2006/relationships/image" Target="../media/image2522.png"/><Relationship Id="rId52" Type="http://schemas.openxmlformats.org/officeDocument/2006/relationships/customXml" Target="../ink/ink3408.xml"/><Relationship Id="rId73" Type="http://schemas.openxmlformats.org/officeDocument/2006/relationships/image" Target="../media/image2543.png"/><Relationship Id="rId94" Type="http://schemas.openxmlformats.org/officeDocument/2006/relationships/customXml" Target="../ink/ink3429.xml"/><Relationship Id="rId148" Type="http://schemas.openxmlformats.org/officeDocument/2006/relationships/customXml" Target="../ink/ink3456.xml"/><Relationship Id="rId169" Type="http://schemas.openxmlformats.org/officeDocument/2006/relationships/image" Target="../media/image2591.png"/><Relationship Id="rId334" Type="http://schemas.openxmlformats.org/officeDocument/2006/relationships/customXml" Target="../ink/ink3549.xml"/><Relationship Id="rId355" Type="http://schemas.openxmlformats.org/officeDocument/2006/relationships/image" Target="../media/image2684.png"/><Relationship Id="rId376" Type="http://schemas.openxmlformats.org/officeDocument/2006/relationships/customXml" Target="../ink/ink3570.xml"/><Relationship Id="rId4" Type="http://schemas.openxmlformats.org/officeDocument/2006/relationships/customXml" Target="../ink/ink3384.xml"/><Relationship Id="rId180" Type="http://schemas.openxmlformats.org/officeDocument/2006/relationships/customXml" Target="../ink/ink3472.xml"/><Relationship Id="rId215" Type="http://schemas.openxmlformats.org/officeDocument/2006/relationships/image" Target="../media/image2614.png"/><Relationship Id="rId236" Type="http://schemas.openxmlformats.org/officeDocument/2006/relationships/customXml" Target="../ink/ink3500.xml"/><Relationship Id="rId257" Type="http://schemas.openxmlformats.org/officeDocument/2006/relationships/image" Target="../media/image2635.png"/><Relationship Id="rId278" Type="http://schemas.openxmlformats.org/officeDocument/2006/relationships/customXml" Target="../ink/ink3521.xml"/><Relationship Id="rId303" Type="http://schemas.openxmlformats.org/officeDocument/2006/relationships/image" Target="../media/image2658.png"/><Relationship Id="rId42" Type="http://schemas.openxmlformats.org/officeDocument/2006/relationships/customXml" Target="../ink/ink3403.xml"/><Relationship Id="rId84" Type="http://schemas.openxmlformats.org/officeDocument/2006/relationships/customXml" Target="../ink/ink3424.xml"/><Relationship Id="rId138" Type="http://schemas.openxmlformats.org/officeDocument/2006/relationships/customXml" Target="../ink/ink3451.xml"/><Relationship Id="rId345" Type="http://schemas.openxmlformats.org/officeDocument/2006/relationships/image" Target="../media/image2679.png"/><Relationship Id="rId191" Type="http://schemas.openxmlformats.org/officeDocument/2006/relationships/image" Target="../media/image2602.png"/><Relationship Id="rId205" Type="http://schemas.openxmlformats.org/officeDocument/2006/relationships/image" Target="../media/image2609.png"/><Relationship Id="rId247" Type="http://schemas.openxmlformats.org/officeDocument/2006/relationships/image" Target="../media/image2630.png"/><Relationship Id="rId107" Type="http://schemas.openxmlformats.org/officeDocument/2006/relationships/image" Target="../media/image2560.png"/><Relationship Id="rId289" Type="http://schemas.openxmlformats.org/officeDocument/2006/relationships/image" Target="../media/image2651.png"/><Relationship Id="rId11" Type="http://schemas.openxmlformats.org/officeDocument/2006/relationships/image" Target="../media/image2512.png"/><Relationship Id="rId53" Type="http://schemas.openxmlformats.org/officeDocument/2006/relationships/image" Target="../media/image2533.png"/><Relationship Id="rId149" Type="http://schemas.openxmlformats.org/officeDocument/2006/relationships/image" Target="../media/image2581.png"/><Relationship Id="rId314" Type="http://schemas.openxmlformats.org/officeDocument/2006/relationships/customXml" Target="../ink/ink3539.xml"/><Relationship Id="rId356" Type="http://schemas.openxmlformats.org/officeDocument/2006/relationships/customXml" Target="../ink/ink3560.xml"/><Relationship Id="rId95" Type="http://schemas.openxmlformats.org/officeDocument/2006/relationships/image" Target="../media/image2554.png"/><Relationship Id="rId160" Type="http://schemas.openxmlformats.org/officeDocument/2006/relationships/customXml" Target="../ink/ink3462.xml"/><Relationship Id="rId216" Type="http://schemas.openxmlformats.org/officeDocument/2006/relationships/customXml" Target="../ink/ink3490.xml"/><Relationship Id="rId258" Type="http://schemas.openxmlformats.org/officeDocument/2006/relationships/customXml" Target="../ink/ink3511.xml"/><Relationship Id="rId22" Type="http://schemas.openxmlformats.org/officeDocument/2006/relationships/customXml" Target="../ink/ink3393.xml"/><Relationship Id="rId64" Type="http://schemas.openxmlformats.org/officeDocument/2006/relationships/customXml" Target="../ink/ink3414.xml"/><Relationship Id="rId118" Type="http://schemas.openxmlformats.org/officeDocument/2006/relationships/customXml" Target="../ink/ink3441.xml"/><Relationship Id="rId325" Type="http://schemas.openxmlformats.org/officeDocument/2006/relationships/image" Target="../media/image2669.png"/><Relationship Id="rId367" Type="http://schemas.openxmlformats.org/officeDocument/2006/relationships/image" Target="../media/image2690.png"/><Relationship Id="rId171" Type="http://schemas.openxmlformats.org/officeDocument/2006/relationships/image" Target="../media/image2592.png"/><Relationship Id="rId227" Type="http://schemas.openxmlformats.org/officeDocument/2006/relationships/image" Target="../media/image2620.png"/><Relationship Id="rId269" Type="http://schemas.openxmlformats.org/officeDocument/2006/relationships/image" Target="../media/image2641.png"/><Relationship Id="rId33" Type="http://schemas.openxmlformats.org/officeDocument/2006/relationships/image" Target="../media/image2523.png"/><Relationship Id="rId129" Type="http://schemas.openxmlformats.org/officeDocument/2006/relationships/image" Target="../media/image2571.png"/><Relationship Id="rId280" Type="http://schemas.openxmlformats.org/officeDocument/2006/relationships/customXml" Target="../ink/ink3522.xml"/><Relationship Id="rId336" Type="http://schemas.openxmlformats.org/officeDocument/2006/relationships/customXml" Target="../ink/ink3550.xml"/><Relationship Id="rId75" Type="http://schemas.openxmlformats.org/officeDocument/2006/relationships/image" Target="../media/image2544.png"/><Relationship Id="rId140" Type="http://schemas.openxmlformats.org/officeDocument/2006/relationships/customXml" Target="../ink/ink3452.xml"/><Relationship Id="rId182" Type="http://schemas.openxmlformats.org/officeDocument/2006/relationships/customXml" Target="../ink/ink3473.xml"/><Relationship Id="rId378" Type="http://schemas.openxmlformats.org/officeDocument/2006/relationships/customXml" Target="../ink/ink3571.xml"/><Relationship Id="rId6" Type="http://schemas.openxmlformats.org/officeDocument/2006/relationships/customXml" Target="../ink/ink3385.xml"/><Relationship Id="rId238" Type="http://schemas.openxmlformats.org/officeDocument/2006/relationships/customXml" Target="../ink/ink3501.xml"/><Relationship Id="rId291" Type="http://schemas.openxmlformats.org/officeDocument/2006/relationships/image" Target="../media/image2652.png"/><Relationship Id="rId305" Type="http://schemas.openxmlformats.org/officeDocument/2006/relationships/image" Target="../media/image2659.png"/><Relationship Id="rId347" Type="http://schemas.openxmlformats.org/officeDocument/2006/relationships/image" Target="../media/image2680.png"/><Relationship Id="rId44" Type="http://schemas.openxmlformats.org/officeDocument/2006/relationships/customXml" Target="../ink/ink3404.xml"/><Relationship Id="rId86" Type="http://schemas.openxmlformats.org/officeDocument/2006/relationships/customXml" Target="../ink/ink3425.xml"/><Relationship Id="rId151" Type="http://schemas.openxmlformats.org/officeDocument/2006/relationships/image" Target="../media/image2582.png"/><Relationship Id="rId193" Type="http://schemas.openxmlformats.org/officeDocument/2006/relationships/image" Target="../media/image2603.png"/><Relationship Id="rId207" Type="http://schemas.openxmlformats.org/officeDocument/2006/relationships/image" Target="../media/image2610.png"/><Relationship Id="rId249" Type="http://schemas.openxmlformats.org/officeDocument/2006/relationships/image" Target="../media/image2631.png"/><Relationship Id="rId13" Type="http://schemas.openxmlformats.org/officeDocument/2006/relationships/image" Target="../media/image2513.png"/><Relationship Id="rId109" Type="http://schemas.openxmlformats.org/officeDocument/2006/relationships/image" Target="../media/image2561.png"/><Relationship Id="rId260" Type="http://schemas.openxmlformats.org/officeDocument/2006/relationships/customXml" Target="../ink/ink3512.xml"/><Relationship Id="rId316" Type="http://schemas.openxmlformats.org/officeDocument/2006/relationships/customXml" Target="../ink/ink3540.xml"/><Relationship Id="rId55" Type="http://schemas.openxmlformats.org/officeDocument/2006/relationships/image" Target="../media/image2534.png"/><Relationship Id="rId97" Type="http://schemas.openxmlformats.org/officeDocument/2006/relationships/image" Target="../media/image2555.png"/><Relationship Id="rId120" Type="http://schemas.openxmlformats.org/officeDocument/2006/relationships/customXml" Target="../ink/ink3442.xml"/><Relationship Id="rId358" Type="http://schemas.openxmlformats.org/officeDocument/2006/relationships/customXml" Target="../ink/ink3561.xml"/><Relationship Id="rId162" Type="http://schemas.openxmlformats.org/officeDocument/2006/relationships/customXml" Target="../ink/ink3463.xml"/><Relationship Id="rId218" Type="http://schemas.openxmlformats.org/officeDocument/2006/relationships/customXml" Target="../ink/ink3491.xml"/><Relationship Id="rId271" Type="http://schemas.openxmlformats.org/officeDocument/2006/relationships/image" Target="../media/image2642.png"/><Relationship Id="rId24" Type="http://schemas.openxmlformats.org/officeDocument/2006/relationships/customXml" Target="../ink/ink3394.xml"/><Relationship Id="rId66" Type="http://schemas.openxmlformats.org/officeDocument/2006/relationships/customXml" Target="../ink/ink3415.xml"/><Relationship Id="rId131" Type="http://schemas.openxmlformats.org/officeDocument/2006/relationships/image" Target="../media/image2572.png"/><Relationship Id="rId327" Type="http://schemas.openxmlformats.org/officeDocument/2006/relationships/image" Target="../media/image2670.png"/><Relationship Id="rId369" Type="http://schemas.openxmlformats.org/officeDocument/2006/relationships/image" Target="../media/image2691.png"/><Relationship Id="rId173" Type="http://schemas.openxmlformats.org/officeDocument/2006/relationships/image" Target="../media/image2593.png"/><Relationship Id="rId229" Type="http://schemas.openxmlformats.org/officeDocument/2006/relationships/image" Target="../media/image2621.png"/><Relationship Id="rId380" Type="http://schemas.openxmlformats.org/officeDocument/2006/relationships/customXml" Target="../ink/ink3572.xml"/><Relationship Id="rId240" Type="http://schemas.openxmlformats.org/officeDocument/2006/relationships/customXml" Target="../ink/ink3502.xml"/><Relationship Id="rId35" Type="http://schemas.openxmlformats.org/officeDocument/2006/relationships/image" Target="../media/image2524.png"/><Relationship Id="rId77" Type="http://schemas.openxmlformats.org/officeDocument/2006/relationships/image" Target="../media/image2545.png"/><Relationship Id="rId100" Type="http://schemas.openxmlformats.org/officeDocument/2006/relationships/customXml" Target="../ink/ink3432.xml"/><Relationship Id="rId282" Type="http://schemas.openxmlformats.org/officeDocument/2006/relationships/customXml" Target="../ink/ink3523.xml"/><Relationship Id="rId338" Type="http://schemas.openxmlformats.org/officeDocument/2006/relationships/customXml" Target="../ink/ink3551.xml"/><Relationship Id="rId8" Type="http://schemas.openxmlformats.org/officeDocument/2006/relationships/customXml" Target="../ink/ink3386.xml"/><Relationship Id="rId142" Type="http://schemas.openxmlformats.org/officeDocument/2006/relationships/customXml" Target="../ink/ink3453.xml"/><Relationship Id="rId184" Type="http://schemas.openxmlformats.org/officeDocument/2006/relationships/customXml" Target="../ink/ink3474.xml"/><Relationship Id="rId251" Type="http://schemas.openxmlformats.org/officeDocument/2006/relationships/image" Target="../media/image2632.png"/><Relationship Id="rId46" Type="http://schemas.openxmlformats.org/officeDocument/2006/relationships/customXml" Target="../ink/ink3405.xml"/><Relationship Id="rId293" Type="http://schemas.openxmlformats.org/officeDocument/2006/relationships/image" Target="../media/image2653.png"/><Relationship Id="rId307" Type="http://schemas.openxmlformats.org/officeDocument/2006/relationships/image" Target="../media/image2660.png"/><Relationship Id="rId349" Type="http://schemas.openxmlformats.org/officeDocument/2006/relationships/image" Target="../media/image2681.png"/><Relationship Id="rId88" Type="http://schemas.openxmlformats.org/officeDocument/2006/relationships/customXml" Target="../ink/ink3426.xml"/><Relationship Id="rId111" Type="http://schemas.openxmlformats.org/officeDocument/2006/relationships/image" Target="../media/image2562.png"/><Relationship Id="rId153" Type="http://schemas.openxmlformats.org/officeDocument/2006/relationships/image" Target="../media/image2583.png"/><Relationship Id="rId195" Type="http://schemas.openxmlformats.org/officeDocument/2006/relationships/image" Target="../media/image2604.png"/><Relationship Id="rId209" Type="http://schemas.openxmlformats.org/officeDocument/2006/relationships/image" Target="../media/image2611.png"/><Relationship Id="rId360" Type="http://schemas.openxmlformats.org/officeDocument/2006/relationships/customXml" Target="../ink/ink3562.xml"/><Relationship Id="rId220" Type="http://schemas.openxmlformats.org/officeDocument/2006/relationships/customXml" Target="../ink/ink3492.xml"/><Relationship Id="rId15" Type="http://schemas.openxmlformats.org/officeDocument/2006/relationships/image" Target="../media/image2514.png"/><Relationship Id="rId57" Type="http://schemas.openxmlformats.org/officeDocument/2006/relationships/image" Target="../media/image2535.png"/><Relationship Id="rId262" Type="http://schemas.openxmlformats.org/officeDocument/2006/relationships/customXml" Target="../ink/ink3513.xml"/><Relationship Id="rId318" Type="http://schemas.openxmlformats.org/officeDocument/2006/relationships/customXml" Target="../ink/ink3541.xml"/><Relationship Id="rId99" Type="http://schemas.openxmlformats.org/officeDocument/2006/relationships/image" Target="../media/image2556.png"/><Relationship Id="rId122" Type="http://schemas.openxmlformats.org/officeDocument/2006/relationships/customXml" Target="../ink/ink3443.xml"/><Relationship Id="rId164" Type="http://schemas.openxmlformats.org/officeDocument/2006/relationships/customXml" Target="../ink/ink3464.xml"/><Relationship Id="rId371" Type="http://schemas.openxmlformats.org/officeDocument/2006/relationships/image" Target="../media/image2692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55.png"/><Relationship Id="rId299" Type="http://schemas.openxmlformats.org/officeDocument/2006/relationships/image" Target="../media/image2846.png"/><Relationship Id="rId21" Type="http://schemas.openxmlformats.org/officeDocument/2006/relationships/image" Target="../media/image2707.png"/><Relationship Id="rId63" Type="http://schemas.openxmlformats.org/officeDocument/2006/relationships/image" Target="../media/image2728.png"/><Relationship Id="rId159" Type="http://schemas.openxmlformats.org/officeDocument/2006/relationships/image" Target="../media/image2776.png"/><Relationship Id="rId170" Type="http://schemas.openxmlformats.org/officeDocument/2006/relationships/customXml" Target="../ink/ink3657.xml"/><Relationship Id="rId226" Type="http://schemas.openxmlformats.org/officeDocument/2006/relationships/customXml" Target="../ink/ink3685.xml"/><Relationship Id="rId268" Type="http://schemas.openxmlformats.org/officeDocument/2006/relationships/customXml" Target="../ink/ink3706.xml"/><Relationship Id="rId32" Type="http://schemas.openxmlformats.org/officeDocument/2006/relationships/customXml" Target="../ink/ink3588.xml"/><Relationship Id="rId74" Type="http://schemas.openxmlformats.org/officeDocument/2006/relationships/customXml" Target="../ink/ink3609.xml"/><Relationship Id="rId128" Type="http://schemas.openxmlformats.org/officeDocument/2006/relationships/customXml" Target="../ink/ink3636.xml"/><Relationship Id="rId5" Type="http://schemas.openxmlformats.org/officeDocument/2006/relationships/image" Target="../media/image2699.png"/><Relationship Id="rId181" Type="http://schemas.openxmlformats.org/officeDocument/2006/relationships/image" Target="../media/image2787.png"/><Relationship Id="rId237" Type="http://schemas.openxmlformats.org/officeDocument/2006/relationships/image" Target="../media/image2815.png"/><Relationship Id="rId279" Type="http://schemas.openxmlformats.org/officeDocument/2006/relationships/image" Target="../media/image2836.png"/><Relationship Id="rId43" Type="http://schemas.openxmlformats.org/officeDocument/2006/relationships/image" Target="../media/image2718.png"/><Relationship Id="rId139" Type="http://schemas.openxmlformats.org/officeDocument/2006/relationships/image" Target="../media/image2766.png"/><Relationship Id="rId290" Type="http://schemas.openxmlformats.org/officeDocument/2006/relationships/customXml" Target="../ink/ink3717.xml"/><Relationship Id="rId304" Type="http://schemas.openxmlformats.org/officeDocument/2006/relationships/customXml" Target="../ink/ink3724.xml"/><Relationship Id="rId85" Type="http://schemas.openxmlformats.org/officeDocument/2006/relationships/image" Target="../media/image2739.png"/><Relationship Id="rId150" Type="http://schemas.openxmlformats.org/officeDocument/2006/relationships/customXml" Target="../ink/ink3647.xml"/><Relationship Id="rId192" Type="http://schemas.openxmlformats.org/officeDocument/2006/relationships/customXml" Target="../ink/ink3668.xml"/><Relationship Id="rId206" Type="http://schemas.openxmlformats.org/officeDocument/2006/relationships/customXml" Target="../ink/ink3675.xml"/><Relationship Id="rId248" Type="http://schemas.openxmlformats.org/officeDocument/2006/relationships/customXml" Target="../ink/ink3696.xml"/><Relationship Id="rId12" Type="http://schemas.openxmlformats.org/officeDocument/2006/relationships/customXml" Target="../ink/ink3578.xml"/><Relationship Id="rId108" Type="http://schemas.openxmlformats.org/officeDocument/2006/relationships/customXml" Target="../ink/ink3626.xml"/><Relationship Id="rId54" Type="http://schemas.openxmlformats.org/officeDocument/2006/relationships/customXml" Target="../ink/ink3599.xml"/><Relationship Id="rId96" Type="http://schemas.openxmlformats.org/officeDocument/2006/relationships/customXml" Target="../ink/ink3620.xml"/><Relationship Id="rId161" Type="http://schemas.openxmlformats.org/officeDocument/2006/relationships/image" Target="../media/image2777.png"/><Relationship Id="rId217" Type="http://schemas.openxmlformats.org/officeDocument/2006/relationships/image" Target="../media/image2805.png"/><Relationship Id="rId259" Type="http://schemas.openxmlformats.org/officeDocument/2006/relationships/image" Target="../media/image2826.png"/><Relationship Id="rId23" Type="http://schemas.openxmlformats.org/officeDocument/2006/relationships/image" Target="../media/image2708.png"/><Relationship Id="rId119" Type="http://schemas.openxmlformats.org/officeDocument/2006/relationships/image" Target="../media/image2756.png"/><Relationship Id="rId270" Type="http://schemas.openxmlformats.org/officeDocument/2006/relationships/customXml" Target="../ink/ink3707.xml"/><Relationship Id="rId65" Type="http://schemas.openxmlformats.org/officeDocument/2006/relationships/image" Target="../media/image2729.png"/><Relationship Id="rId130" Type="http://schemas.openxmlformats.org/officeDocument/2006/relationships/customXml" Target="../ink/ink3637.xml"/><Relationship Id="rId172" Type="http://schemas.openxmlformats.org/officeDocument/2006/relationships/customXml" Target="../ink/ink3658.xml"/><Relationship Id="rId193" Type="http://schemas.openxmlformats.org/officeDocument/2006/relationships/image" Target="../media/image2793.png"/><Relationship Id="rId207" Type="http://schemas.openxmlformats.org/officeDocument/2006/relationships/image" Target="../media/image2800.png"/><Relationship Id="rId228" Type="http://schemas.openxmlformats.org/officeDocument/2006/relationships/customXml" Target="../ink/ink3686.xml"/><Relationship Id="rId249" Type="http://schemas.openxmlformats.org/officeDocument/2006/relationships/image" Target="../media/image2821.png"/><Relationship Id="rId13" Type="http://schemas.openxmlformats.org/officeDocument/2006/relationships/image" Target="../media/image2703.png"/><Relationship Id="rId109" Type="http://schemas.openxmlformats.org/officeDocument/2006/relationships/image" Target="../media/image2751.png"/><Relationship Id="rId260" Type="http://schemas.openxmlformats.org/officeDocument/2006/relationships/customXml" Target="../ink/ink3702.xml"/><Relationship Id="rId281" Type="http://schemas.openxmlformats.org/officeDocument/2006/relationships/image" Target="../media/image2837.png"/><Relationship Id="rId34" Type="http://schemas.openxmlformats.org/officeDocument/2006/relationships/customXml" Target="../ink/ink3589.xml"/><Relationship Id="rId55" Type="http://schemas.openxmlformats.org/officeDocument/2006/relationships/image" Target="../media/image2724.png"/><Relationship Id="rId76" Type="http://schemas.openxmlformats.org/officeDocument/2006/relationships/customXml" Target="../ink/ink3610.xml"/><Relationship Id="rId97" Type="http://schemas.openxmlformats.org/officeDocument/2006/relationships/image" Target="../media/image2745.png"/><Relationship Id="rId120" Type="http://schemas.openxmlformats.org/officeDocument/2006/relationships/customXml" Target="../ink/ink3632.xml"/><Relationship Id="rId141" Type="http://schemas.openxmlformats.org/officeDocument/2006/relationships/image" Target="../media/image2767.png"/><Relationship Id="rId7" Type="http://schemas.openxmlformats.org/officeDocument/2006/relationships/image" Target="../media/image2700.png"/><Relationship Id="rId162" Type="http://schemas.openxmlformats.org/officeDocument/2006/relationships/customXml" Target="../ink/ink3653.xml"/><Relationship Id="rId183" Type="http://schemas.openxmlformats.org/officeDocument/2006/relationships/image" Target="../media/image2788.png"/><Relationship Id="rId218" Type="http://schemas.openxmlformats.org/officeDocument/2006/relationships/customXml" Target="../ink/ink3681.xml"/><Relationship Id="rId239" Type="http://schemas.openxmlformats.org/officeDocument/2006/relationships/image" Target="../media/image2816.png"/><Relationship Id="rId250" Type="http://schemas.openxmlformats.org/officeDocument/2006/relationships/customXml" Target="../ink/ink3697.xml"/><Relationship Id="rId271" Type="http://schemas.openxmlformats.org/officeDocument/2006/relationships/image" Target="../media/image2832.png"/><Relationship Id="rId292" Type="http://schemas.openxmlformats.org/officeDocument/2006/relationships/customXml" Target="../ink/ink3718.xml"/><Relationship Id="rId306" Type="http://schemas.openxmlformats.org/officeDocument/2006/relationships/customXml" Target="../ink/ink3725.xml"/><Relationship Id="rId24" Type="http://schemas.openxmlformats.org/officeDocument/2006/relationships/customXml" Target="../ink/ink3584.xml"/><Relationship Id="rId45" Type="http://schemas.openxmlformats.org/officeDocument/2006/relationships/image" Target="../media/image2719.png"/><Relationship Id="rId66" Type="http://schemas.openxmlformats.org/officeDocument/2006/relationships/customXml" Target="../ink/ink3605.xml"/><Relationship Id="rId87" Type="http://schemas.openxmlformats.org/officeDocument/2006/relationships/image" Target="../media/image2740.png"/><Relationship Id="rId110" Type="http://schemas.openxmlformats.org/officeDocument/2006/relationships/customXml" Target="../ink/ink3627.xml"/><Relationship Id="rId131" Type="http://schemas.openxmlformats.org/officeDocument/2006/relationships/image" Target="../media/image2762.png"/><Relationship Id="rId152" Type="http://schemas.openxmlformats.org/officeDocument/2006/relationships/customXml" Target="../ink/ink3648.xml"/><Relationship Id="rId173" Type="http://schemas.openxmlformats.org/officeDocument/2006/relationships/image" Target="../media/image2783.png"/><Relationship Id="rId194" Type="http://schemas.openxmlformats.org/officeDocument/2006/relationships/customXml" Target="../ink/ink3669.xml"/><Relationship Id="rId208" Type="http://schemas.openxmlformats.org/officeDocument/2006/relationships/customXml" Target="../ink/ink3676.xml"/><Relationship Id="rId229" Type="http://schemas.openxmlformats.org/officeDocument/2006/relationships/image" Target="../media/image2811.png"/><Relationship Id="rId240" Type="http://schemas.openxmlformats.org/officeDocument/2006/relationships/customXml" Target="../ink/ink3692.xml"/><Relationship Id="rId261" Type="http://schemas.openxmlformats.org/officeDocument/2006/relationships/image" Target="../media/image2827.png"/><Relationship Id="rId14" Type="http://schemas.openxmlformats.org/officeDocument/2006/relationships/customXml" Target="../ink/ink3579.xml"/><Relationship Id="rId35" Type="http://schemas.openxmlformats.org/officeDocument/2006/relationships/image" Target="../media/image2714.png"/><Relationship Id="rId56" Type="http://schemas.openxmlformats.org/officeDocument/2006/relationships/customXml" Target="../ink/ink3600.xml"/><Relationship Id="rId77" Type="http://schemas.openxmlformats.org/officeDocument/2006/relationships/image" Target="../media/image2735.png"/><Relationship Id="rId100" Type="http://schemas.openxmlformats.org/officeDocument/2006/relationships/customXml" Target="../ink/ink3622.xml"/><Relationship Id="rId282" Type="http://schemas.openxmlformats.org/officeDocument/2006/relationships/customXml" Target="../ink/ink3713.xml"/><Relationship Id="rId8" Type="http://schemas.openxmlformats.org/officeDocument/2006/relationships/customXml" Target="../ink/ink3576.xml"/><Relationship Id="rId98" Type="http://schemas.openxmlformats.org/officeDocument/2006/relationships/customXml" Target="../ink/ink3621.xml"/><Relationship Id="rId121" Type="http://schemas.openxmlformats.org/officeDocument/2006/relationships/image" Target="../media/image2757.png"/><Relationship Id="rId142" Type="http://schemas.openxmlformats.org/officeDocument/2006/relationships/customXml" Target="../ink/ink3643.xml"/><Relationship Id="rId163" Type="http://schemas.openxmlformats.org/officeDocument/2006/relationships/image" Target="../media/image2778.png"/><Relationship Id="rId184" Type="http://schemas.openxmlformats.org/officeDocument/2006/relationships/customXml" Target="../ink/ink3664.xml"/><Relationship Id="rId219" Type="http://schemas.openxmlformats.org/officeDocument/2006/relationships/image" Target="../media/image2806.png"/><Relationship Id="rId230" Type="http://schemas.openxmlformats.org/officeDocument/2006/relationships/customXml" Target="../ink/ink3687.xml"/><Relationship Id="rId251" Type="http://schemas.openxmlformats.org/officeDocument/2006/relationships/image" Target="../media/image2822.png"/><Relationship Id="rId25" Type="http://schemas.openxmlformats.org/officeDocument/2006/relationships/image" Target="../media/image2709.png"/><Relationship Id="rId46" Type="http://schemas.openxmlformats.org/officeDocument/2006/relationships/customXml" Target="../ink/ink3595.xml"/><Relationship Id="rId67" Type="http://schemas.openxmlformats.org/officeDocument/2006/relationships/image" Target="../media/image2730.png"/><Relationship Id="rId272" Type="http://schemas.openxmlformats.org/officeDocument/2006/relationships/customXml" Target="../ink/ink3708.xml"/><Relationship Id="rId293" Type="http://schemas.openxmlformats.org/officeDocument/2006/relationships/image" Target="../media/image2843.png"/><Relationship Id="rId307" Type="http://schemas.openxmlformats.org/officeDocument/2006/relationships/image" Target="../media/image2850.png"/><Relationship Id="rId88" Type="http://schemas.openxmlformats.org/officeDocument/2006/relationships/customXml" Target="../ink/ink3616.xml"/><Relationship Id="rId111" Type="http://schemas.openxmlformats.org/officeDocument/2006/relationships/image" Target="../media/image2752.png"/><Relationship Id="rId132" Type="http://schemas.openxmlformats.org/officeDocument/2006/relationships/customXml" Target="../ink/ink3638.xml"/><Relationship Id="rId153" Type="http://schemas.openxmlformats.org/officeDocument/2006/relationships/image" Target="../media/image2773.png"/><Relationship Id="rId174" Type="http://schemas.openxmlformats.org/officeDocument/2006/relationships/customXml" Target="../ink/ink3659.xml"/><Relationship Id="rId195" Type="http://schemas.openxmlformats.org/officeDocument/2006/relationships/image" Target="../media/image2794.png"/><Relationship Id="rId209" Type="http://schemas.openxmlformats.org/officeDocument/2006/relationships/image" Target="../media/image2801.png"/><Relationship Id="rId220" Type="http://schemas.openxmlformats.org/officeDocument/2006/relationships/customXml" Target="../ink/ink3682.xml"/><Relationship Id="rId241" Type="http://schemas.openxmlformats.org/officeDocument/2006/relationships/image" Target="../media/image2817.png"/><Relationship Id="rId15" Type="http://schemas.openxmlformats.org/officeDocument/2006/relationships/image" Target="../media/image2704.png"/><Relationship Id="rId36" Type="http://schemas.openxmlformats.org/officeDocument/2006/relationships/customXml" Target="../ink/ink3590.xml"/><Relationship Id="rId57" Type="http://schemas.openxmlformats.org/officeDocument/2006/relationships/image" Target="../media/image2725.png"/><Relationship Id="rId262" Type="http://schemas.openxmlformats.org/officeDocument/2006/relationships/customXml" Target="../ink/ink3703.xml"/><Relationship Id="rId283" Type="http://schemas.openxmlformats.org/officeDocument/2006/relationships/image" Target="../media/image2838.png"/><Relationship Id="rId78" Type="http://schemas.openxmlformats.org/officeDocument/2006/relationships/customXml" Target="../ink/ink3611.xml"/><Relationship Id="rId99" Type="http://schemas.openxmlformats.org/officeDocument/2006/relationships/image" Target="../media/image2746.png"/><Relationship Id="rId101" Type="http://schemas.openxmlformats.org/officeDocument/2006/relationships/image" Target="../media/image2747.png"/><Relationship Id="rId122" Type="http://schemas.openxmlformats.org/officeDocument/2006/relationships/customXml" Target="../ink/ink3633.xml"/><Relationship Id="rId143" Type="http://schemas.openxmlformats.org/officeDocument/2006/relationships/image" Target="../media/image2768.png"/><Relationship Id="rId164" Type="http://schemas.openxmlformats.org/officeDocument/2006/relationships/customXml" Target="../ink/ink3654.xml"/><Relationship Id="rId185" Type="http://schemas.openxmlformats.org/officeDocument/2006/relationships/image" Target="../media/image2789.png"/><Relationship Id="rId9" Type="http://schemas.openxmlformats.org/officeDocument/2006/relationships/image" Target="../media/image2701.png"/><Relationship Id="rId210" Type="http://schemas.openxmlformats.org/officeDocument/2006/relationships/customXml" Target="../ink/ink3677.xml"/><Relationship Id="rId26" Type="http://schemas.openxmlformats.org/officeDocument/2006/relationships/customXml" Target="../ink/ink3585.xml"/><Relationship Id="rId231" Type="http://schemas.openxmlformats.org/officeDocument/2006/relationships/image" Target="../media/image2812.png"/><Relationship Id="rId252" Type="http://schemas.openxmlformats.org/officeDocument/2006/relationships/customXml" Target="../ink/ink3698.xml"/><Relationship Id="rId273" Type="http://schemas.openxmlformats.org/officeDocument/2006/relationships/image" Target="../media/image2833.png"/><Relationship Id="rId294" Type="http://schemas.openxmlformats.org/officeDocument/2006/relationships/customXml" Target="../ink/ink3719.xml"/><Relationship Id="rId308" Type="http://schemas.openxmlformats.org/officeDocument/2006/relationships/customXml" Target="../ink/ink3726.xml"/><Relationship Id="rId47" Type="http://schemas.openxmlformats.org/officeDocument/2006/relationships/image" Target="../media/image2720.png"/><Relationship Id="rId68" Type="http://schemas.openxmlformats.org/officeDocument/2006/relationships/customXml" Target="../ink/ink3606.xml"/><Relationship Id="rId89" Type="http://schemas.openxmlformats.org/officeDocument/2006/relationships/image" Target="../media/image2741.png"/><Relationship Id="rId112" Type="http://schemas.openxmlformats.org/officeDocument/2006/relationships/customXml" Target="../ink/ink3628.xml"/><Relationship Id="rId133" Type="http://schemas.openxmlformats.org/officeDocument/2006/relationships/image" Target="../media/image2763.png"/><Relationship Id="rId154" Type="http://schemas.openxmlformats.org/officeDocument/2006/relationships/customXml" Target="../ink/ink3649.xml"/><Relationship Id="rId175" Type="http://schemas.openxmlformats.org/officeDocument/2006/relationships/image" Target="../media/image2784.png"/><Relationship Id="rId196" Type="http://schemas.openxmlformats.org/officeDocument/2006/relationships/customXml" Target="../ink/ink3670.xml"/><Relationship Id="rId200" Type="http://schemas.openxmlformats.org/officeDocument/2006/relationships/customXml" Target="../ink/ink3672.xml"/><Relationship Id="rId16" Type="http://schemas.openxmlformats.org/officeDocument/2006/relationships/customXml" Target="../ink/ink3580.xml"/><Relationship Id="rId221" Type="http://schemas.openxmlformats.org/officeDocument/2006/relationships/image" Target="../media/image2807.png"/><Relationship Id="rId242" Type="http://schemas.openxmlformats.org/officeDocument/2006/relationships/customXml" Target="../ink/ink3693.xml"/><Relationship Id="rId263" Type="http://schemas.openxmlformats.org/officeDocument/2006/relationships/image" Target="../media/image2828.png"/><Relationship Id="rId284" Type="http://schemas.openxmlformats.org/officeDocument/2006/relationships/customXml" Target="../ink/ink3714.xml"/><Relationship Id="rId37" Type="http://schemas.openxmlformats.org/officeDocument/2006/relationships/image" Target="../media/image2715.png"/><Relationship Id="rId58" Type="http://schemas.openxmlformats.org/officeDocument/2006/relationships/customXml" Target="../ink/ink3601.xml"/><Relationship Id="rId79" Type="http://schemas.openxmlformats.org/officeDocument/2006/relationships/image" Target="../media/image2736.png"/><Relationship Id="rId102" Type="http://schemas.openxmlformats.org/officeDocument/2006/relationships/customXml" Target="../ink/ink3623.xml"/><Relationship Id="rId123" Type="http://schemas.openxmlformats.org/officeDocument/2006/relationships/image" Target="../media/image2758.png"/><Relationship Id="rId144" Type="http://schemas.openxmlformats.org/officeDocument/2006/relationships/customXml" Target="../ink/ink3644.xml"/><Relationship Id="rId90" Type="http://schemas.openxmlformats.org/officeDocument/2006/relationships/customXml" Target="../ink/ink3617.xml"/><Relationship Id="rId165" Type="http://schemas.openxmlformats.org/officeDocument/2006/relationships/image" Target="../media/image2779.png"/><Relationship Id="rId186" Type="http://schemas.openxmlformats.org/officeDocument/2006/relationships/customXml" Target="../ink/ink3665.xml"/><Relationship Id="rId211" Type="http://schemas.openxmlformats.org/officeDocument/2006/relationships/image" Target="../media/image2802.png"/><Relationship Id="rId232" Type="http://schemas.openxmlformats.org/officeDocument/2006/relationships/customXml" Target="../ink/ink3688.xml"/><Relationship Id="rId253" Type="http://schemas.openxmlformats.org/officeDocument/2006/relationships/image" Target="../media/image2823.png"/><Relationship Id="rId274" Type="http://schemas.openxmlformats.org/officeDocument/2006/relationships/customXml" Target="../ink/ink3709.xml"/><Relationship Id="rId295" Type="http://schemas.openxmlformats.org/officeDocument/2006/relationships/image" Target="../media/image2844.png"/><Relationship Id="rId309" Type="http://schemas.openxmlformats.org/officeDocument/2006/relationships/image" Target="../media/image2851.png"/><Relationship Id="rId27" Type="http://schemas.openxmlformats.org/officeDocument/2006/relationships/image" Target="../media/image2710.png"/><Relationship Id="rId48" Type="http://schemas.openxmlformats.org/officeDocument/2006/relationships/customXml" Target="../ink/ink3596.xml"/><Relationship Id="rId69" Type="http://schemas.openxmlformats.org/officeDocument/2006/relationships/image" Target="../media/image2731.png"/><Relationship Id="rId113" Type="http://schemas.openxmlformats.org/officeDocument/2006/relationships/image" Target="../media/image2753.png"/><Relationship Id="rId134" Type="http://schemas.openxmlformats.org/officeDocument/2006/relationships/customXml" Target="../ink/ink3639.xml"/><Relationship Id="rId80" Type="http://schemas.openxmlformats.org/officeDocument/2006/relationships/customXml" Target="../ink/ink3612.xml"/><Relationship Id="rId155" Type="http://schemas.openxmlformats.org/officeDocument/2006/relationships/image" Target="../media/image2774.png"/><Relationship Id="rId176" Type="http://schemas.openxmlformats.org/officeDocument/2006/relationships/customXml" Target="../ink/ink3660.xml"/><Relationship Id="rId197" Type="http://schemas.openxmlformats.org/officeDocument/2006/relationships/image" Target="../media/image2795.png"/><Relationship Id="rId201" Type="http://schemas.openxmlformats.org/officeDocument/2006/relationships/image" Target="../media/image2797.png"/><Relationship Id="rId222" Type="http://schemas.openxmlformats.org/officeDocument/2006/relationships/customXml" Target="../ink/ink3683.xml"/><Relationship Id="rId243" Type="http://schemas.openxmlformats.org/officeDocument/2006/relationships/image" Target="../media/image2818.png"/><Relationship Id="rId264" Type="http://schemas.openxmlformats.org/officeDocument/2006/relationships/customXml" Target="../ink/ink3704.xml"/><Relationship Id="rId285" Type="http://schemas.openxmlformats.org/officeDocument/2006/relationships/image" Target="../media/image2839.png"/><Relationship Id="rId17" Type="http://schemas.openxmlformats.org/officeDocument/2006/relationships/image" Target="../media/image2705.png"/><Relationship Id="rId38" Type="http://schemas.openxmlformats.org/officeDocument/2006/relationships/customXml" Target="../ink/ink3591.xml"/><Relationship Id="rId59" Type="http://schemas.openxmlformats.org/officeDocument/2006/relationships/image" Target="../media/image2726.png"/><Relationship Id="rId103" Type="http://schemas.openxmlformats.org/officeDocument/2006/relationships/image" Target="../media/image2748.png"/><Relationship Id="rId124" Type="http://schemas.openxmlformats.org/officeDocument/2006/relationships/customXml" Target="../ink/ink3634.xml"/><Relationship Id="rId310" Type="http://schemas.openxmlformats.org/officeDocument/2006/relationships/customXml" Target="../ink/ink3727.xml"/><Relationship Id="rId70" Type="http://schemas.openxmlformats.org/officeDocument/2006/relationships/customXml" Target="../ink/ink3607.xml"/><Relationship Id="rId91" Type="http://schemas.openxmlformats.org/officeDocument/2006/relationships/image" Target="../media/image2742.png"/><Relationship Id="rId145" Type="http://schemas.openxmlformats.org/officeDocument/2006/relationships/image" Target="../media/image2769.png"/><Relationship Id="rId166" Type="http://schemas.openxmlformats.org/officeDocument/2006/relationships/customXml" Target="../ink/ink3655.xml"/><Relationship Id="rId187" Type="http://schemas.openxmlformats.org/officeDocument/2006/relationships/image" Target="../media/image2790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678.xml"/><Relationship Id="rId233" Type="http://schemas.openxmlformats.org/officeDocument/2006/relationships/image" Target="../media/image2813.png"/><Relationship Id="rId254" Type="http://schemas.openxmlformats.org/officeDocument/2006/relationships/customXml" Target="../ink/ink3699.xml"/><Relationship Id="rId28" Type="http://schemas.openxmlformats.org/officeDocument/2006/relationships/customXml" Target="../ink/ink3586.xml"/><Relationship Id="rId49" Type="http://schemas.openxmlformats.org/officeDocument/2006/relationships/image" Target="../media/image2721.png"/><Relationship Id="rId114" Type="http://schemas.openxmlformats.org/officeDocument/2006/relationships/customXml" Target="../ink/ink3629.xml"/><Relationship Id="rId275" Type="http://schemas.openxmlformats.org/officeDocument/2006/relationships/image" Target="../media/image2834.png"/><Relationship Id="rId296" Type="http://schemas.openxmlformats.org/officeDocument/2006/relationships/customXml" Target="../ink/ink3720.xml"/><Relationship Id="rId300" Type="http://schemas.openxmlformats.org/officeDocument/2006/relationships/customXml" Target="../ink/ink3722.xml"/><Relationship Id="rId60" Type="http://schemas.openxmlformats.org/officeDocument/2006/relationships/customXml" Target="../ink/ink3602.xml"/><Relationship Id="rId81" Type="http://schemas.openxmlformats.org/officeDocument/2006/relationships/image" Target="../media/image2737.png"/><Relationship Id="rId135" Type="http://schemas.openxmlformats.org/officeDocument/2006/relationships/image" Target="../media/image2764.png"/><Relationship Id="rId156" Type="http://schemas.openxmlformats.org/officeDocument/2006/relationships/customXml" Target="../ink/ink3650.xml"/><Relationship Id="rId177" Type="http://schemas.openxmlformats.org/officeDocument/2006/relationships/image" Target="../media/image2785.png"/><Relationship Id="rId198" Type="http://schemas.openxmlformats.org/officeDocument/2006/relationships/customXml" Target="../ink/ink3671.xml"/><Relationship Id="rId202" Type="http://schemas.openxmlformats.org/officeDocument/2006/relationships/customXml" Target="../ink/ink3673.xml"/><Relationship Id="rId223" Type="http://schemas.openxmlformats.org/officeDocument/2006/relationships/image" Target="../media/image2808.png"/><Relationship Id="rId244" Type="http://schemas.openxmlformats.org/officeDocument/2006/relationships/customXml" Target="../ink/ink3694.xml"/><Relationship Id="rId18" Type="http://schemas.openxmlformats.org/officeDocument/2006/relationships/customXml" Target="../ink/ink3581.xml"/><Relationship Id="rId39" Type="http://schemas.openxmlformats.org/officeDocument/2006/relationships/image" Target="../media/image2716.png"/><Relationship Id="rId265" Type="http://schemas.openxmlformats.org/officeDocument/2006/relationships/image" Target="../media/image2829.png"/><Relationship Id="rId286" Type="http://schemas.openxmlformats.org/officeDocument/2006/relationships/customXml" Target="../ink/ink3715.xml"/><Relationship Id="rId50" Type="http://schemas.openxmlformats.org/officeDocument/2006/relationships/customXml" Target="../ink/ink3597.xml"/><Relationship Id="rId104" Type="http://schemas.openxmlformats.org/officeDocument/2006/relationships/customXml" Target="../ink/ink3624.xml"/><Relationship Id="rId125" Type="http://schemas.openxmlformats.org/officeDocument/2006/relationships/image" Target="../media/image2759.png"/><Relationship Id="rId146" Type="http://schemas.openxmlformats.org/officeDocument/2006/relationships/customXml" Target="../ink/ink3645.xml"/><Relationship Id="rId167" Type="http://schemas.openxmlformats.org/officeDocument/2006/relationships/image" Target="../media/image2780.png"/><Relationship Id="rId188" Type="http://schemas.openxmlformats.org/officeDocument/2006/relationships/customXml" Target="../ink/ink3666.xml"/><Relationship Id="rId311" Type="http://schemas.openxmlformats.org/officeDocument/2006/relationships/image" Target="../media/image2852.png"/><Relationship Id="rId71" Type="http://schemas.openxmlformats.org/officeDocument/2006/relationships/image" Target="../media/image2732.png"/><Relationship Id="rId92" Type="http://schemas.openxmlformats.org/officeDocument/2006/relationships/customXml" Target="../ink/ink3618.xml"/><Relationship Id="rId213" Type="http://schemas.openxmlformats.org/officeDocument/2006/relationships/image" Target="../media/image2803.png"/><Relationship Id="rId234" Type="http://schemas.openxmlformats.org/officeDocument/2006/relationships/customXml" Target="../ink/ink3689.xml"/><Relationship Id="rId2" Type="http://schemas.openxmlformats.org/officeDocument/2006/relationships/customXml" Target="../ink/ink3573.xml"/><Relationship Id="rId29" Type="http://schemas.openxmlformats.org/officeDocument/2006/relationships/image" Target="../media/image2711.png"/><Relationship Id="rId255" Type="http://schemas.openxmlformats.org/officeDocument/2006/relationships/image" Target="../media/image2824.png"/><Relationship Id="rId276" Type="http://schemas.openxmlformats.org/officeDocument/2006/relationships/customXml" Target="../ink/ink3710.xml"/><Relationship Id="rId297" Type="http://schemas.openxmlformats.org/officeDocument/2006/relationships/image" Target="../media/image2845.png"/><Relationship Id="rId40" Type="http://schemas.openxmlformats.org/officeDocument/2006/relationships/customXml" Target="../ink/ink3592.xml"/><Relationship Id="rId115" Type="http://schemas.openxmlformats.org/officeDocument/2006/relationships/image" Target="../media/image2754.png"/><Relationship Id="rId136" Type="http://schemas.openxmlformats.org/officeDocument/2006/relationships/customXml" Target="../ink/ink3640.xml"/><Relationship Id="rId157" Type="http://schemas.openxmlformats.org/officeDocument/2006/relationships/image" Target="../media/image2775.png"/><Relationship Id="rId178" Type="http://schemas.openxmlformats.org/officeDocument/2006/relationships/customXml" Target="../ink/ink3661.xml"/><Relationship Id="rId301" Type="http://schemas.openxmlformats.org/officeDocument/2006/relationships/image" Target="../media/image2847.png"/><Relationship Id="rId61" Type="http://schemas.openxmlformats.org/officeDocument/2006/relationships/image" Target="../media/image2727.png"/><Relationship Id="rId82" Type="http://schemas.openxmlformats.org/officeDocument/2006/relationships/customXml" Target="../ink/ink3613.xml"/><Relationship Id="rId199" Type="http://schemas.openxmlformats.org/officeDocument/2006/relationships/image" Target="../media/image2796.png"/><Relationship Id="rId203" Type="http://schemas.openxmlformats.org/officeDocument/2006/relationships/image" Target="../media/image2798.png"/><Relationship Id="rId19" Type="http://schemas.openxmlformats.org/officeDocument/2006/relationships/image" Target="../media/image2706.png"/><Relationship Id="rId224" Type="http://schemas.openxmlformats.org/officeDocument/2006/relationships/customXml" Target="../ink/ink3684.xml"/><Relationship Id="rId245" Type="http://schemas.openxmlformats.org/officeDocument/2006/relationships/image" Target="../media/image2819.png"/><Relationship Id="rId266" Type="http://schemas.openxmlformats.org/officeDocument/2006/relationships/customXml" Target="../ink/ink3705.xml"/><Relationship Id="rId287" Type="http://schemas.openxmlformats.org/officeDocument/2006/relationships/image" Target="../media/image2840.png"/><Relationship Id="rId30" Type="http://schemas.openxmlformats.org/officeDocument/2006/relationships/customXml" Target="../ink/ink3587.xml"/><Relationship Id="rId105" Type="http://schemas.openxmlformats.org/officeDocument/2006/relationships/image" Target="../media/image2749.png"/><Relationship Id="rId126" Type="http://schemas.openxmlformats.org/officeDocument/2006/relationships/customXml" Target="../ink/ink3635.xml"/><Relationship Id="rId147" Type="http://schemas.openxmlformats.org/officeDocument/2006/relationships/image" Target="../media/image2770.png"/><Relationship Id="rId168" Type="http://schemas.openxmlformats.org/officeDocument/2006/relationships/customXml" Target="../ink/ink3656.xml"/><Relationship Id="rId312" Type="http://schemas.openxmlformats.org/officeDocument/2006/relationships/customXml" Target="../ink/ink3728.xml"/><Relationship Id="rId51" Type="http://schemas.openxmlformats.org/officeDocument/2006/relationships/image" Target="../media/image2722.png"/><Relationship Id="rId72" Type="http://schemas.openxmlformats.org/officeDocument/2006/relationships/customXml" Target="../ink/ink3608.xml"/><Relationship Id="rId93" Type="http://schemas.openxmlformats.org/officeDocument/2006/relationships/image" Target="../media/image2743.png"/><Relationship Id="rId189" Type="http://schemas.openxmlformats.org/officeDocument/2006/relationships/image" Target="../media/image2791.png"/><Relationship Id="rId3" Type="http://schemas.openxmlformats.org/officeDocument/2006/relationships/image" Target="../media/image2698.png"/><Relationship Id="rId214" Type="http://schemas.openxmlformats.org/officeDocument/2006/relationships/customXml" Target="../ink/ink3679.xml"/><Relationship Id="rId235" Type="http://schemas.openxmlformats.org/officeDocument/2006/relationships/image" Target="../media/image2814.png"/><Relationship Id="rId256" Type="http://schemas.openxmlformats.org/officeDocument/2006/relationships/customXml" Target="../ink/ink3700.xml"/><Relationship Id="rId277" Type="http://schemas.openxmlformats.org/officeDocument/2006/relationships/image" Target="../media/image2835.png"/><Relationship Id="rId298" Type="http://schemas.openxmlformats.org/officeDocument/2006/relationships/customXml" Target="../ink/ink3721.xml"/><Relationship Id="rId116" Type="http://schemas.openxmlformats.org/officeDocument/2006/relationships/customXml" Target="../ink/ink3630.xml"/><Relationship Id="rId137" Type="http://schemas.openxmlformats.org/officeDocument/2006/relationships/image" Target="../media/image2765.png"/><Relationship Id="rId158" Type="http://schemas.openxmlformats.org/officeDocument/2006/relationships/customXml" Target="../ink/ink3651.xml"/><Relationship Id="rId302" Type="http://schemas.openxmlformats.org/officeDocument/2006/relationships/customXml" Target="../ink/ink3723.xml"/><Relationship Id="rId20" Type="http://schemas.openxmlformats.org/officeDocument/2006/relationships/customXml" Target="../ink/ink3582.xml"/><Relationship Id="rId41" Type="http://schemas.openxmlformats.org/officeDocument/2006/relationships/image" Target="../media/image2717.png"/><Relationship Id="rId62" Type="http://schemas.openxmlformats.org/officeDocument/2006/relationships/customXml" Target="../ink/ink3603.xml"/><Relationship Id="rId83" Type="http://schemas.openxmlformats.org/officeDocument/2006/relationships/image" Target="../media/image2738.png"/><Relationship Id="rId179" Type="http://schemas.openxmlformats.org/officeDocument/2006/relationships/image" Target="../media/image2786.png"/><Relationship Id="rId190" Type="http://schemas.openxmlformats.org/officeDocument/2006/relationships/customXml" Target="../ink/ink3667.xml"/><Relationship Id="rId204" Type="http://schemas.openxmlformats.org/officeDocument/2006/relationships/customXml" Target="../ink/ink3674.xml"/><Relationship Id="rId225" Type="http://schemas.openxmlformats.org/officeDocument/2006/relationships/image" Target="../media/image2809.png"/><Relationship Id="rId246" Type="http://schemas.openxmlformats.org/officeDocument/2006/relationships/customXml" Target="../ink/ink3695.xml"/><Relationship Id="rId267" Type="http://schemas.openxmlformats.org/officeDocument/2006/relationships/image" Target="../media/image2830.png"/><Relationship Id="rId288" Type="http://schemas.openxmlformats.org/officeDocument/2006/relationships/customXml" Target="../ink/ink3716.xml"/><Relationship Id="rId106" Type="http://schemas.openxmlformats.org/officeDocument/2006/relationships/customXml" Target="../ink/ink3625.xml"/><Relationship Id="rId127" Type="http://schemas.openxmlformats.org/officeDocument/2006/relationships/image" Target="../media/image2760.png"/><Relationship Id="rId313" Type="http://schemas.openxmlformats.org/officeDocument/2006/relationships/image" Target="../media/image2853.png"/><Relationship Id="rId10" Type="http://schemas.openxmlformats.org/officeDocument/2006/relationships/customXml" Target="../ink/ink3577.xml"/><Relationship Id="rId31" Type="http://schemas.openxmlformats.org/officeDocument/2006/relationships/image" Target="../media/image2712.png"/><Relationship Id="rId52" Type="http://schemas.openxmlformats.org/officeDocument/2006/relationships/customXml" Target="../ink/ink3598.xml"/><Relationship Id="rId73" Type="http://schemas.openxmlformats.org/officeDocument/2006/relationships/image" Target="../media/image2733.png"/><Relationship Id="rId94" Type="http://schemas.openxmlformats.org/officeDocument/2006/relationships/customXml" Target="../ink/ink3619.xml"/><Relationship Id="rId148" Type="http://schemas.openxmlformats.org/officeDocument/2006/relationships/customXml" Target="../ink/ink3646.xml"/><Relationship Id="rId169" Type="http://schemas.openxmlformats.org/officeDocument/2006/relationships/image" Target="../media/image2781.png"/><Relationship Id="rId4" Type="http://schemas.openxmlformats.org/officeDocument/2006/relationships/customXml" Target="../ink/ink3574.xml"/><Relationship Id="rId180" Type="http://schemas.openxmlformats.org/officeDocument/2006/relationships/customXml" Target="../ink/ink3662.xml"/><Relationship Id="rId215" Type="http://schemas.openxmlformats.org/officeDocument/2006/relationships/image" Target="../media/image2804.png"/><Relationship Id="rId236" Type="http://schemas.openxmlformats.org/officeDocument/2006/relationships/customXml" Target="../ink/ink3690.xml"/><Relationship Id="rId257" Type="http://schemas.openxmlformats.org/officeDocument/2006/relationships/image" Target="../media/image2825.png"/><Relationship Id="rId278" Type="http://schemas.openxmlformats.org/officeDocument/2006/relationships/customXml" Target="../ink/ink3711.xml"/><Relationship Id="rId303" Type="http://schemas.openxmlformats.org/officeDocument/2006/relationships/image" Target="../media/image2848.png"/><Relationship Id="rId42" Type="http://schemas.openxmlformats.org/officeDocument/2006/relationships/customXml" Target="../ink/ink3593.xml"/><Relationship Id="rId84" Type="http://schemas.openxmlformats.org/officeDocument/2006/relationships/customXml" Target="../ink/ink3614.xml"/><Relationship Id="rId138" Type="http://schemas.openxmlformats.org/officeDocument/2006/relationships/customXml" Target="../ink/ink3641.xml"/><Relationship Id="rId191" Type="http://schemas.openxmlformats.org/officeDocument/2006/relationships/image" Target="../media/image2792.png"/><Relationship Id="rId205" Type="http://schemas.openxmlformats.org/officeDocument/2006/relationships/image" Target="../media/image2799.png"/><Relationship Id="rId247" Type="http://schemas.openxmlformats.org/officeDocument/2006/relationships/image" Target="../media/image2820.png"/><Relationship Id="rId107" Type="http://schemas.openxmlformats.org/officeDocument/2006/relationships/image" Target="../media/image2750.png"/><Relationship Id="rId289" Type="http://schemas.openxmlformats.org/officeDocument/2006/relationships/image" Target="../media/image2841.png"/><Relationship Id="rId11" Type="http://schemas.openxmlformats.org/officeDocument/2006/relationships/image" Target="../media/image2702.png"/><Relationship Id="rId53" Type="http://schemas.openxmlformats.org/officeDocument/2006/relationships/image" Target="../media/image2723.png"/><Relationship Id="rId149" Type="http://schemas.openxmlformats.org/officeDocument/2006/relationships/image" Target="../media/image2771.png"/><Relationship Id="rId95" Type="http://schemas.openxmlformats.org/officeDocument/2006/relationships/image" Target="../media/image2744.png"/><Relationship Id="rId160" Type="http://schemas.openxmlformats.org/officeDocument/2006/relationships/customXml" Target="../ink/ink3652.xml"/><Relationship Id="rId216" Type="http://schemas.openxmlformats.org/officeDocument/2006/relationships/customXml" Target="../ink/ink3680.xml"/><Relationship Id="rId258" Type="http://schemas.openxmlformats.org/officeDocument/2006/relationships/customXml" Target="../ink/ink3701.xml"/><Relationship Id="rId22" Type="http://schemas.openxmlformats.org/officeDocument/2006/relationships/customXml" Target="../ink/ink3583.xml"/><Relationship Id="rId64" Type="http://schemas.openxmlformats.org/officeDocument/2006/relationships/customXml" Target="../ink/ink3604.xml"/><Relationship Id="rId118" Type="http://schemas.openxmlformats.org/officeDocument/2006/relationships/customXml" Target="../ink/ink3631.xml"/><Relationship Id="rId171" Type="http://schemas.openxmlformats.org/officeDocument/2006/relationships/image" Target="../media/image2782.png"/><Relationship Id="rId227" Type="http://schemas.openxmlformats.org/officeDocument/2006/relationships/image" Target="../media/image2810.png"/><Relationship Id="rId269" Type="http://schemas.openxmlformats.org/officeDocument/2006/relationships/image" Target="../media/image2831.png"/><Relationship Id="rId33" Type="http://schemas.openxmlformats.org/officeDocument/2006/relationships/image" Target="../media/image2713.png"/><Relationship Id="rId129" Type="http://schemas.openxmlformats.org/officeDocument/2006/relationships/image" Target="../media/image2761.png"/><Relationship Id="rId280" Type="http://schemas.openxmlformats.org/officeDocument/2006/relationships/customXml" Target="../ink/ink3712.xml"/><Relationship Id="rId75" Type="http://schemas.openxmlformats.org/officeDocument/2006/relationships/image" Target="../media/image2734.png"/><Relationship Id="rId140" Type="http://schemas.openxmlformats.org/officeDocument/2006/relationships/customXml" Target="../ink/ink3642.xml"/><Relationship Id="rId182" Type="http://schemas.openxmlformats.org/officeDocument/2006/relationships/customXml" Target="../ink/ink3663.xml"/><Relationship Id="rId6" Type="http://schemas.openxmlformats.org/officeDocument/2006/relationships/customXml" Target="../ink/ink3575.xml"/><Relationship Id="rId238" Type="http://schemas.openxmlformats.org/officeDocument/2006/relationships/customXml" Target="../ink/ink3691.xml"/><Relationship Id="rId291" Type="http://schemas.openxmlformats.org/officeDocument/2006/relationships/image" Target="../media/image2842.png"/><Relationship Id="rId305" Type="http://schemas.openxmlformats.org/officeDocument/2006/relationships/image" Target="../media/image2849.png"/><Relationship Id="rId44" Type="http://schemas.openxmlformats.org/officeDocument/2006/relationships/customXml" Target="../ink/ink3594.xml"/><Relationship Id="rId86" Type="http://schemas.openxmlformats.org/officeDocument/2006/relationships/customXml" Target="../ink/ink3615.xml"/><Relationship Id="rId151" Type="http://schemas.openxmlformats.org/officeDocument/2006/relationships/image" Target="../media/image2772.png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911.png"/><Relationship Id="rId299" Type="http://schemas.openxmlformats.org/officeDocument/2006/relationships/image" Target="../media/image3002.png"/><Relationship Id="rId21" Type="http://schemas.openxmlformats.org/officeDocument/2006/relationships/image" Target="../media/image2863.png"/><Relationship Id="rId63" Type="http://schemas.openxmlformats.org/officeDocument/2006/relationships/image" Target="../media/image2884.png"/><Relationship Id="rId159" Type="http://schemas.openxmlformats.org/officeDocument/2006/relationships/image" Target="../media/image2932.png"/><Relationship Id="rId324" Type="http://schemas.openxmlformats.org/officeDocument/2006/relationships/customXml" Target="../ink/ink3890.xml"/><Relationship Id="rId366" Type="http://schemas.openxmlformats.org/officeDocument/2006/relationships/customXml" Target="../ink/ink3911.xml"/><Relationship Id="rId170" Type="http://schemas.openxmlformats.org/officeDocument/2006/relationships/customXml" Target="../ink/ink3813.xml"/><Relationship Id="rId226" Type="http://schemas.openxmlformats.org/officeDocument/2006/relationships/customXml" Target="../ink/ink3841.xml"/><Relationship Id="rId268" Type="http://schemas.openxmlformats.org/officeDocument/2006/relationships/customXml" Target="../ink/ink3862.xml"/><Relationship Id="rId32" Type="http://schemas.openxmlformats.org/officeDocument/2006/relationships/customXml" Target="../ink/ink3744.xml"/><Relationship Id="rId74" Type="http://schemas.openxmlformats.org/officeDocument/2006/relationships/customXml" Target="../ink/ink3765.xml"/><Relationship Id="rId128" Type="http://schemas.openxmlformats.org/officeDocument/2006/relationships/customXml" Target="../ink/ink3792.xml"/><Relationship Id="rId335" Type="http://schemas.openxmlformats.org/officeDocument/2006/relationships/image" Target="../media/image3020.png"/><Relationship Id="rId377" Type="http://schemas.openxmlformats.org/officeDocument/2006/relationships/image" Target="../media/image3041.png"/><Relationship Id="rId5" Type="http://schemas.openxmlformats.org/officeDocument/2006/relationships/image" Target="../media/image2855.png"/><Relationship Id="rId181" Type="http://schemas.openxmlformats.org/officeDocument/2006/relationships/image" Target="../media/image2943.png"/><Relationship Id="rId237" Type="http://schemas.openxmlformats.org/officeDocument/2006/relationships/image" Target="../media/image2971.png"/><Relationship Id="rId402" Type="http://schemas.openxmlformats.org/officeDocument/2006/relationships/customXml" Target="../ink/ink3929.xml"/><Relationship Id="rId279" Type="http://schemas.openxmlformats.org/officeDocument/2006/relationships/image" Target="../media/image2992.png"/><Relationship Id="rId43" Type="http://schemas.openxmlformats.org/officeDocument/2006/relationships/image" Target="../media/image2874.png"/><Relationship Id="rId139" Type="http://schemas.openxmlformats.org/officeDocument/2006/relationships/image" Target="../media/image2922.png"/><Relationship Id="rId290" Type="http://schemas.openxmlformats.org/officeDocument/2006/relationships/customXml" Target="../ink/ink3873.xml"/><Relationship Id="rId304" Type="http://schemas.openxmlformats.org/officeDocument/2006/relationships/customXml" Target="../ink/ink3880.xml"/><Relationship Id="rId346" Type="http://schemas.openxmlformats.org/officeDocument/2006/relationships/customXml" Target="../ink/ink3901.xml"/><Relationship Id="rId388" Type="http://schemas.openxmlformats.org/officeDocument/2006/relationships/customXml" Target="../ink/ink3922.xml"/><Relationship Id="rId85" Type="http://schemas.openxmlformats.org/officeDocument/2006/relationships/image" Target="../media/image2895.png"/><Relationship Id="rId150" Type="http://schemas.openxmlformats.org/officeDocument/2006/relationships/customXml" Target="../ink/ink3803.xml"/><Relationship Id="rId192" Type="http://schemas.openxmlformats.org/officeDocument/2006/relationships/customXml" Target="../ink/ink3824.xml"/><Relationship Id="rId206" Type="http://schemas.openxmlformats.org/officeDocument/2006/relationships/customXml" Target="../ink/ink3831.xml"/><Relationship Id="rId413" Type="http://schemas.openxmlformats.org/officeDocument/2006/relationships/image" Target="../media/image3059.png"/><Relationship Id="rId248" Type="http://schemas.openxmlformats.org/officeDocument/2006/relationships/customXml" Target="../ink/ink3852.xml"/><Relationship Id="rId12" Type="http://schemas.openxmlformats.org/officeDocument/2006/relationships/customXml" Target="../ink/ink3734.xml"/><Relationship Id="rId108" Type="http://schemas.openxmlformats.org/officeDocument/2006/relationships/customXml" Target="../ink/ink3782.xml"/><Relationship Id="rId315" Type="http://schemas.openxmlformats.org/officeDocument/2006/relationships/image" Target="../media/image3010.png"/><Relationship Id="rId357" Type="http://schemas.openxmlformats.org/officeDocument/2006/relationships/image" Target="../media/image3031.png"/><Relationship Id="rId54" Type="http://schemas.openxmlformats.org/officeDocument/2006/relationships/customXml" Target="../ink/ink3755.xml"/><Relationship Id="rId96" Type="http://schemas.openxmlformats.org/officeDocument/2006/relationships/customXml" Target="../ink/ink3776.xml"/><Relationship Id="rId161" Type="http://schemas.openxmlformats.org/officeDocument/2006/relationships/image" Target="../media/image2933.png"/><Relationship Id="rId217" Type="http://schemas.openxmlformats.org/officeDocument/2006/relationships/image" Target="../media/image2961.png"/><Relationship Id="rId399" Type="http://schemas.openxmlformats.org/officeDocument/2006/relationships/image" Target="../media/image3052.png"/><Relationship Id="rId259" Type="http://schemas.openxmlformats.org/officeDocument/2006/relationships/image" Target="../media/image2982.png"/><Relationship Id="rId23" Type="http://schemas.openxmlformats.org/officeDocument/2006/relationships/image" Target="../media/image2864.png"/><Relationship Id="rId119" Type="http://schemas.openxmlformats.org/officeDocument/2006/relationships/image" Target="../media/image2912.png"/><Relationship Id="rId270" Type="http://schemas.openxmlformats.org/officeDocument/2006/relationships/customXml" Target="../ink/ink3863.xml"/><Relationship Id="rId326" Type="http://schemas.openxmlformats.org/officeDocument/2006/relationships/customXml" Target="../ink/ink3891.xml"/><Relationship Id="rId65" Type="http://schemas.openxmlformats.org/officeDocument/2006/relationships/image" Target="../media/image2885.png"/><Relationship Id="rId130" Type="http://schemas.openxmlformats.org/officeDocument/2006/relationships/customXml" Target="../ink/ink3793.xml"/><Relationship Id="rId368" Type="http://schemas.openxmlformats.org/officeDocument/2006/relationships/customXml" Target="../ink/ink3912.xml"/><Relationship Id="rId172" Type="http://schemas.openxmlformats.org/officeDocument/2006/relationships/customXml" Target="../ink/ink3814.xml"/><Relationship Id="rId228" Type="http://schemas.openxmlformats.org/officeDocument/2006/relationships/customXml" Target="../ink/ink3842.xml"/><Relationship Id="rId281" Type="http://schemas.openxmlformats.org/officeDocument/2006/relationships/image" Target="../media/image2993.png"/><Relationship Id="rId337" Type="http://schemas.openxmlformats.org/officeDocument/2006/relationships/image" Target="../media/image3021.png"/><Relationship Id="rId34" Type="http://schemas.openxmlformats.org/officeDocument/2006/relationships/customXml" Target="../ink/ink3745.xml"/><Relationship Id="rId76" Type="http://schemas.openxmlformats.org/officeDocument/2006/relationships/customXml" Target="../ink/ink3766.xml"/><Relationship Id="rId141" Type="http://schemas.openxmlformats.org/officeDocument/2006/relationships/image" Target="../media/image2923.png"/><Relationship Id="rId379" Type="http://schemas.openxmlformats.org/officeDocument/2006/relationships/image" Target="../media/image3042.png"/><Relationship Id="rId7" Type="http://schemas.openxmlformats.org/officeDocument/2006/relationships/image" Target="../media/image2856.png"/><Relationship Id="rId183" Type="http://schemas.openxmlformats.org/officeDocument/2006/relationships/image" Target="../media/image2944.png"/><Relationship Id="rId239" Type="http://schemas.openxmlformats.org/officeDocument/2006/relationships/image" Target="../media/image2972.png"/><Relationship Id="rId390" Type="http://schemas.openxmlformats.org/officeDocument/2006/relationships/customXml" Target="../ink/ink3923.xml"/><Relationship Id="rId404" Type="http://schemas.openxmlformats.org/officeDocument/2006/relationships/customXml" Target="../ink/ink3930.xml"/><Relationship Id="rId250" Type="http://schemas.openxmlformats.org/officeDocument/2006/relationships/customXml" Target="../ink/ink3853.xml"/><Relationship Id="rId292" Type="http://schemas.openxmlformats.org/officeDocument/2006/relationships/customXml" Target="../ink/ink3874.xml"/><Relationship Id="rId306" Type="http://schemas.openxmlformats.org/officeDocument/2006/relationships/customXml" Target="../ink/ink3881.xml"/><Relationship Id="rId45" Type="http://schemas.openxmlformats.org/officeDocument/2006/relationships/image" Target="../media/image2875.png"/><Relationship Id="rId87" Type="http://schemas.openxmlformats.org/officeDocument/2006/relationships/image" Target="../media/image2896.png"/><Relationship Id="rId110" Type="http://schemas.openxmlformats.org/officeDocument/2006/relationships/customXml" Target="../ink/ink3783.xml"/><Relationship Id="rId348" Type="http://schemas.openxmlformats.org/officeDocument/2006/relationships/customXml" Target="../ink/ink3902.xml"/><Relationship Id="rId152" Type="http://schemas.openxmlformats.org/officeDocument/2006/relationships/customXml" Target="../ink/ink3804.xml"/><Relationship Id="rId194" Type="http://schemas.openxmlformats.org/officeDocument/2006/relationships/customXml" Target="../ink/ink3825.xml"/><Relationship Id="rId208" Type="http://schemas.openxmlformats.org/officeDocument/2006/relationships/customXml" Target="../ink/ink3832.xml"/><Relationship Id="rId415" Type="http://schemas.openxmlformats.org/officeDocument/2006/relationships/image" Target="../media/image3060.png"/><Relationship Id="rId261" Type="http://schemas.openxmlformats.org/officeDocument/2006/relationships/image" Target="../media/image2983.png"/><Relationship Id="rId14" Type="http://schemas.openxmlformats.org/officeDocument/2006/relationships/customXml" Target="../ink/ink3735.xml"/><Relationship Id="rId56" Type="http://schemas.openxmlformats.org/officeDocument/2006/relationships/customXml" Target="../ink/ink3756.xml"/><Relationship Id="rId317" Type="http://schemas.openxmlformats.org/officeDocument/2006/relationships/image" Target="../media/image3011.png"/><Relationship Id="rId359" Type="http://schemas.openxmlformats.org/officeDocument/2006/relationships/image" Target="../media/image3032.png"/><Relationship Id="rId98" Type="http://schemas.openxmlformats.org/officeDocument/2006/relationships/customXml" Target="../ink/ink3777.xml"/><Relationship Id="rId121" Type="http://schemas.openxmlformats.org/officeDocument/2006/relationships/image" Target="../media/image2913.png"/><Relationship Id="rId163" Type="http://schemas.openxmlformats.org/officeDocument/2006/relationships/image" Target="../media/image2934.png"/><Relationship Id="rId219" Type="http://schemas.openxmlformats.org/officeDocument/2006/relationships/image" Target="../media/image2962.png"/><Relationship Id="rId370" Type="http://schemas.openxmlformats.org/officeDocument/2006/relationships/customXml" Target="../ink/ink3913.xml"/><Relationship Id="rId230" Type="http://schemas.openxmlformats.org/officeDocument/2006/relationships/customXml" Target="../ink/ink3843.xml"/><Relationship Id="rId25" Type="http://schemas.openxmlformats.org/officeDocument/2006/relationships/image" Target="../media/image2865.png"/><Relationship Id="rId67" Type="http://schemas.openxmlformats.org/officeDocument/2006/relationships/image" Target="../media/image2886.png"/><Relationship Id="rId272" Type="http://schemas.openxmlformats.org/officeDocument/2006/relationships/customXml" Target="../ink/ink3864.xml"/><Relationship Id="rId328" Type="http://schemas.openxmlformats.org/officeDocument/2006/relationships/customXml" Target="../ink/ink3892.xml"/><Relationship Id="rId132" Type="http://schemas.openxmlformats.org/officeDocument/2006/relationships/customXml" Target="../ink/ink3794.xml"/><Relationship Id="rId174" Type="http://schemas.openxmlformats.org/officeDocument/2006/relationships/customXml" Target="../ink/ink3815.xml"/><Relationship Id="rId381" Type="http://schemas.openxmlformats.org/officeDocument/2006/relationships/image" Target="../media/image3043.png"/><Relationship Id="rId241" Type="http://schemas.openxmlformats.org/officeDocument/2006/relationships/image" Target="../media/image2973.png"/><Relationship Id="rId36" Type="http://schemas.openxmlformats.org/officeDocument/2006/relationships/customXml" Target="../ink/ink3746.xml"/><Relationship Id="rId283" Type="http://schemas.openxmlformats.org/officeDocument/2006/relationships/image" Target="../media/image2994.png"/><Relationship Id="rId339" Type="http://schemas.openxmlformats.org/officeDocument/2006/relationships/image" Target="../media/image3022.png"/><Relationship Id="rId78" Type="http://schemas.openxmlformats.org/officeDocument/2006/relationships/customXml" Target="../ink/ink3767.xml"/><Relationship Id="rId101" Type="http://schemas.openxmlformats.org/officeDocument/2006/relationships/image" Target="../media/image2903.png"/><Relationship Id="rId143" Type="http://schemas.openxmlformats.org/officeDocument/2006/relationships/image" Target="../media/image2924.png"/><Relationship Id="rId185" Type="http://schemas.openxmlformats.org/officeDocument/2006/relationships/image" Target="../media/image2945.png"/><Relationship Id="rId350" Type="http://schemas.openxmlformats.org/officeDocument/2006/relationships/customXml" Target="../ink/ink3903.xml"/><Relationship Id="rId406" Type="http://schemas.openxmlformats.org/officeDocument/2006/relationships/customXml" Target="../ink/ink3931.xml"/><Relationship Id="rId9" Type="http://schemas.openxmlformats.org/officeDocument/2006/relationships/image" Target="../media/image2857.png"/><Relationship Id="rId210" Type="http://schemas.openxmlformats.org/officeDocument/2006/relationships/customXml" Target="../ink/ink3833.xml"/><Relationship Id="rId392" Type="http://schemas.openxmlformats.org/officeDocument/2006/relationships/customXml" Target="../ink/ink3924.xml"/><Relationship Id="rId252" Type="http://schemas.openxmlformats.org/officeDocument/2006/relationships/customXml" Target="../ink/ink3854.xml"/><Relationship Id="rId294" Type="http://schemas.openxmlformats.org/officeDocument/2006/relationships/customXml" Target="../ink/ink3875.xml"/><Relationship Id="rId308" Type="http://schemas.openxmlformats.org/officeDocument/2006/relationships/customXml" Target="../ink/ink3882.xml"/><Relationship Id="rId47" Type="http://schemas.openxmlformats.org/officeDocument/2006/relationships/image" Target="../media/image2876.png"/><Relationship Id="rId89" Type="http://schemas.openxmlformats.org/officeDocument/2006/relationships/image" Target="../media/image2897.png"/><Relationship Id="rId112" Type="http://schemas.openxmlformats.org/officeDocument/2006/relationships/customXml" Target="../ink/ink3784.xml"/><Relationship Id="rId154" Type="http://schemas.openxmlformats.org/officeDocument/2006/relationships/customXml" Target="../ink/ink3805.xml"/><Relationship Id="rId361" Type="http://schemas.openxmlformats.org/officeDocument/2006/relationships/image" Target="../media/image3033.png"/><Relationship Id="rId196" Type="http://schemas.openxmlformats.org/officeDocument/2006/relationships/customXml" Target="../ink/ink3826.xml"/><Relationship Id="rId417" Type="http://schemas.openxmlformats.org/officeDocument/2006/relationships/image" Target="../media/image3061.png"/><Relationship Id="rId16" Type="http://schemas.openxmlformats.org/officeDocument/2006/relationships/customXml" Target="../ink/ink3736.xml"/><Relationship Id="rId221" Type="http://schemas.openxmlformats.org/officeDocument/2006/relationships/image" Target="../media/image2963.png"/><Relationship Id="rId263" Type="http://schemas.openxmlformats.org/officeDocument/2006/relationships/image" Target="../media/image2984.png"/><Relationship Id="rId319" Type="http://schemas.openxmlformats.org/officeDocument/2006/relationships/image" Target="../media/image3012.png"/><Relationship Id="rId58" Type="http://schemas.openxmlformats.org/officeDocument/2006/relationships/customXml" Target="../ink/ink3757.xml"/><Relationship Id="rId123" Type="http://schemas.openxmlformats.org/officeDocument/2006/relationships/image" Target="../media/image2914.png"/><Relationship Id="rId330" Type="http://schemas.openxmlformats.org/officeDocument/2006/relationships/customXml" Target="../ink/ink3893.xml"/><Relationship Id="rId165" Type="http://schemas.openxmlformats.org/officeDocument/2006/relationships/image" Target="../media/image2935.png"/><Relationship Id="rId372" Type="http://schemas.openxmlformats.org/officeDocument/2006/relationships/customXml" Target="../ink/ink3914.xml"/><Relationship Id="rId232" Type="http://schemas.openxmlformats.org/officeDocument/2006/relationships/customXml" Target="../ink/ink3844.xml"/><Relationship Id="rId274" Type="http://schemas.openxmlformats.org/officeDocument/2006/relationships/customXml" Target="../ink/ink3865.xml"/><Relationship Id="rId27" Type="http://schemas.openxmlformats.org/officeDocument/2006/relationships/image" Target="../media/image2866.png"/><Relationship Id="rId69" Type="http://schemas.openxmlformats.org/officeDocument/2006/relationships/image" Target="../media/image2887.png"/><Relationship Id="rId134" Type="http://schemas.openxmlformats.org/officeDocument/2006/relationships/customXml" Target="../ink/ink3795.xml"/><Relationship Id="rId80" Type="http://schemas.openxmlformats.org/officeDocument/2006/relationships/customXml" Target="../ink/ink3768.xml"/><Relationship Id="rId176" Type="http://schemas.openxmlformats.org/officeDocument/2006/relationships/customXml" Target="../ink/ink3816.xml"/><Relationship Id="rId341" Type="http://schemas.openxmlformats.org/officeDocument/2006/relationships/image" Target="../media/image3023.png"/><Relationship Id="rId383" Type="http://schemas.openxmlformats.org/officeDocument/2006/relationships/image" Target="../media/image3044.png"/><Relationship Id="rId201" Type="http://schemas.openxmlformats.org/officeDocument/2006/relationships/image" Target="../media/image2953.png"/><Relationship Id="rId243" Type="http://schemas.openxmlformats.org/officeDocument/2006/relationships/image" Target="../media/image2974.png"/><Relationship Id="rId285" Type="http://schemas.openxmlformats.org/officeDocument/2006/relationships/image" Target="../media/image2995.png"/><Relationship Id="rId17" Type="http://schemas.openxmlformats.org/officeDocument/2006/relationships/image" Target="../media/image2861.png"/><Relationship Id="rId38" Type="http://schemas.openxmlformats.org/officeDocument/2006/relationships/customXml" Target="../ink/ink3747.xml"/><Relationship Id="rId59" Type="http://schemas.openxmlformats.org/officeDocument/2006/relationships/image" Target="../media/image2882.png"/><Relationship Id="rId103" Type="http://schemas.openxmlformats.org/officeDocument/2006/relationships/image" Target="../media/image2904.png"/><Relationship Id="rId124" Type="http://schemas.openxmlformats.org/officeDocument/2006/relationships/customXml" Target="../ink/ink3790.xml"/><Relationship Id="rId310" Type="http://schemas.openxmlformats.org/officeDocument/2006/relationships/customXml" Target="../ink/ink3883.xml"/><Relationship Id="rId70" Type="http://schemas.openxmlformats.org/officeDocument/2006/relationships/customXml" Target="../ink/ink3763.xml"/><Relationship Id="rId91" Type="http://schemas.openxmlformats.org/officeDocument/2006/relationships/image" Target="../media/image2898.png"/><Relationship Id="rId145" Type="http://schemas.openxmlformats.org/officeDocument/2006/relationships/image" Target="../media/image2925.png"/><Relationship Id="rId166" Type="http://schemas.openxmlformats.org/officeDocument/2006/relationships/customXml" Target="../ink/ink3811.xml"/><Relationship Id="rId187" Type="http://schemas.openxmlformats.org/officeDocument/2006/relationships/image" Target="../media/image2946.png"/><Relationship Id="rId331" Type="http://schemas.openxmlformats.org/officeDocument/2006/relationships/image" Target="../media/image3018.png"/><Relationship Id="rId352" Type="http://schemas.openxmlformats.org/officeDocument/2006/relationships/customXml" Target="../ink/ink3904.xml"/><Relationship Id="rId373" Type="http://schemas.openxmlformats.org/officeDocument/2006/relationships/image" Target="../media/image3039.png"/><Relationship Id="rId394" Type="http://schemas.openxmlformats.org/officeDocument/2006/relationships/customXml" Target="../ink/ink3925.xml"/><Relationship Id="rId408" Type="http://schemas.openxmlformats.org/officeDocument/2006/relationships/customXml" Target="../ink/ink3932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834.xml"/><Relationship Id="rId233" Type="http://schemas.openxmlformats.org/officeDocument/2006/relationships/image" Target="../media/image2969.png"/><Relationship Id="rId254" Type="http://schemas.openxmlformats.org/officeDocument/2006/relationships/customXml" Target="../ink/ink3855.xml"/><Relationship Id="rId28" Type="http://schemas.openxmlformats.org/officeDocument/2006/relationships/customXml" Target="../ink/ink3742.xml"/><Relationship Id="rId49" Type="http://schemas.openxmlformats.org/officeDocument/2006/relationships/image" Target="../media/image2877.png"/><Relationship Id="rId114" Type="http://schemas.openxmlformats.org/officeDocument/2006/relationships/customXml" Target="../ink/ink3785.xml"/><Relationship Id="rId275" Type="http://schemas.openxmlformats.org/officeDocument/2006/relationships/image" Target="../media/image2990.png"/><Relationship Id="rId296" Type="http://schemas.openxmlformats.org/officeDocument/2006/relationships/customXml" Target="../ink/ink3876.xml"/><Relationship Id="rId300" Type="http://schemas.openxmlformats.org/officeDocument/2006/relationships/customXml" Target="../ink/ink3878.xml"/><Relationship Id="rId60" Type="http://schemas.openxmlformats.org/officeDocument/2006/relationships/customXml" Target="../ink/ink3758.xml"/><Relationship Id="rId81" Type="http://schemas.openxmlformats.org/officeDocument/2006/relationships/image" Target="../media/image2893.png"/><Relationship Id="rId135" Type="http://schemas.openxmlformats.org/officeDocument/2006/relationships/image" Target="../media/image2920.png"/><Relationship Id="rId156" Type="http://schemas.openxmlformats.org/officeDocument/2006/relationships/customXml" Target="../ink/ink3806.xml"/><Relationship Id="rId177" Type="http://schemas.openxmlformats.org/officeDocument/2006/relationships/image" Target="../media/image2941.png"/><Relationship Id="rId198" Type="http://schemas.openxmlformats.org/officeDocument/2006/relationships/customXml" Target="../ink/ink3827.xml"/><Relationship Id="rId321" Type="http://schemas.openxmlformats.org/officeDocument/2006/relationships/image" Target="../media/image3013.png"/><Relationship Id="rId342" Type="http://schemas.openxmlformats.org/officeDocument/2006/relationships/customXml" Target="../ink/ink3899.xml"/><Relationship Id="rId363" Type="http://schemas.openxmlformats.org/officeDocument/2006/relationships/image" Target="../media/image3034.png"/><Relationship Id="rId384" Type="http://schemas.openxmlformats.org/officeDocument/2006/relationships/customXml" Target="../ink/ink3920.xml"/><Relationship Id="rId419" Type="http://schemas.openxmlformats.org/officeDocument/2006/relationships/image" Target="../media/image3062.png"/><Relationship Id="rId202" Type="http://schemas.openxmlformats.org/officeDocument/2006/relationships/customXml" Target="../ink/ink3829.xml"/><Relationship Id="rId223" Type="http://schemas.openxmlformats.org/officeDocument/2006/relationships/image" Target="../media/image2964.png"/><Relationship Id="rId244" Type="http://schemas.openxmlformats.org/officeDocument/2006/relationships/customXml" Target="../ink/ink3850.xml"/><Relationship Id="rId18" Type="http://schemas.openxmlformats.org/officeDocument/2006/relationships/customXml" Target="../ink/ink3737.xml"/><Relationship Id="rId39" Type="http://schemas.openxmlformats.org/officeDocument/2006/relationships/image" Target="../media/image2872.png"/><Relationship Id="rId265" Type="http://schemas.openxmlformats.org/officeDocument/2006/relationships/image" Target="../media/image2985.png"/><Relationship Id="rId286" Type="http://schemas.openxmlformats.org/officeDocument/2006/relationships/customXml" Target="../ink/ink3871.xml"/><Relationship Id="rId50" Type="http://schemas.openxmlformats.org/officeDocument/2006/relationships/customXml" Target="../ink/ink3753.xml"/><Relationship Id="rId104" Type="http://schemas.openxmlformats.org/officeDocument/2006/relationships/customXml" Target="../ink/ink3780.xml"/><Relationship Id="rId125" Type="http://schemas.openxmlformats.org/officeDocument/2006/relationships/image" Target="../media/image2915.png"/><Relationship Id="rId146" Type="http://schemas.openxmlformats.org/officeDocument/2006/relationships/customXml" Target="../ink/ink3801.xml"/><Relationship Id="rId167" Type="http://schemas.openxmlformats.org/officeDocument/2006/relationships/image" Target="../media/image2936.png"/><Relationship Id="rId188" Type="http://schemas.openxmlformats.org/officeDocument/2006/relationships/customXml" Target="../ink/ink3822.xml"/><Relationship Id="rId311" Type="http://schemas.openxmlformats.org/officeDocument/2006/relationships/image" Target="../media/image3008.png"/><Relationship Id="rId332" Type="http://schemas.openxmlformats.org/officeDocument/2006/relationships/customXml" Target="../ink/ink3894.xml"/><Relationship Id="rId353" Type="http://schemas.openxmlformats.org/officeDocument/2006/relationships/image" Target="../media/image3029.png"/><Relationship Id="rId374" Type="http://schemas.openxmlformats.org/officeDocument/2006/relationships/customXml" Target="../ink/ink3915.xml"/><Relationship Id="rId395" Type="http://schemas.openxmlformats.org/officeDocument/2006/relationships/image" Target="../media/image3050.png"/><Relationship Id="rId409" Type="http://schemas.openxmlformats.org/officeDocument/2006/relationships/image" Target="../media/image3057.png"/><Relationship Id="rId71" Type="http://schemas.openxmlformats.org/officeDocument/2006/relationships/image" Target="../media/image2888.png"/><Relationship Id="rId92" Type="http://schemas.openxmlformats.org/officeDocument/2006/relationships/customXml" Target="../ink/ink3774.xml"/><Relationship Id="rId213" Type="http://schemas.openxmlformats.org/officeDocument/2006/relationships/image" Target="../media/image2959.png"/><Relationship Id="rId234" Type="http://schemas.openxmlformats.org/officeDocument/2006/relationships/customXml" Target="../ink/ink3845.xml"/><Relationship Id="rId420" Type="http://schemas.openxmlformats.org/officeDocument/2006/relationships/customXml" Target="../ink/ink3938.xml"/><Relationship Id="rId2" Type="http://schemas.openxmlformats.org/officeDocument/2006/relationships/customXml" Target="../ink/ink3729.xml"/><Relationship Id="rId29" Type="http://schemas.openxmlformats.org/officeDocument/2006/relationships/image" Target="../media/image2867.png"/><Relationship Id="rId255" Type="http://schemas.openxmlformats.org/officeDocument/2006/relationships/image" Target="../media/image2980.png"/><Relationship Id="rId276" Type="http://schemas.openxmlformats.org/officeDocument/2006/relationships/customXml" Target="../ink/ink3866.xml"/><Relationship Id="rId297" Type="http://schemas.openxmlformats.org/officeDocument/2006/relationships/image" Target="../media/image3001.png"/><Relationship Id="rId40" Type="http://schemas.openxmlformats.org/officeDocument/2006/relationships/customXml" Target="../ink/ink3748.xml"/><Relationship Id="rId115" Type="http://schemas.openxmlformats.org/officeDocument/2006/relationships/image" Target="../media/image2910.png"/><Relationship Id="rId136" Type="http://schemas.openxmlformats.org/officeDocument/2006/relationships/customXml" Target="../ink/ink3796.xml"/><Relationship Id="rId157" Type="http://schemas.openxmlformats.org/officeDocument/2006/relationships/image" Target="../media/image2931.png"/><Relationship Id="rId178" Type="http://schemas.openxmlformats.org/officeDocument/2006/relationships/customXml" Target="../ink/ink3817.xml"/><Relationship Id="rId301" Type="http://schemas.openxmlformats.org/officeDocument/2006/relationships/image" Target="../media/image3003.png"/><Relationship Id="rId322" Type="http://schemas.openxmlformats.org/officeDocument/2006/relationships/customXml" Target="../ink/ink3889.xml"/><Relationship Id="rId343" Type="http://schemas.openxmlformats.org/officeDocument/2006/relationships/image" Target="../media/image3024.png"/><Relationship Id="rId364" Type="http://schemas.openxmlformats.org/officeDocument/2006/relationships/customXml" Target="../ink/ink3910.xml"/><Relationship Id="rId61" Type="http://schemas.openxmlformats.org/officeDocument/2006/relationships/image" Target="../media/image2883.png"/><Relationship Id="rId82" Type="http://schemas.openxmlformats.org/officeDocument/2006/relationships/customXml" Target="../ink/ink3769.xml"/><Relationship Id="rId199" Type="http://schemas.openxmlformats.org/officeDocument/2006/relationships/image" Target="../media/image2952.png"/><Relationship Id="rId203" Type="http://schemas.openxmlformats.org/officeDocument/2006/relationships/image" Target="../media/image2954.png"/><Relationship Id="rId385" Type="http://schemas.openxmlformats.org/officeDocument/2006/relationships/image" Target="../media/image3045.png"/><Relationship Id="rId19" Type="http://schemas.openxmlformats.org/officeDocument/2006/relationships/image" Target="../media/image2862.png"/><Relationship Id="rId224" Type="http://schemas.openxmlformats.org/officeDocument/2006/relationships/customXml" Target="../ink/ink3840.xml"/><Relationship Id="rId245" Type="http://schemas.openxmlformats.org/officeDocument/2006/relationships/image" Target="../media/image2975.png"/><Relationship Id="rId266" Type="http://schemas.openxmlformats.org/officeDocument/2006/relationships/customXml" Target="../ink/ink3861.xml"/><Relationship Id="rId287" Type="http://schemas.openxmlformats.org/officeDocument/2006/relationships/image" Target="../media/image2996.png"/><Relationship Id="rId410" Type="http://schemas.openxmlformats.org/officeDocument/2006/relationships/customXml" Target="../ink/ink3933.xml"/><Relationship Id="rId30" Type="http://schemas.openxmlformats.org/officeDocument/2006/relationships/customXml" Target="../ink/ink3743.xml"/><Relationship Id="rId105" Type="http://schemas.openxmlformats.org/officeDocument/2006/relationships/image" Target="../media/image2905.png"/><Relationship Id="rId126" Type="http://schemas.openxmlformats.org/officeDocument/2006/relationships/customXml" Target="../ink/ink3791.xml"/><Relationship Id="rId147" Type="http://schemas.openxmlformats.org/officeDocument/2006/relationships/image" Target="../media/image2926.png"/><Relationship Id="rId168" Type="http://schemas.openxmlformats.org/officeDocument/2006/relationships/customXml" Target="../ink/ink3812.xml"/><Relationship Id="rId312" Type="http://schemas.openxmlformats.org/officeDocument/2006/relationships/customXml" Target="../ink/ink3884.xml"/><Relationship Id="rId333" Type="http://schemas.openxmlformats.org/officeDocument/2006/relationships/image" Target="../media/image3019.png"/><Relationship Id="rId354" Type="http://schemas.openxmlformats.org/officeDocument/2006/relationships/customXml" Target="../ink/ink3905.xml"/><Relationship Id="rId51" Type="http://schemas.openxmlformats.org/officeDocument/2006/relationships/image" Target="../media/image2878.png"/><Relationship Id="rId72" Type="http://schemas.openxmlformats.org/officeDocument/2006/relationships/customXml" Target="../ink/ink3764.xml"/><Relationship Id="rId93" Type="http://schemas.openxmlformats.org/officeDocument/2006/relationships/image" Target="../media/image2899.png"/><Relationship Id="rId189" Type="http://schemas.openxmlformats.org/officeDocument/2006/relationships/image" Target="../media/image2947.png"/><Relationship Id="rId375" Type="http://schemas.openxmlformats.org/officeDocument/2006/relationships/image" Target="../media/image3040.png"/><Relationship Id="rId396" Type="http://schemas.openxmlformats.org/officeDocument/2006/relationships/customXml" Target="../ink/ink3926.xml"/><Relationship Id="rId3" Type="http://schemas.openxmlformats.org/officeDocument/2006/relationships/image" Target="../media/image2854.png"/><Relationship Id="rId214" Type="http://schemas.openxmlformats.org/officeDocument/2006/relationships/customXml" Target="../ink/ink3835.xml"/><Relationship Id="rId235" Type="http://schemas.openxmlformats.org/officeDocument/2006/relationships/image" Target="../media/image2970.png"/><Relationship Id="rId256" Type="http://schemas.openxmlformats.org/officeDocument/2006/relationships/customXml" Target="../ink/ink3856.xml"/><Relationship Id="rId277" Type="http://schemas.openxmlformats.org/officeDocument/2006/relationships/image" Target="../media/image2991.png"/><Relationship Id="rId298" Type="http://schemas.openxmlformats.org/officeDocument/2006/relationships/customXml" Target="../ink/ink3877.xml"/><Relationship Id="rId400" Type="http://schemas.openxmlformats.org/officeDocument/2006/relationships/customXml" Target="../ink/ink3928.xml"/><Relationship Id="rId421" Type="http://schemas.openxmlformats.org/officeDocument/2006/relationships/image" Target="../media/image3063.png"/><Relationship Id="rId116" Type="http://schemas.openxmlformats.org/officeDocument/2006/relationships/customXml" Target="../ink/ink3786.xml"/><Relationship Id="rId137" Type="http://schemas.openxmlformats.org/officeDocument/2006/relationships/image" Target="../media/image2921.png"/><Relationship Id="rId158" Type="http://schemas.openxmlformats.org/officeDocument/2006/relationships/customXml" Target="../ink/ink3807.xml"/><Relationship Id="rId302" Type="http://schemas.openxmlformats.org/officeDocument/2006/relationships/customXml" Target="../ink/ink3879.xml"/><Relationship Id="rId323" Type="http://schemas.openxmlformats.org/officeDocument/2006/relationships/image" Target="../media/image3014.png"/><Relationship Id="rId344" Type="http://schemas.openxmlformats.org/officeDocument/2006/relationships/customXml" Target="../ink/ink3900.xml"/><Relationship Id="rId20" Type="http://schemas.openxmlformats.org/officeDocument/2006/relationships/customXml" Target="../ink/ink3738.xml"/><Relationship Id="rId41" Type="http://schemas.openxmlformats.org/officeDocument/2006/relationships/image" Target="../media/image2873.png"/><Relationship Id="rId62" Type="http://schemas.openxmlformats.org/officeDocument/2006/relationships/customXml" Target="../ink/ink3759.xml"/><Relationship Id="rId83" Type="http://schemas.openxmlformats.org/officeDocument/2006/relationships/image" Target="../media/image2894.png"/><Relationship Id="rId179" Type="http://schemas.openxmlformats.org/officeDocument/2006/relationships/image" Target="../media/image2942.png"/><Relationship Id="rId365" Type="http://schemas.openxmlformats.org/officeDocument/2006/relationships/image" Target="../media/image3035.png"/><Relationship Id="rId386" Type="http://schemas.openxmlformats.org/officeDocument/2006/relationships/customXml" Target="../ink/ink3921.xml"/><Relationship Id="rId190" Type="http://schemas.openxmlformats.org/officeDocument/2006/relationships/customXml" Target="../ink/ink3823.xml"/><Relationship Id="rId204" Type="http://schemas.openxmlformats.org/officeDocument/2006/relationships/customXml" Target="../ink/ink3830.xml"/><Relationship Id="rId225" Type="http://schemas.openxmlformats.org/officeDocument/2006/relationships/image" Target="../media/image2965.png"/><Relationship Id="rId246" Type="http://schemas.openxmlformats.org/officeDocument/2006/relationships/customXml" Target="../ink/ink3851.xml"/><Relationship Id="rId267" Type="http://schemas.openxmlformats.org/officeDocument/2006/relationships/image" Target="../media/image2986.png"/><Relationship Id="rId288" Type="http://schemas.openxmlformats.org/officeDocument/2006/relationships/customXml" Target="../ink/ink3872.xml"/><Relationship Id="rId411" Type="http://schemas.openxmlformats.org/officeDocument/2006/relationships/image" Target="../media/image3058.png"/><Relationship Id="rId106" Type="http://schemas.openxmlformats.org/officeDocument/2006/relationships/customXml" Target="../ink/ink3781.xml"/><Relationship Id="rId127" Type="http://schemas.openxmlformats.org/officeDocument/2006/relationships/image" Target="../media/image2916.png"/><Relationship Id="rId313" Type="http://schemas.openxmlformats.org/officeDocument/2006/relationships/image" Target="../media/image3009.png"/><Relationship Id="rId10" Type="http://schemas.openxmlformats.org/officeDocument/2006/relationships/customXml" Target="../ink/ink3733.xml"/><Relationship Id="rId31" Type="http://schemas.openxmlformats.org/officeDocument/2006/relationships/image" Target="../media/image2868.png"/><Relationship Id="rId52" Type="http://schemas.openxmlformats.org/officeDocument/2006/relationships/customXml" Target="../ink/ink3754.xml"/><Relationship Id="rId73" Type="http://schemas.openxmlformats.org/officeDocument/2006/relationships/image" Target="../media/image2889.png"/><Relationship Id="rId94" Type="http://schemas.openxmlformats.org/officeDocument/2006/relationships/customXml" Target="../ink/ink3775.xml"/><Relationship Id="rId148" Type="http://schemas.openxmlformats.org/officeDocument/2006/relationships/customXml" Target="../ink/ink3802.xml"/><Relationship Id="rId169" Type="http://schemas.openxmlformats.org/officeDocument/2006/relationships/image" Target="../media/image2937.png"/><Relationship Id="rId334" Type="http://schemas.openxmlformats.org/officeDocument/2006/relationships/customXml" Target="../ink/ink3895.xml"/><Relationship Id="rId355" Type="http://schemas.openxmlformats.org/officeDocument/2006/relationships/image" Target="../media/image3030.png"/><Relationship Id="rId376" Type="http://schemas.openxmlformats.org/officeDocument/2006/relationships/customXml" Target="../ink/ink3916.xml"/><Relationship Id="rId397" Type="http://schemas.openxmlformats.org/officeDocument/2006/relationships/image" Target="../media/image3051.png"/><Relationship Id="rId4" Type="http://schemas.openxmlformats.org/officeDocument/2006/relationships/customXml" Target="../ink/ink3730.xml"/><Relationship Id="rId180" Type="http://schemas.openxmlformats.org/officeDocument/2006/relationships/customXml" Target="../ink/ink3818.xml"/><Relationship Id="rId215" Type="http://schemas.openxmlformats.org/officeDocument/2006/relationships/image" Target="../media/image2960.png"/><Relationship Id="rId236" Type="http://schemas.openxmlformats.org/officeDocument/2006/relationships/customXml" Target="../ink/ink3846.xml"/><Relationship Id="rId257" Type="http://schemas.openxmlformats.org/officeDocument/2006/relationships/image" Target="../media/image2981.png"/><Relationship Id="rId278" Type="http://schemas.openxmlformats.org/officeDocument/2006/relationships/customXml" Target="../ink/ink3867.xml"/><Relationship Id="rId401" Type="http://schemas.openxmlformats.org/officeDocument/2006/relationships/image" Target="../media/image3053.png"/><Relationship Id="rId422" Type="http://schemas.openxmlformats.org/officeDocument/2006/relationships/customXml" Target="../ink/ink3939.xml"/><Relationship Id="rId303" Type="http://schemas.openxmlformats.org/officeDocument/2006/relationships/image" Target="../media/image3004.png"/><Relationship Id="rId42" Type="http://schemas.openxmlformats.org/officeDocument/2006/relationships/customXml" Target="../ink/ink3749.xml"/><Relationship Id="rId84" Type="http://schemas.openxmlformats.org/officeDocument/2006/relationships/customXml" Target="../ink/ink3770.xml"/><Relationship Id="rId138" Type="http://schemas.openxmlformats.org/officeDocument/2006/relationships/customXml" Target="../ink/ink3797.xml"/><Relationship Id="rId345" Type="http://schemas.openxmlformats.org/officeDocument/2006/relationships/image" Target="../media/image3025.png"/><Relationship Id="rId387" Type="http://schemas.openxmlformats.org/officeDocument/2006/relationships/image" Target="../media/image3046.png"/><Relationship Id="rId191" Type="http://schemas.openxmlformats.org/officeDocument/2006/relationships/image" Target="../media/image2948.png"/><Relationship Id="rId205" Type="http://schemas.openxmlformats.org/officeDocument/2006/relationships/image" Target="../media/image2955.png"/><Relationship Id="rId247" Type="http://schemas.openxmlformats.org/officeDocument/2006/relationships/image" Target="../media/image2976.png"/><Relationship Id="rId412" Type="http://schemas.openxmlformats.org/officeDocument/2006/relationships/customXml" Target="../ink/ink3934.xml"/><Relationship Id="rId107" Type="http://schemas.openxmlformats.org/officeDocument/2006/relationships/image" Target="../media/image2906.png"/><Relationship Id="rId289" Type="http://schemas.openxmlformats.org/officeDocument/2006/relationships/image" Target="../media/image2997.png"/><Relationship Id="rId11" Type="http://schemas.openxmlformats.org/officeDocument/2006/relationships/image" Target="../media/image2858.png"/><Relationship Id="rId53" Type="http://schemas.openxmlformats.org/officeDocument/2006/relationships/image" Target="../media/image2879.png"/><Relationship Id="rId149" Type="http://schemas.openxmlformats.org/officeDocument/2006/relationships/image" Target="../media/image2927.png"/><Relationship Id="rId314" Type="http://schemas.openxmlformats.org/officeDocument/2006/relationships/customXml" Target="../ink/ink3885.xml"/><Relationship Id="rId356" Type="http://schemas.openxmlformats.org/officeDocument/2006/relationships/customXml" Target="../ink/ink3906.xml"/><Relationship Id="rId398" Type="http://schemas.openxmlformats.org/officeDocument/2006/relationships/customXml" Target="../ink/ink3927.xml"/><Relationship Id="rId95" Type="http://schemas.openxmlformats.org/officeDocument/2006/relationships/image" Target="../media/image2900.png"/><Relationship Id="rId160" Type="http://schemas.openxmlformats.org/officeDocument/2006/relationships/customXml" Target="../ink/ink3808.xml"/><Relationship Id="rId216" Type="http://schemas.openxmlformats.org/officeDocument/2006/relationships/customXml" Target="../ink/ink3836.xml"/><Relationship Id="rId423" Type="http://schemas.openxmlformats.org/officeDocument/2006/relationships/image" Target="../media/image3064.png"/><Relationship Id="rId258" Type="http://schemas.openxmlformats.org/officeDocument/2006/relationships/customXml" Target="../ink/ink3857.xml"/><Relationship Id="rId22" Type="http://schemas.openxmlformats.org/officeDocument/2006/relationships/customXml" Target="../ink/ink3739.xml"/><Relationship Id="rId64" Type="http://schemas.openxmlformats.org/officeDocument/2006/relationships/customXml" Target="../ink/ink3760.xml"/><Relationship Id="rId118" Type="http://schemas.openxmlformats.org/officeDocument/2006/relationships/customXml" Target="../ink/ink3787.xml"/><Relationship Id="rId325" Type="http://schemas.openxmlformats.org/officeDocument/2006/relationships/image" Target="../media/image3015.png"/><Relationship Id="rId367" Type="http://schemas.openxmlformats.org/officeDocument/2006/relationships/image" Target="../media/image3036.png"/><Relationship Id="rId171" Type="http://schemas.openxmlformats.org/officeDocument/2006/relationships/image" Target="../media/image2938.png"/><Relationship Id="rId227" Type="http://schemas.openxmlformats.org/officeDocument/2006/relationships/image" Target="../media/image2966.png"/><Relationship Id="rId269" Type="http://schemas.openxmlformats.org/officeDocument/2006/relationships/image" Target="../media/image2987.png"/><Relationship Id="rId33" Type="http://schemas.openxmlformats.org/officeDocument/2006/relationships/image" Target="../media/image2869.png"/><Relationship Id="rId129" Type="http://schemas.openxmlformats.org/officeDocument/2006/relationships/image" Target="../media/image2917.png"/><Relationship Id="rId280" Type="http://schemas.openxmlformats.org/officeDocument/2006/relationships/customXml" Target="../ink/ink3868.xml"/><Relationship Id="rId336" Type="http://schemas.openxmlformats.org/officeDocument/2006/relationships/customXml" Target="../ink/ink3896.xml"/><Relationship Id="rId75" Type="http://schemas.openxmlformats.org/officeDocument/2006/relationships/image" Target="../media/image2890.png"/><Relationship Id="rId140" Type="http://schemas.openxmlformats.org/officeDocument/2006/relationships/customXml" Target="../ink/ink3798.xml"/><Relationship Id="rId182" Type="http://schemas.openxmlformats.org/officeDocument/2006/relationships/customXml" Target="../ink/ink3819.xml"/><Relationship Id="rId378" Type="http://schemas.openxmlformats.org/officeDocument/2006/relationships/customXml" Target="../ink/ink3917.xml"/><Relationship Id="rId403" Type="http://schemas.openxmlformats.org/officeDocument/2006/relationships/image" Target="../media/image3054.png"/><Relationship Id="rId6" Type="http://schemas.openxmlformats.org/officeDocument/2006/relationships/customXml" Target="../ink/ink3731.xml"/><Relationship Id="rId238" Type="http://schemas.openxmlformats.org/officeDocument/2006/relationships/customXml" Target="../ink/ink3847.xml"/><Relationship Id="rId291" Type="http://schemas.openxmlformats.org/officeDocument/2006/relationships/image" Target="../media/image2998.png"/><Relationship Id="rId305" Type="http://schemas.openxmlformats.org/officeDocument/2006/relationships/image" Target="../media/image3005.png"/><Relationship Id="rId347" Type="http://schemas.openxmlformats.org/officeDocument/2006/relationships/image" Target="../media/image3026.png"/><Relationship Id="rId44" Type="http://schemas.openxmlformats.org/officeDocument/2006/relationships/customXml" Target="../ink/ink3750.xml"/><Relationship Id="rId86" Type="http://schemas.openxmlformats.org/officeDocument/2006/relationships/customXml" Target="../ink/ink3771.xml"/><Relationship Id="rId151" Type="http://schemas.openxmlformats.org/officeDocument/2006/relationships/image" Target="../media/image2928.png"/><Relationship Id="rId389" Type="http://schemas.openxmlformats.org/officeDocument/2006/relationships/image" Target="../media/image3047.png"/><Relationship Id="rId193" Type="http://schemas.openxmlformats.org/officeDocument/2006/relationships/image" Target="../media/image2949.png"/><Relationship Id="rId207" Type="http://schemas.openxmlformats.org/officeDocument/2006/relationships/image" Target="../media/image2956.png"/><Relationship Id="rId249" Type="http://schemas.openxmlformats.org/officeDocument/2006/relationships/image" Target="../media/image2977.png"/><Relationship Id="rId414" Type="http://schemas.openxmlformats.org/officeDocument/2006/relationships/customXml" Target="../ink/ink3935.xml"/><Relationship Id="rId13" Type="http://schemas.openxmlformats.org/officeDocument/2006/relationships/image" Target="../media/image2859.png"/><Relationship Id="rId109" Type="http://schemas.openxmlformats.org/officeDocument/2006/relationships/image" Target="../media/image2907.png"/><Relationship Id="rId260" Type="http://schemas.openxmlformats.org/officeDocument/2006/relationships/customXml" Target="../ink/ink3858.xml"/><Relationship Id="rId316" Type="http://schemas.openxmlformats.org/officeDocument/2006/relationships/customXml" Target="../ink/ink3886.xml"/><Relationship Id="rId55" Type="http://schemas.openxmlformats.org/officeDocument/2006/relationships/image" Target="../media/image2880.png"/><Relationship Id="rId97" Type="http://schemas.openxmlformats.org/officeDocument/2006/relationships/image" Target="../media/image2901.png"/><Relationship Id="rId120" Type="http://schemas.openxmlformats.org/officeDocument/2006/relationships/customXml" Target="../ink/ink3788.xml"/><Relationship Id="rId358" Type="http://schemas.openxmlformats.org/officeDocument/2006/relationships/customXml" Target="../ink/ink3907.xml"/><Relationship Id="rId162" Type="http://schemas.openxmlformats.org/officeDocument/2006/relationships/customXml" Target="../ink/ink3809.xml"/><Relationship Id="rId218" Type="http://schemas.openxmlformats.org/officeDocument/2006/relationships/customXml" Target="../ink/ink3837.xml"/><Relationship Id="rId271" Type="http://schemas.openxmlformats.org/officeDocument/2006/relationships/image" Target="../media/image2988.png"/><Relationship Id="rId24" Type="http://schemas.openxmlformats.org/officeDocument/2006/relationships/customXml" Target="../ink/ink3740.xml"/><Relationship Id="rId66" Type="http://schemas.openxmlformats.org/officeDocument/2006/relationships/customXml" Target="../ink/ink3761.xml"/><Relationship Id="rId131" Type="http://schemas.openxmlformats.org/officeDocument/2006/relationships/image" Target="../media/image2918.png"/><Relationship Id="rId327" Type="http://schemas.openxmlformats.org/officeDocument/2006/relationships/image" Target="../media/image3016.png"/><Relationship Id="rId369" Type="http://schemas.openxmlformats.org/officeDocument/2006/relationships/image" Target="../media/image3037.png"/><Relationship Id="rId173" Type="http://schemas.openxmlformats.org/officeDocument/2006/relationships/image" Target="../media/image2939.png"/><Relationship Id="rId229" Type="http://schemas.openxmlformats.org/officeDocument/2006/relationships/image" Target="../media/image2967.png"/><Relationship Id="rId380" Type="http://schemas.openxmlformats.org/officeDocument/2006/relationships/customXml" Target="../ink/ink3918.xml"/><Relationship Id="rId240" Type="http://schemas.openxmlformats.org/officeDocument/2006/relationships/customXml" Target="../ink/ink3848.xml"/><Relationship Id="rId35" Type="http://schemas.openxmlformats.org/officeDocument/2006/relationships/image" Target="../media/image2870.png"/><Relationship Id="rId77" Type="http://schemas.openxmlformats.org/officeDocument/2006/relationships/image" Target="../media/image2891.png"/><Relationship Id="rId100" Type="http://schemas.openxmlformats.org/officeDocument/2006/relationships/customXml" Target="../ink/ink3778.xml"/><Relationship Id="rId282" Type="http://schemas.openxmlformats.org/officeDocument/2006/relationships/customXml" Target="../ink/ink3869.xml"/><Relationship Id="rId338" Type="http://schemas.openxmlformats.org/officeDocument/2006/relationships/customXml" Target="../ink/ink3897.xml"/><Relationship Id="rId8" Type="http://schemas.openxmlformats.org/officeDocument/2006/relationships/customXml" Target="../ink/ink3732.xml"/><Relationship Id="rId142" Type="http://schemas.openxmlformats.org/officeDocument/2006/relationships/customXml" Target="../ink/ink3799.xml"/><Relationship Id="rId184" Type="http://schemas.openxmlformats.org/officeDocument/2006/relationships/customXml" Target="../ink/ink3820.xml"/><Relationship Id="rId391" Type="http://schemas.openxmlformats.org/officeDocument/2006/relationships/image" Target="../media/image3048.png"/><Relationship Id="rId405" Type="http://schemas.openxmlformats.org/officeDocument/2006/relationships/image" Target="../media/image3055.png"/><Relationship Id="rId251" Type="http://schemas.openxmlformats.org/officeDocument/2006/relationships/image" Target="../media/image2978.png"/><Relationship Id="rId46" Type="http://schemas.openxmlformats.org/officeDocument/2006/relationships/customXml" Target="../ink/ink3751.xml"/><Relationship Id="rId293" Type="http://schemas.openxmlformats.org/officeDocument/2006/relationships/image" Target="../media/image2999.png"/><Relationship Id="rId307" Type="http://schemas.openxmlformats.org/officeDocument/2006/relationships/image" Target="../media/image3006.png"/><Relationship Id="rId349" Type="http://schemas.openxmlformats.org/officeDocument/2006/relationships/image" Target="../media/image3027.png"/><Relationship Id="rId88" Type="http://schemas.openxmlformats.org/officeDocument/2006/relationships/customXml" Target="../ink/ink3772.xml"/><Relationship Id="rId111" Type="http://schemas.openxmlformats.org/officeDocument/2006/relationships/image" Target="../media/image2908.png"/><Relationship Id="rId153" Type="http://schemas.openxmlformats.org/officeDocument/2006/relationships/image" Target="../media/image2929.png"/><Relationship Id="rId195" Type="http://schemas.openxmlformats.org/officeDocument/2006/relationships/image" Target="../media/image2950.png"/><Relationship Id="rId209" Type="http://schemas.openxmlformats.org/officeDocument/2006/relationships/image" Target="../media/image2957.png"/><Relationship Id="rId360" Type="http://schemas.openxmlformats.org/officeDocument/2006/relationships/customXml" Target="../ink/ink3908.xml"/><Relationship Id="rId416" Type="http://schemas.openxmlformats.org/officeDocument/2006/relationships/customXml" Target="../ink/ink3936.xml"/><Relationship Id="rId220" Type="http://schemas.openxmlformats.org/officeDocument/2006/relationships/customXml" Target="../ink/ink3838.xml"/><Relationship Id="rId15" Type="http://schemas.openxmlformats.org/officeDocument/2006/relationships/image" Target="../media/image2860.png"/><Relationship Id="rId57" Type="http://schemas.openxmlformats.org/officeDocument/2006/relationships/image" Target="../media/image2881.png"/><Relationship Id="rId262" Type="http://schemas.openxmlformats.org/officeDocument/2006/relationships/customXml" Target="../ink/ink3859.xml"/><Relationship Id="rId318" Type="http://schemas.openxmlformats.org/officeDocument/2006/relationships/customXml" Target="../ink/ink3887.xml"/><Relationship Id="rId99" Type="http://schemas.openxmlformats.org/officeDocument/2006/relationships/image" Target="../media/image2902.png"/><Relationship Id="rId122" Type="http://schemas.openxmlformats.org/officeDocument/2006/relationships/customXml" Target="../ink/ink3789.xml"/><Relationship Id="rId164" Type="http://schemas.openxmlformats.org/officeDocument/2006/relationships/customXml" Target="../ink/ink3810.xml"/><Relationship Id="rId371" Type="http://schemas.openxmlformats.org/officeDocument/2006/relationships/image" Target="../media/image3038.png"/><Relationship Id="rId26" Type="http://schemas.openxmlformats.org/officeDocument/2006/relationships/customXml" Target="../ink/ink3741.xml"/><Relationship Id="rId231" Type="http://schemas.openxmlformats.org/officeDocument/2006/relationships/image" Target="../media/image2968.png"/><Relationship Id="rId273" Type="http://schemas.openxmlformats.org/officeDocument/2006/relationships/image" Target="../media/image2989.png"/><Relationship Id="rId329" Type="http://schemas.openxmlformats.org/officeDocument/2006/relationships/image" Target="../media/image3017.png"/><Relationship Id="rId68" Type="http://schemas.openxmlformats.org/officeDocument/2006/relationships/customXml" Target="../ink/ink3762.xml"/><Relationship Id="rId133" Type="http://schemas.openxmlformats.org/officeDocument/2006/relationships/image" Target="../media/image2919.png"/><Relationship Id="rId175" Type="http://schemas.openxmlformats.org/officeDocument/2006/relationships/image" Target="../media/image2940.png"/><Relationship Id="rId340" Type="http://schemas.openxmlformats.org/officeDocument/2006/relationships/customXml" Target="../ink/ink3898.xml"/><Relationship Id="rId200" Type="http://schemas.openxmlformats.org/officeDocument/2006/relationships/customXml" Target="../ink/ink3828.xml"/><Relationship Id="rId382" Type="http://schemas.openxmlformats.org/officeDocument/2006/relationships/customXml" Target="../ink/ink3919.xml"/><Relationship Id="rId242" Type="http://schemas.openxmlformats.org/officeDocument/2006/relationships/customXml" Target="../ink/ink3849.xml"/><Relationship Id="rId284" Type="http://schemas.openxmlformats.org/officeDocument/2006/relationships/customXml" Target="../ink/ink3870.xml"/><Relationship Id="rId37" Type="http://schemas.openxmlformats.org/officeDocument/2006/relationships/image" Target="../media/image2871.png"/><Relationship Id="rId79" Type="http://schemas.openxmlformats.org/officeDocument/2006/relationships/image" Target="../media/image2892.png"/><Relationship Id="rId102" Type="http://schemas.openxmlformats.org/officeDocument/2006/relationships/customXml" Target="../ink/ink3779.xml"/><Relationship Id="rId144" Type="http://schemas.openxmlformats.org/officeDocument/2006/relationships/customXml" Target="../ink/ink3800.xml"/><Relationship Id="rId90" Type="http://schemas.openxmlformats.org/officeDocument/2006/relationships/customXml" Target="../ink/ink3773.xml"/><Relationship Id="rId186" Type="http://schemas.openxmlformats.org/officeDocument/2006/relationships/customXml" Target="../ink/ink3821.xml"/><Relationship Id="rId351" Type="http://schemas.openxmlformats.org/officeDocument/2006/relationships/image" Target="../media/image3028.png"/><Relationship Id="rId393" Type="http://schemas.openxmlformats.org/officeDocument/2006/relationships/image" Target="../media/image3049.png"/><Relationship Id="rId407" Type="http://schemas.openxmlformats.org/officeDocument/2006/relationships/image" Target="../media/image3056.png"/><Relationship Id="rId211" Type="http://schemas.openxmlformats.org/officeDocument/2006/relationships/image" Target="../media/image2958.png"/><Relationship Id="rId253" Type="http://schemas.openxmlformats.org/officeDocument/2006/relationships/image" Target="../media/image2979.png"/><Relationship Id="rId295" Type="http://schemas.openxmlformats.org/officeDocument/2006/relationships/image" Target="../media/image3000.png"/><Relationship Id="rId309" Type="http://schemas.openxmlformats.org/officeDocument/2006/relationships/image" Target="../media/image3007.png"/><Relationship Id="rId48" Type="http://schemas.openxmlformats.org/officeDocument/2006/relationships/customXml" Target="../ink/ink3752.xml"/><Relationship Id="rId113" Type="http://schemas.openxmlformats.org/officeDocument/2006/relationships/image" Target="../media/image2909.png"/><Relationship Id="rId320" Type="http://schemas.openxmlformats.org/officeDocument/2006/relationships/customXml" Target="../ink/ink3888.xml"/><Relationship Id="rId155" Type="http://schemas.openxmlformats.org/officeDocument/2006/relationships/image" Target="../media/image2930.png"/><Relationship Id="rId197" Type="http://schemas.openxmlformats.org/officeDocument/2006/relationships/image" Target="../media/image2951.png"/><Relationship Id="rId362" Type="http://schemas.openxmlformats.org/officeDocument/2006/relationships/customXml" Target="../ink/ink3909.xml"/><Relationship Id="rId418" Type="http://schemas.openxmlformats.org/officeDocument/2006/relationships/customXml" Target="../ink/ink3937.xml"/><Relationship Id="rId222" Type="http://schemas.openxmlformats.org/officeDocument/2006/relationships/customXml" Target="../ink/ink3839.xml"/><Relationship Id="rId264" Type="http://schemas.openxmlformats.org/officeDocument/2006/relationships/customXml" Target="../ink/ink3860.xml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122.png"/><Relationship Id="rId299" Type="http://schemas.openxmlformats.org/officeDocument/2006/relationships/image" Target="../media/image3213.png"/><Relationship Id="rId21" Type="http://schemas.openxmlformats.org/officeDocument/2006/relationships/image" Target="../media/image3074.png"/><Relationship Id="rId63" Type="http://schemas.openxmlformats.org/officeDocument/2006/relationships/image" Target="../media/image3095.png"/><Relationship Id="rId159" Type="http://schemas.openxmlformats.org/officeDocument/2006/relationships/image" Target="../media/image3143.png"/><Relationship Id="rId324" Type="http://schemas.openxmlformats.org/officeDocument/2006/relationships/customXml" Target="../ink/ink4101.xml"/><Relationship Id="rId366" Type="http://schemas.openxmlformats.org/officeDocument/2006/relationships/customXml" Target="../ink/ink4122.xml"/><Relationship Id="rId170" Type="http://schemas.openxmlformats.org/officeDocument/2006/relationships/customXml" Target="../ink/ink4024.xml"/><Relationship Id="rId226" Type="http://schemas.openxmlformats.org/officeDocument/2006/relationships/customXml" Target="../ink/ink4052.xml"/><Relationship Id="rId268" Type="http://schemas.openxmlformats.org/officeDocument/2006/relationships/customXml" Target="../ink/ink4073.xml"/><Relationship Id="rId32" Type="http://schemas.openxmlformats.org/officeDocument/2006/relationships/customXml" Target="../ink/ink3955.xml"/><Relationship Id="rId74" Type="http://schemas.openxmlformats.org/officeDocument/2006/relationships/customXml" Target="../ink/ink3976.xml"/><Relationship Id="rId128" Type="http://schemas.openxmlformats.org/officeDocument/2006/relationships/customXml" Target="../ink/ink4003.xml"/><Relationship Id="rId335" Type="http://schemas.openxmlformats.org/officeDocument/2006/relationships/image" Target="../media/image3231.png"/><Relationship Id="rId377" Type="http://schemas.openxmlformats.org/officeDocument/2006/relationships/image" Target="../media/image3252.png"/><Relationship Id="rId5" Type="http://schemas.openxmlformats.org/officeDocument/2006/relationships/image" Target="../media/image3066.png"/><Relationship Id="rId181" Type="http://schemas.openxmlformats.org/officeDocument/2006/relationships/image" Target="../media/image3154.png"/><Relationship Id="rId237" Type="http://schemas.openxmlformats.org/officeDocument/2006/relationships/image" Target="../media/image3182.png"/><Relationship Id="rId402" Type="http://schemas.openxmlformats.org/officeDocument/2006/relationships/customXml" Target="../ink/ink4140.xml"/><Relationship Id="rId279" Type="http://schemas.openxmlformats.org/officeDocument/2006/relationships/image" Target="../media/image3203.png"/><Relationship Id="rId43" Type="http://schemas.openxmlformats.org/officeDocument/2006/relationships/image" Target="../media/image3085.png"/><Relationship Id="rId139" Type="http://schemas.openxmlformats.org/officeDocument/2006/relationships/image" Target="../media/image3133.png"/><Relationship Id="rId290" Type="http://schemas.openxmlformats.org/officeDocument/2006/relationships/customXml" Target="../ink/ink4084.xml"/><Relationship Id="rId304" Type="http://schemas.openxmlformats.org/officeDocument/2006/relationships/customXml" Target="../ink/ink4091.xml"/><Relationship Id="rId346" Type="http://schemas.openxmlformats.org/officeDocument/2006/relationships/customXml" Target="../ink/ink4112.xml"/><Relationship Id="rId388" Type="http://schemas.openxmlformats.org/officeDocument/2006/relationships/customXml" Target="../ink/ink4133.xml"/><Relationship Id="rId85" Type="http://schemas.openxmlformats.org/officeDocument/2006/relationships/image" Target="../media/image3106.png"/><Relationship Id="rId150" Type="http://schemas.openxmlformats.org/officeDocument/2006/relationships/customXml" Target="../ink/ink4014.xml"/><Relationship Id="rId192" Type="http://schemas.openxmlformats.org/officeDocument/2006/relationships/customXml" Target="../ink/ink4035.xml"/><Relationship Id="rId206" Type="http://schemas.openxmlformats.org/officeDocument/2006/relationships/customXml" Target="../ink/ink4042.xml"/><Relationship Id="rId413" Type="http://schemas.openxmlformats.org/officeDocument/2006/relationships/image" Target="../media/image3270.png"/><Relationship Id="rId248" Type="http://schemas.openxmlformats.org/officeDocument/2006/relationships/customXml" Target="../ink/ink4063.xml"/><Relationship Id="rId12" Type="http://schemas.openxmlformats.org/officeDocument/2006/relationships/customXml" Target="../ink/ink3945.xml"/><Relationship Id="rId108" Type="http://schemas.openxmlformats.org/officeDocument/2006/relationships/customXml" Target="../ink/ink3993.xml"/><Relationship Id="rId315" Type="http://schemas.openxmlformats.org/officeDocument/2006/relationships/image" Target="../media/image3221.png"/><Relationship Id="rId357" Type="http://schemas.openxmlformats.org/officeDocument/2006/relationships/image" Target="../media/image3242.png"/><Relationship Id="rId54" Type="http://schemas.openxmlformats.org/officeDocument/2006/relationships/customXml" Target="../ink/ink3966.xml"/><Relationship Id="rId96" Type="http://schemas.openxmlformats.org/officeDocument/2006/relationships/customXml" Target="../ink/ink3987.xml"/><Relationship Id="rId161" Type="http://schemas.openxmlformats.org/officeDocument/2006/relationships/image" Target="../media/image3144.png"/><Relationship Id="rId217" Type="http://schemas.openxmlformats.org/officeDocument/2006/relationships/image" Target="../media/image3172.png"/><Relationship Id="rId399" Type="http://schemas.openxmlformats.org/officeDocument/2006/relationships/image" Target="../media/image3263.png"/><Relationship Id="rId259" Type="http://schemas.openxmlformats.org/officeDocument/2006/relationships/image" Target="../media/image3193.png"/><Relationship Id="rId424" Type="http://schemas.openxmlformats.org/officeDocument/2006/relationships/customXml" Target="../ink/ink4151.xml"/><Relationship Id="rId23" Type="http://schemas.openxmlformats.org/officeDocument/2006/relationships/image" Target="../media/image3075.png"/><Relationship Id="rId119" Type="http://schemas.openxmlformats.org/officeDocument/2006/relationships/image" Target="../media/image3123.png"/><Relationship Id="rId270" Type="http://schemas.openxmlformats.org/officeDocument/2006/relationships/customXml" Target="../ink/ink4074.xml"/><Relationship Id="rId326" Type="http://schemas.openxmlformats.org/officeDocument/2006/relationships/customXml" Target="../ink/ink4102.xml"/><Relationship Id="rId65" Type="http://schemas.openxmlformats.org/officeDocument/2006/relationships/image" Target="../media/image3096.png"/><Relationship Id="rId130" Type="http://schemas.openxmlformats.org/officeDocument/2006/relationships/customXml" Target="../ink/ink4004.xml"/><Relationship Id="rId368" Type="http://schemas.openxmlformats.org/officeDocument/2006/relationships/customXml" Target="../ink/ink4123.xml"/><Relationship Id="rId172" Type="http://schemas.openxmlformats.org/officeDocument/2006/relationships/customXml" Target="../ink/ink4025.xml"/><Relationship Id="rId228" Type="http://schemas.openxmlformats.org/officeDocument/2006/relationships/customXml" Target="../ink/ink4053.xml"/><Relationship Id="rId281" Type="http://schemas.openxmlformats.org/officeDocument/2006/relationships/image" Target="../media/image3204.png"/><Relationship Id="rId337" Type="http://schemas.openxmlformats.org/officeDocument/2006/relationships/image" Target="../media/image3232.png"/><Relationship Id="rId34" Type="http://schemas.openxmlformats.org/officeDocument/2006/relationships/customXml" Target="../ink/ink3956.xml"/><Relationship Id="rId76" Type="http://schemas.openxmlformats.org/officeDocument/2006/relationships/customXml" Target="../ink/ink3977.xml"/><Relationship Id="rId141" Type="http://schemas.openxmlformats.org/officeDocument/2006/relationships/image" Target="../media/image3134.png"/><Relationship Id="rId379" Type="http://schemas.openxmlformats.org/officeDocument/2006/relationships/image" Target="../media/image3253.png"/><Relationship Id="rId7" Type="http://schemas.openxmlformats.org/officeDocument/2006/relationships/image" Target="../media/image3067.png"/><Relationship Id="rId183" Type="http://schemas.openxmlformats.org/officeDocument/2006/relationships/image" Target="../media/image3155.png"/><Relationship Id="rId239" Type="http://schemas.openxmlformats.org/officeDocument/2006/relationships/image" Target="../media/image3183.png"/><Relationship Id="rId390" Type="http://schemas.openxmlformats.org/officeDocument/2006/relationships/customXml" Target="../ink/ink4134.xml"/><Relationship Id="rId404" Type="http://schemas.openxmlformats.org/officeDocument/2006/relationships/customXml" Target="../ink/ink4141.xml"/><Relationship Id="rId250" Type="http://schemas.openxmlformats.org/officeDocument/2006/relationships/customXml" Target="../ink/ink4064.xml"/><Relationship Id="rId292" Type="http://schemas.openxmlformats.org/officeDocument/2006/relationships/customXml" Target="../ink/ink4085.xml"/><Relationship Id="rId306" Type="http://schemas.openxmlformats.org/officeDocument/2006/relationships/customXml" Target="../ink/ink4092.xml"/><Relationship Id="rId45" Type="http://schemas.openxmlformats.org/officeDocument/2006/relationships/image" Target="../media/image3086.png"/><Relationship Id="rId87" Type="http://schemas.openxmlformats.org/officeDocument/2006/relationships/image" Target="../media/image3107.png"/><Relationship Id="rId110" Type="http://schemas.openxmlformats.org/officeDocument/2006/relationships/customXml" Target="../ink/ink3994.xml"/><Relationship Id="rId348" Type="http://schemas.openxmlformats.org/officeDocument/2006/relationships/customXml" Target="../ink/ink4113.xml"/><Relationship Id="rId152" Type="http://schemas.openxmlformats.org/officeDocument/2006/relationships/customXml" Target="../ink/ink4015.xml"/><Relationship Id="rId194" Type="http://schemas.openxmlformats.org/officeDocument/2006/relationships/customXml" Target="../ink/ink4036.xml"/><Relationship Id="rId208" Type="http://schemas.openxmlformats.org/officeDocument/2006/relationships/customXml" Target="../ink/ink4043.xml"/><Relationship Id="rId415" Type="http://schemas.openxmlformats.org/officeDocument/2006/relationships/image" Target="../media/image3271.png"/><Relationship Id="rId261" Type="http://schemas.openxmlformats.org/officeDocument/2006/relationships/image" Target="../media/image3194.png"/><Relationship Id="rId14" Type="http://schemas.openxmlformats.org/officeDocument/2006/relationships/customXml" Target="../ink/ink3946.xml"/><Relationship Id="rId56" Type="http://schemas.openxmlformats.org/officeDocument/2006/relationships/customXml" Target="../ink/ink3967.xml"/><Relationship Id="rId317" Type="http://schemas.openxmlformats.org/officeDocument/2006/relationships/image" Target="../media/image3222.png"/><Relationship Id="rId359" Type="http://schemas.openxmlformats.org/officeDocument/2006/relationships/image" Target="../media/image3243.png"/><Relationship Id="rId98" Type="http://schemas.openxmlformats.org/officeDocument/2006/relationships/customXml" Target="../ink/ink3988.xml"/><Relationship Id="rId121" Type="http://schemas.openxmlformats.org/officeDocument/2006/relationships/image" Target="../media/image3124.png"/><Relationship Id="rId163" Type="http://schemas.openxmlformats.org/officeDocument/2006/relationships/image" Target="../media/image3145.png"/><Relationship Id="rId219" Type="http://schemas.openxmlformats.org/officeDocument/2006/relationships/image" Target="../media/image3173.png"/><Relationship Id="rId370" Type="http://schemas.openxmlformats.org/officeDocument/2006/relationships/customXml" Target="../ink/ink4124.xml"/><Relationship Id="rId426" Type="http://schemas.openxmlformats.org/officeDocument/2006/relationships/customXml" Target="../ink/ink4152.xml"/><Relationship Id="rId230" Type="http://schemas.openxmlformats.org/officeDocument/2006/relationships/customXml" Target="../ink/ink4054.xml"/><Relationship Id="rId25" Type="http://schemas.openxmlformats.org/officeDocument/2006/relationships/image" Target="../media/image3076.png"/><Relationship Id="rId67" Type="http://schemas.openxmlformats.org/officeDocument/2006/relationships/image" Target="../media/image3097.png"/><Relationship Id="rId272" Type="http://schemas.openxmlformats.org/officeDocument/2006/relationships/customXml" Target="../ink/ink4075.xml"/><Relationship Id="rId328" Type="http://schemas.openxmlformats.org/officeDocument/2006/relationships/customXml" Target="../ink/ink4103.xml"/><Relationship Id="rId132" Type="http://schemas.openxmlformats.org/officeDocument/2006/relationships/customXml" Target="../ink/ink4005.xml"/><Relationship Id="rId174" Type="http://schemas.openxmlformats.org/officeDocument/2006/relationships/customXml" Target="../ink/ink4026.xml"/><Relationship Id="rId381" Type="http://schemas.openxmlformats.org/officeDocument/2006/relationships/image" Target="../media/image3254.png"/><Relationship Id="rId241" Type="http://schemas.openxmlformats.org/officeDocument/2006/relationships/image" Target="../media/image3184.png"/><Relationship Id="rId36" Type="http://schemas.openxmlformats.org/officeDocument/2006/relationships/customXml" Target="../ink/ink3957.xml"/><Relationship Id="rId283" Type="http://schemas.openxmlformats.org/officeDocument/2006/relationships/image" Target="../media/image3205.png"/><Relationship Id="rId339" Type="http://schemas.openxmlformats.org/officeDocument/2006/relationships/image" Target="../media/image3233.png"/><Relationship Id="rId78" Type="http://schemas.openxmlformats.org/officeDocument/2006/relationships/customXml" Target="../ink/ink3978.xml"/><Relationship Id="rId101" Type="http://schemas.openxmlformats.org/officeDocument/2006/relationships/image" Target="../media/image3114.png"/><Relationship Id="rId143" Type="http://schemas.openxmlformats.org/officeDocument/2006/relationships/image" Target="../media/image3135.png"/><Relationship Id="rId185" Type="http://schemas.openxmlformats.org/officeDocument/2006/relationships/image" Target="../media/image3156.png"/><Relationship Id="rId350" Type="http://schemas.openxmlformats.org/officeDocument/2006/relationships/customXml" Target="../ink/ink4114.xml"/><Relationship Id="rId406" Type="http://schemas.openxmlformats.org/officeDocument/2006/relationships/customXml" Target="../ink/ink4142.xml"/><Relationship Id="rId9" Type="http://schemas.openxmlformats.org/officeDocument/2006/relationships/image" Target="../media/image3068.png"/><Relationship Id="rId210" Type="http://schemas.openxmlformats.org/officeDocument/2006/relationships/customXml" Target="../ink/ink4044.xml"/><Relationship Id="rId392" Type="http://schemas.openxmlformats.org/officeDocument/2006/relationships/customXml" Target="../ink/ink4135.xml"/><Relationship Id="rId252" Type="http://schemas.openxmlformats.org/officeDocument/2006/relationships/customXml" Target="../ink/ink4065.xml"/><Relationship Id="rId294" Type="http://schemas.openxmlformats.org/officeDocument/2006/relationships/customXml" Target="../ink/ink4086.xml"/><Relationship Id="rId308" Type="http://schemas.openxmlformats.org/officeDocument/2006/relationships/customXml" Target="../ink/ink4093.xml"/><Relationship Id="rId47" Type="http://schemas.openxmlformats.org/officeDocument/2006/relationships/image" Target="../media/image3087.png"/><Relationship Id="rId89" Type="http://schemas.openxmlformats.org/officeDocument/2006/relationships/image" Target="../media/image3108.png"/><Relationship Id="rId112" Type="http://schemas.openxmlformats.org/officeDocument/2006/relationships/customXml" Target="../ink/ink3995.xml"/><Relationship Id="rId154" Type="http://schemas.openxmlformats.org/officeDocument/2006/relationships/customXml" Target="../ink/ink4016.xml"/><Relationship Id="rId361" Type="http://schemas.openxmlformats.org/officeDocument/2006/relationships/image" Target="../media/image3244.png"/><Relationship Id="rId196" Type="http://schemas.openxmlformats.org/officeDocument/2006/relationships/customXml" Target="../ink/ink4037.xml"/><Relationship Id="rId417" Type="http://schemas.openxmlformats.org/officeDocument/2006/relationships/image" Target="../media/image3272.png"/><Relationship Id="rId16" Type="http://schemas.openxmlformats.org/officeDocument/2006/relationships/customXml" Target="../ink/ink3947.xml"/><Relationship Id="rId221" Type="http://schemas.openxmlformats.org/officeDocument/2006/relationships/image" Target="../media/image3174.png"/><Relationship Id="rId263" Type="http://schemas.openxmlformats.org/officeDocument/2006/relationships/image" Target="../media/image3195.png"/><Relationship Id="rId319" Type="http://schemas.openxmlformats.org/officeDocument/2006/relationships/image" Target="../media/image3223.png"/><Relationship Id="rId58" Type="http://schemas.openxmlformats.org/officeDocument/2006/relationships/customXml" Target="../ink/ink3968.xml"/><Relationship Id="rId123" Type="http://schemas.openxmlformats.org/officeDocument/2006/relationships/image" Target="../media/image3125.png"/><Relationship Id="rId330" Type="http://schemas.openxmlformats.org/officeDocument/2006/relationships/customXml" Target="../ink/ink4104.xml"/><Relationship Id="rId165" Type="http://schemas.openxmlformats.org/officeDocument/2006/relationships/image" Target="../media/image3146.png"/><Relationship Id="rId372" Type="http://schemas.openxmlformats.org/officeDocument/2006/relationships/customXml" Target="../ink/ink4125.xml"/><Relationship Id="rId428" Type="http://schemas.openxmlformats.org/officeDocument/2006/relationships/customXml" Target="../ink/ink4153.xml"/><Relationship Id="rId232" Type="http://schemas.openxmlformats.org/officeDocument/2006/relationships/customXml" Target="../ink/ink4055.xml"/><Relationship Id="rId274" Type="http://schemas.openxmlformats.org/officeDocument/2006/relationships/customXml" Target="../ink/ink4076.xml"/><Relationship Id="rId27" Type="http://schemas.openxmlformats.org/officeDocument/2006/relationships/image" Target="../media/image3077.png"/><Relationship Id="rId69" Type="http://schemas.openxmlformats.org/officeDocument/2006/relationships/image" Target="../media/image3098.png"/><Relationship Id="rId134" Type="http://schemas.openxmlformats.org/officeDocument/2006/relationships/customXml" Target="../ink/ink4006.xml"/><Relationship Id="rId80" Type="http://schemas.openxmlformats.org/officeDocument/2006/relationships/customXml" Target="../ink/ink3979.xml"/><Relationship Id="rId176" Type="http://schemas.openxmlformats.org/officeDocument/2006/relationships/customXml" Target="../ink/ink4027.xml"/><Relationship Id="rId341" Type="http://schemas.openxmlformats.org/officeDocument/2006/relationships/image" Target="../media/image3234.png"/><Relationship Id="rId383" Type="http://schemas.openxmlformats.org/officeDocument/2006/relationships/image" Target="../media/image3255.png"/><Relationship Id="rId201" Type="http://schemas.openxmlformats.org/officeDocument/2006/relationships/image" Target="../media/image3164.png"/><Relationship Id="rId243" Type="http://schemas.openxmlformats.org/officeDocument/2006/relationships/image" Target="../media/image3185.png"/><Relationship Id="rId285" Type="http://schemas.openxmlformats.org/officeDocument/2006/relationships/image" Target="../media/image3206.png"/><Relationship Id="rId38" Type="http://schemas.openxmlformats.org/officeDocument/2006/relationships/customXml" Target="../ink/ink3958.xml"/><Relationship Id="rId103" Type="http://schemas.openxmlformats.org/officeDocument/2006/relationships/image" Target="../media/image3115.png"/><Relationship Id="rId310" Type="http://schemas.openxmlformats.org/officeDocument/2006/relationships/customXml" Target="../ink/ink4094.xml"/><Relationship Id="rId91" Type="http://schemas.openxmlformats.org/officeDocument/2006/relationships/image" Target="../media/image3109.png"/><Relationship Id="rId145" Type="http://schemas.openxmlformats.org/officeDocument/2006/relationships/image" Target="../media/image3136.png"/><Relationship Id="rId187" Type="http://schemas.openxmlformats.org/officeDocument/2006/relationships/image" Target="../media/image3157.png"/><Relationship Id="rId352" Type="http://schemas.openxmlformats.org/officeDocument/2006/relationships/customXml" Target="../ink/ink4115.xml"/><Relationship Id="rId394" Type="http://schemas.openxmlformats.org/officeDocument/2006/relationships/customXml" Target="../ink/ink4136.xml"/><Relationship Id="rId408" Type="http://schemas.openxmlformats.org/officeDocument/2006/relationships/customXml" Target="../ink/ink4143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4045.xml"/><Relationship Id="rId233" Type="http://schemas.openxmlformats.org/officeDocument/2006/relationships/image" Target="../media/image3180.png"/><Relationship Id="rId254" Type="http://schemas.openxmlformats.org/officeDocument/2006/relationships/customXml" Target="../ink/ink4066.xml"/><Relationship Id="rId28" Type="http://schemas.openxmlformats.org/officeDocument/2006/relationships/customXml" Target="../ink/ink3953.xml"/><Relationship Id="rId49" Type="http://schemas.openxmlformats.org/officeDocument/2006/relationships/image" Target="../media/image3088.png"/><Relationship Id="rId114" Type="http://schemas.openxmlformats.org/officeDocument/2006/relationships/customXml" Target="../ink/ink3996.xml"/><Relationship Id="rId275" Type="http://schemas.openxmlformats.org/officeDocument/2006/relationships/image" Target="../media/image3201.png"/><Relationship Id="rId296" Type="http://schemas.openxmlformats.org/officeDocument/2006/relationships/customXml" Target="../ink/ink4087.xml"/><Relationship Id="rId300" Type="http://schemas.openxmlformats.org/officeDocument/2006/relationships/customXml" Target="../ink/ink4089.xml"/><Relationship Id="rId60" Type="http://schemas.openxmlformats.org/officeDocument/2006/relationships/customXml" Target="../ink/ink3969.xml"/><Relationship Id="rId81" Type="http://schemas.openxmlformats.org/officeDocument/2006/relationships/image" Target="../media/image3104.png"/><Relationship Id="rId135" Type="http://schemas.openxmlformats.org/officeDocument/2006/relationships/image" Target="../media/image3131.png"/><Relationship Id="rId156" Type="http://schemas.openxmlformats.org/officeDocument/2006/relationships/customXml" Target="../ink/ink4017.xml"/><Relationship Id="rId177" Type="http://schemas.openxmlformats.org/officeDocument/2006/relationships/image" Target="../media/image3152.png"/><Relationship Id="rId198" Type="http://schemas.openxmlformats.org/officeDocument/2006/relationships/customXml" Target="../ink/ink4038.xml"/><Relationship Id="rId321" Type="http://schemas.openxmlformats.org/officeDocument/2006/relationships/image" Target="../media/image3224.png"/><Relationship Id="rId342" Type="http://schemas.openxmlformats.org/officeDocument/2006/relationships/customXml" Target="../ink/ink4110.xml"/><Relationship Id="rId363" Type="http://schemas.openxmlformats.org/officeDocument/2006/relationships/image" Target="../media/image3245.png"/><Relationship Id="rId384" Type="http://schemas.openxmlformats.org/officeDocument/2006/relationships/customXml" Target="../ink/ink4131.xml"/><Relationship Id="rId419" Type="http://schemas.openxmlformats.org/officeDocument/2006/relationships/image" Target="../media/image3273.png"/><Relationship Id="rId202" Type="http://schemas.openxmlformats.org/officeDocument/2006/relationships/customXml" Target="../ink/ink4040.xml"/><Relationship Id="rId223" Type="http://schemas.openxmlformats.org/officeDocument/2006/relationships/image" Target="../media/image3175.png"/><Relationship Id="rId244" Type="http://schemas.openxmlformats.org/officeDocument/2006/relationships/customXml" Target="../ink/ink4061.xml"/><Relationship Id="rId430" Type="http://schemas.openxmlformats.org/officeDocument/2006/relationships/customXml" Target="../ink/ink4154.xml"/><Relationship Id="rId18" Type="http://schemas.openxmlformats.org/officeDocument/2006/relationships/customXml" Target="../ink/ink3948.xml"/><Relationship Id="rId39" Type="http://schemas.openxmlformats.org/officeDocument/2006/relationships/image" Target="../media/image3083.png"/><Relationship Id="rId265" Type="http://schemas.openxmlformats.org/officeDocument/2006/relationships/image" Target="../media/image3196.png"/><Relationship Id="rId286" Type="http://schemas.openxmlformats.org/officeDocument/2006/relationships/customXml" Target="../ink/ink4082.xml"/><Relationship Id="rId50" Type="http://schemas.openxmlformats.org/officeDocument/2006/relationships/customXml" Target="../ink/ink3964.xml"/><Relationship Id="rId104" Type="http://schemas.openxmlformats.org/officeDocument/2006/relationships/customXml" Target="../ink/ink3991.xml"/><Relationship Id="rId125" Type="http://schemas.openxmlformats.org/officeDocument/2006/relationships/image" Target="../media/image3126.png"/><Relationship Id="rId146" Type="http://schemas.openxmlformats.org/officeDocument/2006/relationships/customXml" Target="../ink/ink4012.xml"/><Relationship Id="rId167" Type="http://schemas.openxmlformats.org/officeDocument/2006/relationships/image" Target="../media/image3147.png"/><Relationship Id="rId188" Type="http://schemas.openxmlformats.org/officeDocument/2006/relationships/customXml" Target="../ink/ink4033.xml"/><Relationship Id="rId311" Type="http://schemas.openxmlformats.org/officeDocument/2006/relationships/image" Target="../media/image3219.png"/><Relationship Id="rId332" Type="http://schemas.openxmlformats.org/officeDocument/2006/relationships/customXml" Target="../ink/ink4105.xml"/><Relationship Id="rId353" Type="http://schemas.openxmlformats.org/officeDocument/2006/relationships/image" Target="../media/image3240.png"/><Relationship Id="rId374" Type="http://schemas.openxmlformats.org/officeDocument/2006/relationships/customXml" Target="../ink/ink4126.xml"/><Relationship Id="rId395" Type="http://schemas.openxmlformats.org/officeDocument/2006/relationships/image" Target="../media/image3261.png"/><Relationship Id="rId409" Type="http://schemas.openxmlformats.org/officeDocument/2006/relationships/image" Target="../media/image3268.png"/><Relationship Id="rId71" Type="http://schemas.openxmlformats.org/officeDocument/2006/relationships/image" Target="../media/image3099.png"/><Relationship Id="rId92" Type="http://schemas.openxmlformats.org/officeDocument/2006/relationships/customXml" Target="../ink/ink3985.xml"/><Relationship Id="rId213" Type="http://schemas.openxmlformats.org/officeDocument/2006/relationships/image" Target="../media/image3170.png"/><Relationship Id="rId234" Type="http://schemas.openxmlformats.org/officeDocument/2006/relationships/customXml" Target="../ink/ink4056.xml"/><Relationship Id="rId420" Type="http://schemas.openxmlformats.org/officeDocument/2006/relationships/customXml" Target="../ink/ink4149.xml"/><Relationship Id="rId2" Type="http://schemas.openxmlformats.org/officeDocument/2006/relationships/customXml" Target="../ink/ink3940.xml"/><Relationship Id="rId29" Type="http://schemas.openxmlformats.org/officeDocument/2006/relationships/image" Target="../media/image3078.png"/><Relationship Id="rId255" Type="http://schemas.openxmlformats.org/officeDocument/2006/relationships/image" Target="../media/image3191.png"/><Relationship Id="rId276" Type="http://schemas.openxmlformats.org/officeDocument/2006/relationships/customXml" Target="../ink/ink4077.xml"/><Relationship Id="rId297" Type="http://schemas.openxmlformats.org/officeDocument/2006/relationships/image" Target="../media/image3212.png"/><Relationship Id="rId40" Type="http://schemas.openxmlformats.org/officeDocument/2006/relationships/customXml" Target="../ink/ink3959.xml"/><Relationship Id="rId115" Type="http://schemas.openxmlformats.org/officeDocument/2006/relationships/image" Target="../media/image3121.png"/><Relationship Id="rId136" Type="http://schemas.openxmlformats.org/officeDocument/2006/relationships/customXml" Target="../ink/ink4007.xml"/><Relationship Id="rId157" Type="http://schemas.openxmlformats.org/officeDocument/2006/relationships/image" Target="../media/image3142.png"/><Relationship Id="rId178" Type="http://schemas.openxmlformats.org/officeDocument/2006/relationships/customXml" Target="../ink/ink4028.xml"/><Relationship Id="rId301" Type="http://schemas.openxmlformats.org/officeDocument/2006/relationships/image" Target="../media/image3214.png"/><Relationship Id="rId322" Type="http://schemas.openxmlformats.org/officeDocument/2006/relationships/customXml" Target="../ink/ink4100.xml"/><Relationship Id="rId343" Type="http://schemas.openxmlformats.org/officeDocument/2006/relationships/image" Target="../media/image3235.png"/><Relationship Id="rId364" Type="http://schemas.openxmlformats.org/officeDocument/2006/relationships/customXml" Target="../ink/ink4121.xml"/><Relationship Id="rId61" Type="http://schemas.openxmlformats.org/officeDocument/2006/relationships/image" Target="../media/image3094.png"/><Relationship Id="rId82" Type="http://schemas.openxmlformats.org/officeDocument/2006/relationships/customXml" Target="../ink/ink3980.xml"/><Relationship Id="rId199" Type="http://schemas.openxmlformats.org/officeDocument/2006/relationships/image" Target="../media/image3163.png"/><Relationship Id="rId203" Type="http://schemas.openxmlformats.org/officeDocument/2006/relationships/image" Target="../media/image3165.png"/><Relationship Id="rId385" Type="http://schemas.openxmlformats.org/officeDocument/2006/relationships/image" Target="../media/image3256.png"/><Relationship Id="rId19" Type="http://schemas.openxmlformats.org/officeDocument/2006/relationships/image" Target="../media/image3073.png"/><Relationship Id="rId224" Type="http://schemas.openxmlformats.org/officeDocument/2006/relationships/customXml" Target="../ink/ink4051.xml"/><Relationship Id="rId245" Type="http://schemas.openxmlformats.org/officeDocument/2006/relationships/image" Target="../media/image3186.png"/><Relationship Id="rId266" Type="http://schemas.openxmlformats.org/officeDocument/2006/relationships/customXml" Target="../ink/ink4072.xml"/><Relationship Id="rId287" Type="http://schemas.openxmlformats.org/officeDocument/2006/relationships/image" Target="../media/image3207.png"/><Relationship Id="rId410" Type="http://schemas.openxmlformats.org/officeDocument/2006/relationships/customXml" Target="../ink/ink4144.xml"/><Relationship Id="rId431" Type="http://schemas.openxmlformats.org/officeDocument/2006/relationships/image" Target="../media/image3279.png"/><Relationship Id="rId30" Type="http://schemas.openxmlformats.org/officeDocument/2006/relationships/customXml" Target="../ink/ink3954.xml"/><Relationship Id="rId105" Type="http://schemas.openxmlformats.org/officeDocument/2006/relationships/image" Target="../media/image3116.png"/><Relationship Id="rId126" Type="http://schemas.openxmlformats.org/officeDocument/2006/relationships/customXml" Target="../ink/ink4002.xml"/><Relationship Id="rId147" Type="http://schemas.openxmlformats.org/officeDocument/2006/relationships/image" Target="../media/image3137.png"/><Relationship Id="rId168" Type="http://schemas.openxmlformats.org/officeDocument/2006/relationships/customXml" Target="../ink/ink4023.xml"/><Relationship Id="rId312" Type="http://schemas.openxmlformats.org/officeDocument/2006/relationships/customXml" Target="../ink/ink4095.xml"/><Relationship Id="rId333" Type="http://schemas.openxmlformats.org/officeDocument/2006/relationships/image" Target="../media/image3230.png"/><Relationship Id="rId354" Type="http://schemas.openxmlformats.org/officeDocument/2006/relationships/customXml" Target="../ink/ink4116.xml"/><Relationship Id="rId51" Type="http://schemas.openxmlformats.org/officeDocument/2006/relationships/image" Target="../media/image3089.png"/><Relationship Id="rId72" Type="http://schemas.openxmlformats.org/officeDocument/2006/relationships/customXml" Target="../ink/ink3975.xml"/><Relationship Id="rId93" Type="http://schemas.openxmlformats.org/officeDocument/2006/relationships/image" Target="../media/image3110.png"/><Relationship Id="rId189" Type="http://schemas.openxmlformats.org/officeDocument/2006/relationships/image" Target="../media/image3158.png"/><Relationship Id="rId375" Type="http://schemas.openxmlformats.org/officeDocument/2006/relationships/image" Target="../media/image3251.png"/><Relationship Id="rId396" Type="http://schemas.openxmlformats.org/officeDocument/2006/relationships/customXml" Target="../ink/ink4137.xml"/><Relationship Id="rId3" Type="http://schemas.openxmlformats.org/officeDocument/2006/relationships/image" Target="../media/image3065.png"/><Relationship Id="rId214" Type="http://schemas.openxmlformats.org/officeDocument/2006/relationships/customXml" Target="../ink/ink4046.xml"/><Relationship Id="rId235" Type="http://schemas.openxmlformats.org/officeDocument/2006/relationships/image" Target="../media/image3181.png"/><Relationship Id="rId256" Type="http://schemas.openxmlformats.org/officeDocument/2006/relationships/customXml" Target="../ink/ink4067.xml"/><Relationship Id="rId277" Type="http://schemas.openxmlformats.org/officeDocument/2006/relationships/image" Target="../media/image3202.png"/><Relationship Id="rId298" Type="http://schemas.openxmlformats.org/officeDocument/2006/relationships/customXml" Target="../ink/ink4088.xml"/><Relationship Id="rId400" Type="http://schemas.openxmlformats.org/officeDocument/2006/relationships/customXml" Target="../ink/ink4139.xml"/><Relationship Id="rId421" Type="http://schemas.openxmlformats.org/officeDocument/2006/relationships/image" Target="../media/image3274.png"/><Relationship Id="rId116" Type="http://schemas.openxmlformats.org/officeDocument/2006/relationships/customXml" Target="../ink/ink3997.xml"/><Relationship Id="rId137" Type="http://schemas.openxmlformats.org/officeDocument/2006/relationships/image" Target="../media/image3132.png"/><Relationship Id="rId158" Type="http://schemas.openxmlformats.org/officeDocument/2006/relationships/customXml" Target="../ink/ink4018.xml"/><Relationship Id="rId302" Type="http://schemas.openxmlformats.org/officeDocument/2006/relationships/customXml" Target="../ink/ink4090.xml"/><Relationship Id="rId323" Type="http://schemas.openxmlformats.org/officeDocument/2006/relationships/image" Target="../media/image3225.png"/><Relationship Id="rId344" Type="http://schemas.openxmlformats.org/officeDocument/2006/relationships/customXml" Target="../ink/ink4111.xml"/><Relationship Id="rId20" Type="http://schemas.openxmlformats.org/officeDocument/2006/relationships/customXml" Target="../ink/ink3949.xml"/><Relationship Id="rId41" Type="http://schemas.openxmlformats.org/officeDocument/2006/relationships/image" Target="../media/image3084.png"/><Relationship Id="rId62" Type="http://schemas.openxmlformats.org/officeDocument/2006/relationships/customXml" Target="../ink/ink3970.xml"/><Relationship Id="rId83" Type="http://schemas.openxmlformats.org/officeDocument/2006/relationships/image" Target="../media/image3105.png"/><Relationship Id="rId179" Type="http://schemas.openxmlformats.org/officeDocument/2006/relationships/image" Target="../media/image3153.png"/><Relationship Id="rId365" Type="http://schemas.openxmlformats.org/officeDocument/2006/relationships/image" Target="../media/image3246.png"/><Relationship Id="rId386" Type="http://schemas.openxmlformats.org/officeDocument/2006/relationships/customXml" Target="../ink/ink4132.xml"/><Relationship Id="rId190" Type="http://schemas.openxmlformats.org/officeDocument/2006/relationships/customXml" Target="../ink/ink4034.xml"/><Relationship Id="rId204" Type="http://schemas.openxmlformats.org/officeDocument/2006/relationships/customXml" Target="../ink/ink4041.xml"/><Relationship Id="rId225" Type="http://schemas.openxmlformats.org/officeDocument/2006/relationships/image" Target="../media/image3176.png"/><Relationship Id="rId246" Type="http://schemas.openxmlformats.org/officeDocument/2006/relationships/customXml" Target="../ink/ink4062.xml"/><Relationship Id="rId267" Type="http://schemas.openxmlformats.org/officeDocument/2006/relationships/image" Target="../media/image3197.png"/><Relationship Id="rId288" Type="http://schemas.openxmlformats.org/officeDocument/2006/relationships/customXml" Target="../ink/ink4083.xml"/><Relationship Id="rId411" Type="http://schemas.openxmlformats.org/officeDocument/2006/relationships/image" Target="../media/image3269.png"/><Relationship Id="rId106" Type="http://schemas.openxmlformats.org/officeDocument/2006/relationships/customXml" Target="../ink/ink3992.xml"/><Relationship Id="rId127" Type="http://schemas.openxmlformats.org/officeDocument/2006/relationships/image" Target="../media/image3127.png"/><Relationship Id="rId313" Type="http://schemas.openxmlformats.org/officeDocument/2006/relationships/image" Target="../media/image3220.png"/><Relationship Id="rId10" Type="http://schemas.openxmlformats.org/officeDocument/2006/relationships/customXml" Target="../ink/ink3944.xml"/><Relationship Id="rId31" Type="http://schemas.openxmlformats.org/officeDocument/2006/relationships/image" Target="../media/image3079.png"/><Relationship Id="rId52" Type="http://schemas.openxmlformats.org/officeDocument/2006/relationships/customXml" Target="../ink/ink3965.xml"/><Relationship Id="rId73" Type="http://schemas.openxmlformats.org/officeDocument/2006/relationships/image" Target="../media/image3100.png"/><Relationship Id="rId94" Type="http://schemas.openxmlformats.org/officeDocument/2006/relationships/customXml" Target="../ink/ink3986.xml"/><Relationship Id="rId148" Type="http://schemas.openxmlformats.org/officeDocument/2006/relationships/customXml" Target="../ink/ink4013.xml"/><Relationship Id="rId169" Type="http://schemas.openxmlformats.org/officeDocument/2006/relationships/image" Target="../media/image3148.png"/><Relationship Id="rId334" Type="http://schemas.openxmlformats.org/officeDocument/2006/relationships/customXml" Target="../ink/ink4106.xml"/><Relationship Id="rId355" Type="http://schemas.openxmlformats.org/officeDocument/2006/relationships/image" Target="../media/image3241.png"/><Relationship Id="rId376" Type="http://schemas.openxmlformats.org/officeDocument/2006/relationships/customXml" Target="../ink/ink4127.xml"/><Relationship Id="rId397" Type="http://schemas.openxmlformats.org/officeDocument/2006/relationships/image" Target="../media/image3262.png"/><Relationship Id="rId4" Type="http://schemas.openxmlformats.org/officeDocument/2006/relationships/customXml" Target="../ink/ink3941.xml"/><Relationship Id="rId180" Type="http://schemas.openxmlformats.org/officeDocument/2006/relationships/customXml" Target="../ink/ink4029.xml"/><Relationship Id="rId215" Type="http://schemas.openxmlformats.org/officeDocument/2006/relationships/image" Target="../media/image3171.png"/><Relationship Id="rId236" Type="http://schemas.openxmlformats.org/officeDocument/2006/relationships/customXml" Target="../ink/ink4057.xml"/><Relationship Id="rId257" Type="http://schemas.openxmlformats.org/officeDocument/2006/relationships/image" Target="../media/image3192.png"/><Relationship Id="rId278" Type="http://schemas.openxmlformats.org/officeDocument/2006/relationships/customXml" Target="../ink/ink4078.xml"/><Relationship Id="rId401" Type="http://schemas.openxmlformats.org/officeDocument/2006/relationships/image" Target="../media/image3264.png"/><Relationship Id="rId422" Type="http://schemas.openxmlformats.org/officeDocument/2006/relationships/customXml" Target="../ink/ink4150.xml"/><Relationship Id="rId303" Type="http://schemas.openxmlformats.org/officeDocument/2006/relationships/image" Target="../media/image3215.png"/><Relationship Id="rId42" Type="http://schemas.openxmlformats.org/officeDocument/2006/relationships/customXml" Target="../ink/ink3960.xml"/><Relationship Id="rId84" Type="http://schemas.openxmlformats.org/officeDocument/2006/relationships/customXml" Target="../ink/ink3981.xml"/><Relationship Id="rId138" Type="http://schemas.openxmlformats.org/officeDocument/2006/relationships/customXml" Target="../ink/ink4008.xml"/><Relationship Id="rId345" Type="http://schemas.openxmlformats.org/officeDocument/2006/relationships/image" Target="../media/image3236.png"/><Relationship Id="rId387" Type="http://schemas.openxmlformats.org/officeDocument/2006/relationships/image" Target="../media/image3257.png"/><Relationship Id="rId191" Type="http://schemas.openxmlformats.org/officeDocument/2006/relationships/image" Target="../media/image3159.png"/><Relationship Id="rId205" Type="http://schemas.openxmlformats.org/officeDocument/2006/relationships/image" Target="../media/image3166.png"/><Relationship Id="rId247" Type="http://schemas.openxmlformats.org/officeDocument/2006/relationships/image" Target="../media/image3187.png"/><Relationship Id="rId412" Type="http://schemas.openxmlformats.org/officeDocument/2006/relationships/customXml" Target="../ink/ink4145.xml"/><Relationship Id="rId107" Type="http://schemas.openxmlformats.org/officeDocument/2006/relationships/image" Target="../media/image3117.png"/><Relationship Id="rId289" Type="http://schemas.openxmlformats.org/officeDocument/2006/relationships/image" Target="../media/image3208.png"/><Relationship Id="rId11" Type="http://schemas.openxmlformats.org/officeDocument/2006/relationships/image" Target="../media/image3069.png"/><Relationship Id="rId53" Type="http://schemas.openxmlformats.org/officeDocument/2006/relationships/image" Target="../media/image3090.png"/><Relationship Id="rId149" Type="http://schemas.openxmlformats.org/officeDocument/2006/relationships/image" Target="../media/image3138.png"/><Relationship Id="rId314" Type="http://schemas.openxmlformats.org/officeDocument/2006/relationships/customXml" Target="../ink/ink4096.xml"/><Relationship Id="rId356" Type="http://schemas.openxmlformats.org/officeDocument/2006/relationships/customXml" Target="../ink/ink4117.xml"/><Relationship Id="rId398" Type="http://schemas.openxmlformats.org/officeDocument/2006/relationships/customXml" Target="../ink/ink4138.xml"/><Relationship Id="rId95" Type="http://schemas.openxmlformats.org/officeDocument/2006/relationships/image" Target="../media/image3111.png"/><Relationship Id="rId160" Type="http://schemas.openxmlformats.org/officeDocument/2006/relationships/customXml" Target="../ink/ink4019.xml"/><Relationship Id="rId216" Type="http://schemas.openxmlformats.org/officeDocument/2006/relationships/customXml" Target="../ink/ink4047.xml"/><Relationship Id="rId423" Type="http://schemas.openxmlformats.org/officeDocument/2006/relationships/image" Target="../media/image3275.png"/><Relationship Id="rId258" Type="http://schemas.openxmlformats.org/officeDocument/2006/relationships/customXml" Target="../ink/ink4068.xml"/><Relationship Id="rId22" Type="http://schemas.openxmlformats.org/officeDocument/2006/relationships/customXml" Target="../ink/ink3950.xml"/><Relationship Id="rId64" Type="http://schemas.openxmlformats.org/officeDocument/2006/relationships/customXml" Target="../ink/ink3971.xml"/><Relationship Id="rId118" Type="http://schemas.openxmlformats.org/officeDocument/2006/relationships/customXml" Target="../ink/ink3998.xml"/><Relationship Id="rId325" Type="http://schemas.openxmlformats.org/officeDocument/2006/relationships/image" Target="../media/image3226.png"/><Relationship Id="rId367" Type="http://schemas.openxmlformats.org/officeDocument/2006/relationships/image" Target="../media/image3247.png"/><Relationship Id="rId171" Type="http://schemas.openxmlformats.org/officeDocument/2006/relationships/image" Target="../media/image3149.png"/><Relationship Id="rId227" Type="http://schemas.openxmlformats.org/officeDocument/2006/relationships/image" Target="../media/image3177.png"/><Relationship Id="rId269" Type="http://schemas.openxmlformats.org/officeDocument/2006/relationships/image" Target="../media/image3198.png"/><Relationship Id="rId33" Type="http://schemas.openxmlformats.org/officeDocument/2006/relationships/image" Target="../media/image3080.png"/><Relationship Id="rId129" Type="http://schemas.openxmlformats.org/officeDocument/2006/relationships/image" Target="../media/image3128.png"/><Relationship Id="rId280" Type="http://schemas.openxmlformats.org/officeDocument/2006/relationships/customXml" Target="../ink/ink4079.xml"/><Relationship Id="rId336" Type="http://schemas.openxmlformats.org/officeDocument/2006/relationships/customXml" Target="../ink/ink4107.xml"/><Relationship Id="rId75" Type="http://schemas.openxmlformats.org/officeDocument/2006/relationships/image" Target="../media/image3101.png"/><Relationship Id="rId140" Type="http://schemas.openxmlformats.org/officeDocument/2006/relationships/customXml" Target="../ink/ink4009.xml"/><Relationship Id="rId182" Type="http://schemas.openxmlformats.org/officeDocument/2006/relationships/customXml" Target="../ink/ink4030.xml"/><Relationship Id="rId378" Type="http://schemas.openxmlformats.org/officeDocument/2006/relationships/customXml" Target="../ink/ink4128.xml"/><Relationship Id="rId403" Type="http://schemas.openxmlformats.org/officeDocument/2006/relationships/image" Target="../media/image3265.png"/><Relationship Id="rId6" Type="http://schemas.openxmlformats.org/officeDocument/2006/relationships/customXml" Target="../ink/ink3942.xml"/><Relationship Id="rId238" Type="http://schemas.openxmlformats.org/officeDocument/2006/relationships/customXml" Target="../ink/ink4058.xml"/><Relationship Id="rId291" Type="http://schemas.openxmlformats.org/officeDocument/2006/relationships/image" Target="../media/image3209.png"/><Relationship Id="rId305" Type="http://schemas.openxmlformats.org/officeDocument/2006/relationships/image" Target="../media/image3216.png"/><Relationship Id="rId347" Type="http://schemas.openxmlformats.org/officeDocument/2006/relationships/image" Target="../media/image3237.png"/><Relationship Id="rId44" Type="http://schemas.openxmlformats.org/officeDocument/2006/relationships/customXml" Target="../ink/ink3961.xml"/><Relationship Id="rId86" Type="http://schemas.openxmlformats.org/officeDocument/2006/relationships/customXml" Target="../ink/ink3982.xml"/><Relationship Id="rId151" Type="http://schemas.openxmlformats.org/officeDocument/2006/relationships/image" Target="../media/image3139.png"/><Relationship Id="rId389" Type="http://schemas.openxmlformats.org/officeDocument/2006/relationships/image" Target="../media/image3258.png"/><Relationship Id="rId193" Type="http://schemas.openxmlformats.org/officeDocument/2006/relationships/image" Target="../media/image3160.png"/><Relationship Id="rId207" Type="http://schemas.openxmlformats.org/officeDocument/2006/relationships/image" Target="../media/image3167.png"/><Relationship Id="rId249" Type="http://schemas.openxmlformats.org/officeDocument/2006/relationships/image" Target="../media/image3188.png"/><Relationship Id="rId414" Type="http://schemas.openxmlformats.org/officeDocument/2006/relationships/customXml" Target="../ink/ink4146.xml"/><Relationship Id="rId13" Type="http://schemas.openxmlformats.org/officeDocument/2006/relationships/image" Target="../media/image3070.png"/><Relationship Id="rId109" Type="http://schemas.openxmlformats.org/officeDocument/2006/relationships/image" Target="../media/image3118.png"/><Relationship Id="rId260" Type="http://schemas.openxmlformats.org/officeDocument/2006/relationships/customXml" Target="../ink/ink4069.xml"/><Relationship Id="rId316" Type="http://schemas.openxmlformats.org/officeDocument/2006/relationships/customXml" Target="../ink/ink4097.xml"/><Relationship Id="rId55" Type="http://schemas.openxmlformats.org/officeDocument/2006/relationships/image" Target="../media/image3091.png"/><Relationship Id="rId97" Type="http://schemas.openxmlformats.org/officeDocument/2006/relationships/image" Target="../media/image3112.png"/><Relationship Id="rId120" Type="http://schemas.openxmlformats.org/officeDocument/2006/relationships/customXml" Target="../ink/ink3999.xml"/><Relationship Id="rId358" Type="http://schemas.openxmlformats.org/officeDocument/2006/relationships/customXml" Target="../ink/ink4118.xml"/><Relationship Id="rId162" Type="http://schemas.openxmlformats.org/officeDocument/2006/relationships/customXml" Target="../ink/ink4020.xml"/><Relationship Id="rId218" Type="http://schemas.openxmlformats.org/officeDocument/2006/relationships/customXml" Target="../ink/ink4048.xml"/><Relationship Id="rId425" Type="http://schemas.openxmlformats.org/officeDocument/2006/relationships/image" Target="../media/image3276.png"/><Relationship Id="rId271" Type="http://schemas.openxmlformats.org/officeDocument/2006/relationships/image" Target="../media/image3199.png"/><Relationship Id="rId24" Type="http://schemas.openxmlformats.org/officeDocument/2006/relationships/customXml" Target="../ink/ink3951.xml"/><Relationship Id="rId66" Type="http://schemas.openxmlformats.org/officeDocument/2006/relationships/customXml" Target="../ink/ink3972.xml"/><Relationship Id="rId131" Type="http://schemas.openxmlformats.org/officeDocument/2006/relationships/image" Target="../media/image3129.png"/><Relationship Id="rId327" Type="http://schemas.openxmlformats.org/officeDocument/2006/relationships/image" Target="../media/image3227.png"/><Relationship Id="rId369" Type="http://schemas.openxmlformats.org/officeDocument/2006/relationships/image" Target="../media/image3248.png"/><Relationship Id="rId173" Type="http://schemas.openxmlformats.org/officeDocument/2006/relationships/image" Target="../media/image3150.png"/><Relationship Id="rId229" Type="http://schemas.openxmlformats.org/officeDocument/2006/relationships/image" Target="../media/image3178.png"/><Relationship Id="rId380" Type="http://schemas.openxmlformats.org/officeDocument/2006/relationships/customXml" Target="../ink/ink4129.xml"/><Relationship Id="rId240" Type="http://schemas.openxmlformats.org/officeDocument/2006/relationships/customXml" Target="../ink/ink4059.xml"/><Relationship Id="rId35" Type="http://schemas.openxmlformats.org/officeDocument/2006/relationships/image" Target="../media/image3081.png"/><Relationship Id="rId77" Type="http://schemas.openxmlformats.org/officeDocument/2006/relationships/image" Target="../media/image3102.png"/><Relationship Id="rId100" Type="http://schemas.openxmlformats.org/officeDocument/2006/relationships/customXml" Target="../ink/ink3989.xml"/><Relationship Id="rId282" Type="http://schemas.openxmlformats.org/officeDocument/2006/relationships/customXml" Target="../ink/ink4080.xml"/><Relationship Id="rId338" Type="http://schemas.openxmlformats.org/officeDocument/2006/relationships/customXml" Target="../ink/ink4108.xml"/><Relationship Id="rId8" Type="http://schemas.openxmlformats.org/officeDocument/2006/relationships/customXml" Target="../ink/ink3943.xml"/><Relationship Id="rId142" Type="http://schemas.openxmlformats.org/officeDocument/2006/relationships/customXml" Target="../ink/ink4010.xml"/><Relationship Id="rId184" Type="http://schemas.openxmlformats.org/officeDocument/2006/relationships/customXml" Target="../ink/ink4031.xml"/><Relationship Id="rId391" Type="http://schemas.openxmlformats.org/officeDocument/2006/relationships/image" Target="../media/image3259.png"/><Relationship Id="rId405" Type="http://schemas.openxmlformats.org/officeDocument/2006/relationships/image" Target="../media/image3266.png"/><Relationship Id="rId251" Type="http://schemas.openxmlformats.org/officeDocument/2006/relationships/image" Target="../media/image3189.png"/><Relationship Id="rId46" Type="http://schemas.openxmlformats.org/officeDocument/2006/relationships/customXml" Target="../ink/ink3962.xml"/><Relationship Id="rId293" Type="http://schemas.openxmlformats.org/officeDocument/2006/relationships/image" Target="../media/image3210.png"/><Relationship Id="rId307" Type="http://schemas.openxmlformats.org/officeDocument/2006/relationships/image" Target="../media/image3217.png"/><Relationship Id="rId349" Type="http://schemas.openxmlformats.org/officeDocument/2006/relationships/image" Target="../media/image3238.png"/><Relationship Id="rId88" Type="http://schemas.openxmlformats.org/officeDocument/2006/relationships/customXml" Target="../ink/ink3983.xml"/><Relationship Id="rId111" Type="http://schemas.openxmlformats.org/officeDocument/2006/relationships/image" Target="../media/image3119.png"/><Relationship Id="rId153" Type="http://schemas.openxmlformats.org/officeDocument/2006/relationships/image" Target="../media/image3140.png"/><Relationship Id="rId195" Type="http://schemas.openxmlformats.org/officeDocument/2006/relationships/image" Target="../media/image3161.png"/><Relationship Id="rId209" Type="http://schemas.openxmlformats.org/officeDocument/2006/relationships/image" Target="../media/image3168.png"/><Relationship Id="rId360" Type="http://schemas.openxmlformats.org/officeDocument/2006/relationships/customXml" Target="../ink/ink4119.xml"/><Relationship Id="rId416" Type="http://schemas.openxmlformats.org/officeDocument/2006/relationships/customXml" Target="../ink/ink4147.xml"/><Relationship Id="rId220" Type="http://schemas.openxmlformats.org/officeDocument/2006/relationships/customXml" Target="../ink/ink4049.xml"/><Relationship Id="rId15" Type="http://schemas.openxmlformats.org/officeDocument/2006/relationships/image" Target="../media/image3071.png"/><Relationship Id="rId57" Type="http://schemas.openxmlformats.org/officeDocument/2006/relationships/image" Target="../media/image3092.png"/><Relationship Id="rId262" Type="http://schemas.openxmlformats.org/officeDocument/2006/relationships/customXml" Target="../ink/ink4070.xml"/><Relationship Id="rId318" Type="http://schemas.openxmlformats.org/officeDocument/2006/relationships/customXml" Target="../ink/ink4098.xml"/><Relationship Id="rId99" Type="http://schemas.openxmlformats.org/officeDocument/2006/relationships/image" Target="../media/image3113.png"/><Relationship Id="rId122" Type="http://schemas.openxmlformats.org/officeDocument/2006/relationships/customXml" Target="../ink/ink4000.xml"/><Relationship Id="rId164" Type="http://schemas.openxmlformats.org/officeDocument/2006/relationships/customXml" Target="../ink/ink4021.xml"/><Relationship Id="rId371" Type="http://schemas.openxmlformats.org/officeDocument/2006/relationships/image" Target="../media/image3249.png"/><Relationship Id="rId427" Type="http://schemas.openxmlformats.org/officeDocument/2006/relationships/image" Target="../media/image3277.png"/><Relationship Id="rId26" Type="http://schemas.openxmlformats.org/officeDocument/2006/relationships/customXml" Target="../ink/ink3952.xml"/><Relationship Id="rId231" Type="http://schemas.openxmlformats.org/officeDocument/2006/relationships/image" Target="../media/image3179.png"/><Relationship Id="rId273" Type="http://schemas.openxmlformats.org/officeDocument/2006/relationships/image" Target="../media/image3200.png"/><Relationship Id="rId329" Type="http://schemas.openxmlformats.org/officeDocument/2006/relationships/image" Target="../media/image3228.png"/><Relationship Id="rId68" Type="http://schemas.openxmlformats.org/officeDocument/2006/relationships/customXml" Target="../ink/ink3973.xml"/><Relationship Id="rId133" Type="http://schemas.openxmlformats.org/officeDocument/2006/relationships/image" Target="../media/image3130.png"/><Relationship Id="rId175" Type="http://schemas.openxmlformats.org/officeDocument/2006/relationships/image" Target="../media/image3151.png"/><Relationship Id="rId340" Type="http://schemas.openxmlformats.org/officeDocument/2006/relationships/customXml" Target="../ink/ink4109.xml"/><Relationship Id="rId200" Type="http://schemas.openxmlformats.org/officeDocument/2006/relationships/customXml" Target="../ink/ink4039.xml"/><Relationship Id="rId382" Type="http://schemas.openxmlformats.org/officeDocument/2006/relationships/customXml" Target="../ink/ink4130.xml"/><Relationship Id="rId242" Type="http://schemas.openxmlformats.org/officeDocument/2006/relationships/customXml" Target="../ink/ink4060.xml"/><Relationship Id="rId284" Type="http://schemas.openxmlformats.org/officeDocument/2006/relationships/customXml" Target="../ink/ink4081.xml"/><Relationship Id="rId37" Type="http://schemas.openxmlformats.org/officeDocument/2006/relationships/image" Target="../media/image3082.png"/><Relationship Id="rId79" Type="http://schemas.openxmlformats.org/officeDocument/2006/relationships/image" Target="../media/image3103.png"/><Relationship Id="rId102" Type="http://schemas.openxmlformats.org/officeDocument/2006/relationships/customXml" Target="../ink/ink3990.xml"/><Relationship Id="rId144" Type="http://schemas.openxmlformats.org/officeDocument/2006/relationships/customXml" Target="../ink/ink4011.xml"/><Relationship Id="rId90" Type="http://schemas.openxmlformats.org/officeDocument/2006/relationships/customXml" Target="../ink/ink3984.xml"/><Relationship Id="rId186" Type="http://schemas.openxmlformats.org/officeDocument/2006/relationships/customXml" Target="../ink/ink4032.xml"/><Relationship Id="rId351" Type="http://schemas.openxmlformats.org/officeDocument/2006/relationships/image" Target="../media/image3239.png"/><Relationship Id="rId393" Type="http://schemas.openxmlformats.org/officeDocument/2006/relationships/image" Target="../media/image3260.png"/><Relationship Id="rId407" Type="http://schemas.openxmlformats.org/officeDocument/2006/relationships/image" Target="../media/image3267.png"/><Relationship Id="rId211" Type="http://schemas.openxmlformats.org/officeDocument/2006/relationships/image" Target="../media/image3169.png"/><Relationship Id="rId253" Type="http://schemas.openxmlformats.org/officeDocument/2006/relationships/image" Target="../media/image3190.png"/><Relationship Id="rId295" Type="http://schemas.openxmlformats.org/officeDocument/2006/relationships/image" Target="../media/image3211.png"/><Relationship Id="rId309" Type="http://schemas.openxmlformats.org/officeDocument/2006/relationships/image" Target="../media/image3218.png"/><Relationship Id="rId48" Type="http://schemas.openxmlformats.org/officeDocument/2006/relationships/customXml" Target="../ink/ink3963.xml"/><Relationship Id="rId113" Type="http://schemas.openxmlformats.org/officeDocument/2006/relationships/image" Target="../media/image3120.png"/><Relationship Id="rId320" Type="http://schemas.openxmlformats.org/officeDocument/2006/relationships/customXml" Target="../ink/ink4099.xml"/><Relationship Id="rId155" Type="http://schemas.openxmlformats.org/officeDocument/2006/relationships/image" Target="../media/image3141.png"/><Relationship Id="rId197" Type="http://schemas.openxmlformats.org/officeDocument/2006/relationships/image" Target="../media/image3162.png"/><Relationship Id="rId362" Type="http://schemas.openxmlformats.org/officeDocument/2006/relationships/customXml" Target="../ink/ink4120.xml"/><Relationship Id="rId418" Type="http://schemas.openxmlformats.org/officeDocument/2006/relationships/customXml" Target="../ink/ink4148.xml"/><Relationship Id="rId222" Type="http://schemas.openxmlformats.org/officeDocument/2006/relationships/customXml" Target="../ink/ink4050.xml"/><Relationship Id="rId264" Type="http://schemas.openxmlformats.org/officeDocument/2006/relationships/customXml" Target="../ink/ink4071.xml"/><Relationship Id="rId17" Type="http://schemas.openxmlformats.org/officeDocument/2006/relationships/image" Target="../media/image3072.png"/><Relationship Id="rId59" Type="http://schemas.openxmlformats.org/officeDocument/2006/relationships/image" Target="../media/image3093.png"/><Relationship Id="rId124" Type="http://schemas.openxmlformats.org/officeDocument/2006/relationships/customXml" Target="../ink/ink4001.xml"/><Relationship Id="rId70" Type="http://schemas.openxmlformats.org/officeDocument/2006/relationships/customXml" Target="../ink/ink3974.xml"/><Relationship Id="rId166" Type="http://schemas.openxmlformats.org/officeDocument/2006/relationships/customXml" Target="../ink/ink4022.xml"/><Relationship Id="rId331" Type="http://schemas.openxmlformats.org/officeDocument/2006/relationships/image" Target="../media/image3229.png"/><Relationship Id="rId373" Type="http://schemas.openxmlformats.org/officeDocument/2006/relationships/image" Target="../media/image3250.png"/><Relationship Id="rId429" Type="http://schemas.openxmlformats.org/officeDocument/2006/relationships/image" Target="../media/image3278.png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321.png"/><Relationship Id="rId299" Type="http://schemas.openxmlformats.org/officeDocument/2006/relationships/image" Target="../media/image3412.png"/><Relationship Id="rId21" Type="http://schemas.openxmlformats.org/officeDocument/2006/relationships/image" Target="../media/image32730.png"/><Relationship Id="rId63" Type="http://schemas.openxmlformats.org/officeDocument/2006/relationships/image" Target="../media/image3294.png"/><Relationship Id="rId159" Type="http://schemas.openxmlformats.org/officeDocument/2006/relationships/image" Target="../media/image3342.png"/><Relationship Id="rId324" Type="http://schemas.openxmlformats.org/officeDocument/2006/relationships/customXml" Target="../ink/ink4316.xml"/><Relationship Id="rId366" Type="http://schemas.openxmlformats.org/officeDocument/2006/relationships/customXml" Target="../ink/ink4337.xml"/><Relationship Id="rId170" Type="http://schemas.openxmlformats.org/officeDocument/2006/relationships/customXml" Target="../ink/ink4239.xml"/><Relationship Id="rId226" Type="http://schemas.openxmlformats.org/officeDocument/2006/relationships/customXml" Target="../ink/ink4267.xml"/><Relationship Id="rId268" Type="http://schemas.openxmlformats.org/officeDocument/2006/relationships/customXml" Target="../ink/ink4288.xml"/><Relationship Id="rId32" Type="http://schemas.openxmlformats.org/officeDocument/2006/relationships/customXml" Target="../ink/ink4170.xml"/><Relationship Id="rId74" Type="http://schemas.openxmlformats.org/officeDocument/2006/relationships/customXml" Target="../ink/ink4191.xml"/><Relationship Id="rId128" Type="http://schemas.openxmlformats.org/officeDocument/2006/relationships/customXml" Target="../ink/ink4218.xml"/><Relationship Id="rId335" Type="http://schemas.openxmlformats.org/officeDocument/2006/relationships/image" Target="../media/image3430.png"/><Relationship Id="rId5" Type="http://schemas.openxmlformats.org/officeDocument/2006/relationships/image" Target="../media/image32650.png"/><Relationship Id="rId181" Type="http://schemas.openxmlformats.org/officeDocument/2006/relationships/image" Target="../media/image3353.png"/><Relationship Id="rId237" Type="http://schemas.openxmlformats.org/officeDocument/2006/relationships/image" Target="../media/image3381.png"/><Relationship Id="rId279" Type="http://schemas.openxmlformats.org/officeDocument/2006/relationships/image" Target="../media/image3402.png"/><Relationship Id="rId43" Type="http://schemas.openxmlformats.org/officeDocument/2006/relationships/image" Target="../media/image3284.png"/><Relationship Id="rId139" Type="http://schemas.openxmlformats.org/officeDocument/2006/relationships/image" Target="../media/image3332.png"/><Relationship Id="rId290" Type="http://schemas.openxmlformats.org/officeDocument/2006/relationships/customXml" Target="../ink/ink4299.xml"/><Relationship Id="rId304" Type="http://schemas.openxmlformats.org/officeDocument/2006/relationships/customXml" Target="../ink/ink4306.xml"/><Relationship Id="rId346" Type="http://schemas.openxmlformats.org/officeDocument/2006/relationships/customXml" Target="../ink/ink4327.xml"/><Relationship Id="rId85" Type="http://schemas.openxmlformats.org/officeDocument/2006/relationships/image" Target="../media/image3305.png"/><Relationship Id="rId150" Type="http://schemas.openxmlformats.org/officeDocument/2006/relationships/customXml" Target="../ink/ink4229.xml"/><Relationship Id="rId192" Type="http://schemas.openxmlformats.org/officeDocument/2006/relationships/customXml" Target="../ink/ink4250.xml"/><Relationship Id="rId206" Type="http://schemas.openxmlformats.org/officeDocument/2006/relationships/customXml" Target="../ink/ink4257.xml"/><Relationship Id="rId248" Type="http://schemas.openxmlformats.org/officeDocument/2006/relationships/customXml" Target="../ink/ink4278.xml"/><Relationship Id="rId12" Type="http://schemas.openxmlformats.org/officeDocument/2006/relationships/customXml" Target="../ink/ink4160.xml"/><Relationship Id="rId108" Type="http://schemas.openxmlformats.org/officeDocument/2006/relationships/customXml" Target="../ink/ink4208.xml"/><Relationship Id="rId315" Type="http://schemas.openxmlformats.org/officeDocument/2006/relationships/image" Target="../media/image3420.png"/><Relationship Id="rId357" Type="http://schemas.openxmlformats.org/officeDocument/2006/relationships/image" Target="../media/image3441.png"/><Relationship Id="rId54" Type="http://schemas.openxmlformats.org/officeDocument/2006/relationships/customXml" Target="../ink/ink4181.xml"/><Relationship Id="rId96" Type="http://schemas.openxmlformats.org/officeDocument/2006/relationships/customXml" Target="../ink/ink4202.xml"/><Relationship Id="rId161" Type="http://schemas.openxmlformats.org/officeDocument/2006/relationships/image" Target="../media/image3343.png"/><Relationship Id="rId217" Type="http://schemas.openxmlformats.org/officeDocument/2006/relationships/image" Target="../media/image3371.png"/><Relationship Id="rId259" Type="http://schemas.openxmlformats.org/officeDocument/2006/relationships/image" Target="../media/image3392.png"/><Relationship Id="rId23" Type="http://schemas.openxmlformats.org/officeDocument/2006/relationships/image" Target="../media/image32740.png"/><Relationship Id="rId119" Type="http://schemas.openxmlformats.org/officeDocument/2006/relationships/image" Target="../media/image3322.png"/><Relationship Id="rId270" Type="http://schemas.openxmlformats.org/officeDocument/2006/relationships/customXml" Target="../ink/ink4289.xml"/><Relationship Id="rId326" Type="http://schemas.openxmlformats.org/officeDocument/2006/relationships/customXml" Target="../ink/ink4317.xml"/><Relationship Id="rId65" Type="http://schemas.openxmlformats.org/officeDocument/2006/relationships/image" Target="../media/image3295.png"/><Relationship Id="rId130" Type="http://schemas.openxmlformats.org/officeDocument/2006/relationships/customXml" Target="../ink/ink4219.xml"/><Relationship Id="rId172" Type="http://schemas.openxmlformats.org/officeDocument/2006/relationships/customXml" Target="../ink/ink4240.xml"/><Relationship Id="rId228" Type="http://schemas.openxmlformats.org/officeDocument/2006/relationships/customXml" Target="../ink/ink4268.xml"/><Relationship Id="rId281" Type="http://schemas.openxmlformats.org/officeDocument/2006/relationships/image" Target="../media/image3403.png"/><Relationship Id="rId337" Type="http://schemas.openxmlformats.org/officeDocument/2006/relationships/image" Target="../media/image3431.png"/><Relationship Id="rId34" Type="http://schemas.openxmlformats.org/officeDocument/2006/relationships/customXml" Target="../ink/ink4171.xml"/><Relationship Id="rId76" Type="http://schemas.openxmlformats.org/officeDocument/2006/relationships/customXml" Target="../ink/ink4192.xml"/><Relationship Id="rId141" Type="http://schemas.openxmlformats.org/officeDocument/2006/relationships/image" Target="../media/image3333.png"/><Relationship Id="rId7" Type="http://schemas.openxmlformats.org/officeDocument/2006/relationships/image" Target="../media/image32660.png"/><Relationship Id="rId183" Type="http://schemas.openxmlformats.org/officeDocument/2006/relationships/image" Target="../media/image3354.png"/><Relationship Id="rId239" Type="http://schemas.openxmlformats.org/officeDocument/2006/relationships/image" Target="../media/image3382.png"/><Relationship Id="rId250" Type="http://schemas.openxmlformats.org/officeDocument/2006/relationships/customXml" Target="../ink/ink4279.xml"/><Relationship Id="rId292" Type="http://schemas.openxmlformats.org/officeDocument/2006/relationships/customXml" Target="../ink/ink4300.xml"/><Relationship Id="rId306" Type="http://schemas.openxmlformats.org/officeDocument/2006/relationships/customXml" Target="../ink/ink4307.xml"/><Relationship Id="rId45" Type="http://schemas.openxmlformats.org/officeDocument/2006/relationships/image" Target="../media/image3285.png"/><Relationship Id="rId87" Type="http://schemas.openxmlformats.org/officeDocument/2006/relationships/image" Target="../media/image3306.png"/><Relationship Id="rId110" Type="http://schemas.openxmlformats.org/officeDocument/2006/relationships/customXml" Target="../ink/ink4209.xml"/><Relationship Id="rId348" Type="http://schemas.openxmlformats.org/officeDocument/2006/relationships/customXml" Target="../ink/ink4328.xml"/><Relationship Id="rId152" Type="http://schemas.openxmlformats.org/officeDocument/2006/relationships/customXml" Target="../ink/ink4230.xml"/><Relationship Id="rId194" Type="http://schemas.openxmlformats.org/officeDocument/2006/relationships/customXml" Target="../ink/ink4251.xml"/><Relationship Id="rId208" Type="http://schemas.openxmlformats.org/officeDocument/2006/relationships/customXml" Target="../ink/ink4258.xml"/><Relationship Id="rId261" Type="http://schemas.openxmlformats.org/officeDocument/2006/relationships/image" Target="../media/image3393.png"/><Relationship Id="rId14" Type="http://schemas.openxmlformats.org/officeDocument/2006/relationships/customXml" Target="../ink/ink4161.xml"/><Relationship Id="rId56" Type="http://schemas.openxmlformats.org/officeDocument/2006/relationships/customXml" Target="../ink/ink4182.xml"/><Relationship Id="rId317" Type="http://schemas.openxmlformats.org/officeDocument/2006/relationships/image" Target="../media/image3421.png"/><Relationship Id="rId359" Type="http://schemas.openxmlformats.org/officeDocument/2006/relationships/image" Target="../media/image3442.png"/><Relationship Id="rId98" Type="http://schemas.openxmlformats.org/officeDocument/2006/relationships/customXml" Target="../ink/ink4203.xml"/><Relationship Id="rId121" Type="http://schemas.openxmlformats.org/officeDocument/2006/relationships/image" Target="../media/image3323.png"/><Relationship Id="rId163" Type="http://schemas.openxmlformats.org/officeDocument/2006/relationships/image" Target="../media/image3344.png"/><Relationship Id="rId219" Type="http://schemas.openxmlformats.org/officeDocument/2006/relationships/image" Target="../media/image3372.png"/><Relationship Id="rId230" Type="http://schemas.openxmlformats.org/officeDocument/2006/relationships/customXml" Target="../ink/ink4269.xml"/><Relationship Id="rId25" Type="http://schemas.openxmlformats.org/officeDocument/2006/relationships/image" Target="../media/image32750.png"/><Relationship Id="rId67" Type="http://schemas.openxmlformats.org/officeDocument/2006/relationships/image" Target="../media/image3296.png"/><Relationship Id="rId272" Type="http://schemas.openxmlformats.org/officeDocument/2006/relationships/customXml" Target="../ink/ink4290.xml"/><Relationship Id="rId328" Type="http://schemas.openxmlformats.org/officeDocument/2006/relationships/customXml" Target="../ink/ink4318.xml"/><Relationship Id="rId132" Type="http://schemas.openxmlformats.org/officeDocument/2006/relationships/customXml" Target="../ink/ink4220.xml"/><Relationship Id="rId174" Type="http://schemas.openxmlformats.org/officeDocument/2006/relationships/customXml" Target="../ink/ink4241.xml"/><Relationship Id="rId220" Type="http://schemas.openxmlformats.org/officeDocument/2006/relationships/customXml" Target="../ink/ink4264.xml"/><Relationship Id="rId241" Type="http://schemas.openxmlformats.org/officeDocument/2006/relationships/image" Target="../media/image3383.png"/><Relationship Id="rId15" Type="http://schemas.openxmlformats.org/officeDocument/2006/relationships/image" Target="../media/image32700.png"/><Relationship Id="rId36" Type="http://schemas.openxmlformats.org/officeDocument/2006/relationships/customXml" Target="../ink/ink4172.xml"/><Relationship Id="rId57" Type="http://schemas.openxmlformats.org/officeDocument/2006/relationships/image" Target="../media/image3291.png"/><Relationship Id="rId262" Type="http://schemas.openxmlformats.org/officeDocument/2006/relationships/customXml" Target="../ink/ink4285.xml"/><Relationship Id="rId283" Type="http://schemas.openxmlformats.org/officeDocument/2006/relationships/image" Target="../media/image3404.png"/><Relationship Id="rId318" Type="http://schemas.openxmlformats.org/officeDocument/2006/relationships/customXml" Target="../ink/ink4313.xml"/><Relationship Id="rId339" Type="http://schemas.openxmlformats.org/officeDocument/2006/relationships/image" Target="../media/image3432.png"/><Relationship Id="rId78" Type="http://schemas.openxmlformats.org/officeDocument/2006/relationships/customXml" Target="../ink/ink4193.xml"/><Relationship Id="rId99" Type="http://schemas.openxmlformats.org/officeDocument/2006/relationships/image" Target="../media/image3312.png"/><Relationship Id="rId101" Type="http://schemas.openxmlformats.org/officeDocument/2006/relationships/image" Target="../media/image3313.png"/><Relationship Id="rId122" Type="http://schemas.openxmlformats.org/officeDocument/2006/relationships/customXml" Target="../ink/ink4215.xml"/><Relationship Id="rId143" Type="http://schemas.openxmlformats.org/officeDocument/2006/relationships/image" Target="../media/image3334.png"/><Relationship Id="rId164" Type="http://schemas.openxmlformats.org/officeDocument/2006/relationships/customXml" Target="../ink/ink4236.xml"/><Relationship Id="rId185" Type="http://schemas.openxmlformats.org/officeDocument/2006/relationships/image" Target="../media/image3355.png"/><Relationship Id="rId350" Type="http://schemas.openxmlformats.org/officeDocument/2006/relationships/customXml" Target="../ink/ink4329.xml"/><Relationship Id="rId9" Type="http://schemas.openxmlformats.org/officeDocument/2006/relationships/image" Target="../media/image32670.png"/><Relationship Id="rId210" Type="http://schemas.openxmlformats.org/officeDocument/2006/relationships/customXml" Target="../ink/ink4259.xml"/><Relationship Id="rId26" Type="http://schemas.openxmlformats.org/officeDocument/2006/relationships/customXml" Target="../ink/ink4167.xml"/><Relationship Id="rId231" Type="http://schemas.openxmlformats.org/officeDocument/2006/relationships/image" Target="../media/image3378.png"/><Relationship Id="rId252" Type="http://schemas.openxmlformats.org/officeDocument/2006/relationships/customXml" Target="../ink/ink4280.xml"/><Relationship Id="rId273" Type="http://schemas.openxmlformats.org/officeDocument/2006/relationships/image" Target="../media/image3399.png"/><Relationship Id="rId294" Type="http://schemas.openxmlformats.org/officeDocument/2006/relationships/customXml" Target="../ink/ink4301.xml"/><Relationship Id="rId308" Type="http://schemas.openxmlformats.org/officeDocument/2006/relationships/customXml" Target="../ink/ink4308.xml"/><Relationship Id="rId329" Type="http://schemas.openxmlformats.org/officeDocument/2006/relationships/image" Target="../media/image3427.png"/><Relationship Id="rId47" Type="http://schemas.openxmlformats.org/officeDocument/2006/relationships/image" Target="../media/image3286.png"/><Relationship Id="rId68" Type="http://schemas.openxmlformats.org/officeDocument/2006/relationships/customXml" Target="../ink/ink4188.xml"/><Relationship Id="rId89" Type="http://schemas.openxmlformats.org/officeDocument/2006/relationships/image" Target="../media/image3307.png"/><Relationship Id="rId112" Type="http://schemas.openxmlformats.org/officeDocument/2006/relationships/customXml" Target="../ink/ink4210.xml"/><Relationship Id="rId133" Type="http://schemas.openxmlformats.org/officeDocument/2006/relationships/image" Target="../media/image3329.png"/><Relationship Id="rId154" Type="http://schemas.openxmlformats.org/officeDocument/2006/relationships/customXml" Target="../ink/ink4231.xml"/><Relationship Id="rId175" Type="http://schemas.openxmlformats.org/officeDocument/2006/relationships/image" Target="../media/image3350.png"/><Relationship Id="rId340" Type="http://schemas.openxmlformats.org/officeDocument/2006/relationships/customXml" Target="../ink/ink4324.xml"/><Relationship Id="rId361" Type="http://schemas.openxmlformats.org/officeDocument/2006/relationships/image" Target="../media/image3443.png"/><Relationship Id="rId196" Type="http://schemas.openxmlformats.org/officeDocument/2006/relationships/customXml" Target="../ink/ink4252.xml"/><Relationship Id="rId200" Type="http://schemas.openxmlformats.org/officeDocument/2006/relationships/customXml" Target="../ink/ink4254.xml"/><Relationship Id="rId16" Type="http://schemas.openxmlformats.org/officeDocument/2006/relationships/customXml" Target="../ink/ink4162.xml"/><Relationship Id="rId221" Type="http://schemas.openxmlformats.org/officeDocument/2006/relationships/image" Target="../media/image3373.png"/><Relationship Id="rId242" Type="http://schemas.openxmlformats.org/officeDocument/2006/relationships/customXml" Target="../ink/ink4275.xml"/><Relationship Id="rId263" Type="http://schemas.openxmlformats.org/officeDocument/2006/relationships/image" Target="../media/image3394.png"/><Relationship Id="rId284" Type="http://schemas.openxmlformats.org/officeDocument/2006/relationships/customXml" Target="../ink/ink4296.xml"/><Relationship Id="rId319" Type="http://schemas.openxmlformats.org/officeDocument/2006/relationships/image" Target="../media/image3422.png"/><Relationship Id="rId37" Type="http://schemas.openxmlformats.org/officeDocument/2006/relationships/image" Target="../media/image3281.png"/><Relationship Id="rId58" Type="http://schemas.openxmlformats.org/officeDocument/2006/relationships/customXml" Target="../ink/ink4183.xml"/><Relationship Id="rId79" Type="http://schemas.openxmlformats.org/officeDocument/2006/relationships/image" Target="../media/image3302.png"/><Relationship Id="rId102" Type="http://schemas.openxmlformats.org/officeDocument/2006/relationships/customXml" Target="../ink/ink4205.xml"/><Relationship Id="rId123" Type="http://schemas.openxmlformats.org/officeDocument/2006/relationships/image" Target="../media/image3324.png"/><Relationship Id="rId144" Type="http://schemas.openxmlformats.org/officeDocument/2006/relationships/customXml" Target="../ink/ink4226.xml"/><Relationship Id="rId330" Type="http://schemas.openxmlformats.org/officeDocument/2006/relationships/customXml" Target="../ink/ink4319.xml"/><Relationship Id="rId90" Type="http://schemas.openxmlformats.org/officeDocument/2006/relationships/customXml" Target="../ink/ink4199.xml"/><Relationship Id="rId165" Type="http://schemas.openxmlformats.org/officeDocument/2006/relationships/image" Target="../media/image3345.png"/><Relationship Id="rId186" Type="http://schemas.openxmlformats.org/officeDocument/2006/relationships/customXml" Target="../ink/ink4247.xml"/><Relationship Id="rId351" Type="http://schemas.openxmlformats.org/officeDocument/2006/relationships/image" Target="../media/image3438.png"/><Relationship Id="rId211" Type="http://schemas.openxmlformats.org/officeDocument/2006/relationships/image" Target="../media/image3368.png"/><Relationship Id="rId232" Type="http://schemas.openxmlformats.org/officeDocument/2006/relationships/customXml" Target="../ink/ink4270.xml"/><Relationship Id="rId253" Type="http://schemas.openxmlformats.org/officeDocument/2006/relationships/image" Target="../media/image3389.png"/><Relationship Id="rId274" Type="http://schemas.openxmlformats.org/officeDocument/2006/relationships/customXml" Target="../ink/ink4291.xml"/><Relationship Id="rId295" Type="http://schemas.openxmlformats.org/officeDocument/2006/relationships/image" Target="../media/image3410.png"/><Relationship Id="rId309" Type="http://schemas.openxmlformats.org/officeDocument/2006/relationships/image" Target="../media/image3417.png"/><Relationship Id="rId27" Type="http://schemas.openxmlformats.org/officeDocument/2006/relationships/image" Target="../media/image32760.png"/><Relationship Id="rId48" Type="http://schemas.openxmlformats.org/officeDocument/2006/relationships/customXml" Target="../ink/ink4178.xml"/><Relationship Id="rId69" Type="http://schemas.openxmlformats.org/officeDocument/2006/relationships/image" Target="../media/image3297.png"/><Relationship Id="rId113" Type="http://schemas.openxmlformats.org/officeDocument/2006/relationships/image" Target="../media/image3319.png"/><Relationship Id="rId134" Type="http://schemas.openxmlformats.org/officeDocument/2006/relationships/customXml" Target="../ink/ink4221.xml"/><Relationship Id="rId320" Type="http://schemas.openxmlformats.org/officeDocument/2006/relationships/customXml" Target="../ink/ink4314.xml"/><Relationship Id="rId80" Type="http://schemas.openxmlformats.org/officeDocument/2006/relationships/customXml" Target="../ink/ink4194.xml"/><Relationship Id="rId155" Type="http://schemas.openxmlformats.org/officeDocument/2006/relationships/image" Target="../media/image3340.png"/><Relationship Id="rId176" Type="http://schemas.openxmlformats.org/officeDocument/2006/relationships/customXml" Target="../ink/ink4242.xml"/><Relationship Id="rId197" Type="http://schemas.openxmlformats.org/officeDocument/2006/relationships/image" Target="../media/image3361.png"/><Relationship Id="rId341" Type="http://schemas.openxmlformats.org/officeDocument/2006/relationships/image" Target="../media/image3433.png"/><Relationship Id="rId362" Type="http://schemas.openxmlformats.org/officeDocument/2006/relationships/customXml" Target="../ink/ink4335.xml"/><Relationship Id="rId201" Type="http://schemas.openxmlformats.org/officeDocument/2006/relationships/image" Target="../media/image3363.png"/><Relationship Id="rId222" Type="http://schemas.openxmlformats.org/officeDocument/2006/relationships/customXml" Target="../ink/ink4265.xml"/><Relationship Id="rId243" Type="http://schemas.openxmlformats.org/officeDocument/2006/relationships/image" Target="../media/image3384.png"/><Relationship Id="rId264" Type="http://schemas.openxmlformats.org/officeDocument/2006/relationships/customXml" Target="../ink/ink4286.xml"/><Relationship Id="rId285" Type="http://schemas.openxmlformats.org/officeDocument/2006/relationships/image" Target="../media/image3405.png"/><Relationship Id="rId17" Type="http://schemas.openxmlformats.org/officeDocument/2006/relationships/image" Target="../media/image32710.png"/><Relationship Id="rId38" Type="http://schemas.openxmlformats.org/officeDocument/2006/relationships/customXml" Target="../ink/ink4173.xml"/><Relationship Id="rId59" Type="http://schemas.openxmlformats.org/officeDocument/2006/relationships/image" Target="../media/image3292.png"/><Relationship Id="rId103" Type="http://schemas.openxmlformats.org/officeDocument/2006/relationships/image" Target="../media/image3314.png"/><Relationship Id="rId124" Type="http://schemas.openxmlformats.org/officeDocument/2006/relationships/customXml" Target="../ink/ink4216.xml"/><Relationship Id="rId310" Type="http://schemas.openxmlformats.org/officeDocument/2006/relationships/customXml" Target="../ink/ink4309.xml"/><Relationship Id="rId70" Type="http://schemas.openxmlformats.org/officeDocument/2006/relationships/customXml" Target="../ink/ink4189.xml"/><Relationship Id="rId91" Type="http://schemas.openxmlformats.org/officeDocument/2006/relationships/image" Target="../media/image3308.png"/><Relationship Id="rId145" Type="http://schemas.openxmlformats.org/officeDocument/2006/relationships/image" Target="../media/image3335.png"/><Relationship Id="rId166" Type="http://schemas.openxmlformats.org/officeDocument/2006/relationships/customXml" Target="../ink/ink4237.xml"/><Relationship Id="rId187" Type="http://schemas.openxmlformats.org/officeDocument/2006/relationships/image" Target="../media/image3356.png"/><Relationship Id="rId331" Type="http://schemas.openxmlformats.org/officeDocument/2006/relationships/image" Target="../media/image3428.png"/><Relationship Id="rId352" Type="http://schemas.openxmlformats.org/officeDocument/2006/relationships/customXml" Target="../ink/ink4330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4260.xml"/><Relationship Id="rId233" Type="http://schemas.openxmlformats.org/officeDocument/2006/relationships/image" Target="../media/image3379.png"/><Relationship Id="rId254" Type="http://schemas.openxmlformats.org/officeDocument/2006/relationships/customXml" Target="../ink/ink4281.xml"/><Relationship Id="rId28" Type="http://schemas.openxmlformats.org/officeDocument/2006/relationships/customXml" Target="../ink/ink4168.xml"/><Relationship Id="rId49" Type="http://schemas.openxmlformats.org/officeDocument/2006/relationships/image" Target="../media/image3287.png"/><Relationship Id="rId114" Type="http://schemas.openxmlformats.org/officeDocument/2006/relationships/customXml" Target="../ink/ink4211.xml"/><Relationship Id="rId275" Type="http://schemas.openxmlformats.org/officeDocument/2006/relationships/image" Target="../media/image3400.png"/><Relationship Id="rId296" Type="http://schemas.openxmlformats.org/officeDocument/2006/relationships/customXml" Target="../ink/ink4302.xml"/><Relationship Id="rId300" Type="http://schemas.openxmlformats.org/officeDocument/2006/relationships/customXml" Target="../ink/ink4304.xml"/><Relationship Id="rId60" Type="http://schemas.openxmlformats.org/officeDocument/2006/relationships/customXml" Target="../ink/ink4184.xml"/><Relationship Id="rId81" Type="http://schemas.openxmlformats.org/officeDocument/2006/relationships/image" Target="../media/image3303.png"/><Relationship Id="rId135" Type="http://schemas.openxmlformats.org/officeDocument/2006/relationships/image" Target="../media/image3330.png"/><Relationship Id="rId156" Type="http://schemas.openxmlformats.org/officeDocument/2006/relationships/customXml" Target="../ink/ink4232.xml"/><Relationship Id="rId177" Type="http://schemas.openxmlformats.org/officeDocument/2006/relationships/image" Target="../media/image3351.png"/><Relationship Id="rId198" Type="http://schemas.openxmlformats.org/officeDocument/2006/relationships/customXml" Target="../ink/ink4253.xml"/><Relationship Id="rId321" Type="http://schemas.openxmlformats.org/officeDocument/2006/relationships/image" Target="../media/image3423.png"/><Relationship Id="rId342" Type="http://schemas.openxmlformats.org/officeDocument/2006/relationships/customXml" Target="../ink/ink4325.xml"/><Relationship Id="rId363" Type="http://schemas.openxmlformats.org/officeDocument/2006/relationships/image" Target="../media/image3444.png"/><Relationship Id="rId202" Type="http://schemas.openxmlformats.org/officeDocument/2006/relationships/customXml" Target="../ink/ink4255.xml"/><Relationship Id="rId223" Type="http://schemas.openxmlformats.org/officeDocument/2006/relationships/image" Target="../media/image3374.png"/><Relationship Id="rId244" Type="http://schemas.openxmlformats.org/officeDocument/2006/relationships/customXml" Target="../ink/ink4276.xml"/><Relationship Id="rId18" Type="http://schemas.openxmlformats.org/officeDocument/2006/relationships/customXml" Target="../ink/ink4163.xml"/><Relationship Id="rId39" Type="http://schemas.openxmlformats.org/officeDocument/2006/relationships/image" Target="../media/image3282.png"/><Relationship Id="rId265" Type="http://schemas.openxmlformats.org/officeDocument/2006/relationships/image" Target="../media/image3395.png"/><Relationship Id="rId286" Type="http://schemas.openxmlformats.org/officeDocument/2006/relationships/customXml" Target="../ink/ink4297.xml"/><Relationship Id="rId50" Type="http://schemas.openxmlformats.org/officeDocument/2006/relationships/customXml" Target="../ink/ink4179.xml"/><Relationship Id="rId104" Type="http://schemas.openxmlformats.org/officeDocument/2006/relationships/customXml" Target="../ink/ink4206.xml"/><Relationship Id="rId125" Type="http://schemas.openxmlformats.org/officeDocument/2006/relationships/image" Target="../media/image3325.png"/><Relationship Id="rId146" Type="http://schemas.openxmlformats.org/officeDocument/2006/relationships/customXml" Target="../ink/ink4227.xml"/><Relationship Id="rId167" Type="http://schemas.openxmlformats.org/officeDocument/2006/relationships/image" Target="../media/image3346.png"/><Relationship Id="rId188" Type="http://schemas.openxmlformats.org/officeDocument/2006/relationships/customXml" Target="../ink/ink4248.xml"/><Relationship Id="rId311" Type="http://schemas.openxmlformats.org/officeDocument/2006/relationships/image" Target="../media/image3418.png"/><Relationship Id="rId332" Type="http://schemas.openxmlformats.org/officeDocument/2006/relationships/customXml" Target="../ink/ink4320.xml"/><Relationship Id="rId353" Type="http://schemas.openxmlformats.org/officeDocument/2006/relationships/image" Target="../media/image3439.png"/><Relationship Id="rId71" Type="http://schemas.openxmlformats.org/officeDocument/2006/relationships/image" Target="../media/image3298.png"/><Relationship Id="rId92" Type="http://schemas.openxmlformats.org/officeDocument/2006/relationships/customXml" Target="../ink/ink4200.xml"/><Relationship Id="rId213" Type="http://schemas.openxmlformats.org/officeDocument/2006/relationships/image" Target="../media/image3369.png"/><Relationship Id="rId234" Type="http://schemas.openxmlformats.org/officeDocument/2006/relationships/customXml" Target="../ink/ink4271.xml"/><Relationship Id="rId2" Type="http://schemas.openxmlformats.org/officeDocument/2006/relationships/customXml" Target="../ink/ink4155.xml"/><Relationship Id="rId29" Type="http://schemas.openxmlformats.org/officeDocument/2006/relationships/image" Target="../media/image32770.png"/><Relationship Id="rId255" Type="http://schemas.openxmlformats.org/officeDocument/2006/relationships/image" Target="../media/image3390.png"/><Relationship Id="rId276" Type="http://schemas.openxmlformats.org/officeDocument/2006/relationships/customXml" Target="../ink/ink4292.xml"/><Relationship Id="rId297" Type="http://schemas.openxmlformats.org/officeDocument/2006/relationships/image" Target="../media/image3411.png"/><Relationship Id="rId40" Type="http://schemas.openxmlformats.org/officeDocument/2006/relationships/customXml" Target="../ink/ink4174.xml"/><Relationship Id="rId115" Type="http://schemas.openxmlformats.org/officeDocument/2006/relationships/image" Target="../media/image3320.png"/><Relationship Id="rId136" Type="http://schemas.openxmlformats.org/officeDocument/2006/relationships/customXml" Target="../ink/ink4222.xml"/><Relationship Id="rId157" Type="http://schemas.openxmlformats.org/officeDocument/2006/relationships/image" Target="../media/image3341.png"/><Relationship Id="rId178" Type="http://schemas.openxmlformats.org/officeDocument/2006/relationships/customXml" Target="../ink/ink4243.xml"/><Relationship Id="rId301" Type="http://schemas.openxmlformats.org/officeDocument/2006/relationships/image" Target="../media/image3413.png"/><Relationship Id="rId322" Type="http://schemas.openxmlformats.org/officeDocument/2006/relationships/customXml" Target="../ink/ink4315.xml"/><Relationship Id="rId343" Type="http://schemas.openxmlformats.org/officeDocument/2006/relationships/image" Target="../media/image3434.png"/><Relationship Id="rId364" Type="http://schemas.openxmlformats.org/officeDocument/2006/relationships/customXml" Target="../ink/ink4336.xml"/><Relationship Id="rId61" Type="http://schemas.openxmlformats.org/officeDocument/2006/relationships/image" Target="../media/image3293.png"/><Relationship Id="rId82" Type="http://schemas.openxmlformats.org/officeDocument/2006/relationships/customXml" Target="../ink/ink4195.xml"/><Relationship Id="rId199" Type="http://schemas.openxmlformats.org/officeDocument/2006/relationships/image" Target="../media/image3362.png"/><Relationship Id="rId203" Type="http://schemas.openxmlformats.org/officeDocument/2006/relationships/image" Target="../media/image3364.png"/><Relationship Id="rId19" Type="http://schemas.openxmlformats.org/officeDocument/2006/relationships/image" Target="../media/image32720.png"/><Relationship Id="rId224" Type="http://schemas.openxmlformats.org/officeDocument/2006/relationships/customXml" Target="../ink/ink4266.xml"/><Relationship Id="rId245" Type="http://schemas.openxmlformats.org/officeDocument/2006/relationships/image" Target="../media/image3385.png"/><Relationship Id="rId266" Type="http://schemas.openxmlformats.org/officeDocument/2006/relationships/customXml" Target="../ink/ink4287.xml"/><Relationship Id="rId287" Type="http://schemas.openxmlformats.org/officeDocument/2006/relationships/image" Target="../media/image3406.png"/><Relationship Id="rId30" Type="http://schemas.openxmlformats.org/officeDocument/2006/relationships/customXml" Target="../ink/ink4169.xml"/><Relationship Id="rId105" Type="http://schemas.openxmlformats.org/officeDocument/2006/relationships/image" Target="../media/image3315.png"/><Relationship Id="rId126" Type="http://schemas.openxmlformats.org/officeDocument/2006/relationships/customXml" Target="../ink/ink4217.xml"/><Relationship Id="rId147" Type="http://schemas.openxmlformats.org/officeDocument/2006/relationships/image" Target="../media/image3336.png"/><Relationship Id="rId168" Type="http://schemas.openxmlformats.org/officeDocument/2006/relationships/customXml" Target="../ink/ink4238.xml"/><Relationship Id="rId312" Type="http://schemas.openxmlformats.org/officeDocument/2006/relationships/customXml" Target="../ink/ink4310.xml"/><Relationship Id="rId333" Type="http://schemas.openxmlformats.org/officeDocument/2006/relationships/image" Target="../media/image3429.png"/><Relationship Id="rId354" Type="http://schemas.openxmlformats.org/officeDocument/2006/relationships/customXml" Target="../ink/ink4331.xml"/><Relationship Id="rId51" Type="http://schemas.openxmlformats.org/officeDocument/2006/relationships/image" Target="../media/image3288.png"/><Relationship Id="rId72" Type="http://schemas.openxmlformats.org/officeDocument/2006/relationships/customXml" Target="../ink/ink4190.xml"/><Relationship Id="rId93" Type="http://schemas.openxmlformats.org/officeDocument/2006/relationships/image" Target="../media/image3309.png"/><Relationship Id="rId189" Type="http://schemas.openxmlformats.org/officeDocument/2006/relationships/image" Target="../media/image3357.png"/><Relationship Id="rId3" Type="http://schemas.openxmlformats.org/officeDocument/2006/relationships/image" Target="../media/image32640.png"/><Relationship Id="rId214" Type="http://schemas.openxmlformats.org/officeDocument/2006/relationships/customXml" Target="../ink/ink4261.xml"/><Relationship Id="rId235" Type="http://schemas.openxmlformats.org/officeDocument/2006/relationships/image" Target="../media/image3380.png"/><Relationship Id="rId256" Type="http://schemas.openxmlformats.org/officeDocument/2006/relationships/customXml" Target="../ink/ink4282.xml"/><Relationship Id="rId277" Type="http://schemas.openxmlformats.org/officeDocument/2006/relationships/image" Target="../media/image3401.png"/><Relationship Id="rId298" Type="http://schemas.openxmlformats.org/officeDocument/2006/relationships/customXml" Target="../ink/ink4303.xml"/><Relationship Id="rId116" Type="http://schemas.openxmlformats.org/officeDocument/2006/relationships/customXml" Target="../ink/ink4212.xml"/><Relationship Id="rId137" Type="http://schemas.openxmlformats.org/officeDocument/2006/relationships/image" Target="../media/image3331.png"/><Relationship Id="rId158" Type="http://schemas.openxmlformats.org/officeDocument/2006/relationships/customXml" Target="../ink/ink4233.xml"/><Relationship Id="rId302" Type="http://schemas.openxmlformats.org/officeDocument/2006/relationships/customXml" Target="../ink/ink4305.xml"/><Relationship Id="rId323" Type="http://schemas.openxmlformats.org/officeDocument/2006/relationships/image" Target="../media/image3424.png"/><Relationship Id="rId344" Type="http://schemas.openxmlformats.org/officeDocument/2006/relationships/customXml" Target="../ink/ink4326.xml"/><Relationship Id="rId20" Type="http://schemas.openxmlformats.org/officeDocument/2006/relationships/customXml" Target="../ink/ink4164.xml"/><Relationship Id="rId41" Type="http://schemas.openxmlformats.org/officeDocument/2006/relationships/image" Target="../media/image3283.png"/><Relationship Id="rId62" Type="http://schemas.openxmlformats.org/officeDocument/2006/relationships/customXml" Target="../ink/ink4185.xml"/><Relationship Id="rId83" Type="http://schemas.openxmlformats.org/officeDocument/2006/relationships/image" Target="../media/image3304.png"/><Relationship Id="rId179" Type="http://schemas.openxmlformats.org/officeDocument/2006/relationships/image" Target="../media/image3352.png"/><Relationship Id="rId365" Type="http://schemas.openxmlformats.org/officeDocument/2006/relationships/image" Target="../media/image3445.png"/><Relationship Id="rId190" Type="http://schemas.openxmlformats.org/officeDocument/2006/relationships/customXml" Target="../ink/ink4249.xml"/><Relationship Id="rId204" Type="http://schemas.openxmlformats.org/officeDocument/2006/relationships/customXml" Target="../ink/ink4256.xml"/><Relationship Id="rId225" Type="http://schemas.openxmlformats.org/officeDocument/2006/relationships/image" Target="../media/image3375.png"/><Relationship Id="rId246" Type="http://schemas.openxmlformats.org/officeDocument/2006/relationships/customXml" Target="../ink/ink4277.xml"/><Relationship Id="rId267" Type="http://schemas.openxmlformats.org/officeDocument/2006/relationships/image" Target="../media/image3396.png"/><Relationship Id="rId288" Type="http://schemas.openxmlformats.org/officeDocument/2006/relationships/customXml" Target="../ink/ink4298.xml"/><Relationship Id="rId106" Type="http://schemas.openxmlformats.org/officeDocument/2006/relationships/customXml" Target="../ink/ink4207.xml"/><Relationship Id="rId127" Type="http://schemas.openxmlformats.org/officeDocument/2006/relationships/image" Target="../media/image3326.png"/><Relationship Id="rId313" Type="http://schemas.openxmlformats.org/officeDocument/2006/relationships/image" Target="../media/image3419.png"/><Relationship Id="rId10" Type="http://schemas.openxmlformats.org/officeDocument/2006/relationships/customXml" Target="../ink/ink4159.xml"/><Relationship Id="rId31" Type="http://schemas.openxmlformats.org/officeDocument/2006/relationships/image" Target="../media/image32780.png"/><Relationship Id="rId52" Type="http://schemas.openxmlformats.org/officeDocument/2006/relationships/customXml" Target="../ink/ink4180.xml"/><Relationship Id="rId73" Type="http://schemas.openxmlformats.org/officeDocument/2006/relationships/image" Target="../media/image3299.png"/><Relationship Id="rId94" Type="http://schemas.openxmlformats.org/officeDocument/2006/relationships/customXml" Target="../ink/ink4201.xml"/><Relationship Id="rId148" Type="http://schemas.openxmlformats.org/officeDocument/2006/relationships/customXml" Target="../ink/ink4228.xml"/><Relationship Id="rId169" Type="http://schemas.openxmlformats.org/officeDocument/2006/relationships/image" Target="../media/image3347.png"/><Relationship Id="rId334" Type="http://schemas.openxmlformats.org/officeDocument/2006/relationships/customXml" Target="../ink/ink4321.xml"/><Relationship Id="rId355" Type="http://schemas.openxmlformats.org/officeDocument/2006/relationships/image" Target="../media/image3440.png"/><Relationship Id="rId4" Type="http://schemas.openxmlformats.org/officeDocument/2006/relationships/customXml" Target="../ink/ink4156.xml"/><Relationship Id="rId180" Type="http://schemas.openxmlformats.org/officeDocument/2006/relationships/customXml" Target="../ink/ink4244.xml"/><Relationship Id="rId215" Type="http://schemas.openxmlformats.org/officeDocument/2006/relationships/image" Target="../media/image3370.png"/><Relationship Id="rId236" Type="http://schemas.openxmlformats.org/officeDocument/2006/relationships/customXml" Target="../ink/ink4272.xml"/><Relationship Id="rId257" Type="http://schemas.openxmlformats.org/officeDocument/2006/relationships/image" Target="../media/image3391.png"/><Relationship Id="rId278" Type="http://schemas.openxmlformats.org/officeDocument/2006/relationships/customXml" Target="../ink/ink4293.xml"/><Relationship Id="rId303" Type="http://schemas.openxmlformats.org/officeDocument/2006/relationships/image" Target="../media/image3414.png"/><Relationship Id="rId42" Type="http://schemas.openxmlformats.org/officeDocument/2006/relationships/customXml" Target="../ink/ink4175.xml"/><Relationship Id="rId84" Type="http://schemas.openxmlformats.org/officeDocument/2006/relationships/customXml" Target="../ink/ink4196.xml"/><Relationship Id="rId138" Type="http://schemas.openxmlformats.org/officeDocument/2006/relationships/customXml" Target="../ink/ink4223.xml"/><Relationship Id="rId345" Type="http://schemas.openxmlformats.org/officeDocument/2006/relationships/image" Target="../media/image3435.png"/><Relationship Id="rId191" Type="http://schemas.openxmlformats.org/officeDocument/2006/relationships/image" Target="../media/image3358.png"/><Relationship Id="rId205" Type="http://schemas.openxmlformats.org/officeDocument/2006/relationships/image" Target="../media/image3365.png"/><Relationship Id="rId247" Type="http://schemas.openxmlformats.org/officeDocument/2006/relationships/image" Target="../media/image3386.png"/><Relationship Id="rId107" Type="http://schemas.openxmlformats.org/officeDocument/2006/relationships/image" Target="../media/image3316.png"/><Relationship Id="rId289" Type="http://schemas.openxmlformats.org/officeDocument/2006/relationships/image" Target="../media/image3407.png"/><Relationship Id="rId11" Type="http://schemas.openxmlformats.org/officeDocument/2006/relationships/image" Target="../media/image32680.png"/><Relationship Id="rId53" Type="http://schemas.openxmlformats.org/officeDocument/2006/relationships/image" Target="../media/image3289.png"/><Relationship Id="rId149" Type="http://schemas.openxmlformats.org/officeDocument/2006/relationships/image" Target="../media/image3337.png"/><Relationship Id="rId314" Type="http://schemas.openxmlformats.org/officeDocument/2006/relationships/customXml" Target="../ink/ink4311.xml"/><Relationship Id="rId356" Type="http://schemas.openxmlformats.org/officeDocument/2006/relationships/customXml" Target="../ink/ink4332.xml"/><Relationship Id="rId95" Type="http://schemas.openxmlformats.org/officeDocument/2006/relationships/image" Target="../media/image3310.png"/><Relationship Id="rId160" Type="http://schemas.openxmlformats.org/officeDocument/2006/relationships/customXml" Target="../ink/ink4234.xml"/><Relationship Id="rId216" Type="http://schemas.openxmlformats.org/officeDocument/2006/relationships/customXml" Target="../ink/ink4262.xml"/><Relationship Id="rId258" Type="http://schemas.openxmlformats.org/officeDocument/2006/relationships/customXml" Target="../ink/ink4283.xml"/><Relationship Id="rId22" Type="http://schemas.openxmlformats.org/officeDocument/2006/relationships/customXml" Target="../ink/ink4165.xml"/><Relationship Id="rId64" Type="http://schemas.openxmlformats.org/officeDocument/2006/relationships/customXml" Target="../ink/ink4186.xml"/><Relationship Id="rId118" Type="http://schemas.openxmlformats.org/officeDocument/2006/relationships/customXml" Target="../ink/ink4213.xml"/><Relationship Id="rId325" Type="http://schemas.openxmlformats.org/officeDocument/2006/relationships/image" Target="../media/image3425.png"/><Relationship Id="rId367" Type="http://schemas.openxmlformats.org/officeDocument/2006/relationships/image" Target="../media/image3446.png"/><Relationship Id="rId171" Type="http://schemas.openxmlformats.org/officeDocument/2006/relationships/image" Target="../media/image3348.png"/><Relationship Id="rId227" Type="http://schemas.openxmlformats.org/officeDocument/2006/relationships/image" Target="../media/image3376.png"/><Relationship Id="rId269" Type="http://schemas.openxmlformats.org/officeDocument/2006/relationships/image" Target="../media/image3397.png"/><Relationship Id="rId33" Type="http://schemas.openxmlformats.org/officeDocument/2006/relationships/image" Target="../media/image32790.png"/><Relationship Id="rId129" Type="http://schemas.openxmlformats.org/officeDocument/2006/relationships/image" Target="../media/image3327.png"/><Relationship Id="rId280" Type="http://schemas.openxmlformats.org/officeDocument/2006/relationships/customXml" Target="../ink/ink4294.xml"/><Relationship Id="rId336" Type="http://schemas.openxmlformats.org/officeDocument/2006/relationships/customXml" Target="../ink/ink4322.xml"/><Relationship Id="rId75" Type="http://schemas.openxmlformats.org/officeDocument/2006/relationships/image" Target="../media/image3300.png"/><Relationship Id="rId140" Type="http://schemas.openxmlformats.org/officeDocument/2006/relationships/customXml" Target="../ink/ink4224.xml"/><Relationship Id="rId182" Type="http://schemas.openxmlformats.org/officeDocument/2006/relationships/customXml" Target="../ink/ink4245.xml"/><Relationship Id="rId6" Type="http://schemas.openxmlformats.org/officeDocument/2006/relationships/customXml" Target="../ink/ink4157.xml"/><Relationship Id="rId238" Type="http://schemas.openxmlformats.org/officeDocument/2006/relationships/customXml" Target="../ink/ink4273.xml"/><Relationship Id="rId291" Type="http://schemas.openxmlformats.org/officeDocument/2006/relationships/image" Target="../media/image3408.png"/><Relationship Id="rId305" Type="http://schemas.openxmlformats.org/officeDocument/2006/relationships/image" Target="../media/image3415.png"/><Relationship Id="rId347" Type="http://schemas.openxmlformats.org/officeDocument/2006/relationships/image" Target="../media/image3436.png"/><Relationship Id="rId44" Type="http://schemas.openxmlformats.org/officeDocument/2006/relationships/customXml" Target="../ink/ink4176.xml"/><Relationship Id="rId86" Type="http://schemas.openxmlformats.org/officeDocument/2006/relationships/customXml" Target="../ink/ink4197.xml"/><Relationship Id="rId151" Type="http://schemas.openxmlformats.org/officeDocument/2006/relationships/image" Target="../media/image3338.png"/><Relationship Id="rId193" Type="http://schemas.openxmlformats.org/officeDocument/2006/relationships/image" Target="../media/image3359.png"/><Relationship Id="rId207" Type="http://schemas.openxmlformats.org/officeDocument/2006/relationships/image" Target="../media/image3366.png"/><Relationship Id="rId249" Type="http://schemas.openxmlformats.org/officeDocument/2006/relationships/image" Target="../media/image3387.png"/><Relationship Id="rId13" Type="http://schemas.openxmlformats.org/officeDocument/2006/relationships/image" Target="../media/image32690.png"/><Relationship Id="rId109" Type="http://schemas.openxmlformats.org/officeDocument/2006/relationships/image" Target="../media/image3317.png"/><Relationship Id="rId260" Type="http://schemas.openxmlformats.org/officeDocument/2006/relationships/customXml" Target="../ink/ink4284.xml"/><Relationship Id="rId316" Type="http://schemas.openxmlformats.org/officeDocument/2006/relationships/customXml" Target="../ink/ink4312.xml"/><Relationship Id="rId55" Type="http://schemas.openxmlformats.org/officeDocument/2006/relationships/image" Target="../media/image3290.png"/><Relationship Id="rId97" Type="http://schemas.openxmlformats.org/officeDocument/2006/relationships/image" Target="../media/image3311.png"/><Relationship Id="rId120" Type="http://schemas.openxmlformats.org/officeDocument/2006/relationships/customXml" Target="../ink/ink4214.xml"/><Relationship Id="rId358" Type="http://schemas.openxmlformats.org/officeDocument/2006/relationships/customXml" Target="../ink/ink4333.xml"/><Relationship Id="rId162" Type="http://schemas.openxmlformats.org/officeDocument/2006/relationships/customXml" Target="../ink/ink4235.xml"/><Relationship Id="rId218" Type="http://schemas.openxmlformats.org/officeDocument/2006/relationships/customXml" Target="../ink/ink4263.xml"/><Relationship Id="rId271" Type="http://schemas.openxmlformats.org/officeDocument/2006/relationships/image" Target="../media/image3398.png"/><Relationship Id="rId24" Type="http://schemas.openxmlformats.org/officeDocument/2006/relationships/customXml" Target="../ink/ink4166.xml"/><Relationship Id="rId66" Type="http://schemas.openxmlformats.org/officeDocument/2006/relationships/customXml" Target="../ink/ink4187.xml"/><Relationship Id="rId131" Type="http://schemas.openxmlformats.org/officeDocument/2006/relationships/image" Target="../media/image3328.png"/><Relationship Id="rId327" Type="http://schemas.openxmlformats.org/officeDocument/2006/relationships/image" Target="../media/image3426.png"/><Relationship Id="rId173" Type="http://schemas.openxmlformats.org/officeDocument/2006/relationships/image" Target="../media/image3349.png"/><Relationship Id="rId229" Type="http://schemas.openxmlformats.org/officeDocument/2006/relationships/image" Target="../media/image3377.png"/><Relationship Id="rId240" Type="http://schemas.openxmlformats.org/officeDocument/2006/relationships/customXml" Target="../ink/ink4274.xml"/><Relationship Id="rId35" Type="http://schemas.openxmlformats.org/officeDocument/2006/relationships/image" Target="../media/image3280.png"/><Relationship Id="rId77" Type="http://schemas.openxmlformats.org/officeDocument/2006/relationships/image" Target="../media/image3301.png"/><Relationship Id="rId100" Type="http://schemas.openxmlformats.org/officeDocument/2006/relationships/customXml" Target="../ink/ink4204.xml"/><Relationship Id="rId282" Type="http://schemas.openxmlformats.org/officeDocument/2006/relationships/customXml" Target="../ink/ink4295.xml"/><Relationship Id="rId338" Type="http://schemas.openxmlformats.org/officeDocument/2006/relationships/customXml" Target="../ink/ink4323.xml"/><Relationship Id="rId8" Type="http://schemas.openxmlformats.org/officeDocument/2006/relationships/customXml" Target="../ink/ink4158.xml"/><Relationship Id="rId142" Type="http://schemas.openxmlformats.org/officeDocument/2006/relationships/customXml" Target="../ink/ink4225.xml"/><Relationship Id="rId184" Type="http://schemas.openxmlformats.org/officeDocument/2006/relationships/customXml" Target="../ink/ink4246.xml"/><Relationship Id="rId251" Type="http://schemas.openxmlformats.org/officeDocument/2006/relationships/image" Target="../media/image3388.png"/><Relationship Id="rId46" Type="http://schemas.openxmlformats.org/officeDocument/2006/relationships/customXml" Target="../ink/ink4177.xml"/><Relationship Id="rId293" Type="http://schemas.openxmlformats.org/officeDocument/2006/relationships/image" Target="../media/image3409.png"/><Relationship Id="rId307" Type="http://schemas.openxmlformats.org/officeDocument/2006/relationships/image" Target="../media/image3416.png"/><Relationship Id="rId349" Type="http://schemas.openxmlformats.org/officeDocument/2006/relationships/image" Target="../media/image3437.png"/><Relationship Id="rId88" Type="http://schemas.openxmlformats.org/officeDocument/2006/relationships/customXml" Target="../ink/ink4198.xml"/><Relationship Id="rId111" Type="http://schemas.openxmlformats.org/officeDocument/2006/relationships/image" Target="../media/image3318.png"/><Relationship Id="rId153" Type="http://schemas.openxmlformats.org/officeDocument/2006/relationships/image" Target="../media/image3339.png"/><Relationship Id="rId195" Type="http://schemas.openxmlformats.org/officeDocument/2006/relationships/image" Target="../media/image3360.png"/><Relationship Id="rId209" Type="http://schemas.openxmlformats.org/officeDocument/2006/relationships/image" Target="../media/image3367.png"/><Relationship Id="rId360" Type="http://schemas.openxmlformats.org/officeDocument/2006/relationships/customXml" Target="../ink/ink4334.xml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502.png"/><Relationship Id="rId299" Type="http://schemas.openxmlformats.org/officeDocument/2006/relationships/image" Target="../media/image3593.png"/><Relationship Id="rId21" Type="http://schemas.openxmlformats.org/officeDocument/2006/relationships/image" Target="../media/image3454.png"/><Relationship Id="rId63" Type="http://schemas.openxmlformats.org/officeDocument/2006/relationships/image" Target="../media/image3475.png"/><Relationship Id="rId159" Type="http://schemas.openxmlformats.org/officeDocument/2006/relationships/image" Target="../media/image3523.png"/><Relationship Id="rId324" Type="http://schemas.openxmlformats.org/officeDocument/2006/relationships/customXml" Target="../ink/ink4499.xml"/><Relationship Id="rId170" Type="http://schemas.openxmlformats.org/officeDocument/2006/relationships/customXml" Target="../ink/ink4422.xml"/><Relationship Id="rId226" Type="http://schemas.openxmlformats.org/officeDocument/2006/relationships/customXml" Target="../ink/ink4450.xml"/><Relationship Id="rId268" Type="http://schemas.openxmlformats.org/officeDocument/2006/relationships/customXml" Target="../ink/ink4471.xml"/><Relationship Id="rId32" Type="http://schemas.openxmlformats.org/officeDocument/2006/relationships/customXml" Target="../ink/ink4353.xml"/><Relationship Id="rId74" Type="http://schemas.openxmlformats.org/officeDocument/2006/relationships/customXml" Target="../ink/ink4374.xml"/><Relationship Id="rId128" Type="http://schemas.openxmlformats.org/officeDocument/2006/relationships/customXml" Target="../ink/ink4401.xml"/><Relationship Id="rId335" Type="http://schemas.openxmlformats.org/officeDocument/2006/relationships/image" Target="../media/image3611.png"/><Relationship Id="rId5" Type="http://schemas.openxmlformats.org/officeDocument/2006/relationships/image" Target="../media/image34460.png"/><Relationship Id="rId181" Type="http://schemas.openxmlformats.org/officeDocument/2006/relationships/image" Target="../media/image3534.png"/><Relationship Id="rId237" Type="http://schemas.openxmlformats.org/officeDocument/2006/relationships/image" Target="../media/image3562.png"/><Relationship Id="rId279" Type="http://schemas.openxmlformats.org/officeDocument/2006/relationships/image" Target="../media/image3583.png"/><Relationship Id="rId43" Type="http://schemas.openxmlformats.org/officeDocument/2006/relationships/image" Target="../media/image3465.png"/><Relationship Id="rId139" Type="http://schemas.openxmlformats.org/officeDocument/2006/relationships/image" Target="../media/image3513.png"/><Relationship Id="rId290" Type="http://schemas.openxmlformats.org/officeDocument/2006/relationships/customXml" Target="../ink/ink4482.xml"/><Relationship Id="rId304" Type="http://schemas.openxmlformats.org/officeDocument/2006/relationships/customXml" Target="../ink/ink4489.xml"/><Relationship Id="rId85" Type="http://schemas.openxmlformats.org/officeDocument/2006/relationships/image" Target="../media/image3486.png"/><Relationship Id="rId150" Type="http://schemas.openxmlformats.org/officeDocument/2006/relationships/customXml" Target="../ink/ink4412.xml"/><Relationship Id="rId192" Type="http://schemas.openxmlformats.org/officeDocument/2006/relationships/customXml" Target="../ink/ink4433.xml"/><Relationship Id="rId206" Type="http://schemas.openxmlformats.org/officeDocument/2006/relationships/customXml" Target="../ink/ink4440.xml"/><Relationship Id="rId248" Type="http://schemas.openxmlformats.org/officeDocument/2006/relationships/customXml" Target="../ink/ink4461.xml"/><Relationship Id="rId12" Type="http://schemas.openxmlformats.org/officeDocument/2006/relationships/customXml" Target="../ink/ink4343.xml"/><Relationship Id="rId108" Type="http://schemas.openxmlformats.org/officeDocument/2006/relationships/customXml" Target="../ink/ink4391.xml"/><Relationship Id="rId315" Type="http://schemas.openxmlformats.org/officeDocument/2006/relationships/image" Target="../media/image3601.png"/><Relationship Id="rId54" Type="http://schemas.openxmlformats.org/officeDocument/2006/relationships/customXml" Target="../ink/ink4364.xml"/><Relationship Id="rId96" Type="http://schemas.openxmlformats.org/officeDocument/2006/relationships/customXml" Target="../ink/ink4385.xml"/><Relationship Id="rId161" Type="http://schemas.openxmlformats.org/officeDocument/2006/relationships/image" Target="../media/image3524.png"/><Relationship Id="rId217" Type="http://schemas.openxmlformats.org/officeDocument/2006/relationships/image" Target="../media/image3552.png"/><Relationship Id="rId259" Type="http://schemas.openxmlformats.org/officeDocument/2006/relationships/image" Target="../media/image3573.png"/><Relationship Id="rId23" Type="http://schemas.openxmlformats.org/officeDocument/2006/relationships/image" Target="../media/image3455.png"/><Relationship Id="rId119" Type="http://schemas.openxmlformats.org/officeDocument/2006/relationships/image" Target="../media/image3503.png"/><Relationship Id="rId270" Type="http://schemas.openxmlformats.org/officeDocument/2006/relationships/customXml" Target="../ink/ink4472.xml"/><Relationship Id="rId326" Type="http://schemas.openxmlformats.org/officeDocument/2006/relationships/customXml" Target="../ink/ink4500.xml"/><Relationship Id="rId65" Type="http://schemas.openxmlformats.org/officeDocument/2006/relationships/image" Target="../media/image3476.png"/><Relationship Id="rId130" Type="http://schemas.openxmlformats.org/officeDocument/2006/relationships/customXml" Target="../ink/ink4402.xml"/><Relationship Id="rId172" Type="http://schemas.openxmlformats.org/officeDocument/2006/relationships/customXml" Target="../ink/ink4423.xml"/><Relationship Id="rId228" Type="http://schemas.openxmlformats.org/officeDocument/2006/relationships/customXml" Target="../ink/ink4451.xml"/><Relationship Id="rId281" Type="http://schemas.openxmlformats.org/officeDocument/2006/relationships/image" Target="../media/image3584.png"/><Relationship Id="rId337" Type="http://schemas.openxmlformats.org/officeDocument/2006/relationships/image" Target="../media/image3612.png"/><Relationship Id="rId34" Type="http://schemas.openxmlformats.org/officeDocument/2006/relationships/customXml" Target="../ink/ink4354.xml"/><Relationship Id="rId76" Type="http://schemas.openxmlformats.org/officeDocument/2006/relationships/customXml" Target="../ink/ink4375.xml"/><Relationship Id="rId141" Type="http://schemas.openxmlformats.org/officeDocument/2006/relationships/image" Target="../media/image3514.png"/><Relationship Id="rId7" Type="http://schemas.openxmlformats.org/officeDocument/2006/relationships/image" Target="../media/image3447.png"/><Relationship Id="rId183" Type="http://schemas.openxmlformats.org/officeDocument/2006/relationships/image" Target="../media/image3535.png"/><Relationship Id="rId239" Type="http://schemas.openxmlformats.org/officeDocument/2006/relationships/image" Target="../media/image3563.png"/><Relationship Id="rId250" Type="http://schemas.openxmlformats.org/officeDocument/2006/relationships/customXml" Target="../ink/ink4462.xml"/><Relationship Id="rId292" Type="http://schemas.openxmlformats.org/officeDocument/2006/relationships/customXml" Target="../ink/ink4483.xml"/><Relationship Id="rId306" Type="http://schemas.openxmlformats.org/officeDocument/2006/relationships/customXml" Target="../ink/ink4490.xml"/><Relationship Id="rId45" Type="http://schemas.openxmlformats.org/officeDocument/2006/relationships/image" Target="../media/image3466.png"/><Relationship Id="rId87" Type="http://schemas.openxmlformats.org/officeDocument/2006/relationships/image" Target="../media/image3487.png"/><Relationship Id="rId110" Type="http://schemas.openxmlformats.org/officeDocument/2006/relationships/customXml" Target="../ink/ink4392.xml"/><Relationship Id="rId152" Type="http://schemas.openxmlformats.org/officeDocument/2006/relationships/customXml" Target="../ink/ink4413.xml"/><Relationship Id="rId194" Type="http://schemas.openxmlformats.org/officeDocument/2006/relationships/customXml" Target="../ink/ink4434.xml"/><Relationship Id="rId208" Type="http://schemas.openxmlformats.org/officeDocument/2006/relationships/customXml" Target="../ink/ink4441.xml"/><Relationship Id="rId261" Type="http://schemas.openxmlformats.org/officeDocument/2006/relationships/image" Target="../media/image3574.png"/><Relationship Id="rId14" Type="http://schemas.openxmlformats.org/officeDocument/2006/relationships/customXml" Target="../ink/ink4344.xml"/><Relationship Id="rId35" Type="http://schemas.openxmlformats.org/officeDocument/2006/relationships/image" Target="../media/image3461.png"/><Relationship Id="rId56" Type="http://schemas.openxmlformats.org/officeDocument/2006/relationships/customXml" Target="../ink/ink4365.xml"/><Relationship Id="rId77" Type="http://schemas.openxmlformats.org/officeDocument/2006/relationships/image" Target="../media/image3482.png"/><Relationship Id="rId100" Type="http://schemas.openxmlformats.org/officeDocument/2006/relationships/customXml" Target="../ink/ink4387.xml"/><Relationship Id="rId282" Type="http://schemas.openxmlformats.org/officeDocument/2006/relationships/customXml" Target="../ink/ink4478.xml"/><Relationship Id="rId317" Type="http://schemas.openxmlformats.org/officeDocument/2006/relationships/image" Target="../media/image3602.png"/><Relationship Id="rId338" Type="http://schemas.openxmlformats.org/officeDocument/2006/relationships/customXml" Target="../ink/ink4506.xml"/><Relationship Id="rId8" Type="http://schemas.openxmlformats.org/officeDocument/2006/relationships/customXml" Target="../ink/ink4341.xml"/><Relationship Id="rId98" Type="http://schemas.openxmlformats.org/officeDocument/2006/relationships/customXml" Target="../ink/ink4386.xml"/><Relationship Id="rId121" Type="http://schemas.openxmlformats.org/officeDocument/2006/relationships/image" Target="../media/image3504.png"/><Relationship Id="rId142" Type="http://schemas.openxmlformats.org/officeDocument/2006/relationships/customXml" Target="../ink/ink4408.xml"/><Relationship Id="rId163" Type="http://schemas.openxmlformats.org/officeDocument/2006/relationships/image" Target="../media/image3525.png"/><Relationship Id="rId184" Type="http://schemas.openxmlformats.org/officeDocument/2006/relationships/customXml" Target="../ink/ink4429.xml"/><Relationship Id="rId219" Type="http://schemas.openxmlformats.org/officeDocument/2006/relationships/image" Target="../media/image3553.png"/><Relationship Id="rId230" Type="http://schemas.openxmlformats.org/officeDocument/2006/relationships/customXml" Target="../ink/ink4452.xml"/><Relationship Id="rId251" Type="http://schemas.openxmlformats.org/officeDocument/2006/relationships/image" Target="../media/image3569.png"/><Relationship Id="rId25" Type="http://schemas.openxmlformats.org/officeDocument/2006/relationships/image" Target="../media/image3456.png"/><Relationship Id="rId46" Type="http://schemas.openxmlformats.org/officeDocument/2006/relationships/customXml" Target="../ink/ink4360.xml"/><Relationship Id="rId67" Type="http://schemas.openxmlformats.org/officeDocument/2006/relationships/image" Target="../media/image3477.png"/><Relationship Id="rId272" Type="http://schemas.openxmlformats.org/officeDocument/2006/relationships/customXml" Target="../ink/ink4473.xml"/><Relationship Id="rId293" Type="http://schemas.openxmlformats.org/officeDocument/2006/relationships/image" Target="../media/image3590.png"/><Relationship Id="rId307" Type="http://schemas.openxmlformats.org/officeDocument/2006/relationships/image" Target="../media/image3597.png"/><Relationship Id="rId328" Type="http://schemas.openxmlformats.org/officeDocument/2006/relationships/customXml" Target="../ink/ink4501.xml"/><Relationship Id="rId88" Type="http://schemas.openxmlformats.org/officeDocument/2006/relationships/customXml" Target="../ink/ink4381.xml"/><Relationship Id="rId111" Type="http://schemas.openxmlformats.org/officeDocument/2006/relationships/image" Target="../media/image3499.png"/><Relationship Id="rId132" Type="http://schemas.openxmlformats.org/officeDocument/2006/relationships/customXml" Target="../ink/ink4403.xml"/><Relationship Id="rId153" Type="http://schemas.openxmlformats.org/officeDocument/2006/relationships/image" Target="../media/image3520.png"/><Relationship Id="rId174" Type="http://schemas.openxmlformats.org/officeDocument/2006/relationships/customXml" Target="../ink/ink4424.xml"/><Relationship Id="rId195" Type="http://schemas.openxmlformats.org/officeDocument/2006/relationships/image" Target="../media/image3541.png"/><Relationship Id="rId209" Type="http://schemas.openxmlformats.org/officeDocument/2006/relationships/image" Target="../media/image3548.png"/><Relationship Id="rId220" Type="http://schemas.openxmlformats.org/officeDocument/2006/relationships/customXml" Target="../ink/ink4447.xml"/><Relationship Id="rId241" Type="http://schemas.openxmlformats.org/officeDocument/2006/relationships/image" Target="../media/image3564.png"/><Relationship Id="rId15" Type="http://schemas.openxmlformats.org/officeDocument/2006/relationships/image" Target="../media/image3451.png"/><Relationship Id="rId36" Type="http://schemas.openxmlformats.org/officeDocument/2006/relationships/customXml" Target="../ink/ink4355.xml"/><Relationship Id="rId57" Type="http://schemas.openxmlformats.org/officeDocument/2006/relationships/image" Target="../media/image3472.png"/><Relationship Id="rId262" Type="http://schemas.openxmlformats.org/officeDocument/2006/relationships/customXml" Target="../ink/ink4468.xml"/><Relationship Id="rId283" Type="http://schemas.openxmlformats.org/officeDocument/2006/relationships/image" Target="../media/image3585.png"/><Relationship Id="rId318" Type="http://schemas.openxmlformats.org/officeDocument/2006/relationships/customXml" Target="../ink/ink4496.xml"/><Relationship Id="rId339" Type="http://schemas.openxmlformats.org/officeDocument/2006/relationships/image" Target="../media/image3613.png"/><Relationship Id="rId78" Type="http://schemas.openxmlformats.org/officeDocument/2006/relationships/customXml" Target="../ink/ink4376.xml"/><Relationship Id="rId99" Type="http://schemas.openxmlformats.org/officeDocument/2006/relationships/image" Target="../media/image3493.png"/><Relationship Id="rId101" Type="http://schemas.openxmlformats.org/officeDocument/2006/relationships/image" Target="../media/image3494.png"/><Relationship Id="rId122" Type="http://schemas.openxmlformats.org/officeDocument/2006/relationships/customXml" Target="../ink/ink4398.xml"/><Relationship Id="rId143" Type="http://schemas.openxmlformats.org/officeDocument/2006/relationships/image" Target="../media/image3515.png"/><Relationship Id="rId164" Type="http://schemas.openxmlformats.org/officeDocument/2006/relationships/customXml" Target="../ink/ink4419.xml"/><Relationship Id="rId185" Type="http://schemas.openxmlformats.org/officeDocument/2006/relationships/image" Target="../media/image3536.png"/><Relationship Id="rId9" Type="http://schemas.openxmlformats.org/officeDocument/2006/relationships/image" Target="../media/image3448.png"/><Relationship Id="rId210" Type="http://schemas.openxmlformats.org/officeDocument/2006/relationships/customXml" Target="../ink/ink4442.xml"/><Relationship Id="rId26" Type="http://schemas.openxmlformats.org/officeDocument/2006/relationships/customXml" Target="../ink/ink4350.xml"/><Relationship Id="rId231" Type="http://schemas.openxmlformats.org/officeDocument/2006/relationships/image" Target="../media/image3559.png"/><Relationship Id="rId252" Type="http://schemas.openxmlformats.org/officeDocument/2006/relationships/customXml" Target="../ink/ink4463.xml"/><Relationship Id="rId273" Type="http://schemas.openxmlformats.org/officeDocument/2006/relationships/image" Target="../media/image3580.png"/><Relationship Id="rId294" Type="http://schemas.openxmlformats.org/officeDocument/2006/relationships/customXml" Target="../ink/ink4484.xml"/><Relationship Id="rId308" Type="http://schemas.openxmlformats.org/officeDocument/2006/relationships/customXml" Target="../ink/ink4491.xml"/><Relationship Id="rId329" Type="http://schemas.openxmlformats.org/officeDocument/2006/relationships/image" Target="../media/image3608.png"/><Relationship Id="rId47" Type="http://schemas.openxmlformats.org/officeDocument/2006/relationships/image" Target="../media/image3467.png"/><Relationship Id="rId68" Type="http://schemas.openxmlformats.org/officeDocument/2006/relationships/customXml" Target="../ink/ink4371.xml"/><Relationship Id="rId89" Type="http://schemas.openxmlformats.org/officeDocument/2006/relationships/image" Target="../media/image3488.png"/><Relationship Id="rId112" Type="http://schemas.openxmlformats.org/officeDocument/2006/relationships/customXml" Target="../ink/ink4393.xml"/><Relationship Id="rId133" Type="http://schemas.openxmlformats.org/officeDocument/2006/relationships/image" Target="../media/image3510.png"/><Relationship Id="rId154" Type="http://schemas.openxmlformats.org/officeDocument/2006/relationships/customXml" Target="../ink/ink4414.xml"/><Relationship Id="rId175" Type="http://schemas.openxmlformats.org/officeDocument/2006/relationships/image" Target="../media/image3531.png"/><Relationship Id="rId340" Type="http://schemas.openxmlformats.org/officeDocument/2006/relationships/customXml" Target="../ink/ink4507.xml"/><Relationship Id="rId196" Type="http://schemas.openxmlformats.org/officeDocument/2006/relationships/customXml" Target="../ink/ink4435.xml"/><Relationship Id="rId200" Type="http://schemas.openxmlformats.org/officeDocument/2006/relationships/customXml" Target="../ink/ink4437.xml"/><Relationship Id="rId16" Type="http://schemas.openxmlformats.org/officeDocument/2006/relationships/customXml" Target="../ink/ink4345.xml"/><Relationship Id="rId221" Type="http://schemas.openxmlformats.org/officeDocument/2006/relationships/image" Target="../media/image3554.png"/><Relationship Id="rId242" Type="http://schemas.openxmlformats.org/officeDocument/2006/relationships/customXml" Target="../ink/ink4458.xml"/><Relationship Id="rId263" Type="http://schemas.openxmlformats.org/officeDocument/2006/relationships/image" Target="../media/image3575.png"/><Relationship Id="rId284" Type="http://schemas.openxmlformats.org/officeDocument/2006/relationships/customXml" Target="../ink/ink4479.xml"/><Relationship Id="rId319" Type="http://schemas.openxmlformats.org/officeDocument/2006/relationships/image" Target="../media/image3603.png"/><Relationship Id="rId37" Type="http://schemas.openxmlformats.org/officeDocument/2006/relationships/image" Target="../media/image3462.png"/><Relationship Id="rId58" Type="http://schemas.openxmlformats.org/officeDocument/2006/relationships/customXml" Target="../ink/ink4366.xml"/><Relationship Id="rId79" Type="http://schemas.openxmlformats.org/officeDocument/2006/relationships/image" Target="../media/image3483.png"/><Relationship Id="rId102" Type="http://schemas.openxmlformats.org/officeDocument/2006/relationships/customXml" Target="../ink/ink4388.xml"/><Relationship Id="rId123" Type="http://schemas.openxmlformats.org/officeDocument/2006/relationships/image" Target="../media/image3505.png"/><Relationship Id="rId144" Type="http://schemas.openxmlformats.org/officeDocument/2006/relationships/customXml" Target="../ink/ink4409.xml"/><Relationship Id="rId330" Type="http://schemas.openxmlformats.org/officeDocument/2006/relationships/customXml" Target="../ink/ink4502.xml"/><Relationship Id="rId90" Type="http://schemas.openxmlformats.org/officeDocument/2006/relationships/customXml" Target="../ink/ink4382.xml"/><Relationship Id="rId165" Type="http://schemas.openxmlformats.org/officeDocument/2006/relationships/image" Target="../media/image3526.png"/><Relationship Id="rId186" Type="http://schemas.openxmlformats.org/officeDocument/2006/relationships/customXml" Target="../ink/ink4430.xml"/><Relationship Id="rId211" Type="http://schemas.openxmlformats.org/officeDocument/2006/relationships/image" Target="../media/image3549.png"/><Relationship Id="rId232" Type="http://schemas.openxmlformats.org/officeDocument/2006/relationships/customXml" Target="../ink/ink4453.xml"/><Relationship Id="rId253" Type="http://schemas.openxmlformats.org/officeDocument/2006/relationships/image" Target="../media/image3570.png"/><Relationship Id="rId274" Type="http://schemas.openxmlformats.org/officeDocument/2006/relationships/customXml" Target="../ink/ink4474.xml"/><Relationship Id="rId295" Type="http://schemas.openxmlformats.org/officeDocument/2006/relationships/image" Target="../media/image3591.png"/><Relationship Id="rId309" Type="http://schemas.openxmlformats.org/officeDocument/2006/relationships/image" Target="../media/image3598.png"/><Relationship Id="rId27" Type="http://schemas.openxmlformats.org/officeDocument/2006/relationships/image" Target="../media/image3457.png"/><Relationship Id="rId48" Type="http://schemas.openxmlformats.org/officeDocument/2006/relationships/customXml" Target="../ink/ink4361.xml"/><Relationship Id="rId69" Type="http://schemas.openxmlformats.org/officeDocument/2006/relationships/image" Target="../media/image3478.png"/><Relationship Id="rId113" Type="http://schemas.openxmlformats.org/officeDocument/2006/relationships/image" Target="../media/image3500.png"/><Relationship Id="rId134" Type="http://schemas.openxmlformats.org/officeDocument/2006/relationships/customXml" Target="../ink/ink4404.xml"/><Relationship Id="rId320" Type="http://schemas.openxmlformats.org/officeDocument/2006/relationships/customXml" Target="../ink/ink4497.xml"/><Relationship Id="rId80" Type="http://schemas.openxmlformats.org/officeDocument/2006/relationships/customXml" Target="../ink/ink4377.xml"/><Relationship Id="rId155" Type="http://schemas.openxmlformats.org/officeDocument/2006/relationships/image" Target="../media/image3521.png"/><Relationship Id="rId176" Type="http://schemas.openxmlformats.org/officeDocument/2006/relationships/customXml" Target="../ink/ink4425.xml"/><Relationship Id="rId197" Type="http://schemas.openxmlformats.org/officeDocument/2006/relationships/image" Target="../media/image3542.png"/><Relationship Id="rId341" Type="http://schemas.openxmlformats.org/officeDocument/2006/relationships/image" Target="../media/image3614.png"/><Relationship Id="rId201" Type="http://schemas.openxmlformats.org/officeDocument/2006/relationships/image" Target="../media/image3544.png"/><Relationship Id="rId222" Type="http://schemas.openxmlformats.org/officeDocument/2006/relationships/customXml" Target="../ink/ink4448.xml"/><Relationship Id="rId243" Type="http://schemas.openxmlformats.org/officeDocument/2006/relationships/image" Target="../media/image3565.png"/><Relationship Id="rId264" Type="http://schemas.openxmlformats.org/officeDocument/2006/relationships/customXml" Target="../ink/ink4469.xml"/><Relationship Id="rId285" Type="http://schemas.openxmlformats.org/officeDocument/2006/relationships/image" Target="../media/image3586.png"/><Relationship Id="rId17" Type="http://schemas.openxmlformats.org/officeDocument/2006/relationships/image" Target="../media/image3452.png"/><Relationship Id="rId38" Type="http://schemas.openxmlformats.org/officeDocument/2006/relationships/customXml" Target="../ink/ink4356.xml"/><Relationship Id="rId59" Type="http://schemas.openxmlformats.org/officeDocument/2006/relationships/image" Target="../media/image3473.png"/><Relationship Id="rId103" Type="http://schemas.openxmlformats.org/officeDocument/2006/relationships/image" Target="../media/image3495.png"/><Relationship Id="rId124" Type="http://schemas.openxmlformats.org/officeDocument/2006/relationships/customXml" Target="../ink/ink4399.xml"/><Relationship Id="rId310" Type="http://schemas.openxmlformats.org/officeDocument/2006/relationships/customXml" Target="../ink/ink4492.xml"/><Relationship Id="rId70" Type="http://schemas.openxmlformats.org/officeDocument/2006/relationships/customXml" Target="../ink/ink4372.xml"/><Relationship Id="rId91" Type="http://schemas.openxmlformats.org/officeDocument/2006/relationships/image" Target="../media/image3489.png"/><Relationship Id="rId145" Type="http://schemas.openxmlformats.org/officeDocument/2006/relationships/image" Target="../media/image3516.png"/><Relationship Id="rId166" Type="http://schemas.openxmlformats.org/officeDocument/2006/relationships/customXml" Target="../ink/ink4420.xml"/><Relationship Id="rId187" Type="http://schemas.openxmlformats.org/officeDocument/2006/relationships/image" Target="../media/image3537.png"/><Relationship Id="rId331" Type="http://schemas.openxmlformats.org/officeDocument/2006/relationships/image" Target="../media/image3609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4443.xml"/><Relationship Id="rId233" Type="http://schemas.openxmlformats.org/officeDocument/2006/relationships/image" Target="../media/image3560.png"/><Relationship Id="rId254" Type="http://schemas.openxmlformats.org/officeDocument/2006/relationships/customXml" Target="../ink/ink4464.xml"/><Relationship Id="rId28" Type="http://schemas.openxmlformats.org/officeDocument/2006/relationships/customXml" Target="../ink/ink4351.xml"/><Relationship Id="rId49" Type="http://schemas.openxmlformats.org/officeDocument/2006/relationships/image" Target="../media/image3468.png"/><Relationship Id="rId114" Type="http://schemas.openxmlformats.org/officeDocument/2006/relationships/customXml" Target="../ink/ink4394.xml"/><Relationship Id="rId275" Type="http://schemas.openxmlformats.org/officeDocument/2006/relationships/image" Target="../media/image3581.png"/><Relationship Id="rId296" Type="http://schemas.openxmlformats.org/officeDocument/2006/relationships/customXml" Target="../ink/ink4485.xml"/><Relationship Id="rId300" Type="http://schemas.openxmlformats.org/officeDocument/2006/relationships/customXml" Target="../ink/ink4487.xml"/><Relationship Id="rId60" Type="http://schemas.openxmlformats.org/officeDocument/2006/relationships/customXml" Target="../ink/ink4367.xml"/><Relationship Id="rId81" Type="http://schemas.openxmlformats.org/officeDocument/2006/relationships/image" Target="../media/image3484.png"/><Relationship Id="rId135" Type="http://schemas.openxmlformats.org/officeDocument/2006/relationships/image" Target="../media/image3511.png"/><Relationship Id="rId156" Type="http://schemas.openxmlformats.org/officeDocument/2006/relationships/customXml" Target="../ink/ink4415.xml"/><Relationship Id="rId177" Type="http://schemas.openxmlformats.org/officeDocument/2006/relationships/image" Target="../media/image3532.png"/><Relationship Id="rId198" Type="http://schemas.openxmlformats.org/officeDocument/2006/relationships/customXml" Target="../ink/ink4436.xml"/><Relationship Id="rId321" Type="http://schemas.openxmlformats.org/officeDocument/2006/relationships/image" Target="../media/image3604.png"/><Relationship Id="rId342" Type="http://schemas.openxmlformats.org/officeDocument/2006/relationships/customXml" Target="../ink/ink4508.xml"/><Relationship Id="rId202" Type="http://schemas.openxmlformats.org/officeDocument/2006/relationships/customXml" Target="../ink/ink4438.xml"/><Relationship Id="rId223" Type="http://schemas.openxmlformats.org/officeDocument/2006/relationships/image" Target="../media/image3555.png"/><Relationship Id="rId244" Type="http://schemas.openxmlformats.org/officeDocument/2006/relationships/customXml" Target="../ink/ink4459.xml"/><Relationship Id="rId18" Type="http://schemas.openxmlformats.org/officeDocument/2006/relationships/customXml" Target="../ink/ink4346.xml"/><Relationship Id="rId39" Type="http://schemas.openxmlformats.org/officeDocument/2006/relationships/image" Target="../media/image3463.png"/><Relationship Id="rId265" Type="http://schemas.openxmlformats.org/officeDocument/2006/relationships/image" Target="../media/image3576.png"/><Relationship Id="rId286" Type="http://schemas.openxmlformats.org/officeDocument/2006/relationships/customXml" Target="../ink/ink4480.xml"/><Relationship Id="rId50" Type="http://schemas.openxmlformats.org/officeDocument/2006/relationships/customXml" Target="../ink/ink4362.xml"/><Relationship Id="rId104" Type="http://schemas.openxmlformats.org/officeDocument/2006/relationships/customXml" Target="../ink/ink4389.xml"/><Relationship Id="rId125" Type="http://schemas.openxmlformats.org/officeDocument/2006/relationships/image" Target="../media/image3506.png"/><Relationship Id="rId146" Type="http://schemas.openxmlformats.org/officeDocument/2006/relationships/customXml" Target="../ink/ink4410.xml"/><Relationship Id="rId167" Type="http://schemas.openxmlformats.org/officeDocument/2006/relationships/image" Target="../media/image3527.png"/><Relationship Id="rId188" Type="http://schemas.openxmlformats.org/officeDocument/2006/relationships/customXml" Target="../ink/ink4431.xml"/><Relationship Id="rId311" Type="http://schemas.openxmlformats.org/officeDocument/2006/relationships/image" Target="../media/image3599.png"/><Relationship Id="rId332" Type="http://schemas.openxmlformats.org/officeDocument/2006/relationships/customXml" Target="../ink/ink4503.xml"/><Relationship Id="rId71" Type="http://schemas.openxmlformats.org/officeDocument/2006/relationships/image" Target="../media/image3479.png"/><Relationship Id="rId92" Type="http://schemas.openxmlformats.org/officeDocument/2006/relationships/customXml" Target="../ink/ink4383.xml"/><Relationship Id="rId213" Type="http://schemas.openxmlformats.org/officeDocument/2006/relationships/image" Target="../media/image3550.png"/><Relationship Id="rId234" Type="http://schemas.openxmlformats.org/officeDocument/2006/relationships/customXml" Target="../ink/ink4454.xml"/><Relationship Id="rId2" Type="http://schemas.openxmlformats.org/officeDocument/2006/relationships/customXml" Target="../ink/ink4338.xml"/><Relationship Id="rId29" Type="http://schemas.openxmlformats.org/officeDocument/2006/relationships/image" Target="../media/image3458.png"/><Relationship Id="rId255" Type="http://schemas.openxmlformats.org/officeDocument/2006/relationships/image" Target="../media/image3571.png"/><Relationship Id="rId276" Type="http://schemas.openxmlformats.org/officeDocument/2006/relationships/customXml" Target="../ink/ink4475.xml"/><Relationship Id="rId297" Type="http://schemas.openxmlformats.org/officeDocument/2006/relationships/image" Target="../media/image3592.png"/><Relationship Id="rId40" Type="http://schemas.openxmlformats.org/officeDocument/2006/relationships/customXml" Target="../ink/ink4357.xml"/><Relationship Id="rId115" Type="http://schemas.openxmlformats.org/officeDocument/2006/relationships/image" Target="../media/image3501.png"/><Relationship Id="rId136" Type="http://schemas.openxmlformats.org/officeDocument/2006/relationships/customXml" Target="../ink/ink4405.xml"/><Relationship Id="rId157" Type="http://schemas.openxmlformats.org/officeDocument/2006/relationships/image" Target="../media/image3522.png"/><Relationship Id="rId178" Type="http://schemas.openxmlformats.org/officeDocument/2006/relationships/customXml" Target="../ink/ink4426.xml"/><Relationship Id="rId301" Type="http://schemas.openxmlformats.org/officeDocument/2006/relationships/image" Target="../media/image3594.png"/><Relationship Id="rId322" Type="http://schemas.openxmlformats.org/officeDocument/2006/relationships/customXml" Target="../ink/ink4498.xml"/><Relationship Id="rId343" Type="http://schemas.openxmlformats.org/officeDocument/2006/relationships/image" Target="../media/image3615.png"/><Relationship Id="rId61" Type="http://schemas.openxmlformats.org/officeDocument/2006/relationships/image" Target="../media/image3474.png"/><Relationship Id="rId82" Type="http://schemas.openxmlformats.org/officeDocument/2006/relationships/customXml" Target="../ink/ink4378.xml"/><Relationship Id="rId199" Type="http://schemas.openxmlformats.org/officeDocument/2006/relationships/image" Target="../media/image3543.png"/><Relationship Id="rId203" Type="http://schemas.openxmlformats.org/officeDocument/2006/relationships/image" Target="../media/image3545.png"/><Relationship Id="rId19" Type="http://schemas.openxmlformats.org/officeDocument/2006/relationships/image" Target="../media/image3453.png"/><Relationship Id="rId224" Type="http://schemas.openxmlformats.org/officeDocument/2006/relationships/customXml" Target="../ink/ink4449.xml"/><Relationship Id="rId245" Type="http://schemas.openxmlformats.org/officeDocument/2006/relationships/image" Target="../media/image3566.png"/><Relationship Id="rId266" Type="http://schemas.openxmlformats.org/officeDocument/2006/relationships/customXml" Target="../ink/ink4470.xml"/><Relationship Id="rId287" Type="http://schemas.openxmlformats.org/officeDocument/2006/relationships/image" Target="../media/image3587.png"/><Relationship Id="rId30" Type="http://schemas.openxmlformats.org/officeDocument/2006/relationships/customXml" Target="../ink/ink4352.xml"/><Relationship Id="rId105" Type="http://schemas.openxmlformats.org/officeDocument/2006/relationships/image" Target="../media/image3496.png"/><Relationship Id="rId126" Type="http://schemas.openxmlformats.org/officeDocument/2006/relationships/customXml" Target="../ink/ink4400.xml"/><Relationship Id="rId147" Type="http://schemas.openxmlformats.org/officeDocument/2006/relationships/image" Target="../media/image3517.png"/><Relationship Id="rId168" Type="http://schemas.openxmlformats.org/officeDocument/2006/relationships/customXml" Target="../ink/ink4421.xml"/><Relationship Id="rId312" Type="http://schemas.openxmlformats.org/officeDocument/2006/relationships/customXml" Target="../ink/ink4493.xml"/><Relationship Id="rId333" Type="http://schemas.openxmlformats.org/officeDocument/2006/relationships/image" Target="../media/image3610.png"/><Relationship Id="rId51" Type="http://schemas.openxmlformats.org/officeDocument/2006/relationships/image" Target="../media/image3469.png"/><Relationship Id="rId72" Type="http://schemas.openxmlformats.org/officeDocument/2006/relationships/customXml" Target="../ink/ink4373.xml"/><Relationship Id="rId93" Type="http://schemas.openxmlformats.org/officeDocument/2006/relationships/image" Target="../media/image3490.png"/><Relationship Id="rId189" Type="http://schemas.openxmlformats.org/officeDocument/2006/relationships/image" Target="../media/image3538.png"/><Relationship Id="rId3" Type="http://schemas.openxmlformats.org/officeDocument/2006/relationships/image" Target="../media/image34450.png"/><Relationship Id="rId214" Type="http://schemas.openxmlformats.org/officeDocument/2006/relationships/customXml" Target="../ink/ink4444.xml"/><Relationship Id="rId235" Type="http://schemas.openxmlformats.org/officeDocument/2006/relationships/image" Target="../media/image3561.png"/><Relationship Id="rId256" Type="http://schemas.openxmlformats.org/officeDocument/2006/relationships/customXml" Target="../ink/ink4465.xml"/><Relationship Id="rId277" Type="http://schemas.openxmlformats.org/officeDocument/2006/relationships/image" Target="../media/image3582.png"/><Relationship Id="rId298" Type="http://schemas.openxmlformats.org/officeDocument/2006/relationships/customXml" Target="../ink/ink4486.xml"/><Relationship Id="rId116" Type="http://schemas.openxmlformats.org/officeDocument/2006/relationships/customXml" Target="../ink/ink4395.xml"/><Relationship Id="rId137" Type="http://schemas.openxmlformats.org/officeDocument/2006/relationships/image" Target="../media/image3512.png"/><Relationship Id="rId158" Type="http://schemas.openxmlformats.org/officeDocument/2006/relationships/customXml" Target="../ink/ink4416.xml"/><Relationship Id="rId302" Type="http://schemas.openxmlformats.org/officeDocument/2006/relationships/customXml" Target="../ink/ink4488.xml"/><Relationship Id="rId323" Type="http://schemas.openxmlformats.org/officeDocument/2006/relationships/image" Target="../media/image3605.png"/><Relationship Id="rId344" Type="http://schemas.openxmlformats.org/officeDocument/2006/relationships/customXml" Target="../ink/ink4509.xml"/><Relationship Id="rId20" Type="http://schemas.openxmlformats.org/officeDocument/2006/relationships/customXml" Target="../ink/ink4347.xml"/><Relationship Id="rId41" Type="http://schemas.openxmlformats.org/officeDocument/2006/relationships/image" Target="../media/image3464.png"/><Relationship Id="rId62" Type="http://schemas.openxmlformats.org/officeDocument/2006/relationships/customXml" Target="../ink/ink4368.xml"/><Relationship Id="rId83" Type="http://schemas.openxmlformats.org/officeDocument/2006/relationships/image" Target="../media/image3485.png"/><Relationship Id="rId179" Type="http://schemas.openxmlformats.org/officeDocument/2006/relationships/image" Target="../media/image3533.png"/><Relationship Id="rId190" Type="http://schemas.openxmlformats.org/officeDocument/2006/relationships/customXml" Target="../ink/ink4432.xml"/><Relationship Id="rId204" Type="http://schemas.openxmlformats.org/officeDocument/2006/relationships/customXml" Target="../ink/ink4439.xml"/><Relationship Id="rId225" Type="http://schemas.openxmlformats.org/officeDocument/2006/relationships/image" Target="../media/image3556.png"/><Relationship Id="rId246" Type="http://schemas.openxmlformats.org/officeDocument/2006/relationships/customXml" Target="../ink/ink4460.xml"/><Relationship Id="rId267" Type="http://schemas.openxmlformats.org/officeDocument/2006/relationships/image" Target="../media/image3577.png"/><Relationship Id="rId288" Type="http://schemas.openxmlformats.org/officeDocument/2006/relationships/customXml" Target="../ink/ink4481.xml"/><Relationship Id="rId106" Type="http://schemas.openxmlformats.org/officeDocument/2006/relationships/customXml" Target="../ink/ink4390.xml"/><Relationship Id="rId127" Type="http://schemas.openxmlformats.org/officeDocument/2006/relationships/image" Target="../media/image3507.png"/><Relationship Id="rId313" Type="http://schemas.openxmlformats.org/officeDocument/2006/relationships/image" Target="../media/image3600.png"/><Relationship Id="rId10" Type="http://schemas.openxmlformats.org/officeDocument/2006/relationships/customXml" Target="../ink/ink4342.xml"/><Relationship Id="rId31" Type="http://schemas.openxmlformats.org/officeDocument/2006/relationships/image" Target="../media/image3459.png"/><Relationship Id="rId52" Type="http://schemas.openxmlformats.org/officeDocument/2006/relationships/customXml" Target="../ink/ink4363.xml"/><Relationship Id="rId73" Type="http://schemas.openxmlformats.org/officeDocument/2006/relationships/image" Target="../media/image3480.png"/><Relationship Id="rId94" Type="http://schemas.openxmlformats.org/officeDocument/2006/relationships/customXml" Target="../ink/ink4384.xml"/><Relationship Id="rId148" Type="http://schemas.openxmlformats.org/officeDocument/2006/relationships/customXml" Target="../ink/ink4411.xml"/><Relationship Id="rId169" Type="http://schemas.openxmlformats.org/officeDocument/2006/relationships/image" Target="../media/image3528.png"/><Relationship Id="rId334" Type="http://schemas.openxmlformats.org/officeDocument/2006/relationships/customXml" Target="../ink/ink4504.xml"/><Relationship Id="rId4" Type="http://schemas.openxmlformats.org/officeDocument/2006/relationships/customXml" Target="../ink/ink4339.xml"/><Relationship Id="rId180" Type="http://schemas.openxmlformats.org/officeDocument/2006/relationships/customXml" Target="../ink/ink4427.xml"/><Relationship Id="rId215" Type="http://schemas.openxmlformats.org/officeDocument/2006/relationships/image" Target="../media/image3551.png"/><Relationship Id="rId236" Type="http://schemas.openxmlformats.org/officeDocument/2006/relationships/customXml" Target="../ink/ink4455.xml"/><Relationship Id="rId257" Type="http://schemas.openxmlformats.org/officeDocument/2006/relationships/image" Target="../media/image3572.png"/><Relationship Id="rId278" Type="http://schemas.openxmlformats.org/officeDocument/2006/relationships/customXml" Target="../ink/ink4476.xml"/><Relationship Id="rId303" Type="http://schemas.openxmlformats.org/officeDocument/2006/relationships/image" Target="../media/image3595.png"/><Relationship Id="rId42" Type="http://schemas.openxmlformats.org/officeDocument/2006/relationships/customXml" Target="../ink/ink4358.xml"/><Relationship Id="rId84" Type="http://schemas.openxmlformats.org/officeDocument/2006/relationships/customXml" Target="../ink/ink4379.xml"/><Relationship Id="rId138" Type="http://schemas.openxmlformats.org/officeDocument/2006/relationships/customXml" Target="../ink/ink4406.xml"/><Relationship Id="rId345" Type="http://schemas.openxmlformats.org/officeDocument/2006/relationships/image" Target="../media/image3616.png"/><Relationship Id="rId191" Type="http://schemas.openxmlformats.org/officeDocument/2006/relationships/image" Target="../media/image3539.png"/><Relationship Id="rId205" Type="http://schemas.openxmlformats.org/officeDocument/2006/relationships/image" Target="../media/image3546.png"/><Relationship Id="rId247" Type="http://schemas.openxmlformats.org/officeDocument/2006/relationships/image" Target="../media/image3567.png"/><Relationship Id="rId107" Type="http://schemas.openxmlformats.org/officeDocument/2006/relationships/image" Target="../media/image3497.png"/><Relationship Id="rId289" Type="http://schemas.openxmlformats.org/officeDocument/2006/relationships/image" Target="../media/image3588.png"/><Relationship Id="rId11" Type="http://schemas.openxmlformats.org/officeDocument/2006/relationships/image" Target="../media/image3449.png"/><Relationship Id="rId53" Type="http://schemas.openxmlformats.org/officeDocument/2006/relationships/image" Target="../media/image3470.png"/><Relationship Id="rId149" Type="http://schemas.openxmlformats.org/officeDocument/2006/relationships/image" Target="../media/image3518.png"/><Relationship Id="rId314" Type="http://schemas.openxmlformats.org/officeDocument/2006/relationships/customXml" Target="../ink/ink4494.xml"/><Relationship Id="rId95" Type="http://schemas.openxmlformats.org/officeDocument/2006/relationships/image" Target="../media/image3491.png"/><Relationship Id="rId160" Type="http://schemas.openxmlformats.org/officeDocument/2006/relationships/customXml" Target="../ink/ink4417.xml"/><Relationship Id="rId216" Type="http://schemas.openxmlformats.org/officeDocument/2006/relationships/customXml" Target="../ink/ink4445.xml"/><Relationship Id="rId258" Type="http://schemas.openxmlformats.org/officeDocument/2006/relationships/customXml" Target="../ink/ink4466.xml"/><Relationship Id="rId22" Type="http://schemas.openxmlformats.org/officeDocument/2006/relationships/customXml" Target="../ink/ink4348.xml"/><Relationship Id="rId64" Type="http://schemas.openxmlformats.org/officeDocument/2006/relationships/customXml" Target="../ink/ink4369.xml"/><Relationship Id="rId118" Type="http://schemas.openxmlformats.org/officeDocument/2006/relationships/customXml" Target="../ink/ink4396.xml"/><Relationship Id="rId325" Type="http://schemas.openxmlformats.org/officeDocument/2006/relationships/image" Target="../media/image3606.png"/><Relationship Id="rId171" Type="http://schemas.openxmlformats.org/officeDocument/2006/relationships/image" Target="../media/image3529.png"/><Relationship Id="rId227" Type="http://schemas.openxmlformats.org/officeDocument/2006/relationships/image" Target="../media/image3557.png"/><Relationship Id="rId269" Type="http://schemas.openxmlformats.org/officeDocument/2006/relationships/image" Target="../media/image3578.png"/><Relationship Id="rId33" Type="http://schemas.openxmlformats.org/officeDocument/2006/relationships/image" Target="../media/image3460.png"/><Relationship Id="rId129" Type="http://schemas.openxmlformats.org/officeDocument/2006/relationships/image" Target="../media/image3508.png"/><Relationship Id="rId280" Type="http://schemas.openxmlformats.org/officeDocument/2006/relationships/customXml" Target="../ink/ink4477.xml"/><Relationship Id="rId336" Type="http://schemas.openxmlformats.org/officeDocument/2006/relationships/customXml" Target="../ink/ink4505.xml"/><Relationship Id="rId75" Type="http://schemas.openxmlformats.org/officeDocument/2006/relationships/image" Target="../media/image3481.png"/><Relationship Id="rId140" Type="http://schemas.openxmlformats.org/officeDocument/2006/relationships/customXml" Target="../ink/ink4407.xml"/><Relationship Id="rId182" Type="http://schemas.openxmlformats.org/officeDocument/2006/relationships/customXml" Target="../ink/ink4428.xml"/><Relationship Id="rId6" Type="http://schemas.openxmlformats.org/officeDocument/2006/relationships/customXml" Target="../ink/ink4340.xml"/><Relationship Id="rId238" Type="http://schemas.openxmlformats.org/officeDocument/2006/relationships/customXml" Target="../ink/ink4456.xml"/><Relationship Id="rId291" Type="http://schemas.openxmlformats.org/officeDocument/2006/relationships/image" Target="../media/image3589.png"/><Relationship Id="rId305" Type="http://schemas.openxmlformats.org/officeDocument/2006/relationships/image" Target="../media/image3596.png"/><Relationship Id="rId44" Type="http://schemas.openxmlformats.org/officeDocument/2006/relationships/customXml" Target="../ink/ink4359.xml"/><Relationship Id="rId86" Type="http://schemas.openxmlformats.org/officeDocument/2006/relationships/customXml" Target="../ink/ink4380.xml"/><Relationship Id="rId151" Type="http://schemas.openxmlformats.org/officeDocument/2006/relationships/image" Target="../media/image3519.png"/><Relationship Id="rId193" Type="http://schemas.openxmlformats.org/officeDocument/2006/relationships/image" Target="../media/image3540.png"/><Relationship Id="rId207" Type="http://schemas.openxmlformats.org/officeDocument/2006/relationships/image" Target="../media/image3547.png"/><Relationship Id="rId249" Type="http://schemas.openxmlformats.org/officeDocument/2006/relationships/image" Target="../media/image3568.png"/><Relationship Id="rId13" Type="http://schemas.openxmlformats.org/officeDocument/2006/relationships/image" Target="../media/image3450.png"/><Relationship Id="rId109" Type="http://schemas.openxmlformats.org/officeDocument/2006/relationships/image" Target="../media/image3498.png"/><Relationship Id="rId260" Type="http://schemas.openxmlformats.org/officeDocument/2006/relationships/customXml" Target="../ink/ink4467.xml"/><Relationship Id="rId316" Type="http://schemas.openxmlformats.org/officeDocument/2006/relationships/customXml" Target="../ink/ink4495.xml"/><Relationship Id="rId55" Type="http://schemas.openxmlformats.org/officeDocument/2006/relationships/image" Target="../media/image3471.png"/><Relationship Id="rId97" Type="http://schemas.openxmlformats.org/officeDocument/2006/relationships/image" Target="../media/image3492.png"/><Relationship Id="rId120" Type="http://schemas.openxmlformats.org/officeDocument/2006/relationships/customXml" Target="../ink/ink4397.xml"/><Relationship Id="rId162" Type="http://schemas.openxmlformats.org/officeDocument/2006/relationships/customXml" Target="../ink/ink4418.xml"/><Relationship Id="rId218" Type="http://schemas.openxmlformats.org/officeDocument/2006/relationships/customXml" Target="../ink/ink4446.xml"/><Relationship Id="rId271" Type="http://schemas.openxmlformats.org/officeDocument/2006/relationships/image" Target="../media/image3579.png"/><Relationship Id="rId24" Type="http://schemas.openxmlformats.org/officeDocument/2006/relationships/customXml" Target="../ink/ink4349.xml"/><Relationship Id="rId66" Type="http://schemas.openxmlformats.org/officeDocument/2006/relationships/customXml" Target="../ink/ink4370.xml"/><Relationship Id="rId131" Type="http://schemas.openxmlformats.org/officeDocument/2006/relationships/image" Target="../media/image3509.png"/><Relationship Id="rId327" Type="http://schemas.openxmlformats.org/officeDocument/2006/relationships/image" Target="../media/image3607.png"/><Relationship Id="rId173" Type="http://schemas.openxmlformats.org/officeDocument/2006/relationships/image" Target="../media/image3530.png"/><Relationship Id="rId229" Type="http://schemas.openxmlformats.org/officeDocument/2006/relationships/image" Target="../media/image3558.png"/><Relationship Id="rId240" Type="http://schemas.openxmlformats.org/officeDocument/2006/relationships/customXml" Target="../ink/ink4457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1.png"/><Relationship Id="rId299" Type="http://schemas.openxmlformats.org/officeDocument/2006/relationships/image" Target="../media/image312.png"/><Relationship Id="rId21" Type="http://schemas.openxmlformats.org/officeDocument/2006/relationships/image" Target="../media/image173.png"/><Relationship Id="rId63" Type="http://schemas.openxmlformats.org/officeDocument/2006/relationships/image" Target="../media/image194.png"/><Relationship Id="rId159" Type="http://schemas.openxmlformats.org/officeDocument/2006/relationships/image" Target="../media/image242.png"/><Relationship Id="rId324" Type="http://schemas.openxmlformats.org/officeDocument/2006/relationships/customXml" Target="../ink/ink326.xml"/><Relationship Id="rId366" Type="http://schemas.openxmlformats.org/officeDocument/2006/relationships/customXml" Target="../ink/ink347.xml"/><Relationship Id="rId170" Type="http://schemas.openxmlformats.org/officeDocument/2006/relationships/customXml" Target="../ink/ink249.xml"/><Relationship Id="rId226" Type="http://schemas.openxmlformats.org/officeDocument/2006/relationships/customXml" Target="../ink/ink277.xml"/><Relationship Id="rId433" Type="http://schemas.openxmlformats.org/officeDocument/2006/relationships/image" Target="../media/image379.png"/><Relationship Id="rId268" Type="http://schemas.openxmlformats.org/officeDocument/2006/relationships/customXml" Target="../ink/ink298.xml"/><Relationship Id="rId32" Type="http://schemas.openxmlformats.org/officeDocument/2006/relationships/customXml" Target="../ink/ink180.xml"/><Relationship Id="rId74" Type="http://schemas.openxmlformats.org/officeDocument/2006/relationships/customXml" Target="../ink/ink201.xml"/><Relationship Id="rId128" Type="http://schemas.openxmlformats.org/officeDocument/2006/relationships/customXml" Target="../ink/ink228.xml"/><Relationship Id="rId335" Type="http://schemas.openxmlformats.org/officeDocument/2006/relationships/image" Target="../media/image330.png"/><Relationship Id="rId377" Type="http://schemas.openxmlformats.org/officeDocument/2006/relationships/image" Target="../media/image351.png"/><Relationship Id="rId5" Type="http://schemas.openxmlformats.org/officeDocument/2006/relationships/image" Target="../media/image165.png"/><Relationship Id="rId181" Type="http://schemas.openxmlformats.org/officeDocument/2006/relationships/image" Target="../media/image253.png"/><Relationship Id="rId237" Type="http://schemas.openxmlformats.org/officeDocument/2006/relationships/image" Target="../media/image281.png"/><Relationship Id="rId402" Type="http://schemas.openxmlformats.org/officeDocument/2006/relationships/customXml" Target="../ink/ink365.xml"/><Relationship Id="rId279" Type="http://schemas.openxmlformats.org/officeDocument/2006/relationships/image" Target="../media/image302.png"/><Relationship Id="rId43" Type="http://schemas.openxmlformats.org/officeDocument/2006/relationships/image" Target="../media/image184.png"/><Relationship Id="rId139" Type="http://schemas.openxmlformats.org/officeDocument/2006/relationships/image" Target="../media/image232.png"/><Relationship Id="rId290" Type="http://schemas.openxmlformats.org/officeDocument/2006/relationships/customXml" Target="../ink/ink309.xml"/><Relationship Id="rId304" Type="http://schemas.openxmlformats.org/officeDocument/2006/relationships/customXml" Target="../ink/ink316.xml"/><Relationship Id="rId346" Type="http://schemas.openxmlformats.org/officeDocument/2006/relationships/customXml" Target="../ink/ink337.xml"/><Relationship Id="rId388" Type="http://schemas.openxmlformats.org/officeDocument/2006/relationships/customXml" Target="../ink/ink358.xml"/><Relationship Id="rId85" Type="http://schemas.openxmlformats.org/officeDocument/2006/relationships/image" Target="../media/image205.png"/><Relationship Id="rId150" Type="http://schemas.openxmlformats.org/officeDocument/2006/relationships/customXml" Target="../ink/ink239.xml"/><Relationship Id="rId192" Type="http://schemas.openxmlformats.org/officeDocument/2006/relationships/customXml" Target="../ink/ink260.xml"/><Relationship Id="rId206" Type="http://schemas.openxmlformats.org/officeDocument/2006/relationships/customXml" Target="../ink/ink267.xml"/><Relationship Id="rId413" Type="http://schemas.openxmlformats.org/officeDocument/2006/relationships/image" Target="../media/image369.png"/><Relationship Id="rId248" Type="http://schemas.openxmlformats.org/officeDocument/2006/relationships/customXml" Target="../ink/ink288.xml"/><Relationship Id="rId12" Type="http://schemas.openxmlformats.org/officeDocument/2006/relationships/customXml" Target="../ink/ink170.xml"/><Relationship Id="rId108" Type="http://schemas.openxmlformats.org/officeDocument/2006/relationships/customXml" Target="../ink/ink218.xml"/><Relationship Id="rId315" Type="http://schemas.openxmlformats.org/officeDocument/2006/relationships/image" Target="../media/image320.png"/><Relationship Id="rId357" Type="http://schemas.openxmlformats.org/officeDocument/2006/relationships/image" Target="../media/image341.png"/><Relationship Id="rId54" Type="http://schemas.openxmlformats.org/officeDocument/2006/relationships/customXml" Target="../ink/ink191.xml"/><Relationship Id="rId96" Type="http://schemas.openxmlformats.org/officeDocument/2006/relationships/customXml" Target="../ink/ink212.xml"/><Relationship Id="rId161" Type="http://schemas.openxmlformats.org/officeDocument/2006/relationships/image" Target="../media/image243.png"/><Relationship Id="rId217" Type="http://schemas.openxmlformats.org/officeDocument/2006/relationships/image" Target="../media/image271.png"/><Relationship Id="rId399" Type="http://schemas.openxmlformats.org/officeDocument/2006/relationships/image" Target="../media/image362.png"/><Relationship Id="rId259" Type="http://schemas.openxmlformats.org/officeDocument/2006/relationships/image" Target="../media/image292.png"/><Relationship Id="rId424" Type="http://schemas.openxmlformats.org/officeDocument/2006/relationships/customXml" Target="../ink/ink376.xml"/><Relationship Id="rId23" Type="http://schemas.openxmlformats.org/officeDocument/2006/relationships/image" Target="../media/image174.png"/><Relationship Id="rId119" Type="http://schemas.openxmlformats.org/officeDocument/2006/relationships/image" Target="../media/image222.png"/><Relationship Id="rId270" Type="http://schemas.openxmlformats.org/officeDocument/2006/relationships/customXml" Target="../ink/ink299.xml"/><Relationship Id="rId326" Type="http://schemas.openxmlformats.org/officeDocument/2006/relationships/customXml" Target="../ink/ink327.xml"/><Relationship Id="rId65" Type="http://schemas.openxmlformats.org/officeDocument/2006/relationships/image" Target="../media/image195.png"/><Relationship Id="rId130" Type="http://schemas.openxmlformats.org/officeDocument/2006/relationships/customXml" Target="../ink/ink229.xml"/><Relationship Id="rId368" Type="http://schemas.openxmlformats.org/officeDocument/2006/relationships/customXml" Target="../ink/ink348.xml"/><Relationship Id="rId172" Type="http://schemas.openxmlformats.org/officeDocument/2006/relationships/customXml" Target="../ink/ink250.xml"/><Relationship Id="rId228" Type="http://schemas.openxmlformats.org/officeDocument/2006/relationships/customXml" Target="../ink/ink278.xml"/><Relationship Id="rId435" Type="http://schemas.openxmlformats.org/officeDocument/2006/relationships/image" Target="../media/image380.png"/><Relationship Id="rId281" Type="http://schemas.openxmlformats.org/officeDocument/2006/relationships/image" Target="../media/image303.png"/><Relationship Id="rId337" Type="http://schemas.openxmlformats.org/officeDocument/2006/relationships/image" Target="../media/image331.png"/><Relationship Id="rId34" Type="http://schemas.openxmlformats.org/officeDocument/2006/relationships/customXml" Target="../ink/ink181.xml"/><Relationship Id="rId76" Type="http://schemas.openxmlformats.org/officeDocument/2006/relationships/customXml" Target="../ink/ink202.xml"/><Relationship Id="rId141" Type="http://schemas.openxmlformats.org/officeDocument/2006/relationships/image" Target="../media/image233.png"/><Relationship Id="rId379" Type="http://schemas.openxmlformats.org/officeDocument/2006/relationships/image" Target="../media/image352.png"/><Relationship Id="rId7" Type="http://schemas.openxmlformats.org/officeDocument/2006/relationships/image" Target="../media/image166.png"/><Relationship Id="rId183" Type="http://schemas.openxmlformats.org/officeDocument/2006/relationships/image" Target="../media/image254.png"/><Relationship Id="rId239" Type="http://schemas.openxmlformats.org/officeDocument/2006/relationships/image" Target="../media/image282.png"/><Relationship Id="rId390" Type="http://schemas.openxmlformats.org/officeDocument/2006/relationships/customXml" Target="../ink/ink359.xml"/><Relationship Id="rId404" Type="http://schemas.openxmlformats.org/officeDocument/2006/relationships/customXml" Target="../ink/ink366.xml"/><Relationship Id="rId250" Type="http://schemas.openxmlformats.org/officeDocument/2006/relationships/customXml" Target="../ink/ink289.xml"/><Relationship Id="rId292" Type="http://schemas.openxmlformats.org/officeDocument/2006/relationships/customXml" Target="../ink/ink310.xml"/><Relationship Id="rId306" Type="http://schemas.openxmlformats.org/officeDocument/2006/relationships/customXml" Target="../ink/ink317.xml"/><Relationship Id="rId45" Type="http://schemas.openxmlformats.org/officeDocument/2006/relationships/image" Target="../media/image185.png"/><Relationship Id="rId87" Type="http://schemas.openxmlformats.org/officeDocument/2006/relationships/image" Target="../media/image206.png"/><Relationship Id="rId110" Type="http://schemas.openxmlformats.org/officeDocument/2006/relationships/customXml" Target="../ink/ink219.xml"/><Relationship Id="rId348" Type="http://schemas.openxmlformats.org/officeDocument/2006/relationships/customXml" Target="../ink/ink338.xml"/><Relationship Id="rId152" Type="http://schemas.openxmlformats.org/officeDocument/2006/relationships/customXml" Target="../ink/ink240.xml"/><Relationship Id="rId194" Type="http://schemas.openxmlformats.org/officeDocument/2006/relationships/customXml" Target="../ink/ink261.xml"/><Relationship Id="rId208" Type="http://schemas.openxmlformats.org/officeDocument/2006/relationships/customXml" Target="../ink/ink268.xml"/><Relationship Id="rId415" Type="http://schemas.openxmlformats.org/officeDocument/2006/relationships/image" Target="../media/image370.png"/><Relationship Id="rId261" Type="http://schemas.openxmlformats.org/officeDocument/2006/relationships/image" Target="../media/image293.png"/><Relationship Id="rId14" Type="http://schemas.openxmlformats.org/officeDocument/2006/relationships/customXml" Target="../ink/ink171.xml"/><Relationship Id="rId56" Type="http://schemas.openxmlformats.org/officeDocument/2006/relationships/customXml" Target="../ink/ink192.xml"/><Relationship Id="rId317" Type="http://schemas.openxmlformats.org/officeDocument/2006/relationships/image" Target="../media/image321.png"/><Relationship Id="rId359" Type="http://schemas.openxmlformats.org/officeDocument/2006/relationships/image" Target="../media/image342.png"/><Relationship Id="rId98" Type="http://schemas.openxmlformats.org/officeDocument/2006/relationships/customXml" Target="../ink/ink213.xml"/><Relationship Id="rId121" Type="http://schemas.openxmlformats.org/officeDocument/2006/relationships/image" Target="../media/image223.png"/><Relationship Id="rId163" Type="http://schemas.openxmlformats.org/officeDocument/2006/relationships/image" Target="../media/image244.png"/><Relationship Id="rId219" Type="http://schemas.openxmlformats.org/officeDocument/2006/relationships/image" Target="../media/image272.png"/><Relationship Id="rId370" Type="http://schemas.openxmlformats.org/officeDocument/2006/relationships/customXml" Target="../ink/ink349.xml"/><Relationship Id="rId426" Type="http://schemas.openxmlformats.org/officeDocument/2006/relationships/customXml" Target="../ink/ink377.xml"/><Relationship Id="rId230" Type="http://schemas.openxmlformats.org/officeDocument/2006/relationships/customXml" Target="../ink/ink279.xml"/><Relationship Id="rId25" Type="http://schemas.openxmlformats.org/officeDocument/2006/relationships/image" Target="../media/image175.png"/><Relationship Id="rId67" Type="http://schemas.openxmlformats.org/officeDocument/2006/relationships/image" Target="../media/image196.png"/><Relationship Id="rId272" Type="http://schemas.openxmlformats.org/officeDocument/2006/relationships/customXml" Target="../ink/ink300.xml"/><Relationship Id="rId328" Type="http://schemas.openxmlformats.org/officeDocument/2006/relationships/customXml" Target="../ink/ink328.xml"/><Relationship Id="rId132" Type="http://schemas.openxmlformats.org/officeDocument/2006/relationships/customXml" Target="../ink/ink230.xml"/><Relationship Id="rId174" Type="http://schemas.openxmlformats.org/officeDocument/2006/relationships/customXml" Target="../ink/ink251.xml"/><Relationship Id="rId381" Type="http://schemas.openxmlformats.org/officeDocument/2006/relationships/image" Target="../media/image353.png"/><Relationship Id="rId241" Type="http://schemas.openxmlformats.org/officeDocument/2006/relationships/image" Target="../media/image283.png"/><Relationship Id="rId437" Type="http://schemas.openxmlformats.org/officeDocument/2006/relationships/image" Target="../media/image381.png"/><Relationship Id="rId36" Type="http://schemas.openxmlformats.org/officeDocument/2006/relationships/customXml" Target="../ink/ink182.xml"/><Relationship Id="rId283" Type="http://schemas.openxmlformats.org/officeDocument/2006/relationships/image" Target="../media/image304.png"/><Relationship Id="rId339" Type="http://schemas.openxmlformats.org/officeDocument/2006/relationships/image" Target="../media/image332.png"/><Relationship Id="rId78" Type="http://schemas.openxmlformats.org/officeDocument/2006/relationships/customXml" Target="../ink/ink203.xml"/><Relationship Id="rId101" Type="http://schemas.openxmlformats.org/officeDocument/2006/relationships/image" Target="../media/image213.png"/><Relationship Id="rId143" Type="http://schemas.openxmlformats.org/officeDocument/2006/relationships/image" Target="../media/image234.png"/><Relationship Id="rId185" Type="http://schemas.openxmlformats.org/officeDocument/2006/relationships/image" Target="../media/image255.png"/><Relationship Id="rId350" Type="http://schemas.openxmlformats.org/officeDocument/2006/relationships/customXml" Target="../ink/ink339.xml"/><Relationship Id="rId406" Type="http://schemas.openxmlformats.org/officeDocument/2006/relationships/customXml" Target="../ink/ink367.xml"/><Relationship Id="rId9" Type="http://schemas.openxmlformats.org/officeDocument/2006/relationships/image" Target="../media/image167.png"/><Relationship Id="rId210" Type="http://schemas.openxmlformats.org/officeDocument/2006/relationships/customXml" Target="../ink/ink269.xml"/><Relationship Id="rId392" Type="http://schemas.openxmlformats.org/officeDocument/2006/relationships/customXml" Target="../ink/ink360.xml"/><Relationship Id="rId252" Type="http://schemas.openxmlformats.org/officeDocument/2006/relationships/customXml" Target="../ink/ink290.xml"/><Relationship Id="rId294" Type="http://schemas.openxmlformats.org/officeDocument/2006/relationships/customXml" Target="../ink/ink311.xml"/><Relationship Id="rId308" Type="http://schemas.openxmlformats.org/officeDocument/2006/relationships/customXml" Target="../ink/ink318.xml"/><Relationship Id="rId47" Type="http://schemas.openxmlformats.org/officeDocument/2006/relationships/image" Target="../media/image186.png"/><Relationship Id="rId89" Type="http://schemas.openxmlformats.org/officeDocument/2006/relationships/image" Target="../media/image207.png"/><Relationship Id="rId112" Type="http://schemas.openxmlformats.org/officeDocument/2006/relationships/customXml" Target="../ink/ink220.xml"/><Relationship Id="rId154" Type="http://schemas.openxmlformats.org/officeDocument/2006/relationships/customXml" Target="../ink/ink241.xml"/><Relationship Id="rId361" Type="http://schemas.openxmlformats.org/officeDocument/2006/relationships/image" Target="../media/image343.png"/><Relationship Id="rId196" Type="http://schemas.openxmlformats.org/officeDocument/2006/relationships/customXml" Target="../ink/ink262.xml"/><Relationship Id="rId417" Type="http://schemas.openxmlformats.org/officeDocument/2006/relationships/image" Target="../media/image371.png"/><Relationship Id="rId16" Type="http://schemas.openxmlformats.org/officeDocument/2006/relationships/customXml" Target="../ink/ink172.xml"/><Relationship Id="rId221" Type="http://schemas.openxmlformats.org/officeDocument/2006/relationships/image" Target="../media/image273.png"/><Relationship Id="rId263" Type="http://schemas.openxmlformats.org/officeDocument/2006/relationships/image" Target="../media/image294.png"/><Relationship Id="rId319" Type="http://schemas.openxmlformats.org/officeDocument/2006/relationships/image" Target="../media/image322.png"/><Relationship Id="rId58" Type="http://schemas.openxmlformats.org/officeDocument/2006/relationships/customXml" Target="../ink/ink193.xml"/><Relationship Id="rId123" Type="http://schemas.openxmlformats.org/officeDocument/2006/relationships/image" Target="../media/image224.png"/><Relationship Id="rId330" Type="http://schemas.openxmlformats.org/officeDocument/2006/relationships/customXml" Target="../ink/ink329.xml"/><Relationship Id="rId165" Type="http://schemas.openxmlformats.org/officeDocument/2006/relationships/image" Target="../media/image245.png"/><Relationship Id="rId372" Type="http://schemas.openxmlformats.org/officeDocument/2006/relationships/customXml" Target="../ink/ink350.xml"/><Relationship Id="rId428" Type="http://schemas.openxmlformats.org/officeDocument/2006/relationships/customXml" Target="../ink/ink378.xml"/><Relationship Id="rId232" Type="http://schemas.openxmlformats.org/officeDocument/2006/relationships/customXml" Target="../ink/ink280.xml"/><Relationship Id="rId274" Type="http://schemas.openxmlformats.org/officeDocument/2006/relationships/customXml" Target="../ink/ink301.xml"/><Relationship Id="rId27" Type="http://schemas.openxmlformats.org/officeDocument/2006/relationships/image" Target="../media/image176.png"/><Relationship Id="rId69" Type="http://schemas.openxmlformats.org/officeDocument/2006/relationships/image" Target="../media/image197.png"/><Relationship Id="rId134" Type="http://schemas.openxmlformats.org/officeDocument/2006/relationships/customXml" Target="../ink/ink231.xml"/><Relationship Id="rId80" Type="http://schemas.openxmlformats.org/officeDocument/2006/relationships/customXml" Target="../ink/ink204.xml"/><Relationship Id="rId176" Type="http://schemas.openxmlformats.org/officeDocument/2006/relationships/customXml" Target="../ink/ink252.xml"/><Relationship Id="rId341" Type="http://schemas.openxmlformats.org/officeDocument/2006/relationships/image" Target="../media/image333.png"/><Relationship Id="rId383" Type="http://schemas.openxmlformats.org/officeDocument/2006/relationships/image" Target="../media/image354.png"/><Relationship Id="rId439" Type="http://schemas.openxmlformats.org/officeDocument/2006/relationships/image" Target="../media/image382.png"/><Relationship Id="rId201" Type="http://schemas.openxmlformats.org/officeDocument/2006/relationships/image" Target="../media/image263.png"/><Relationship Id="rId243" Type="http://schemas.openxmlformats.org/officeDocument/2006/relationships/image" Target="../media/image284.png"/><Relationship Id="rId285" Type="http://schemas.openxmlformats.org/officeDocument/2006/relationships/image" Target="../media/image305.png"/><Relationship Id="rId38" Type="http://schemas.openxmlformats.org/officeDocument/2006/relationships/customXml" Target="../ink/ink183.xml"/><Relationship Id="rId103" Type="http://schemas.openxmlformats.org/officeDocument/2006/relationships/image" Target="../media/image214.png"/><Relationship Id="rId310" Type="http://schemas.openxmlformats.org/officeDocument/2006/relationships/customXml" Target="../ink/ink319.xml"/><Relationship Id="rId91" Type="http://schemas.openxmlformats.org/officeDocument/2006/relationships/image" Target="../media/image208.png"/><Relationship Id="rId145" Type="http://schemas.openxmlformats.org/officeDocument/2006/relationships/image" Target="../media/image235.png"/><Relationship Id="rId187" Type="http://schemas.openxmlformats.org/officeDocument/2006/relationships/image" Target="../media/image256.png"/><Relationship Id="rId352" Type="http://schemas.openxmlformats.org/officeDocument/2006/relationships/customXml" Target="../ink/ink340.xml"/><Relationship Id="rId394" Type="http://schemas.openxmlformats.org/officeDocument/2006/relationships/customXml" Target="../ink/ink361.xml"/><Relationship Id="rId408" Type="http://schemas.openxmlformats.org/officeDocument/2006/relationships/customXml" Target="../ink/ink368.xml"/><Relationship Id="rId212" Type="http://schemas.openxmlformats.org/officeDocument/2006/relationships/customXml" Target="../ink/ink270.xml"/><Relationship Id="rId254" Type="http://schemas.openxmlformats.org/officeDocument/2006/relationships/customXml" Target="../ink/ink291.xml"/><Relationship Id="rId49" Type="http://schemas.openxmlformats.org/officeDocument/2006/relationships/image" Target="../media/image187.png"/><Relationship Id="rId114" Type="http://schemas.openxmlformats.org/officeDocument/2006/relationships/customXml" Target="../ink/ink221.xml"/><Relationship Id="rId296" Type="http://schemas.openxmlformats.org/officeDocument/2006/relationships/customXml" Target="../ink/ink312.xml"/><Relationship Id="rId60" Type="http://schemas.openxmlformats.org/officeDocument/2006/relationships/customXml" Target="../ink/ink194.xml"/><Relationship Id="rId156" Type="http://schemas.openxmlformats.org/officeDocument/2006/relationships/customXml" Target="../ink/ink242.xml"/><Relationship Id="rId198" Type="http://schemas.openxmlformats.org/officeDocument/2006/relationships/customXml" Target="../ink/ink263.xml"/><Relationship Id="rId321" Type="http://schemas.openxmlformats.org/officeDocument/2006/relationships/image" Target="../media/image323.png"/><Relationship Id="rId363" Type="http://schemas.openxmlformats.org/officeDocument/2006/relationships/image" Target="../media/image344.png"/><Relationship Id="rId419" Type="http://schemas.openxmlformats.org/officeDocument/2006/relationships/image" Target="../media/image372.png"/><Relationship Id="rId202" Type="http://schemas.openxmlformats.org/officeDocument/2006/relationships/customXml" Target="../ink/ink265.xml"/><Relationship Id="rId223" Type="http://schemas.openxmlformats.org/officeDocument/2006/relationships/image" Target="../media/image274.png"/><Relationship Id="rId244" Type="http://schemas.openxmlformats.org/officeDocument/2006/relationships/customXml" Target="../ink/ink286.xml"/><Relationship Id="rId430" Type="http://schemas.openxmlformats.org/officeDocument/2006/relationships/customXml" Target="../ink/ink379.xml"/><Relationship Id="rId18" Type="http://schemas.openxmlformats.org/officeDocument/2006/relationships/customXml" Target="../ink/ink173.xml"/><Relationship Id="rId39" Type="http://schemas.openxmlformats.org/officeDocument/2006/relationships/image" Target="../media/image182.png"/><Relationship Id="rId265" Type="http://schemas.openxmlformats.org/officeDocument/2006/relationships/image" Target="../media/image295.png"/><Relationship Id="rId286" Type="http://schemas.openxmlformats.org/officeDocument/2006/relationships/customXml" Target="../ink/ink307.xml"/><Relationship Id="rId50" Type="http://schemas.openxmlformats.org/officeDocument/2006/relationships/customXml" Target="../ink/ink189.xml"/><Relationship Id="rId104" Type="http://schemas.openxmlformats.org/officeDocument/2006/relationships/customXml" Target="../ink/ink216.xml"/><Relationship Id="rId125" Type="http://schemas.openxmlformats.org/officeDocument/2006/relationships/image" Target="../media/image225.png"/><Relationship Id="rId146" Type="http://schemas.openxmlformats.org/officeDocument/2006/relationships/customXml" Target="../ink/ink237.xml"/><Relationship Id="rId167" Type="http://schemas.openxmlformats.org/officeDocument/2006/relationships/image" Target="../media/image246.png"/><Relationship Id="rId188" Type="http://schemas.openxmlformats.org/officeDocument/2006/relationships/customXml" Target="../ink/ink258.xml"/><Relationship Id="rId311" Type="http://schemas.openxmlformats.org/officeDocument/2006/relationships/image" Target="../media/image318.png"/><Relationship Id="rId332" Type="http://schemas.openxmlformats.org/officeDocument/2006/relationships/customXml" Target="../ink/ink330.xml"/><Relationship Id="rId353" Type="http://schemas.openxmlformats.org/officeDocument/2006/relationships/image" Target="../media/image339.png"/><Relationship Id="rId374" Type="http://schemas.openxmlformats.org/officeDocument/2006/relationships/customXml" Target="../ink/ink351.xml"/><Relationship Id="rId395" Type="http://schemas.openxmlformats.org/officeDocument/2006/relationships/image" Target="../media/image360.png"/><Relationship Id="rId409" Type="http://schemas.openxmlformats.org/officeDocument/2006/relationships/image" Target="../media/image367.png"/><Relationship Id="rId71" Type="http://schemas.openxmlformats.org/officeDocument/2006/relationships/image" Target="../media/image198.png"/><Relationship Id="rId92" Type="http://schemas.openxmlformats.org/officeDocument/2006/relationships/customXml" Target="../ink/ink210.xml"/><Relationship Id="rId213" Type="http://schemas.openxmlformats.org/officeDocument/2006/relationships/image" Target="../media/image269.png"/><Relationship Id="rId234" Type="http://schemas.openxmlformats.org/officeDocument/2006/relationships/customXml" Target="../ink/ink281.xml"/><Relationship Id="rId420" Type="http://schemas.openxmlformats.org/officeDocument/2006/relationships/customXml" Target="../ink/ink374.xml"/><Relationship Id="rId2" Type="http://schemas.openxmlformats.org/officeDocument/2006/relationships/customXml" Target="../ink/ink165.xml"/><Relationship Id="rId29" Type="http://schemas.openxmlformats.org/officeDocument/2006/relationships/image" Target="../media/image177.png"/><Relationship Id="rId255" Type="http://schemas.openxmlformats.org/officeDocument/2006/relationships/image" Target="../media/image290.png"/><Relationship Id="rId276" Type="http://schemas.openxmlformats.org/officeDocument/2006/relationships/customXml" Target="../ink/ink302.xml"/><Relationship Id="rId297" Type="http://schemas.openxmlformats.org/officeDocument/2006/relationships/image" Target="../media/image311.png"/><Relationship Id="rId441" Type="http://schemas.openxmlformats.org/officeDocument/2006/relationships/image" Target="../media/image383.png"/><Relationship Id="rId40" Type="http://schemas.openxmlformats.org/officeDocument/2006/relationships/customXml" Target="../ink/ink184.xml"/><Relationship Id="rId115" Type="http://schemas.openxmlformats.org/officeDocument/2006/relationships/image" Target="../media/image220.png"/><Relationship Id="rId136" Type="http://schemas.openxmlformats.org/officeDocument/2006/relationships/customXml" Target="../ink/ink232.xml"/><Relationship Id="rId157" Type="http://schemas.openxmlformats.org/officeDocument/2006/relationships/image" Target="../media/image241.png"/><Relationship Id="rId178" Type="http://schemas.openxmlformats.org/officeDocument/2006/relationships/customXml" Target="../ink/ink253.xml"/><Relationship Id="rId301" Type="http://schemas.openxmlformats.org/officeDocument/2006/relationships/image" Target="../media/image313.png"/><Relationship Id="rId322" Type="http://schemas.openxmlformats.org/officeDocument/2006/relationships/customXml" Target="../ink/ink325.xml"/><Relationship Id="rId343" Type="http://schemas.openxmlformats.org/officeDocument/2006/relationships/image" Target="../media/image334.png"/><Relationship Id="rId364" Type="http://schemas.openxmlformats.org/officeDocument/2006/relationships/customXml" Target="../ink/ink346.xml"/><Relationship Id="rId61" Type="http://schemas.openxmlformats.org/officeDocument/2006/relationships/image" Target="../media/image193.png"/><Relationship Id="rId82" Type="http://schemas.openxmlformats.org/officeDocument/2006/relationships/customXml" Target="../ink/ink205.xml"/><Relationship Id="rId199" Type="http://schemas.openxmlformats.org/officeDocument/2006/relationships/image" Target="../media/image262.png"/><Relationship Id="rId203" Type="http://schemas.openxmlformats.org/officeDocument/2006/relationships/image" Target="../media/image264.png"/><Relationship Id="rId385" Type="http://schemas.openxmlformats.org/officeDocument/2006/relationships/image" Target="../media/image355.png"/><Relationship Id="rId19" Type="http://schemas.openxmlformats.org/officeDocument/2006/relationships/image" Target="../media/image172.png"/><Relationship Id="rId224" Type="http://schemas.openxmlformats.org/officeDocument/2006/relationships/customXml" Target="../ink/ink276.xml"/><Relationship Id="rId245" Type="http://schemas.openxmlformats.org/officeDocument/2006/relationships/image" Target="../media/image285.png"/><Relationship Id="rId266" Type="http://schemas.openxmlformats.org/officeDocument/2006/relationships/customXml" Target="../ink/ink297.xml"/><Relationship Id="rId287" Type="http://schemas.openxmlformats.org/officeDocument/2006/relationships/image" Target="../media/image306.png"/><Relationship Id="rId410" Type="http://schemas.openxmlformats.org/officeDocument/2006/relationships/customXml" Target="../ink/ink369.xml"/><Relationship Id="rId431" Type="http://schemas.openxmlformats.org/officeDocument/2006/relationships/image" Target="../media/image378.png"/><Relationship Id="rId30" Type="http://schemas.openxmlformats.org/officeDocument/2006/relationships/customXml" Target="../ink/ink179.xml"/><Relationship Id="rId105" Type="http://schemas.openxmlformats.org/officeDocument/2006/relationships/image" Target="../media/image215.png"/><Relationship Id="rId126" Type="http://schemas.openxmlformats.org/officeDocument/2006/relationships/customXml" Target="../ink/ink227.xml"/><Relationship Id="rId147" Type="http://schemas.openxmlformats.org/officeDocument/2006/relationships/image" Target="../media/image236.png"/><Relationship Id="rId168" Type="http://schemas.openxmlformats.org/officeDocument/2006/relationships/customXml" Target="../ink/ink248.xml"/><Relationship Id="rId312" Type="http://schemas.openxmlformats.org/officeDocument/2006/relationships/customXml" Target="../ink/ink320.xml"/><Relationship Id="rId333" Type="http://schemas.openxmlformats.org/officeDocument/2006/relationships/image" Target="../media/image329.png"/><Relationship Id="rId354" Type="http://schemas.openxmlformats.org/officeDocument/2006/relationships/customXml" Target="../ink/ink341.xml"/><Relationship Id="rId51" Type="http://schemas.openxmlformats.org/officeDocument/2006/relationships/image" Target="../media/image188.png"/><Relationship Id="rId72" Type="http://schemas.openxmlformats.org/officeDocument/2006/relationships/customXml" Target="../ink/ink200.xml"/><Relationship Id="rId93" Type="http://schemas.openxmlformats.org/officeDocument/2006/relationships/image" Target="../media/image209.png"/><Relationship Id="rId189" Type="http://schemas.openxmlformats.org/officeDocument/2006/relationships/image" Target="../media/image257.png"/><Relationship Id="rId375" Type="http://schemas.openxmlformats.org/officeDocument/2006/relationships/image" Target="../media/image350.png"/><Relationship Id="rId396" Type="http://schemas.openxmlformats.org/officeDocument/2006/relationships/customXml" Target="../ink/ink362.xml"/><Relationship Id="rId3" Type="http://schemas.openxmlformats.org/officeDocument/2006/relationships/image" Target="../media/image164.png"/><Relationship Id="rId214" Type="http://schemas.openxmlformats.org/officeDocument/2006/relationships/customXml" Target="../ink/ink271.xml"/><Relationship Id="rId235" Type="http://schemas.openxmlformats.org/officeDocument/2006/relationships/image" Target="../media/image280.png"/><Relationship Id="rId256" Type="http://schemas.openxmlformats.org/officeDocument/2006/relationships/customXml" Target="../ink/ink292.xml"/><Relationship Id="rId277" Type="http://schemas.openxmlformats.org/officeDocument/2006/relationships/image" Target="../media/image301.png"/><Relationship Id="rId298" Type="http://schemas.openxmlformats.org/officeDocument/2006/relationships/customXml" Target="../ink/ink313.xml"/><Relationship Id="rId400" Type="http://schemas.openxmlformats.org/officeDocument/2006/relationships/customXml" Target="../ink/ink364.xml"/><Relationship Id="rId421" Type="http://schemas.openxmlformats.org/officeDocument/2006/relationships/image" Target="../media/image373.png"/><Relationship Id="rId116" Type="http://schemas.openxmlformats.org/officeDocument/2006/relationships/customXml" Target="../ink/ink222.xml"/><Relationship Id="rId137" Type="http://schemas.openxmlformats.org/officeDocument/2006/relationships/image" Target="../media/image231.png"/><Relationship Id="rId158" Type="http://schemas.openxmlformats.org/officeDocument/2006/relationships/customXml" Target="../ink/ink243.xml"/><Relationship Id="rId302" Type="http://schemas.openxmlformats.org/officeDocument/2006/relationships/customXml" Target="../ink/ink315.xml"/><Relationship Id="rId323" Type="http://schemas.openxmlformats.org/officeDocument/2006/relationships/image" Target="../media/image324.png"/><Relationship Id="rId344" Type="http://schemas.openxmlformats.org/officeDocument/2006/relationships/customXml" Target="../ink/ink336.xml"/><Relationship Id="rId20" Type="http://schemas.openxmlformats.org/officeDocument/2006/relationships/customXml" Target="../ink/ink174.xml"/><Relationship Id="rId41" Type="http://schemas.openxmlformats.org/officeDocument/2006/relationships/image" Target="../media/image183.png"/><Relationship Id="rId62" Type="http://schemas.openxmlformats.org/officeDocument/2006/relationships/customXml" Target="../ink/ink195.xml"/><Relationship Id="rId83" Type="http://schemas.openxmlformats.org/officeDocument/2006/relationships/image" Target="../media/image204.png"/><Relationship Id="rId179" Type="http://schemas.openxmlformats.org/officeDocument/2006/relationships/image" Target="../media/image252.png"/><Relationship Id="rId365" Type="http://schemas.openxmlformats.org/officeDocument/2006/relationships/image" Target="../media/image345.png"/><Relationship Id="rId386" Type="http://schemas.openxmlformats.org/officeDocument/2006/relationships/customXml" Target="../ink/ink357.xml"/><Relationship Id="rId190" Type="http://schemas.openxmlformats.org/officeDocument/2006/relationships/customXml" Target="../ink/ink259.xml"/><Relationship Id="rId204" Type="http://schemas.openxmlformats.org/officeDocument/2006/relationships/customXml" Target="../ink/ink266.xml"/><Relationship Id="rId225" Type="http://schemas.openxmlformats.org/officeDocument/2006/relationships/image" Target="../media/image275.png"/><Relationship Id="rId246" Type="http://schemas.openxmlformats.org/officeDocument/2006/relationships/customXml" Target="../ink/ink287.xml"/><Relationship Id="rId267" Type="http://schemas.openxmlformats.org/officeDocument/2006/relationships/image" Target="../media/image296.png"/><Relationship Id="rId288" Type="http://schemas.openxmlformats.org/officeDocument/2006/relationships/customXml" Target="../ink/ink308.xml"/><Relationship Id="rId411" Type="http://schemas.openxmlformats.org/officeDocument/2006/relationships/image" Target="../media/image368.png"/><Relationship Id="rId432" Type="http://schemas.openxmlformats.org/officeDocument/2006/relationships/customXml" Target="../ink/ink380.xml"/><Relationship Id="rId106" Type="http://schemas.openxmlformats.org/officeDocument/2006/relationships/customXml" Target="../ink/ink217.xml"/><Relationship Id="rId127" Type="http://schemas.openxmlformats.org/officeDocument/2006/relationships/image" Target="../media/image226.png"/><Relationship Id="rId313" Type="http://schemas.openxmlformats.org/officeDocument/2006/relationships/image" Target="../media/image319.png"/><Relationship Id="rId10" Type="http://schemas.openxmlformats.org/officeDocument/2006/relationships/customXml" Target="../ink/ink169.xml"/><Relationship Id="rId31" Type="http://schemas.openxmlformats.org/officeDocument/2006/relationships/image" Target="../media/image178.png"/><Relationship Id="rId52" Type="http://schemas.openxmlformats.org/officeDocument/2006/relationships/customXml" Target="../ink/ink190.xml"/><Relationship Id="rId73" Type="http://schemas.openxmlformats.org/officeDocument/2006/relationships/image" Target="../media/image199.png"/><Relationship Id="rId94" Type="http://schemas.openxmlformats.org/officeDocument/2006/relationships/customXml" Target="../ink/ink211.xml"/><Relationship Id="rId148" Type="http://schemas.openxmlformats.org/officeDocument/2006/relationships/customXml" Target="../ink/ink238.xml"/><Relationship Id="rId169" Type="http://schemas.openxmlformats.org/officeDocument/2006/relationships/image" Target="../media/image247.png"/><Relationship Id="rId334" Type="http://schemas.openxmlformats.org/officeDocument/2006/relationships/customXml" Target="../ink/ink331.xml"/><Relationship Id="rId355" Type="http://schemas.openxmlformats.org/officeDocument/2006/relationships/image" Target="../media/image340.png"/><Relationship Id="rId376" Type="http://schemas.openxmlformats.org/officeDocument/2006/relationships/customXml" Target="../ink/ink352.xml"/><Relationship Id="rId397" Type="http://schemas.openxmlformats.org/officeDocument/2006/relationships/image" Target="../media/image361.png"/><Relationship Id="rId4" Type="http://schemas.openxmlformats.org/officeDocument/2006/relationships/customXml" Target="../ink/ink166.xml"/><Relationship Id="rId180" Type="http://schemas.openxmlformats.org/officeDocument/2006/relationships/customXml" Target="../ink/ink254.xml"/><Relationship Id="rId215" Type="http://schemas.openxmlformats.org/officeDocument/2006/relationships/image" Target="../media/image270.png"/><Relationship Id="rId236" Type="http://schemas.openxmlformats.org/officeDocument/2006/relationships/customXml" Target="../ink/ink282.xml"/><Relationship Id="rId257" Type="http://schemas.openxmlformats.org/officeDocument/2006/relationships/image" Target="../media/image291.png"/><Relationship Id="rId278" Type="http://schemas.openxmlformats.org/officeDocument/2006/relationships/customXml" Target="../ink/ink303.xml"/><Relationship Id="rId401" Type="http://schemas.openxmlformats.org/officeDocument/2006/relationships/image" Target="../media/image363.png"/><Relationship Id="rId422" Type="http://schemas.openxmlformats.org/officeDocument/2006/relationships/customXml" Target="../ink/ink375.xml"/><Relationship Id="rId303" Type="http://schemas.openxmlformats.org/officeDocument/2006/relationships/image" Target="../media/image314.png"/><Relationship Id="rId42" Type="http://schemas.openxmlformats.org/officeDocument/2006/relationships/customXml" Target="../ink/ink185.xml"/><Relationship Id="rId84" Type="http://schemas.openxmlformats.org/officeDocument/2006/relationships/customXml" Target="../ink/ink206.xml"/><Relationship Id="rId138" Type="http://schemas.openxmlformats.org/officeDocument/2006/relationships/customXml" Target="../ink/ink233.xml"/><Relationship Id="rId345" Type="http://schemas.openxmlformats.org/officeDocument/2006/relationships/image" Target="../media/image335.png"/><Relationship Id="rId387" Type="http://schemas.openxmlformats.org/officeDocument/2006/relationships/image" Target="../media/image356.png"/><Relationship Id="rId191" Type="http://schemas.openxmlformats.org/officeDocument/2006/relationships/image" Target="../media/image258.png"/><Relationship Id="rId205" Type="http://schemas.openxmlformats.org/officeDocument/2006/relationships/image" Target="../media/image265.png"/><Relationship Id="rId247" Type="http://schemas.openxmlformats.org/officeDocument/2006/relationships/image" Target="../media/image286.png"/><Relationship Id="rId412" Type="http://schemas.openxmlformats.org/officeDocument/2006/relationships/customXml" Target="../ink/ink370.xml"/><Relationship Id="rId107" Type="http://schemas.openxmlformats.org/officeDocument/2006/relationships/image" Target="../media/image216.png"/><Relationship Id="rId289" Type="http://schemas.openxmlformats.org/officeDocument/2006/relationships/image" Target="../media/image307.png"/><Relationship Id="rId11" Type="http://schemas.openxmlformats.org/officeDocument/2006/relationships/image" Target="../media/image168.png"/><Relationship Id="rId53" Type="http://schemas.openxmlformats.org/officeDocument/2006/relationships/image" Target="../media/image189.png"/><Relationship Id="rId149" Type="http://schemas.openxmlformats.org/officeDocument/2006/relationships/image" Target="../media/image237.png"/><Relationship Id="rId314" Type="http://schemas.openxmlformats.org/officeDocument/2006/relationships/customXml" Target="../ink/ink321.xml"/><Relationship Id="rId356" Type="http://schemas.openxmlformats.org/officeDocument/2006/relationships/customXml" Target="../ink/ink342.xml"/><Relationship Id="rId398" Type="http://schemas.openxmlformats.org/officeDocument/2006/relationships/customXml" Target="../ink/ink363.xml"/><Relationship Id="rId95" Type="http://schemas.openxmlformats.org/officeDocument/2006/relationships/image" Target="../media/image210.png"/><Relationship Id="rId160" Type="http://schemas.openxmlformats.org/officeDocument/2006/relationships/customXml" Target="../ink/ink244.xml"/><Relationship Id="rId216" Type="http://schemas.openxmlformats.org/officeDocument/2006/relationships/customXml" Target="../ink/ink272.xml"/><Relationship Id="rId423" Type="http://schemas.openxmlformats.org/officeDocument/2006/relationships/image" Target="../media/image374.png"/><Relationship Id="rId258" Type="http://schemas.openxmlformats.org/officeDocument/2006/relationships/customXml" Target="../ink/ink293.xml"/><Relationship Id="rId22" Type="http://schemas.openxmlformats.org/officeDocument/2006/relationships/customXml" Target="../ink/ink175.xml"/><Relationship Id="rId64" Type="http://schemas.openxmlformats.org/officeDocument/2006/relationships/customXml" Target="../ink/ink196.xml"/><Relationship Id="rId118" Type="http://schemas.openxmlformats.org/officeDocument/2006/relationships/customXml" Target="../ink/ink223.xml"/><Relationship Id="rId325" Type="http://schemas.openxmlformats.org/officeDocument/2006/relationships/image" Target="../media/image325.png"/><Relationship Id="rId367" Type="http://schemas.openxmlformats.org/officeDocument/2006/relationships/image" Target="../media/image346.png"/><Relationship Id="rId171" Type="http://schemas.openxmlformats.org/officeDocument/2006/relationships/image" Target="../media/image248.png"/><Relationship Id="rId227" Type="http://schemas.openxmlformats.org/officeDocument/2006/relationships/image" Target="../media/image276.png"/><Relationship Id="rId269" Type="http://schemas.openxmlformats.org/officeDocument/2006/relationships/image" Target="../media/image297.png"/><Relationship Id="rId434" Type="http://schemas.openxmlformats.org/officeDocument/2006/relationships/customXml" Target="../ink/ink381.xml"/><Relationship Id="rId33" Type="http://schemas.openxmlformats.org/officeDocument/2006/relationships/image" Target="../media/image179.png"/><Relationship Id="rId129" Type="http://schemas.openxmlformats.org/officeDocument/2006/relationships/image" Target="../media/image227.png"/><Relationship Id="rId280" Type="http://schemas.openxmlformats.org/officeDocument/2006/relationships/customXml" Target="../ink/ink304.xml"/><Relationship Id="rId336" Type="http://schemas.openxmlformats.org/officeDocument/2006/relationships/customXml" Target="../ink/ink332.xml"/><Relationship Id="rId75" Type="http://schemas.openxmlformats.org/officeDocument/2006/relationships/image" Target="../media/image200.png"/><Relationship Id="rId140" Type="http://schemas.openxmlformats.org/officeDocument/2006/relationships/customXml" Target="../ink/ink234.xml"/><Relationship Id="rId182" Type="http://schemas.openxmlformats.org/officeDocument/2006/relationships/customXml" Target="../ink/ink255.xml"/><Relationship Id="rId378" Type="http://schemas.openxmlformats.org/officeDocument/2006/relationships/customXml" Target="../ink/ink353.xml"/><Relationship Id="rId403" Type="http://schemas.openxmlformats.org/officeDocument/2006/relationships/image" Target="../media/image364.png"/><Relationship Id="rId6" Type="http://schemas.openxmlformats.org/officeDocument/2006/relationships/customXml" Target="../ink/ink167.xml"/><Relationship Id="rId238" Type="http://schemas.openxmlformats.org/officeDocument/2006/relationships/customXml" Target="../ink/ink283.xml"/><Relationship Id="rId291" Type="http://schemas.openxmlformats.org/officeDocument/2006/relationships/image" Target="../media/image308.png"/><Relationship Id="rId305" Type="http://schemas.openxmlformats.org/officeDocument/2006/relationships/image" Target="../media/image315.png"/><Relationship Id="rId347" Type="http://schemas.openxmlformats.org/officeDocument/2006/relationships/image" Target="../media/image336.png"/><Relationship Id="rId44" Type="http://schemas.openxmlformats.org/officeDocument/2006/relationships/customXml" Target="../ink/ink186.xml"/><Relationship Id="rId86" Type="http://schemas.openxmlformats.org/officeDocument/2006/relationships/customXml" Target="../ink/ink207.xml"/><Relationship Id="rId151" Type="http://schemas.openxmlformats.org/officeDocument/2006/relationships/image" Target="../media/image238.png"/><Relationship Id="rId389" Type="http://schemas.openxmlformats.org/officeDocument/2006/relationships/image" Target="../media/image357.png"/><Relationship Id="rId193" Type="http://schemas.openxmlformats.org/officeDocument/2006/relationships/image" Target="../media/image259.png"/><Relationship Id="rId207" Type="http://schemas.openxmlformats.org/officeDocument/2006/relationships/image" Target="../media/image266.png"/><Relationship Id="rId249" Type="http://schemas.openxmlformats.org/officeDocument/2006/relationships/image" Target="../media/image287.png"/><Relationship Id="rId414" Type="http://schemas.openxmlformats.org/officeDocument/2006/relationships/customXml" Target="../ink/ink371.xml"/><Relationship Id="rId13" Type="http://schemas.openxmlformats.org/officeDocument/2006/relationships/image" Target="../media/image169.png"/><Relationship Id="rId109" Type="http://schemas.openxmlformats.org/officeDocument/2006/relationships/image" Target="../media/image217.png"/><Relationship Id="rId260" Type="http://schemas.openxmlformats.org/officeDocument/2006/relationships/customXml" Target="../ink/ink294.xml"/><Relationship Id="rId316" Type="http://schemas.openxmlformats.org/officeDocument/2006/relationships/customXml" Target="../ink/ink322.xml"/><Relationship Id="rId55" Type="http://schemas.openxmlformats.org/officeDocument/2006/relationships/image" Target="../media/image190.png"/><Relationship Id="rId97" Type="http://schemas.openxmlformats.org/officeDocument/2006/relationships/image" Target="../media/image211.png"/><Relationship Id="rId120" Type="http://schemas.openxmlformats.org/officeDocument/2006/relationships/customXml" Target="../ink/ink224.xml"/><Relationship Id="rId358" Type="http://schemas.openxmlformats.org/officeDocument/2006/relationships/customXml" Target="../ink/ink343.xml"/><Relationship Id="rId162" Type="http://schemas.openxmlformats.org/officeDocument/2006/relationships/customXml" Target="../ink/ink245.xml"/><Relationship Id="rId218" Type="http://schemas.openxmlformats.org/officeDocument/2006/relationships/customXml" Target="../ink/ink273.xml"/><Relationship Id="rId425" Type="http://schemas.openxmlformats.org/officeDocument/2006/relationships/image" Target="../media/image375.png"/><Relationship Id="rId271" Type="http://schemas.openxmlformats.org/officeDocument/2006/relationships/image" Target="../media/image298.png"/><Relationship Id="rId24" Type="http://schemas.openxmlformats.org/officeDocument/2006/relationships/customXml" Target="../ink/ink176.xml"/><Relationship Id="rId66" Type="http://schemas.openxmlformats.org/officeDocument/2006/relationships/customXml" Target="../ink/ink197.xml"/><Relationship Id="rId131" Type="http://schemas.openxmlformats.org/officeDocument/2006/relationships/image" Target="../media/image228.png"/><Relationship Id="rId327" Type="http://schemas.openxmlformats.org/officeDocument/2006/relationships/image" Target="../media/image326.png"/><Relationship Id="rId369" Type="http://schemas.openxmlformats.org/officeDocument/2006/relationships/image" Target="../media/image347.png"/><Relationship Id="rId173" Type="http://schemas.openxmlformats.org/officeDocument/2006/relationships/image" Target="../media/image249.png"/><Relationship Id="rId229" Type="http://schemas.openxmlformats.org/officeDocument/2006/relationships/image" Target="../media/image277.png"/><Relationship Id="rId380" Type="http://schemas.openxmlformats.org/officeDocument/2006/relationships/customXml" Target="../ink/ink354.xml"/><Relationship Id="rId436" Type="http://schemas.openxmlformats.org/officeDocument/2006/relationships/customXml" Target="../ink/ink382.xml"/><Relationship Id="rId240" Type="http://schemas.openxmlformats.org/officeDocument/2006/relationships/customXml" Target="../ink/ink284.xml"/><Relationship Id="rId35" Type="http://schemas.openxmlformats.org/officeDocument/2006/relationships/image" Target="../media/image180.png"/><Relationship Id="rId77" Type="http://schemas.openxmlformats.org/officeDocument/2006/relationships/image" Target="../media/image201.png"/><Relationship Id="rId100" Type="http://schemas.openxmlformats.org/officeDocument/2006/relationships/customXml" Target="../ink/ink214.xml"/><Relationship Id="rId282" Type="http://schemas.openxmlformats.org/officeDocument/2006/relationships/customXml" Target="../ink/ink305.xml"/><Relationship Id="rId338" Type="http://schemas.openxmlformats.org/officeDocument/2006/relationships/customXml" Target="../ink/ink333.xml"/><Relationship Id="rId8" Type="http://schemas.openxmlformats.org/officeDocument/2006/relationships/customXml" Target="../ink/ink168.xml"/><Relationship Id="rId142" Type="http://schemas.openxmlformats.org/officeDocument/2006/relationships/customXml" Target="../ink/ink235.xml"/><Relationship Id="rId184" Type="http://schemas.openxmlformats.org/officeDocument/2006/relationships/customXml" Target="../ink/ink256.xml"/><Relationship Id="rId391" Type="http://schemas.openxmlformats.org/officeDocument/2006/relationships/image" Target="../media/image358.png"/><Relationship Id="rId405" Type="http://schemas.openxmlformats.org/officeDocument/2006/relationships/image" Target="../media/image365.png"/><Relationship Id="rId251" Type="http://schemas.openxmlformats.org/officeDocument/2006/relationships/image" Target="../media/image288.png"/><Relationship Id="rId46" Type="http://schemas.openxmlformats.org/officeDocument/2006/relationships/customXml" Target="../ink/ink187.xml"/><Relationship Id="rId293" Type="http://schemas.openxmlformats.org/officeDocument/2006/relationships/image" Target="../media/image309.png"/><Relationship Id="rId307" Type="http://schemas.openxmlformats.org/officeDocument/2006/relationships/image" Target="../media/image316.png"/><Relationship Id="rId349" Type="http://schemas.openxmlformats.org/officeDocument/2006/relationships/image" Target="../media/image337.png"/><Relationship Id="rId88" Type="http://schemas.openxmlformats.org/officeDocument/2006/relationships/customXml" Target="../ink/ink208.xml"/><Relationship Id="rId111" Type="http://schemas.openxmlformats.org/officeDocument/2006/relationships/image" Target="../media/image218.png"/><Relationship Id="rId153" Type="http://schemas.openxmlformats.org/officeDocument/2006/relationships/image" Target="../media/image239.png"/><Relationship Id="rId195" Type="http://schemas.openxmlformats.org/officeDocument/2006/relationships/image" Target="../media/image260.png"/><Relationship Id="rId209" Type="http://schemas.openxmlformats.org/officeDocument/2006/relationships/image" Target="../media/image267.png"/><Relationship Id="rId360" Type="http://schemas.openxmlformats.org/officeDocument/2006/relationships/customXml" Target="../ink/ink344.xml"/><Relationship Id="rId416" Type="http://schemas.openxmlformats.org/officeDocument/2006/relationships/customXml" Target="../ink/ink372.xml"/><Relationship Id="rId220" Type="http://schemas.openxmlformats.org/officeDocument/2006/relationships/customXml" Target="../ink/ink274.xml"/><Relationship Id="rId15" Type="http://schemas.openxmlformats.org/officeDocument/2006/relationships/image" Target="../media/image170.png"/><Relationship Id="rId57" Type="http://schemas.openxmlformats.org/officeDocument/2006/relationships/image" Target="../media/image191.png"/><Relationship Id="rId262" Type="http://schemas.openxmlformats.org/officeDocument/2006/relationships/customXml" Target="../ink/ink295.xml"/><Relationship Id="rId318" Type="http://schemas.openxmlformats.org/officeDocument/2006/relationships/customXml" Target="../ink/ink323.xml"/><Relationship Id="rId99" Type="http://schemas.openxmlformats.org/officeDocument/2006/relationships/image" Target="../media/image212.png"/><Relationship Id="rId122" Type="http://schemas.openxmlformats.org/officeDocument/2006/relationships/customXml" Target="../ink/ink225.xml"/><Relationship Id="rId164" Type="http://schemas.openxmlformats.org/officeDocument/2006/relationships/customXml" Target="../ink/ink246.xml"/><Relationship Id="rId371" Type="http://schemas.openxmlformats.org/officeDocument/2006/relationships/image" Target="../media/image348.png"/><Relationship Id="rId427" Type="http://schemas.openxmlformats.org/officeDocument/2006/relationships/image" Target="../media/image376.png"/><Relationship Id="rId26" Type="http://schemas.openxmlformats.org/officeDocument/2006/relationships/customXml" Target="../ink/ink177.xml"/><Relationship Id="rId231" Type="http://schemas.openxmlformats.org/officeDocument/2006/relationships/image" Target="../media/image278.png"/><Relationship Id="rId273" Type="http://schemas.openxmlformats.org/officeDocument/2006/relationships/image" Target="../media/image299.png"/><Relationship Id="rId329" Type="http://schemas.openxmlformats.org/officeDocument/2006/relationships/image" Target="../media/image327.png"/><Relationship Id="rId68" Type="http://schemas.openxmlformats.org/officeDocument/2006/relationships/customXml" Target="../ink/ink198.xml"/><Relationship Id="rId133" Type="http://schemas.openxmlformats.org/officeDocument/2006/relationships/image" Target="../media/image229.png"/><Relationship Id="rId175" Type="http://schemas.openxmlformats.org/officeDocument/2006/relationships/image" Target="../media/image250.png"/><Relationship Id="rId340" Type="http://schemas.openxmlformats.org/officeDocument/2006/relationships/customXml" Target="../ink/ink334.xml"/><Relationship Id="rId200" Type="http://schemas.openxmlformats.org/officeDocument/2006/relationships/customXml" Target="../ink/ink264.xml"/><Relationship Id="rId382" Type="http://schemas.openxmlformats.org/officeDocument/2006/relationships/customXml" Target="../ink/ink355.xml"/><Relationship Id="rId438" Type="http://schemas.openxmlformats.org/officeDocument/2006/relationships/customXml" Target="../ink/ink383.xml"/><Relationship Id="rId242" Type="http://schemas.openxmlformats.org/officeDocument/2006/relationships/customXml" Target="../ink/ink285.xml"/><Relationship Id="rId284" Type="http://schemas.openxmlformats.org/officeDocument/2006/relationships/customXml" Target="../ink/ink306.xml"/><Relationship Id="rId37" Type="http://schemas.openxmlformats.org/officeDocument/2006/relationships/image" Target="../media/image181.png"/><Relationship Id="rId79" Type="http://schemas.openxmlformats.org/officeDocument/2006/relationships/image" Target="../media/image202.png"/><Relationship Id="rId102" Type="http://schemas.openxmlformats.org/officeDocument/2006/relationships/customXml" Target="../ink/ink215.xml"/><Relationship Id="rId144" Type="http://schemas.openxmlformats.org/officeDocument/2006/relationships/customXml" Target="../ink/ink236.xml"/><Relationship Id="rId90" Type="http://schemas.openxmlformats.org/officeDocument/2006/relationships/customXml" Target="../ink/ink209.xml"/><Relationship Id="rId186" Type="http://schemas.openxmlformats.org/officeDocument/2006/relationships/customXml" Target="../ink/ink257.xml"/><Relationship Id="rId351" Type="http://schemas.openxmlformats.org/officeDocument/2006/relationships/image" Target="../media/image338.png"/><Relationship Id="rId393" Type="http://schemas.openxmlformats.org/officeDocument/2006/relationships/image" Target="../media/image359.png"/><Relationship Id="rId407" Type="http://schemas.openxmlformats.org/officeDocument/2006/relationships/image" Target="../media/image366.png"/><Relationship Id="rId211" Type="http://schemas.openxmlformats.org/officeDocument/2006/relationships/image" Target="../media/image268.png"/><Relationship Id="rId253" Type="http://schemas.openxmlformats.org/officeDocument/2006/relationships/image" Target="../media/image289.png"/><Relationship Id="rId295" Type="http://schemas.openxmlformats.org/officeDocument/2006/relationships/image" Target="../media/image310.png"/><Relationship Id="rId309" Type="http://schemas.openxmlformats.org/officeDocument/2006/relationships/image" Target="../media/image317.png"/><Relationship Id="rId48" Type="http://schemas.openxmlformats.org/officeDocument/2006/relationships/customXml" Target="../ink/ink188.xml"/><Relationship Id="rId113" Type="http://schemas.openxmlformats.org/officeDocument/2006/relationships/image" Target="../media/image219.png"/><Relationship Id="rId320" Type="http://schemas.openxmlformats.org/officeDocument/2006/relationships/customXml" Target="../ink/ink324.xml"/><Relationship Id="rId155" Type="http://schemas.openxmlformats.org/officeDocument/2006/relationships/image" Target="../media/image240.png"/><Relationship Id="rId197" Type="http://schemas.openxmlformats.org/officeDocument/2006/relationships/image" Target="../media/image261.png"/><Relationship Id="rId362" Type="http://schemas.openxmlformats.org/officeDocument/2006/relationships/customXml" Target="../ink/ink345.xml"/><Relationship Id="rId418" Type="http://schemas.openxmlformats.org/officeDocument/2006/relationships/customXml" Target="../ink/ink373.xml"/><Relationship Id="rId222" Type="http://schemas.openxmlformats.org/officeDocument/2006/relationships/customXml" Target="../ink/ink275.xml"/><Relationship Id="rId264" Type="http://schemas.openxmlformats.org/officeDocument/2006/relationships/customXml" Target="../ink/ink296.xml"/><Relationship Id="rId17" Type="http://schemas.openxmlformats.org/officeDocument/2006/relationships/image" Target="../media/image171.png"/><Relationship Id="rId59" Type="http://schemas.openxmlformats.org/officeDocument/2006/relationships/image" Target="../media/image192.png"/><Relationship Id="rId124" Type="http://schemas.openxmlformats.org/officeDocument/2006/relationships/customXml" Target="../ink/ink226.xml"/><Relationship Id="rId70" Type="http://schemas.openxmlformats.org/officeDocument/2006/relationships/customXml" Target="../ink/ink199.xml"/><Relationship Id="rId166" Type="http://schemas.openxmlformats.org/officeDocument/2006/relationships/customXml" Target="../ink/ink247.xml"/><Relationship Id="rId331" Type="http://schemas.openxmlformats.org/officeDocument/2006/relationships/image" Target="../media/image328.png"/><Relationship Id="rId373" Type="http://schemas.openxmlformats.org/officeDocument/2006/relationships/image" Target="../media/image349.png"/><Relationship Id="rId429" Type="http://schemas.openxmlformats.org/officeDocument/2006/relationships/image" Target="../media/image377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279.png"/><Relationship Id="rId440" Type="http://schemas.openxmlformats.org/officeDocument/2006/relationships/customXml" Target="../ink/ink384.xml"/><Relationship Id="rId28" Type="http://schemas.openxmlformats.org/officeDocument/2006/relationships/customXml" Target="../ink/ink178.xml"/><Relationship Id="rId275" Type="http://schemas.openxmlformats.org/officeDocument/2006/relationships/image" Target="../media/image300.png"/><Relationship Id="rId300" Type="http://schemas.openxmlformats.org/officeDocument/2006/relationships/customXml" Target="../ink/ink314.xml"/><Relationship Id="rId81" Type="http://schemas.openxmlformats.org/officeDocument/2006/relationships/image" Target="../media/image203.png"/><Relationship Id="rId135" Type="http://schemas.openxmlformats.org/officeDocument/2006/relationships/image" Target="../media/image230.png"/><Relationship Id="rId177" Type="http://schemas.openxmlformats.org/officeDocument/2006/relationships/image" Target="../media/image251.png"/><Relationship Id="rId342" Type="http://schemas.openxmlformats.org/officeDocument/2006/relationships/customXml" Target="../ink/ink335.xml"/><Relationship Id="rId384" Type="http://schemas.openxmlformats.org/officeDocument/2006/relationships/customXml" Target="../ink/ink356.xml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663.png"/><Relationship Id="rId21" Type="http://schemas.openxmlformats.org/officeDocument/2006/relationships/image" Target="../media/image36150.png"/><Relationship Id="rId42" Type="http://schemas.openxmlformats.org/officeDocument/2006/relationships/customXml" Target="../ink/ink4530.xml"/><Relationship Id="rId63" Type="http://schemas.openxmlformats.org/officeDocument/2006/relationships/image" Target="../media/image3636.png"/><Relationship Id="rId84" Type="http://schemas.openxmlformats.org/officeDocument/2006/relationships/customXml" Target="../ink/ink4551.xml"/><Relationship Id="rId138" Type="http://schemas.openxmlformats.org/officeDocument/2006/relationships/customXml" Target="../ink/ink4578.xml"/><Relationship Id="rId159" Type="http://schemas.openxmlformats.org/officeDocument/2006/relationships/image" Target="../media/image3684.png"/><Relationship Id="rId170" Type="http://schemas.openxmlformats.org/officeDocument/2006/relationships/customXml" Target="../ink/ink4594.xml"/><Relationship Id="rId191" Type="http://schemas.openxmlformats.org/officeDocument/2006/relationships/image" Target="../media/image3700.png"/><Relationship Id="rId205" Type="http://schemas.openxmlformats.org/officeDocument/2006/relationships/image" Target="../media/image3707.png"/><Relationship Id="rId226" Type="http://schemas.openxmlformats.org/officeDocument/2006/relationships/customXml" Target="../ink/ink4622.xml"/><Relationship Id="rId107" Type="http://schemas.openxmlformats.org/officeDocument/2006/relationships/image" Target="../media/image3658.png"/><Relationship Id="rId11" Type="http://schemas.openxmlformats.org/officeDocument/2006/relationships/image" Target="../media/image36100.png"/><Relationship Id="rId32" Type="http://schemas.openxmlformats.org/officeDocument/2006/relationships/customXml" Target="../ink/ink4525.xml"/><Relationship Id="rId53" Type="http://schemas.openxmlformats.org/officeDocument/2006/relationships/image" Target="../media/image3631.png"/><Relationship Id="rId74" Type="http://schemas.openxmlformats.org/officeDocument/2006/relationships/customXml" Target="../ink/ink4546.xml"/><Relationship Id="rId128" Type="http://schemas.openxmlformats.org/officeDocument/2006/relationships/customXml" Target="../ink/ink4573.xml"/><Relationship Id="rId149" Type="http://schemas.openxmlformats.org/officeDocument/2006/relationships/image" Target="../media/image3679.png"/><Relationship Id="rId5" Type="http://schemas.openxmlformats.org/officeDocument/2006/relationships/image" Target="../media/image36070.png"/><Relationship Id="rId95" Type="http://schemas.openxmlformats.org/officeDocument/2006/relationships/image" Target="../media/image3652.png"/><Relationship Id="rId160" Type="http://schemas.openxmlformats.org/officeDocument/2006/relationships/customXml" Target="../ink/ink4589.xml"/><Relationship Id="rId181" Type="http://schemas.openxmlformats.org/officeDocument/2006/relationships/image" Target="../media/image3695.png"/><Relationship Id="rId216" Type="http://schemas.openxmlformats.org/officeDocument/2006/relationships/customXml" Target="../ink/ink4617.xml"/><Relationship Id="rId237" Type="http://schemas.openxmlformats.org/officeDocument/2006/relationships/image" Target="../media/image3723.png"/><Relationship Id="rId22" Type="http://schemas.openxmlformats.org/officeDocument/2006/relationships/customXml" Target="../ink/ink4520.xml"/><Relationship Id="rId43" Type="http://schemas.openxmlformats.org/officeDocument/2006/relationships/image" Target="../media/image3626.png"/><Relationship Id="rId64" Type="http://schemas.openxmlformats.org/officeDocument/2006/relationships/customXml" Target="../ink/ink4541.xml"/><Relationship Id="rId118" Type="http://schemas.openxmlformats.org/officeDocument/2006/relationships/customXml" Target="../ink/ink4568.xml"/><Relationship Id="rId139" Type="http://schemas.openxmlformats.org/officeDocument/2006/relationships/image" Target="../media/image3674.png"/><Relationship Id="rId85" Type="http://schemas.openxmlformats.org/officeDocument/2006/relationships/image" Target="../media/image3647.png"/><Relationship Id="rId150" Type="http://schemas.openxmlformats.org/officeDocument/2006/relationships/customXml" Target="../ink/ink4584.xml"/><Relationship Id="rId171" Type="http://schemas.openxmlformats.org/officeDocument/2006/relationships/image" Target="../media/image3690.png"/><Relationship Id="rId192" Type="http://schemas.openxmlformats.org/officeDocument/2006/relationships/customXml" Target="../ink/ink4605.xml"/><Relationship Id="rId206" Type="http://schemas.openxmlformats.org/officeDocument/2006/relationships/customXml" Target="../ink/ink4612.xml"/><Relationship Id="rId227" Type="http://schemas.openxmlformats.org/officeDocument/2006/relationships/image" Target="../media/image3718.png"/><Relationship Id="rId12" Type="http://schemas.openxmlformats.org/officeDocument/2006/relationships/customXml" Target="../ink/ink4515.xml"/><Relationship Id="rId33" Type="http://schemas.openxmlformats.org/officeDocument/2006/relationships/image" Target="../media/image3621.png"/><Relationship Id="rId108" Type="http://schemas.openxmlformats.org/officeDocument/2006/relationships/customXml" Target="../ink/ink4563.xml"/><Relationship Id="rId129" Type="http://schemas.openxmlformats.org/officeDocument/2006/relationships/image" Target="../media/image3669.png"/><Relationship Id="rId54" Type="http://schemas.openxmlformats.org/officeDocument/2006/relationships/customXml" Target="../ink/ink4536.xml"/><Relationship Id="rId75" Type="http://schemas.openxmlformats.org/officeDocument/2006/relationships/image" Target="../media/image3642.png"/><Relationship Id="rId96" Type="http://schemas.openxmlformats.org/officeDocument/2006/relationships/customXml" Target="../ink/ink4557.xml"/><Relationship Id="rId140" Type="http://schemas.openxmlformats.org/officeDocument/2006/relationships/customXml" Target="../ink/ink4579.xml"/><Relationship Id="rId161" Type="http://schemas.openxmlformats.org/officeDocument/2006/relationships/image" Target="../media/image3685.png"/><Relationship Id="rId182" Type="http://schemas.openxmlformats.org/officeDocument/2006/relationships/customXml" Target="../ink/ink4600.xml"/><Relationship Id="rId217" Type="http://schemas.openxmlformats.org/officeDocument/2006/relationships/image" Target="../media/image3713.png"/><Relationship Id="rId6" Type="http://schemas.openxmlformats.org/officeDocument/2006/relationships/customXml" Target="../ink/ink4512.xml"/><Relationship Id="rId23" Type="http://schemas.openxmlformats.org/officeDocument/2006/relationships/image" Target="../media/image36160.png"/><Relationship Id="rId119" Type="http://schemas.openxmlformats.org/officeDocument/2006/relationships/image" Target="../media/image3664.png"/><Relationship Id="rId44" Type="http://schemas.openxmlformats.org/officeDocument/2006/relationships/customXml" Target="../ink/ink4531.xml"/><Relationship Id="rId65" Type="http://schemas.openxmlformats.org/officeDocument/2006/relationships/image" Target="../media/image3637.png"/><Relationship Id="rId86" Type="http://schemas.openxmlformats.org/officeDocument/2006/relationships/customXml" Target="../ink/ink4552.xml"/><Relationship Id="rId130" Type="http://schemas.openxmlformats.org/officeDocument/2006/relationships/customXml" Target="../ink/ink4574.xml"/><Relationship Id="rId151" Type="http://schemas.openxmlformats.org/officeDocument/2006/relationships/image" Target="../media/image3680.png"/><Relationship Id="rId172" Type="http://schemas.openxmlformats.org/officeDocument/2006/relationships/customXml" Target="../ink/ink4595.xml"/><Relationship Id="rId193" Type="http://schemas.openxmlformats.org/officeDocument/2006/relationships/image" Target="../media/image3701.png"/><Relationship Id="rId207" Type="http://schemas.openxmlformats.org/officeDocument/2006/relationships/image" Target="../media/image3708.png"/><Relationship Id="rId228" Type="http://schemas.openxmlformats.org/officeDocument/2006/relationships/customXml" Target="../ink/ink4623.xml"/><Relationship Id="rId13" Type="http://schemas.openxmlformats.org/officeDocument/2006/relationships/image" Target="../media/image36110.png"/><Relationship Id="rId109" Type="http://schemas.openxmlformats.org/officeDocument/2006/relationships/image" Target="../media/image3659.png"/><Relationship Id="rId34" Type="http://schemas.openxmlformats.org/officeDocument/2006/relationships/customXml" Target="../ink/ink4526.xml"/><Relationship Id="rId55" Type="http://schemas.openxmlformats.org/officeDocument/2006/relationships/image" Target="../media/image3632.png"/><Relationship Id="rId76" Type="http://schemas.openxmlformats.org/officeDocument/2006/relationships/customXml" Target="../ink/ink4547.xml"/><Relationship Id="rId97" Type="http://schemas.openxmlformats.org/officeDocument/2006/relationships/image" Target="../media/image3653.png"/><Relationship Id="rId120" Type="http://schemas.openxmlformats.org/officeDocument/2006/relationships/customXml" Target="../ink/ink4569.xml"/><Relationship Id="rId141" Type="http://schemas.openxmlformats.org/officeDocument/2006/relationships/image" Target="../media/image3675.png"/><Relationship Id="rId7" Type="http://schemas.openxmlformats.org/officeDocument/2006/relationships/image" Target="../media/image36080.png"/><Relationship Id="rId162" Type="http://schemas.openxmlformats.org/officeDocument/2006/relationships/customXml" Target="../ink/ink4590.xml"/><Relationship Id="rId183" Type="http://schemas.openxmlformats.org/officeDocument/2006/relationships/image" Target="../media/image3696.png"/><Relationship Id="rId218" Type="http://schemas.openxmlformats.org/officeDocument/2006/relationships/customXml" Target="../ink/ink4618.xml"/><Relationship Id="rId24" Type="http://schemas.openxmlformats.org/officeDocument/2006/relationships/customXml" Target="../ink/ink4521.xml"/><Relationship Id="rId45" Type="http://schemas.openxmlformats.org/officeDocument/2006/relationships/image" Target="../media/image3627.png"/><Relationship Id="rId66" Type="http://schemas.openxmlformats.org/officeDocument/2006/relationships/customXml" Target="../ink/ink4542.xml"/><Relationship Id="rId87" Type="http://schemas.openxmlformats.org/officeDocument/2006/relationships/image" Target="../media/image3648.png"/><Relationship Id="rId110" Type="http://schemas.openxmlformats.org/officeDocument/2006/relationships/customXml" Target="../ink/ink4564.xml"/><Relationship Id="rId131" Type="http://schemas.openxmlformats.org/officeDocument/2006/relationships/image" Target="../media/image3670.png"/><Relationship Id="rId152" Type="http://schemas.openxmlformats.org/officeDocument/2006/relationships/customXml" Target="../ink/ink4585.xml"/><Relationship Id="rId173" Type="http://schemas.openxmlformats.org/officeDocument/2006/relationships/image" Target="../media/image3691.png"/><Relationship Id="rId194" Type="http://schemas.openxmlformats.org/officeDocument/2006/relationships/customXml" Target="../ink/ink4606.xml"/><Relationship Id="rId208" Type="http://schemas.openxmlformats.org/officeDocument/2006/relationships/customXml" Target="../ink/ink4613.xml"/><Relationship Id="rId229" Type="http://schemas.openxmlformats.org/officeDocument/2006/relationships/image" Target="../media/image3719.png"/><Relationship Id="rId14" Type="http://schemas.openxmlformats.org/officeDocument/2006/relationships/customXml" Target="../ink/ink4516.xml"/><Relationship Id="rId35" Type="http://schemas.openxmlformats.org/officeDocument/2006/relationships/image" Target="../media/image3622.png"/><Relationship Id="rId56" Type="http://schemas.openxmlformats.org/officeDocument/2006/relationships/customXml" Target="../ink/ink4537.xml"/><Relationship Id="rId77" Type="http://schemas.openxmlformats.org/officeDocument/2006/relationships/image" Target="../media/image3643.png"/><Relationship Id="rId100" Type="http://schemas.openxmlformats.org/officeDocument/2006/relationships/customXml" Target="../ink/ink4559.xml"/><Relationship Id="rId8" Type="http://schemas.openxmlformats.org/officeDocument/2006/relationships/customXml" Target="../ink/ink4513.xml"/><Relationship Id="rId98" Type="http://schemas.openxmlformats.org/officeDocument/2006/relationships/customXml" Target="../ink/ink4558.xml"/><Relationship Id="rId121" Type="http://schemas.openxmlformats.org/officeDocument/2006/relationships/image" Target="../media/image3665.png"/><Relationship Id="rId142" Type="http://schemas.openxmlformats.org/officeDocument/2006/relationships/customXml" Target="../ink/ink4580.xml"/><Relationship Id="rId163" Type="http://schemas.openxmlformats.org/officeDocument/2006/relationships/image" Target="../media/image3686.png"/><Relationship Id="rId184" Type="http://schemas.openxmlformats.org/officeDocument/2006/relationships/customXml" Target="../ink/ink4601.xml"/><Relationship Id="rId219" Type="http://schemas.openxmlformats.org/officeDocument/2006/relationships/image" Target="../media/image3714.png"/><Relationship Id="rId230" Type="http://schemas.openxmlformats.org/officeDocument/2006/relationships/customXml" Target="../ink/ink4624.xml"/><Relationship Id="rId25" Type="http://schemas.openxmlformats.org/officeDocument/2006/relationships/image" Target="../media/image3617.png"/><Relationship Id="rId46" Type="http://schemas.openxmlformats.org/officeDocument/2006/relationships/customXml" Target="../ink/ink4532.xml"/><Relationship Id="rId67" Type="http://schemas.openxmlformats.org/officeDocument/2006/relationships/image" Target="../media/image3638.png"/><Relationship Id="rId88" Type="http://schemas.openxmlformats.org/officeDocument/2006/relationships/customXml" Target="../ink/ink4553.xml"/><Relationship Id="rId111" Type="http://schemas.openxmlformats.org/officeDocument/2006/relationships/image" Target="../media/image3660.png"/><Relationship Id="rId132" Type="http://schemas.openxmlformats.org/officeDocument/2006/relationships/customXml" Target="../ink/ink4575.xml"/><Relationship Id="rId153" Type="http://schemas.openxmlformats.org/officeDocument/2006/relationships/image" Target="../media/image3681.png"/><Relationship Id="rId174" Type="http://schemas.openxmlformats.org/officeDocument/2006/relationships/customXml" Target="../ink/ink4596.xml"/><Relationship Id="rId195" Type="http://schemas.openxmlformats.org/officeDocument/2006/relationships/image" Target="../media/image3702.png"/><Relationship Id="rId209" Type="http://schemas.openxmlformats.org/officeDocument/2006/relationships/image" Target="../media/image3709.png"/><Relationship Id="rId190" Type="http://schemas.openxmlformats.org/officeDocument/2006/relationships/customXml" Target="../ink/ink4604.xml"/><Relationship Id="rId204" Type="http://schemas.openxmlformats.org/officeDocument/2006/relationships/customXml" Target="../ink/ink4611.xml"/><Relationship Id="rId220" Type="http://schemas.openxmlformats.org/officeDocument/2006/relationships/customXml" Target="../ink/ink4619.xml"/><Relationship Id="rId225" Type="http://schemas.openxmlformats.org/officeDocument/2006/relationships/image" Target="../media/image3717.png"/><Relationship Id="rId15" Type="http://schemas.openxmlformats.org/officeDocument/2006/relationships/image" Target="../media/image36120.png"/><Relationship Id="rId36" Type="http://schemas.openxmlformats.org/officeDocument/2006/relationships/customXml" Target="../ink/ink4527.xml"/><Relationship Id="rId57" Type="http://schemas.openxmlformats.org/officeDocument/2006/relationships/image" Target="../media/image3633.png"/><Relationship Id="rId106" Type="http://schemas.openxmlformats.org/officeDocument/2006/relationships/customXml" Target="../ink/ink4562.xml"/><Relationship Id="rId127" Type="http://schemas.openxmlformats.org/officeDocument/2006/relationships/image" Target="../media/image3668.png"/><Relationship Id="rId10" Type="http://schemas.openxmlformats.org/officeDocument/2006/relationships/customXml" Target="../ink/ink4514.xml"/><Relationship Id="rId31" Type="http://schemas.openxmlformats.org/officeDocument/2006/relationships/image" Target="../media/image3620.png"/><Relationship Id="rId52" Type="http://schemas.openxmlformats.org/officeDocument/2006/relationships/customXml" Target="../ink/ink4535.xml"/><Relationship Id="rId73" Type="http://schemas.openxmlformats.org/officeDocument/2006/relationships/image" Target="../media/image3641.png"/><Relationship Id="rId78" Type="http://schemas.openxmlformats.org/officeDocument/2006/relationships/customXml" Target="../ink/ink4548.xml"/><Relationship Id="rId94" Type="http://schemas.openxmlformats.org/officeDocument/2006/relationships/customXml" Target="../ink/ink4556.xml"/><Relationship Id="rId99" Type="http://schemas.openxmlformats.org/officeDocument/2006/relationships/image" Target="../media/image3654.png"/><Relationship Id="rId101" Type="http://schemas.openxmlformats.org/officeDocument/2006/relationships/image" Target="../media/image3655.png"/><Relationship Id="rId122" Type="http://schemas.openxmlformats.org/officeDocument/2006/relationships/customXml" Target="../ink/ink4570.xml"/><Relationship Id="rId143" Type="http://schemas.openxmlformats.org/officeDocument/2006/relationships/image" Target="../media/image3676.png"/><Relationship Id="rId148" Type="http://schemas.openxmlformats.org/officeDocument/2006/relationships/customXml" Target="../ink/ink4583.xml"/><Relationship Id="rId164" Type="http://schemas.openxmlformats.org/officeDocument/2006/relationships/customXml" Target="../ink/ink4591.xml"/><Relationship Id="rId169" Type="http://schemas.openxmlformats.org/officeDocument/2006/relationships/image" Target="../media/image3689.png"/><Relationship Id="rId185" Type="http://schemas.openxmlformats.org/officeDocument/2006/relationships/image" Target="../media/image3697.png"/><Relationship Id="rId4" Type="http://schemas.openxmlformats.org/officeDocument/2006/relationships/customXml" Target="../ink/ink4511.xml"/><Relationship Id="rId9" Type="http://schemas.openxmlformats.org/officeDocument/2006/relationships/image" Target="../media/image36090.png"/><Relationship Id="rId180" Type="http://schemas.openxmlformats.org/officeDocument/2006/relationships/customXml" Target="../ink/ink4599.xml"/><Relationship Id="rId210" Type="http://schemas.openxmlformats.org/officeDocument/2006/relationships/customXml" Target="../ink/ink4614.xml"/><Relationship Id="rId215" Type="http://schemas.openxmlformats.org/officeDocument/2006/relationships/image" Target="../media/image3712.png"/><Relationship Id="rId236" Type="http://schemas.openxmlformats.org/officeDocument/2006/relationships/customXml" Target="../ink/ink4627.xml"/><Relationship Id="rId26" Type="http://schemas.openxmlformats.org/officeDocument/2006/relationships/customXml" Target="../ink/ink4522.xml"/><Relationship Id="rId231" Type="http://schemas.openxmlformats.org/officeDocument/2006/relationships/image" Target="../media/image3720.png"/><Relationship Id="rId47" Type="http://schemas.openxmlformats.org/officeDocument/2006/relationships/image" Target="../media/image3628.png"/><Relationship Id="rId68" Type="http://schemas.openxmlformats.org/officeDocument/2006/relationships/customXml" Target="../ink/ink4543.xml"/><Relationship Id="rId89" Type="http://schemas.openxmlformats.org/officeDocument/2006/relationships/image" Target="../media/image3649.png"/><Relationship Id="rId112" Type="http://schemas.openxmlformats.org/officeDocument/2006/relationships/customXml" Target="../ink/ink4565.xml"/><Relationship Id="rId133" Type="http://schemas.openxmlformats.org/officeDocument/2006/relationships/image" Target="../media/image3671.png"/><Relationship Id="rId154" Type="http://schemas.openxmlformats.org/officeDocument/2006/relationships/customXml" Target="../ink/ink4586.xml"/><Relationship Id="rId175" Type="http://schemas.openxmlformats.org/officeDocument/2006/relationships/image" Target="../media/image3692.png"/><Relationship Id="rId196" Type="http://schemas.openxmlformats.org/officeDocument/2006/relationships/customXml" Target="../ink/ink4607.xml"/><Relationship Id="rId200" Type="http://schemas.openxmlformats.org/officeDocument/2006/relationships/customXml" Target="../ink/ink4609.xml"/><Relationship Id="rId16" Type="http://schemas.openxmlformats.org/officeDocument/2006/relationships/customXml" Target="../ink/ink4517.xml"/><Relationship Id="rId221" Type="http://schemas.openxmlformats.org/officeDocument/2006/relationships/image" Target="../media/image3715.png"/><Relationship Id="rId37" Type="http://schemas.openxmlformats.org/officeDocument/2006/relationships/image" Target="../media/image3623.png"/><Relationship Id="rId58" Type="http://schemas.openxmlformats.org/officeDocument/2006/relationships/customXml" Target="../ink/ink4538.xml"/><Relationship Id="rId79" Type="http://schemas.openxmlformats.org/officeDocument/2006/relationships/image" Target="../media/image3644.png"/><Relationship Id="rId102" Type="http://schemas.openxmlformats.org/officeDocument/2006/relationships/customXml" Target="../ink/ink4560.xml"/><Relationship Id="rId123" Type="http://schemas.openxmlformats.org/officeDocument/2006/relationships/image" Target="../media/image3666.png"/><Relationship Id="rId144" Type="http://schemas.openxmlformats.org/officeDocument/2006/relationships/customXml" Target="../ink/ink4581.xml"/><Relationship Id="rId90" Type="http://schemas.openxmlformats.org/officeDocument/2006/relationships/customXml" Target="../ink/ink4554.xml"/><Relationship Id="rId165" Type="http://schemas.openxmlformats.org/officeDocument/2006/relationships/image" Target="../media/image3687.png"/><Relationship Id="rId186" Type="http://schemas.openxmlformats.org/officeDocument/2006/relationships/customXml" Target="../ink/ink4602.xml"/><Relationship Id="rId211" Type="http://schemas.openxmlformats.org/officeDocument/2006/relationships/image" Target="../media/image3710.png"/><Relationship Id="rId232" Type="http://schemas.openxmlformats.org/officeDocument/2006/relationships/customXml" Target="../ink/ink4625.xml"/><Relationship Id="rId27" Type="http://schemas.openxmlformats.org/officeDocument/2006/relationships/image" Target="../media/image3618.png"/><Relationship Id="rId48" Type="http://schemas.openxmlformats.org/officeDocument/2006/relationships/customXml" Target="../ink/ink4533.xml"/><Relationship Id="rId69" Type="http://schemas.openxmlformats.org/officeDocument/2006/relationships/image" Target="../media/image3639.png"/><Relationship Id="rId113" Type="http://schemas.openxmlformats.org/officeDocument/2006/relationships/image" Target="../media/image3661.png"/><Relationship Id="rId134" Type="http://schemas.openxmlformats.org/officeDocument/2006/relationships/customXml" Target="../ink/ink4576.xml"/><Relationship Id="rId80" Type="http://schemas.openxmlformats.org/officeDocument/2006/relationships/customXml" Target="../ink/ink4549.xml"/><Relationship Id="rId155" Type="http://schemas.openxmlformats.org/officeDocument/2006/relationships/image" Target="../media/image3682.png"/><Relationship Id="rId176" Type="http://schemas.openxmlformats.org/officeDocument/2006/relationships/customXml" Target="../ink/ink4597.xml"/><Relationship Id="rId197" Type="http://schemas.openxmlformats.org/officeDocument/2006/relationships/image" Target="../media/image3703.png"/><Relationship Id="rId201" Type="http://schemas.openxmlformats.org/officeDocument/2006/relationships/image" Target="../media/image3705.png"/><Relationship Id="rId222" Type="http://schemas.openxmlformats.org/officeDocument/2006/relationships/customXml" Target="../ink/ink4620.xml"/><Relationship Id="rId17" Type="http://schemas.openxmlformats.org/officeDocument/2006/relationships/image" Target="../media/image36130.png"/><Relationship Id="rId38" Type="http://schemas.openxmlformats.org/officeDocument/2006/relationships/customXml" Target="../ink/ink4528.xml"/><Relationship Id="rId59" Type="http://schemas.openxmlformats.org/officeDocument/2006/relationships/image" Target="../media/image3634.png"/><Relationship Id="rId103" Type="http://schemas.openxmlformats.org/officeDocument/2006/relationships/image" Target="../media/image3656.png"/><Relationship Id="rId124" Type="http://schemas.openxmlformats.org/officeDocument/2006/relationships/customXml" Target="../ink/ink4571.xml"/><Relationship Id="rId70" Type="http://schemas.openxmlformats.org/officeDocument/2006/relationships/customXml" Target="../ink/ink4544.xml"/><Relationship Id="rId91" Type="http://schemas.openxmlformats.org/officeDocument/2006/relationships/image" Target="../media/image3650.png"/><Relationship Id="rId145" Type="http://schemas.openxmlformats.org/officeDocument/2006/relationships/image" Target="../media/image3677.png"/><Relationship Id="rId166" Type="http://schemas.openxmlformats.org/officeDocument/2006/relationships/customXml" Target="../ink/ink4592.xml"/><Relationship Id="rId187" Type="http://schemas.openxmlformats.org/officeDocument/2006/relationships/image" Target="../media/image3698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4615.xml"/><Relationship Id="rId233" Type="http://schemas.openxmlformats.org/officeDocument/2006/relationships/image" Target="../media/image3721.png"/><Relationship Id="rId28" Type="http://schemas.openxmlformats.org/officeDocument/2006/relationships/customXml" Target="../ink/ink4523.xml"/><Relationship Id="rId49" Type="http://schemas.openxmlformats.org/officeDocument/2006/relationships/image" Target="../media/image3629.png"/><Relationship Id="rId114" Type="http://schemas.openxmlformats.org/officeDocument/2006/relationships/customXml" Target="../ink/ink4566.xml"/><Relationship Id="rId60" Type="http://schemas.openxmlformats.org/officeDocument/2006/relationships/customXml" Target="../ink/ink4539.xml"/><Relationship Id="rId81" Type="http://schemas.openxmlformats.org/officeDocument/2006/relationships/image" Target="../media/image3645.png"/><Relationship Id="rId135" Type="http://schemas.openxmlformats.org/officeDocument/2006/relationships/image" Target="../media/image3672.png"/><Relationship Id="rId156" Type="http://schemas.openxmlformats.org/officeDocument/2006/relationships/customXml" Target="../ink/ink4587.xml"/><Relationship Id="rId177" Type="http://schemas.openxmlformats.org/officeDocument/2006/relationships/image" Target="../media/image3693.png"/><Relationship Id="rId198" Type="http://schemas.openxmlformats.org/officeDocument/2006/relationships/customXml" Target="../ink/ink4608.xml"/><Relationship Id="rId202" Type="http://schemas.openxmlformats.org/officeDocument/2006/relationships/customXml" Target="../ink/ink4610.xml"/><Relationship Id="rId223" Type="http://schemas.openxmlformats.org/officeDocument/2006/relationships/image" Target="../media/image3716.png"/><Relationship Id="rId18" Type="http://schemas.openxmlformats.org/officeDocument/2006/relationships/customXml" Target="../ink/ink4518.xml"/><Relationship Id="rId39" Type="http://schemas.openxmlformats.org/officeDocument/2006/relationships/image" Target="../media/image3624.png"/><Relationship Id="rId50" Type="http://schemas.openxmlformats.org/officeDocument/2006/relationships/customXml" Target="../ink/ink4534.xml"/><Relationship Id="rId104" Type="http://schemas.openxmlformats.org/officeDocument/2006/relationships/customXml" Target="../ink/ink4561.xml"/><Relationship Id="rId125" Type="http://schemas.openxmlformats.org/officeDocument/2006/relationships/image" Target="../media/image3667.png"/><Relationship Id="rId146" Type="http://schemas.openxmlformats.org/officeDocument/2006/relationships/customXml" Target="../ink/ink4582.xml"/><Relationship Id="rId167" Type="http://schemas.openxmlformats.org/officeDocument/2006/relationships/image" Target="../media/image3688.png"/><Relationship Id="rId188" Type="http://schemas.openxmlformats.org/officeDocument/2006/relationships/customXml" Target="../ink/ink4603.xml"/><Relationship Id="rId71" Type="http://schemas.openxmlformats.org/officeDocument/2006/relationships/image" Target="../media/image3640.png"/><Relationship Id="rId92" Type="http://schemas.openxmlformats.org/officeDocument/2006/relationships/customXml" Target="../ink/ink4555.xml"/><Relationship Id="rId213" Type="http://schemas.openxmlformats.org/officeDocument/2006/relationships/image" Target="../media/image3711.png"/><Relationship Id="rId234" Type="http://schemas.openxmlformats.org/officeDocument/2006/relationships/customXml" Target="../ink/ink4626.xml"/><Relationship Id="rId2" Type="http://schemas.openxmlformats.org/officeDocument/2006/relationships/customXml" Target="../ink/ink4510.xml"/><Relationship Id="rId29" Type="http://schemas.openxmlformats.org/officeDocument/2006/relationships/image" Target="../media/image3619.png"/><Relationship Id="rId40" Type="http://schemas.openxmlformats.org/officeDocument/2006/relationships/customXml" Target="../ink/ink4529.xml"/><Relationship Id="rId115" Type="http://schemas.openxmlformats.org/officeDocument/2006/relationships/image" Target="../media/image3662.png"/><Relationship Id="rId136" Type="http://schemas.openxmlformats.org/officeDocument/2006/relationships/customXml" Target="../ink/ink4577.xml"/><Relationship Id="rId157" Type="http://schemas.openxmlformats.org/officeDocument/2006/relationships/image" Target="../media/image3683.png"/><Relationship Id="rId178" Type="http://schemas.openxmlformats.org/officeDocument/2006/relationships/customXml" Target="../ink/ink4598.xml"/><Relationship Id="rId61" Type="http://schemas.openxmlformats.org/officeDocument/2006/relationships/image" Target="../media/image3635.png"/><Relationship Id="rId82" Type="http://schemas.openxmlformats.org/officeDocument/2006/relationships/customXml" Target="../ink/ink4550.xml"/><Relationship Id="rId199" Type="http://schemas.openxmlformats.org/officeDocument/2006/relationships/image" Target="../media/image3704.png"/><Relationship Id="rId203" Type="http://schemas.openxmlformats.org/officeDocument/2006/relationships/image" Target="../media/image3706.png"/><Relationship Id="rId19" Type="http://schemas.openxmlformats.org/officeDocument/2006/relationships/image" Target="../media/image36140.png"/><Relationship Id="rId224" Type="http://schemas.openxmlformats.org/officeDocument/2006/relationships/customXml" Target="../ink/ink4621.xml"/><Relationship Id="rId30" Type="http://schemas.openxmlformats.org/officeDocument/2006/relationships/customXml" Target="../ink/ink4524.xml"/><Relationship Id="rId105" Type="http://schemas.openxmlformats.org/officeDocument/2006/relationships/image" Target="../media/image3657.png"/><Relationship Id="rId126" Type="http://schemas.openxmlformats.org/officeDocument/2006/relationships/customXml" Target="../ink/ink4572.xml"/><Relationship Id="rId147" Type="http://schemas.openxmlformats.org/officeDocument/2006/relationships/image" Target="../media/image3678.png"/><Relationship Id="rId168" Type="http://schemas.openxmlformats.org/officeDocument/2006/relationships/customXml" Target="../ink/ink4593.xml"/><Relationship Id="rId51" Type="http://schemas.openxmlformats.org/officeDocument/2006/relationships/image" Target="../media/image3630.png"/><Relationship Id="rId72" Type="http://schemas.openxmlformats.org/officeDocument/2006/relationships/customXml" Target="../ink/ink4545.xml"/><Relationship Id="rId93" Type="http://schemas.openxmlformats.org/officeDocument/2006/relationships/image" Target="../media/image3651.png"/><Relationship Id="rId189" Type="http://schemas.openxmlformats.org/officeDocument/2006/relationships/image" Target="../media/image3699.png"/><Relationship Id="rId3" Type="http://schemas.openxmlformats.org/officeDocument/2006/relationships/image" Target="../media/image36060.png"/><Relationship Id="rId214" Type="http://schemas.openxmlformats.org/officeDocument/2006/relationships/customXml" Target="../ink/ink4616.xml"/><Relationship Id="rId235" Type="http://schemas.openxmlformats.org/officeDocument/2006/relationships/image" Target="../media/image3722.png"/><Relationship Id="rId116" Type="http://schemas.openxmlformats.org/officeDocument/2006/relationships/customXml" Target="../ink/ink4567.xml"/><Relationship Id="rId137" Type="http://schemas.openxmlformats.org/officeDocument/2006/relationships/image" Target="../media/image3673.png"/><Relationship Id="rId158" Type="http://schemas.openxmlformats.org/officeDocument/2006/relationships/customXml" Target="../ink/ink4588.xml"/><Relationship Id="rId20" Type="http://schemas.openxmlformats.org/officeDocument/2006/relationships/customXml" Target="../ink/ink4519.xml"/><Relationship Id="rId41" Type="http://schemas.openxmlformats.org/officeDocument/2006/relationships/image" Target="../media/image3625.png"/><Relationship Id="rId62" Type="http://schemas.openxmlformats.org/officeDocument/2006/relationships/customXml" Target="../ink/ink4540.xml"/><Relationship Id="rId83" Type="http://schemas.openxmlformats.org/officeDocument/2006/relationships/image" Target="../media/image3646.png"/><Relationship Id="rId179" Type="http://schemas.openxmlformats.org/officeDocument/2006/relationships/image" Target="../media/image3694.png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781.png"/><Relationship Id="rId299" Type="http://schemas.openxmlformats.org/officeDocument/2006/relationships/image" Target="../media/image3872.png"/><Relationship Id="rId21" Type="http://schemas.openxmlformats.org/officeDocument/2006/relationships/image" Target="../media/image3733.png"/><Relationship Id="rId63" Type="http://schemas.openxmlformats.org/officeDocument/2006/relationships/image" Target="../media/image3754.png"/><Relationship Id="rId159" Type="http://schemas.openxmlformats.org/officeDocument/2006/relationships/image" Target="../media/image3802.png"/><Relationship Id="rId324" Type="http://schemas.openxmlformats.org/officeDocument/2006/relationships/customXml" Target="../ink/ink4789.xml"/><Relationship Id="rId366" Type="http://schemas.openxmlformats.org/officeDocument/2006/relationships/customXml" Target="../ink/ink4810.xml"/><Relationship Id="rId170" Type="http://schemas.openxmlformats.org/officeDocument/2006/relationships/customXml" Target="../ink/ink4712.xml"/><Relationship Id="rId226" Type="http://schemas.openxmlformats.org/officeDocument/2006/relationships/customXml" Target="../ink/ink4740.xml"/><Relationship Id="rId268" Type="http://schemas.openxmlformats.org/officeDocument/2006/relationships/customXml" Target="../ink/ink4761.xml"/><Relationship Id="rId32" Type="http://schemas.openxmlformats.org/officeDocument/2006/relationships/customXml" Target="../ink/ink4643.xml"/><Relationship Id="rId74" Type="http://schemas.openxmlformats.org/officeDocument/2006/relationships/customXml" Target="../ink/ink4664.xml"/><Relationship Id="rId128" Type="http://schemas.openxmlformats.org/officeDocument/2006/relationships/customXml" Target="../ink/ink4691.xml"/><Relationship Id="rId335" Type="http://schemas.openxmlformats.org/officeDocument/2006/relationships/image" Target="../media/image3890.png"/><Relationship Id="rId377" Type="http://schemas.openxmlformats.org/officeDocument/2006/relationships/image" Target="../media/image3913.png"/><Relationship Id="rId5" Type="http://schemas.openxmlformats.org/officeDocument/2006/relationships/image" Target="../media/image3725.png"/><Relationship Id="rId181" Type="http://schemas.openxmlformats.org/officeDocument/2006/relationships/image" Target="../media/image3813.png"/><Relationship Id="rId237" Type="http://schemas.openxmlformats.org/officeDocument/2006/relationships/image" Target="../media/image3841.png"/><Relationship Id="rId279" Type="http://schemas.openxmlformats.org/officeDocument/2006/relationships/image" Target="../media/image3862.png"/><Relationship Id="rId43" Type="http://schemas.openxmlformats.org/officeDocument/2006/relationships/image" Target="../media/image3744.png"/><Relationship Id="rId139" Type="http://schemas.openxmlformats.org/officeDocument/2006/relationships/image" Target="../media/image3792.png"/><Relationship Id="rId290" Type="http://schemas.openxmlformats.org/officeDocument/2006/relationships/customXml" Target="../ink/ink4772.xml"/><Relationship Id="rId304" Type="http://schemas.openxmlformats.org/officeDocument/2006/relationships/customXml" Target="../ink/ink4779.xml"/><Relationship Id="rId346" Type="http://schemas.openxmlformats.org/officeDocument/2006/relationships/customXml" Target="../ink/ink4800.xml"/><Relationship Id="rId85" Type="http://schemas.openxmlformats.org/officeDocument/2006/relationships/image" Target="../media/image3765.png"/><Relationship Id="rId150" Type="http://schemas.openxmlformats.org/officeDocument/2006/relationships/customXml" Target="../ink/ink4702.xml"/><Relationship Id="rId192" Type="http://schemas.openxmlformats.org/officeDocument/2006/relationships/customXml" Target="../ink/ink4723.xml"/><Relationship Id="rId206" Type="http://schemas.openxmlformats.org/officeDocument/2006/relationships/customXml" Target="../ink/ink4730.xml"/><Relationship Id="rId248" Type="http://schemas.openxmlformats.org/officeDocument/2006/relationships/customXml" Target="../ink/ink4751.xml"/><Relationship Id="rId12" Type="http://schemas.openxmlformats.org/officeDocument/2006/relationships/customXml" Target="../ink/ink4633.xml"/><Relationship Id="rId108" Type="http://schemas.openxmlformats.org/officeDocument/2006/relationships/customXml" Target="../ink/ink4681.xml"/><Relationship Id="rId315" Type="http://schemas.openxmlformats.org/officeDocument/2006/relationships/image" Target="../media/image3880.png"/><Relationship Id="rId357" Type="http://schemas.openxmlformats.org/officeDocument/2006/relationships/image" Target="../media/image3902.png"/><Relationship Id="rId54" Type="http://schemas.openxmlformats.org/officeDocument/2006/relationships/customXml" Target="../ink/ink4654.xml"/><Relationship Id="rId96" Type="http://schemas.openxmlformats.org/officeDocument/2006/relationships/customXml" Target="../ink/ink4675.xml"/><Relationship Id="rId161" Type="http://schemas.openxmlformats.org/officeDocument/2006/relationships/image" Target="../media/image3803.png"/><Relationship Id="rId217" Type="http://schemas.openxmlformats.org/officeDocument/2006/relationships/image" Target="../media/image3831.png"/><Relationship Id="rId259" Type="http://schemas.openxmlformats.org/officeDocument/2006/relationships/image" Target="../media/image3852.png"/><Relationship Id="rId23" Type="http://schemas.openxmlformats.org/officeDocument/2006/relationships/image" Target="../media/image3734.png"/><Relationship Id="rId119" Type="http://schemas.openxmlformats.org/officeDocument/2006/relationships/image" Target="../media/image3782.png"/><Relationship Id="rId270" Type="http://schemas.openxmlformats.org/officeDocument/2006/relationships/customXml" Target="../ink/ink4762.xml"/><Relationship Id="rId326" Type="http://schemas.openxmlformats.org/officeDocument/2006/relationships/customXml" Target="../ink/ink4790.xml"/><Relationship Id="rId65" Type="http://schemas.openxmlformats.org/officeDocument/2006/relationships/image" Target="../media/image3755.png"/><Relationship Id="rId130" Type="http://schemas.openxmlformats.org/officeDocument/2006/relationships/customXml" Target="../ink/ink4692.xml"/><Relationship Id="rId368" Type="http://schemas.openxmlformats.org/officeDocument/2006/relationships/customXml" Target="../ink/ink4811.xml"/><Relationship Id="rId172" Type="http://schemas.openxmlformats.org/officeDocument/2006/relationships/customXml" Target="../ink/ink4713.xml"/><Relationship Id="rId228" Type="http://schemas.openxmlformats.org/officeDocument/2006/relationships/customXml" Target="../ink/ink4741.xml"/><Relationship Id="rId281" Type="http://schemas.openxmlformats.org/officeDocument/2006/relationships/image" Target="../media/image3863.png"/><Relationship Id="rId337" Type="http://schemas.openxmlformats.org/officeDocument/2006/relationships/image" Target="../media/image3891.png"/><Relationship Id="rId34" Type="http://schemas.openxmlformats.org/officeDocument/2006/relationships/customXml" Target="../ink/ink4644.xml"/><Relationship Id="rId76" Type="http://schemas.openxmlformats.org/officeDocument/2006/relationships/customXml" Target="../ink/ink4665.xml"/><Relationship Id="rId141" Type="http://schemas.openxmlformats.org/officeDocument/2006/relationships/image" Target="../media/image3793.png"/><Relationship Id="rId379" Type="http://schemas.openxmlformats.org/officeDocument/2006/relationships/image" Target="../media/image3914.png"/><Relationship Id="rId7" Type="http://schemas.openxmlformats.org/officeDocument/2006/relationships/image" Target="../media/image3726.png"/><Relationship Id="rId183" Type="http://schemas.openxmlformats.org/officeDocument/2006/relationships/image" Target="../media/image3814.png"/><Relationship Id="rId239" Type="http://schemas.openxmlformats.org/officeDocument/2006/relationships/image" Target="../media/image3842.png"/><Relationship Id="rId250" Type="http://schemas.openxmlformats.org/officeDocument/2006/relationships/customXml" Target="../ink/ink4752.xml"/><Relationship Id="rId292" Type="http://schemas.openxmlformats.org/officeDocument/2006/relationships/customXml" Target="../ink/ink4773.xml"/><Relationship Id="rId306" Type="http://schemas.openxmlformats.org/officeDocument/2006/relationships/customXml" Target="../ink/ink4780.xml"/><Relationship Id="rId45" Type="http://schemas.openxmlformats.org/officeDocument/2006/relationships/image" Target="../media/image3745.png"/><Relationship Id="rId87" Type="http://schemas.openxmlformats.org/officeDocument/2006/relationships/image" Target="../media/image3766.png"/><Relationship Id="rId110" Type="http://schemas.openxmlformats.org/officeDocument/2006/relationships/customXml" Target="../ink/ink4682.xml"/><Relationship Id="rId348" Type="http://schemas.openxmlformats.org/officeDocument/2006/relationships/customXml" Target="../ink/ink4801.xml"/><Relationship Id="rId152" Type="http://schemas.openxmlformats.org/officeDocument/2006/relationships/customXml" Target="../ink/ink4703.xml"/><Relationship Id="rId194" Type="http://schemas.openxmlformats.org/officeDocument/2006/relationships/customXml" Target="../ink/ink4724.xml"/><Relationship Id="rId208" Type="http://schemas.openxmlformats.org/officeDocument/2006/relationships/customXml" Target="../ink/ink4731.xml"/><Relationship Id="rId261" Type="http://schemas.openxmlformats.org/officeDocument/2006/relationships/image" Target="../media/image3853.png"/><Relationship Id="rId14" Type="http://schemas.openxmlformats.org/officeDocument/2006/relationships/customXml" Target="../ink/ink4634.xml"/><Relationship Id="rId56" Type="http://schemas.openxmlformats.org/officeDocument/2006/relationships/customXml" Target="../ink/ink4655.xml"/><Relationship Id="rId317" Type="http://schemas.openxmlformats.org/officeDocument/2006/relationships/image" Target="../media/image3881.png"/><Relationship Id="rId359" Type="http://schemas.openxmlformats.org/officeDocument/2006/relationships/image" Target="../media/image3903.png"/><Relationship Id="rId98" Type="http://schemas.openxmlformats.org/officeDocument/2006/relationships/customXml" Target="../ink/ink4676.xml"/><Relationship Id="rId121" Type="http://schemas.openxmlformats.org/officeDocument/2006/relationships/image" Target="../media/image3783.png"/><Relationship Id="rId163" Type="http://schemas.openxmlformats.org/officeDocument/2006/relationships/image" Target="../media/image3804.png"/><Relationship Id="rId219" Type="http://schemas.openxmlformats.org/officeDocument/2006/relationships/image" Target="../media/image3832.png"/><Relationship Id="rId370" Type="http://schemas.openxmlformats.org/officeDocument/2006/relationships/customXml" Target="../ink/ink4812.xml"/><Relationship Id="rId230" Type="http://schemas.openxmlformats.org/officeDocument/2006/relationships/customXml" Target="../ink/ink4742.xml"/><Relationship Id="rId25" Type="http://schemas.openxmlformats.org/officeDocument/2006/relationships/image" Target="../media/image3735.png"/><Relationship Id="rId67" Type="http://schemas.openxmlformats.org/officeDocument/2006/relationships/image" Target="../media/image3756.png"/><Relationship Id="rId272" Type="http://schemas.openxmlformats.org/officeDocument/2006/relationships/customXml" Target="../ink/ink4763.xml"/><Relationship Id="rId328" Type="http://schemas.openxmlformats.org/officeDocument/2006/relationships/customXml" Target="../ink/ink4791.xml"/><Relationship Id="rId132" Type="http://schemas.openxmlformats.org/officeDocument/2006/relationships/customXml" Target="../ink/ink4693.xml"/><Relationship Id="rId174" Type="http://schemas.openxmlformats.org/officeDocument/2006/relationships/customXml" Target="../ink/ink4714.xml"/><Relationship Id="rId241" Type="http://schemas.openxmlformats.org/officeDocument/2006/relationships/image" Target="../media/image3843.png"/><Relationship Id="rId36" Type="http://schemas.openxmlformats.org/officeDocument/2006/relationships/customXml" Target="../ink/ink4645.xml"/><Relationship Id="rId283" Type="http://schemas.openxmlformats.org/officeDocument/2006/relationships/image" Target="../media/image3864.png"/><Relationship Id="rId339" Type="http://schemas.openxmlformats.org/officeDocument/2006/relationships/image" Target="../media/image3892.png"/><Relationship Id="rId78" Type="http://schemas.openxmlformats.org/officeDocument/2006/relationships/customXml" Target="../ink/ink4666.xml"/><Relationship Id="rId101" Type="http://schemas.openxmlformats.org/officeDocument/2006/relationships/image" Target="../media/image3773.png"/><Relationship Id="rId143" Type="http://schemas.openxmlformats.org/officeDocument/2006/relationships/image" Target="../media/image3794.png"/><Relationship Id="rId185" Type="http://schemas.openxmlformats.org/officeDocument/2006/relationships/image" Target="../media/image3815.png"/><Relationship Id="rId350" Type="http://schemas.openxmlformats.org/officeDocument/2006/relationships/customXml" Target="../ink/ink4802.xml"/><Relationship Id="rId9" Type="http://schemas.openxmlformats.org/officeDocument/2006/relationships/image" Target="../media/image3727.png"/><Relationship Id="rId210" Type="http://schemas.openxmlformats.org/officeDocument/2006/relationships/customXml" Target="../ink/ink4732.xml"/><Relationship Id="rId26" Type="http://schemas.openxmlformats.org/officeDocument/2006/relationships/customXml" Target="../ink/ink4640.xml"/><Relationship Id="rId231" Type="http://schemas.openxmlformats.org/officeDocument/2006/relationships/image" Target="../media/image3838.png"/><Relationship Id="rId252" Type="http://schemas.openxmlformats.org/officeDocument/2006/relationships/customXml" Target="../ink/ink4753.xml"/><Relationship Id="rId273" Type="http://schemas.openxmlformats.org/officeDocument/2006/relationships/image" Target="../media/image3859.png"/><Relationship Id="rId294" Type="http://schemas.openxmlformats.org/officeDocument/2006/relationships/customXml" Target="../ink/ink4774.xml"/><Relationship Id="rId308" Type="http://schemas.openxmlformats.org/officeDocument/2006/relationships/customXml" Target="../ink/ink4781.xml"/><Relationship Id="rId329" Type="http://schemas.openxmlformats.org/officeDocument/2006/relationships/image" Target="../media/image3887.png"/><Relationship Id="rId47" Type="http://schemas.openxmlformats.org/officeDocument/2006/relationships/image" Target="../media/image3746.png"/><Relationship Id="rId68" Type="http://schemas.openxmlformats.org/officeDocument/2006/relationships/customXml" Target="../ink/ink4661.xml"/><Relationship Id="rId89" Type="http://schemas.openxmlformats.org/officeDocument/2006/relationships/image" Target="../media/image3767.png"/><Relationship Id="rId112" Type="http://schemas.openxmlformats.org/officeDocument/2006/relationships/customXml" Target="../ink/ink4683.xml"/><Relationship Id="rId133" Type="http://schemas.openxmlformats.org/officeDocument/2006/relationships/image" Target="../media/image3789.png"/><Relationship Id="rId154" Type="http://schemas.openxmlformats.org/officeDocument/2006/relationships/customXml" Target="../ink/ink4704.xml"/><Relationship Id="rId175" Type="http://schemas.openxmlformats.org/officeDocument/2006/relationships/image" Target="../media/image3810.png"/><Relationship Id="rId340" Type="http://schemas.openxmlformats.org/officeDocument/2006/relationships/customXml" Target="../ink/ink4797.xml"/><Relationship Id="rId361" Type="http://schemas.openxmlformats.org/officeDocument/2006/relationships/image" Target="../media/image3904.png"/><Relationship Id="rId196" Type="http://schemas.openxmlformats.org/officeDocument/2006/relationships/customXml" Target="../ink/ink4725.xml"/><Relationship Id="rId200" Type="http://schemas.openxmlformats.org/officeDocument/2006/relationships/customXml" Target="../ink/ink4727.xml"/><Relationship Id="rId16" Type="http://schemas.openxmlformats.org/officeDocument/2006/relationships/customXml" Target="../ink/ink4635.xml"/><Relationship Id="rId221" Type="http://schemas.openxmlformats.org/officeDocument/2006/relationships/image" Target="../media/image3833.png"/><Relationship Id="rId242" Type="http://schemas.openxmlformats.org/officeDocument/2006/relationships/customXml" Target="../ink/ink4748.xml"/><Relationship Id="rId263" Type="http://schemas.openxmlformats.org/officeDocument/2006/relationships/image" Target="../media/image3854.png"/><Relationship Id="rId284" Type="http://schemas.openxmlformats.org/officeDocument/2006/relationships/customXml" Target="../ink/ink4769.xml"/><Relationship Id="rId319" Type="http://schemas.openxmlformats.org/officeDocument/2006/relationships/image" Target="../media/image3882.png"/><Relationship Id="rId37" Type="http://schemas.openxmlformats.org/officeDocument/2006/relationships/image" Target="../media/image3741.png"/><Relationship Id="rId58" Type="http://schemas.openxmlformats.org/officeDocument/2006/relationships/customXml" Target="../ink/ink4656.xml"/><Relationship Id="rId79" Type="http://schemas.openxmlformats.org/officeDocument/2006/relationships/image" Target="../media/image3762.png"/><Relationship Id="rId102" Type="http://schemas.openxmlformats.org/officeDocument/2006/relationships/customXml" Target="../ink/ink4678.xml"/><Relationship Id="rId123" Type="http://schemas.openxmlformats.org/officeDocument/2006/relationships/image" Target="../media/image3784.png"/><Relationship Id="rId144" Type="http://schemas.openxmlformats.org/officeDocument/2006/relationships/customXml" Target="../ink/ink4699.xml"/><Relationship Id="rId330" Type="http://schemas.openxmlformats.org/officeDocument/2006/relationships/customXml" Target="../ink/ink4792.xml"/><Relationship Id="rId90" Type="http://schemas.openxmlformats.org/officeDocument/2006/relationships/customXml" Target="../ink/ink4672.xml"/><Relationship Id="rId165" Type="http://schemas.openxmlformats.org/officeDocument/2006/relationships/image" Target="../media/image3805.png"/><Relationship Id="rId186" Type="http://schemas.openxmlformats.org/officeDocument/2006/relationships/customXml" Target="../ink/ink4720.xml"/><Relationship Id="rId351" Type="http://schemas.openxmlformats.org/officeDocument/2006/relationships/image" Target="../media/image3898.png"/><Relationship Id="rId372" Type="http://schemas.openxmlformats.org/officeDocument/2006/relationships/customXml" Target="../ink/ink4813.xml"/><Relationship Id="rId211" Type="http://schemas.openxmlformats.org/officeDocument/2006/relationships/image" Target="../media/image3828.png"/><Relationship Id="rId232" Type="http://schemas.openxmlformats.org/officeDocument/2006/relationships/customXml" Target="../ink/ink4743.xml"/><Relationship Id="rId253" Type="http://schemas.openxmlformats.org/officeDocument/2006/relationships/image" Target="../media/image3849.png"/><Relationship Id="rId274" Type="http://schemas.openxmlformats.org/officeDocument/2006/relationships/customXml" Target="../ink/ink4764.xml"/><Relationship Id="rId295" Type="http://schemas.openxmlformats.org/officeDocument/2006/relationships/image" Target="../media/image3870.png"/><Relationship Id="rId309" Type="http://schemas.openxmlformats.org/officeDocument/2006/relationships/image" Target="../media/image3877.png"/><Relationship Id="rId27" Type="http://schemas.openxmlformats.org/officeDocument/2006/relationships/image" Target="../media/image3736.png"/><Relationship Id="rId48" Type="http://schemas.openxmlformats.org/officeDocument/2006/relationships/customXml" Target="../ink/ink4651.xml"/><Relationship Id="rId69" Type="http://schemas.openxmlformats.org/officeDocument/2006/relationships/image" Target="../media/image3757.png"/><Relationship Id="rId113" Type="http://schemas.openxmlformats.org/officeDocument/2006/relationships/image" Target="../media/image3779.png"/><Relationship Id="rId134" Type="http://schemas.openxmlformats.org/officeDocument/2006/relationships/customXml" Target="../ink/ink4694.xml"/><Relationship Id="rId320" Type="http://schemas.openxmlformats.org/officeDocument/2006/relationships/customXml" Target="../ink/ink4787.xml"/><Relationship Id="rId80" Type="http://schemas.openxmlformats.org/officeDocument/2006/relationships/customXml" Target="../ink/ink4667.xml"/><Relationship Id="rId155" Type="http://schemas.openxmlformats.org/officeDocument/2006/relationships/image" Target="../media/image3800.png"/><Relationship Id="rId176" Type="http://schemas.openxmlformats.org/officeDocument/2006/relationships/customXml" Target="../ink/ink4715.xml"/><Relationship Id="rId197" Type="http://schemas.openxmlformats.org/officeDocument/2006/relationships/image" Target="../media/image3821.png"/><Relationship Id="rId341" Type="http://schemas.openxmlformats.org/officeDocument/2006/relationships/image" Target="../media/image3893.png"/><Relationship Id="rId362" Type="http://schemas.openxmlformats.org/officeDocument/2006/relationships/customXml" Target="../ink/ink4808.xml"/><Relationship Id="rId201" Type="http://schemas.openxmlformats.org/officeDocument/2006/relationships/image" Target="../media/image3823.png"/><Relationship Id="rId222" Type="http://schemas.openxmlformats.org/officeDocument/2006/relationships/customXml" Target="../ink/ink4738.xml"/><Relationship Id="rId243" Type="http://schemas.openxmlformats.org/officeDocument/2006/relationships/image" Target="../media/image3844.png"/><Relationship Id="rId264" Type="http://schemas.openxmlformats.org/officeDocument/2006/relationships/customXml" Target="../ink/ink4759.xml"/><Relationship Id="rId285" Type="http://schemas.openxmlformats.org/officeDocument/2006/relationships/image" Target="../media/image3865.png"/><Relationship Id="rId17" Type="http://schemas.openxmlformats.org/officeDocument/2006/relationships/image" Target="../media/image3731.png"/><Relationship Id="rId38" Type="http://schemas.openxmlformats.org/officeDocument/2006/relationships/customXml" Target="../ink/ink4646.xml"/><Relationship Id="rId59" Type="http://schemas.openxmlformats.org/officeDocument/2006/relationships/image" Target="../media/image3752.png"/><Relationship Id="rId103" Type="http://schemas.openxmlformats.org/officeDocument/2006/relationships/image" Target="../media/image3774.png"/><Relationship Id="rId124" Type="http://schemas.openxmlformats.org/officeDocument/2006/relationships/customXml" Target="../ink/ink4689.xml"/><Relationship Id="rId310" Type="http://schemas.openxmlformats.org/officeDocument/2006/relationships/customXml" Target="../ink/ink4782.xml"/><Relationship Id="rId70" Type="http://schemas.openxmlformats.org/officeDocument/2006/relationships/customXml" Target="../ink/ink4662.xml"/><Relationship Id="rId91" Type="http://schemas.openxmlformats.org/officeDocument/2006/relationships/image" Target="../media/image3768.png"/><Relationship Id="rId145" Type="http://schemas.openxmlformats.org/officeDocument/2006/relationships/image" Target="../media/image3795.png"/><Relationship Id="rId166" Type="http://schemas.openxmlformats.org/officeDocument/2006/relationships/customXml" Target="../ink/ink4710.xml"/><Relationship Id="rId187" Type="http://schemas.openxmlformats.org/officeDocument/2006/relationships/image" Target="../media/image3816.png"/><Relationship Id="rId331" Type="http://schemas.openxmlformats.org/officeDocument/2006/relationships/image" Target="../media/image3888.png"/><Relationship Id="rId352" Type="http://schemas.openxmlformats.org/officeDocument/2006/relationships/customXml" Target="../ink/ink4803.xml"/><Relationship Id="rId373" Type="http://schemas.openxmlformats.org/officeDocument/2006/relationships/image" Target="../media/image391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4733.xml"/><Relationship Id="rId233" Type="http://schemas.openxmlformats.org/officeDocument/2006/relationships/image" Target="../media/image3839.png"/><Relationship Id="rId254" Type="http://schemas.openxmlformats.org/officeDocument/2006/relationships/customXml" Target="../ink/ink4754.xml"/><Relationship Id="rId28" Type="http://schemas.openxmlformats.org/officeDocument/2006/relationships/customXml" Target="../ink/ink4641.xml"/><Relationship Id="rId49" Type="http://schemas.openxmlformats.org/officeDocument/2006/relationships/image" Target="../media/image3747.png"/><Relationship Id="rId114" Type="http://schemas.openxmlformats.org/officeDocument/2006/relationships/customXml" Target="../ink/ink4684.xml"/><Relationship Id="rId275" Type="http://schemas.openxmlformats.org/officeDocument/2006/relationships/image" Target="../media/image3860.png"/><Relationship Id="rId296" Type="http://schemas.openxmlformats.org/officeDocument/2006/relationships/customXml" Target="../ink/ink4775.xml"/><Relationship Id="rId300" Type="http://schemas.openxmlformats.org/officeDocument/2006/relationships/customXml" Target="../ink/ink4777.xml"/><Relationship Id="rId60" Type="http://schemas.openxmlformats.org/officeDocument/2006/relationships/customXml" Target="../ink/ink4657.xml"/><Relationship Id="rId81" Type="http://schemas.openxmlformats.org/officeDocument/2006/relationships/image" Target="../media/image3763.png"/><Relationship Id="rId135" Type="http://schemas.openxmlformats.org/officeDocument/2006/relationships/image" Target="../media/image3790.png"/><Relationship Id="rId156" Type="http://schemas.openxmlformats.org/officeDocument/2006/relationships/customXml" Target="../ink/ink4705.xml"/><Relationship Id="rId177" Type="http://schemas.openxmlformats.org/officeDocument/2006/relationships/image" Target="../media/image3811.png"/><Relationship Id="rId198" Type="http://schemas.openxmlformats.org/officeDocument/2006/relationships/customXml" Target="../ink/ink4726.xml"/><Relationship Id="rId321" Type="http://schemas.openxmlformats.org/officeDocument/2006/relationships/image" Target="../media/image3883.png"/><Relationship Id="rId342" Type="http://schemas.openxmlformats.org/officeDocument/2006/relationships/customXml" Target="../ink/ink4798.xml"/><Relationship Id="rId363" Type="http://schemas.openxmlformats.org/officeDocument/2006/relationships/image" Target="../media/image3905.png"/><Relationship Id="rId202" Type="http://schemas.openxmlformats.org/officeDocument/2006/relationships/customXml" Target="../ink/ink4728.xml"/><Relationship Id="rId223" Type="http://schemas.openxmlformats.org/officeDocument/2006/relationships/image" Target="../media/image3834.png"/><Relationship Id="rId244" Type="http://schemas.openxmlformats.org/officeDocument/2006/relationships/customXml" Target="../ink/ink4749.xml"/><Relationship Id="rId18" Type="http://schemas.openxmlformats.org/officeDocument/2006/relationships/customXml" Target="../ink/ink4636.xml"/><Relationship Id="rId39" Type="http://schemas.openxmlformats.org/officeDocument/2006/relationships/image" Target="../media/image3742.png"/><Relationship Id="rId265" Type="http://schemas.openxmlformats.org/officeDocument/2006/relationships/image" Target="../media/image3855.png"/><Relationship Id="rId286" Type="http://schemas.openxmlformats.org/officeDocument/2006/relationships/customXml" Target="../ink/ink4770.xml"/><Relationship Id="rId50" Type="http://schemas.openxmlformats.org/officeDocument/2006/relationships/customXml" Target="../ink/ink4652.xml"/><Relationship Id="rId104" Type="http://schemas.openxmlformats.org/officeDocument/2006/relationships/customXml" Target="../ink/ink4679.xml"/><Relationship Id="rId125" Type="http://schemas.openxmlformats.org/officeDocument/2006/relationships/image" Target="../media/image3785.png"/><Relationship Id="rId146" Type="http://schemas.openxmlformats.org/officeDocument/2006/relationships/customXml" Target="../ink/ink4700.xml"/><Relationship Id="rId167" Type="http://schemas.openxmlformats.org/officeDocument/2006/relationships/image" Target="../media/image3806.png"/><Relationship Id="rId188" Type="http://schemas.openxmlformats.org/officeDocument/2006/relationships/customXml" Target="../ink/ink4721.xml"/><Relationship Id="rId311" Type="http://schemas.openxmlformats.org/officeDocument/2006/relationships/image" Target="../media/image3878.png"/><Relationship Id="rId332" Type="http://schemas.openxmlformats.org/officeDocument/2006/relationships/customXml" Target="../ink/ink4793.xml"/><Relationship Id="rId353" Type="http://schemas.openxmlformats.org/officeDocument/2006/relationships/image" Target="../media/image3899.png"/><Relationship Id="rId374" Type="http://schemas.openxmlformats.org/officeDocument/2006/relationships/customXml" Target="../ink/ink4814.xml"/><Relationship Id="rId71" Type="http://schemas.openxmlformats.org/officeDocument/2006/relationships/image" Target="../media/image3758.png"/><Relationship Id="rId92" Type="http://schemas.openxmlformats.org/officeDocument/2006/relationships/customXml" Target="../ink/ink4673.xml"/><Relationship Id="rId213" Type="http://schemas.openxmlformats.org/officeDocument/2006/relationships/image" Target="../media/image3829.png"/><Relationship Id="rId234" Type="http://schemas.openxmlformats.org/officeDocument/2006/relationships/customXml" Target="../ink/ink4744.xml"/><Relationship Id="rId2" Type="http://schemas.openxmlformats.org/officeDocument/2006/relationships/customXml" Target="../ink/ink4628.xml"/><Relationship Id="rId29" Type="http://schemas.openxmlformats.org/officeDocument/2006/relationships/image" Target="../media/image3737.png"/><Relationship Id="rId255" Type="http://schemas.openxmlformats.org/officeDocument/2006/relationships/image" Target="../media/image3850.png"/><Relationship Id="rId276" Type="http://schemas.openxmlformats.org/officeDocument/2006/relationships/customXml" Target="../ink/ink4765.xml"/><Relationship Id="rId297" Type="http://schemas.openxmlformats.org/officeDocument/2006/relationships/image" Target="../media/image3871.png"/><Relationship Id="rId40" Type="http://schemas.openxmlformats.org/officeDocument/2006/relationships/customXml" Target="../ink/ink4647.xml"/><Relationship Id="rId115" Type="http://schemas.openxmlformats.org/officeDocument/2006/relationships/image" Target="../media/image3780.png"/><Relationship Id="rId136" Type="http://schemas.openxmlformats.org/officeDocument/2006/relationships/customXml" Target="../ink/ink4695.xml"/><Relationship Id="rId157" Type="http://schemas.openxmlformats.org/officeDocument/2006/relationships/image" Target="../media/image3801.png"/><Relationship Id="rId178" Type="http://schemas.openxmlformats.org/officeDocument/2006/relationships/customXml" Target="../ink/ink4716.xml"/><Relationship Id="rId301" Type="http://schemas.openxmlformats.org/officeDocument/2006/relationships/image" Target="../media/image3873.png"/><Relationship Id="rId322" Type="http://schemas.openxmlformats.org/officeDocument/2006/relationships/customXml" Target="../ink/ink4788.xml"/><Relationship Id="rId343" Type="http://schemas.openxmlformats.org/officeDocument/2006/relationships/image" Target="../media/image3894.png"/><Relationship Id="rId364" Type="http://schemas.openxmlformats.org/officeDocument/2006/relationships/customXml" Target="../ink/ink4809.xml"/><Relationship Id="rId61" Type="http://schemas.openxmlformats.org/officeDocument/2006/relationships/image" Target="../media/image3753.png"/><Relationship Id="rId82" Type="http://schemas.openxmlformats.org/officeDocument/2006/relationships/customXml" Target="../ink/ink4668.xml"/><Relationship Id="rId199" Type="http://schemas.openxmlformats.org/officeDocument/2006/relationships/image" Target="../media/image3822.png"/><Relationship Id="rId203" Type="http://schemas.openxmlformats.org/officeDocument/2006/relationships/image" Target="../media/image3824.png"/><Relationship Id="rId19" Type="http://schemas.openxmlformats.org/officeDocument/2006/relationships/image" Target="../media/image3732.png"/><Relationship Id="rId224" Type="http://schemas.openxmlformats.org/officeDocument/2006/relationships/customXml" Target="../ink/ink4739.xml"/><Relationship Id="rId245" Type="http://schemas.openxmlformats.org/officeDocument/2006/relationships/image" Target="../media/image3845.png"/><Relationship Id="rId266" Type="http://schemas.openxmlformats.org/officeDocument/2006/relationships/customXml" Target="../ink/ink4760.xml"/><Relationship Id="rId287" Type="http://schemas.openxmlformats.org/officeDocument/2006/relationships/image" Target="../media/image3866.png"/><Relationship Id="rId30" Type="http://schemas.openxmlformats.org/officeDocument/2006/relationships/customXml" Target="../ink/ink4642.xml"/><Relationship Id="rId105" Type="http://schemas.openxmlformats.org/officeDocument/2006/relationships/image" Target="../media/image3775.png"/><Relationship Id="rId126" Type="http://schemas.openxmlformats.org/officeDocument/2006/relationships/customXml" Target="../ink/ink4690.xml"/><Relationship Id="rId147" Type="http://schemas.openxmlformats.org/officeDocument/2006/relationships/image" Target="../media/image3796.png"/><Relationship Id="rId168" Type="http://schemas.openxmlformats.org/officeDocument/2006/relationships/customXml" Target="../ink/ink4711.xml"/><Relationship Id="rId312" Type="http://schemas.openxmlformats.org/officeDocument/2006/relationships/customXml" Target="../ink/ink4783.xml"/><Relationship Id="rId333" Type="http://schemas.openxmlformats.org/officeDocument/2006/relationships/image" Target="../media/image3889.png"/><Relationship Id="rId354" Type="http://schemas.openxmlformats.org/officeDocument/2006/relationships/customXml" Target="../ink/ink4804.xml"/><Relationship Id="rId51" Type="http://schemas.openxmlformats.org/officeDocument/2006/relationships/image" Target="../media/image3748.png"/><Relationship Id="rId72" Type="http://schemas.openxmlformats.org/officeDocument/2006/relationships/customXml" Target="../ink/ink4663.xml"/><Relationship Id="rId93" Type="http://schemas.openxmlformats.org/officeDocument/2006/relationships/image" Target="../media/image3769.png"/><Relationship Id="rId189" Type="http://schemas.openxmlformats.org/officeDocument/2006/relationships/image" Target="../media/image3817.png"/><Relationship Id="rId375" Type="http://schemas.openxmlformats.org/officeDocument/2006/relationships/image" Target="../media/image3912.png"/><Relationship Id="rId3" Type="http://schemas.openxmlformats.org/officeDocument/2006/relationships/image" Target="../media/image3724.png"/><Relationship Id="rId214" Type="http://schemas.openxmlformats.org/officeDocument/2006/relationships/customXml" Target="../ink/ink4734.xml"/><Relationship Id="rId235" Type="http://schemas.openxmlformats.org/officeDocument/2006/relationships/image" Target="../media/image3840.png"/><Relationship Id="rId256" Type="http://schemas.openxmlformats.org/officeDocument/2006/relationships/customXml" Target="../ink/ink4755.xml"/><Relationship Id="rId277" Type="http://schemas.openxmlformats.org/officeDocument/2006/relationships/image" Target="../media/image3861.png"/><Relationship Id="rId298" Type="http://schemas.openxmlformats.org/officeDocument/2006/relationships/customXml" Target="../ink/ink4776.xml"/><Relationship Id="rId116" Type="http://schemas.openxmlformats.org/officeDocument/2006/relationships/customXml" Target="../ink/ink4685.xml"/><Relationship Id="rId137" Type="http://schemas.openxmlformats.org/officeDocument/2006/relationships/image" Target="../media/image3791.png"/><Relationship Id="rId158" Type="http://schemas.openxmlformats.org/officeDocument/2006/relationships/customXml" Target="../ink/ink4706.xml"/><Relationship Id="rId302" Type="http://schemas.openxmlformats.org/officeDocument/2006/relationships/customXml" Target="../ink/ink4778.xml"/><Relationship Id="rId323" Type="http://schemas.openxmlformats.org/officeDocument/2006/relationships/image" Target="../media/image3884.png"/><Relationship Id="rId344" Type="http://schemas.openxmlformats.org/officeDocument/2006/relationships/customXml" Target="../ink/ink4799.xml"/><Relationship Id="rId20" Type="http://schemas.openxmlformats.org/officeDocument/2006/relationships/customXml" Target="../ink/ink4637.xml"/><Relationship Id="rId41" Type="http://schemas.openxmlformats.org/officeDocument/2006/relationships/image" Target="../media/image3743.png"/><Relationship Id="rId62" Type="http://schemas.openxmlformats.org/officeDocument/2006/relationships/customXml" Target="../ink/ink4658.xml"/><Relationship Id="rId83" Type="http://schemas.openxmlformats.org/officeDocument/2006/relationships/image" Target="../media/image3764.png"/><Relationship Id="rId179" Type="http://schemas.openxmlformats.org/officeDocument/2006/relationships/image" Target="../media/image3812.png"/><Relationship Id="rId365" Type="http://schemas.openxmlformats.org/officeDocument/2006/relationships/image" Target="../media/image3906.png"/><Relationship Id="rId190" Type="http://schemas.openxmlformats.org/officeDocument/2006/relationships/customXml" Target="../ink/ink4722.xml"/><Relationship Id="rId204" Type="http://schemas.openxmlformats.org/officeDocument/2006/relationships/customXml" Target="../ink/ink4729.xml"/><Relationship Id="rId225" Type="http://schemas.openxmlformats.org/officeDocument/2006/relationships/image" Target="../media/image3835.png"/><Relationship Id="rId246" Type="http://schemas.openxmlformats.org/officeDocument/2006/relationships/customXml" Target="../ink/ink4750.xml"/><Relationship Id="rId267" Type="http://schemas.openxmlformats.org/officeDocument/2006/relationships/image" Target="../media/image3856.png"/><Relationship Id="rId288" Type="http://schemas.openxmlformats.org/officeDocument/2006/relationships/customXml" Target="../ink/ink4771.xml"/><Relationship Id="rId106" Type="http://schemas.openxmlformats.org/officeDocument/2006/relationships/customXml" Target="../ink/ink4680.xml"/><Relationship Id="rId127" Type="http://schemas.openxmlformats.org/officeDocument/2006/relationships/image" Target="../media/image3786.png"/><Relationship Id="rId313" Type="http://schemas.openxmlformats.org/officeDocument/2006/relationships/image" Target="../media/image3879.png"/><Relationship Id="rId10" Type="http://schemas.openxmlformats.org/officeDocument/2006/relationships/customXml" Target="../ink/ink4632.xml"/><Relationship Id="rId31" Type="http://schemas.openxmlformats.org/officeDocument/2006/relationships/image" Target="../media/image3738.png"/><Relationship Id="rId52" Type="http://schemas.openxmlformats.org/officeDocument/2006/relationships/customXml" Target="../ink/ink4653.xml"/><Relationship Id="rId73" Type="http://schemas.openxmlformats.org/officeDocument/2006/relationships/image" Target="../media/image3759.png"/><Relationship Id="rId94" Type="http://schemas.openxmlformats.org/officeDocument/2006/relationships/customXml" Target="../ink/ink4674.xml"/><Relationship Id="rId148" Type="http://schemas.openxmlformats.org/officeDocument/2006/relationships/customXml" Target="../ink/ink4701.xml"/><Relationship Id="rId169" Type="http://schemas.openxmlformats.org/officeDocument/2006/relationships/image" Target="../media/image3807.png"/><Relationship Id="rId334" Type="http://schemas.openxmlformats.org/officeDocument/2006/relationships/customXml" Target="../ink/ink4794.xml"/><Relationship Id="rId355" Type="http://schemas.openxmlformats.org/officeDocument/2006/relationships/image" Target="../media/image3901.png"/><Relationship Id="rId376" Type="http://schemas.openxmlformats.org/officeDocument/2006/relationships/customXml" Target="../ink/ink4815.xml"/><Relationship Id="rId4" Type="http://schemas.openxmlformats.org/officeDocument/2006/relationships/customXml" Target="../ink/ink4629.xml"/><Relationship Id="rId180" Type="http://schemas.openxmlformats.org/officeDocument/2006/relationships/customXml" Target="../ink/ink4717.xml"/><Relationship Id="rId215" Type="http://schemas.openxmlformats.org/officeDocument/2006/relationships/image" Target="../media/image3830.png"/><Relationship Id="rId236" Type="http://schemas.openxmlformats.org/officeDocument/2006/relationships/customXml" Target="../ink/ink4745.xml"/><Relationship Id="rId257" Type="http://schemas.openxmlformats.org/officeDocument/2006/relationships/image" Target="../media/image3851.png"/><Relationship Id="rId278" Type="http://schemas.openxmlformats.org/officeDocument/2006/relationships/customXml" Target="../ink/ink4766.xml"/><Relationship Id="rId303" Type="http://schemas.openxmlformats.org/officeDocument/2006/relationships/image" Target="../media/image3874.png"/><Relationship Id="rId42" Type="http://schemas.openxmlformats.org/officeDocument/2006/relationships/customXml" Target="../ink/ink4648.xml"/><Relationship Id="rId84" Type="http://schemas.openxmlformats.org/officeDocument/2006/relationships/customXml" Target="../ink/ink4669.xml"/><Relationship Id="rId138" Type="http://schemas.openxmlformats.org/officeDocument/2006/relationships/customXml" Target="../ink/ink4696.xml"/><Relationship Id="rId345" Type="http://schemas.openxmlformats.org/officeDocument/2006/relationships/image" Target="../media/image3895.png"/><Relationship Id="rId191" Type="http://schemas.openxmlformats.org/officeDocument/2006/relationships/image" Target="../media/image3818.png"/><Relationship Id="rId205" Type="http://schemas.openxmlformats.org/officeDocument/2006/relationships/image" Target="../media/image3825.png"/><Relationship Id="rId247" Type="http://schemas.openxmlformats.org/officeDocument/2006/relationships/image" Target="../media/image3846.png"/><Relationship Id="rId107" Type="http://schemas.openxmlformats.org/officeDocument/2006/relationships/image" Target="../media/image3776.png"/><Relationship Id="rId289" Type="http://schemas.openxmlformats.org/officeDocument/2006/relationships/image" Target="../media/image3867.png"/><Relationship Id="rId11" Type="http://schemas.openxmlformats.org/officeDocument/2006/relationships/image" Target="../media/image3728.png"/><Relationship Id="rId53" Type="http://schemas.openxmlformats.org/officeDocument/2006/relationships/image" Target="../media/image3749.png"/><Relationship Id="rId149" Type="http://schemas.openxmlformats.org/officeDocument/2006/relationships/image" Target="../media/image3797.png"/><Relationship Id="rId314" Type="http://schemas.openxmlformats.org/officeDocument/2006/relationships/customXml" Target="../ink/ink4784.xml"/><Relationship Id="rId356" Type="http://schemas.openxmlformats.org/officeDocument/2006/relationships/customXml" Target="../ink/ink4805.xml"/><Relationship Id="rId95" Type="http://schemas.openxmlformats.org/officeDocument/2006/relationships/image" Target="../media/image3770.png"/><Relationship Id="rId160" Type="http://schemas.openxmlformats.org/officeDocument/2006/relationships/customXml" Target="../ink/ink4707.xml"/><Relationship Id="rId216" Type="http://schemas.openxmlformats.org/officeDocument/2006/relationships/customXml" Target="../ink/ink4735.xml"/><Relationship Id="rId258" Type="http://schemas.openxmlformats.org/officeDocument/2006/relationships/customXml" Target="../ink/ink4756.xml"/><Relationship Id="rId22" Type="http://schemas.openxmlformats.org/officeDocument/2006/relationships/customXml" Target="../ink/ink4638.xml"/><Relationship Id="rId64" Type="http://schemas.openxmlformats.org/officeDocument/2006/relationships/customXml" Target="../ink/ink4659.xml"/><Relationship Id="rId118" Type="http://schemas.openxmlformats.org/officeDocument/2006/relationships/customXml" Target="../ink/ink4686.xml"/><Relationship Id="rId325" Type="http://schemas.openxmlformats.org/officeDocument/2006/relationships/image" Target="../media/image3885.png"/><Relationship Id="rId367" Type="http://schemas.openxmlformats.org/officeDocument/2006/relationships/image" Target="../media/image3907.png"/><Relationship Id="rId171" Type="http://schemas.openxmlformats.org/officeDocument/2006/relationships/image" Target="../media/image3808.png"/><Relationship Id="rId227" Type="http://schemas.openxmlformats.org/officeDocument/2006/relationships/image" Target="../media/image3836.png"/><Relationship Id="rId269" Type="http://schemas.openxmlformats.org/officeDocument/2006/relationships/image" Target="../media/image3857.png"/><Relationship Id="rId33" Type="http://schemas.openxmlformats.org/officeDocument/2006/relationships/image" Target="../media/image3739.png"/><Relationship Id="rId129" Type="http://schemas.openxmlformats.org/officeDocument/2006/relationships/image" Target="../media/image3787.png"/><Relationship Id="rId280" Type="http://schemas.openxmlformats.org/officeDocument/2006/relationships/customXml" Target="../ink/ink4767.xml"/><Relationship Id="rId336" Type="http://schemas.openxmlformats.org/officeDocument/2006/relationships/customXml" Target="../ink/ink4795.xml"/><Relationship Id="rId75" Type="http://schemas.openxmlformats.org/officeDocument/2006/relationships/image" Target="../media/image3760.png"/><Relationship Id="rId140" Type="http://schemas.openxmlformats.org/officeDocument/2006/relationships/customXml" Target="../ink/ink4697.xml"/><Relationship Id="rId182" Type="http://schemas.openxmlformats.org/officeDocument/2006/relationships/customXml" Target="../ink/ink4718.xml"/><Relationship Id="rId378" Type="http://schemas.openxmlformats.org/officeDocument/2006/relationships/customXml" Target="../ink/ink4816.xml"/><Relationship Id="rId6" Type="http://schemas.openxmlformats.org/officeDocument/2006/relationships/customXml" Target="../ink/ink4630.xml"/><Relationship Id="rId238" Type="http://schemas.openxmlformats.org/officeDocument/2006/relationships/customXml" Target="../ink/ink4746.xml"/><Relationship Id="rId291" Type="http://schemas.openxmlformats.org/officeDocument/2006/relationships/image" Target="../media/image3868.png"/><Relationship Id="rId305" Type="http://schemas.openxmlformats.org/officeDocument/2006/relationships/image" Target="../media/image3875.png"/><Relationship Id="rId347" Type="http://schemas.openxmlformats.org/officeDocument/2006/relationships/image" Target="../media/image3896.png"/><Relationship Id="rId44" Type="http://schemas.openxmlformats.org/officeDocument/2006/relationships/customXml" Target="../ink/ink4649.xml"/><Relationship Id="rId86" Type="http://schemas.openxmlformats.org/officeDocument/2006/relationships/customXml" Target="../ink/ink4670.xml"/><Relationship Id="rId151" Type="http://schemas.openxmlformats.org/officeDocument/2006/relationships/image" Target="../media/image3798.png"/><Relationship Id="rId193" Type="http://schemas.openxmlformats.org/officeDocument/2006/relationships/image" Target="../media/image3819.png"/><Relationship Id="rId207" Type="http://schemas.openxmlformats.org/officeDocument/2006/relationships/image" Target="../media/image3826.png"/><Relationship Id="rId249" Type="http://schemas.openxmlformats.org/officeDocument/2006/relationships/image" Target="../media/image3847.png"/><Relationship Id="rId13" Type="http://schemas.openxmlformats.org/officeDocument/2006/relationships/image" Target="../media/image3729.png"/><Relationship Id="rId109" Type="http://schemas.openxmlformats.org/officeDocument/2006/relationships/image" Target="../media/image3777.png"/><Relationship Id="rId260" Type="http://schemas.openxmlformats.org/officeDocument/2006/relationships/customXml" Target="../ink/ink4757.xml"/><Relationship Id="rId316" Type="http://schemas.openxmlformats.org/officeDocument/2006/relationships/customXml" Target="../ink/ink4785.xml"/><Relationship Id="rId55" Type="http://schemas.openxmlformats.org/officeDocument/2006/relationships/image" Target="../media/image3750.png"/><Relationship Id="rId97" Type="http://schemas.openxmlformats.org/officeDocument/2006/relationships/image" Target="../media/image3771.png"/><Relationship Id="rId120" Type="http://schemas.openxmlformats.org/officeDocument/2006/relationships/customXml" Target="../ink/ink4687.xml"/><Relationship Id="rId358" Type="http://schemas.openxmlformats.org/officeDocument/2006/relationships/customXml" Target="../ink/ink4806.xml"/><Relationship Id="rId162" Type="http://schemas.openxmlformats.org/officeDocument/2006/relationships/customXml" Target="../ink/ink4708.xml"/><Relationship Id="rId218" Type="http://schemas.openxmlformats.org/officeDocument/2006/relationships/customXml" Target="../ink/ink4736.xml"/><Relationship Id="rId271" Type="http://schemas.openxmlformats.org/officeDocument/2006/relationships/image" Target="../media/image3858.png"/><Relationship Id="rId24" Type="http://schemas.openxmlformats.org/officeDocument/2006/relationships/customXml" Target="../ink/ink4639.xml"/><Relationship Id="rId66" Type="http://schemas.openxmlformats.org/officeDocument/2006/relationships/customXml" Target="../ink/ink4660.xml"/><Relationship Id="rId131" Type="http://schemas.openxmlformats.org/officeDocument/2006/relationships/image" Target="../media/image3788.png"/><Relationship Id="rId327" Type="http://schemas.openxmlformats.org/officeDocument/2006/relationships/image" Target="../media/image3886.png"/><Relationship Id="rId369" Type="http://schemas.openxmlformats.org/officeDocument/2006/relationships/image" Target="../media/image3908.png"/><Relationship Id="rId173" Type="http://schemas.openxmlformats.org/officeDocument/2006/relationships/image" Target="../media/image3809.png"/><Relationship Id="rId229" Type="http://schemas.openxmlformats.org/officeDocument/2006/relationships/image" Target="../media/image3837.png"/><Relationship Id="rId240" Type="http://schemas.openxmlformats.org/officeDocument/2006/relationships/customXml" Target="../ink/ink4747.xml"/><Relationship Id="rId35" Type="http://schemas.openxmlformats.org/officeDocument/2006/relationships/image" Target="../media/image3740.png"/><Relationship Id="rId77" Type="http://schemas.openxmlformats.org/officeDocument/2006/relationships/image" Target="../media/image3761.png"/><Relationship Id="rId100" Type="http://schemas.openxmlformats.org/officeDocument/2006/relationships/customXml" Target="../ink/ink4677.xml"/><Relationship Id="rId282" Type="http://schemas.openxmlformats.org/officeDocument/2006/relationships/customXml" Target="../ink/ink4768.xml"/><Relationship Id="rId338" Type="http://schemas.openxmlformats.org/officeDocument/2006/relationships/customXml" Target="../ink/ink4796.xml"/><Relationship Id="rId8" Type="http://schemas.openxmlformats.org/officeDocument/2006/relationships/customXml" Target="../ink/ink4631.xml"/><Relationship Id="rId142" Type="http://schemas.openxmlformats.org/officeDocument/2006/relationships/customXml" Target="../ink/ink4698.xml"/><Relationship Id="rId184" Type="http://schemas.openxmlformats.org/officeDocument/2006/relationships/customXml" Target="../ink/ink4719.xml"/><Relationship Id="rId251" Type="http://schemas.openxmlformats.org/officeDocument/2006/relationships/image" Target="../media/image3848.png"/><Relationship Id="rId46" Type="http://schemas.openxmlformats.org/officeDocument/2006/relationships/customXml" Target="../ink/ink4650.xml"/><Relationship Id="rId293" Type="http://schemas.openxmlformats.org/officeDocument/2006/relationships/image" Target="../media/image3869.png"/><Relationship Id="rId307" Type="http://schemas.openxmlformats.org/officeDocument/2006/relationships/image" Target="../media/image3876.png"/><Relationship Id="rId349" Type="http://schemas.openxmlformats.org/officeDocument/2006/relationships/image" Target="../media/image3897.png"/><Relationship Id="rId88" Type="http://schemas.openxmlformats.org/officeDocument/2006/relationships/customXml" Target="../ink/ink4671.xml"/><Relationship Id="rId111" Type="http://schemas.openxmlformats.org/officeDocument/2006/relationships/image" Target="../media/image3778.png"/><Relationship Id="rId153" Type="http://schemas.openxmlformats.org/officeDocument/2006/relationships/image" Target="../media/image3799.png"/><Relationship Id="rId195" Type="http://schemas.openxmlformats.org/officeDocument/2006/relationships/image" Target="../media/image3820.png"/><Relationship Id="rId209" Type="http://schemas.openxmlformats.org/officeDocument/2006/relationships/image" Target="../media/image3827.png"/><Relationship Id="rId360" Type="http://schemas.openxmlformats.org/officeDocument/2006/relationships/customXml" Target="../ink/ink4807.xml"/><Relationship Id="rId220" Type="http://schemas.openxmlformats.org/officeDocument/2006/relationships/customXml" Target="../ink/ink4737.xml"/><Relationship Id="rId15" Type="http://schemas.openxmlformats.org/officeDocument/2006/relationships/image" Target="../media/image3730.png"/><Relationship Id="rId57" Type="http://schemas.openxmlformats.org/officeDocument/2006/relationships/image" Target="../media/image3751.png"/><Relationship Id="rId262" Type="http://schemas.openxmlformats.org/officeDocument/2006/relationships/customXml" Target="../ink/ink4758.xml"/><Relationship Id="rId318" Type="http://schemas.openxmlformats.org/officeDocument/2006/relationships/customXml" Target="../ink/ink4786.xml"/><Relationship Id="rId99" Type="http://schemas.openxmlformats.org/officeDocument/2006/relationships/image" Target="../media/image3772.png"/><Relationship Id="rId122" Type="http://schemas.openxmlformats.org/officeDocument/2006/relationships/customXml" Target="../ink/ink4688.xml"/><Relationship Id="rId164" Type="http://schemas.openxmlformats.org/officeDocument/2006/relationships/customXml" Target="../ink/ink4709.xml"/><Relationship Id="rId371" Type="http://schemas.openxmlformats.org/officeDocument/2006/relationships/image" Target="../media/image3909.png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978.png"/><Relationship Id="rId299" Type="http://schemas.openxmlformats.org/officeDocument/2006/relationships/image" Target="../media/image4079.png"/><Relationship Id="rId21" Type="http://schemas.openxmlformats.org/officeDocument/2006/relationships/image" Target="../media/image3925.png"/><Relationship Id="rId63" Type="http://schemas.openxmlformats.org/officeDocument/2006/relationships/image" Target="../media/image3948.png"/><Relationship Id="rId159" Type="http://schemas.openxmlformats.org/officeDocument/2006/relationships/image" Target="../media/image4002.png"/><Relationship Id="rId324" Type="http://schemas.openxmlformats.org/officeDocument/2006/relationships/customXml" Target="../ink/ink4978.xml"/><Relationship Id="rId366" Type="http://schemas.openxmlformats.org/officeDocument/2006/relationships/customXml" Target="../ink/ink4999.xml"/><Relationship Id="rId170" Type="http://schemas.openxmlformats.org/officeDocument/2006/relationships/customXml" Target="../ink/ink4901.xml"/><Relationship Id="rId226" Type="http://schemas.openxmlformats.org/officeDocument/2006/relationships/customXml" Target="../ink/ink4929.xml"/><Relationship Id="rId268" Type="http://schemas.openxmlformats.org/officeDocument/2006/relationships/customXml" Target="../ink/ink4950.xml"/><Relationship Id="rId32" Type="http://schemas.openxmlformats.org/officeDocument/2006/relationships/customXml" Target="../ink/ink4832.xml"/><Relationship Id="rId74" Type="http://schemas.openxmlformats.org/officeDocument/2006/relationships/customXml" Target="../ink/ink4853.xml"/><Relationship Id="rId128" Type="http://schemas.openxmlformats.org/officeDocument/2006/relationships/customXml" Target="../ink/ink4880.xml"/><Relationship Id="rId335" Type="http://schemas.openxmlformats.org/officeDocument/2006/relationships/image" Target="../media/image4097.png"/><Relationship Id="rId377" Type="http://schemas.openxmlformats.org/officeDocument/2006/relationships/image" Target="../media/image4118.png"/><Relationship Id="rId5" Type="http://schemas.openxmlformats.org/officeDocument/2006/relationships/image" Target="../media/image3916.png"/><Relationship Id="rId181" Type="http://schemas.openxmlformats.org/officeDocument/2006/relationships/image" Target="../media/image4014.png"/><Relationship Id="rId237" Type="http://schemas.openxmlformats.org/officeDocument/2006/relationships/image" Target="../media/image4045.png"/><Relationship Id="rId279" Type="http://schemas.openxmlformats.org/officeDocument/2006/relationships/image" Target="../media/image4068.png"/><Relationship Id="rId43" Type="http://schemas.openxmlformats.org/officeDocument/2006/relationships/image" Target="../media/image3937.png"/><Relationship Id="rId139" Type="http://schemas.openxmlformats.org/officeDocument/2006/relationships/image" Target="../media/image3991.png"/><Relationship Id="rId290" Type="http://schemas.openxmlformats.org/officeDocument/2006/relationships/customXml" Target="../ink/ink4961.xml"/><Relationship Id="rId304" Type="http://schemas.openxmlformats.org/officeDocument/2006/relationships/customXml" Target="../ink/ink4968.xml"/><Relationship Id="rId346" Type="http://schemas.openxmlformats.org/officeDocument/2006/relationships/customXml" Target="../ink/ink4989.xml"/><Relationship Id="rId388" Type="http://schemas.openxmlformats.org/officeDocument/2006/relationships/customXml" Target="../ink/ink5010.xml"/><Relationship Id="rId85" Type="http://schemas.openxmlformats.org/officeDocument/2006/relationships/image" Target="../media/image3961.png"/><Relationship Id="rId150" Type="http://schemas.openxmlformats.org/officeDocument/2006/relationships/customXml" Target="../ink/ink4891.xml"/><Relationship Id="rId192" Type="http://schemas.openxmlformats.org/officeDocument/2006/relationships/customXml" Target="../ink/ink4912.xml"/><Relationship Id="rId206" Type="http://schemas.openxmlformats.org/officeDocument/2006/relationships/customXml" Target="../ink/ink4919.xml"/><Relationship Id="rId248" Type="http://schemas.openxmlformats.org/officeDocument/2006/relationships/customXml" Target="../ink/ink4940.xml"/><Relationship Id="rId12" Type="http://schemas.openxmlformats.org/officeDocument/2006/relationships/customXml" Target="../ink/ink4822.xml"/><Relationship Id="rId108" Type="http://schemas.openxmlformats.org/officeDocument/2006/relationships/customXml" Target="../ink/ink4870.xml"/><Relationship Id="rId315" Type="http://schemas.openxmlformats.org/officeDocument/2006/relationships/image" Target="../media/image4087.png"/><Relationship Id="rId357" Type="http://schemas.openxmlformats.org/officeDocument/2006/relationships/image" Target="../media/image4108.png"/><Relationship Id="rId54" Type="http://schemas.openxmlformats.org/officeDocument/2006/relationships/customXml" Target="../ink/ink4843.xml"/><Relationship Id="rId96" Type="http://schemas.openxmlformats.org/officeDocument/2006/relationships/customXml" Target="../ink/ink4864.xml"/><Relationship Id="rId161" Type="http://schemas.openxmlformats.org/officeDocument/2006/relationships/image" Target="../media/image4003.png"/><Relationship Id="rId217" Type="http://schemas.openxmlformats.org/officeDocument/2006/relationships/image" Target="../media/image4034.png"/><Relationship Id="rId399" Type="http://schemas.openxmlformats.org/officeDocument/2006/relationships/image" Target="../media/image4129.png"/><Relationship Id="rId259" Type="http://schemas.openxmlformats.org/officeDocument/2006/relationships/image" Target="../media/image4057.png"/><Relationship Id="rId23" Type="http://schemas.openxmlformats.org/officeDocument/2006/relationships/image" Target="../media/image3926.png"/><Relationship Id="rId119" Type="http://schemas.openxmlformats.org/officeDocument/2006/relationships/image" Target="../media/image3979.png"/><Relationship Id="rId270" Type="http://schemas.openxmlformats.org/officeDocument/2006/relationships/customXml" Target="../ink/ink4951.xml"/><Relationship Id="rId326" Type="http://schemas.openxmlformats.org/officeDocument/2006/relationships/customXml" Target="../ink/ink4979.xml"/><Relationship Id="rId65" Type="http://schemas.openxmlformats.org/officeDocument/2006/relationships/image" Target="../media/image3949.png"/><Relationship Id="rId130" Type="http://schemas.openxmlformats.org/officeDocument/2006/relationships/customXml" Target="../ink/ink4881.xml"/><Relationship Id="rId368" Type="http://schemas.openxmlformats.org/officeDocument/2006/relationships/customXml" Target="../ink/ink5000.xml"/><Relationship Id="rId172" Type="http://schemas.openxmlformats.org/officeDocument/2006/relationships/customXml" Target="../ink/ink4902.xml"/><Relationship Id="rId228" Type="http://schemas.openxmlformats.org/officeDocument/2006/relationships/customXml" Target="../ink/ink4930.xml"/><Relationship Id="rId281" Type="http://schemas.openxmlformats.org/officeDocument/2006/relationships/image" Target="../media/image4069.png"/><Relationship Id="rId337" Type="http://schemas.openxmlformats.org/officeDocument/2006/relationships/image" Target="../media/image4098.png"/><Relationship Id="rId34" Type="http://schemas.openxmlformats.org/officeDocument/2006/relationships/customXml" Target="../ink/ink4833.xml"/><Relationship Id="rId76" Type="http://schemas.openxmlformats.org/officeDocument/2006/relationships/customXml" Target="../ink/ink4854.xml"/><Relationship Id="rId141" Type="http://schemas.openxmlformats.org/officeDocument/2006/relationships/image" Target="../media/image3992.png"/><Relationship Id="rId379" Type="http://schemas.openxmlformats.org/officeDocument/2006/relationships/image" Target="../media/image4119.png"/><Relationship Id="rId7" Type="http://schemas.openxmlformats.org/officeDocument/2006/relationships/image" Target="../media/image3917.png"/><Relationship Id="rId183" Type="http://schemas.openxmlformats.org/officeDocument/2006/relationships/image" Target="../media/image4015.png"/><Relationship Id="rId239" Type="http://schemas.openxmlformats.org/officeDocument/2006/relationships/image" Target="../media/image4046.png"/><Relationship Id="rId390" Type="http://schemas.openxmlformats.org/officeDocument/2006/relationships/customXml" Target="../ink/ink5011.xml"/><Relationship Id="rId250" Type="http://schemas.openxmlformats.org/officeDocument/2006/relationships/customXml" Target="../ink/ink4941.xml"/><Relationship Id="rId292" Type="http://schemas.openxmlformats.org/officeDocument/2006/relationships/customXml" Target="../ink/ink4962.xml"/><Relationship Id="rId306" Type="http://schemas.openxmlformats.org/officeDocument/2006/relationships/customXml" Target="../ink/ink4969.xml"/><Relationship Id="rId45" Type="http://schemas.openxmlformats.org/officeDocument/2006/relationships/image" Target="../media/image3938.png"/><Relationship Id="rId87" Type="http://schemas.openxmlformats.org/officeDocument/2006/relationships/image" Target="../media/image3962.png"/><Relationship Id="rId110" Type="http://schemas.openxmlformats.org/officeDocument/2006/relationships/customXml" Target="../ink/ink4871.xml"/><Relationship Id="rId348" Type="http://schemas.openxmlformats.org/officeDocument/2006/relationships/customXml" Target="../ink/ink4990.xml"/><Relationship Id="rId152" Type="http://schemas.openxmlformats.org/officeDocument/2006/relationships/customXml" Target="../ink/ink4892.xml"/><Relationship Id="rId194" Type="http://schemas.openxmlformats.org/officeDocument/2006/relationships/customXml" Target="../ink/ink4913.xml"/><Relationship Id="rId208" Type="http://schemas.openxmlformats.org/officeDocument/2006/relationships/customXml" Target="../ink/ink4920.xml"/><Relationship Id="rId261" Type="http://schemas.openxmlformats.org/officeDocument/2006/relationships/image" Target="../media/image4058.png"/><Relationship Id="rId14" Type="http://schemas.openxmlformats.org/officeDocument/2006/relationships/customXml" Target="../ink/ink4823.xml"/><Relationship Id="rId56" Type="http://schemas.openxmlformats.org/officeDocument/2006/relationships/customXml" Target="../ink/ink4844.xml"/><Relationship Id="rId317" Type="http://schemas.openxmlformats.org/officeDocument/2006/relationships/image" Target="../media/image4088.png"/><Relationship Id="rId359" Type="http://schemas.openxmlformats.org/officeDocument/2006/relationships/image" Target="../media/image4109.png"/><Relationship Id="rId98" Type="http://schemas.openxmlformats.org/officeDocument/2006/relationships/customXml" Target="../ink/ink4865.xml"/><Relationship Id="rId121" Type="http://schemas.openxmlformats.org/officeDocument/2006/relationships/image" Target="../media/image3981.png"/><Relationship Id="rId163" Type="http://schemas.openxmlformats.org/officeDocument/2006/relationships/image" Target="../media/image4004.png"/><Relationship Id="rId219" Type="http://schemas.openxmlformats.org/officeDocument/2006/relationships/image" Target="../media/image4035.png"/><Relationship Id="rId370" Type="http://schemas.openxmlformats.org/officeDocument/2006/relationships/customXml" Target="../ink/ink5001.xml"/><Relationship Id="rId230" Type="http://schemas.openxmlformats.org/officeDocument/2006/relationships/customXml" Target="../ink/ink4931.xml"/><Relationship Id="rId25" Type="http://schemas.openxmlformats.org/officeDocument/2006/relationships/image" Target="../media/image3927.png"/><Relationship Id="rId67" Type="http://schemas.openxmlformats.org/officeDocument/2006/relationships/image" Target="../media/image3951.png"/><Relationship Id="rId272" Type="http://schemas.openxmlformats.org/officeDocument/2006/relationships/customXml" Target="../ink/ink4952.xml"/><Relationship Id="rId328" Type="http://schemas.openxmlformats.org/officeDocument/2006/relationships/customXml" Target="../ink/ink4980.xml"/><Relationship Id="rId132" Type="http://schemas.openxmlformats.org/officeDocument/2006/relationships/customXml" Target="../ink/ink4882.xml"/><Relationship Id="rId174" Type="http://schemas.openxmlformats.org/officeDocument/2006/relationships/customXml" Target="../ink/ink4903.xml"/><Relationship Id="rId381" Type="http://schemas.openxmlformats.org/officeDocument/2006/relationships/image" Target="../media/image4120.png"/><Relationship Id="rId241" Type="http://schemas.openxmlformats.org/officeDocument/2006/relationships/image" Target="../media/image4047.png"/><Relationship Id="rId36" Type="http://schemas.openxmlformats.org/officeDocument/2006/relationships/customXml" Target="../ink/ink4834.xml"/><Relationship Id="rId283" Type="http://schemas.openxmlformats.org/officeDocument/2006/relationships/image" Target="../media/image4071.png"/><Relationship Id="rId339" Type="http://schemas.openxmlformats.org/officeDocument/2006/relationships/image" Target="../media/image4099.png"/><Relationship Id="rId78" Type="http://schemas.openxmlformats.org/officeDocument/2006/relationships/customXml" Target="../ink/ink4855.xml"/><Relationship Id="rId101" Type="http://schemas.openxmlformats.org/officeDocument/2006/relationships/image" Target="../media/image3969.png"/><Relationship Id="rId143" Type="http://schemas.openxmlformats.org/officeDocument/2006/relationships/image" Target="../media/image3993.png"/><Relationship Id="rId185" Type="http://schemas.openxmlformats.org/officeDocument/2006/relationships/image" Target="../media/image4016.png"/><Relationship Id="rId350" Type="http://schemas.openxmlformats.org/officeDocument/2006/relationships/customXml" Target="../ink/ink4991.xml"/><Relationship Id="rId9" Type="http://schemas.openxmlformats.org/officeDocument/2006/relationships/image" Target="../media/image3918.png"/><Relationship Id="rId210" Type="http://schemas.openxmlformats.org/officeDocument/2006/relationships/customXml" Target="../ink/ink4921.xml"/><Relationship Id="rId392" Type="http://schemas.openxmlformats.org/officeDocument/2006/relationships/customXml" Target="../ink/ink5012.xml"/><Relationship Id="rId252" Type="http://schemas.openxmlformats.org/officeDocument/2006/relationships/customXml" Target="../ink/ink4942.xml"/><Relationship Id="rId294" Type="http://schemas.openxmlformats.org/officeDocument/2006/relationships/customXml" Target="../ink/ink4963.xml"/><Relationship Id="rId308" Type="http://schemas.openxmlformats.org/officeDocument/2006/relationships/customXml" Target="../ink/ink4970.xml"/><Relationship Id="rId47" Type="http://schemas.openxmlformats.org/officeDocument/2006/relationships/image" Target="../media/image3939.png"/><Relationship Id="rId89" Type="http://schemas.openxmlformats.org/officeDocument/2006/relationships/image" Target="../media/image3963.png"/><Relationship Id="rId112" Type="http://schemas.openxmlformats.org/officeDocument/2006/relationships/customXml" Target="../ink/ink4872.xml"/><Relationship Id="rId154" Type="http://schemas.openxmlformats.org/officeDocument/2006/relationships/customXml" Target="../ink/ink4893.xml"/><Relationship Id="rId361" Type="http://schemas.openxmlformats.org/officeDocument/2006/relationships/image" Target="../media/image4110.png"/><Relationship Id="rId196" Type="http://schemas.openxmlformats.org/officeDocument/2006/relationships/customXml" Target="../ink/ink4914.xml"/><Relationship Id="rId16" Type="http://schemas.openxmlformats.org/officeDocument/2006/relationships/customXml" Target="../ink/ink4824.xml"/><Relationship Id="rId221" Type="http://schemas.openxmlformats.org/officeDocument/2006/relationships/image" Target="../media/image4036.png"/><Relationship Id="rId263" Type="http://schemas.openxmlformats.org/officeDocument/2006/relationships/image" Target="../media/image4059.png"/><Relationship Id="rId319" Type="http://schemas.openxmlformats.org/officeDocument/2006/relationships/image" Target="../media/image4089.png"/><Relationship Id="rId58" Type="http://schemas.openxmlformats.org/officeDocument/2006/relationships/customXml" Target="../ink/ink4845.xml"/><Relationship Id="rId123" Type="http://schemas.openxmlformats.org/officeDocument/2006/relationships/image" Target="../media/image3982.png"/><Relationship Id="rId330" Type="http://schemas.openxmlformats.org/officeDocument/2006/relationships/customXml" Target="../ink/ink4981.xml"/><Relationship Id="rId90" Type="http://schemas.openxmlformats.org/officeDocument/2006/relationships/customXml" Target="../ink/ink4861.xml"/><Relationship Id="rId165" Type="http://schemas.openxmlformats.org/officeDocument/2006/relationships/image" Target="../media/image4005.png"/><Relationship Id="rId186" Type="http://schemas.openxmlformats.org/officeDocument/2006/relationships/customXml" Target="../ink/ink4909.xml"/><Relationship Id="rId351" Type="http://schemas.openxmlformats.org/officeDocument/2006/relationships/image" Target="../media/image4105.png"/><Relationship Id="rId372" Type="http://schemas.openxmlformats.org/officeDocument/2006/relationships/customXml" Target="../ink/ink5002.xml"/><Relationship Id="rId393" Type="http://schemas.openxmlformats.org/officeDocument/2006/relationships/image" Target="../media/image4126.png"/><Relationship Id="rId211" Type="http://schemas.openxmlformats.org/officeDocument/2006/relationships/image" Target="../media/image4031.png"/><Relationship Id="rId232" Type="http://schemas.openxmlformats.org/officeDocument/2006/relationships/customXml" Target="../ink/ink4932.xml"/><Relationship Id="rId253" Type="http://schemas.openxmlformats.org/officeDocument/2006/relationships/image" Target="../media/image4054.png"/><Relationship Id="rId274" Type="http://schemas.openxmlformats.org/officeDocument/2006/relationships/customXml" Target="../ink/ink4953.xml"/><Relationship Id="rId295" Type="http://schemas.openxmlformats.org/officeDocument/2006/relationships/image" Target="../media/image4077.png"/><Relationship Id="rId309" Type="http://schemas.openxmlformats.org/officeDocument/2006/relationships/image" Target="../media/image4084.png"/><Relationship Id="rId27" Type="http://schemas.openxmlformats.org/officeDocument/2006/relationships/image" Target="../media/image3928.png"/><Relationship Id="rId48" Type="http://schemas.openxmlformats.org/officeDocument/2006/relationships/customXml" Target="../ink/ink4840.xml"/><Relationship Id="rId69" Type="http://schemas.openxmlformats.org/officeDocument/2006/relationships/image" Target="../media/image3952.png"/><Relationship Id="rId113" Type="http://schemas.openxmlformats.org/officeDocument/2006/relationships/image" Target="../media/image3976.png"/><Relationship Id="rId134" Type="http://schemas.openxmlformats.org/officeDocument/2006/relationships/customXml" Target="../ink/ink4883.xml"/><Relationship Id="rId320" Type="http://schemas.openxmlformats.org/officeDocument/2006/relationships/customXml" Target="../ink/ink4976.xml"/><Relationship Id="rId80" Type="http://schemas.openxmlformats.org/officeDocument/2006/relationships/customXml" Target="../ink/ink4856.xml"/><Relationship Id="rId155" Type="http://schemas.openxmlformats.org/officeDocument/2006/relationships/image" Target="../media/image3999.png"/><Relationship Id="rId176" Type="http://schemas.openxmlformats.org/officeDocument/2006/relationships/customXml" Target="../ink/ink4904.xml"/><Relationship Id="rId197" Type="http://schemas.openxmlformats.org/officeDocument/2006/relationships/image" Target="../media/image4023.png"/><Relationship Id="rId341" Type="http://schemas.openxmlformats.org/officeDocument/2006/relationships/image" Target="../media/image4100.png"/><Relationship Id="rId362" Type="http://schemas.openxmlformats.org/officeDocument/2006/relationships/customXml" Target="../ink/ink4997.xml"/><Relationship Id="rId383" Type="http://schemas.openxmlformats.org/officeDocument/2006/relationships/image" Target="../media/image4121.png"/><Relationship Id="rId201" Type="http://schemas.openxmlformats.org/officeDocument/2006/relationships/image" Target="../media/image4025.png"/><Relationship Id="rId222" Type="http://schemas.openxmlformats.org/officeDocument/2006/relationships/customXml" Target="../ink/ink4927.xml"/><Relationship Id="rId243" Type="http://schemas.openxmlformats.org/officeDocument/2006/relationships/image" Target="../media/image4048.png"/><Relationship Id="rId264" Type="http://schemas.openxmlformats.org/officeDocument/2006/relationships/customXml" Target="../ink/ink4948.xml"/><Relationship Id="rId285" Type="http://schemas.openxmlformats.org/officeDocument/2006/relationships/image" Target="../media/image4072.png"/><Relationship Id="rId17" Type="http://schemas.openxmlformats.org/officeDocument/2006/relationships/image" Target="../media/image3923.png"/><Relationship Id="rId38" Type="http://schemas.openxmlformats.org/officeDocument/2006/relationships/customXml" Target="../ink/ink4835.xml"/><Relationship Id="rId59" Type="http://schemas.openxmlformats.org/officeDocument/2006/relationships/image" Target="../media/image3946.png"/><Relationship Id="rId103" Type="http://schemas.openxmlformats.org/officeDocument/2006/relationships/image" Target="../media/image3971.png"/><Relationship Id="rId124" Type="http://schemas.openxmlformats.org/officeDocument/2006/relationships/customXml" Target="../ink/ink4878.xml"/><Relationship Id="rId310" Type="http://schemas.openxmlformats.org/officeDocument/2006/relationships/customXml" Target="../ink/ink4971.xml"/><Relationship Id="rId70" Type="http://schemas.openxmlformats.org/officeDocument/2006/relationships/customXml" Target="../ink/ink4851.xml"/><Relationship Id="rId91" Type="http://schemas.openxmlformats.org/officeDocument/2006/relationships/image" Target="../media/image3964.png"/><Relationship Id="rId145" Type="http://schemas.openxmlformats.org/officeDocument/2006/relationships/image" Target="../media/image3994.png"/><Relationship Id="rId166" Type="http://schemas.openxmlformats.org/officeDocument/2006/relationships/customXml" Target="../ink/ink4899.xml"/><Relationship Id="rId187" Type="http://schemas.openxmlformats.org/officeDocument/2006/relationships/image" Target="../media/image4017.png"/><Relationship Id="rId331" Type="http://schemas.openxmlformats.org/officeDocument/2006/relationships/image" Target="../media/image4095.png"/><Relationship Id="rId352" Type="http://schemas.openxmlformats.org/officeDocument/2006/relationships/customXml" Target="../ink/ink4992.xml"/><Relationship Id="rId373" Type="http://schemas.openxmlformats.org/officeDocument/2006/relationships/image" Target="../media/image4116.png"/><Relationship Id="rId394" Type="http://schemas.openxmlformats.org/officeDocument/2006/relationships/customXml" Target="../ink/ink5013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4922.xml"/><Relationship Id="rId233" Type="http://schemas.openxmlformats.org/officeDocument/2006/relationships/image" Target="../media/image4043.png"/><Relationship Id="rId254" Type="http://schemas.openxmlformats.org/officeDocument/2006/relationships/customXml" Target="../ink/ink4943.xml"/><Relationship Id="rId28" Type="http://schemas.openxmlformats.org/officeDocument/2006/relationships/customXml" Target="../ink/ink4830.xml"/><Relationship Id="rId49" Type="http://schemas.openxmlformats.org/officeDocument/2006/relationships/image" Target="../media/image3941.png"/><Relationship Id="rId114" Type="http://schemas.openxmlformats.org/officeDocument/2006/relationships/customXml" Target="../ink/ink4873.xml"/><Relationship Id="rId275" Type="http://schemas.openxmlformats.org/officeDocument/2006/relationships/image" Target="../media/image4066.png"/><Relationship Id="rId296" Type="http://schemas.openxmlformats.org/officeDocument/2006/relationships/customXml" Target="../ink/ink4964.xml"/><Relationship Id="rId300" Type="http://schemas.openxmlformats.org/officeDocument/2006/relationships/customXml" Target="../ink/ink4966.xml"/><Relationship Id="rId60" Type="http://schemas.openxmlformats.org/officeDocument/2006/relationships/customXml" Target="../ink/ink4846.xml"/><Relationship Id="rId81" Type="http://schemas.openxmlformats.org/officeDocument/2006/relationships/image" Target="../media/image3958.png"/><Relationship Id="rId135" Type="http://schemas.openxmlformats.org/officeDocument/2006/relationships/image" Target="../media/image3988.png"/><Relationship Id="rId156" Type="http://schemas.openxmlformats.org/officeDocument/2006/relationships/customXml" Target="../ink/ink4894.xml"/><Relationship Id="rId177" Type="http://schemas.openxmlformats.org/officeDocument/2006/relationships/image" Target="../media/image4012.png"/><Relationship Id="rId198" Type="http://schemas.openxmlformats.org/officeDocument/2006/relationships/customXml" Target="../ink/ink4915.xml"/><Relationship Id="rId321" Type="http://schemas.openxmlformats.org/officeDocument/2006/relationships/image" Target="../media/image4090.png"/><Relationship Id="rId342" Type="http://schemas.openxmlformats.org/officeDocument/2006/relationships/customXml" Target="../ink/ink4987.xml"/><Relationship Id="rId363" Type="http://schemas.openxmlformats.org/officeDocument/2006/relationships/image" Target="../media/image4111.png"/><Relationship Id="rId384" Type="http://schemas.openxmlformats.org/officeDocument/2006/relationships/customXml" Target="../ink/ink5008.xml"/><Relationship Id="rId202" Type="http://schemas.openxmlformats.org/officeDocument/2006/relationships/customXml" Target="../ink/ink4917.xml"/><Relationship Id="rId223" Type="http://schemas.openxmlformats.org/officeDocument/2006/relationships/image" Target="../media/image4037.png"/><Relationship Id="rId244" Type="http://schemas.openxmlformats.org/officeDocument/2006/relationships/customXml" Target="../ink/ink4938.xml"/><Relationship Id="rId18" Type="http://schemas.openxmlformats.org/officeDocument/2006/relationships/customXml" Target="../ink/ink4825.xml"/><Relationship Id="rId39" Type="http://schemas.openxmlformats.org/officeDocument/2006/relationships/image" Target="../media/image3935.png"/><Relationship Id="rId265" Type="http://schemas.openxmlformats.org/officeDocument/2006/relationships/image" Target="../media/image4061.png"/><Relationship Id="rId286" Type="http://schemas.openxmlformats.org/officeDocument/2006/relationships/customXml" Target="../ink/ink4959.xml"/><Relationship Id="rId50" Type="http://schemas.openxmlformats.org/officeDocument/2006/relationships/customXml" Target="../ink/ink4841.xml"/><Relationship Id="rId104" Type="http://schemas.openxmlformats.org/officeDocument/2006/relationships/customXml" Target="../ink/ink4868.xml"/><Relationship Id="rId125" Type="http://schemas.openxmlformats.org/officeDocument/2006/relationships/image" Target="../media/image3983.png"/><Relationship Id="rId146" Type="http://schemas.openxmlformats.org/officeDocument/2006/relationships/customXml" Target="../ink/ink4889.xml"/><Relationship Id="rId167" Type="http://schemas.openxmlformats.org/officeDocument/2006/relationships/image" Target="../media/image4006.png"/><Relationship Id="rId188" Type="http://schemas.openxmlformats.org/officeDocument/2006/relationships/customXml" Target="../ink/ink4910.xml"/><Relationship Id="rId311" Type="http://schemas.openxmlformats.org/officeDocument/2006/relationships/image" Target="../media/image4085.png"/><Relationship Id="rId332" Type="http://schemas.openxmlformats.org/officeDocument/2006/relationships/customXml" Target="../ink/ink4982.xml"/><Relationship Id="rId353" Type="http://schemas.openxmlformats.org/officeDocument/2006/relationships/image" Target="../media/image4106.png"/><Relationship Id="rId374" Type="http://schemas.openxmlformats.org/officeDocument/2006/relationships/customXml" Target="../ink/ink5003.xml"/><Relationship Id="rId395" Type="http://schemas.openxmlformats.org/officeDocument/2006/relationships/image" Target="../media/image4127.png"/><Relationship Id="rId71" Type="http://schemas.openxmlformats.org/officeDocument/2006/relationships/image" Target="../media/image3953.png"/><Relationship Id="rId92" Type="http://schemas.openxmlformats.org/officeDocument/2006/relationships/customXml" Target="../ink/ink4862.xml"/><Relationship Id="rId213" Type="http://schemas.openxmlformats.org/officeDocument/2006/relationships/image" Target="../media/image4032.png"/><Relationship Id="rId234" Type="http://schemas.openxmlformats.org/officeDocument/2006/relationships/customXml" Target="../ink/ink4933.xml"/><Relationship Id="rId2" Type="http://schemas.openxmlformats.org/officeDocument/2006/relationships/customXml" Target="../ink/ink4817.xml"/><Relationship Id="rId29" Type="http://schemas.openxmlformats.org/officeDocument/2006/relationships/image" Target="../media/image3929.png"/><Relationship Id="rId255" Type="http://schemas.openxmlformats.org/officeDocument/2006/relationships/image" Target="../media/image4055.png"/><Relationship Id="rId276" Type="http://schemas.openxmlformats.org/officeDocument/2006/relationships/customXml" Target="../ink/ink4954.xml"/><Relationship Id="rId297" Type="http://schemas.openxmlformats.org/officeDocument/2006/relationships/image" Target="../media/image4078.png"/><Relationship Id="rId40" Type="http://schemas.openxmlformats.org/officeDocument/2006/relationships/customXml" Target="../ink/ink4836.xml"/><Relationship Id="rId115" Type="http://schemas.openxmlformats.org/officeDocument/2006/relationships/image" Target="../media/image3977.png"/><Relationship Id="rId136" Type="http://schemas.openxmlformats.org/officeDocument/2006/relationships/customXml" Target="../ink/ink4884.xml"/><Relationship Id="rId157" Type="http://schemas.openxmlformats.org/officeDocument/2006/relationships/image" Target="../media/image4001.png"/><Relationship Id="rId178" Type="http://schemas.openxmlformats.org/officeDocument/2006/relationships/customXml" Target="../ink/ink4905.xml"/><Relationship Id="rId301" Type="http://schemas.openxmlformats.org/officeDocument/2006/relationships/image" Target="../media/image4080.png"/><Relationship Id="rId322" Type="http://schemas.openxmlformats.org/officeDocument/2006/relationships/customXml" Target="../ink/ink4977.xml"/><Relationship Id="rId343" Type="http://schemas.openxmlformats.org/officeDocument/2006/relationships/image" Target="../media/image4101.png"/><Relationship Id="rId364" Type="http://schemas.openxmlformats.org/officeDocument/2006/relationships/customXml" Target="../ink/ink4998.xml"/><Relationship Id="rId61" Type="http://schemas.openxmlformats.org/officeDocument/2006/relationships/image" Target="../media/image3947.png"/><Relationship Id="rId82" Type="http://schemas.openxmlformats.org/officeDocument/2006/relationships/customXml" Target="../ink/ink4857.xml"/><Relationship Id="rId199" Type="http://schemas.openxmlformats.org/officeDocument/2006/relationships/image" Target="../media/image4024.png"/><Relationship Id="rId203" Type="http://schemas.openxmlformats.org/officeDocument/2006/relationships/image" Target="../media/image4026.png"/><Relationship Id="rId385" Type="http://schemas.openxmlformats.org/officeDocument/2006/relationships/image" Target="../media/image4122.png"/><Relationship Id="rId19" Type="http://schemas.openxmlformats.org/officeDocument/2006/relationships/image" Target="../media/image3924.png"/><Relationship Id="rId224" Type="http://schemas.openxmlformats.org/officeDocument/2006/relationships/customXml" Target="../ink/ink4928.xml"/><Relationship Id="rId245" Type="http://schemas.openxmlformats.org/officeDocument/2006/relationships/image" Target="../media/image4049.png"/><Relationship Id="rId266" Type="http://schemas.openxmlformats.org/officeDocument/2006/relationships/customXml" Target="../ink/ink4949.xml"/><Relationship Id="rId287" Type="http://schemas.openxmlformats.org/officeDocument/2006/relationships/image" Target="../media/image4073.png"/><Relationship Id="rId30" Type="http://schemas.openxmlformats.org/officeDocument/2006/relationships/customXml" Target="../ink/ink4831.xml"/><Relationship Id="rId105" Type="http://schemas.openxmlformats.org/officeDocument/2006/relationships/image" Target="../media/image3972.png"/><Relationship Id="rId126" Type="http://schemas.openxmlformats.org/officeDocument/2006/relationships/customXml" Target="../ink/ink4879.xml"/><Relationship Id="rId147" Type="http://schemas.openxmlformats.org/officeDocument/2006/relationships/image" Target="../media/image3995.png"/><Relationship Id="rId168" Type="http://schemas.openxmlformats.org/officeDocument/2006/relationships/customXml" Target="../ink/ink4900.xml"/><Relationship Id="rId312" Type="http://schemas.openxmlformats.org/officeDocument/2006/relationships/customXml" Target="../ink/ink4972.xml"/><Relationship Id="rId333" Type="http://schemas.openxmlformats.org/officeDocument/2006/relationships/image" Target="../media/image4096.png"/><Relationship Id="rId354" Type="http://schemas.openxmlformats.org/officeDocument/2006/relationships/customXml" Target="../ink/ink4993.xml"/><Relationship Id="rId51" Type="http://schemas.openxmlformats.org/officeDocument/2006/relationships/image" Target="../media/image3942.png"/><Relationship Id="rId72" Type="http://schemas.openxmlformats.org/officeDocument/2006/relationships/customXml" Target="../ink/ink4852.xml"/><Relationship Id="rId93" Type="http://schemas.openxmlformats.org/officeDocument/2006/relationships/image" Target="../media/image3965.png"/><Relationship Id="rId189" Type="http://schemas.openxmlformats.org/officeDocument/2006/relationships/image" Target="../media/image4018.png"/><Relationship Id="rId375" Type="http://schemas.openxmlformats.org/officeDocument/2006/relationships/image" Target="../media/image4117.png"/><Relationship Id="rId396" Type="http://schemas.openxmlformats.org/officeDocument/2006/relationships/customXml" Target="../ink/ink5014.xml"/><Relationship Id="rId3" Type="http://schemas.openxmlformats.org/officeDocument/2006/relationships/image" Target="../media/image3915.png"/><Relationship Id="rId214" Type="http://schemas.openxmlformats.org/officeDocument/2006/relationships/customXml" Target="../ink/ink4923.xml"/><Relationship Id="rId235" Type="http://schemas.openxmlformats.org/officeDocument/2006/relationships/image" Target="../media/image4044.png"/><Relationship Id="rId256" Type="http://schemas.openxmlformats.org/officeDocument/2006/relationships/customXml" Target="../ink/ink4944.xml"/><Relationship Id="rId277" Type="http://schemas.openxmlformats.org/officeDocument/2006/relationships/image" Target="../media/image4067.png"/><Relationship Id="rId298" Type="http://schemas.openxmlformats.org/officeDocument/2006/relationships/customXml" Target="../ink/ink4965.xml"/><Relationship Id="rId400" Type="http://schemas.openxmlformats.org/officeDocument/2006/relationships/customXml" Target="../ink/ink5016.xml"/><Relationship Id="rId116" Type="http://schemas.openxmlformats.org/officeDocument/2006/relationships/customXml" Target="../ink/ink4874.xml"/><Relationship Id="rId137" Type="http://schemas.openxmlformats.org/officeDocument/2006/relationships/image" Target="../media/image3989.png"/><Relationship Id="rId158" Type="http://schemas.openxmlformats.org/officeDocument/2006/relationships/customXml" Target="../ink/ink4895.xml"/><Relationship Id="rId302" Type="http://schemas.openxmlformats.org/officeDocument/2006/relationships/customXml" Target="../ink/ink4967.xml"/><Relationship Id="rId323" Type="http://schemas.openxmlformats.org/officeDocument/2006/relationships/image" Target="../media/image4091.png"/><Relationship Id="rId344" Type="http://schemas.openxmlformats.org/officeDocument/2006/relationships/customXml" Target="../ink/ink4988.xml"/><Relationship Id="rId20" Type="http://schemas.openxmlformats.org/officeDocument/2006/relationships/customXml" Target="../ink/ink4826.xml"/><Relationship Id="rId41" Type="http://schemas.openxmlformats.org/officeDocument/2006/relationships/image" Target="../media/image3936.png"/><Relationship Id="rId62" Type="http://schemas.openxmlformats.org/officeDocument/2006/relationships/customXml" Target="../ink/ink4847.xml"/><Relationship Id="rId83" Type="http://schemas.openxmlformats.org/officeDocument/2006/relationships/image" Target="../media/image3959.png"/><Relationship Id="rId179" Type="http://schemas.openxmlformats.org/officeDocument/2006/relationships/image" Target="../media/image4013.png"/><Relationship Id="rId365" Type="http://schemas.openxmlformats.org/officeDocument/2006/relationships/image" Target="../media/image4112.png"/><Relationship Id="rId386" Type="http://schemas.openxmlformats.org/officeDocument/2006/relationships/customXml" Target="../ink/ink5009.xml"/><Relationship Id="rId190" Type="http://schemas.openxmlformats.org/officeDocument/2006/relationships/customXml" Target="../ink/ink4911.xml"/><Relationship Id="rId204" Type="http://schemas.openxmlformats.org/officeDocument/2006/relationships/customXml" Target="../ink/ink4918.xml"/><Relationship Id="rId225" Type="http://schemas.openxmlformats.org/officeDocument/2006/relationships/image" Target="../media/image4038.png"/><Relationship Id="rId246" Type="http://schemas.openxmlformats.org/officeDocument/2006/relationships/customXml" Target="../ink/ink4939.xml"/><Relationship Id="rId267" Type="http://schemas.openxmlformats.org/officeDocument/2006/relationships/image" Target="../media/image4062.png"/><Relationship Id="rId288" Type="http://schemas.openxmlformats.org/officeDocument/2006/relationships/customXml" Target="../ink/ink4960.xml"/><Relationship Id="rId106" Type="http://schemas.openxmlformats.org/officeDocument/2006/relationships/customXml" Target="../ink/ink4869.xml"/><Relationship Id="rId127" Type="http://schemas.openxmlformats.org/officeDocument/2006/relationships/image" Target="../media/image3984.png"/><Relationship Id="rId313" Type="http://schemas.openxmlformats.org/officeDocument/2006/relationships/image" Target="../media/image4086.png"/><Relationship Id="rId10" Type="http://schemas.openxmlformats.org/officeDocument/2006/relationships/customXml" Target="../ink/ink4821.xml"/><Relationship Id="rId31" Type="http://schemas.openxmlformats.org/officeDocument/2006/relationships/image" Target="../media/image3931.png"/><Relationship Id="rId52" Type="http://schemas.openxmlformats.org/officeDocument/2006/relationships/customXml" Target="../ink/ink4842.xml"/><Relationship Id="rId73" Type="http://schemas.openxmlformats.org/officeDocument/2006/relationships/image" Target="../media/image3954.png"/><Relationship Id="rId94" Type="http://schemas.openxmlformats.org/officeDocument/2006/relationships/customXml" Target="../ink/ink4863.xml"/><Relationship Id="rId148" Type="http://schemas.openxmlformats.org/officeDocument/2006/relationships/customXml" Target="../ink/ink4890.xml"/><Relationship Id="rId169" Type="http://schemas.openxmlformats.org/officeDocument/2006/relationships/image" Target="../media/image4007.png"/><Relationship Id="rId334" Type="http://schemas.openxmlformats.org/officeDocument/2006/relationships/customXml" Target="../ink/ink4983.xml"/><Relationship Id="rId355" Type="http://schemas.openxmlformats.org/officeDocument/2006/relationships/image" Target="../media/image4107.png"/><Relationship Id="rId376" Type="http://schemas.openxmlformats.org/officeDocument/2006/relationships/customXml" Target="../ink/ink5004.xml"/><Relationship Id="rId397" Type="http://schemas.openxmlformats.org/officeDocument/2006/relationships/image" Target="../media/image4128.png"/><Relationship Id="rId4" Type="http://schemas.openxmlformats.org/officeDocument/2006/relationships/customXml" Target="../ink/ink4818.xml"/><Relationship Id="rId180" Type="http://schemas.openxmlformats.org/officeDocument/2006/relationships/customXml" Target="../ink/ink4906.xml"/><Relationship Id="rId215" Type="http://schemas.openxmlformats.org/officeDocument/2006/relationships/image" Target="../media/image4033.png"/><Relationship Id="rId236" Type="http://schemas.openxmlformats.org/officeDocument/2006/relationships/customXml" Target="../ink/ink4934.xml"/><Relationship Id="rId257" Type="http://schemas.openxmlformats.org/officeDocument/2006/relationships/image" Target="../media/image4056.png"/><Relationship Id="rId278" Type="http://schemas.openxmlformats.org/officeDocument/2006/relationships/customXml" Target="../ink/ink4955.xml"/><Relationship Id="rId401" Type="http://schemas.openxmlformats.org/officeDocument/2006/relationships/image" Target="../media/image4130.png"/><Relationship Id="rId303" Type="http://schemas.openxmlformats.org/officeDocument/2006/relationships/image" Target="../media/image4081.png"/><Relationship Id="rId42" Type="http://schemas.openxmlformats.org/officeDocument/2006/relationships/customXml" Target="../ink/ink4837.xml"/><Relationship Id="rId84" Type="http://schemas.openxmlformats.org/officeDocument/2006/relationships/customXml" Target="../ink/ink4858.xml"/><Relationship Id="rId138" Type="http://schemas.openxmlformats.org/officeDocument/2006/relationships/customXml" Target="../ink/ink4885.xml"/><Relationship Id="rId345" Type="http://schemas.openxmlformats.org/officeDocument/2006/relationships/image" Target="../media/image4102.png"/><Relationship Id="rId387" Type="http://schemas.openxmlformats.org/officeDocument/2006/relationships/image" Target="../media/image4123.png"/><Relationship Id="rId191" Type="http://schemas.openxmlformats.org/officeDocument/2006/relationships/image" Target="../media/image4019.png"/><Relationship Id="rId205" Type="http://schemas.openxmlformats.org/officeDocument/2006/relationships/image" Target="../media/image4027.png"/><Relationship Id="rId247" Type="http://schemas.openxmlformats.org/officeDocument/2006/relationships/image" Target="../media/image4051.png"/><Relationship Id="rId107" Type="http://schemas.openxmlformats.org/officeDocument/2006/relationships/image" Target="../media/image3973.png"/><Relationship Id="rId289" Type="http://schemas.openxmlformats.org/officeDocument/2006/relationships/image" Target="../media/image4074.png"/><Relationship Id="rId11" Type="http://schemas.openxmlformats.org/officeDocument/2006/relationships/image" Target="../media/image3919.png"/><Relationship Id="rId53" Type="http://schemas.openxmlformats.org/officeDocument/2006/relationships/image" Target="../media/image3943.png"/><Relationship Id="rId149" Type="http://schemas.openxmlformats.org/officeDocument/2006/relationships/image" Target="../media/image3996.png"/><Relationship Id="rId314" Type="http://schemas.openxmlformats.org/officeDocument/2006/relationships/customXml" Target="../ink/ink4973.xml"/><Relationship Id="rId356" Type="http://schemas.openxmlformats.org/officeDocument/2006/relationships/customXml" Target="../ink/ink4994.xml"/><Relationship Id="rId398" Type="http://schemas.openxmlformats.org/officeDocument/2006/relationships/customXml" Target="../ink/ink5015.xml"/><Relationship Id="rId95" Type="http://schemas.openxmlformats.org/officeDocument/2006/relationships/image" Target="../media/image3966.png"/><Relationship Id="rId160" Type="http://schemas.openxmlformats.org/officeDocument/2006/relationships/customXml" Target="../ink/ink4896.xml"/><Relationship Id="rId216" Type="http://schemas.openxmlformats.org/officeDocument/2006/relationships/customXml" Target="../ink/ink4924.xml"/><Relationship Id="rId258" Type="http://schemas.openxmlformats.org/officeDocument/2006/relationships/customXml" Target="../ink/ink4945.xml"/><Relationship Id="rId22" Type="http://schemas.openxmlformats.org/officeDocument/2006/relationships/customXml" Target="../ink/ink4827.xml"/><Relationship Id="rId64" Type="http://schemas.openxmlformats.org/officeDocument/2006/relationships/customXml" Target="../ink/ink4848.xml"/><Relationship Id="rId118" Type="http://schemas.openxmlformats.org/officeDocument/2006/relationships/customXml" Target="../ink/ink4875.xml"/><Relationship Id="rId325" Type="http://schemas.openxmlformats.org/officeDocument/2006/relationships/image" Target="../media/image4092.png"/><Relationship Id="rId367" Type="http://schemas.openxmlformats.org/officeDocument/2006/relationships/image" Target="../media/image4113.png"/><Relationship Id="rId171" Type="http://schemas.openxmlformats.org/officeDocument/2006/relationships/image" Target="../media/image4008.png"/><Relationship Id="rId227" Type="http://schemas.openxmlformats.org/officeDocument/2006/relationships/image" Target="../media/image4039.png"/><Relationship Id="rId269" Type="http://schemas.openxmlformats.org/officeDocument/2006/relationships/image" Target="../media/image4063.png"/><Relationship Id="rId33" Type="http://schemas.openxmlformats.org/officeDocument/2006/relationships/image" Target="../media/image3932.png"/><Relationship Id="rId129" Type="http://schemas.openxmlformats.org/officeDocument/2006/relationships/image" Target="../media/image3985.png"/><Relationship Id="rId280" Type="http://schemas.openxmlformats.org/officeDocument/2006/relationships/customXml" Target="../ink/ink4956.xml"/><Relationship Id="rId336" Type="http://schemas.openxmlformats.org/officeDocument/2006/relationships/customXml" Target="../ink/ink4984.xml"/><Relationship Id="rId75" Type="http://schemas.openxmlformats.org/officeDocument/2006/relationships/image" Target="../media/image3955.png"/><Relationship Id="rId140" Type="http://schemas.openxmlformats.org/officeDocument/2006/relationships/customXml" Target="../ink/ink4886.xml"/><Relationship Id="rId182" Type="http://schemas.openxmlformats.org/officeDocument/2006/relationships/customXml" Target="../ink/ink4907.xml"/><Relationship Id="rId378" Type="http://schemas.openxmlformats.org/officeDocument/2006/relationships/customXml" Target="../ink/ink5005.xml"/><Relationship Id="rId6" Type="http://schemas.openxmlformats.org/officeDocument/2006/relationships/customXml" Target="../ink/ink4819.xml"/><Relationship Id="rId238" Type="http://schemas.openxmlformats.org/officeDocument/2006/relationships/customXml" Target="../ink/ink4935.xml"/><Relationship Id="rId291" Type="http://schemas.openxmlformats.org/officeDocument/2006/relationships/image" Target="../media/image4075.png"/><Relationship Id="rId305" Type="http://schemas.openxmlformats.org/officeDocument/2006/relationships/image" Target="../media/image4082.png"/><Relationship Id="rId347" Type="http://schemas.openxmlformats.org/officeDocument/2006/relationships/image" Target="../media/image4103.png"/><Relationship Id="rId44" Type="http://schemas.openxmlformats.org/officeDocument/2006/relationships/customXml" Target="../ink/ink4838.xml"/><Relationship Id="rId86" Type="http://schemas.openxmlformats.org/officeDocument/2006/relationships/customXml" Target="../ink/ink4859.xml"/><Relationship Id="rId151" Type="http://schemas.openxmlformats.org/officeDocument/2006/relationships/image" Target="../media/image3997.png"/><Relationship Id="rId389" Type="http://schemas.openxmlformats.org/officeDocument/2006/relationships/image" Target="../media/image4124.png"/><Relationship Id="rId193" Type="http://schemas.openxmlformats.org/officeDocument/2006/relationships/image" Target="../media/image4021.png"/><Relationship Id="rId207" Type="http://schemas.openxmlformats.org/officeDocument/2006/relationships/image" Target="../media/image4028.png"/><Relationship Id="rId249" Type="http://schemas.openxmlformats.org/officeDocument/2006/relationships/image" Target="../media/image4052.png"/><Relationship Id="rId13" Type="http://schemas.openxmlformats.org/officeDocument/2006/relationships/image" Target="../media/image3921.png"/><Relationship Id="rId109" Type="http://schemas.openxmlformats.org/officeDocument/2006/relationships/image" Target="../media/image3974.png"/><Relationship Id="rId260" Type="http://schemas.openxmlformats.org/officeDocument/2006/relationships/customXml" Target="../ink/ink4946.xml"/><Relationship Id="rId316" Type="http://schemas.openxmlformats.org/officeDocument/2006/relationships/customXml" Target="../ink/ink4974.xml"/><Relationship Id="rId55" Type="http://schemas.openxmlformats.org/officeDocument/2006/relationships/image" Target="../media/image3944.png"/><Relationship Id="rId97" Type="http://schemas.openxmlformats.org/officeDocument/2006/relationships/image" Target="../media/image3967.png"/><Relationship Id="rId120" Type="http://schemas.openxmlformats.org/officeDocument/2006/relationships/customXml" Target="../ink/ink4876.xml"/><Relationship Id="rId358" Type="http://schemas.openxmlformats.org/officeDocument/2006/relationships/customXml" Target="../ink/ink4995.xml"/><Relationship Id="rId162" Type="http://schemas.openxmlformats.org/officeDocument/2006/relationships/customXml" Target="../ink/ink4897.xml"/><Relationship Id="rId218" Type="http://schemas.openxmlformats.org/officeDocument/2006/relationships/customXml" Target="../ink/ink4925.xml"/><Relationship Id="rId271" Type="http://schemas.openxmlformats.org/officeDocument/2006/relationships/image" Target="../media/image4064.png"/><Relationship Id="rId24" Type="http://schemas.openxmlformats.org/officeDocument/2006/relationships/customXml" Target="../ink/ink4828.xml"/><Relationship Id="rId66" Type="http://schemas.openxmlformats.org/officeDocument/2006/relationships/customXml" Target="../ink/ink4849.xml"/><Relationship Id="rId131" Type="http://schemas.openxmlformats.org/officeDocument/2006/relationships/image" Target="../media/image3986.png"/><Relationship Id="rId327" Type="http://schemas.openxmlformats.org/officeDocument/2006/relationships/image" Target="../media/image4093.png"/><Relationship Id="rId369" Type="http://schemas.openxmlformats.org/officeDocument/2006/relationships/image" Target="../media/image4114.png"/><Relationship Id="rId173" Type="http://schemas.openxmlformats.org/officeDocument/2006/relationships/image" Target="../media/image4009.png"/><Relationship Id="rId229" Type="http://schemas.openxmlformats.org/officeDocument/2006/relationships/image" Target="../media/image4041.png"/><Relationship Id="rId380" Type="http://schemas.openxmlformats.org/officeDocument/2006/relationships/customXml" Target="../ink/ink5006.xml"/><Relationship Id="rId240" Type="http://schemas.openxmlformats.org/officeDocument/2006/relationships/customXml" Target="../ink/ink4936.xml"/><Relationship Id="rId35" Type="http://schemas.openxmlformats.org/officeDocument/2006/relationships/image" Target="../media/image3933.png"/><Relationship Id="rId77" Type="http://schemas.openxmlformats.org/officeDocument/2006/relationships/image" Target="../media/image3956.png"/><Relationship Id="rId100" Type="http://schemas.openxmlformats.org/officeDocument/2006/relationships/customXml" Target="../ink/ink4866.xml"/><Relationship Id="rId282" Type="http://schemas.openxmlformats.org/officeDocument/2006/relationships/customXml" Target="../ink/ink4957.xml"/><Relationship Id="rId338" Type="http://schemas.openxmlformats.org/officeDocument/2006/relationships/customXml" Target="../ink/ink4985.xml"/><Relationship Id="rId8" Type="http://schemas.openxmlformats.org/officeDocument/2006/relationships/customXml" Target="../ink/ink4820.xml"/><Relationship Id="rId142" Type="http://schemas.openxmlformats.org/officeDocument/2006/relationships/customXml" Target="../ink/ink4887.xml"/><Relationship Id="rId184" Type="http://schemas.openxmlformats.org/officeDocument/2006/relationships/customXml" Target="../ink/ink4908.xml"/><Relationship Id="rId391" Type="http://schemas.openxmlformats.org/officeDocument/2006/relationships/image" Target="../media/image4125.png"/><Relationship Id="rId251" Type="http://schemas.openxmlformats.org/officeDocument/2006/relationships/image" Target="../media/image4053.png"/><Relationship Id="rId46" Type="http://schemas.openxmlformats.org/officeDocument/2006/relationships/customXml" Target="../ink/ink4839.xml"/><Relationship Id="rId293" Type="http://schemas.openxmlformats.org/officeDocument/2006/relationships/image" Target="../media/image4076.png"/><Relationship Id="rId307" Type="http://schemas.openxmlformats.org/officeDocument/2006/relationships/image" Target="../media/image4083.png"/><Relationship Id="rId349" Type="http://schemas.openxmlformats.org/officeDocument/2006/relationships/image" Target="../media/image4104.png"/><Relationship Id="rId88" Type="http://schemas.openxmlformats.org/officeDocument/2006/relationships/customXml" Target="../ink/ink4860.xml"/><Relationship Id="rId111" Type="http://schemas.openxmlformats.org/officeDocument/2006/relationships/image" Target="../media/image3975.png"/><Relationship Id="rId153" Type="http://schemas.openxmlformats.org/officeDocument/2006/relationships/image" Target="../media/image3998.png"/><Relationship Id="rId195" Type="http://schemas.openxmlformats.org/officeDocument/2006/relationships/image" Target="../media/image4022.png"/><Relationship Id="rId209" Type="http://schemas.openxmlformats.org/officeDocument/2006/relationships/image" Target="../media/image4029.png"/><Relationship Id="rId360" Type="http://schemas.openxmlformats.org/officeDocument/2006/relationships/customXml" Target="../ink/ink4996.xml"/><Relationship Id="rId220" Type="http://schemas.openxmlformats.org/officeDocument/2006/relationships/customXml" Target="../ink/ink4926.xml"/><Relationship Id="rId15" Type="http://schemas.openxmlformats.org/officeDocument/2006/relationships/image" Target="../media/image3922.png"/><Relationship Id="rId57" Type="http://schemas.openxmlformats.org/officeDocument/2006/relationships/image" Target="../media/image3945.png"/><Relationship Id="rId262" Type="http://schemas.openxmlformats.org/officeDocument/2006/relationships/customXml" Target="../ink/ink4947.xml"/><Relationship Id="rId318" Type="http://schemas.openxmlformats.org/officeDocument/2006/relationships/customXml" Target="../ink/ink4975.xml"/><Relationship Id="rId99" Type="http://schemas.openxmlformats.org/officeDocument/2006/relationships/image" Target="../media/image3968.png"/><Relationship Id="rId122" Type="http://schemas.openxmlformats.org/officeDocument/2006/relationships/customXml" Target="../ink/ink4877.xml"/><Relationship Id="rId164" Type="http://schemas.openxmlformats.org/officeDocument/2006/relationships/customXml" Target="../ink/ink4898.xml"/><Relationship Id="rId371" Type="http://schemas.openxmlformats.org/officeDocument/2006/relationships/image" Target="../media/image4115.png"/><Relationship Id="rId26" Type="http://schemas.openxmlformats.org/officeDocument/2006/relationships/customXml" Target="../ink/ink4829.xml"/><Relationship Id="rId231" Type="http://schemas.openxmlformats.org/officeDocument/2006/relationships/image" Target="../media/image4042.png"/><Relationship Id="rId273" Type="http://schemas.openxmlformats.org/officeDocument/2006/relationships/image" Target="../media/image4065.png"/><Relationship Id="rId329" Type="http://schemas.openxmlformats.org/officeDocument/2006/relationships/image" Target="../media/image4094.png"/><Relationship Id="rId68" Type="http://schemas.openxmlformats.org/officeDocument/2006/relationships/customXml" Target="../ink/ink4850.xml"/><Relationship Id="rId133" Type="http://schemas.openxmlformats.org/officeDocument/2006/relationships/image" Target="../media/image3987.png"/><Relationship Id="rId175" Type="http://schemas.openxmlformats.org/officeDocument/2006/relationships/image" Target="../media/image4011.png"/><Relationship Id="rId340" Type="http://schemas.openxmlformats.org/officeDocument/2006/relationships/customXml" Target="../ink/ink4986.xml"/><Relationship Id="rId200" Type="http://schemas.openxmlformats.org/officeDocument/2006/relationships/customXml" Target="../ink/ink4916.xml"/><Relationship Id="rId382" Type="http://schemas.openxmlformats.org/officeDocument/2006/relationships/customXml" Target="../ink/ink5007.xml"/><Relationship Id="rId242" Type="http://schemas.openxmlformats.org/officeDocument/2006/relationships/customXml" Target="../ink/ink4937.xml"/><Relationship Id="rId284" Type="http://schemas.openxmlformats.org/officeDocument/2006/relationships/customXml" Target="../ink/ink4958.xml"/><Relationship Id="rId37" Type="http://schemas.openxmlformats.org/officeDocument/2006/relationships/image" Target="../media/image3934.png"/><Relationship Id="rId79" Type="http://schemas.openxmlformats.org/officeDocument/2006/relationships/image" Target="../media/image3957.png"/><Relationship Id="rId102" Type="http://schemas.openxmlformats.org/officeDocument/2006/relationships/customXml" Target="../ink/ink4867.xml"/><Relationship Id="rId144" Type="http://schemas.openxmlformats.org/officeDocument/2006/relationships/customXml" Target="../ink/ink4888.xml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186.png"/><Relationship Id="rId299" Type="http://schemas.openxmlformats.org/officeDocument/2006/relationships/image" Target="../media/image4277.png"/><Relationship Id="rId21" Type="http://schemas.openxmlformats.org/officeDocument/2006/relationships/image" Target="../media/image4140.png"/><Relationship Id="rId63" Type="http://schemas.openxmlformats.org/officeDocument/2006/relationships/image" Target="../media/image4159.png"/><Relationship Id="rId159" Type="http://schemas.openxmlformats.org/officeDocument/2006/relationships/image" Target="../media/image4207.png"/><Relationship Id="rId324" Type="http://schemas.openxmlformats.org/officeDocument/2006/relationships/customXml" Target="../ink/ink5178.xml"/><Relationship Id="rId366" Type="http://schemas.openxmlformats.org/officeDocument/2006/relationships/customXml" Target="../ink/ink5199.xml"/><Relationship Id="rId170" Type="http://schemas.openxmlformats.org/officeDocument/2006/relationships/customXml" Target="../ink/ink5101.xml"/><Relationship Id="rId226" Type="http://schemas.openxmlformats.org/officeDocument/2006/relationships/customXml" Target="../ink/ink5129.xml"/><Relationship Id="rId268" Type="http://schemas.openxmlformats.org/officeDocument/2006/relationships/customXml" Target="../ink/ink5150.xml"/><Relationship Id="rId32" Type="http://schemas.openxmlformats.org/officeDocument/2006/relationships/customXml" Target="../ink/ink5032.xml"/><Relationship Id="rId74" Type="http://schemas.openxmlformats.org/officeDocument/2006/relationships/customXml" Target="../ink/ink5053.xml"/><Relationship Id="rId128" Type="http://schemas.openxmlformats.org/officeDocument/2006/relationships/customXml" Target="../ink/ink5080.xml"/><Relationship Id="rId335" Type="http://schemas.openxmlformats.org/officeDocument/2006/relationships/image" Target="../media/image4295.png"/><Relationship Id="rId377" Type="http://schemas.openxmlformats.org/officeDocument/2006/relationships/image" Target="../media/image4316.png"/><Relationship Id="rId5" Type="http://schemas.openxmlformats.org/officeDocument/2006/relationships/image" Target="../media/image4132.png"/><Relationship Id="rId181" Type="http://schemas.openxmlformats.org/officeDocument/2006/relationships/image" Target="../media/image4218.png"/><Relationship Id="rId237" Type="http://schemas.openxmlformats.org/officeDocument/2006/relationships/image" Target="../media/image4246.png"/><Relationship Id="rId279" Type="http://schemas.openxmlformats.org/officeDocument/2006/relationships/image" Target="../media/image4267.png"/><Relationship Id="rId43" Type="http://schemas.openxmlformats.org/officeDocument/2006/relationships/image" Target="../media/image4151.png"/><Relationship Id="rId139" Type="http://schemas.openxmlformats.org/officeDocument/2006/relationships/image" Target="../media/image4197.png"/><Relationship Id="rId290" Type="http://schemas.openxmlformats.org/officeDocument/2006/relationships/customXml" Target="../ink/ink5161.xml"/><Relationship Id="rId304" Type="http://schemas.openxmlformats.org/officeDocument/2006/relationships/customXml" Target="../ink/ink5168.xml"/><Relationship Id="rId346" Type="http://schemas.openxmlformats.org/officeDocument/2006/relationships/customXml" Target="../ink/ink5189.xml"/><Relationship Id="rId388" Type="http://schemas.openxmlformats.org/officeDocument/2006/relationships/customXml" Target="../ink/ink5210.xml"/><Relationship Id="rId85" Type="http://schemas.openxmlformats.org/officeDocument/2006/relationships/image" Target="../media/image4170.png"/><Relationship Id="rId150" Type="http://schemas.openxmlformats.org/officeDocument/2006/relationships/customXml" Target="../ink/ink5091.xml"/><Relationship Id="rId192" Type="http://schemas.openxmlformats.org/officeDocument/2006/relationships/customXml" Target="../ink/ink5112.xml"/><Relationship Id="rId206" Type="http://schemas.openxmlformats.org/officeDocument/2006/relationships/customXml" Target="../ink/ink5119.xml"/><Relationship Id="rId248" Type="http://schemas.openxmlformats.org/officeDocument/2006/relationships/customXml" Target="../ink/ink5140.xml"/><Relationship Id="rId12" Type="http://schemas.openxmlformats.org/officeDocument/2006/relationships/customXml" Target="../ink/ink5022.xml"/><Relationship Id="rId108" Type="http://schemas.openxmlformats.org/officeDocument/2006/relationships/customXml" Target="../ink/ink5070.xml"/><Relationship Id="rId315" Type="http://schemas.openxmlformats.org/officeDocument/2006/relationships/image" Target="../media/image4285.png"/><Relationship Id="rId357" Type="http://schemas.openxmlformats.org/officeDocument/2006/relationships/image" Target="../media/image4306.png"/><Relationship Id="rId54" Type="http://schemas.openxmlformats.org/officeDocument/2006/relationships/customXml" Target="../ink/ink5043.xml"/><Relationship Id="rId96" Type="http://schemas.openxmlformats.org/officeDocument/2006/relationships/customXml" Target="../ink/ink5064.xml"/><Relationship Id="rId161" Type="http://schemas.openxmlformats.org/officeDocument/2006/relationships/image" Target="../media/image4208.png"/><Relationship Id="rId217" Type="http://schemas.openxmlformats.org/officeDocument/2006/relationships/image" Target="../media/image4236.png"/><Relationship Id="rId259" Type="http://schemas.openxmlformats.org/officeDocument/2006/relationships/image" Target="../media/image4257.png"/><Relationship Id="rId23" Type="http://schemas.openxmlformats.org/officeDocument/2006/relationships/image" Target="../media/image4141.png"/><Relationship Id="rId119" Type="http://schemas.openxmlformats.org/officeDocument/2006/relationships/image" Target="../media/image4187.png"/><Relationship Id="rId270" Type="http://schemas.openxmlformats.org/officeDocument/2006/relationships/customXml" Target="../ink/ink5151.xml"/><Relationship Id="rId326" Type="http://schemas.openxmlformats.org/officeDocument/2006/relationships/customXml" Target="../ink/ink5179.xml"/><Relationship Id="rId65" Type="http://schemas.openxmlformats.org/officeDocument/2006/relationships/image" Target="../media/image4160.png"/><Relationship Id="rId130" Type="http://schemas.openxmlformats.org/officeDocument/2006/relationships/customXml" Target="../ink/ink5081.xml"/><Relationship Id="rId368" Type="http://schemas.openxmlformats.org/officeDocument/2006/relationships/customXml" Target="../ink/ink5200.xml"/><Relationship Id="rId172" Type="http://schemas.openxmlformats.org/officeDocument/2006/relationships/customXml" Target="../ink/ink5102.xml"/><Relationship Id="rId228" Type="http://schemas.openxmlformats.org/officeDocument/2006/relationships/customXml" Target="../ink/ink5130.xml"/><Relationship Id="rId281" Type="http://schemas.openxmlformats.org/officeDocument/2006/relationships/image" Target="../media/image4268.png"/><Relationship Id="rId337" Type="http://schemas.openxmlformats.org/officeDocument/2006/relationships/image" Target="../media/image4296.png"/><Relationship Id="rId34" Type="http://schemas.openxmlformats.org/officeDocument/2006/relationships/customXml" Target="../ink/ink5033.xml"/><Relationship Id="rId76" Type="http://schemas.openxmlformats.org/officeDocument/2006/relationships/customXml" Target="../ink/ink5054.xml"/><Relationship Id="rId141" Type="http://schemas.openxmlformats.org/officeDocument/2006/relationships/image" Target="../media/image4198.png"/><Relationship Id="rId379" Type="http://schemas.openxmlformats.org/officeDocument/2006/relationships/image" Target="../media/image4317.png"/><Relationship Id="rId7" Type="http://schemas.openxmlformats.org/officeDocument/2006/relationships/image" Target="../media/image4133.png"/><Relationship Id="rId183" Type="http://schemas.openxmlformats.org/officeDocument/2006/relationships/image" Target="../media/image4219.png"/><Relationship Id="rId239" Type="http://schemas.openxmlformats.org/officeDocument/2006/relationships/image" Target="../media/image4247.png"/><Relationship Id="rId390" Type="http://schemas.openxmlformats.org/officeDocument/2006/relationships/customXml" Target="../ink/ink5211.xml"/><Relationship Id="rId250" Type="http://schemas.openxmlformats.org/officeDocument/2006/relationships/customXml" Target="../ink/ink5141.xml"/><Relationship Id="rId292" Type="http://schemas.openxmlformats.org/officeDocument/2006/relationships/customXml" Target="../ink/ink5162.xml"/><Relationship Id="rId306" Type="http://schemas.openxmlformats.org/officeDocument/2006/relationships/customXml" Target="../ink/ink5169.xml"/><Relationship Id="rId45" Type="http://schemas.openxmlformats.org/officeDocument/2006/relationships/image" Target="../media/image4152.png"/><Relationship Id="rId87" Type="http://schemas.openxmlformats.org/officeDocument/2006/relationships/image" Target="../media/image4171.png"/><Relationship Id="rId110" Type="http://schemas.openxmlformats.org/officeDocument/2006/relationships/customXml" Target="../ink/ink5071.xml"/><Relationship Id="rId348" Type="http://schemas.openxmlformats.org/officeDocument/2006/relationships/customXml" Target="../ink/ink5190.xml"/><Relationship Id="rId152" Type="http://schemas.openxmlformats.org/officeDocument/2006/relationships/customXml" Target="../ink/ink5092.xml"/><Relationship Id="rId194" Type="http://schemas.openxmlformats.org/officeDocument/2006/relationships/customXml" Target="../ink/ink5113.xml"/><Relationship Id="rId208" Type="http://schemas.openxmlformats.org/officeDocument/2006/relationships/customXml" Target="../ink/ink5120.xml"/><Relationship Id="rId261" Type="http://schemas.openxmlformats.org/officeDocument/2006/relationships/image" Target="../media/image4258.png"/><Relationship Id="rId14" Type="http://schemas.openxmlformats.org/officeDocument/2006/relationships/customXml" Target="../ink/ink5023.xml"/><Relationship Id="rId56" Type="http://schemas.openxmlformats.org/officeDocument/2006/relationships/customXml" Target="../ink/ink5044.xml"/><Relationship Id="rId317" Type="http://schemas.openxmlformats.org/officeDocument/2006/relationships/image" Target="../media/image4286.png"/><Relationship Id="rId359" Type="http://schemas.openxmlformats.org/officeDocument/2006/relationships/image" Target="../media/image4307.png"/><Relationship Id="rId98" Type="http://schemas.openxmlformats.org/officeDocument/2006/relationships/customXml" Target="../ink/ink5065.xml"/><Relationship Id="rId121" Type="http://schemas.openxmlformats.org/officeDocument/2006/relationships/image" Target="../media/image4188.png"/><Relationship Id="rId163" Type="http://schemas.openxmlformats.org/officeDocument/2006/relationships/image" Target="../media/image4209.png"/><Relationship Id="rId219" Type="http://schemas.openxmlformats.org/officeDocument/2006/relationships/image" Target="../media/image4237.png"/><Relationship Id="rId370" Type="http://schemas.openxmlformats.org/officeDocument/2006/relationships/customXml" Target="../ink/ink5201.xml"/><Relationship Id="rId230" Type="http://schemas.openxmlformats.org/officeDocument/2006/relationships/customXml" Target="../ink/ink5131.xml"/><Relationship Id="rId25" Type="http://schemas.openxmlformats.org/officeDocument/2006/relationships/image" Target="../media/image4142.png"/><Relationship Id="rId67" Type="http://schemas.openxmlformats.org/officeDocument/2006/relationships/image" Target="../media/image4161.png"/><Relationship Id="rId272" Type="http://schemas.openxmlformats.org/officeDocument/2006/relationships/customXml" Target="../ink/ink5152.xml"/><Relationship Id="rId328" Type="http://schemas.openxmlformats.org/officeDocument/2006/relationships/customXml" Target="../ink/ink5180.xml"/><Relationship Id="rId132" Type="http://schemas.openxmlformats.org/officeDocument/2006/relationships/customXml" Target="../ink/ink5082.xml"/><Relationship Id="rId174" Type="http://schemas.openxmlformats.org/officeDocument/2006/relationships/customXml" Target="../ink/ink5103.xml"/><Relationship Id="rId381" Type="http://schemas.openxmlformats.org/officeDocument/2006/relationships/image" Target="../media/image4318.png"/><Relationship Id="rId241" Type="http://schemas.openxmlformats.org/officeDocument/2006/relationships/image" Target="../media/image4248.png"/><Relationship Id="rId36" Type="http://schemas.openxmlformats.org/officeDocument/2006/relationships/customXml" Target="../ink/ink5034.xml"/><Relationship Id="rId283" Type="http://schemas.openxmlformats.org/officeDocument/2006/relationships/image" Target="../media/image4269.png"/><Relationship Id="rId339" Type="http://schemas.openxmlformats.org/officeDocument/2006/relationships/image" Target="../media/image4297.png"/><Relationship Id="rId78" Type="http://schemas.openxmlformats.org/officeDocument/2006/relationships/customXml" Target="../ink/ink5055.xml"/><Relationship Id="rId101" Type="http://schemas.openxmlformats.org/officeDocument/2006/relationships/image" Target="../media/image4178.png"/><Relationship Id="rId143" Type="http://schemas.openxmlformats.org/officeDocument/2006/relationships/image" Target="../media/image4199.png"/><Relationship Id="rId185" Type="http://schemas.openxmlformats.org/officeDocument/2006/relationships/image" Target="../media/image4220.png"/><Relationship Id="rId350" Type="http://schemas.openxmlformats.org/officeDocument/2006/relationships/customXml" Target="../ink/ink5191.xml"/><Relationship Id="rId9" Type="http://schemas.openxmlformats.org/officeDocument/2006/relationships/image" Target="../media/image4134.png"/><Relationship Id="rId210" Type="http://schemas.openxmlformats.org/officeDocument/2006/relationships/customXml" Target="../ink/ink5121.xml"/><Relationship Id="rId392" Type="http://schemas.openxmlformats.org/officeDocument/2006/relationships/customXml" Target="../ink/ink5212.xml"/><Relationship Id="rId252" Type="http://schemas.openxmlformats.org/officeDocument/2006/relationships/customXml" Target="../ink/ink5142.xml"/><Relationship Id="rId294" Type="http://schemas.openxmlformats.org/officeDocument/2006/relationships/customXml" Target="../ink/ink5163.xml"/><Relationship Id="rId308" Type="http://schemas.openxmlformats.org/officeDocument/2006/relationships/customXml" Target="../ink/ink5170.xml"/><Relationship Id="rId47" Type="http://schemas.openxmlformats.org/officeDocument/2006/relationships/image" Target="../media/image4153.png"/><Relationship Id="rId89" Type="http://schemas.openxmlformats.org/officeDocument/2006/relationships/image" Target="../media/image4172.png"/><Relationship Id="rId112" Type="http://schemas.openxmlformats.org/officeDocument/2006/relationships/customXml" Target="../ink/ink5072.xml"/><Relationship Id="rId154" Type="http://schemas.openxmlformats.org/officeDocument/2006/relationships/customXml" Target="../ink/ink5093.xml"/><Relationship Id="rId361" Type="http://schemas.openxmlformats.org/officeDocument/2006/relationships/image" Target="../media/image4308.png"/><Relationship Id="rId196" Type="http://schemas.openxmlformats.org/officeDocument/2006/relationships/customXml" Target="../ink/ink5114.xml"/><Relationship Id="rId16" Type="http://schemas.openxmlformats.org/officeDocument/2006/relationships/customXml" Target="../ink/ink5024.xml"/><Relationship Id="rId221" Type="http://schemas.openxmlformats.org/officeDocument/2006/relationships/image" Target="../media/image4238.png"/><Relationship Id="rId242" Type="http://schemas.openxmlformats.org/officeDocument/2006/relationships/customXml" Target="../ink/ink5137.xml"/><Relationship Id="rId263" Type="http://schemas.openxmlformats.org/officeDocument/2006/relationships/image" Target="../media/image4259.png"/><Relationship Id="rId284" Type="http://schemas.openxmlformats.org/officeDocument/2006/relationships/customXml" Target="../ink/ink5158.xml"/><Relationship Id="rId319" Type="http://schemas.openxmlformats.org/officeDocument/2006/relationships/image" Target="../media/image4287.png"/><Relationship Id="rId37" Type="http://schemas.openxmlformats.org/officeDocument/2006/relationships/image" Target="../media/image4148.png"/><Relationship Id="rId58" Type="http://schemas.openxmlformats.org/officeDocument/2006/relationships/customXml" Target="../ink/ink5045.xml"/><Relationship Id="rId79" Type="http://schemas.openxmlformats.org/officeDocument/2006/relationships/image" Target="../media/image4167.png"/><Relationship Id="rId102" Type="http://schemas.openxmlformats.org/officeDocument/2006/relationships/customXml" Target="../ink/ink5067.xml"/><Relationship Id="rId123" Type="http://schemas.openxmlformats.org/officeDocument/2006/relationships/image" Target="../media/image4189.png"/><Relationship Id="rId144" Type="http://schemas.openxmlformats.org/officeDocument/2006/relationships/customXml" Target="../ink/ink5088.xml"/><Relationship Id="rId330" Type="http://schemas.openxmlformats.org/officeDocument/2006/relationships/customXml" Target="../ink/ink5181.xml"/><Relationship Id="rId90" Type="http://schemas.openxmlformats.org/officeDocument/2006/relationships/customXml" Target="../ink/ink5061.xml"/><Relationship Id="rId165" Type="http://schemas.openxmlformats.org/officeDocument/2006/relationships/image" Target="../media/image4210.png"/><Relationship Id="rId186" Type="http://schemas.openxmlformats.org/officeDocument/2006/relationships/customXml" Target="../ink/ink5109.xml"/><Relationship Id="rId351" Type="http://schemas.openxmlformats.org/officeDocument/2006/relationships/image" Target="../media/image4303.png"/><Relationship Id="rId372" Type="http://schemas.openxmlformats.org/officeDocument/2006/relationships/customXml" Target="../ink/ink5202.xml"/><Relationship Id="rId393" Type="http://schemas.openxmlformats.org/officeDocument/2006/relationships/image" Target="../media/image4324.png"/><Relationship Id="rId211" Type="http://schemas.openxmlformats.org/officeDocument/2006/relationships/image" Target="../media/image4233.png"/><Relationship Id="rId232" Type="http://schemas.openxmlformats.org/officeDocument/2006/relationships/customXml" Target="../ink/ink5132.xml"/><Relationship Id="rId253" Type="http://schemas.openxmlformats.org/officeDocument/2006/relationships/image" Target="../media/image4254.png"/><Relationship Id="rId274" Type="http://schemas.openxmlformats.org/officeDocument/2006/relationships/customXml" Target="../ink/ink5153.xml"/><Relationship Id="rId295" Type="http://schemas.openxmlformats.org/officeDocument/2006/relationships/image" Target="../media/image4275.png"/><Relationship Id="rId309" Type="http://schemas.openxmlformats.org/officeDocument/2006/relationships/image" Target="../media/image4282.png"/><Relationship Id="rId27" Type="http://schemas.openxmlformats.org/officeDocument/2006/relationships/image" Target="../media/image4143.png"/><Relationship Id="rId48" Type="http://schemas.openxmlformats.org/officeDocument/2006/relationships/customXml" Target="../ink/ink5040.xml"/><Relationship Id="rId69" Type="http://schemas.openxmlformats.org/officeDocument/2006/relationships/image" Target="../media/image4162.png"/><Relationship Id="rId113" Type="http://schemas.openxmlformats.org/officeDocument/2006/relationships/image" Target="../media/image4184.png"/><Relationship Id="rId134" Type="http://schemas.openxmlformats.org/officeDocument/2006/relationships/customXml" Target="../ink/ink5083.xml"/><Relationship Id="rId320" Type="http://schemas.openxmlformats.org/officeDocument/2006/relationships/customXml" Target="../ink/ink5176.xml"/><Relationship Id="rId80" Type="http://schemas.openxmlformats.org/officeDocument/2006/relationships/customXml" Target="../ink/ink5056.xml"/><Relationship Id="rId155" Type="http://schemas.openxmlformats.org/officeDocument/2006/relationships/image" Target="../media/image4205.png"/><Relationship Id="rId176" Type="http://schemas.openxmlformats.org/officeDocument/2006/relationships/customXml" Target="../ink/ink5104.xml"/><Relationship Id="rId197" Type="http://schemas.openxmlformats.org/officeDocument/2006/relationships/image" Target="../media/image4226.png"/><Relationship Id="rId341" Type="http://schemas.openxmlformats.org/officeDocument/2006/relationships/image" Target="../media/image4298.png"/><Relationship Id="rId362" Type="http://schemas.openxmlformats.org/officeDocument/2006/relationships/customXml" Target="../ink/ink5197.xml"/><Relationship Id="rId383" Type="http://schemas.openxmlformats.org/officeDocument/2006/relationships/image" Target="../media/image4319.png"/><Relationship Id="rId201" Type="http://schemas.openxmlformats.org/officeDocument/2006/relationships/image" Target="../media/image4228.png"/><Relationship Id="rId222" Type="http://schemas.openxmlformats.org/officeDocument/2006/relationships/customXml" Target="../ink/ink5127.xml"/><Relationship Id="rId243" Type="http://schemas.openxmlformats.org/officeDocument/2006/relationships/image" Target="../media/image4249.png"/><Relationship Id="rId264" Type="http://schemas.openxmlformats.org/officeDocument/2006/relationships/customXml" Target="../ink/ink5148.xml"/><Relationship Id="rId285" Type="http://schemas.openxmlformats.org/officeDocument/2006/relationships/image" Target="../media/image4270.png"/><Relationship Id="rId17" Type="http://schemas.openxmlformats.org/officeDocument/2006/relationships/image" Target="../media/image4138.png"/><Relationship Id="rId38" Type="http://schemas.openxmlformats.org/officeDocument/2006/relationships/customXml" Target="../ink/ink5035.xml"/><Relationship Id="rId59" Type="http://schemas.openxmlformats.org/officeDocument/2006/relationships/image" Target="../media/image4158.png"/><Relationship Id="rId103" Type="http://schemas.openxmlformats.org/officeDocument/2006/relationships/image" Target="../media/image4179.png"/><Relationship Id="rId124" Type="http://schemas.openxmlformats.org/officeDocument/2006/relationships/customXml" Target="../ink/ink5078.xml"/><Relationship Id="rId310" Type="http://schemas.openxmlformats.org/officeDocument/2006/relationships/customXml" Target="../ink/ink5171.xml"/><Relationship Id="rId70" Type="http://schemas.openxmlformats.org/officeDocument/2006/relationships/customXml" Target="../ink/ink5051.xml"/><Relationship Id="rId91" Type="http://schemas.openxmlformats.org/officeDocument/2006/relationships/image" Target="../media/image4173.png"/><Relationship Id="rId145" Type="http://schemas.openxmlformats.org/officeDocument/2006/relationships/image" Target="../media/image4200.png"/><Relationship Id="rId166" Type="http://schemas.openxmlformats.org/officeDocument/2006/relationships/customXml" Target="../ink/ink5099.xml"/><Relationship Id="rId187" Type="http://schemas.openxmlformats.org/officeDocument/2006/relationships/image" Target="../media/image4221.png"/><Relationship Id="rId331" Type="http://schemas.openxmlformats.org/officeDocument/2006/relationships/image" Target="../media/image4293.png"/><Relationship Id="rId352" Type="http://schemas.openxmlformats.org/officeDocument/2006/relationships/customXml" Target="../ink/ink5192.xml"/><Relationship Id="rId373" Type="http://schemas.openxmlformats.org/officeDocument/2006/relationships/image" Target="../media/image4314.png"/><Relationship Id="rId394" Type="http://schemas.openxmlformats.org/officeDocument/2006/relationships/customXml" Target="../ink/ink5213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122.xml"/><Relationship Id="rId233" Type="http://schemas.openxmlformats.org/officeDocument/2006/relationships/image" Target="../media/image4244.png"/><Relationship Id="rId254" Type="http://schemas.openxmlformats.org/officeDocument/2006/relationships/customXml" Target="../ink/ink5143.xml"/><Relationship Id="rId28" Type="http://schemas.openxmlformats.org/officeDocument/2006/relationships/customXml" Target="../ink/ink5030.xml"/><Relationship Id="rId49" Type="http://schemas.openxmlformats.org/officeDocument/2006/relationships/image" Target="../media/image4154.png"/><Relationship Id="rId114" Type="http://schemas.openxmlformats.org/officeDocument/2006/relationships/customXml" Target="../ink/ink5073.xml"/><Relationship Id="rId275" Type="http://schemas.openxmlformats.org/officeDocument/2006/relationships/image" Target="../media/image4265.png"/><Relationship Id="rId296" Type="http://schemas.openxmlformats.org/officeDocument/2006/relationships/customXml" Target="../ink/ink5164.xml"/><Relationship Id="rId300" Type="http://schemas.openxmlformats.org/officeDocument/2006/relationships/customXml" Target="../ink/ink5166.xml"/><Relationship Id="rId60" Type="http://schemas.openxmlformats.org/officeDocument/2006/relationships/customXml" Target="../ink/ink5046.xml"/><Relationship Id="rId81" Type="http://schemas.openxmlformats.org/officeDocument/2006/relationships/image" Target="../media/image4168.png"/><Relationship Id="rId135" Type="http://schemas.openxmlformats.org/officeDocument/2006/relationships/image" Target="../media/image4195.png"/><Relationship Id="rId156" Type="http://schemas.openxmlformats.org/officeDocument/2006/relationships/customXml" Target="../ink/ink5094.xml"/><Relationship Id="rId177" Type="http://schemas.openxmlformats.org/officeDocument/2006/relationships/image" Target="../media/image4216.png"/><Relationship Id="rId198" Type="http://schemas.openxmlformats.org/officeDocument/2006/relationships/customXml" Target="../ink/ink5115.xml"/><Relationship Id="rId321" Type="http://schemas.openxmlformats.org/officeDocument/2006/relationships/image" Target="../media/image4288.png"/><Relationship Id="rId342" Type="http://schemas.openxmlformats.org/officeDocument/2006/relationships/customXml" Target="../ink/ink5187.xml"/><Relationship Id="rId363" Type="http://schemas.openxmlformats.org/officeDocument/2006/relationships/image" Target="../media/image4309.png"/><Relationship Id="rId384" Type="http://schemas.openxmlformats.org/officeDocument/2006/relationships/customXml" Target="../ink/ink5208.xml"/><Relationship Id="rId202" Type="http://schemas.openxmlformats.org/officeDocument/2006/relationships/customXml" Target="../ink/ink5117.xml"/><Relationship Id="rId223" Type="http://schemas.openxmlformats.org/officeDocument/2006/relationships/image" Target="../media/image4239.png"/><Relationship Id="rId244" Type="http://schemas.openxmlformats.org/officeDocument/2006/relationships/customXml" Target="../ink/ink5138.xml"/><Relationship Id="rId18" Type="http://schemas.openxmlformats.org/officeDocument/2006/relationships/customXml" Target="../ink/ink5025.xml"/><Relationship Id="rId39" Type="http://schemas.openxmlformats.org/officeDocument/2006/relationships/image" Target="../media/image4149.png"/><Relationship Id="rId265" Type="http://schemas.openxmlformats.org/officeDocument/2006/relationships/image" Target="../media/image4260.png"/><Relationship Id="rId286" Type="http://schemas.openxmlformats.org/officeDocument/2006/relationships/customXml" Target="../ink/ink5159.xml"/><Relationship Id="rId50" Type="http://schemas.openxmlformats.org/officeDocument/2006/relationships/customXml" Target="../ink/ink5041.xml"/><Relationship Id="rId104" Type="http://schemas.openxmlformats.org/officeDocument/2006/relationships/customXml" Target="../ink/ink5068.xml"/><Relationship Id="rId125" Type="http://schemas.openxmlformats.org/officeDocument/2006/relationships/image" Target="../media/image4190.png"/><Relationship Id="rId146" Type="http://schemas.openxmlformats.org/officeDocument/2006/relationships/customXml" Target="../ink/ink5089.xml"/><Relationship Id="rId167" Type="http://schemas.openxmlformats.org/officeDocument/2006/relationships/image" Target="../media/image4211.png"/><Relationship Id="rId188" Type="http://schemas.openxmlformats.org/officeDocument/2006/relationships/customXml" Target="../ink/ink5110.xml"/><Relationship Id="rId311" Type="http://schemas.openxmlformats.org/officeDocument/2006/relationships/image" Target="../media/image4283.png"/><Relationship Id="rId332" Type="http://schemas.openxmlformats.org/officeDocument/2006/relationships/customXml" Target="../ink/ink5182.xml"/><Relationship Id="rId353" Type="http://schemas.openxmlformats.org/officeDocument/2006/relationships/image" Target="../media/image4304.png"/><Relationship Id="rId374" Type="http://schemas.openxmlformats.org/officeDocument/2006/relationships/customXml" Target="../ink/ink5203.xml"/><Relationship Id="rId395" Type="http://schemas.openxmlformats.org/officeDocument/2006/relationships/image" Target="../media/image4325.png"/><Relationship Id="rId71" Type="http://schemas.openxmlformats.org/officeDocument/2006/relationships/image" Target="../media/image4163.png"/><Relationship Id="rId92" Type="http://schemas.openxmlformats.org/officeDocument/2006/relationships/customXml" Target="../ink/ink5062.xml"/><Relationship Id="rId213" Type="http://schemas.openxmlformats.org/officeDocument/2006/relationships/image" Target="../media/image4234.png"/><Relationship Id="rId234" Type="http://schemas.openxmlformats.org/officeDocument/2006/relationships/customXml" Target="../ink/ink5133.xml"/><Relationship Id="rId2" Type="http://schemas.openxmlformats.org/officeDocument/2006/relationships/customXml" Target="../ink/ink5017.xml"/><Relationship Id="rId29" Type="http://schemas.openxmlformats.org/officeDocument/2006/relationships/image" Target="../media/image4144.png"/><Relationship Id="rId255" Type="http://schemas.openxmlformats.org/officeDocument/2006/relationships/image" Target="../media/image4255.png"/><Relationship Id="rId276" Type="http://schemas.openxmlformats.org/officeDocument/2006/relationships/customXml" Target="../ink/ink5154.xml"/><Relationship Id="rId297" Type="http://schemas.openxmlformats.org/officeDocument/2006/relationships/image" Target="../media/image4276.png"/><Relationship Id="rId40" Type="http://schemas.openxmlformats.org/officeDocument/2006/relationships/customXml" Target="../ink/ink5036.xml"/><Relationship Id="rId115" Type="http://schemas.openxmlformats.org/officeDocument/2006/relationships/image" Target="../media/image4185.png"/><Relationship Id="rId136" Type="http://schemas.openxmlformats.org/officeDocument/2006/relationships/customXml" Target="../ink/ink5084.xml"/><Relationship Id="rId157" Type="http://schemas.openxmlformats.org/officeDocument/2006/relationships/image" Target="../media/image4206.png"/><Relationship Id="rId178" Type="http://schemas.openxmlformats.org/officeDocument/2006/relationships/customXml" Target="../ink/ink5105.xml"/><Relationship Id="rId301" Type="http://schemas.openxmlformats.org/officeDocument/2006/relationships/image" Target="../media/image4278.png"/><Relationship Id="rId322" Type="http://schemas.openxmlformats.org/officeDocument/2006/relationships/customXml" Target="../ink/ink5177.xml"/><Relationship Id="rId343" Type="http://schemas.openxmlformats.org/officeDocument/2006/relationships/image" Target="../media/image4299.png"/><Relationship Id="rId364" Type="http://schemas.openxmlformats.org/officeDocument/2006/relationships/customXml" Target="../ink/ink5198.xml"/><Relationship Id="rId61" Type="http://schemas.openxmlformats.org/officeDocument/2006/relationships/image" Target="../media/image3963.png"/><Relationship Id="rId82" Type="http://schemas.openxmlformats.org/officeDocument/2006/relationships/customXml" Target="../ink/ink5057.xml"/><Relationship Id="rId199" Type="http://schemas.openxmlformats.org/officeDocument/2006/relationships/image" Target="../media/image4227.png"/><Relationship Id="rId203" Type="http://schemas.openxmlformats.org/officeDocument/2006/relationships/image" Target="../media/image4229.png"/><Relationship Id="rId385" Type="http://schemas.openxmlformats.org/officeDocument/2006/relationships/image" Target="../media/image4320.png"/><Relationship Id="rId19" Type="http://schemas.openxmlformats.org/officeDocument/2006/relationships/image" Target="../media/image4139.png"/><Relationship Id="rId224" Type="http://schemas.openxmlformats.org/officeDocument/2006/relationships/customXml" Target="../ink/ink5128.xml"/><Relationship Id="rId245" Type="http://schemas.openxmlformats.org/officeDocument/2006/relationships/image" Target="../media/image4250.png"/><Relationship Id="rId266" Type="http://schemas.openxmlformats.org/officeDocument/2006/relationships/customXml" Target="../ink/ink5149.xml"/><Relationship Id="rId287" Type="http://schemas.openxmlformats.org/officeDocument/2006/relationships/image" Target="../media/image4271.png"/><Relationship Id="rId30" Type="http://schemas.openxmlformats.org/officeDocument/2006/relationships/customXml" Target="../ink/ink5031.xml"/><Relationship Id="rId105" Type="http://schemas.openxmlformats.org/officeDocument/2006/relationships/image" Target="../media/image4180.png"/><Relationship Id="rId126" Type="http://schemas.openxmlformats.org/officeDocument/2006/relationships/customXml" Target="../ink/ink5079.xml"/><Relationship Id="rId147" Type="http://schemas.openxmlformats.org/officeDocument/2006/relationships/image" Target="../media/image4201.png"/><Relationship Id="rId168" Type="http://schemas.openxmlformats.org/officeDocument/2006/relationships/customXml" Target="../ink/ink5100.xml"/><Relationship Id="rId312" Type="http://schemas.openxmlformats.org/officeDocument/2006/relationships/customXml" Target="../ink/ink5172.xml"/><Relationship Id="rId333" Type="http://schemas.openxmlformats.org/officeDocument/2006/relationships/image" Target="../media/image4294.png"/><Relationship Id="rId354" Type="http://schemas.openxmlformats.org/officeDocument/2006/relationships/customXml" Target="../ink/ink5193.xml"/><Relationship Id="rId51" Type="http://schemas.openxmlformats.org/officeDocument/2006/relationships/image" Target="../media/image3914.png"/><Relationship Id="rId72" Type="http://schemas.openxmlformats.org/officeDocument/2006/relationships/customXml" Target="../ink/ink5052.xml"/><Relationship Id="rId93" Type="http://schemas.openxmlformats.org/officeDocument/2006/relationships/image" Target="../media/image4174.png"/><Relationship Id="rId189" Type="http://schemas.openxmlformats.org/officeDocument/2006/relationships/image" Target="../media/image4222.png"/><Relationship Id="rId375" Type="http://schemas.openxmlformats.org/officeDocument/2006/relationships/image" Target="../media/image4315.png"/><Relationship Id="rId3" Type="http://schemas.openxmlformats.org/officeDocument/2006/relationships/image" Target="../media/image4131.png"/><Relationship Id="rId214" Type="http://schemas.openxmlformats.org/officeDocument/2006/relationships/customXml" Target="../ink/ink5123.xml"/><Relationship Id="rId235" Type="http://schemas.openxmlformats.org/officeDocument/2006/relationships/image" Target="../media/image4245.png"/><Relationship Id="rId256" Type="http://schemas.openxmlformats.org/officeDocument/2006/relationships/customXml" Target="../ink/ink5144.xml"/><Relationship Id="rId277" Type="http://schemas.openxmlformats.org/officeDocument/2006/relationships/image" Target="../media/image4266.png"/><Relationship Id="rId298" Type="http://schemas.openxmlformats.org/officeDocument/2006/relationships/customXml" Target="../ink/ink5165.xml"/><Relationship Id="rId116" Type="http://schemas.openxmlformats.org/officeDocument/2006/relationships/customXml" Target="../ink/ink5074.xml"/><Relationship Id="rId137" Type="http://schemas.openxmlformats.org/officeDocument/2006/relationships/image" Target="../media/image4196.png"/><Relationship Id="rId158" Type="http://schemas.openxmlformats.org/officeDocument/2006/relationships/customXml" Target="../ink/ink5095.xml"/><Relationship Id="rId302" Type="http://schemas.openxmlformats.org/officeDocument/2006/relationships/customXml" Target="../ink/ink5167.xml"/><Relationship Id="rId323" Type="http://schemas.openxmlformats.org/officeDocument/2006/relationships/image" Target="../media/image4289.png"/><Relationship Id="rId344" Type="http://schemas.openxmlformats.org/officeDocument/2006/relationships/customXml" Target="../ink/ink5188.xml"/><Relationship Id="rId20" Type="http://schemas.openxmlformats.org/officeDocument/2006/relationships/customXml" Target="../ink/ink5026.xml"/><Relationship Id="rId41" Type="http://schemas.openxmlformats.org/officeDocument/2006/relationships/image" Target="../media/image4150.png"/><Relationship Id="rId62" Type="http://schemas.openxmlformats.org/officeDocument/2006/relationships/customXml" Target="../ink/ink5047.xml"/><Relationship Id="rId83" Type="http://schemas.openxmlformats.org/officeDocument/2006/relationships/image" Target="../media/image4169.png"/><Relationship Id="rId179" Type="http://schemas.openxmlformats.org/officeDocument/2006/relationships/image" Target="../media/image4217.png"/><Relationship Id="rId365" Type="http://schemas.openxmlformats.org/officeDocument/2006/relationships/image" Target="../media/image4310.png"/><Relationship Id="rId386" Type="http://schemas.openxmlformats.org/officeDocument/2006/relationships/customXml" Target="../ink/ink5209.xml"/><Relationship Id="rId190" Type="http://schemas.openxmlformats.org/officeDocument/2006/relationships/customXml" Target="../ink/ink5111.xml"/><Relationship Id="rId204" Type="http://schemas.openxmlformats.org/officeDocument/2006/relationships/customXml" Target="../ink/ink5118.xml"/><Relationship Id="rId225" Type="http://schemas.openxmlformats.org/officeDocument/2006/relationships/image" Target="../media/image4240.png"/><Relationship Id="rId246" Type="http://schemas.openxmlformats.org/officeDocument/2006/relationships/customXml" Target="../ink/ink5139.xml"/><Relationship Id="rId267" Type="http://schemas.openxmlformats.org/officeDocument/2006/relationships/image" Target="../media/image4261.png"/><Relationship Id="rId288" Type="http://schemas.openxmlformats.org/officeDocument/2006/relationships/customXml" Target="../ink/ink5160.xml"/><Relationship Id="rId106" Type="http://schemas.openxmlformats.org/officeDocument/2006/relationships/customXml" Target="../ink/ink5069.xml"/><Relationship Id="rId127" Type="http://schemas.openxmlformats.org/officeDocument/2006/relationships/image" Target="../media/image4191.png"/><Relationship Id="rId313" Type="http://schemas.openxmlformats.org/officeDocument/2006/relationships/image" Target="../media/image4284.png"/><Relationship Id="rId10" Type="http://schemas.openxmlformats.org/officeDocument/2006/relationships/customXml" Target="../ink/ink5021.xml"/><Relationship Id="rId31" Type="http://schemas.openxmlformats.org/officeDocument/2006/relationships/image" Target="../media/image4145.png"/><Relationship Id="rId52" Type="http://schemas.openxmlformats.org/officeDocument/2006/relationships/customXml" Target="../ink/ink5042.xml"/><Relationship Id="rId73" Type="http://schemas.openxmlformats.org/officeDocument/2006/relationships/image" Target="../media/image4164.png"/><Relationship Id="rId94" Type="http://schemas.openxmlformats.org/officeDocument/2006/relationships/customXml" Target="../ink/ink5063.xml"/><Relationship Id="rId148" Type="http://schemas.openxmlformats.org/officeDocument/2006/relationships/customXml" Target="../ink/ink5090.xml"/><Relationship Id="rId169" Type="http://schemas.openxmlformats.org/officeDocument/2006/relationships/image" Target="../media/image4212.png"/><Relationship Id="rId334" Type="http://schemas.openxmlformats.org/officeDocument/2006/relationships/customXml" Target="../ink/ink5183.xml"/><Relationship Id="rId355" Type="http://schemas.openxmlformats.org/officeDocument/2006/relationships/image" Target="../media/image4305.png"/><Relationship Id="rId376" Type="http://schemas.openxmlformats.org/officeDocument/2006/relationships/customXml" Target="../ink/ink5204.xml"/><Relationship Id="rId4" Type="http://schemas.openxmlformats.org/officeDocument/2006/relationships/customXml" Target="../ink/ink5018.xml"/><Relationship Id="rId180" Type="http://schemas.openxmlformats.org/officeDocument/2006/relationships/customXml" Target="../ink/ink5106.xml"/><Relationship Id="rId215" Type="http://schemas.openxmlformats.org/officeDocument/2006/relationships/image" Target="../media/image4235.png"/><Relationship Id="rId236" Type="http://schemas.openxmlformats.org/officeDocument/2006/relationships/customXml" Target="../ink/ink5134.xml"/><Relationship Id="rId257" Type="http://schemas.openxmlformats.org/officeDocument/2006/relationships/image" Target="../media/image4256.png"/><Relationship Id="rId278" Type="http://schemas.openxmlformats.org/officeDocument/2006/relationships/customXml" Target="../ink/ink5155.xml"/><Relationship Id="rId303" Type="http://schemas.openxmlformats.org/officeDocument/2006/relationships/image" Target="../media/image4279.png"/><Relationship Id="rId42" Type="http://schemas.openxmlformats.org/officeDocument/2006/relationships/customXml" Target="../ink/ink5037.xml"/><Relationship Id="rId84" Type="http://schemas.openxmlformats.org/officeDocument/2006/relationships/customXml" Target="../ink/ink5058.xml"/><Relationship Id="rId138" Type="http://schemas.openxmlformats.org/officeDocument/2006/relationships/customXml" Target="../ink/ink5085.xml"/><Relationship Id="rId345" Type="http://schemas.openxmlformats.org/officeDocument/2006/relationships/image" Target="../media/image4300.png"/><Relationship Id="rId387" Type="http://schemas.openxmlformats.org/officeDocument/2006/relationships/image" Target="../media/image4321.png"/><Relationship Id="rId191" Type="http://schemas.openxmlformats.org/officeDocument/2006/relationships/image" Target="../media/image4223.png"/><Relationship Id="rId205" Type="http://schemas.openxmlformats.org/officeDocument/2006/relationships/image" Target="../media/image4230.png"/><Relationship Id="rId247" Type="http://schemas.openxmlformats.org/officeDocument/2006/relationships/image" Target="../media/image4251.png"/><Relationship Id="rId107" Type="http://schemas.openxmlformats.org/officeDocument/2006/relationships/image" Target="../media/image4181.png"/><Relationship Id="rId289" Type="http://schemas.openxmlformats.org/officeDocument/2006/relationships/image" Target="../media/image4272.png"/><Relationship Id="rId11" Type="http://schemas.openxmlformats.org/officeDocument/2006/relationships/image" Target="../media/image4135.png"/><Relationship Id="rId53" Type="http://schemas.openxmlformats.org/officeDocument/2006/relationships/image" Target="../media/image4155.png"/><Relationship Id="rId149" Type="http://schemas.openxmlformats.org/officeDocument/2006/relationships/image" Target="../media/image4202.png"/><Relationship Id="rId314" Type="http://schemas.openxmlformats.org/officeDocument/2006/relationships/customXml" Target="../ink/ink5173.xml"/><Relationship Id="rId356" Type="http://schemas.openxmlformats.org/officeDocument/2006/relationships/customXml" Target="../ink/ink5194.xml"/><Relationship Id="rId95" Type="http://schemas.openxmlformats.org/officeDocument/2006/relationships/image" Target="../media/image4175.png"/><Relationship Id="rId160" Type="http://schemas.openxmlformats.org/officeDocument/2006/relationships/customXml" Target="../ink/ink5096.xml"/><Relationship Id="rId216" Type="http://schemas.openxmlformats.org/officeDocument/2006/relationships/customXml" Target="../ink/ink5124.xml"/><Relationship Id="rId258" Type="http://schemas.openxmlformats.org/officeDocument/2006/relationships/customXml" Target="../ink/ink5145.xml"/><Relationship Id="rId22" Type="http://schemas.openxmlformats.org/officeDocument/2006/relationships/customXml" Target="../ink/ink5027.xml"/><Relationship Id="rId64" Type="http://schemas.openxmlformats.org/officeDocument/2006/relationships/customXml" Target="../ink/ink5048.xml"/><Relationship Id="rId118" Type="http://schemas.openxmlformats.org/officeDocument/2006/relationships/customXml" Target="../ink/ink5075.xml"/><Relationship Id="rId325" Type="http://schemas.openxmlformats.org/officeDocument/2006/relationships/image" Target="../media/image4290.png"/><Relationship Id="rId367" Type="http://schemas.openxmlformats.org/officeDocument/2006/relationships/image" Target="../media/image4311.png"/><Relationship Id="rId171" Type="http://schemas.openxmlformats.org/officeDocument/2006/relationships/image" Target="../media/image4213.png"/><Relationship Id="rId227" Type="http://schemas.openxmlformats.org/officeDocument/2006/relationships/image" Target="../media/image4241.png"/><Relationship Id="rId269" Type="http://schemas.openxmlformats.org/officeDocument/2006/relationships/image" Target="../media/image4262.png"/><Relationship Id="rId33" Type="http://schemas.openxmlformats.org/officeDocument/2006/relationships/image" Target="../media/image4146.png"/><Relationship Id="rId129" Type="http://schemas.openxmlformats.org/officeDocument/2006/relationships/image" Target="../media/image4192.png"/><Relationship Id="rId280" Type="http://schemas.openxmlformats.org/officeDocument/2006/relationships/customXml" Target="../ink/ink5156.xml"/><Relationship Id="rId336" Type="http://schemas.openxmlformats.org/officeDocument/2006/relationships/customXml" Target="../ink/ink5184.xml"/><Relationship Id="rId75" Type="http://schemas.openxmlformats.org/officeDocument/2006/relationships/image" Target="../media/image4165.png"/><Relationship Id="rId140" Type="http://schemas.openxmlformats.org/officeDocument/2006/relationships/customXml" Target="../ink/ink5086.xml"/><Relationship Id="rId182" Type="http://schemas.openxmlformats.org/officeDocument/2006/relationships/customXml" Target="../ink/ink5107.xml"/><Relationship Id="rId378" Type="http://schemas.openxmlformats.org/officeDocument/2006/relationships/customXml" Target="../ink/ink5205.xml"/><Relationship Id="rId6" Type="http://schemas.openxmlformats.org/officeDocument/2006/relationships/customXml" Target="../ink/ink5019.xml"/><Relationship Id="rId238" Type="http://schemas.openxmlformats.org/officeDocument/2006/relationships/customXml" Target="../ink/ink5135.xml"/><Relationship Id="rId291" Type="http://schemas.openxmlformats.org/officeDocument/2006/relationships/image" Target="../media/image4273.png"/><Relationship Id="rId305" Type="http://schemas.openxmlformats.org/officeDocument/2006/relationships/image" Target="../media/image4280.png"/><Relationship Id="rId347" Type="http://schemas.openxmlformats.org/officeDocument/2006/relationships/image" Target="../media/image4301.png"/><Relationship Id="rId44" Type="http://schemas.openxmlformats.org/officeDocument/2006/relationships/customXml" Target="../ink/ink5038.xml"/><Relationship Id="rId86" Type="http://schemas.openxmlformats.org/officeDocument/2006/relationships/customXml" Target="../ink/ink5059.xml"/><Relationship Id="rId151" Type="http://schemas.openxmlformats.org/officeDocument/2006/relationships/image" Target="../media/image4203.png"/><Relationship Id="rId389" Type="http://schemas.openxmlformats.org/officeDocument/2006/relationships/image" Target="../media/image4322.png"/><Relationship Id="rId193" Type="http://schemas.openxmlformats.org/officeDocument/2006/relationships/image" Target="../media/image4224.png"/><Relationship Id="rId207" Type="http://schemas.openxmlformats.org/officeDocument/2006/relationships/image" Target="../media/image4231.png"/><Relationship Id="rId249" Type="http://schemas.openxmlformats.org/officeDocument/2006/relationships/image" Target="../media/image4252.png"/><Relationship Id="rId13" Type="http://schemas.openxmlformats.org/officeDocument/2006/relationships/image" Target="../media/image4136.png"/><Relationship Id="rId109" Type="http://schemas.openxmlformats.org/officeDocument/2006/relationships/image" Target="../media/image4182.png"/><Relationship Id="rId260" Type="http://schemas.openxmlformats.org/officeDocument/2006/relationships/customXml" Target="../ink/ink5146.xml"/><Relationship Id="rId316" Type="http://schemas.openxmlformats.org/officeDocument/2006/relationships/customXml" Target="../ink/ink5174.xml"/><Relationship Id="rId55" Type="http://schemas.openxmlformats.org/officeDocument/2006/relationships/image" Target="../media/image4156.png"/><Relationship Id="rId97" Type="http://schemas.openxmlformats.org/officeDocument/2006/relationships/image" Target="../media/image4176.png"/><Relationship Id="rId120" Type="http://schemas.openxmlformats.org/officeDocument/2006/relationships/customXml" Target="../ink/ink5076.xml"/><Relationship Id="rId358" Type="http://schemas.openxmlformats.org/officeDocument/2006/relationships/customXml" Target="../ink/ink5195.xml"/><Relationship Id="rId162" Type="http://schemas.openxmlformats.org/officeDocument/2006/relationships/customXml" Target="../ink/ink5097.xml"/><Relationship Id="rId218" Type="http://schemas.openxmlformats.org/officeDocument/2006/relationships/customXml" Target="../ink/ink5125.xml"/><Relationship Id="rId271" Type="http://schemas.openxmlformats.org/officeDocument/2006/relationships/image" Target="../media/image4263.png"/><Relationship Id="rId24" Type="http://schemas.openxmlformats.org/officeDocument/2006/relationships/customXml" Target="../ink/ink5028.xml"/><Relationship Id="rId66" Type="http://schemas.openxmlformats.org/officeDocument/2006/relationships/customXml" Target="../ink/ink5049.xml"/><Relationship Id="rId131" Type="http://schemas.openxmlformats.org/officeDocument/2006/relationships/image" Target="../media/image4193.png"/><Relationship Id="rId327" Type="http://schemas.openxmlformats.org/officeDocument/2006/relationships/image" Target="../media/image4291.png"/><Relationship Id="rId369" Type="http://schemas.openxmlformats.org/officeDocument/2006/relationships/image" Target="../media/image4312.png"/><Relationship Id="rId173" Type="http://schemas.openxmlformats.org/officeDocument/2006/relationships/image" Target="../media/image4214.png"/><Relationship Id="rId229" Type="http://schemas.openxmlformats.org/officeDocument/2006/relationships/image" Target="../media/image4242.png"/><Relationship Id="rId380" Type="http://schemas.openxmlformats.org/officeDocument/2006/relationships/customXml" Target="../ink/ink5206.xml"/><Relationship Id="rId240" Type="http://schemas.openxmlformats.org/officeDocument/2006/relationships/customXml" Target="../ink/ink5136.xml"/><Relationship Id="rId35" Type="http://schemas.openxmlformats.org/officeDocument/2006/relationships/image" Target="../media/image4147.png"/><Relationship Id="rId77" Type="http://schemas.openxmlformats.org/officeDocument/2006/relationships/image" Target="../media/image4166.png"/><Relationship Id="rId100" Type="http://schemas.openxmlformats.org/officeDocument/2006/relationships/customXml" Target="../ink/ink5066.xml"/><Relationship Id="rId282" Type="http://schemas.openxmlformats.org/officeDocument/2006/relationships/customXml" Target="../ink/ink5157.xml"/><Relationship Id="rId338" Type="http://schemas.openxmlformats.org/officeDocument/2006/relationships/customXml" Target="../ink/ink5185.xml"/><Relationship Id="rId8" Type="http://schemas.openxmlformats.org/officeDocument/2006/relationships/customXml" Target="../ink/ink5020.xml"/><Relationship Id="rId142" Type="http://schemas.openxmlformats.org/officeDocument/2006/relationships/customXml" Target="../ink/ink5087.xml"/><Relationship Id="rId184" Type="http://schemas.openxmlformats.org/officeDocument/2006/relationships/customXml" Target="../ink/ink5108.xml"/><Relationship Id="rId391" Type="http://schemas.openxmlformats.org/officeDocument/2006/relationships/image" Target="../media/image4323.png"/><Relationship Id="rId251" Type="http://schemas.openxmlformats.org/officeDocument/2006/relationships/image" Target="../media/image4253.png"/><Relationship Id="rId46" Type="http://schemas.openxmlformats.org/officeDocument/2006/relationships/customXml" Target="../ink/ink5039.xml"/><Relationship Id="rId293" Type="http://schemas.openxmlformats.org/officeDocument/2006/relationships/image" Target="../media/image4274.png"/><Relationship Id="rId307" Type="http://schemas.openxmlformats.org/officeDocument/2006/relationships/image" Target="../media/image4281.png"/><Relationship Id="rId349" Type="http://schemas.openxmlformats.org/officeDocument/2006/relationships/image" Target="../media/image4302.png"/><Relationship Id="rId88" Type="http://schemas.openxmlformats.org/officeDocument/2006/relationships/customXml" Target="../ink/ink5060.xml"/><Relationship Id="rId111" Type="http://schemas.openxmlformats.org/officeDocument/2006/relationships/image" Target="../media/image4183.png"/><Relationship Id="rId153" Type="http://schemas.openxmlformats.org/officeDocument/2006/relationships/image" Target="../media/image4204.png"/><Relationship Id="rId195" Type="http://schemas.openxmlformats.org/officeDocument/2006/relationships/image" Target="../media/image4225.png"/><Relationship Id="rId209" Type="http://schemas.openxmlformats.org/officeDocument/2006/relationships/image" Target="../media/image4232.png"/><Relationship Id="rId360" Type="http://schemas.openxmlformats.org/officeDocument/2006/relationships/customXml" Target="../ink/ink5196.xml"/><Relationship Id="rId220" Type="http://schemas.openxmlformats.org/officeDocument/2006/relationships/customXml" Target="../ink/ink5126.xml"/><Relationship Id="rId15" Type="http://schemas.openxmlformats.org/officeDocument/2006/relationships/image" Target="../media/image4137.png"/><Relationship Id="rId57" Type="http://schemas.openxmlformats.org/officeDocument/2006/relationships/image" Target="../media/image4157.png"/><Relationship Id="rId262" Type="http://schemas.openxmlformats.org/officeDocument/2006/relationships/customXml" Target="../ink/ink5147.xml"/><Relationship Id="rId318" Type="http://schemas.openxmlformats.org/officeDocument/2006/relationships/customXml" Target="../ink/ink5175.xml"/><Relationship Id="rId99" Type="http://schemas.openxmlformats.org/officeDocument/2006/relationships/image" Target="../media/image4177.png"/><Relationship Id="rId122" Type="http://schemas.openxmlformats.org/officeDocument/2006/relationships/customXml" Target="../ink/ink5077.xml"/><Relationship Id="rId164" Type="http://schemas.openxmlformats.org/officeDocument/2006/relationships/customXml" Target="../ink/ink5098.xml"/><Relationship Id="rId371" Type="http://schemas.openxmlformats.org/officeDocument/2006/relationships/image" Target="../media/image4313.png"/><Relationship Id="rId26" Type="http://schemas.openxmlformats.org/officeDocument/2006/relationships/customXml" Target="../ink/ink5029.xml"/><Relationship Id="rId231" Type="http://schemas.openxmlformats.org/officeDocument/2006/relationships/image" Target="../media/image4243.png"/><Relationship Id="rId273" Type="http://schemas.openxmlformats.org/officeDocument/2006/relationships/image" Target="../media/image4264.png"/><Relationship Id="rId329" Type="http://schemas.openxmlformats.org/officeDocument/2006/relationships/image" Target="../media/image4292.png"/><Relationship Id="rId68" Type="http://schemas.openxmlformats.org/officeDocument/2006/relationships/customXml" Target="../ink/ink5050.xml"/><Relationship Id="rId133" Type="http://schemas.openxmlformats.org/officeDocument/2006/relationships/image" Target="../media/image4194.png"/><Relationship Id="rId175" Type="http://schemas.openxmlformats.org/officeDocument/2006/relationships/image" Target="../media/image4215.png"/><Relationship Id="rId340" Type="http://schemas.openxmlformats.org/officeDocument/2006/relationships/customXml" Target="../ink/ink5186.xml"/><Relationship Id="rId200" Type="http://schemas.openxmlformats.org/officeDocument/2006/relationships/customXml" Target="../ink/ink5116.xml"/><Relationship Id="rId382" Type="http://schemas.openxmlformats.org/officeDocument/2006/relationships/customXml" Target="../ink/ink5207.xml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83.png"/><Relationship Id="rId299" Type="http://schemas.openxmlformats.org/officeDocument/2006/relationships/image" Target="../media/image4474.png"/><Relationship Id="rId21" Type="http://schemas.openxmlformats.org/officeDocument/2006/relationships/image" Target="../media/image4335.png"/><Relationship Id="rId63" Type="http://schemas.openxmlformats.org/officeDocument/2006/relationships/image" Target="../media/image4356.png"/><Relationship Id="rId159" Type="http://schemas.openxmlformats.org/officeDocument/2006/relationships/image" Target="../media/image4404.png"/><Relationship Id="rId324" Type="http://schemas.openxmlformats.org/officeDocument/2006/relationships/customXml" Target="../ink/ink5375.xml"/><Relationship Id="rId366" Type="http://schemas.openxmlformats.org/officeDocument/2006/relationships/customXml" Target="../ink/ink5396.xml"/><Relationship Id="rId170" Type="http://schemas.openxmlformats.org/officeDocument/2006/relationships/customXml" Target="../ink/ink5298.xml"/><Relationship Id="rId226" Type="http://schemas.openxmlformats.org/officeDocument/2006/relationships/customXml" Target="../ink/ink5326.xml"/><Relationship Id="rId268" Type="http://schemas.openxmlformats.org/officeDocument/2006/relationships/customXml" Target="../ink/ink5347.xml"/><Relationship Id="rId32" Type="http://schemas.openxmlformats.org/officeDocument/2006/relationships/customXml" Target="../ink/ink5229.xml"/><Relationship Id="rId74" Type="http://schemas.openxmlformats.org/officeDocument/2006/relationships/customXml" Target="../ink/ink5250.xml"/><Relationship Id="rId128" Type="http://schemas.openxmlformats.org/officeDocument/2006/relationships/customXml" Target="../ink/ink5277.xml"/><Relationship Id="rId335" Type="http://schemas.openxmlformats.org/officeDocument/2006/relationships/image" Target="../media/image4492.png"/><Relationship Id="rId377" Type="http://schemas.openxmlformats.org/officeDocument/2006/relationships/image" Target="../media/image4513.png"/><Relationship Id="rId5" Type="http://schemas.openxmlformats.org/officeDocument/2006/relationships/image" Target="../media/image4327.png"/><Relationship Id="rId181" Type="http://schemas.openxmlformats.org/officeDocument/2006/relationships/image" Target="../media/image4415.png"/><Relationship Id="rId237" Type="http://schemas.openxmlformats.org/officeDocument/2006/relationships/image" Target="../media/image4443.png"/><Relationship Id="rId402" Type="http://schemas.openxmlformats.org/officeDocument/2006/relationships/customXml" Target="../ink/ink5414.xml"/><Relationship Id="rId279" Type="http://schemas.openxmlformats.org/officeDocument/2006/relationships/image" Target="../media/image4464.png"/><Relationship Id="rId43" Type="http://schemas.openxmlformats.org/officeDocument/2006/relationships/image" Target="../media/image4346.png"/><Relationship Id="rId139" Type="http://schemas.openxmlformats.org/officeDocument/2006/relationships/image" Target="../media/image4394.png"/><Relationship Id="rId290" Type="http://schemas.openxmlformats.org/officeDocument/2006/relationships/customXml" Target="../ink/ink5358.xml"/><Relationship Id="rId304" Type="http://schemas.openxmlformats.org/officeDocument/2006/relationships/customXml" Target="../ink/ink5365.xml"/><Relationship Id="rId346" Type="http://schemas.openxmlformats.org/officeDocument/2006/relationships/customXml" Target="../ink/ink5386.xml"/><Relationship Id="rId388" Type="http://schemas.openxmlformats.org/officeDocument/2006/relationships/customXml" Target="../ink/ink5407.xml"/><Relationship Id="rId85" Type="http://schemas.openxmlformats.org/officeDocument/2006/relationships/image" Target="../media/image4367.png"/><Relationship Id="rId150" Type="http://schemas.openxmlformats.org/officeDocument/2006/relationships/customXml" Target="../ink/ink5288.xml"/><Relationship Id="rId192" Type="http://schemas.openxmlformats.org/officeDocument/2006/relationships/customXml" Target="../ink/ink5309.xml"/><Relationship Id="rId206" Type="http://schemas.openxmlformats.org/officeDocument/2006/relationships/customXml" Target="../ink/ink5316.xml"/><Relationship Id="rId413" Type="http://schemas.openxmlformats.org/officeDocument/2006/relationships/image" Target="../media/image4531.png"/><Relationship Id="rId248" Type="http://schemas.openxmlformats.org/officeDocument/2006/relationships/customXml" Target="../ink/ink5337.xml"/><Relationship Id="rId12" Type="http://schemas.openxmlformats.org/officeDocument/2006/relationships/customXml" Target="../ink/ink5219.xml"/><Relationship Id="rId108" Type="http://schemas.openxmlformats.org/officeDocument/2006/relationships/customXml" Target="../ink/ink5267.xml"/><Relationship Id="rId315" Type="http://schemas.openxmlformats.org/officeDocument/2006/relationships/image" Target="../media/image4482.png"/><Relationship Id="rId357" Type="http://schemas.openxmlformats.org/officeDocument/2006/relationships/image" Target="../media/image4503.png"/><Relationship Id="rId54" Type="http://schemas.openxmlformats.org/officeDocument/2006/relationships/customXml" Target="../ink/ink5240.xml"/><Relationship Id="rId96" Type="http://schemas.openxmlformats.org/officeDocument/2006/relationships/customXml" Target="../ink/ink5261.xml"/><Relationship Id="rId161" Type="http://schemas.openxmlformats.org/officeDocument/2006/relationships/image" Target="../media/image4405.png"/><Relationship Id="rId217" Type="http://schemas.openxmlformats.org/officeDocument/2006/relationships/image" Target="../media/image4433.png"/><Relationship Id="rId399" Type="http://schemas.openxmlformats.org/officeDocument/2006/relationships/image" Target="../media/image4524.png"/><Relationship Id="rId259" Type="http://schemas.openxmlformats.org/officeDocument/2006/relationships/image" Target="../media/image4454.png"/><Relationship Id="rId424" Type="http://schemas.openxmlformats.org/officeDocument/2006/relationships/customXml" Target="../ink/ink5425.xml"/><Relationship Id="rId23" Type="http://schemas.openxmlformats.org/officeDocument/2006/relationships/image" Target="../media/image4336.png"/><Relationship Id="rId119" Type="http://schemas.openxmlformats.org/officeDocument/2006/relationships/image" Target="../media/image4384.png"/><Relationship Id="rId270" Type="http://schemas.openxmlformats.org/officeDocument/2006/relationships/customXml" Target="../ink/ink5348.xml"/><Relationship Id="rId326" Type="http://schemas.openxmlformats.org/officeDocument/2006/relationships/customXml" Target="../ink/ink5376.xml"/><Relationship Id="rId65" Type="http://schemas.openxmlformats.org/officeDocument/2006/relationships/image" Target="../media/image4357.png"/><Relationship Id="rId130" Type="http://schemas.openxmlformats.org/officeDocument/2006/relationships/customXml" Target="../ink/ink5278.xml"/><Relationship Id="rId368" Type="http://schemas.openxmlformats.org/officeDocument/2006/relationships/customXml" Target="../ink/ink5397.xml"/><Relationship Id="rId172" Type="http://schemas.openxmlformats.org/officeDocument/2006/relationships/customXml" Target="../ink/ink5299.xml"/><Relationship Id="rId228" Type="http://schemas.openxmlformats.org/officeDocument/2006/relationships/customXml" Target="../ink/ink5327.xml"/><Relationship Id="rId281" Type="http://schemas.openxmlformats.org/officeDocument/2006/relationships/image" Target="../media/image4465.png"/><Relationship Id="rId337" Type="http://schemas.openxmlformats.org/officeDocument/2006/relationships/image" Target="../media/image4493.png"/><Relationship Id="rId34" Type="http://schemas.openxmlformats.org/officeDocument/2006/relationships/customXml" Target="../ink/ink5230.xml"/><Relationship Id="rId76" Type="http://schemas.openxmlformats.org/officeDocument/2006/relationships/customXml" Target="../ink/ink5251.xml"/><Relationship Id="rId141" Type="http://schemas.openxmlformats.org/officeDocument/2006/relationships/image" Target="../media/image4395.png"/><Relationship Id="rId379" Type="http://schemas.openxmlformats.org/officeDocument/2006/relationships/image" Target="../media/image4514.png"/><Relationship Id="rId7" Type="http://schemas.openxmlformats.org/officeDocument/2006/relationships/image" Target="../media/image4328.png"/><Relationship Id="rId183" Type="http://schemas.openxmlformats.org/officeDocument/2006/relationships/image" Target="../media/image4416.png"/><Relationship Id="rId239" Type="http://schemas.openxmlformats.org/officeDocument/2006/relationships/image" Target="../media/image4444.png"/><Relationship Id="rId390" Type="http://schemas.openxmlformats.org/officeDocument/2006/relationships/customXml" Target="../ink/ink5408.xml"/><Relationship Id="rId404" Type="http://schemas.openxmlformats.org/officeDocument/2006/relationships/customXml" Target="../ink/ink5415.xml"/><Relationship Id="rId250" Type="http://schemas.openxmlformats.org/officeDocument/2006/relationships/customXml" Target="../ink/ink5338.xml"/><Relationship Id="rId292" Type="http://schemas.openxmlformats.org/officeDocument/2006/relationships/customXml" Target="../ink/ink5359.xml"/><Relationship Id="rId306" Type="http://schemas.openxmlformats.org/officeDocument/2006/relationships/customXml" Target="../ink/ink5366.xml"/><Relationship Id="rId45" Type="http://schemas.openxmlformats.org/officeDocument/2006/relationships/image" Target="../media/image4347.png"/><Relationship Id="rId87" Type="http://schemas.openxmlformats.org/officeDocument/2006/relationships/image" Target="../media/image4368.png"/><Relationship Id="rId110" Type="http://schemas.openxmlformats.org/officeDocument/2006/relationships/customXml" Target="../ink/ink5268.xml"/><Relationship Id="rId348" Type="http://schemas.openxmlformats.org/officeDocument/2006/relationships/customXml" Target="../ink/ink5387.xml"/><Relationship Id="rId152" Type="http://schemas.openxmlformats.org/officeDocument/2006/relationships/customXml" Target="../ink/ink5289.xml"/><Relationship Id="rId194" Type="http://schemas.openxmlformats.org/officeDocument/2006/relationships/customXml" Target="../ink/ink5310.xml"/><Relationship Id="rId208" Type="http://schemas.openxmlformats.org/officeDocument/2006/relationships/customXml" Target="../ink/ink5317.xml"/><Relationship Id="rId415" Type="http://schemas.openxmlformats.org/officeDocument/2006/relationships/image" Target="../media/image4532.png"/><Relationship Id="rId261" Type="http://schemas.openxmlformats.org/officeDocument/2006/relationships/image" Target="../media/image4455.png"/><Relationship Id="rId14" Type="http://schemas.openxmlformats.org/officeDocument/2006/relationships/customXml" Target="../ink/ink5220.xml"/><Relationship Id="rId56" Type="http://schemas.openxmlformats.org/officeDocument/2006/relationships/customXml" Target="../ink/ink5241.xml"/><Relationship Id="rId317" Type="http://schemas.openxmlformats.org/officeDocument/2006/relationships/image" Target="../media/image4483.png"/><Relationship Id="rId359" Type="http://schemas.openxmlformats.org/officeDocument/2006/relationships/image" Target="../media/image4504.png"/><Relationship Id="rId98" Type="http://schemas.openxmlformats.org/officeDocument/2006/relationships/customXml" Target="../ink/ink5262.xml"/><Relationship Id="rId121" Type="http://schemas.openxmlformats.org/officeDocument/2006/relationships/image" Target="../media/image4385.png"/><Relationship Id="rId163" Type="http://schemas.openxmlformats.org/officeDocument/2006/relationships/image" Target="../media/image4406.png"/><Relationship Id="rId219" Type="http://schemas.openxmlformats.org/officeDocument/2006/relationships/image" Target="../media/image4434.png"/><Relationship Id="rId370" Type="http://schemas.openxmlformats.org/officeDocument/2006/relationships/customXml" Target="../ink/ink5398.xml"/><Relationship Id="rId426" Type="http://schemas.openxmlformats.org/officeDocument/2006/relationships/customXml" Target="../ink/ink5426.xml"/><Relationship Id="rId230" Type="http://schemas.openxmlformats.org/officeDocument/2006/relationships/customXml" Target="../ink/ink5328.xml"/><Relationship Id="rId25" Type="http://schemas.openxmlformats.org/officeDocument/2006/relationships/image" Target="../media/image4337.png"/><Relationship Id="rId67" Type="http://schemas.openxmlformats.org/officeDocument/2006/relationships/image" Target="../media/image4358.png"/><Relationship Id="rId272" Type="http://schemas.openxmlformats.org/officeDocument/2006/relationships/customXml" Target="../ink/ink5349.xml"/><Relationship Id="rId328" Type="http://schemas.openxmlformats.org/officeDocument/2006/relationships/customXml" Target="../ink/ink5377.xml"/><Relationship Id="rId132" Type="http://schemas.openxmlformats.org/officeDocument/2006/relationships/customXml" Target="../ink/ink5279.xml"/><Relationship Id="rId174" Type="http://schemas.openxmlformats.org/officeDocument/2006/relationships/customXml" Target="../ink/ink5300.xml"/><Relationship Id="rId381" Type="http://schemas.openxmlformats.org/officeDocument/2006/relationships/image" Target="../media/image4515.png"/><Relationship Id="rId241" Type="http://schemas.openxmlformats.org/officeDocument/2006/relationships/image" Target="../media/image4445.png"/><Relationship Id="rId36" Type="http://schemas.openxmlformats.org/officeDocument/2006/relationships/customXml" Target="../ink/ink5231.xml"/><Relationship Id="rId283" Type="http://schemas.openxmlformats.org/officeDocument/2006/relationships/image" Target="../media/image4466.png"/><Relationship Id="rId339" Type="http://schemas.openxmlformats.org/officeDocument/2006/relationships/image" Target="../media/image4494.png"/><Relationship Id="rId78" Type="http://schemas.openxmlformats.org/officeDocument/2006/relationships/customXml" Target="../ink/ink5252.xml"/><Relationship Id="rId101" Type="http://schemas.openxmlformats.org/officeDocument/2006/relationships/image" Target="../media/image4375.png"/><Relationship Id="rId143" Type="http://schemas.openxmlformats.org/officeDocument/2006/relationships/image" Target="../media/image4396.png"/><Relationship Id="rId185" Type="http://schemas.openxmlformats.org/officeDocument/2006/relationships/image" Target="../media/image4417.png"/><Relationship Id="rId350" Type="http://schemas.openxmlformats.org/officeDocument/2006/relationships/customXml" Target="../ink/ink5388.xml"/><Relationship Id="rId406" Type="http://schemas.openxmlformats.org/officeDocument/2006/relationships/customXml" Target="../ink/ink5416.xml"/><Relationship Id="rId9" Type="http://schemas.openxmlformats.org/officeDocument/2006/relationships/image" Target="../media/image4329.png"/><Relationship Id="rId210" Type="http://schemas.openxmlformats.org/officeDocument/2006/relationships/customXml" Target="../ink/ink5318.xml"/><Relationship Id="rId392" Type="http://schemas.openxmlformats.org/officeDocument/2006/relationships/customXml" Target="../ink/ink5409.xml"/><Relationship Id="rId252" Type="http://schemas.openxmlformats.org/officeDocument/2006/relationships/customXml" Target="../ink/ink5339.xml"/><Relationship Id="rId294" Type="http://schemas.openxmlformats.org/officeDocument/2006/relationships/customXml" Target="../ink/ink5360.xml"/><Relationship Id="rId308" Type="http://schemas.openxmlformats.org/officeDocument/2006/relationships/customXml" Target="../ink/ink5367.xml"/><Relationship Id="rId47" Type="http://schemas.openxmlformats.org/officeDocument/2006/relationships/image" Target="../media/image4348.png"/><Relationship Id="rId89" Type="http://schemas.openxmlformats.org/officeDocument/2006/relationships/image" Target="../media/image4369.png"/><Relationship Id="rId112" Type="http://schemas.openxmlformats.org/officeDocument/2006/relationships/customXml" Target="../ink/ink5269.xml"/><Relationship Id="rId154" Type="http://schemas.openxmlformats.org/officeDocument/2006/relationships/customXml" Target="../ink/ink5290.xml"/><Relationship Id="rId361" Type="http://schemas.openxmlformats.org/officeDocument/2006/relationships/image" Target="../media/image4505.png"/><Relationship Id="rId196" Type="http://schemas.openxmlformats.org/officeDocument/2006/relationships/customXml" Target="../ink/ink5311.xml"/><Relationship Id="rId417" Type="http://schemas.openxmlformats.org/officeDocument/2006/relationships/image" Target="../media/image4533.png"/><Relationship Id="rId16" Type="http://schemas.openxmlformats.org/officeDocument/2006/relationships/customXml" Target="../ink/ink5221.xml"/><Relationship Id="rId221" Type="http://schemas.openxmlformats.org/officeDocument/2006/relationships/image" Target="../media/image4435.png"/><Relationship Id="rId263" Type="http://schemas.openxmlformats.org/officeDocument/2006/relationships/image" Target="../media/image4456.png"/><Relationship Id="rId319" Type="http://schemas.openxmlformats.org/officeDocument/2006/relationships/image" Target="../media/image4484.png"/><Relationship Id="rId58" Type="http://schemas.openxmlformats.org/officeDocument/2006/relationships/customXml" Target="../ink/ink5242.xml"/><Relationship Id="rId123" Type="http://schemas.openxmlformats.org/officeDocument/2006/relationships/image" Target="../media/image4386.png"/><Relationship Id="rId330" Type="http://schemas.openxmlformats.org/officeDocument/2006/relationships/customXml" Target="../ink/ink5378.xml"/><Relationship Id="rId165" Type="http://schemas.openxmlformats.org/officeDocument/2006/relationships/image" Target="../media/image4407.png"/><Relationship Id="rId372" Type="http://schemas.openxmlformats.org/officeDocument/2006/relationships/customXml" Target="../ink/ink5399.xml"/><Relationship Id="rId232" Type="http://schemas.openxmlformats.org/officeDocument/2006/relationships/customXml" Target="../ink/ink5329.xml"/><Relationship Id="rId274" Type="http://schemas.openxmlformats.org/officeDocument/2006/relationships/customXml" Target="../ink/ink5350.xml"/><Relationship Id="rId27" Type="http://schemas.openxmlformats.org/officeDocument/2006/relationships/image" Target="../media/image4338.png"/><Relationship Id="rId69" Type="http://schemas.openxmlformats.org/officeDocument/2006/relationships/image" Target="../media/image4359.png"/><Relationship Id="rId134" Type="http://schemas.openxmlformats.org/officeDocument/2006/relationships/customXml" Target="../ink/ink5280.xml"/><Relationship Id="rId80" Type="http://schemas.openxmlformats.org/officeDocument/2006/relationships/customXml" Target="../ink/ink5253.xml"/><Relationship Id="rId176" Type="http://schemas.openxmlformats.org/officeDocument/2006/relationships/customXml" Target="../ink/ink5301.xml"/><Relationship Id="rId341" Type="http://schemas.openxmlformats.org/officeDocument/2006/relationships/image" Target="../media/image4495.png"/><Relationship Id="rId383" Type="http://schemas.openxmlformats.org/officeDocument/2006/relationships/image" Target="../media/image4516.png"/><Relationship Id="rId201" Type="http://schemas.openxmlformats.org/officeDocument/2006/relationships/image" Target="../media/image4425.png"/><Relationship Id="rId243" Type="http://schemas.openxmlformats.org/officeDocument/2006/relationships/image" Target="../media/image4446.png"/><Relationship Id="rId285" Type="http://schemas.openxmlformats.org/officeDocument/2006/relationships/image" Target="../media/image4467.png"/><Relationship Id="rId38" Type="http://schemas.openxmlformats.org/officeDocument/2006/relationships/customXml" Target="../ink/ink5232.xml"/><Relationship Id="rId103" Type="http://schemas.openxmlformats.org/officeDocument/2006/relationships/image" Target="../media/image4376.png"/><Relationship Id="rId310" Type="http://schemas.openxmlformats.org/officeDocument/2006/relationships/customXml" Target="../ink/ink5368.xml"/><Relationship Id="rId70" Type="http://schemas.openxmlformats.org/officeDocument/2006/relationships/customXml" Target="../ink/ink5248.xml"/><Relationship Id="rId91" Type="http://schemas.openxmlformats.org/officeDocument/2006/relationships/image" Target="../media/image4370.png"/><Relationship Id="rId145" Type="http://schemas.openxmlformats.org/officeDocument/2006/relationships/image" Target="../media/image4397.png"/><Relationship Id="rId166" Type="http://schemas.openxmlformats.org/officeDocument/2006/relationships/customXml" Target="../ink/ink5296.xml"/><Relationship Id="rId187" Type="http://schemas.openxmlformats.org/officeDocument/2006/relationships/image" Target="../media/image4418.png"/><Relationship Id="rId331" Type="http://schemas.openxmlformats.org/officeDocument/2006/relationships/image" Target="../media/image4490.png"/><Relationship Id="rId352" Type="http://schemas.openxmlformats.org/officeDocument/2006/relationships/customXml" Target="../ink/ink5389.xml"/><Relationship Id="rId373" Type="http://schemas.openxmlformats.org/officeDocument/2006/relationships/image" Target="../media/image4511.png"/><Relationship Id="rId394" Type="http://schemas.openxmlformats.org/officeDocument/2006/relationships/customXml" Target="../ink/ink5410.xml"/><Relationship Id="rId408" Type="http://schemas.openxmlformats.org/officeDocument/2006/relationships/customXml" Target="../ink/ink5417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319.xml"/><Relationship Id="rId233" Type="http://schemas.openxmlformats.org/officeDocument/2006/relationships/image" Target="../media/image4441.png"/><Relationship Id="rId254" Type="http://schemas.openxmlformats.org/officeDocument/2006/relationships/customXml" Target="../ink/ink5340.xml"/><Relationship Id="rId28" Type="http://schemas.openxmlformats.org/officeDocument/2006/relationships/customXml" Target="../ink/ink5227.xml"/><Relationship Id="rId49" Type="http://schemas.openxmlformats.org/officeDocument/2006/relationships/image" Target="../media/image4349.png"/><Relationship Id="rId114" Type="http://schemas.openxmlformats.org/officeDocument/2006/relationships/customXml" Target="../ink/ink5270.xml"/><Relationship Id="rId275" Type="http://schemas.openxmlformats.org/officeDocument/2006/relationships/image" Target="../media/image4462.png"/><Relationship Id="rId296" Type="http://schemas.openxmlformats.org/officeDocument/2006/relationships/customXml" Target="../ink/ink5361.xml"/><Relationship Id="rId300" Type="http://schemas.openxmlformats.org/officeDocument/2006/relationships/customXml" Target="../ink/ink5363.xml"/><Relationship Id="rId60" Type="http://schemas.openxmlformats.org/officeDocument/2006/relationships/customXml" Target="../ink/ink5243.xml"/><Relationship Id="rId81" Type="http://schemas.openxmlformats.org/officeDocument/2006/relationships/image" Target="../media/image4365.png"/><Relationship Id="rId135" Type="http://schemas.openxmlformats.org/officeDocument/2006/relationships/image" Target="../media/image4392.png"/><Relationship Id="rId156" Type="http://schemas.openxmlformats.org/officeDocument/2006/relationships/customXml" Target="../ink/ink5291.xml"/><Relationship Id="rId177" Type="http://schemas.openxmlformats.org/officeDocument/2006/relationships/image" Target="../media/image4413.png"/><Relationship Id="rId198" Type="http://schemas.openxmlformats.org/officeDocument/2006/relationships/customXml" Target="../ink/ink5312.xml"/><Relationship Id="rId321" Type="http://schemas.openxmlformats.org/officeDocument/2006/relationships/image" Target="../media/image4485.png"/><Relationship Id="rId342" Type="http://schemas.openxmlformats.org/officeDocument/2006/relationships/customXml" Target="../ink/ink5384.xml"/><Relationship Id="rId363" Type="http://schemas.openxmlformats.org/officeDocument/2006/relationships/image" Target="../media/image4506.png"/><Relationship Id="rId384" Type="http://schemas.openxmlformats.org/officeDocument/2006/relationships/customXml" Target="../ink/ink5405.xml"/><Relationship Id="rId419" Type="http://schemas.openxmlformats.org/officeDocument/2006/relationships/image" Target="../media/image4534.png"/><Relationship Id="rId202" Type="http://schemas.openxmlformats.org/officeDocument/2006/relationships/customXml" Target="../ink/ink5314.xml"/><Relationship Id="rId223" Type="http://schemas.openxmlformats.org/officeDocument/2006/relationships/image" Target="../media/image4436.png"/><Relationship Id="rId244" Type="http://schemas.openxmlformats.org/officeDocument/2006/relationships/customXml" Target="../ink/ink5335.xml"/><Relationship Id="rId18" Type="http://schemas.openxmlformats.org/officeDocument/2006/relationships/customXml" Target="../ink/ink5222.xml"/><Relationship Id="rId39" Type="http://schemas.openxmlformats.org/officeDocument/2006/relationships/image" Target="../media/image4344.png"/><Relationship Id="rId265" Type="http://schemas.openxmlformats.org/officeDocument/2006/relationships/image" Target="../media/image4457.png"/><Relationship Id="rId286" Type="http://schemas.openxmlformats.org/officeDocument/2006/relationships/customXml" Target="../ink/ink5356.xml"/><Relationship Id="rId50" Type="http://schemas.openxmlformats.org/officeDocument/2006/relationships/customXml" Target="../ink/ink5238.xml"/><Relationship Id="rId104" Type="http://schemas.openxmlformats.org/officeDocument/2006/relationships/customXml" Target="../ink/ink5265.xml"/><Relationship Id="rId125" Type="http://schemas.openxmlformats.org/officeDocument/2006/relationships/image" Target="../media/image4387.png"/><Relationship Id="rId146" Type="http://schemas.openxmlformats.org/officeDocument/2006/relationships/customXml" Target="../ink/ink5286.xml"/><Relationship Id="rId167" Type="http://schemas.openxmlformats.org/officeDocument/2006/relationships/image" Target="../media/image4408.png"/><Relationship Id="rId188" Type="http://schemas.openxmlformats.org/officeDocument/2006/relationships/customXml" Target="../ink/ink5307.xml"/><Relationship Id="rId311" Type="http://schemas.openxmlformats.org/officeDocument/2006/relationships/image" Target="../media/image4480.png"/><Relationship Id="rId332" Type="http://schemas.openxmlformats.org/officeDocument/2006/relationships/customXml" Target="../ink/ink5379.xml"/><Relationship Id="rId353" Type="http://schemas.openxmlformats.org/officeDocument/2006/relationships/image" Target="../media/image4501.png"/><Relationship Id="rId374" Type="http://schemas.openxmlformats.org/officeDocument/2006/relationships/customXml" Target="../ink/ink5400.xml"/><Relationship Id="rId395" Type="http://schemas.openxmlformats.org/officeDocument/2006/relationships/image" Target="../media/image4522.png"/><Relationship Id="rId409" Type="http://schemas.openxmlformats.org/officeDocument/2006/relationships/image" Target="../media/image4529.png"/><Relationship Id="rId71" Type="http://schemas.openxmlformats.org/officeDocument/2006/relationships/image" Target="../media/image4360.png"/><Relationship Id="rId92" Type="http://schemas.openxmlformats.org/officeDocument/2006/relationships/customXml" Target="../ink/ink5259.xml"/><Relationship Id="rId213" Type="http://schemas.openxmlformats.org/officeDocument/2006/relationships/image" Target="../media/image4431.png"/><Relationship Id="rId234" Type="http://schemas.openxmlformats.org/officeDocument/2006/relationships/customXml" Target="../ink/ink5330.xml"/><Relationship Id="rId420" Type="http://schemas.openxmlformats.org/officeDocument/2006/relationships/customXml" Target="../ink/ink5423.xml"/><Relationship Id="rId2" Type="http://schemas.openxmlformats.org/officeDocument/2006/relationships/customXml" Target="../ink/ink5214.xml"/><Relationship Id="rId29" Type="http://schemas.openxmlformats.org/officeDocument/2006/relationships/image" Target="../media/image4339.png"/><Relationship Id="rId255" Type="http://schemas.openxmlformats.org/officeDocument/2006/relationships/image" Target="../media/image4452.png"/><Relationship Id="rId276" Type="http://schemas.openxmlformats.org/officeDocument/2006/relationships/customXml" Target="../ink/ink5351.xml"/><Relationship Id="rId297" Type="http://schemas.openxmlformats.org/officeDocument/2006/relationships/image" Target="../media/image4473.png"/><Relationship Id="rId40" Type="http://schemas.openxmlformats.org/officeDocument/2006/relationships/customXml" Target="../ink/ink5233.xml"/><Relationship Id="rId115" Type="http://schemas.openxmlformats.org/officeDocument/2006/relationships/image" Target="../media/image4382.png"/><Relationship Id="rId136" Type="http://schemas.openxmlformats.org/officeDocument/2006/relationships/customXml" Target="../ink/ink5281.xml"/><Relationship Id="rId157" Type="http://schemas.openxmlformats.org/officeDocument/2006/relationships/image" Target="../media/image4403.png"/><Relationship Id="rId178" Type="http://schemas.openxmlformats.org/officeDocument/2006/relationships/customXml" Target="../ink/ink5302.xml"/><Relationship Id="rId301" Type="http://schemas.openxmlformats.org/officeDocument/2006/relationships/image" Target="../media/image4475.png"/><Relationship Id="rId322" Type="http://schemas.openxmlformats.org/officeDocument/2006/relationships/customXml" Target="../ink/ink5374.xml"/><Relationship Id="rId343" Type="http://schemas.openxmlformats.org/officeDocument/2006/relationships/image" Target="../media/image4496.png"/><Relationship Id="rId364" Type="http://schemas.openxmlformats.org/officeDocument/2006/relationships/customXml" Target="../ink/ink5395.xml"/><Relationship Id="rId61" Type="http://schemas.openxmlformats.org/officeDocument/2006/relationships/image" Target="../media/image4355.png"/><Relationship Id="rId82" Type="http://schemas.openxmlformats.org/officeDocument/2006/relationships/customXml" Target="../ink/ink5254.xml"/><Relationship Id="rId199" Type="http://schemas.openxmlformats.org/officeDocument/2006/relationships/image" Target="../media/image4424.png"/><Relationship Id="rId203" Type="http://schemas.openxmlformats.org/officeDocument/2006/relationships/image" Target="../media/image4426.png"/><Relationship Id="rId385" Type="http://schemas.openxmlformats.org/officeDocument/2006/relationships/image" Target="../media/image4517.png"/><Relationship Id="rId19" Type="http://schemas.openxmlformats.org/officeDocument/2006/relationships/image" Target="../media/image4334.png"/><Relationship Id="rId224" Type="http://schemas.openxmlformats.org/officeDocument/2006/relationships/customXml" Target="../ink/ink5325.xml"/><Relationship Id="rId245" Type="http://schemas.openxmlformats.org/officeDocument/2006/relationships/image" Target="../media/image4447.png"/><Relationship Id="rId266" Type="http://schemas.openxmlformats.org/officeDocument/2006/relationships/customXml" Target="../ink/ink5346.xml"/><Relationship Id="rId287" Type="http://schemas.openxmlformats.org/officeDocument/2006/relationships/image" Target="../media/image4468.png"/><Relationship Id="rId410" Type="http://schemas.openxmlformats.org/officeDocument/2006/relationships/customXml" Target="../ink/ink5418.xml"/><Relationship Id="rId30" Type="http://schemas.openxmlformats.org/officeDocument/2006/relationships/customXml" Target="../ink/ink5228.xml"/><Relationship Id="rId105" Type="http://schemas.openxmlformats.org/officeDocument/2006/relationships/image" Target="../media/image4377.png"/><Relationship Id="rId126" Type="http://schemas.openxmlformats.org/officeDocument/2006/relationships/customXml" Target="../ink/ink5276.xml"/><Relationship Id="rId147" Type="http://schemas.openxmlformats.org/officeDocument/2006/relationships/image" Target="../media/image4398.png"/><Relationship Id="rId168" Type="http://schemas.openxmlformats.org/officeDocument/2006/relationships/customXml" Target="../ink/ink5297.xml"/><Relationship Id="rId312" Type="http://schemas.openxmlformats.org/officeDocument/2006/relationships/customXml" Target="../ink/ink5369.xml"/><Relationship Id="rId333" Type="http://schemas.openxmlformats.org/officeDocument/2006/relationships/image" Target="../media/image4491.png"/><Relationship Id="rId354" Type="http://schemas.openxmlformats.org/officeDocument/2006/relationships/customXml" Target="../ink/ink5390.xml"/><Relationship Id="rId51" Type="http://schemas.openxmlformats.org/officeDocument/2006/relationships/image" Target="../media/image4350.png"/><Relationship Id="rId72" Type="http://schemas.openxmlformats.org/officeDocument/2006/relationships/customXml" Target="../ink/ink5249.xml"/><Relationship Id="rId93" Type="http://schemas.openxmlformats.org/officeDocument/2006/relationships/image" Target="../media/image4371.png"/><Relationship Id="rId189" Type="http://schemas.openxmlformats.org/officeDocument/2006/relationships/image" Target="../media/image4419.png"/><Relationship Id="rId375" Type="http://schemas.openxmlformats.org/officeDocument/2006/relationships/image" Target="../media/image4512.png"/><Relationship Id="rId396" Type="http://schemas.openxmlformats.org/officeDocument/2006/relationships/customXml" Target="../ink/ink5411.xml"/><Relationship Id="rId3" Type="http://schemas.openxmlformats.org/officeDocument/2006/relationships/image" Target="../media/image4326.png"/><Relationship Id="rId214" Type="http://schemas.openxmlformats.org/officeDocument/2006/relationships/customXml" Target="../ink/ink5320.xml"/><Relationship Id="rId235" Type="http://schemas.openxmlformats.org/officeDocument/2006/relationships/image" Target="../media/image4442.png"/><Relationship Id="rId256" Type="http://schemas.openxmlformats.org/officeDocument/2006/relationships/customXml" Target="../ink/ink5341.xml"/><Relationship Id="rId277" Type="http://schemas.openxmlformats.org/officeDocument/2006/relationships/image" Target="../media/image4463.png"/><Relationship Id="rId298" Type="http://schemas.openxmlformats.org/officeDocument/2006/relationships/customXml" Target="../ink/ink5362.xml"/><Relationship Id="rId400" Type="http://schemas.openxmlformats.org/officeDocument/2006/relationships/customXml" Target="../ink/ink5413.xml"/><Relationship Id="rId421" Type="http://schemas.openxmlformats.org/officeDocument/2006/relationships/image" Target="../media/image4535.png"/><Relationship Id="rId116" Type="http://schemas.openxmlformats.org/officeDocument/2006/relationships/customXml" Target="../ink/ink5271.xml"/><Relationship Id="rId137" Type="http://schemas.openxmlformats.org/officeDocument/2006/relationships/image" Target="../media/image4393.png"/><Relationship Id="rId158" Type="http://schemas.openxmlformats.org/officeDocument/2006/relationships/customXml" Target="../ink/ink5292.xml"/><Relationship Id="rId302" Type="http://schemas.openxmlformats.org/officeDocument/2006/relationships/customXml" Target="../ink/ink5364.xml"/><Relationship Id="rId323" Type="http://schemas.openxmlformats.org/officeDocument/2006/relationships/image" Target="../media/image4486.png"/><Relationship Id="rId344" Type="http://schemas.openxmlformats.org/officeDocument/2006/relationships/customXml" Target="../ink/ink5385.xml"/><Relationship Id="rId20" Type="http://schemas.openxmlformats.org/officeDocument/2006/relationships/customXml" Target="../ink/ink5223.xml"/><Relationship Id="rId41" Type="http://schemas.openxmlformats.org/officeDocument/2006/relationships/image" Target="../media/image4345.png"/><Relationship Id="rId62" Type="http://schemas.openxmlformats.org/officeDocument/2006/relationships/customXml" Target="../ink/ink5244.xml"/><Relationship Id="rId83" Type="http://schemas.openxmlformats.org/officeDocument/2006/relationships/image" Target="../media/image4366.png"/><Relationship Id="rId179" Type="http://schemas.openxmlformats.org/officeDocument/2006/relationships/image" Target="../media/image4414.png"/><Relationship Id="rId365" Type="http://schemas.openxmlformats.org/officeDocument/2006/relationships/image" Target="../media/image4507.png"/><Relationship Id="rId386" Type="http://schemas.openxmlformats.org/officeDocument/2006/relationships/customXml" Target="../ink/ink5406.xml"/><Relationship Id="rId190" Type="http://schemas.openxmlformats.org/officeDocument/2006/relationships/customXml" Target="../ink/ink5308.xml"/><Relationship Id="rId204" Type="http://schemas.openxmlformats.org/officeDocument/2006/relationships/customXml" Target="../ink/ink5315.xml"/><Relationship Id="rId225" Type="http://schemas.openxmlformats.org/officeDocument/2006/relationships/image" Target="../media/image4437.png"/><Relationship Id="rId246" Type="http://schemas.openxmlformats.org/officeDocument/2006/relationships/customXml" Target="../ink/ink5336.xml"/><Relationship Id="rId267" Type="http://schemas.openxmlformats.org/officeDocument/2006/relationships/image" Target="../media/image4458.png"/><Relationship Id="rId288" Type="http://schemas.openxmlformats.org/officeDocument/2006/relationships/customXml" Target="../ink/ink5357.xml"/><Relationship Id="rId411" Type="http://schemas.openxmlformats.org/officeDocument/2006/relationships/image" Target="../media/image4530.png"/><Relationship Id="rId106" Type="http://schemas.openxmlformats.org/officeDocument/2006/relationships/customXml" Target="../ink/ink5266.xml"/><Relationship Id="rId127" Type="http://schemas.openxmlformats.org/officeDocument/2006/relationships/image" Target="../media/image4388.png"/><Relationship Id="rId313" Type="http://schemas.openxmlformats.org/officeDocument/2006/relationships/image" Target="../media/image4481.png"/><Relationship Id="rId10" Type="http://schemas.openxmlformats.org/officeDocument/2006/relationships/customXml" Target="../ink/ink5218.xml"/><Relationship Id="rId31" Type="http://schemas.openxmlformats.org/officeDocument/2006/relationships/image" Target="../media/image4340.png"/><Relationship Id="rId52" Type="http://schemas.openxmlformats.org/officeDocument/2006/relationships/customXml" Target="../ink/ink5239.xml"/><Relationship Id="rId73" Type="http://schemas.openxmlformats.org/officeDocument/2006/relationships/image" Target="../media/image4361.png"/><Relationship Id="rId94" Type="http://schemas.openxmlformats.org/officeDocument/2006/relationships/customXml" Target="../ink/ink5260.xml"/><Relationship Id="rId148" Type="http://schemas.openxmlformats.org/officeDocument/2006/relationships/customXml" Target="../ink/ink5287.xml"/><Relationship Id="rId169" Type="http://schemas.openxmlformats.org/officeDocument/2006/relationships/image" Target="../media/image4409.png"/><Relationship Id="rId334" Type="http://schemas.openxmlformats.org/officeDocument/2006/relationships/customXml" Target="../ink/ink5380.xml"/><Relationship Id="rId355" Type="http://schemas.openxmlformats.org/officeDocument/2006/relationships/image" Target="../media/image4502.png"/><Relationship Id="rId376" Type="http://schemas.openxmlformats.org/officeDocument/2006/relationships/customXml" Target="../ink/ink5401.xml"/><Relationship Id="rId397" Type="http://schemas.openxmlformats.org/officeDocument/2006/relationships/image" Target="../media/image4523.png"/><Relationship Id="rId4" Type="http://schemas.openxmlformats.org/officeDocument/2006/relationships/customXml" Target="../ink/ink5215.xml"/><Relationship Id="rId180" Type="http://schemas.openxmlformats.org/officeDocument/2006/relationships/customXml" Target="../ink/ink5303.xml"/><Relationship Id="rId215" Type="http://schemas.openxmlformats.org/officeDocument/2006/relationships/image" Target="../media/image4432.png"/><Relationship Id="rId236" Type="http://schemas.openxmlformats.org/officeDocument/2006/relationships/customXml" Target="../ink/ink5331.xml"/><Relationship Id="rId257" Type="http://schemas.openxmlformats.org/officeDocument/2006/relationships/image" Target="../media/image4453.png"/><Relationship Id="rId278" Type="http://schemas.openxmlformats.org/officeDocument/2006/relationships/customXml" Target="../ink/ink5352.xml"/><Relationship Id="rId401" Type="http://schemas.openxmlformats.org/officeDocument/2006/relationships/image" Target="../media/image4525.png"/><Relationship Id="rId422" Type="http://schemas.openxmlformats.org/officeDocument/2006/relationships/customXml" Target="../ink/ink5424.xml"/><Relationship Id="rId303" Type="http://schemas.openxmlformats.org/officeDocument/2006/relationships/image" Target="../media/image4476.png"/><Relationship Id="rId42" Type="http://schemas.openxmlformats.org/officeDocument/2006/relationships/customXml" Target="../ink/ink5234.xml"/><Relationship Id="rId84" Type="http://schemas.openxmlformats.org/officeDocument/2006/relationships/customXml" Target="../ink/ink5255.xml"/><Relationship Id="rId138" Type="http://schemas.openxmlformats.org/officeDocument/2006/relationships/customXml" Target="../ink/ink5282.xml"/><Relationship Id="rId345" Type="http://schemas.openxmlformats.org/officeDocument/2006/relationships/image" Target="../media/image4497.png"/><Relationship Id="rId387" Type="http://schemas.openxmlformats.org/officeDocument/2006/relationships/image" Target="../media/image4518.png"/><Relationship Id="rId191" Type="http://schemas.openxmlformats.org/officeDocument/2006/relationships/image" Target="../media/image4420.png"/><Relationship Id="rId205" Type="http://schemas.openxmlformats.org/officeDocument/2006/relationships/image" Target="../media/image4427.png"/><Relationship Id="rId247" Type="http://schemas.openxmlformats.org/officeDocument/2006/relationships/image" Target="../media/image4448.png"/><Relationship Id="rId412" Type="http://schemas.openxmlformats.org/officeDocument/2006/relationships/customXml" Target="../ink/ink5419.xml"/><Relationship Id="rId107" Type="http://schemas.openxmlformats.org/officeDocument/2006/relationships/image" Target="../media/image4378.png"/><Relationship Id="rId289" Type="http://schemas.openxmlformats.org/officeDocument/2006/relationships/image" Target="../media/image4469.png"/><Relationship Id="rId11" Type="http://schemas.openxmlformats.org/officeDocument/2006/relationships/image" Target="../media/image4330.png"/><Relationship Id="rId53" Type="http://schemas.openxmlformats.org/officeDocument/2006/relationships/image" Target="../media/image4351.png"/><Relationship Id="rId149" Type="http://schemas.openxmlformats.org/officeDocument/2006/relationships/image" Target="../media/image4399.png"/><Relationship Id="rId314" Type="http://schemas.openxmlformats.org/officeDocument/2006/relationships/customXml" Target="../ink/ink5370.xml"/><Relationship Id="rId356" Type="http://schemas.openxmlformats.org/officeDocument/2006/relationships/customXml" Target="../ink/ink5391.xml"/><Relationship Id="rId398" Type="http://schemas.openxmlformats.org/officeDocument/2006/relationships/customXml" Target="../ink/ink5412.xml"/><Relationship Id="rId95" Type="http://schemas.openxmlformats.org/officeDocument/2006/relationships/image" Target="../media/image4372.png"/><Relationship Id="rId160" Type="http://schemas.openxmlformats.org/officeDocument/2006/relationships/customXml" Target="../ink/ink5293.xml"/><Relationship Id="rId216" Type="http://schemas.openxmlformats.org/officeDocument/2006/relationships/customXml" Target="../ink/ink5321.xml"/><Relationship Id="rId423" Type="http://schemas.openxmlformats.org/officeDocument/2006/relationships/image" Target="../media/image4536.png"/><Relationship Id="rId258" Type="http://schemas.openxmlformats.org/officeDocument/2006/relationships/customXml" Target="../ink/ink5342.xml"/><Relationship Id="rId22" Type="http://schemas.openxmlformats.org/officeDocument/2006/relationships/customXml" Target="../ink/ink5224.xml"/><Relationship Id="rId64" Type="http://schemas.openxmlformats.org/officeDocument/2006/relationships/customXml" Target="../ink/ink5245.xml"/><Relationship Id="rId118" Type="http://schemas.openxmlformats.org/officeDocument/2006/relationships/customXml" Target="../ink/ink5272.xml"/><Relationship Id="rId325" Type="http://schemas.openxmlformats.org/officeDocument/2006/relationships/image" Target="../media/image4487.png"/><Relationship Id="rId367" Type="http://schemas.openxmlformats.org/officeDocument/2006/relationships/image" Target="../media/image4508.png"/><Relationship Id="rId171" Type="http://schemas.openxmlformats.org/officeDocument/2006/relationships/image" Target="../media/image4410.png"/><Relationship Id="rId227" Type="http://schemas.openxmlformats.org/officeDocument/2006/relationships/image" Target="../media/image4438.png"/><Relationship Id="rId269" Type="http://schemas.openxmlformats.org/officeDocument/2006/relationships/image" Target="../media/image4459.png"/><Relationship Id="rId33" Type="http://schemas.openxmlformats.org/officeDocument/2006/relationships/image" Target="../media/image4341.png"/><Relationship Id="rId129" Type="http://schemas.openxmlformats.org/officeDocument/2006/relationships/image" Target="../media/image4389.png"/><Relationship Id="rId280" Type="http://schemas.openxmlformats.org/officeDocument/2006/relationships/customXml" Target="../ink/ink5353.xml"/><Relationship Id="rId336" Type="http://schemas.openxmlformats.org/officeDocument/2006/relationships/customXml" Target="../ink/ink5381.xml"/><Relationship Id="rId75" Type="http://schemas.openxmlformats.org/officeDocument/2006/relationships/image" Target="../media/image4362.png"/><Relationship Id="rId140" Type="http://schemas.openxmlformats.org/officeDocument/2006/relationships/customXml" Target="../ink/ink5283.xml"/><Relationship Id="rId182" Type="http://schemas.openxmlformats.org/officeDocument/2006/relationships/customXml" Target="../ink/ink5304.xml"/><Relationship Id="rId378" Type="http://schemas.openxmlformats.org/officeDocument/2006/relationships/customXml" Target="../ink/ink5402.xml"/><Relationship Id="rId403" Type="http://schemas.openxmlformats.org/officeDocument/2006/relationships/image" Target="../media/image4526.png"/><Relationship Id="rId6" Type="http://schemas.openxmlformats.org/officeDocument/2006/relationships/customXml" Target="../ink/ink5216.xml"/><Relationship Id="rId238" Type="http://schemas.openxmlformats.org/officeDocument/2006/relationships/customXml" Target="../ink/ink5332.xml"/><Relationship Id="rId291" Type="http://schemas.openxmlformats.org/officeDocument/2006/relationships/image" Target="../media/image4470.png"/><Relationship Id="rId305" Type="http://schemas.openxmlformats.org/officeDocument/2006/relationships/image" Target="../media/image4477.png"/><Relationship Id="rId347" Type="http://schemas.openxmlformats.org/officeDocument/2006/relationships/image" Target="../media/image4498.png"/><Relationship Id="rId44" Type="http://schemas.openxmlformats.org/officeDocument/2006/relationships/customXml" Target="../ink/ink5235.xml"/><Relationship Id="rId86" Type="http://schemas.openxmlformats.org/officeDocument/2006/relationships/customXml" Target="../ink/ink5256.xml"/><Relationship Id="rId151" Type="http://schemas.openxmlformats.org/officeDocument/2006/relationships/image" Target="../media/image4400.png"/><Relationship Id="rId389" Type="http://schemas.openxmlformats.org/officeDocument/2006/relationships/image" Target="../media/image4519.png"/><Relationship Id="rId193" Type="http://schemas.openxmlformats.org/officeDocument/2006/relationships/image" Target="../media/image4421.png"/><Relationship Id="rId207" Type="http://schemas.openxmlformats.org/officeDocument/2006/relationships/image" Target="../media/image4428.png"/><Relationship Id="rId249" Type="http://schemas.openxmlformats.org/officeDocument/2006/relationships/image" Target="../media/image4449.png"/><Relationship Id="rId414" Type="http://schemas.openxmlformats.org/officeDocument/2006/relationships/customXml" Target="../ink/ink5420.xml"/><Relationship Id="rId13" Type="http://schemas.openxmlformats.org/officeDocument/2006/relationships/image" Target="../media/image4331.png"/><Relationship Id="rId109" Type="http://schemas.openxmlformats.org/officeDocument/2006/relationships/image" Target="../media/image4379.png"/><Relationship Id="rId260" Type="http://schemas.openxmlformats.org/officeDocument/2006/relationships/customXml" Target="../ink/ink5343.xml"/><Relationship Id="rId316" Type="http://schemas.openxmlformats.org/officeDocument/2006/relationships/customXml" Target="../ink/ink5371.xml"/><Relationship Id="rId55" Type="http://schemas.openxmlformats.org/officeDocument/2006/relationships/image" Target="../media/image4352.png"/><Relationship Id="rId97" Type="http://schemas.openxmlformats.org/officeDocument/2006/relationships/image" Target="../media/image4373.png"/><Relationship Id="rId120" Type="http://schemas.openxmlformats.org/officeDocument/2006/relationships/customXml" Target="../ink/ink5273.xml"/><Relationship Id="rId358" Type="http://schemas.openxmlformats.org/officeDocument/2006/relationships/customXml" Target="../ink/ink5392.xml"/><Relationship Id="rId162" Type="http://schemas.openxmlformats.org/officeDocument/2006/relationships/customXml" Target="../ink/ink5294.xml"/><Relationship Id="rId218" Type="http://schemas.openxmlformats.org/officeDocument/2006/relationships/customXml" Target="../ink/ink5322.xml"/><Relationship Id="rId425" Type="http://schemas.openxmlformats.org/officeDocument/2006/relationships/image" Target="../media/image4537.png"/><Relationship Id="rId271" Type="http://schemas.openxmlformats.org/officeDocument/2006/relationships/image" Target="../media/image4460.png"/><Relationship Id="rId24" Type="http://schemas.openxmlformats.org/officeDocument/2006/relationships/customXml" Target="../ink/ink5225.xml"/><Relationship Id="rId66" Type="http://schemas.openxmlformats.org/officeDocument/2006/relationships/customXml" Target="../ink/ink5246.xml"/><Relationship Id="rId131" Type="http://schemas.openxmlformats.org/officeDocument/2006/relationships/image" Target="../media/image4390.png"/><Relationship Id="rId327" Type="http://schemas.openxmlformats.org/officeDocument/2006/relationships/image" Target="../media/image4488.png"/><Relationship Id="rId369" Type="http://schemas.openxmlformats.org/officeDocument/2006/relationships/image" Target="../media/image4509.png"/><Relationship Id="rId173" Type="http://schemas.openxmlformats.org/officeDocument/2006/relationships/image" Target="../media/image4411.png"/><Relationship Id="rId229" Type="http://schemas.openxmlformats.org/officeDocument/2006/relationships/image" Target="../media/image4439.png"/><Relationship Id="rId380" Type="http://schemas.openxmlformats.org/officeDocument/2006/relationships/customXml" Target="../ink/ink5403.xml"/><Relationship Id="rId240" Type="http://schemas.openxmlformats.org/officeDocument/2006/relationships/customXml" Target="../ink/ink5333.xml"/><Relationship Id="rId35" Type="http://schemas.openxmlformats.org/officeDocument/2006/relationships/image" Target="../media/image4342.png"/><Relationship Id="rId77" Type="http://schemas.openxmlformats.org/officeDocument/2006/relationships/image" Target="../media/image4363.png"/><Relationship Id="rId100" Type="http://schemas.openxmlformats.org/officeDocument/2006/relationships/customXml" Target="../ink/ink5263.xml"/><Relationship Id="rId282" Type="http://schemas.openxmlformats.org/officeDocument/2006/relationships/customXml" Target="../ink/ink5354.xml"/><Relationship Id="rId338" Type="http://schemas.openxmlformats.org/officeDocument/2006/relationships/customXml" Target="../ink/ink5382.xml"/><Relationship Id="rId8" Type="http://schemas.openxmlformats.org/officeDocument/2006/relationships/customXml" Target="../ink/ink5217.xml"/><Relationship Id="rId142" Type="http://schemas.openxmlformats.org/officeDocument/2006/relationships/customXml" Target="../ink/ink5284.xml"/><Relationship Id="rId184" Type="http://schemas.openxmlformats.org/officeDocument/2006/relationships/customXml" Target="../ink/ink5305.xml"/><Relationship Id="rId391" Type="http://schemas.openxmlformats.org/officeDocument/2006/relationships/image" Target="../media/image4520.png"/><Relationship Id="rId405" Type="http://schemas.openxmlformats.org/officeDocument/2006/relationships/image" Target="../media/image4527.png"/><Relationship Id="rId251" Type="http://schemas.openxmlformats.org/officeDocument/2006/relationships/image" Target="../media/image4450.png"/><Relationship Id="rId46" Type="http://schemas.openxmlformats.org/officeDocument/2006/relationships/customXml" Target="../ink/ink5236.xml"/><Relationship Id="rId293" Type="http://schemas.openxmlformats.org/officeDocument/2006/relationships/image" Target="../media/image4471.png"/><Relationship Id="rId307" Type="http://schemas.openxmlformats.org/officeDocument/2006/relationships/image" Target="../media/image4478.png"/><Relationship Id="rId349" Type="http://schemas.openxmlformats.org/officeDocument/2006/relationships/image" Target="../media/image4499.png"/><Relationship Id="rId88" Type="http://schemas.openxmlformats.org/officeDocument/2006/relationships/customXml" Target="../ink/ink5257.xml"/><Relationship Id="rId111" Type="http://schemas.openxmlformats.org/officeDocument/2006/relationships/image" Target="../media/image4380.png"/><Relationship Id="rId153" Type="http://schemas.openxmlformats.org/officeDocument/2006/relationships/image" Target="../media/image4401.png"/><Relationship Id="rId195" Type="http://schemas.openxmlformats.org/officeDocument/2006/relationships/image" Target="../media/image4422.png"/><Relationship Id="rId209" Type="http://schemas.openxmlformats.org/officeDocument/2006/relationships/image" Target="../media/image4429.png"/><Relationship Id="rId360" Type="http://schemas.openxmlformats.org/officeDocument/2006/relationships/customXml" Target="../ink/ink5393.xml"/><Relationship Id="rId416" Type="http://schemas.openxmlformats.org/officeDocument/2006/relationships/customXml" Target="../ink/ink5421.xml"/><Relationship Id="rId220" Type="http://schemas.openxmlformats.org/officeDocument/2006/relationships/customXml" Target="../ink/ink5323.xml"/><Relationship Id="rId15" Type="http://schemas.openxmlformats.org/officeDocument/2006/relationships/image" Target="../media/image4332.png"/><Relationship Id="rId57" Type="http://schemas.openxmlformats.org/officeDocument/2006/relationships/image" Target="../media/image4353.png"/><Relationship Id="rId262" Type="http://schemas.openxmlformats.org/officeDocument/2006/relationships/customXml" Target="../ink/ink5344.xml"/><Relationship Id="rId318" Type="http://schemas.openxmlformats.org/officeDocument/2006/relationships/customXml" Target="../ink/ink5372.xml"/><Relationship Id="rId99" Type="http://schemas.openxmlformats.org/officeDocument/2006/relationships/image" Target="../media/image4374.png"/><Relationship Id="rId122" Type="http://schemas.openxmlformats.org/officeDocument/2006/relationships/customXml" Target="../ink/ink5274.xml"/><Relationship Id="rId164" Type="http://schemas.openxmlformats.org/officeDocument/2006/relationships/customXml" Target="../ink/ink5295.xml"/><Relationship Id="rId371" Type="http://schemas.openxmlformats.org/officeDocument/2006/relationships/image" Target="../media/image4510.png"/><Relationship Id="rId427" Type="http://schemas.openxmlformats.org/officeDocument/2006/relationships/image" Target="../media/image4538.png"/><Relationship Id="rId26" Type="http://schemas.openxmlformats.org/officeDocument/2006/relationships/customXml" Target="../ink/ink5226.xml"/><Relationship Id="rId231" Type="http://schemas.openxmlformats.org/officeDocument/2006/relationships/image" Target="../media/image4440.png"/><Relationship Id="rId273" Type="http://schemas.openxmlformats.org/officeDocument/2006/relationships/image" Target="../media/image4461.png"/><Relationship Id="rId329" Type="http://schemas.openxmlformats.org/officeDocument/2006/relationships/image" Target="../media/image4489.png"/><Relationship Id="rId68" Type="http://schemas.openxmlformats.org/officeDocument/2006/relationships/customXml" Target="../ink/ink5247.xml"/><Relationship Id="rId133" Type="http://schemas.openxmlformats.org/officeDocument/2006/relationships/image" Target="../media/image4391.png"/><Relationship Id="rId175" Type="http://schemas.openxmlformats.org/officeDocument/2006/relationships/image" Target="../media/image4412.png"/><Relationship Id="rId340" Type="http://schemas.openxmlformats.org/officeDocument/2006/relationships/customXml" Target="../ink/ink5383.xml"/><Relationship Id="rId200" Type="http://schemas.openxmlformats.org/officeDocument/2006/relationships/customXml" Target="../ink/ink5313.xml"/><Relationship Id="rId382" Type="http://schemas.openxmlformats.org/officeDocument/2006/relationships/customXml" Target="../ink/ink5404.xml"/><Relationship Id="rId242" Type="http://schemas.openxmlformats.org/officeDocument/2006/relationships/customXml" Target="../ink/ink5334.xml"/><Relationship Id="rId284" Type="http://schemas.openxmlformats.org/officeDocument/2006/relationships/customXml" Target="../ink/ink5355.xml"/><Relationship Id="rId37" Type="http://schemas.openxmlformats.org/officeDocument/2006/relationships/image" Target="../media/image4343.png"/><Relationship Id="rId79" Type="http://schemas.openxmlformats.org/officeDocument/2006/relationships/image" Target="../media/image4364.png"/><Relationship Id="rId102" Type="http://schemas.openxmlformats.org/officeDocument/2006/relationships/customXml" Target="../ink/ink5264.xml"/><Relationship Id="rId144" Type="http://schemas.openxmlformats.org/officeDocument/2006/relationships/customXml" Target="../ink/ink5285.xml"/><Relationship Id="rId90" Type="http://schemas.openxmlformats.org/officeDocument/2006/relationships/customXml" Target="../ink/ink5258.xml"/><Relationship Id="rId186" Type="http://schemas.openxmlformats.org/officeDocument/2006/relationships/customXml" Target="../ink/ink5306.xml"/><Relationship Id="rId351" Type="http://schemas.openxmlformats.org/officeDocument/2006/relationships/image" Target="../media/image4500.png"/><Relationship Id="rId393" Type="http://schemas.openxmlformats.org/officeDocument/2006/relationships/image" Target="../media/image4521.png"/><Relationship Id="rId407" Type="http://schemas.openxmlformats.org/officeDocument/2006/relationships/image" Target="../media/image4528.png"/><Relationship Id="rId211" Type="http://schemas.openxmlformats.org/officeDocument/2006/relationships/image" Target="../media/image4430.png"/><Relationship Id="rId253" Type="http://schemas.openxmlformats.org/officeDocument/2006/relationships/image" Target="../media/image4451.png"/><Relationship Id="rId295" Type="http://schemas.openxmlformats.org/officeDocument/2006/relationships/image" Target="../media/image4472.png"/><Relationship Id="rId309" Type="http://schemas.openxmlformats.org/officeDocument/2006/relationships/image" Target="../media/image4479.png"/><Relationship Id="rId48" Type="http://schemas.openxmlformats.org/officeDocument/2006/relationships/customXml" Target="../ink/ink5237.xml"/><Relationship Id="rId113" Type="http://schemas.openxmlformats.org/officeDocument/2006/relationships/image" Target="../media/image4381.png"/><Relationship Id="rId320" Type="http://schemas.openxmlformats.org/officeDocument/2006/relationships/customXml" Target="../ink/ink5373.xml"/><Relationship Id="rId155" Type="http://schemas.openxmlformats.org/officeDocument/2006/relationships/image" Target="../media/image4402.png"/><Relationship Id="rId197" Type="http://schemas.openxmlformats.org/officeDocument/2006/relationships/image" Target="../media/image4423.png"/><Relationship Id="rId362" Type="http://schemas.openxmlformats.org/officeDocument/2006/relationships/customXml" Target="../ink/ink5394.xml"/><Relationship Id="rId418" Type="http://schemas.openxmlformats.org/officeDocument/2006/relationships/customXml" Target="../ink/ink5422.xml"/><Relationship Id="rId222" Type="http://schemas.openxmlformats.org/officeDocument/2006/relationships/customXml" Target="../ink/ink5324.xml"/><Relationship Id="rId264" Type="http://schemas.openxmlformats.org/officeDocument/2006/relationships/customXml" Target="../ink/ink5345.xml"/><Relationship Id="rId17" Type="http://schemas.openxmlformats.org/officeDocument/2006/relationships/image" Target="../media/image4333.png"/><Relationship Id="rId59" Type="http://schemas.openxmlformats.org/officeDocument/2006/relationships/image" Target="../media/image4354.png"/><Relationship Id="rId124" Type="http://schemas.openxmlformats.org/officeDocument/2006/relationships/customXml" Target="../ink/ink5275.xml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596.png"/><Relationship Id="rId21" Type="http://schemas.openxmlformats.org/officeDocument/2006/relationships/image" Target="../media/image4548.png"/><Relationship Id="rId42" Type="http://schemas.openxmlformats.org/officeDocument/2006/relationships/customXml" Target="../ink/ink5447.xml"/><Relationship Id="rId63" Type="http://schemas.openxmlformats.org/officeDocument/2006/relationships/image" Target="../media/image4569.png"/><Relationship Id="rId84" Type="http://schemas.openxmlformats.org/officeDocument/2006/relationships/customXml" Target="../ink/ink5468.xml"/><Relationship Id="rId138" Type="http://schemas.openxmlformats.org/officeDocument/2006/relationships/customXml" Target="../ink/ink5495.xml"/><Relationship Id="rId159" Type="http://schemas.openxmlformats.org/officeDocument/2006/relationships/image" Target="../media/image4617.png"/><Relationship Id="rId170" Type="http://schemas.openxmlformats.org/officeDocument/2006/relationships/customXml" Target="../ink/ink5511.xml"/><Relationship Id="rId107" Type="http://schemas.openxmlformats.org/officeDocument/2006/relationships/image" Target="../media/image4591.png"/><Relationship Id="rId11" Type="http://schemas.openxmlformats.org/officeDocument/2006/relationships/image" Target="../media/image4543.png"/><Relationship Id="rId32" Type="http://schemas.openxmlformats.org/officeDocument/2006/relationships/customXml" Target="../ink/ink5442.xml"/><Relationship Id="rId53" Type="http://schemas.openxmlformats.org/officeDocument/2006/relationships/image" Target="../media/image4564.png"/><Relationship Id="rId74" Type="http://schemas.openxmlformats.org/officeDocument/2006/relationships/customXml" Target="../ink/ink5463.xml"/><Relationship Id="rId128" Type="http://schemas.openxmlformats.org/officeDocument/2006/relationships/customXml" Target="../ink/ink5490.xml"/><Relationship Id="rId149" Type="http://schemas.openxmlformats.org/officeDocument/2006/relationships/image" Target="../media/image4612.png"/><Relationship Id="rId5" Type="http://schemas.openxmlformats.org/officeDocument/2006/relationships/image" Target="../media/image4540.png"/><Relationship Id="rId95" Type="http://schemas.openxmlformats.org/officeDocument/2006/relationships/image" Target="../media/image4585.png"/><Relationship Id="rId160" Type="http://schemas.openxmlformats.org/officeDocument/2006/relationships/customXml" Target="../ink/ink5506.xml"/><Relationship Id="rId22" Type="http://schemas.openxmlformats.org/officeDocument/2006/relationships/customXml" Target="../ink/ink5437.xml"/><Relationship Id="rId43" Type="http://schemas.openxmlformats.org/officeDocument/2006/relationships/image" Target="../media/image4559.png"/><Relationship Id="rId64" Type="http://schemas.openxmlformats.org/officeDocument/2006/relationships/customXml" Target="../ink/ink5458.xml"/><Relationship Id="rId118" Type="http://schemas.openxmlformats.org/officeDocument/2006/relationships/customXml" Target="../ink/ink5485.xml"/><Relationship Id="rId139" Type="http://schemas.openxmlformats.org/officeDocument/2006/relationships/image" Target="../media/image4607.png"/><Relationship Id="rId85" Type="http://schemas.openxmlformats.org/officeDocument/2006/relationships/image" Target="../media/image4580.png"/><Relationship Id="rId150" Type="http://schemas.openxmlformats.org/officeDocument/2006/relationships/customXml" Target="../ink/ink5501.xml"/><Relationship Id="rId171" Type="http://schemas.openxmlformats.org/officeDocument/2006/relationships/image" Target="../media/image4623.png"/><Relationship Id="rId12" Type="http://schemas.openxmlformats.org/officeDocument/2006/relationships/customXml" Target="../ink/ink5432.xml"/><Relationship Id="rId33" Type="http://schemas.openxmlformats.org/officeDocument/2006/relationships/image" Target="../media/image4554.png"/><Relationship Id="rId108" Type="http://schemas.openxmlformats.org/officeDocument/2006/relationships/customXml" Target="../ink/ink5480.xml"/><Relationship Id="rId129" Type="http://schemas.openxmlformats.org/officeDocument/2006/relationships/image" Target="../media/image4602.png"/><Relationship Id="rId54" Type="http://schemas.openxmlformats.org/officeDocument/2006/relationships/customXml" Target="../ink/ink5453.xml"/><Relationship Id="rId75" Type="http://schemas.openxmlformats.org/officeDocument/2006/relationships/image" Target="../media/image4575.png"/><Relationship Id="rId96" Type="http://schemas.openxmlformats.org/officeDocument/2006/relationships/customXml" Target="../ink/ink5474.xml"/><Relationship Id="rId140" Type="http://schemas.openxmlformats.org/officeDocument/2006/relationships/customXml" Target="../ink/ink5496.xml"/><Relationship Id="rId161" Type="http://schemas.openxmlformats.org/officeDocument/2006/relationships/image" Target="../media/image4618.png"/><Relationship Id="rId6" Type="http://schemas.openxmlformats.org/officeDocument/2006/relationships/customXml" Target="../ink/ink5429.xml"/><Relationship Id="rId23" Type="http://schemas.openxmlformats.org/officeDocument/2006/relationships/image" Target="../media/image4549.png"/><Relationship Id="rId28" Type="http://schemas.openxmlformats.org/officeDocument/2006/relationships/customXml" Target="../ink/ink5440.xml"/><Relationship Id="rId49" Type="http://schemas.openxmlformats.org/officeDocument/2006/relationships/image" Target="../media/image4562.png"/><Relationship Id="rId114" Type="http://schemas.openxmlformats.org/officeDocument/2006/relationships/customXml" Target="../ink/ink5483.xml"/><Relationship Id="rId119" Type="http://schemas.openxmlformats.org/officeDocument/2006/relationships/image" Target="../media/image4597.png"/><Relationship Id="rId44" Type="http://schemas.openxmlformats.org/officeDocument/2006/relationships/customXml" Target="../ink/ink5448.xml"/><Relationship Id="rId60" Type="http://schemas.openxmlformats.org/officeDocument/2006/relationships/customXml" Target="../ink/ink5456.xml"/><Relationship Id="rId65" Type="http://schemas.openxmlformats.org/officeDocument/2006/relationships/image" Target="../media/image4570.png"/><Relationship Id="rId81" Type="http://schemas.openxmlformats.org/officeDocument/2006/relationships/image" Target="../media/image4578.png"/><Relationship Id="rId86" Type="http://schemas.openxmlformats.org/officeDocument/2006/relationships/customXml" Target="../ink/ink5469.xml"/><Relationship Id="rId130" Type="http://schemas.openxmlformats.org/officeDocument/2006/relationships/customXml" Target="../ink/ink5491.xml"/><Relationship Id="rId135" Type="http://schemas.openxmlformats.org/officeDocument/2006/relationships/image" Target="../media/image4605.png"/><Relationship Id="rId151" Type="http://schemas.openxmlformats.org/officeDocument/2006/relationships/image" Target="../media/image4613.png"/><Relationship Id="rId156" Type="http://schemas.openxmlformats.org/officeDocument/2006/relationships/customXml" Target="../ink/ink5504.xml"/><Relationship Id="rId177" Type="http://schemas.openxmlformats.org/officeDocument/2006/relationships/image" Target="../media/image4626.png"/><Relationship Id="rId172" Type="http://schemas.openxmlformats.org/officeDocument/2006/relationships/customXml" Target="../ink/ink5512.xml"/><Relationship Id="rId13" Type="http://schemas.openxmlformats.org/officeDocument/2006/relationships/image" Target="../media/image4544.png"/><Relationship Id="rId18" Type="http://schemas.openxmlformats.org/officeDocument/2006/relationships/customXml" Target="../ink/ink5435.xml"/><Relationship Id="rId39" Type="http://schemas.openxmlformats.org/officeDocument/2006/relationships/image" Target="../media/image4557.png"/><Relationship Id="rId109" Type="http://schemas.openxmlformats.org/officeDocument/2006/relationships/image" Target="../media/image4592.png"/><Relationship Id="rId34" Type="http://schemas.openxmlformats.org/officeDocument/2006/relationships/customXml" Target="../ink/ink5443.xml"/><Relationship Id="rId50" Type="http://schemas.openxmlformats.org/officeDocument/2006/relationships/customXml" Target="../ink/ink5451.xml"/><Relationship Id="rId55" Type="http://schemas.openxmlformats.org/officeDocument/2006/relationships/image" Target="../media/image4565.png"/><Relationship Id="rId76" Type="http://schemas.openxmlformats.org/officeDocument/2006/relationships/customXml" Target="../ink/ink5464.xml"/><Relationship Id="rId97" Type="http://schemas.openxmlformats.org/officeDocument/2006/relationships/image" Target="../media/image4586.png"/><Relationship Id="rId104" Type="http://schemas.openxmlformats.org/officeDocument/2006/relationships/customXml" Target="../ink/ink5478.xml"/><Relationship Id="rId120" Type="http://schemas.openxmlformats.org/officeDocument/2006/relationships/customXml" Target="../ink/ink5486.xml"/><Relationship Id="rId125" Type="http://schemas.openxmlformats.org/officeDocument/2006/relationships/image" Target="../media/image4600.png"/><Relationship Id="rId141" Type="http://schemas.openxmlformats.org/officeDocument/2006/relationships/image" Target="../media/image4608.png"/><Relationship Id="rId146" Type="http://schemas.openxmlformats.org/officeDocument/2006/relationships/customXml" Target="../ink/ink5499.xml"/><Relationship Id="rId167" Type="http://schemas.openxmlformats.org/officeDocument/2006/relationships/image" Target="../media/image4621.png"/><Relationship Id="rId7" Type="http://schemas.openxmlformats.org/officeDocument/2006/relationships/image" Target="../media/image4541.png"/><Relationship Id="rId71" Type="http://schemas.openxmlformats.org/officeDocument/2006/relationships/image" Target="../media/image4573.png"/><Relationship Id="rId92" Type="http://schemas.openxmlformats.org/officeDocument/2006/relationships/customXml" Target="../ink/ink5472.xml"/><Relationship Id="rId162" Type="http://schemas.openxmlformats.org/officeDocument/2006/relationships/customXml" Target="../ink/ink5507.xml"/><Relationship Id="rId2" Type="http://schemas.openxmlformats.org/officeDocument/2006/relationships/customXml" Target="../ink/ink5427.xml"/><Relationship Id="rId29" Type="http://schemas.openxmlformats.org/officeDocument/2006/relationships/image" Target="../media/image4552.png"/><Relationship Id="rId24" Type="http://schemas.openxmlformats.org/officeDocument/2006/relationships/customXml" Target="../ink/ink5438.xml"/><Relationship Id="rId40" Type="http://schemas.openxmlformats.org/officeDocument/2006/relationships/customXml" Target="../ink/ink5446.xml"/><Relationship Id="rId45" Type="http://schemas.openxmlformats.org/officeDocument/2006/relationships/image" Target="../media/image4560.png"/><Relationship Id="rId66" Type="http://schemas.openxmlformats.org/officeDocument/2006/relationships/customXml" Target="../ink/ink5459.xml"/><Relationship Id="rId87" Type="http://schemas.openxmlformats.org/officeDocument/2006/relationships/image" Target="../media/image4581.png"/><Relationship Id="rId110" Type="http://schemas.openxmlformats.org/officeDocument/2006/relationships/customXml" Target="../ink/ink5481.xml"/><Relationship Id="rId115" Type="http://schemas.openxmlformats.org/officeDocument/2006/relationships/image" Target="../media/image4595.png"/><Relationship Id="rId131" Type="http://schemas.openxmlformats.org/officeDocument/2006/relationships/image" Target="../media/image4603.png"/><Relationship Id="rId136" Type="http://schemas.openxmlformats.org/officeDocument/2006/relationships/customXml" Target="../ink/ink5494.xml"/><Relationship Id="rId157" Type="http://schemas.openxmlformats.org/officeDocument/2006/relationships/image" Target="../media/image4616.png"/><Relationship Id="rId178" Type="http://schemas.openxmlformats.org/officeDocument/2006/relationships/customXml" Target="../ink/ink5515.xml"/><Relationship Id="rId61" Type="http://schemas.openxmlformats.org/officeDocument/2006/relationships/image" Target="../media/image4568.png"/><Relationship Id="rId82" Type="http://schemas.openxmlformats.org/officeDocument/2006/relationships/customXml" Target="../ink/ink5467.xml"/><Relationship Id="rId152" Type="http://schemas.openxmlformats.org/officeDocument/2006/relationships/customXml" Target="../ink/ink5502.xml"/><Relationship Id="rId173" Type="http://schemas.openxmlformats.org/officeDocument/2006/relationships/image" Target="../media/image4624.png"/><Relationship Id="rId19" Type="http://schemas.openxmlformats.org/officeDocument/2006/relationships/image" Target="../media/image4547.png"/><Relationship Id="rId14" Type="http://schemas.openxmlformats.org/officeDocument/2006/relationships/customXml" Target="../ink/ink5433.xml"/><Relationship Id="rId30" Type="http://schemas.openxmlformats.org/officeDocument/2006/relationships/customXml" Target="../ink/ink5441.xml"/><Relationship Id="rId35" Type="http://schemas.openxmlformats.org/officeDocument/2006/relationships/image" Target="../media/image4555.png"/><Relationship Id="rId56" Type="http://schemas.openxmlformats.org/officeDocument/2006/relationships/customXml" Target="../ink/ink5454.xml"/><Relationship Id="rId77" Type="http://schemas.openxmlformats.org/officeDocument/2006/relationships/image" Target="../media/image4576.png"/><Relationship Id="rId100" Type="http://schemas.openxmlformats.org/officeDocument/2006/relationships/customXml" Target="../ink/ink5476.xml"/><Relationship Id="rId105" Type="http://schemas.openxmlformats.org/officeDocument/2006/relationships/image" Target="../media/image4590.png"/><Relationship Id="rId126" Type="http://schemas.openxmlformats.org/officeDocument/2006/relationships/customXml" Target="../ink/ink5489.xml"/><Relationship Id="rId147" Type="http://schemas.openxmlformats.org/officeDocument/2006/relationships/image" Target="../media/image4611.png"/><Relationship Id="rId168" Type="http://schemas.openxmlformats.org/officeDocument/2006/relationships/customXml" Target="../ink/ink5510.xml"/><Relationship Id="rId8" Type="http://schemas.openxmlformats.org/officeDocument/2006/relationships/customXml" Target="../ink/ink5430.xml"/><Relationship Id="rId51" Type="http://schemas.openxmlformats.org/officeDocument/2006/relationships/image" Target="../media/image4563.png"/><Relationship Id="rId72" Type="http://schemas.openxmlformats.org/officeDocument/2006/relationships/customXml" Target="../ink/ink5462.xml"/><Relationship Id="rId93" Type="http://schemas.openxmlformats.org/officeDocument/2006/relationships/image" Target="../media/image4584.png"/><Relationship Id="rId98" Type="http://schemas.openxmlformats.org/officeDocument/2006/relationships/customXml" Target="../ink/ink5475.xml"/><Relationship Id="rId121" Type="http://schemas.openxmlformats.org/officeDocument/2006/relationships/image" Target="../media/image4598.png"/><Relationship Id="rId142" Type="http://schemas.openxmlformats.org/officeDocument/2006/relationships/customXml" Target="../ink/ink5497.xml"/><Relationship Id="rId163" Type="http://schemas.openxmlformats.org/officeDocument/2006/relationships/image" Target="../media/image4619.png"/><Relationship Id="rId3" Type="http://schemas.openxmlformats.org/officeDocument/2006/relationships/image" Target="../media/image4539.png"/><Relationship Id="rId25" Type="http://schemas.openxmlformats.org/officeDocument/2006/relationships/image" Target="../media/image4550.png"/><Relationship Id="rId46" Type="http://schemas.openxmlformats.org/officeDocument/2006/relationships/customXml" Target="../ink/ink5449.xml"/><Relationship Id="rId67" Type="http://schemas.openxmlformats.org/officeDocument/2006/relationships/image" Target="../media/image4571.png"/><Relationship Id="rId116" Type="http://schemas.openxmlformats.org/officeDocument/2006/relationships/customXml" Target="../ink/ink5484.xml"/><Relationship Id="rId137" Type="http://schemas.openxmlformats.org/officeDocument/2006/relationships/image" Target="../media/image4606.png"/><Relationship Id="rId158" Type="http://schemas.openxmlformats.org/officeDocument/2006/relationships/customXml" Target="../ink/ink5505.xml"/><Relationship Id="rId20" Type="http://schemas.openxmlformats.org/officeDocument/2006/relationships/customXml" Target="../ink/ink5436.xml"/><Relationship Id="rId41" Type="http://schemas.openxmlformats.org/officeDocument/2006/relationships/image" Target="../media/image4558.png"/><Relationship Id="rId62" Type="http://schemas.openxmlformats.org/officeDocument/2006/relationships/customXml" Target="../ink/ink5457.xml"/><Relationship Id="rId83" Type="http://schemas.openxmlformats.org/officeDocument/2006/relationships/image" Target="../media/image4579.png"/><Relationship Id="rId88" Type="http://schemas.openxmlformats.org/officeDocument/2006/relationships/customXml" Target="../ink/ink5470.xml"/><Relationship Id="rId111" Type="http://schemas.openxmlformats.org/officeDocument/2006/relationships/image" Target="../media/image4593.png"/><Relationship Id="rId132" Type="http://schemas.openxmlformats.org/officeDocument/2006/relationships/customXml" Target="../ink/ink5492.xml"/><Relationship Id="rId153" Type="http://schemas.openxmlformats.org/officeDocument/2006/relationships/image" Target="../media/image4614.png"/><Relationship Id="rId174" Type="http://schemas.openxmlformats.org/officeDocument/2006/relationships/customXml" Target="../ink/ink5513.xml"/><Relationship Id="rId179" Type="http://schemas.openxmlformats.org/officeDocument/2006/relationships/image" Target="../media/image4627.png"/><Relationship Id="rId15" Type="http://schemas.openxmlformats.org/officeDocument/2006/relationships/image" Target="../media/image4545.png"/><Relationship Id="rId36" Type="http://schemas.openxmlformats.org/officeDocument/2006/relationships/customXml" Target="../ink/ink5444.xml"/><Relationship Id="rId57" Type="http://schemas.openxmlformats.org/officeDocument/2006/relationships/image" Target="../media/image4566.png"/><Relationship Id="rId106" Type="http://schemas.openxmlformats.org/officeDocument/2006/relationships/customXml" Target="../ink/ink5479.xml"/><Relationship Id="rId127" Type="http://schemas.openxmlformats.org/officeDocument/2006/relationships/image" Target="../media/image4601.png"/><Relationship Id="rId10" Type="http://schemas.openxmlformats.org/officeDocument/2006/relationships/customXml" Target="../ink/ink5431.xml"/><Relationship Id="rId31" Type="http://schemas.openxmlformats.org/officeDocument/2006/relationships/image" Target="../media/image4553.png"/><Relationship Id="rId52" Type="http://schemas.openxmlformats.org/officeDocument/2006/relationships/customXml" Target="../ink/ink5452.xml"/><Relationship Id="rId73" Type="http://schemas.openxmlformats.org/officeDocument/2006/relationships/image" Target="../media/image4574.png"/><Relationship Id="rId78" Type="http://schemas.openxmlformats.org/officeDocument/2006/relationships/customXml" Target="../ink/ink5465.xml"/><Relationship Id="rId94" Type="http://schemas.openxmlformats.org/officeDocument/2006/relationships/customXml" Target="../ink/ink5473.xml"/><Relationship Id="rId99" Type="http://schemas.openxmlformats.org/officeDocument/2006/relationships/image" Target="../media/image4587.png"/><Relationship Id="rId101" Type="http://schemas.openxmlformats.org/officeDocument/2006/relationships/image" Target="../media/image4588.png"/><Relationship Id="rId122" Type="http://schemas.openxmlformats.org/officeDocument/2006/relationships/customXml" Target="../ink/ink5487.xml"/><Relationship Id="rId143" Type="http://schemas.openxmlformats.org/officeDocument/2006/relationships/image" Target="../media/image4609.png"/><Relationship Id="rId148" Type="http://schemas.openxmlformats.org/officeDocument/2006/relationships/customXml" Target="../ink/ink5500.xml"/><Relationship Id="rId164" Type="http://schemas.openxmlformats.org/officeDocument/2006/relationships/customXml" Target="../ink/ink5508.xml"/><Relationship Id="rId169" Type="http://schemas.openxmlformats.org/officeDocument/2006/relationships/image" Target="../media/image4622.png"/><Relationship Id="rId4" Type="http://schemas.openxmlformats.org/officeDocument/2006/relationships/customXml" Target="../ink/ink5428.xml"/><Relationship Id="rId9" Type="http://schemas.openxmlformats.org/officeDocument/2006/relationships/image" Target="../media/image4542.png"/><Relationship Id="rId26" Type="http://schemas.openxmlformats.org/officeDocument/2006/relationships/customXml" Target="../ink/ink5439.xml"/><Relationship Id="rId47" Type="http://schemas.openxmlformats.org/officeDocument/2006/relationships/image" Target="../media/image4561.png"/><Relationship Id="rId68" Type="http://schemas.openxmlformats.org/officeDocument/2006/relationships/customXml" Target="../ink/ink5460.xml"/><Relationship Id="rId89" Type="http://schemas.openxmlformats.org/officeDocument/2006/relationships/image" Target="../media/image4582.png"/><Relationship Id="rId112" Type="http://schemas.openxmlformats.org/officeDocument/2006/relationships/customXml" Target="../ink/ink5482.xml"/><Relationship Id="rId133" Type="http://schemas.openxmlformats.org/officeDocument/2006/relationships/image" Target="../media/image4604.png"/><Relationship Id="rId154" Type="http://schemas.openxmlformats.org/officeDocument/2006/relationships/customXml" Target="../ink/ink5503.xml"/><Relationship Id="rId175" Type="http://schemas.openxmlformats.org/officeDocument/2006/relationships/image" Target="../media/image4625.png"/><Relationship Id="rId16" Type="http://schemas.openxmlformats.org/officeDocument/2006/relationships/customXml" Target="../ink/ink5434.xml"/><Relationship Id="rId37" Type="http://schemas.openxmlformats.org/officeDocument/2006/relationships/image" Target="../media/image4556.png"/><Relationship Id="rId58" Type="http://schemas.openxmlformats.org/officeDocument/2006/relationships/customXml" Target="../ink/ink5455.xml"/><Relationship Id="rId79" Type="http://schemas.openxmlformats.org/officeDocument/2006/relationships/image" Target="../media/image4577.png"/><Relationship Id="rId102" Type="http://schemas.openxmlformats.org/officeDocument/2006/relationships/customXml" Target="../ink/ink5477.xml"/><Relationship Id="rId123" Type="http://schemas.openxmlformats.org/officeDocument/2006/relationships/image" Target="../media/image4599.png"/><Relationship Id="rId144" Type="http://schemas.openxmlformats.org/officeDocument/2006/relationships/customXml" Target="../ink/ink5498.xml"/><Relationship Id="rId90" Type="http://schemas.openxmlformats.org/officeDocument/2006/relationships/customXml" Target="../ink/ink5471.xml"/><Relationship Id="rId165" Type="http://schemas.openxmlformats.org/officeDocument/2006/relationships/image" Target="../media/image4620.png"/><Relationship Id="rId27" Type="http://schemas.openxmlformats.org/officeDocument/2006/relationships/image" Target="../media/image4551.png"/><Relationship Id="rId48" Type="http://schemas.openxmlformats.org/officeDocument/2006/relationships/customXml" Target="../ink/ink5450.xml"/><Relationship Id="rId69" Type="http://schemas.openxmlformats.org/officeDocument/2006/relationships/image" Target="../media/image4572.png"/><Relationship Id="rId113" Type="http://schemas.openxmlformats.org/officeDocument/2006/relationships/image" Target="../media/image4594.png"/><Relationship Id="rId134" Type="http://schemas.openxmlformats.org/officeDocument/2006/relationships/customXml" Target="../ink/ink5493.xml"/><Relationship Id="rId80" Type="http://schemas.openxmlformats.org/officeDocument/2006/relationships/customXml" Target="../ink/ink5466.xml"/><Relationship Id="rId155" Type="http://schemas.openxmlformats.org/officeDocument/2006/relationships/image" Target="../media/image4615.png"/><Relationship Id="rId176" Type="http://schemas.openxmlformats.org/officeDocument/2006/relationships/customXml" Target="../ink/ink5514.xml"/><Relationship Id="rId17" Type="http://schemas.openxmlformats.org/officeDocument/2006/relationships/image" Target="../media/image4546.png"/><Relationship Id="rId38" Type="http://schemas.openxmlformats.org/officeDocument/2006/relationships/customXml" Target="../ink/ink5445.xml"/><Relationship Id="rId59" Type="http://schemas.openxmlformats.org/officeDocument/2006/relationships/image" Target="../media/image4567.png"/><Relationship Id="rId103" Type="http://schemas.openxmlformats.org/officeDocument/2006/relationships/image" Target="../media/image4589.png"/><Relationship Id="rId124" Type="http://schemas.openxmlformats.org/officeDocument/2006/relationships/customXml" Target="../ink/ink5488.xml"/><Relationship Id="rId70" Type="http://schemas.openxmlformats.org/officeDocument/2006/relationships/customXml" Target="../ink/ink5461.xml"/><Relationship Id="rId91" Type="http://schemas.openxmlformats.org/officeDocument/2006/relationships/image" Target="../media/image4583.png"/><Relationship Id="rId145" Type="http://schemas.openxmlformats.org/officeDocument/2006/relationships/image" Target="../media/image4610.png"/><Relationship Id="rId166" Type="http://schemas.openxmlformats.org/officeDocument/2006/relationships/customXml" Target="../ink/ink550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683.png"/><Relationship Id="rId299" Type="http://schemas.openxmlformats.org/officeDocument/2006/relationships/image" Target="../media/image4774.png"/><Relationship Id="rId21" Type="http://schemas.openxmlformats.org/officeDocument/2006/relationships/image" Target="../media/image4637.png"/><Relationship Id="rId63" Type="http://schemas.openxmlformats.org/officeDocument/2006/relationships/image" Target="../media/image4656.png"/><Relationship Id="rId159" Type="http://schemas.openxmlformats.org/officeDocument/2006/relationships/image" Target="../media/image4704.png"/><Relationship Id="rId324" Type="http://schemas.openxmlformats.org/officeDocument/2006/relationships/customXml" Target="../ink/ink5677.xml"/><Relationship Id="rId366" Type="http://schemas.openxmlformats.org/officeDocument/2006/relationships/customXml" Target="../ink/ink5698.xml"/><Relationship Id="rId170" Type="http://schemas.openxmlformats.org/officeDocument/2006/relationships/customXml" Target="../ink/ink5600.xml"/><Relationship Id="rId226" Type="http://schemas.openxmlformats.org/officeDocument/2006/relationships/customXml" Target="../ink/ink5628.xml"/><Relationship Id="rId268" Type="http://schemas.openxmlformats.org/officeDocument/2006/relationships/customXml" Target="../ink/ink5649.xml"/><Relationship Id="rId32" Type="http://schemas.openxmlformats.org/officeDocument/2006/relationships/customXml" Target="../ink/ink5531.xml"/><Relationship Id="rId74" Type="http://schemas.openxmlformats.org/officeDocument/2006/relationships/customXml" Target="../ink/ink5552.xml"/><Relationship Id="rId128" Type="http://schemas.openxmlformats.org/officeDocument/2006/relationships/customXml" Target="../ink/ink5579.xml"/><Relationship Id="rId335" Type="http://schemas.openxmlformats.org/officeDocument/2006/relationships/image" Target="../media/image4792.png"/><Relationship Id="rId5" Type="http://schemas.openxmlformats.org/officeDocument/2006/relationships/image" Target="../media/image4629.png"/><Relationship Id="rId181" Type="http://schemas.openxmlformats.org/officeDocument/2006/relationships/image" Target="../media/image4715.png"/><Relationship Id="rId237" Type="http://schemas.openxmlformats.org/officeDocument/2006/relationships/image" Target="../media/image4743.png"/><Relationship Id="rId279" Type="http://schemas.openxmlformats.org/officeDocument/2006/relationships/image" Target="../media/image4764.png"/><Relationship Id="rId43" Type="http://schemas.openxmlformats.org/officeDocument/2006/relationships/image" Target="../media/image4646.png"/><Relationship Id="rId139" Type="http://schemas.openxmlformats.org/officeDocument/2006/relationships/image" Target="../media/image4694.png"/><Relationship Id="rId290" Type="http://schemas.openxmlformats.org/officeDocument/2006/relationships/customXml" Target="../ink/ink5660.xml"/><Relationship Id="rId304" Type="http://schemas.openxmlformats.org/officeDocument/2006/relationships/customXml" Target="../ink/ink5667.xml"/><Relationship Id="rId346" Type="http://schemas.openxmlformats.org/officeDocument/2006/relationships/customXml" Target="../ink/ink5688.xml"/><Relationship Id="rId85" Type="http://schemas.openxmlformats.org/officeDocument/2006/relationships/image" Target="../media/image4667.png"/><Relationship Id="rId150" Type="http://schemas.openxmlformats.org/officeDocument/2006/relationships/customXml" Target="../ink/ink5590.xml"/><Relationship Id="rId192" Type="http://schemas.openxmlformats.org/officeDocument/2006/relationships/customXml" Target="../ink/ink5611.xml"/><Relationship Id="rId206" Type="http://schemas.openxmlformats.org/officeDocument/2006/relationships/customXml" Target="../ink/ink5618.xml"/><Relationship Id="rId248" Type="http://schemas.openxmlformats.org/officeDocument/2006/relationships/customXml" Target="../ink/ink5639.xml"/><Relationship Id="rId12" Type="http://schemas.openxmlformats.org/officeDocument/2006/relationships/customXml" Target="../ink/ink5521.xml"/><Relationship Id="rId108" Type="http://schemas.openxmlformats.org/officeDocument/2006/relationships/customXml" Target="../ink/ink5569.xml"/><Relationship Id="rId315" Type="http://schemas.openxmlformats.org/officeDocument/2006/relationships/image" Target="../media/image4782.png"/><Relationship Id="rId357" Type="http://schemas.openxmlformats.org/officeDocument/2006/relationships/image" Target="../media/image4803.png"/><Relationship Id="rId54" Type="http://schemas.openxmlformats.org/officeDocument/2006/relationships/customXml" Target="../ink/ink5542.xml"/><Relationship Id="rId96" Type="http://schemas.openxmlformats.org/officeDocument/2006/relationships/customXml" Target="../ink/ink5563.xml"/><Relationship Id="rId161" Type="http://schemas.openxmlformats.org/officeDocument/2006/relationships/image" Target="../media/image4705.png"/><Relationship Id="rId217" Type="http://schemas.openxmlformats.org/officeDocument/2006/relationships/image" Target="../media/image4733.png"/><Relationship Id="rId259" Type="http://schemas.openxmlformats.org/officeDocument/2006/relationships/image" Target="../media/image4754.png"/><Relationship Id="rId23" Type="http://schemas.openxmlformats.org/officeDocument/2006/relationships/image" Target="../media/image4638.png"/><Relationship Id="rId119" Type="http://schemas.openxmlformats.org/officeDocument/2006/relationships/image" Target="../media/image4684.png"/><Relationship Id="rId270" Type="http://schemas.openxmlformats.org/officeDocument/2006/relationships/customXml" Target="../ink/ink5650.xml"/><Relationship Id="rId326" Type="http://schemas.openxmlformats.org/officeDocument/2006/relationships/customXml" Target="../ink/ink5678.xml"/><Relationship Id="rId65" Type="http://schemas.openxmlformats.org/officeDocument/2006/relationships/image" Target="../media/image4657.png"/><Relationship Id="rId130" Type="http://schemas.openxmlformats.org/officeDocument/2006/relationships/customXml" Target="../ink/ink5580.xml"/><Relationship Id="rId368" Type="http://schemas.openxmlformats.org/officeDocument/2006/relationships/customXml" Target="../ink/ink5699.xml"/><Relationship Id="rId172" Type="http://schemas.openxmlformats.org/officeDocument/2006/relationships/customXml" Target="../ink/ink5601.xml"/><Relationship Id="rId228" Type="http://schemas.openxmlformats.org/officeDocument/2006/relationships/customXml" Target="../ink/ink5629.xml"/><Relationship Id="rId281" Type="http://schemas.openxmlformats.org/officeDocument/2006/relationships/image" Target="../media/image4765.png"/><Relationship Id="rId337" Type="http://schemas.openxmlformats.org/officeDocument/2006/relationships/image" Target="../media/image4793.png"/><Relationship Id="rId34" Type="http://schemas.openxmlformats.org/officeDocument/2006/relationships/customXml" Target="../ink/ink5532.xml"/><Relationship Id="rId76" Type="http://schemas.openxmlformats.org/officeDocument/2006/relationships/customXml" Target="../ink/ink5553.xml"/><Relationship Id="rId141" Type="http://schemas.openxmlformats.org/officeDocument/2006/relationships/image" Target="../media/image4695.png"/><Relationship Id="rId7" Type="http://schemas.openxmlformats.org/officeDocument/2006/relationships/image" Target="../media/image4630.png"/><Relationship Id="rId183" Type="http://schemas.openxmlformats.org/officeDocument/2006/relationships/image" Target="../media/image4716.png"/><Relationship Id="rId239" Type="http://schemas.openxmlformats.org/officeDocument/2006/relationships/image" Target="../media/image4744.png"/><Relationship Id="rId250" Type="http://schemas.openxmlformats.org/officeDocument/2006/relationships/customXml" Target="../ink/ink5640.xml"/><Relationship Id="rId292" Type="http://schemas.openxmlformats.org/officeDocument/2006/relationships/customXml" Target="../ink/ink5661.xml"/><Relationship Id="rId306" Type="http://schemas.openxmlformats.org/officeDocument/2006/relationships/customXml" Target="../ink/ink5668.xml"/><Relationship Id="rId45" Type="http://schemas.openxmlformats.org/officeDocument/2006/relationships/image" Target="../media/image4647.png"/><Relationship Id="rId87" Type="http://schemas.openxmlformats.org/officeDocument/2006/relationships/image" Target="../media/image4668.png"/><Relationship Id="rId110" Type="http://schemas.openxmlformats.org/officeDocument/2006/relationships/customXml" Target="../ink/ink5570.xml"/><Relationship Id="rId348" Type="http://schemas.openxmlformats.org/officeDocument/2006/relationships/customXml" Target="../ink/ink5689.xml"/><Relationship Id="rId152" Type="http://schemas.openxmlformats.org/officeDocument/2006/relationships/customXml" Target="../ink/ink5591.xml"/><Relationship Id="rId194" Type="http://schemas.openxmlformats.org/officeDocument/2006/relationships/customXml" Target="../ink/ink5612.xml"/><Relationship Id="rId208" Type="http://schemas.openxmlformats.org/officeDocument/2006/relationships/customXml" Target="../ink/ink5619.xml"/><Relationship Id="rId261" Type="http://schemas.openxmlformats.org/officeDocument/2006/relationships/image" Target="../media/image4755.png"/><Relationship Id="rId14" Type="http://schemas.openxmlformats.org/officeDocument/2006/relationships/customXml" Target="../ink/ink5522.xml"/><Relationship Id="rId56" Type="http://schemas.openxmlformats.org/officeDocument/2006/relationships/customXml" Target="../ink/ink5543.xml"/><Relationship Id="rId317" Type="http://schemas.openxmlformats.org/officeDocument/2006/relationships/image" Target="../media/image4783.png"/><Relationship Id="rId359" Type="http://schemas.openxmlformats.org/officeDocument/2006/relationships/image" Target="../media/image4804.png"/><Relationship Id="rId98" Type="http://schemas.openxmlformats.org/officeDocument/2006/relationships/customXml" Target="../ink/ink5564.xml"/><Relationship Id="rId121" Type="http://schemas.openxmlformats.org/officeDocument/2006/relationships/image" Target="../media/image4685.png"/><Relationship Id="rId163" Type="http://schemas.openxmlformats.org/officeDocument/2006/relationships/image" Target="../media/image4706.png"/><Relationship Id="rId219" Type="http://schemas.openxmlformats.org/officeDocument/2006/relationships/image" Target="../media/image4734.png"/><Relationship Id="rId370" Type="http://schemas.openxmlformats.org/officeDocument/2006/relationships/customXml" Target="../ink/ink5700.xml"/><Relationship Id="rId230" Type="http://schemas.openxmlformats.org/officeDocument/2006/relationships/customXml" Target="../ink/ink5630.xml"/><Relationship Id="rId25" Type="http://schemas.openxmlformats.org/officeDocument/2006/relationships/image" Target="../media/image4639.png"/><Relationship Id="rId67" Type="http://schemas.openxmlformats.org/officeDocument/2006/relationships/image" Target="../media/image4658.png"/><Relationship Id="rId272" Type="http://schemas.openxmlformats.org/officeDocument/2006/relationships/customXml" Target="../ink/ink5651.xml"/><Relationship Id="rId328" Type="http://schemas.openxmlformats.org/officeDocument/2006/relationships/customXml" Target="../ink/ink5679.xml"/><Relationship Id="rId132" Type="http://schemas.openxmlformats.org/officeDocument/2006/relationships/customXml" Target="../ink/ink5581.xml"/><Relationship Id="rId174" Type="http://schemas.openxmlformats.org/officeDocument/2006/relationships/customXml" Target="../ink/ink5602.xml"/><Relationship Id="rId241" Type="http://schemas.openxmlformats.org/officeDocument/2006/relationships/image" Target="../media/image4745.png"/><Relationship Id="rId36" Type="http://schemas.openxmlformats.org/officeDocument/2006/relationships/customXml" Target="../ink/ink5533.xml"/><Relationship Id="rId283" Type="http://schemas.openxmlformats.org/officeDocument/2006/relationships/image" Target="../media/image4766.png"/><Relationship Id="rId339" Type="http://schemas.openxmlformats.org/officeDocument/2006/relationships/image" Target="../media/image4794.png"/><Relationship Id="rId78" Type="http://schemas.openxmlformats.org/officeDocument/2006/relationships/customXml" Target="../ink/ink5554.xml"/><Relationship Id="rId99" Type="http://schemas.openxmlformats.org/officeDocument/2006/relationships/image" Target="../media/image4674.png"/><Relationship Id="rId101" Type="http://schemas.openxmlformats.org/officeDocument/2006/relationships/image" Target="../media/image4675.png"/><Relationship Id="rId122" Type="http://schemas.openxmlformats.org/officeDocument/2006/relationships/customXml" Target="../ink/ink5576.xml"/><Relationship Id="rId143" Type="http://schemas.openxmlformats.org/officeDocument/2006/relationships/image" Target="../media/image4696.png"/><Relationship Id="rId164" Type="http://schemas.openxmlformats.org/officeDocument/2006/relationships/customXml" Target="../ink/ink5597.xml"/><Relationship Id="rId185" Type="http://schemas.openxmlformats.org/officeDocument/2006/relationships/image" Target="../media/image4717.png"/><Relationship Id="rId350" Type="http://schemas.openxmlformats.org/officeDocument/2006/relationships/customXml" Target="../ink/ink5690.xml"/><Relationship Id="rId371" Type="http://schemas.openxmlformats.org/officeDocument/2006/relationships/image" Target="../media/image4810.png"/><Relationship Id="rId9" Type="http://schemas.openxmlformats.org/officeDocument/2006/relationships/image" Target="../media/image4631.png"/><Relationship Id="rId210" Type="http://schemas.openxmlformats.org/officeDocument/2006/relationships/customXml" Target="../ink/ink5620.xml"/><Relationship Id="rId26" Type="http://schemas.openxmlformats.org/officeDocument/2006/relationships/customXml" Target="../ink/ink5528.xml"/><Relationship Id="rId231" Type="http://schemas.openxmlformats.org/officeDocument/2006/relationships/image" Target="../media/image4740.png"/><Relationship Id="rId252" Type="http://schemas.openxmlformats.org/officeDocument/2006/relationships/customXml" Target="../ink/ink5641.xml"/><Relationship Id="rId273" Type="http://schemas.openxmlformats.org/officeDocument/2006/relationships/image" Target="../media/image4761.png"/><Relationship Id="rId294" Type="http://schemas.openxmlformats.org/officeDocument/2006/relationships/customXml" Target="../ink/ink5662.xml"/><Relationship Id="rId308" Type="http://schemas.openxmlformats.org/officeDocument/2006/relationships/customXml" Target="../ink/ink5669.xml"/><Relationship Id="rId329" Type="http://schemas.openxmlformats.org/officeDocument/2006/relationships/image" Target="../media/image4789.png"/><Relationship Id="rId47" Type="http://schemas.openxmlformats.org/officeDocument/2006/relationships/image" Target="../media/image4648.png"/><Relationship Id="rId68" Type="http://schemas.openxmlformats.org/officeDocument/2006/relationships/customXml" Target="../ink/ink5549.xml"/><Relationship Id="rId89" Type="http://schemas.openxmlformats.org/officeDocument/2006/relationships/image" Target="../media/image4669.png"/><Relationship Id="rId112" Type="http://schemas.openxmlformats.org/officeDocument/2006/relationships/customXml" Target="../ink/ink5571.xml"/><Relationship Id="rId133" Type="http://schemas.openxmlformats.org/officeDocument/2006/relationships/image" Target="../media/image4691.png"/><Relationship Id="rId154" Type="http://schemas.openxmlformats.org/officeDocument/2006/relationships/customXml" Target="../ink/ink5592.xml"/><Relationship Id="rId175" Type="http://schemas.openxmlformats.org/officeDocument/2006/relationships/image" Target="../media/image4712.png"/><Relationship Id="rId340" Type="http://schemas.openxmlformats.org/officeDocument/2006/relationships/customXml" Target="../ink/ink5685.xml"/><Relationship Id="rId361" Type="http://schemas.openxmlformats.org/officeDocument/2006/relationships/image" Target="../media/image4805.png"/><Relationship Id="rId196" Type="http://schemas.openxmlformats.org/officeDocument/2006/relationships/customXml" Target="../ink/ink5613.xml"/><Relationship Id="rId200" Type="http://schemas.openxmlformats.org/officeDocument/2006/relationships/customXml" Target="../ink/ink5615.xml"/><Relationship Id="rId16" Type="http://schemas.openxmlformats.org/officeDocument/2006/relationships/customXml" Target="../ink/ink5523.xml"/><Relationship Id="rId221" Type="http://schemas.openxmlformats.org/officeDocument/2006/relationships/image" Target="../media/image4735.png"/><Relationship Id="rId242" Type="http://schemas.openxmlformats.org/officeDocument/2006/relationships/customXml" Target="../ink/ink5636.xml"/><Relationship Id="rId263" Type="http://schemas.openxmlformats.org/officeDocument/2006/relationships/image" Target="../media/image4756.png"/><Relationship Id="rId284" Type="http://schemas.openxmlformats.org/officeDocument/2006/relationships/customXml" Target="../ink/ink5657.xml"/><Relationship Id="rId319" Type="http://schemas.openxmlformats.org/officeDocument/2006/relationships/image" Target="../media/image4784.png"/><Relationship Id="rId37" Type="http://schemas.openxmlformats.org/officeDocument/2006/relationships/image" Target="../media/image4358.png"/><Relationship Id="rId58" Type="http://schemas.openxmlformats.org/officeDocument/2006/relationships/customXml" Target="../ink/ink5544.xml"/><Relationship Id="rId79" Type="http://schemas.openxmlformats.org/officeDocument/2006/relationships/image" Target="../media/image4664.png"/><Relationship Id="rId102" Type="http://schemas.openxmlformats.org/officeDocument/2006/relationships/customXml" Target="../ink/ink5566.xml"/><Relationship Id="rId123" Type="http://schemas.openxmlformats.org/officeDocument/2006/relationships/image" Target="../media/image4686.png"/><Relationship Id="rId144" Type="http://schemas.openxmlformats.org/officeDocument/2006/relationships/customXml" Target="../ink/ink5587.xml"/><Relationship Id="rId330" Type="http://schemas.openxmlformats.org/officeDocument/2006/relationships/customXml" Target="../ink/ink5680.xml"/><Relationship Id="rId90" Type="http://schemas.openxmlformats.org/officeDocument/2006/relationships/customXml" Target="../ink/ink5560.xml"/><Relationship Id="rId165" Type="http://schemas.openxmlformats.org/officeDocument/2006/relationships/image" Target="../media/image4707.png"/><Relationship Id="rId186" Type="http://schemas.openxmlformats.org/officeDocument/2006/relationships/customXml" Target="../ink/ink5608.xml"/><Relationship Id="rId351" Type="http://schemas.openxmlformats.org/officeDocument/2006/relationships/image" Target="../media/image4800.png"/><Relationship Id="rId372" Type="http://schemas.openxmlformats.org/officeDocument/2006/relationships/customXml" Target="../ink/ink5701.xml"/><Relationship Id="rId211" Type="http://schemas.openxmlformats.org/officeDocument/2006/relationships/image" Target="../media/image4730.png"/><Relationship Id="rId232" Type="http://schemas.openxmlformats.org/officeDocument/2006/relationships/customXml" Target="../ink/ink5631.xml"/><Relationship Id="rId253" Type="http://schemas.openxmlformats.org/officeDocument/2006/relationships/image" Target="../media/image4751.png"/><Relationship Id="rId274" Type="http://schemas.openxmlformats.org/officeDocument/2006/relationships/customXml" Target="../ink/ink5652.xml"/><Relationship Id="rId295" Type="http://schemas.openxmlformats.org/officeDocument/2006/relationships/image" Target="../media/image4772.png"/><Relationship Id="rId309" Type="http://schemas.openxmlformats.org/officeDocument/2006/relationships/image" Target="../media/image4779.png"/><Relationship Id="rId27" Type="http://schemas.openxmlformats.org/officeDocument/2006/relationships/image" Target="../media/image4640.png"/><Relationship Id="rId48" Type="http://schemas.openxmlformats.org/officeDocument/2006/relationships/customXml" Target="../ink/ink5539.xml"/><Relationship Id="rId69" Type="http://schemas.openxmlformats.org/officeDocument/2006/relationships/image" Target="../media/image4659.png"/><Relationship Id="rId113" Type="http://schemas.openxmlformats.org/officeDocument/2006/relationships/image" Target="../media/image4681.png"/><Relationship Id="rId134" Type="http://schemas.openxmlformats.org/officeDocument/2006/relationships/customXml" Target="../ink/ink5582.xml"/><Relationship Id="rId320" Type="http://schemas.openxmlformats.org/officeDocument/2006/relationships/customXml" Target="../ink/ink5675.xml"/><Relationship Id="rId80" Type="http://schemas.openxmlformats.org/officeDocument/2006/relationships/customXml" Target="../ink/ink5555.xml"/><Relationship Id="rId155" Type="http://schemas.openxmlformats.org/officeDocument/2006/relationships/image" Target="../media/image4702.png"/><Relationship Id="rId176" Type="http://schemas.openxmlformats.org/officeDocument/2006/relationships/customXml" Target="../ink/ink5603.xml"/><Relationship Id="rId197" Type="http://schemas.openxmlformats.org/officeDocument/2006/relationships/image" Target="../media/image4723.png"/><Relationship Id="rId341" Type="http://schemas.openxmlformats.org/officeDocument/2006/relationships/image" Target="../media/image4795.png"/><Relationship Id="rId362" Type="http://schemas.openxmlformats.org/officeDocument/2006/relationships/customXml" Target="../ink/ink5696.xml"/><Relationship Id="rId201" Type="http://schemas.openxmlformats.org/officeDocument/2006/relationships/image" Target="../media/image4725.png"/><Relationship Id="rId222" Type="http://schemas.openxmlformats.org/officeDocument/2006/relationships/customXml" Target="../ink/ink5626.xml"/><Relationship Id="rId243" Type="http://schemas.openxmlformats.org/officeDocument/2006/relationships/image" Target="../media/image4746.png"/><Relationship Id="rId264" Type="http://schemas.openxmlformats.org/officeDocument/2006/relationships/customXml" Target="../ink/ink5647.xml"/><Relationship Id="rId285" Type="http://schemas.openxmlformats.org/officeDocument/2006/relationships/image" Target="../media/image4767.png"/><Relationship Id="rId17" Type="http://schemas.openxmlformats.org/officeDocument/2006/relationships/image" Target="../media/image4635.png"/><Relationship Id="rId38" Type="http://schemas.openxmlformats.org/officeDocument/2006/relationships/customXml" Target="../ink/ink5534.xml"/><Relationship Id="rId59" Type="http://schemas.openxmlformats.org/officeDocument/2006/relationships/image" Target="../media/image4654.png"/><Relationship Id="rId103" Type="http://schemas.openxmlformats.org/officeDocument/2006/relationships/image" Target="../media/image4676.png"/><Relationship Id="rId124" Type="http://schemas.openxmlformats.org/officeDocument/2006/relationships/customXml" Target="../ink/ink5577.xml"/><Relationship Id="rId310" Type="http://schemas.openxmlformats.org/officeDocument/2006/relationships/customXml" Target="../ink/ink5670.xml"/><Relationship Id="rId70" Type="http://schemas.openxmlformats.org/officeDocument/2006/relationships/customXml" Target="../ink/ink5550.xml"/><Relationship Id="rId91" Type="http://schemas.openxmlformats.org/officeDocument/2006/relationships/image" Target="../media/image4670.png"/><Relationship Id="rId145" Type="http://schemas.openxmlformats.org/officeDocument/2006/relationships/image" Target="../media/image4697.png"/><Relationship Id="rId166" Type="http://schemas.openxmlformats.org/officeDocument/2006/relationships/customXml" Target="../ink/ink5598.xml"/><Relationship Id="rId187" Type="http://schemas.openxmlformats.org/officeDocument/2006/relationships/image" Target="../media/image4718.png"/><Relationship Id="rId331" Type="http://schemas.openxmlformats.org/officeDocument/2006/relationships/image" Target="../media/image4790.png"/><Relationship Id="rId352" Type="http://schemas.openxmlformats.org/officeDocument/2006/relationships/customXml" Target="../ink/ink5691.xml"/><Relationship Id="rId373" Type="http://schemas.openxmlformats.org/officeDocument/2006/relationships/image" Target="../media/image481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621.xml"/><Relationship Id="rId233" Type="http://schemas.openxmlformats.org/officeDocument/2006/relationships/image" Target="../media/image4741.png"/><Relationship Id="rId254" Type="http://schemas.openxmlformats.org/officeDocument/2006/relationships/customXml" Target="../ink/ink5642.xml"/><Relationship Id="rId28" Type="http://schemas.openxmlformats.org/officeDocument/2006/relationships/customXml" Target="../ink/ink5529.xml"/><Relationship Id="rId49" Type="http://schemas.openxmlformats.org/officeDocument/2006/relationships/image" Target="../media/image4649.png"/><Relationship Id="rId114" Type="http://schemas.openxmlformats.org/officeDocument/2006/relationships/customXml" Target="../ink/ink5572.xml"/><Relationship Id="rId275" Type="http://schemas.openxmlformats.org/officeDocument/2006/relationships/image" Target="../media/image4762.png"/><Relationship Id="rId296" Type="http://schemas.openxmlformats.org/officeDocument/2006/relationships/customXml" Target="../ink/ink5663.xml"/><Relationship Id="rId300" Type="http://schemas.openxmlformats.org/officeDocument/2006/relationships/customXml" Target="../ink/ink5665.xml"/><Relationship Id="rId60" Type="http://schemas.openxmlformats.org/officeDocument/2006/relationships/customXml" Target="../ink/ink5545.xml"/><Relationship Id="rId81" Type="http://schemas.openxmlformats.org/officeDocument/2006/relationships/image" Target="../media/image4665.png"/><Relationship Id="rId135" Type="http://schemas.openxmlformats.org/officeDocument/2006/relationships/image" Target="../media/image4692.png"/><Relationship Id="rId156" Type="http://schemas.openxmlformats.org/officeDocument/2006/relationships/customXml" Target="../ink/ink5593.xml"/><Relationship Id="rId177" Type="http://schemas.openxmlformats.org/officeDocument/2006/relationships/image" Target="../media/image4713.png"/><Relationship Id="rId198" Type="http://schemas.openxmlformats.org/officeDocument/2006/relationships/customXml" Target="../ink/ink5614.xml"/><Relationship Id="rId321" Type="http://schemas.openxmlformats.org/officeDocument/2006/relationships/image" Target="../media/image4785.png"/><Relationship Id="rId342" Type="http://schemas.openxmlformats.org/officeDocument/2006/relationships/customXml" Target="../ink/ink5686.xml"/><Relationship Id="rId363" Type="http://schemas.openxmlformats.org/officeDocument/2006/relationships/image" Target="../media/image4806.png"/><Relationship Id="rId202" Type="http://schemas.openxmlformats.org/officeDocument/2006/relationships/customXml" Target="../ink/ink5616.xml"/><Relationship Id="rId223" Type="http://schemas.openxmlformats.org/officeDocument/2006/relationships/image" Target="../media/image4736.png"/><Relationship Id="rId244" Type="http://schemas.openxmlformats.org/officeDocument/2006/relationships/customXml" Target="../ink/ink5637.xml"/><Relationship Id="rId18" Type="http://schemas.openxmlformats.org/officeDocument/2006/relationships/customXml" Target="../ink/ink5524.xml"/><Relationship Id="rId39" Type="http://schemas.openxmlformats.org/officeDocument/2006/relationships/image" Target="../media/image4644.png"/><Relationship Id="rId265" Type="http://schemas.openxmlformats.org/officeDocument/2006/relationships/image" Target="../media/image4757.png"/><Relationship Id="rId286" Type="http://schemas.openxmlformats.org/officeDocument/2006/relationships/customXml" Target="../ink/ink5658.xml"/><Relationship Id="rId50" Type="http://schemas.openxmlformats.org/officeDocument/2006/relationships/customXml" Target="../ink/ink5540.xml"/><Relationship Id="rId104" Type="http://schemas.openxmlformats.org/officeDocument/2006/relationships/customXml" Target="../ink/ink5567.xml"/><Relationship Id="rId125" Type="http://schemas.openxmlformats.org/officeDocument/2006/relationships/image" Target="../media/image4687.png"/><Relationship Id="rId146" Type="http://schemas.openxmlformats.org/officeDocument/2006/relationships/customXml" Target="../ink/ink5588.xml"/><Relationship Id="rId167" Type="http://schemas.openxmlformats.org/officeDocument/2006/relationships/image" Target="../media/image4708.png"/><Relationship Id="rId188" Type="http://schemas.openxmlformats.org/officeDocument/2006/relationships/customXml" Target="../ink/ink5609.xml"/><Relationship Id="rId311" Type="http://schemas.openxmlformats.org/officeDocument/2006/relationships/image" Target="../media/image4780.png"/><Relationship Id="rId332" Type="http://schemas.openxmlformats.org/officeDocument/2006/relationships/customXml" Target="../ink/ink5681.xml"/><Relationship Id="rId353" Type="http://schemas.openxmlformats.org/officeDocument/2006/relationships/image" Target="../media/image4801.png"/><Relationship Id="rId71" Type="http://schemas.openxmlformats.org/officeDocument/2006/relationships/image" Target="../media/image4660.png"/><Relationship Id="rId92" Type="http://schemas.openxmlformats.org/officeDocument/2006/relationships/customXml" Target="../ink/ink5561.xml"/><Relationship Id="rId213" Type="http://schemas.openxmlformats.org/officeDocument/2006/relationships/image" Target="../media/image4731.png"/><Relationship Id="rId234" Type="http://schemas.openxmlformats.org/officeDocument/2006/relationships/customXml" Target="../ink/ink5632.xml"/><Relationship Id="rId2" Type="http://schemas.openxmlformats.org/officeDocument/2006/relationships/customXml" Target="../ink/ink5516.xml"/><Relationship Id="rId29" Type="http://schemas.openxmlformats.org/officeDocument/2006/relationships/image" Target="../media/image4641.png"/><Relationship Id="rId255" Type="http://schemas.openxmlformats.org/officeDocument/2006/relationships/image" Target="../media/image4752.png"/><Relationship Id="rId276" Type="http://schemas.openxmlformats.org/officeDocument/2006/relationships/customXml" Target="../ink/ink5653.xml"/><Relationship Id="rId297" Type="http://schemas.openxmlformats.org/officeDocument/2006/relationships/image" Target="../media/image4773.png"/><Relationship Id="rId40" Type="http://schemas.openxmlformats.org/officeDocument/2006/relationships/customXml" Target="../ink/ink5535.xml"/><Relationship Id="rId115" Type="http://schemas.openxmlformats.org/officeDocument/2006/relationships/image" Target="../media/image4682.png"/><Relationship Id="rId136" Type="http://schemas.openxmlformats.org/officeDocument/2006/relationships/customXml" Target="../ink/ink5583.xml"/><Relationship Id="rId157" Type="http://schemas.openxmlformats.org/officeDocument/2006/relationships/image" Target="../media/image4703.png"/><Relationship Id="rId178" Type="http://schemas.openxmlformats.org/officeDocument/2006/relationships/customXml" Target="../ink/ink5604.xml"/><Relationship Id="rId301" Type="http://schemas.openxmlformats.org/officeDocument/2006/relationships/image" Target="../media/image4775.png"/><Relationship Id="rId322" Type="http://schemas.openxmlformats.org/officeDocument/2006/relationships/customXml" Target="../ink/ink5676.xml"/><Relationship Id="rId343" Type="http://schemas.openxmlformats.org/officeDocument/2006/relationships/image" Target="../media/image4796.png"/><Relationship Id="rId364" Type="http://schemas.openxmlformats.org/officeDocument/2006/relationships/customXml" Target="../ink/ink5697.xml"/><Relationship Id="rId61" Type="http://schemas.openxmlformats.org/officeDocument/2006/relationships/image" Target="../media/image4655.png"/><Relationship Id="rId82" Type="http://schemas.openxmlformats.org/officeDocument/2006/relationships/customXml" Target="../ink/ink5556.xml"/><Relationship Id="rId199" Type="http://schemas.openxmlformats.org/officeDocument/2006/relationships/image" Target="../media/image4724.png"/><Relationship Id="rId203" Type="http://schemas.openxmlformats.org/officeDocument/2006/relationships/image" Target="../media/image4726.png"/><Relationship Id="rId19" Type="http://schemas.openxmlformats.org/officeDocument/2006/relationships/image" Target="../media/image4636.png"/><Relationship Id="rId224" Type="http://schemas.openxmlformats.org/officeDocument/2006/relationships/customXml" Target="../ink/ink5627.xml"/><Relationship Id="rId245" Type="http://schemas.openxmlformats.org/officeDocument/2006/relationships/image" Target="../media/image4747.png"/><Relationship Id="rId266" Type="http://schemas.openxmlformats.org/officeDocument/2006/relationships/customXml" Target="../ink/ink5648.xml"/><Relationship Id="rId287" Type="http://schemas.openxmlformats.org/officeDocument/2006/relationships/image" Target="../media/image4768.png"/><Relationship Id="rId30" Type="http://schemas.openxmlformats.org/officeDocument/2006/relationships/customXml" Target="../ink/ink5530.xml"/><Relationship Id="rId105" Type="http://schemas.openxmlformats.org/officeDocument/2006/relationships/image" Target="../media/image4677.png"/><Relationship Id="rId126" Type="http://schemas.openxmlformats.org/officeDocument/2006/relationships/customXml" Target="../ink/ink5578.xml"/><Relationship Id="rId147" Type="http://schemas.openxmlformats.org/officeDocument/2006/relationships/image" Target="../media/image4698.png"/><Relationship Id="rId168" Type="http://schemas.openxmlformats.org/officeDocument/2006/relationships/customXml" Target="../ink/ink5599.xml"/><Relationship Id="rId312" Type="http://schemas.openxmlformats.org/officeDocument/2006/relationships/customXml" Target="../ink/ink5671.xml"/><Relationship Id="rId333" Type="http://schemas.openxmlformats.org/officeDocument/2006/relationships/image" Target="../media/image4791.png"/><Relationship Id="rId354" Type="http://schemas.openxmlformats.org/officeDocument/2006/relationships/customXml" Target="../ink/ink5692.xml"/><Relationship Id="rId51" Type="http://schemas.openxmlformats.org/officeDocument/2006/relationships/image" Target="../media/image4650.png"/><Relationship Id="rId72" Type="http://schemas.openxmlformats.org/officeDocument/2006/relationships/customXml" Target="../ink/ink5551.xml"/><Relationship Id="rId93" Type="http://schemas.openxmlformats.org/officeDocument/2006/relationships/image" Target="../media/image4671.png"/><Relationship Id="rId189" Type="http://schemas.openxmlformats.org/officeDocument/2006/relationships/image" Target="../media/image4719.png"/><Relationship Id="rId3" Type="http://schemas.openxmlformats.org/officeDocument/2006/relationships/image" Target="../media/image4628.png"/><Relationship Id="rId214" Type="http://schemas.openxmlformats.org/officeDocument/2006/relationships/customXml" Target="../ink/ink5622.xml"/><Relationship Id="rId235" Type="http://schemas.openxmlformats.org/officeDocument/2006/relationships/image" Target="../media/image4742.png"/><Relationship Id="rId256" Type="http://schemas.openxmlformats.org/officeDocument/2006/relationships/customXml" Target="../ink/ink5643.xml"/><Relationship Id="rId277" Type="http://schemas.openxmlformats.org/officeDocument/2006/relationships/image" Target="../media/image4763.png"/><Relationship Id="rId298" Type="http://schemas.openxmlformats.org/officeDocument/2006/relationships/customXml" Target="../ink/ink5664.xml"/><Relationship Id="rId116" Type="http://schemas.openxmlformats.org/officeDocument/2006/relationships/customXml" Target="../ink/ink5573.xml"/><Relationship Id="rId137" Type="http://schemas.openxmlformats.org/officeDocument/2006/relationships/image" Target="../media/image4693.png"/><Relationship Id="rId158" Type="http://schemas.openxmlformats.org/officeDocument/2006/relationships/customXml" Target="../ink/ink5594.xml"/><Relationship Id="rId302" Type="http://schemas.openxmlformats.org/officeDocument/2006/relationships/customXml" Target="../ink/ink5666.xml"/><Relationship Id="rId323" Type="http://schemas.openxmlformats.org/officeDocument/2006/relationships/image" Target="../media/image4786.png"/><Relationship Id="rId344" Type="http://schemas.openxmlformats.org/officeDocument/2006/relationships/customXml" Target="../ink/ink5687.xml"/><Relationship Id="rId20" Type="http://schemas.openxmlformats.org/officeDocument/2006/relationships/customXml" Target="../ink/ink5525.xml"/><Relationship Id="rId41" Type="http://schemas.openxmlformats.org/officeDocument/2006/relationships/image" Target="../media/image4645.png"/><Relationship Id="rId62" Type="http://schemas.openxmlformats.org/officeDocument/2006/relationships/customXml" Target="../ink/ink5546.xml"/><Relationship Id="rId83" Type="http://schemas.openxmlformats.org/officeDocument/2006/relationships/image" Target="../media/image4666.png"/><Relationship Id="rId179" Type="http://schemas.openxmlformats.org/officeDocument/2006/relationships/image" Target="../media/image4714.png"/><Relationship Id="rId365" Type="http://schemas.openxmlformats.org/officeDocument/2006/relationships/image" Target="../media/image4807.png"/><Relationship Id="rId190" Type="http://schemas.openxmlformats.org/officeDocument/2006/relationships/customXml" Target="../ink/ink5610.xml"/><Relationship Id="rId204" Type="http://schemas.openxmlformats.org/officeDocument/2006/relationships/customXml" Target="../ink/ink5617.xml"/><Relationship Id="rId225" Type="http://schemas.openxmlformats.org/officeDocument/2006/relationships/image" Target="../media/image4737.png"/><Relationship Id="rId246" Type="http://schemas.openxmlformats.org/officeDocument/2006/relationships/customXml" Target="../ink/ink5638.xml"/><Relationship Id="rId267" Type="http://schemas.openxmlformats.org/officeDocument/2006/relationships/image" Target="../media/image4758.png"/><Relationship Id="rId288" Type="http://schemas.openxmlformats.org/officeDocument/2006/relationships/customXml" Target="../ink/ink5659.xml"/><Relationship Id="rId106" Type="http://schemas.openxmlformats.org/officeDocument/2006/relationships/customXml" Target="../ink/ink5568.xml"/><Relationship Id="rId127" Type="http://schemas.openxmlformats.org/officeDocument/2006/relationships/image" Target="../media/image4688.png"/><Relationship Id="rId313" Type="http://schemas.openxmlformats.org/officeDocument/2006/relationships/image" Target="../media/image4781.png"/><Relationship Id="rId10" Type="http://schemas.openxmlformats.org/officeDocument/2006/relationships/customXml" Target="../ink/ink5520.xml"/><Relationship Id="rId31" Type="http://schemas.openxmlformats.org/officeDocument/2006/relationships/image" Target="../media/image4642.png"/><Relationship Id="rId52" Type="http://schemas.openxmlformats.org/officeDocument/2006/relationships/customXml" Target="../ink/ink5541.xml"/><Relationship Id="rId73" Type="http://schemas.openxmlformats.org/officeDocument/2006/relationships/image" Target="../media/image4661.png"/><Relationship Id="rId94" Type="http://schemas.openxmlformats.org/officeDocument/2006/relationships/customXml" Target="../ink/ink5562.xml"/><Relationship Id="rId148" Type="http://schemas.openxmlformats.org/officeDocument/2006/relationships/customXml" Target="../ink/ink5589.xml"/><Relationship Id="rId169" Type="http://schemas.openxmlformats.org/officeDocument/2006/relationships/image" Target="../media/image4709.png"/><Relationship Id="rId334" Type="http://schemas.openxmlformats.org/officeDocument/2006/relationships/customXml" Target="../ink/ink5682.xml"/><Relationship Id="rId355" Type="http://schemas.openxmlformats.org/officeDocument/2006/relationships/image" Target="../media/image4802.png"/><Relationship Id="rId4" Type="http://schemas.openxmlformats.org/officeDocument/2006/relationships/customXml" Target="../ink/ink5517.xml"/><Relationship Id="rId180" Type="http://schemas.openxmlformats.org/officeDocument/2006/relationships/customXml" Target="../ink/ink5605.xml"/><Relationship Id="rId215" Type="http://schemas.openxmlformats.org/officeDocument/2006/relationships/image" Target="../media/image4732.png"/><Relationship Id="rId236" Type="http://schemas.openxmlformats.org/officeDocument/2006/relationships/customXml" Target="../ink/ink5633.xml"/><Relationship Id="rId257" Type="http://schemas.openxmlformats.org/officeDocument/2006/relationships/image" Target="../media/image4753.png"/><Relationship Id="rId278" Type="http://schemas.openxmlformats.org/officeDocument/2006/relationships/customXml" Target="../ink/ink5654.xml"/><Relationship Id="rId303" Type="http://schemas.openxmlformats.org/officeDocument/2006/relationships/image" Target="../media/image4776.png"/><Relationship Id="rId42" Type="http://schemas.openxmlformats.org/officeDocument/2006/relationships/customXml" Target="../ink/ink5536.xml"/><Relationship Id="rId84" Type="http://schemas.openxmlformats.org/officeDocument/2006/relationships/customXml" Target="../ink/ink5557.xml"/><Relationship Id="rId138" Type="http://schemas.openxmlformats.org/officeDocument/2006/relationships/customXml" Target="../ink/ink5584.xml"/><Relationship Id="rId345" Type="http://schemas.openxmlformats.org/officeDocument/2006/relationships/image" Target="../media/image4797.png"/><Relationship Id="rId191" Type="http://schemas.openxmlformats.org/officeDocument/2006/relationships/image" Target="../media/image4720.png"/><Relationship Id="rId205" Type="http://schemas.openxmlformats.org/officeDocument/2006/relationships/image" Target="../media/image4727.png"/><Relationship Id="rId247" Type="http://schemas.openxmlformats.org/officeDocument/2006/relationships/image" Target="../media/image4748.png"/><Relationship Id="rId107" Type="http://schemas.openxmlformats.org/officeDocument/2006/relationships/image" Target="../media/image4678.png"/><Relationship Id="rId289" Type="http://schemas.openxmlformats.org/officeDocument/2006/relationships/image" Target="../media/image4769.png"/><Relationship Id="rId11" Type="http://schemas.openxmlformats.org/officeDocument/2006/relationships/image" Target="../media/image4632.png"/><Relationship Id="rId53" Type="http://schemas.openxmlformats.org/officeDocument/2006/relationships/image" Target="../media/image4651.png"/><Relationship Id="rId149" Type="http://schemas.openxmlformats.org/officeDocument/2006/relationships/image" Target="../media/image4699.png"/><Relationship Id="rId314" Type="http://schemas.openxmlformats.org/officeDocument/2006/relationships/customXml" Target="../ink/ink5672.xml"/><Relationship Id="rId356" Type="http://schemas.openxmlformats.org/officeDocument/2006/relationships/customXml" Target="../ink/ink5693.xml"/><Relationship Id="rId95" Type="http://schemas.openxmlformats.org/officeDocument/2006/relationships/image" Target="../media/image4672.png"/><Relationship Id="rId160" Type="http://schemas.openxmlformats.org/officeDocument/2006/relationships/customXml" Target="../ink/ink5595.xml"/><Relationship Id="rId216" Type="http://schemas.openxmlformats.org/officeDocument/2006/relationships/customXml" Target="../ink/ink5623.xml"/><Relationship Id="rId258" Type="http://schemas.openxmlformats.org/officeDocument/2006/relationships/customXml" Target="../ink/ink5644.xml"/><Relationship Id="rId22" Type="http://schemas.openxmlformats.org/officeDocument/2006/relationships/customXml" Target="../ink/ink5526.xml"/><Relationship Id="rId64" Type="http://schemas.openxmlformats.org/officeDocument/2006/relationships/customXml" Target="../ink/ink5547.xml"/><Relationship Id="rId118" Type="http://schemas.openxmlformats.org/officeDocument/2006/relationships/customXml" Target="../ink/ink5574.xml"/><Relationship Id="rId325" Type="http://schemas.openxmlformats.org/officeDocument/2006/relationships/image" Target="../media/image4787.png"/><Relationship Id="rId367" Type="http://schemas.openxmlformats.org/officeDocument/2006/relationships/image" Target="../media/image4808.png"/><Relationship Id="rId171" Type="http://schemas.openxmlformats.org/officeDocument/2006/relationships/image" Target="../media/image4710.png"/><Relationship Id="rId227" Type="http://schemas.openxmlformats.org/officeDocument/2006/relationships/image" Target="../media/image4738.png"/><Relationship Id="rId269" Type="http://schemas.openxmlformats.org/officeDocument/2006/relationships/image" Target="../media/image4759.png"/><Relationship Id="rId33" Type="http://schemas.openxmlformats.org/officeDocument/2006/relationships/image" Target="../media/image4643.png"/><Relationship Id="rId129" Type="http://schemas.openxmlformats.org/officeDocument/2006/relationships/image" Target="../media/image4689.png"/><Relationship Id="rId280" Type="http://schemas.openxmlformats.org/officeDocument/2006/relationships/customXml" Target="../ink/ink5655.xml"/><Relationship Id="rId336" Type="http://schemas.openxmlformats.org/officeDocument/2006/relationships/customXml" Target="../ink/ink5683.xml"/><Relationship Id="rId75" Type="http://schemas.openxmlformats.org/officeDocument/2006/relationships/image" Target="../media/image4662.png"/><Relationship Id="rId140" Type="http://schemas.openxmlformats.org/officeDocument/2006/relationships/customXml" Target="../ink/ink5585.xml"/><Relationship Id="rId182" Type="http://schemas.openxmlformats.org/officeDocument/2006/relationships/customXml" Target="../ink/ink5606.xml"/><Relationship Id="rId6" Type="http://schemas.openxmlformats.org/officeDocument/2006/relationships/customXml" Target="../ink/ink5518.xml"/><Relationship Id="rId238" Type="http://schemas.openxmlformats.org/officeDocument/2006/relationships/customXml" Target="../ink/ink5634.xml"/><Relationship Id="rId291" Type="http://schemas.openxmlformats.org/officeDocument/2006/relationships/image" Target="../media/image4770.png"/><Relationship Id="rId305" Type="http://schemas.openxmlformats.org/officeDocument/2006/relationships/image" Target="../media/image4777.png"/><Relationship Id="rId347" Type="http://schemas.openxmlformats.org/officeDocument/2006/relationships/image" Target="../media/image4798.png"/><Relationship Id="rId44" Type="http://schemas.openxmlformats.org/officeDocument/2006/relationships/customXml" Target="../ink/ink5537.xml"/><Relationship Id="rId86" Type="http://schemas.openxmlformats.org/officeDocument/2006/relationships/customXml" Target="../ink/ink5558.xml"/><Relationship Id="rId151" Type="http://schemas.openxmlformats.org/officeDocument/2006/relationships/image" Target="../media/image4700.png"/><Relationship Id="rId193" Type="http://schemas.openxmlformats.org/officeDocument/2006/relationships/image" Target="../media/image4721.png"/><Relationship Id="rId207" Type="http://schemas.openxmlformats.org/officeDocument/2006/relationships/image" Target="../media/image4728.png"/><Relationship Id="rId249" Type="http://schemas.openxmlformats.org/officeDocument/2006/relationships/image" Target="../media/image4749.png"/><Relationship Id="rId13" Type="http://schemas.openxmlformats.org/officeDocument/2006/relationships/image" Target="../media/image4633.png"/><Relationship Id="rId109" Type="http://schemas.openxmlformats.org/officeDocument/2006/relationships/image" Target="../media/image4679.png"/><Relationship Id="rId260" Type="http://schemas.openxmlformats.org/officeDocument/2006/relationships/customXml" Target="../ink/ink5645.xml"/><Relationship Id="rId316" Type="http://schemas.openxmlformats.org/officeDocument/2006/relationships/customXml" Target="../ink/ink5673.xml"/><Relationship Id="rId55" Type="http://schemas.openxmlformats.org/officeDocument/2006/relationships/image" Target="../media/image4652.png"/><Relationship Id="rId97" Type="http://schemas.openxmlformats.org/officeDocument/2006/relationships/image" Target="../media/image4673.png"/><Relationship Id="rId120" Type="http://schemas.openxmlformats.org/officeDocument/2006/relationships/customXml" Target="../ink/ink5575.xml"/><Relationship Id="rId358" Type="http://schemas.openxmlformats.org/officeDocument/2006/relationships/customXml" Target="../ink/ink5694.xml"/><Relationship Id="rId162" Type="http://schemas.openxmlformats.org/officeDocument/2006/relationships/customXml" Target="../ink/ink5596.xml"/><Relationship Id="rId218" Type="http://schemas.openxmlformats.org/officeDocument/2006/relationships/customXml" Target="../ink/ink5624.xml"/><Relationship Id="rId271" Type="http://schemas.openxmlformats.org/officeDocument/2006/relationships/image" Target="../media/image4760.png"/><Relationship Id="rId24" Type="http://schemas.openxmlformats.org/officeDocument/2006/relationships/customXml" Target="../ink/ink5527.xml"/><Relationship Id="rId66" Type="http://schemas.openxmlformats.org/officeDocument/2006/relationships/customXml" Target="../ink/ink5548.xml"/><Relationship Id="rId131" Type="http://schemas.openxmlformats.org/officeDocument/2006/relationships/image" Target="../media/image4690.png"/><Relationship Id="rId327" Type="http://schemas.openxmlformats.org/officeDocument/2006/relationships/image" Target="../media/image4788.png"/><Relationship Id="rId369" Type="http://schemas.openxmlformats.org/officeDocument/2006/relationships/image" Target="../media/image4809.png"/><Relationship Id="rId173" Type="http://schemas.openxmlformats.org/officeDocument/2006/relationships/image" Target="../media/image4711.png"/><Relationship Id="rId229" Type="http://schemas.openxmlformats.org/officeDocument/2006/relationships/image" Target="../media/image4739.png"/><Relationship Id="rId240" Type="http://schemas.openxmlformats.org/officeDocument/2006/relationships/customXml" Target="../ink/ink5635.xml"/><Relationship Id="rId35" Type="http://schemas.openxmlformats.org/officeDocument/2006/relationships/image" Target="../media/image4543.png"/><Relationship Id="rId77" Type="http://schemas.openxmlformats.org/officeDocument/2006/relationships/image" Target="../media/image4663.png"/><Relationship Id="rId100" Type="http://schemas.openxmlformats.org/officeDocument/2006/relationships/customXml" Target="../ink/ink5565.xml"/><Relationship Id="rId282" Type="http://schemas.openxmlformats.org/officeDocument/2006/relationships/customXml" Target="../ink/ink5656.xml"/><Relationship Id="rId338" Type="http://schemas.openxmlformats.org/officeDocument/2006/relationships/customXml" Target="../ink/ink5684.xml"/><Relationship Id="rId8" Type="http://schemas.openxmlformats.org/officeDocument/2006/relationships/customXml" Target="../ink/ink5519.xml"/><Relationship Id="rId142" Type="http://schemas.openxmlformats.org/officeDocument/2006/relationships/customXml" Target="../ink/ink5586.xml"/><Relationship Id="rId184" Type="http://schemas.openxmlformats.org/officeDocument/2006/relationships/customXml" Target="../ink/ink5607.xml"/><Relationship Id="rId251" Type="http://schemas.openxmlformats.org/officeDocument/2006/relationships/image" Target="../media/image4750.png"/><Relationship Id="rId46" Type="http://schemas.openxmlformats.org/officeDocument/2006/relationships/customXml" Target="../ink/ink5538.xml"/><Relationship Id="rId293" Type="http://schemas.openxmlformats.org/officeDocument/2006/relationships/image" Target="../media/image4771.png"/><Relationship Id="rId307" Type="http://schemas.openxmlformats.org/officeDocument/2006/relationships/image" Target="../media/image4778.png"/><Relationship Id="rId349" Type="http://schemas.openxmlformats.org/officeDocument/2006/relationships/image" Target="../media/image4799.png"/><Relationship Id="rId88" Type="http://schemas.openxmlformats.org/officeDocument/2006/relationships/customXml" Target="../ink/ink5559.xml"/><Relationship Id="rId111" Type="http://schemas.openxmlformats.org/officeDocument/2006/relationships/image" Target="../media/image4680.png"/><Relationship Id="rId153" Type="http://schemas.openxmlformats.org/officeDocument/2006/relationships/image" Target="../media/image4701.png"/><Relationship Id="rId195" Type="http://schemas.openxmlformats.org/officeDocument/2006/relationships/image" Target="../media/image4722.png"/><Relationship Id="rId209" Type="http://schemas.openxmlformats.org/officeDocument/2006/relationships/image" Target="../media/image4729.png"/><Relationship Id="rId360" Type="http://schemas.openxmlformats.org/officeDocument/2006/relationships/customXml" Target="../ink/ink5695.xml"/><Relationship Id="rId220" Type="http://schemas.openxmlformats.org/officeDocument/2006/relationships/customXml" Target="../ink/ink5625.xml"/><Relationship Id="rId15" Type="http://schemas.openxmlformats.org/officeDocument/2006/relationships/image" Target="../media/image4634.png"/><Relationship Id="rId57" Type="http://schemas.openxmlformats.org/officeDocument/2006/relationships/image" Target="../media/image4653.png"/><Relationship Id="rId262" Type="http://schemas.openxmlformats.org/officeDocument/2006/relationships/customXml" Target="../ink/ink5646.xml"/><Relationship Id="rId318" Type="http://schemas.openxmlformats.org/officeDocument/2006/relationships/customXml" Target="../ink/ink5674.xml"/></Relationships>
</file>

<file path=ppt/slides/_rels/slide3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869.png"/><Relationship Id="rId299" Type="http://schemas.openxmlformats.org/officeDocument/2006/relationships/image" Target="../media/image4960.png"/><Relationship Id="rId21" Type="http://schemas.openxmlformats.org/officeDocument/2006/relationships/image" Target="../media/image4821.png"/><Relationship Id="rId63" Type="http://schemas.openxmlformats.org/officeDocument/2006/relationships/image" Target="../media/image4842.png"/><Relationship Id="rId159" Type="http://schemas.openxmlformats.org/officeDocument/2006/relationships/image" Target="../media/image4890.png"/><Relationship Id="rId170" Type="http://schemas.openxmlformats.org/officeDocument/2006/relationships/customXml" Target="../ink/ink5786.xml"/><Relationship Id="rId226" Type="http://schemas.openxmlformats.org/officeDocument/2006/relationships/customXml" Target="../ink/ink5814.xml"/><Relationship Id="rId268" Type="http://schemas.openxmlformats.org/officeDocument/2006/relationships/customXml" Target="../ink/ink5835.xml"/><Relationship Id="rId32" Type="http://schemas.openxmlformats.org/officeDocument/2006/relationships/customXml" Target="../ink/ink5717.xml"/><Relationship Id="rId74" Type="http://schemas.openxmlformats.org/officeDocument/2006/relationships/customXml" Target="../ink/ink5738.xml"/><Relationship Id="rId128" Type="http://schemas.openxmlformats.org/officeDocument/2006/relationships/customXml" Target="../ink/ink5765.xml"/><Relationship Id="rId5" Type="http://schemas.openxmlformats.org/officeDocument/2006/relationships/image" Target="../media/image4813.png"/><Relationship Id="rId181" Type="http://schemas.openxmlformats.org/officeDocument/2006/relationships/image" Target="../media/image4901.png"/><Relationship Id="rId237" Type="http://schemas.openxmlformats.org/officeDocument/2006/relationships/image" Target="../media/image4929.png"/><Relationship Id="rId279" Type="http://schemas.openxmlformats.org/officeDocument/2006/relationships/image" Target="../media/image4950.png"/><Relationship Id="rId43" Type="http://schemas.openxmlformats.org/officeDocument/2006/relationships/image" Target="../media/image4832.png"/><Relationship Id="rId139" Type="http://schemas.openxmlformats.org/officeDocument/2006/relationships/image" Target="../media/image4880.png"/><Relationship Id="rId290" Type="http://schemas.openxmlformats.org/officeDocument/2006/relationships/customXml" Target="../ink/ink5846.xml"/><Relationship Id="rId304" Type="http://schemas.openxmlformats.org/officeDocument/2006/relationships/customXml" Target="../ink/ink5853.xml"/><Relationship Id="rId85" Type="http://schemas.openxmlformats.org/officeDocument/2006/relationships/image" Target="../media/image4853.png"/><Relationship Id="rId150" Type="http://schemas.openxmlformats.org/officeDocument/2006/relationships/customXml" Target="../ink/ink5776.xml"/><Relationship Id="rId192" Type="http://schemas.openxmlformats.org/officeDocument/2006/relationships/customXml" Target="../ink/ink5797.xml"/><Relationship Id="rId206" Type="http://schemas.openxmlformats.org/officeDocument/2006/relationships/customXml" Target="../ink/ink5804.xml"/><Relationship Id="rId248" Type="http://schemas.openxmlformats.org/officeDocument/2006/relationships/customXml" Target="../ink/ink5825.xml"/><Relationship Id="rId12" Type="http://schemas.openxmlformats.org/officeDocument/2006/relationships/customXml" Target="../ink/ink5707.xml"/><Relationship Id="rId108" Type="http://schemas.openxmlformats.org/officeDocument/2006/relationships/customXml" Target="../ink/ink5755.xml"/><Relationship Id="rId315" Type="http://schemas.openxmlformats.org/officeDocument/2006/relationships/image" Target="../media/image4968.png"/><Relationship Id="rId54" Type="http://schemas.openxmlformats.org/officeDocument/2006/relationships/customXml" Target="../ink/ink5728.xml"/><Relationship Id="rId96" Type="http://schemas.openxmlformats.org/officeDocument/2006/relationships/customXml" Target="../ink/ink5749.xml"/><Relationship Id="rId161" Type="http://schemas.openxmlformats.org/officeDocument/2006/relationships/image" Target="../media/image4891.png"/><Relationship Id="rId217" Type="http://schemas.openxmlformats.org/officeDocument/2006/relationships/image" Target="../media/image4919.png"/><Relationship Id="rId259" Type="http://schemas.openxmlformats.org/officeDocument/2006/relationships/image" Target="../media/image4940.png"/><Relationship Id="rId23" Type="http://schemas.openxmlformats.org/officeDocument/2006/relationships/image" Target="../media/image4822.png"/><Relationship Id="rId119" Type="http://schemas.openxmlformats.org/officeDocument/2006/relationships/image" Target="../media/image4870.png"/><Relationship Id="rId270" Type="http://schemas.openxmlformats.org/officeDocument/2006/relationships/customXml" Target="../ink/ink5836.xml"/><Relationship Id="rId65" Type="http://schemas.openxmlformats.org/officeDocument/2006/relationships/image" Target="../media/image4843.png"/><Relationship Id="rId130" Type="http://schemas.openxmlformats.org/officeDocument/2006/relationships/customXml" Target="../ink/ink5766.xml"/><Relationship Id="rId172" Type="http://schemas.openxmlformats.org/officeDocument/2006/relationships/customXml" Target="../ink/ink5787.xml"/><Relationship Id="rId193" Type="http://schemas.openxmlformats.org/officeDocument/2006/relationships/image" Target="../media/image4907.png"/><Relationship Id="rId207" Type="http://schemas.openxmlformats.org/officeDocument/2006/relationships/image" Target="../media/image4914.png"/><Relationship Id="rId228" Type="http://schemas.openxmlformats.org/officeDocument/2006/relationships/customXml" Target="../ink/ink5815.xml"/><Relationship Id="rId249" Type="http://schemas.openxmlformats.org/officeDocument/2006/relationships/image" Target="../media/image4935.png"/><Relationship Id="rId13" Type="http://schemas.openxmlformats.org/officeDocument/2006/relationships/image" Target="../media/image4817.png"/><Relationship Id="rId109" Type="http://schemas.openxmlformats.org/officeDocument/2006/relationships/image" Target="../media/image4865.png"/><Relationship Id="rId260" Type="http://schemas.openxmlformats.org/officeDocument/2006/relationships/customXml" Target="../ink/ink5831.xml"/><Relationship Id="rId281" Type="http://schemas.openxmlformats.org/officeDocument/2006/relationships/image" Target="../media/image4951.png"/><Relationship Id="rId34" Type="http://schemas.openxmlformats.org/officeDocument/2006/relationships/customXml" Target="../ink/ink5718.xml"/><Relationship Id="rId55" Type="http://schemas.openxmlformats.org/officeDocument/2006/relationships/image" Target="../media/image4838.png"/><Relationship Id="rId76" Type="http://schemas.openxmlformats.org/officeDocument/2006/relationships/customXml" Target="../ink/ink5739.xml"/><Relationship Id="rId97" Type="http://schemas.openxmlformats.org/officeDocument/2006/relationships/image" Target="../media/image4859.png"/><Relationship Id="rId120" Type="http://schemas.openxmlformats.org/officeDocument/2006/relationships/customXml" Target="../ink/ink5761.xml"/><Relationship Id="rId141" Type="http://schemas.openxmlformats.org/officeDocument/2006/relationships/image" Target="../media/image4881.png"/><Relationship Id="rId7" Type="http://schemas.openxmlformats.org/officeDocument/2006/relationships/image" Target="../media/image4814.png"/><Relationship Id="rId162" Type="http://schemas.openxmlformats.org/officeDocument/2006/relationships/customXml" Target="../ink/ink5782.xml"/><Relationship Id="rId183" Type="http://schemas.openxmlformats.org/officeDocument/2006/relationships/image" Target="../media/image4902.png"/><Relationship Id="rId218" Type="http://schemas.openxmlformats.org/officeDocument/2006/relationships/customXml" Target="../ink/ink5810.xml"/><Relationship Id="rId239" Type="http://schemas.openxmlformats.org/officeDocument/2006/relationships/image" Target="../media/image4930.png"/><Relationship Id="rId250" Type="http://schemas.openxmlformats.org/officeDocument/2006/relationships/customXml" Target="../ink/ink5826.xml"/><Relationship Id="rId271" Type="http://schemas.openxmlformats.org/officeDocument/2006/relationships/image" Target="../media/image4946.png"/><Relationship Id="rId292" Type="http://schemas.openxmlformats.org/officeDocument/2006/relationships/customXml" Target="../ink/ink5847.xml"/><Relationship Id="rId306" Type="http://schemas.openxmlformats.org/officeDocument/2006/relationships/customXml" Target="../ink/ink5854.xml"/><Relationship Id="rId24" Type="http://schemas.openxmlformats.org/officeDocument/2006/relationships/customXml" Target="../ink/ink5713.xml"/><Relationship Id="rId45" Type="http://schemas.openxmlformats.org/officeDocument/2006/relationships/image" Target="../media/image4833.png"/><Relationship Id="rId66" Type="http://schemas.openxmlformats.org/officeDocument/2006/relationships/customXml" Target="../ink/ink5734.xml"/><Relationship Id="rId87" Type="http://schemas.openxmlformats.org/officeDocument/2006/relationships/image" Target="../media/image4854.png"/><Relationship Id="rId110" Type="http://schemas.openxmlformats.org/officeDocument/2006/relationships/customXml" Target="../ink/ink5756.xml"/><Relationship Id="rId131" Type="http://schemas.openxmlformats.org/officeDocument/2006/relationships/image" Target="../media/image4876.png"/><Relationship Id="rId152" Type="http://schemas.openxmlformats.org/officeDocument/2006/relationships/customXml" Target="../ink/ink5777.xml"/><Relationship Id="rId173" Type="http://schemas.openxmlformats.org/officeDocument/2006/relationships/image" Target="../media/image4897.png"/><Relationship Id="rId194" Type="http://schemas.openxmlformats.org/officeDocument/2006/relationships/customXml" Target="../ink/ink5798.xml"/><Relationship Id="rId208" Type="http://schemas.openxmlformats.org/officeDocument/2006/relationships/customXml" Target="../ink/ink5805.xml"/><Relationship Id="rId229" Type="http://schemas.openxmlformats.org/officeDocument/2006/relationships/image" Target="../media/image4925.png"/><Relationship Id="rId240" Type="http://schemas.openxmlformats.org/officeDocument/2006/relationships/customXml" Target="../ink/ink5821.xml"/><Relationship Id="rId261" Type="http://schemas.openxmlformats.org/officeDocument/2006/relationships/image" Target="../media/image4941.png"/><Relationship Id="rId14" Type="http://schemas.openxmlformats.org/officeDocument/2006/relationships/customXml" Target="../ink/ink5708.xml"/><Relationship Id="rId35" Type="http://schemas.openxmlformats.org/officeDocument/2006/relationships/image" Target="../media/image4828.png"/><Relationship Id="rId56" Type="http://schemas.openxmlformats.org/officeDocument/2006/relationships/customXml" Target="../ink/ink5729.xml"/><Relationship Id="rId77" Type="http://schemas.openxmlformats.org/officeDocument/2006/relationships/image" Target="../media/image4849.png"/><Relationship Id="rId100" Type="http://schemas.openxmlformats.org/officeDocument/2006/relationships/customXml" Target="../ink/ink5751.xml"/><Relationship Id="rId282" Type="http://schemas.openxmlformats.org/officeDocument/2006/relationships/customXml" Target="../ink/ink5842.xml"/><Relationship Id="rId8" Type="http://schemas.openxmlformats.org/officeDocument/2006/relationships/customXml" Target="../ink/ink5705.xml"/><Relationship Id="rId98" Type="http://schemas.openxmlformats.org/officeDocument/2006/relationships/customXml" Target="../ink/ink5750.xml"/><Relationship Id="rId121" Type="http://schemas.openxmlformats.org/officeDocument/2006/relationships/image" Target="../media/image4871.png"/><Relationship Id="rId142" Type="http://schemas.openxmlformats.org/officeDocument/2006/relationships/customXml" Target="../ink/ink5772.xml"/><Relationship Id="rId163" Type="http://schemas.openxmlformats.org/officeDocument/2006/relationships/image" Target="../media/image4892.png"/><Relationship Id="rId184" Type="http://schemas.openxmlformats.org/officeDocument/2006/relationships/customXml" Target="../ink/ink5793.xml"/><Relationship Id="rId219" Type="http://schemas.openxmlformats.org/officeDocument/2006/relationships/image" Target="../media/image4920.png"/><Relationship Id="rId230" Type="http://schemas.openxmlformats.org/officeDocument/2006/relationships/customXml" Target="../ink/ink5816.xml"/><Relationship Id="rId251" Type="http://schemas.openxmlformats.org/officeDocument/2006/relationships/image" Target="../media/image4936.png"/><Relationship Id="rId25" Type="http://schemas.openxmlformats.org/officeDocument/2006/relationships/image" Target="../media/image4823.png"/><Relationship Id="rId46" Type="http://schemas.openxmlformats.org/officeDocument/2006/relationships/customXml" Target="../ink/ink5724.xml"/><Relationship Id="rId67" Type="http://schemas.openxmlformats.org/officeDocument/2006/relationships/image" Target="../media/image4844.png"/><Relationship Id="rId272" Type="http://schemas.openxmlformats.org/officeDocument/2006/relationships/customXml" Target="../ink/ink5837.xml"/><Relationship Id="rId293" Type="http://schemas.openxmlformats.org/officeDocument/2006/relationships/image" Target="../media/image4957.png"/><Relationship Id="rId307" Type="http://schemas.openxmlformats.org/officeDocument/2006/relationships/image" Target="../media/image4964.png"/><Relationship Id="rId88" Type="http://schemas.openxmlformats.org/officeDocument/2006/relationships/customXml" Target="../ink/ink5745.xml"/><Relationship Id="rId111" Type="http://schemas.openxmlformats.org/officeDocument/2006/relationships/image" Target="../media/image4866.png"/><Relationship Id="rId132" Type="http://schemas.openxmlformats.org/officeDocument/2006/relationships/customXml" Target="../ink/ink5767.xml"/><Relationship Id="rId153" Type="http://schemas.openxmlformats.org/officeDocument/2006/relationships/image" Target="../media/image4887.png"/><Relationship Id="rId174" Type="http://schemas.openxmlformats.org/officeDocument/2006/relationships/customXml" Target="../ink/ink5788.xml"/><Relationship Id="rId195" Type="http://schemas.openxmlformats.org/officeDocument/2006/relationships/image" Target="../media/image4908.png"/><Relationship Id="rId209" Type="http://schemas.openxmlformats.org/officeDocument/2006/relationships/image" Target="../media/image4915.png"/><Relationship Id="rId220" Type="http://schemas.openxmlformats.org/officeDocument/2006/relationships/customXml" Target="../ink/ink5811.xml"/><Relationship Id="rId241" Type="http://schemas.openxmlformats.org/officeDocument/2006/relationships/image" Target="../media/image4931.png"/><Relationship Id="rId15" Type="http://schemas.openxmlformats.org/officeDocument/2006/relationships/image" Target="../media/image4818.png"/><Relationship Id="rId36" Type="http://schemas.openxmlformats.org/officeDocument/2006/relationships/customXml" Target="../ink/ink5719.xml"/><Relationship Id="rId57" Type="http://schemas.openxmlformats.org/officeDocument/2006/relationships/image" Target="../media/image4839.png"/><Relationship Id="rId262" Type="http://schemas.openxmlformats.org/officeDocument/2006/relationships/customXml" Target="../ink/ink5832.xml"/><Relationship Id="rId283" Type="http://schemas.openxmlformats.org/officeDocument/2006/relationships/image" Target="../media/image4952.png"/><Relationship Id="rId78" Type="http://schemas.openxmlformats.org/officeDocument/2006/relationships/customXml" Target="../ink/ink5740.xml"/><Relationship Id="rId99" Type="http://schemas.openxmlformats.org/officeDocument/2006/relationships/image" Target="../media/image4860.png"/><Relationship Id="rId101" Type="http://schemas.openxmlformats.org/officeDocument/2006/relationships/image" Target="../media/image4861.png"/><Relationship Id="rId122" Type="http://schemas.openxmlformats.org/officeDocument/2006/relationships/customXml" Target="../ink/ink5762.xml"/><Relationship Id="rId143" Type="http://schemas.openxmlformats.org/officeDocument/2006/relationships/image" Target="../media/image4882.png"/><Relationship Id="rId164" Type="http://schemas.openxmlformats.org/officeDocument/2006/relationships/customXml" Target="../ink/ink5783.xml"/><Relationship Id="rId185" Type="http://schemas.openxmlformats.org/officeDocument/2006/relationships/image" Target="../media/image4903.png"/><Relationship Id="rId9" Type="http://schemas.openxmlformats.org/officeDocument/2006/relationships/image" Target="../media/image4815.png"/><Relationship Id="rId210" Type="http://schemas.openxmlformats.org/officeDocument/2006/relationships/customXml" Target="../ink/ink5806.xml"/><Relationship Id="rId26" Type="http://schemas.openxmlformats.org/officeDocument/2006/relationships/customXml" Target="../ink/ink5714.xml"/><Relationship Id="rId231" Type="http://schemas.openxmlformats.org/officeDocument/2006/relationships/image" Target="../media/image4926.png"/><Relationship Id="rId252" Type="http://schemas.openxmlformats.org/officeDocument/2006/relationships/customXml" Target="../ink/ink5827.xml"/><Relationship Id="rId273" Type="http://schemas.openxmlformats.org/officeDocument/2006/relationships/image" Target="../media/image4947.png"/><Relationship Id="rId294" Type="http://schemas.openxmlformats.org/officeDocument/2006/relationships/customXml" Target="../ink/ink5848.xml"/><Relationship Id="rId308" Type="http://schemas.openxmlformats.org/officeDocument/2006/relationships/customXml" Target="../ink/ink5855.xml"/><Relationship Id="rId47" Type="http://schemas.openxmlformats.org/officeDocument/2006/relationships/image" Target="../media/image4834.png"/><Relationship Id="rId68" Type="http://schemas.openxmlformats.org/officeDocument/2006/relationships/customXml" Target="../ink/ink5735.xml"/><Relationship Id="rId89" Type="http://schemas.openxmlformats.org/officeDocument/2006/relationships/image" Target="../media/image4855.png"/><Relationship Id="rId112" Type="http://schemas.openxmlformats.org/officeDocument/2006/relationships/customXml" Target="../ink/ink5757.xml"/><Relationship Id="rId133" Type="http://schemas.openxmlformats.org/officeDocument/2006/relationships/image" Target="../media/image4877.png"/><Relationship Id="rId154" Type="http://schemas.openxmlformats.org/officeDocument/2006/relationships/customXml" Target="../ink/ink5778.xml"/><Relationship Id="rId175" Type="http://schemas.openxmlformats.org/officeDocument/2006/relationships/image" Target="../media/image4898.png"/><Relationship Id="rId196" Type="http://schemas.openxmlformats.org/officeDocument/2006/relationships/customXml" Target="../ink/ink5799.xml"/><Relationship Id="rId200" Type="http://schemas.openxmlformats.org/officeDocument/2006/relationships/customXml" Target="../ink/ink5801.xml"/><Relationship Id="rId16" Type="http://schemas.openxmlformats.org/officeDocument/2006/relationships/customXml" Target="../ink/ink5709.xml"/><Relationship Id="rId221" Type="http://schemas.openxmlformats.org/officeDocument/2006/relationships/image" Target="../media/image4921.png"/><Relationship Id="rId242" Type="http://schemas.openxmlformats.org/officeDocument/2006/relationships/customXml" Target="../ink/ink5822.xml"/><Relationship Id="rId263" Type="http://schemas.openxmlformats.org/officeDocument/2006/relationships/image" Target="../media/image4942.png"/><Relationship Id="rId284" Type="http://schemas.openxmlformats.org/officeDocument/2006/relationships/customXml" Target="../ink/ink5843.xml"/><Relationship Id="rId37" Type="http://schemas.openxmlformats.org/officeDocument/2006/relationships/image" Target="../media/image4829.png"/><Relationship Id="rId58" Type="http://schemas.openxmlformats.org/officeDocument/2006/relationships/customXml" Target="../ink/ink5730.xml"/><Relationship Id="rId79" Type="http://schemas.openxmlformats.org/officeDocument/2006/relationships/image" Target="../media/image4850.png"/><Relationship Id="rId102" Type="http://schemas.openxmlformats.org/officeDocument/2006/relationships/customXml" Target="../ink/ink5752.xml"/><Relationship Id="rId123" Type="http://schemas.openxmlformats.org/officeDocument/2006/relationships/image" Target="../media/image4872.png"/><Relationship Id="rId144" Type="http://schemas.openxmlformats.org/officeDocument/2006/relationships/customXml" Target="../ink/ink5773.xml"/><Relationship Id="rId90" Type="http://schemas.openxmlformats.org/officeDocument/2006/relationships/customXml" Target="../ink/ink5746.xml"/><Relationship Id="rId165" Type="http://schemas.openxmlformats.org/officeDocument/2006/relationships/image" Target="../media/image4893.png"/><Relationship Id="rId186" Type="http://schemas.openxmlformats.org/officeDocument/2006/relationships/customXml" Target="../ink/ink5794.xml"/><Relationship Id="rId211" Type="http://schemas.openxmlformats.org/officeDocument/2006/relationships/image" Target="../media/image4916.png"/><Relationship Id="rId232" Type="http://schemas.openxmlformats.org/officeDocument/2006/relationships/customXml" Target="../ink/ink5817.xml"/><Relationship Id="rId253" Type="http://schemas.openxmlformats.org/officeDocument/2006/relationships/image" Target="../media/image4937.png"/><Relationship Id="rId274" Type="http://schemas.openxmlformats.org/officeDocument/2006/relationships/customXml" Target="../ink/ink5838.xml"/><Relationship Id="rId295" Type="http://schemas.openxmlformats.org/officeDocument/2006/relationships/image" Target="../media/image4958.png"/><Relationship Id="rId309" Type="http://schemas.openxmlformats.org/officeDocument/2006/relationships/image" Target="../media/image4965.png"/><Relationship Id="rId27" Type="http://schemas.openxmlformats.org/officeDocument/2006/relationships/image" Target="../media/image4824.png"/><Relationship Id="rId48" Type="http://schemas.openxmlformats.org/officeDocument/2006/relationships/customXml" Target="../ink/ink5725.xml"/><Relationship Id="rId69" Type="http://schemas.openxmlformats.org/officeDocument/2006/relationships/image" Target="../media/image4845.png"/><Relationship Id="rId113" Type="http://schemas.openxmlformats.org/officeDocument/2006/relationships/image" Target="../media/image4867.png"/><Relationship Id="rId134" Type="http://schemas.openxmlformats.org/officeDocument/2006/relationships/customXml" Target="../ink/ink5768.xml"/><Relationship Id="rId80" Type="http://schemas.openxmlformats.org/officeDocument/2006/relationships/customXml" Target="../ink/ink5741.xml"/><Relationship Id="rId155" Type="http://schemas.openxmlformats.org/officeDocument/2006/relationships/image" Target="../media/image4888.png"/><Relationship Id="rId176" Type="http://schemas.openxmlformats.org/officeDocument/2006/relationships/customXml" Target="../ink/ink5789.xml"/><Relationship Id="rId197" Type="http://schemas.openxmlformats.org/officeDocument/2006/relationships/image" Target="../media/image4909.png"/><Relationship Id="rId201" Type="http://schemas.openxmlformats.org/officeDocument/2006/relationships/image" Target="../media/image4911.png"/><Relationship Id="rId222" Type="http://schemas.openxmlformats.org/officeDocument/2006/relationships/customXml" Target="../ink/ink5812.xml"/><Relationship Id="rId243" Type="http://schemas.openxmlformats.org/officeDocument/2006/relationships/image" Target="../media/image4932.png"/><Relationship Id="rId264" Type="http://schemas.openxmlformats.org/officeDocument/2006/relationships/customXml" Target="../ink/ink5833.xml"/><Relationship Id="rId285" Type="http://schemas.openxmlformats.org/officeDocument/2006/relationships/image" Target="../media/image4953.png"/><Relationship Id="rId17" Type="http://schemas.openxmlformats.org/officeDocument/2006/relationships/image" Target="../media/image4819.png"/><Relationship Id="rId38" Type="http://schemas.openxmlformats.org/officeDocument/2006/relationships/customXml" Target="../ink/ink5720.xml"/><Relationship Id="rId59" Type="http://schemas.openxmlformats.org/officeDocument/2006/relationships/image" Target="../media/image4840.png"/><Relationship Id="rId103" Type="http://schemas.openxmlformats.org/officeDocument/2006/relationships/image" Target="../media/image4862.png"/><Relationship Id="rId124" Type="http://schemas.openxmlformats.org/officeDocument/2006/relationships/customXml" Target="../ink/ink5763.xml"/><Relationship Id="rId310" Type="http://schemas.openxmlformats.org/officeDocument/2006/relationships/customXml" Target="../ink/ink5856.xml"/><Relationship Id="rId70" Type="http://schemas.openxmlformats.org/officeDocument/2006/relationships/customXml" Target="../ink/ink5736.xml"/><Relationship Id="rId91" Type="http://schemas.openxmlformats.org/officeDocument/2006/relationships/image" Target="../media/image4856.png"/><Relationship Id="rId145" Type="http://schemas.openxmlformats.org/officeDocument/2006/relationships/image" Target="../media/image4883.png"/><Relationship Id="rId166" Type="http://schemas.openxmlformats.org/officeDocument/2006/relationships/customXml" Target="../ink/ink5784.xml"/><Relationship Id="rId187" Type="http://schemas.openxmlformats.org/officeDocument/2006/relationships/image" Target="../media/image4904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807.xml"/><Relationship Id="rId233" Type="http://schemas.openxmlformats.org/officeDocument/2006/relationships/image" Target="../media/image4927.png"/><Relationship Id="rId254" Type="http://schemas.openxmlformats.org/officeDocument/2006/relationships/customXml" Target="../ink/ink5828.xml"/><Relationship Id="rId28" Type="http://schemas.openxmlformats.org/officeDocument/2006/relationships/customXml" Target="../ink/ink5715.xml"/><Relationship Id="rId49" Type="http://schemas.openxmlformats.org/officeDocument/2006/relationships/image" Target="../media/image4835.png"/><Relationship Id="rId114" Type="http://schemas.openxmlformats.org/officeDocument/2006/relationships/customXml" Target="../ink/ink5758.xml"/><Relationship Id="rId275" Type="http://schemas.openxmlformats.org/officeDocument/2006/relationships/image" Target="../media/image4948.png"/><Relationship Id="rId296" Type="http://schemas.openxmlformats.org/officeDocument/2006/relationships/customXml" Target="../ink/ink5849.xml"/><Relationship Id="rId300" Type="http://schemas.openxmlformats.org/officeDocument/2006/relationships/customXml" Target="../ink/ink5851.xml"/><Relationship Id="rId60" Type="http://schemas.openxmlformats.org/officeDocument/2006/relationships/customXml" Target="../ink/ink5731.xml"/><Relationship Id="rId81" Type="http://schemas.openxmlformats.org/officeDocument/2006/relationships/image" Target="../media/image4851.png"/><Relationship Id="rId135" Type="http://schemas.openxmlformats.org/officeDocument/2006/relationships/image" Target="../media/image4878.png"/><Relationship Id="rId156" Type="http://schemas.openxmlformats.org/officeDocument/2006/relationships/customXml" Target="../ink/ink5779.xml"/><Relationship Id="rId177" Type="http://schemas.openxmlformats.org/officeDocument/2006/relationships/image" Target="../media/image4899.png"/><Relationship Id="rId198" Type="http://schemas.openxmlformats.org/officeDocument/2006/relationships/customXml" Target="../ink/ink5800.xml"/><Relationship Id="rId202" Type="http://schemas.openxmlformats.org/officeDocument/2006/relationships/customXml" Target="../ink/ink5802.xml"/><Relationship Id="rId223" Type="http://schemas.openxmlformats.org/officeDocument/2006/relationships/image" Target="../media/image4922.png"/><Relationship Id="rId244" Type="http://schemas.openxmlformats.org/officeDocument/2006/relationships/customXml" Target="../ink/ink5823.xml"/><Relationship Id="rId18" Type="http://schemas.openxmlformats.org/officeDocument/2006/relationships/customXml" Target="../ink/ink5710.xml"/><Relationship Id="rId39" Type="http://schemas.openxmlformats.org/officeDocument/2006/relationships/image" Target="../media/image4830.png"/><Relationship Id="rId265" Type="http://schemas.openxmlformats.org/officeDocument/2006/relationships/image" Target="../media/image4943.png"/><Relationship Id="rId286" Type="http://schemas.openxmlformats.org/officeDocument/2006/relationships/customXml" Target="../ink/ink5844.xml"/><Relationship Id="rId50" Type="http://schemas.openxmlformats.org/officeDocument/2006/relationships/customXml" Target="../ink/ink5726.xml"/><Relationship Id="rId104" Type="http://schemas.openxmlformats.org/officeDocument/2006/relationships/customXml" Target="../ink/ink5753.xml"/><Relationship Id="rId125" Type="http://schemas.openxmlformats.org/officeDocument/2006/relationships/image" Target="../media/image4873.png"/><Relationship Id="rId146" Type="http://schemas.openxmlformats.org/officeDocument/2006/relationships/customXml" Target="../ink/ink5774.xml"/><Relationship Id="rId167" Type="http://schemas.openxmlformats.org/officeDocument/2006/relationships/image" Target="../media/image4894.png"/><Relationship Id="rId188" Type="http://schemas.openxmlformats.org/officeDocument/2006/relationships/customXml" Target="../ink/ink5795.xml"/><Relationship Id="rId311" Type="http://schemas.openxmlformats.org/officeDocument/2006/relationships/image" Target="../media/image4966.png"/><Relationship Id="rId71" Type="http://schemas.openxmlformats.org/officeDocument/2006/relationships/image" Target="../media/image4846.png"/><Relationship Id="rId92" Type="http://schemas.openxmlformats.org/officeDocument/2006/relationships/customXml" Target="../ink/ink5747.xml"/><Relationship Id="rId213" Type="http://schemas.openxmlformats.org/officeDocument/2006/relationships/image" Target="../media/image4917.png"/><Relationship Id="rId234" Type="http://schemas.openxmlformats.org/officeDocument/2006/relationships/customXml" Target="../ink/ink5818.xml"/><Relationship Id="rId2" Type="http://schemas.openxmlformats.org/officeDocument/2006/relationships/customXml" Target="../ink/ink5702.xml"/><Relationship Id="rId29" Type="http://schemas.openxmlformats.org/officeDocument/2006/relationships/image" Target="../media/image4825.png"/><Relationship Id="rId255" Type="http://schemas.openxmlformats.org/officeDocument/2006/relationships/image" Target="../media/image4938.png"/><Relationship Id="rId276" Type="http://schemas.openxmlformats.org/officeDocument/2006/relationships/customXml" Target="../ink/ink5839.xml"/><Relationship Id="rId297" Type="http://schemas.openxmlformats.org/officeDocument/2006/relationships/image" Target="../media/image4959.png"/><Relationship Id="rId40" Type="http://schemas.openxmlformats.org/officeDocument/2006/relationships/customXml" Target="../ink/ink5721.xml"/><Relationship Id="rId115" Type="http://schemas.openxmlformats.org/officeDocument/2006/relationships/image" Target="../media/image4868.png"/><Relationship Id="rId136" Type="http://schemas.openxmlformats.org/officeDocument/2006/relationships/customXml" Target="../ink/ink5769.xml"/><Relationship Id="rId157" Type="http://schemas.openxmlformats.org/officeDocument/2006/relationships/image" Target="../media/image4889.png"/><Relationship Id="rId178" Type="http://schemas.openxmlformats.org/officeDocument/2006/relationships/customXml" Target="../ink/ink5790.xml"/><Relationship Id="rId301" Type="http://schemas.openxmlformats.org/officeDocument/2006/relationships/image" Target="../media/image4961.png"/><Relationship Id="rId61" Type="http://schemas.openxmlformats.org/officeDocument/2006/relationships/image" Target="../media/image4841.png"/><Relationship Id="rId82" Type="http://schemas.openxmlformats.org/officeDocument/2006/relationships/customXml" Target="../ink/ink5742.xml"/><Relationship Id="rId199" Type="http://schemas.openxmlformats.org/officeDocument/2006/relationships/image" Target="../media/image4910.png"/><Relationship Id="rId203" Type="http://schemas.openxmlformats.org/officeDocument/2006/relationships/image" Target="../media/image4912.png"/><Relationship Id="rId19" Type="http://schemas.openxmlformats.org/officeDocument/2006/relationships/image" Target="../media/image4820.png"/><Relationship Id="rId224" Type="http://schemas.openxmlformats.org/officeDocument/2006/relationships/customXml" Target="../ink/ink5813.xml"/><Relationship Id="rId245" Type="http://schemas.openxmlformats.org/officeDocument/2006/relationships/image" Target="../media/image4933.png"/><Relationship Id="rId266" Type="http://schemas.openxmlformats.org/officeDocument/2006/relationships/customXml" Target="../ink/ink5834.xml"/><Relationship Id="rId287" Type="http://schemas.openxmlformats.org/officeDocument/2006/relationships/image" Target="../media/image4954.png"/><Relationship Id="rId30" Type="http://schemas.openxmlformats.org/officeDocument/2006/relationships/customXml" Target="../ink/ink5716.xml"/><Relationship Id="rId105" Type="http://schemas.openxmlformats.org/officeDocument/2006/relationships/image" Target="../media/image4863.png"/><Relationship Id="rId126" Type="http://schemas.openxmlformats.org/officeDocument/2006/relationships/customXml" Target="../ink/ink5764.xml"/><Relationship Id="rId147" Type="http://schemas.openxmlformats.org/officeDocument/2006/relationships/image" Target="../media/image4884.png"/><Relationship Id="rId168" Type="http://schemas.openxmlformats.org/officeDocument/2006/relationships/customXml" Target="../ink/ink5785.xml"/><Relationship Id="rId312" Type="http://schemas.openxmlformats.org/officeDocument/2006/relationships/customXml" Target="../ink/ink5857.xml"/><Relationship Id="rId51" Type="http://schemas.openxmlformats.org/officeDocument/2006/relationships/image" Target="../media/image4836.png"/><Relationship Id="rId72" Type="http://schemas.openxmlformats.org/officeDocument/2006/relationships/customXml" Target="../ink/ink5737.xml"/><Relationship Id="rId93" Type="http://schemas.openxmlformats.org/officeDocument/2006/relationships/image" Target="../media/image4857.png"/><Relationship Id="rId189" Type="http://schemas.openxmlformats.org/officeDocument/2006/relationships/image" Target="../media/image4905.png"/><Relationship Id="rId3" Type="http://schemas.openxmlformats.org/officeDocument/2006/relationships/image" Target="../media/image4812.png"/><Relationship Id="rId214" Type="http://schemas.openxmlformats.org/officeDocument/2006/relationships/customXml" Target="../ink/ink5808.xml"/><Relationship Id="rId235" Type="http://schemas.openxmlformats.org/officeDocument/2006/relationships/image" Target="../media/image4928.png"/><Relationship Id="rId256" Type="http://schemas.openxmlformats.org/officeDocument/2006/relationships/customXml" Target="../ink/ink5829.xml"/><Relationship Id="rId277" Type="http://schemas.openxmlformats.org/officeDocument/2006/relationships/image" Target="../media/image4949.png"/><Relationship Id="rId298" Type="http://schemas.openxmlformats.org/officeDocument/2006/relationships/customXml" Target="../ink/ink5850.xml"/><Relationship Id="rId116" Type="http://schemas.openxmlformats.org/officeDocument/2006/relationships/customXml" Target="../ink/ink5759.xml"/><Relationship Id="rId137" Type="http://schemas.openxmlformats.org/officeDocument/2006/relationships/image" Target="../media/image4879.png"/><Relationship Id="rId158" Type="http://schemas.openxmlformats.org/officeDocument/2006/relationships/customXml" Target="../ink/ink5780.xml"/><Relationship Id="rId302" Type="http://schemas.openxmlformats.org/officeDocument/2006/relationships/customXml" Target="../ink/ink5852.xml"/><Relationship Id="rId20" Type="http://schemas.openxmlformats.org/officeDocument/2006/relationships/customXml" Target="../ink/ink5711.xml"/><Relationship Id="rId41" Type="http://schemas.openxmlformats.org/officeDocument/2006/relationships/image" Target="../media/image4831.png"/><Relationship Id="rId62" Type="http://schemas.openxmlformats.org/officeDocument/2006/relationships/customXml" Target="../ink/ink5732.xml"/><Relationship Id="rId83" Type="http://schemas.openxmlformats.org/officeDocument/2006/relationships/image" Target="../media/image4852.png"/><Relationship Id="rId179" Type="http://schemas.openxmlformats.org/officeDocument/2006/relationships/image" Target="../media/image4900.png"/><Relationship Id="rId190" Type="http://schemas.openxmlformats.org/officeDocument/2006/relationships/customXml" Target="../ink/ink5796.xml"/><Relationship Id="rId204" Type="http://schemas.openxmlformats.org/officeDocument/2006/relationships/customXml" Target="../ink/ink5803.xml"/><Relationship Id="rId225" Type="http://schemas.openxmlformats.org/officeDocument/2006/relationships/image" Target="../media/image4923.png"/><Relationship Id="rId246" Type="http://schemas.openxmlformats.org/officeDocument/2006/relationships/customXml" Target="../ink/ink5824.xml"/><Relationship Id="rId267" Type="http://schemas.openxmlformats.org/officeDocument/2006/relationships/image" Target="../media/image4944.png"/><Relationship Id="rId288" Type="http://schemas.openxmlformats.org/officeDocument/2006/relationships/customXml" Target="../ink/ink5845.xml"/><Relationship Id="rId106" Type="http://schemas.openxmlformats.org/officeDocument/2006/relationships/customXml" Target="../ink/ink5754.xml"/><Relationship Id="rId127" Type="http://schemas.openxmlformats.org/officeDocument/2006/relationships/image" Target="../media/image4874.png"/><Relationship Id="rId313" Type="http://schemas.openxmlformats.org/officeDocument/2006/relationships/image" Target="../media/image4967.png"/><Relationship Id="rId10" Type="http://schemas.openxmlformats.org/officeDocument/2006/relationships/customXml" Target="../ink/ink5706.xml"/><Relationship Id="rId31" Type="http://schemas.openxmlformats.org/officeDocument/2006/relationships/image" Target="../media/image4826.png"/><Relationship Id="rId52" Type="http://schemas.openxmlformats.org/officeDocument/2006/relationships/customXml" Target="../ink/ink5727.xml"/><Relationship Id="rId73" Type="http://schemas.openxmlformats.org/officeDocument/2006/relationships/image" Target="../media/image4847.png"/><Relationship Id="rId94" Type="http://schemas.openxmlformats.org/officeDocument/2006/relationships/customXml" Target="../ink/ink5748.xml"/><Relationship Id="rId148" Type="http://schemas.openxmlformats.org/officeDocument/2006/relationships/customXml" Target="../ink/ink5775.xml"/><Relationship Id="rId169" Type="http://schemas.openxmlformats.org/officeDocument/2006/relationships/image" Target="../media/image4895.png"/><Relationship Id="rId4" Type="http://schemas.openxmlformats.org/officeDocument/2006/relationships/customXml" Target="../ink/ink5703.xml"/><Relationship Id="rId180" Type="http://schemas.openxmlformats.org/officeDocument/2006/relationships/customXml" Target="../ink/ink5791.xml"/><Relationship Id="rId215" Type="http://schemas.openxmlformats.org/officeDocument/2006/relationships/image" Target="../media/image4918.png"/><Relationship Id="rId236" Type="http://schemas.openxmlformats.org/officeDocument/2006/relationships/customXml" Target="../ink/ink5819.xml"/><Relationship Id="rId257" Type="http://schemas.openxmlformats.org/officeDocument/2006/relationships/image" Target="../media/image4939.png"/><Relationship Id="rId278" Type="http://schemas.openxmlformats.org/officeDocument/2006/relationships/customXml" Target="../ink/ink5840.xml"/><Relationship Id="rId303" Type="http://schemas.openxmlformats.org/officeDocument/2006/relationships/image" Target="../media/image4962.png"/><Relationship Id="rId42" Type="http://schemas.openxmlformats.org/officeDocument/2006/relationships/customXml" Target="../ink/ink5722.xml"/><Relationship Id="rId84" Type="http://schemas.openxmlformats.org/officeDocument/2006/relationships/customXml" Target="../ink/ink5743.xml"/><Relationship Id="rId138" Type="http://schemas.openxmlformats.org/officeDocument/2006/relationships/customXml" Target="../ink/ink5770.xml"/><Relationship Id="rId191" Type="http://schemas.openxmlformats.org/officeDocument/2006/relationships/image" Target="../media/image4906.png"/><Relationship Id="rId205" Type="http://schemas.openxmlformats.org/officeDocument/2006/relationships/image" Target="../media/image4913.png"/><Relationship Id="rId247" Type="http://schemas.openxmlformats.org/officeDocument/2006/relationships/image" Target="../media/image4934.png"/><Relationship Id="rId107" Type="http://schemas.openxmlformats.org/officeDocument/2006/relationships/image" Target="../media/image4864.png"/><Relationship Id="rId289" Type="http://schemas.openxmlformats.org/officeDocument/2006/relationships/image" Target="../media/image4955.png"/><Relationship Id="rId11" Type="http://schemas.openxmlformats.org/officeDocument/2006/relationships/image" Target="../media/image4816.png"/><Relationship Id="rId53" Type="http://schemas.openxmlformats.org/officeDocument/2006/relationships/image" Target="../media/image4837.png"/><Relationship Id="rId149" Type="http://schemas.openxmlformats.org/officeDocument/2006/relationships/image" Target="../media/image4885.png"/><Relationship Id="rId314" Type="http://schemas.openxmlformats.org/officeDocument/2006/relationships/customXml" Target="../ink/ink5858.xml"/><Relationship Id="rId95" Type="http://schemas.openxmlformats.org/officeDocument/2006/relationships/image" Target="../media/image4858.png"/><Relationship Id="rId160" Type="http://schemas.openxmlformats.org/officeDocument/2006/relationships/customXml" Target="../ink/ink5781.xml"/><Relationship Id="rId216" Type="http://schemas.openxmlformats.org/officeDocument/2006/relationships/customXml" Target="../ink/ink5809.xml"/><Relationship Id="rId258" Type="http://schemas.openxmlformats.org/officeDocument/2006/relationships/customXml" Target="../ink/ink5830.xml"/><Relationship Id="rId22" Type="http://schemas.openxmlformats.org/officeDocument/2006/relationships/customXml" Target="../ink/ink5712.xml"/><Relationship Id="rId64" Type="http://schemas.openxmlformats.org/officeDocument/2006/relationships/customXml" Target="../ink/ink5733.xml"/><Relationship Id="rId118" Type="http://schemas.openxmlformats.org/officeDocument/2006/relationships/customXml" Target="../ink/ink5760.xml"/><Relationship Id="rId171" Type="http://schemas.openxmlformats.org/officeDocument/2006/relationships/image" Target="../media/image4896.png"/><Relationship Id="rId227" Type="http://schemas.openxmlformats.org/officeDocument/2006/relationships/image" Target="../media/image4924.png"/><Relationship Id="rId269" Type="http://schemas.openxmlformats.org/officeDocument/2006/relationships/image" Target="../media/image4945.png"/><Relationship Id="rId33" Type="http://schemas.openxmlformats.org/officeDocument/2006/relationships/image" Target="../media/image4827.png"/><Relationship Id="rId129" Type="http://schemas.openxmlformats.org/officeDocument/2006/relationships/image" Target="../media/image4875.png"/><Relationship Id="rId280" Type="http://schemas.openxmlformats.org/officeDocument/2006/relationships/customXml" Target="../ink/ink5841.xml"/><Relationship Id="rId75" Type="http://schemas.openxmlformats.org/officeDocument/2006/relationships/image" Target="../media/image4848.png"/><Relationship Id="rId140" Type="http://schemas.openxmlformats.org/officeDocument/2006/relationships/customXml" Target="../ink/ink5771.xml"/><Relationship Id="rId182" Type="http://schemas.openxmlformats.org/officeDocument/2006/relationships/customXml" Target="../ink/ink5792.xml"/><Relationship Id="rId6" Type="http://schemas.openxmlformats.org/officeDocument/2006/relationships/customXml" Target="../ink/ink5704.xml"/><Relationship Id="rId238" Type="http://schemas.openxmlformats.org/officeDocument/2006/relationships/customXml" Target="../ink/ink5820.xml"/><Relationship Id="rId291" Type="http://schemas.openxmlformats.org/officeDocument/2006/relationships/image" Target="../media/image4956.png"/><Relationship Id="rId305" Type="http://schemas.openxmlformats.org/officeDocument/2006/relationships/image" Target="../media/image4963.png"/><Relationship Id="rId44" Type="http://schemas.openxmlformats.org/officeDocument/2006/relationships/customXml" Target="../ink/ink5723.xml"/><Relationship Id="rId86" Type="http://schemas.openxmlformats.org/officeDocument/2006/relationships/customXml" Target="../ink/ink5744.xml"/><Relationship Id="rId151" Type="http://schemas.openxmlformats.org/officeDocument/2006/relationships/image" Target="../media/image4886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11.png"/><Relationship Id="rId21" Type="http://schemas.openxmlformats.org/officeDocument/2006/relationships/image" Target="../media/image10100.png"/><Relationship Id="rId63" Type="http://schemas.openxmlformats.org/officeDocument/2006/relationships/image" Target="../media/image31100.png"/><Relationship Id="rId159" Type="http://schemas.openxmlformats.org/officeDocument/2006/relationships/image" Target="../media/image7912.png"/><Relationship Id="rId170" Type="http://schemas.openxmlformats.org/officeDocument/2006/relationships/customXml" Target="../ink/ink469.xml"/><Relationship Id="rId226" Type="http://schemas.openxmlformats.org/officeDocument/2006/relationships/customXml" Target="../ink/ink497.xml"/><Relationship Id="rId268" Type="http://schemas.openxmlformats.org/officeDocument/2006/relationships/customXml" Target="../ink/ink518.xml"/><Relationship Id="rId32" Type="http://schemas.openxmlformats.org/officeDocument/2006/relationships/customXml" Target="../ink/ink400.xml"/><Relationship Id="rId74" Type="http://schemas.openxmlformats.org/officeDocument/2006/relationships/customXml" Target="../ink/ink421.xml"/><Relationship Id="rId128" Type="http://schemas.openxmlformats.org/officeDocument/2006/relationships/customXml" Target="../ink/ink448.xml"/><Relationship Id="rId5" Type="http://schemas.openxmlformats.org/officeDocument/2006/relationships/image" Target="../media/image21000.png"/><Relationship Id="rId181" Type="http://schemas.openxmlformats.org/officeDocument/2006/relationships/image" Target="../media/image9010.png"/><Relationship Id="rId237" Type="http://schemas.openxmlformats.org/officeDocument/2006/relationships/image" Target="../media/image11810.png"/><Relationship Id="rId279" Type="http://schemas.openxmlformats.org/officeDocument/2006/relationships/image" Target="../media/image13910.png"/><Relationship Id="rId43" Type="http://schemas.openxmlformats.org/officeDocument/2006/relationships/image" Target="../media/image21100.png"/><Relationship Id="rId139" Type="http://schemas.openxmlformats.org/officeDocument/2006/relationships/image" Target="../media/image6911.png"/><Relationship Id="rId290" Type="http://schemas.openxmlformats.org/officeDocument/2006/relationships/customXml" Target="../ink/ink529.xml"/><Relationship Id="rId85" Type="http://schemas.openxmlformats.org/officeDocument/2006/relationships/image" Target="../media/image42100.png"/><Relationship Id="rId150" Type="http://schemas.openxmlformats.org/officeDocument/2006/relationships/customXml" Target="../ink/ink459.xml"/><Relationship Id="rId192" Type="http://schemas.openxmlformats.org/officeDocument/2006/relationships/customXml" Target="../ink/ink480.xml"/><Relationship Id="rId206" Type="http://schemas.openxmlformats.org/officeDocument/2006/relationships/customXml" Target="../ink/ink487.xml"/><Relationship Id="rId248" Type="http://schemas.openxmlformats.org/officeDocument/2006/relationships/customXml" Target="../ink/ink508.xml"/><Relationship Id="rId12" Type="http://schemas.openxmlformats.org/officeDocument/2006/relationships/customXml" Target="../ink/ink390.xml"/><Relationship Id="rId108" Type="http://schemas.openxmlformats.org/officeDocument/2006/relationships/customXml" Target="../ink/ink438.xml"/><Relationship Id="rId54" Type="http://schemas.openxmlformats.org/officeDocument/2006/relationships/customXml" Target="../ink/ink411.xml"/><Relationship Id="rId75" Type="http://schemas.openxmlformats.org/officeDocument/2006/relationships/image" Target="../media/image37100.png"/><Relationship Id="rId96" Type="http://schemas.openxmlformats.org/officeDocument/2006/relationships/customXml" Target="../ink/ink432.xml"/><Relationship Id="rId140" Type="http://schemas.openxmlformats.org/officeDocument/2006/relationships/customXml" Target="../ink/ink454.xml"/><Relationship Id="rId161" Type="http://schemas.openxmlformats.org/officeDocument/2006/relationships/image" Target="../media/image8012.png"/><Relationship Id="rId182" Type="http://schemas.openxmlformats.org/officeDocument/2006/relationships/customXml" Target="../ink/ink475.xml"/><Relationship Id="rId217" Type="http://schemas.openxmlformats.org/officeDocument/2006/relationships/image" Target="../media/image10810.png"/><Relationship Id="rId6" Type="http://schemas.openxmlformats.org/officeDocument/2006/relationships/customXml" Target="../ink/ink387.xml"/><Relationship Id="rId238" Type="http://schemas.openxmlformats.org/officeDocument/2006/relationships/customXml" Target="../ink/ink503.xml"/><Relationship Id="rId259" Type="http://schemas.openxmlformats.org/officeDocument/2006/relationships/image" Target="../media/image12910.png"/><Relationship Id="rId23" Type="http://schemas.openxmlformats.org/officeDocument/2006/relationships/image" Target="../media/image11100.png"/><Relationship Id="rId119" Type="http://schemas.openxmlformats.org/officeDocument/2006/relationships/image" Target="../media/image5911.png"/><Relationship Id="rId270" Type="http://schemas.openxmlformats.org/officeDocument/2006/relationships/customXml" Target="../ink/ink519.xml"/><Relationship Id="rId291" Type="http://schemas.openxmlformats.org/officeDocument/2006/relationships/image" Target="../media/image14510.png"/><Relationship Id="rId44" Type="http://schemas.openxmlformats.org/officeDocument/2006/relationships/customXml" Target="../ink/ink406.xml"/><Relationship Id="rId65" Type="http://schemas.openxmlformats.org/officeDocument/2006/relationships/image" Target="../media/image32100.png"/><Relationship Id="rId86" Type="http://schemas.openxmlformats.org/officeDocument/2006/relationships/customXml" Target="../ink/ink427.xml"/><Relationship Id="rId130" Type="http://schemas.openxmlformats.org/officeDocument/2006/relationships/customXml" Target="../ink/ink449.xml"/><Relationship Id="rId151" Type="http://schemas.openxmlformats.org/officeDocument/2006/relationships/image" Target="../media/image7512.png"/><Relationship Id="rId172" Type="http://schemas.openxmlformats.org/officeDocument/2006/relationships/customXml" Target="../ink/ink470.xml"/><Relationship Id="rId193" Type="http://schemas.openxmlformats.org/officeDocument/2006/relationships/image" Target="../media/image9610.png"/><Relationship Id="rId207" Type="http://schemas.openxmlformats.org/officeDocument/2006/relationships/image" Target="../media/image10310.png"/><Relationship Id="rId228" Type="http://schemas.openxmlformats.org/officeDocument/2006/relationships/customXml" Target="../ink/ink498.xml"/><Relationship Id="rId249" Type="http://schemas.openxmlformats.org/officeDocument/2006/relationships/image" Target="../media/image12410.png"/><Relationship Id="rId13" Type="http://schemas.openxmlformats.org/officeDocument/2006/relationships/image" Target="../media/image6101.png"/><Relationship Id="rId109" Type="http://schemas.openxmlformats.org/officeDocument/2006/relationships/image" Target="../media/image5410.png"/><Relationship Id="rId260" Type="http://schemas.openxmlformats.org/officeDocument/2006/relationships/customXml" Target="../ink/ink514.xml"/><Relationship Id="rId281" Type="http://schemas.openxmlformats.org/officeDocument/2006/relationships/image" Target="../media/image14010.png"/><Relationship Id="rId34" Type="http://schemas.openxmlformats.org/officeDocument/2006/relationships/customXml" Target="../ink/ink401.xml"/><Relationship Id="rId55" Type="http://schemas.openxmlformats.org/officeDocument/2006/relationships/image" Target="../media/image27100.png"/><Relationship Id="rId76" Type="http://schemas.openxmlformats.org/officeDocument/2006/relationships/customXml" Target="../ink/ink422.xml"/><Relationship Id="rId97" Type="http://schemas.openxmlformats.org/officeDocument/2006/relationships/image" Target="../media/image48100.png"/><Relationship Id="rId120" Type="http://schemas.openxmlformats.org/officeDocument/2006/relationships/customXml" Target="../ink/ink444.xml"/><Relationship Id="rId141" Type="http://schemas.openxmlformats.org/officeDocument/2006/relationships/image" Target="../media/image7011.png"/><Relationship Id="rId7" Type="http://schemas.openxmlformats.org/officeDocument/2006/relationships/image" Target="../media/image31000.png"/><Relationship Id="rId162" Type="http://schemas.openxmlformats.org/officeDocument/2006/relationships/customXml" Target="../ink/ink465.xml"/><Relationship Id="rId183" Type="http://schemas.openxmlformats.org/officeDocument/2006/relationships/image" Target="../media/image9110.png"/><Relationship Id="rId218" Type="http://schemas.openxmlformats.org/officeDocument/2006/relationships/customXml" Target="../ink/ink493.xml"/><Relationship Id="rId239" Type="http://schemas.openxmlformats.org/officeDocument/2006/relationships/image" Target="../media/image11910.png"/><Relationship Id="rId250" Type="http://schemas.openxmlformats.org/officeDocument/2006/relationships/customXml" Target="../ink/ink509.xml"/><Relationship Id="rId271" Type="http://schemas.openxmlformats.org/officeDocument/2006/relationships/image" Target="../media/image13510.png"/><Relationship Id="rId292" Type="http://schemas.openxmlformats.org/officeDocument/2006/relationships/customXml" Target="../ink/ink530.xml"/><Relationship Id="rId24" Type="http://schemas.openxmlformats.org/officeDocument/2006/relationships/customXml" Target="../ink/ink396.xml"/><Relationship Id="rId45" Type="http://schemas.openxmlformats.org/officeDocument/2006/relationships/image" Target="../media/image22100.png"/><Relationship Id="rId66" Type="http://schemas.openxmlformats.org/officeDocument/2006/relationships/customXml" Target="../ink/ink417.xml"/><Relationship Id="rId87" Type="http://schemas.openxmlformats.org/officeDocument/2006/relationships/image" Target="../media/image43100.png"/><Relationship Id="rId110" Type="http://schemas.openxmlformats.org/officeDocument/2006/relationships/customXml" Target="../ink/ink439.xml"/><Relationship Id="rId131" Type="http://schemas.openxmlformats.org/officeDocument/2006/relationships/image" Target="../media/image6512.png"/><Relationship Id="rId152" Type="http://schemas.openxmlformats.org/officeDocument/2006/relationships/customXml" Target="../ink/ink460.xml"/><Relationship Id="rId173" Type="http://schemas.openxmlformats.org/officeDocument/2006/relationships/image" Target="../media/image8611.png"/><Relationship Id="rId194" Type="http://schemas.openxmlformats.org/officeDocument/2006/relationships/customXml" Target="../ink/ink481.xml"/><Relationship Id="rId208" Type="http://schemas.openxmlformats.org/officeDocument/2006/relationships/customXml" Target="../ink/ink488.xml"/><Relationship Id="rId229" Type="http://schemas.openxmlformats.org/officeDocument/2006/relationships/image" Target="../media/image11410.png"/><Relationship Id="rId240" Type="http://schemas.openxmlformats.org/officeDocument/2006/relationships/customXml" Target="../ink/ink504.xml"/><Relationship Id="rId261" Type="http://schemas.openxmlformats.org/officeDocument/2006/relationships/image" Target="../media/image13010.png"/><Relationship Id="rId14" Type="http://schemas.openxmlformats.org/officeDocument/2006/relationships/customXml" Target="../ink/ink391.xml"/><Relationship Id="rId35" Type="http://schemas.openxmlformats.org/officeDocument/2006/relationships/image" Target="../media/image17100.png"/><Relationship Id="rId56" Type="http://schemas.openxmlformats.org/officeDocument/2006/relationships/customXml" Target="../ink/ink412.xml"/><Relationship Id="rId77" Type="http://schemas.openxmlformats.org/officeDocument/2006/relationships/image" Target="../media/image38100.png"/><Relationship Id="rId100" Type="http://schemas.openxmlformats.org/officeDocument/2006/relationships/customXml" Target="../ink/ink434.xml"/><Relationship Id="rId282" Type="http://schemas.openxmlformats.org/officeDocument/2006/relationships/customXml" Target="../ink/ink525.xml"/><Relationship Id="rId8" Type="http://schemas.openxmlformats.org/officeDocument/2006/relationships/customXml" Target="../ink/ink388.xml"/><Relationship Id="rId98" Type="http://schemas.openxmlformats.org/officeDocument/2006/relationships/customXml" Target="../ink/ink433.xml"/><Relationship Id="rId121" Type="http://schemas.openxmlformats.org/officeDocument/2006/relationships/image" Target="../media/image6011.png"/><Relationship Id="rId142" Type="http://schemas.openxmlformats.org/officeDocument/2006/relationships/customXml" Target="../ink/ink455.xml"/><Relationship Id="rId163" Type="http://schemas.openxmlformats.org/officeDocument/2006/relationships/image" Target="../media/image8111.png"/><Relationship Id="rId184" Type="http://schemas.openxmlformats.org/officeDocument/2006/relationships/customXml" Target="../ink/ink476.xml"/><Relationship Id="rId219" Type="http://schemas.openxmlformats.org/officeDocument/2006/relationships/image" Target="../media/image10911.png"/><Relationship Id="rId230" Type="http://schemas.openxmlformats.org/officeDocument/2006/relationships/customXml" Target="../ink/ink499.xml"/><Relationship Id="rId251" Type="http://schemas.openxmlformats.org/officeDocument/2006/relationships/image" Target="../media/image12510.png"/><Relationship Id="rId25" Type="http://schemas.openxmlformats.org/officeDocument/2006/relationships/image" Target="../media/image12100.png"/><Relationship Id="rId46" Type="http://schemas.openxmlformats.org/officeDocument/2006/relationships/customXml" Target="../ink/ink407.xml"/><Relationship Id="rId67" Type="http://schemas.openxmlformats.org/officeDocument/2006/relationships/image" Target="../media/image33100.png"/><Relationship Id="rId272" Type="http://schemas.openxmlformats.org/officeDocument/2006/relationships/customXml" Target="../ink/ink520.xml"/><Relationship Id="rId293" Type="http://schemas.openxmlformats.org/officeDocument/2006/relationships/image" Target="../media/image14610.png"/><Relationship Id="rId88" Type="http://schemas.openxmlformats.org/officeDocument/2006/relationships/customXml" Target="../ink/ink428.xml"/><Relationship Id="rId111" Type="http://schemas.openxmlformats.org/officeDocument/2006/relationships/image" Target="../media/image5510.png"/><Relationship Id="rId132" Type="http://schemas.openxmlformats.org/officeDocument/2006/relationships/customXml" Target="../ink/ink450.xml"/><Relationship Id="rId153" Type="http://schemas.openxmlformats.org/officeDocument/2006/relationships/image" Target="../media/image7612.png"/><Relationship Id="rId174" Type="http://schemas.openxmlformats.org/officeDocument/2006/relationships/customXml" Target="../ink/ink471.xml"/><Relationship Id="rId195" Type="http://schemas.openxmlformats.org/officeDocument/2006/relationships/image" Target="../media/image9710.png"/><Relationship Id="rId209" Type="http://schemas.openxmlformats.org/officeDocument/2006/relationships/image" Target="../media/image10410.png"/><Relationship Id="rId220" Type="http://schemas.openxmlformats.org/officeDocument/2006/relationships/customXml" Target="../ink/ink494.xml"/><Relationship Id="rId241" Type="http://schemas.openxmlformats.org/officeDocument/2006/relationships/image" Target="../media/image12010.png"/><Relationship Id="rId15" Type="http://schemas.openxmlformats.org/officeDocument/2006/relationships/image" Target="../media/image7101.png"/><Relationship Id="rId36" Type="http://schemas.openxmlformats.org/officeDocument/2006/relationships/customXml" Target="../ink/ink402.xml"/><Relationship Id="rId57" Type="http://schemas.openxmlformats.org/officeDocument/2006/relationships/image" Target="../media/image28100.png"/><Relationship Id="rId262" Type="http://schemas.openxmlformats.org/officeDocument/2006/relationships/customXml" Target="../ink/ink515.xml"/><Relationship Id="rId283" Type="http://schemas.openxmlformats.org/officeDocument/2006/relationships/image" Target="../media/image14110.png"/><Relationship Id="rId78" Type="http://schemas.openxmlformats.org/officeDocument/2006/relationships/customXml" Target="../ink/ink423.xml"/><Relationship Id="rId99" Type="http://schemas.openxmlformats.org/officeDocument/2006/relationships/image" Target="../media/image4970.png"/><Relationship Id="rId101" Type="http://schemas.openxmlformats.org/officeDocument/2006/relationships/image" Target="../media/image5010.png"/><Relationship Id="rId122" Type="http://schemas.openxmlformats.org/officeDocument/2006/relationships/customXml" Target="../ink/ink445.xml"/><Relationship Id="rId143" Type="http://schemas.openxmlformats.org/officeDocument/2006/relationships/image" Target="../media/image7111.png"/><Relationship Id="rId164" Type="http://schemas.openxmlformats.org/officeDocument/2006/relationships/customXml" Target="../ink/ink466.xml"/><Relationship Id="rId185" Type="http://schemas.openxmlformats.org/officeDocument/2006/relationships/image" Target="../media/image9210.png"/><Relationship Id="rId9" Type="http://schemas.openxmlformats.org/officeDocument/2006/relationships/image" Target="../media/image4969.png"/><Relationship Id="rId210" Type="http://schemas.openxmlformats.org/officeDocument/2006/relationships/customXml" Target="../ink/ink489.xml"/><Relationship Id="rId26" Type="http://schemas.openxmlformats.org/officeDocument/2006/relationships/customXml" Target="../ink/ink397.xml"/><Relationship Id="rId231" Type="http://schemas.openxmlformats.org/officeDocument/2006/relationships/image" Target="../media/image11510.png"/><Relationship Id="rId252" Type="http://schemas.openxmlformats.org/officeDocument/2006/relationships/customXml" Target="../ink/ink510.xml"/><Relationship Id="rId273" Type="http://schemas.openxmlformats.org/officeDocument/2006/relationships/image" Target="../media/image13610.png"/><Relationship Id="rId294" Type="http://schemas.openxmlformats.org/officeDocument/2006/relationships/customXml" Target="../ink/ink531.xml"/><Relationship Id="rId47" Type="http://schemas.openxmlformats.org/officeDocument/2006/relationships/image" Target="../media/image23100.png"/><Relationship Id="rId68" Type="http://schemas.openxmlformats.org/officeDocument/2006/relationships/customXml" Target="../ink/ink418.xml"/><Relationship Id="rId89" Type="http://schemas.openxmlformats.org/officeDocument/2006/relationships/image" Target="../media/image44100.png"/><Relationship Id="rId112" Type="http://schemas.openxmlformats.org/officeDocument/2006/relationships/customXml" Target="../ink/ink440.xml"/><Relationship Id="rId133" Type="http://schemas.openxmlformats.org/officeDocument/2006/relationships/image" Target="../media/image6612.png"/><Relationship Id="rId154" Type="http://schemas.openxmlformats.org/officeDocument/2006/relationships/customXml" Target="../ink/ink461.xml"/><Relationship Id="rId175" Type="http://schemas.openxmlformats.org/officeDocument/2006/relationships/image" Target="../media/image8711.png"/><Relationship Id="rId196" Type="http://schemas.openxmlformats.org/officeDocument/2006/relationships/customXml" Target="../ink/ink482.xml"/><Relationship Id="rId200" Type="http://schemas.openxmlformats.org/officeDocument/2006/relationships/customXml" Target="../ink/ink484.xml"/><Relationship Id="rId16" Type="http://schemas.openxmlformats.org/officeDocument/2006/relationships/customXml" Target="../ink/ink392.xml"/><Relationship Id="rId221" Type="http://schemas.openxmlformats.org/officeDocument/2006/relationships/image" Target="../media/image11011.png"/><Relationship Id="rId242" Type="http://schemas.openxmlformats.org/officeDocument/2006/relationships/customXml" Target="../ink/ink505.xml"/><Relationship Id="rId263" Type="http://schemas.openxmlformats.org/officeDocument/2006/relationships/image" Target="../media/image13110.png"/><Relationship Id="rId284" Type="http://schemas.openxmlformats.org/officeDocument/2006/relationships/customXml" Target="../ink/ink526.xml"/><Relationship Id="rId37" Type="http://schemas.openxmlformats.org/officeDocument/2006/relationships/image" Target="../media/image18100.png"/><Relationship Id="rId58" Type="http://schemas.openxmlformats.org/officeDocument/2006/relationships/customXml" Target="../ink/ink413.xml"/><Relationship Id="rId79" Type="http://schemas.openxmlformats.org/officeDocument/2006/relationships/image" Target="../media/image39100.png"/><Relationship Id="rId102" Type="http://schemas.openxmlformats.org/officeDocument/2006/relationships/customXml" Target="../ink/ink435.xml"/><Relationship Id="rId123" Type="http://schemas.openxmlformats.org/officeDocument/2006/relationships/image" Target="../media/image6111.png"/><Relationship Id="rId144" Type="http://schemas.openxmlformats.org/officeDocument/2006/relationships/customXml" Target="../ink/ink456.xml"/><Relationship Id="rId90" Type="http://schemas.openxmlformats.org/officeDocument/2006/relationships/customXml" Target="../ink/ink429.xml"/><Relationship Id="rId165" Type="http://schemas.openxmlformats.org/officeDocument/2006/relationships/image" Target="../media/image8211.png"/><Relationship Id="rId186" Type="http://schemas.openxmlformats.org/officeDocument/2006/relationships/customXml" Target="../ink/ink477.xml"/><Relationship Id="rId211" Type="http://schemas.openxmlformats.org/officeDocument/2006/relationships/image" Target="../media/image10510.png"/><Relationship Id="rId232" Type="http://schemas.openxmlformats.org/officeDocument/2006/relationships/customXml" Target="../ink/ink500.xml"/><Relationship Id="rId253" Type="http://schemas.openxmlformats.org/officeDocument/2006/relationships/image" Target="../media/image12610.png"/><Relationship Id="rId274" Type="http://schemas.openxmlformats.org/officeDocument/2006/relationships/customXml" Target="../ink/ink521.xml"/><Relationship Id="rId295" Type="http://schemas.openxmlformats.org/officeDocument/2006/relationships/image" Target="../media/image14711.png"/><Relationship Id="rId27" Type="http://schemas.openxmlformats.org/officeDocument/2006/relationships/image" Target="../media/image13100.png"/><Relationship Id="rId48" Type="http://schemas.openxmlformats.org/officeDocument/2006/relationships/customXml" Target="../ink/ink408.xml"/><Relationship Id="rId69" Type="http://schemas.openxmlformats.org/officeDocument/2006/relationships/image" Target="../media/image34100.png"/><Relationship Id="rId113" Type="http://schemas.openxmlformats.org/officeDocument/2006/relationships/image" Target="../media/image5610.png"/><Relationship Id="rId134" Type="http://schemas.openxmlformats.org/officeDocument/2006/relationships/customXml" Target="../ink/ink451.xml"/><Relationship Id="rId80" Type="http://schemas.openxmlformats.org/officeDocument/2006/relationships/customXml" Target="../ink/ink424.xml"/><Relationship Id="rId155" Type="http://schemas.openxmlformats.org/officeDocument/2006/relationships/image" Target="../media/image7712.png"/><Relationship Id="rId176" Type="http://schemas.openxmlformats.org/officeDocument/2006/relationships/customXml" Target="../ink/ink472.xml"/><Relationship Id="rId197" Type="http://schemas.openxmlformats.org/officeDocument/2006/relationships/image" Target="../media/image9810.png"/><Relationship Id="rId201" Type="http://schemas.openxmlformats.org/officeDocument/2006/relationships/image" Target="../media/image10010.png"/><Relationship Id="rId222" Type="http://schemas.openxmlformats.org/officeDocument/2006/relationships/customXml" Target="../ink/ink495.xml"/><Relationship Id="rId243" Type="http://schemas.openxmlformats.org/officeDocument/2006/relationships/image" Target="../media/image12110.png"/><Relationship Id="rId264" Type="http://schemas.openxmlformats.org/officeDocument/2006/relationships/customXml" Target="../ink/ink516.xml"/><Relationship Id="rId285" Type="http://schemas.openxmlformats.org/officeDocument/2006/relationships/image" Target="../media/image14210.png"/><Relationship Id="rId17" Type="http://schemas.openxmlformats.org/officeDocument/2006/relationships/image" Target="../media/image8101.png"/><Relationship Id="rId38" Type="http://schemas.openxmlformats.org/officeDocument/2006/relationships/customXml" Target="../ink/ink403.xml"/><Relationship Id="rId59" Type="http://schemas.openxmlformats.org/officeDocument/2006/relationships/image" Target="../media/image29100.png"/><Relationship Id="rId103" Type="http://schemas.openxmlformats.org/officeDocument/2006/relationships/image" Target="../media/image5110.png"/><Relationship Id="rId124" Type="http://schemas.openxmlformats.org/officeDocument/2006/relationships/customXml" Target="../ink/ink446.xml"/><Relationship Id="rId70" Type="http://schemas.openxmlformats.org/officeDocument/2006/relationships/customXml" Target="../ink/ink419.xml"/><Relationship Id="rId91" Type="http://schemas.openxmlformats.org/officeDocument/2006/relationships/image" Target="../media/image45100.png"/><Relationship Id="rId145" Type="http://schemas.openxmlformats.org/officeDocument/2006/relationships/image" Target="../media/image7211.png"/><Relationship Id="rId166" Type="http://schemas.openxmlformats.org/officeDocument/2006/relationships/customXml" Target="../ink/ink467.xml"/><Relationship Id="rId187" Type="http://schemas.openxmlformats.org/officeDocument/2006/relationships/image" Target="../media/image9310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490.xml"/><Relationship Id="rId233" Type="http://schemas.openxmlformats.org/officeDocument/2006/relationships/image" Target="../media/image11610.png"/><Relationship Id="rId254" Type="http://schemas.openxmlformats.org/officeDocument/2006/relationships/customXml" Target="../ink/ink511.xml"/><Relationship Id="rId28" Type="http://schemas.openxmlformats.org/officeDocument/2006/relationships/customXml" Target="../ink/ink398.xml"/><Relationship Id="rId49" Type="http://schemas.openxmlformats.org/officeDocument/2006/relationships/image" Target="../media/image24100.png"/><Relationship Id="rId114" Type="http://schemas.openxmlformats.org/officeDocument/2006/relationships/customXml" Target="../ink/ink441.xml"/><Relationship Id="rId275" Type="http://schemas.openxmlformats.org/officeDocument/2006/relationships/image" Target="../media/image13710.png"/><Relationship Id="rId296" Type="http://schemas.openxmlformats.org/officeDocument/2006/relationships/customXml" Target="../ink/ink532.xml"/><Relationship Id="rId60" Type="http://schemas.openxmlformats.org/officeDocument/2006/relationships/customXml" Target="../ink/ink414.xml"/><Relationship Id="rId81" Type="http://schemas.openxmlformats.org/officeDocument/2006/relationships/image" Target="../media/image40100.png"/><Relationship Id="rId135" Type="http://schemas.openxmlformats.org/officeDocument/2006/relationships/image" Target="../media/image6712.png"/><Relationship Id="rId156" Type="http://schemas.openxmlformats.org/officeDocument/2006/relationships/customXml" Target="../ink/ink462.xml"/><Relationship Id="rId177" Type="http://schemas.openxmlformats.org/officeDocument/2006/relationships/image" Target="../media/image8810.png"/><Relationship Id="rId198" Type="http://schemas.openxmlformats.org/officeDocument/2006/relationships/customXml" Target="../ink/ink483.xml"/><Relationship Id="rId202" Type="http://schemas.openxmlformats.org/officeDocument/2006/relationships/customXml" Target="../ink/ink485.xml"/><Relationship Id="rId223" Type="http://schemas.openxmlformats.org/officeDocument/2006/relationships/image" Target="../media/image11110.png"/><Relationship Id="rId244" Type="http://schemas.openxmlformats.org/officeDocument/2006/relationships/customXml" Target="../ink/ink506.xml"/><Relationship Id="rId18" Type="http://schemas.openxmlformats.org/officeDocument/2006/relationships/customXml" Target="../ink/ink393.xml"/><Relationship Id="rId39" Type="http://schemas.openxmlformats.org/officeDocument/2006/relationships/image" Target="../media/image19100.png"/><Relationship Id="rId265" Type="http://schemas.openxmlformats.org/officeDocument/2006/relationships/image" Target="../media/image13210.png"/><Relationship Id="rId286" Type="http://schemas.openxmlformats.org/officeDocument/2006/relationships/customXml" Target="../ink/ink527.xml"/><Relationship Id="rId50" Type="http://schemas.openxmlformats.org/officeDocument/2006/relationships/customXml" Target="../ink/ink409.xml"/><Relationship Id="rId104" Type="http://schemas.openxmlformats.org/officeDocument/2006/relationships/customXml" Target="../ink/ink436.xml"/><Relationship Id="rId125" Type="http://schemas.openxmlformats.org/officeDocument/2006/relationships/image" Target="../media/image6212.png"/><Relationship Id="rId146" Type="http://schemas.openxmlformats.org/officeDocument/2006/relationships/customXml" Target="../ink/ink457.xml"/><Relationship Id="rId167" Type="http://schemas.openxmlformats.org/officeDocument/2006/relationships/image" Target="../media/image8311.png"/><Relationship Id="rId188" Type="http://schemas.openxmlformats.org/officeDocument/2006/relationships/customXml" Target="../ink/ink478.xml"/><Relationship Id="rId71" Type="http://schemas.openxmlformats.org/officeDocument/2006/relationships/image" Target="../media/image35100.png"/><Relationship Id="rId92" Type="http://schemas.openxmlformats.org/officeDocument/2006/relationships/customXml" Target="../ink/ink430.xml"/><Relationship Id="rId213" Type="http://schemas.openxmlformats.org/officeDocument/2006/relationships/image" Target="../media/image10610.png"/><Relationship Id="rId234" Type="http://schemas.openxmlformats.org/officeDocument/2006/relationships/customXml" Target="../ink/ink501.xml"/><Relationship Id="rId2" Type="http://schemas.openxmlformats.org/officeDocument/2006/relationships/customXml" Target="../ink/ink385.xml"/><Relationship Id="rId29" Type="http://schemas.openxmlformats.org/officeDocument/2006/relationships/image" Target="../media/image14100.png"/><Relationship Id="rId255" Type="http://schemas.openxmlformats.org/officeDocument/2006/relationships/image" Target="../media/image12710.png"/><Relationship Id="rId276" Type="http://schemas.openxmlformats.org/officeDocument/2006/relationships/customXml" Target="../ink/ink522.xml"/><Relationship Id="rId297" Type="http://schemas.openxmlformats.org/officeDocument/2006/relationships/image" Target="../media/image14811.png"/><Relationship Id="rId40" Type="http://schemas.openxmlformats.org/officeDocument/2006/relationships/customXml" Target="../ink/ink404.xml"/><Relationship Id="rId115" Type="http://schemas.openxmlformats.org/officeDocument/2006/relationships/image" Target="../media/image5710.png"/><Relationship Id="rId136" Type="http://schemas.openxmlformats.org/officeDocument/2006/relationships/customXml" Target="../ink/ink452.xml"/><Relationship Id="rId157" Type="http://schemas.openxmlformats.org/officeDocument/2006/relationships/image" Target="../media/image7812.png"/><Relationship Id="rId178" Type="http://schemas.openxmlformats.org/officeDocument/2006/relationships/customXml" Target="../ink/ink473.xml"/><Relationship Id="rId61" Type="http://schemas.openxmlformats.org/officeDocument/2006/relationships/image" Target="../media/image30100.png"/><Relationship Id="rId82" Type="http://schemas.openxmlformats.org/officeDocument/2006/relationships/customXml" Target="../ink/ink425.xml"/><Relationship Id="rId199" Type="http://schemas.openxmlformats.org/officeDocument/2006/relationships/image" Target="../media/image9910.png"/><Relationship Id="rId203" Type="http://schemas.openxmlformats.org/officeDocument/2006/relationships/image" Target="../media/image10110.png"/><Relationship Id="rId19" Type="http://schemas.openxmlformats.org/officeDocument/2006/relationships/image" Target="../media/image9100.png"/><Relationship Id="rId224" Type="http://schemas.openxmlformats.org/officeDocument/2006/relationships/customXml" Target="../ink/ink496.xml"/><Relationship Id="rId245" Type="http://schemas.openxmlformats.org/officeDocument/2006/relationships/image" Target="../media/image12210.png"/><Relationship Id="rId266" Type="http://schemas.openxmlformats.org/officeDocument/2006/relationships/customXml" Target="../ink/ink517.xml"/><Relationship Id="rId287" Type="http://schemas.openxmlformats.org/officeDocument/2006/relationships/image" Target="../media/image14310.png"/><Relationship Id="rId30" Type="http://schemas.openxmlformats.org/officeDocument/2006/relationships/customXml" Target="../ink/ink399.xml"/><Relationship Id="rId105" Type="http://schemas.openxmlformats.org/officeDocument/2006/relationships/image" Target="../media/image5210.png"/><Relationship Id="rId126" Type="http://schemas.openxmlformats.org/officeDocument/2006/relationships/customXml" Target="../ink/ink447.xml"/><Relationship Id="rId147" Type="http://schemas.openxmlformats.org/officeDocument/2006/relationships/image" Target="../media/image7311.png"/><Relationship Id="rId168" Type="http://schemas.openxmlformats.org/officeDocument/2006/relationships/customXml" Target="../ink/ink468.xml"/><Relationship Id="rId51" Type="http://schemas.openxmlformats.org/officeDocument/2006/relationships/image" Target="../media/image25100.png"/><Relationship Id="rId72" Type="http://schemas.openxmlformats.org/officeDocument/2006/relationships/customXml" Target="../ink/ink420.xml"/><Relationship Id="rId93" Type="http://schemas.openxmlformats.org/officeDocument/2006/relationships/image" Target="../media/image46100.png"/><Relationship Id="rId189" Type="http://schemas.openxmlformats.org/officeDocument/2006/relationships/image" Target="../media/image9410.png"/><Relationship Id="rId3" Type="http://schemas.openxmlformats.org/officeDocument/2006/relationships/image" Target="../media/image11001.png"/><Relationship Id="rId214" Type="http://schemas.openxmlformats.org/officeDocument/2006/relationships/customXml" Target="../ink/ink491.xml"/><Relationship Id="rId235" Type="http://schemas.openxmlformats.org/officeDocument/2006/relationships/image" Target="../media/image11710.png"/><Relationship Id="rId256" Type="http://schemas.openxmlformats.org/officeDocument/2006/relationships/customXml" Target="../ink/ink512.xml"/><Relationship Id="rId277" Type="http://schemas.openxmlformats.org/officeDocument/2006/relationships/image" Target="../media/image13810.png"/><Relationship Id="rId116" Type="http://schemas.openxmlformats.org/officeDocument/2006/relationships/customXml" Target="../ink/ink442.xml"/><Relationship Id="rId137" Type="http://schemas.openxmlformats.org/officeDocument/2006/relationships/image" Target="../media/image6811.png"/><Relationship Id="rId158" Type="http://schemas.openxmlformats.org/officeDocument/2006/relationships/customXml" Target="../ink/ink463.xml"/><Relationship Id="rId20" Type="http://schemas.openxmlformats.org/officeDocument/2006/relationships/customXml" Target="../ink/ink394.xml"/><Relationship Id="rId41" Type="http://schemas.openxmlformats.org/officeDocument/2006/relationships/image" Target="../media/image20100.png"/><Relationship Id="rId62" Type="http://schemas.openxmlformats.org/officeDocument/2006/relationships/customXml" Target="../ink/ink415.xml"/><Relationship Id="rId83" Type="http://schemas.openxmlformats.org/officeDocument/2006/relationships/image" Target="../media/image41100.png"/><Relationship Id="rId179" Type="http://schemas.openxmlformats.org/officeDocument/2006/relationships/image" Target="../media/image8910.png"/><Relationship Id="rId190" Type="http://schemas.openxmlformats.org/officeDocument/2006/relationships/customXml" Target="../ink/ink479.xml"/><Relationship Id="rId204" Type="http://schemas.openxmlformats.org/officeDocument/2006/relationships/customXml" Target="../ink/ink486.xml"/><Relationship Id="rId225" Type="http://schemas.openxmlformats.org/officeDocument/2006/relationships/image" Target="../media/image11210.png"/><Relationship Id="rId246" Type="http://schemas.openxmlformats.org/officeDocument/2006/relationships/customXml" Target="../ink/ink507.xml"/><Relationship Id="rId267" Type="http://schemas.openxmlformats.org/officeDocument/2006/relationships/image" Target="../media/image13310.png"/><Relationship Id="rId288" Type="http://schemas.openxmlformats.org/officeDocument/2006/relationships/customXml" Target="../ink/ink528.xml"/><Relationship Id="rId106" Type="http://schemas.openxmlformats.org/officeDocument/2006/relationships/customXml" Target="../ink/ink437.xml"/><Relationship Id="rId127" Type="http://schemas.openxmlformats.org/officeDocument/2006/relationships/image" Target="../media/image6312.png"/><Relationship Id="rId10" Type="http://schemas.openxmlformats.org/officeDocument/2006/relationships/customXml" Target="../ink/ink389.xml"/><Relationship Id="rId31" Type="http://schemas.openxmlformats.org/officeDocument/2006/relationships/image" Target="../media/image15100.png"/><Relationship Id="rId52" Type="http://schemas.openxmlformats.org/officeDocument/2006/relationships/customXml" Target="../ink/ink410.xml"/><Relationship Id="rId73" Type="http://schemas.openxmlformats.org/officeDocument/2006/relationships/image" Target="../media/image36101.png"/><Relationship Id="rId94" Type="http://schemas.openxmlformats.org/officeDocument/2006/relationships/customXml" Target="../ink/ink431.xml"/><Relationship Id="rId148" Type="http://schemas.openxmlformats.org/officeDocument/2006/relationships/customXml" Target="../ink/ink458.xml"/><Relationship Id="rId169" Type="http://schemas.openxmlformats.org/officeDocument/2006/relationships/image" Target="../media/image8411.png"/><Relationship Id="rId4" Type="http://schemas.openxmlformats.org/officeDocument/2006/relationships/customXml" Target="../ink/ink386.xml"/><Relationship Id="rId180" Type="http://schemas.openxmlformats.org/officeDocument/2006/relationships/customXml" Target="../ink/ink474.xml"/><Relationship Id="rId215" Type="http://schemas.openxmlformats.org/officeDocument/2006/relationships/image" Target="../media/image10710.png"/><Relationship Id="rId236" Type="http://schemas.openxmlformats.org/officeDocument/2006/relationships/customXml" Target="../ink/ink502.xml"/><Relationship Id="rId257" Type="http://schemas.openxmlformats.org/officeDocument/2006/relationships/image" Target="../media/image12810.png"/><Relationship Id="rId278" Type="http://schemas.openxmlformats.org/officeDocument/2006/relationships/customXml" Target="../ink/ink523.xml"/><Relationship Id="rId42" Type="http://schemas.openxmlformats.org/officeDocument/2006/relationships/customXml" Target="../ink/ink405.xml"/><Relationship Id="rId84" Type="http://schemas.openxmlformats.org/officeDocument/2006/relationships/customXml" Target="../ink/ink426.xml"/><Relationship Id="rId138" Type="http://schemas.openxmlformats.org/officeDocument/2006/relationships/customXml" Target="../ink/ink453.xml"/><Relationship Id="rId191" Type="http://schemas.openxmlformats.org/officeDocument/2006/relationships/image" Target="../media/image9510.png"/><Relationship Id="rId205" Type="http://schemas.openxmlformats.org/officeDocument/2006/relationships/image" Target="../media/image10210.png"/><Relationship Id="rId247" Type="http://schemas.openxmlformats.org/officeDocument/2006/relationships/image" Target="../media/image12310.png"/><Relationship Id="rId107" Type="http://schemas.openxmlformats.org/officeDocument/2006/relationships/image" Target="../media/image5310.png"/><Relationship Id="rId289" Type="http://schemas.openxmlformats.org/officeDocument/2006/relationships/image" Target="../media/image14410.png"/><Relationship Id="rId11" Type="http://schemas.openxmlformats.org/officeDocument/2006/relationships/image" Target="../media/image5100.png"/><Relationship Id="rId53" Type="http://schemas.openxmlformats.org/officeDocument/2006/relationships/image" Target="../media/image26100.png"/><Relationship Id="rId149" Type="http://schemas.openxmlformats.org/officeDocument/2006/relationships/image" Target="../media/image7411.png"/><Relationship Id="rId95" Type="http://schemas.openxmlformats.org/officeDocument/2006/relationships/image" Target="../media/image47100.png"/><Relationship Id="rId160" Type="http://schemas.openxmlformats.org/officeDocument/2006/relationships/customXml" Target="../ink/ink464.xml"/><Relationship Id="rId216" Type="http://schemas.openxmlformats.org/officeDocument/2006/relationships/customXml" Target="../ink/ink492.xml"/><Relationship Id="rId258" Type="http://schemas.openxmlformats.org/officeDocument/2006/relationships/customXml" Target="../ink/ink513.xml"/><Relationship Id="rId22" Type="http://schemas.openxmlformats.org/officeDocument/2006/relationships/customXml" Target="../ink/ink395.xml"/><Relationship Id="rId64" Type="http://schemas.openxmlformats.org/officeDocument/2006/relationships/customXml" Target="../ink/ink416.xml"/><Relationship Id="rId118" Type="http://schemas.openxmlformats.org/officeDocument/2006/relationships/customXml" Target="../ink/ink443.xml"/><Relationship Id="rId171" Type="http://schemas.openxmlformats.org/officeDocument/2006/relationships/image" Target="../media/image8511.png"/><Relationship Id="rId227" Type="http://schemas.openxmlformats.org/officeDocument/2006/relationships/image" Target="../media/image11310.png"/><Relationship Id="rId269" Type="http://schemas.openxmlformats.org/officeDocument/2006/relationships/image" Target="../media/image13410.png"/><Relationship Id="rId33" Type="http://schemas.openxmlformats.org/officeDocument/2006/relationships/image" Target="../media/image16100.png"/><Relationship Id="rId129" Type="http://schemas.openxmlformats.org/officeDocument/2006/relationships/image" Target="../media/image6412.png"/><Relationship Id="rId280" Type="http://schemas.openxmlformats.org/officeDocument/2006/relationships/customXml" Target="../ink/ink524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410.png"/><Relationship Id="rId21" Type="http://schemas.openxmlformats.org/officeDocument/2006/relationships/image" Target="../media/image15610.png"/><Relationship Id="rId42" Type="http://schemas.openxmlformats.org/officeDocument/2006/relationships/customXml" Target="../ink/ink553.xml"/><Relationship Id="rId63" Type="http://schemas.openxmlformats.org/officeDocument/2006/relationships/image" Target="../media/image17710.png"/><Relationship Id="rId84" Type="http://schemas.openxmlformats.org/officeDocument/2006/relationships/customXml" Target="../ink/ink574.xml"/><Relationship Id="rId138" Type="http://schemas.openxmlformats.org/officeDocument/2006/relationships/customXml" Target="../ink/ink601.xml"/><Relationship Id="rId159" Type="http://schemas.openxmlformats.org/officeDocument/2006/relationships/image" Target="../media/image22510.png"/><Relationship Id="rId170" Type="http://schemas.openxmlformats.org/officeDocument/2006/relationships/customXml" Target="../ink/ink617.xml"/><Relationship Id="rId191" Type="http://schemas.openxmlformats.org/officeDocument/2006/relationships/image" Target="../media/image24110.png"/><Relationship Id="rId205" Type="http://schemas.openxmlformats.org/officeDocument/2006/relationships/image" Target="../media/image24810.png"/><Relationship Id="rId226" Type="http://schemas.openxmlformats.org/officeDocument/2006/relationships/customXml" Target="../ink/ink645.xml"/><Relationship Id="rId107" Type="http://schemas.openxmlformats.org/officeDocument/2006/relationships/image" Target="../media/image19910.png"/><Relationship Id="rId11" Type="http://schemas.openxmlformats.org/officeDocument/2006/relationships/image" Target="../media/image15110.png"/><Relationship Id="rId32" Type="http://schemas.openxmlformats.org/officeDocument/2006/relationships/customXml" Target="../ink/ink548.xml"/><Relationship Id="rId53" Type="http://schemas.openxmlformats.org/officeDocument/2006/relationships/image" Target="../media/image17210.png"/><Relationship Id="rId74" Type="http://schemas.openxmlformats.org/officeDocument/2006/relationships/customXml" Target="../ink/ink569.xml"/><Relationship Id="rId128" Type="http://schemas.openxmlformats.org/officeDocument/2006/relationships/customXml" Target="../ink/ink596.xml"/><Relationship Id="rId149" Type="http://schemas.openxmlformats.org/officeDocument/2006/relationships/image" Target="../media/image22010.png"/><Relationship Id="rId5" Type="http://schemas.openxmlformats.org/officeDocument/2006/relationships/image" Target="../media/image14810.png"/><Relationship Id="rId95" Type="http://schemas.openxmlformats.org/officeDocument/2006/relationships/image" Target="../media/image19310.png"/><Relationship Id="rId160" Type="http://schemas.openxmlformats.org/officeDocument/2006/relationships/customXml" Target="../ink/ink612.xml"/><Relationship Id="rId181" Type="http://schemas.openxmlformats.org/officeDocument/2006/relationships/image" Target="../media/image23610.png"/><Relationship Id="rId216" Type="http://schemas.openxmlformats.org/officeDocument/2006/relationships/customXml" Target="../ink/ink640.xml"/><Relationship Id="rId237" Type="http://schemas.openxmlformats.org/officeDocument/2006/relationships/image" Target="../media/image26410.png"/><Relationship Id="rId22" Type="http://schemas.openxmlformats.org/officeDocument/2006/relationships/customXml" Target="../ink/ink543.xml"/><Relationship Id="rId43" Type="http://schemas.openxmlformats.org/officeDocument/2006/relationships/image" Target="../media/image16710.png"/><Relationship Id="rId64" Type="http://schemas.openxmlformats.org/officeDocument/2006/relationships/customXml" Target="../ink/ink564.xml"/><Relationship Id="rId118" Type="http://schemas.openxmlformats.org/officeDocument/2006/relationships/customXml" Target="../ink/ink591.xml"/><Relationship Id="rId139" Type="http://schemas.openxmlformats.org/officeDocument/2006/relationships/image" Target="../media/image21510.png"/><Relationship Id="rId85" Type="http://schemas.openxmlformats.org/officeDocument/2006/relationships/image" Target="../media/image18810.png"/><Relationship Id="rId150" Type="http://schemas.openxmlformats.org/officeDocument/2006/relationships/customXml" Target="../ink/ink607.xml"/><Relationship Id="rId171" Type="http://schemas.openxmlformats.org/officeDocument/2006/relationships/image" Target="../media/image23110.png"/><Relationship Id="rId192" Type="http://schemas.openxmlformats.org/officeDocument/2006/relationships/customXml" Target="../ink/ink628.xml"/><Relationship Id="rId206" Type="http://schemas.openxmlformats.org/officeDocument/2006/relationships/customXml" Target="../ink/ink635.xml"/><Relationship Id="rId227" Type="http://schemas.openxmlformats.org/officeDocument/2006/relationships/image" Target="../media/image25910.png"/><Relationship Id="rId12" Type="http://schemas.openxmlformats.org/officeDocument/2006/relationships/customXml" Target="../ink/ink538.xml"/><Relationship Id="rId33" Type="http://schemas.openxmlformats.org/officeDocument/2006/relationships/image" Target="../media/image16210.png"/><Relationship Id="rId108" Type="http://schemas.openxmlformats.org/officeDocument/2006/relationships/customXml" Target="../ink/ink586.xml"/><Relationship Id="rId129" Type="http://schemas.openxmlformats.org/officeDocument/2006/relationships/image" Target="../media/image21010.png"/><Relationship Id="rId54" Type="http://schemas.openxmlformats.org/officeDocument/2006/relationships/customXml" Target="../ink/ink559.xml"/><Relationship Id="rId75" Type="http://schemas.openxmlformats.org/officeDocument/2006/relationships/image" Target="../media/image18310.png"/><Relationship Id="rId96" Type="http://schemas.openxmlformats.org/officeDocument/2006/relationships/customXml" Target="../ink/ink580.xml"/><Relationship Id="rId140" Type="http://schemas.openxmlformats.org/officeDocument/2006/relationships/customXml" Target="../ink/ink602.xml"/><Relationship Id="rId161" Type="http://schemas.openxmlformats.org/officeDocument/2006/relationships/image" Target="../media/image22610.png"/><Relationship Id="rId182" Type="http://schemas.openxmlformats.org/officeDocument/2006/relationships/customXml" Target="../ink/ink623.xml"/><Relationship Id="rId217" Type="http://schemas.openxmlformats.org/officeDocument/2006/relationships/image" Target="../media/image25410.png"/><Relationship Id="rId6" Type="http://schemas.openxmlformats.org/officeDocument/2006/relationships/customXml" Target="../ink/ink535.xml"/><Relationship Id="rId23" Type="http://schemas.openxmlformats.org/officeDocument/2006/relationships/image" Target="../media/image15710.png"/><Relationship Id="rId119" Type="http://schemas.openxmlformats.org/officeDocument/2006/relationships/image" Target="../media/image20510.png"/><Relationship Id="rId44" Type="http://schemas.openxmlformats.org/officeDocument/2006/relationships/customXml" Target="../ink/ink554.xml"/><Relationship Id="rId65" Type="http://schemas.openxmlformats.org/officeDocument/2006/relationships/image" Target="../media/image17810.png"/><Relationship Id="rId86" Type="http://schemas.openxmlformats.org/officeDocument/2006/relationships/customXml" Target="../ink/ink575.xml"/><Relationship Id="rId130" Type="http://schemas.openxmlformats.org/officeDocument/2006/relationships/customXml" Target="../ink/ink597.xml"/><Relationship Id="rId151" Type="http://schemas.openxmlformats.org/officeDocument/2006/relationships/image" Target="../media/image22110.png"/><Relationship Id="rId172" Type="http://schemas.openxmlformats.org/officeDocument/2006/relationships/customXml" Target="../ink/ink618.xml"/><Relationship Id="rId193" Type="http://schemas.openxmlformats.org/officeDocument/2006/relationships/image" Target="../media/image24210.png"/><Relationship Id="rId207" Type="http://schemas.openxmlformats.org/officeDocument/2006/relationships/image" Target="../media/image24910.png"/><Relationship Id="rId228" Type="http://schemas.openxmlformats.org/officeDocument/2006/relationships/customXml" Target="../ink/ink646.xml"/><Relationship Id="rId13" Type="http://schemas.openxmlformats.org/officeDocument/2006/relationships/image" Target="../media/image15210.png"/><Relationship Id="rId109" Type="http://schemas.openxmlformats.org/officeDocument/2006/relationships/image" Target="../media/image20010.png"/><Relationship Id="rId34" Type="http://schemas.openxmlformats.org/officeDocument/2006/relationships/customXml" Target="../ink/ink549.xml"/><Relationship Id="rId55" Type="http://schemas.openxmlformats.org/officeDocument/2006/relationships/image" Target="../media/image17310.png"/><Relationship Id="rId76" Type="http://schemas.openxmlformats.org/officeDocument/2006/relationships/customXml" Target="../ink/ink570.xml"/><Relationship Id="rId97" Type="http://schemas.openxmlformats.org/officeDocument/2006/relationships/image" Target="../media/image19410.png"/><Relationship Id="rId120" Type="http://schemas.openxmlformats.org/officeDocument/2006/relationships/customXml" Target="../ink/ink592.xml"/><Relationship Id="rId141" Type="http://schemas.openxmlformats.org/officeDocument/2006/relationships/image" Target="../media/image21610.png"/><Relationship Id="rId7" Type="http://schemas.openxmlformats.org/officeDocument/2006/relationships/image" Target="../media/image14910.png"/><Relationship Id="rId162" Type="http://schemas.openxmlformats.org/officeDocument/2006/relationships/customXml" Target="../ink/ink613.xml"/><Relationship Id="rId183" Type="http://schemas.openxmlformats.org/officeDocument/2006/relationships/image" Target="../media/image23710.png"/><Relationship Id="rId218" Type="http://schemas.openxmlformats.org/officeDocument/2006/relationships/customXml" Target="../ink/ink641.xml"/><Relationship Id="rId24" Type="http://schemas.openxmlformats.org/officeDocument/2006/relationships/customXml" Target="../ink/ink544.xml"/><Relationship Id="rId45" Type="http://schemas.openxmlformats.org/officeDocument/2006/relationships/image" Target="../media/image16810.png"/><Relationship Id="rId66" Type="http://schemas.openxmlformats.org/officeDocument/2006/relationships/customXml" Target="../ink/ink565.xml"/><Relationship Id="rId87" Type="http://schemas.openxmlformats.org/officeDocument/2006/relationships/image" Target="../media/image18910.png"/><Relationship Id="rId110" Type="http://schemas.openxmlformats.org/officeDocument/2006/relationships/customXml" Target="../ink/ink587.xml"/><Relationship Id="rId131" Type="http://schemas.openxmlformats.org/officeDocument/2006/relationships/image" Target="../media/image21110.png"/><Relationship Id="rId152" Type="http://schemas.openxmlformats.org/officeDocument/2006/relationships/customXml" Target="../ink/ink608.xml"/><Relationship Id="rId173" Type="http://schemas.openxmlformats.org/officeDocument/2006/relationships/image" Target="../media/image23210.png"/><Relationship Id="rId194" Type="http://schemas.openxmlformats.org/officeDocument/2006/relationships/customXml" Target="../ink/ink629.xml"/><Relationship Id="rId208" Type="http://schemas.openxmlformats.org/officeDocument/2006/relationships/customXml" Target="../ink/ink636.xml"/><Relationship Id="rId229" Type="http://schemas.openxmlformats.org/officeDocument/2006/relationships/image" Target="../media/image26010.png"/><Relationship Id="rId14" Type="http://schemas.openxmlformats.org/officeDocument/2006/relationships/customXml" Target="../ink/ink539.xml"/><Relationship Id="rId35" Type="http://schemas.openxmlformats.org/officeDocument/2006/relationships/image" Target="../media/image16310.png"/><Relationship Id="rId56" Type="http://schemas.openxmlformats.org/officeDocument/2006/relationships/customXml" Target="../ink/ink560.xml"/><Relationship Id="rId77" Type="http://schemas.openxmlformats.org/officeDocument/2006/relationships/image" Target="../media/image18410.png"/><Relationship Id="rId100" Type="http://schemas.openxmlformats.org/officeDocument/2006/relationships/customXml" Target="../ink/ink582.xml"/><Relationship Id="rId8" Type="http://schemas.openxmlformats.org/officeDocument/2006/relationships/customXml" Target="../ink/ink536.xml"/><Relationship Id="rId98" Type="http://schemas.openxmlformats.org/officeDocument/2006/relationships/customXml" Target="../ink/ink581.xml"/><Relationship Id="rId121" Type="http://schemas.openxmlformats.org/officeDocument/2006/relationships/image" Target="../media/image20610.png"/><Relationship Id="rId142" Type="http://schemas.openxmlformats.org/officeDocument/2006/relationships/customXml" Target="../ink/ink603.xml"/><Relationship Id="rId163" Type="http://schemas.openxmlformats.org/officeDocument/2006/relationships/image" Target="../media/image22710.png"/><Relationship Id="rId184" Type="http://schemas.openxmlformats.org/officeDocument/2006/relationships/customXml" Target="../ink/ink624.xml"/><Relationship Id="rId219" Type="http://schemas.openxmlformats.org/officeDocument/2006/relationships/image" Target="../media/image25510.png"/><Relationship Id="rId230" Type="http://schemas.openxmlformats.org/officeDocument/2006/relationships/customXml" Target="../ink/ink647.xml"/><Relationship Id="rId25" Type="http://schemas.openxmlformats.org/officeDocument/2006/relationships/image" Target="../media/image15810.png"/><Relationship Id="rId46" Type="http://schemas.openxmlformats.org/officeDocument/2006/relationships/customXml" Target="../ink/ink555.xml"/><Relationship Id="rId67" Type="http://schemas.openxmlformats.org/officeDocument/2006/relationships/image" Target="../media/image17910.png"/><Relationship Id="rId88" Type="http://schemas.openxmlformats.org/officeDocument/2006/relationships/customXml" Target="../ink/ink576.xml"/><Relationship Id="rId111" Type="http://schemas.openxmlformats.org/officeDocument/2006/relationships/image" Target="../media/image20110.png"/><Relationship Id="rId132" Type="http://schemas.openxmlformats.org/officeDocument/2006/relationships/customXml" Target="../ink/ink598.xml"/><Relationship Id="rId153" Type="http://schemas.openxmlformats.org/officeDocument/2006/relationships/image" Target="../media/image22210.png"/><Relationship Id="rId174" Type="http://schemas.openxmlformats.org/officeDocument/2006/relationships/customXml" Target="../ink/ink619.xml"/><Relationship Id="rId195" Type="http://schemas.openxmlformats.org/officeDocument/2006/relationships/image" Target="../media/image24310.png"/><Relationship Id="rId209" Type="http://schemas.openxmlformats.org/officeDocument/2006/relationships/image" Target="../media/image25010.png"/><Relationship Id="rId190" Type="http://schemas.openxmlformats.org/officeDocument/2006/relationships/customXml" Target="../ink/ink627.xml"/><Relationship Id="rId204" Type="http://schemas.openxmlformats.org/officeDocument/2006/relationships/customXml" Target="../ink/ink634.xml"/><Relationship Id="rId220" Type="http://schemas.openxmlformats.org/officeDocument/2006/relationships/customXml" Target="../ink/ink642.xml"/><Relationship Id="rId225" Type="http://schemas.openxmlformats.org/officeDocument/2006/relationships/image" Target="../media/image25810.png"/><Relationship Id="rId15" Type="http://schemas.openxmlformats.org/officeDocument/2006/relationships/image" Target="../media/image15310.png"/><Relationship Id="rId36" Type="http://schemas.openxmlformats.org/officeDocument/2006/relationships/customXml" Target="../ink/ink550.xml"/><Relationship Id="rId57" Type="http://schemas.openxmlformats.org/officeDocument/2006/relationships/image" Target="../media/image17410.png"/><Relationship Id="rId106" Type="http://schemas.openxmlformats.org/officeDocument/2006/relationships/customXml" Target="../ink/ink585.xml"/><Relationship Id="rId127" Type="http://schemas.openxmlformats.org/officeDocument/2006/relationships/image" Target="../media/image20910.png"/><Relationship Id="rId10" Type="http://schemas.openxmlformats.org/officeDocument/2006/relationships/customXml" Target="../ink/ink537.xml"/><Relationship Id="rId31" Type="http://schemas.openxmlformats.org/officeDocument/2006/relationships/image" Target="../media/image16110.png"/><Relationship Id="rId52" Type="http://schemas.openxmlformats.org/officeDocument/2006/relationships/customXml" Target="../ink/ink558.xml"/><Relationship Id="rId73" Type="http://schemas.openxmlformats.org/officeDocument/2006/relationships/image" Target="../media/image18210.png"/><Relationship Id="rId78" Type="http://schemas.openxmlformats.org/officeDocument/2006/relationships/customXml" Target="../ink/ink571.xml"/><Relationship Id="rId94" Type="http://schemas.openxmlformats.org/officeDocument/2006/relationships/customXml" Target="../ink/ink579.xml"/><Relationship Id="rId99" Type="http://schemas.openxmlformats.org/officeDocument/2006/relationships/image" Target="../media/image19510.png"/><Relationship Id="rId101" Type="http://schemas.openxmlformats.org/officeDocument/2006/relationships/image" Target="../media/image19610.png"/><Relationship Id="rId122" Type="http://schemas.openxmlformats.org/officeDocument/2006/relationships/customXml" Target="../ink/ink593.xml"/><Relationship Id="rId143" Type="http://schemas.openxmlformats.org/officeDocument/2006/relationships/image" Target="../media/image21710.png"/><Relationship Id="rId148" Type="http://schemas.openxmlformats.org/officeDocument/2006/relationships/customXml" Target="../ink/ink606.xml"/><Relationship Id="rId164" Type="http://schemas.openxmlformats.org/officeDocument/2006/relationships/customXml" Target="../ink/ink614.xml"/><Relationship Id="rId169" Type="http://schemas.openxmlformats.org/officeDocument/2006/relationships/image" Target="../media/image23010.png"/><Relationship Id="rId185" Type="http://schemas.openxmlformats.org/officeDocument/2006/relationships/image" Target="../media/image23810.png"/><Relationship Id="rId4" Type="http://schemas.openxmlformats.org/officeDocument/2006/relationships/customXml" Target="../ink/ink534.xml"/><Relationship Id="rId9" Type="http://schemas.openxmlformats.org/officeDocument/2006/relationships/image" Target="../media/image15010.png"/><Relationship Id="rId180" Type="http://schemas.openxmlformats.org/officeDocument/2006/relationships/customXml" Target="../ink/ink622.xml"/><Relationship Id="rId210" Type="http://schemas.openxmlformats.org/officeDocument/2006/relationships/customXml" Target="../ink/ink637.xml"/><Relationship Id="rId215" Type="http://schemas.openxmlformats.org/officeDocument/2006/relationships/image" Target="../media/image25310.png"/><Relationship Id="rId236" Type="http://schemas.openxmlformats.org/officeDocument/2006/relationships/customXml" Target="../ink/ink650.xml"/><Relationship Id="rId26" Type="http://schemas.openxmlformats.org/officeDocument/2006/relationships/customXml" Target="../ink/ink545.xml"/><Relationship Id="rId231" Type="http://schemas.openxmlformats.org/officeDocument/2006/relationships/image" Target="../media/image26110.png"/><Relationship Id="rId47" Type="http://schemas.openxmlformats.org/officeDocument/2006/relationships/image" Target="../media/image16910.png"/><Relationship Id="rId68" Type="http://schemas.openxmlformats.org/officeDocument/2006/relationships/customXml" Target="../ink/ink566.xml"/><Relationship Id="rId89" Type="http://schemas.openxmlformats.org/officeDocument/2006/relationships/image" Target="../media/image19010.png"/><Relationship Id="rId112" Type="http://schemas.openxmlformats.org/officeDocument/2006/relationships/customXml" Target="../ink/ink588.xml"/><Relationship Id="rId133" Type="http://schemas.openxmlformats.org/officeDocument/2006/relationships/image" Target="../media/image21210.png"/><Relationship Id="rId154" Type="http://schemas.openxmlformats.org/officeDocument/2006/relationships/customXml" Target="../ink/ink609.xml"/><Relationship Id="rId175" Type="http://schemas.openxmlformats.org/officeDocument/2006/relationships/image" Target="../media/image23310.png"/><Relationship Id="rId196" Type="http://schemas.openxmlformats.org/officeDocument/2006/relationships/customXml" Target="../ink/ink630.xml"/><Relationship Id="rId200" Type="http://schemas.openxmlformats.org/officeDocument/2006/relationships/customXml" Target="../ink/ink632.xml"/><Relationship Id="rId16" Type="http://schemas.openxmlformats.org/officeDocument/2006/relationships/customXml" Target="../ink/ink540.xml"/><Relationship Id="rId221" Type="http://schemas.openxmlformats.org/officeDocument/2006/relationships/image" Target="../media/image25610.png"/><Relationship Id="rId37" Type="http://schemas.openxmlformats.org/officeDocument/2006/relationships/image" Target="../media/image16410.png"/><Relationship Id="rId58" Type="http://schemas.openxmlformats.org/officeDocument/2006/relationships/customXml" Target="../ink/ink561.xml"/><Relationship Id="rId79" Type="http://schemas.openxmlformats.org/officeDocument/2006/relationships/image" Target="../media/image18510.png"/><Relationship Id="rId102" Type="http://schemas.openxmlformats.org/officeDocument/2006/relationships/customXml" Target="../ink/ink583.xml"/><Relationship Id="rId123" Type="http://schemas.openxmlformats.org/officeDocument/2006/relationships/image" Target="../media/image20710.png"/><Relationship Id="rId144" Type="http://schemas.openxmlformats.org/officeDocument/2006/relationships/customXml" Target="../ink/ink604.xml"/><Relationship Id="rId90" Type="http://schemas.openxmlformats.org/officeDocument/2006/relationships/customXml" Target="../ink/ink577.xml"/><Relationship Id="rId165" Type="http://schemas.openxmlformats.org/officeDocument/2006/relationships/image" Target="../media/image22810.png"/><Relationship Id="rId186" Type="http://schemas.openxmlformats.org/officeDocument/2006/relationships/customXml" Target="../ink/ink625.xml"/><Relationship Id="rId211" Type="http://schemas.openxmlformats.org/officeDocument/2006/relationships/image" Target="../media/image25110.png"/><Relationship Id="rId232" Type="http://schemas.openxmlformats.org/officeDocument/2006/relationships/customXml" Target="../ink/ink648.xml"/><Relationship Id="rId27" Type="http://schemas.openxmlformats.org/officeDocument/2006/relationships/image" Target="../media/image15910.png"/><Relationship Id="rId48" Type="http://schemas.openxmlformats.org/officeDocument/2006/relationships/customXml" Target="../ink/ink556.xml"/><Relationship Id="rId69" Type="http://schemas.openxmlformats.org/officeDocument/2006/relationships/image" Target="../media/image18010.png"/><Relationship Id="rId113" Type="http://schemas.openxmlformats.org/officeDocument/2006/relationships/image" Target="../media/image20210.png"/><Relationship Id="rId134" Type="http://schemas.openxmlformats.org/officeDocument/2006/relationships/customXml" Target="../ink/ink599.xml"/><Relationship Id="rId80" Type="http://schemas.openxmlformats.org/officeDocument/2006/relationships/customXml" Target="../ink/ink572.xml"/><Relationship Id="rId155" Type="http://schemas.openxmlformats.org/officeDocument/2006/relationships/image" Target="../media/image22310.png"/><Relationship Id="rId176" Type="http://schemas.openxmlformats.org/officeDocument/2006/relationships/customXml" Target="../ink/ink620.xml"/><Relationship Id="rId197" Type="http://schemas.openxmlformats.org/officeDocument/2006/relationships/image" Target="../media/image24410.png"/><Relationship Id="rId201" Type="http://schemas.openxmlformats.org/officeDocument/2006/relationships/image" Target="../media/image24610.png"/><Relationship Id="rId222" Type="http://schemas.openxmlformats.org/officeDocument/2006/relationships/customXml" Target="../ink/ink643.xml"/><Relationship Id="rId17" Type="http://schemas.openxmlformats.org/officeDocument/2006/relationships/image" Target="../media/image15410.png"/><Relationship Id="rId38" Type="http://schemas.openxmlformats.org/officeDocument/2006/relationships/customXml" Target="../ink/ink551.xml"/><Relationship Id="rId59" Type="http://schemas.openxmlformats.org/officeDocument/2006/relationships/image" Target="../media/image17510.png"/><Relationship Id="rId103" Type="http://schemas.openxmlformats.org/officeDocument/2006/relationships/image" Target="../media/image19710.png"/><Relationship Id="rId124" Type="http://schemas.openxmlformats.org/officeDocument/2006/relationships/customXml" Target="../ink/ink594.xml"/><Relationship Id="rId70" Type="http://schemas.openxmlformats.org/officeDocument/2006/relationships/customXml" Target="../ink/ink567.xml"/><Relationship Id="rId91" Type="http://schemas.openxmlformats.org/officeDocument/2006/relationships/image" Target="../media/image19110.png"/><Relationship Id="rId145" Type="http://schemas.openxmlformats.org/officeDocument/2006/relationships/image" Target="../media/image21810.png"/><Relationship Id="rId166" Type="http://schemas.openxmlformats.org/officeDocument/2006/relationships/customXml" Target="../ink/ink615.xml"/><Relationship Id="rId187" Type="http://schemas.openxmlformats.org/officeDocument/2006/relationships/image" Target="../media/image23910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638.xml"/><Relationship Id="rId233" Type="http://schemas.openxmlformats.org/officeDocument/2006/relationships/image" Target="../media/image26210.png"/><Relationship Id="rId28" Type="http://schemas.openxmlformats.org/officeDocument/2006/relationships/customXml" Target="../ink/ink546.xml"/><Relationship Id="rId49" Type="http://schemas.openxmlformats.org/officeDocument/2006/relationships/image" Target="../media/image17010.png"/><Relationship Id="rId114" Type="http://schemas.openxmlformats.org/officeDocument/2006/relationships/customXml" Target="../ink/ink589.xml"/><Relationship Id="rId60" Type="http://schemas.openxmlformats.org/officeDocument/2006/relationships/customXml" Target="../ink/ink562.xml"/><Relationship Id="rId81" Type="http://schemas.openxmlformats.org/officeDocument/2006/relationships/image" Target="../media/image18610.png"/><Relationship Id="rId135" Type="http://schemas.openxmlformats.org/officeDocument/2006/relationships/image" Target="../media/image21310.png"/><Relationship Id="rId156" Type="http://schemas.openxmlformats.org/officeDocument/2006/relationships/customXml" Target="../ink/ink610.xml"/><Relationship Id="rId177" Type="http://schemas.openxmlformats.org/officeDocument/2006/relationships/image" Target="../media/image23410.png"/><Relationship Id="rId198" Type="http://schemas.openxmlformats.org/officeDocument/2006/relationships/customXml" Target="../ink/ink631.xml"/><Relationship Id="rId202" Type="http://schemas.openxmlformats.org/officeDocument/2006/relationships/customXml" Target="../ink/ink633.xml"/><Relationship Id="rId223" Type="http://schemas.openxmlformats.org/officeDocument/2006/relationships/image" Target="../media/image25710.png"/><Relationship Id="rId18" Type="http://schemas.openxmlformats.org/officeDocument/2006/relationships/customXml" Target="../ink/ink541.xml"/><Relationship Id="rId39" Type="http://schemas.openxmlformats.org/officeDocument/2006/relationships/image" Target="../media/image16510.png"/><Relationship Id="rId50" Type="http://schemas.openxmlformats.org/officeDocument/2006/relationships/customXml" Target="../ink/ink557.xml"/><Relationship Id="rId104" Type="http://schemas.openxmlformats.org/officeDocument/2006/relationships/customXml" Target="../ink/ink584.xml"/><Relationship Id="rId125" Type="http://schemas.openxmlformats.org/officeDocument/2006/relationships/image" Target="../media/image20810.png"/><Relationship Id="rId146" Type="http://schemas.openxmlformats.org/officeDocument/2006/relationships/customXml" Target="../ink/ink605.xml"/><Relationship Id="rId167" Type="http://schemas.openxmlformats.org/officeDocument/2006/relationships/image" Target="../media/image22910.png"/><Relationship Id="rId188" Type="http://schemas.openxmlformats.org/officeDocument/2006/relationships/customXml" Target="../ink/ink626.xml"/><Relationship Id="rId71" Type="http://schemas.openxmlformats.org/officeDocument/2006/relationships/image" Target="../media/image18110.png"/><Relationship Id="rId92" Type="http://schemas.openxmlformats.org/officeDocument/2006/relationships/customXml" Target="../ink/ink578.xml"/><Relationship Id="rId213" Type="http://schemas.openxmlformats.org/officeDocument/2006/relationships/image" Target="../media/image25210.png"/><Relationship Id="rId234" Type="http://schemas.openxmlformats.org/officeDocument/2006/relationships/customXml" Target="../ink/ink649.xml"/><Relationship Id="rId2" Type="http://schemas.openxmlformats.org/officeDocument/2006/relationships/customXml" Target="../ink/ink533.xml"/><Relationship Id="rId29" Type="http://schemas.openxmlformats.org/officeDocument/2006/relationships/image" Target="../media/image16010.png"/><Relationship Id="rId40" Type="http://schemas.openxmlformats.org/officeDocument/2006/relationships/customXml" Target="../ink/ink552.xml"/><Relationship Id="rId115" Type="http://schemas.openxmlformats.org/officeDocument/2006/relationships/image" Target="../media/image20310.png"/><Relationship Id="rId136" Type="http://schemas.openxmlformats.org/officeDocument/2006/relationships/customXml" Target="../ink/ink600.xml"/><Relationship Id="rId157" Type="http://schemas.openxmlformats.org/officeDocument/2006/relationships/image" Target="../media/image22410.png"/><Relationship Id="rId178" Type="http://schemas.openxmlformats.org/officeDocument/2006/relationships/customXml" Target="../ink/ink621.xml"/><Relationship Id="rId61" Type="http://schemas.openxmlformats.org/officeDocument/2006/relationships/image" Target="../media/image17610.png"/><Relationship Id="rId82" Type="http://schemas.openxmlformats.org/officeDocument/2006/relationships/customXml" Target="../ink/ink573.xml"/><Relationship Id="rId199" Type="http://schemas.openxmlformats.org/officeDocument/2006/relationships/image" Target="../media/image24510.png"/><Relationship Id="rId203" Type="http://schemas.openxmlformats.org/officeDocument/2006/relationships/image" Target="../media/image24710.png"/><Relationship Id="rId19" Type="http://schemas.openxmlformats.org/officeDocument/2006/relationships/image" Target="../media/image15510.png"/><Relationship Id="rId224" Type="http://schemas.openxmlformats.org/officeDocument/2006/relationships/customXml" Target="../ink/ink644.xml"/><Relationship Id="rId30" Type="http://schemas.openxmlformats.org/officeDocument/2006/relationships/customXml" Target="../ink/ink547.xml"/><Relationship Id="rId105" Type="http://schemas.openxmlformats.org/officeDocument/2006/relationships/image" Target="../media/image19810.png"/><Relationship Id="rId126" Type="http://schemas.openxmlformats.org/officeDocument/2006/relationships/customXml" Target="../ink/ink595.xml"/><Relationship Id="rId147" Type="http://schemas.openxmlformats.org/officeDocument/2006/relationships/image" Target="../media/image21910.png"/><Relationship Id="rId168" Type="http://schemas.openxmlformats.org/officeDocument/2006/relationships/customXml" Target="../ink/ink616.xml"/><Relationship Id="rId51" Type="http://schemas.openxmlformats.org/officeDocument/2006/relationships/image" Target="../media/image17110.png"/><Relationship Id="rId72" Type="http://schemas.openxmlformats.org/officeDocument/2006/relationships/customXml" Target="../ink/ink568.xml"/><Relationship Id="rId93" Type="http://schemas.openxmlformats.org/officeDocument/2006/relationships/image" Target="../media/image19210.png"/><Relationship Id="rId189" Type="http://schemas.openxmlformats.org/officeDocument/2006/relationships/image" Target="../media/image24010.png"/><Relationship Id="rId3" Type="http://schemas.openxmlformats.org/officeDocument/2006/relationships/image" Target="../media/image14710.png"/><Relationship Id="rId214" Type="http://schemas.openxmlformats.org/officeDocument/2006/relationships/customXml" Target="../ink/ink639.xml"/><Relationship Id="rId235" Type="http://schemas.openxmlformats.org/officeDocument/2006/relationships/image" Target="../media/image26310.png"/><Relationship Id="rId116" Type="http://schemas.openxmlformats.org/officeDocument/2006/relationships/customXml" Target="../ink/ink590.xml"/><Relationship Id="rId137" Type="http://schemas.openxmlformats.org/officeDocument/2006/relationships/image" Target="../media/image21410.png"/><Relationship Id="rId158" Type="http://schemas.openxmlformats.org/officeDocument/2006/relationships/customXml" Target="../ink/ink611.xml"/><Relationship Id="rId20" Type="http://schemas.openxmlformats.org/officeDocument/2006/relationships/customXml" Target="../ink/ink542.xml"/><Relationship Id="rId41" Type="http://schemas.openxmlformats.org/officeDocument/2006/relationships/image" Target="../media/image16610.png"/><Relationship Id="rId62" Type="http://schemas.openxmlformats.org/officeDocument/2006/relationships/customXml" Target="../ink/ink563.xml"/><Relationship Id="rId83" Type="http://schemas.openxmlformats.org/officeDocument/2006/relationships/image" Target="../media/image18710.png"/><Relationship Id="rId179" Type="http://schemas.openxmlformats.org/officeDocument/2006/relationships/image" Target="../media/image23510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2210.png"/><Relationship Id="rId21" Type="http://schemas.openxmlformats.org/officeDocument/2006/relationships/image" Target="../media/image27410.png"/><Relationship Id="rId63" Type="http://schemas.openxmlformats.org/officeDocument/2006/relationships/image" Target="../media/image29510.png"/><Relationship Id="rId159" Type="http://schemas.openxmlformats.org/officeDocument/2006/relationships/image" Target="../media/image34310.png"/><Relationship Id="rId170" Type="http://schemas.openxmlformats.org/officeDocument/2006/relationships/customXml" Target="../ink/ink735.xml"/><Relationship Id="rId226" Type="http://schemas.openxmlformats.org/officeDocument/2006/relationships/customXml" Target="../ink/ink763.xml"/><Relationship Id="rId268" Type="http://schemas.openxmlformats.org/officeDocument/2006/relationships/customXml" Target="../ink/ink784.xml"/><Relationship Id="rId32" Type="http://schemas.openxmlformats.org/officeDocument/2006/relationships/customXml" Target="../ink/ink666.xml"/><Relationship Id="rId74" Type="http://schemas.openxmlformats.org/officeDocument/2006/relationships/customXml" Target="../ink/ink687.xml"/><Relationship Id="rId128" Type="http://schemas.openxmlformats.org/officeDocument/2006/relationships/customXml" Target="../ink/ink714.xml"/><Relationship Id="rId5" Type="http://schemas.openxmlformats.org/officeDocument/2006/relationships/image" Target="../media/image26610.png"/><Relationship Id="rId181" Type="http://schemas.openxmlformats.org/officeDocument/2006/relationships/image" Target="../media/image35410.png"/><Relationship Id="rId237" Type="http://schemas.openxmlformats.org/officeDocument/2006/relationships/image" Target="../media/image38210.png"/><Relationship Id="rId279" Type="http://schemas.openxmlformats.org/officeDocument/2006/relationships/image" Target="../media/image403.png"/><Relationship Id="rId43" Type="http://schemas.openxmlformats.org/officeDocument/2006/relationships/image" Target="../media/image28510.png"/><Relationship Id="rId139" Type="http://schemas.openxmlformats.org/officeDocument/2006/relationships/image" Target="../media/image33310.png"/><Relationship Id="rId85" Type="http://schemas.openxmlformats.org/officeDocument/2006/relationships/image" Target="../media/image30610.png"/><Relationship Id="rId150" Type="http://schemas.openxmlformats.org/officeDocument/2006/relationships/customXml" Target="../ink/ink725.xml"/><Relationship Id="rId171" Type="http://schemas.openxmlformats.org/officeDocument/2006/relationships/image" Target="../media/image34910.png"/><Relationship Id="rId192" Type="http://schemas.openxmlformats.org/officeDocument/2006/relationships/customXml" Target="../ink/ink746.xml"/><Relationship Id="rId206" Type="http://schemas.openxmlformats.org/officeDocument/2006/relationships/customXml" Target="../ink/ink753.xml"/><Relationship Id="rId227" Type="http://schemas.openxmlformats.org/officeDocument/2006/relationships/image" Target="../media/image37710.png"/><Relationship Id="rId248" Type="http://schemas.openxmlformats.org/officeDocument/2006/relationships/customXml" Target="../ink/ink774.xml"/><Relationship Id="rId269" Type="http://schemas.openxmlformats.org/officeDocument/2006/relationships/image" Target="../media/image398.png"/><Relationship Id="rId12" Type="http://schemas.openxmlformats.org/officeDocument/2006/relationships/customXml" Target="../ink/ink656.xml"/><Relationship Id="rId33" Type="http://schemas.openxmlformats.org/officeDocument/2006/relationships/image" Target="../media/image28010.png"/><Relationship Id="rId108" Type="http://schemas.openxmlformats.org/officeDocument/2006/relationships/customXml" Target="../ink/ink704.xml"/><Relationship Id="rId129" Type="http://schemas.openxmlformats.org/officeDocument/2006/relationships/image" Target="../media/image32810.png"/><Relationship Id="rId280" Type="http://schemas.openxmlformats.org/officeDocument/2006/relationships/customXml" Target="../ink/ink790.xml"/><Relationship Id="rId54" Type="http://schemas.openxmlformats.org/officeDocument/2006/relationships/customXml" Target="../ink/ink677.xml"/><Relationship Id="rId75" Type="http://schemas.openxmlformats.org/officeDocument/2006/relationships/image" Target="../media/image30110.png"/><Relationship Id="rId96" Type="http://schemas.openxmlformats.org/officeDocument/2006/relationships/customXml" Target="../ink/ink698.xml"/><Relationship Id="rId140" Type="http://schemas.openxmlformats.org/officeDocument/2006/relationships/customXml" Target="../ink/ink720.xml"/><Relationship Id="rId161" Type="http://schemas.openxmlformats.org/officeDocument/2006/relationships/image" Target="../media/image34410.png"/><Relationship Id="rId182" Type="http://schemas.openxmlformats.org/officeDocument/2006/relationships/customXml" Target="../ink/ink741.xml"/><Relationship Id="rId217" Type="http://schemas.openxmlformats.org/officeDocument/2006/relationships/image" Target="../media/image37210.png"/><Relationship Id="rId6" Type="http://schemas.openxmlformats.org/officeDocument/2006/relationships/customXml" Target="../ink/ink653.xml"/><Relationship Id="rId238" Type="http://schemas.openxmlformats.org/officeDocument/2006/relationships/customXml" Target="../ink/ink769.xml"/><Relationship Id="rId259" Type="http://schemas.openxmlformats.org/officeDocument/2006/relationships/image" Target="../media/image393.png"/><Relationship Id="rId23" Type="http://schemas.openxmlformats.org/officeDocument/2006/relationships/image" Target="../media/image27510.png"/><Relationship Id="rId119" Type="http://schemas.openxmlformats.org/officeDocument/2006/relationships/image" Target="../media/image32310.png"/><Relationship Id="rId270" Type="http://schemas.openxmlformats.org/officeDocument/2006/relationships/customXml" Target="../ink/ink785.xml"/><Relationship Id="rId44" Type="http://schemas.openxmlformats.org/officeDocument/2006/relationships/customXml" Target="../ink/ink672.xml"/><Relationship Id="rId65" Type="http://schemas.openxmlformats.org/officeDocument/2006/relationships/image" Target="../media/image29610.png"/><Relationship Id="rId86" Type="http://schemas.openxmlformats.org/officeDocument/2006/relationships/customXml" Target="../ink/ink693.xml"/><Relationship Id="rId130" Type="http://schemas.openxmlformats.org/officeDocument/2006/relationships/customXml" Target="../ink/ink715.xml"/><Relationship Id="rId151" Type="http://schemas.openxmlformats.org/officeDocument/2006/relationships/image" Target="../media/image33910.png"/><Relationship Id="rId172" Type="http://schemas.openxmlformats.org/officeDocument/2006/relationships/customXml" Target="../ink/ink736.xml"/><Relationship Id="rId193" Type="http://schemas.openxmlformats.org/officeDocument/2006/relationships/image" Target="../media/image36010.png"/><Relationship Id="rId207" Type="http://schemas.openxmlformats.org/officeDocument/2006/relationships/image" Target="../media/image36710.png"/><Relationship Id="rId228" Type="http://schemas.openxmlformats.org/officeDocument/2006/relationships/customXml" Target="../ink/ink764.xml"/><Relationship Id="rId249" Type="http://schemas.openxmlformats.org/officeDocument/2006/relationships/image" Target="../media/image388.png"/><Relationship Id="rId13" Type="http://schemas.openxmlformats.org/officeDocument/2006/relationships/image" Target="../media/image27010.png"/><Relationship Id="rId109" Type="http://schemas.openxmlformats.org/officeDocument/2006/relationships/image" Target="../media/image31810.png"/><Relationship Id="rId260" Type="http://schemas.openxmlformats.org/officeDocument/2006/relationships/customXml" Target="../ink/ink780.xml"/><Relationship Id="rId281" Type="http://schemas.openxmlformats.org/officeDocument/2006/relationships/image" Target="../media/image404.png"/><Relationship Id="rId34" Type="http://schemas.openxmlformats.org/officeDocument/2006/relationships/customXml" Target="../ink/ink667.xml"/><Relationship Id="rId55" Type="http://schemas.openxmlformats.org/officeDocument/2006/relationships/image" Target="../media/image29110.png"/><Relationship Id="rId76" Type="http://schemas.openxmlformats.org/officeDocument/2006/relationships/customXml" Target="../ink/ink688.xml"/><Relationship Id="rId97" Type="http://schemas.openxmlformats.org/officeDocument/2006/relationships/image" Target="../media/image31210.png"/><Relationship Id="rId120" Type="http://schemas.openxmlformats.org/officeDocument/2006/relationships/customXml" Target="../ink/ink710.xml"/><Relationship Id="rId141" Type="http://schemas.openxmlformats.org/officeDocument/2006/relationships/image" Target="../media/image33410.png"/><Relationship Id="rId7" Type="http://schemas.openxmlformats.org/officeDocument/2006/relationships/image" Target="../media/image26710.png"/><Relationship Id="rId162" Type="http://schemas.openxmlformats.org/officeDocument/2006/relationships/customXml" Target="../ink/ink731.xml"/><Relationship Id="rId183" Type="http://schemas.openxmlformats.org/officeDocument/2006/relationships/image" Target="../media/image35510.png"/><Relationship Id="rId218" Type="http://schemas.openxmlformats.org/officeDocument/2006/relationships/customXml" Target="../ink/ink759.xml"/><Relationship Id="rId239" Type="http://schemas.openxmlformats.org/officeDocument/2006/relationships/image" Target="../media/image38310.png"/><Relationship Id="rId250" Type="http://schemas.openxmlformats.org/officeDocument/2006/relationships/customXml" Target="../ink/ink775.xml"/><Relationship Id="rId271" Type="http://schemas.openxmlformats.org/officeDocument/2006/relationships/image" Target="../media/image399.png"/><Relationship Id="rId24" Type="http://schemas.openxmlformats.org/officeDocument/2006/relationships/customXml" Target="../ink/ink662.xml"/><Relationship Id="rId45" Type="http://schemas.openxmlformats.org/officeDocument/2006/relationships/image" Target="../media/image28610.png"/><Relationship Id="rId66" Type="http://schemas.openxmlformats.org/officeDocument/2006/relationships/customXml" Target="../ink/ink683.xml"/><Relationship Id="rId87" Type="http://schemas.openxmlformats.org/officeDocument/2006/relationships/image" Target="../media/image30710.png"/><Relationship Id="rId110" Type="http://schemas.openxmlformats.org/officeDocument/2006/relationships/customXml" Target="../ink/ink705.xml"/><Relationship Id="rId131" Type="http://schemas.openxmlformats.org/officeDocument/2006/relationships/image" Target="../media/image32910.png"/><Relationship Id="rId152" Type="http://schemas.openxmlformats.org/officeDocument/2006/relationships/customXml" Target="../ink/ink726.xml"/><Relationship Id="rId173" Type="http://schemas.openxmlformats.org/officeDocument/2006/relationships/image" Target="../media/image35010.png"/><Relationship Id="rId194" Type="http://schemas.openxmlformats.org/officeDocument/2006/relationships/customXml" Target="../ink/ink747.xml"/><Relationship Id="rId208" Type="http://schemas.openxmlformats.org/officeDocument/2006/relationships/customXml" Target="../ink/ink754.xml"/><Relationship Id="rId229" Type="http://schemas.openxmlformats.org/officeDocument/2006/relationships/image" Target="../media/image37810.png"/><Relationship Id="rId240" Type="http://schemas.openxmlformats.org/officeDocument/2006/relationships/customXml" Target="../ink/ink770.xml"/><Relationship Id="rId261" Type="http://schemas.openxmlformats.org/officeDocument/2006/relationships/image" Target="../media/image394.png"/><Relationship Id="rId14" Type="http://schemas.openxmlformats.org/officeDocument/2006/relationships/customXml" Target="../ink/ink657.xml"/><Relationship Id="rId35" Type="http://schemas.openxmlformats.org/officeDocument/2006/relationships/image" Target="../media/image28110.png"/><Relationship Id="rId56" Type="http://schemas.openxmlformats.org/officeDocument/2006/relationships/customXml" Target="../ink/ink678.xml"/><Relationship Id="rId77" Type="http://schemas.openxmlformats.org/officeDocument/2006/relationships/image" Target="../media/image30210.png"/><Relationship Id="rId100" Type="http://schemas.openxmlformats.org/officeDocument/2006/relationships/customXml" Target="../ink/ink700.xml"/><Relationship Id="rId282" Type="http://schemas.openxmlformats.org/officeDocument/2006/relationships/customXml" Target="../ink/ink791.xml"/><Relationship Id="rId8" Type="http://schemas.openxmlformats.org/officeDocument/2006/relationships/customXml" Target="../ink/ink654.xml"/><Relationship Id="rId98" Type="http://schemas.openxmlformats.org/officeDocument/2006/relationships/customXml" Target="../ink/ink699.xml"/><Relationship Id="rId121" Type="http://schemas.openxmlformats.org/officeDocument/2006/relationships/image" Target="../media/image32410.png"/><Relationship Id="rId142" Type="http://schemas.openxmlformats.org/officeDocument/2006/relationships/customXml" Target="../ink/ink721.xml"/><Relationship Id="rId163" Type="http://schemas.openxmlformats.org/officeDocument/2006/relationships/image" Target="../media/image34510.png"/><Relationship Id="rId184" Type="http://schemas.openxmlformats.org/officeDocument/2006/relationships/customXml" Target="../ink/ink742.xml"/><Relationship Id="rId219" Type="http://schemas.openxmlformats.org/officeDocument/2006/relationships/image" Target="../media/image37310.png"/><Relationship Id="rId230" Type="http://schemas.openxmlformats.org/officeDocument/2006/relationships/customXml" Target="../ink/ink765.xml"/><Relationship Id="rId251" Type="http://schemas.openxmlformats.org/officeDocument/2006/relationships/image" Target="../media/image389.png"/><Relationship Id="rId25" Type="http://schemas.openxmlformats.org/officeDocument/2006/relationships/image" Target="../media/image27610.png"/><Relationship Id="rId46" Type="http://schemas.openxmlformats.org/officeDocument/2006/relationships/customXml" Target="../ink/ink673.xml"/><Relationship Id="rId67" Type="http://schemas.openxmlformats.org/officeDocument/2006/relationships/image" Target="../media/image29710.png"/><Relationship Id="rId272" Type="http://schemas.openxmlformats.org/officeDocument/2006/relationships/customXml" Target="../ink/ink786.xml"/><Relationship Id="rId88" Type="http://schemas.openxmlformats.org/officeDocument/2006/relationships/customXml" Target="../ink/ink694.xml"/><Relationship Id="rId111" Type="http://schemas.openxmlformats.org/officeDocument/2006/relationships/image" Target="../media/image31910.png"/><Relationship Id="rId132" Type="http://schemas.openxmlformats.org/officeDocument/2006/relationships/customXml" Target="../ink/ink716.xml"/><Relationship Id="rId153" Type="http://schemas.openxmlformats.org/officeDocument/2006/relationships/image" Target="../media/image34010.png"/><Relationship Id="rId174" Type="http://schemas.openxmlformats.org/officeDocument/2006/relationships/customXml" Target="../ink/ink737.xml"/><Relationship Id="rId195" Type="http://schemas.openxmlformats.org/officeDocument/2006/relationships/image" Target="../media/image36111.png"/><Relationship Id="rId209" Type="http://schemas.openxmlformats.org/officeDocument/2006/relationships/image" Target="../media/image36810.png"/><Relationship Id="rId220" Type="http://schemas.openxmlformats.org/officeDocument/2006/relationships/customXml" Target="../ink/ink760.xml"/><Relationship Id="rId241" Type="http://schemas.openxmlformats.org/officeDocument/2006/relationships/image" Target="../media/image384.png"/><Relationship Id="rId15" Type="http://schemas.openxmlformats.org/officeDocument/2006/relationships/image" Target="../media/image27110.png"/><Relationship Id="rId36" Type="http://schemas.openxmlformats.org/officeDocument/2006/relationships/customXml" Target="../ink/ink668.xml"/><Relationship Id="rId57" Type="http://schemas.openxmlformats.org/officeDocument/2006/relationships/image" Target="../media/image29210.png"/><Relationship Id="rId262" Type="http://schemas.openxmlformats.org/officeDocument/2006/relationships/customXml" Target="../ink/ink781.xml"/><Relationship Id="rId283" Type="http://schemas.openxmlformats.org/officeDocument/2006/relationships/image" Target="../media/image405.png"/><Relationship Id="rId78" Type="http://schemas.openxmlformats.org/officeDocument/2006/relationships/customXml" Target="../ink/ink689.xml"/><Relationship Id="rId99" Type="http://schemas.openxmlformats.org/officeDocument/2006/relationships/image" Target="../media/image31310.png"/><Relationship Id="rId101" Type="http://schemas.openxmlformats.org/officeDocument/2006/relationships/image" Target="../media/image31410.png"/><Relationship Id="rId122" Type="http://schemas.openxmlformats.org/officeDocument/2006/relationships/customXml" Target="../ink/ink711.xml"/><Relationship Id="rId143" Type="http://schemas.openxmlformats.org/officeDocument/2006/relationships/image" Target="../media/image33510.png"/><Relationship Id="rId164" Type="http://schemas.openxmlformats.org/officeDocument/2006/relationships/customXml" Target="../ink/ink732.xml"/><Relationship Id="rId185" Type="http://schemas.openxmlformats.org/officeDocument/2006/relationships/image" Target="../media/image35610.png"/><Relationship Id="rId9" Type="http://schemas.openxmlformats.org/officeDocument/2006/relationships/image" Target="../media/image26810.png"/><Relationship Id="rId210" Type="http://schemas.openxmlformats.org/officeDocument/2006/relationships/customXml" Target="../ink/ink755.xml"/><Relationship Id="rId26" Type="http://schemas.openxmlformats.org/officeDocument/2006/relationships/customXml" Target="../ink/ink663.xml"/><Relationship Id="rId231" Type="http://schemas.openxmlformats.org/officeDocument/2006/relationships/image" Target="../media/image37910.png"/><Relationship Id="rId252" Type="http://schemas.openxmlformats.org/officeDocument/2006/relationships/customXml" Target="../ink/ink776.xml"/><Relationship Id="rId273" Type="http://schemas.openxmlformats.org/officeDocument/2006/relationships/image" Target="../media/image400.png"/><Relationship Id="rId47" Type="http://schemas.openxmlformats.org/officeDocument/2006/relationships/image" Target="../media/image28710.png"/><Relationship Id="rId68" Type="http://schemas.openxmlformats.org/officeDocument/2006/relationships/customXml" Target="../ink/ink684.xml"/><Relationship Id="rId89" Type="http://schemas.openxmlformats.org/officeDocument/2006/relationships/image" Target="../media/image30810.png"/><Relationship Id="rId112" Type="http://schemas.openxmlformats.org/officeDocument/2006/relationships/customXml" Target="../ink/ink706.xml"/><Relationship Id="rId133" Type="http://schemas.openxmlformats.org/officeDocument/2006/relationships/image" Target="../media/image33010.png"/><Relationship Id="rId154" Type="http://schemas.openxmlformats.org/officeDocument/2006/relationships/customXml" Target="../ink/ink727.xml"/><Relationship Id="rId175" Type="http://schemas.openxmlformats.org/officeDocument/2006/relationships/image" Target="../media/image35110.png"/><Relationship Id="rId196" Type="http://schemas.openxmlformats.org/officeDocument/2006/relationships/customXml" Target="../ink/ink748.xml"/><Relationship Id="rId200" Type="http://schemas.openxmlformats.org/officeDocument/2006/relationships/customXml" Target="../ink/ink750.xml"/><Relationship Id="rId16" Type="http://schemas.openxmlformats.org/officeDocument/2006/relationships/customXml" Target="../ink/ink658.xml"/><Relationship Id="rId221" Type="http://schemas.openxmlformats.org/officeDocument/2006/relationships/image" Target="../media/image37410.png"/><Relationship Id="rId242" Type="http://schemas.openxmlformats.org/officeDocument/2006/relationships/customXml" Target="../ink/ink771.xml"/><Relationship Id="rId263" Type="http://schemas.openxmlformats.org/officeDocument/2006/relationships/image" Target="../media/image395.png"/><Relationship Id="rId284" Type="http://schemas.openxmlformats.org/officeDocument/2006/relationships/customXml" Target="../ink/ink792.xml"/><Relationship Id="rId37" Type="http://schemas.openxmlformats.org/officeDocument/2006/relationships/image" Target="../media/image28210.png"/><Relationship Id="rId58" Type="http://schemas.openxmlformats.org/officeDocument/2006/relationships/customXml" Target="../ink/ink679.xml"/><Relationship Id="rId79" Type="http://schemas.openxmlformats.org/officeDocument/2006/relationships/image" Target="../media/image30310.png"/><Relationship Id="rId102" Type="http://schemas.openxmlformats.org/officeDocument/2006/relationships/customXml" Target="../ink/ink701.xml"/><Relationship Id="rId123" Type="http://schemas.openxmlformats.org/officeDocument/2006/relationships/image" Target="../media/image32510.png"/><Relationship Id="rId144" Type="http://schemas.openxmlformats.org/officeDocument/2006/relationships/customXml" Target="../ink/ink722.xml"/><Relationship Id="rId90" Type="http://schemas.openxmlformats.org/officeDocument/2006/relationships/customXml" Target="../ink/ink695.xml"/><Relationship Id="rId165" Type="http://schemas.openxmlformats.org/officeDocument/2006/relationships/image" Target="../media/image34610.png"/><Relationship Id="rId186" Type="http://schemas.openxmlformats.org/officeDocument/2006/relationships/customXml" Target="../ink/ink743.xml"/><Relationship Id="rId211" Type="http://schemas.openxmlformats.org/officeDocument/2006/relationships/image" Target="../media/image36910.png"/><Relationship Id="rId232" Type="http://schemas.openxmlformats.org/officeDocument/2006/relationships/customXml" Target="../ink/ink766.xml"/><Relationship Id="rId253" Type="http://schemas.openxmlformats.org/officeDocument/2006/relationships/image" Target="../media/image390.png"/><Relationship Id="rId274" Type="http://schemas.openxmlformats.org/officeDocument/2006/relationships/customXml" Target="../ink/ink787.xml"/><Relationship Id="rId27" Type="http://schemas.openxmlformats.org/officeDocument/2006/relationships/image" Target="../media/image27710.png"/><Relationship Id="rId48" Type="http://schemas.openxmlformats.org/officeDocument/2006/relationships/customXml" Target="../ink/ink674.xml"/><Relationship Id="rId69" Type="http://schemas.openxmlformats.org/officeDocument/2006/relationships/image" Target="../media/image29810.png"/><Relationship Id="rId113" Type="http://schemas.openxmlformats.org/officeDocument/2006/relationships/image" Target="../media/image32010.png"/><Relationship Id="rId134" Type="http://schemas.openxmlformats.org/officeDocument/2006/relationships/customXml" Target="../ink/ink717.xml"/><Relationship Id="rId80" Type="http://schemas.openxmlformats.org/officeDocument/2006/relationships/customXml" Target="../ink/ink690.xml"/><Relationship Id="rId155" Type="http://schemas.openxmlformats.org/officeDocument/2006/relationships/image" Target="../media/image34110.png"/><Relationship Id="rId176" Type="http://schemas.openxmlformats.org/officeDocument/2006/relationships/customXml" Target="../ink/ink738.xml"/><Relationship Id="rId197" Type="http://schemas.openxmlformats.org/officeDocument/2006/relationships/image" Target="../media/image36210.png"/><Relationship Id="rId201" Type="http://schemas.openxmlformats.org/officeDocument/2006/relationships/image" Target="../media/image36410.png"/><Relationship Id="rId222" Type="http://schemas.openxmlformats.org/officeDocument/2006/relationships/customXml" Target="../ink/ink761.xml"/><Relationship Id="rId243" Type="http://schemas.openxmlformats.org/officeDocument/2006/relationships/image" Target="../media/image385.png"/><Relationship Id="rId264" Type="http://schemas.openxmlformats.org/officeDocument/2006/relationships/customXml" Target="../ink/ink782.xml"/><Relationship Id="rId285" Type="http://schemas.openxmlformats.org/officeDocument/2006/relationships/image" Target="../media/image406.png"/><Relationship Id="rId17" Type="http://schemas.openxmlformats.org/officeDocument/2006/relationships/image" Target="../media/image27210.png"/><Relationship Id="rId38" Type="http://schemas.openxmlformats.org/officeDocument/2006/relationships/customXml" Target="../ink/ink669.xml"/><Relationship Id="rId59" Type="http://schemas.openxmlformats.org/officeDocument/2006/relationships/image" Target="../media/image29310.png"/><Relationship Id="rId103" Type="http://schemas.openxmlformats.org/officeDocument/2006/relationships/image" Target="../media/image31510.png"/><Relationship Id="rId124" Type="http://schemas.openxmlformats.org/officeDocument/2006/relationships/customXml" Target="../ink/ink712.xml"/><Relationship Id="rId70" Type="http://schemas.openxmlformats.org/officeDocument/2006/relationships/customXml" Target="../ink/ink685.xml"/><Relationship Id="rId91" Type="http://schemas.openxmlformats.org/officeDocument/2006/relationships/image" Target="../media/image30910.png"/><Relationship Id="rId145" Type="http://schemas.openxmlformats.org/officeDocument/2006/relationships/image" Target="../media/image33610.png"/><Relationship Id="rId166" Type="http://schemas.openxmlformats.org/officeDocument/2006/relationships/customXml" Target="../ink/ink733.xml"/><Relationship Id="rId187" Type="http://schemas.openxmlformats.org/officeDocument/2006/relationships/image" Target="../media/image35710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756.xml"/><Relationship Id="rId233" Type="http://schemas.openxmlformats.org/officeDocument/2006/relationships/image" Target="../media/image38010.png"/><Relationship Id="rId254" Type="http://schemas.openxmlformats.org/officeDocument/2006/relationships/customXml" Target="../ink/ink777.xml"/><Relationship Id="rId28" Type="http://schemas.openxmlformats.org/officeDocument/2006/relationships/customXml" Target="../ink/ink664.xml"/><Relationship Id="rId49" Type="http://schemas.openxmlformats.org/officeDocument/2006/relationships/image" Target="../media/image28810.png"/><Relationship Id="rId114" Type="http://schemas.openxmlformats.org/officeDocument/2006/relationships/customXml" Target="../ink/ink707.xml"/><Relationship Id="rId275" Type="http://schemas.openxmlformats.org/officeDocument/2006/relationships/image" Target="../media/image401.png"/><Relationship Id="rId60" Type="http://schemas.openxmlformats.org/officeDocument/2006/relationships/customXml" Target="../ink/ink680.xml"/><Relationship Id="rId81" Type="http://schemas.openxmlformats.org/officeDocument/2006/relationships/image" Target="../media/image30410.png"/><Relationship Id="rId135" Type="http://schemas.openxmlformats.org/officeDocument/2006/relationships/image" Target="../media/image33110.png"/><Relationship Id="rId156" Type="http://schemas.openxmlformats.org/officeDocument/2006/relationships/customXml" Target="../ink/ink728.xml"/><Relationship Id="rId177" Type="http://schemas.openxmlformats.org/officeDocument/2006/relationships/image" Target="../media/image35210.png"/><Relationship Id="rId198" Type="http://schemas.openxmlformats.org/officeDocument/2006/relationships/customXml" Target="../ink/ink749.xml"/><Relationship Id="rId202" Type="http://schemas.openxmlformats.org/officeDocument/2006/relationships/customXml" Target="../ink/ink751.xml"/><Relationship Id="rId223" Type="http://schemas.openxmlformats.org/officeDocument/2006/relationships/image" Target="../media/image37510.png"/><Relationship Id="rId244" Type="http://schemas.openxmlformats.org/officeDocument/2006/relationships/customXml" Target="../ink/ink772.xml"/><Relationship Id="rId18" Type="http://schemas.openxmlformats.org/officeDocument/2006/relationships/customXml" Target="../ink/ink659.xml"/><Relationship Id="rId39" Type="http://schemas.openxmlformats.org/officeDocument/2006/relationships/image" Target="../media/image28310.png"/><Relationship Id="rId265" Type="http://schemas.openxmlformats.org/officeDocument/2006/relationships/image" Target="../media/image396.png"/><Relationship Id="rId286" Type="http://schemas.openxmlformats.org/officeDocument/2006/relationships/customXml" Target="../ink/ink793.xml"/><Relationship Id="rId50" Type="http://schemas.openxmlformats.org/officeDocument/2006/relationships/customXml" Target="../ink/ink675.xml"/><Relationship Id="rId104" Type="http://schemas.openxmlformats.org/officeDocument/2006/relationships/customXml" Target="../ink/ink702.xml"/><Relationship Id="rId125" Type="http://schemas.openxmlformats.org/officeDocument/2006/relationships/image" Target="../media/image32610.png"/><Relationship Id="rId146" Type="http://schemas.openxmlformats.org/officeDocument/2006/relationships/customXml" Target="../ink/ink723.xml"/><Relationship Id="rId167" Type="http://schemas.openxmlformats.org/officeDocument/2006/relationships/image" Target="../media/image34710.png"/><Relationship Id="rId188" Type="http://schemas.openxmlformats.org/officeDocument/2006/relationships/customXml" Target="../ink/ink744.xml"/><Relationship Id="rId71" Type="http://schemas.openxmlformats.org/officeDocument/2006/relationships/image" Target="../media/image29910.png"/><Relationship Id="rId92" Type="http://schemas.openxmlformats.org/officeDocument/2006/relationships/customXml" Target="../ink/ink696.xml"/><Relationship Id="rId213" Type="http://schemas.openxmlformats.org/officeDocument/2006/relationships/image" Target="../media/image37010.png"/><Relationship Id="rId234" Type="http://schemas.openxmlformats.org/officeDocument/2006/relationships/customXml" Target="../ink/ink767.xml"/><Relationship Id="rId2" Type="http://schemas.openxmlformats.org/officeDocument/2006/relationships/customXml" Target="../ink/ink651.xml"/><Relationship Id="rId29" Type="http://schemas.openxmlformats.org/officeDocument/2006/relationships/image" Target="../media/image27810.png"/><Relationship Id="rId255" Type="http://schemas.openxmlformats.org/officeDocument/2006/relationships/image" Target="../media/image391.png"/><Relationship Id="rId276" Type="http://schemas.openxmlformats.org/officeDocument/2006/relationships/customXml" Target="../ink/ink788.xml"/><Relationship Id="rId40" Type="http://schemas.openxmlformats.org/officeDocument/2006/relationships/customXml" Target="../ink/ink670.xml"/><Relationship Id="rId115" Type="http://schemas.openxmlformats.org/officeDocument/2006/relationships/image" Target="../media/image32110.png"/><Relationship Id="rId136" Type="http://schemas.openxmlformats.org/officeDocument/2006/relationships/customXml" Target="../ink/ink718.xml"/><Relationship Id="rId157" Type="http://schemas.openxmlformats.org/officeDocument/2006/relationships/image" Target="../media/image34210.png"/><Relationship Id="rId178" Type="http://schemas.openxmlformats.org/officeDocument/2006/relationships/customXml" Target="../ink/ink739.xml"/><Relationship Id="rId61" Type="http://schemas.openxmlformats.org/officeDocument/2006/relationships/image" Target="../media/image29410.png"/><Relationship Id="rId82" Type="http://schemas.openxmlformats.org/officeDocument/2006/relationships/customXml" Target="../ink/ink691.xml"/><Relationship Id="rId199" Type="http://schemas.openxmlformats.org/officeDocument/2006/relationships/image" Target="../media/image36310.png"/><Relationship Id="rId203" Type="http://schemas.openxmlformats.org/officeDocument/2006/relationships/image" Target="../media/image36510.png"/><Relationship Id="rId19" Type="http://schemas.openxmlformats.org/officeDocument/2006/relationships/image" Target="../media/image27310.png"/><Relationship Id="rId224" Type="http://schemas.openxmlformats.org/officeDocument/2006/relationships/customXml" Target="../ink/ink762.xml"/><Relationship Id="rId245" Type="http://schemas.openxmlformats.org/officeDocument/2006/relationships/image" Target="../media/image386.png"/><Relationship Id="rId266" Type="http://schemas.openxmlformats.org/officeDocument/2006/relationships/customXml" Target="../ink/ink783.xml"/><Relationship Id="rId287" Type="http://schemas.openxmlformats.org/officeDocument/2006/relationships/image" Target="../media/image407.png"/><Relationship Id="rId30" Type="http://schemas.openxmlformats.org/officeDocument/2006/relationships/customXml" Target="../ink/ink665.xml"/><Relationship Id="rId105" Type="http://schemas.openxmlformats.org/officeDocument/2006/relationships/image" Target="../media/image31610.png"/><Relationship Id="rId126" Type="http://schemas.openxmlformats.org/officeDocument/2006/relationships/customXml" Target="../ink/ink713.xml"/><Relationship Id="rId147" Type="http://schemas.openxmlformats.org/officeDocument/2006/relationships/image" Target="../media/image33710.png"/><Relationship Id="rId168" Type="http://schemas.openxmlformats.org/officeDocument/2006/relationships/customXml" Target="../ink/ink734.xml"/><Relationship Id="rId51" Type="http://schemas.openxmlformats.org/officeDocument/2006/relationships/image" Target="../media/image28910.png"/><Relationship Id="rId72" Type="http://schemas.openxmlformats.org/officeDocument/2006/relationships/customXml" Target="../ink/ink686.xml"/><Relationship Id="rId93" Type="http://schemas.openxmlformats.org/officeDocument/2006/relationships/image" Target="../media/image31010.png"/><Relationship Id="rId189" Type="http://schemas.openxmlformats.org/officeDocument/2006/relationships/image" Target="../media/image35810.png"/><Relationship Id="rId3" Type="http://schemas.openxmlformats.org/officeDocument/2006/relationships/image" Target="../media/image26510.png"/><Relationship Id="rId214" Type="http://schemas.openxmlformats.org/officeDocument/2006/relationships/customXml" Target="../ink/ink757.xml"/><Relationship Id="rId235" Type="http://schemas.openxmlformats.org/officeDocument/2006/relationships/image" Target="../media/image38110.png"/><Relationship Id="rId256" Type="http://schemas.openxmlformats.org/officeDocument/2006/relationships/customXml" Target="../ink/ink778.xml"/><Relationship Id="rId277" Type="http://schemas.openxmlformats.org/officeDocument/2006/relationships/image" Target="../media/image402.png"/><Relationship Id="rId116" Type="http://schemas.openxmlformats.org/officeDocument/2006/relationships/customXml" Target="../ink/ink708.xml"/><Relationship Id="rId137" Type="http://schemas.openxmlformats.org/officeDocument/2006/relationships/image" Target="../media/image33210.png"/><Relationship Id="rId158" Type="http://schemas.openxmlformats.org/officeDocument/2006/relationships/customXml" Target="../ink/ink729.xml"/><Relationship Id="rId20" Type="http://schemas.openxmlformats.org/officeDocument/2006/relationships/customXml" Target="../ink/ink660.xml"/><Relationship Id="rId41" Type="http://schemas.openxmlformats.org/officeDocument/2006/relationships/image" Target="../media/image28410.png"/><Relationship Id="rId62" Type="http://schemas.openxmlformats.org/officeDocument/2006/relationships/customXml" Target="../ink/ink681.xml"/><Relationship Id="rId83" Type="http://schemas.openxmlformats.org/officeDocument/2006/relationships/image" Target="../media/image30510.png"/><Relationship Id="rId179" Type="http://schemas.openxmlformats.org/officeDocument/2006/relationships/image" Target="../media/image35310.png"/><Relationship Id="rId190" Type="http://schemas.openxmlformats.org/officeDocument/2006/relationships/customXml" Target="../ink/ink745.xml"/><Relationship Id="rId204" Type="http://schemas.openxmlformats.org/officeDocument/2006/relationships/customXml" Target="../ink/ink752.xml"/><Relationship Id="rId225" Type="http://schemas.openxmlformats.org/officeDocument/2006/relationships/image" Target="../media/image37610.png"/><Relationship Id="rId246" Type="http://schemas.openxmlformats.org/officeDocument/2006/relationships/customXml" Target="../ink/ink773.xml"/><Relationship Id="rId267" Type="http://schemas.openxmlformats.org/officeDocument/2006/relationships/image" Target="../media/image397.png"/><Relationship Id="rId106" Type="http://schemas.openxmlformats.org/officeDocument/2006/relationships/customXml" Target="../ink/ink703.xml"/><Relationship Id="rId127" Type="http://schemas.openxmlformats.org/officeDocument/2006/relationships/image" Target="../media/image32711.png"/><Relationship Id="rId10" Type="http://schemas.openxmlformats.org/officeDocument/2006/relationships/customXml" Target="../ink/ink655.xml"/><Relationship Id="rId31" Type="http://schemas.openxmlformats.org/officeDocument/2006/relationships/image" Target="../media/image27910.png"/><Relationship Id="rId52" Type="http://schemas.openxmlformats.org/officeDocument/2006/relationships/customXml" Target="../ink/ink676.xml"/><Relationship Id="rId73" Type="http://schemas.openxmlformats.org/officeDocument/2006/relationships/image" Target="../media/image30010.png"/><Relationship Id="rId94" Type="http://schemas.openxmlformats.org/officeDocument/2006/relationships/customXml" Target="../ink/ink697.xml"/><Relationship Id="rId148" Type="http://schemas.openxmlformats.org/officeDocument/2006/relationships/customXml" Target="../ink/ink724.xml"/><Relationship Id="rId169" Type="http://schemas.openxmlformats.org/officeDocument/2006/relationships/image" Target="../media/image34810.png"/><Relationship Id="rId4" Type="http://schemas.openxmlformats.org/officeDocument/2006/relationships/customXml" Target="../ink/ink652.xml"/><Relationship Id="rId180" Type="http://schemas.openxmlformats.org/officeDocument/2006/relationships/customXml" Target="../ink/ink740.xml"/><Relationship Id="rId215" Type="http://schemas.openxmlformats.org/officeDocument/2006/relationships/image" Target="../media/image37110.png"/><Relationship Id="rId236" Type="http://schemas.openxmlformats.org/officeDocument/2006/relationships/customXml" Target="../ink/ink768.xml"/><Relationship Id="rId257" Type="http://schemas.openxmlformats.org/officeDocument/2006/relationships/image" Target="../media/image392.png"/><Relationship Id="rId278" Type="http://schemas.openxmlformats.org/officeDocument/2006/relationships/customXml" Target="../ink/ink789.xml"/><Relationship Id="rId42" Type="http://schemas.openxmlformats.org/officeDocument/2006/relationships/customXml" Target="../ink/ink671.xml"/><Relationship Id="rId84" Type="http://schemas.openxmlformats.org/officeDocument/2006/relationships/customXml" Target="../ink/ink692.xml"/><Relationship Id="rId138" Type="http://schemas.openxmlformats.org/officeDocument/2006/relationships/customXml" Target="../ink/ink719.xml"/><Relationship Id="rId191" Type="http://schemas.openxmlformats.org/officeDocument/2006/relationships/image" Target="../media/image35910.png"/><Relationship Id="rId205" Type="http://schemas.openxmlformats.org/officeDocument/2006/relationships/image" Target="../media/image36610.png"/><Relationship Id="rId247" Type="http://schemas.openxmlformats.org/officeDocument/2006/relationships/image" Target="../media/image387.png"/><Relationship Id="rId107" Type="http://schemas.openxmlformats.org/officeDocument/2006/relationships/image" Target="../media/image31710.png"/><Relationship Id="rId11" Type="http://schemas.openxmlformats.org/officeDocument/2006/relationships/image" Target="../media/image26910.png"/><Relationship Id="rId53" Type="http://schemas.openxmlformats.org/officeDocument/2006/relationships/image" Target="../media/image29010.png"/><Relationship Id="rId149" Type="http://schemas.openxmlformats.org/officeDocument/2006/relationships/image" Target="../media/image33810.png"/><Relationship Id="rId95" Type="http://schemas.openxmlformats.org/officeDocument/2006/relationships/image" Target="../media/image31110.png"/><Relationship Id="rId160" Type="http://schemas.openxmlformats.org/officeDocument/2006/relationships/customXml" Target="../ink/ink730.xml"/><Relationship Id="rId216" Type="http://schemas.openxmlformats.org/officeDocument/2006/relationships/customXml" Target="../ink/ink758.xml"/><Relationship Id="rId258" Type="http://schemas.openxmlformats.org/officeDocument/2006/relationships/customXml" Target="../ink/ink779.xml"/><Relationship Id="rId22" Type="http://schemas.openxmlformats.org/officeDocument/2006/relationships/customXml" Target="../ink/ink661.xml"/><Relationship Id="rId64" Type="http://schemas.openxmlformats.org/officeDocument/2006/relationships/customXml" Target="../ink/ink682.xml"/><Relationship Id="rId118" Type="http://schemas.openxmlformats.org/officeDocument/2006/relationships/customXml" Target="../ink/ink709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47.png"/><Relationship Id="rId21" Type="http://schemas.openxmlformats.org/officeDocument/2006/relationships/image" Target="../media/image3990.png"/><Relationship Id="rId42" Type="http://schemas.openxmlformats.org/officeDocument/2006/relationships/customXml" Target="../ink/ink814.xml"/><Relationship Id="rId63" Type="http://schemas.openxmlformats.org/officeDocument/2006/relationships/image" Target="../media/image420.png"/><Relationship Id="rId84" Type="http://schemas.openxmlformats.org/officeDocument/2006/relationships/customXml" Target="../ink/ink835.xml"/><Relationship Id="rId138" Type="http://schemas.openxmlformats.org/officeDocument/2006/relationships/customXml" Target="../ink/ink862.xml"/><Relationship Id="rId107" Type="http://schemas.openxmlformats.org/officeDocument/2006/relationships/image" Target="../media/image442.png"/><Relationship Id="rId11" Type="http://schemas.openxmlformats.org/officeDocument/2006/relationships/image" Target="../media/image3940.png"/><Relationship Id="rId32" Type="http://schemas.openxmlformats.org/officeDocument/2006/relationships/customXml" Target="../ink/ink809.xml"/><Relationship Id="rId37" Type="http://schemas.openxmlformats.org/officeDocument/2006/relationships/image" Target="../media/image4070.png"/><Relationship Id="rId53" Type="http://schemas.openxmlformats.org/officeDocument/2006/relationships/image" Target="../media/image415.png"/><Relationship Id="rId58" Type="http://schemas.openxmlformats.org/officeDocument/2006/relationships/customXml" Target="../ink/ink822.xml"/><Relationship Id="rId74" Type="http://schemas.openxmlformats.org/officeDocument/2006/relationships/customXml" Target="../ink/ink830.xml"/><Relationship Id="rId79" Type="http://schemas.openxmlformats.org/officeDocument/2006/relationships/image" Target="../media/image428.png"/><Relationship Id="rId102" Type="http://schemas.openxmlformats.org/officeDocument/2006/relationships/customXml" Target="../ink/ink844.xml"/><Relationship Id="rId123" Type="http://schemas.openxmlformats.org/officeDocument/2006/relationships/image" Target="../media/image450.png"/><Relationship Id="rId128" Type="http://schemas.openxmlformats.org/officeDocument/2006/relationships/customXml" Target="../ink/ink857.xml"/><Relationship Id="rId5" Type="http://schemas.openxmlformats.org/officeDocument/2006/relationships/image" Target="../media/image3910.png"/><Relationship Id="rId90" Type="http://schemas.openxmlformats.org/officeDocument/2006/relationships/customXml" Target="../ink/ink838.xml"/><Relationship Id="rId95" Type="http://schemas.openxmlformats.org/officeDocument/2006/relationships/image" Target="../media/image436.png"/><Relationship Id="rId22" Type="http://schemas.openxmlformats.org/officeDocument/2006/relationships/customXml" Target="../ink/ink804.xml"/><Relationship Id="rId27" Type="http://schemas.openxmlformats.org/officeDocument/2006/relationships/image" Target="../media/image4020.png"/><Relationship Id="rId43" Type="http://schemas.openxmlformats.org/officeDocument/2006/relationships/image" Target="../media/image410.png"/><Relationship Id="rId48" Type="http://schemas.openxmlformats.org/officeDocument/2006/relationships/customXml" Target="../ink/ink817.xml"/><Relationship Id="rId64" Type="http://schemas.openxmlformats.org/officeDocument/2006/relationships/customXml" Target="../ink/ink825.xml"/><Relationship Id="rId69" Type="http://schemas.openxmlformats.org/officeDocument/2006/relationships/image" Target="../media/image423.png"/><Relationship Id="rId113" Type="http://schemas.openxmlformats.org/officeDocument/2006/relationships/image" Target="../media/image445.png"/><Relationship Id="rId118" Type="http://schemas.openxmlformats.org/officeDocument/2006/relationships/customXml" Target="../ink/ink852.xml"/><Relationship Id="rId134" Type="http://schemas.openxmlformats.org/officeDocument/2006/relationships/customXml" Target="../ink/ink860.xml"/><Relationship Id="rId139" Type="http://schemas.openxmlformats.org/officeDocument/2006/relationships/image" Target="../media/image458.png"/><Relationship Id="rId80" Type="http://schemas.openxmlformats.org/officeDocument/2006/relationships/customXml" Target="../ink/ink833.xml"/><Relationship Id="rId85" Type="http://schemas.openxmlformats.org/officeDocument/2006/relationships/image" Target="../media/image431.png"/><Relationship Id="rId12" Type="http://schemas.openxmlformats.org/officeDocument/2006/relationships/customXml" Target="../ink/ink799.xml"/><Relationship Id="rId17" Type="http://schemas.openxmlformats.org/officeDocument/2006/relationships/image" Target="../media/image3970.png"/><Relationship Id="rId33" Type="http://schemas.openxmlformats.org/officeDocument/2006/relationships/image" Target="../media/image4050.png"/><Relationship Id="rId38" Type="http://schemas.openxmlformats.org/officeDocument/2006/relationships/customXml" Target="../ink/ink812.xml"/><Relationship Id="rId59" Type="http://schemas.openxmlformats.org/officeDocument/2006/relationships/image" Target="../media/image418.png"/><Relationship Id="rId103" Type="http://schemas.openxmlformats.org/officeDocument/2006/relationships/image" Target="../media/image440.png"/><Relationship Id="rId108" Type="http://schemas.openxmlformats.org/officeDocument/2006/relationships/customXml" Target="../ink/ink847.xml"/><Relationship Id="rId124" Type="http://schemas.openxmlformats.org/officeDocument/2006/relationships/customXml" Target="../ink/ink855.xml"/><Relationship Id="rId129" Type="http://schemas.openxmlformats.org/officeDocument/2006/relationships/image" Target="../media/image453.png"/><Relationship Id="rId54" Type="http://schemas.openxmlformats.org/officeDocument/2006/relationships/customXml" Target="../ink/ink820.xml"/><Relationship Id="rId70" Type="http://schemas.openxmlformats.org/officeDocument/2006/relationships/customXml" Target="../ink/ink828.xml"/><Relationship Id="rId75" Type="http://schemas.openxmlformats.org/officeDocument/2006/relationships/image" Target="../media/image426.png"/><Relationship Id="rId91" Type="http://schemas.openxmlformats.org/officeDocument/2006/relationships/image" Target="../media/image434.png"/><Relationship Id="rId96" Type="http://schemas.openxmlformats.org/officeDocument/2006/relationships/customXml" Target="../ink/ink841.xml"/><Relationship Id="rId140" Type="http://schemas.openxmlformats.org/officeDocument/2006/relationships/customXml" Target="../ink/ink86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96.xml"/><Relationship Id="rId23" Type="http://schemas.openxmlformats.org/officeDocument/2006/relationships/image" Target="../media/image4000.png"/><Relationship Id="rId28" Type="http://schemas.openxmlformats.org/officeDocument/2006/relationships/customXml" Target="../ink/ink807.xml"/><Relationship Id="rId49" Type="http://schemas.openxmlformats.org/officeDocument/2006/relationships/image" Target="../media/image413.png"/><Relationship Id="rId114" Type="http://schemas.openxmlformats.org/officeDocument/2006/relationships/customXml" Target="../ink/ink850.xml"/><Relationship Id="rId119" Type="http://schemas.openxmlformats.org/officeDocument/2006/relationships/image" Target="../media/image448.png"/><Relationship Id="rId44" Type="http://schemas.openxmlformats.org/officeDocument/2006/relationships/customXml" Target="../ink/ink815.xml"/><Relationship Id="rId60" Type="http://schemas.openxmlformats.org/officeDocument/2006/relationships/customXml" Target="../ink/ink823.xml"/><Relationship Id="rId65" Type="http://schemas.openxmlformats.org/officeDocument/2006/relationships/image" Target="../media/image421.png"/><Relationship Id="rId81" Type="http://schemas.openxmlformats.org/officeDocument/2006/relationships/image" Target="../media/image429.png"/><Relationship Id="rId86" Type="http://schemas.openxmlformats.org/officeDocument/2006/relationships/customXml" Target="../ink/ink836.xml"/><Relationship Id="rId130" Type="http://schemas.openxmlformats.org/officeDocument/2006/relationships/customXml" Target="../ink/ink858.xml"/><Relationship Id="rId135" Type="http://schemas.openxmlformats.org/officeDocument/2006/relationships/image" Target="../media/image456.png"/><Relationship Id="rId13" Type="http://schemas.openxmlformats.org/officeDocument/2006/relationships/image" Target="../media/image3950.png"/><Relationship Id="rId18" Type="http://schemas.openxmlformats.org/officeDocument/2006/relationships/customXml" Target="../ink/ink802.xml"/><Relationship Id="rId39" Type="http://schemas.openxmlformats.org/officeDocument/2006/relationships/image" Target="../media/image408.png"/><Relationship Id="rId109" Type="http://schemas.openxmlformats.org/officeDocument/2006/relationships/image" Target="../media/image443.png"/><Relationship Id="rId34" Type="http://schemas.openxmlformats.org/officeDocument/2006/relationships/customXml" Target="../ink/ink810.xml"/><Relationship Id="rId50" Type="http://schemas.openxmlformats.org/officeDocument/2006/relationships/customXml" Target="../ink/ink818.xml"/><Relationship Id="rId55" Type="http://schemas.openxmlformats.org/officeDocument/2006/relationships/image" Target="../media/image416.png"/><Relationship Id="rId76" Type="http://schemas.openxmlformats.org/officeDocument/2006/relationships/customXml" Target="../ink/ink831.xml"/><Relationship Id="rId97" Type="http://schemas.openxmlformats.org/officeDocument/2006/relationships/image" Target="../media/image437.png"/><Relationship Id="rId104" Type="http://schemas.openxmlformats.org/officeDocument/2006/relationships/customXml" Target="../ink/ink845.xml"/><Relationship Id="rId120" Type="http://schemas.openxmlformats.org/officeDocument/2006/relationships/customXml" Target="../ink/ink853.xml"/><Relationship Id="rId125" Type="http://schemas.openxmlformats.org/officeDocument/2006/relationships/image" Target="../media/image451.png"/><Relationship Id="rId141" Type="http://schemas.openxmlformats.org/officeDocument/2006/relationships/image" Target="../media/image459.png"/><Relationship Id="rId7" Type="http://schemas.openxmlformats.org/officeDocument/2006/relationships/image" Target="../media/image3920.png"/><Relationship Id="rId71" Type="http://schemas.openxmlformats.org/officeDocument/2006/relationships/image" Target="../media/image424.png"/><Relationship Id="rId92" Type="http://schemas.openxmlformats.org/officeDocument/2006/relationships/customXml" Target="../ink/ink839.xml"/><Relationship Id="rId2" Type="http://schemas.openxmlformats.org/officeDocument/2006/relationships/customXml" Target="../ink/ink794.xml"/><Relationship Id="rId29" Type="http://schemas.openxmlformats.org/officeDocument/2006/relationships/image" Target="../media/image4030.png"/><Relationship Id="rId24" Type="http://schemas.openxmlformats.org/officeDocument/2006/relationships/customXml" Target="../ink/ink805.xml"/><Relationship Id="rId40" Type="http://schemas.openxmlformats.org/officeDocument/2006/relationships/customXml" Target="../ink/ink813.xml"/><Relationship Id="rId45" Type="http://schemas.openxmlformats.org/officeDocument/2006/relationships/image" Target="../media/image411.png"/><Relationship Id="rId66" Type="http://schemas.openxmlformats.org/officeDocument/2006/relationships/customXml" Target="../ink/ink826.xml"/><Relationship Id="rId87" Type="http://schemas.openxmlformats.org/officeDocument/2006/relationships/image" Target="../media/image432.png"/><Relationship Id="rId110" Type="http://schemas.openxmlformats.org/officeDocument/2006/relationships/customXml" Target="../ink/ink848.xml"/><Relationship Id="rId115" Type="http://schemas.openxmlformats.org/officeDocument/2006/relationships/image" Target="../media/image446.png"/><Relationship Id="rId131" Type="http://schemas.openxmlformats.org/officeDocument/2006/relationships/image" Target="../media/image454.png"/><Relationship Id="rId136" Type="http://schemas.openxmlformats.org/officeDocument/2006/relationships/customXml" Target="../ink/ink861.xml"/><Relationship Id="rId61" Type="http://schemas.openxmlformats.org/officeDocument/2006/relationships/image" Target="../media/image419.png"/><Relationship Id="rId82" Type="http://schemas.openxmlformats.org/officeDocument/2006/relationships/customXml" Target="../ink/ink834.xml"/><Relationship Id="rId19" Type="http://schemas.openxmlformats.org/officeDocument/2006/relationships/image" Target="../media/image3980.png"/><Relationship Id="rId14" Type="http://schemas.openxmlformats.org/officeDocument/2006/relationships/customXml" Target="../ink/ink800.xml"/><Relationship Id="rId30" Type="http://schemas.openxmlformats.org/officeDocument/2006/relationships/customXml" Target="../ink/ink808.xml"/><Relationship Id="rId35" Type="http://schemas.openxmlformats.org/officeDocument/2006/relationships/image" Target="../media/image4060.png"/><Relationship Id="rId56" Type="http://schemas.openxmlformats.org/officeDocument/2006/relationships/customXml" Target="../ink/ink821.xml"/><Relationship Id="rId77" Type="http://schemas.openxmlformats.org/officeDocument/2006/relationships/image" Target="../media/image427.png"/><Relationship Id="rId100" Type="http://schemas.openxmlformats.org/officeDocument/2006/relationships/customXml" Target="../ink/ink843.xml"/><Relationship Id="rId105" Type="http://schemas.openxmlformats.org/officeDocument/2006/relationships/image" Target="../media/image441.png"/><Relationship Id="rId126" Type="http://schemas.openxmlformats.org/officeDocument/2006/relationships/customXml" Target="../ink/ink856.xml"/><Relationship Id="rId8" Type="http://schemas.openxmlformats.org/officeDocument/2006/relationships/customXml" Target="../ink/ink797.xml"/><Relationship Id="rId51" Type="http://schemas.openxmlformats.org/officeDocument/2006/relationships/image" Target="../media/image414.png"/><Relationship Id="rId72" Type="http://schemas.openxmlformats.org/officeDocument/2006/relationships/customXml" Target="../ink/ink829.xml"/><Relationship Id="rId93" Type="http://schemas.openxmlformats.org/officeDocument/2006/relationships/image" Target="../media/image435.png"/><Relationship Id="rId98" Type="http://schemas.openxmlformats.org/officeDocument/2006/relationships/customXml" Target="../ink/ink842.xml"/><Relationship Id="rId121" Type="http://schemas.openxmlformats.org/officeDocument/2006/relationships/image" Target="../media/image449.png"/><Relationship Id="rId142" Type="http://schemas.openxmlformats.org/officeDocument/2006/relationships/customXml" Target="../ink/ink864.xml"/><Relationship Id="rId3" Type="http://schemas.openxmlformats.org/officeDocument/2006/relationships/image" Target="../media/image3900.png"/><Relationship Id="rId25" Type="http://schemas.openxmlformats.org/officeDocument/2006/relationships/image" Target="../media/image4010.png"/><Relationship Id="rId46" Type="http://schemas.openxmlformats.org/officeDocument/2006/relationships/customXml" Target="../ink/ink816.xml"/><Relationship Id="rId67" Type="http://schemas.openxmlformats.org/officeDocument/2006/relationships/image" Target="../media/image422.png"/><Relationship Id="rId116" Type="http://schemas.openxmlformats.org/officeDocument/2006/relationships/customXml" Target="../ink/ink851.xml"/><Relationship Id="rId137" Type="http://schemas.openxmlformats.org/officeDocument/2006/relationships/image" Target="../media/image457.png"/><Relationship Id="rId20" Type="http://schemas.openxmlformats.org/officeDocument/2006/relationships/customXml" Target="../ink/ink803.xml"/><Relationship Id="rId41" Type="http://schemas.openxmlformats.org/officeDocument/2006/relationships/image" Target="../media/image409.png"/><Relationship Id="rId62" Type="http://schemas.openxmlformats.org/officeDocument/2006/relationships/customXml" Target="../ink/ink824.xml"/><Relationship Id="rId83" Type="http://schemas.openxmlformats.org/officeDocument/2006/relationships/image" Target="../media/image430.png"/><Relationship Id="rId88" Type="http://schemas.openxmlformats.org/officeDocument/2006/relationships/customXml" Target="../ink/ink837.xml"/><Relationship Id="rId111" Type="http://schemas.openxmlformats.org/officeDocument/2006/relationships/image" Target="../media/image444.png"/><Relationship Id="rId132" Type="http://schemas.openxmlformats.org/officeDocument/2006/relationships/customXml" Target="../ink/ink859.xml"/><Relationship Id="rId15" Type="http://schemas.openxmlformats.org/officeDocument/2006/relationships/image" Target="../media/image3960.png"/><Relationship Id="rId36" Type="http://schemas.openxmlformats.org/officeDocument/2006/relationships/customXml" Target="../ink/ink811.xml"/><Relationship Id="rId57" Type="http://schemas.openxmlformats.org/officeDocument/2006/relationships/image" Target="../media/image417.png"/><Relationship Id="rId106" Type="http://schemas.openxmlformats.org/officeDocument/2006/relationships/customXml" Target="../ink/ink846.xml"/><Relationship Id="rId127" Type="http://schemas.openxmlformats.org/officeDocument/2006/relationships/image" Target="../media/image452.png"/><Relationship Id="rId10" Type="http://schemas.openxmlformats.org/officeDocument/2006/relationships/customXml" Target="../ink/ink798.xml"/><Relationship Id="rId31" Type="http://schemas.openxmlformats.org/officeDocument/2006/relationships/image" Target="../media/image4040.png"/><Relationship Id="rId52" Type="http://schemas.openxmlformats.org/officeDocument/2006/relationships/customXml" Target="../ink/ink819.xml"/><Relationship Id="rId73" Type="http://schemas.openxmlformats.org/officeDocument/2006/relationships/image" Target="../media/image425.png"/><Relationship Id="rId78" Type="http://schemas.openxmlformats.org/officeDocument/2006/relationships/customXml" Target="../ink/ink832.xml"/><Relationship Id="rId94" Type="http://schemas.openxmlformats.org/officeDocument/2006/relationships/customXml" Target="../ink/ink840.xml"/><Relationship Id="rId99" Type="http://schemas.openxmlformats.org/officeDocument/2006/relationships/image" Target="../media/image438.png"/><Relationship Id="rId101" Type="http://schemas.openxmlformats.org/officeDocument/2006/relationships/image" Target="../media/image439.png"/><Relationship Id="rId122" Type="http://schemas.openxmlformats.org/officeDocument/2006/relationships/customXml" Target="../ink/ink854.xml"/><Relationship Id="rId143" Type="http://schemas.openxmlformats.org/officeDocument/2006/relationships/image" Target="../media/image460.png"/><Relationship Id="rId4" Type="http://schemas.openxmlformats.org/officeDocument/2006/relationships/customXml" Target="../ink/ink795.xml"/><Relationship Id="rId9" Type="http://schemas.openxmlformats.org/officeDocument/2006/relationships/image" Target="../media/image3930.png"/><Relationship Id="rId26" Type="http://schemas.openxmlformats.org/officeDocument/2006/relationships/customXml" Target="../ink/ink806.xml"/><Relationship Id="rId47" Type="http://schemas.openxmlformats.org/officeDocument/2006/relationships/image" Target="../media/image412.png"/><Relationship Id="rId68" Type="http://schemas.openxmlformats.org/officeDocument/2006/relationships/customXml" Target="../ink/ink827.xml"/><Relationship Id="rId89" Type="http://schemas.openxmlformats.org/officeDocument/2006/relationships/image" Target="../media/image433.png"/><Relationship Id="rId112" Type="http://schemas.openxmlformats.org/officeDocument/2006/relationships/customXml" Target="../ink/ink849.xml"/><Relationship Id="rId133" Type="http://schemas.openxmlformats.org/officeDocument/2006/relationships/image" Target="../media/image455.png"/><Relationship Id="rId16" Type="http://schemas.openxmlformats.org/officeDocument/2006/relationships/customXml" Target="../ink/ink801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18.png"/><Relationship Id="rId299" Type="http://schemas.openxmlformats.org/officeDocument/2006/relationships/image" Target="../media/image609.png"/><Relationship Id="rId21" Type="http://schemas.openxmlformats.org/officeDocument/2006/relationships/image" Target="../media/image470.png"/><Relationship Id="rId63" Type="http://schemas.openxmlformats.org/officeDocument/2006/relationships/image" Target="../media/image491.png"/><Relationship Id="rId159" Type="http://schemas.openxmlformats.org/officeDocument/2006/relationships/image" Target="../media/image539.png"/><Relationship Id="rId324" Type="http://schemas.openxmlformats.org/officeDocument/2006/relationships/customXml" Target="../ink/ink1026.xml"/><Relationship Id="rId366" Type="http://schemas.openxmlformats.org/officeDocument/2006/relationships/customXml" Target="../ink/ink1047.xml"/><Relationship Id="rId170" Type="http://schemas.openxmlformats.org/officeDocument/2006/relationships/customXml" Target="../ink/ink949.xml"/><Relationship Id="rId226" Type="http://schemas.openxmlformats.org/officeDocument/2006/relationships/customXml" Target="../ink/ink977.xml"/><Relationship Id="rId433" Type="http://schemas.openxmlformats.org/officeDocument/2006/relationships/image" Target="../media/image676.png"/><Relationship Id="rId268" Type="http://schemas.openxmlformats.org/officeDocument/2006/relationships/customXml" Target="../ink/ink998.xml"/><Relationship Id="rId32" Type="http://schemas.openxmlformats.org/officeDocument/2006/relationships/customXml" Target="../ink/ink880.xml"/><Relationship Id="rId74" Type="http://schemas.openxmlformats.org/officeDocument/2006/relationships/customXml" Target="../ink/ink901.xml"/><Relationship Id="rId128" Type="http://schemas.openxmlformats.org/officeDocument/2006/relationships/customXml" Target="../ink/ink928.xml"/><Relationship Id="rId335" Type="http://schemas.openxmlformats.org/officeDocument/2006/relationships/image" Target="../media/image627.png"/><Relationship Id="rId377" Type="http://schemas.openxmlformats.org/officeDocument/2006/relationships/image" Target="../media/image648.png"/><Relationship Id="rId5" Type="http://schemas.openxmlformats.org/officeDocument/2006/relationships/image" Target="../media/image462.png"/><Relationship Id="rId181" Type="http://schemas.openxmlformats.org/officeDocument/2006/relationships/image" Target="../media/image550.png"/><Relationship Id="rId237" Type="http://schemas.openxmlformats.org/officeDocument/2006/relationships/image" Target="../media/image578.png"/><Relationship Id="rId402" Type="http://schemas.openxmlformats.org/officeDocument/2006/relationships/customXml" Target="../ink/ink1065.xml"/><Relationship Id="rId279" Type="http://schemas.openxmlformats.org/officeDocument/2006/relationships/image" Target="../media/image599.png"/><Relationship Id="rId43" Type="http://schemas.openxmlformats.org/officeDocument/2006/relationships/image" Target="../media/image481.png"/><Relationship Id="rId139" Type="http://schemas.openxmlformats.org/officeDocument/2006/relationships/image" Target="../media/image529.png"/><Relationship Id="rId290" Type="http://schemas.openxmlformats.org/officeDocument/2006/relationships/customXml" Target="../ink/ink1009.xml"/><Relationship Id="rId304" Type="http://schemas.openxmlformats.org/officeDocument/2006/relationships/customXml" Target="../ink/ink1016.xml"/><Relationship Id="rId346" Type="http://schemas.openxmlformats.org/officeDocument/2006/relationships/customXml" Target="../ink/ink1037.xml"/><Relationship Id="rId388" Type="http://schemas.openxmlformats.org/officeDocument/2006/relationships/customXml" Target="../ink/ink1058.xml"/><Relationship Id="rId85" Type="http://schemas.openxmlformats.org/officeDocument/2006/relationships/image" Target="../media/image502.png"/><Relationship Id="rId150" Type="http://schemas.openxmlformats.org/officeDocument/2006/relationships/customXml" Target="../ink/ink939.xml"/><Relationship Id="rId192" Type="http://schemas.openxmlformats.org/officeDocument/2006/relationships/customXml" Target="../ink/ink960.xml"/><Relationship Id="rId206" Type="http://schemas.openxmlformats.org/officeDocument/2006/relationships/customXml" Target="../ink/ink967.xml"/><Relationship Id="rId413" Type="http://schemas.openxmlformats.org/officeDocument/2006/relationships/image" Target="../media/image666.png"/><Relationship Id="rId248" Type="http://schemas.openxmlformats.org/officeDocument/2006/relationships/customXml" Target="../ink/ink988.xml"/><Relationship Id="rId12" Type="http://schemas.openxmlformats.org/officeDocument/2006/relationships/customXml" Target="../ink/ink870.xml"/><Relationship Id="rId108" Type="http://schemas.openxmlformats.org/officeDocument/2006/relationships/customXml" Target="../ink/ink918.xml"/><Relationship Id="rId315" Type="http://schemas.openxmlformats.org/officeDocument/2006/relationships/image" Target="../media/image617.png"/><Relationship Id="rId357" Type="http://schemas.openxmlformats.org/officeDocument/2006/relationships/image" Target="../media/image638.png"/><Relationship Id="rId54" Type="http://schemas.openxmlformats.org/officeDocument/2006/relationships/customXml" Target="../ink/ink891.xml"/><Relationship Id="rId96" Type="http://schemas.openxmlformats.org/officeDocument/2006/relationships/customXml" Target="../ink/ink912.xml"/><Relationship Id="rId161" Type="http://schemas.openxmlformats.org/officeDocument/2006/relationships/image" Target="../media/image540.png"/><Relationship Id="rId217" Type="http://schemas.openxmlformats.org/officeDocument/2006/relationships/image" Target="../media/image568.png"/><Relationship Id="rId399" Type="http://schemas.openxmlformats.org/officeDocument/2006/relationships/image" Target="../media/image659.png"/><Relationship Id="rId259" Type="http://schemas.openxmlformats.org/officeDocument/2006/relationships/image" Target="../media/image589.png"/><Relationship Id="rId424" Type="http://schemas.openxmlformats.org/officeDocument/2006/relationships/customXml" Target="../ink/ink1076.xml"/><Relationship Id="rId23" Type="http://schemas.openxmlformats.org/officeDocument/2006/relationships/image" Target="../media/image471.png"/><Relationship Id="rId119" Type="http://schemas.openxmlformats.org/officeDocument/2006/relationships/image" Target="../media/image519.png"/><Relationship Id="rId270" Type="http://schemas.openxmlformats.org/officeDocument/2006/relationships/customXml" Target="../ink/ink999.xml"/><Relationship Id="rId326" Type="http://schemas.openxmlformats.org/officeDocument/2006/relationships/customXml" Target="../ink/ink1027.xml"/><Relationship Id="rId65" Type="http://schemas.openxmlformats.org/officeDocument/2006/relationships/image" Target="../media/image492.png"/><Relationship Id="rId130" Type="http://schemas.openxmlformats.org/officeDocument/2006/relationships/customXml" Target="../ink/ink929.xml"/><Relationship Id="rId368" Type="http://schemas.openxmlformats.org/officeDocument/2006/relationships/customXml" Target="../ink/ink1048.xml"/><Relationship Id="rId172" Type="http://schemas.openxmlformats.org/officeDocument/2006/relationships/customXml" Target="../ink/ink950.xml"/><Relationship Id="rId228" Type="http://schemas.openxmlformats.org/officeDocument/2006/relationships/customXml" Target="../ink/ink978.xml"/><Relationship Id="rId435" Type="http://schemas.openxmlformats.org/officeDocument/2006/relationships/image" Target="../media/image677.png"/><Relationship Id="rId281" Type="http://schemas.openxmlformats.org/officeDocument/2006/relationships/image" Target="../media/image600.png"/><Relationship Id="rId337" Type="http://schemas.openxmlformats.org/officeDocument/2006/relationships/image" Target="../media/image628.png"/><Relationship Id="rId34" Type="http://schemas.openxmlformats.org/officeDocument/2006/relationships/customXml" Target="../ink/ink881.xml"/><Relationship Id="rId76" Type="http://schemas.openxmlformats.org/officeDocument/2006/relationships/customXml" Target="../ink/ink902.xml"/><Relationship Id="rId141" Type="http://schemas.openxmlformats.org/officeDocument/2006/relationships/image" Target="../media/image530.png"/><Relationship Id="rId379" Type="http://schemas.openxmlformats.org/officeDocument/2006/relationships/image" Target="../media/image649.png"/><Relationship Id="rId7" Type="http://schemas.openxmlformats.org/officeDocument/2006/relationships/image" Target="../media/image463.png"/><Relationship Id="rId183" Type="http://schemas.openxmlformats.org/officeDocument/2006/relationships/image" Target="../media/image551.png"/><Relationship Id="rId239" Type="http://schemas.openxmlformats.org/officeDocument/2006/relationships/image" Target="../media/image579.png"/><Relationship Id="rId390" Type="http://schemas.openxmlformats.org/officeDocument/2006/relationships/customXml" Target="../ink/ink1059.xml"/><Relationship Id="rId404" Type="http://schemas.openxmlformats.org/officeDocument/2006/relationships/customXml" Target="../ink/ink1066.xml"/><Relationship Id="rId250" Type="http://schemas.openxmlformats.org/officeDocument/2006/relationships/customXml" Target="../ink/ink989.xml"/><Relationship Id="rId292" Type="http://schemas.openxmlformats.org/officeDocument/2006/relationships/customXml" Target="../ink/ink1010.xml"/><Relationship Id="rId306" Type="http://schemas.openxmlformats.org/officeDocument/2006/relationships/customXml" Target="../ink/ink1017.xml"/><Relationship Id="rId45" Type="http://schemas.openxmlformats.org/officeDocument/2006/relationships/image" Target="../media/image482.png"/><Relationship Id="rId87" Type="http://schemas.openxmlformats.org/officeDocument/2006/relationships/image" Target="../media/image503.png"/><Relationship Id="rId110" Type="http://schemas.openxmlformats.org/officeDocument/2006/relationships/customXml" Target="../ink/ink919.xml"/><Relationship Id="rId348" Type="http://schemas.openxmlformats.org/officeDocument/2006/relationships/customXml" Target="../ink/ink1038.xml"/><Relationship Id="rId152" Type="http://schemas.openxmlformats.org/officeDocument/2006/relationships/customXml" Target="../ink/ink940.xml"/><Relationship Id="rId194" Type="http://schemas.openxmlformats.org/officeDocument/2006/relationships/customXml" Target="../ink/ink961.xml"/><Relationship Id="rId208" Type="http://schemas.openxmlformats.org/officeDocument/2006/relationships/customXml" Target="../ink/ink968.xml"/><Relationship Id="rId415" Type="http://schemas.openxmlformats.org/officeDocument/2006/relationships/image" Target="../media/image667.png"/><Relationship Id="rId261" Type="http://schemas.openxmlformats.org/officeDocument/2006/relationships/image" Target="../media/image590.png"/><Relationship Id="rId14" Type="http://schemas.openxmlformats.org/officeDocument/2006/relationships/customXml" Target="../ink/ink871.xml"/><Relationship Id="rId56" Type="http://schemas.openxmlformats.org/officeDocument/2006/relationships/customXml" Target="../ink/ink892.xml"/><Relationship Id="rId317" Type="http://schemas.openxmlformats.org/officeDocument/2006/relationships/image" Target="../media/image618.png"/><Relationship Id="rId359" Type="http://schemas.openxmlformats.org/officeDocument/2006/relationships/image" Target="../media/image639.png"/><Relationship Id="rId98" Type="http://schemas.openxmlformats.org/officeDocument/2006/relationships/customXml" Target="../ink/ink913.xml"/><Relationship Id="rId121" Type="http://schemas.openxmlformats.org/officeDocument/2006/relationships/image" Target="../media/image520.png"/><Relationship Id="rId163" Type="http://schemas.openxmlformats.org/officeDocument/2006/relationships/image" Target="../media/image541.png"/><Relationship Id="rId219" Type="http://schemas.openxmlformats.org/officeDocument/2006/relationships/image" Target="../media/image569.png"/><Relationship Id="rId370" Type="http://schemas.openxmlformats.org/officeDocument/2006/relationships/customXml" Target="../ink/ink1049.xml"/><Relationship Id="rId426" Type="http://schemas.openxmlformats.org/officeDocument/2006/relationships/customXml" Target="../ink/ink1077.xml"/><Relationship Id="rId230" Type="http://schemas.openxmlformats.org/officeDocument/2006/relationships/customXml" Target="../ink/ink979.xml"/><Relationship Id="rId25" Type="http://schemas.openxmlformats.org/officeDocument/2006/relationships/image" Target="../media/image472.png"/><Relationship Id="rId67" Type="http://schemas.openxmlformats.org/officeDocument/2006/relationships/image" Target="../media/image493.png"/><Relationship Id="rId272" Type="http://schemas.openxmlformats.org/officeDocument/2006/relationships/customXml" Target="../ink/ink1000.xml"/><Relationship Id="rId328" Type="http://schemas.openxmlformats.org/officeDocument/2006/relationships/customXml" Target="../ink/ink1028.xml"/><Relationship Id="rId132" Type="http://schemas.openxmlformats.org/officeDocument/2006/relationships/customXml" Target="../ink/ink930.xml"/><Relationship Id="rId174" Type="http://schemas.openxmlformats.org/officeDocument/2006/relationships/customXml" Target="../ink/ink951.xml"/><Relationship Id="rId381" Type="http://schemas.openxmlformats.org/officeDocument/2006/relationships/image" Target="../media/image650.png"/><Relationship Id="rId241" Type="http://schemas.openxmlformats.org/officeDocument/2006/relationships/image" Target="../media/image580.png"/><Relationship Id="rId36" Type="http://schemas.openxmlformats.org/officeDocument/2006/relationships/customXml" Target="../ink/ink882.xml"/><Relationship Id="rId283" Type="http://schemas.openxmlformats.org/officeDocument/2006/relationships/image" Target="../media/image601.png"/><Relationship Id="rId339" Type="http://schemas.openxmlformats.org/officeDocument/2006/relationships/image" Target="../media/image629.png"/><Relationship Id="rId78" Type="http://schemas.openxmlformats.org/officeDocument/2006/relationships/customXml" Target="../ink/ink903.xml"/><Relationship Id="rId101" Type="http://schemas.openxmlformats.org/officeDocument/2006/relationships/image" Target="../media/image510.png"/><Relationship Id="rId143" Type="http://schemas.openxmlformats.org/officeDocument/2006/relationships/image" Target="../media/image531.png"/><Relationship Id="rId185" Type="http://schemas.openxmlformats.org/officeDocument/2006/relationships/image" Target="../media/image552.png"/><Relationship Id="rId350" Type="http://schemas.openxmlformats.org/officeDocument/2006/relationships/customXml" Target="../ink/ink1039.xml"/><Relationship Id="rId406" Type="http://schemas.openxmlformats.org/officeDocument/2006/relationships/customXml" Target="../ink/ink1067.xml"/><Relationship Id="rId9" Type="http://schemas.openxmlformats.org/officeDocument/2006/relationships/image" Target="../media/image464.png"/><Relationship Id="rId210" Type="http://schemas.openxmlformats.org/officeDocument/2006/relationships/customXml" Target="../ink/ink969.xml"/><Relationship Id="rId392" Type="http://schemas.openxmlformats.org/officeDocument/2006/relationships/customXml" Target="../ink/ink1060.xml"/><Relationship Id="rId252" Type="http://schemas.openxmlformats.org/officeDocument/2006/relationships/customXml" Target="../ink/ink990.xml"/><Relationship Id="rId294" Type="http://schemas.openxmlformats.org/officeDocument/2006/relationships/customXml" Target="../ink/ink1011.xml"/><Relationship Id="rId308" Type="http://schemas.openxmlformats.org/officeDocument/2006/relationships/customXml" Target="../ink/ink1018.xml"/><Relationship Id="rId47" Type="http://schemas.openxmlformats.org/officeDocument/2006/relationships/image" Target="../media/image483.png"/><Relationship Id="rId89" Type="http://schemas.openxmlformats.org/officeDocument/2006/relationships/image" Target="../media/image504.png"/><Relationship Id="rId112" Type="http://schemas.openxmlformats.org/officeDocument/2006/relationships/customXml" Target="../ink/ink920.xml"/><Relationship Id="rId154" Type="http://schemas.openxmlformats.org/officeDocument/2006/relationships/customXml" Target="../ink/ink941.xml"/><Relationship Id="rId361" Type="http://schemas.openxmlformats.org/officeDocument/2006/relationships/image" Target="../media/image640.png"/><Relationship Id="rId196" Type="http://schemas.openxmlformats.org/officeDocument/2006/relationships/customXml" Target="../ink/ink962.xml"/><Relationship Id="rId417" Type="http://schemas.openxmlformats.org/officeDocument/2006/relationships/image" Target="../media/image668.png"/><Relationship Id="rId16" Type="http://schemas.openxmlformats.org/officeDocument/2006/relationships/customXml" Target="../ink/ink872.xml"/><Relationship Id="rId221" Type="http://schemas.openxmlformats.org/officeDocument/2006/relationships/image" Target="../media/image570.png"/><Relationship Id="rId263" Type="http://schemas.openxmlformats.org/officeDocument/2006/relationships/image" Target="../media/image591.png"/><Relationship Id="rId319" Type="http://schemas.openxmlformats.org/officeDocument/2006/relationships/image" Target="../media/image619.png"/><Relationship Id="rId58" Type="http://schemas.openxmlformats.org/officeDocument/2006/relationships/customXml" Target="../ink/ink893.xml"/><Relationship Id="rId123" Type="http://schemas.openxmlformats.org/officeDocument/2006/relationships/image" Target="../media/image521.png"/><Relationship Id="rId330" Type="http://schemas.openxmlformats.org/officeDocument/2006/relationships/customXml" Target="../ink/ink1029.xml"/><Relationship Id="rId165" Type="http://schemas.openxmlformats.org/officeDocument/2006/relationships/image" Target="../media/image542.png"/><Relationship Id="rId372" Type="http://schemas.openxmlformats.org/officeDocument/2006/relationships/customXml" Target="../ink/ink1050.xml"/><Relationship Id="rId428" Type="http://schemas.openxmlformats.org/officeDocument/2006/relationships/customXml" Target="../ink/ink1078.xml"/><Relationship Id="rId232" Type="http://schemas.openxmlformats.org/officeDocument/2006/relationships/customXml" Target="../ink/ink980.xml"/><Relationship Id="rId274" Type="http://schemas.openxmlformats.org/officeDocument/2006/relationships/customXml" Target="../ink/ink1001.xml"/><Relationship Id="rId27" Type="http://schemas.openxmlformats.org/officeDocument/2006/relationships/image" Target="../media/image473.png"/><Relationship Id="rId69" Type="http://schemas.openxmlformats.org/officeDocument/2006/relationships/image" Target="../media/image494.png"/><Relationship Id="rId134" Type="http://schemas.openxmlformats.org/officeDocument/2006/relationships/customXml" Target="../ink/ink931.xml"/><Relationship Id="rId80" Type="http://schemas.openxmlformats.org/officeDocument/2006/relationships/customXml" Target="../ink/ink904.xml"/><Relationship Id="rId176" Type="http://schemas.openxmlformats.org/officeDocument/2006/relationships/customXml" Target="../ink/ink952.xml"/><Relationship Id="rId341" Type="http://schemas.openxmlformats.org/officeDocument/2006/relationships/image" Target="../media/image630.png"/><Relationship Id="rId383" Type="http://schemas.openxmlformats.org/officeDocument/2006/relationships/image" Target="../media/image651.png"/><Relationship Id="rId201" Type="http://schemas.openxmlformats.org/officeDocument/2006/relationships/image" Target="../media/image560.png"/><Relationship Id="rId243" Type="http://schemas.openxmlformats.org/officeDocument/2006/relationships/image" Target="../media/image581.png"/><Relationship Id="rId285" Type="http://schemas.openxmlformats.org/officeDocument/2006/relationships/image" Target="../media/image602.png"/><Relationship Id="rId38" Type="http://schemas.openxmlformats.org/officeDocument/2006/relationships/customXml" Target="../ink/ink883.xml"/><Relationship Id="rId103" Type="http://schemas.openxmlformats.org/officeDocument/2006/relationships/image" Target="../media/image511.png"/><Relationship Id="rId310" Type="http://schemas.openxmlformats.org/officeDocument/2006/relationships/customXml" Target="../ink/ink1019.xml"/><Relationship Id="rId91" Type="http://schemas.openxmlformats.org/officeDocument/2006/relationships/image" Target="../media/image505.png"/><Relationship Id="rId145" Type="http://schemas.openxmlformats.org/officeDocument/2006/relationships/image" Target="../media/image532.png"/><Relationship Id="rId187" Type="http://schemas.openxmlformats.org/officeDocument/2006/relationships/image" Target="../media/image553.png"/><Relationship Id="rId352" Type="http://schemas.openxmlformats.org/officeDocument/2006/relationships/customXml" Target="../ink/ink1040.xml"/><Relationship Id="rId394" Type="http://schemas.openxmlformats.org/officeDocument/2006/relationships/customXml" Target="../ink/ink1061.xml"/><Relationship Id="rId408" Type="http://schemas.openxmlformats.org/officeDocument/2006/relationships/customXml" Target="../ink/ink1068.xml"/><Relationship Id="rId212" Type="http://schemas.openxmlformats.org/officeDocument/2006/relationships/customXml" Target="../ink/ink970.xml"/><Relationship Id="rId254" Type="http://schemas.openxmlformats.org/officeDocument/2006/relationships/customXml" Target="../ink/ink991.xml"/><Relationship Id="rId28" Type="http://schemas.openxmlformats.org/officeDocument/2006/relationships/customXml" Target="../ink/ink878.xml"/><Relationship Id="rId49" Type="http://schemas.openxmlformats.org/officeDocument/2006/relationships/image" Target="../media/image484.png"/><Relationship Id="rId114" Type="http://schemas.openxmlformats.org/officeDocument/2006/relationships/customXml" Target="../ink/ink921.xml"/><Relationship Id="rId275" Type="http://schemas.openxmlformats.org/officeDocument/2006/relationships/image" Target="../media/image597.png"/><Relationship Id="rId296" Type="http://schemas.openxmlformats.org/officeDocument/2006/relationships/customXml" Target="../ink/ink1012.xml"/><Relationship Id="rId300" Type="http://schemas.openxmlformats.org/officeDocument/2006/relationships/customXml" Target="../ink/ink1014.xml"/><Relationship Id="rId60" Type="http://schemas.openxmlformats.org/officeDocument/2006/relationships/customXml" Target="../ink/ink894.xml"/><Relationship Id="rId81" Type="http://schemas.openxmlformats.org/officeDocument/2006/relationships/image" Target="../media/image500.png"/><Relationship Id="rId135" Type="http://schemas.openxmlformats.org/officeDocument/2006/relationships/image" Target="../media/image527.png"/><Relationship Id="rId156" Type="http://schemas.openxmlformats.org/officeDocument/2006/relationships/customXml" Target="../ink/ink942.xml"/><Relationship Id="rId177" Type="http://schemas.openxmlformats.org/officeDocument/2006/relationships/image" Target="../media/image548.png"/><Relationship Id="rId198" Type="http://schemas.openxmlformats.org/officeDocument/2006/relationships/customXml" Target="../ink/ink963.xml"/><Relationship Id="rId321" Type="http://schemas.openxmlformats.org/officeDocument/2006/relationships/image" Target="../media/image620.png"/><Relationship Id="rId342" Type="http://schemas.openxmlformats.org/officeDocument/2006/relationships/customXml" Target="../ink/ink1035.xml"/><Relationship Id="rId363" Type="http://schemas.openxmlformats.org/officeDocument/2006/relationships/image" Target="../media/image641.png"/><Relationship Id="rId384" Type="http://schemas.openxmlformats.org/officeDocument/2006/relationships/customXml" Target="../ink/ink1056.xml"/><Relationship Id="rId419" Type="http://schemas.openxmlformats.org/officeDocument/2006/relationships/image" Target="../media/image669.png"/><Relationship Id="rId202" Type="http://schemas.openxmlformats.org/officeDocument/2006/relationships/customXml" Target="../ink/ink965.xml"/><Relationship Id="rId223" Type="http://schemas.openxmlformats.org/officeDocument/2006/relationships/image" Target="../media/image571.png"/><Relationship Id="rId244" Type="http://schemas.openxmlformats.org/officeDocument/2006/relationships/customXml" Target="../ink/ink986.xml"/><Relationship Id="rId430" Type="http://schemas.openxmlformats.org/officeDocument/2006/relationships/customXml" Target="../ink/ink1079.xml"/><Relationship Id="rId18" Type="http://schemas.openxmlformats.org/officeDocument/2006/relationships/customXml" Target="../ink/ink873.xml"/><Relationship Id="rId39" Type="http://schemas.openxmlformats.org/officeDocument/2006/relationships/image" Target="../media/image479.png"/><Relationship Id="rId265" Type="http://schemas.openxmlformats.org/officeDocument/2006/relationships/image" Target="../media/image592.png"/><Relationship Id="rId286" Type="http://schemas.openxmlformats.org/officeDocument/2006/relationships/customXml" Target="../ink/ink1007.xml"/><Relationship Id="rId50" Type="http://schemas.openxmlformats.org/officeDocument/2006/relationships/customXml" Target="../ink/ink889.xml"/><Relationship Id="rId104" Type="http://schemas.openxmlformats.org/officeDocument/2006/relationships/customXml" Target="../ink/ink916.xml"/><Relationship Id="rId125" Type="http://schemas.openxmlformats.org/officeDocument/2006/relationships/image" Target="../media/image522.png"/><Relationship Id="rId146" Type="http://schemas.openxmlformats.org/officeDocument/2006/relationships/customXml" Target="../ink/ink937.xml"/><Relationship Id="rId167" Type="http://schemas.openxmlformats.org/officeDocument/2006/relationships/image" Target="../media/image543.png"/><Relationship Id="rId188" Type="http://schemas.openxmlformats.org/officeDocument/2006/relationships/customXml" Target="../ink/ink958.xml"/><Relationship Id="rId311" Type="http://schemas.openxmlformats.org/officeDocument/2006/relationships/image" Target="../media/image615.png"/><Relationship Id="rId332" Type="http://schemas.openxmlformats.org/officeDocument/2006/relationships/customXml" Target="../ink/ink1030.xml"/><Relationship Id="rId353" Type="http://schemas.openxmlformats.org/officeDocument/2006/relationships/image" Target="../media/image636.png"/><Relationship Id="rId374" Type="http://schemas.openxmlformats.org/officeDocument/2006/relationships/customXml" Target="../ink/ink1051.xml"/><Relationship Id="rId395" Type="http://schemas.openxmlformats.org/officeDocument/2006/relationships/image" Target="../media/image657.png"/><Relationship Id="rId409" Type="http://schemas.openxmlformats.org/officeDocument/2006/relationships/image" Target="../media/image664.png"/><Relationship Id="rId71" Type="http://schemas.openxmlformats.org/officeDocument/2006/relationships/image" Target="../media/image495.png"/><Relationship Id="rId92" Type="http://schemas.openxmlformats.org/officeDocument/2006/relationships/customXml" Target="../ink/ink910.xml"/><Relationship Id="rId213" Type="http://schemas.openxmlformats.org/officeDocument/2006/relationships/image" Target="../media/image566.png"/><Relationship Id="rId234" Type="http://schemas.openxmlformats.org/officeDocument/2006/relationships/customXml" Target="../ink/ink981.xml"/><Relationship Id="rId420" Type="http://schemas.openxmlformats.org/officeDocument/2006/relationships/customXml" Target="../ink/ink1074.xml"/><Relationship Id="rId2" Type="http://schemas.openxmlformats.org/officeDocument/2006/relationships/customXml" Target="../ink/ink865.xml"/><Relationship Id="rId29" Type="http://schemas.openxmlformats.org/officeDocument/2006/relationships/image" Target="../media/image474.png"/><Relationship Id="rId255" Type="http://schemas.openxmlformats.org/officeDocument/2006/relationships/image" Target="../media/image587.png"/><Relationship Id="rId276" Type="http://schemas.openxmlformats.org/officeDocument/2006/relationships/customXml" Target="../ink/ink1002.xml"/><Relationship Id="rId297" Type="http://schemas.openxmlformats.org/officeDocument/2006/relationships/image" Target="../media/image608.png"/><Relationship Id="rId40" Type="http://schemas.openxmlformats.org/officeDocument/2006/relationships/customXml" Target="../ink/ink884.xml"/><Relationship Id="rId115" Type="http://schemas.openxmlformats.org/officeDocument/2006/relationships/image" Target="../media/image517.png"/><Relationship Id="rId136" Type="http://schemas.openxmlformats.org/officeDocument/2006/relationships/customXml" Target="../ink/ink932.xml"/><Relationship Id="rId157" Type="http://schemas.openxmlformats.org/officeDocument/2006/relationships/image" Target="../media/image538.png"/><Relationship Id="rId178" Type="http://schemas.openxmlformats.org/officeDocument/2006/relationships/customXml" Target="../ink/ink953.xml"/><Relationship Id="rId301" Type="http://schemas.openxmlformats.org/officeDocument/2006/relationships/image" Target="../media/image610.png"/><Relationship Id="rId322" Type="http://schemas.openxmlformats.org/officeDocument/2006/relationships/customXml" Target="../ink/ink1025.xml"/><Relationship Id="rId343" Type="http://schemas.openxmlformats.org/officeDocument/2006/relationships/image" Target="../media/image631.png"/><Relationship Id="rId364" Type="http://schemas.openxmlformats.org/officeDocument/2006/relationships/customXml" Target="../ink/ink1046.xml"/><Relationship Id="rId61" Type="http://schemas.openxmlformats.org/officeDocument/2006/relationships/image" Target="../media/image490.png"/><Relationship Id="rId82" Type="http://schemas.openxmlformats.org/officeDocument/2006/relationships/customXml" Target="../ink/ink905.xml"/><Relationship Id="rId199" Type="http://schemas.openxmlformats.org/officeDocument/2006/relationships/image" Target="../media/image559.png"/><Relationship Id="rId203" Type="http://schemas.openxmlformats.org/officeDocument/2006/relationships/image" Target="../media/image561.png"/><Relationship Id="rId385" Type="http://schemas.openxmlformats.org/officeDocument/2006/relationships/image" Target="../media/image652.png"/><Relationship Id="rId19" Type="http://schemas.openxmlformats.org/officeDocument/2006/relationships/image" Target="../media/image469.png"/><Relationship Id="rId224" Type="http://schemas.openxmlformats.org/officeDocument/2006/relationships/customXml" Target="../ink/ink976.xml"/><Relationship Id="rId245" Type="http://schemas.openxmlformats.org/officeDocument/2006/relationships/image" Target="../media/image582.png"/><Relationship Id="rId266" Type="http://schemas.openxmlformats.org/officeDocument/2006/relationships/customXml" Target="../ink/ink997.xml"/><Relationship Id="rId287" Type="http://schemas.openxmlformats.org/officeDocument/2006/relationships/image" Target="../media/image603.png"/><Relationship Id="rId410" Type="http://schemas.openxmlformats.org/officeDocument/2006/relationships/customXml" Target="../ink/ink1069.xml"/><Relationship Id="rId431" Type="http://schemas.openxmlformats.org/officeDocument/2006/relationships/image" Target="../media/image675.png"/><Relationship Id="rId30" Type="http://schemas.openxmlformats.org/officeDocument/2006/relationships/customXml" Target="../ink/ink879.xml"/><Relationship Id="rId105" Type="http://schemas.openxmlformats.org/officeDocument/2006/relationships/image" Target="../media/image512.png"/><Relationship Id="rId126" Type="http://schemas.openxmlformats.org/officeDocument/2006/relationships/customXml" Target="../ink/ink927.xml"/><Relationship Id="rId147" Type="http://schemas.openxmlformats.org/officeDocument/2006/relationships/image" Target="../media/image533.png"/><Relationship Id="rId168" Type="http://schemas.openxmlformats.org/officeDocument/2006/relationships/customXml" Target="../ink/ink948.xml"/><Relationship Id="rId312" Type="http://schemas.openxmlformats.org/officeDocument/2006/relationships/customXml" Target="../ink/ink1020.xml"/><Relationship Id="rId333" Type="http://schemas.openxmlformats.org/officeDocument/2006/relationships/image" Target="../media/image626.png"/><Relationship Id="rId354" Type="http://schemas.openxmlformats.org/officeDocument/2006/relationships/customXml" Target="../ink/ink1041.xml"/><Relationship Id="rId51" Type="http://schemas.openxmlformats.org/officeDocument/2006/relationships/image" Target="../media/image485.png"/><Relationship Id="rId72" Type="http://schemas.openxmlformats.org/officeDocument/2006/relationships/customXml" Target="../ink/ink900.xml"/><Relationship Id="rId93" Type="http://schemas.openxmlformats.org/officeDocument/2006/relationships/image" Target="../media/image506.png"/><Relationship Id="rId189" Type="http://schemas.openxmlformats.org/officeDocument/2006/relationships/image" Target="../media/image554.png"/><Relationship Id="rId375" Type="http://schemas.openxmlformats.org/officeDocument/2006/relationships/image" Target="../media/image647.png"/><Relationship Id="rId396" Type="http://schemas.openxmlformats.org/officeDocument/2006/relationships/customXml" Target="../ink/ink1062.xml"/><Relationship Id="rId3" Type="http://schemas.openxmlformats.org/officeDocument/2006/relationships/image" Target="../media/image461.png"/><Relationship Id="rId214" Type="http://schemas.openxmlformats.org/officeDocument/2006/relationships/customXml" Target="../ink/ink971.xml"/><Relationship Id="rId235" Type="http://schemas.openxmlformats.org/officeDocument/2006/relationships/image" Target="../media/image577.png"/><Relationship Id="rId256" Type="http://schemas.openxmlformats.org/officeDocument/2006/relationships/customXml" Target="../ink/ink992.xml"/><Relationship Id="rId277" Type="http://schemas.openxmlformats.org/officeDocument/2006/relationships/image" Target="../media/image598.png"/><Relationship Id="rId298" Type="http://schemas.openxmlformats.org/officeDocument/2006/relationships/customXml" Target="../ink/ink1013.xml"/><Relationship Id="rId400" Type="http://schemas.openxmlformats.org/officeDocument/2006/relationships/customXml" Target="../ink/ink1064.xml"/><Relationship Id="rId421" Type="http://schemas.openxmlformats.org/officeDocument/2006/relationships/image" Target="../media/image670.png"/><Relationship Id="rId116" Type="http://schemas.openxmlformats.org/officeDocument/2006/relationships/customXml" Target="../ink/ink922.xml"/><Relationship Id="rId137" Type="http://schemas.openxmlformats.org/officeDocument/2006/relationships/image" Target="../media/image528.png"/><Relationship Id="rId158" Type="http://schemas.openxmlformats.org/officeDocument/2006/relationships/customXml" Target="../ink/ink943.xml"/><Relationship Id="rId302" Type="http://schemas.openxmlformats.org/officeDocument/2006/relationships/customXml" Target="../ink/ink1015.xml"/><Relationship Id="rId323" Type="http://schemas.openxmlformats.org/officeDocument/2006/relationships/image" Target="../media/image621.png"/><Relationship Id="rId344" Type="http://schemas.openxmlformats.org/officeDocument/2006/relationships/customXml" Target="../ink/ink1036.xml"/><Relationship Id="rId20" Type="http://schemas.openxmlformats.org/officeDocument/2006/relationships/customXml" Target="../ink/ink874.xml"/><Relationship Id="rId41" Type="http://schemas.openxmlformats.org/officeDocument/2006/relationships/image" Target="../media/image480.png"/><Relationship Id="rId62" Type="http://schemas.openxmlformats.org/officeDocument/2006/relationships/customXml" Target="../ink/ink895.xml"/><Relationship Id="rId83" Type="http://schemas.openxmlformats.org/officeDocument/2006/relationships/image" Target="../media/image501.png"/><Relationship Id="rId179" Type="http://schemas.openxmlformats.org/officeDocument/2006/relationships/image" Target="../media/image549.png"/><Relationship Id="rId365" Type="http://schemas.openxmlformats.org/officeDocument/2006/relationships/image" Target="../media/image642.png"/><Relationship Id="rId386" Type="http://schemas.openxmlformats.org/officeDocument/2006/relationships/customXml" Target="../ink/ink1057.xml"/><Relationship Id="rId190" Type="http://schemas.openxmlformats.org/officeDocument/2006/relationships/customXml" Target="../ink/ink959.xml"/><Relationship Id="rId204" Type="http://schemas.openxmlformats.org/officeDocument/2006/relationships/customXml" Target="../ink/ink966.xml"/><Relationship Id="rId225" Type="http://schemas.openxmlformats.org/officeDocument/2006/relationships/image" Target="../media/image572.png"/><Relationship Id="rId246" Type="http://schemas.openxmlformats.org/officeDocument/2006/relationships/customXml" Target="../ink/ink987.xml"/><Relationship Id="rId267" Type="http://schemas.openxmlformats.org/officeDocument/2006/relationships/image" Target="../media/image593.png"/><Relationship Id="rId288" Type="http://schemas.openxmlformats.org/officeDocument/2006/relationships/customXml" Target="../ink/ink1008.xml"/><Relationship Id="rId411" Type="http://schemas.openxmlformats.org/officeDocument/2006/relationships/image" Target="../media/image665.png"/><Relationship Id="rId432" Type="http://schemas.openxmlformats.org/officeDocument/2006/relationships/customXml" Target="../ink/ink1080.xml"/><Relationship Id="rId106" Type="http://schemas.openxmlformats.org/officeDocument/2006/relationships/customXml" Target="../ink/ink917.xml"/><Relationship Id="rId127" Type="http://schemas.openxmlformats.org/officeDocument/2006/relationships/image" Target="../media/image523.png"/><Relationship Id="rId313" Type="http://schemas.openxmlformats.org/officeDocument/2006/relationships/image" Target="../media/image616.png"/><Relationship Id="rId10" Type="http://schemas.openxmlformats.org/officeDocument/2006/relationships/customXml" Target="../ink/ink869.xml"/><Relationship Id="rId31" Type="http://schemas.openxmlformats.org/officeDocument/2006/relationships/image" Target="../media/image475.png"/><Relationship Id="rId52" Type="http://schemas.openxmlformats.org/officeDocument/2006/relationships/customXml" Target="../ink/ink890.xml"/><Relationship Id="rId73" Type="http://schemas.openxmlformats.org/officeDocument/2006/relationships/image" Target="../media/image496.png"/><Relationship Id="rId94" Type="http://schemas.openxmlformats.org/officeDocument/2006/relationships/customXml" Target="../ink/ink911.xml"/><Relationship Id="rId148" Type="http://schemas.openxmlformats.org/officeDocument/2006/relationships/customXml" Target="../ink/ink938.xml"/><Relationship Id="rId169" Type="http://schemas.openxmlformats.org/officeDocument/2006/relationships/image" Target="../media/image544.png"/><Relationship Id="rId334" Type="http://schemas.openxmlformats.org/officeDocument/2006/relationships/customXml" Target="../ink/ink1031.xml"/><Relationship Id="rId355" Type="http://schemas.openxmlformats.org/officeDocument/2006/relationships/image" Target="../media/image637.png"/><Relationship Id="rId376" Type="http://schemas.openxmlformats.org/officeDocument/2006/relationships/customXml" Target="../ink/ink1052.xml"/><Relationship Id="rId397" Type="http://schemas.openxmlformats.org/officeDocument/2006/relationships/image" Target="../media/image658.png"/><Relationship Id="rId4" Type="http://schemas.openxmlformats.org/officeDocument/2006/relationships/customXml" Target="../ink/ink866.xml"/><Relationship Id="rId180" Type="http://schemas.openxmlformats.org/officeDocument/2006/relationships/customXml" Target="../ink/ink954.xml"/><Relationship Id="rId215" Type="http://schemas.openxmlformats.org/officeDocument/2006/relationships/image" Target="../media/image567.png"/><Relationship Id="rId236" Type="http://schemas.openxmlformats.org/officeDocument/2006/relationships/customXml" Target="../ink/ink982.xml"/><Relationship Id="rId257" Type="http://schemas.openxmlformats.org/officeDocument/2006/relationships/image" Target="../media/image588.png"/><Relationship Id="rId278" Type="http://schemas.openxmlformats.org/officeDocument/2006/relationships/customXml" Target="../ink/ink1003.xml"/><Relationship Id="rId401" Type="http://schemas.openxmlformats.org/officeDocument/2006/relationships/image" Target="../media/image660.png"/><Relationship Id="rId422" Type="http://schemas.openxmlformats.org/officeDocument/2006/relationships/customXml" Target="../ink/ink1075.xml"/><Relationship Id="rId303" Type="http://schemas.openxmlformats.org/officeDocument/2006/relationships/image" Target="../media/image611.png"/><Relationship Id="rId42" Type="http://schemas.openxmlformats.org/officeDocument/2006/relationships/customXml" Target="../ink/ink885.xml"/><Relationship Id="rId84" Type="http://schemas.openxmlformats.org/officeDocument/2006/relationships/customXml" Target="../ink/ink906.xml"/><Relationship Id="rId138" Type="http://schemas.openxmlformats.org/officeDocument/2006/relationships/customXml" Target="../ink/ink933.xml"/><Relationship Id="rId345" Type="http://schemas.openxmlformats.org/officeDocument/2006/relationships/image" Target="../media/image632.png"/><Relationship Id="rId387" Type="http://schemas.openxmlformats.org/officeDocument/2006/relationships/image" Target="../media/image653.png"/><Relationship Id="rId191" Type="http://schemas.openxmlformats.org/officeDocument/2006/relationships/image" Target="../media/image555.png"/><Relationship Id="rId205" Type="http://schemas.openxmlformats.org/officeDocument/2006/relationships/image" Target="../media/image562.png"/><Relationship Id="rId247" Type="http://schemas.openxmlformats.org/officeDocument/2006/relationships/image" Target="../media/image583.png"/><Relationship Id="rId412" Type="http://schemas.openxmlformats.org/officeDocument/2006/relationships/customXml" Target="../ink/ink1070.xml"/><Relationship Id="rId107" Type="http://schemas.openxmlformats.org/officeDocument/2006/relationships/image" Target="../media/image513.png"/><Relationship Id="rId289" Type="http://schemas.openxmlformats.org/officeDocument/2006/relationships/image" Target="../media/image604.png"/><Relationship Id="rId11" Type="http://schemas.openxmlformats.org/officeDocument/2006/relationships/image" Target="../media/image465.png"/><Relationship Id="rId53" Type="http://schemas.openxmlformats.org/officeDocument/2006/relationships/image" Target="../media/image486.png"/><Relationship Id="rId149" Type="http://schemas.openxmlformats.org/officeDocument/2006/relationships/image" Target="../media/image534.png"/><Relationship Id="rId314" Type="http://schemas.openxmlformats.org/officeDocument/2006/relationships/customXml" Target="../ink/ink1021.xml"/><Relationship Id="rId356" Type="http://schemas.openxmlformats.org/officeDocument/2006/relationships/customXml" Target="../ink/ink1042.xml"/><Relationship Id="rId398" Type="http://schemas.openxmlformats.org/officeDocument/2006/relationships/customXml" Target="../ink/ink1063.xml"/><Relationship Id="rId95" Type="http://schemas.openxmlformats.org/officeDocument/2006/relationships/image" Target="../media/image507.png"/><Relationship Id="rId160" Type="http://schemas.openxmlformats.org/officeDocument/2006/relationships/customXml" Target="../ink/ink944.xml"/><Relationship Id="rId216" Type="http://schemas.openxmlformats.org/officeDocument/2006/relationships/customXml" Target="../ink/ink972.xml"/><Relationship Id="rId423" Type="http://schemas.openxmlformats.org/officeDocument/2006/relationships/image" Target="../media/image671.png"/><Relationship Id="rId258" Type="http://schemas.openxmlformats.org/officeDocument/2006/relationships/customXml" Target="../ink/ink993.xml"/><Relationship Id="rId22" Type="http://schemas.openxmlformats.org/officeDocument/2006/relationships/customXml" Target="../ink/ink875.xml"/><Relationship Id="rId64" Type="http://schemas.openxmlformats.org/officeDocument/2006/relationships/customXml" Target="../ink/ink896.xml"/><Relationship Id="rId118" Type="http://schemas.openxmlformats.org/officeDocument/2006/relationships/customXml" Target="../ink/ink923.xml"/><Relationship Id="rId325" Type="http://schemas.openxmlformats.org/officeDocument/2006/relationships/image" Target="../media/image622.png"/><Relationship Id="rId367" Type="http://schemas.openxmlformats.org/officeDocument/2006/relationships/image" Target="../media/image643.png"/><Relationship Id="rId171" Type="http://schemas.openxmlformats.org/officeDocument/2006/relationships/image" Target="../media/image545.png"/><Relationship Id="rId227" Type="http://schemas.openxmlformats.org/officeDocument/2006/relationships/image" Target="../media/image573.png"/><Relationship Id="rId269" Type="http://schemas.openxmlformats.org/officeDocument/2006/relationships/image" Target="../media/image594.png"/><Relationship Id="rId434" Type="http://schemas.openxmlformats.org/officeDocument/2006/relationships/customXml" Target="../ink/ink1081.xml"/><Relationship Id="rId33" Type="http://schemas.openxmlformats.org/officeDocument/2006/relationships/image" Target="../media/image476.png"/><Relationship Id="rId129" Type="http://schemas.openxmlformats.org/officeDocument/2006/relationships/image" Target="../media/image524.png"/><Relationship Id="rId280" Type="http://schemas.openxmlformats.org/officeDocument/2006/relationships/customXml" Target="../ink/ink1004.xml"/><Relationship Id="rId336" Type="http://schemas.openxmlformats.org/officeDocument/2006/relationships/customXml" Target="../ink/ink1032.xml"/><Relationship Id="rId75" Type="http://schemas.openxmlformats.org/officeDocument/2006/relationships/image" Target="../media/image497.png"/><Relationship Id="rId140" Type="http://schemas.openxmlformats.org/officeDocument/2006/relationships/customXml" Target="../ink/ink934.xml"/><Relationship Id="rId182" Type="http://schemas.openxmlformats.org/officeDocument/2006/relationships/customXml" Target="../ink/ink955.xml"/><Relationship Id="rId378" Type="http://schemas.openxmlformats.org/officeDocument/2006/relationships/customXml" Target="../ink/ink1053.xml"/><Relationship Id="rId403" Type="http://schemas.openxmlformats.org/officeDocument/2006/relationships/image" Target="../media/image661.png"/><Relationship Id="rId6" Type="http://schemas.openxmlformats.org/officeDocument/2006/relationships/customXml" Target="../ink/ink867.xml"/><Relationship Id="rId238" Type="http://schemas.openxmlformats.org/officeDocument/2006/relationships/customXml" Target="../ink/ink983.xml"/><Relationship Id="rId291" Type="http://schemas.openxmlformats.org/officeDocument/2006/relationships/image" Target="../media/image605.png"/><Relationship Id="rId305" Type="http://schemas.openxmlformats.org/officeDocument/2006/relationships/image" Target="../media/image612.png"/><Relationship Id="rId347" Type="http://schemas.openxmlformats.org/officeDocument/2006/relationships/image" Target="../media/image633.png"/><Relationship Id="rId44" Type="http://schemas.openxmlformats.org/officeDocument/2006/relationships/customXml" Target="../ink/ink886.xml"/><Relationship Id="rId86" Type="http://schemas.openxmlformats.org/officeDocument/2006/relationships/customXml" Target="../ink/ink907.xml"/><Relationship Id="rId151" Type="http://schemas.openxmlformats.org/officeDocument/2006/relationships/image" Target="../media/image535.png"/><Relationship Id="rId389" Type="http://schemas.openxmlformats.org/officeDocument/2006/relationships/image" Target="../media/image654.png"/><Relationship Id="rId193" Type="http://schemas.openxmlformats.org/officeDocument/2006/relationships/image" Target="../media/image556.png"/><Relationship Id="rId207" Type="http://schemas.openxmlformats.org/officeDocument/2006/relationships/image" Target="../media/image563.png"/><Relationship Id="rId249" Type="http://schemas.openxmlformats.org/officeDocument/2006/relationships/image" Target="../media/image584.png"/><Relationship Id="rId414" Type="http://schemas.openxmlformats.org/officeDocument/2006/relationships/customXml" Target="../ink/ink1071.xml"/><Relationship Id="rId13" Type="http://schemas.openxmlformats.org/officeDocument/2006/relationships/image" Target="../media/image466.png"/><Relationship Id="rId109" Type="http://schemas.openxmlformats.org/officeDocument/2006/relationships/image" Target="../media/image514.png"/><Relationship Id="rId260" Type="http://schemas.openxmlformats.org/officeDocument/2006/relationships/customXml" Target="../ink/ink994.xml"/><Relationship Id="rId316" Type="http://schemas.openxmlformats.org/officeDocument/2006/relationships/customXml" Target="../ink/ink1022.xml"/><Relationship Id="rId55" Type="http://schemas.openxmlformats.org/officeDocument/2006/relationships/image" Target="../media/image487.png"/><Relationship Id="rId97" Type="http://schemas.openxmlformats.org/officeDocument/2006/relationships/image" Target="../media/image508.png"/><Relationship Id="rId120" Type="http://schemas.openxmlformats.org/officeDocument/2006/relationships/customXml" Target="../ink/ink924.xml"/><Relationship Id="rId358" Type="http://schemas.openxmlformats.org/officeDocument/2006/relationships/customXml" Target="../ink/ink1043.xml"/><Relationship Id="rId162" Type="http://schemas.openxmlformats.org/officeDocument/2006/relationships/customXml" Target="../ink/ink945.xml"/><Relationship Id="rId218" Type="http://schemas.openxmlformats.org/officeDocument/2006/relationships/customXml" Target="../ink/ink973.xml"/><Relationship Id="rId425" Type="http://schemas.openxmlformats.org/officeDocument/2006/relationships/image" Target="../media/image672.png"/><Relationship Id="rId271" Type="http://schemas.openxmlformats.org/officeDocument/2006/relationships/image" Target="../media/image595.png"/><Relationship Id="rId24" Type="http://schemas.openxmlformats.org/officeDocument/2006/relationships/customXml" Target="../ink/ink876.xml"/><Relationship Id="rId66" Type="http://schemas.openxmlformats.org/officeDocument/2006/relationships/customXml" Target="../ink/ink897.xml"/><Relationship Id="rId131" Type="http://schemas.openxmlformats.org/officeDocument/2006/relationships/image" Target="../media/image525.png"/><Relationship Id="rId327" Type="http://schemas.openxmlformats.org/officeDocument/2006/relationships/image" Target="../media/image623.png"/><Relationship Id="rId369" Type="http://schemas.openxmlformats.org/officeDocument/2006/relationships/image" Target="../media/image644.png"/><Relationship Id="rId173" Type="http://schemas.openxmlformats.org/officeDocument/2006/relationships/image" Target="../media/image546.png"/><Relationship Id="rId229" Type="http://schemas.openxmlformats.org/officeDocument/2006/relationships/image" Target="../media/image574.png"/><Relationship Id="rId380" Type="http://schemas.openxmlformats.org/officeDocument/2006/relationships/customXml" Target="../ink/ink1054.xml"/><Relationship Id="rId240" Type="http://schemas.openxmlformats.org/officeDocument/2006/relationships/customXml" Target="../ink/ink984.xml"/><Relationship Id="rId35" Type="http://schemas.openxmlformats.org/officeDocument/2006/relationships/image" Target="../media/image477.png"/><Relationship Id="rId77" Type="http://schemas.openxmlformats.org/officeDocument/2006/relationships/image" Target="../media/image498.png"/><Relationship Id="rId100" Type="http://schemas.openxmlformats.org/officeDocument/2006/relationships/customXml" Target="../ink/ink914.xml"/><Relationship Id="rId282" Type="http://schemas.openxmlformats.org/officeDocument/2006/relationships/customXml" Target="../ink/ink1005.xml"/><Relationship Id="rId338" Type="http://schemas.openxmlformats.org/officeDocument/2006/relationships/customXml" Target="../ink/ink1033.xml"/><Relationship Id="rId8" Type="http://schemas.openxmlformats.org/officeDocument/2006/relationships/customXml" Target="../ink/ink868.xml"/><Relationship Id="rId142" Type="http://schemas.openxmlformats.org/officeDocument/2006/relationships/customXml" Target="../ink/ink935.xml"/><Relationship Id="rId184" Type="http://schemas.openxmlformats.org/officeDocument/2006/relationships/customXml" Target="../ink/ink956.xml"/><Relationship Id="rId391" Type="http://schemas.openxmlformats.org/officeDocument/2006/relationships/image" Target="../media/image655.png"/><Relationship Id="rId405" Type="http://schemas.openxmlformats.org/officeDocument/2006/relationships/image" Target="../media/image662.png"/><Relationship Id="rId251" Type="http://schemas.openxmlformats.org/officeDocument/2006/relationships/image" Target="../media/image585.png"/><Relationship Id="rId46" Type="http://schemas.openxmlformats.org/officeDocument/2006/relationships/customXml" Target="../ink/ink887.xml"/><Relationship Id="rId293" Type="http://schemas.openxmlformats.org/officeDocument/2006/relationships/image" Target="../media/image606.png"/><Relationship Id="rId307" Type="http://schemas.openxmlformats.org/officeDocument/2006/relationships/image" Target="../media/image613.png"/><Relationship Id="rId349" Type="http://schemas.openxmlformats.org/officeDocument/2006/relationships/image" Target="../media/image634.png"/><Relationship Id="rId88" Type="http://schemas.openxmlformats.org/officeDocument/2006/relationships/customXml" Target="../ink/ink908.xml"/><Relationship Id="rId111" Type="http://schemas.openxmlformats.org/officeDocument/2006/relationships/image" Target="../media/image515.png"/><Relationship Id="rId153" Type="http://schemas.openxmlformats.org/officeDocument/2006/relationships/image" Target="../media/image536.png"/><Relationship Id="rId195" Type="http://schemas.openxmlformats.org/officeDocument/2006/relationships/image" Target="../media/image557.png"/><Relationship Id="rId209" Type="http://schemas.openxmlformats.org/officeDocument/2006/relationships/image" Target="../media/image564.png"/><Relationship Id="rId360" Type="http://schemas.openxmlformats.org/officeDocument/2006/relationships/customXml" Target="../ink/ink1044.xml"/><Relationship Id="rId416" Type="http://schemas.openxmlformats.org/officeDocument/2006/relationships/customXml" Target="../ink/ink1072.xml"/><Relationship Id="rId220" Type="http://schemas.openxmlformats.org/officeDocument/2006/relationships/customXml" Target="../ink/ink974.xml"/><Relationship Id="rId15" Type="http://schemas.openxmlformats.org/officeDocument/2006/relationships/image" Target="../media/image467.png"/><Relationship Id="rId57" Type="http://schemas.openxmlformats.org/officeDocument/2006/relationships/image" Target="../media/image488.png"/><Relationship Id="rId262" Type="http://schemas.openxmlformats.org/officeDocument/2006/relationships/customXml" Target="../ink/ink995.xml"/><Relationship Id="rId318" Type="http://schemas.openxmlformats.org/officeDocument/2006/relationships/customXml" Target="../ink/ink1023.xml"/><Relationship Id="rId99" Type="http://schemas.openxmlformats.org/officeDocument/2006/relationships/image" Target="../media/image509.png"/><Relationship Id="rId122" Type="http://schemas.openxmlformats.org/officeDocument/2006/relationships/customXml" Target="../ink/ink925.xml"/><Relationship Id="rId164" Type="http://schemas.openxmlformats.org/officeDocument/2006/relationships/customXml" Target="../ink/ink946.xml"/><Relationship Id="rId371" Type="http://schemas.openxmlformats.org/officeDocument/2006/relationships/image" Target="../media/image645.png"/><Relationship Id="rId427" Type="http://schemas.openxmlformats.org/officeDocument/2006/relationships/image" Target="../media/image673.png"/><Relationship Id="rId26" Type="http://schemas.openxmlformats.org/officeDocument/2006/relationships/customXml" Target="../ink/ink877.xml"/><Relationship Id="rId231" Type="http://schemas.openxmlformats.org/officeDocument/2006/relationships/image" Target="../media/image575.png"/><Relationship Id="rId273" Type="http://schemas.openxmlformats.org/officeDocument/2006/relationships/image" Target="../media/image596.png"/><Relationship Id="rId329" Type="http://schemas.openxmlformats.org/officeDocument/2006/relationships/image" Target="../media/image624.png"/><Relationship Id="rId68" Type="http://schemas.openxmlformats.org/officeDocument/2006/relationships/customXml" Target="../ink/ink898.xml"/><Relationship Id="rId133" Type="http://schemas.openxmlformats.org/officeDocument/2006/relationships/image" Target="../media/image526.png"/><Relationship Id="rId175" Type="http://schemas.openxmlformats.org/officeDocument/2006/relationships/image" Target="../media/image547.png"/><Relationship Id="rId340" Type="http://schemas.openxmlformats.org/officeDocument/2006/relationships/customXml" Target="../ink/ink1034.xml"/><Relationship Id="rId200" Type="http://schemas.openxmlformats.org/officeDocument/2006/relationships/customXml" Target="../ink/ink964.xml"/><Relationship Id="rId382" Type="http://schemas.openxmlformats.org/officeDocument/2006/relationships/customXml" Target="../ink/ink1055.xml"/><Relationship Id="rId242" Type="http://schemas.openxmlformats.org/officeDocument/2006/relationships/customXml" Target="../ink/ink985.xml"/><Relationship Id="rId284" Type="http://schemas.openxmlformats.org/officeDocument/2006/relationships/customXml" Target="../ink/ink1006.xml"/><Relationship Id="rId37" Type="http://schemas.openxmlformats.org/officeDocument/2006/relationships/image" Target="../media/image478.png"/><Relationship Id="rId79" Type="http://schemas.openxmlformats.org/officeDocument/2006/relationships/image" Target="../media/image499.png"/><Relationship Id="rId102" Type="http://schemas.openxmlformats.org/officeDocument/2006/relationships/customXml" Target="../ink/ink915.xml"/><Relationship Id="rId144" Type="http://schemas.openxmlformats.org/officeDocument/2006/relationships/customXml" Target="../ink/ink936.xml"/><Relationship Id="rId90" Type="http://schemas.openxmlformats.org/officeDocument/2006/relationships/customXml" Target="../ink/ink909.xml"/><Relationship Id="rId186" Type="http://schemas.openxmlformats.org/officeDocument/2006/relationships/customXml" Target="../ink/ink957.xml"/><Relationship Id="rId351" Type="http://schemas.openxmlformats.org/officeDocument/2006/relationships/image" Target="../media/image635.png"/><Relationship Id="rId393" Type="http://schemas.openxmlformats.org/officeDocument/2006/relationships/image" Target="../media/image656.png"/><Relationship Id="rId407" Type="http://schemas.openxmlformats.org/officeDocument/2006/relationships/image" Target="../media/image663.png"/><Relationship Id="rId211" Type="http://schemas.openxmlformats.org/officeDocument/2006/relationships/image" Target="../media/image565.png"/><Relationship Id="rId253" Type="http://schemas.openxmlformats.org/officeDocument/2006/relationships/image" Target="../media/image586.png"/><Relationship Id="rId295" Type="http://schemas.openxmlformats.org/officeDocument/2006/relationships/image" Target="../media/image607.png"/><Relationship Id="rId309" Type="http://schemas.openxmlformats.org/officeDocument/2006/relationships/image" Target="../media/image614.png"/><Relationship Id="rId48" Type="http://schemas.openxmlformats.org/officeDocument/2006/relationships/customXml" Target="../ink/ink888.xml"/><Relationship Id="rId113" Type="http://schemas.openxmlformats.org/officeDocument/2006/relationships/image" Target="../media/image516.png"/><Relationship Id="rId320" Type="http://schemas.openxmlformats.org/officeDocument/2006/relationships/customXml" Target="../ink/ink1024.xml"/><Relationship Id="rId155" Type="http://schemas.openxmlformats.org/officeDocument/2006/relationships/image" Target="../media/image537.png"/><Relationship Id="rId197" Type="http://schemas.openxmlformats.org/officeDocument/2006/relationships/image" Target="../media/image558.png"/><Relationship Id="rId362" Type="http://schemas.openxmlformats.org/officeDocument/2006/relationships/customXml" Target="../ink/ink1045.xml"/><Relationship Id="rId418" Type="http://schemas.openxmlformats.org/officeDocument/2006/relationships/customXml" Target="../ink/ink1073.xml"/><Relationship Id="rId222" Type="http://schemas.openxmlformats.org/officeDocument/2006/relationships/customXml" Target="../ink/ink975.xml"/><Relationship Id="rId264" Type="http://schemas.openxmlformats.org/officeDocument/2006/relationships/customXml" Target="../ink/ink996.xml"/><Relationship Id="rId17" Type="http://schemas.openxmlformats.org/officeDocument/2006/relationships/image" Target="../media/image468.png"/><Relationship Id="rId59" Type="http://schemas.openxmlformats.org/officeDocument/2006/relationships/image" Target="../media/image489.png"/><Relationship Id="rId124" Type="http://schemas.openxmlformats.org/officeDocument/2006/relationships/customXml" Target="../ink/ink926.xml"/><Relationship Id="rId70" Type="http://schemas.openxmlformats.org/officeDocument/2006/relationships/customXml" Target="../ink/ink899.xml"/><Relationship Id="rId166" Type="http://schemas.openxmlformats.org/officeDocument/2006/relationships/customXml" Target="../ink/ink947.xml"/><Relationship Id="rId331" Type="http://schemas.openxmlformats.org/officeDocument/2006/relationships/image" Target="../media/image625.png"/><Relationship Id="rId373" Type="http://schemas.openxmlformats.org/officeDocument/2006/relationships/image" Target="../media/image646.png"/><Relationship Id="rId429" Type="http://schemas.openxmlformats.org/officeDocument/2006/relationships/image" Target="../media/image674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576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701.png"/><Relationship Id="rId299" Type="http://schemas.openxmlformats.org/officeDocument/2006/relationships/image" Target="../media/image761.png"/><Relationship Id="rId21" Type="http://schemas.openxmlformats.org/officeDocument/2006/relationships/image" Target="../media/image6221.png"/><Relationship Id="rId63" Type="http://schemas.openxmlformats.org/officeDocument/2006/relationships/image" Target="../media/image6431.png"/><Relationship Id="rId159" Type="http://schemas.openxmlformats.org/officeDocument/2006/relationships/image" Target="../media/image691.png"/><Relationship Id="rId324" Type="http://schemas.openxmlformats.org/officeDocument/2006/relationships/customXml" Target="../ink/ink1243.xml"/><Relationship Id="rId366" Type="http://schemas.openxmlformats.org/officeDocument/2006/relationships/customXml" Target="../ink/ink1264.xml"/><Relationship Id="rId170" Type="http://schemas.openxmlformats.org/officeDocument/2006/relationships/customXml" Target="../ink/ink1166.xml"/><Relationship Id="rId226" Type="http://schemas.openxmlformats.org/officeDocument/2006/relationships/customXml" Target="../ink/ink1194.xml"/><Relationship Id="rId268" Type="http://schemas.openxmlformats.org/officeDocument/2006/relationships/customXml" Target="../ink/ink1215.xml"/><Relationship Id="rId32" Type="http://schemas.openxmlformats.org/officeDocument/2006/relationships/customXml" Target="../ink/ink1097.xml"/><Relationship Id="rId74" Type="http://schemas.openxmlformats.org/officeDocument/2006/relationships/customXml" Target="../ink/ink1118.xml"/><Relationship Id="rId128" Type="http://schemas.openxmlformats.org/officeDocument/2006/relationships/customXml" Target="../ink/ink1145.xml"/><Relationship Id="rId335" Type="http://schemas.openxmlformats.org/officeDocument/2006/relationships/image" Target="../media/image779.png"/><Relationship Id="rId377" Type="http://schemas.openxmlformats.org/officeDocument/2006/relationships/image" Target="../media/image800.png"/><Relationship Id="rId5" Type="http://schemas.openxmlformats.org/officeDocument/2006/relationships/image" Target="../media/image6141.png"/><Relationship Id="rId181" Type="http://schemas.openxmlformats.org/officeDocument/2006/relationships/image" Target="../media/image702.png"/><Relationship Id="rId237" Type="http://schemas.openxmlformats.org/officeDocument/2006/relationships/image" Target="../media/image730.png"/><Relationship Id="rId279" Type="http://schemas.openxmlformats.org/officeDocument/2006/relationships/image" Target="../media/image751.png"/><Relationship Id="rId43" Type="http://schemas.openxmlformats.org/officeDocument/2006/relationships/image" Target="../media/image6331.png"/><Relationship Id="rId139" Type="http://schemas.openxmlformats.org/officeDocument/2006/relationships/image" Target="../media/image681.png"/><Relationship Id="rId290" Type="http://schemas.openxmlformats.org/officeDocument/2006/relationships/customXml" Target="../ink/ink1226.xml"/><Relationship Id="rId304" Type="http://schemas.openxmlformats.org/officeDocument/2006/relationships/customXml" Target="../ink/ink1233.xml"/><Relationship Id="rId346" Type="http://schemas.openxmlformats.org/officeDocument/2006/relationships/customXml" Target="../ink/ink1254.xml"/><Relationship Id="rId85" Type="http://schemas.openxmlformats.org/officeDocument/2006/relationships/image" Target="../media/image6541.png"/><Relationship Id="rId150" Type="http://schemas.openxmlformats.org/officeDocument/2006/relationships/customXml" Target="../ink/ink1156.xml"/><Relationship Id="rId192" Type="http://schemas.openxmlformats.org/officeDocument/2006/relationships/customXml" Target="../ink/ink1177.xml"/><Relationship Id="rId206" Type="http://schemas.openxmlformats.org/officeDocument/2006/relationships/customXml" Target="../ink/ink1184.xml"/><Relationship Id="rId248" Type="http://schemas.openxmlformats.org/officeDocument/2006/relationships/customXml" Target="../ink/ink1205.xml"/><Relationship Id="rId12" Type="http://schemas.openxmlformats.org/officeDocument/2006/relationships/customXml" Target="../ink/ink1087.xml"/><Relationship Id="rId108" Type="http://schemas.openxmlformats.org/officeDocument/2006/relationships/customXml" Target="../ink/ink1135.xml"/><Relationship Id="rId315" Type="http://schemas.openxmlformats.org/officeDocument/2006/relationships/image" Target="../media/image769.png"/><Relationship Id="rId357" Type="http://schemas.openxmlformats.org/officeDocument/2006/relationships/image" Target="../media/image790.png"/><Relationship Id="rId54" Type="http://schemas.openxmlformats.org/officeDocument/2006/relationships/customXml" Target="../ink/ink1108.xml"/><Relationship Id="rId96" Type="http://schemas.openxmlformats.org/officeDocument/2006/relationships/customXml" Target="../ink/ink1129.xml"/><Relationship Id="rId161" Type="http://schemas.openxmlformats.org/officeDocument/2006/relationships/image" Target="../media/image692.png"/><Relationship Id="rId217" Type="http://schemas.openxmlformats.org/officeDocument/2006/relationships/image" Target="../media/image720.png"/><Relationship Id="rId259" Type="http://schemas.openxmlformats.org/officeDocument/2006/relationships/image" Target="../media/image741.png"/><Relationship Id="rId23" Type="http://schemas.openxmlformats.org/officeDocument/2006/relationships/image" Target="../media/image6231.png"/><Relationship Id="rId119" Type="http://schemas.openxmlformats.org/officeDocument/2006/relationships/image" Target="../media/image6711.png"/><Relationship Id="rId270" Type="http://schemas.openxmlformats.org/officeDocument/2006/relationships/customXml" Target="../ink/ink1216.xml"/><Relationship Id="rId326" Type="http://schemas.openxmlformats.org/officeDocument/2006/relationships/customXml" Target="../ink/ink1244.xml"/><Relationship Id="rId65" Type="http://schemas.openxmlformats.org/officeDocument/2006/relationships/image" Target="../media/image6441.png"/><Relationship Id="rId130" Type="http://schemas.openxmlformats.org/officeDocument/2006/relationships/customXml" Target="../ink/ink1146.xml"/><Relationship Id="rId368" Type="http://schemas.openxmlformats.org/officeDocument/2006/relationships/customXml" Target="../ink/ink1265.xml"/><Relationship Id="rId172" Type="http://schemas.openxmlformats.org/officeDocument/2006/relationships/customXml" Target="../ink/ink1167.xml"/><Relationship Id="rId228" Type="http://schemas.openxmlformats.org/officeDocument/2006/relationships/customXml" Target="../ink/ink1195.xml"/><Relationship Id="rId281" Type="http://schemas.openxmlformats.org/officeDocument/2006/relationships/image" Target="../media/image752.png"/><Relationship Id="rId337" Type="http://schemas.openxmlformats.org/officeDocument/2006/relationships/image" Target="../media/image780.png"/><Relationship Id="rId34" Type="http://schemas.openxmlformats.org/officeDocument/2006/relationships/customXml" Target="../ink/ink1098.xml"/><Relationship Id="rId76" Type="http://schemas.openxmlformats.org/officeDocument/2006/relationships/customXml" Target="../ink/ink1119.xml"/><Relationship Id="rId141" Type="http://schemas.openxmlformats.org/officeDocument/2006/relationships/image" Target="../media/image682.png"/><Relationship Id="rId379" Type="http://schemas.openxmlformats.org/officeDocument/2006/relationships/image" Target="../media/image801.png"/><Relationship Id="rId7" Type="http://schemas.openxmlformats.org/officeDocument/2006/relationships/image" Target="../media/image6151.png"/><Relationship Id="rId183" Type="http://schemas.openxmlformats.org/officeDocument/2006/relationships/image" Target="../media/image703.png"/><Relationship Id="rId239" Type="http://schemas.openxmlformats.org/officeDocument/2006/relationships/image" Target="../media/image731.png"/><Relationship Id="rId250" Type="http://schemas.openxmlformats.org/officeDocument/2006/relationships/customXml" Target="../ink/ink1206.xml"/><Relationship Id="rId292" Type="http://schemas.openxmlformats.org/officeDocument/2006/relationships/customXml" Target="../ink/ink1227.xml"/><Relationship Id="rId306" Type="http://schemas.openxmlformats.org/officeDocument/2006/relationships/customXml" Target="../ink/ink1234.xml"/><Relationship Id="rId45" Type="http://schemas.openxmlformats.org/officeDocument/2006/relationships/image" Target="../media/image6341.png"/><Relationship Id="rId87" Type="http://schemas.openxmlformats.org/officeDocument/2006/relationships/image" Target="../media/image6551.png"/><Relationship Id="rId110" Type="http://schemas.openxmlformats.org/officeDocument/2006/relationships/customXml" Target="../ink/ink1136.xml"/><Relationship Id="rId348" Type="http://schemas.openxmlformats.org/officeDocument/2006/relationships/customXml" Target="../ink/ink1255.xml"/><Relationship Id="rId152" Type="http://schemas.openxmlformats.org/officeDocument/2006/relationships/customXml" Target="../ink/ink1157.xml"/><Relationship Id="rId194" Type="http://schemas.openxmlformats.org/officeDocument/2006/relationships/customXml" Target="../ink/ink1178.xml"/><Relationship Id="rId208" Type="http://schemas.openxmlformats.org/officeDocument/2006/relationships/customXml" Target="../ink/ink1185.xml"/><Relationship Id="rId261" Type="http://schemas.openxmlformats.org/officeDocument/2006/relationships/image" Target="../media/image742.png"/><Relationship Id="rId14" Type="http://schemas.openxmlformats.org/officeDocument/2006/relationships/customXml" Target="../ink/ink1088.xml"/><Relationship Id="rId56" Type="http://schemas.openxmlformats.org/officeDocument/2006/relationships/customXml" Target="../ink/ink1109.xml"/><Relationship Id="rId317" Type="http://schemas.openxmlformats.org/officeDocument/2006/relationships/image" Target="../media/image770.png"/><Relationship Id="rId359" Type="http://schemas.openxmlformats.org/officeDocument/2006/relationships/image" Target="../media/image791.png"/><Relationship Id="rId98" Type="http://schemas.openxmlformats.org/officeDocument/2006/relationships/customXml" Target="../ink/ink1130.xml"/><Relationship Id="rId121" Type="http://schemas.openxmlformats.org/officeDocument/2006/relationships/image" Target="../media/image6721.png"/><Relationship Id="rId163" Type="http://schemas.openxmlformats.org/officeDocument/2006/relationships/image" Target="../media/image693.png"/><Relationship Id="rId219" Type="http://schemas.openxmlformats.org/officeDocument/2006/relationships/image" Target="../media/image721.png"/><Relationship Id="rId370" Type="http://schemas.openxmlformats.org/officeDocument/2006/relationships/customXml" Target="../ink/ink1266.xml"/><Relationship Id="rId230" Type="http://schemas.openxmlformats.org/officeDocument/2006/relationships/customXml" Target="../ink/ink1196.xml"/><Relationship Id="rId25" Type="http://schemas.openxmlformats.org/officeDocument/2006/relationships/image" Target="../media/image6241.png"/><Relationship Id="rId67" Type="http://schemas.openxmlformats.org/officeDocument/2006/relationships/image" Target="../media/image6451.png"/><Relationship Id="rId272" Type="http://schemas.openxmlformats.org/officeDocument/2006/relationships/customXml" Target="../ink/ink1217.xml"/><Relationship Id="rId328" Type="http://schemas.openxmlformats.org/officeDocument/2006/relationships/customXml" Target="../ink/ink1245.xml"/><Relationship Id="rId132" Type="http://schemas.openxmlformats.org/officeDocument/2006/relationships/customXml" Target="../ink/ink1147.xml"/><Relationship Id="rId174" Type="http://schemas.openxmlformats.org/officeDocument/2006/relationships/customXml" Target="../ink/ink1168.xml"/><Relationship Id="rId381" Type="http://schemas.openxmlformats.org/officeDocument/2006/relationships/image" Target="../media/image802.png"/><Relationship Id="rId241" Type="http://schemas.openxmlformats.org/officeDocument/2006/relationships/image" Target="../media/image732.png"/><Relationship Id="rId36" Type="http://schemas.openxmlformats.org/officeDocument/2006/relationships/customXml" Target="../ink/ink1099.xml"/><Relationship Id="rId283" Type="http://schemas.openxmlformats.org/officeDocument/2006/relationships/image" Target="../media/image753.png"/><Relationship Id="rId339" Type="http://schemas.openxmlformats.org/officeDocument/2006/relationships/image" Target="../media/image781.png"/><Relationship Id="rId78" Type="http://schemas.openxmlformats.org/officeDocument/2006/relationships/customXml" Target="../ink/ink1120.xml"/><Relationship Id="rId101" Type="http://schemas.openxmlformats.org/officeDocument/2006/relationships/image" Target="../media/image6621.png"/><Relationship Id="rId143" Type="http://schemas.openxmlformats.org/officeDocument/2006/relationships/image" Target="../media/image683.png"/><Relationship Id="rId185" Type="http://schemas.openxmlformats.org/officeDocument/2006/relationships/image" Target="../media/image704.png"/><Relationship Id="rId350" Type="http://schemas.openxmlformats.org/officeDocument/2006/relationships/customXml" Target="../ink/ink1256.xml"/><Relationship Id="rId9" Type="http://schemas.openxmlformats.org/officeDocument/2006/relationships/image" Target="../media/image6161.png"/><Relationship Id="rId210" Type="http://schemas.openxmlformats.org/officeDocument/2006/relationships/customXml" Target="../ink/ink1186.xml"/><Relationship Id="rId26" Type="http://schemas.openxmlformats.org/officeDocument/2006/relationships/customXml" Target="../ink/ink1094.xml"/><Relationship Id="rId231" Type="http://schemas.openxmlformats.org/officeDocument/2006/relationships/image" Target="../media/image727.png"/><Relationship Id="rId252" Type="http://schemas.openxmlformats.org/officeDocument/2006/relationships/customXml" Target="../ink/ink1207.xml"/><Relationship Id="rId273" Type="http://schemas.openxmlformats.org/officeDocument/2006/relationships/image" Target="../media/image748.png"/><Relationship Id="rId294" Type="http://schemas.openxmlformats.org/officeDocument/2006/relationships/customXml" Target="../ink/ink1228.xml"/><Relationship Id="rId308" Type="http://schemas.openxmlformats.org/officeDocument/2006/relationships/customXml" Target="../ink/ink1235.xml"/><Relationship Id="rId329" Type="http://schemas.openxmlformats.org/officeDocument/2006/relationships/image" Target="../media/image776.png"/><Relationship Id="rId47" Type="http://schemas.openxmlformats.org/officeDocument/2006/relationships/image" Target="../media/image6351.png"/><Relationship Id="rId68" Type="http://schemas.openxmlformats.org/officeDocument/2006/relationships/customXml" Target="../ink/ink1115.xml"/><Relationship Id="rId89" Type="http://schemas.openxmlformats.org/officeDocument/2006/relationships/image" Target="../media/image6561.png"/><Relationship Id="rId112" Type="http://schemas.openxmlformats.org/officeDocument/2006/relationships/customXml" Target="../ink/ink1137.xml"/><Relationship Id="rId133" Type="http://schemas.openxmlformats.org/officeDocument/2006/relationships/image" Target="../media/image678.png"/><Relationship Id="rId154" Type="http://schemas.openxmlformats.org/officeDocument/2006/relationships/customXml" Target="../ink/ink1158.xml"/><Relationship Id="rId175" Type="http://schemas.openxmlformats.org/officeDocument/2006/relationships/image" Target="../media/image699.png"/><Relationship Id="rId340" Type="http://schemas.openxmlformats.org/officeDocument/2006/relationships/customXml" Target="../ink/ink1251.xml"/><Relationship Id="rId361" Type="http://schemas.openxmlformats.org/officeDocument/2006/relationships/image" Target="../media/image792.png"/><Relationship Id="rId196" Type="http://schemas.openxmlformats.org/officeDocument/2006/relationships/customXml" Target="../ink/ink1179.xml"/><Relationship Id="rId200" Type="http://schemas.openxmlformats.org/officeDocument/2006/relationships/customXml" Target="../ink/ink1181.xml"/><Relationship Id="rId382" Type="http://schemas.openxmlformats.org/officeDocument/2006/relationships/customXml" Target="../ink/ink1272.xml"/><Relationship Id="rId16" Type="http://schemas.openxmlformats.org/officeDocument/2006/relationships/customXml" Target="../ink/ink1089.xml"/><Relationship Id="rId221" Type="http://schemas.openxmlformats.org/officeDocument/2006/relationships/image" Target="../media/image722.png"/><Relationship Id="rId242" Type="http://schemas.openxmlformats.org/officeDocument/2006/relationships/customXml" Target="../ink/ink1202.xml"/><Relationship Id="rId263" Type="http://schemas.openxmlformats.org/officeDocument/2006/relationships/image" Target="../media/image743.png"/><Relationship Id="rId284" Type="http://schemas.openxmlformats.org/officeDocument/2006/relationships/customXml" Target="../ink/ink1223.xml"/><Relationship Id="rId319" Type="http://schemas.openxmlformats.org/officeDocument/2006/relationships/image" Target="../media/image771.png"/><Relationship Id="rId37" Type="http://schemas.openxmlformats.org/officeDocument/2006/relationships/image" Target="../media/image6301.png"/><Relationship Id="rId58" Type="http://schemas.openxmlformats.org/officeDocument/2006/relationships/customXml" Target="../ink/ink1110.xml"/><Relationship Id="rId79" Type="http://schemas.openxmlformats.org/officeDocument/2006/relationships/image" Target="../media/image6511.png"/><Relationship Id="rId102" Type="http://schemas.openxmlformats.org/officeDocument/2006/relationships/customXml" Target="../ink/ink1132.xml"/><Relationship Id="rId123" Type="http://schemas.openxmlformats.org/officeDocument/2006/relationships/image" Target="../media/image6731.png"/><Relationship Id="rId144" Type="http://schemas.openxmlformats.org/officeDocument/2006/relationships/customXml" Target="../ink/ink1153.xml"/><Relationship Id="rId330" Type="http://schemas.openxmlformats.org/officeDocument/2006/relationships/customXml" Target="../ink/ink1246.xml"/><Relationship Id="rId90" Type="http://schemas.openxmlformats.org/officeDocument/2006/relationships/customXml" Target="../ink/ink1126.xml"/><Relationship Id="rId165" Type="http://schemas.openxmlformats.org/officeDocument/2006/relationships/image" Target="../media/image694.png"/><Relationship Id="rId186" Type="http://schemas.openxmlformats.org/officeDocument/2006/relationships/customXml" Target="../ink/ink1174.xml"/><Relationship Id="rId351" Type="http://schemas.openxmlformats.org/officeDocument/2006/relationships/image" Target="../media/image787.png"/><Relationship Id="rId372" Type="http://schemas.openxmlformats.org/officeDocument/2006/relationships/customXml" Target="../ink/ink1267.xml"/><Relationship Id="rId211" Type="http://schemas.openxmlformats.org/officeDocument/2006/relationships/image" Target="../media/image717.png"/><Relationship Id="rId232" Type="http://schemas.openxmlformats.org/officeDocument/2006/relationships/customXml" Target="../ink/ink1197.xml"/><Relationship Id="rId253" Type="http://schemas.openxmlformats.org/officeDocument/2006/relationships/image" Target="../media/image738.png"/><Relationship Id="rId274" Type="http://schemas.openxmlformats.org/officeDocument/2006/relationships/customXml" Target="../ink/ink1218.xml"/><Relationship Id="rId295" Type="http://schemas.openxmlformats.org/officeDocument/2006/relationships/image" Target="../media/image759.png"/><Relationship Id="rId309" Type="http://schemas.openxmlformats.org/officeDocument/2006/relationships/image" Target="../media/image766.png"/><Relationship Id="rId27" Type="http://schemas.openxmlformats.org/officeDocument/2006/relationships/image" Target="../media/image6251.png"/><Relationship Id="rId48" Type="http://schemas.openxmlformats.org/officeDocument/2006/relationships/customXml" Target="../ink/ink1105.xml"/><Relationship Id="rId69" Type="http://schemas.openxmlformats.org/officeDocument/2006/relationships/image" Target="../media/image6461.png"/><Relationship Id="rId113" Type="http://schemas.openxmlformats.org/officeDocument/2006/relationships/image" Target="../media/image6681.png"/><Relationship Id="rId134" Type="http://schemas.openxmlformats.org/officeDocument/2006/relationships/customXml" Target="../ink/ink1148.xml"/><Relationship Id="rId320" Type="http://schemas.openxmlformats.org/officeDocument/2006/relationships/customXml" Target="../ink/ink1241.xml"/><Relationship Id="rId80" Type="http://schemas.openxmlformats.org/officeDocument/2006/relationships/customXml" Target="../ink/ink1121.xml"/><Relationship Id="rId155" Type="http://schemas.openxmlformats.org/officeDocument/2006/relationships/image" Target="../media/image689.png"/><Relationship Id="rId176" Type="http://schemas.openxmlformats.org/officeDocument/2006/relationships/customXml" Target="../ink/ink1169.xml"/><Relationship Id="rId197" Type="http://schemas.openxmlformats.org/officeDocument/2006/relationships/image" Target="../media/image710.png"/><Relationship Id="rId341" Type="http://schemas.openxmlformats.org/officeDocument/2006/relationships/image" Target="../media/image782.png"/><Relationship Id="rId362" Type="http://schemas.openxmlformats.org/officeDocument/2006/relationships/customXml" Target="../ink/ink1262.xml"/><Relationship Id="rId383" Type="http://schemas.openxmlformats.org/officeDocument/2006/relationships/image" Target="../media/image803.png"/><Relationship Id="rId201" Type="http://schemas.openxmlformats.org/officeDocument/2006/relationships/image" Target="../media/image712.png"/><Relationship Id="rId222" Type="http://schemas.openxmlformats.org/officeDocument/2006/relationships/customXml" Target="../ink/ink1192.xml"/><Relationship Id="rId243" Type="http://schemas.openxmlformats.org/officeDocument/2006/relationships/image" Target="../media/image733.png"/><Relationship Id="rId264" Type="http://schemas.openxmlformats.org/officeDocument/2006/relationships/customXml" Target="../ink/ink1213.xml"/><Relationship Id="rId285" Type="http://schemas.openxmlformats.org/officeDocument/2006/relationships/image" Target="../media/image754.png"/><Relationship Id="rId17" Type="http://schemas.openxmlformats.org/officeDocument/2006/relationships/image" Target="../media/image6201.png"/><Relationship Id="rId38" Type="http://schemas.openxmlformats.org/officeDocument/2006/relationships/customXml" Target="../ink/ink1100.xml"/><Relationship Id="rId59" Type="http://schemas.openxmlformats.org/officeDocument/2006/relationships/image" Target="../media/image6411.png"/><Relationship Id="rId103" Type="http://schemas.openxmlformats.org/officeDocument/2006/relationships/image" Target="../media/image6631.png"/><Relationship Id="rId124" Type="http://schemas.openxmlformats.org/officeDocument/2006/relationships/customXml" Target="../ink/ink1143.xml"/><Relationship Id="rId310" Type="http://schemas.openxmlformats.org/officeDocument/2006/relationships/customXml" Target="../ink/ink1236.xml"/><Relationship Id="rId70" Type="http://schemas.openxmlformats.org/officeDocument/2006/relationships/customXml" Target="../ink/ink1116.xml"/><Relationship Id="rId91" Type="http://schemas.openxmlformats.org/officeDocument/2006/relationships/image" Target="../media/image6571.png"/><Relationship Id="rId145" Type="http://schemas.openxmlformats.org/officeDocument/2006/relationships/image" Target="../media/image684.png"/><Relationship Id="rId166" Type="http://schemas.openxmlformats.org/officeDocument/2006/relationships/customXml" Target="../ink/ink1164.xml"/><Relationship Id="rId187" Type="http://schemas.openxmlformats.org/officeDocument/2006/relationships/image" Target="../media/image705.png"/><Relationship Id="rId331" Type="http://schemas.openxmlformats.org/officeDocument/2006/relationships/image" Target="../media/image777.png"/><Relationship Id="rId352" Type="http://schemas.openxmlformats.org/officeDocument/2006/relationships/customXml" Target="../ink/ink1257.xml"/><Relationship Id="rId373" Type="http://schemas.openxmlformats.org/officeDocument/2006/relationships/image" Target="../media/image798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187.xml"/><Relationship Id="rId233" Type="http://schemas.openxmlformats.org/officeDocument/2006/relationships/image" Target="../media/image728.png"/><Relationship Id="rId254" Type="http://schemas.openxmlformats.org/officeDocument/2006/relationships/customXml" Target="../ink/ink1208.xml"/><Relationship Id="rId28" Type="http://schemas.openxmlformats.org/officeDocument/2006/relationships/customXml" Target="../ink/ink1095.xml"/><Relationship Id="rId49" Type="http://schemas.openxmlformats.org/officeDocument/2006/relationships/image" Target="../media/image6361.png"/><Relationship Id="rId114" Type="http://schemas.openxmlformats.org/officeDocument/2006/relationships/customXml" Target="../ink/ink1138.xml"/><Relationship Id="rId275" Type="http://schemas.openxmlformats.org/officeDocument/2006/relationships/image" Target="../media/image749.png"/><Relationship Id="rId296" Type="http://schemas.openxmlformats.org/officeDocument/2006/relationships/customXml" Target="../ink/ink1229.xml"/><Relationship Id="rId300" Type="http://schemas.openxmlformats.org/officeDocument/2006/relationships/customXml" Target="../ink/ink1231.xml"/><Relationship Id="rId60" Type="http://schemas.openxmlformats.org/officeDocument/2006/relationships/customXml" Target="../ink/ink1111.xml"/><Relationship Id="rId81" Type="http://schemas.openxmlformats.org/officeDocument/2006/relationships/image" Target="../media/image6521.png"/><Relationship Id="rId135" Type="http://schemas.openxmlformats.org/officeDocument/2006/relationships/image" Target="../media/image679.png"/><Relationship Id="rId156" Type="http://schemas.openxmlformats.org/officeDocument/2006/relationships/customXml" Target="../ink/ink1159.xml"/><Relationship Id="rId177" Type="http://schemas.openxmlformats.org/officeDocument/2006/relationships/image" Target="../media/image700.png"/><Relationship Id="rId198" Type="http://schemas.openxmlformats.org/officeDocument/2006/relationships/customXml" Target="../ink/ink1180.xml"/><Relationship Id="rId321" Type="http://schemas.openxmlformats.org/officeDocument/2006/relationships/image" Target="../media/image772.png"/><Relationship Id="rId342" Type="http://schemas.openxmlformats.org/officeDocument/2006/relationships/customXml" Target="../ink/ink1252.xml"/><Relationship Id="rId363" Type="http://schemas.openxmlformats.org/officeDocument/2006/relationships/image" Target="../media/image793.png"/><Relationship Id="rId202" Type="http://schemas.openxmlformats.org/officeDocument/2006/relationships/customXml" Target="../ink/ink1182.xml"/><Relationship Id="rId223" Type="http://schemas.openxmlformats.org/officeDocument/2006/relationships/image" Target="../media/image723.png"/><Relationship Id="rId244" Type="http://schemas.openxmlformats.org/officeDocument/2006/relationships/customXml" Target="../ink/ink1203.xml"/><Relationship Id="rId18" Type="http://schemas.openxmlformats.org/officeDocument/2006/relationships/customXml" Target="../ink/ink1090.xml"/><Relationship Id="rId39" Type="http://schemas.openxmlformats.org/officeDocument/2006/relationships/image" Target="../media/image6311.png"/><Relationship Id="rId265" Type="http://schemas.openxmlformats.org/officeDocument/2006/relationships/image" Target="../media/image744.png"/><Relationship Id="rId286" Type="http://schemas.openxmlformats.org/officeDocument/2006/relationships/customXml" Target="../ink/ink1224.xml"/><Relationship Id="rId50" Type="http://schemas.openxmlformats.org/officeDocument/2006/relationships/customXml" Target="../ink/ink1106.xml"/><Relationship Id="rId104" Type="http://schemas.openxmlformats.org/officeDocument/2006/relationships/customXml" Target="../ink/ink1133.xml"/><Relationship Id="rId125" Type="http://schemas.openxmlformats.org/officeDocument/2006/relationships/image" Target="../media/image6741.png"/><Relationship Id="rId146" Type="http://schemas.openxmlformats.org/officeDocument/2006/relationships/customXml" Target="../ink/ink1154.xml"/><Relationship Id="rId167" Type="http://schemas.openxmlformats.org/officeDocument/2006/relationships/image" Target="../media/image695.png"/><Relationship Id="rId188" Type="http://schemas.openxmlformats.org/officeDocument/2006/relationships/customXml" Target="../ink/ink1175.xml"/><Relationship Id="rId311" Type="http://schemas.openxmlformats.org/officeDocument/2006/relationships/image" Target="../media/image767.png"/><Relationship Id="rId332" Type="http://schemas.openxmlformats.org/officeDocument/2006/relationships/customXml" Target="../ink/ink1247.xml"/><Relationship Id="rId353" Type="http://schemas.openxmlformats.org/officeDocument/2006/relationships/image" Target="../media/image788.png"/><Relationship Id="rId374" Type="http://schemas.openxmlformats.org/officeDocument/2006/relationships/customXml" Target="../ink/ink1268.xml"/><Relationship Id="rId71" Type="http://schemas.openxmlformats.org/officeDocument/2006/relationships/image" Target="../media/image6471.png"/><Relationship Id="rId92" Type="http://schemas.openxmlformats.org/officeDocument/2006/relationships/customXml" Target="../ink/ink1127.xml"/><Relationship Id="rId213" Type="http://schemas.openxmlformats.org/officeDocument/2006/relationships/image" Target="../media/image718.png"/><Relationship Id="rId234" Type="http://schemas.openxmlformats.org/officeDocument/2006/relationships/customXml" Target="../ink/ink1198.xml"/><Relationship Id="rId2" Type="http://schemas.openxmlformats.org/officeDocument/2006/relationships/customXml" Target="../ink/ink1082.xml"/><Relationship Id="rId29" Type="http://schemas.openxmlformats.org/officeDocument/2006/relationships/image" Target="../media/image6261.png"/><Relationship Id="rId255" Type="http://schemas.openxmlformats.org/officeDocument/2006/relationships/image" Target="../media/image739.png"/><Relationship Id="rId276" Type="http://schemas.openxmlformats.org/officeDocument/2006/relationships/customXml" Target="../ink/ink1219.xml"/><Relationship Id="rId297" Type="http://schemas.openxmlformats.org/officeDocument/2006/relationships/image" Target="../media/image760.png"/><Relationship Id="rId40" Type="http://schemas.openxmlformats.org/officeDocument/2006/relationships/customXml" Target="../ink/ink1101.xml"/><Relationship Id="rId115" Type="http://schemas.openxmlformats.org/officeDocument/2006/relationships/image" Target="../media/image6691.png"/><Relationship Id="rId136" Type="http://schemas.openxmlformats.org/officeDocument/2006/relationships/customXml" Target="../ink/ink1149.xml"/><Relationship Id="rId157" Type="http://schemas.openxmlformats.org/officeDocument/2006/relationships/image" Target="../media/image690.png"/><Relationship Id="rId178" Type="http://schemas.openxmlformats.org/officeDocument/2006/relationships/customXml" Target="../ink/ink1170.xml"/><Relationship Id="rId301" Type="http://schemas.openxmlformats.org/officeDocument/2006/relationships/image" Target="../media/image762.png"/><Relationship Id="rId322" Type="http://schemas.openxmlformats.org/officeDocument/2006/relationships/customXml" Target="../ink/ink1242.xml"/><Relationship Id="rId343" Type="http://schemas.openxmlformats.org/officeDocument/2006/relationships/image" Target="../media/image783.png"/><Relationship Id="rId364" Type="http://schemas.openxmlformats.org/officeDocument/2006/relationships/customXml" Target="../ink/ink1263.xml"/><Relationship Id="rId61" Type="http://schemas.openxmlformats.org/officeDocument/2006/relationships/image" Target="../media/image6421.png"/><Relationship Id="rId82" Type="http://schemas.openxmlformats.org/officeDocument/2006/relationships/customXml" Target="../ink/ink1122.xml"/><Relationship Id="rId199" Type="http://schemas.openxmlformats.org/officeDocument/2006/relationships/image" Target="../media/image711.png"/><Relationship Id="rId203" Type="http://schemas.openxmlformats.org/officeDocument/2006/relationships/image" Target="../media/image713.png"/><Relationship Id="rId19" Type="http://schemas.openxmlformats.org/officeDocument/2006/relationships/image" Target="../media/image6211.png"/><Relationship Id="rId224" Type="http://schemas.openxmlformats.org/officeDocument/2006/relationships/customXml" Target="../ink/ink1193.xml"/><Relationship Id="rId245" Type="http://schemas.openxmlformats.org/officeDocument/2006/relationships/image" Target="../media/image734.png"/><Relationship Id="rId266" Type="http://schemas.openxmlformats.org/officeDocument/2006/relationships/customXml" Target="../ink/ink1214.xml"/><Relationship Id="rId287" Type="http://schemas.openxmlformats.org/officeDocument/2006/relationships/image" Target="../media/image755.png"/><Relationship Id="rId30" Type="http://schemas.openxmlformats.org/officeDocument/2006/relationships/customXml" Target="../ink/ink1096.xml"/><Relationship Id="rId105" Type="http://schemas.openxmlformats.org/officeDocument/2006/relationships/image" Target="../media/image6641.png"/><Relationship Id="rId126" Type="http://schemas.openxmlformats.org/officeDocument/2006/relationships/customXml" Target="../ink/ink1144.xml"/><Relationship Id="rId147" Type="http://schemas.openxmlformats.org/officeDocument/2006/relationships/image" Target="../media/image685.png"/><Relationship Id="rId168" Type="http://schemas.openxmlformats.org/officeDocument/2006/relationships/customXml" Target="../ink/ink1165.xml"/><Relationship Id="rId312" Type="http://schemas.openxmlformats.org/officeDocument/2006/relationships/customXml" Target="../ink/ink1237.xml"/><Relationship Id="rId333" Type="http://schemas.openxmlformats.org/officeDocument/2006/relationships/image" Target="../media/image778.png"/><Relationship Id="rId354" Type="http://schemas.openxmlformats.org/officeDocument/2006/relationships/customXml" Target="../ink/ink1258.xml"/><Relationship Id="rId51" Type="http://schemas.openxmlformats.org/officeDocument/2006/relationships/image" Target="../media/image6371.png"/><Relationship Id="rId72" Type="http://schemas.openxmlformats.org/officeDocument/2006/relationships/customXml" Target="../ink/ink1117.xml"/><Relationship Id="rId93" Type="http://schemas.openxmlformats.org/officeDocument/2006/relationships/image" Target="../media/image6581.png"/><Relationship Id="rId189" Type="http://schemas.openxmlformats.org/officeDocument/2006/relationships/image" Target="../media/image706.png"/><Relationship Id="rId375" Type="http://schemas.openxmlformats.org/officeDocument/2006/relationships/image" Target="../media/image799.png"/><Relationship Id="rId3" Type="http://schemas.openxmlformats.org/officeDocument/2006/relationships/image" Target="../media/image6131.png"/><Relationship Id="rId214" Type="http://schemas.openxmlformats.org/officeDocument/2006/relationships/customXml" Target="../ink/ink1188.xml"/><Relationship Id="rId235" Type="http://schemas.openxmlformats.org/officeDocument/2006/relationships/image" Target="../media/image729.png"/><Relationship Id="rId256" Type="http://schemas.openxmlformats.org/officeDocument/2006/relationships/customXml" Target="../ink/ink1209.xml"/><Relationship Id="rId277" Type="http://schemas.openxmlformats.org/officeDocument/2006/relationships/image" Target="../media/image750.png"/><Relationship Id="rId298" Type="http://schemas.openxmlformats.org/officeDocument/2006/relationships/customXml" Target="../ink/ink1230.xml"/><Relationship Id="rId116" Type="http://schemas.openxmlformats.org/officeDocument/2006/relationships/customXml" Target="../ink/ink1139.xml"/><Relationship Id="rId137" Type="http://schemas.openxmlformats.org/officeDocument/2006/relationships/image" Target="../media/image680.png"/><Relationship Id="rId158" Type="http://schemas.openxmlformats.org/officeDocument/2006/relationships/customXml" Target="../ink/ink1160.xml"/><Relationship Id="rId302" Type="http://schemas.openxmlformats.org/officeDocument/2006/relationships/customXml" Target="../ink/ink1232.xml"/><Relationship Id="rId323" Type="http://schemas.openxmlformats.org/officeDocument/2006/relationships/image" Target="../media/image773.png"/><Relationship Id="rId344" Type="http://schemas.openxmlformats.org/officeDocument/2006/relationships/customXml" Target="../ink/ink1253.xml"/><Relationship Id="rId20" Type="http://schemas.openxmlformats.org/officeDocument/2006/relationships/customXml" Target="../ink/ink1091.xml"/><Relationship Id="rId41" Type="http://schemas.openxmlformats.org/officeDocument/2006/relationships/image" Target="../media/image6321.png"/><Relationship Id="rId62" Type="http://schemas.openxmlformats.org/officeDocument/2006/relationships/customXml" Target="../ink/ink1112.xml"/><Relationship Id="rId83" Type="http://schemas.openxmlformats.org/officeDocument/2006/relationships/image" Target="../media/image6531.png"/><Relationship Id="rId179" Type="http://schemas.openxmlformats.org/officeDocument/2006/relationships/image" Target="../media/image701.png"/><Relationship Id="rId365" Type="http://schemas.openxmlformats.org/officeDocument/2006/relationships/image" Target="../media/image794.png"/><Relationship Id="rId190" Type="http://schemas.openxmlformats.org/officeDocument/2006/relationships/customXml" Target="../ink/ink1176.xml"/><Relationship Id="rId204" Type="http://schemas.openxmlformats.org/officeDocument/2006/relationships/customXml" Target="../ink/ink1183.xml"/><Relationship Id="rId225" Type="http://schemas.openxmlformats.org/officeDocument/2006/relationships/image" Target="../media/image724.png"/><Relationship Id="rId246" Type="http://schemas.openxmlformats.org/officeDocument/2006/relationships/customXml" Target="../ink/ink1204.xml"/><Relationship Id="rId267" Type="http://schemas.openxmlformats.org/officeDocument/2006/relationships/image" Target="../media/image745.png"/><Relationship Id="rId288" Type="http://schemas.openxmlformats.org/officeDocument/2006/relationships/customXml" Target="../ink/ink1225.xml"/><Relationship Id="rId106" Type="http://schemas.openxmlformats.org/officeDocument/2006/relationships/customXml" Target="../ink/ink1134.xml"/><Relationship Id="rId127" Type="http://schemas.openxmlformats.org/officeDocument/2006/relationships/image" Target="../media/image6751.png"/><Relationship Id="rId313" Type="http://schemas.openxmlformats.org/officeDocument/2006/relationships/image" Target="../media/image768.png"/><Relationship Id="rId10" Type="http://schemas.openxmlformats.org/officeDocument/2006/relationships/customXml" Target="../ink/ink1086.xml"/><Relationship Id="rId31" Type="http://schemas.openxmlformats.org/officeDocument/2006/relationships/image" Target="../media/image6271.png"/><Relationship Id="rId52" Type="http://schemas.openxmlformats.org/officeDocument/2006/relationships/customXml" Target="../ink/ink1107.xml"/><Relationship Id="rId73" Type="http://schemas.openxmlformats.org/officeDocument/2006/relationships/image" Target="../media/image6481.png"/><Relationship Id="rId94" Type="http://schemas.openxmlformats.org/officeDocument/2006/relationships/customXml" Target="../ink/ink1128.xml"/><Relationship Id="rId148" Type="http://schemas.openxmlformats.org/officeDocument/2006/relationships/customXml" Target="../ink/ink1155.xml"/><Relationship Id="rId169" Type="http://schemas.openxmlformats.org/officeDocument/2006/relationships/image" Target="../media/image696.png"/><Relationship Id="rId334" Type="http://schemas.openxmlformats.org/officeDocument/2006/relationships/customXml" Target="../ink/ink1248.xml"/><Relationship Id="rId355" Type="http://schemas.openxmlformats.org/officeDocument/2006/relationships/image" Target="../media/image789.png"/><Relationship Id="rId376" Type="http://schemas.openxmlformats.org/officeDocument/2006/relationships/customXml" Target="../ink/ink1269.xml"/><Relationship Id="rId4" Type="http://schemas.openxmlformats.org/officeDocument/2006/relationships/customXml" Target="../ink/ink1083.xml"/><Relationship Id="rId180" Type="http://schemas.openxmlformats.org/officeDocument/2006/relationships/customXml" Target="../ink/ink1171.xml"/><Relationship Id="rId215" Type="http://schemas.openxmlformats.org/officeDocument/2006/relationships/image" Target="../media/image719.png"/><Relationship Id="rId236" Type="http://schemas.openxmlformats.org/officeDocument/2006/relationships/customXml" Target="../ink/ink1199.xml"/><Relationship Id="rId257" Type="http://schemas.openxmlformats.org/officeDocument/2006/relationships/image" Target="../media/image740.png"/><Relationship Id="rId278" Type="http://schemas.openxmlformats.org/officeDocument/2006/relationships/customXml" Target="../ink/ink1220.xml"/><Relationship Id="rId303" Type="http://schemas.openxmlformats.org/officeDocument/2006/relationships/image" Target="../media/image763.png"/><Relationship Id="rId42" Type="http://schemas.openxmlformats.org/officeDocument/2006/relationships/customXml" Target="../ink/ink1102.xml"/><Relationship Id="rId84" Type="http://schemas.openxmlformats.org/officeDocument/2006/relationships/customXml" Target="../ink/ink1123.xml"/><Relationship Id="rId138" Type="http://schemas.openxmlformats.org/officeDocument/2006/relationships/customXml" Target="../ink/ink1150.xml"/><Relationship Id="rId345" Type="http://schemas.openxmlformats.org/officeDocument/2006/relationships/image" Target="../media/image784.png"/><Relationship Id="rId191" Type="http://schemas.openxmlformats.org/officeDocument/2006/relationships/image" Target="../media/image707.png"/><Relationship Id="rId205" Type="http://schemas.openxmlformats.org/officeDocument/2006/relationships/image" Target="../media/image714.png"/><Relationship Id="rId247" Type="http://schemas.openxmlformats.org/officeDocument/2006/relationships/image" Target="../media/image735.png"/><Relationship Id="rId107" Type="http://schemas.openxmlformats.org/officeDocument/2006/relationships/image" Target="../media/image6651.png"/><Relationship Id="rId289" Type="http://schemas.openxmlformats.org/officeDocument/2006/relationships/image" Target="../media/image756.png"/><Relationship Id="rId11" Type="http://schemas.openxmlformats.org/officeDocument/2006/relationships/image" Target="../media/image6171.png"/><Relationship Id="rId53" Type="http://schemas.openxmlformats.org/officeDocument/2006/relationships/image" Target="../media/image6381.png"/><Relationship Id="rId149" Type="http://schemas.openxmlformats.org/officeDocument/2006/relationships/image" Target="../media/image686.png"/><Relationship Id="rId314" Type="http://schemas.openxmlformats.org/officeDocument/2006/relationships/customXml" Target="../ink/ink1238.xml"/><Relationship Id="rId356" Type="http://schemas.openxmlformats.org/officeDocument/2006/relationships/customXml" Target="../ink/ink1259.xml"/><Relationship Id="rId95" Type="http://schemas.openxmlformats.org/officeDocument/2006/relationships/image" Target="../media/image6591.png"/><Relationship Id="rId160" Type="http://schemas.openxmlformats.org/officeDocument/2006/relationships/customXml" Target="../ink/ink1161.xml"/><Relationship Id="rId216" Type="http://schemas.openxmlformats.org/officeDocument/2006/relationships/customXml" Target="../ink/ink1189.xml"/><Relationship Id="rId258" Type="http://schemas.openxmlformats.org/officeDocument/2006/relationships/customXml" Target="../ink/ink1210.xml"/><Relationship Id="rId22" Type="http://schemas.openxmlformats.org/officeDocument/2006/relationships/customXml" Target="../ink/ink1092.xml"/><Relationship Id="rId64" Type="http://schemas.openxmlformats.org/officeDocument/2006/relationships/customXml" Target="../ink/ink1113.xml"/><Relationship Id="rId118" Type="http://schemas.openxmlformats.org/officeDocument/2006/relationships/customXml" Target="../ink/ink1140.xml"/><Relationship Id="rId325" Type="http://schemas.openxmlformats.org/officeDocument/2006/relationships/image" Target="../media/image774.png"/><Relationship Id="rId367" Type="http://schemas.openxmlformats.org/officeDocument/2006/relationships/image" Target="../media/image795.png"/><Relationship Id="rId171" Type="http://schemas.openxmlformats.org/officeDocument/2006/relationships/image" Target="../media/image697.png"/><Relationship Id="rId227" Type="http://schemas.openxmlformats.org/officeDocument/2006/relationships/image" Target="../media/image725.png"/><Relationship Id="rId269" Type="http://schemas.openxmlformats.org/officeDocument/2006/relationships/image" Target="../media/image746.png"/><Relationship Id="rId33" Type="http://schemas.openxmlformats.org/officeDocument/2006/relationships/image" Target="../media/image6281.png"/><Relationship Id="rId129" Type="http://schemas.openxmlformats.org/officeDocument/2006/relationships/image" Target="../media/image6761.png"/><Relationship Id="rId280" Type="http://schemas.openxmlformats.org/officeDocument/2006/relationships/customXml" Target="../ink/ink1221.xml"/><Relationship Id="rId336" Type="http://schemas.openxmlformats.org/officeDocument/2006/relationships/customXml" Target="../ink/ink1249.xml"/><Relationship Id="rId75" Type="http://schemas.openxmlformats.org/officeDocument/2006/relationships/image" Target="../media/image6491.png"/><Relationship Id="rId140" Type="http://schemas.openxmlformats.org/officeDocument/2006/relationships/customXml" Target="../ink/ink1151.xml"/><Relationship Id="rId182" Type="http://schemas.openxmlformats.org/officeDocument/2006/relationships/customXml" Target="../ink/ink1172.xml"/><Relationship Id="rId378" Type="http://schemas.openxmlformats.org/officeDocument/2006/relationships/customXml" Target="../ink/ink1270.xml"/><Relationship Id="rId6" Type="http://schemas.openxmlformats.org/officeDocument/2006/relationships/customXml" Target="../ink/ink1084.xml"/><Relationship Id="rId238" Type="http://schemas.openxmlformats.org/officeDocument/2006/relationships/customXml" Target="../ink/ink1200.xml"/><Relationship Id="rId291" Type="http://schemas.openxmlformats.org/officeDocument/2006/relationships/image" Target="../media/image757.png"/><Relationship Id="rId305" Type="http://schemas.openxmlformats.org/officeDocument/2006/relationships/image" Target="../media/image764.png"/><Relationship Id="rId347" Type="http://schemas.openxmlformats.org/officeDocument/2006/relationships/image" Target="../media/image785.png"/><Relationship Id="rId44" Type="http://schemas.openxmlformats.org/officeDocument/2006/relationships/customXml" Target="../ink/ink1103.xml"/><Relationship Id="rId86" Type="http://schemas.openxmlformats.org/officeDocument/2006/relationships/customXml" Target="../ink/ink1124.xml"/><Relationship Id="rId151" Type="http://schemas.openxmlformats.org/officeDocument/2006/relationships/image" Target="../media/image687.png"/><Relationship Id="rId193" Type="http://schemas.openxmlformats.org/officeDocument/2006/relationships/image" Target="../media/image708.png"/><Relationship Id="rId207" Type="http://schemas.openxmlformats.org/officeDocument/2006/relationships/image" Target="../media/image715.png"/><Relationship Id="rId249" Type="http://schemas.openxmlformats.org/officeDocument/2006/relationships/image" Target="../media/image736.png"/><Relationship Id="rId13" Type="http://schemas.openxmlformats.org/officeDocument/2006/relationships/image" Target="../media/image6181.png"/><Relationship Id="rId109" Type="http://schemas.openxmlformats.org/officeDocument/2006/relationships/image" Target="../media/image6661.png"/><Relationship Id="rId260" Type="http://schemas.openxmlformats.org/officeDocument/2006/relationships/customXml" Target="../ink/ink1211.xml"/><Relationship Id="rId316" Type="http://schemas.openxmlformats.org/officeDocument/2006/relationships/customXml" Target="../ink/ink1239.xml"/><Relationship Id="rId55" Type="http://schemas.openxmlformats.org/officeDocument/2006/relationships/image" Target="../media/image6391.png"/><Relationship Id="rId97" Type="http://schemas.openxmlformats.org/officeDocument/2006/relationships/image" Target="../media/image6601.png"/><Relationship Id="rId120" Type="http://schemas.openxmlformats.org/officeDocument/2006/relationships/customXml" Target="../ink/ink1141.xml"/><Relationship Id="rId358" Type="http://schemas.openxmlformats.org/officeDocument/2006/relationships/customXml" Target="../ink/ink1260.xml"/><Relationship Id="rId162" Type="http://schemas.openxmlformats.org/officeDocument/2006/relationships/customXml" Target="../ink/ink1162.xml"/><Relationship Id="rId218" Type="http://schemas.openxmlformats.org/officeDocument/2006/relationships/customXml" Target="../ink/ink1190.xml"/><Relationship Id="rId271" Type="http://schemas.openxmlformats.org/officeDocument/2006/relationships/image" Target="../media/image747.png"/><Relationship Id="rId24" Type="http://schemas.openxmlformats.org/officeDocument/2006/relationships/customXml" Target="../ink/ink1093.xml"/><Relationship Id="rId66" Type="http://schemas.openxmlformats.org/officeDocument/2006/relationships/customXml" Target="../ink/ink1114.xml"/><Relationship Id="rId131" Type="http://schemas.openxmlformats.org/officeDocument/2006/relationships/image" Target="../media/image6771.png"/><Relationship Id="rId327" Type="http://schemas.openxmlformats.org/officeDocument/2006/relationships/image" Target="../media/image775.png"/><Relationship Id="rId369" Type="http://schemas.openxmlformats.org/officeDocument/2006/relationships/image" Target="../media/image796.png"/><Relationship Id="rId173" Type="http://schemas.openxmlformats.org/officeDocument/2006/relationships/image" Target="../media/image698.png"/><Relationship Id="rId229" Type="http://schemas.openxmlformats.org/officeDocument/2006/relationships/image" Target="../media/image726.png"/><Relationship Id="rId380" Type="http://schemas.openxmlformats.org/officeDocument/2006/relationships/customXml" Target="../ink/ink1271.xml"/><Relationship Id="rId240" Type="http://schemas.openxmlformats.org/officeDocument/2006/relationships/customXml" Target="../ink/ink1201.xml"/><Relationship Id="rId35" Type="http://schemas.openxmlformats.org/officeDocument/2006/relationships/image" Target="../media/image6291.png"/><Relationship Id="rId77" Type="http://schemas.openxmlformats.org/officeDocument/2006/relationships/image" Target="../media/image6501.png"/><Relationship Id="rId100" Type="http://schemas.openxmlformats.org/officeDocument/2006/relationships/customXml" Target="../ink/ink1131.xml"/><Relationship Id="rId282" Type="http://schemas.openxmlformats.org/officeDocument/2006/relationships/customXml" Target="../ink/ink1222.xml"/><Relationship Id="rId338" Type="http://schemas.openxmlformats.org/officeDocument/2006/relationships/customXml" Target="../ink/ink1250.xml"/><Relationship Id="rId8" Type="http://schemas.openxmlformats.org/officeDocument/2006/relationships/customXml" Target="../ink/ink1085.xml"/><Relationship Id="rId142" Type="http://schemas.openxmlformats.org/officeDocument/2006/relationships/customXml" Target="../ink/ink1152.xml"/><Relationship Id="rId184" Type="http://schemas.openxmlformats.org/officeDocument/2006/relationships/customXml" Target="../ink/ink1173.xml"/><Relationship Id="rId251" Type="http://schemas.openxmlformats.org/officeDocument/2006/relationships/image" Target="../media/image737.png"/><Relationship Id="rId46" Type="http://schemas.openxmlformats.org/officeDocument/2006/relationships/customXml" Target="../ink/ink1104.xml"/><Relationship Id="rId293" Type="http://schemas.openxmlformats.org/officeDocument/2006/relationships/image" Target="../media/image758.png"/><Relationship Id="rId307" Type="http://schemas.openxmlformats.org/officeDocument/2006/relationships/image" Target="../media/image765.png"/><Relationship Id="rId349" Type="http://schemas.openxmlformats.org/officeDocument/2006/relationships/image" Target="../media/image786.png"/><Relationship Id="rId88" Type="http://schemas.openxmlformats.org/officeDocument/2006/relationships/customXml" Target="../ink/ink1125.xml"/><Relationship Id="rId111" Type="http://schemas.openxmlformats.org/officeDocument/2006/relationships/image" Target="../media/image6671.png"/><Relationship Id="rId153" Type="http://schemas.openxmlformats.org/officeDocument/2006/relationships/image" Target="../media/image688.png"/><Relationship Id="rId195" Type="http://schemas.openxmlformats.org/officeDocument/2006/relationships/image" Target="../media/image709.png"/><Relationship Id="rId209" Type="http://schemas.openxmlformats.org/officeDocument/2006/relationships/image" Target="../media/image716.png"/><Relationship Id="rId360" Type="http://schemas.openxmlformats.org/officeDocument/2006/relationships/customXml" Target="../ink/ink1261.xml"/><Relationship Id="rId220" Type="http://schemas.openxmlformats.org/officeDocument/2006/relationships/customXml" Target="../ink/ink1191.xml"/><Relationship Id="rId15" Type="http://schemas.openxmlformats.org/officeDocument/2006/relationships/image" Target="../media/image6191.png"/><Relationship Id="rId57" Type="http://schemas.openxmlformats.org/officeDocument/2006/relationships/image" Target="../media/image6401.png"/><Relationship Id="rId262" Type="http://schemas.openxmlformats.org/officeDocument/2006/relationships/customXml" Target="../ink/ink1212.xml"/><Relationship Id="rId318" Type="http://schemas.openxmlformats.org/officeDocument/2006/relationships/customXml" Target="../ink/ink1240.xml"/><Relationship Id="rId99" Type="http://schemas.openxmlformats.org/officeDocument/2006/relationships/image" Target="../media/image6611.png"/><Relationship Id="rId122" Type="http://schemas.openxmlformats.org/officeDocument/2006/relationships/customXml" Target="../ink/ink1142.xml"/><Relationship Id="rId164" Type="http://schemas.openxmlformats.org/officeDocument/2006/relationships/customXml" Target="../ink/ink1163.xml"/><Relationship Id="rId371" Type="http://schemas.openxmlformats.org/officeDocument/2006/relationships/image" Target="../media/image79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82C3FA2-57B2-4147-B46B-DA9CC2A1346E}"/>
              </a:ext>
            </a:extLst>
          </p:cNvPr>
          <p:cNvGrpSpPr/>
          <p:nvPr/>
        </p:nvGrpSpPr>
        <p:grpSpPr>
          <a:xfrm>
            <a:off x="1333236" y="226011"/>
            <a:ext cx="2194200" cy="784440"/>
            <a:chOff x="1333236" y="226011"/>
            <a:chExt cx="2194200" cy="78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4703B56-0A58-4081-8DB3-493DE7F78308}"/>
                    </a:ext>
                  </a:extLst>
                </p14:cNvPr>
                <p14:cNvContentPartPr/>
                <p14:nvPr/>
              </p14:nvContentPartPr>
              <p14:xfrm>
                <a:off x="1333236" y="226011"/>
                <a:ext cx="415080" cy="6804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4703B56-0A58-4081-8DB3-493DE7F7830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15236" y="208011"/>
                  <a:ext cx="450720" cy="71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D23217C-5BA5-4675-8034-3F7E53505487}"/>
                    </a:ext>
                  </a:extLst>
                </p14:cNvPr>
                <p14:cNvContentPartPr/>
                <p14:nvPr/>
              </p14:nvContentPartPr>
              <p14:xfrm>
                <a:off x="1809156" y="730011"/>
                <a:ext cx="73080" cy="1958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D23217C-5BA5-4675-8034-3F7E5350548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91516" y="712371"/>
                  <a:ext cx="1087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4F2B29D-0298-432B-AA10-297AFAE7AC1D}"/>
                    </a:ext>
                  </a:extLst>
                </p14:cNvPr>
                <p14:cNvContentPartPr/>
                <p14:nvPr/>
              </p14:nvContentPartPr>
              <p14:xfrm>
                <a:off x="1849116" y="560451"/>
                <a:ext cx="73800" cy="482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4F2B29D-0298-432B-AA10-297AFAE7AC1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31116" y="542811"/>
                  <a:ext cx="1094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469C0B1-73EA-4779-9243-351B86987880}"/>
                    </a:ext>
                  </a:extLst>
                </p14:cNvPr>
                <p14:cNvContentPartPr/>
                <p14:nvPr/>
              </p14:nvContentPartPr>
              <p14:xfrm>
                <a:off x="2006076" y="668451"/>
                <a:ext cx="812160" cy="3420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469C0B1-73EA-4779-9243-351B8698788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88436" y="650811"/>
                  <a:ext cx="84780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D4892B2-0DD8-443B-96C0-7B54F281B9F7}"/>
                    </a:ext>
                  </a:extLst>
                </p14:cNvPr>
                <p14:cNvContentPartPr/>
                <p14:nvPr/>
              </p14:nvContentPartPr>
              <p14:xfrm>
                <a:off x="2811036" y="733251"/>
                <a:ext cx="716400" cy="2455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D4892B2-0DD8-443B-96C0-7B54F281B9F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93036" y="715611"/>
                  <a:ext cx="752040" cy="28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EB3B711-A238-448C-B94D-276CCF3E77E0}"/>
              </a:ext>
            </a:extLst>
          </p:cNvPr>
          <p:cNvGrpSpPr/>
          <p:nvPr/>
        </p:nvGrpSpPr>
        <p:grpSpPr>
          <a:xfrm>
            <a:off x="4109556" y="478371"/>
            <a:ext cx="5599080" cy="771480"/>
            <a:chOff x="4109556" y="478371"/>
            <a:chExt cx="5599080" cy="77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FC2FC64-CB62-45F9-A51E-46A44184F3DF}"/>
                    </a:ext>
                  </a:extLst>
                </p14:cNvPr>
                <p14:cNvContentPartPr/>
                <p14:nvPr/>
              </p14:nvContentPartPr>
              <p14:xfrm>
                <a:off x="4109556" y="731811"/>
                <a:ext cx="330480" cy="3002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FC2FC64-CB62-45F9-A51E-46A44184F3D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091916" y="713811"/>
                  <a:ext cx="36612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FC756D5-8C32-4696-9E14-ED91C4E49029}"/>
                    </a:ext>
                  </a:extLst>
                </p14:cNvPr>
                <p14:cNvContentPartPr/>
                <p14:nvPr/>
              </p14:nvContentPartPr>
              <p14:xfrm>
                <a:off x="4455876" y="505011"/>
                <a:ext cx="2173320" cy="5774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FC756D5-8C32-4696-9E14-ED91C4E4902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438236" y="487371"/>
                  <a:ext cx="2208960" cy="61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346CA2D-917C-4256-A6B8-64E743B4B123}"/>
                    </a:ext>
                  </a:extLst>
                </p14:cNvPr>
                <p14:cNvContentPartPr/>
                <p14:nvPr/>
              </p14:nvContentPartPr>
              <p14:xfrm>
                <a:off x="6247596" y="832611"/>
                <a:ext cx="358200" cy="622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346CA2D-917C-4256-A6B8-64E743B4B12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229956" y="814971"/>
                  <a:ext cx="3938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97EEE92-6535-4E30-A105-A671839951E1}"/>
                    </a:ext>
                  </a:extLst>
                </p14:cNvPr>
                <p14:cNvContentPartPr/>
                <p14:nvPr/>
              </p14:nvContentPartPr>
              <p14:xfrm>
                <a:off x="6696516" y="858171"/>
                <a:ext cx="214560" cy="2062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97EEE92-6535-4E30-A105-A671839951E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678516" y="840171"/>
                  <a:ext cx="2502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277EE75-4BC0-42BA-A8DC-F4BB9322BEEE}"/>
                    </a:ext>
                  </a:extLst>
                </p14:cNvPr>
                <p14:cNvContentPartPr/>
                <p14:nvPr/>
              </p14:nvContentPartPr>
              <p14:xfrm>
                <a:off x="6989916" y="478371"/>
                <a:ext cx="417240" cy="7714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277EE75-4BC0-42BA-A8DC-F4BB9322BEE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972276" y="460731"/>
                  <a:ext cx="452880" cy="80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D77DDEE-36F9-42EC-97C3-0F3DC8CB47E1}"/>
                    </a:ext>
                  </a:extLst>
                </p14:cNvPr>
                <p14:cNvContentPartPr/>
                <p14:nvPr/>
              </p14:nvContentPartPr>
              <p14:xfrm>
                <a:off x="7375836" y="611571"/>
                <a:ext cx="1193400" cy="4986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D77DDEE-36F9-42EC-97C3-0F3DC8CB47E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357836" y="593571"/>
                  <a:ext cx="1229040" cy="53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568A619-7486-4548-ADE0-4AADC10CAA9C}"/>
                    </a:ext>
                  </a:extLst>
                </p14:cNvPr>
                <p14:cNvContentPartPr/>
                <p14:nvPr/>
              </p14:nvContentPartPr>
              <p14:xfrm>
                <a:off x="8626836" y="949251"/>
                <a:ext cx="71640" cy="1789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568A619-7486-4548-ADE0-4AADC10CAA9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608836" y="931611"/>
                  <a:ext cx="1072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7AD7993-4FAB-4B87-8B31-D58B05C884E9}"/>
                    </a:ext>
                  </a:extLst>
                </p14:cNvPr>
                <p14:cNvContentPartPr/>
                <p14:nvPr/>
              </p14:nvContentPartPr>
              <p14:xfrm>
                <a:off x="8751756" y="796611"/>
                <a:ext cx="239760" cy="2757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7AD7993-4FAB-4B87-8B31-D58B05C884E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733756" y="778971"/>
                  <a:ext cx="2754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585934C-2FAF-4506-93A6-B6B57EF17EB1}"/>
                    </a:ext>
                  </a:extLst>
                </p14:cNvPr>
                <p14:cNvContentPartPr/>
                <p14:nvPr/>
              </p14:nvContentPartPr>
              <p14:xfrm>
                <a:off x="9029676" y="875811"/>
                <a:ext cx="352080" cy="2415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585934C-2FAF-4506-93A6-B6B57EF17EB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011676" y="857811"/>
                  <a:ext cx="3877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981D93A-119C-4FF2-8C37-E1F03B13CB98}"/>
                    </a:ext>
                  </a:extLst>
                </p14:cNvPr>
                <p14:cNvContentPartPr/>
                <p14:nvPr/>
              </p14:nvContentPartPr>
              <p14:xfrm>
                <a:off x="9500916" y="879411"/>
                <a:ext cx="207720" cy="2404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981D93A-119C-4FF2-8C37-E1F03B13CB9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482916" y="861771"/>
                  <a:ext cx="243360" cy="27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19C471-D998-4C2E-ACD9-1BD9548C73FD}"/>
              </a:ext>
            </a:extLst>
          </p:cNvPr>
          <p:cNvGrpSpPr/>
          <p:nvPr/>
        </p:nvGrpSpPr>
        <p:grpSpPr>
          <a:xfrm>
            <a:off x="1897356" y="1314291"/>
            <a:ext cx="455040" cy="740160"/>
            <a:chOff x="1897356" y="1314291"/>
            <a:chExt cx="455040" cy="74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9CBE571-ED01-4146-8009-C5614FCD7B96}"/>
                    </a:ext>
                  </a:extLst>
                </p14:cNvPr>
                <p14:cNvContentPartPr/>
                <p14:nvPr/>
              </p14:nvContentPartPr>
              <p14:xfrm>
                <a:off x="1897356" y="1314291"/>
                <a:ext cx="405720" cy="5925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9CBE571-ED01-4146-8009-C5614FCD7B9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79356" y="1296291"/>
                  <a:ext cx="441360" cy="62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BB29DAE-A3B6-42AC-8ECC-D627B292452B}"/>
                    </a:ext>
                  </a:extLst>
                </p14:cNvPr>
                <p14:cNvContentPartPr/>
                <p14:nvPr/>
              </p14:nvContentPartPr>
              <p14:xfrm>
                <a:off x="2242236" y="1807491"/>
                <a:ext cx="110160" cy="2469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BB29DAE-A3B6-42AC-8ECC-D627B292452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224236" y="1789491"/>
                  <a:ext cx="145800" cy="28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9D3DE9F-8F1F-4F0E-AFE2-800B2ED75605}"/>
              </a:ext>
            </a:extLst>
          </p:cNvPr>
          <p:cNvGrpSpPr/>
          <p:nvPr/>
        </p:nvGrpSpPr>
        <p:grpSpPr>
          <a:xfrm>
            <a:off x="488316" y="420411"/>
            <a:ext cx="429840" cy="891360"/>
            <a:chOff x="488316" y="420411"/>
            <a:chExt cx="429840" cy="89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0FBAD51-E8F8-4120-BE93-B76D672E8D65}"/>
                    </a:ext>
                  </a:extLst>
                </p14:cNvPr>
                <p14:cNvContentPartPr/>
                <p14:nvPr/>
              </p14:nvContentPartPr>
              <p14:xfrm>
                <a:off x="503796" y="575571"/>
                <a:ext cx="159480" cy="4240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0FBAD51-E8F8-4120-BE93-B76D672E8D6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85796" y="557571"/>
                  <a:ext cx="19512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C10965B-4EDB-4E42-B5A8-738D30D3A4FA}"/>
                    </a:ext>
                  </a:extLst>
                </p14:cNvPr>
                <p14:cNvContentPartPr/>
                <p14:nvPr/>
              </p14:nvContentPartPr>
              <p14:xfrm>
                <a:off x="596316" y="420411"/>
                <a:ext cx="321840" cy="8913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C10965B-4EDB-4E42-B5A8-738D30D3A4F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8316" y="402411"/>
                  <a:ext cx="357480" cy="9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D97F4AB-BEDE-486D-AEDB-C00BB1DDC31A}"/>
                    </a:ext>
                  </a:extLst>
                </p14:cNvPr>
                <p14:cNvContentPartPr/>
                <p14:nvPr/>
              </p14:nvContentPartPr>
              <p14:xfrm>
                <a:off x="488316" y="1008291"/>
                <a:ext cx="60480" cy="165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D97F4AB-BEDE-486D-AEDB-C00BB1DDC31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0316" y="990651"/>
                  <a:ext cx="9612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639DD44-635D-4481-A2C0-B67FE391B92B}"/>
              </a:ext>
            </a:extLst>
          </p:cNvPr>
          <p:cNvGrpSpPr/>
          <p:nvPr/>
        </p:nvGrpSpPr>
        <p:grpSpPr>
          <a:xfrm>
            <a:off x="2823276" y="1486011"/>
            <a:ext cx="1996920" cy="622440"/>
            <a:chOff x="2823276" y="1486011"/>
            <a:chExt cx="1996920" cy="62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EF26E5F-98FD-4A5C-AD2F-0F18DC5D74C7}"/>
                    </a:ext>
                  </a:extLst>
                </p14:cNvPr>
                <p14:cNvContentPartPr/>
                <p14:nvPr/>
              </p14:nvContentPartPr>
              <p14:xfrm>
                <a:off x="2868996" y="1572771"/>
                <a:ext cx="29160" cy="4402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EF26E5F-98FD-4A5C-AD2F-0F18DC5D74C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850996" y="1554771"/>
                  <a:ext cx="6480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0E3D885-3839-4B99-B6D7-B81DC6E02E27}"/>
                    </a:ext>
                  </a:extLst>
                </p14:cNvPr>
                <p14:cNvContentPartPr/>
                <p14:nvPr/>
              </p14:nvContentPartPr>
              <p14:xfrm>
                <a:off x="2823276" y="1486011"/>
                <a:ext cx="303840" cy="4672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0E3D885-3839-4B99-B6D7-B81DC6E02E2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805636" y="1468011"/>
                  <a:ext cx="33948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8273E82-9592-4A2C-BD78-11E1A21F18DD}"/>
                    </a:ext>
                  </a:extLst>
                </p14:cNvPr>
                <p14:cNvContentPartPr/>
                <p14:nvPr/>
              </p14:nvContentPartPr>
              <p14:xfrm>
                <a:off x="3259236" y="1907571"/>
                <a:ext cx="46080" cy="1627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8273E82-9592-4A2C-BD78-11E1A21F18D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241236" y="1889931"/>
                  <a:ext cx="817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A26FD6C-8CA3-4D68-9D09-3CDC99A8565D}"/>
                    </a:ext>
                  </a:extLst>
                </p14:cNvPr>
                <p14:cNvContentPartPr/>
                <p14:nvPr/>
              </p14:nvContentPartPr>
              <p14:xfrm>
                <a:off x="2881596" y="1524171"/>
                <a:ext cx="57600" cy="154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A26FD6C-8CA3-4D68-9D09-3CDC99A8565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63956" y="1506531"/>
                  <a:ext cx="932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ABE7E43-4F5B-4F19-8B50-4BA690DCCD0A}"/>
                    </a:ext>
                  </a:extLst>
                </p14:cNvPr>
                <p14:cNvContentPartPr/>
                <p14:nvPr/>
              </p14:nvContentPartPr>
              <p14:xfrm>
                <a:off x="3564156" y="1609851"/>
                <a:ext cx="477360" cy="3967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ABE7E43-4F5B-4F19-8B50-4BA690DCCD0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546516" y="1591851"/>
                  <a:ext cx="51300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C7D375F-D8BF-4097-B01E-7E6C304F3E58}"/>
                    </a:ext>
                  </a:extLst>
                </p14:cNvPr>
                <p14:cNvContentPartPr/>
                <p14:nvPr/>
              </p14:nvContentPartPr>
              <p14:xfrm>
                <a:off x="4141956" y="1986051"/>
                <a:ext cx="73800" cy="1224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C7D375F-D8BF-4097-B01E-7E6C304F3E5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123956" y="1968411"/>
                  <a:ext cx="1094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42A18AB-5EC6-46F4-A680-ED7B5F70EDCB}"/>
                    </a:ext>
                  </a:extLst>
                </p14:cNvPr>
                <p14:cNvContentPartPr/>
                <p14:nvPr/>
              </p14:nvContentPartPr>
              <p14:xfrm>
                <a:off x="4480356" y="1565211"/>
                <a:ext cx="339840" cy="4536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42A18AB-5EC6-46F4-A680-ED7B5F70EDC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462716" y="1547211"/>
                  <a:ext cx="37548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E9EA9FF-F0B1-4DF8-8249-288FC62ECFEC}"/>
                    </a:ext>
                  </a:extLst>
                </p14:cNvPr>
                <p14:cNvContentPartPr/>
                <p14:nvPr/>
              </p14:nvContentPartPr>
              <p14:xfrm>
                <a:off x="2876916" y="1519851"/>
                <a:ext cx="10440" cy="496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E9EA9FF-F0B1-4DF8-8249-288FC62ECFE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858916" y="1502211"/>
                  <a:ext cx="46080" cy="8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9127C937-AF08-4CC9-A3FE-7539034A920A}"/>
                  </a:ext>
                </a:extLst>
              </p14:cNvPr>
              <p14:cNvContentPartPr/>
              <p14:nvPr/>
            </p14:nvContentPartPr>
            <p14:xfrm>
              <a:off x="6674196" y="2015571"/>
              <a:ext cx="909360" cy="60048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9127C937-AF08-4CC9-A3FE-7539034A920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656196" y="1997931"/>
                <a:ext cx="945000" cy="63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Group 97">
            <a:extLst>
              <a:ext uri="{FF2B5EF4-FFF2-40B4-BE49-F238E27FC236}">
                <a16:creationId xmlns:a16="http://schemas.microsoft.com/office/drawing/2014/main" id="{7C36B556-7C99-4D9F-8D60-90933622F3C6}"/>
              </a:ext>
            </a:extLst>
          </p:cNvPr>
          <p:cNvGrpSpPr/>
          <p:nvPr/>
        </p:nvGrpSpPr>
        <p:grpSpPr>
          <a:xfrm>
            <a:off x="6230316" y="1328331"/>
            <a:ext cx="5835240" cy="2005200"/>
            <a:chOff x="6230316" y="1328331"/>
            <a:chExt cx="5835240" cy="200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A806826-ABB9-4B94-9F09-7D4CDD09E655}"/>
                    </a:ext>
                  </a:extLst>
                </p14:cNvPr>
                <p14:cNvContentPartPr/>
                <p14:nvPr/>
              </p14:nvContentPartPr>
              <p14:xfrm>
                <a:off x="6651876" y="1579611"/>
                <a:ext cx="1314000" cy="12124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A806826-ABB9-4B94-9F09-7D4CDD09E65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633876" y="1561971"/>
                  <a:ext cx="1349640" cy="12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F622252-1EEE-4E97-8F2E-B6E05A63DD78}"/>
                    </a:ext>
                  </a:extLst>
                </p14:cNvPr>
                <p14:cNvContentPartPr/>
                <p14:nvPr/>
              </p14:nvContentPartPr>
              <p14:xfrm>
                <a:off x="7873356" y="2664651"/>
                <a:ext cx="146880" cy="2606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F622252-1EEE-4E97-8F2E-B6E05A63DD7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855356" y="2647011"/>
                  <a:ext cx="1825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55404BF-BF33-400D-909F-0D2EFF5DD6A4}"/>
                    </a:ext>
                  </a:extLst>
                </p14:cNvPr>
                <p14:cNvContentPartPr/>
                <p14:nvPr/>
              </p14:nvContentPartPr>
              <p14:xfrm>
                <a:off x="8203116" y="2716131"/>
                <a:ext cx="203400" cy="2419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55404BF-BF33-400D-909F-0D2EFF5DD6A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185116" y="2698491"/>
                  <a:ext cx="2390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A7B7095-2FB4-459A-AAD8-7DF9E81575BC}"/>
                    </a:ext>
                  </a:extLst>
                </p14:cNvPr>
                <p14:cNvContentPartPr/>
                <p14:nvPr/>
              </p14:nvContentPartPr>
              <p14:xfrm>
                <a:off x="6578796" y="1545771"/>
                <a:ext cx="215280" cy="1760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A7B7095-2FB4-459A-AAD8-7DF9E81575B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561156" y="1527771"/>
                  <a:ext cx="2509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34B12BC-3027-4D1A-B12E-16FAC3FE91F8}"/>
                    </a:ext>
                  </a:extLst>
                </p14:cNvPr>
                <p14:cNvContentPartPr/>
                <p14:nvPr/>
              </p14:nvContentPartPr>
              <p14:xfrm>
                <a:off x="6353076" y="1334811"/>
                <a:ext cx="105120" cy="432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34B12BC-3027-4D1A-B12E-16FAC3FE91F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335436" y="1317171"/>
                  <a:ext cx="1407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8B246E0-C1BE-4BAA-88CE-7CBB935A0507}"/>
                    </a:ext>
                  </a:extLst>
                </p14:cNvPr>
                <p14:cNvContentPartPr/>
                <p14:nvPr/>
              </p14:nvContentPartPr>
              <p14:xfrm>
                <a:off x="6375756" y="1328331"/>
                <a:ext cx="112320" cy="3099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8B246E0-C1BE-4BAA-88CE-7CBB935A050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357756" y="1310331"/>
                  <a:ext cx="14796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B3C3A10-FC01-4A29-9956-E8427FCFB184}"/>
                    </a:ext>
                  </a:extLst>
                </p14:cNvPr>
                <p14:cNvContentPartPr/>
                <p14:nvPr/>
              </p14:nvContentPartPr>
              <p14:xfrm>
                <a:off x="6394116" y="1329411"/>
                <a:ext cx="21960" cy="72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B3C3A10-FC01-4A29-9956-E8427FCFB18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76116" y="1311771"/>
                  <a:ext cx="576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BDB3679-DA9F-4E55-AE8D-220280CA44C0}"/>
                    </a:ext>
                  </a:extLst>
                </p14:cNvPr>
                <p14:cNvContentPartPr/>
                <p14:nvPr/>
              </p14:nvContentPartPr>
              <p14:xfrm>
                <a:off x="6441996" y="2649171"/>
                <a:ext cx="199440" cy="1965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BDB3679-DA9F-4E55-AE8D-220280CA44C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24356" y="2631531"/>
                  <a:ext cx="2350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0262709-40A6-4899-A84E-E314DBE5F3B7}"/>
                    </a:ext>
                  </a:extLst>
                </p14:cNvPr>
                <p14:cNvContentPartPr/>
                <p14:nvPr/>
              </p14:nvContentPartPr>
              <p14:xfrm>
                <a:off x="7375476" y="1767171"/>
                <a:ext cx="118800" cy="2941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0262709-40A6-4899-A84E-E314DBE5F3B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357476" y="1749531"/>
                  <a:ext cx="15444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77D974F-1468-4E0F-9830-8414411B07BD}"/>
                    </a:ext>
                  </a:extLst>
                </p14:cNvPr>
                <p14:cNvContentPartPr/>
                <p14:nvPr/>
              </p14:nvContentPartPr>
              <p14:xfrm>
                <a:off x="7329756" y="1976331"/>
                <a:ext cx="153720" cy="770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77D974F-1468-4E0F-9830-8414411B07B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311756" y="1958331"/>
                  <a:ext cx="1893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0095EDC-56A7-4F28-BC66-D2C254F3AAC7}"/>
                    </a:ext>
                  </a:extLst>
                </p14:cNvPr>
                <p14:cNvContentPartPr/>
                <p14:nvPr/>
              </p14:nvContentPartPr>
              <p14:xfrm>
                <a:off x="7476996" y="1435611"/>
                <a:ext cx="149040" cy="2660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0095EDC-56A7-4F28-BC66-D2C254F3AAC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458996" y="1417971"/>
                  <a:ext cx="1846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8DB1934-0B0B-4B1B-B0C0-6858665C8B08}"/>
                    </a:ext>
                  </a:extLst>
                </p14:cNvPr>
                <p14:cNvContentPartPr/>
                <p14:nvPr/>
              </p14:nvContentPartPr>
              <p14:xfrm>
                <a:off x="7681836" y="1606251"/>
                <a:ext cx="13320" cy="871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8DB1934-0B0B-4B1B-B0C0-6858665C8B0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664196" y="1588611"/>
                  <a:ext cx="489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CE8ECCA-4D2B-4D69-8CE2-909B3B991E21}"/>
                    </a:ext>
                  </a:extLst>
                </p14:cNvPr>
                <p14:cNvContentPartPr/>
                <p14:nvPr/>
              </p14:nvContentPartPr>
              <p14:xfrm>
                <a:off x="7743756" y="1489251"/>
                <a:ext cx="12240" cy="72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CE8ECCA-4D2B-4D69-8CE2-909B3B991E2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725756" y="1471251"/>
                  <a:ext cx="478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9C64747-F597-4851-A31C-9A063E5E0236}"/>
                    </a:ext>
                  </a:extLst>
                </p14:cNvPr>
                <p14:cNvContentPartPr/>
                <p14:nvPr/>
              </p14:nvContentPartPr>
              <p14:xfrm>
                <a:off x="7840236" y="1578171"/>
                <a:ext cx="412560" cy="1670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9C64747-F597-4851-A31C-9A063E5E023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822596" y="1560531"/>
                  <a:ext cx="4482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A72C15F-C901-4767-AEF6-77323C500A40}"/>
                    </a:ext>
                  </a:extLst>
                </p14:cNvPr>
                <p14:cNvContentPartPr/>
                <p14:nvPr/>
              </p14:nvContentPartPr>
              <p14:xfrm>
                <a:off x="8381676" y="1639011"/>
                <a:ext cx="554760" cy="1584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A72C15F-C901-4767-AEF6-77323C500A4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364036" y="1621011"/>
                  <a:ext cx="5904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A334062-A54A-4D4A-B4DF-BE4716CD92D9}"/>
                    </a:ext>
                  </a:extLst>
                </p14:cNvPr>
                <p14:cNvContentPartPr/>
                <p14:nvPr/>
              </p14:nvContentPartPr>
              <p14:xfrm>
                <a:off x="7977756" y="1968411"/>
                <a:ext cx="162360" cy="1825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A334062-A54A-4D4A-B4DF-BE4716CD92D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959756" y="1950771"/>
                  <a:ext cx="1980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E95D128-5303-49FB-BBF9-D2AD2E54F5C0}"/>
                    </a:ext>
                  </a:extLst>
                </p14:cNvPr>
                <p14:cNvContentPartPr/>
                <p14:nvPr/>
              </p14:nvContentPartPr>
              <p14:xfrm>
                <a:off x="8258556" y="1985331"/>
                <a:ext cx="476640" cy="1782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E95D128-5303-49FB-BBF9-D2AD2E54F5C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240916" y="1967691"/>
                  <a:ext cx="5122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4DE0B8F-4FDB-457D-8F65-53F0AA76C24A}"/>
                    </a:ext>
                  </a:extLst>
                </p14:cNvPr>
                <p14:cNvContentPartPr/>
                <p14:nvPr/>
              </p14:nvContentPartPr>
              <p14:xfrm>
                <a:off x="8786676" y="2064171"/>
                <a:ext cx="180360" cy="1450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4DE0B8F-4FDB-457D-8F65-53F0AA76C24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768676" y="2046531"/>
                  <a:ext cx="2160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F6AD8B6-1523-4B72-BAB0-5FD7635C1432}"/>
                    </a:ext>
                  </a:extLst>
                </p14:cNvPr>
                <p14:cNvContentPartPr/>
                <p14:nvPr/>
              </p14:nvContentPartPr>
              <p14:xfrm>
                <a:off x="9016356" y="2076411"/>
                <a:ext cx="174240" cy="1724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F6AD8B6-1523-4B72-BAB0-5FD7635C143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998716" y="2058771"/>
                  <a:ext cx="2098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74B3C02-0E54-4798-AAB6-C74119A37878}"/>
                    </a:ext>
                  </a:extLst>
                </p14:cNvPr>
                <p14:cNvContentPartPr/>
                <p14:nvPr/>
              </p14:nvContentPartPr>
              <p14:xfrm>
                <a:off x="9238476" y="1818291"/>
                <a:ext cx="267480" cy="6822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74B3C02-0E54-4798-AAB6-C74119A3787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220836" y="1800651"/>
                  <a:ext cx="303120" cy="71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4354F5E-905A-488F-82E6-1424D8FE3AF1}"/>
                    </a:ext>
                  </a:extLst>
                </p14:cNvPr>
                <p14:cNvContentPartPr/>
                <p14:nvPr/>
              </p14:nvContentPartPr>
              <p14:xfrm>
                <a:off x="9488676" y="2061291"/>
                <a:ext cx="137160" cy="2016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4354F5E-905A-488F-82E6-1424D8FE3AF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471036" y="2043291"/>
                  <a:ext cx="1728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BEC5A9E-8A47-401C-BA81-99B2C2E20698}"/>
                    </a:ext>
                  </a:extLst>
                </p14:cNvPr>
                <p14:cNvContentPartPr/>
                <p14:nvPr/>
              </p14:nvContentPartPr>
              <p14:xfrm>
                <a:off x="9706116" y="1917651"/>
                <a:ext cx="225720" cy="4284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BEC5A9E-8A47-401C-BA81-99B2C2E2069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688476" y="1899651"/>
                  <a:ext cx="26136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476DEAD-F5FC-4739-8E7A-7E71032BC010}"/>
                    </a:ext>
                  </a:extLst>
                </p14:cNvPr>
                <p14:cNvContentPartPr/>
                <p14:nvPr/>
              </p14:nvContentPartPr>
              <p14:xfrm>
                <a:off x="9993036" y="2123571"/>
                <a:ext cx="447840" cy="1728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476DEAD-F5FC-4739-8E7A-7E71032BC01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975396" y="2105571"/>
                  <a:ext cx="4834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C31CE97-631C-46B5-948A-6CA0B125D6E7}"/>
                    </a:ext>
                  </a:extLst>
                </p14:cNvPr>
                <p14:cNvContentPartPr/>
                <p14:nvPr/>
              </p14:nvContentPartPr>
              <p14:xfrm>
                <a:off x="10453836" y="2117451"/>
                <a:ext cx="200160" cy="1407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C31CE97-631C-46B5-948A-6CA0B125D6E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435836" y="2099811"/>
                  <a:ext cx="2358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D2FFDF9-67D2-4383-829F-64B69AD6F5E8}"/>
                    </a:ext>
                  </a:extLst>
                </p14:cNvPr>
                <p14:cNvContentPartPr/>
                <p14:nvPr/>
              </p14:nvContentPartPr>
              <p14:xfrm>
                <a:off x="10731756" y="2130771"/>
                <a:ext cx="121680" cy="1548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D2FFDF9-67D2-4383-829F-64B69AD6F5E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714116" y="2112771"/>
                  <a:ext cx="1573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05CF0FB-B0D0-4878-ACC6-894E06CB5163}"/>
                    </a:ext>
                  </a:extLst>
                </p14:cNvPr>
                <p14:cNvContentPartPr/>
                <p14:nvPr/>
              </p14:nvContentPartPr>
              <p14:xfrm>
                <a:off x="10911036" y="2048691"/>
                <a:ext cx="154080" cy="2469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05CF0FB-B0D0-4878-ACC6-894E06CB516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893396" y="2030691"/>
                  <a:ext cx="1897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6E56A5A-6B8C-4D17-B250-8BCC77B302AD}"/>
                    </a:ext>
                  </a:extLst>
                </p14:cNvPr>
                <p14:cNvContentPartPr/>
                <p14:nvPr/>
              </p14:nvContentPartPr>
              <p14:xfrm>
                <a:off x="11093916" y="2171811"/>
                <a:ext cx="410760" cy="1724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6E56A5A-6B8C-4D17-B250-8BCC77B302A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075916" y="2153811"/>
                  <a:ext cx="4464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EFFE167-4778-45CE-B805-EDD8038C60FE}"/>
                    </a:ext>
                  </a:extLst>
                </p14:cNvPr>
                <p14:cNvContentPartPr/>
                <p14:nvPr/>
              </p14:nvContentPartPr>
              <p14:xfrm>
                <a:off x="11533116" y="2139411"/>
                <a:ext cx="28440" cy="450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EFFE167-4778-45CE-B805-EDD8038C60F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515476" y="2121771"/>
                  <a:ext cx="640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AE3EA00-9851-412C-9FA2-DEF908F0920D}"/>
                    </a:ext>
                  </a:extLst>
                </p14:cNvPr>
                <p14:cNvContentPartPr/>
                <p14:nvPr/>
              </p14:nvContentPartPr>
              <p14:xfrm>
                <a:off x="11600076" y="2179731"/>
                <a:ext cx="86400" cy="1994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AE3EA00-9851-412C-9FA2-DEF908F0920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582436" y="2162091"/>
                  <a:ext cx="1220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47D186D-5498-4C4D-89EC-7FA1D129203D}"/>
                    </a:ext>
                  </a:extLst>
                </p14:cNvPr>
                <p14:cNvContentPartPr/>
                <p14:nvPr/>
              </p14:nvContentPartPr>
              <p14:xfrm>
                <a:off x="11828316" y="2144451"/>
                <a:ext cx="27720" cy="2278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47D186D-5498-4C4D-89EC-7FA1D129203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810316" y="2126811"/>
                  <a:ext cx="633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540C0BD-42DF-4709-AEAA-7666F268FDAA}"/>
                    </a:ext>
                  </a:extLst>
                </p14:cNvPr>
                <p14:cNvContentPartPr/>
                <p14:nvPr/>
              </p14:nvContentPartPr>
              <p14:xfrm>
                <a:off x="11737596" y="2227971"/>
                <a:ext cx="223200" cy="1461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540C0BD-42DF-4709-AEAA-7666F268FDA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719956" y="2210331"/>
                  <a:ext cx="2588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0DA422C-B27A-45A2-AAC5-FE3C73E21DB2}"/>
                    </a:ext>
                  </a:extLst>
                </p14:cNvPr>
                <p14:cNvContentPartPr/>
                <p14:nvPr/>
              </p14:nvContentPartPr>
              <p14:xfrm>
                <a:off x="11981316" y="2301771"/>
                <a:ext cx="84240" cy="968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0DA422C-B27A-45A2-AAC5-FE3C73E21DB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963676" y="2284131"/>
                  <a:ext cx="1198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C92B849-7191-42AA-934F-DE8EB8B8DCF0}"/>
                    </a:ext>
                  </a:extLst>
                </p14:cNvPr>
                <p14:cNvContentPartPr/>
                <p14:nvPr/>
              </p14:nvContentPartPr>
              <p14:xfrm>
                <a:off x="6370356" y="1747011"/>
                <a:ext cx="109440" cy="1893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C92B849-7191-42AA-934F-DE8EB8B8DCF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352356" y="1729371"/>
                  <a:ext cx="1450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93D3979-E327-4960-A638-C7D00FC88B96}"/>
                    </a:ext>
                  </a:extLst>
                </p14:cNvPr>
                <p14:cNvContentPartPr/>
                <p14:nvPr/>
              </p14:nvContentPartPr>
              <p14:xfrm>
                <a:off x="6230316" y="1648731"/>
                <a:ext cx="120600" cy="3672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93D3979-E327-4960-A638-C7D00FC88B9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212676" y="1630731"/>
                  <a:ext cx="15624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04C61FB-BAB5-4B54-B3CA-7CFAE6E2419A}"/>
                    </a:ext>
                  </a:extLst>
                </p14:cNvPr>
                <p14:cNvContentPartPr/>
                <p14:nvPr/>
              </p14:nvContentPartPr>
              <p14:xfrm>
                <a:off x="6440556" y="1703091"/>
                <a:ext cx="111960" cy="3416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04C61FB-BAB5-4B54-B3CA-7CFAE6E2419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422556" y="1685091"/>
                  <a:ext cx="14760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807268B-2A11-46AA-A22A-816A8241D077}"/>
                    </a:ext>
                  </a:extLst>
                </p14:cNvPr>
                <p14:cNvContentPartPr/>
                <p14:nvPr/>
              </p14:nvContentPartPr>
              <p14:xfrm>
                <a:off x="8277636" y="2992971"/>
                <a:ext cx="75240" cy="2746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807268B-2A11-46AA-A22A-816A8241D07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259996" y="2974971"/>
                  <a:ext cx="1108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6F6C8D5-6060-46F0-8D98-55EFF694D202}"/>
                    </a:ext>
                  </a:extLst>
                </p14:cNvPr>
                <p14:cNvContentPartPr/>
                <p14:nvPr/>
              </p14:nvContentPartPr>
              <p14:xfrm>
                <a:off x="8399316" y="3062451"/>
                <a:ext cx="130320" cy="2116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6F6C8D5-6060-46F0-8D98-55EFF694D20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381316" y="3044811"/>
                  <a:ext cx="1659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9F4D10C-3DB0-4FCF-996E-B91E11A9BB46}"/>
                    </a:ext>
                  </a:extLst>
                </p14:cNvPr>
                <p14:cNvContentPartPr/>
                <p14:nvPr/>
              </p14:nvContentPartPr>
              <p14:xfrm>
                <a:off x="8574636" y="3052371"/>
                <a:ext cx="88560" cy="2811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9F4D10C-3DB0-4FCF-996E-B91E11A9BB4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556636" y="3034371"/>
                  <a:ext cx="124200" cy="31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8C98D3E8-C614-4A13-AF51-B2743AC074EE}"/>
              </a:ext>
            </a:extLst>
          </p:cNvPr>
          <p:cNvGrpSpPr/>
          <p:nvPr/>
        </p:nvGrpSpPr>
        <p:grpSpPr>
          <a:xfrm>
            <a:off x="6808116" y="3863451"/>
            <a:ext cx="2466000" cy="1667880"/>
            <a:chOff x="6808116" y="3863451"/>
            <a:chExt cx="2466000" cy="166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9AFA5B9-A915-49F2-920C-CB172F92F764}"/>
                    </a:ext>
                  </a:extLst>
                </p14:cNvPr>
                <p14:cNvContentPartPr/>
                <p14:nvPr/>
              </p14:nvContentPartPr>
              <p14:xfrm>
                <a:off x="6808116" y="3863451"/>
                <a:ext cx="2033640" cy="14227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9AFA5B9-A915-49F2-920C-CB172F92F76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790116" y="3845811"/>
                  <a:ext cx="2069280" cy="14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8F1A684-D12B-4E22-BC3D-D9938173372B}"/>
                    </a:ext>
                  </a:extLst>
                </p14:cNvPr>
                <p14:cNvContentPartPr/>
                <p14:nvPr/>
              </p14:nvContentPartPr>
              <p14:xfrm>
                <a:off x="8774796" y="5174931"/>
                <a:ext cx="127080" cy="1976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8F1A684-D12B-4E22-BC3D-D9938173372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756796" y="5157291"/>
                  <a:ext cx="1627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97E2B9F-943A-4E9C-B371-867F78C5B377}"/>
                    </a:ext>
                  </a:extLst>
                </p14:cNvPr>
                <p14:cNvContentPartPr/>
                <p14:nvPr/>
              </p14:nvContentPartPr>
              <p14:xfrm>
                <a:off x="9072876" y="5230011"/>
                <a:ext cx="147600" cy="406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97E2B9F-943A-4E9C-B371-867F78C5B37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055236" y="5212371"/>
                  <a:ext cx="1832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0E27E7B-5F5F-431A-9BC5-4AE711BEF533}"/>
                    </a:ext>
                  </a:extLst>
                </p14:cNvPr>
                <p14:cNvContentPartPr/>
                <p14:nvPr/>
              </p14:nvContentPartPr>
              <p14:xfrm>
                <a:off x="9118236" y="5258451"/>
                <a:ext cx="155880" cy="2728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0E27E7B-5F5F-431A-9BC5-4AE711BEF53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100236" y="5240811"/>
                  <a:ext cx="191520" cy="30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6136E482-1E48-4AA3-B627-5CC37EF1CB3B}"/>
                  </a:ext>
                </a:extLst>
              </p14:cNvPr>
              <p14:cNvContentPartPr/>
              <p14:nvPr/>
            </p14:nvContentPartPr>
            <p14:xfrm>
              <a:off x="6713076" y="3895491"/>
              <a:ext cx="150480" cy="16524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6136E482-1E48-4AA3-B627-5CC37EF1CB3B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6695436" y="3877851"/>
                <a:ext cx="18612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C151BA28-5740-4694-B594-EE2FEC4F15B9}"/>
                  </a:ext>
                </a:extLst>
              </p14:cNvPr>
              <p14:cNvContentPartPr/>
              <p14:nvPr/>
            </p14:nvContentPartPr>
            <p14:xfrm>
              <a:off x="6738276" y="5306331"/>
              <a:ext cx="155160" cy="22464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C151BA28-5740-4694-B594-EE2FEC4F15B9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720636" y="5288691"/>
                <a:ext cx="190800" cy="26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FDFC7BE9-D376-4669-9EEA-6F694D1A88C7}"/>
              </a:ext>
            </a:extLst>
          </p:cNvPr>
          <p:cNvGrpSpPr/>
          <p:nvPr/>
        </p:nvGrpSpPr>
        <p:grpSpPr>
          <a:xfrm>
            <a:off x="6284316" y="3701091"/>
            <a:ext cx="1794960" cy="1529280"/>
            <a:chOff x="6284316" y="3701091"/>
            <a:chExt cx="1794960" cy="152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825A531-22EB-4A8F-8DF0-65BA2D6CB04F}"/>
                    </a:ext>
                  </a:extLst>
                </p14:cNvPr>
                <p14:cNvContentPartPr/>
                <p14:nvPr/>
              </p14:nvContentPartPr>
              <p14:xfrm>
                <a:off x="6948876" y="4271331"/>
                <a:ext cx="1130400" cy="9590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825A531-22EB-4A8F-8DF0-65BA2D6CB04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930876" y="4253691"/>
                  <a:ext cx="1166040" cy="9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E4CB936-6FEC-4106-91A9-2D6F7447B996}"/>
                    </a:ext>
                  </a:extLst>
                </p14:cNvPr>
                <p14:cNvContentPartPr/>
                <p14:nvPr/>
              </p14:nvContentPartPr>
              <p14:xfrm>
                <a:off x="6284316" y="3701091"/>
                <a:ext cx="261360" cy="2793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E4CB936-6FEC-4106-91A9-2D6F7447B99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266676" y="3683451"/>
                  <a:ext cx="29700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1B6390E-AFFB-45FE-9636-20352022B48A}"/>
                    </a:ext>
                  </a:extLst>
                </p14:cNvPr>
                <p14:cNvContentPartPr/>
                <p14:nvPr/>
              </p14:nvContentPartPr>
              <p14:xfrm>
                <a:off x="6473316" y="4023291"/>
                <a:ext cx="175320" cy="1818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1B6390E-AFFB-45FE-9636-20352022B48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455676" y="4005291"/>
                  <a:ext cx="210960" cy="21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06C679A0-5A13-4CA2-B56E-24653234E083}"/>
                  </a:ext>
                </a:extLst>
              </p14:cNvPr>
              <p14:cNvContentPartPr/>
              <p14:nvPr/>
            </p14:nvContentPartPr>
            <p14:xfrm>
              <a:off x="9361956" y="5431251"/>
              <a:ext cx="212040" cy="16956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06C679A0-5A13-4CA2-B56E-24653234E08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9343956" y="5413251"/>
                <a:ext cx="24768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C2A6F510-E6B5-495F-80F6-803838B58AC5}"/>
                  </a:ext>
                </a:extLst>
              </p14:cNvPr>
              <p14:cNvContentPartPr/>
              <p14:nvPr/>
            </p14:nvContentPartPr>
            <p14:xfrm>
              <a:off x="2920836" y="4875051"/>
              <a:ext cx="360" cy="36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C2A6F510-E6B5-495F-80F6-803838B58AC5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902836" y="485741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AD65F991-A3AF-49F0-8290-F2993B4C22F2}"/>
                  </a:ext>
                </a:extLst>
              </p14:cNvPr>
              <p14:cNvContentPartPr/>
              <p14:nvPr/>
            </p14:nvContentPartPr>
            <p14:xfrm>
              <a:off x="3007236" y="4648971"/>
              <a:ext cx="10080" cy="1584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AD65F991-A3AF-49F0-8290-F2993B4C22F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989596" y="4631331"/>
                <a:ext cx="4572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9A0847A0-38ED-4115-A6AA-2E5DEFB5B1B0}"/>
                  </a:ext>
                </a:extLst>
              </p14:cNvPr>
              <p14:cNvContentPartPr/>
              <p14:nvPr/>
            </p14:nvContentPartPr>
            <p14:xfrm>
              <a:off x="3037476" y="6451131"/>
              <a:ext cx="178560" cy="18360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9A0847A0-38ED-4115-A6AA-2E5DEFB5B1B0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019476" y="6433131"/>
                <a:ext cx="214200" cy="21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87CFD6D-0057-4C84-97BE-F95767C90CDA}"/>
              </a:ext>
            </a:extLst>
          </p:cNvPr>
          <p:cNvGrpSpPr/>
          <p:nvPr/>
        </p:nvGrpSpPr>
        <p:grpSpPr>
          <a:xfrm>
            <a:off x="2753796" y="4936971"/>
            <a:ext cx="2518560" cy="1636200"/>
            <a:chOff x="2753796" y="4936971"/>
            <a:chExt cx="2518560" cy="163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B6252D9-A5CB-430F-A81A-1A18D865D292}"/>
                    </a:ext>
                  </a:extLst>
                </p14:cNvPr>
                <p14:cNvContentPartPr/>
                <p14:nvPr/>
              </p14:nvContentPartPr>
              <p14:xfrm>
                <a:off x="3186156" y="4986291"/>
                <a:ext cx="1760760" cy="14842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B6252D9-A5CB-430F-A81A-1A18D865D29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168156" y="4968651"/>
                  <a:ext cx="1796400" cy="151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B1396FF-A6C6-403D-A429-581DA3D1C638}"/>
                    </a:ext>
                  </a:extLst>
                </p14:cNvPr>
                <p14:cNvContentPartPr/>
                <p14:nvPr/>
              </p14:nvContentPartPr>
              <p14:xfrm>
                <a:off x="3222516" y="5469771"/>
                <a:ext cx="1448280" cy="637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B1396FF-A6C6-403D-A429-581DA3D1C63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204516" y="5451771"/>
                  <a:ext cx="14839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F9850EB-B0D9-4A22-B96E-FF19B91CA6B9}"/>
                    </a:ext>
                  </a:extLst>
                </p14:cNvPr>
                <p14:cNvContentPartPr/>
                <p14:nvPr/>
              </p14:nvContentPartPr>
              <p14:xfrm>
                <a:off x="3125316" y="4936971"/>
                <a:ext cx="229320" cy="1900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F9850EB-B0D9-4A22-B96E-FF19B91CA6B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107316" y="4919331"/>
                  <a:ext cx="2649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C61FB85-4681-41B4-9757-3C08496EABFD}"/>
                    </a:ext>
                  </a:extLst>
                </p14:cNvPr>
                <p14:cNvContentPartPr/>
                <p14:nvPr/>
              </p14:nvContentPartPr>
              <p14:xfrm>
                <a:off x="2753796" y="5419731"/>
                <a:ext cx="166320" cy="522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C61FB85-4681-41B4-9757-3C08496EABF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736156" y="5401731"/>
                  <a:ext cx="2019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EF9D673-D200-4DFD-A83D-57CF809848FD}"/>
                    </a:ext>
                  </a:extLst>
                </p14:cNvPr>
                <p14:cNvContentPartPr/>
                <p14:nvPr/>
              </p14:nvContentPartPr>
              <p14:xfrm>
                <a:off x="2797356" y="5445651"/>
                <a:ext cx="180000" cy="2149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EF9D673-D200-4DFD-A83D-57CF809848F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779716" y="5428011"/>
                  <a:ext cx="2156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4ADD850-7E01-4034-9A7C-269026048B5C}"/>
                    </a:ext>
                  </a:extLst>
                </p14:cNvPr>
                <p14:cNvContentPartPr/>
                <p14:nvPr/>
              </p14:nvContentPartPr>
              <p14:xfrm>
                <a:off x="5065356" y="6332691"/>
                <a:ext cx="207000" cy="2404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4ADD850-7E01-4034-9A7C-269026048B5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047356" y="6314691"/>
                  <a:ext cx="2426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D8D8D3B-4337-4D6A-88E3-1AB913B22182}"/>
                    </a:ext>
                  </a:extLst>
                </p14:cNvPr>
                <p14:cNvContentPartPr/>
                <p14:nvPr/>
              </p14:nvContentPartPr>
              <p14:xfrm>
                <a:off x="3199836" y="5475171"/>
                <a:ext cx="1509120" cy="507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D8D8D3B-4337-4D6A-88E3-1AB913B2218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181836" y="5457531"/>
                  <a:ext cx="1544760" cy="8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5D84903-1C49-4E23-B312-B639D2F122F1}"/>
              </a:ext>
            </a:extLst>
          </p:cNvPr>
          <p:cNvGrpSpPr/>
          <p:nvPr/>
        </p:nvGrpSpPr>
        <p:grpSpPr>
          <a:xfrm>
            <a:off x="2734356" y="3369171"/>
            <a:ext cx="745200" cy="502920"/>
            <a:chOff x="2734356" y="3369171"/>
            <a:chExt cx="745200" cy="50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BBA3877-1365-42D1-B78B-9CFB4F750CFC}"/>
                    </a:ext>
                  </a:extLst>
                </p14:cNvPr>
                <p14:cNvContentPartPr/>
                <p14:nvPr/>
              </p14:nvContentPartPr>
              <p14:xfrm>
                <a:off x="2734356" y="3369171"/>
                <a:ext cx="354960" cy="4194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BBA3877-1365-42D1-B78B-9CFB4F750CF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716356" y="3351531"/>
                  <a:ext cx="39060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4884344-4F2F-4E0F-8B51-72D24F61433E}"/>
                    </a:ext>
                  </a:extLst>
                </p14:cNvPr>
                <p14:cNvContentPartPr/>
                <p14:nvPr/>
              </p14:nvContentPartPr>
              <p14:xfrm>
                <a:off x="3077076" y="3671211"/>
                <a:ext cx="153360" cy="2008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4884344-4F2F-4E0F-8B51-72D24F61433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059436" y="3653211"/>
                  <a:ext cx="1890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F2AD911-38BB-4D89-9EE3-F4B6B2E6591F}"/>
                    </a:ext>
                  </a:extLst>
                </p14:cNvPr>
                <p14:cNvContentPartPr/>
                <p14:nvPr/>
              </p14:nvContentPartPr>
              <p14:xfrm>
                <a:off x="3316116" y="3616131"/>
                <a:ext cx="116280" cy="331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F2AD911-38BB-4D89-9EE3-F4B6B2E6591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298116" y="3598131"/>
                  <a:ext cx="1519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593CB11-F122-4B12-ACF2-77B3BDC25BF4}"/>
                    </a:ext>
                  </a:extLst>
                </p14:cNvPr>
                <p14:cNvContentPartPr/>
                <p14:nvPr/>
              </p14:nvContentPartPr>
              <p14:xfrm>
                <a:off x="3346716" y="3721611"/>
                <a:ext cx="132840" cy="216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593CB11-F122-4B12-ACF2-77B3BDC25BF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328716" y="3703611"/>
                  <a:ext cx="168480" cy="5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A591570F-411D-4747-957F-441BB6A6B85F}"/>
                  </a:ext>
                </a:extLst>
              </p14:cNvPr>
              <p14:cNvContentPartPr/>
              <p14:nvPr/>
            </p14:nvContentPartPr>
            <p14:xfrm>
              <a:off x="4237716" y="3760491"/>
              <a:ext cx="21240" cy="3132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A591570F-411D-4747-957F-441BB6A6B85F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4219716" y="3742491"/>
                <a:ext cx="56880" cy="6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Group 142">
            <a:extLst>
              <a:ext uri="{FF2B5EF4-FFF2-40B4-BE49-F238E27FC236}">
                <a16:creationId xmlns:a16="http://schemas.microsoft.com/office/drawing/2014/main" id="{366819A0-EB7D-4DE0-A029-A8634ED647E4}"/>
              </a:ext>
            </a:extLst>
          </p:cNvPr>
          <p:cNvGrpSpPr/>
          <p:nvPr/>
        </p:nvGrpSpPr>
        <p:grpSpPr>
          <a:xfrm>
            <a:off x="3866916" y="3141651"/>
            <a:ext cx="1248480" cy="1147680"/>
            <a:chOff x="3866916" y="3141651"/>
            <a:chExt cx="1248480" cy="114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10EE390-95DD-42DB-BACB-665C19112FA6}"/>
                    </a:ext>
                  </a:extLst>
                </p14:cNvPr>
                <p14:cNvContentPartPr/>
                <p14:nvPr/>
              </p14:nvContentPartPr>
              <p14:xfrm>
                <a:off x="3866916" y="3315891"/>
                <a:ext cx="198360" cy="4802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10EE390-95DD-42DB-BACB-665C19112FA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848916" y="3298251"/>
                  <a:ext cx="23400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A9631E7-AC97-402D-84CC-105029E0EB56}"/>
                    </a:ext>
                  </a:extLst>
                </p14:cNvPr>
                <p14:cNvContentPartPr/>
                <p14:nvPr/>
              </p14:nvContentPartPr>
              <p14:xfrm>
                <a:off x="4424556" y="3141651"/>
                <a:ext cx="290880" cy="4608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A9631E7-AC97-402D-84CC-105029E0EB5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406916" y="3123651"/>
                  <a:ext cx="32652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9D30939-A96C-4234-B0AE-AA905CB2AFB1}"/>
                    </a:ext>
                  </a:extLst>
                </p14:cNvPr>
                <p14:cNvContentPartPr/>
                <p14:nvPr/>
              </p14:nvContentPartPr>
              <p14:xfrm>
                <a:off x="4844676" y="3448371"/>
                <a:ext cx="29880" cy="1479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9D30939-A96C-4234-B0AE-AA905CB2AFB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827036" y="3430371"/>
                  <a:ext cx="65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4D33D0E-C574-4D0B-A3AA-F25C652C6974}"/>
                    </a:ext>
                  </a:extLst>
                </p14:cNvPr>
                <p14:cNvContentPartPr/>
                <p14:nvPr/>
              </p14:nvContentPartPr>
              <p14:xfrm>
                <a:off x="4895796" y="3291771"/>
                <a:ext cx="30240" cy="543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4D33D0E-C574-4D0B-A3AA-F25C652C697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878156" y="3274131"/>
                  <a:ext cx="658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F9D5599-5B14-4D99-B970-529AB36FB916}"/>
                    </a:ext>
                  </a:extLst>
                </p14:cNvPr>
                <p14:cNvContentPartPr/>
                <p14:nvPr/>
              </p14:nvContentPartPr>
              <p14:xfrm>
                <a:off x="4338156" y="3746811"/>
                <a:ext cx="777240" cy="547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F9D5599-5B14-4D99-B970-529AB36FB91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320156" y="3729171"/>
                  <a:ext cx="8128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15527D4-3157-47FB-AFE2-0C67D51C816E}"/>
                    </a:ext>
                  </a:extLst>
                </p14:cNvPr>
                <p14:cNvContentPartPr/>
                <p14:nvPr/>
              </p14:nvContentPartPr>
              <p14:xfrm>
                <a:off x="4499436" y="3957771"/>
                <a:ext cx="209160" cy="3315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15527D4-3157-47FB-AFE2-0C67D51C816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481436" y="3940131"/>
                  <a:ext cx="24480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3AD6B65-3D4F-46B5-8286-2229F9281658}"/>
                    </a:ext>
                  </a:extLst>
                </p14:cNvPr>
                <p14:cNvContentPartPr/>
                <p14:nvPr/>
              </p14:nvContentPartPr>
              <p14:xfrm>
                <a:off x="4866636" y="3931491"/>
                <a:ext cx="67320" cy="3106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3AD6B65-3D4F-46B5-8286-2229F928165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848636" y="3913851"/>
                  <a:ext cx="10296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EC0A743-B459-4508-A7EF-1ABFD91E5DB9}"/>
                    </a:ext>
                  </a:extLst>
                </p14:cNvPr>
                <p14:cNvContentPartPr/>
                <p14:nvPr/>
              </p14:nvContentPartPr>
              <p14:xfrm>
                <a:off x="4825236" y="4076571"/>
                <a:ext cx="182520" cy="306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EC0A743-B459-4508-A7EF-1ABFD91E5DB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807596" y="4058931"/>
                  <a:ext cx="2181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CDCA4FE-13EA-4526-94C1-D8C3AAA4DDA1}"/>
                    </a:ext>
                  </a:extLst>
                </p14:cNvPr>
                <p14:cNvContentPartPr/>
                <p14:nvPr/>
              </p14:nvContentPartPr>
              <p14:xfrm>
                <a:off x="4241676" y="3782451"/>
                <a:ext cx="360" cy="3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CDCA4FE-13EA-4526-94C1-D8C3AAA4DDA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224036" y="37648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2BFE091-B786-42EB-AC1B-8AA21E8C74B4}"/>
                    </a:ext>
                  </a:extLst>
                </p14:cNvPr>
                <p14:cNvContentPartPr/>
                <p14:nvPr/>
              </p14:nvContentPartPr>
              <p14:xfrm>
                <a:off x="4765836" y="3266211"/>
                <a:ext cx="144360" cy="3603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2BFE091-B786-42EB-AC1B-8AA21E8C74B4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748196" y="3248211"/>
                  <a:ext cx="18000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B628637-3974-416D-965D-2F45F0B8B07C}"/>
                    </a:ext>
                  </a:extLst>
                </p14:cNvPr>
                <p14:cNvContentPartPr/>
                <p14:nvPr/>
              </p14:nvContentPartPr>
              <p14:xfrm>
                <a:off x="5023956" y="3283131"/>
                <a:ext cx="52920" cy="3909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B628637-3974-416D-965D-2F45F0B8B07C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005956" y="3265491"/>
                  <a:ext cx="88560" cy="42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07085922-8F1D-4ED3-8FEB-A2B70A9234EE}"/>
              </a:ext>
            </a:extLst>
          </p:cNvPr>
          <p:cNvGrpSpPr/>
          <p:nvPr/>
        </p:nvGrpSpPr>
        <p:grpSpPr>
          <a:xfrm>
            <a:off x="3312876" y="6157371"/>
            <a:ext cx="2232360" cy="470880"/>
            <a:chOff x="3312876" y="6157371"/>
            <a:chExt cx="2232360" cy="47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80C40DE-3A11-478B-A452-93E005925FAA}"/>
                    </a:ext>
                  </a:extLst>
                </p14:cNvPr>
                <p14:cNvContentPartPr/>
                <p14:nvPr/>
              </p14:nvContentPartPr>
              <p14:xfrm>
                <a:off x="3327276" y="6475971"/>
                <a:ext cx="1326960" cy="223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80C40DE-3A11-478B-A452-93E005925FAA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309276" y="6458331"/>
                  <a:ext cx="13626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36198D9-4F1B-4472-AF54-C61C360123AD}"/>
                    </a:ext>
                  </a:extLst>
                </p14:cNvPr>
                <p14:cNvContentPartPr/>
                <p14:nvPr/>
              </p14:nvContentPartPr>
              <p14:xfrm>
                <a:off x="4576836" y="6459411"/>
                <a:ext cx="95400" cy="723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36198D9-4F1B-4472-AF54-C61C360123A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558836" y="6441411"/>
                  <a:ext cx="1310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64E7ACD-9F69-4A25-B4D5-6B620B84B069}"/>
                    </a:ext>
                  </a:extLst>
                </p14:cNvPr>
                <p14:cNvContentPartPr/>
                <p14:nvPr/>
              </p14:nvContentPartPr>
              <p14:xfrm>
                <a:off x="3312876" y="6459051"/>
                <a:ext cx="161640" cy="1209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64E7ACD-9F69-4A25-B4D5-6B620B84B069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295236" y="6441411"/>
                  <a:ext cx="1972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C8F8BD4-8D33-41AE-85FF-D29899531D51}"/>
                    </a:ext>
                  </a:extLst>
                </p14:cNvPr>
                <p14:cNvContentPartPr/>
                <p14:nvPr/>
              </p14:nvContentPartPr>
              <p14:xfrm>
                <a:off x="4956996" y="6157371"/>
                <a:ext cx="588240" cy="4708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C8F8BD4-8D33-41AE-85FF-D29899531D51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938996" y="6139731"/>
                  <a:ext cx="623880" cy="50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005AA7E4-BF31-4A78-92AC-119C762518C8}"/>
              </a:ext>
            </a:extLst>
          </p:cNvPr>
          <p:cNvGrpSpPr/>
          <p:nvPr/>
        </p:nvGrpSpPr>
        <p:grpSpPr>
          <a:xfrm>
            <a:off x="6133476" y="6209211"/>
            <a:ext cx="766800" cy="519840"/>
            <a:chOff x="6133476" y="6209211"/>
            <a:chExt cx="766800" cy="51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E8A56D8-A4C7-4921-A97F-A8794258F66D}"/>
                    </a:ext>
                  </a:extLst>
                </p14:cNvPr>
                <p14:cNvContentPartPr/>
                <p14:nvPr/>
              </p14:nvContentPartPr>
              <p14:xfrm>
                <a:off x="6133476" y="6209211"/>
                <a:ext cx="766800" cy="5198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E8A56D8-A4C7-4921-A97F-A8794258F66D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115836" y="6191571"/>
                  <a:ext cx="802440" cy="55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BD04F42-382C-4347-9D3A-1DE351C38F83}"/>
                    </a:ext>
                  </a:extLst>
                </p14:cNvPr>
                <p14:cNvContentPartPr/>
                <p14:nvPr/>
              </p14:nvContentPartPr>
              <p14:xfrm>
                <a:off x="6227796" y="6340251"/>
                <a:ext cx="89280" cy="1476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BD04F42-382C-4347-9D3A-1DE351C38F83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210156" y="6322611"/>
                  <a:ext cx="1249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B8F4C02-7E7C-4EA3-84EA-C948F08BA296}"/>
                    </a:ext>
                  </a:extLst>
                </p14:cNvPr>
                <p14:cNvContentPartPr/>
                <p14:nvPr/>
              </p14:nvContentPartPr>
              <p14:xfrm>
                <a:off x="6303396" y="6535371"/>
                <a:ext cx="57240" cy="1051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B8F4C02-7E7C-4EA3-84EA-C948F08BA296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285396" y="6517731"/>
                  <a:ext cx="92880" cy="14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1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73D8C7B6-AF98-405D-AA53-C4B536232271}"/>
                  </a:ext>
                </a:extLst>
              </p14:cNvPr>
              <p14:cNvContentPartPr/>
              <p14:nvPr/>
            </p14:nvContentPartPr>
            <p14:xfrm>
              <a:off x="9925356" y="6173211"/>
              <a:ext cx="838080" cy="54360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73D8C7B6-AF98-405D-AA53-C4B536232271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9907356" y="6155211"/>
                <a:ext cx="873720" cy="57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E0C7052-E37B-4BCA-BCB7-4AE270A09665}"/>
              </a:ext>
            </a:extLst>
          </p:cNvPr>
          <p:cNvGrpSpPr/>
          <p:nvPr/>
        </p:nvGrpSpPr>
        <p:grpSpPr>
          <a:xfrm>
            <a:off x="7338756" y="6190491"/>
            <a:ext cx="1126440" cy="509400"/>
            <a:chOff x="7338756" y="6190491"/>
            <a:chExt cx="1126440" cy="50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AE7226C-C058-416F-947A-67BF79FCEFB6}"/>
                    </a:ext>
                  </a:extLst>
                </p14:cNvPr>
                <p14:cNvContentPartPr/>
                <p14:nvPr/>
              </p14:nvContentPartPr>
              <p14:xfrm>
                <a:off x="7354596" y="6549771"/>
                <a:ext cx="319320" cy="1360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AE7226C-C058-416F-947A-67BF79FCEFB6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336956" y="6531771"/>
                  <a:ext cx="3549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F4EFE30-D122-49CE-A2C5-FB2667AD4718}"/>
                    </a:ext>
                  </a:extLst>
                </p14:cNvPr>
                <p14:cNvContentPartPr/>
                <p14:nvPr/>
              </p14:nvContentPartPr>
              <p14:xfrm>
                <a:off x="7338756" y="6239091"/>
                <a:ext cx="1096920" cy="4608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F4EFE30-D122-49CE-A2C5-FB2667AD471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320756" y="6221451"/>
                  <a:ext cx="113256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5236D9E-15AB-4173-8A32-EDF7D56CDBDF}"/>
                    </a:ext>
                  </a:extLst>
                </p14:cNvPr>
                <p14:cNvContentPartPr/>
                <p14:nvPr/>
              </p14:nvContentPartPr>
              <p14:xfrm>
                <a:off x="7362516" y="6307851"/>
                <a:ext cx="110880" cy="259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5236D9E-15AB-4173-8A32-EDF7D56CDBDF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344516" y="6290211"/>
                  <a:ext cx="146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9CD4E00-7745-4599-87DE-6AB15BC324ED}"/>
                    </a:ext>
                  </a:extLst>
                </p14:cNvPr>
                <p14:cNvContentPartPr/>
                <p14:nvPr/>
              </p14:nvContentPartPr>
              <p14:xfrm>
                <a:off x="7352076" y="6320811"/>
                <a:ext cx="96840" cy="1951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9CD4E00-7745-4599-87DE-6AB15BC324ED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334076" y="6303171"/>
                  <a:ext cx="1324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F6B09FF-E567-4459-BF19-C3A927CEDFE9}"/>
                    </a:ext>
                  </a:extLst>
                </p14:cNvPr>
                <p14:cNvContentPartPr/>
                <p14:nvPr/>
              </p14:nvContentPartPr>
              <p14:xfrm>
                <a:off x="7502916" y="6466611"/>
                <a:ext cx="84240" cy="975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F6B09FF-E567-4459-BF19-C3A927CEDFE9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484916" y="6448971"/>
                  <a:ext cx="1198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89F66D5-701D-419D-95DA-A51574F9EC7C}"/>
                    </a:ext>
                  </a:extLst>
                </p14:cNvPr>
                <p14:cNvContentPartPr/>
                <p14:nvPr/>
              </p14:nvContentPartPr>
              <p14:xfrm>
                <a:off x="7361436" y="6190491"/>
                <a:ext cx="1078200" cy="4683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89F66D5-701D-419D-95DA-A51574F9EC7C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343436" y="6172491"/>
                  <a:ext cx="111384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FE381A1-0787-4F2D-92CC-D26C5EF5D567}"/>
                    </a:ext>
                  </a:extLst>
                </p14:cNvPr>
                <p14:cNvContentPartPr/>
                <p14:nvPr/>
              </p14:nvContentPartPr>
              <p14:xfrm>
                <a:off x="8402556" y="6215331"/>
                <a:ext cx="62640" cy="198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FE381A1-0787-4F2D-92CC-D26C5EF5D567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384916" y="6197691"/>
                  <a:ext cx="98280" cy="5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7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E7812D80-4A9B-4784-9C63-B32CAAAB1C9A}"/>
                  </a:ext>
                </a:extLst>
              </p14:cNvPr>
              <p14:cNvContentPartPr/>
              <p14:nvPr/>
            </p14:nvContentPartPr>
            <p14:xfrm>
              <a:off x="5060676" y="2056971"/>
              <a:ext cx="87120" cy="10764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E7812D80-4A9B-4784-9C63-B32CAAAB1C9A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5042676" y="2039331"/>
                <a:ext cx="122760" cy="14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2FAE041-B26E-4A63-BC58-DE4C6D6FAD3E}"/>
              </a:ext>
            </a:extLst>
          </p:cNvPr>
          <p:cNvGrpSpPr/>
          <p:nvPr/>
        </p:nvGrpSpPr>
        <p:grpSpPr>
          <a:xfrm>
            <a:off x="3345996" y="2425611"/>
            <a:ext cx="2036880" cy="433800"/>
            <a:chOff x="3345996" y="2425611"/>
            <a:chExt cx="2036880" cy="43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EDC5F02-9D78-4561-87E8-ED734A15187B}"/>
                    </a:ext>
                  </a:extLst>
                </p14:cNvPr>
                <p14:cNvContentPartPr/>
                <p14:nvPr/>
              </p14:nvContentPartPr>
              <p14:xfrm>
                <a:off x="3345996" y="2425611"/>
                <a:ext cx="416160" cy="4226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EDC5F02-9D78-4561-87E8-ED734A15187B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328356" y="2407611"/>
                  <a:ext cx="45180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5BCF40F-C623-421C-A0FC-1AF1764F3794}"/>
                    </a:ext>
                  </a:extLst>
                </p14:cNvPr>
                <p14:cNvContentPartPr/>
                <p14:nvPr/>
              </p14:nvContentPartPr>
              <p14:xfrm>
                <a:off x="3885636" y="2617131"/>
                <a:ext cx="148320" cy="104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5BCF40F-C623-421C-A0FC-1AF1764F3794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867636" y="2599131"/>
                  <a:ext cx="1839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5D69D94-DEA5-4171-A26D-9D971E9ED588}"/>
                    </a:ext>
                  </a:extLst>
                </p14:cNvPr>
                <p14:cNvContentPartPr/>
                <p14:nvPr/>
              </p14:nvContentPartPr>
              <p14:xfrm>
                <a:off x="4076076" y="2434971"/>
                <a:ext cx="1011600" cy="4244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5D69D94-DEA5-4171-A26D-9D971E9ED588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058076" y="2416971"/>
                  <a:ext cx="104724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D6AFBF3-D2C0-492A-8C37-1D1BD6EDE55F}"/>
                    </a:ext>
                  </a:extLst>
                </p14:cNvPr>
                <p14:cNvContentPartPr/>
                <p14:nvPr/>
              </p14:nvContentPartPr>
              <p14:xfrm>
                <a:off x="5214036" y="2445051"/>
                <a:ext cx="168840" cy="2728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D6AFBF3-D2C0-492A-8C37-1D1BD6EDE55F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196396" y="2427051"/>
                  <a:ext cx="204480" cy="308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00035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F8937DB-D7EA-412B-A8D8-C64BADF21D37}"/>
                  </a:ext>
                </a:extLst>
              </p14:cNvPr>
              <p14:cNvContentPartPr/>
              <p14:nvPr/>
            </p14:nvContentPartPr>
            <p14:xfrm>
              <a:off x="1296876" y="381531"/>
              <a:ext cx="108720" cy="464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F8937DB-D7EA-412B-A8D8-C64BADF21D3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0876" y="345531"/>
                <a:ext cx="180360" cy="11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DE6B195-EB23-485F-8F54-1DCEF0330253}"/>
              </a:ext>
            </a:extLst>
          </p:cNvPr>
          <p:cNvGrpSpPr/>
          <p:nvPr/>
        </p:nvGrpSpPr>
        <p:grpSpPr>
          <a:xfrm>
            <a:off x="215076" y="371451"/>
            <a:ext cx="3479760" cy="4921560"/>
            <a:chOff x="215076" y="371451"/>
            <a:chExt cx="3479760" cy="492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C54A27C-0A7D-4F3D-B206-7B5730033388}"/>
                    </a:ext>
                  </a:extLst>
                </p14:cNvPr>
                <p14:cNvContentPartPr/>
                <p14:nvPr/>
              </p14:nvContentPartPr>
              <p14:xfrm>
                <a:off x="1360596" y="417891"/>
                <a:ext cx="384120" cy="2581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C54A27C-0A7D-4F3D-B206-7B573003338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24596" y="381891"/>
                  <a:ext cx="455760" cy="265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09EA0EF-47E4-4092-8873-748982340CDC}"/>
                    </a:ext>
                  </a:extLst>
                </p14:cNvPr>
                <p14:cNvContentPartPr/>
                <p14:nvPr/>
              </p14:nvContentPartPr>
              <p14:xfrm>
                <a:off x="1076196" y="3023211"/>
                <a:ext cx="504000" cy="483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09EA0EF-47E4-4092-8873-748982340CD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40196" y="2987571"/>
                  <a:ext cx="575640" cy="55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A9FF0C4-66FE-4B2F-A5B0-082A016DD377}"/>
                    </a:ext>
                  </a:extLst>
                </p14:cNvPr>
                <p14:cNvContentPartPr/>
                <p14:nvPr/>
              </p14:nvContentPartPr>
              <p14:xfrm>
                <a:off x="1080516" y="3237051"/>
                <a:ext cx="143640" cy="1145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A9FF0C4-66FE-4B2F-A5B0-082A016DD37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44516" y="3201411"/>
                  <a:ext cx="215280" cy="12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AC73951-37B0-4121-8620-D06606A58F50}"/>
                    </a:ext>
                  </a:extLst>
                </p14:cNvPr>
                <p14:cNvContentPartPr/>
                <p14:nvPr/>
              </p14:nvContentPartPr>
              <p14:xfrm>
                <a:off x="1270236" y="4074051"/>
                <a:ext cx="540000" cy="216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AC73951-37B0-4121-8620-D06606A58F5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34236" y="4038411"/>
                  <a:ext cx="6116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1DDB710-3D66-453C-B65F-ED89710EB3AE}"/>
                    </a:ext>
                  </a:extLst>
                </p14:cNvPr>
                <p14:cNvContentPartPr/>
                <p14:nvPr/>
              </p14:nvContentPartPr>
              <p14:xfrm>
                <a:off x="1704036" y="4116171"/>
                <a:ext cx="131400" cy="253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1DDB710-3D66-453C-B65F-ED89710EB3A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68036" y="4080171"/>
                  <a:ext cx="20304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E688532-A5A0-478B-8E2E-30923455F91D}"/>
                    </a:ext>
                  </a:extLst>
                </p14:cNvPr>
                <p14:cNvContentPartPr/>
                <p14:nvPr/>
              </p14:nvContentPartPr>
              <p14:xfrm>
                <a:off x="1853076" y="4326051"/>
                <a:ext cx="48960" cy="540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E688532-A5A0-478B-8E2E-30923455F91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17076" y="4290051"/>
                  <a:ext cx="120600" cy="61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80D4E78-4A3B-41D7-93D3-49B6ACB04EC1}"/>
                    </a:ext>
                  </a:extLst>
                </p14:cNvPr>
                <p14:cNvContentPartPr/>
                <p14:nvPr/>
              </p14:nvContentPartPr>
              <p14:xfrm>
                <a:off x="1620876" y="4891971"/>
                <a:ext cx="563040" cy="33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80D4E78-4A3B-41D7-93D3-49B6ACB04EC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84876" y="4856331"/>
                  <a:ext cx="6346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C4430DF-5F68-4C88-908F-257E2A2AE37F}"/>
                    </a:ext>
                  </a:extLst>
                </p14:cNvPr>
                <p14:cNvContentPartPr/>
                <p14:nvPr/>
              </p14:nvContentPartPr>
              <p14:xfrm>
                <a:off x="1882236" y="5131011"/>
                <a:ext cx="149400" cy="23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C4430DF-5F68-4C88-908F-257E2A2AE37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46236" y="5095011"/>
                  <a:ext cx="2210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570A7D5-1D51-447D-938B-9EE3A78C544A}"/>
                    </a:ext>
                  </a:extLst>
                </p14:cNvPr>
                <p14:cNvContentPartPr/>
                <p14:nvPr/>
              </p14:nvContentPartPr>
              <p14:xfrm>
                <a:off x="1895556" y="5218131"/>
                <a:ext cx="141840" cy="74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570A7D5-1D51-447D-938B-9EE3A78C544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59556" y="5182491"/>
                  <a:ext cx="2134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DC81067-A5E7-499E-807A-3ED2B027FE3E}"/>
                    </a:ext>
                  </a:extLst>
                </p14:cNvPr>
                <p14:cNvContentPartPr/>
                <p14:nvPr/>
              </p14:nvContentPartPr>
              <p14:xfrm>
                <a:off x="215076" y="3822771"/>
                <a:ext cx="851400" cy="270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DC81067-A5E7-499E-807A-3ED2B027FE3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9436" y="3787131"/>
                  <a:ext cx="9230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0576AA4-5966-4C8A-9FB5-BF00959D4247}"/>
                    </a:ext>
                  </a:extLst>
                </p14:cNvPr>
                <p14:cNvContentPartPr/>
                <p14:nvPr/>
              </p14:nvContentPartPr>
              <p14:xfrm>
                <a:off x="1610076" y="2697771"/>
                <a:ext cx="887040" cy="99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0576AA4-5966-4C8A-9FB5-BF00959D424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574076" y="2661771"/>
                  <a:ext cx="9586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BBBC6D5-0374-4BF4-839E-19968888CC2E}"/>
                    </a:ext>
                  </a:extLst>
                </p14:cNvPr>
                <p14:cNvContentPartPr/>
                <p14:nvPr/>
              </p14:nvContentPartPr>
              <p14:xfrm>
                <a:off x="1451676" y="2701731"/>
                <a:ext cx="202680" cy="172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BBBC6D5-0374-4BF4-839E-19968888CC2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416036" y="2666091"/>
                  <a:ext cx="2743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FA6BED5-A85D-4428-BD88-998F1003AE5B}"/>
                    </a:ext>
                  </a:extLst>
                </p14:cNvPr>
                <p14:cNvContentPartPr/>
                <p14:nvPr/>
              </p14:nvContentPartPr>
              <p14:xfrm>
                <a:off x="1344396" y="371451"/>
                <a:ext cx="673200" cy="51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FA6BED5-A85D-4428-BD88-998F1003AE5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308396" y="335811"/>
                  <a:ext cx="7448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3E2D992-F4E1-4FE4-AE75-5BE0A9A88258}"/>
                    </a:ext>
                  </a:extLst>
                </p14:cNvPr>
                <p14:cNvContentPartPr/>
                <p14:nvPr/>
              </p14:nvContentPartPr>
              <p14:xfrm>
                <a:off x="1855596" y="2753571"/>
                <a:ext cx="833400" cy="1949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3E2D992-F4E1-4FE4-AE75-5BE0A9A8825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819956" y="2717931"/>
                  <a:ext cx="905040" cy="20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1548A23-9CEC-4A13-A420-E48B6BB48291}"/>
                    </a:ext>
                  </a:extLst>
                </p14:cNvPr>
                <p14:cNvContentPartPr/>
                <p14:nvPr/>
              </p14:nvContentPartPr>
              <p14:xfrm>
                <a:off x="1985196" y="2558811"/>
                <a:ext cx="65160" cy="437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1548A23-9CEC-4A13-A420-E48B6BB4829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949556" y="2522811"/>
                  <a:ext cx="13680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120DAFC-EDA5-4872-8CF1-874D66C7D83B}"/>
                    </a:ext>
                  </a:extLst>
                </p14:cNvPr>
                <p14:cNvContentPartPr/>
                <p14:nvPr/>
              </p14:nvContentPartPr>
              <p14:xfrm>
                <a:off x="2124516" y="2498691"/>
                <a:ext cx="64800" cy="492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120DAFC-EDA5-4872-8CF1-874D66C7D83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088876" y="2462691"/>
                  <a:ext cx="136440" cy="5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9F264EB-DBA9-4C69-B04F-41ADB078B986}"/>
                    </a:ext>
                  </a:extLst>
                </p14:cNvPr>
                <p14:cNvContentPartPr/>
                <p14:nvPr/>
              </p14:nvContentPartPr>
              <p14:xfrm>
                <a:off x="1854156" y="675291"/>
                <a:ext cx="1145160" cy="3351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9F264EB-DBA9-4C69-B04F-41ADB078B98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818516" y="639651"/>
                  <a:ext cx="1216800" cy="342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83B9CBD-69D1-42C7-8159-C26D58DF269D}"/>
                    </a:ext>
                  </a:extLst>
                </p14:cNvPr>
                <p14:cNvContentPartPr/>
                <p14:nvPr/>
              </p14:nvContentPartPr>
              <p14:xfrm>
                <a:off x="2870076" y="3840411"/>
                <a:ext cx="213840" cy="174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83B9CBD-69D1-42C7-8159-C26D58DF269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834076" y="3804411"/>
                  <a:ext cx="2854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DD6C6F6-4AD3-4773-A5D9-483E295601D0}"/>
                    </a:ext>
                  </a:extLst>
                </p14:cNvPr>
                <p14:cNvContentPartPr/>
                <p14:nvPr/>
              </p14:nvContentPartPr>
              <p14:xfrm>
                <a:off x="2361036" y="2079291"/>
                <a:ext cx="183600" cy="424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DD6C6F6-4AD3-4773-A5D9-483E295601D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325396" y="2043291"/>
                  <a:ext cx="25524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C1648E8-9D41-44EA-ACA6-44D8FBC46E62}"/>
                    </a:ext>
                  </a:extLst>
                </p14:cNvPr>
                <p14:cNvContentPartPr/>
                <p14:nvPr/>
              </p14:nvContentPartPr>
              <p14:xfrm>
                <a:off x="1857036" y="1573131"/>
                <a:ext cx="217440" cy="151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C1648E8-9D41-44EA-ACA6-44D8FBC46E6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821396" y="1537491"/>
                  <a:ext cx="289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FE431D7-8304-4A5F-8646-C5F84C39047C}"/>
                    </a:ext>
                  </a:extLst>
                </p14:cNvPr>
                <p14:cNvContentPartPr/>
                <p14:nvPr/>
              </p14:nvContentPartPr>
              <p14:xfrm>
                <a:off x="702516" y="1550811"/>
                <a:ext cx="42480" cy="484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FE431D7-8304-4A5F-8646-C5F84C39047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6876" y="1514811"/>
                  <a:ext cx="114120" cy="5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E53AC34-6D7A-4F8A-959E-76FE844919A1}"/>
                    </a:ext>
                  </a:extLst>
                </p14:cNvPr>
                <p14:cNvContentPartPr/>
                <p14:nvPr/>
              </p14:nvContentPartPr>
              <p14:xfrm>
                <a:off x="650316" y="1465851"/>
                <a:ext cx="321480" cy="543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E53AC34-6D7A-4F8A-959E-76FE844919A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4676" y="1430211"/>
                  <a:ext cx="3931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2F1D4BC-0D58-436B-9F72-3C15806E3166}"/>
                    </a:ext>
                  </a:extLst>
                </p14:cNvPr>
                <p14:cNvContentPartPr/>
                <p14:nvPr/>
              </p14:nvContentPartPr>
              <p14:xfrm>
                <a:off x="1016796" y="1787691"/>
                <a:ext cx="192600" cy="298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2F1D4BC-0D58-436B-9F72-3C15806E316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81156" y="1752051"/>
                  <a:ext cx="2642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AF4D7F3-B684-441E-BDE4-7ADFA1DC818F}"/>
                    </a:ext>
                  </a:extLst>
                </p14:cNvPr>
                <p14:cNvContentPartPr/>
                <p14:nvPr/>
              </p14:nvContentPartPr>
              <p14:xfrm>
                <a:off x="668676" y="1499331"/>
                <a:ext cx="17280" cy="41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AF4D7F3-B684-441E-BDE4-7ADFA1DC818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2676" y="1463331"/>
                  <a:ext cx="889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26065C9-3FA0-459B-9EE3-DC4F583AB394}"/>
                    </a:ext>
                  </a:extLst>
                </p14:cNvPr>
                <p14:cNvContentPartPr/>
                <p14:nvPr/>
              </p14:nvContentPartPr>
              <p14:xfrm>
                <a:off x="3096156" y="3225171"/>
                <a:ext cx="239760" cy="83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26065C9-3FA0-459B-9EE3-DC4F583AB39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060156" y="3189171"/>
                  <a:ext cx="3114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562F657-6EC3-4F45-9581-1CBB90A9C724}"/>
                    </a:ext>
                  </a:extLst>
                </p14:cNvPr>
                <p14:cNvContentPartPr/>
                <p14:nvPr/>
              </p14:nvContentPartPr>
              <p14:xfrm>
                <a:off x="3208116" y="3278451"/>
                <a:ext cx="209880" cy="474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562F657-6EC3-4F45-9581-1CBB90A9C72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172116" y="3242811"/>
                  <a:ext cx="28152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31589BC-BACB-4392-8CAC-1B99FA79F74F}"/>
                    </a:ext>
                  </a:extLst>
                </p14:cNvPr>
                <p14:cNvContentPartPr/>
                <p14:nvPr/>
              </p14:nvContentPartPr>
              <p14:xfrm>
                <a:off x="3522756" y="3638091"/>
                <a:ext cx="172080" cy="303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31589BC-BACB-4392-8CAC-1B99FA79F74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487116" y="3602091"/>
                  <a:ext cx="24372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1A3B805-33DB-4831-A726-0EE28BEBCE84}"/>
                    </a:ext>
                  </a:extLst>
                </p14:cNvPr>
                <p14:cNvContentPartPr/>
                <p14:nvPr/>
              </p14:nvContentPartPr>
              <p14:xfrm>
                <a:off x="1452396" y="2764371"/>
                <a:ext cx="24480" cy="302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1A3B805-33DB-4831-A726-0EE28BEBCE8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416396" y="2728371"/>
                  <a:ext cx="961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63C3FE7-C930-4B2B-A80F-33697980F345}"/>
                    </a:ext>
                  </a:extLst>
                </p14:cNvPr>
                <p14:cNvContentPartPr/>
                <p14:nvPr/>
              </p14:nvContentPartPr>
              <p14:xfrm>
                <a:off x="1509636" y="2789931"/>
                <a:ext cx="36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63C3FE7-C930-4B2B-A80F-33697980F34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473996" y="275393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19A1D67-8B84-4F48-86EC-181BA80C0FDC}"/>
                    </a:ext>
                  </a:extLst>
                </p14:cNvPr>
                <p14:cNvContentPartPr/>
                <p14:nvPr/>
              </p14:nvContentPartPr>
              <p14:xfrm>
                <a:off x="1521516" y="2797851"/>
                <a:ext cx="36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19A1D67-8B84-4F48-86EC-181BA80C0FD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485876" y="276221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52BA809-A1A9-4C34-852F-4D948CD45CF0}"/>
              </a:ext>
            </a:extLst>
          </p:cNvPr>
          <p:cNvGrpSpPr/>
          <p:nvPr/>
        </p:nvGrpSpPr>
        <p:grpSpPr>
          <a:xfrm>
            <a:off x="4593756" y="491331"/>
            <a:ext cx="7179120" cy="5323680"/>
            <a:chOff x="4593756" y="491331"/>
            <a:chExt cx="7179120" cy="532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20C03DD-B18D-4DD4-93B0-CA76768A94F3}"/>
                    </a:ext>
                  </a:extLst>
                </p14:cNvPr>
                <p14:cNvContentPartPr/>
                <p14:nvPr/>
              </p14:nvContentPartPr>
              <p14:xfrm>
                <a:off x="5386116" y="1304931"/>
                <a:ext cx="2120400" cy="2291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20C03DD-B18D-4DD4-93B0-CA76768A94F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350476" y="1268931"/>
                  <a:ext cx="2192040" cy="236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E30A4F7-41CA-4406-B190-2A5189FB9EE8}"/>
                    </a:ext>
                  </a:extLst>
                </p14:cNvPr>
                <p14:cNvContentPartPr/>
                <p14:nvPr/>
              </p14:nvContentPartPr>
              <p14:xfrm>
                <a:off x="5980836" y="1972371"/>
                <a:ext cx="252000" cy="730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E30A4F7-41CA-4406-B190-2A5189FB9EE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944836" y="1936731"/>
                  <a:ext cx="323640" cy="80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6B7623C-99B6-498D-85FE-CBA916CEE631}"/>
                    </a:ext>
                  </a:extLst>
                </p14:cNvPr>
                <p14:cNvContentPartPr/>
                <p14:nvPr/>
              </p14:nvContentPartPr>
              <p14:xfrm>
                <a:off x="6031956" y="2382051"/>
                <a:ext cx="127800" cy="68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6B7623C-99B6-498D-85FE-CBA916CEE63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995956" y="2346051"/>
                  <a:ext cx="1994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DB5566E-D2EF-4BA1-941C-B6B054814A3E}"/>
                    </a:ext>
                  </a:extLst>
                </p14:cNvPr>
                <p14:cNvContentPartPr/>
                <p14:nvPr/>
              </p14:nvContentPartPr>
              <p14:xfrm>
                <a:off x="6315996" y="2272971"/>
                <a:ext cx="425880" cy="2210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DB5566E-D2EF-4BA1-941C-B6B054814A3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279996" y="2237331"/>
                  <a:ext cx="4975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A653798-2877-4C14-9B39-5F46E9882E44}"/>
                    </a:ext>
                  </a:extLst>
                </p14:cNvPr>
                <p14:cNvContentPartPr/>
                <p14:nvPr/>
              </p14:nvContentPartPr>
              <p14:xfrm>
                <a:off x="6772836" y="2249931"/>
                <a:ext cx="175680" cy="473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A653798-2877-4C14-9B39-5F46E9882E4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737196" y="2213931"/>
                  <a:ext cx="247320" cy="54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8618923-54C7-4441-A1C4-155825BF60F0}"/>
                    </a:ext>
                  </a:extLst>
                </p14:cNvPr>
                <p14:cNvContentPartPr/>
                <p14:nvPr/>
              </p14:nvContentPartPr>
              <p14:xfrm>
                <a:off x="7090716" y="2427771"/>
                <a:ext cx="18720" cy="68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8618923-54C7-4441-A1C4-155825BF60F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055076" y="2392131"/>
                  <a:ext cx="903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CA8BB97-B62E-4498-B274-3431EDB82412}"/>
                    </a:ext>
                  </a:extLst>
                </p14:cNvPr>
                <p14:cNvContentPartPr/>
                <p14:nvPr/>
              </p14:nvContentPartPr>
              <p14:xfrm>
                <a:off x="7284036" y="2056971"/>
                <a:ext cx="2036880" cy="213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CA8BB97-B62E-4498-B274-3431EDB8241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248396" y="2021331"/>
                  <a:ext cx="21085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C93F157-F12A-4834-B53E-607BF91474DC}"/>
                    </a:ext>
                  </a:extLst>
                </p14:cNvPr>
                <p14:cNvContentPartPr/>
                <p14:nvPr/>
              </p14:nvContentPartPr>
              <p14:xfrm>
                <a:off x="9356916" y="2070291"/>
                <a:ext cx="539280" cy="2114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C93F157-F12A-4834-B53E-607BF91474D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321276" y="2034651"/>
                  <a:ext cx="610920" cy="21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F2290AA-CB3C-438D-A621-7DBF1E1350D7}"/>
                    </a:ext>
                  </a:extLst>
                </p14:cNvPr>
                <p14:cNvContentPartPr/>
                <p14:nvPr/>
              </p14:nvContentPartPr>
              <p14:xfrm>
                <a:off x="9440796" y="4179891"/>
                <a:ext cx="741600" cy="209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F2290AA-CB3C-438D-A621-7DBF1E1350D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405156" y="4143891"/>
                  <a:ext cx="8132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B151618-319D-4DEC-A5DA-F5003FC035D6}"/>
                    </a:ext>
                  </a:extLst>
                </p14:cNvPr>
                <p14:cNvContentPartPr/>
                <p14:nvPr/>
              </p14:nvContentPartPr>
              <p14:xfrm>
                <a:off x="9758316" y="4553931"/>
                <a:ext cx="24444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B151618-319D-4DEC-A5DA-F5003FC035D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722316" y="4518291"/>
                  <a:ext cx="3160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D19E35F-D36E-4C62-BACF-79BC2AF01643}"/>
                    </a:ext>
                  </a:extLst>
                </p14:cNvPr>
                <p14:cNvContentPartPr/>
                <p14:nvPr/>
              </p14:nvContentPartPr>
              <p14:xfrm>
                <a:off x="9834636" y="4776411"/>
                <a:ext cx="142560" cy="60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D19E35F-D36E-4C62-BACF-79BC2AF0164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798996" y="4740771"/>
                  <a:ext cx="2142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CA46EB4-3F91-45E0-A710-EF7F5A5A88E6}"/>
                    </a:ext>
                  </a:extLst>
                </p14:cNvPr>
                <p14:cNvContentPartPr/>
                <p14:nvPr/>
              </p14:nvContentPartPr>
              <p14:xfrm>
                <a:off x="10092036" y="2638371"/>
                <a:ext cx="172440" cy="584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CA46EB4-3F91-45E0-A710-EF7F5A5A88E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056396" y="2602371"/>
                  <a:ext cx="244080" cy="65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CF8327D-05F1-45C1-8725-57A33E2D81C6}"/>
                    </a:ext>
                  </a:extLst>
                </p14:cNvPr>
                <p14:cNvContentPartPr/>
                <p14:nvPr/>
              </p14:nvContentPartPr>
              <p14:xfrm>
                <a:off x="10152876" y="3185931"/>
                <a:ext cx="210240" cy="177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CF8327D-05F1-45C1-8725-57A33E2D81C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116876" y="3150291"/>
                  <a:ext cx="2818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C0C5566-8A08-4A8A-8330-85F459962371}"/>
                    </a:ext>
                  </a:extLst>
                </p14:cNvPr>
                <p14:cNvContentPartPr/>
                <p14:nvPr/>
              </p14:nvContentPartPr>
              <p14:xfrm>
                <a:off x="10708356" y="2621091"/>
                <a:ext cx="181080" cy="6775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C0C5566-8A08-4A8A-8330-85F45996237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672716" y="2585091"/>
                  <a:ext cx="252720" cy="74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A887A4F-1F7F-4A26-BC87-543A2BE5D773}"/>
                    </a:ext>
                  </a:extLst>
                </p14:cNvPr>
                <p14:cNvContentPartPr/>
                <p14:nvPr/>
              </p14:nvContentPartPr>
              <p14:xfrm>
                <a:off x="10620516" y="2577531"/>
                <a:ext cx="274680" cy="285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A887A4F-1F7F-4A26-BC87-543A2BE5D77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584516" y="2541891"/>
                  <a:ext cx="34632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575E3F2-277F-48FF-AF5E-47EF8A44CDC5}"/>
                    </a:ext>
                  </a:extLst>
                </p14:cNvPr>
                <p14:cNvContentPartPr/>
                <p14:nvPr/>
              </p14:nvContentPartPr>
              <p14:xfrm>
                <a:off x="11189316" y="2854731"/>
                <a:ext cx="214920" cy="88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575E3F2-277F-48FF-AF5E-47EF8A44CDC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1153316" y="2818731"/>
                  <a:ext cx="2865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F62E042-A849-4D95-A7E4-77E4F170EC07}"/>
                    </a:ext>
                  </a:extLst>
                </p14:cNvPr>
                <p14:cNvContentPartPr/>
                <p14:nvPr/>
              </p14:nvContentPartPr>
              <p14:xfrm>
                <a:off x="11271396" y="2879571"/>
                <a:ext cx="221760" cy="459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F62E042-A849-4D95-A7E4-77E4F170EC0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1235396" y="2843571"/>
                  <a:ext cx="293400" cy="5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8910EA4-BE0B-4CD1-896A-7205029BE85B}"/>
                    </a:ext>
                  </a:extLst>
                </p14:cNvPr>
                <p14:cNvContentPartPr/>
                <p14:nvPr/>
              </p14:nvContentPartPr>
              <p14:xfrm>
                <a:off x="11601516" y="3208251"/>
                <a:ext cx="171360" cy="2070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8910EA4-BE0B-4CD1-896A-7205029BE85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1565516" y="3172611"/>
                  <a:ext cx="2430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AC5FF45-6BA6-4F89-9B3B-52A71495BACD}"/>
                    </a:ext>
                  </a:extLst>
                </p14:cNvPr>
                <p14:cNvContentPartPr/>
                <p14:nvPr/>
              </p14:nvContentPartPr>
              <p14:xfrm>
                <a:off x="7856076" y="1792011"/>
                <a:ext cx="2265840" cy="9349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AC5FF45-6BA6-4F89-9B3B-52A71495BAC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820076" y="1756011"/>
                  <a:ext cx="2337480" cy="10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DDE989E-22EE-4EEA-95D6-87ED529EBE11}"/>
                    </a:ext>
                  </a:extLst>
                </p14:cNvPr>
                <p14:cNvContentPartPr/>
                <p14:nvPr/>
              </p14:nvContentPartPr>
              <p14:xfrm>
                <a:off x="8888556" y="1753131"/>
                <a:ext cx="205920" cy="1609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DDE989E-22EE-4EEA-95D6-87ED529EBE1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852916" y="1717131"/>
                  <a:ext cx="2775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3EC6B83-8A9A-40BF-8EED-7073116E5C65}"/>
                    </a:ext>
                  </a:extLst>
                </p14:cNvPr>
                <p14:cNvContentPartPr/>
                <p14:nvPr/>
              </p14:nvContentPartPr>
              <p14:xfrm>
                <a:off x="8915196" y="1884171"/>
                <a:ext cx="123480" cy="1008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3EC6B83-8A9A-40BF-8EED-7073116E5C6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879556" y="1848531"/>
                  <a:ext cx="1951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15C5495-7524-43CE-9C50-15ACA67FFB8E}"/>
                    </a:ext>
                  </a:extLst>
                </p14:cNvPr>
                <p14:cNvContentPartPr/>
                <p14:nvPr/>
              </p14:nvContentPartPr>
              <p14:xfrm>
                <a:off x="7888116" y="1275411"/>
                <a:ext cx="2832120" cy="1334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15C5495-7524-43CE-9C50-15ACA67FFB8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852476" y="1239411"/>
                  <a:ext cx="2903760" cy="14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86949AF-A50F-4041-AD6D-B6F32364E24D}"/>
                    </a:ext>
                  </a:extLst>
                </p14:cNvPr>
                <p14:cNvContentPartPr/>
                <p14:nvPr/>
              </p14:nvContentPartPr>
              <p14:xfrm>
                <a:off x="7855716" y="1360371"/>
                <a:ext cx="375120" cy="1933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86949AF-A50F-4041-AD6D-B6F32364E24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820076" y="1324371"/>
                  <a:ext cx="4467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CDC49DB-F9EF-4BA7-830F-25CF451E253E}"/>
                    </a:ext>
                  </a:extLst>
                </p14:cNvPr>
                <p14:cNvContentPartPr/>
                <p14:nvPr/>
              </p14:nvContentPartPr>
              <p14:xfrm>
                <a:off x="9691716" y="1259931"/>
                <a:ext cx="155880" cy="1796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CDC49DB-F9EF-4BA7-830F-25CF451E253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655716" y="1224291"/>
                  <a:ext cx="2275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FC5E593-3B9E-45F9-BD87-4BA8D2F85026}"/>
                    </a:ext>
                  </a:extLst>
                </p14:cNvPr>
                <p14:cNvContentPartPr/>
                <p14:nvPr/>
              </p14:nvContentPartPr>
              <p14:xfrm>
                <a:off x="7793796" y="1941051"/>
                <a:ext cx="281880" cy="130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FC5E593-3B9E-45F9-BD87-4BA8D2F8502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757796" y="1905051"/>
                  <a:ext cx="3535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FF13EAB-C814-4EB8-AB2A-7550E3E38FE4}"/>
                    </a:ext>
                  </a:extLst>
                </p14:cNvPr>
                <p14:cNvContentPartPr/>
                <p14:nvPr/>
              </p14:nvContentPartPr>
              <p14:xfrm>
                <a:off x="7943196" y="1992531"/>
                <a:ext cx="149760" cy="132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FF13EAB-C814-4EB8-AB2A-7550E3E38FE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907556" y="1956891"/>
                  <a:ext cx="2214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5AB39F1-6445-4CE9-8690-7059EF580123}"/>
                    </a:ext>
                  </a:extLst>
                </p14:cNvPr>
                <p14:cNvContentPartPr/>
                <p14:nvPr/>
              </p14:nvContentPartPr>
              <p14:xfrm>
                <a:off x="4593756" y="1740531"/>
                <a:ext cx="812880" cy="1548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5AB39F1-6445-4CE9-8690-7059EF58012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558116" y="1704531"/>
                  <a:ext cx="8845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EC02DF2-CCAB-466A-8179-F5F6E6AF53F4}"/>
                    </a:ext>
                  </a:extLst>
                </p14:cNvPr>
                <p14:cNvContentPartPr/>
                <p14:nvPr/>
              </p14:nvContentPartPr>
              <p14:xfrm>
                <a:off x="4866276" y="3092691"/>
                <a:ext cx="740880" cy="1774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EC02DF2-CCAB-466A-8179-F5F6E6AF53F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830276" y="3056691"/>
                  <a:ext cx="8125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FAD9F79-C933-45F7-A245-44A1FD5A9C5B}"/>
                    </a:ext>
                  </a:extLst>
                </p14:cNvPr>
                <p14:cNvContentPartPr/>
                <p14:nvPr/>
              </p14:nvContentPartPr>
              <p14:xfrm>
                <a:off x="10327836" y="3671211"/>
                <a:ext cx="156960" cy="12495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FAD9F79-C933-45F7-A245-44A1FD5A9C5B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292196" y="3635571"/>
                  <a:ext cx="228600" cy="13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64F1218-4C21-4628-87A8-49879151502F}"/>
                    </a:ext>
                  </a:extLst>
                </p14:cNvPr>
                <p14:cNvContentPartPr/>
                <p14:nvPr/>
              </p14:nvContentPartPr>
              <p14:xfrm>
                <a:off x="10332516" y="4831851"/>
                <a:ext cx="248400" cy="1839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64F1218-4C21-4628-87A8-49879151502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296516" y="4795851"/>
                  <a:ext cx="3200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E68DFD3-0B8E-4890-9514-968886584785}"/>
                    </a:ext>
                  </a:extLst>
                </p14:cNvPr>
                <p14:cNvContentPartPr/>
                <p14:nvPr/>
              </p14:nvContentPartPr>
              <p14:xfrm>
                <a:off x="8436756" y="5205891"/>
                <a:ext cx="383400" cy="6091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E68DFD3-0B8E-4890-9514-96888658478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401116" y="5169891"/>
                  <a:ext cx="455040" cy="68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999315C-8178-4319-ABDA-106E56C3E9D0}"/>
                    </a:ext>
                  </a:extLst>
                </p14:cNvPr>
                <p14:cNvContentPartPr/>
                <p14:nvPr/>
              </p14:nvContentPartPr>
              <p14:xfrm>
                <a:off x="9068916" y="5356731"/>
                <a:ext cx="330480" cy="3247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999315C-8178-4319-ABDA-106E56C3E9D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033276" y="5321091"/>
                  <a:ext cx="40212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7A75FFB-3228-418F-822F-BE10C0A113B9}"/>
                    </a:ext>
                  </a:extLst>
                </p14:cNvPr>
                <p14:cNvContentPartPr/>
                <p14:nvPr/>
              </p14:nvContentPartPr>
              <p14:xfrm>
                <a:off x="9539436" y="5320011"/>
                <a:ext cx="772560" cy="341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7A75FFB-3228-418F-822F-BE10C0A113B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503436" y="5284371"/>
                  <a:ext cx="84420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70BCB7B-FD40-4BC0-BE31-A9F16F70150A}"/>
                    </a:ext>
                  </a:extLst>
                </p14:cNvPr>
                <p14:cNvContentPartPr/>
                <p14:nvPr/>
              </p14:nvContentPartPr>
              <p14:xfrm>
                <a:off x="10381476" y="5328651"/>
                <a:ext cx="190080" cy="2847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70BCB7B-FD40-4BC0-BE31-A9F16F70150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345476" y="5293011"/>
                  <a:ext cx="2617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D2D790E-572D-4888-B9D0-73A6222EF5A3}"/>
                    </a:ext>
                  </a:extLst>
                </p14:cNvPr>
                <p14:cNvContentPartPr/>
                <p14:nvPr/>
              </p14:nvContentPartPr>
              <p14:xfrm>
                <a:off x="10650756" y="5330451"/>
                <a:ext cx="334080" cy="3175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D2D790E-572D-4888-B9D0-73A6222EF5A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0614756" y="5294451"/>
                  <a:ext cx="40572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2DAEEE4-3501-4029-B471-E10A0C635729}"/>
                    </a:ext>
                  </a:extLst>
                </p14:cNvPr>
                <p14:cNvContentPartPr/>
                <p14:nvPr/>
              </p14:nvContentPartPr>
              <p14:xfrm>
                <a:off x="11184276" y="5072331"/>
                <a:ext cx="239760" cy="568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2DAEEE4-3501-4029-B471-E10A0C63572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1148636" y="5036691"/>
                  <a:ext cx="3114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3BD0E13-DC5B-420B-B416-38A045AEFF90}"/>
                    </a:ext>
                  </a:extLst>
                </p14:cNvPr>
                <p14:cNvContentPartPr/>
                <p14:nvPr/>
              </p14:nvContentPartPr>
              <p14:xfrm>
                <a:off x="11325756" y="5101851"/>
                <a:ext cx="218520" cy="453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3BD0E13-DC5B-420B-B416-38A045AEFF9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1290116" y="5066211"/>
                  <a:ext cx="29016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96BC451-D0F1-4691-A51B-160C35602C94}"/>
                    </a:ext>
                  </a:extLst>
                </p14:cNvPr>
                <p14:cNvContentPartPr/>
                <p14:nvPr/>
              </p14:nvContentPartPr>
              <p14:xfrm>
                <a:off x="8808636" y="491331"/>
                <a:ext cx="436680" cy="5364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96BC451-D0F1-4691-A51B-160C35602C9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772636" y="455691"/>
                  <a:ext cx="508320" cy="6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08C0AB8-DC10-402F-B7E4-437E67A38304}"/>
                    </a:ext>
                  </a:extLst>
                </p14:cNvPr>
                <p14:cNvContentPartPr/>
                <p14:nvPr/>
              </p14:nvContentPartPr>
              <p14:xfrm>
                <a:off x="9321996" y="732531"/>
                <a:ext cx="90360" cy="2347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08C0AB8-DC10-402F-B7E4-437E67A3830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286356" y="696891"/>
                  <a:ext cx="1620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9E053BC-8965-4ED8-9D97-7EBD18CFE18A}"/>
                    </a:ext>
                  </a:extLst>
                </p14:cNvPr>
                <p14:cNvContentPartPr/>
                <p14:nvPr/>
              </p14:nvContentPartPr>
              <p14:xfrm>
                <a:off x="9335316" y="619491"/>
                <a:ext cx="61200" cy="410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9E053BC-8965-4ED8-9D97-7EBD18CFE18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299676" y="583851"/>
                  <a:ext cx="1328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EDF3013-765E-4808-9002-C2AE92DC7BA5}"/>
                    </a:ext>
                  </a:extLst>
                </p14:cNvPr>
                <p14:cNvContentPartPr/>
                <p14:nvPr/>
              </p14:nvContentPartPr>
              <p14:xfrm>
                <a:off x="9552396" y="777171"/>
                <a:ext cx="354240" cy="2246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EDF3013-765E-4808-9002-C2AE92DC7BA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516756" y="741531"/>
                  <a:ext cx="42588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4279A82-3704-48BB-98F3-DE5744A75754}"/>
                    </a:ext>
                  </a:extLst>
                </p14:cNvPr>
                <p14:cNvContentPartPr/>
                <p14:nvPr/>
              </p14:nvContentPartPr>
              <p14:xfrm>
                <a:off x="9987636" y="570171"/>
                <a:ext cx="265680" cy="4784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4279A82-3704-48BB-98F3-DE5744A75754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951636" y="534171"/>
                  <a:ext cx="33732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E7842A4-9E08-4A78-B43E-D30B435BFC7B}"/>
                    </a:ext>
                  </a:extLst>
                </p14:cNvPr>
                <p14:cNvContentPartPr/>
                <p14:nvPr/>
              </p14:nvContentPartPr>
              <p14:xfrm>
                <a:off x="10155756" y="820731"/>
                <a:ext cx="234000" cy="2188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E7842A4-9E08-4A78-B43E-D30B435BFC7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0119756" y="784731"/>
                  <a:ext cx="3056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564A92C-44F9-4D9C-8D44-BE634C0C9B30}"/>
                    </a:ext>
                  </a:extLst>
                </p14:cNvPr>
                <p14:cNvContentPartPr/>
                <p14:nvPr/>
              </p14:nvContentPartPr>
              <p14:xfrm>
                <a:off x="10759116" y="546051"/>
                <a:ext cx="199800" cy="424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564A92C-44F9-4D9C-8D44-BE634C0C9B3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0723476" y="510411"/>
                  <a:ext cx="2714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1E311D8-A5CB-4D92-BDC2-667C8F1AC1EE}"/>
                    </a:ext>
                  </a:extLst>
                </p14:cNvPr>
                <p14:cNvContentPartPr/>
                <p14:nvPr/>
              </p14:nvContentPartPr>
              <p14:xfrm>
                <a:off x="10808436" y="577371"/>
                <a:ext cx="202680" cy="5086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1E311D8-A5CB-4D92-BDC2-667C8F1AC1EE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772796" y="541731"/>
                  <a:ext cx="274320" cy="58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FA573DB-37E7-4E4E-9012-3873F73FD23F}"/>
              </a:ext>
            </a:extLst>
          </p:cNvPr>
          <p:cNvGrpSpPr/>
          <p:nvPr/>
        </p:nvGrpSpPr>
        <p:grpSpPr>
          <a:xfrm>
            <a:off x="6214137" y="3526431"/>
            <a:ext cx="731880" cy="606240"/>
            <a:chOff x="6214137" y="3526431"/>
            <a:chExt cx="731880" cy="60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17A0B17-8804-4F72-A2BD-25E39D5675BD}"/>
                    </a:ext>
                  </a:extLst>
                </p14:cNvPr>
                <p14:cNvContentPartPr/>
                <p14:nvPr/>
              </p14:nvContentPartPr>
              <p14:xfrm>
                <a:off x="6535977" y="3526431"/>
                <a:ext cx="39240" cy="4590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17A0B17-8804-4F72-A2BD-25E39D5675B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499977" y="3490431"/>
                  <a:ext cx="11088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64E7D0A-A744-485A-B3C9-89A92AA15948}"/>
                    </a:ext>
                  </a:extLst>
                </p14:cNvPr>
                <p14:cNvContentPartPr/>
                <p14:nvPr/>
              </p14:nvContentPartPr>
              <p14:xfrm>
                <a:off x="6214137" y="4021431"/>
                <a:ext cx="731880" cy="111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64E7D0A-A744-485A-B3C9-89A92AA15948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178497" y="3985791"/>
                  <a:ext cx="803520" cy="18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0ADD667-7F85-430C-9CBD-66EA0885E6F2}"/>
                  </a:ext>
                </a:extLst>
              </p14:cNvPr>
              <p14:cNvContentPartPr/>
              <p14:nvPr/>
            </p14:nvContentPartPr>
            <p14:xfrm>
              <a:off x="6391257" y="4248591"/>
              <a:ext cx="284040" cy="547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0ADD667-7F85-430C-9CBD-66EA0885E6F2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6355257" y="4212591"/>
                <a:ext cx="35568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BEB6C63-C148-492D-8D27-7A762601F665}"/>
                  </a:ext>
                </a:extLst>
              </p14:cNvPr>
              <p14:cNvContentPartPr/>
              <p14:nvPr/>
            </p14:nvContentPartPr>
            <p14:xfrm>
              <a:off x="6459657" y="4493391"/>
              <a:ext cx="147240" cy="158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BEB6C63-C148-492D-8D27-7A762601F665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6423657" y="4457391"/>
                <a:ext cx="218880" cy="8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B4FE08F3-613C-48AF-BB3F-255D1334CCCF}"/>
              </a:ext>
            </a:extLst>
          </p:cNvPr>
          <p:cNvGrpSpPr/>
          <p:nvPr/>
        </p:nvGrpSpPr>
        <p:grpSpPr>
          <a:xfrm>
            <a:off x="5528337" y="75111"/>
            <a:ext cx="870480" cy="1293480"/>
            <a:chOff x="5528337" y="75111"/>
            <a:chExt cx="870480" cy="129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5B66527-5E82-44E1-BDA6-A8E7C97ADF84}"/>
                    </a:ext>
                  </a:extLst>
                </p14:cNvPr>
                <p14:cNvContentPartPr/>
                <p14:nvPr/>
              </p14:nvContentPartPr>
              <p14:xfrm>
                <a:off x="6154017" y="751911"/>
                <a:ext cx="244800" cy="616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5B66527-5E82-44E1-BDA6-A8E7C97ADF84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118017" y="715911"/>
                  <a:ext cx="316440" cy="68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7FC5165-B8FF-4823-B1D3-B57EFA216C74}"/>
                    </a:ext>
                  </a:extLst>
                </p14:cNvPr>
                <p14:cNvContentPartPr/>
                <p14:nvPr/>
              </p14:nvContentPartPr>
              <p14:xfrm>
                <a:off x="5528337" y="506031"/>
                <a:ext cx="361440" cy="73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7FC5165-B8FF-4823-B1D3-B57EFA216C74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492337" y="470391"/>
                  <a:ext cx="4330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FBD02A0-8EBE-4178-9477-81AE43B4DBAD}"/>
                    </a:ext>
                  </a:extLst>
                </p14:cNvPr>
                <p14:cNvContentPartPr/>
                <p14:nvPr/>
              </p14:nvContentPartPr>
              <p14:xfrm>
                <a:off x="5679897" y="388311"/>
                <a:ext cx="71640" cy="277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FBD02A0-8EBE-4178-9477-81AE43B4DBAD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643897" y="352671"/>
                  <a:ext cx="1432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725846E-86A7-46A5-99A7-B411E04FC1B1}"/>
                    </a:ext>
                  </a:extLst>
                </p14:cNvPr>
                <p14:cNvContentPartPr/>
                <p14:nvPr/>
              </p14:nvContentPartPr>
              <p14:xfrm>
                <a:off x="5934417" y="75111"/>
                <a:ext cx="345960" cy="385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725846E-86A7-46A5-99A7-B411E04FC1B1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898777" y="39471"/>
                  <a:ext cx="417600" cy="45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91FE4C7-4353-446F-AAE7-F44968EF04F7}"/>
              </a:ext>
            </a:extLst>
          </p:cNvPr>
          <p:cNvGrpSpPr/>
          <p:nvPr/>
        </p:nvGrpSpPr>
        <p:grpSpPr>
          <a:xfrm>
            <a:off x="4279857" y="2092551"/>
            <a:ext cx="1105920" cy="1014480"/>
            <a:chOff x="4279857" y="2092551"/>
            <a:chExt cx="1105920" cy="101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F9F990B-FDE1-46C6-B430-1A41C9E46B62}"/>
                    </a:ext>
                  </a:extLst>
                </p14:cNvPr>
                <p14:cNvContentPartPr/>
                <p14:nvPr/>
              </p14:nvContentPartPr>
              <p14:xfrm>
                <a:off x="4352577" y="2262111"/>
                <a:ext cx="88200" cy="3326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F9F990B-FDE1-46C6-B430-1A41C9E46B62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316937" y="2226111"/>
                  <a:ext cx="15984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D3B7612-7D34-47E2-A605-9CED06EC53B4}"/>
                    </a:ext>
                  </a:extLst>
                </p14:cNvPr>
                <p14:cNvContentPartPr/>
                <p14:nvPr/>
              </p14:nvContentPartPr>
              <p14:xfrm>
                <a:off x="4279857" y="2203791"/>
                <a:ext cx="309240" cy="421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D3B7612-7D34-47E2-A605-9CED06EC53B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243857" y="2168151"/>
                  <a:ext cx="38088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4495AFA-0153-415B-A843-CB36CF20AF9B}"/>
                    </a:ext>
                  </a:extLst>
                </p14:cNvPr>
                <p14:cNvContentPartPr/>
                <p14:nvPr/>
              </p14:nvContentPartPr>
              <p14:xfrm>
                <a:off x="4665057" y="2413311"/>
                <a:ext cx="83160" cy="100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4495AFA-0153-415B-A843-CB36CF20AF9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629057" y="2377671"/>
                  <a:ext cx="1548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DEF06B8-FB5A-49CE-87FE-01AE8997808B}"/>
                    </a:ext>
                  </a:extLst>
                </p14:cNvPr>
                <p14:cNvContentPartPr/>
                <p14:nvPr/>
              </p14:nvContentPartPr>
              <p14:xfrm>
                <a:off x="4697097" y="2295591"/>
                <a:ext cx="27000" cy="14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DEF06B8-FB5A-49CE-87FE-01AE8997808B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661097" y="2259951"/>
                  <a:ext cx="986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316F6FC-E433-49BD-A59B-EC1B9457AA8D}"/>
                    </a:ext>
                  </a:extLst>
                </p14:cNvPr>
                <p14:cNvContentPartPr/>
                <p14:nvPr/>
              </p14:nvContentPartPr>
              <p14:xfrm>
                <a:off x="4828137" y="2153751"/>
                <a:ext cx="173520" cy="586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316F6FC-E433-49BD-A59B-EC1B9457AA8D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792497" y="2118111"/>
                  <a:ext cx="245160" cy="65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589F169-8FB6-4654-A945-487760905985}"/>
                    </a:ext>
                  </a:extLst>
                </p14:cNvPr>
                <p14:cNvContentPartPr/>
                <p14:nvPr/>
              </p14:nvContentPartPr>
              <p14:xfrm>
                <a:off x="5075097" y="2092551"/>
                <a:ext cx="113040" cy="5540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589F169-8FB6-4654-A945-48776090598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039097" y="2056551"/>
                  <a:ext cx="18468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43BA005-ACD7-42DD-8129-09CEFE8A47F1}"/>
                    </a:ext>
                  </a:extLst>
                </p14:cNvPr>
                <p14:cNvContentPartPr/>
                <p14:nvPr/>
              </p14:nvContentPartPr>
              <p14:xfrm>
                <a:off x="5065017" y="2363271"/>
                <a:ext cx="320760" cy="2246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43BA005-ACD7-42DD-8129-09CEFE8A47F1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029377" y="2327271"/>
                  <a:ext cx="3924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18B2EFB-4C11-45E3-A25A-2CB7EEC433E9}"/>
                    </a:ext>
                  </a:extLst>
                </p14:cNvPr>
                <p14:cNvContentPartPr/>
                <p14:nvPr/>
              </p14:nvContentPartPr>
              <p14:xfrm>
                <a:off x="4404777" y="2767911"/>
                <a:ext cx="155160" cy="680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18B2EFB-4C11-45E3-A25A-2CB7EEC433E9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368777" y="2731911"/>
                  <a:ext cx="2268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BA0CAEE-0C29-46D4-97A9-119590876B59}"/>
                    </a:ext>
                  </a:extLst>
                </p14:cNvPr>
                <p14:cNvContentPartPr/>
                <p14:nvPr/>
              </p14:nvContentPartPr>
              <p14:xfrm>
                <a:off x="4483257" y="2803191"/>
                <a:ext cx="138240" cy="2919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BA0CAEE-0C29-46D4-97A9-119590876B59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447617" y="2767551"/>
                  <a:ext cx="20988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F4CFC76-ADAE-44D5-82B2-2CB17286292A}"/>
                    </a:ext>
                  </a:extLst>
                </p14:cNvPr>
                <p14:cNvContentPartPr/>
                <p14:nvPr/>
              </p14:nvContentPartPr>
              <p14:xfrm>
                <a:off x="4694937" y="2717151"/>
                <a:ext cx="14760" cy="389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F4CFC76-ADAE-44D5-82B2-2CB17286292A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659297" y="2681151"/>
                  <a:ext cx="8640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D4B01EA-B246-4AD2-83E5-0E7A2BD42211}"/>
                    </a:ext>
                  </a:extLst>
                </p14:cNvPr>
                <p14:cNvContentPartPr/>
                <p14:nvPr/>
              </p14:nvContentPartPr>
              <p14:xfrm>
                <a:off x="4867737" y="2720391"/>
                <a:ext cx="132840" cy="2980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D4B01EA-B246-4AD2-83E5-0E7A2BD42211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832097" y="2684751"/>
                  <a:ext cx="204480" cy="36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2BC347A8-5CEC-47B4-91B8-46616F0FDA72}"/>
                  </a:ext>
                </a:extLst>
              </p14:cNvPr>
              <p14:cNvContentPartPr/>
              <p14:nvPr/>
            </p14:nvContentPartPr>
            <p14:xfrm>
              <a:off x="4544457" y="3373791"/>
              <a:ext cx="161280" cy="450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2BC347A8-5CEC-47B4-91B8-46616F0FDA72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4508817" y="3337791"/>
                <a:ext cx="23292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820BE6DA-A463-4E97-A2BE-5C507E10CFD4}"/>
                  </a:ext>
                </a:extLst>
              </p14:cNvPr>
              <p14:cNvContentPartPr/>
              <p14:nvPr/>
            </p14:nvContentPartPr>
            <p14:xfrm>
              <a:off x="3958377" y="1118751"/>
              <a:ext cx="662040" cy="3956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820BE6DA-A463-4E97-A2BE-5C507E10CFD4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3922737" y="1083111"/>
                <a:ext cx="733680" cy="467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1BAD773-7DAD-428C-A6A8-69123282376E}"/>
              </a:ext>
            </a:extLst>
          </p:cNvPr>
          <p:cNvGrpSpPr/>
          <p:nvPr/>
        </p:nvGrpSpPr>
        <p:grpSpPr>
          <a:xfrm>
            <a:off x="4169337" y="1737231"/>
            <a:ext cx="180720" cy="258120"/>
            <a:chOff x="4169337" y="1737231"/>
            <a:chExt cx="180720" cy="25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6F69EA5-1768-4B31-B7AE-D9B3F51A33B0}"/>
                    </a:ext>
                  </a:extLst>
                </p14:cNvPr>
                <p14:cNvContentPartPr/>
                <p14:nvPr/>
              </p14:nvContentPartPr>
              <p14:xfrm>
                <a:off x="4169337" y="1827231"/>
                <a:ext cx="180720" cy="49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6F69EA5-1768-4B31-B7AE-D9B3F51A33B0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133697" y="1791231"/>
                  <a:ext cx="252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E041A64-A238-485F-BDCC-62CD245895C1}"/>
                    </a:ext>
                  </a:extLst>
                </p14:cNvPr>
                <p14:cNvContentPartPr/>
                <p14:nvPr/>
              </p14:nvContentPartPr>
              <p14:xfrm>
                <a:off x="4238817" y="1737231"/>
                <a:ext cx="56880" cy="1670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E041A64-A238-485F-BDCC-62CD245895C1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203177" y="1701231"/>
                  <a:ext cx="1285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33F4C53-9ECF-4AC8-9BAB-D23E95B20E88}"/>
                    </a:ext>
                  </a:extLst>
                </p14:cNvPr>
                <p14:cNvContentPartPr/>
                <p14:nvPr/>
              </p14:nvContentPartPr>
              <p14:xfrm>
                <a:off x="4278417" y="1885911"/>
                <a:ext cx="14040" cy="1029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33F4C53-9ECF-4AC8-9BAB-D23E95B20E88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242417" y="1850271"/>
                  <a:ext cx="856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8105ECE-36C3-42EE-A689-1493F8EBC818}"/>
                    </a:ext>
                  </a:extLst>
                </p14:cNvPr>
                <p14:cNvContentPartPr/>
                <p14:nvPr/>
              </p14:nvContentPartPr>
              <p14:xfrm>
                <a:off x="4284177" y="1906431"/>
                <a:ext cx="29880" cy="889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8105ECE-36C3-42EE-A689-1493F8EBC818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248537" y="1870791"/>
                  <a:ext cx="101520" cy="16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F067AF16-DCC9-420B-B80F-86349AF0B84B}"/>
                  </a:ext>
                </a:extLst>
              </p14:cNvPr>
              <p14:cNvContentPartPr/>
              <p14:nvPr/>
            </p14:nvContentPartPr>
            <p14:xfrm>
              <a:off x="4593417" y="3528951"/>
              <a:ext cx="733320" cy="5828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F067AF16-DCC9-420B-B80F-86349AF0B84B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4557417" y="3492951"/>
                <a:ext cx="804960" cy="65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72BC1284-995D-4337-8A30-418B2CB1D1FF}"/>
                  </a:ext>
                </a:extLst>
              </p14:cNvPr>
              <p14:cNvContentPartPr/>
              <p14:nvPr/>
            </p14:nvContentPartPr>
            <p14:xfrm>
              <a:off x="3859737" y="1525911"/>
              <a:ext cx="77400" cy="241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72BC1284-995D-4337-8A30-418B2CB1D1FF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3823737" y="1489911"/>
                <a:ext cx="14904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CFF86CD2-47AA-453D-AC9E-8D5EDF5E8709}"/>
                  </a:ext>
                </a:extLst>
              </p14:cNvPr>
              <p14:cNvContentPartPr/>
              <p14:nvPr/>
            </p14:nvContentPartPr>
            <p14:xfrm>
              <a:off x="3744177" y="1165191"/>
              <a:ext cx="68760" cy="183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CFF86CD2-47AA-453D-AC9E-8D5EDF5E8709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3708537" y="1129551"/>
                <a:ext cx="14040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7FFBA5AE-0D8B-43BA-9994-72A2C034323A}"/>
                  </a:ext>
                </a:extLst>
              </p14:cNvPr>
              <p14:cNvContentPartPr/>
              <p14:nvPr/>
            </p14:nvContentPartPr>
            <p14:xfrm>
              <a:off x="4513137" y="3839271"/>
              <a:ext cx="75960" cy="1764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7FFBA5AE-0D8B-43BA-9994-72A2C034323A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4477137" y="3803271"/>
                <a:ext cx="14760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838E98A8-F6D6-4362-BA3E-2505D8BDCA2E}"/>
                  </a:ext>
                </a:extLst>
              </p14:cNvPr>
              <p14:cNvContentPartPr/>
              <p14:nvPr/>
            </p14:nvContentPartPr>
            <p14:xfrm>
              <a:off x="4645977" y="4213311"/>
              <a:ext cx="97560" cy="3564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838E98A8-F6D6-4362-BA3E-2505D8BDCA2E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4610337" y="4177671"/>
                <a:ext cx="16920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0105ABB2-B757-4680-9D11-06A08F28F174}"/>
                  </a:ext>
                </a:extLst>
              </p14:cNvPr>
              <p14:cNvContentPartPr/>
              <p14:nvPr/>
            </p14:nvContentPartPr>
            <p14:xfrm>
              <a:off x="4070337" y="962511"/>
              <a:ext cx="34560" cy="1299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0105ABB2-B757-4680-9D11-06A08F28F174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4034337" y="926511"/>
                <a:ext cx="10620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F9B4C07E-E8F9-4833-B2FD-AB2493E00279}"/>
                  </a:ext>
                </a:extLst>
              </p14:cNvPr>
              <p14:cNvContentPartPr/>
              <p14:nvPr/>
            </p14:nvContentPartPr>
            <p14:xfrm>
              <a:off x="4855497" y="4156431"/>
              <a:ext cx="41760" cy="13752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F9B4C07E-E8F9-4833-B2FD-AB2493E00279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4819497" y="4120431"/>
                <a:ext cx="11340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13542707-94C8-4366-90A4-467CBCD5DDCC}"/>
                  </a:ext>
                </a:extLst>
              </p14:cNvPr>
              <p14:cNvContentPartPr/>
              <p14:nvPr/>
            </p14:nvContentPartPr>
            <p14:xfrm>
              <a:off x="4525377" y="1539231"/>
              <a:ext cx="19080" cy="730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13542707-94C8-4366-90A4-467CBCD5DDCC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4489737" y="1503591"/>
                <a:ext cx="9072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BCA94704-6CC9-42CE-8ABE-2CC408B72F4A}"/>
                  </a:ext>
                </a:extLst>
              </p14:cNvPr>
              <p14:cNvContentPartPr/>
              <p14:nvPr/>
            </p14:nvContentPartPr>
            <p14:xfrm>
              <a:off x="5088777" y="3409071"/>
              <a:ext cx="17280" cy="770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BCA94704-6CC9-42CE-8ABE-2CC408B72F4A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5052777" y="3373071"/>
                <a:ext cx="8892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42BE8D9C-46A7-4702-B1E3-05D12809EC59}"/>
                  </a:ext>
                </a:extLst>
              </p14:cNvPr>
              <p14:cNvContentPartPr/>
              <p14:nvPr/>
            </p14:nvContentPartPr>
            <p14:xfrm>
              <a:off x="7144017" y="5317431"/>
              <a:ext cx="47160" cy="29664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42BE8D9C-46A7-4702-B1E3-05D12809EC59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108377" y="5281431"/>
                <a:ext cx="118800" cy="36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3" name="Group 182">
            <a:extLst>
              <a:ext uri="{FF2B5EF4-FFF2-40B4-BE49-F238E27FC236}">
                <a16:creationId xmlns:a16="http://schemas.microsoft.com/office/drawing/2014/main" id="{E6B5F2C4-DF97-4EAF-B106-EEFAFA456E83}"/>
              </a:ext>
            </a:extLst>
          </p:cNvPr>
          <p:cNvGrpSpPr/>
          <p:nvPr/>
        </p:nvGrpSpPr>
        <p:grpSpPr>
          <a:xfrm>
            <a:off x="3968097" y="5167671"/>
            <a:ext cx="209880" cy="290880"/>
            <a:chOff x="3968097" y="5167671"/>
            <a:chExt cx="209880" cy="29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C11E3AE-23BE-4BEB-8207-185A91DB362F}"/>
                    </a:ext>
                  </a:extLst>
                </p14:cNvPr>
                <p14:cNvContentPartPr/>
                <p14:nvPr/>
              </p14:nvContentPartPr>
              <p14:xfrm>
                <a:off x="3968097" y="5276751"/>
                <a:ext cx="209880" cy="424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C11E3AE-23BE-4BEB-8207-185A91DB362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932097" y="5241111"/>
                  <a:ext cx="2815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5C49AE3-2C25-4B80-B771-20C5ABD3656E}"/>
                    </a:ext>
                  </a:extLst>
                </p14:cNvPr>
                <p14:cNvContentPartPr/>
                <p14:nvPr/>
              </p14:nvContentPartPr>
              <p14:xfrm>
                <a:off x="4039737" y="5167671"/>
                <a:ext cx="49320" cy="2908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5C49AE3-2C25-4B80-B771-20C5ABD3656E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004097" y="5131671"/>
                  <a:ext cx="120960" cy="362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8F9CCA90-5839-4B2F-B065-524961BAB010}"/>
                  </a:ext>
                </a:extLst>
              </p14:cNvPr>
              <p14:cNvContentPartPr/>
              <p14:nvPr/>
            </p14:nvContentPartPr>
            <p14:xfrm>
              <a:off x="4101657" y="6277551"/>
              <a:ext cx="260280" cy="3672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8F9CCA90-5839-4B2F-B065-524961BAB010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4065657" y="6241551"/>
                <a:ext cx="33192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F9C77C81-5E87-4735-BF67-4631D64053E1}"/>
                  </a:ext>
                </a:extLst>
              </p14:cNvPr>
              <p14:cNvContentPartPr/>
              <p14:nvPr/>
            </p14:nvContentPartPr>
            <p14:xfrm>
              <a:off x="7185057" y="5664111"/>
              <a:ext cx="382320" cy="62604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F9C77C81-5E87-4735-BF67-4631D64053E1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7149417" y="5628111"/>
                <a:ext cx="453960" cy="69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ED30313A-DDBC-454B-A805-0F516766B8F1}"/>
                  </a:ext>
                </a:extLst>
              </p14:cNvPr>
              <p14:cNvContentPartPr/>
              <p14:nvPr/>
            </p14:nvContentPartPr>
            <p14:xfrm>
              <a:off x="6561177" y="3812631"/>
              <a:ext cx="2520" cy="144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ED30313A-DDBC-454B-A805-0F516766B8F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6525177" y="3776991"/>
                <a:ext cx="7416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035AF99D-6FAB-4644-878F-128115D94044}"/>
                  </a:ext>
                </a:extLst>
              </p14:cNvPr>
              <p14:cNvContentPartPr/>
              <p14:nvPr/>
            </p14:nvContentPartPr>
            <p14:xfrm>
              <a:off x="5108217" y="3166071"/>
              <a:ext cx="3600" cy="1512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035AF99D-6FAB-4644-878F-128115D94044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5072577" y="3130071"/>
                <a:ext cx="75240" cy="8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7" name="Group 206">
            <a:extLst>
              <a:ext uri="{FF2B5EF4-FFF2-40B4-BE49-F238E27FC236}">
                <a16:creationId xmlns:a16="http://schemas.microsoft.com/office/drawing/2014/main" id="{804AC814-A8CA-4455-BD42-8FAC673D734B}"/>
              </a:ext>
            </a:extLst>
          </p:cNvPr>
          <p:cNvGrpSpPr/>
          <p:nvPr/>
        </p:nvGrpSpPr>
        <p:grpSpPr>
          <a:xfrm>
            <a:off x="4651017" y="4864191"/>
            <a:ext cx="3290400" cy="2069280"/>
            <a:chOff x="4651017" y="4864191"/>
            <a:chExt cx="3290400" cy="206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BE1FFFD-1E4D-4FE1-A481-C53FCCFB222D}"/>
                    </a:ext>
                  </a:extLst>
                </p14:cNvPr>
                <p14:cNvContentPartPr/>
                <p14:nvPr/>
              </p14:nvContentPartPr>
              <p14:xfrm>
                <a:off x="6736857" y="5655111"/>
                <a:ext cx="949680" cy="367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BE1FFFD-1E4D-4FE1-A481-C53FCCFB222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700857" y="5619471"/>
                  <a:ext cx="10213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21EB71A-918D-4FE1-B764-DDF47637DED0}"/>
                    </a:ext>
                  </a:extLst>
                </p14:cNvPr>
                <p14:cNvContentPartPr/>
                <p14:nvPr/>
              </p14:nvContentPartPr>
              <p14:xfrm>
                <a:off x="5218017" y="6410031"/>
                <a:ext cx="5040" cy="781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21EB71A-918D-4FE1-B764-DDF47637DED0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182017" y="6374031"/>
                  <a:ext cx="766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301D74E-A6B6-4E0F-AF6C-4021DDCDC6CF}"/>
                    </a:ext>
                  </a:extLst>
                </p14:cNvPr>
                <p14:cNvContentPartPr/>
                <p14:nvPr/>
              </p14:nvContentPartPr>
              <p14:xfrm>
                <a:off x="5144217" y="4945551"/>
                <a:ext cx="783000" cy="6386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301D74E-A6B6-4E0F-AF6C-4021DDCDC6C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108217" y="4909551"/>
                  <a:ext cx="854640" cy="71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8E1943C-2032-4700-98EB-2137C7262820}"/>
                    </a:ext>
                  </a:extLst>
                </p14:cNvPr>
                <p14:cNvContentPartPr/>
                <p14:nvPr/>
              </p14:nvContentPartPr>
              <p14:xfrm>
                <a:off x="5155377" y="5336151"/>
                <a:ext cx="10440" cy="208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8E1943C-2032-4700-98EB-2137C7262820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119737" y="5300151"/>
                  <a:ext cx="820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3F8E771-1CEC-450D-9474-B3800CCB577D}"/>
                    </a:ext>
                  </a:extLst>
                </p14:cNvPr>
                <p14:cNvContentPartPr/>
                <p14:nvPr/>
              </p14:nvContentPartPr>
              <p14:xfrm>
                <a:off x="5144937" y="5430111"/>
                <a:ext cx="16560" cy="2163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3F8E771-1CEC-450D-9474-B3800CCB577D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108937" y="5394111"/>
                  <a:ext cx="882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C4F48F0-B35E-4189-9C12-5366B1998613}"/>
                    </a:ext>
                  </a:extLst>
                </p14:cNvPr>
                <p14:cNvContentPartPr/>
                <p14:nvPr/>
              </p14:nvContentPartPr>
              <p14:xfrm>
                <a:off x="5175537" y="5750871"/>
                <a:ext cx="14040" cy="2185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C4F48F0-B35E-4189-9C12-5366B1998613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139897" y="5715231"/>
                  <a:ext cx="856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09966F3-A2F8-4D73-81BA-A34E8373ED63}"/>
                    </a:ext>
                  </a:extLst>
                </p14:cNvPr>
                <p14:cNvContentPartPr/>
                <p14:nvPr/>
              </p14:nvContentPartPr>
              <p14:xfrm>
                <a:off x="5193177" y="6087831"/>
                <a:ext cx="10800" cy="1692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09966F3-A2F8-4D73-81BA-A34E8373ED63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5157177" y="6051831"/>
                  <a:ext cx="824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6066149-7170-4610-9871-B15FAB168CBD}"/>
                    </a:ext>
                  </a:extLst>
                </p14:cNvPr>
                <p14:cNvContentPartPr/>
                <p14:nvPr/>
              </p14:nvContentPartPr>
              <p14:xfrm>
                <a:off x="5968977" y="5328951"/>
                <a:ext cx="2880" cy="392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6066149-7170-4610-9871-B15FAB168CBD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933337" y="5293311"/>
                  <a:ext cx="745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15B6CA7-4B52-4973-835D-51E8F21CDC61}"/>
                    </a:ext>
                  </a:extLst>
                </p14:cNvPr>
                <p14:cNvContentPartPr/>
                <p14:nvPr/>
              </p14:nvContentPartPr>
              <p14:xfrm>
                <a:off x="5985537" y="5493471"/>
                <a:ext cx="30240" cy="2358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15B6CA7-4B52-4973-835D-51E8F21CDC61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949537" y="5457471"/>
                  <a:ext cx="1018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F3D6BEC-568C-408D-976B-B62D28E55271}"/>
                    </a:ext>
                  </a:extLst>
                </p14:cNvPr>
                <p14:cNvContentPartPr/>
                <p14:nvPr/>
              </p14:nvContentPartPr>
              <p14:xfrm>
                <a:off x="6034137" y="5857071"/>
                <a:ext cx="6480" cy="748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F3D6BEC-568C-408D-976B-B62D28E55271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5998497" y="5821431"/>
                  <a:ext cx="781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0196783-0A2F-44A1-B787-284D3894DEE8}"/>
                    </a:ext>
                  </a:extLst>
                </p14:cNvPr>
                <p14:cNvContentPartPr/>
                <p14:nvPr/>
              </p14:nvContentPartPr>
              <p14:xfrm>
                <a:off x="6049257" y="6030951"/>
                <a:ext cx="27360" cy="2473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0196783-0A2F-44A1-B787-284D3894DEE8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013257" y="5994951"/>
                  <a:ext cx="990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E64231D-3C11-4860-912B-0B4AA7425046}"/>
                    </a:ext>
                  </a:extLst>
                </p14:cNvPr>
                <p14:cNvContentPartPr/>
                <p14:nvPr/>
              </p14:nvContentPartPr>
              <p14:xfrm>
                <a:off x="6090297" y="6437391"/>
                <a:ext cx="5040" cy="1116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E64231D-3C11-4860-912B-0B4AA7425046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054297" y="6401751"/>
                  <a:ext cx="766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F3247CD-96D3-46EA-9F6A-520D0C093F11}"/>
                    </a:ext>
                  </a:extLst>
                </p14:cNvPr>
                <p14:cNvContentPartPr/>
                <p14:nvPr/>
              </p14:nvContentPartPr>
              <p14:xfrm>
                <a:off x="5520417" y="5310951"/>
                <a:ext cx="2880" cy="237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F3247CD-96D3-46EA-9F6A-520D0C093F11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484777" y="5274951"/>
                  <a:ext cx="745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4748D95-2376-4BE3-99A3-D16E72E1809D}"/>
                    </a:ext>
                  </a:extLst>
                </p14:cNvPr>
                <p14:cNvContentPartPr/>
                <p14:nvPr/>
              </p14:nvContentPartPr>
              <p14:xfrm>
                <a:off x="5522937" y="5412831"/>
                <a:ext cx="360" cy="676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4748D95-2376-4BE3-99A3-D16E72E1809D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487297" y="5377191"/>
                  <a:ext cx="720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52CEFFD-4E5F-415D-A21E-4C3EE5F421F6}"/>
                    </a:ext>
                  </a:extLst>
                </p14:cNvPr>
                <p14:cNvContentPartPr/>
                <p14:nvPr/>
              </p14:nvContentPartPr>
              <p14:xfrm>
                <a:off x="5524377" y="5601471"/>
                <a:ext cx="48600" cy="2833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52CEFFD-4E5F-415D-A21E-4C3EE5F421F6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488737" y="5565471"/>
                  <a:ext cx="12024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3507911-BDB4-43C3-92A2-13465850CFD2}"/>
                    </a:ext>
                  </a:extLst>
                </p14:cNvPr>
                <p14:cNvContentPartPr/>
                <p14:nvPr/>
              </p14:nvContentPartPr>
              <p14:xfrm>
                <a:off x="5596017" y="5958231"/>
                <a:ext cx="9360" cy="540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3507911-BDB4-43C3-92A2-13465850CFD2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560377" y="5922231"/>
                  <a:ext cx="810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91B3894-84E1-4054-8E1E-EF0D52775CBC}"/>
                    </a:ext>
                  </a:extLst>
                </p14:cNvPr>
                <p14:cNvContentPartPr/>
                <p14:nvPr/>
              </p14:nvContentPartPr>
              <p14:xfrm>
                <a:off x="5617617" y="6080271"/>
                <a:ext cx="27000" cy="2455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91B3894-84E1-4054-8E1E-EF0D52775CBC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581977" y="6044271"/>
                  <a:ext cx="986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64543EA-DEBF-4455-BBA8-46EAD6A4D297}"/>
                    </a:ext>
                  </a:extLst>
                </p14:cNvPr>
                <p14:cNvContentPartPr/>
                <p14:nvPr/>
              </p14:nvContentPartPr>
              <p14:xfrm>
                <a:off x="5650737" y="6387711"/>
                <a:ext cx="18720" cy="1605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64543EA-DEBF-4455-BBA8-46EAD6A4D297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615097" y="6351711"/>
                  <a:ext cx="903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4941D2B-8140-48FF-82D8-6DBEB3D94A4B}"/>
                    </a:ext>
                  </a:extLst>
                </p14:cNvPr>
                <p14:cNvContentPartPr/>
                <p14:nvPr/>
              </p14:nvContentPartPr>
              <p14:xfrm>
                <a:off x="5226297" y="5886951"/>
                <a:ext cx="819720" cy="5648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4941D2B-8140-48FF-82D8-6DBEB3D94A4B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190297" y="5851311"/>
                  <a:ext cx="891360" cy="63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59B106E-CE91-4643-ACF8-1FC8569A5F95}"/>
                    </a:ext>
                  </a:extLst>
                </p14:cNvPr>
                <p14:cNvContentPartPr/>
                <p14:nvPr/>
              </p14:nvContentPartPr>
              <p14:xfrm>
                <a:off x="5570817" y="6124551"/>
                <a:ext cx="73440" cy="486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59B106E-CE91-4643-ACF8-1FC8569A5F95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535177" y="6088551"/>
                  <a:ext cx="1450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A0424DF-0D56-4073-91C4-9DD73C53335A}"/>
                    </a:ext>
                  </a:extLst>
                </p14:cNvPr>
                <p14:cNvContentPartPr/>
                <p14:nvPr/>
              </p14:nvContentPartPr>
              <p14:xfrm>
                <a:off x="5029017" y="5270631"/>
                <a:ext cx="34200" cy="46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A0424DF-0D56-4073-91C4-9DD73C53335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4993017" y="5234631"/>
                  <a:ext cx="1058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51FFE24-01EB-46CF-B1A7-EB86E730F5B2}"/>
                    </a:ext>
                  </a:extLst>
                </p14:cNvPr>
                <p14:cNvContentPartPr/>
                <p14:nvPr/>
              </p14:nvContentPartPr>
              <p14:xfrm>
                <a:off x="5116137" y="5259111"/>
                <a:ext cx="210240" cy="90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51FFE24-01EB-46CF-B1A7-EB86E730F5B2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5080497" y="5223471"/>
                  <a:ext cx="2818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12A4C43-D7DA-4B24-A187-62566990D19B}"/>
                    </a:ext>
                  </a:extLst>
                </p14:cNvPr>
                <p14:cNvContentPartPr/>
                <p14:nvPr/>
              </p14:nvContentPartPr>
              <p14:xfrm>
                <a:off x="5405577" y="5254431"/>
                <a:ext cx="65520" cy="57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12A4C43-D7DA-4B24-A187-62566990D19B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5369937" y="5218791"/>
                  <a:ext cx="1371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C731FD5-2BE7-4848-826B-BCAF13A1D64B}"/>
                    </a:ext>
                  </a:extLst>
                </p14:cNvPr>
                <p14:cNvContentPartPr/>
                <p14:nvPr/>
              </p14:nvContentPartPr>
              <p14:xfrm>
                <a:off x="5522937" y="5226351"/>
                <a:ext cx="368280" cy="262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C731FD5-2BE7-4848-826B-BCAF13A1D64B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487297" y="5190351"/>
                  <a:ext cx="4399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BED2C43-F3FA-4E5F-AA2D-BFBF210D510F}"/>
                    </a:ext>
                  </a:extLst>
                </p14:cNvPr>
                <p14:cNvContentPartPr/>
                <p14:nvPr/>
              </p14:nvContentPartPr>
              <p14:xfrm>
                <a:off x="5932617" y="5202951"/>
                <a:ext cx="269640" cy="234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BED2C43-F3FA-4E5F-AA2D-BFBF210D510F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896617" y="5166951"/>
                  <a:ext cx="3412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AD05406-10CD-43BB-8CB6-D65DFCCA8FE8}"/>
                    </a:ext>
                  </a:extLst>
                </p14:cNvPr>
                <p14:cNvContentPartPr/>
                <p14:nvPr/>
              </p14:nvContentPartPr>
              <p14:xfrm>
                <a:off x="4651017" y="5271351"/>
                <a:ext cx="114480" cy="1317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AD05406-10CD-43BB-8CB6-D65DFCCA8FE8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615017" y="5235711"/>
                  <a:ext cx="1861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752244D-A414-43D4-AB46-338D6ECBC023}"/>
                    </a:ext>
                  </a:extLst>
                </p14:cNvPr>
                <p14:cNvContentPartPr/>
                <p14:nvPr/>
              </p14:nvContentPartPr>
              <p14:xfrm>
                <a:off x="4856577" y="5278551"/>
                <a:ext cx="115920" cy="1076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752244D-A414-43D4-AB46-338D6ECBC023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820937" y="5242911"/>
                  <a:ext cx="1875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767C4EA-DFFA-489E-8A41-E4A640C0FBAE}"/>
                    </a:ext>
                  </a:extLst>
                </p14:cNvPr>
                <p14:cNvContentPartPr/>
                <p14:nvPr/>
              </p14:nvContentPartPr>
              <p14:xfrm>
                <a:off x="5220537" y="6137151"/>
                <a:ext cx="57600" cy="50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767C4EA-DFFA-489E-8A41-E4A640C0FBAE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5184537" y="6101151"/>
                  <a:ext cx="1292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BDF0A4B-3F17-4242-9E27-25D8B59A40F4}"/>
                    </a:ext>
                  </a:extLst>
                </p14:cNvPr>
                <p14:cNvContentPartPr/>
                <p14:nvPr/>
              </p14:nvContentPartPr>
              <p14:xfrm>
                <a:off x="5377497" y="6136071"/>
                <a:ext cx="31680" cy="32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BDF0A4B-3F17-4242-9E27-25D8B59A40F4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341857" y="6100071"/>
                  <a:ext cx="1033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1C613C6E-5D58-4D4D-B5CD-FE5F8728CD4B}"/>
                    </a:ext>
                  </a:extLst>
                </p14:cNvPr>
                <p14:cNvContentPartPr/>
                <p14:nvPr/>
              </p14:nvContentPartPr>
              <p14:xfrm>
                <a:off x="5481177" y="6125631"/>
                <a:ext cx="177840" cy="93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1C613C6E-5D58-4D4D-B5CD-FE5F8728CD4B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445537" y="6089991"/>
                  <a:ext cx="2494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075F315-EF80-4A84-ADE3-9E5721744303}"/>
                    </a:ext>
                  </a:extLst>
                </p14:cNvPr>
                <p14:cNvContentPartPr/>
                <p14:nvPr/>
              </p14:nvContentPartPr>
              <p14:xfrm>
                <a:off x="5736777" y="6120231"/>
                <a:ext cx="272160" cy="68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075F315-EF80-4A84-ADE3-9E5721744303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701137" y="6084231"/>
                  <a:ext cx="3438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5D7A0AF-62C8-4117-8F32-8A1B0804B864}"/>
                    </a:ext>
                  </a:extLst>
                </p14:cNvPr>
                <p14:cNvContentPartPr/>
                <p14:nvPr/>
              </p14:nvContentPartPr>
              <p14:xfrm>
                <a:off x="6127377" y="6124191"/>
                <a:ext cx="20520" cy="14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5D7A0AF-62C8-4117-8F32-8A1B0804B864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091737" y="6088191"/>
                  <a:ext cx="921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BF0A7D1-C1B7-4022-98E1-7380CD67479F}"/>
                    </a:ext>
                  </a:extLst>
                </p14:cNvPr>
                <p14:cNvContentPartPr/>
                <p14:nvPr/>
              </p14:nvContentPartPr>
              <p14:xfrm>
                <a:off x="4684137" y="6126711"/>
                <a:ext cx="135000" cy="1357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BF0A7D1-C1B7-4022-98E1-7380CD67479F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648497" y="6090711"/>
                  <a:ext cx="2066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906FDAE-7402-43F4-B68B-37B942A8C90D}"/>
                    </a:ext>
                  </a:extLst>
                </p14:cNvPr>
                <p14:cNvContentPartPr/>
                <p14:nvPr/>
              </p14:nvContentPartPr>
              <p14:xfrm>
                <a:off x="4942257" y="6105111"/>
                <a:ext cx="157320" cy="1476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906FDAE-7402-43F4-B68B-37B942A8C90D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906257" y="6069471"/>
                  <a:ext cx="2289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2B666FD-A1CF-4529-B842-D05EBDBF01A5}"/>
                    </a:ext>
                  </a:extLst>
                </p14:cNvPr>
                <p14:cNvContentPartPr/>
                <p14:nvPr/>
              </p14:nvContentPartPr>
              <p14:xfrm>
                <a:off x="6290457" y="5665911"/>
                <a:ext cx="125640" cy="86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2B666FD-A1CF-4529-B842-D05EBDBF01A5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254817" y="5629911"/>
                  <a:ext cx="1972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07D7E56-4146-4F8D-9CAF-7A498F079A82}"/>
                    </a:ext>
                  </a:extLst>
                </p14:cNvPr>
                <p14:cNvContentPartPr/>
                <p14:nvPr/>
              </p14:nvContentPartPr>
              <p14:xfrm>
                <a:off x="6303057" y="5767431"/>
                <a:ext cx="138960" cy="100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07D7E56-4146-4F8D-9CAF-7A498F079A82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267417" y="5731431"/>
                  <a:ext cx="2106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8905643-258F-402A-A271-69AF5FB62952}"/>
                    </a:ext>
                  </a:extLst>
                </p14:cNvPr>
                <p14:cNvContentPartPr/>
                <p14:nvPr/>
              </p14:nvContentPartPr>
              <p14:xfrm>
                <a:off x="6354537" y="5608311"/>
                <a:ext cx="165600" cy="2372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8905643-258F-402A-A271-69AF5FB62952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318897" y="5572671"/>
                  <a:ext cx="2372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CD7DD6A-4AFF-454B-AEC2-40A40EDCF338}"/>
                    </a:ext>
                  </a:extLst>
                </p14:cNvPr>
                <p14:cNvContentPartPr/>
                <p14:nvPr/>
              </p14:nvContentPartPr>
              <p14:xfrm>
                <a:off x="5314137" y="4864191"/>
                <a:ext cx="14400" cy="493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CD7DD6A-4AFF-454B-AEC2-40A40EDCF338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5278137" y="4828551"/>
                  <a:ext cx="860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D760347-1EE2-468A-91EC-D12A5D102D84}"/>
                    </a:ext>
                  </a:extLst>
                </p14:cNvPr>
                <p14:cNvContentPartPr/>
                <p14:nvPr/>
              </p14:nvContentPartPr>
              <p14:xfrm>
                <a:off x="5414577" y="6384831"/>
                <a:ext cx="6480" cy="237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D760347-1EE2-468A-91EC-D12A5D102D84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5378937" y="6348831"/>
                  <a:ext cx="781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83C5965-2989-46EB-9742-D464137F0D1C}"/>
                    </a:ext>
                  </a:extLst>
                </p14:cNvPr>
                <p14:cNvContentPartPr/>
                <p14:nvPr/>
              </p14:nvContentPartPr>
              <p14:xfrm>
                <a:off x="5333937" y="5253711"/>
                <a:ext cx="14400" cy="298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83C5965-2989-46EB-9742-D464137F0D1C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5298297" y="5217711"/>
                  <a:ext cx="860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8F7A963-7868-431A-9D22-2716E9686950}"/>
                    </a:ext>
                  </a:extLst>
                </p14:cNvPr>
                <p14:cNvContentPartPr/>
                <p14:nvPr/>
              </p14:nvContentPartPr>
              <p14:xfrm>
                <a:off x="5405217" y="6097191"/>
                <a:ext cx="10080" cy="464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8F7A963-7868-431A-9D22-2716E9686950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5369217" y="6061191"/>
                  <a:ext cx="817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2DD8744-0506-43F0-99C8-A38548D3CDFF}"/>
                    </a:ext>
                  </a:extLst>
                </p14:cNvPr>
                <p14:cNvContentPartPr/>
                <p14:nvPr/>
              </p14:nvContentPartPr>
              <p14:xfrm>
                <a:off x="6741177" y="5104671"/>
                <a:ext cx="367200" cy="5673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2DD8744-0506-43F0-99C8-A38548D3CDFF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705177" y="5068671"/>
                  <a:ext cx="438840" cy="63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AC9AD3F1-9D54-4912-BCC6-291E0A9F6A4C}"/>
                    </a:ext>
                  </a:extLst>
                </p14:cNvPr>
                <p14:cNvContentPartPr/>
                <p14:nvPr/>
              </p14:nvContentPartPr>
              <p14:xfrm>
                <a:off x="7063377" y="5218071"/>
                <a:ext cx="107640" cy="4017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C9AD3F1-9D54-4912-BCC6-291E0A9F6A4C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7027377" y="5182431"/>
                  <a:ext cx="17928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9BF75F9-F113-49E5-B889-0DB798FA1124}"/>
                    </a:ext>
                  </a:extLst>
                </p14:cNvPr>
                <p14:cNvContentPartPr/>
                <p14:nvPr/>
              </p14:nvContentPartPr>
              <p14:xfrm>
                <a:off x="4969617" y="6614151"/>
                <a:ext cx="16920" cy="1738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9BF75F9-F113-49E5-B889-0DB798FA1124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933617" y="6578511"/>
                  <a:ext cx="885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DC5AEFB4-6C1E-4E27-9DA0-367B16D5FBA5}"/>
                    </a:ext>
                  </a:extLst>
                </p14:cNvPr>
                <p14:cNvContentPartPr/>
                <p14:nvPr/>
              </p14:nvContentPartPr>
              <p14:xfrm>
                <a:off x="4909497" y="6555471"/>
                <a:ext cx="193680" cy="2588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DC5AEFB4-6C1E-4E27-9DA0-367B16D5FBA5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873857" y="6519831"/>
                  <a:ext cx="26532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177D08B-23BD-4C29-930D-E49D113E9036}"/>
                    </a:ext>
                  </a:extLst>
                </p14:cNvPr>
                <p14:cNvContentPartPr/>
                <p14:nvPr/>
              </p14:nvContentPartPr>
              <p14:xfrm>
                <a:off x="5187777" y="6708471"/>
                <a:ext cx="111600" cy="730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B177D08B-23BD-4C29-930D-E49D113E9036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5152137" y="6672831"/>
                  <a:ext cx="1832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6D2D610-EB69-43AB-BBF8-EBD53A73D794}"/>
                    </a:ext>
                  </a:extLst>
                </p14:cNvPr>
                <p14:cNvContentPartPr/>
                <p14:nvPr/>
              </p14:nvContentPartPr>
              <p14:xfrm>
                <a:off x="5292177" y="6624591"/>
                <a:ext cx="19800" cy="136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6D2D610-EB69-43AB-BBF8-EBD53A73D794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5256537" y="6588951"/>
                  <a:ext cx="914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22A55FB-3491-4AAE-92F1-AAC572655EC2}"/>
                    </a:ext>
                  </a:extLst>
                </p14:cNvPr>
                <p14:cNvContentPartPr/>
                <p14:nvPr/>
              </p14:nvContentPartPr>
              <p14:xfrm>
                <a:off x="5480097" y="6568431"/>
                <a:ext cx="132120" cy="3240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22A55FB-3491-4AAE-92F1-AAC572655EC2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5444097" y="6532791"/>
                  <a:ext cx="20376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B96D8ED-9534-4CB4-AA72-92EA04201D4E}"/>
                    </a:ext>
                  </a:extLst>
                </p14:cNvPr>
                <p14:cNvContentPartPr/>
                <p14:nvPr/>
              </p14:nvContentPartPr>
              <p14:xfrm>
                <a:off x="5704377" y="6601191"/>
                <a:ext cx="156240" cy="3322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B96D8ED-9534-4CB4-AA72-92EA04201D4E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5668377" y="6565191"/>
                  <a:ext cx="22788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546BD62-2F61-4FD4-8A55-FC46084A7A02}"/>
                    </a:ext>
                  </a:extLst>
                </p14:cNvPr>
                <p14:cNvContentPartPr/>
                <p14:nvPr/>
              </p14:nvContentPartPr>
              <p14:xfrm>
                <a:off x="5637777" y="6763191"/>
                <a:ext cx="137880" cy="777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546BD62-2F61-4FD4-8A55-FC46084A7A02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5602137" y="6727551"/>
                  <a:ext cx="2095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5DD721E4-8924-4B4A-A397-B59A07641DD5}"/>
                    </a:ext>
                  </a:extLst>
                </p14:cNvPr>
                <p14:cNvContentPartPr/>
                <p14:nvPr/>
              </p14:nvContentPartPr>
              <p14:xfrm>
                <a:off x="6323937" y="6699471"/>
                <a:ext cx="347040" cy="147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5DD721E4-8924-4B4A-A397-B59A07641DD5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6287937" y="6663471"/>
                  <a:ext cx="4186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651A2A6-5190-439B-A3E9-DA1C9B23445E}"/>
                    </a:ext>
                  </a:extLst>
                </p14:cNvPr>
                <p14:cNvContentPartPr/>
                <p14:nvPr/>
              </p14:nvContentPartPr>
              <p14:xfrm>
                <a:off x="6589617" y="6649071"/>
                <a:ext cx="107280" cy="1332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651A2A6-5190-439B-A3E9-DA1C9B23445E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553977" y="6613431"/>
                  <a:ext cx="1789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AEC2315-A8A2-4CC8-B436-933A7EEDFECE}"/>
                    </a:ext>
                  </a:extLst>
                </p14:cNvPr>
                <p14:cNvContentPartPr/>
                <p14:nvPr/>
              </p14:nvContentPartPr>
              <p14:xfrm>
                <a:off x="7107657" y="6517671"/>
                <a:ext cx="189360" cy="3106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AEC2315-A8A2-4CC8-B436-933A7EEDFECE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071657" y="6481671"/>
                  <a:ext cx="26100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1EF0D70-43EE-457D-9F6E-57F73899C253}"/>
                    </a:ext>
                  </a:extLst>
                </p14:cNvPr>
                <p14:cNvContentPartPr/>
                <p14:nvPr/>
              </p14:nvContentPartPr>
              <p14:xfrm>
                <a:off x="7441737" y="6698751"/>
                <a:ext cx="6120" cy="25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1EF0D70-43EE-457D-9F6E-57F73899C253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405737" y="6663111"/>
                  <a:ext cx="777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391AFBE-81A6-4D60-9790-6721FB262C67}"/>
                    </a:ext>
                  </a:extLst>
                </p14:cNvPr>
                <p14:cNvContentPartPr/>
                <p14:nvPr/>
              </p14:nvContentPartPr>
              <p14:xfrm>
                <a:off x="7591857" y="6511551"/>
                <a:ext cx="219240" cy="3153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391AFBE-81A6-4D60-9790-6721FB262C67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7555857" y="6475911"/>
                  <a:ext cx="2908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80F09DA-FD91-476D-854E-292A6984B226}"/>
                    </a:ext>
                  </a:extLst>
                </p14:cNvPr>
                <p14:cNvContentPartPr/>
                <p14:nvPr/>
              </p14:nvContentPartPr>
              <p14:xfrm>
                <a:off x="7625697" y="6672471"/>
                <a:ext cx="152280" cy="324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80F09DA-FD91-476D-854E-292A6984B226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590057" y="6636471"/>
                  <a:ext cx="2239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51F1FB8-AB02-4AD9-B57D-10DF3C9529CD}"/>
                    </a:ext>
                  </a:extLst>
                </p14:cNvPr>
                <p14:cNvContentPartPr/>
                <p14:nvPr/>
              </p14:nvContentPartPr>
              <p14:xfrm>
                <a:off x="7941057" y="6743751"/>
                <a:ext cx="360" cy="75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51F1FB8-AB02-4AD9-B57D-10DF3C9529CD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905057" y="6708111"/>
                  <a:ext cx="720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08C9FF1-8C5E-4CC7-A257-94C2EDE60754}"/>
                    </a:ext>
                  </a:extLst>
                </p14:cNvPr>
                <p14:cNvContentPartPr/>
                <p14:nvPr/>
              </p14:nvContentPartPr>
              <p14:xfrm>
                <a:off x="6195417" y="5610111"/>
                <a:ext cx="154800" cy="2534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08C9FF1-8C5E-4CC7-A257-94C2EDE60754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6159777" y="5574111"/>
                  <a:ext cx="226440" cy="325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14027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424964DC-AB69-4702-8686-D9E168CA7CA4}"/>
                  </a:ext>
                </a:extLst>
              </p14:cNvPr>
              <p14:cNvContentPartPr/>
              <p14:nvPr/>
            </p14:nvContentPartPr>
            <p14:xfrm>
              <a:off x="7403556" y="4052451"/>
              <a:ext cx="2014200" cy="167220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424964DC-AB69-4702-8686-D9E168CA7CA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67916" y="4016811"/>
                <a:ext cx="2085840" cy="174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FEF4A2C0-9B37-4CA3-BA8B-B9D672FA1534}"/>
                  </a:ext>
                </a:extLst>
              </p14:cNvPr>
              <p14:cNvContentPartPr/>
              <p14:nvPr/>
            </p14:nvContentPartPr>
            <p14:xfrm>
              <a:off x="10509276" y="4382931"/>
              <a:ext cx="177120" cy="1105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FEF4A2C0-9B37-4CA3-BA8B-B9D672FA153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73276" y="4347291"/>
                <a:ext cx="24876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5ED08DD9-0AB3-46D6-880C-6360709FA4A3}"/>
                  </a:ext>
                </a:extLst>
              </p14:cNvPr>
              <p14:cNvContentPartPr/>
              <p14:nvPr/>
            </p14:nvContentPartPr>
            <p14:xfrm>
              <a:off x="9144156" y="4584171"/>
              <a:ext cx="18720" cy="6264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5ED08DD9-0AB3-46D6-880C-6360709FA4A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08156" y="4548171"/>
                <a:ext cx="90360" cy="13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3E0B58D-BE10-4D7E-96AF-7E3F11869BA4}"/>
              </a:ext>
            </a:extLst>
          </p:cNvPr>
          <p:cNvGrpSpPr/>
          <p:nvPr/>
        </p:nvGrpSpPr>
        <p:grpSpPr>
          <a:xfrm>
            <a:off x="1589556" y="236451"/>
            <a:ext cx="9754200" cy="6549120"/>
            <a:chOff x="1589556" y="236451"/>
            <a:chExt cx="9754200" cy="654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B7A3126-7EA5-4440-9E4E-35BEE363D8F6}"/>
                    </a:ext>
                  </a:extLst>
                </p14:cNvPr>
                <p14:cNvContentPartPr/>
                <p14:nvPr/>
              </p14:nvContentPartPr>
              <p14:xfrm>
                <a:off x="1589556" y="262011"/>
                <a:ext cx="580320" cy="6282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B7A3126-7EA5-4440-9E4E-35BEE363D8F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53556" y="226011"/>
                  <a:ext cx="651960" cy="69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9119A61-ACEA-4F82-9E39-A1EB9DB16031}"/>
                    </a:ext>
                  </a:extLst>
                </p14:cNvPr>
                <p14:cNvContentPartPr/>
                <p14:nvPr/>
              </p14:nvContentPartPr>
              <p14:xfrm>
                <a:off x="2342316" y="624891"/>
                <a:ext cx="222120" cy="27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9119A61-ACEA-4F82-9E39-A1EB9DB1603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06316" y="589251"/>
                  <a:ext cx="2937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BCC3C6E-DAEA-4616-8AEE-38B863118928}"/>
                    </a:ext>
                  </a:extLst>
                </p14:cNvPr>
                <p14:cNvContentPartPr/>
                <p14:nvPr/>
              </p14:nvContentPartPr>
              <p14:xfrm>
                <a:off x="2704476" y="483411"/>
                <a:ext cx="441000" cy="357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BCC3C6E-DAEA-4616-8AEE-38B86311892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68476" y="447411"/>
                  <a:ext cx="51264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2E40E18-4B8B-4A8A-AA44-DAD39E2A167F}"/>
                    </a:ext>
                  </a:extLst>
                </p14:cNvPr>
                <p14:cNvContentPartPr/>
                <p14:nvPr/>
              </p14:nvContentPartPr>
              <p14:xfrm>
                <a:off x="3344196" y="512571"/>
                <a:ext cx="1158840" cy="809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2E40E18-4B8B-4A8A-AA44-DAD39E2A167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308196" y="476571"/>
                  <a:ext cx="1230480" cy="88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75DF9E9-1750-47F8-BE6C-AD66ED72C80B}"/>
                    </a:ext>
                  </a:extLst>
                </p14:cNvPr>
                <p14:cNvContentPartPr/>
                <p14:nvPr/>
              </p14:nvContentPartPr>
              <p14:xfrm>
                <a:off x="5005236" y="236451"/>
                <a:ext cx="569520" cy="890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75DF9E9-1750-47F8-BE6C-AD66ED72C80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969596" y="200451"/>
                  <a:ext cx="641160" cy="9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0BD855E-AAF6-43C9-AE4F-028044F90348}"/>
                    </a:ext>
                  </a:extLst>
                </p14:cNvPr>
                <p14:cNvContentPartPr/>
                <p14:nvPr/>
              </p14:nvContentPartPr>
              <p14:xfrm>
                <a:off x="5939796" y="454611"/>
                <a:ext cx="229680" cy="366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0BD855E-AAF6-43C9-AE4F-028044F9034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904156" y="418611"/>
                  <a:ext cx="30132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07EE269-A8DF-4B3F-BC66-5620BBD1494C}"/>
                    </a:ext>
                  </a:extLst>
                </p14:cNvPr>
                <p14:cNvContentPartPr/>
                <p14:nvPr/>
              </p14:nvContentPartPr>
              <p14:xfrm>
                <a:off x="6259836" y="516171"/>
                <a:ext cx="651240" cy="316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07EE269-A8DF-4B3F-BC66-5620BBD1494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223836" y="480171"/>
                  <a:ext cx="72288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E96A751-4FE8-4DEB-8185-A85E7B2E9C41}"/>
                    </a:ext>
                  </a:extLst>
                </p14:cNvPr>
                <p14:cNvContentPartPr/>
                <p14:nvPr/>
              </p14:nvContentPartPr>
              <p14:xfrm>
                <a:off x="7051836" y="528051"/>
                <a:ext cx="1087920" cy="302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E96A751-4FE8-4DEB-8185-A85E7B2E9C4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015836" y="492051"/>
                  <a:ext cx="115956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934D564-9411-488A-939B-69A5B445056A}"/>
                    </a:ext>
                  </a:extLst>
                </p14:cNvPr>
                <p14:cNvContentPartPr/>
                <p14:nvPr/>
              </p14:nvContentPartPr>
              <p14:xfrm>
                <a:off x="8108436" y="501051"/>
                <a:ext cx="353880" cy="315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934D564-9411-488A-939B-69A5B445056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072796" y="465051"/>
                  <a:ext cx="42552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4F84789-7D96-4A72-9F6C-3B5E57AC3BCC}"/>
                    </a:ext>
                  </a:extLst>
                </p14:cNvPr>
                <p14:cNvContentPartPr/>
                <p14:nvPr/>
              </p14:nvContentPartPr>
              <p14:xfrm>
                <a:off x="8596236" y="275691"/>
                <a:ext cx="129600" cy="542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4F84789-7D96-4A72-9F6C-3B5E57AC3BC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560596" y="240051"/>
                  <a:ext cx="20124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92A265B-8663-46A9-B870-A9141DAAA3FC}"/>
                    </a:ext>
                  </a:extLst>
                </p14:cNvPr>
                <p14:cNvContentPartPr/>
                <p14:nvPr/>
              </p14:nvContentPartPr>
              <p14:xfrm>
                <a:off x="8507676" y="534891"/>
                <a:ext cx="366120" cy="92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92A265B-8663-46A9-B870-A9141DAAA3F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471676" y="498891"/>
                  <a:ext cx="4377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F047906-5E61-4525-8A51-1C5B0217885F}"/>
                    </a:ext>
                  </a:extLst>
                </p14:cNvPr>
                <p14:cNvContentPartPr/>
                <p14:nvPr/>
              </p14:nvContentPartPr>
              <p14:xfrm>
                <a:off x="8919876" y="340131"/>
                <a:ext cx="113040" cy="435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F047906-5E61-4525-8A51-1C5B0217885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883876" y="304131"/>
                  <a:ext cx="18468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E445961-D664-44BE-A313-21803EBB2312}"/>
                    </a:ext>
                  </a:extLst>
                </p14:cNvPr>
                <p14:cNvContentPartPr/>
                <p14:nvPr/>
              </p14:nvContentPartPr>
              <p14:xfrm>
                <a:off x="9104556" y="522651"/>
                <a:ext cx="662040" cy="2930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E445961-D664-44BE-A313-21803EBB231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068916" y="486651"/>
                  <a:ext cx="73368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76E5F09-B85D-4020-8594-7993812C75AC}"/>
                    </a:ext>
                  </a:extLst>
                </p14:cNvPr>
                <p14:cNvContentPartPr/>
                <p14:nvPr/>
              </p14:nvContentPartPr>
              <p14:xfrm>
                <a:off x="9893676" y="488451"/>
                <a:ext cx="204120" cy="365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76E5F09-B85D-4020-8594-7993812C75A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858036" y="452451"/>
                  <a:ext cx="27576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5272701-4009-4739-B406-44599483D8C6}"/>
                    </a:ext>
                  </a:extLst>
                </p14:cNvPr>
                <p14:cNvContentPartPr/>
                <p14:nvPr/>
              </p14:nvContentPartPr>
              <p14:xfrm>
                <a:off x="1759116" y="1223211"/>
                <a:ext cx="482400" cy="899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5272701-4009-4739-B406-44599483D8C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723476" y="1187571"/>
                  <a:ext cx="554040" cy="9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6E360AB-CDFF-47E5-BE8C-D30C16808B09}"/>
                    </a:ext>
                  </a:extLst>
                </p14:cNvPr>
                <p14:cNvContentPartPr/>
                <p14:nvPr/>
              </p14:nvContentPartPr>
              <p14:xfrm>
                <a:off x="2207676" y="2030691"/>
                <a:ext cx="112320" cy="185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6E360AB-CDFF-47E5-BE8C-D30C16808B0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172036" y="1995051"/>
                  <a:ext cx="1839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EB71A9B-3AB5-44F7-80C5-47A5335A1441}"/>
                    </a:ext>
                  </a:extLst>
                </p14:cNvPr>
                <p14:cNvContentPartPr/>
                <p14:nvPr/>
              </p14:nvContentPartPr>
              <p14:xfrm>
                <a:off x="2585316" y="1701651"/>
                <a:ext cx="554040" cy="738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EB71A9B-3AB5-44F7-80C5-47A5335A144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549676" y="1665651"/>
                  <a:ext cx="625680" cy="81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506935C-5954-4534-BFAE-AC1225CCFE0D}"/>
                    </a:ext>
                  </a:extLst>
                </p14:cNvPr>
                <p14:cNvContentPartPr/>
                <p14:nvPr/>
              </p14:nvContentPartPr>
              <p14:xfrm>
                <a:off x="3169956" y="2047611"/>
                <a:ext cx="112680" cy="605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506935C-5954-4534-BFAE-AC1225CCFE0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134316" y="2011971"/>
                  <a:ext cx="184320" cy="67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4A4FD6A-F722-49E9-8659-4FF253AF1B0E}"/>
                    </a:ext>
                  </a:extLst>
                </p14:cNvPr>
                <p14:cNvContentPartPr/>
                <p14:nvPr/>
              </p14:nvContentPartPr>
              <p14:xfrm>
                <a:off x="3181836" y="1970931"/>
                <a:ext cx="228240" cy="322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4A4FD6A-F722-49E9-8659-4FF253AF1B0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146196" y="1935291"/>
                  <a:ext cx="2998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6755D13-87CE-44CC-B2FE-3FEE9B180CDC}"/>
                    </a:ext>
                  </a:extLst>
                </p14:cNvPr>
                <p14:cNvContentPartPr/>
                <p14:nvPr/>
              </p14:nvContentPartPr>
              <p14:xfrm>
                <a:off x="3518436" y="2107731"/>
                <a:ext cx="776160" cy="322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6755D13-87CE-44CC-B2FE-3FEE9B180CD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482436" y="2071731"/>
                  <a:ext cx="84780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01C5D65-5FDA-4627-9CFC-753108B1F766}"/>
                    </a:ext>
                  </a:extLst>
                </p14:cNvPr>
                <p14:cNvContentPartPr/>
                <p14:nvPr/>
              </p14:nvContentPartPr>
              <p14:xfrm>
                <a:off x="4469196" y="2311131"/>
                <a:ext cx="264960" cy="9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01C5D65-5FDA-4627-9CFC-753108B1F76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433556" y="2275131"/>
                  <a:ext cx="3366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1FBE7B3-53E9-471A-B0FB-26579AF7D098}"/>
                    </a:ext>
                  </a:extLst>
                </p14:cNvPr>
                <p14:cNvContentPartPr/>
                <p14:nvPr/>
              </p14:nvContentPartPr>
              <p14:xfrm>
                <a:off x="4935036" y="1876971"/>
                <a:ext cx="70920" cy="601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1FBE7B3-53E9-471A-B0FB-26579AF7D09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899036" y="1840971"/>
                  <a:ext cx="142560" cy="67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A6B9C02-BC49-478B-B277-A9B4644BDF5C}"/>
                    </a:ext>
                  </a:extLst>
                </p14:cNvPr>
                <p14:cNvContentPartPr/>
                <p14:nvPr/>
              </p14:nvContentPartPr>
              <p14:xfrm>
                <a:off x="5181636" y="2135451"/>
                <a:ext cx="231120" cy="302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A6B9C02-BC49-478B-B277-A9B4644BDF5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145996" y="2099451"/>
                  <a:ext cx="30276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418A3FF-31A8-49AD-9506-09A70E1E2A3B}"/>
                    </a:ext>
                  </a:extLst>
                </p14:cNvPr>
                <p14:cNvContentPartPr/>
                <p14:nvPr/>
              </p14:nvContentPartPr>
              <p14:xfrm>
                <a:off x="5539836" y="2164251"/>
                <a:ext cx="243000" cy="280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418A3FF-31A8-49AD-9506-09A70E1E2A3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503836" y="2128251"/>
                  <a:ext cx="3146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5AA158D-7A79-46E0-A4D8-6F5907ABA0D0}"/>
                    </a:ext>
                  </a:extLst>
                </p14:cNvPr>
                <p14:cNvContentPartPr/>
                <p14:nvPr/>
              </p14:nvContentPartPr>
              <p14:xfrm>
                <a:off x="5971836" y="2112051"/>
                <a:ext cx="307800" cy="622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5AA158D-7A79-46E0-A4D8-6F5907ABA0D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935836" y="2076411"/>
                  <a:ext cx="379440" cy="69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EDBFF45-E94C-4993-B9C1-C307934506C0}"/>
                    </a:ext>
                  </a:extLst>
                </p14:cNvPr>
                <p14:cNvContentPartPr/>
                <p14:nvPr/>
              </p14:nvContentPartPr>
              <p14:xfrm>
                <a:off x="1752996" y="2082171"/>
                <a:ext cx="521640" cy="1193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EDBFF45-E94C-4993-B9C1-C307934506C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716996" y="2046531"/>
                  <a:ext cx="593280" cy="12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24CEC1F-1E7D-4D88-BF8B-4FB05EFC133F}"/>
                    </a:ext>
                  </a:extLst>
                </p14:cNvPr>
                <p14:cNvContentPartPr/>
                <p14:nvPr/>
              </p14:nvContentPartPr>
              <p14:xfrm>
                <a:off x="2232516" y="3137691"/>
                <a:ext cx="114120" cy="222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24CEC1F-1E7D-4D88-BF8B-4FB05EFC133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196876" y="3101691"/>
                  <a:ext cx="1857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6D8BA3C-E9AC-4A9F-A032-69C6E95427FE}"/>
                    </a:ext>
                  </a:extLst>
                </p14:cNvPr>
                <p14:cNvContentPartPr/>
                <p14:nvPr/>
              </p14:nvContentPartPr>
              <p14:xfrm>
                <a:off x="9301836" y="1596891"/>
                <a:ext cx="50760" cy="735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6D8BA3C-E9AC-4A9F-A032-69C6E95427F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266196" y="1561251"/>
                  <a:ext cx="122400" cy="80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6B58F2D-E7FE-447F-9248-9935EEA5B241}"/>
                    </a:ext>
                  </a:extLst>
                </p14:cNvPr>
                <p14:cNvContentPartPr/>
                <p14:nvPr/>
              </p14:nvContentPartPr>
              <p14:xfrm>
                <a:off x="9309036" y="1596891"/>
                <a:ext cx="720000" cy="7729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6B58F2D-E7FE-447F-9248-9935EEA5B24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273036" y="1560891"/>
                  <a:ext cx="791640" cy="84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A6C0F37-012B-47DC-A91C-E351C7CA5D74}"/>
                    </a:ext>
                  </a:extLst>
                </p14:cNvPr>
                <p14:cNvContentPartPr/>
                <p14:nvPr/>
              </p14:nvContentPartPr>
              <p14:xfrm>
                <a:off x="8831316" y="1739811"/>
                <a:ext cx="493920" cy="28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A6C0F37-012B-47DC-A91C-E351C7CA5D7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795676" y="1704171"/>
                  <a:ext cx="5655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EE77728-A7A8-4C1F-A6AC-557F02418D07}"/>
                    </a:ext>
                  </a:extLst>
                </p14:cNvPr>
                <p14:cNvContentPartPr/>
                <p14:nvPr/>
              </p14:nvContentPartPr>
              <p14:xfrm>
                <a:off x="8867676" y="2193411"/>
                <a:ext cx="562680" cy="19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EE77728-A7A8-4C1F-A6AC-557F02418D0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831676" y="2157771"/>
                  <a:ext cx="6343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02B5BF3-90B0-497C-9904-19747FCE0E85}"/>
                    </a:ext>
                  </a:extLst>
                </p14:cNvPr>
                <p14:cNvContentPartPr/>
                <p14:nvPr/>
              </p14:nvContentPartPr>
              <p14:xfrm>
                <a:off x="10039476" y="1970571"/>
                <a:ext cx="531720" cy="165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02B5BF3-90B0-497C-9904-19747FCE0E8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003836" y="1934571"/>
                  <a:ext cx="6033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BFD93FA-D82D-4809-A0D6-97F927B8B8DC}"/>
                    </a:ext>
                  </a:extLst>
                </p14:cNvPr>
                <p14:cNvContentPartPr/>
                <p14:nvPr/>
              </p14:nvContentPartPr>
              <p14:xfrm>
                <a:off x="9433236" y="1816491"/>
                <a:ext cx="102240" cy="122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BFD93FA-D82D-4809-A0D6-97F927B8B8D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397236" y="1780851"/>
                  <a:ext cx="1738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080F04F-CA97-460D-9F6D-D58FCB6F3F87}"/>
                    </a:ext>
                  </a:extLst>
                </p14:cNvPr>
                <p14:cNvContentPartPr/>
                <p14:nvPr/>
              </p14:nvContentPartPr>
              <p14:xfrm>
                <a:off x="9477156" y="1742331"/>
                <a:ext cx="29520" cy="1724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080F04F-CA97-460D-9F6D-D58FCB6F3F8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441156" y="1706691"/>
                  <a:ext cx="1011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4724730-1315-406F-82F7-BC2E4151B84E}"/>
                    </a:ext>
                  </a:extLst>
                </p14:cNvPr>
                <p14:cNvContentPartPr/>
                <p14:nvPr/>
              </p14:nvContentPartPr>
              <p14:xfrm>
                <a:off x="9463836" y="2126811"/>
                <a:ext cx="113040" cy="262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4724730-1315-406F-82F7-BC2E4151B84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427836" y="2091171"/>
                  <a:ext cx="1846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213211E-DC16-4B77-ACD9-C1E55A795EE3}"/>
                    </a:ext>
                  </a:extLst>
                </p14:cNvPr>
                <p14:cNvContentPartPr/>
                <p14:nvPr/>
              </p14:nvContentPartPr>
              <p14:xfrm>
                <a:off x="8838156" y="1767531"/>
                <a:ext cx="8640" cy="2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213211E-DC16-4B77-ACD9-C1E55A795EE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802516" y="1731531"/>
                  <a:ext cx="802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7D687CA-82BC-4FD0-935C-C8B80D8AEE1A}"/>
                    </a:ext>
                  </a:extLst>
                </p14:cNvPr>
                <p14:cNvContentPartPr/>
                <p14:nvPr/>
              </p14:nvContentPartPr>
              <p14:xfrm>
                <a:off x="8358996" y="1747371"/>
                <a:ext cx="495000" cy="492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7D687CA-82BC-4FD0-935C-C8B80D8AEE1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322996" y="1711731"/>
                  <a:ext cx="566640" cy="5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FDB2CE7-5E5F-4F38-B95D-042E7180950C}"/>
                    </a:ext>
                  </a:extLst>
                </p14:cNvPr>
                <p14:cNvContentPartPr/>
                <p14:nvPr/>
              </p14:nvContentPartPr>
              <p14:xfrm>
                <a:off x="8623596" y="2204211"/>
                <a:ext cx="289440" cy="1612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FDB2CE7-5E5F-4F38-B95D-042E7180950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587596" y="2168211"/>
                  <a:ext cx="3610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3C66BCB-72B0-4987-BB5F-D2ADC3941D74}"/>
                    </a:ext>
                  </a:extLst>
                </p14:cNvPr>
                <p14:cNvContentPartPr/>
                <p14:nvPr/>
              </p14:nvContentPartPr>
              <p14:xfrm>
                <a:off x="8495796" y="2047971"/>
                <a:ext cx="190080" cy="954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3C66BCB-72B0-4987-BB5F-D2ADC3941D7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459796" y="2012331"/>
                  <a:ext cx="2617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9E5965B-2482-4D84-B055-3A23DB98C67A}"/>
                    </a:ext>
                  </a:extLst>
                </p14:cNvPr>
                <p14:cNvContentPartPr/>
                <p14:nvPr/>
              </p14:nvContentPartPr>
              <p14:xfrm>
                <a:off x="10497036" y="1981371"/>
                <a:ext cx="138600" cy="717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9E5965B-2482-4D84-B055-3A23DB98C67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461036" y="1945731"/>
                  <a:ext cx="210240" cy="78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1D247CA-883B-42D4-AB3F-3B2E67CAD2EC}"/>
                    </a:ext>
                  </a:extLst>
                </p14:cNvPr>
                <p14:cNvContentPartPr/>
                <p14:nvPr/>
              </p14:nvContentPartPr>
              <p14:xfrm>
                <a:off x="10484436" y="2746371"/>
                <a:ext cx="255600" cy="36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1D247CA-883B-42D4-AB3F-3B2E67CAD2E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448796" y="2710731"/>
                  <a:ext cx="3272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02372E2-894C-43F5-B0F7-13338004C72C}"/>
                    </a:ext>
                  </a:extLst>
                </p14:cNvPr>
                <p14:cNvContentPartPr/>
                <p14:nvPr/>
              </p14:nvContentPartPr>
              <p14:xfrm>
                <a:off x="10574076" y="2824491"/>
                <a:ext cx="129600" cy="1310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02372E2-894C-43F5-B0F7-13338004C72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538076" y="2788491"/>
                  <a:ext cx="2012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ABB35F2-4296-426A-8768-E4BD722998D7}"/>
                    </a:ext>
                  </a:extLst>
                </p14:cNvPr>
                <p14:cNvContentPartPr/>
                <p14:nvPr/>
              </p14:nvContentPartPr>
              <p14:xfrm>
                <a:off x="9071796" y="4504611"/>
                <a:ext cx="123840" cy="1641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ABB35F2-4296-426A-8768-E4BD722998D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035796" y="4468971"/>
                  <a:ext cx="1954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3E2F078-53B2-4188-B0D6-85FE64C27660}"/>
                    </a:ext>
                  </a:extLst>
                </p14:cNvPr>
                <p14:cNvContentPartPr/>
                <p14:nvPr/>
              </p14:nvContentPartPr>
              <p14:xfrm>
                <a:off x="2712396" y="2999811"/>
                <a:ext cx="539640" cy="721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3E2F078-53B2-4188-B0D6-85FE64C2766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676756" y="2964171"/>
                  <a:ext cx="611280" cy="79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8171FB0-BD7E-4DB9-B5DF-B96C16D0ECBE}"/>
                    </a:ext>
                  </a:extLst>
                </p14:cNvPr>
                <p14:cNvContentPartPr/>
                <p14:nvPr/>
              </p14:nvContentPartPr>
              <p14:xfrm>
                <a:off x="3353196" y="3106011"/>
                <a:ext cx="115200" cy="584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8171FB0-BD7E-4DB9-B5DF-B96C16D0ECB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317196" y="3070371"/>
                  <a:ext cx="186840" cy="65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268811A-7984-45E2-A889-52845AD7D5A3}"/>
                    </a:ext>
                  </a:extLst>
                </p14:cNvPr>
                <p14:cNvContentPartPr/>
                <p14:nvPr/>
              </p14:nvContentPartPr>
              <p14:xfrm>
                <a:off x="3647676" y="3359451"/>
                <a:ext cx="248040" cy="3506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268811A-7984-45E2-A889-52845AD7D5A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612036" y="3323451"/>
                  <a:ext cx="31968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37CA043-C201-4394-8150-FC94FE11D20F}"/>
                    </a:ext>
                  </a:extLst>
                </p14:cNvPr>
                <p14:cNvContentPartPr/>
                <p14:nvPr/>
              </p14:nvContentPartPr>
              <p14:xfrm>
                <a:off x="4049436" y="3343611"/>
                <a:ext cx="321480" cy="376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37CA043-C201-4394-8150-FC94FE11D20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013796" y="3307611"/>
                  <a:ext cx="39312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8276D7B-6C7F-41A7-8919-86243CD9DB1F}"/>
                    </a:ext>
                  </a:extLst>
                </p14:cNvPr>
                <p14:cNvContentPartPr/>
                <p14:nvPr/>
              </p14:nvContentPartPr>
              <p14:xfrm>
                <a:off x="4499076" y="3390771"/>
                <a:ext cx="354600" cy="3495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8276D7B-6C7F-41A7-8919-86243CD9DB1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463076" y="3355131"/>
                  <a:ext cx="42624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9B95881-EA9A-450F-86AD-D5D9171C1F5B}"/>
                    </a:ext>
                  </a:extLst>
                </p14:cNvPr>
                <p14:cNvContentPartPr/>
                <p14:nvPr/>
              </p14:nvContentPartPr>
              <p14:xfrm>
                <a:off x="5002356" y="3130131"/>
                <a:ext cx="412560" cy="601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9B95881-EA9A-450F-86AD-D5D9171C1F5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966356" y="3094131"/>
                  <a:ext cx="484200" cy="67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024C086-2ACF-4966-B53E-F29BF7468E54}"/>
                    </a:ext>
                  </a:extLst>
                </p14:cNvPr>
                <p14:cNvContentPartPr/>
                <p14:nvPr/>
              </p14:nvContentPartPr>
              <p14:xfrm>
                <a:off x="5665836" y="3600291"/>
                <a:ext cx="200160" cy="5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024C086-2ACF-4966-B53E-F29BF7468E5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630196" y="3564651"/>
                  <a:ext cx="2718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7D80AEE-05CE-4ACA-BCAA-D8E948823ABA}"/>
                    </a:ext>
                  </a:extLst>
                </p14:cNvPr>
                <p14:cNvContentPartPr/>
                <p14:nvPr/>
              </p14:nvContentPartPr>
              <p14:xfrm>
                <a:off x="6148236" y="3179811"/>
                <a:ext cx="92520" cy="564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7D80AEE-05CE-4ACA-BCAA-D8E948823AB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112596" y="3144171"/>
                  <a:ext cx="164160" cy="63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1582C54-8480-4140-BC1B-48965732CEE6}"/>
                    </a:ext>
                  </a:extLst>
                </p14:cNvPr>
                <p14:cNvContentPartPr/>
                <p14:nvPr/>
              </p14:nvContentPartPr>
              <p14:xfrm>
                <a:off x="6369636" y="3402291"/>
                <a:ext cx="244440" cy="277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1582C54-8480-4140-BC1B-48965732CEE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333996" y="3366651"/>
                  <a:ext cx="31608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0458B7A-E2CE-4EBB-B7EB-581F670B0066}"/>
                    </a:ext>
                  </a:extLst>
                </p14:cNvPr>
                <p14:cNvContentPartPr/>
                <p14:nvPr/>
              </p14:nvContentPartPr>
              <p14:xfrm>
                <a:off x="6747996" y="3428571"/>
                <a:ext cx="257760" cy="269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0458B7A-E2CE-4EBB-B7EB-581F670B006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711996" y="3392571"/>
                  <a:ext cx="32940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D81AA54-C642-470B-9F62-57DD4473BC8D}"/>
                    </a:ext>
                  </a:extLst>
                </p14:cNvPr>
                <p14:cNvContentPartPr/>
                <p14:nvPr/>
              </p14:nvContentPartPr>
              <p14:xfrm>
                <a:off x="7063716" y="3358371"/>
                <a:ext cx="326880" cy="597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D81AA54-C642-470B-9F62-57DD4473BC8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028076" y="3322731"/>
                  <a:ext cx="398520" cy="66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D71F5AB-840F-458C-86B0-7974F4A1E9E4}"/>
                    </a:ext>
                  </a:extLst>
                </p14:cNvPr>
                <p14:cNvContentPartPr/>
                <p14:nvPr/>
              </p14:nvContentPartPr>
              <p14:xfrm>
                <a:off x="3006876" y="3896211"/>
                <a:ext cx="227160" cy="8812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D71F5AB-840F-458C-86B0-7974F4A1E9E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970876" y="3860211"/>
                  <a:ext cx="298800" cy="9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ACA30AF-09CC-4C58-A378-7C5280E49930}"/>
                    </a:ext>
                  </a:extLst>
                </p14:cNvPr>
                <p14:cNvContentPartPr/>
                <p14:nvPr/>
              </p14:nvContentPartPr>
              <p14:xfrm>
                <a:off x="3409356" y="4079091"/>
                <a:ext cx="201240" cy="910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ACA30AF-09CC-4C58-A378-7C5280E4993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373356" y="4043451"/>
                  <a:ext cx="272880" cy="9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C128A99-4F54-4DE7-957E-5C347014BFEF}"/>
                    </a:ext>
                  </a:extLst>
                </p14:cNvPr>
                <p14:cNvContentPartPr/>
                <p14:nvPr/>
              </p14:nvContentPartPr>
              <p14:xfrm>
                <a:off x="3272916" y="4412811"/>
                <a:ext cx="269280" cy="1072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C128A99-4F54-4DE7-957E-5C347014BFE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237276" y="4376811"/>
                  <a:ext cx="3409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5353A59-68EF-4208-9749-C47CDF96332D}"/>
                    </a:ext>
                  </a:extLst>
                </p14:cNvPr>
                <p14:cNvContentPartPr/>
                <p14:nvPr/>
              </p14:nvContentPartPr>
              <p14:xfrm>
                <a:off x="3636876" y="4319931"/>
                <a:ext cx="225360" cy="3722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5353A59-68EF-4208-9749-C47CDF96332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600876" y="4283931"/>
                  <a:ext cx="29700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C23FD1D-42C7-4612-A84E-1D222631307D}"/>
                    </a:ext>
                  </a:extLst>
                </p14:cNvPr>
                <p14:cNvContentPartPr/>
                <p14:nvPr/>
              </p14:nvContentPartPr>
              <p14:xfrm>
                <a:off x="4001556" y="4398051"/>
                <a:ext cx="255240" cy="2865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C23FD1D-42C7-4612-A84E-1D222631307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965916" y="4362411"/>
                  <a:ext cx="32688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65D2CC7-8A50-4BE5-8568-37E1E06FBE04}"/>
                    </a:ext>
                  </a:extLst>
                </p14:cNvPr>
                <p14:cNvContentPartPr/>
                <p14:nvPr/>
              </p14:nvContentPartPr>
              <p14:xfrm>
                <a:off x="4337796" y="4198971"/>
                <a:ext cx="271440" cy="5176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65D2CC7-8A50-4BE5-8568-37E1E06FBE0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302156" y="4163331"/>
                  <a:ext cx="34308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338B806-EF0B-4C9A-9ED5-C2190B228D6F}"/>
                    </a:ext>
                  </a:extLst>
                </p14:cNvPr>
                <p14:cNvContentPartPr/>
                <p14:nvPr/>
              </p14:nvContentPartPr>
              <p14:xfrm>
                <a:off x="4661796" y="4217331"/>
                <a:ext cx="310680" cy="6368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338B806-EF0B-4C9A-9ED5-C2190B228D6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626156" y="4181331"/>
                  <a:ext cx="382320" cy="70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87E2691-A416-40B6-BCAE-BD005B986A52}"/>
                    </a:ext>
                  </a:extLst>
                </p14:cNvPr>
                <p14:cNvContentPartPr/>
                <p14:nvPr/>
              </p14:nvContentPartPr>
              <p14:xfrm>
                <a:off x="5125476" y="4582731"/>
                <a:ext cx="358200" cy="2214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87E2691-A416-40B6-BCAE-BD005B986A5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089836" y="4546731"/>
                  <a:ext cx="4298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886AFDE-86D7-4D58-B637-110A9CE5B2E0}"/>
                    </a:ext>
                  </a:extLst>
                </p14:cNvPr>
                <p14:cNvContentPartPr/>
                <p14:nvPr/>
              </p14:nvContentPartPr>
              <p14:xfrm>
                <a:off x="5560716" y="4582731"/>
                <a:ext cx="156600" cy="2199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886AFDE-86D7-4D58-B637-110A9CE5B2E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524716" y="4547091"/>
                  <a:ext cx="2282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F58ADF6-F4E5-4499-9071-CF47EB686A62}"/>
                    </a:ext>
                  </a:extLst>
                </p14:cNvPr>
                <p14:cNvContentPartPr/>
                <p14:nvPr/>
              </p14:nvContentPartPr>
              <p14:xfrm>
                <a:off x="5815596" y="4286451"/>
                <a:ext cx="205560" cy="5652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F58ADF6-F4E5-4499-9071-CF47EB686A6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779596" y="4250451"/>
                  <a:ext cx="27720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4F2160A-251D-4A97-B873-35440B7D7516}"/>
                    </a:ext>
                  </a:extLst>
                </p14:cNvPr>
                <p14:cNvContentPartPr/>
                <p14:nvPr/>
              </p14:nvContentPartPr>
              <p14:xfrm>
                <a:off x="5912796" y="4629531"/>
                <a:ext cx="155520" cy="2257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4F2160A-251D-4A97-B873-35440B7D751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876796" y="4593531"/>
                  <a:ext cx="2271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65F4C28-723E-4BA0-9A65-D69D4D20F742}"/>
                    </a:ext>
                  </a:extLst>
                </p14:cNvPr>
                <p14:cNvContentPartPr/>
                <p14:nvPr/>
              </p14:nvContentPartPr>
              <p14:xfrm>
                <a:off x="6117276" y="4107531"/>
                <a:ext cx="163080" cy="8481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65F4C28-723E-4BA0-9A65-D69D4D20F74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081276" y="4071531"/>
                  <a:ext cx="234720" cy="9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E90FE7F-EE75-494C-BA70-34E8C8D74D5B}"/>
                    </a:ext>
                  </a:extLst>
                </p14:cNvPr>
                <p14:cNvContentPartPr/>
                <p14:nvPr/>
              </p14:nvContentPartPr>
              <p14:xfrm>
                <a:off x="9357636" y="3851571"/>
                <a:ext cx="57600" cy="8524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E90FE7F-EE75-494C-BA70-34E8C8D74D5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321996" y="3815931"/>
                  <a:ext cx="129240" cy="9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5A545F0-78D7-4172-9BE3-4AF30763F85F}"/>
                    </a:ext>
                  </a:extLst>
                </p14:cNvPr>
                <p14:cNvContentPartPr/>
                <p14:nvPr/>
              </p14:nvContentPartPr>
              <p14:xfrm>
                <a:off x="9359796" y="3858051"/>
                <a:ext cx="839160" cy="9266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5A545F0-78D7-4172-9BE3-4AF30763F85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324156" y="3822051"/>
                  <a:ext cx="910800" cy="9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B0DD54F-FB54-40E3-9152-34070CCD0FF8}"/>
                    </a:ext>
                  </a:extLst>
                </p14:cNvPr>
                <p14:cNvContentPartPr/>
                <p14:nvPr/>
              </p14:nvContentPartPr>
              <p14:xfrm>
                <a:off x="9450156" y="4192131"/>
                <a:ext cx="145800" cy="198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B0DD54F-FB54-40E3-9152-34070CCD0FF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414516" y="4156491"/>
                  <a:ext cx="2174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28C5670-D5C0-41B0-8CC0-9F5264F1C65B}"/>
                    </a:ext>
                  </a:extLst>
                </p14:cNvPr>
                <p14:cNvContentPartPr/>
                <p14:nvPr/>
              </p14:nvContentPartPr>
              <p14:xfrm>
                <a:off x="9431796" y="4527651"/>
                <a:ext cx="1080" cy="36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28C5670-D5C0-41B0-8CC0-9F5264F1C65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395796" y="4492011"/>
                  <a:ext cx="727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0C57437-414E-4D92-8141-AF335512CDC7}"/>
                    </a:ext>
                  </a:extLst>
                </p14:cNvPr>
                <p14:cNvContentPartPr/>
                <p14:nvPr/>
              </p14:nvContentPartPr>
              <p14:xfrm>
                <a:off x="9513516" y="4120491"/>
                <a:ext cx="12960" cy="2340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0C57437-414E-4D92-8141-AF335512CDC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477876" y="4084851"/>
                  <a:ext cx="846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C22DC2E-6897-4E06-867A-5B0B5A22E09C}"/>
                    </a:ext>
                  </a:extLst>
                </p14:cNvPr>
                <p14:cNvContentPartPr/>
                <p14:nvPr/>
              </p14:nvContentPartPr>
              <p14:xfrm>
                <a:off x="9474276" y="4521891"/>
                <a:ext cx="126000" cy="118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C22DC2E-6897-4E06-867A-5B0B5A22E09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438276" y="4485891"/>
                  <a:ext cx="1976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D358249-5D19-4952-BA61-6C12A5908E14}"/>
                    </a:ext>
                  </a:extLst>
                </p14:cNvPr>
                <p14:cNvContentPartPr/>
                <p14:nvPr/>
              </p14:nvContentPartPr>
              <p14:xfrm>
                <a:off x="8265756" y="4454931"/>
                <a:ext cx="1082520" cy="2185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D358249-5D19-4952-BA61-6C12A5908E1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230116" y="4418931"/>
                  <a:ext cx="11541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E92520C-4568-4D16-9302-FA2825C86926}"/>
                    </a:ext>
                  </a:extLst>
                </p14:cNvPr>
                <p14:cNvContentPartPr/>
                <p14:nvPr/>
              </p14:nvContentPartPr>
              <p14:xfrm>
                <a:off x="9109956" y="4408851"/>
                <a:ext cx="1434240" cy="7423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E92520C-4568-4D16-9302-FA2825C869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073956" y="4373211"/>
                  <a:ext cx="1505880" cy="81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D8259F1-5F8F-48F4-93E4-CF26725981C9}"/>
                    </a:ext>
                  </a:extLst>
                </p14:cNvPr>
                <p14:cNvContentPartPr/>
                <p14:nvPr/>
              </p14:nvContentPartPr>
              <p14:xfrm>
                <a:off x="10217316" y="4395531"/>
                <a:ext cx="171360" cy="262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D8259F1-5F8F-48F4-93E4-CF26725981C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181316" y="4359531"/>
                  <a:ext cx="2430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9DC328A-833E-44DE-A306-E49590941954}"/>
                    </a:ext>
                  </a:extLst>
                </p14:cNvPr>
                <p14:cNvContentPartPr/>
                <p14:nvPr/>
              </p14:nvContentPartPr>
              <p14:xfrm>
                <a:off x="10473996" y="4428291"/>
                <a:ext cx="728280" cy="1243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9DC328A-833E-44DE-A306-E4959094195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438356" y="4392651"/>
                  <a:ext cx="799920" cy="13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480AC70-81A3-456D-9A51-7CE40D19EEC7}"/>
                    </a:ext>
                  </a:extLst>
                </p14:cNvPr>
                <p14:cNvContentPartPr/>
                <p14:nvPr/>
              </p14:nvContentPartPr>
              <p14:xfrm>
                <a:off x="10938036" y="5683251"/>
                <a:ext cx="405720" cy="309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480AC70-81A3-456D-9A51-7CE40D19EEC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902036" y="5647251"/>
                  <a:ext cx="4773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C60600B-D689-4874-A9EC-E7595033FFF1}"/>
                    </a:ext>
                  </a:extLst>
                </p14:cNvPr>
                <p14:cNvContentPartPr/>
                <p14:nvPr/>
              </p14:nvContentPartPr>
              <p14:xfrm>
                <a:off x="11002476" y="5813211"/>
                <a:ext cx="189360" cy="2300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C60600B-D689-4874-A9EC-E7595033FFF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966836" y="5777571"/>
                  <a:ext cx="2610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5765394-0916-4CB9-A5BD-353C41687D4D}"/>
                    </a:ext>
                  </a:extLst>
                </p14:cNvPr>
                <p14:cNvContentPartPr/>
                <p14:nvPr/>
              </p14:nvContentPartPr>
              <p14:xfrm>
                <a:off x="7855716" y="4552491"/>
                <a:ext cx="591480" cy="9385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5765394-0916-4CB9-A5BD-353C41687D4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819716" y="4516851"/>
                  <a:ext cx="663120" cy="10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2094719-5A6C-46B3-84C9-E723851FE97E}"/>
                    </a:ext>
                  </a:extLst>
                </p14:cNvPr>
                <p14:cNvContentPartPr/>
                <p14:nvPr/>
              </p14:nvContentPartPr>
              <p14:xfrm>
                <a:off x="8070996" y="5163051"/>
                <a:ext cx="205200" cy="1170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2094719-5A6C-46B3-84C9-E723851FE97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034996" y="5127051"/>
                  <a:ext cx="2768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A9C58A3-D2E0-4D77-8D14-710B3E892269}"/>
                    </a:ext>
                  </a:extLst>
                </p14:cNvPr>
                <p14:cNvContentPartPr/>
                <p14:nvPr/>
              </p14:nvContentPartPr>
              <p14:xfrm>
                <a:off x="8148756" y="5516931"/>
                <a:ext cx="17640" cy="3466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A9C58A3-D2E0-4D77-8D14-710B3E89226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112756" y="5481291"/>
                  <a:ext cx="8928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E795549-D01B-475A-963D-9675702B1784}"/>
                    </a:ext>
                  </a:extLst>
                </p14:cNvPr>
                <p14:cNvContentPartPr/>
                <p14:nvPr/>
              </p14:nvContentPartPr>
              <p14:xfrm>
                <a:off x="8004756" y="5877651"/>
                <a:ext cx="300240" cy="126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E795549-D01B-475A-963D-9675702B178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68756" y="5841651"/>
                  <a:ext cx="3718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489E610-0766-4AB5-8EAD-06AFF9AFCB2D}"/>
                    </a:ext>
                  </a:extLst>
                </p14:cNvPr>
                <p14:cNvContentPartPr/>
                <p14:nvPr/>
              </p14:nvContentPartPr>
              <p14:xfrm>
                <a:off x="8073876" y="6023811"/>
                <a:ext cx="122040" cy="230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489E610-0766-4AB5-8EAD-06AFF9AFCB2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037876" y="5987811"/>
                  <a:ext cx="1936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C86430D-72B1-47D7-8030-EB2D35A4099B}"/>
                    </a:ext>
                  </a:extLst>
                </p14:cNvPr>
                <p14:cNvContentPartPr/>
                <p14:nvPr/>
              </p14:nvContentPartPr>
              <p14:xfrm>
                <a:off x="8134356" y="6157011"/>
                <a:ext cx="58320" cy="313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C86430D-72B1-47D7-8030-EB2D35A4099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098716" y="6121011"/>
                  <a:ext cx="1299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04B0002-DEB5-43A8-8080-5AF85859D991}"/>
                    </a:ext>
                  </a:extLst>
                </p14:cNvPr>
                <p14:cNvContentPartPr/>
                <p14:nvPr/>
              </p14:nvContentPartPr>
              <p14:xfrm>
                <a:off x="9384996" y="4096011"/>
                <a:ext cx="47160" cy="122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04B0002-DEB5-43A8-8080-5AF85859D99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348996" y="4060371"/>
                  <a:ext cx="1188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BC5D845-2DB6-424E-A242-5774E2D7D243}"/>
                    </a:ext>
                  </a:extLst>
                </p14:cNvPr>
                <p14:cNvContentPartPr/>
                <p14:nvPr/>
              </p14:nvContentPartPr>
              <p14:xfrm>
                <a:off x="4889676" y="5074491"/>
                <a:ext cx="4772880" cy="17110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BC5D845-2DB6-424E-A242-5774E2D7D24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853676" y="5038491"/>
                  <a:ext cx="4844520" cy="178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8C9BFCC8-BF93-4E13-99FC-3B7E86FE8B96}"/>
                  </a:ext>
                </a:extLst>
              </p14:cNvPr>
              <p14:cNvContentPartPr/>
              <p14:nvPr/>
            </p14:nvContentPartPr>
            <p14:xfrm>
              <a:off x="9555996" y="5579571"/>
              <a:ext cx="118440" cy="41112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8C9BFCC8-BF93-4E13-99FC-3B7E86FE8B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519996" y="5543571"/>
                <a:ext cx="190080" cy="48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2C5C8FD4-DF08-4E93-9335-1C53BBE99AC4}"/>
              </a:ext>
            </a:extLst>
          </p:cNvPr>
          <p:cNvGrpSpPr/>
          <p:nvPr/>
        </p:nvGrpSpPr>
        <p:grpSpPr>
          <a:xfrm>
            <a:off x="10228857" y="302617"/>
            <a:ext cx="1892880" cy="1621800"/>
            <a:chOff x="10228857" y="302617"/>
            <a:chExt cx="1892880" cy="162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5A7C788-4B4D-471F-A74F-548C77486B0A}"/>
                    </a:ext>
                  </a:extLst>
                </p14:cNvPr>
                <p14:cNvContentPartPr/>
                <p14:nvPr/>
              </p14:nvContentPartPr>
              <p14:xfrm>
                <a:off x="10228857" y="302617"/>
                <a:ext cx="188280" cy="8985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5A7C788-4B4D-471F-A74F-548C77486B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193217" y="266977"/>
                  <a:ext cx="259920" cy="9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C874A20-5FBC-49BD-A6ED-2CC4CC57080D}"/>
                    </a:ext>
                  </a:extLst>
                </p14:cNvPr>
                <p14:cNvContentPartPr/>
                <p14:nvPr/>
              </p14:nvContentPartPr>
              <p14:xfrm>
                <a:off x="10463217" y="471817"/>
                <a:ext cx="214920" cy="7603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C874A20-5FBC-49BD-A6ED-2CC4CC57080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427577" y="436177"/>
                  <a:ext cx="286560" cy="83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2252A36-91A7-41A0-8286-4E48D5505144}"/>
                    </a:ext>
                  </a:extLst>
                </p14:cNvPr>
                <p14:cNvContentPartPr/>
                <p14:nvPr/>
              </p14:nvContentPartPr>
              <p14:xfrm>
                <a:off x="10342617" y="739657"/>
                <a:ext cx="261720" cy="93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2252A36-91A7-41A0-8286-4E48D550514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306617" y="704017"/>
                  <a:ext cx="3333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9EABA15-FE9F-4145-8D2F-585E3A0E5D4D}"/>
                    </a:ext>
                  </a:extLst>
                </p14:cNvPr>
                <p14:cNvContentPartPr/>
                <p14:nvPr/>
              </p14:nvContentPartPr>
              <p14:xfrm>
                <a:off x="10646817" y="767377"/>
                <a:ext cx="156240" cy="277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9EABA15-FE9F-4145-8D2F-585E3A0E5D4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610817" y="731377"/>
                  <a:ext cx="22788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B89DFD2-E45C-49FD-8211-1ED9EE4AE6E6}"/>
                    </a:ext>
                  </a:extLst>
                </p14:cNvPr>
                <p14:cNvContentPartPr/>
                <p14:nvPr/>
              </p14:nvContentPartPr>
              <p14:xfrm>
                <a:off x="10923657" y="807697"/>
                <a:ext cx="185040" cy="253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B89DFD2-E45C-49FD-8211-1ED9EE4AE6E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888017" y="772057"/>
                  <a:ext cx="25668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DE4ED2F-7FD7-417A-BCB8-CF770193C043}"/>
                    </a:ext>
                  </a:extLst>
                </p14:cNvPr>
                <p14:cNvContentPartPr/>
                <p14:nvPr/>
              </p14:nvContentPartPr>
              <p14:xfrm>
                <a:off x="11156937" y="605377"/>
                <a:ext cx="234720" cy="425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DE4ED2F-7FD7-417A-BCB8-CF770193C04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120937" y="569377"/>
                  <a:ext cx="30636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E09D970-BB62-4CB8-BAD1-DF78EAFEA64F}"/>
                    </a:ext>
                  </a:extLst>
                </p14:cNvPr>
                <p14:cNvContentPartPr/>
                <p14:nvPr/>
              </p14:nvContentPartPr>
              <p14:xfrm>
                <a:off x="11516577" y="920377"/>
                <a:ext cx="165240" cy="14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E09D970-BB62-4CB8-BAD1-DF78EAFEA64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480937" y="884737"/>
                  <a:ext cx="2368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B6B06DD-9BFA-4955-9307-54C12EA294C7}"/>
                    </a:ext>
                  </a:extLst>
                </p14:cNvPr>
                <p14:cNvContentPartPr/>
                <p14:nvPr/>
              </p14:nvContentPartPr>
              <p14:xfrm>
                <a:off x="10930857" y="1167337"/>
                <a:ext cx="187560" cy="489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B6B06DD-9BFA-4955-9307-54C12EA294C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895217" y="1131337"/>
                  <a:ext cx="25920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C31ADDF-8022-424C-9CCD-443797E37DBD}"/>
                    </a:ext>
                  </a:extLst>
                </p14:cNvPr>
                <p14:cNvContentPartPr/>
                <p14:nvPr/>
              </p14:nvContentPartPr>
              <p14:xfrm>
                <a:off x="11296617" y="1428337"/>
                <a:ext cx="261000" cy="1728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C31ADDF-8022-424C-9CCD-443797E37DB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260617" y="1392337"/>
                  <a:ext cx="3326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6A73DDA-8387-4082-A5AC-CE00119E3C59}"/>
                    </a:ext>
                  </a:extLst>
                </p14:cNvPr>
                <p14:cNvContentPartPr/>
                <p14:nvPr/>
              </p14:nvContentPartPr>
              <p14:xfrm>
                <a:off x="11674977" y="1413217"/>
                <a:ext cx="66600" cy="163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6A73DDA-8387-4082-A5AC-CE00119E3C5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639337" y="1377577"/>
                  <a:ext cx="1382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800258F-DAEE-4ACA-9FAB-04EDA3127973}"/>
                    </a:ext>
                  </a:extLst>
                </p14:cNvPr>
                <p14:cNvContentPartPr/>
                <p14:nvPr/>
              </p14:nvContentPartPr>
              <p14:xfrm>
                <a:off x="11867577" y="1268857"/>
                <a:ext cx="156960" cy="3621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800258F-DAEE-4ACA-9FAB-04EDA312797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831937" y="1232857"/>
                  <a:ext cx="22860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2BFAF7F-1104-4372-A519-707077843497}"/>
                    </a:ext>
                  </a:extLst>
                </p14:cNvPr>
                <p14:cNvContentPartPr/>
                <p14:nvPr/>
              </p14:nvContentPartPr>
              <p14:xfrm>
                <a:off x="11955777" y="1503217"/>
                <a:ext cx="60120" cy="1162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2BFAF7F-1104-4372-A519-70707784349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919777" y="1467577"/>
                  <a:ext cx="1317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FD9A9E3-22AF-463D-B536-D8223EA30951}"/>
                    </a:ext>
                  </a:extLst>
                </p14:cNvPr>
                <p14:cNvContentPartPr/>
                <p14:nvPr/>
              </p14:nvContentPartPr>
              <p14:xfrm>
                <a:off x="11840217" y="1216297"/>
                <a:ext cx="281520" cy="7081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FD9A9E3-22AF-463D-B536-D8223EA3095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804217" y="1180657"/>
                  <a:ext cx="353160" cy="77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E07CE14-ED23-4FF8-B839-F6FC31C2FE53}"/>
              </a:ext>
            </a:extLst>
          </p:cNvPr>
          <p:cNvGrpSpPr/>
          <p:nvPr/>
        </p:nvGrpSpPr>
        <p:grpSpPr>
          <a:xfrm>
            <a:off x="6395937" y="2331577"/>
            <a:ext cx="614880" cy="578520"/>
            <a:chOff x="6395937" y="2331577"/>
            <a:chExt cx="614880" cy="57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D93E1F3-D284-4968-BC59-0FEAFE7DFDD0}"/>
                    </a:ext>
                  </a:extLst>
                </p14:cNvPr>
                <p14:cNvContentPartPr/>
                <p14:nvPr/>
              </p14:nvContentPartPr>
              <p14:xfrm>
                <a:off x="6395937" y="2331577"/>
                <a:ext cx="168120" cy="5785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D93E1F3-D284-4968-BC59-0FEAFE7DFDD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360297" y="2295577"/>
                  <a:ext cx="239760" cy="65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57FC8A5-DAE0-48AA-8330-64E183C8CAF2}"/>
                    </a:ext>
                  </a:extLst>
                </p14:cNvPr>
                <p14:cNvContentPartPr/>
                <p14:nvPr/>
              </p14:nvContentPartPr>
              <p14:xfrm>
                <a:off x="6607617" y="2600497"/>
                <a:ext cx="155520" cy="2199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57FC8A5-DAE0-48AA-8330-64E183C8CAF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571617" y="2564857"/>
                  <a:ext cx="2271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01E1D57-61DA-4BA2-BE6C-DD0BFA6045E4}"/>
                    </a:ext>
                  </a:extLst>
                </p14:cNvPr>
                <p14:cNvContentPartPr/>
                <p14:nvPr/>
              </p14:nvContentPartPr>
              <p14:xfrm>
                <a:off x="6860697" y="2659897"/>
                <a:ext cx="150120" cy="2188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01E1D57-61DA-4BA2-BE6C-DD0BFA6045E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824697" y="2624257"/>
                  <a:ext cx="221760" cy="29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3B955CF-B529-4204-A5DF-0726E015BAB7}"/>
              </a:ext>
            </a:extLst>
          </p:cNvPr>
          <p:cNvGrpSpPr/>
          <p:nvPr/>
        </p:nvGrpSpPr>
        <p:grpSpPr>
          <a:xfrm>
            <a:off x="7286217" y="2464417"/>
            <a:ext cx="962280" cy="649800"/>
            <a:chOff x="7286217" y="2464417"/>
            <a:chExt cx="962280" cy="64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2B01E8E-040E-4931-9DA4-DF4A6C76AF6B}"/>
                    </a:ext>
                  </a:extLst>
                </p14:cNvPr>
                <p14:cNvContentPartPr/>
                <p14:nvPr/>
              </p14:nvContentPartPr>
              <p14:xfrm>
                <a:off x="7345257" y="2496097"/>
                <a:ext cx="160200" cy="570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2B01E8E-040E-4931-9DA4-DF4A6C76AF6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309257" y="2460097"/>
                  <a:ext cx="231840" cy="64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2761DF4-BC78-46EC-A4A3-DCF10BC277F8}"/>
                    </a:ext>
                  </a:extLst>
                </p14:cNvPr>
                <p14:cNvContentPartPr/>
                <p14:nvPr/>
              </p14:nvContentPartPr>
              <p14:xfrm>
                <a:off x="7286217" y="2759257"/>
                <a:ext cx="289800" cy="990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2761DF4-BC78-46EC-A4A3-DCF10BC277F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250577" y="2723257"/>
                  <a:ext cx="3614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BE8B8C0-F82F-4DF4-928C-E08F003620A9}"/>
                    </a:ext>
                  </a:extLst>
                </p14:cNvPr>
                <p14:cNvContentPartPr/>
                <p14:nvPr/>
              </p14:nvContentPartPr>
              <p14:xfrm>
                <a:off x="7607337" y="2464417"/>
                <a:ext cx="282960" cy="5302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BE8B8C0-F82F-4DF4-928C-E08F003620A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571697" y="2428777"/>
                  <a:ext cx="354600" cy="60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6A7399D-2E5A-422A-9585-398576A4F541}"/>
                    </a:ext>
                  </a:extLst>
                </p14:cNvPr>
                <p14:cNvContentPartPr/>
                <p14:nvPr/>
              </p14:nvContentPartPr>
              <p14:xfrm>
                <a:off x="7892097" y="2630377"/>
                <a:ext cx="116640" cy="3297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6A7399D-2E5A-422A-9585-398576A4F54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856457" y="2594737"/>
                  <a:ext cx="1882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F155616-670F-4488-B3E8-A01DD93B2AF9}"/>
                    </a:ext>
                  </a:extLst>
                </p14:cNvPr>
                <p14:cNvContentPartPr/>
                <p14:nvPr/>
              </p14:nvContentPartPr>
              <p14:xfrm>
                <a:off x="8035737" y="2596177"/>
                <a:ext cx="212760" cy="5180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F155616-670F-4488-B3E8-A01DD93B2AF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000097" y="2560537"/>
                  <a:ext cx="284400" cy="58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2355382-D16F-4464-A315-F88055C12AFA}"/>
              </a:ext>
            </a:extLst>
          </p:cNvPr>
          <p:cNvGrpSpPr/>
          <p:nvPr/>
        </p:nvGrpSpPr>
        <p:grpSpPr>
          <a:xfrm>
            <a:off x="3097977" y="5031937"/>
            <a:ext cx="1796760" cy="1513080"/>
            <a:chOff x="3097977" y="5031937"/>
            <a:chExt cx="1796760" cy="151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85DFFD1-070C-476D-9BFB-925A15F3CB1F}"/>
                    </a:ext>
                  </a:extLst>
                </p14:cNvPr>
                <p14:cNvContentPartPr/>
                <p14:nvPr/>
              </p14:nvContentPartPr>
              <p14:xfrm>
                <a:off x="3097977" y="5031937"/>
                <a:ext cx="256680" cy="6217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85DFFD1-070C-476D-9BFB-925A15F3CB1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061977" y="4995937"/>
                  <a:ext cx="328320" cy="69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6394009-5C64-47D4-A251-C920765D8976}"/>
                    </a:ext>
                  </a:extLst>
                </p14:cNvPr>
                <p14:cNvContentPartPr/>
                <p14:nvPr/>
              </p14:nvContentPartPr>
              <p14:xfrm>
                <a:off x="3319017" y="5540617"/>
                <a:ext cx="104760" cy="2214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6394009-5C64-47D4-A251-C920765D897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283377" y="5504977"/>
                  <a:ext cx="1764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59871A7-608A-4DD8-BA0D-658B3E3F7142}"/>
                    </a:ext>
                  </a:extLst>
                </p14:cNvPr>
                <p14:cNvContentPartPr/>
                <p14:nvPr/>
              </p14:nvContentPartPr>
              <p14:xfrm>
                <a:off x="3111657" y="5647537"/>
                <a:ext cx="380880" cy="748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59871A7-608A-4DD8-BA0D-658B3E3F714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075657" y="5611537"/>
                  <a:ext cx="452520" cy="82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9A57557-9CE2-4517-A010-00D9AF05A216}"/>
                    </a:ext>
                  </a:extLst>
                </p14:cNvPr>
                <p14:cNvContentPartPr/>
                <p14:nvPr/>
              </p14:nvContentPartPr>
              <p14:xfrm>
                <a:off x="3432417" y="6304177"/>
                <a:ext cx="90720" cy="1746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9A57557-9CE2-4517-A010-00D9AF05A21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396417" y="6268537"/>
                  <a:ext cx="1623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2AB19AB-E7E5-4AF2-9F69-112942CD60DD}"/>
                    </a:ext>
                  </a:extLst>
                </p14:cNvPr>
                <p14:cNvContentPartPr/>
                <p14:nvPr/>
              </p14:nvContentPartPr>
              <p14:xfrm>
                <a:off x="3587937" y="5639257"/>
                <a:ext cx="239040" cy="302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2AB19AB-E7E5-4AF2-9F69-112942CD60D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551937" y="5603617"/>
                  <a:ext cx="3106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C56ED5E-EABA-49DE-8941-4E774E75E14F}"/>
                    </a:ext>
                  </a:extLst>
                </p14:cNvPr>
                <p14:cNvContentPartPr/>
                <p14:nvPr/>
              </p14:nvContentPartPr>
              <p14:xfrm>
                <a:off x="3695577" y="5464657"/>
                <a:ext cx="36360" cy="3931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C56ED5E-EABA-49DE-8941-4E774E75E14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659577" y="5429017"/>
                  <a:ext cx="10800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7B96870-0E6D-489A-8341-6CD75FA65DD3}"/>
                    </a:ext>
                  </a:extLst>
                </p14:cNvPr>
                <p14:cNvContentPartPr/>
                <p14:nvPr/>
              </p14:nvContentPartPr>
              <p14:xfrm>
                <a:off x="3907977" y="5446657"/>
                <a:ext cx="310680" cy="3844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7B96870-0E6D-489A-8341-6CD75FA65DD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872337" y="5410657"/>
                  <a:ext cx="38232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A02D499-119E-4304-A171-961405C926F8}"/>
                    </a:ext>
                  </a:extLst>
                </p14:cNvPr>
                <p14:cNvContentPartPr/>
                <p14:nvPr/>
              </p14:nvContentPartPr>
              <p14:xfrm>
                <a:off x="4312617" y="5522257"/>
                <a:ext cx="412560" cy="3283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A02D499-119E-4304-A171-961405C926F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276977" y="5486257"/>
                  <a:ext cx="48420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63A7F6D-5733-487A-9D99-6FE279BB6803}"/>
                    </a:ext>
                  </a:extLst>
                </p14:cNvPr>
                <p14:cNvContentPartPr/>
                <p14:nvPr/>
              </p14:nvContentPartPr>
              <p14:xfrm>
                <a:off x="3771537" y="6369337"/>
                <a:ext cx="257040" cy="295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63A7F6D-5733-487A-9D99-6FE279BB680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735897" y="6333697"/>
                  <a:ext cx="3286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55C5AA3-99DB-4819-91B9-9405BB751718}"/>
                    </a:ext>
                  </a:extLst>
                </p14:cNvPr>
                <p14:cNvContentPartPr/>
                <p14:nvPr/>
              </p14:nvContentPartPr>
              <p14:xfrm>
                <a:off x="4118577" y="6199057"/>
                <a:ext cx="239760" cy="2649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55C5AA3-99DB-4819-91B9-9405BB75171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082577" y="6163417"/>
                  <a:ext cx="31140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61FBD94-2BC2-4AD8-9B80-22867803673B}"/>
                    </a:ext>
                  </a:extLst>
                </p14:cNvPr>
                <p14:cNvContentPartPr/>
                <p14:nvPr/>
              </p14:nvContentPartPr>
              <p14:xfrm>
                <a:off x="4516017" y="6243697"/>
                <a:ext cx="378720" cy="3013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61FBD94-2BC2-4AD8-9B80-22867803673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480377" y="6207697"/>
                  <a:ext cx="450360" cy="372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61330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AF789024-5E46-48BE-8011-EA3C1CBABBFA}"/>
                  </a:ext>
                </a:extLst>
              </p14:cNvPr>
              <p14:cNvContentPartPr/>
              <p14:nvPr/>
            </p14:nvContentPartPr>
            <p14:xfrm>
              <a:off x="6042396" y="2500851"/>
              <a:ext cx="55440" cy="518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AF789024-5E46-48BE-8011-EA3C1CBABBF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06396" y="2464851"/>
                <a:ext cx="127080" cy="12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C65C8DFC-CE09-4927-88C9-18E8EA9B1BDF}"/>
              </a:ext>
            </a:extLst>
          </p:cNvPr>
          <p:cNvGrpSpPr/>
          <p:nvPr/>
        </p:nvGrpSpPr>
        <p:grpSpPr>
          <a:xfrm>
            <a:off x="2355276" y="102891"/>
            <a:ext cx="7712640" cy="5006880"/>
            <a:chOff x="2355276" y="102891"/>
            <a:chExt cx="7712640" cy="500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CD525FE-72C3-4160-9724-810A1929A76D}"/>
                    </a:ext>
                  </a:extLst>
                </p14:cNvPr>
                <p14:cNvContentPartPr/>
                <p14:nvPr/>
              </p14:nvContentPartPr>
              <p14:xfrm>
                <a:off x="2871156" y="1041771"/>
                <a:ext cx="173880" cy="2834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CD525FE-72C3-4160-9724-810A1929A76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35156" y="1005771"/>
                  <a:ext cx="245520" cy="29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46D2481-2967-4F1A-8BD6-57D160B684E5}"/>
                    </a:ext>
                  </a:extLst>
                </p14:cNvPr>
                <p14:cNvContentPartPr/>
                <p14:nvPr/>
              </p14:nvContentPartPr>
              <p14:xfrm>
                <a:off x="2901396" y="994971"/>
                <a:ext cx="3102840" cy="1528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46D2481-2967-4F1A-8BD6-57D160B684E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65396" y="959331"/>
                  <a:ext cx="3174480" cy="160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13F5B7F-824D-46A1-B80C-CD4568B1C7B5}"/>
                    </a:ext>
                  </a:extLst>
                </p14:cNvPr>
                <p14:cNvContentPartPr/>
                <p14:nvPr/>
              </p14:nvContentPartPr>
              <p14:xfrm>
                <a:off x="3042876" y="2567091"/>
                <a:ext cx="2994840" cy="1370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13F5B7F-824D-46A1-B80C-CD4568B1C7B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07236" y="2531091"/>
                  <a:ext cx="3066480" cy="14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C64054B-4768-460E-B5DC-E90BEEC8DDF3}"/>
                    </a:ext>
                  </a:extLst>
                </p14:cNvPr>
                <p14:cNvContentPartPr/>
                <p14:nvPr/>
              </p14:nvContentPartPr>
              <p14:xfrm>
                <a:off x="2859276" y="998571"/>
                <a:ext cx="20520" cy="25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C64054B-4768-460E-B5DC-E90BEEC8DDF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23636" y="962571"/>
                  <a:ext cx="921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E0D5B6C-9B92-4F05-B32F-D9A11B48FD90}"/>
                    </a:ext>
                  </a:extLst>
                </p14:cNvPr>
                <p14:cNvContentPartPr/>
                <p14:nvPr/>
              </p14:nvContentPartPr>
              <p14:xfrm>
                <a:off x="3064476" y="1633971"/>
                <a:ext cx="304200" cy="7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E0D5B6C-9B92-4F05-B32F-D9A11B48FD9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28836" y="1597971"/>
                  <a:ext cx="3758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D554590-2FFD-4933-856D-872CFA115DA5}"/>
                    </a:ext>
                  </a:extLst>
                </p14:cNvPr>
                <p14:cNvContentPartPr/>
                <p14:nvPr/>
              </p14:nvContentPartPr>
              <p14:xfrm>
                <a:off x="3185436" y="1511211"/>
                <a:ext cx="52560" cy="361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D554590-2FFD-4933-856D-872CFA115DA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49436" y="1475571"/>
                  <a:ext cx="12420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4B0A400-C227-4F30-88C5-DE34E1767532}"/>
                    </a:ext>
                  </a:extLst>
                </p14:cNvPr>
                <p14:cNvContentPartPr/>
                <p14:nvPr/>
              </p14:nvContentPartPr>
              <p14:xfrm>
                <a:off x="3205596" y="3359811"/>
                <a:ext cx="254520" cy="33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4B0A400-C227-4F30-88C5-DE34E176753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69956" y="3323811"/>
                  <a:ext cx="3261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0CAA15E-C5B3-41F7-B32C-7A27019DAFBD}"/>
                    </a:ext>
                  </a:extLst>
                </p14:cNvPr>
                <p14:cNvContentPartPr/>
                <p14:nvPr/>
              </p14:nvContentPartPr>
              <p14:xfrm>
                <a:off x="4393596" y="879771"/>
                <a:ext cx="27000" cy="842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0CAA15E-C5B3-41F7-B32C-7A27019DAFB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357956" y="843771"/>
                  <a:ext cx="98640" cy="9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E7AA2DF-E73E-42EF-83F8-904F029E50AE}"/>
                    </a:ext>
                  </a:extLst>
                </p14:cNvPr>
                <p14:cNvContentPartPr/>
                <p14:nvPr/>
              </p14:nvContentPartPr>
              <p14:xfrm>
                <a:off x="4551636" y="3407331"/>
                <a:ext cx="19800" cy="1646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E7AA2DF-E73E-42EF-83F8-904F029E50A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515996" y="3371691"/>
                  <a:ext cx="91440" cy="171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FF6E0F0-D47C-41CA-99FB-79C66E7C5460}"/>
                    </a:ext>
                  </a:extLst>
                </p14:cNvPr>
                <p14:cNvContentPartPr/>
                <p14:nvPr/>
              </p14:nvContentPartPr>
              <p14:xfrm>
                <a:off x="8262516" y="1272531"/>
                <a:ext cx="372600" cy="14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FF6E0F0-D47C-41CA-99FB-79C66E7C546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226876" y="1236531"/>
                  <a:ext cx="4442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443B61B-D725-435C-B9A7-D258D6EA0E2C}"/>
                    </a:ext>
                  </a:extLst>
                </p14:cNvPr>
                <p14:cNvContentPartPr/>
                <p14:nvPr/>
              </p14:nvContentPartPr>
              <p14:xfrm>
                <a:off x="8510196" y="1279731"/>
                <a:ext cx="46440" cy="2225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443B61B-D725-435C-B9A7-D258D6EA0E2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474556" y="1244091"/>
                  <a:ext cx="118080" cy="22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50D4373-4032-48BE-AE87-A4DD92A5F712}"/>
                    </a:ext>
                  </a:extLst>
                </p14:cNvPr>
                <p14:cNvContentPartPr/>
                <p14:nvPr/>
              </p14:nvContentPartPr>
              <p14:xfrm>
                <a:off x="8113476" y="3528651"/>
                <a:ext cx="875880" cy="33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50D4373-4032-48BE-AE87-A4DD92A5F71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077836" y="3493011"/>
                  <a:ext cx="9475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AB9F2A2-5C02-47B0-8ABD-57B0259CC5AF}"/>
                    </a:ext>
                  </a:extLst>
                </p14:cNvPr>
                <p14:cNvContentPartPr/>
                <p14:nvPr/>
              </p14:nvContentPartPr>
              <p14:xfrm>
                <a:off x="8414076" y="3831411"/>
                <a:ext cx="281520" cy="17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AB9F2A2-5C02-47B0-8ABD-57B0259CC5A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378436" y="3795771"/>
                  <a:ext cx="3531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EECBE9D-DEE3-4914-8622-257D95F5FC2C}"/>
                    </a:ext>
                  </a:extLst>
                </p14:cNvPr>
                <p14:cNvContentPartPr/>
                <p14:nvPr/>
              </p14:nvContentPartPr>
              <p14:xfrm>
                <a:off x="8551956" y="3872091"/>
                <a:ext cx="45000" cy="1175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EECBE9D-DEE3-4914-8622-257D95F5FC2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516316" y="3836091"/>
                  <a:ext cx="116640" cy="12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F4F4424-864A-4081-9456-78DB41F03D5F}"/>
                    </a:ext>
                  </a:extLst>
                </p14:cNvPr>
                <p14:cNvContentPartPr/>
                <p14:nvPr/>
              </p14:nvContentPartPr>
              <p14:xfrm>
                <a:off x="4564956" y="4960011"/>
                <a:ext cx="4002480" cy="149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F4F4424-864A-4081-9456-78DB41F03D5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29316" y="4924371"/>
                  <a:ext cx="40741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16A4390-75AC-4A22-855D-51F20C3FB8B3}"/>
                    </a:ext>
                  </a:extLst>
                </p14:cNvPr>
                <p14:cNvContentPartPr/>
                <p14:nvPr/>
              </p14:nvContentPartPr>
              <p14:xfrm>
                <a:off x="8468436" y="2201691"/>
                <a:ext cx="1297080" cy="427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16A4390-75AC-4A22-855D-51F20C3FB8B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432796" y="2166051"/>
                  <a:ext cx="136872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6FB99BE-304E-4E16-AAAD-69977D605414}"/>
                    </a:ext>
                  </a:extLst>
                </p14:cNvPr>
                <p14:cNvContentPartPr/>
                <p14:nvPr/>
              </p14:nvContentPartPr>
              <p14:xfrm>
                <a:off x="9489756" y="2608131"/>
                <a:ext cx="578160" cy="59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6FB99BE-304E-4E16-AAAD-69977D60541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454116" y="2572131"/>
                  <a:ext cx="6498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CF11835-5303-451B-A3C0-E88A4CD2B53C}"/>
                    </a:ext>
                  </a:extLst>
                </p14:cNvPr>
                <p14:cNvContentPartPr/>
                <p14:nvPr/>
              </p14:nvContentPartPr>
              <p14:xfrm>
                <a:off x="9705036" y="2812971"/>
                <a:ext cx="255240" cy="43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CF11835-5303-451B-A3C0-E88A4CD2B53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669036" y="2777331"/>
                  <a:ext cx="3268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9B8E514-0157-4C7E-8A15-81615288587F}"/>
                    </a:ext>
                  </a:extLst>
                </p14:cNvPr>
                <p14:cNvContentPartPr/>
                <p14:nvPr/>
              </p14:nvContentPartPr>
              <p14:xfrm>
                <a:off x="9748956" y="3010251"/>
                <a:ext cx="213840" cy="36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9B8E514-0157-4C7E-8A15-81615288587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712956" y="2974611"/>
                  <a:ext cx="2854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1ED8AB0-A158-4707-9F1E-549593DCEF8F}"/>
                    </a:ext>
                  </a:extLst>
                </p14:cNvPr>
                <p14:cNvContentPartPr/>
                <p14:nvPr/>
              </p14:nvContentPartPr>
              <p14:xfrm>
                <a:off x="4387476" y="254451"/>
                <a:ext cx="24480" cy="634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1ED8AB0-A158-4707-9F1E-549593DCEF8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51836" y="218451"/>
                  <a:ext cx="96120" cy="70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D3CDFB9-2A40-4D86-A886-1439BD02C2A3}"/>
                    </a:ext>
                  </a:extLst>
                </p14:cNvPr>
                <p14:cNvContentPartPr/>
                <p14:nvPr/>
              </p14:nvContentPartPr>
              <p14:xfrm>
                <a:off x="4397916" y="263451"/>
                <a:ext cx="31320" cy="698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D3CDFB9-2A40-4D86-A886-1439BD02C2A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361916" y="227811"/>
                  <a:ext cx="102960" cy="77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883518B-1C04-4D03-B692-5968B1F4ADDB}"/>
                    </a:ext>
                  </a:extLst>
                </p14:cNvPr>
                <p14:cNvContentPartPr/>
                <p14:nvPr/>
              </p14:nvContentPartPr>
              <p14:xfrm>
                <a:off x="4432836" y="102891"/>
                <a:ext cx="3950640" cy="883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883518B-1C04-4D03-B692-5968B1F4ADD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397196" y="67251"/>
                  <a:ext cx="4022280" cy="9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B65A4BC-6797-4D7B-A46E-23FC66FE49F9}"/>
                    </a:ext>
                  </a:extLst>
                </p14:cNvPr>
                <p14:cNvContentPartPr/>
                <p14:nvPr/>
              </p14:nvContentPartPr>
              <p14:xfrm>
                <a:off x="7742316" y="1004691"/>
                <a:ext cx="1187640" cy="73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B65A4BC-6797-4D7B-A46E-23FC66FE49F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706316" y="969051"/>
                  <a:ext cx="12592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F851BC3-9019-4CD0-95B4-57E59327A2B4}"/>
                    </a:ext>
                  </a:extLst>
                </p14:cNvPr>
                <p14:cNvContentPartPr/>
                <p14:nvPr/>
              </p14:nvContentPartPr>
              <p14:xfrm>
                <a:off x="8674716" y="784011"/>
                <a:ext cx="225360" cy="21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F851BC3-9019-4CD0-95B4-57E59327A2B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639076" y="748371"/>
                  <a:ext cx="2970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D02E5A7-5D18-474D-ABFD-B463EF6B7810}"/>
                    </a:ext>
                  </a:extLst>
                </p14:cNvPr>
                <p14:cNvContentPartPr/>
                <p14:nvPr/>
              </p14:nvContentPartPr>
              <p14:xfrm>
                <a:off x="8810076" y="672771"/>
                <a:ext cx="50400" cy="259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D02E5A7-5D18-474D-ABFD-B463EF6B781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774436" y="637131"/>
                  <a:ext cx="1220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36EBD40-1832-4604-BAEA-81486C8DB642}"/>
                    </a:ext>
                  </a:extLst>
                </p14:cNvPr>
                <p14:cNvContentPartPr/>
                <p14:nvPr/>
              </p14:nvContentPartPr>
              <p14:xfrm>
                <a:off x="8754636" y="3310131"/>
                <a:ext cx="225360" cy="270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36EBD40-1832-4604-BAEA-81486C8DB64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718636" y="3274491"/>
                  <a:ext cx="297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8394B56-5BE2-43C6-80EC-B07FEDE2D067}"/>
                    </a:ext>
                  </a:extLst>
                </p14:cNvPr>
                <p14:cNvContentPartPr/>
                <p14:nvPr/>
              </p14:nvContentPartPr>
              <p14:xfrm>
                <a:off x="8888196" y="3239211"/>
                <a:ext cx="36360" cy="171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8394B56-5BE2-43C6-80EC-B07FEDE2D06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852196" y="3203211"/>
                  <a:ext cx="1080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CBB6E6A-227F-422C-A103-073422766ADD}"/>
                    </a:ext>
                  </a:extLst>
                </p14:cNvPr>
                <p14:cNvContentPartPr/>
                <p14:nvPr/>
              </p14:nvContentPartPr>
              <p14:xfrm>
                <a:off x="7342356" y="899571"/>
                <a:ext cx="282240" cy="4006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CBB6E6A-227F-422C-A103-073422766AD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306356" y="863931"/>
                  <a:ext cx="35388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2E23A06-9157-4D8C-8BD0-5A96754BB7FB}"/>
                    </a:ext>
                  </a:extLst>
                </p14:cNvPr>
                <p14:cNvContentPartPr/>
                <p14:nvPr/>
              </p14:nvContentPartPr>
              <p14:xfrm>
                <a:off x="7980276" y="3791091"/>
                <a:ext cx="255240" cy="329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2E23A06-9157-4D8C-8BD0-5A96754BB7F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944636" y="3755451"/>
                  <a:ext cx="3268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6EEA854-18EF-4051-B35E-E4AD5DBC2449}"/>
                    </a:ext>
                  </a:extLst>
                </p14:cNvPr>
                <p14:cNvContentPartPr/>
                <p14:nvPr/>
              </p14:nvContentPartPr>
              <p14:xfrm>
                <a:off x="4544076" y="1294851"/>
                <a:ext cx="225720" cy="35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6EEA854-18EF-4051-B35E-E4AD5DBC244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508076" y="1258851"/>
                  <a:ext cx="2973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662D98C-8857-4F21-B38D-3E840ADD28C6}"/>
                    </a:ext>
                  </a:extLst>
                </p14:cNvPr>
                <p14:cNvContentPartPr/>
                <p14:nvPr/>
              </p14:nvContentPartPr>
              <p14:xfrm>
                <a:off x="4630836" y="1180731"/>
                <a:ext cx="77760" cy="354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662D98C-8857-4F21-B38D-3E840ADD28C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594836" y="1144731"/>
                  <a:ext cx="14940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88DA505-ECDE-4F0D-9BAB-BA773FF4B477}"/>
                    </a:ext>
                  </a:extLst>
                </p14:cNvPr>
                <p14:cNvContentPartPr/>
                <p14:nvPr/>
              </p14:nvContentPartPr>
              <p14:xfrm>
                <a:off x="4846116" y="1091811"/>
                <a:ext cx="291240" cy="390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88DA505-ECDE-4F0D-9BAB-BA773FF4B47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810476" y="1056171"/>
                  <a:ext cx="36288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CE56260-AF10-4828-A6CA-770FB6625FD4}"/>
                    </a:ext>
                  </a:extLst>
                </p14:cNvPr>
                <p14:cNvContentPartPr/>
                <p14:nvPr/>
              </p14:nvContentPartPr>
              <p14:xfrm>
                <a:off x="2355276" y="1672131"/>
                <a:ext cx="587160" cy="86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CE56260-AF10-4828-A6CA-770FB6625FD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319276" y="1636131"/>
                  <a:ext cx="6588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536556E-E1A7-491D-977F-68318C48BD58}"/>
                    </a:ext>
                  </a:extLst>
                </p14:cNvPr>
                <p14:cNvContentPartPr/>
                <p14:nvPr/>
              </p14:nvContentPartPr>
              <p14:xfrm>
                <a:off x="2480196" y="3381771"/>
                <a:ext cx="589680" cy="105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536556E-E1A7-491D-977F-68318C48BD5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444196" y="3345771"/>
                  <a:ext cx="6613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7A1C80A-E37B-412E-81B7-62053A6EAA75}"/>
                    </a:ext>
                  </a:extLst>
                </p14:cNvPr>
                <p14:cNvContentPartPr/>
                <p14:nvPr/>
              </p14:nvContentPartPr>
              <p14:xfrm>
                <a:off x="6065436" y="2474211"/>
                <a:ext cx="561960" cy="105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7A1C80A-E37B-412E-81B7-62053A6EAA7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29436" y="2438571"/>
                  <a:ext cx="6336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D3945C5-FB9A-4828-B7BC-955A6F847630}"/>
                    </a:ext>
                  </a:extLst>
                </p14:cNvPr>
                <p14:cNvContentPartPr/>
                <p14:nvPr/>
              </p14:nvContentPartPr>
              <p14:xfrm>
                <a:off x="4004436" y="1015491"/>
                <a:ext cx="212400" cy="371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D3945C5-FB9A-4828-B7BC-955A6F84763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968796" y="979851"/>
                  <a:ext cx="28404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D247D30-89A2-4FD7-AFBB-ED28584F82E2}"/>
                    </a:ext>
                  </a:extLst>
                </p14:cNvPr>
                <p14:cNvContentPartPr/>
                <p14:nvPr/>
              </p14:nvContentPartPr>
              <p14:xfrm>
                <a:off x="4701396" y="4096731"/>
                <a:ext cx="190440" cy="16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D247D30-89A2-4FD7-AFBB-ED28584F82E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665396" y="4060731"/>
                  <a:ext cx="2620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4D85661-A413-4800-A13D-3FFF364FDA23}"/>
                    </a:ext>
                  </a:extLst>
                </p14:cNvPr>
                <p14:cNvContentPartPr/>
                <p14:nvPr/>
              </p14:nvContentPartPr>
              <p14:xfrm>
                <a:off x="4964556" y="3905571"/>
                <a:ext cx="309600" cy="457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4D85661-A413-4800-A13D-3FFF364FDA2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928556" y="3869931"/>
                  <a:ext cx="38124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1C3ED00-4729-4F80-8F98-A90823D9B1B2}"/>
                    </a:ext>
                  </a:extLst>
                </p14:cNvPr>
                <p14:cNvContentPartPr/>
                <p14:nvPr/>
              </p14:nvContentPartPr>
              <p14:xfrm>
                <a:off x="4204236" y="3775611"/>
                <a:ext cx="187560" cy="4006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1C3ED00-4729-4F80-8F98-A90823D9B1B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168596" y="3739611"/>
                  <a:ext cx="25920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6FCCD8C-1448-4F60-BE64-269C22CD1459}"/>
                    </a:ext>
                  </a:extLst>
                </p14:cNvPr>
                <p14:cNvContentPartPr/>
                <p14:nvPr/>
              </p14:nvContentPartPr>
              <p14:xfrm>
                <a:off x="2493156" y="1252371"/>
                <a:ext cx="191880" cy="3430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6FCCD8C-1448-4F60-BE64-269C22CD145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457516" y="1216731"/>
                  <a:ext cx="26352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A513482-E730-43C3-9F20-9DFEE3F83088}"/>
                    </a:ext>
                  </a:extLst>
                </p14:cNvPr>
                <p14:cNvContentPartPr/>
                <p14:nvPr/>
              </p14:nvContentPartPr>
              <p14:xfrm>
                <a:off x="2631036" y="3034011"/>
                <a:ext cx="290520" cy="246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A513482-E730-43C3-9F20-9DFEE3F8308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595396" y="2998371"/>
                  <a:ext cx="3621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6031365-D648-4C70-A3CA-9871936F6B36}"/>
                    </a:ext>
                  </a:extLst>
                </p14:cNvPr>
                <p14:cNvContentPartPr/>
                <p14:nvPr/>
              </p14:nvContentPartPr>
              <p14:xfrm>
                <a:off x="6203676" y="2014131"/>
                <a:ext cx="165600" cy="3427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6031365-D648-4C70-A3CA-9871936F6B3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168036" y="1978131"/>
                  <a:ext cx="237240" cy="41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7C1DB1D-2800-4FA2-B035-F17D6A0149C9}"/>
              </a:ext>
            </a:extLst>
          </p:cNvPr>
          <p:cNvGrpSpPr/>
          <p:nvPr/>
        </p:nvGrpSpPr>
        <p:grpSpPr>
          <a:xfrm>
            <a:off x="160377" y="97431"/>
            <a:ext cx="2764080" cy="831240"/>
            <a:chOff x="160377" y="97431"/>
            <a:chExt cx="2764080" cy="83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18A7E87-8F00-4079-AC6A-591EBCC48175}"/>
                    </a:ext>
                  </a:extLst>
                </p14:cNvPr>
                <p14:cNvContentPartPr/>
                <p14:nvPr/>
              </p14:nvContentPartPr>
              <p14:xfrm>
                <a:off x="234897" y="213711"/>
                <a:ext cx="281160" cy="45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18A7E87-8F00-4079-AC6A-591EBCC4817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99257" y="177711"/>
                  <a:ext cx="3528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B9E3363-1A26-4610-B343-EFAAF5AAA201}"/>
                    </a:ext>
                  </a:extLst>
                </p14:cNvPr>
                <p14:cNvContentPartPr/>
                <p14:nvPr/>
              </p14:nvContentPartPr>
              <p14:xfrm>
                <a:off x="364857" y="237831"/>
                <a:ext cx="275400" cy="5032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B9E3363-1A26-4610-B343-EFAAF5AAA20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28857" y="201831"/>
                  <a:ext cx="347040" cy="57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0FA41E3-F62F-41B3-BE66-5D9C43EB7A84}"/>
                    </a:ext>
                  </a:extLst>
                </p14:cNvPr>
                <p14:cNvContentPartPr/>
                <p14:nvPr/>
              </p14:nvContentPartPr>
              <p14:xfrm>
                <a:off x="787137" y="207591"/>
                <a:ext cx="322200" cy="493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0FA41E3-F62F-41B3-BE66-5D9C43EB7A8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51137" y="171951"/>
                  <a:ext cx="39384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F42C260-5DD4-4639-87E7-65E81A8265F2}"/>
                    </a:ext>
                  </a:extLst>
                </p14:cNvPr>
                <p14:cNvContentPartPr/>
                <p14:nvPr/>
              </p14:nvContentPartPr>
              <p14:xfrm>
                <a:off x="1341537" y="135591"/>
                <a:ext cx="252000" cy="497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F42C260-5DD4-4639-87E7-65E81A8265F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305537" y="99951"/>
                  <a:ext cx="32364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F88F008-E205-4115-8CA4-83A29A345A64}"/>
                    </a:ext>
                  </a:extLst>
                </p14:cNvPr>
                <p14:cNvContentPartPr/>
                <p14:nvPr/>
              </p14:nvContentPartPr>
              <p14:xfrm>
                <a:off x="1727097" y="103911"/>
                <a:ext cx="249480" cy="469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F88F008-E205-4115-8CA4-83A29A345A6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691457" y="67911"/>
                  <a:ext cx="32112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079B624-9877-4F97-A7CE-415D3EABD3BF}"/>
                    </a:ext>
                  </a:extLst>
                </p14:cNvPr>
                <p14:cNvContentPartPr/>
                <p14:nvPr/>
              </p14:nvContentPartPr>
              <p14:xfrm>
                <a:off x="2118417" y="97431"/>
                <a:ext cx="191520" cy="438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079B624-9877-4F97-A7CE-415D3EABD3B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082777" y="61431"/>
                  <a:ext cx="26316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A42C1CB-8234-49C7-A037-074F29441635}"/>
                    </a:ext>
                  </a:extLst>
                </p14:cNvPr>
                <p14:cNvContentPartPr/>
                <p14:nvPr/>
              </p14:nvContentPartPr>
              <p14:xfrm>
                <a:off x="160377" y="503151"/>
                <a:ext cx="2764080" cy="425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A42C1CB-8234-49C7-A037-074F2944163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24377" y="467511"/>
                  <a:ext cx="2835720" cy="49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8D3F1EFA-7CCA-42DC-A59C-2D928AA6DEDB}"/>
                  </a:ext>
                </a:extLst>
              </p14:cNvPr>
              <p14:cNvContentPartPr/>
              <p14:nvPr/>
            </p14:nvContentPartPr>
            <p14:xfrm>
              <a:off x="2302377" y="4377111"/>
              <a:ext cx="214920" cy="3247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8D3F1EFA-7CCA-42DC-A59C-2D928AA6DEDB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266737" y="4341471"/>
                <a:ext cx="286560" cy="39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ED5E3AE1-3B20-4D01-A503-B7F8CE5FC06D}"/>
              </a:ext>
            </a:extLst>
          </p:cNvPr>
          <p:cNvGrpSpPr/>
          <p:nvPr/>
        </p:nvGrpSpPr>
        <p:grpSpPr>
          <a:xfrm>
            <a:off x="492657" y="4449471"/>
            <a:ext cx="2297160" cy="2116080"/>
            <a:chOff x="492657" y="4449471"/>
            <a:chExt cx="2297160" cy="211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A9D95CD-0BBA-4EBB-A2F0-506D47D299CB}"/>
                    </a:ext>
                  </a:extLst>
                </p14:cNvPr>
                <p14:cNvContentPartPr/>
                <p14:nvPr/>
              </p14:nvContentPartPr>
              <p14:xfrm>
                <a:off x="869217" y="4651431"/>
                <a:ext cx="1496160" cy="1533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A9D95CD-0BBA-4EBB-A2F0-506D47D299C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33577" y="4615431"/>
                  <a:ext cx="1567800" cy="160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2E33BCC-BC83-4AF7-801A-AD4837C74DB1}"/>
                    </a:ext>
                  </a:extLst>
                </p14:cNvPr>
                <p14:cNvContentPartPr/>
                <p14:nvPr/>
              </p14:nvContentPartPr>
              <p14:xfrm>
                <a:off x="1468257" y="4643511"/>
                <a:ext cx="226440" cy="243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2E33BCC-BC83-4AF7-801A-AD4837C74DB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432257" y="4607871"/>
                  <a:ext cx="29808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82C0DAC-BC59-470C-944E-FD524ED2ED75}"/>
                    </a:ext>
                  </a:extLst>
                </p14:cNvPr>
                <p14:cNvContentPartPr/>
                <p14:nvPr/>
              </p14:nvContentPartPr>
              <p14:xfrm>
                <a:off x="609657" y="4837911"/>
                <a:ext cx="239400" cy="48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82C0DAC-BC59-470C-944E-FD524ED2ED7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74017" y="4802271"/>
                  <a:ext cx="311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BD46C16-00A3-40AC-AE9D-0D73FFA44216}"/>
                    </a:ext>
                  </a:extLst>
                </p14:cNvPr>
                <p14:cNvContentPartPr/>
                <p14:nvPr/>
              </p14:nvContentPartPr>
              <p14:xfrm>
                <a:off x="657537" y="5209431"/>
                <a:ext cx="190080" cy="32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BD46C16-00A3-40AC-AE9D-0D73FFA4421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21537" y="5173431"/>
                  <a:ext cx="2617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3878B01-5630-4B5C-A763-72C4C240C143}"/>
                    </a:ext>
                  </a:extLst>
                </p14:cNvPr>
                <p14:cNvContentPartPr/>
                <p14:nvPr/>
              </p14:nvContentPartPr>
              <p14:xfrm>
                <a:off x="704337" y="5587431"/>
                <a:ext cx="212760" cy="33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3878B01-5630-4B5C-A763-72C4C240C14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68697" y="5551431"/>
                  <a:ext cx="2844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3B2A26B-E394-4D9F-B274-90CAF4716F15}"/>
                    </a:ext>
                  </a:extLst>
                </p14:cNvPr>
                <p14:cNvContentPartPr/>
                <p14:nvPr/>
              </p14:nvContentPartPr>
              <p14:xfrm>
                <a:off x="741057" y="6047151"/>
                <a:ext cx="250200" cy="35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3B2A26B-E394-4D9F-B274-90CAF4716F1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05057" y="6011511"/>
                  <a:ext cx="3218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04C22BA-4006-4E87-B6E2-399DFF3CE681}"/>
                    </a:ext>
                  </a:extLst>
                </p14:cNvPr>
                <p14:cNvContentPartPr/>
                <p14:nvPr/>
              </p14:nvContentPartPr>
              <p14:xfrm>
                <a:off x="492657" y="4449471"/>
                <a:ext cx="172440" cy="2912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04C22BA-4006-4E87-B6E2-399DFF3CE68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56657" y="4413471"/>
                  <a:ext cx="24408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D4A747A-D236-428F-B470-42D602FFEAC9}"/>
                    </a:ext>
                  </a:extLst>
                </p14:cNvPr>
                <p14:cNvContentPartPr/>
                <p14:nvPr/>
              </p14:nvContentPartPr>
              <p14:xfrm>
                <a:off x="647097" y="6221751"/>
                <a:ext cx="159840" cy="3438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D4A747A-D236-428F-B470-42D602FFEAC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11097" y="6185751"/>
                  <a:ext cx="23148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662B589-E76B-49D4-B43F-E43A7EE027E8}"/>
                    </a:ext>
                  </a:extLst>
                </p14:cNvPr>
                <p14:cNvContentPartPr/>
                <p14:nvPr/>
              </p14:nvContentPartPr>
              <p14:xfrm>
                <a:off x="2394537" y="5999271"/>
                <a:ext cx="266400" cy="136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662B589-E76B-49D4-B43F-E43A7EE027E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358897" y="5963271"/>
                  <a:ext cx="3380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A3424B2-0EF6-4161-8ED3-4A7742E3D7E3}"/>
                    </a:ext>
                  </a:extLst>
                </p14:cNvPr>
                <p14:cNvContentPartPr/>
                <p14:nvPr/>
              </p14:nvContentPartPr>
              <p14:xfrm>
                <a:off x="2317497" y="5544591"/>
                <a:ext cx="294120" cy="406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A3424B2-0EF6-4161-8ED3-4A7742E3D7E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281857" y="5508951"/>
                  <a:ext cx="3657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72143C5-49AA-4C8B-93F9-F5E5D0888382}"/>
                    </a:ext>
                  </a:extLst>
                </p14:cNvPr>
                <p14:cNvContentPartPr/>
                <p14:nvPr/>
              </p14:nvContentPartPr>
              <p14:xfrm>
                <a:off x="2240817" y="5078391"/>
                <a:ext cx="297000" cy="32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72143C5-49AA-4C8B-93F9-F5E5D088838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204817" y="5042391"/>
                  <a:ext cx="3686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EEA260F-1EE7-43E1-AA91-520B10BF454D}"/>
                    </a:ext>
                  </a:extLst>
                </p14:cNvPr>
                <p14:cNvContentPartPr/>
                <p14:nvPr/>
              </p14:nvContentPartPr>
              <p14:xfrm>
                <a:off x="2225697" y="4736391"/>
                <a:ext cx="296640" cy="51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EEA260F-1EE7-43E1-AA91-520B10BF454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189697" y="4700391"/>
                  <a:ext cx="3682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9AC647B-CBDD-4073-AE2B-78EA87C437E6}"/>
                    </a:ext>
                  </a:extLst>
                </p14:cNvPr>
                <p14:cNvContentPartPr/>
                <p14:nvPr/>
              </p14:nvContentPartPr>
              <p14:xfrm>
                <a:off x="2605857" y="6155871"/>
                <a:ext cx="183960" cy="2858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9AC647B-CBDD-4073-AE2B-78EA87C437E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569857" y="6120231"/>
                  <a:ext cx="25560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7AFE324-4FBF-48C2-9D1C-F780631FABF7}"/>
                    </a:ext>
                  </a:extLst>
                </p14:cNvPr>
                <p14:cNvContentPartPr/>
                <p14:nvPr/>
              </p14:nvContentPartPr>
              <p14:xfrm>
                <a:off x="1048497" y="4844751"/>
                <a:ext cx="68760" cy="507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7AFE324-4FBF-48C2-9D1C-F780631FABF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12857" y="4809111"/>
                  <a:ext cx="140400" cy="12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06C7764-3FF5-451A-9ADA-A07C7BCC906A}"/>
              </a:ext>
            </a:extLst>
          </p:cNvPr>
          <p:cNvGrpSpPr/>
          <p:nvPr/>
        </p:nvGrpSpPr>
        <p:grpSpPr>
          <a:xfrm>
            <a:off x="1310577" y="5240391"/>
            <a:ext cx="615240" cy="311760"/>
            <a:chOff x="1310577" y="5240391"/>
            <a:chExt cx="61524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AEB0B06-B3F0-4E53-BBD0-E0A664A9A306}"/>
                    </a:ext>
                  </a:extLst>
                </p14:cNvPr>
                <p14:cNvContentPartPr/>
                <p14:nvPr/>
              </p14:nvContentPartPr>
              <p14:xfrm>
                <a:off x="1310577" y="5281791"/>
                <a:ext cx="129960" cy="2700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AEB0B06-B3F0-4E53-BBD0-E0A664A9A30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274577" y="5246151"/>
                  <a:ext cx="20160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7685B4A-7179-43C7-A4A5-4703C5D55C46}"/>
                    </a:ext>
                  </a:extLst>
                </p14:cNvPr>
                <p14:cNvContentPartPr/>
                <p14:nvPr/>
              </p14:nvContentPartPr>
              <p14:xfrm>
                <a:off x="1571577" y="5240391"/>
                <a:ext cx="123840" cy="2707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7685B4A-7179-43C7-A4A5-4703C5D55C4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535937" y="5204751"/>
                  <a:ext cx="19548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B7531C1-0CAB-4D9A-8B15-BEDD02A6CAA4}"/>
                    </a:ext>
                  </a:extLst>
                </p14:cNvPr>
                <p14:cNvContentPartPr/>
                <p14:nvPr/>
              </p14:nvContentPartPr>
              <p14:xfrm>
                <a:off x="1786137" y="5279271"/>
                <a:ext cx="139680" cy="272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B7531C1-0CAB-4D9A-8B15-BEDD02A6CAA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750497" y="5243271"/>
                  <a:ext cx="211320" cy="34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CB9F190-E592-4D59-9041-381D05A0EB75}"/>
              </a:ext>
            </a:extLst>
          </p:cNvPr>
          <p:cNvGrpSpPr/>
          <p:nvPr/>
        </p:nvGrpSpPr>
        <p:grpSpPr>
          <a:xfrm>
            <a:off x="366657" y="932631"/>
            <a:ext cx="2001240" cy="959040"/>
            <a:chOff x="366657" y="932631"/>
            <a:chExt cx="2001240" cy="95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0B8BB9A-52A2-4802-A580-6746C27E2E69}"/>
                    </a:ext>
                  </a:extLst>
                </p14:cNvPr>
                <p14:cNvContentPartPr/>
                <p14:nvPr/>
              </p14:nvContentPartPr>
              <p14:xfrm>
                <a:off x="366657" y="1226391"/>
                <a:ext cx="353160" cy="549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0B8BB9A-52A2-4802-A580-6746C27E2E6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31017" y="1190391"/>
                  <a:ext cx="424800" cy="62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40B6C7E-862E-44BB-A26B-F458E6FA2394}"/>
                    </a:ext>
                  </a:extLst>
                </p14:cNvPr>
                <p14:cNvContentPartPr/>
                <p14:nvPr/>
              </p14:nvContentPartPr>
              <p14:xfrm>
                <a:off x="766977" y="1484511"/>
                <a:ext cx="167400" cy="407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40B6C7E-862E-44BB-A26B-F458E6FA239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31337" y="1448511"/>
                  <a:ext cx="23904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1CC6F64-22B0-4991-9A3F-5BF53C18A0C8}"/>
                    </a:ext>
                  </a:extLst>
                </p14:cNvPr>
                <p14:cNvContentPartPr/>
                <p14:nvPr/>
              </p14:nvContentPartPr>
              <p14:xfrm>
                <a:off x="1136697" y="1498911"/>
                <a:ext cx="54000" cy="219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1CC6F64-22B0-4991-9A3F-5BF53C18A0C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01057" y="1462911"/>
                  <a:ext cx="1256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77C60DC-199A-4904-8DA7-8517BCFB1D1B}"/>
                    </a:ext>
                  </a:extLst>
                </p14:cNvPr>
                <p14:cNvContentPartPr/>
                <p14:nvPr/>
              </p14:nvContentPartPr>
              <p14:xfrm>
                <a:off x="1268457" y="1013991"/>
                <a:ext cx="320400" cy="5245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77C60DC-199A-4904-8DA7-8517BCFB1D1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232457" y="977991"/>
                  <a:ext cx="392040" cy="5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FF567EA-92FB-47A0-B8E5-264BF870CF61}"/>
                    </a:ext>
                  </a:extLst>
                </p14:cNvPr>
                <p14:cNvContentPartPr/>
                <p14:nvPr/>
              </p14:nvContentPartPr>
              <p14:xfrm>
                <a:off x="1421097" y="1278591"/>
                <a:ext cx="141120" cy="961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FF567EA-92FB-47A0-B8E5-264BF870CF6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385457" y="1242951"/>
                  <a:ext cx="2127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917ACAF-1661-42BB-8A9F-D7F87AA0AE19}"/>
                    </a:ext>
                  </a:extLst>
                </p14:cNvPr>
                <p14:cNvContentPartPr/>
                <p14:nvPr/>
              </p14:nvContentPartPr>
              <p14:xfrm>
                <a:off x="1357377" y="1332231"/>
                <a:ext cx="90720" cy="529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917ACAF-1661-42BB-8A9F-D7F87AA0AE1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321377" y="1296231"/>
                  <a:ext cx="1623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D65A299-0DC8-4B88-969A-AA70102D921D}"/>
                    </a:ext>
                  </a:extLst>
                </p14:cNvPr>
                <p14:cNvContentPartPr/>
                <p14:nvPr/>
              </p14:nvContentPartPr>
              <p14:xfrm>
                <a:off x="1614777" y="1098951"/>
                <a:ext cx="367560" cy="2181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D65A299-0DC8-4B88-969A-AA70102D921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579137" y="1062951"/>
                  <a:ext cx="4392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111BF8E-D633-4B26-AA93-08BEB69AD104}"/>
                    </a:ext>
                  </a:extLst>
                </p14:cNvPr>
                <p14:cNvContentPartPr/>
                <p14:nvPr/>
              </p14:nvContentPartPr>
              <p14:xfrm>
                <a:off x="2008257" y="932631"/>
                <a:ext cx="164880" cy="4237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111BF8E-D633-4B26-AA93-08BEB69AD10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972617" y="896991"/>
                  <a:ext cx="23652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D370582-3FA7-4AE0-B503-C2A943F66960}"/>
                    </a:ext>
                  </a:extLst>
                </p14:cNvPr>
                <p14:cNvContentPartPr/>
                <p14:nvPr/>
              </p14:nvContentPartPr>
              <p14:xfrm>
                <a:off x="2361777" y="1035231"/>
                <a:ext cx="6120" cy="7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D370582-3FA7-4AE0-B503-C2A943F6696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326137" y="999231"/>
                  <a:ext cx="777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C0197D4-3704-4662-B00D-1DC4F6DF738D}"/>
                    </a:ext>
                  </a:extLst>
                </p14:cNvPr>
                <p14:cNvContentPartPr/>
                <p14:nvPr/>
              </p14:nvContentPartPr>
              <p14:xfrm>
                <a:off x="2115177" y="1125231"/>
                <a:ext cx="19080" cy="327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C0197D4-3704-4662-B00D-1DC4F6DF738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079537" y="1089591"/>
                  <a:ext cx="90720" cy="10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AF014C88-7EC0-482C-AA38-99FFB5A02244}"/>
                  </a:ext>
                </a:extLst>
              </p14:cNvPr>
              <p14:cNvContentPartPr/>
              <p14:nvPr/>
            </p14:nvContentPartPr>
            <p14:xfrm>
              <a:off x="10061817" y="5179911"/>
              <a:ext cx="812880" cy="7596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AF014C88-7EC0-482C-AA38-99FFB5A0224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0025817" y="5144271"/>
                <a:ext cx="884520" cy="83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D631AD35-0A4D-4F44-9AC9-F9244F5C0CA8}"/>
                  </a:ext>
                </a:extLst>
              </p14:cNvPr>
              <p14:cNvContentPartPr/>
              <p14:nvPr/>
            </p14:nvContentPartPr>
            <p14:xfrm>
              <a:off x="9907737" y="5416071"/>
              <a:ext cx="190440" cy="266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D631AD35-0A4D-4F44-9AC9-F9244F5C0CA8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872097" y="5380071"/>
                <a:ext cx="26208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F2926427-D6B7-4F50-A8C1-C769D731874F}"/>
                  </a:ext>
                </a:extLst>
              </p14:cNvPr>
              <p14:cNvContentPartPr/>
              <p14:nvPr/>
            </p14:nvContentPartPr>
            <p14:xfrm>
              <a:off x="9931857" y="5534871"/>
              <a:ext cx="214560" cy="878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F2926427-D6B7-4F50-A8C1-C769D731874F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895857" y="5499231"/>
                <a:ext cx="2862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0D25791A-D00B-47F7-B4ED-C767C98D5AA4}"/>
                  </a:ext>
                </a:extLst>
              </p14:cNvPr>
              <p14:cNvContentPartPr/>
              <p14:nvPr/>
            </p14:nvContentPartPr>
            <p14:xfrm>
              <a:off x="9964977" y="5715231"/>
              <a:ext cx="232920" cy="7524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0D25791A-D00B-47F7-B4ED-C767C98D5AA4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928977" y="5679231"/>
                <a:ext cx="30456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82DA03B6-F0BA-4F7C-B882-6E2328861DB6}"/>
                  </a:ext>
                </a:extLst>
              </p14:cNvPr>
              <p14:cNvContentPartPr/>
              <p14:nvPr/>
            </p14:nvContentPartPr>
            <p14:xfrm>
              <a:off x="10349457" y="5935911"/>
              <a:ext cx="45000" cy="16200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82DA03B6-F0BA-4F7C-B882-6E2328861DB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0313817" y="5899911"/>
                <a:ext cx="11664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79E658E-9022-44FE-9068-EA1EDEEAE396}"/>
                  </a:ext>
                </a:extLst>
              </p14:cNvPr>
              <p14:cNvContentPartPr/>
              <p14:nvPr/>
            </p14:nvContentPartPr>
            <p14:xfrm>
              <a:off x="10565457" y="5869311"/>
              <a:ext cx="38880" cy="2116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79E658E-9022-44FE-9068-EA1EDEEAE396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0529457" y="5833671"/>
                <a:ext cx="11052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E22FCBC4-627D-4A21-9AF1-89CE73B7F82D}"/>
                  </a:ext>
                </a:extLst>
              </p14:cNvPr>
              <p14:cNvContentPartPr/>
              <p14:nvPr/>
            </p14:nvContentPartPr>
            <p14:xfrm>
              <a:off x="10721697" y="5894871"/>
              <a:ext cx="59040" cy="1886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E22FCBC4-627D-4A21-9AF1-89CE73B7F82D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0686057" y="5858871"/>
                <a:ext cx="13068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869E05C2-2FEB-4682-A043-7BD4D25FB783}"/>
                  </a:ext>
                </a:extLst>
              </p14:cNvPr>
              <p14:cNvContentPartPr/>
              <p14:nvPr/>
            </p14:nvContentPartPr>
            <p14:xfrm>
              <a:off x="10907817" y="5712351"/>
              <a:ext cx="208800" cy="162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869E05C2-2FEB-4682-A043-7BD4D25FB783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0872177" y="5676351"/>
                <a:ext cx="28044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DC309ECC-F258-429A-89B5-DED282021E1B}"/>
                  </a:ext>
                </a:extLst>
              </p14:cNvPr>
              <p14:cNvContentPartPr/>
              <p14:nvPr/>
            </p14:nvContentPartPr>
            <p14:xfrm>
              <a:off x="10903137" y="5526591"/>
              <a:ext cx="180360" cy="133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DC309ECC-F258-429A-89B5-DED282021E1B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0867497" y="5490951"/>
                <a:ext cx="25200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B8B634FB-ABAA-49DC-8889-67079B7BDBF3}"/>
                  </a:ext>
                </a:extLst>
              </p14:cNvPr>
              <p14:cNvContentPartPr/>
              <p14:nvPr/>
            </p14:nvContentPartPr>
            <p14:xfrm>
              <a:off x="10224897" y="4964631"/>
              <a:ext cx="24480" cy="2869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B8B634FB-ABAA-49DC-8889-67079B7BDBF3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0189257" y="4928631"/>
                <a:ext cx="9612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200D1656-5749-4902-90DA-D2EB77A536DB}"/>
                  </a:ext>
                </a:extLst>
              </p14:cNvPr>
              <p14:cNvContentPartPr/>
              <p14:nvPr/>
            </p14:nvContentPartPr>
            <p14:xfrm>
              <a:off x="10179897" y="5377191"/>
              <a:ext cx="82440" cy="561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200D1656-5749-4902-90DA-D2EB77A536DB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0144257" y="5341191"/>
                <a:ext cx="15408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2BF2EC36-09B5-4D1D-A623-0EC3284400F5}"/>
                  </a:ext>
                </a:extLst>
              </p14:cNvPr>
              <p14:cNvContentPartPr/>
              <p14:nvPr/>
            </p14:nvContentPartPr>
            <p14:xfrm>
              <a:off x="10196097" y="5381151"/>
              <a:ext cx="74160" cy="795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2BF2EC36-09B5-4D1D-A623-0EC3284400F5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0160457" y="5345511"/>
                <a:ext cx="1458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11993BAC-F4A7-48CA-B4CD-46AD1488B3B7}"/>
                  </a:ext>
                </a:extLst>
              </p14:cNvPr>
              <p14:cNvContentPartPr/>
              <p14:nvPr/>
            </p14:nvContentPartPr>
            <p14:xfrm>
              <a:off x="9636297" y="5285751"/>
              <a:ext cx="94320" cy="2372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11993BAC-F4A7-48CA-B4CD-46AD1488B3B7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9600297" y="5250111"/>
                <a:ext cx="16596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EA16C014-8B48-43F8-B04D-944584AB032C}"/>
                  </a:ext>
                </a:extLst>
              </p14:cNvPr>
              <p14:cNvContentPartPr/>
              <p14:nvPr/>
            </p14:nvContentPartPr>
            <p14:xfrm>
              <a:off x="9799377" y="5936271"/>
              <a:ext cx="123120" cy="2023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EA16C014-8B48-43F8-B04D-944584AB032C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9763377" y="5900271"/>
                <a:ext cx="19476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63F54B68-EAFF-4375-B2A8-23AD2A0FB0CF}"/>
                  </a:ext>
                </a:extLst>
              </p14:cNvPr>
              <p14:cNvContentPartPr/>
              <p14:nvPr/>
            </p14:nvContentPartPr>
            <p14:xfrm>
              <a:off x="10351617" y="6242271"/>
              <a:ext cx="120240" cy="1821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63F54B68-EAFF-4375-B2A8-23AD2A0FB0CF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0315617" y="6206271"/>
                <a:ext cx="19188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5EF2716B-2F58-49A6-81BA-6876F623F0D7}"/>
                  </a:ext>
                </a:extLst>
              </p14:cNvPr>
              <p14:cNvContentPartPr/>
              <p14:nvPr/>
            </p14:nvContentPartPr>
            <p14:xfrm>
              <a:off x="10840497" y="6173511"/>
              <a:ext cx="141120" cy="2635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5EF2716B-2F58-49A6-81BA-6876F623F0D7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0804497" y="6137511"/>
                <a:ext cx="2127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66593EC8-AD1D-4181-A786-262D2637B3E9}"/>
                  </a:ext>
                </a:extLst>
              </p14:cNvPr>
              <p14:cNvContentPartPr/>
              <p14:nvPr/>
            </p14:nvContentPartPr>
            <p14:xfrm>
              <a:off x="11199417" y="5715231"/>
              <a:ext cx="114120" cy="2790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66593EC8-AD1D-4181-A786-262D2637B3E9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1163777" y="5679231"/>
                <a:ext cx="18576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C734A3D-F801-4526-BC1B-848C8D4873A8}"/>
                  </a:ext>
                </a:extLst>
              </p14:cNvPr>
              <p14:cNvContentPartPr/>
              <p14:nvPr/>
            </p14:nvContentPartPr>
            <p14:xfrm>
              <a:off x="10832217" y="5313111"/>
              <a:ext cx="190080" cy="385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C734A3D-F801-4526-BC1B-848C8D4873A8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0796217" y="5277471"/>
                <a:ext cx="26172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6C7432BE-EFDC-419C-A722-1E6FFDE8C09A}"/>
                  </a:ext>
                </a:extLst>
              </p14:cNvPr>
              <p14:cNvContentPartPr/>
              <p14:nvPr/>
            </p14:nvContentPartPr>
            <p14:xfrm>
              <a:off x="10499217" y="4934031"/>
              <a:ext cx="25920" cy="29556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6C7432BE-EFDC-419C-A722-1E6FFDE8C09A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0463577" y="4898391"/>
                <a:ext cx="9756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811594BD-8C2A-46C3-B4DF-DDA559404C94}"/>
                  </a:ext>
                </a:extLst>
              </p14:cNvPr>
              <p14:cNvContentPartPr/>
              <p14:nvPr/>
            </p14:nvContentPartPr>
            <p14:xfrm>
              <a:off x="10691097" y="4929351"/>
              <a:ext cx="9000" cy="2786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811594BD-8C2A-46C3-B4DF-DDA559404C94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10655457" y="4893711"/>
                <a:ext cx="8064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20369D9D-EF7B-468A-B806-C8D9711EB0B4}"/>
                  </a:ext>
                </a:extLst>
              </p14:cNvPr>
              <p14:cNvContentPartPr/>
              <p14:nvPr/>
            </p14:nvContentPartPr>
            <p14:xfrm>
              <a:off x="11199057" y="5079831"/>
              <a:ext cx="135000" cy="2278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20369D9D-EF7B-468A-B806-C8D9711EB0B4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1163057" y="5044191"/>
                <a:ext cx="20664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62709B41-3B9E-41AF-9F8E-BCC151CAB9D1}"/>
                  </a:ext>
                </a:extLst>
              </p14:cNvPr>
              <p14:cNvContentPartPr/>
              <p14:nvPr/>
            </p14:nvContentPartPr>
            <p14:xfrm>
              <a:off x="9910977" y="4716951"/>
              <a:ext cx="164880" cy="2372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62709B41-3B9E-41AF-9F8E-BCC151CAB9D1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875337" y="4680951"/>
                <a:ext cx="23652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72A6B136-F6FF-4914-B2E1-7A0F940D1557}"/>
                  </a:ext>
                </a:extLst>
              </p14:cNvPr>
              <p14:cNvContentPartPr/>
              <p14:nvPr/>
            </p14:nvContentPartPr>
            <p14:xfrm>
              <a:off x="10119417" y="4700031"/>
              <a:ext cx="137520" cy="2016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72A6B136-F6FF-4914-B2E1-7A0F940D1557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0083417" y="4664031"/>
                <a:ext cx="209160" cy="27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BEC94DC-0762-464E-96C4-44A027606E7F}"/>
              </a:ext>
            </a:extLst>
          </p:cNvPr>
          <p:cNvGrpSpPr/>
          <p:nvPr/>
        </p:nvGrpSpPr>
        <p:grpSpPr>
          <a:xfrm>
            <a:off x="10770657" y="4647831"/>
            <a:ext cx="349920" cy="298800"/>
            <a:chOff x="10770657" y="4647831"/>
            <a:chExt cx="34992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08601FF-8E9E-45FF-8546-FB2C7B8B332F}"/>
                    </a:ext>
                  </a:extLst>
                </p14:cNvPr>
                <p14:cNvContentPartPr/>
                <p14:nvPr/>
              </p14:nvContentPartPr>
              <p14:xfrm>
                <a:off x="10770657" y="4647831"/>
                <a:ext cx="108720" cy="2988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08601FF-8E9E-45FF-8546-FB2C7B8B332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735017" y="4611831"/>
                  <a:ext cx="18036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FFB4377-15BE-4D12-B986-578752973C1D}"/>
                    </a:ext>
                  </a:extLst>
                </p14:cNvPr>
                <p14:cNvContentPartPr/>
                <p14:nvPr/>
              </p14:nvContentPartPr>
              <p14:xfrm>
                <a:off x="10969017" y="4658991"/>
                <a:ext cx="151560" cy="1922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FFB4377-15BE-4D12-B986-578752973C1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933377" y="4622991"/>
                  <a:ext cx="2232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1AD86A8-C578-473A-BD2D-D308B806731F}"/>
                    </a:ext>
                  </a:extLst>
                </p14:cNvPr>
                <p14:cNvContentPartPr/>
                <p14:nvPr/>
              </p14:nvContentPartPr>
              <p14:xfrm>
                <a:off x="11021937" y="4653231"/>
                <a:ext cx="42120" cy="324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1AD86A8-C578-473A-BD2D-D308B806731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985937" y="4617231"/>
                  <a:ext cx="113760" cy="104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02224B71-5659-4686-80C2-1C1E29A0DAC1}"/>
                  </a:ext>
                </a:extLst>
              </p14:cNvPr>
              <p14:cNvContentPartPr/>
              <p14:nvPr/>
            </p14:nvContentPartPr>
            <p14:xfrm>
              <a:off x="9268935" y="717210"/>
              <a:ext cx="180360" cy="22860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02224B71-5659-4686-80C2-1C1E29A0DAC1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9260295" y="708570"/>
                <a:ext cx="19800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BFDCE0EA-6B60-4D28-AC10-F7F7A46C4937}"/>
                  </a:ext>
                </a:extLst>
              </p14:cNvPr>
              <p14:cNvContentPartPr/>
              <p14:nvPr/>
            </p14:nvContentPartPr>
            <p14:xfrm>
              <a:off x="9492495" y="1517490"/>
              <a:ext cx="108360" cy="15588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BFDCE0EA-6B60-4D28-AC10-F7F7A46C4937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9483855" y="1508850"/>
                <a:ext cx="12600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4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D8642257-4D22-47B5-A4C7-8B221C621B7B}"/>
                  </a:ext>
                </a:extLst>
              </p14:cNvPr>
              <p14:cNvContentPartPr/>
              <p14:nvPr/>
            </p14:nvContentPartPr>
            <p14:xfrm>
              <a:off x="9457215" y="390690"/>
              <a:ext cx="233640" cy="20268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D8642257-4D22-47B5-A4C7-8B221C621B7B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9448575" y="382050"/>
                <a:ext cx="251280" cy="22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5" name="Group 144">
            <a:extLst>
              <a:ext uri="{FF2B5EF4-FFF2-40B4-BE49-F238E27FC236}">
                <a16:creationId xmlns:a16="http://schemas.microsoft.com/office/drawing/2014/main" id="{79E09C70-CD17-4814-831D-AF07E53DB320}"/>
              </a:ext>
            </a:extLst>
          </p:cNvPr>
          <p:cNvGrpSpPr/>
          <p:nvPr/>
        </p:nvGrpSpPr>
        <p:grpSpPr>
          <a:xfrm>
            <a:off x="9513735" y="461610"/>
            <a:ext cx="1614240" cy="1125720"/>
            <a:chOff x="9513735" y="461610"/>
            <a:chExt cx="1614240" cy="11257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4DA9486-E480-4F29-9C15-23E8647CB130}"/>
                    </a:ext>
                  </a:extLst>
                </p14:cNvPr>
                <p14:cNvContentPartPr/>
                <p14:nvPr/>
              </p14:nvContentPartPr>
              <p14:xfrm>
                <a:off x="9538215" y="461610"/>
                <a:ext cx="1589760" cy="11257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4DA9486-E480-4F29-9C15-23E8647CB13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529215" y="452610"/>
                  <a:ext cx="1607400" cy="11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AC9B077-D1A8-432D-A96E-C316F755819B}"/>
                    </a:ext>
                  </a:extLst>
                </p14:cNvPr>
                <p14:cNvContentPartPr/>
                <p14:nvPr/>
              </p14:nvContentPartPr>
              <p14:xfrm>
                <a:off x="9513735" y="818370"/>
                <a:ext cx="1299960" cy="378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AC9B077-D1A8-432D-A96E-C316F755819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504735" y="809730"/>
                  <a:ext cx="13176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4F69899-473B-410E-ACA2-3971A06915A0}"/>
                    </a:ext>
                  </a:extLst>
                </p14:cNvPr>
                <p14:cNvContentPartPr/>
                <p14:nvPr/>
              </p14:nvContentPartPr>
              <p14:xfrm>
                <a:off x="9642255" y="765810"/>
                <a:ext cx="880200" cy="1281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4F69899-473B-410E-ACA2-3971A06915A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633615" y="757170"/>
                  <a:ext cx="89784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2B40804-86BD-425C-83AE-0124C19E3ED1}"/>
              </a:ext>
            </a:extLst>
          </p:cNvPr>
          <p:cNvGrpSpPr/>
          <p:nvPr/>
        </p:nvGrpSpPr>
        <p:grpSpPr>
          <a:xfrm>
            <a:off x="9296295" y="3410010"/>
            <a:ext cx="2648880" cy="1259280"/>
            <a:chOff x="9296295" y="3410010"/>
            <a:chExt cx="2648880" cy="1259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F8120B5-DA8C-489D-8DEC-DF930BFDDE1D}"/>
                    </a:ext>
                  </a:extLst>
                </p14:cNvPr>
                <p14:cNvContentPartPr/>
                <p14:nvPr/>
              </p14:nvContentPartPr>
              <p14:xfrm>
                <a:off x="9638655" y="3454290"/>
                <a:ext cx="1830240" cy="9673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F8120B5-DA8C-489D-8DEC-DF930BFDDE1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630015" y="3445290"/>
                  <a:ext cx="1847880" cy="9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6925254-7A35-4DCF-A9A4-4406422D20B1}"/>
                    </a:ext>
                  </a:extLst>
                </p14:cNvPr>
                <p14:cNvContentPartPr/>
                <p14:nvPr/>
              </p14:nvContentPartPr>
              <p14:xfrm>
                <a:off x="9687615" y="3747330"/>
                <a:ext cx="1229760" cy="331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6925254-7A35-4DCF-A9A4-4406422D20B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678975" y="3738690"/>
                  <a:ext cx="12474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FE22E30-FF25-49B7-B347-E85412AC94B5}"/>
                    </a:ext>
                  </a:extLst>
                </p14:cNvPr>
                <p14:cNvContentPartPr/>
                <p14:nvPr/>
              </p14:nvContentPartPr>
              <p14:xfrm>
                <a:off x="9660615" y="3744810"/>
                <a:ext cx="50400" cy="129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FE22E30-FF25-49B7-B347-E85412AC94B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651615" y="3736170"/>
                  <a:ext cx="680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39E37EB-C9A0-4262-89FF-1B73C1FB824D}"/>
                    </a:ext>
                  </a:extLst>
                </p14:cNvPr>
                <p14:cNvContentPartPr/>
                <p14:nvPr/>
              </p14:nvContentPartPr>
              <p14:xfrm>
                <a:off x="9402135" y="4375890"/>
                <a:ext cx="151920" cy="2289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39E37EB-C9A0-4262-89FF-1B73C1FB824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393135" y="4367250"/>
                  <a:ext cx="1695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7741BEE-340B-4A39-9F76-1226A69B4C48}"/>
                    </a:ext>
                  </a:extLst>
                </p14:cNvPr>
                <p14:cNvContentPartPr/>
                <p14:nvPr/>
              </p14:nvContentPartPr>
              <p14:xfrm>
                <a:off x="9554415" y="3410010"/>
                <a:ext cx="219240" cy="1882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7741BEE-340B-4A39-9F76-1226A69B4C4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545775" y="3401010"/>
                  <a:ext cx="2368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6446A68-2B46-45F0-A774-907CCF10B2DF}"/>
                    </a:ext>
                  </a:extLst>
                </p14:cNvPr>
                <p14:cNvContentPartPr/>
                <p14:nvPr/>
              </p14:nvContentPartPr>
              <p14:xfrm>
                <a:off x="9296295" y="3663450"/>
                <a:ext cx="219240" cy="2098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6446A68-2B46-45F0-A774-907CCF10B2D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287295" y="3654810"/>
                  <a:ext cx="2368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8296355-E03A-413C-9018-E7FCA21402E8}"/>
                    </a:ext>
                  </a:extLst>
                </p14:cNvPr>
                <p14:cNvContentPartPr/>
                <p14:nvPr/>
              </p14:nvContentPartPr>
              <p14:xfrm>
                <a:off x="11368815" y="4318650"/>
                <a:ext cx="130320" cy="2491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8296355-E03A-413C-9018-E7FCA21402E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360175" y="4309650"/>
                  <a:ext cx="1479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65F050F-DD2A-425B-BED3-9003D61513AF}"/>
                    </a:ext>
                  </a:extLst>
                </p14:cNvPr>
                <p14:cNvContentPartPr/>
                <p14:nvPr/>
              </p14:nvContentPartPr>
              <p14:xfrm>
                <a:off x="11839695" y="4284810"/>
                <a:ext cx="66600" cy="3844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65F050F-DD2A-425B-BED3-9003D61513A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831055" y="4276170"/>
                  <a:ext cx="8424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A73F4E8-24DC-4694-A902-FA33034326E7}"/>
                    </a:ext>
                  </a:extLst>
                </p14:cNvPr>
                <p14:cNvContentPartPr/>
                <p14:nvPr/>
              </p14:nvContentPartPr>
              <p14:xfrm>
                <a:off x="11730615" y="4453650"/>
                <a:ext cx="214560" cy="651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A73F4E8-24DC-4694-A902-FA33034326E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1721975" y="4444650"/>
                  <a:ext cx="2322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C4187F9-7E44-4149-9671-A577A8729C6A}"/>
                    </a:ext>
                  </a:extLst>
                </p14:cNvPr>
                <p14:cNvContentPartPr/>
                <p14:nvPr/>
              </p14:nvContentPartPr>
              <p14:xfrm>
                <a:off x="10482135" y="3720330"/>
                <a:ext cx="960840" cy="109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C4187F9-7E44-4149-9671-A577A8729C6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473135" y="3711330"/>
                  <a:ext cx="9784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75256BC-428F-4902-B8B1-B05F8E0EB69D}"/>
                    </a:ext>
                  </a:extLst>
                </p14:cNvPr>
                <p14:cNvContentPartPr/>
                <p14:nvPr/>
              </p14:nvContentPartPr>
              <p14:xfrm>
                <a:off x="10910895" y="3782250"/>
                <a:ext cx="133200" cy="9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75256BC-428F-4902-B8B1-B05F8E0EB69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902255" y="3773250"/>
                  <a:ext cx="15084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9AD5DD2-8BAB-4584-A30A-79E04F2B1221}"/>
              </a:ext>
            </a:extLst>
          </p:cNvPr>
          <p:cNvGrpSpPr/>
          <p:nvPr/>
        </p:nvGrpSpPr>
        <p:grpSpPr>
          <a:xfrm>
            <a:off x="11212737" y="1384431"/>
            <a:ext cx="359280" cy="441000"/>
            <a:chOff x="11212737" y="1384431"/>
            <a:chExt cx="359280" cy="441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A32151A-1C1F-499F-9B98-9507E321C05D}"/>
                    </a:ext>
                  </a:extLst>
                </p14:cNvPr>
                <p14:cNvContentPartPr/>
                <p14:nvPr/>
              </p14:nvContentPartPr>
              <p14:xfrm>
                <a:off x="11393097" y="1384431"/>
                <a:ext cx="105840" cy="441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A32151A-1C1F-499F-9B98-9507E321C05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384097" y="1375431"/>
                  <a:ext cx="12348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A3EC0A1-BA03-4B9E-AC31-EC7814A9383B}"/>
                    </a:ext>
                  </a:extLst>
                </p14:cNvPr>
                <p14:cNvContentPartPr/>
                <p14:nvPr/>
              </p14:nvContentPartPr>
              <p14:xfrm>
                <a:off x="11212737" y="1622031"/>
                <a:ext cx="359280" cy="27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A3EC0A1-BA03-4B9E-AC31-EC7814A9383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203737" y="1613031"/>
                  <a:ext cx="376920" cy="45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78519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AEA3419-9F1A-4F3B-9440-96233E757E54}"/>
                  </a:ext>
                </a:extLst>
              </p14:cNvPr>
              <p14:cNvContentPartPr/>
              <p14:nvPr/>
            </p14:nvContentPartPr>
            <p14:xfrm>
              <a:off x="4695960" y="555120"/>
              <a:ext cx="246240" cy="2454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AEA3419-9F1A-4F3B-9440-96233E757E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59960" y="519480"/>
                <a:ext cx="317880" cy="252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FFFC860-6DF6-4EC2-B628-CD506DB98470}"/>
                  </a:ext>
                </a:extLst>
              </p14:cNvPr>
              <p14:cNvContentPartPr/>
              <p14:nvPr/>
            </p14:nvContentPartPr>
            <p14:xfrm>
              <a:off x="4674360" y="527760"/>
              <a:ext cx="2843280" cy="2901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FFFC860-6DF6-4EC2-B628-CD506DB984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38360" y="492120"/>
                <a:ext cx="2914920" cy="29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F74141B-43EE-4239-9FA9-FF54206F1578}"/>
                  </a:ext>
                </a:extLst>
              </p14:cNvPr>
              <p14:cNvContentPartPr/>
              <p14:nvPr/>
            </p14:nvContentPartPr>
            <p14:xfrm>
              <a:off x="3813960" y="2891160"/>
              <a:ext cx="235440" cy="15501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F74141B-43EE-4239-9FA9-FF54206F157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77960" y="2855520"/>
                <a:ext cx="307080" cy="162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CF38A1A-ADFB-4EC0-A3B3-8BAB35926190}"/>
                  </a:ext>
                </a:extLst>
              </p14:cNvPr>
              <p14:cNvContentPartPr/>
              <p14:nvPr/>
            </p14:nvContentPartPr>
            <p14:xfrm>
              <a:off x="5963160" y="237960"/>
              <a:ext cx="132120" cy="802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CF38A1A-ADFB-4EC0-A3B3-8BAB3592619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27160" y="201960"/>
                <a:ext cx="203760" cy="87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16B37D1-0EB2-4E55-8907-7F4944832ECF}"/>
                  </a:ext>
                </a:extLst>
              </p14:cNvPr>
              <p14:cNvContentPartPr/>
              <p14:nvPr/>
            </p14:nvContentPartPr>
            <p14:xfrm>
              <a:off x="6310560" y="684720"/>
              <a:ext cx="176040" cy="354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16B37D1-0EB2-4E55-8907-7F4944832EC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74920" y="648720"/>
                <a:ext cx="24768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BF6B4A3-3283-49A2-9445-059D1D88E392}"/>
                  </a:ext>
                </a:extLst>
              </p14:cNvPr>
              <p14:cNvContentPartPr/>
              <p14:nvPr/>
            </p14:nvContentPartPr>
            <p14:xfrm>
              <a:off x="6216960" y="2655720"/>
              <a:ext cx="201240" cy="765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BF6B4A3-3283-49A2-9445-059D1D88E39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80960" y="2619720"/>
                <a:ext cx="27288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35CAE5E-C376-4A00-81A6-04B769B027CD}"/>
                  </a:ext>
                </a:extLst>
              </p14:cNvPr>
              <p14:cNvContentPartPr/>
              <p14:nvPr/>
            </p14:nvContentPartPr>
            <p14:xfrm>
              <a:off x="6423600" y="2838600"/>
              <a:ext cx="163080" cy="19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35CAE5E-C376-4A00-81A6-04B769B027C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87600" y="2802600"/>
                <a:ext cx="23472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DBE8F83-6FEB-4850-8A62-3BE1466ED437}"/>
                  </a:ext>
                </a:extLst>
              </p14:cNvPr>
              <p14:cNvContentPartPr/>
              <p14:nvPr/>
            </p14:nvContentPartPr>
            <p14:xfrm>
              <a:off x="6423960" y="2622240"/>
              <a:ext cx="238320" cy="552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DBE8F83-6FEB-4850-8A62-3BE1466ED43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388320" y="2586240"/>
                <a:ext cx="309960" cy="62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36DA3B5-3344-4018-843E-2F8EA74CCFA5}"/>
                  </a:ext>
                </a:extLst>
              </p14:cNvPr>
              <p14:cNvContentPartPr/>
              <p14:nvPr/>
            </p14:nvContentPartPr>
            <p14:xfrm>
              <a:off x="6490200" y="2864880"/>
              <a:ext cx="95040" cy="31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36DA3B5-3344-4018-843E-2F8EA74CCFA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454200" y="2828880"/>
                <a:ext cx="16668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F2289FE-C6A7-4D71-AA9A-6AEC9FE597D6}"/>
                  </a:ext>
                </a:extLst>
              </p14:cNvPr>
              <p14:cNvContentPartPr/>
              <p14:nvPr/>
            </p14:nvContentPartPr>
            <p14:xfrm>
              <a:off x="7541760" y="1617120"/>
              <a:ext cx="989640" cy="81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F2289FE-C6A7-4D71-AA9A-6AEC9FE597D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05760" y="1581120"/>
                <a:ext cx="10612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53CC139-D5FB-4ABC-BDC4-9E8DE794CFB6}"/>
                  </a:ext>
                </a:extLst>
              </p14:cNvPr>
              <p14:cNvContentPartPr/>
              <p14:nvPr/>
            </p14:nvContentPartPr>
            <p14:xfrm>
              <a:off x="7683240" y="1125000"/>
              <a:ext cx="137160" cy="339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53CC139-D5FB-4ABC-BDC4-9E8DE794CFB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647600" y="1089360"/>
                <a:ext cx="20880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AB1BF98-BC2C-4749-986E-7A0930707669}"/>
                  </a:ext>
                </a:extLst>
              </p14:cNvPr>
              <p14:cNvContentPartPr/>
              <p14:nvPr/>
            </p14:nvContentPartPr>
            <p14:xfrm>
              <a:off x="5186640" y="2684520"/>
              <a:ext cx="292680" cy="90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AB1BF98-BC2C-4749-986E-7A093070766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51000" y="2648880"/>
                <a:ext cx="36432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5569B78-2B24-45D3-8526-498588979D9F}"/>
                  </a:ext>
                </a:extLst>
              </p14:cNvPr>
              <p14:cNvContentPartPr/>
              <p14:nvPr/>
            </p14:nvContentPartPr>
            <p14:xfrm>
              <a:off x="3818280" y="2817000"/>
              <a:ext cx="1158840" cy="702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5569B78-2B24-45D3-8526-498588979D9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782640" y="2781360"/>
                <a:ext cx="123048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B3DCEC6-3C21-42F7-9199-49FF3A54F2E8}"/>
                  </a:ext>
                </a:extLst>
              </p14:cNvPr>
              <p14:cNvContentPartPr/>
              <p14:nvPr/>
            </p14:nvContentPartPr>
            <p14:xfrm>
              <a:off x="4513800" y="2476440"/>
              <a:ext cx="163440" cy="239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B3DCEC6-3C21-42F7-9199-49FF3A54F2E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478160" y="2440440"/>
                <a:ext cx="23508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94792F8-0FA2-49EC-BB8F-80A85A541571}"/>
                  </a:ext>
                </a:extLst>
              </p14:cNvPr>
              <p14:cNvContentPartPr/>
              <p14:nvPr/>
            </p14:nvContentPartPr>
            <p14:xfrm>
              <a:off x="2164440" y="4362840"/>
              <a:ext cx="1187640" cy="413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94792F8-0FA2-49EC-BB8F-80A85A54157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128800" y="4326840"/>
                <a:ext cx="1259280" cy="4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113462D-7D26-49E9-9F59-BDEC289D2976}"/>
                  </a:ext>
                </a:extLst>
              </p14:cNvPr>
              <p14:cNvContentPartPr/>
              <p14:nvPr/>
            </p14:nvContentPartPr>
            <p14:xfrm>
              <a:off x="3380160" y="4302360"/>
              <a:ext cx="2643120" cy="210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113462D-7D26-49E9-9F59-BDEC289D297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344520" y="4266720"/>
                <a:ext cx="271476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C3BBB80-F3A0-4252-8314-75821E5D06C5}"/>
                  </a:ext>
                </a:extLst>
              </p14:cNvPr>
              <p14:cNvContentPartPr/>
              <p14:nvPr/>
            </p14:nvContentPartPr>
            <p14:xfrm>
              <a:off x="3929520" y="4390560"/>
              <a:ext cx="185760" cy="1746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C3BBB80-F3A0-4252-8314-75821E5D06C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893520" y="4354560"/>
                <a:ext cx="25740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0689F6C-DC1D-4DA7-BB88-FECC0DAFBC9B}"/>
                  </a:ext>
                </a:extLst>
              </p14:cNvPr>
              <p14:cNvContentPartPr/>
              <p14:nvPr/>
            </p14:nvContentPartPr>
            <p14:xfrm>
              <a:off x="6034440" y="1645200"/>
              <a:ext cx="2482560" cy="28872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0689F6C-DC1D-4DA7-BB88-FECC0DAFBC9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998440" y="1609200"/>
                <a:ext cx="2554200" cy="295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9BD97A72-CB2B-4BF5-B9A3-8BBE2CE1E512}"/>
              </a:ext>
            </a:extLst>
          </p:cNvPr>
          <p:cNvGrpSpPr/>
          <p:nvPr/>
        </p:nvGrpSpPr>
        <p:grpSpPr>
          <a:xfrm>
            <a:off x="1751880" y="4591080"/>
            <a:ext cx="937080" cy="1391400"/>
            <a:chOff x="883596" y="5425131"/>
            <a:chExt cx="937080" cy="139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7A0F0DA-38A7-49BE-9B69-B48844C0D7F2}"/>
                    </a:ext>
                  </a:extLst>
                </p14:cNvPr>
                <p14:cNvContentPartPr/>
                <p14:nvPr/>
              </p14:nvContentPartPr>
              <p14:xfrm>
                <a:off x="883596" y="5425131"/>
                <a:ext cx="937080" cy="1097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7A0F0DA-38A7-49BE-9B69-B48844C0D7F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47956" y="5389491"/>
                  <a:ext cx="1008720" cy="11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CC7264B-4D22-4BAE-B83A-67D6A62B1883}"/>
                    </a:ext>
                  </a:extLst>
                </p14:cNvPr>
                <p14:cNvContentPartPr/>
                <p14:nvPr/>
              </p14:nvContentPartPr>
              <p14:xfrm>
                <a:off x="1223076" y="6047571"/>
                <a:ext cx="361800" cy="174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CC7264B-4D22-4BAE-B83A-67D6A62B188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87076" y="6011931"/>
                  <a:ext cx="4334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D60FD3C-A049-4E10-8A8B-E9706548B79A}"/>
                    </a:ext>
                  </a:extLst>
                </p14:cNvPr>
                <p14:cNvContentPartPr/>
                <p14:nvPr/>
              </p14:nvContentPartPr>
              <p14:xfrm>
                <a:off x="1422516" y="6544731"/>
                <a:ext cx="32400" cy="150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D60FD3C-A049-4E10-8A8B-E9706548B79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386876" y="6508731"/>
                  <a:ext cx="1040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A4D0F7F-3732-4A96-982D-300595AFB346}"/>
                    </a:ext>
                  </a:extLst>
                </p14:cNvPr>
                <p14:cNvContentPartPr/>
                <p14:nvPr/>
              </p14:nvContentPartPr>
              <p14:xfrm>
                <a:off x="1309476" y="6650571"/>
                <a:ext cx="330480" cy="93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A4D0F7F-3732-4A96-982D-300595AFB34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73476" y="6614571"/>
                  <a:ext cx="4021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005D882-20B8-408C-B5FC-D10A52C26258}"/>
                    </a:ext>
                  </a:extLst>
                </p14:cNvPr>
                <p14:cNvContentPartPr/>
                <p14:nvPr/>
              </p14:nvContentPartPr>
              <p14:xfrm>
                <a:off x="1493436" y="6744891"/>
                <a:ext cx="100440" cy="21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005D882-20B8-408C-B5FC-D10A52C2625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457796" y="6709251"/>
                  <a:ext cx="1720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66D6678-F3EE-4811-9E60-0D2B3C67FEF2}"/>
                    </a:ext>
                  </a:extLst>
                </p14:cNvPr>
                <p14:cNvContentPartPr/>
                <p14:nvPr/>
              </p14:nvContentPartPr>
              <p14:xfrm>
                <a:off x="1584516" y="6806091"/>
                <a:ext cx="63720" cy="104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66D6678-F3EE-4811-9E60-0D2B3C67FEF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548516" y="6770091"/>
                  <a:ext cx="135360" cy="8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37704CB-5296-4890-B91B-D5B8EE6B439C}"/>
              </a:ext>
            </a:extLst>
          </p:cNvPr>
          <p:cNvGrpSpPr/>
          <p:nvPr/>
        </p:nvGrpSpPr>
        <p:grpSpPr>
          <a:xfrm>
            <a:off x="3135396" y="812160"/>
            <a:ext cx="2092284" cy="1174971"/>
            <a:chOff x="3135396" y="812160"/>
            <a:chExt cx="2092284" cy="117497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0334AE3-13CF-4872-A6D9-9A770F18C999}"/>
                    </a:ext>
                  </a:extLst>
                </p14:cNvPr>
                <p14:cNvContentPartPr/>
                <p14:nvPr/>
              </p14:nvContentPartPr>
              <p14:xfrm>
                <a:off x="4976040" y="1156320"/>
                <a:ext cx="251640" cy="24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0334AE3-13CF-4872-A6D9-9A770F18C99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940040" y="1120320"/>
                  <a:ext cx="3232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485D6F3-FF68-4258-B213-3C83F6E5A823}"/>
                    </a:ext>
                  </a:extLst>
                </p14:cNvPr>
                <p14:cNvContentPartPr/>
                <p14:nvPr/>
              </p14:nvContentPartPr>
              <p14:xfrm>
                <a:off x="5010600" y="1029600"/>
                <a:ext cx="62280" cy="401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485D6F3-FF68-4258-B213-3C83F6E5A82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974600" y="993600"/>
                  <a:ext cx="13392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657F864-78AE-40CA-9E77-E50D5B5FFE5E}"/>
                    </a:ext>
                  </a:extLst>
                </p14:cNvPr>
                <p14:cNvContentPartPr/>
                <p14:nvPr/>
              </p14:nvContentPartPr>
              <p14:xfrm>
                <a:off x="3695880" y="1213200"/>
                <a:ext cx="1115640" cy="442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657F864-78AE-40CA-9E77-E50D5B5FFE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60240" y="1177200"/>
                  <a:ext cx="11872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1D701E6-13C1-460B-94CE-DB3234DA36EF}"/>
                    </a:ext>
                  </a:extLst>
                </p14:cNvPr>
                <p14:cNvContentPartPr/>
                <p14:nvPr/>
              </p14:nvContentPartPr>
              <p14:xfrm>
                <a:off x="4128240" y="812160"/>
                <a:ext cx="212400" cy="320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1D701E6-13C1-460B-94CE-DB3234DA36E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092600" y="776160"/>
                  <a:ext cx="28404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B7DF32F-33B0-415D-80C2-F8486E897F02}"/>
                    </a:ext>
                  </a:extLst>
                </p14:cNvPr>
                <p14:cNvContentPartPr/>
                <p14:nvPr/>
              </p14:nvContentPartPr>
              <p14:xfrm>
                <a:off x="3464436" y="1261731"/>
                <a:ext cx="278640" cy="310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B7DF32F-33B0-415D-80C2-F8486E897F0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428436" y="1225731"/>
                  <a:ext cx="35028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8F75C4A-1154-4575-9637-9DEB24BDF6B4}"/>
                    </a:ext>
                  </a:extLst>
                </p14:cNvPr>
                <p14:cNvContentPartPr/>
                <p14:nvPr/>
              </p14:nvContentPartPr>
              <p14:xfrm>
                <a:off x="3135396" y="1572771"/>
                <a:ext cx="724320" cy="74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8F75C4A-1154-4575-9637-9DEB24BDF6B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099756" y="1536771"/>
                  <a:ext cx="7959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2DB788D-74F7-445C-957A-E2CBB7259DE9}"/>
                    </a:ext>
                  </a:extLst>
                </p14:cNvPr>
                <p14:cNvContentPartPr/>
                <p14:nvPr/>
              </p14:nvContentPartPr>
              <p14:xfrm>
                <a:off x="3388476" y="1752411"/>
                <a:ext cx="351360" cy="31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2DB788D-74F7-445C-957A-E2CBB7259DE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352836" y="1716411"/>
                  <a:ext cx="4230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28FEC7E-5658-477A-BCF6-D55076163B0E}"/>
                    </a:ext>
                  </a:extLst>
                </p14:cNvPr>
                <p14:cNvContentPartPr/>
                <p14:nvPr/>
              </p14:nvContentPartPr>
              <p14:xfrm>
                <a:off x="3536436" y="1976691"/>
                <a:ext cx="137160" cy="10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28FEC7E-5658-477A-BCF6-D55076163B0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500796" y="1941051"/>
                  <a:ext cx="2088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2CA4895-1483-46A8-86B0-2697B75A6E7A}"/>
                    </a:ext>
                  </a:extLst>
                </p14:cNvPr>
                <p14:cNvContentPartPr/>
                <p14:nvPr/>
              </p14:nvContentPartPr>
              <p14:xfrm>
                <a:off x="4933596" y="1173171"/>
                <a:ext cx="78120" cy="58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2CA4895-1483-46A8-86B0-2697B75A6E7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897596" y="1137171"/>
                  <a:ext cx="14976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5F5192E-B13A-445D-AEA0-F863290714BF}"/>
              </a:ext>
            </a:extLst>
          </p:cNvPr>
          <p:cNvGrpSpPr/>
          <p:nvPr/>
        </p:nvGrpSpPr>
        <p:grpSpPr>
          <a:xfrm>
            <a:off x="7172796" y="5156571"/>
            <a:ext cx="2677680" cy="1630440"/>
            <a:chOff x="7172796" y="5156571"/>
            <a:chExt cx="2677680" cy="163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A242782-E631-4301-A193-3C3AFE4775D3}"/>
                    </a:ext>
                  </a:extLst>
                </p14:cNvPr>
                <p14:cNvContentPartPr/>
                <p14:nvPr/>
              </p14:nvContentPartPr>
              <p14:xfrm>
                <a:off x="7334436" y="5323971"/>
                <a:ext cx="1763280" cy="339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A242782-E631-4301-A193-3C3AFE4775D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298436" y="5287971"/>
                  <a:ext cx="183492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1451AA5-C4B9-487B-825C-9149CBFE4F8B}"/>
                    </a:ext>
                  </a:extLst>
                </p14:cNvPr>
                <p14:cNvContentPartPr/>
                <p14:nvPr/>
              </p14:nvContentPartPr>
              <p14:xfrm>
                <a:off x="9086196" y="5156571"/>
                <a:ext cx="682920" cy="254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1451AA5-C4B9-487B-825C-9149CBFE4F8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050196" y="5120931"/>
                  <a:ext cx="75456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9A12B8E-F8A2-42F2-BC0D-83E991779DAD}"/>
                    </a:ext>
                  </a:extLst>
                </p14:cNvPr>
                <p14:cNvContentPartPr/>
                <p14:nvPr/>
              </p14:nvContentPartPr>
              <p14:xfrm>
                <a:off x="8931036" y="5710251"/>
                <a:ext cx="127800" cy="5097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9A12B8E-F8A2-42F2-BC0D-83E991779DA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895036" y="5674251"/>
                  <a:ext cx="199440" cy="5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F1325C1-97E0-4DF1-BAE1-FFF13812C07F}"/>
                    </a:ext>
                  </a:extLst>
                </p14:cNvPr>
                <p14:cNvContentPartPr/>
                <p14:nvPr/>
              </p14:nvContentPartPr>
              <p14:xfrm>
                <a:off x="8936076" y="5663091"/>
                <a:ext cx="624240" cy="5637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F1325C1-97E0-4DF1-BAE1-FFF13812C07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900436" y="5627451"/>
                  <a:ext cx="695880" cy="6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E45AA9D-35AF-444C-A987-019AE821A577}"/>
                    </a:ext>
                  </a:extLst>
                </p14:cNvPr>
                <p14:cNvContentPartPr/>
                <p14:nvPr/>
              </p14:nvContentPartPr>
              <p14:xfrm>
                <a:off x="8587596" y="5390211"/>
                <a:ext cx="383040" cy="5061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E45AA9D-35AF-444C-A987-019AE821A57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551956" y="5354571"/>
                  <a:ext cx="454680" cy="5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B91AF55-0072-40D3-B338-C7E11BE7D42A}"/>
                    </a:ext>
                  </a:extLst>
                </p14:cNvPr>
                <p14:cNvContentPartPr/>
                <p14:nvPr/>
              </p14:nvContentPartPr>
              <p14:xfrm>
                <a:off x="8740596" y="6088611"/>
                <a:ext cx="289440" cy="365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B91AF55-0072-40D3-B338-C7E11BE7D42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704596" y="6052971"/>
                  <a:ext cx="36108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FC8D05D-0D09-450C-B579-43702104CE0F}"/>
                    </a:ext>
                  </a:extLst>
                </p14:cNvPr>
                <p14:cNvContentPartPr/>
                <p14:nvPr/>
              </p14:nvContentPartPr>
              <p14:xfrm>
                <a:off x="8655996" y="6413691"/>
                <a:ext cx="338760" cy="1134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FC8D05D-0D09-450C-B579-43702104CE0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619996" y="6377691"/>
                  <a:ext cx="4104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ECD2AE9-5D5C-4F67-893C-D6C1D29BF272}"/>
                    </a:ext>
                  </a:extLst>
                </p14:cNvPr>
                <p14:cNvContentPartPr/>
                <p14:nvPr/>
              </p14:nvContentPartPr>
              <p14:xfrm>
                <a:off x="8791716" y="6586851"/>
                <a:ext cx="157680" cy="15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ECD2AE9-5D5C-4F67-893C-D6C1D29BF27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755716" y="6551211"/>
                  <a:ext cx="2293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0C21E2B-E51F-44A1-8AC9-6526EBCFBBE7}"/>
                    </a:ext>
                  </a:extLst>
                </p14:cNvPr>
                <p14:cNvContentPartPr/>
                <p14:nvPr/>
              </p14:nvContentPartPr>
              <p14:xfrm>
                <a:off x="8868396" y="6685851"/>
                <a:ext cx="109800" cy="176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0C21E2B-E51F-44A1-8AC9-6526EBCFBBE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832756" y="6650211"/>
                  <a:ext cx="1814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C461E8F-C2E7-4F61-A7C4-AE6BA6589ED3}"/>
                    </a:ext>
                  </a:extLst>
                </p14:cNvPr>
                <p14:cNvContentPartPr/>
                <p14:nvPr/>
              </p14:nvContentPartPr>
              <p14:xfrm>
                <a:off x="7172796" y="5580291"/>
                <a:ext cx="578160" cy="8665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C461E8F-C2E7-4F61-A7C4-AE6BA6589ED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137156" y="5544291"/>
                  <a:ext cx="649800" cy="9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F69470F-A09C-433E-87A3-95BEE9BF4CA7}"/>
                    </a:ext>
                  </a:extLst>
                </p14:cNvPr>
                <p14:cNvContentPartPr/>
                <p14:nvPr/>
              </p14:nvContentPartPr>
              <p14:xfrm>
                <a:off x="7392036" y="6015171"/>
                <a:ext cx="221400" cy="2048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F69470F-A09C-433E-87A3-95BEE9BF4CA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356036" y="5979171"/>
                  <a:ext cx="2930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BB3A637-996E-44F2-95B7-82A2E552932C}"/>
                    </a:ext>
                  </a:extLst>
                </p14:cNvPr>
                <p14:cNvContentPartPr/>
                <p14:nvPr/>
              </p14:nvContentPartPr>
              <p14:xfrm>
                <a:off x="7669956" y="6460851"/>
                <a:ext cx="80280" cy="125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BB3A637-996E-44F2-95B7-82A2E552932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634316" y="6425211"/>
                  <a:ext cx="1519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64841B0-7333-448F-B56E-F0169BE7C8E1}"/>
                    </a:ext>
                  </a:extLst>
                </p14:cNvPr>
                <p14:cNvContentPartPr/>
                <p14:nvPr/>
              </p14:nvContentPartPr>
              <p14:xfrm>
                <a:off x="7624236" y="6579651"/>
                <a:ext cx="297000" cy="1018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64841B0-7333-448F-B56E-F0169BE7C8E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588596" y="6543651"/>
                  <a:ext cx="3686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8DF5D84-CD03-4B4B-A413-F45A5E9A2666}"/>
                    </a:ext>
                  </a:extLst>
                </p14:cNvPr>
                <p14:cNvContentPartPr/>
                <p14:nvPr/>
              </p14:nvContentPartPr>
              <p14:xfrm>
                <a:off x="7761756" y="6716811"/>
                <a:ext cx="193680" cy="70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8DF5D84-CD03-4B4B-A413-F45A5E9A266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726116" y="6680811"/>
                  <a:ext cx="2653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75940A6-40B5-486B-AC67-4A247689E342}"/>
                    </a:ext>
                  </a:extLst>
                </p14:cNvPr>
                <p14:cNvContentPartPr/>
                <p14:nvPr/>
              </p14:nvContentPartPr>
              <p14:xfrm>
                <a:off x="9557796" y="5793771"/>
                <a:ext cx="292680" cy="77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75940A6-40B5-486B-AC67-4A247689E34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521796" y="5757771"/>
                  <a:ext cx="3643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960A877-B4CD-48E3-B6A4-CCE4642B5274}"/>
                    </a:ext>
                  </a:extLst>
                </p14:cNvPr>
                <p14:cNvContentPartPr/>
                <p14:nvPr/>
              </p14:nvContentPartPr>
              <p14:xfrm>
                <a:off x="9719436" y="5191491"/>
                <a:ext cx="43560" cy="6512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960A877-B4CD-48E3-B6A4-CCE4642B527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683436" y="5155851"/>
                  <a:ext cx="115200" cy="72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C093AEC-C27D-4BF8-9C3F-2C840ABCA5B7}"/>
                    </a:ext>
                  </a:extLst>
                </p14:cNvPr>
                <p14:cNvContentPartPr/>
                <p14:nvPr/>
              </p14:nvContentPartPr>
              <p14:xfrm>
                <a:off x="9037956" y="5815011"/>
                <a:ext cx="123480" cy="482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C093AEC-C27D-4BF8-9C3F-2C840ABCA5B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002316" y="5779011"/>
                  <a:ext cx="1951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3B2549E-ACB3-47A3-997F-0E407D4FAECD}"/>
                    </a:ext>
                  </a:extLst>
                </p14:cNvPr>
                <p14:cNvContentPartPr/>
                <p14:nvPr/>
              </p14:nvContentPartPr>
              <p14:xfrm>
                <a:off x="9116076" y="5964771"/>
                <a:ext cx="130680" cy="370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3B2549E-ACB3-47A3-997F-0E407D4FAEC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080436" y="5929131"/>
                  <a:ext cx="2023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B7CEBE7-FBDE-4604-BBA6-5B2610FF9CB9}"/>
                    </a:ext>
                  </a:extLst>
                </p14:cNvPr>
                <p14:cNvContentPartPr/>
                <p14:nvPr/>
              </p14:nvContentPartPr>
              <p14:xfrm>
                <a:off x="9152076" y="5912571"/>
                <a:ext cx="33840" cy="1594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B7CEBE7-FBDE-4604-BBA6-5B2610FF9CB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116076" y="5876571"/>
                  <a:ext cx="105480" cy="23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41A6200-7A53-4D2E-99E4-B509F12EF03C}"/>
              </a:ext>
            </a:extLst>
          </p:cNvPr>
          <p:cNvGrpSpPr/>
          <p:nvPr/>
        </p:nvGrpSpPr>
        <p:grpSpPr>
          <a:xfrm>
            <a:off x="559956" y="290451"/>
            <a:ext cx="1319400" cy="635760"/>
            <a:chOff x="559956" y="290451"/>
            <a:chExt cx="1319400" cy="63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DC2F0E6-5743-402A-A644-76B458B55BA2}"/>
                    </a:ext>
                  </a:extLst>
                </p14:cNvPr>
                <p14:cNvContentPartPr/>
                <p14:nvPr/>
              </p14:nvContentPartPr>
              <p14:xfrm>
                <a:off x="559956" y="290451"/>
                <a:ext cx="232200" cy="594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DC2F0E6-5743-402A-A644-76B458B55BA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24316" y="254451"/>
                  <a:ext cx="3038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8338AE3-A094-4AEC-8FAD-BD45DAA2FD91}"/>
                    </a:ext>
                  </a:extLst>
                </p14:cNvPr>
                <p14:cNvContentPartPr/>
                <p14:nvPr/>
              </p14:nvContentPartPr>
              <p14:xfrm>
                <a:off x="678756" y="337251"/>
                <a:ext cx="305640" cy="5889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8338AE3-A094-4AEC-8FAD-BD45DAA2FD9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42756" y="301251"/>
                  <a:ext cx="377280" cy="6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98B3797-3FF1-440D-801C-6F75ADB51F43}"/>
                    </a:ext>
                  </a:extLst>
                </p14:cNvPr>
                <p14:cNvContentPartPr/>
                <p14:nvPr/>
              </p14:nvContentPartPr>
              <p14:xfrm>
                <a:off x="1084836" y="610851"/>
                <a:ext cx="399600" cy="271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98B3797-3FF1-440D-801C-6F75ADB51F4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48836" y="575211"/>
                  <a:ext cx="47124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2DDDECD-8716-4731-A627-C790ECBC4582}"/>
                    </a:ext>
                  </a:extLst>
                </p14:cNvPr>
                <p14:cNvContentPartPr/>
                <p14:nvPr/>
              </p14:nvContentPartPr>
              <p14:xfrm>
                <a:off x="1530516" y="516531"/>
                <a:ext cx="166680" cy="326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2DDDECD-8716-4731-A627-C790ECBC458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494876" y="480531"/>
                  <a:ext cx="23832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C75FDFE-4229-45E9-8F8C-6CA672FFB244}"/>
                    </a:ext>
                  </a:extLst>
                </p14:cNvPr>
                <p14:cNvContentPartPr/>
                <p14:nvPr/>
              </p14:nvContentPartPr>
              <p14:xfrm>
                <a:off x="1872156" y="695091"/>
                <a:ext cx="7200" cy="162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C75FDFE-4229-45E9-8F8C-6CA672FFB24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836156" y="659091"/>
                  <a:ext cx="78840" cy="8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45A6DBE-4630-4F14-AEDC-E02562414B12}"/>
              </a:ext>
            </a:extLst>
          </p:cNvPr>
          <p:cNvGrpSpPr/>
          <p:nvPr/>
        </p:nvGrpSpPr>
        <p:grpSpPr>
          <a:xfrm>
            <a:off x="1106436" y="1173891"/>
            <a:ext cx="1182600" cy="696600"/>
            <a:chOff x="1106436" y="1173891"/>
            <a:chExt cx="1182600" cy="69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04F90E4-606E-4BC8-99C7-7698689B2567}"/>
                    </a:ext>
                  </a:extLst>
                </p14:cNvPr>
                <p14:cNvContentPartPr/>
                <p14:nvPr/>
              </p14:nvContentPartPr>
              <p14:xfrm>
                <a:off x="1106436" y="1173891"/>
                <a:ext cx="299520" cy="696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04F90E4-606E-4BC8-99C7-7698689B256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70436" y="1138251"/>
                  <a:ext cx="371160" cy="76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369362B-DF11-4BDF-BF11-AB1C89DE43D0}"/>
                    </a:ext>
                  </a:extLst>
                </p14:cNvPr>
                <p14:cNvContentPartPr/>
                <p14:nvPr/>
              </p14:nvContentPartPr>
              <p14:xfrm>
                <a:off x="1143876" y="1608411"/>
                <a:ext cx="212040" cy="1378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369362B-DF11-4BDF-BF11-AB1C89DE43D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07876" y="1572771"/>
                  <a:ext cx="2836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43C504B-31A4-4961-AF53-4A3C5503A961}"/>
                    </a:ext>
                  </a:extLst>
                </p14:cNvPr>
                <p14:cNvContentPartPr/>
                <p14:nvPr/>
              </p14:nvContentPartPr>
              <p14:xfrm>
                <a:off x="1405956" y="1398531"/>
                <a:ext cx="486720" cy="2628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43C504B-31A4-4961-AF53-4A3C5503A96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370316" y="1362891"/>
                  <a:ext cx="558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3E4E0EE-418F-4968-B845-BE9D2993E13E}"/>
                    </a:ext>
                  </a:extLst>
                </p14:cNvPr>
                <p14:cNvContentPartPr/>
                <p14:nvPr/>
              </p14:nvContentPartPr>
              <p14:xfrm>
                <a:off x="1946676" y="1247331"/>
                <a:ext cx="191160" cy="4759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3E4E0EE-418F-4968-B845-BE9D2993E13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910676" y="1211691"/>
                  <a:ext cx="26280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0BBF00E-98B1-48DA-A78A-B19FA38C5693}"/>
                    </a:ext>
                  </a:extLst>
                </p14:cNvPr>
                <p14:cNvContentPartPr/>
                <p14:nvPr/>
              </p14:nvContentPartPr>
              <p14:xfrm>
                <a:off x="2279316" y="1351371"/>
                <a:ext cx="9720" cy="61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0BBF00E-98B1-48DA-A78A-B19FA38C569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243316" y="1315731"/>
                  <a:ext cx="81360" cy="77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5691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3981A279-8328-416E-B6AD-CB512F071231}"/>
              </a:ext>
            </a:extLst>
          </p:cNvPr>
          <p:cNvGrpSpPr/>
          <p:nvPr/>
        </p:nvGrpSpPr>
        <p:grpSpPr>
          <a:xfrm>
            <a:off x="1143876" y="1174971"/>
            <a:ext cx="7002000" cy="3569400"/>
            <a:chOff x="1143876" y="1174971"/>
            <a:chExt cx="7002000" cy="356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3DC8B75-B81A-480A-9E02-77672CBE40FA}"/>
                    </a:ext>
                  </a:extLst>
                </p14:cNvPr>
                <p14:cNvContentPartPr/>
                <p14:nvPr/>
              </p14:nvContentPartPr>
              <p14:xfrm>
                <a:off x="3453636" y="1209531"/>
                <a:ext cx="250920" cy="2655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3DC8B75-B81A-480A-9E02-77672CBE40F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17636" y="1173531"/>
                  <a:ext cx="322560" cy="27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B50F710-1350-4EBB-84D6-CAF4029DF06C}"/>
                    </a:ext>
                  </a:extLst>
                </p14:cNvPr>
                <p14:cNvContentPartPr/>
                <p14:nvPr/>
              </p14:nvContentPartPr>
              <p14:xfrm>
                <a:off x="3467316" y="1174971"/>
                <a:ext cx="2652480" cy="2752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B50F710-1350-4EBB-84D6-CAF4029DF06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31316" y="1138971"/>
                  <a:ext cx="2724120" cy="28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7A2D54C-2452-4A7B-9488-EBC5753D16CF}"/>
                    </a:ext>
                  </a:extLst>
                </p14:cNvPr>
                <p14:cNvContentPartPr/>
                <p14:nvPr/>
              </p14:nvContentPartPr>
              <p14:xfrm>
                <a:off x="3639036" y="1808211"/>
                <a:ext cx="353880" cy="21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7A2D54C-2452-4A7B-9488-EBC5753D16C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03036" y="1772571"/>
                  <a:ext cx="4255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ECC60A0-615C-4B9B-957B-F5727B42D202}"/>
                    </a:ext>
                  </a:extLst>
                </p14:cNvPr>
                <p14:cNvContentPartPr/>
                <p14:nvPr/>
              </p14:nvContentPartPr>
              <p14:xfrm>
                <a:off x="3822276" y="1655931"/>
                <a:ext cx="63720" cy="400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ECC60A0-615C-4B9B-957B-F5727B42D20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86276" y="1620291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186C9EA-865C-495B-A3D5-F2B44C010F89}"/>
                    </a:ext>
                  </a:extLst>
                </p14:cNvPr>
                <p14:cNvContentPartPr/>
                <p14:nvPr/>
              </p14:nvContentPartPr>
              <p14:xfrm>
                <a:off x="3844236" y="3310491"/>
                <a:ext cx="280080" cy="33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186C9EA-865C-495B-A3D5-F2B44C010F8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08596" y="3274851"/>
                  <a:ext cx="3517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19DCE86-BB0F-452A-89A4-62D610284E78}"/>
                    </a:ext>
                  </a:extLst>
                </p14:cNvPr>
                <p14:cNvContentPartPr/>
                <p14:nvPr/>
              </p14:nvContentPartPr>
              <p14:xfrm>
                <a:off x="1859916" y="3439371"/>
                <a:ext cx="1791720" cy="364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19DCE86-BB0F-452A-89A4-62D610284E7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24276" y="3403371"/>
                  <a:ext cx="186336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D38E7C1-FD05-49BF-AFE7-D60F2891CABB}"/>
                    </a:ext>
                  </a:extLst>
                </p14:cNvPr>
                <p14:cNvContentPartPr/>
                <p14:nvPr/>
              </p14:nvContentPartPr>
              <p14:xfrm>
                <a:off x="3228636" y="3533331"/>
                <a:ext cx="133560" cy="1096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D38E7C1-FD05-49BF-AFE7-D60F2891CAB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92996" y="3497331"/>
                  <a:ext cx="205200" cy="11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8992376-A45E-46E4-857E-84E4A990A5D7}"/>
                    </a:ext>
                  </a:extLst>
                </p14:cNvPr>
                <p14:cNvContentPartPr/>
                <p14:nvPr/>
              </p14:nvContentPartPr>
              <p14:xfrm>
                <a:off x="3336276" y="2429211"/>
                <a:ext cx="3593880" cy="2315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8992376-A45E-46E4-857E-84E4A990A5D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00276" y="2393211"/>
                  <a:ext cx="3665520" cy="238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6F4B4F5-86BF-4030-89C2-84ED47C9A147}"/>
                    </a:ext>
                  </a:extLst>
                </p14:cNvPr>
                <p14:cNvContentPartPr/>
                <p14:nvPr/>
              </p14:nvContentPartPr>
              <p14:xfrm>
                <a:off x="6152556" y="2466651"/>
                <a:ext cx="1904760" cy="71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6F4B4F5-86BF-4030-89C2-84ED47C9A14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16916" y="2431011"/>
                  <a:ext cx="19764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063CE71-A15C-41B7-8F5A-119C229FDDCE}"/>
                    </a:ext>
                  </a:extLst>
                </p14:cNvPr>
                <p14:cNvContentPartPr/>
                <p14:nvPr/>
              </p14:nvContentPartPr>
              <p14:xfrm>
                <a:off x="6716316" y="2418411"/>
                <a:ext cx="150120" cy="135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063CE71-A15C-41B7-8F5A-119C229FDDC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680316" y="2382411"/>
                  <a:ext cx="2217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552CD9D-CD96-4495-B665-8984F57DB3D2}"/>
                    </a:ext>
                  </a:extLst>
                </p14:cNvPr>
                <p14:cNvContentPartPr/>
                <p14:nvPr/>
              </p14:nvContentPartPr>
              <p14:xfrm>
                <a:off x="7987476" y="2434611"/>
                <a:ext cx="158400" cy="189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552CD9D-CD96-4495-B665-8984F57DB3D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51836" y="2398971"/>
                  <a:ext cx="2300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688E605-E4CB-495D-9EA4-8A54911B402D}"/>
                    </a:ext>
                  </a:extLst>
                </p14:cNvPr>
                <p14:cNvContentPartPr/>
                <p14:nvPr/>
              </p14:nvContentPartPr>
              <p14:xfrm>
                <a:off x="3204876" y="3465291"/>
                <a:ext cx="145440" cy="168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688E605-E4CB-495D-9EA4-8A54911B402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68876" y="3429651"/>
                  <a:ext cx="2170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CCCAB6F-0277-477C-BBFA-DC408C884A7D}"/>
                    </a:ext>
                  </a:extLst>
                </p14:cNvPr>
                <p14:cNvContentPartPr/>
                <p14:nvPr/>
              </p14:nvContentPartPr>
              <p14:xfrm>
                <a:off x="1824996" y="3680211"/>
                <a:ext cx="27720" cy="334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CCCAB6F-0277-477C-BBFA-DC408C884A7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789356" y="3644211"/>
                  <a:ext cx="9936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D38F7BD-A531-41F1-BAE7-7BFC8AAAEA3A}"/>
                    </a:ext>
                  </a:extLst>
                </p14:cNvPr>
                <p14:cNvContentPartPr/>
                <p14:nvPr/>
              </p14:nvContentPartPr>
              <p14:xfrm>
                <a:off x="1530876" y="4051731"/>
                <a:ext cx="681120" cy="27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D38F7BD-A531-41F1-BAE7-7BFC8AAAEA3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494876" y="4015731"/>
                  <a:ext cx="7527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F15AD34-C0DA-4A7B-B458-741B7228ABDB}"/>
                    </a:ext>
                  </a:extLst>
                </p14:cNvPr>
                <p14:cNvContentPartPr/>
                <p14:nvPr/>
              </p14:nvContentPartPr>
              <p14:xfrm>
                <a:off x="1774956" y="4220571"/>
                <a:ext cx="312480" cy="22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F15AD34-C0DA-4A7B-B458-741B7228ABD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738956" y="4184571"/>
                  <a:ext cx="3841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CF5F296-4266-496A-8B67-032CBC163464}"/>
                    </a:ext>
                  </a:extLst>
                </p14:cNvPr>
                <p14:cNvContentPartPr/>
                <p14:nvPr/>
              </p14:nvContentPartPr>
              <p14:xfrm>
                <a:off x="1899516" y="4436211"/>
                <a:ext cx="117360" cy="17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CF5F296-4266-496A-8B67-032CBC16346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63516" y="4400571"/>
                  <a:ext cx="1890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81C1A10-93A0-401B-85C8-083474339958}"/>
                    </a:ext>
                  </a:extLst>
                </p14:cNvPr>
                <p14:cNvContentPartPr/>
                <p14:nvPr/>
              </p14:nvContentPartPr>
              <p14:xfrm>
                <a:off x="1143876" y="1749171"/>
                <a:ext cx="2378520" cy="10108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81C1A10-93A0-401B-85C8-08347433995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08236" y="1713171"/>
                  <a:ext cx="2450160" cy="10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6853AAA-B250-4C92-8593-60D00E2F5048}"/>
                    </a:ext>
                  </a:extLst>
                </p14:cNvPr>
                <p14:cNvContentPartPr/>
                <p14:nvPr/>
              </p14:nvContentPartPr>
              <p14:xfrm>
                <a:off x="1491996" y="2279451"/>
                <a:ext cx="395640" cy="1555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6853AAA-B250-4C92-8593-60D00E2F504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56356" y="2243811"/>
                  <a:ext cx="4672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814FE59-0441-4BEA-A909-096FF0C27396}"/>
                    </a:ext>
                  </a:extLst>
                </p14:cNvPr>
                <p14:cNvContentPartPr/>
                <p14:nvPr/>
              </p14:nvContentPartPr>
              <p14:xfrm>
                <a:off x="1719516" y="2750691"/>
                <a:ext cx="168840" cy="966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814FE59-0441-4BEA-A909-096FF0C2739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683876" y="2715051"/>
                  <a:ext cx="240480" cy="10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599BEED-13B4-4AE5-8428-E13F25AC1756}"/>
              </a:ext>
            </a:extLst>
          </p:cNvPr>
          <p:cNvGrpSpPr/>
          <p:nvPr/>
        </p:nvGrpSpPr>
        <p:grpSpPr>
          <a:xfrm>
            <a:off x="286356" y="196131"/>
            <a:ext cx="2500200" cy="1219320"/>
            <a:chOff x="286356" y="196131"/>
            <a:chExt cx="2500200" cy="121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B144FB1-546A-4C8B-92F5-9390A1ABF607}"/>
                    </a:ext>
                  </a:extLst>
                </p14:cNvPr>
                <p14:cNvContentPartPr/>
                <p14:nvPr/>
              </p14:nvContentPartPr>
              <p14:xfrm>
                <a:off x="326676" y="460011"/>
                <a:ext cx="78840" cy="358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B144FB1-546A-4C8B-92F5-9390A1ABF60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90676" y="424011"/>
                  <a:ext cx="15048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D5E735D-26D4-4F92-9457-905D75FA5DFE}"/>
                    </a:ext>
                  </a:extLst>
                </p14:cNvPr>
                <p14:cNvContentPartPr/>
                <p14:nvPr/>
              </p14:nvContentPartPr>
              <p14:xfrm>
                <a:off x="286356" y="341931"/>
                <a:ext cx="462960" cy="403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D5E735D-26D4-4F92-9457-905D75FA5DF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50356" y="306291"/>
                  <a:ext cx="53460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60ACD15-EC57-4488-A8D7-1667646DA838}"/>
                    </a:ext>
                  </a:extLst>
                </p14:cNvPr>
                <p14:cNvContentPartPr/>
                <p14:nvPr/>
              </p14:nvContentPartPr>
              <p14:xfrm>
                <a:off x="928596" y="445971"/>
                <a:ext cx="565920" cy="313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60ACD15-EC57-4488-A8D7-1667646DA83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92956" y="409971"/>
                  <a:ext cx="63756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412AB34-5708-4527-8480-1FCF61F2D125}"/>
                    </a:ext>
                  </a:extLst>
                </p14:cNvPr>
                <p14:cNvContentPartPr/>
                <p14:nvPr/>
              </p14:nvContentPartPr>
              <p14:xfrm>
                <a:off x="1611876" y="407091"/>
                <a:ext cx="127080" cy="55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412AB34-5708-4527-8480-1FCF61F2D12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576236" y="371451"/>
                  <a:ext cx="1987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DB50DC5-2386-4B8C-88A4-EE155050D022}"/>
                    </a:ext>
                  </a:extLst>
                </p14:cNvPr>
                <p14:cNvContentPartPr/>
                <p14:nvPr/>
              </p14:nvContentPartPr>
              <p14:xfrm>
                <a:off x="1856676" y="196131"/>
                <a:ext cx="112320" cy="329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DB50DC5-2386-4B8C-88A4-EE155050D02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821036" y="160131"/>
                  <a:ext cx="18396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C530067-7E19-4320-BC06-1099634A970B}"/>
                    </a:ext>
                  </a:extLst>
                </p14:cNvPr>
                <p14:cNvContentPartPr/>
                <p14:nvPr/>
              </p14:nvContentPartPr>
              <p14:xfrm>
                <a:off x="2092116" y="249411"/>
                <a:ext cx="279000" cy="177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C530067-7E19-4320-BC06-1099634A970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056116" y="213771"/>
                  <a:ext cx="3506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2F8731A-0200-4AAA-B81A-14501077988C}"/>
                    </a:ext>
                  </a:extLst>
                </p14:cNvPr>
                <p14:cNvContentPartPr/>
                <p14:nvPr/>
              </p14:nvContentPartPr>
              <p14:xfrm>
                <a:off x="2427276" y="210891"/>
                <a:ext cx="198000" cy="2304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2F8731A-0200-4AAA-B81A-14501077988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391276" y="174891"/>
                  <a:ext cx="26964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2ABEDF9-7453-45FA-AA94-70844485E9EE}"/>
                    </a:ext>
                  </a:extLst>
                </p14:cNvPr>
                <p14:cNvContentPartPr/>
                <p14:nvPr/>
              </p14:nvContentPartPr>
              <p14:xfrm>
                <a:off x="2783316" y="316731"/>
                <a:ext cx="3240" cy="11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2ABEDF9-7453-45FA-AA94-70844485E9E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747316" y="280731"/>
                  <a:ext cx="748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C2D37A2-F2F0-46E4-82F1-9E233CDF20A7}"/>
                    </a:ext>
                  </a:extLst>
                </p14:cNvPr>
                <p14:cNvContentPartPr/>
                <p14:nvPr/>
              </p14:nvContentPartPr>
              <p14:xfrm>
                <a:off x="1305516" y="890211"/>
                <a:ext cx="416160" cy="5252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C2D37A2-F2F0-46E4-82F1-9E233CDF20A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269516" y="854211"/>
                  <a:ext cx="487800" cy="59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D05B261-AAC6-4F02-9537-AB372B0E65B5}"/>
                    </a:ext>
                  </a:extLst>
                </p14:cNvPr>
                <p14:cNvContentPartPr/>
                <p14:nvPr/>
              </p14:nvContentPartPr>
              <p14:xfrm>
                <a:off x="1416756" y="1114131"/>
                <a:ext cx="272880" cy="156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D05B261-AAC6-4F02-9537-AB372B0E65B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380756" y="1078131"/>
                  <a:ext cx="3445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E2DB818-ED9C-4612-999B-D8F56DD4BFAA}"/>
                    </a:ext>
                  </a:extLst>
                </p14:cNvPr>
                <p14:cNvContentPartPr/>
                <p14:nvPr/>
              </p14:nvContentPartPr>
              <p14:xfrm>
                <a:off x="1725636" y="766731"/>
                <a:ext cx="855000" cy="431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E2DB818-ED9C-4612-999B-D8F56DD4BFA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689996" y="731091"/>
                  <a:ext cx="92664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29DAFD0-8418-4B15-83C2-63B7316F877E}"/>
                    </a:ext>
                  </a:extLst>
                </p14:cNvPr>
                <p14:cNvContentPartPr/>
                <p14:nvPr/>
              </p14:nvContentPartPr>
              <p14:xfrm>
                <a:off x="2738676" y="895971"/>
                <a:ext cx="10080" cy="5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29DAFD0-8418-4B15-83C2-63B7316F877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702676" y="860331"/>
                  <a:ext cx="817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6ABAF43-E2E2-4BE8-AEEA-63CCFFB5DE38}"/>
                    </a:ext>
                  </a:extLst>
                </p14:cNvPr>
                <p14:cNvContentPartPr/>
                <p14:nvPr/>
              </p14:nvContentPartPr>
              <p14:xfrm>
                <a:off x="1345476" y="1035651"/>
                <a:ext cx="397800" cy="2599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6ABAF43-E2E2-4BE8-AEEA-63CCFFB5DE3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309836" y="999651"/>
                  <a:ext cx="469440" cy="331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25764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F6CA65B-7D8B-4F1F-A4BB-CA63463AE581}"/>
                  </a:ext>
                </a:extLst>
              </p14:cNvPr>
              <p14:cNvContentPartPr/>
              <p14:nvPr/>
            </p14:nvContentPartPr>
            <p14:xfrm>
              <a:off x="2241897" y="690711"/>
              <a:ext cx="32400" cy="1569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F6CA65B-7D8B-4F1F-A4BB-CA63463AE58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06257" y="654711"/>
                <a:ext cx="104040" cy="164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C31430BD-49B0-4261-97FF-4B3823FDC767}"/>
              </a:ext>
            </a:extLst>
          </p:cNvPr>
          <p:cNvGrpSpPr/>
          <p:nvPr/>
        </p:nvGrpSpPr>
        <p:grpSpPr>
          <a:xfrm>
            <a:off x="1619097" y="688191"/>
            <a:ext cx="2741400" cy="1653840"/>
            <a:chOff x="1619097" y="688191"/>
            <a:chExt cx="2741400" cy="165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4F3BEF2-4D47-4B74-A65B-42B72021A6A0}"/>
                    </a:ext>
                  </a:extLst>
                </p14:cNvPr>
                <p14:cNvContentPartPr/>
                <p14:nvPr/>
              </p14:nvContentPartPr>
              <p14:xfrm>
                <a:off x="2263497" y="688191"/>
                <a:ext cx="1389960" cy="1644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4F3BEF2-4D47-4B74-A65B-42B72021A6A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27497" y="652551"/>
                  <a:ext cx="1461600" cy="171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AEDE607-10B0-40FF-91A9-A72A45DA5043}"/>
                    </a:ext>
                  </a:extLst>
                </p14:cNvPr>
                <p14:cNvContentPartPr/>
                <p14:nvPr/>
              </p14:nvContentPartPr>
              <p14:xfrm>
                <a:off x="2260617" y="2291631"/>
                <a:ext cx="13680" cy="50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AEDE607-10B0-40FF-91A9-A72A45DA504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24977" y="2255631"/>
                  <a:ext cx="853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90C3C6F-C2FC-40F0-B2FA-DA850599ED10}"/>
                    </a:ext>
                  </a:extLst>
                </p14:cNvPr>
                <p14:cNvContentPartPr/>
                <p14:nvPr/>
              </p14:nvContentPartPr>
              <p14:xfrm>
                <a:off x="2338737" y="1140351"/>
                <a:ext cx="226080" cy="33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90C3C6F-C2FC-40F0-B2FA-DA850599ED1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03097" y="1104351"/>
                  <a:ext cx="2977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E72615C-0968-4D76-93AC-D5FD6DE357C1}"/>
                    </a:ext>
                  </a:extLst>
                </p14:cNvPr>
                <p14:cNvContentPartPr/>
                <p14:nvPr/>
              </p14:nvContentPartPr>
              <p14:xfrm>
                <a:off x="2419377" y="1061871"/>
                <a:ext cx="20520" cy="268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E72615C-0968-4D76-93AC-D5FD6DE357C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83377" y="1026231"/>
                  <a:ext cx="921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C51F49D-1CB0-40D6-A4E0-99A2C2CB8250}"/>
                    </a:ext>
                  </a:extLst>
                </p14:cNvPr>
                <p14:cNvContentPartPr/>
                <p14:nvPr/>
              </p14:nvContentPartPr>
              <p14:xfrm>
                <a:off x="2408937" y="1863231"/>
                <a:ext cx="147240" cy="3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C51F49D-1CB0-40D6-A4E0-99A2C2CB825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73297" y="1827231"/>
                  <a:ext cx="2188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7AC5426-2A2B-4027-BCBA-BE641889CE37}"/>
                    </a:ext>
                  </a:extLst>
                </p14:cNvPr>
                <p14:cNvContentPartPr/>
                <p14:nvPr/>
              </p14:nvContentPartPr>
              <p14:xfrm>
                <a:off x="1633857" y="1148991"/>
                <a:ext cx="585000" cy="36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7AC5426-2A2B-4027-BCBA-BE641889CE3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97857" y="1113351"/>
                  <a:ext cx="6566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7E201BD-8432-450B-8F99-721CEAE8005F}"/>
                    </a:ext>
                  </a:extLst>
                </p14:cNvPr>
                <p14:cNvContentPartPr/>
                <p14:nvPr/>
              </p14:nvContentPartPr>
              <p14:xfrm>
                <a:off x="1619097" y="1993551"/>
                <a:ext cx="604080" cy="23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7E201BD-8432-450B-8F99-721CEAE8005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83097" y="1957551"/>
                  <a:ext cx="6757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0BC1EA3-E436-4173-BA3A-0F6F011B4210}"/>
                    </a:ext>
                  </a:extLst>
                </p14:cNvPr>
                <p14:cNvContentPartPr/>
                <p14:nvPr/>
              </p14:nvContentPartPr>
              <p14:xfrm>
                <a:off x="3650217" y="1580991"/>
                <a:ext cx="710280" cy="34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0BC1EA3-E436-4173-BA3A-0F6F011B421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14577" y="1544991"/>
                  <a:ext cx="781920" cy="10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0B21877-77D5-48AE-B372-0B0B2CE574CD}"/>
                  </a:ext>
                </a:extLst>
              </p14:cNvPr>
              <p14:cNvContentPartPr/>
              <p14:nvPr/>
            </p14:nvContentPartPr>
            <p14:xfrm>
              <a:off x="747177" y="794031"/>
              <a:ext cx="518760" cy="503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0B21877-77D5-48AE-B372-0B0B2CE574C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11177" y="758391"/>
                <a:ext cx="590400" cy="57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C0907A9-0404-4C1D-89A3-CCAFF45E6D19}"/>
                  </a:ext>
                </a:extLst>
              </p14:cNvPr>
              <p14:cNvContentPartPr/>
              <p14:nvPr/>
            </p14:nvContentPartPr>
            <p14:xfrm>
              <a:off x="810177" y="1892391"/>
              <a:ext cx="492480" cy="5212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C0907A9-0404-4C1D-89A3-CCAFF45E6D1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4177" y="1856391"/>
                <a:ext cx="564120" cy="59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848E495A-287F-443E-9A93-72449E460D98}"/>
              </a:ext>
            </a:extLst>
          </p:cNvPr>
          <p:cNvGrpSpPr/>
          <p:nvPr/>
        </p:nvGrpSpPr>
        <p:grpSpPr>
          <a:xfrm>
            <a:off x="4342497" y="2497551"/>
            <a:ext cx="228960" cy="590760"/>
            <a:chOff x="4342497" y="2497551"/>
            <a:chExt cx="228960" cy="59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0551071-69B2-4CDB-81A6-0368CBBA3A53}"/>
                    </a:ext>
                  </a:extLst>
                </p14:cNvPr>
                <p14:cNvContentPartPr/>
                <p14:nvPr/>
              </p14:nvContentPartPr>
              <p14:xfrm>
                <a:off x="4405857" y="2497551"/>
                <a:ext cx="70560" cy="96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0551071-69B2-4CDB-81A6-0368CBBA3A5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70217" y="2461551"/>
                  <a:ext cx="1422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A2FDB28-F5C8-43F5-B261-353CA4FF97D5}"/>
                    </a:ext>
                  </a:extLst>
                </p14:cNvPr>
                <p14:cNvContentPartPr/>
                <p14:nvPr/>
              </p14:nvContentPartPr>
              <p14:xfrm>
                <a:off x="4457337" y="2564511"/>
                <a:ext cx="11880" cy="217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A2FDB28-F5C8-43F5-B261-353CA4FF97D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421337" y="2528871"/>
                  <a:ext cx="835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B419C93-E656-4400-97E5-F23728B6DCAD}"/>
                    </a:ext>
                  </a:extLst>
                </p14:cNvPr>
                <p14:cNvContentPartPr/>
                <p14:nvPr/>
              </p14:nvContentPartPr>
              <p14:xfrm>
                <a:off x="4342497" y="2812551"/>
                <a:ext cx="228960" cy="18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B419C93-E656-4400-97E5-F23728B6DCA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06857" y="2776911"/>
                  <a:ext cx="3006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2917264-D735-436B-BC6C-F25F9B6D3F49}"/>
                    </a:ext>
                  </a:extLst>
                </p14:cNvPr>
                <p14:cNvContentPartPr/>
                <p14:nvPr/>
              </p14:nvContentPartPr>
              <p14:xfrm>
                <a:off x="4401537" y="2948271"/>
                <a:ext cx="115920" cy="140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2917264-D735-436B-BC6C-F25F9B6D3F4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365537" y="2912271"/>
                  <a:ext cx="187560" cy="21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0009746-9B4B-4557-A14D-05C5C7B46D5B}"/>
                  </a:ext>
                </a:extLst>
              </p14:cNvPr>
              <p14:cNvContentPartPr/>
              <p14:nvPr/>
            </p14:nvContentPartPr>
            <p14:xfrm>
              <a:off x="4341417" y="1582791"/>
              <a:ext cx="75240" cy="81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0009746-9B4B-4557-A14D-05C5C7B46D5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305777" y="1546791"/>
                <a:ext cx="146880" cy="15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55CDD203-716A-40E9-8A8E-46EB6DA39766}"/>
              </a:ext>
            </a:extLst>
          </p:cNvPr>
          <p:cNvGrpSpPr/>
          <p:nvPr/>
        </p:nvGrpSpPr>
        <p:grpSpPr>
          <a:xfrm>
            <a:off x="825657" y="1773231"/>
            <a:ext cx="473400" cy="492120"/>
            <a:chOff x="825657" y="1773231"/>
            <a:chExt cx="473400" cy="49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FA4B20C-943C-408B-8F3A-796D71FE0E08}"/>
                    </a:ext>
                  </a:extLst>
                </p14:cNvPr>
                <p14:cNvContentPartPr/>
                <p14:nvPr/>
              </p14:nvContentPartPr>
              <p14:xfrm>
                <a:off x="1070817" y="1955391"/>
                <a:ext cx="36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FA4B20C-943C-408B-8F3A-796D71FE0E0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35177" y="191939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27ED029-3014-4DFD-9D9C-D62486C42B50}"/>
                    </a:ext>
                  </a:extLst>
                </p14:cNvPr>
                <p14:cNvContentPartPr/>
                <p14:nvPr/>
              </p14:nvContentPartPr>
              <p14:xfrm>
                <a:off x="1063617" y="1958631"/>
                <a:ext cx="1080" cy="24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27ED029-3014-4DFD-9D9C-D62486C42B5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27977" y="1922631"/>
                  <a:ext cx="727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34BF104-E7C2-428E-9AE6-499D88FFC0D7}"/>
                    </a:ext>
                  </a:extLst>
                </p14:cNvPr>
                <p14:cNvContentPartPr/>
                <p14:nvPr/>
              </p14:nvContentPartPr>
              <p14:xfrm>
                <a:off x="1078017" y="1782231"/>
                <a:ext cx="164160" cy="213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34BF104-E7C2-428E-9AE6-499D88FFC0D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42377" y="1746231"/>
                  <a:ext cx="23580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F9EE9E4-963B-4DA1-9627-62FF15A36D66}"/>
                    </a:ext>
                  </a:extLst>
                </p14:cNvPr>
                <p14:cNvContentPartPr/>
                <p14:nvPr/>
              </p14:nvContentPartPr>
              <p14:xfrm>
                <a:off x="1093857" y="1783311"/>
                <a:ext cx="78480" cy="131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F9EE9E4-963B-4DA1-9627-62FF15A36D6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57857" y="1747671"/>
                  <a:ext cx="1501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D3C935A-EF6E-4DC8-A00B-FA6B46DF75F9}"/>
                    </a:ext>
                  </a:extLst>
                </p14:cNvPr>
                <p14:cNvContentPartPr/>
                <p14:nvPr/>
              </p14:nvContentPartPr>
              <p14:xfrm>
                <a:off x="825657" y="2125311"/>
                <a:ext cx="201600" cy="140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D3C935A-EF6E-4DC8-A00B-FA6B46DF75F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90017" y="2089671"/>
                  <a:ext cx="2732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B40A90D-0C87-4F95-BF47-5D0E03B42F57}"/>
                    </a:ext>
                  </a:extLst>
                </p14:cNvPr>
                <p14:cNvContentPartPr/>
                <p14:nvPr/>
              </p14:nvContentPartPr>
              <p14:xfrm>
                <a:off x="1071897" y="1773231"/>
                <a:ext cx="227160" cy="213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B40A90D-0C87-4F95-BF47-5D0E03B42F5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36257" y="1737591"/>
                  <a:ext cx="298800" cy="28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C144A19A-147F-4D2D-A563-5689CEC6FDAC}"/>
                  </a:ext>
                </a:extLst>
              </p14:cNvPr>
              <p14:cNvContentPartPr/>
              <p14:nvPr/>
            </p14:nvContentPartPr>
            <p14:xfrm>
              <a:off x="804777" y="678831"/>
              <a:ext cx="183600" cy="1648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C144A19A-147F-4D2D-A563-5689CEC6FDA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69137" y="643191"/>
                <a:ext cx="255240" cy="23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37B2AE35-EE18-42D6-AD4B-D113F8BE05DA}"/>
              </a:ext>
            </a:extLst>
          </p:cNvPr>
          <p:cNvGrpSpPr/>
          <p:nvPr/>
        </p:nvGrpSpPr>
        <p:grpSpPr>
          <a:xfrm>
            <a:off x="1020057" y="1248351"/>
            <a:ext cx="242280" cy="167760"/>
            <a:chOff x="1020057" y="1248351"/>
            <a:chExt cx="242280" cy="16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368EBC7-AC8C-4924-B5B6-9DC90A795677}"/>
                    </a:ext>
                  </a:extLst>
                </p14:cNvPr>
                <p14:cNvContentPartPr/>
                <p14:nvPr/>
              </p14:nvContentPartPr>
              <p14:xfrm>
                <a:off x="1020057" y="1248351"/>
                <a:ext cx="233640" cy="167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368EBC7-AC8C-4924-B5B6-9DC90A79567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84057" y="1212351"/>
                  <a:ext cx="3052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EB67966-DB55-47AD-8520-4D42FC3F1655}"/>
                    </a:ext>
                  </a:extLst>
                </p14:cNvPr>
                <p14:cNvContentPartPr/>
                <p14:nvPr/>
              </p14:nvContentPartPr>
              <p14:xfrm>
                <a:off x="1250457" y="1285791"/>
                <a:ext cx="11880" cy="118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EB67966-DB55-47AD-8520-4D42FC3F165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214457" y="1249791"/>
                  <a:ext cx="83520" cy="19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1AB62C0-3677-460A-9348-1A8EDBE446DF}"/>
              </a:ext>
            </a:extLst>
          </p:cNvPr>
          <p:cNvGrpSpPr/>
          <p:nvPr/>
        </p:nvGrpSpPr>
        <p:grpSpPr>
          <a:xfrm flipV="1">
            <a:off x="9089303" y="4962017"/>
            <a:ext cx="2604168" cy="1190054"/>
            <a:chOff x="7016380" y="4156751"/>
            <a:chExt cx="3813480" cy="179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5B5358B-6514-4283-9F97-41B954BD7930}"/>
                    </a:ext>
                  </a:extLst>
                </p14:cNvPr>
                <p14:cNvContentPartPr/>
                <p14:nvPr/>
              </p14:nvContentPartPr>
              <p14:xfrm>
                <a:off x="7045900" y="4986551"/>
                <a:ext cx="14400" cy="43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5B5358B-6514-4283-9F97-41B954BD793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94471" y="4932551"/>
                  <a:ext cx="116743" cy="1117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0536D07-438F-45AE-AE98-63A5897B02DF}"/>
                    </a:ext>
                  </a:extLst>
                </p14:cNvPr>
                <p14:cNvContentPartPr/>
                <p14:nvPr/>
              </p14:nvContentPartPr>
              <p14:xfrm>
                <a:off x="9145780" y="5454551"/>
                <a:ext cx="34920" cy="74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0536D07-438F-45AE-AE98-63A5897B02D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093661" y="5400680"/>
                  <a:ext cx="138638" cy="1820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E01072D-A13C-431B-A889-724CD1F4CCF2}"/>
                    </a:ext>
                  </a:extLst>
                </p14:cNvPr>
                <p14:cNvContentPartPr/>
                <p14:nvPr/>
              </p14:nvContentPartPr>
              <p14:xfrm>
                <a:off x="9260620" y="5648231"/>
                <a:ext cx="612000" cy="1904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E01072D-A13C-431B-A889-724CD1F4CCF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207907" y="5594129"/>
                  <a:ext cx="716899" cy="298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9BF19C4-A2F2-42CE-BCE6-1411872396C5}"/>
                    </a:ext>
                  </a:extLst>
                </p14:cNvPr>
                <p14:cNvContentPartPr/>
                <p14:nvPr/>
              </p14:nvContentPartPr>
              <p14:xfrm>
                <a:off x="10075660" y="5742911"/>
                <a:ext cx="191520" cy="57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9BF19C4-A2F2-42CE-BCE6-1411872396C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022900" y="5689451"/>
                  <a:ext cx="296513" cy="1647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8CAEAFB-D791-41F4-A203-20A979E31A60}"/>
                    </a:ext>
                  </a:extLst>
                </p14:cNvPr>
                <p14:cNvContentPartPr/>
                <p14:nvPr/>
              </p14:nvContentPartPr>
              <p14:xfrm>
                <a:off x="10348900" y="5350871"/>
                <a:ext cx="222840" cy="320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8CAEAFB-D791-41F4-A203-20A979E31A6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296219" y="5296810"/>
                  <a:ext cx="327675" cy="4276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F105DAF-F562-4F5E-8F91-677CAFB57CEB}"/>
                    </a:ext>
                  </a:extLst>
                </p14:cNvPr>
                <p14:cNvContentPartPr/>
                <p14:nvPr/>
              </p14:nvContentPartPr>
              <p14:xfrm>
                <a:off x="10589380" y="5178071"/>
                <a:ext cx="111960" cy="1447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F105DAF-F562-4F5E-8F91-677CAFB57CE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536817" y="5124071"/>
                  <a:ext cx="216561" cy="2521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A45E437-A129-4A6F-A295-B1BF2071B59C}"/>
                    </a:ext>
                  </a:extLst>
                </p14:cNvPr>
                <p14:cNvContentPartPr/>
                <p14:nvPr/>
              </p14:nvContentPartPr>
              <p14:xfrm>
                <a:off x="10713940" y="5139551"/>
                <a:ext cx="1440" cy="5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A45E437-A129-4A6F-A295-B1BF2071B59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665940" y="5085551"/>
                  <a:ext cx="96960" cy="1128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E9E7A0B-6D64-4D5F-A5F8-DA3759FD75B5}"/>
                    </a:ext>
                  </a:extLst>
                </p14:cNvPr>
                <p14:cNvContentPartPr/>
                <p14:nvPr/>
              </p14:nvContentPartPr>
              <p14:xfrm>
                <a:off x="7066780" y="4351511"/>
                <a:ext cx="3763080" cy="1595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E9E7A0B-6D64-4D5F-A5F8-DA3759FD75B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014068" y="4297371"/>
                  <a:ext cx="3867976" cy="17032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B9B30F6-E494-4B66-AF6D-A889A47C0EFC}"/>
                </a:ext>
              </a:extLst>
            </p:cNvPr>
            <p:cNvGrpSpPr/>
            <p:nvPr/>
          </p:nvGrpSpPr>
          <p:grpSpPr>
            <a:xfrm>
              <a:off x="7016380" y="4156751"/>
              <a:ext cx="2058480" cy="1161720"/>
              <a:chOff x="5080497" y="4062831"/>
              <a:chExt cx="2058480" cy="1161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3CBEFE80-EB2D-4552-93D2-DE3386873E53}"/>
                      </a:ext>
                    </a:extLst>
                  </p14:cNvPr>
                  <p14:cNvContentPartPr/>
                  <p14:nvPr/>
                </p14:nvContentPartPr>
                <p14:xfrm>
                  <a:off x="5080497" y="4883631"/>
                  <a:ext cx="360" cy="36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3CBEFE80-EB2D-4552-93D2-DE3386873E53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5044497" y="4847631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FEB76E99-D647-402A-8606-DA76A1D93FD1}"/>
                      </a:ext>
                    </a:extLst>
                  </p14:cNvPr>
                  <p14:cNvContentPartPr/>
                  <p14:nvPr/>
                </p14:nvContentPartPr>
                <p14:xfrm>
                  <a:off x="5121537" y="4749711"/>
                  <a:ext cx="17280" cy="3384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FEB76E99-D647-402A-8606-DA76A1D93F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5069173" y="4695997"/>
                    <a:ext cx="121484" cy="1407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26A5FEC3-A112-44DF-A67B-CE8B88158F8C}"/>
                      </a:ext>
                    </a:extLst>
                  </p14:cNvPr>
                  <p14:cNvContentPartPr/>
                  <p14:nvPr/>
                </p14:nvContentPartPr>
                <p14:xfrm>
                  <a:off x="5187777" y="4666911"/>
                  <a:ext cx="23760" cy="3096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26A5FEC3-A112-44DF-A67B-CE8B88158F8C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5136641" y="4612595"/>
                    <a:ext cx="126548" cy="1390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0CC0CC91-1C6D-4CB1-A8A4-12E08ABD6994}"/>
                      </a:ext>
                    </a:extLst>
                  </p14:cNvPr>
                  <p14:cNvContentPartPr/>
                  <p14:nvPr/>
                </p14:nvContentPartPr>
                <p14:xfrm>
                  <a:off x="5287137" y="4450911"/>
                  <a:ext cx="248760" cy="15840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0CC0CC91-1C6D-4CB1-A8A4-12E08ABD6994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5234434" y="4396850"/>
                    <a:ext cx="353640" cy="2659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29999BA8-A50A-4B69-9B91-45DA10545F58}"/>
                      </a:ext>
                    </a:extLst>
                  </p14:cNvPr>
                  <p14:cNvContentPartPr/>
                  <p14:nvPr/>
                </p14:nvContentPartPr>
                <p14:xfrm>
                  <a:off x="5611857" y="4388271"/>
                  <a:ext cx="172440" cy="4068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29999BA8-A50A-4B69-9B91-45DA10545F58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5559284" y="4335280"/>
                    <a:ext cx="277061" cy="1471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8472F9C9-5C84-428D-AFBB-0D0AE0470369}"/>
                      </a:ext>
                    </a:extLst>
                  </p14:cNvPr>
                  <p14:cNvContentPartPr/>
                  <p14:nvPr/>
                </p14:nvContentPartPr>
                <p14:xfrm>
                  <a:off x="5837217" y="4319151"/>
                  <a:ext cx="67680" cy="2664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8472F9C9-5C84-428D-AFBB-0D0AE0470369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784871" y="4265871"/>
                    <a:ext cx="172901" cy="1326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54D85AED-2058-422A-A56E-37A0EFABA1FB}"/>
                      </a:ext>
                    </a:extLst>
                  </p14:cNvPr>
                  <p14:cNvContentPartPr/>
                  <p14:nvPr/>
                </p14:nvContentPartPr>
                <p14:xfrm>
                  <a:off x="6009657" y="4290351"/>
                  <a:ext cx="186120" cy="1512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54D85AED-2058-422A-A56E-37A0EFABA1FB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5957081" y="4236891"/>
                    <a:ext cx="290747" cy="1225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59FC8672-5071-4539-9F02-1441E522EB7F}"/>
                      </a:ext>
                    </a:extLst>
                  </p14:cNvPr>
                  <p14:cNvContentPartPr/>
                  <p14:nvPr/>
                </p14:nvContentPartPr>
                <p14:xfrm>
                  <a:off x="6315297" y="4310871"/>
                  <a:ext cx="259200" cy="1101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59FC8672-5071-4539-9F02-1441E522EB7F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6262614" y="4256871"/>
                    <a:ext cx="364039" cy="2176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E95BB16C-B156-4915-95E0-913A2DFC32FE}"/>
                      </a:ext>
                    </a:extLst>
                  </p14:cNvPr>
                  <p14:cNvContentPartPr/>
                  <p14:nvPr/>
                </p14:nvContentPartPr>
                <p14:xfrm>
                  <a:off x="6675297" y="4509951"/>
                  <a:ext cx="276840" cy="35892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E95BB16C-B156-4915-95E0-913A2DFC32FE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6622566" y="4456357"/>
                    <a:ext cx="381776" cy="4666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9A94D105-273A-4ED2-91DB-298DC9402912}"/>
                      </a:ext>
                    </a:extLst>
                  </p14:cNvPr>
                  <p14:cNvContentPartPr/>
                  <p14:nvPr/>
                </p14:nvContentPartPr>
                <p14:xfrm>
                  <a:off x="7019457" y="4955271"/>
                  <a:ext cx="119520" cy="26928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9A94D105-273A-4ED2-91DB-298DC9402912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6966805" y="4901090"/>
                    <a:ext cx="224297" cy="3771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F4F9A2E3-B0F8-422A-A58C-77E5F25E455D}"/>
                      </a:ext>
                    </a:extLst>
                  </p14:cNvPr>
                  <p14:cNvContentPartPr/>
                  <p14:nvPr/>
                </p14:nvContentPartPr>
                <p14:xfrm>
                  <a:off x="5291457" y="4062831"/>
                  <a:ext cx="1067760" cy="52200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F4F9A2E3-B0F8-422A-A58C-77E5F25E455D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5239281" y="4008682"/>
                    <a:ext cx="1172639" cy="629757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CB40074-1547-4574-BFD1-849E3A8AF0BA}"/>
              </a:ext>
            </a:extLst>
          </p:cNvPr>
          <p:cNvGrpSpPr/>
          <p:nvPr/>
        </p:nvGrpSpPr>
        <p:grpSpPr>
          <a:xfrm>
            <a:off x="6004977" y="619071"/>
            <a:ext cx="1886400" cy="555120"/>
            <a:chOff x="6071937" y="646791"/>
            <a:chExt cx="1886400" cy="55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3CC521A-BE9C-4458-AA82-EDAE00E52329}"/>
                    </a:ext>
                  </a:extLst>
                </p14:cNvPr>
                <p14:cNvContentPartPr/>
                <p14:nvPr/>
              </p14:nvContentPartPr>
              <p14:xfrm>
                <a:off x="6071937" y="646791"/>
                <a:ext cx="397800" cy="5220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3CC521A-BE9C-4458-AA82-EDAE00E5232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035937" y="611151"/>
                  <a:ext cx="469440" cy="59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E82EAFB-C765-4611-97B7-B9FF6ABA207F}"/>
                    </a:ext>
                  </a:extLst>
                </p14:cNvPr>
                <p14:cNvContentPartPr/>
                <p14:nvPr/>
              </p14:nvContentPartPr>
              <p14:xfrm>
                <a:off x="6614817" y="646791"/>
                <a:ext cx="501120" cy="5551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E82EAFB-C765-4611-97B7-B9FF6ABA207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578817" y="610791"/>
                  <a:ext cx="57276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CFFFC4E-1392-49E7-AEC3-6522B25B7316}"/>
                    </a:ext>
                  </a:extLst>
                </p14:cNvPr>
                <p14:cNvContentPartPr/>
                <p14:nvPr/>
              </p14:nvContentPartPr>
              <p14:xfrm>
                <a:off x="7306017" y="723111"/>
                <a:ext cx="76320" cy="4374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CFFFC4E-1392-49E7-AEC3-6522B25B73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270017" y="687111"/>
                  <a:ext cx="14796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9E2BB98-2BF9-4F0E-8180-62247E8828C9}"/>
                    </a:ext>
                  </a:extLst>
                </p14:cNvPr>
                <p14:cNvContentPartPr/>
                <p14:nvPr/>
              </p14:nvContentPartPr>
              <p14:xfrm>
                <a:off x="7349937" y="671271"/>
                <a:ext cx="189000" cy="4183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9E2BB98-2BF9-4F0E-8180-62247E8828C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313937" y="635631"/>
                  <a:ext cx="26064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E573CF9-EA96-47CB-9962-D56A174A6F41}"/>
                    </a:ext>
                  </a:extLst>
                </p14:cNvPr>
                <p14:cNvContentPartPr/>
                <p14:nvPr/>
              </p14:nvContentPartPr>
              <p14:xfrm>
                <a:off x="7714257" y="727791"/>
                <a:ext cx="25560" cy="3891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E573CF9-EA96-47CB-9962-D56A174A6F4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78617" y="691791"/>
                  <a:ext cx="9720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C96E7DE-A203-4840-B2B6-139C1EF6E6FD}"/>
                    </a:ext>
                  </a:extLst>
                </p14:cNvPr>
                <p14:cNvContentPartPr/>
                <p14:nvPr/>
              </p14:nvContentPartPr>
              <p14:xfrm>
                <a:off x="7728657" y="677391"/>
                <a:ext cx="229680" cy="4251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C96E7DE-A203-4840-B2B6-139C1EF6E6F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92657" y="641751"/>
                  <a:ext cx="301320" cy="49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E09C386-7F06-4032-A1C0-A43455C0C193}"/>
              </a:ext>
            </a:extLst>
          </p:cNvPr>
          <p:cNvGrpSpPr/>
          <p:nvPr/>
        </p:nvGrpSpPr>
        <p:grpSpPr>
          <a:xfrm>
            <a:off x="5971857" y="1304151"/>
            <a:ext cx="1228680" cy="101520"/>
            <a:chOff x="5971857" y="1304151"/>
            <a:chExt cx="1228680" cy="10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BF9BDEF-BF4B-4BFC-BE98-7F1F2A0945FE}"/>
                    </a:ext>
                  </a:extLst>
                </p14:cNvPr>
                <p14:cNvContentPartPr/>
                <p14:nvPr/>
              </p14:nvContentPartPr>
              <p14:xfrm>
                <a:off x="6004977" y="1321071"/>
                <a:ext cx="1195560" cy="846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BF9BDEF-BF4B-4BFC-BE98-7F1F2A0945F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968977" y="1285071"/>
                  <a:ext cx="12672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1975A3E-6917-4C46-9181-F89320426581}"/>
                    </a:ext>
                  </a:extLst>
                </p14:cNvPr>
                <p14:cNvContentPartPr/>
                <p14:nvPr/>
              </p14:nvContentPartPr>
              <p14:xfrm>
                <a:off x="5971857" y="1304151"/>
                <a:ext cx="22320" cy="882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1975A3E-6917-4C46-9181-F8932042658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936217" y="1268151"/>
                  <a:ext cx="93960" cy="15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A7C1425F-309B-4A83-B826-3BA14C09D98E}"/>
                  </a:ext>
                </a:extLst>
              </p14:cNvPr>
              <p14:cNvContentPartPr/>
              <p14:nvPr/>
            </p14:nvContentPartPr>
            <p14:xfrm>
              <a:off x="7236153" y="1327505"/>
              <a:ext cx="339503" cy="59806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A7C1425F-309B-4A83-B826-3BA14C09D98E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200151" y="1292051"/>
                <a:ext cx="411148" cy="131072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8058329-C6CA-4B9C-BC25-DD1BE9BF0781}"/>
              </a:ext>
            </a:extLst>
          </p:cNvPr>
          <p:cNvGrpSpPr/>
          <p:nvPr/>
        </p:nvGrpSpPr>
        <p:grpSpPr>
          <a:xfrm>
            <a:off x="8524977" y="2125310"/>
            <a:ext cx="3136274" cy="1281969"/>
            <a:chOff x="7068568" y="1617000"/>
            <a:chExt cx="4592683" cy="179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F8D6EB2-58F7-4A2B-90F1-5D7F480231FF}"/>
                    </a:ext>
                  </a:extLst>
                </p14:cNvPr>
                <p14:cNvContentPartPr/>
                <p14:nvPr/>
              </p14:nvContentPartPr>
              <p14:xfrm>
                <a:off x="7877291" y="2446800"/>
                <a:ext cx="14400" cy="43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F8D6EB2-58F7-4A2B-90F1-5D7F480231F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825862" y="2398800"/>
                  <a:ext cx="116743" cy="9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3C2DA0B-BC1E-4756-899B-99B6F47534F4}"/>
                    </a:ext>
                  </a:extLst>
                </p14:cNvPr>
                <p14:cNvContentPartPr/>
                <p14:nvPr/>
              </p14:nvContentPartPr>
              <p14:xfrm>
                <a:off x="9977171" y="2914800"/>
                <a:ext cx="34920" cy="748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3C2DA0B-BC1E-4756-899B-99B6F47534F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925052" y="2864545"/>
                  <a:ext cx="138638" cy="1748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C93C1E5-8785-4172-969A-C18623B02C87}"/>
                    </a:ext>
                  </a:extLst>
                </p14:cNvPr>
                <p14:cNvContentPartPr/>
                <p14:nvPr/>
              </p14:nvContentPartPr>
              <p14:xfrm>
                <a:off x="10092011" y="3108480"/>
                <a:ext cx="612000" cy="1904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C93C1E5-8785-4172-969A-C18623B02C8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039298" y="3058232"/>
                  <a:ext cx="716899" cy="2904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BFE37BF-F6D0-405F-A9B9-E50F1303C300}"/>
                    </a:ext>
                  </a:extLst>
                </p14:cNvPr>
                <p14:cNvContentPartPr/>
                <p14:nvPr/>
              </p14:nvContentPartPr>
              <p14:xfrm>
                <a:off x="10907051" y="3203160"/>
                <a:ext cx="191520" cy="572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BFE37BF-F6D0-405F-A9B9-E50F1303C30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854291" y="3152949"/>
                  <a:ext cx="296513" cy="1571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D74CFC3-1CEE-48DC-B947-D47B5D0E3206}"/>
                    </a:ext>
                  </a:extLst>
                </p14:cNvPr>
                <p14:cNvContentPartPr/>
                <p14:nvPr/>
              </p14:nvContentPartPr>
              <p14:xfrm>
                <a:off x="11180291" y="2811120"/>
                <a:ext cx="222840" cy="3200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D74CFC3-1CEE-48DC-B947-D47B5D0E320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127610" y="2760878"/>
                  <a:ext cx="327675" cy="4200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16DD0F7-3AE7-49C3-BEB8-D528449FAF53}"/>
                    </a:ext>
                  </a:extLst>
                </p14:cNvPr>
                <p14:cNvContentPartPr/>
                <p14:nvPr/>
              </p14:nvContentPartPr>
              <p14:xfrm>
                <a:off x="11420771" y="2638320"/>
                <a:ext cx="111960" cy="144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16DD0F7-3AE7-49C3-BEB8-D528449FAF5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368208" y="2588572"/>
                  <a:ext cx="216561" cy="2447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823CA16-7CA5-4038-A44F-7CA7743F8C3E}"/>
                    </a:ext>
                  </a:extLst>
                </p14:cNvPr>
                <p14:cNvContentPartPr/>
                <p14:nvPr/>
              </p14:nvContentPartPr>
              <p14:xfrm>
                <a:off x="11545331" y="2599800"/>
                <a:ext cx="1440" cy="54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823CA16-7CA5-4038-A44F-7CA7743F8C3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497331" y="2551200"/>
                  <a:ext cx="96960" cy="1030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FF558BB-B522-48ED-A97B-3E0A2B424153}"/>
                    </a:ext>
                  </a:extLst>
                </p14:cNvPr>
                <p14:cNvContentPartPr/>
                <p14:nvPr/>
              </p14:nvContentPartPr>
              <p14:xfrm>
                <a:off x="7898171" y="1811760"/>
                <a:ext cx="3763080" cy="15955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FF558BB-B522-48ED-A97B-3E0A2B42415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845459" y="1761492"/>
                  <a:ext cx="3867976" cy="169555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D331F4A4-1832-41F9-B18A-0A4663C6F961}"/>
                </a:ext>
              </a:extLst>
            </p:cNvPr>
            <p:cNvGrpSpPr/>
            <p:nvPr/>
          </p:nvGrpSpPr>
          <p:grpSpPr>
            <a:xfrm>
              <a:off x="7847771" y="1617000"/>
              <a:ext cx="2058480" cy="1161720"/>
              <a:chOff x="5080497" y="4062831"/>
              <a:chExt cx="2058480" cy="1161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E46A0B07-5306-4D2F-B99E-934A1111C08B}"/>
                      </a:ext>
                    </a:extLst>
                  </p14:cNvPr>
                  <p14:cNvContentPartPr/>
                  <p14:nvPr/>
                </p14:nvContentPartPr>
                <p14:xfrm>
                  <a:off x="5080497" y="4883631"/>
                  <a:ext cx="360" cy="360"/>
                </p14:xfrm>
              </p:contentPart>
            </mc:Choice>
            <mc:Fallback xmlns=""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E46A0B07-5306-4D2F-B99E-934A1111C08B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5044497" y="4847631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DA7477BB-51F5-47EF-8156-2309A2ECCD91}"/>
                      </a:ext>
                    </a:extLst>
                  </p14:cNvPr>
                  <p14:cNvContentPartPr/>
                  <p14:nvPr/>
                </p14:nvContentPartPr>
                <p14:xfrm>
                  <a:off x="5121537" y="4749711"/>
                  <a:ext cx="17280" cy="33840"/>
                </p14:xfrm>
              </p:contentPart>
            </mc:Choice>
            <mc:Fallback xmlns=""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DA7477BB-51F5-47EF-8156-2309A2ECCD91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5069173" y="4700444"/>
                    <a:ext cx="121484" cy="1328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931ADD29-0CE3-418F-9809-7C5BFB00F0B3}"/>
                      </a:ext>
                    </a:extLst>
                  </p14:cNvPr>
                  <p14:cNvContentPartPr/>
                  <p14:nvPr/>
                </p14:nvContentPartPr>
                <p14:xfrm>
                  <a:off x="5187777" y="4666911"/>
                  <a:ext cx="23760" cy="30960"/>
                </p14:xfrm>
              </p:contentPart>
            </mc:Choice>
            <mc:Fallback xmlns=""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931ADD29-0CE3-418F-9809-7C5BFB00F0B3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5136641" y="4617475"/>
                    <a:ext cx="126548" cy="1303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E554A553-6E48-452F-99B9-62E8D183D42A}"/>
                      </a:ext>
                    </a:extLst>
                  </p14:cNvPr>
                  <p14:cNvContentPartPr/>
                  <p14:nvPr/>
                </p14:nvContentPartPr>
                <p14:xfrm>
                  <a:off x="5287137" y="4450911"/>
                  <a:ext cx="248760" cy="158400"/>
                </p14:xfrm>
              </p:contentPart>
            </mc:Choice>
            <mc:Fallback xmlns="">
              <p:pic>
                <p:nvPicPr>
                  <p:cNvPr id="88" name="Ink 87">
                    <a:extLst>
                      <a:ext uri="{FF2B5EF4-FFF2-40B4-BE49-F238E27FC236}">
                        <a16:creationId xmlns:a16="http://schemas.microsoft.com/office/drawing/2014/main" id="{E554A553-6E48-452F-99B9-62E8D183D42A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5234434" y="4400784"/>
                    <a:ext cx="353640" cy="2581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89" name="Ink 88">
                    <a:extLst>
                      <a:ext uri="{FF2B5EF4-FFF2-40B4-BE49-F238E27FC236}">
                        <a16:creationId xmlns:a16="http://schemas.microsoft.com/office/drawing/2014/main" id="{8443D81B-6F8C-4759-97F8-67B876399C6B}"/>
                      </a:ext>
                    </a:extLst>
                  </p14:cNvPr>
                  <p14:cNvContentPartPr/>
                  <p14:nvPr/>
                </p14:nvContentPartPr>
                <p14:xfrm>
                  <a:off x="5611857" y="4388271"/>
                  <a:ext cx="172440" cy="40680"/>
                </p14:xfrm>
              </p:contentPart>
            </mc:Choice>
            <mc:Fallback xmlns="">
              <p:pic>
                <p:nvPicPr>
                  <p:cNvPr id="89" name="Ink 88">
                    <a:extLst>
                      <a:ext uri="{FF2B5EF4-FFF2-40B4-BE49-F238E27FC236}">
                        <a16:creationId xmlns:a16="http://schemas.microsoft.com/office/drawing/2014/main" id="{8443D81B-6F8C-4759-97F8-67B876399C6B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5559284" y="4338661"/>
                    <a:ext cx="277061" cy="1394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E78A1EDC-E488-4713-B923-0D101A68B7DF}"/>
                      </a:ext>
                    </a:extLst>
                  </p14:cNvPr>
                  <p14:cNvContentPartPr/>
                  <p14:nvPr/>
                </p14:nvContentPartPr>
                <p14:xfrm>
                  <a:off x="5837217" y="4319151"/>
                  <a:ext cx="67680" cy="26640"/>
                </p14:xfrm>
              </p:contentPart>
            </mc:Choice>
            <mc:Fallback xmlns=""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E78A1EDC-E488-4713-B923-0D101A68B7DF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5784871" y="4269818"/>
                    <a:ext cx="172901" cy="1248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3139EFA5-6E6A-42F0-A7AD-9433B1BE995B}"/>
                      </a:ext>
                    </a:extLst>
                  </p14:cNvPr>
                  <p14:cNvContentPartPr/>
                  <p14:nvPr/>
                </p14:nvContentPartPr>
                <p14:xfrm>
                  <a:off x="6009657" y="4290351"/>
                  <a:ext cx="186120" cy="15120"/>
                </p14:xfrm>
              </p:contentPart>
            </mc:Choice>
            <mc:Fallback xmlns=""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3139EFA5-6E6A-42F0-A7AD-9433B1BE995B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5957081" y="4239951"/>
                    <a:ext cx="290747" cy="1154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7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72FFEB6B-9DD0-4F96-A4B9-17DDDD00C549}"/>
                      </a:ext>
                    </a:extLst>
                  </p14:cNvPr>
                  <p14:cNvContentPartPr/>
                  <p14:nvPr/>
                </p14:nvContentPartPr>
                <p14:xfrm>
                  <a:off x="6315297" y="4310871"/>
                  <a:ext cx="259200" cy="110160"/>
                </p14:xfrm>
              </p:contentPart>
            </mc:Choice>
            <mc:Fallback xmlns=""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72FFEB6B-9DD0-4F96-A4B9-17DDDD00C549}"/>
                      </a:ext>
                    </a:extLst>
                  </p:cNvPr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6262614" y="4260570"/>
                    <a:ext cx="364039" cy="2102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9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25790CCF-D0D4-48B0-A739-E2C95411A611}"/>
                      </a:ext>
                    </a:extLst>
                  </p14:cNvPr>
                  <p14:cNvContentPartPr/>
                  <p14:nvPr/>
                </p14:nvContentPartPr>
                <p14:xfrm>
                  <a:off x="6675297" y="4509951"/>
                  <a:ext cx="276840" cy="358920"/>
                </p14:xfrm>
              </p:contentPart>
            </mc:Choice>
            <mc:Fallback xmlns="">
              <p:pic>
                <p:nvPicPr>
                  <p:cNvPr id="93" name="Ink 92">
                    <a:extLst>
                      <a:ext uri="{FF2B5EF4-FFF2-40B4-BE49-F238E27FC236}">
                        <a16:creationId xmlns:a16="http://schemas.microsoft.com/office/drawing/2014/main" id="{25790CCF-D0D4-48B0-A739-E2C95411A611}"/>
                      </a:ext>
                    </a:extLst>
                  </p:cNvPr>
                  <p:cNvPicPr/>
                  <p:nvPr/>
                </p:nvPicPr>
                <p:blipFill>
                  <a:blip r:embed="rId140"/>
                  <a:stretch>
                    <a:fillRect/>
                  </a:stretch>
                </p:blipFill>
                <p:spPr>
                  <a:xfrm>
                    <a:off x="6622566" y="4459682"/>
                    <a:ext cx="381776" cy="4589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1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E3CEAA0F-FB5E-4BA6-81AA-B2E18D1E8F1C}"/>
                      </a:ext>
                    </a:extLst>
                  </p14:cNvPr>
                  <p14:cNvContentPartPr/>
                  <p14:nvPr/>
                </p14:nvContentPartPr>
                <p14:xfrm>
                  <a:off x="7019457" y="4955271"/>
                  <a:ext cx="119520" cy="269280"/>
                </p14:xfrm>
              </p:contentPart>
            </mc:Choice>
            <mc:Fallback xmlns=""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E3CEAA0F-FB5E-4BA6-81AA-B2E18D1E8F1C}"/>
                      </a:ext>
                    </a:extLst>
                  </p:cNvPr>
                  <p:cNvPicPr/>
                  <p:nvPr/>
                </p:nvPicPr>
                <p:blipFill>
                  <a:blip r:embed="rId142"/>
                  <a:stretch>
                    <a:fillRect/>
                  </a:stretch>
                </p:blipFill>
                <p:spPr>
                  <a:xfrm>
                    <a:off x="6966805" y="4905032"/>
                    <a:ext cx="224297" cy="369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3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5C26ECEB-8F77-45D3-B4A2-AEC1F7EE1829}"/>
                      </a:ext>
                    </a:extLst>
                  </p14:cNvPr>
                  <p14:cNvContentPartPr/>
                  <p14:nvPr/>
                </p14:nvContentPartPr>
                <p14:xfrm>
                  <a:off x="5291457" y="4062831"/>
                  <a:ext cx="1067760" cy="522000"/>
                </p14:xfrm>
              </p:contentPart>
            </mc:Choice>
            <mc:Fallback xmlns="">
              <p:pic>
                <p:nvPicPr>
                  <p:cNvPr id="95" name="Ink 94">
                    <a:extLst>
                      <a:ext uri="{FF2B5EF4-FFF2-40B4-BE49-F238E27FC236}">
                        <a16:creationId xmlns:a16="http://schemas.microsoft.com/office/drawing/2014/main" id="{5C26ECEB-8F77-45D3-B4A2-AEC1F7EE1829}"/>
                      </a:ext>
                    </a:extLst>
                  </p:cNvPr>
                  <p:cNvPicPr/>
                  <p:nvPr/>
                </p:nvPicPr>
                <p:blipFill>
                  <a:blip r:embed="rId144"/>
                  <a:stretch>
                    <a:fillRect/>
                  </a:stretch>
                </p:blipFill>
                <p:spPr>
                  <a:xfrm>
                    <a:off x="5239281" y="4013093"/>
                    <a:ext cx="1172639" cy="621979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28BAE553-0BD6-4B12-B3E1-2C7636BC5C88}"/>
                </a:ext>
              </a:extLst>
            </p:cNvPr>
            <p:cNvGrpSpPr/>
            <p:nvPr/>
          </p:nvGrpSpPr>
          <p:grpSpPr>
            <a:xfrm>
              <a:off x="7068568" y="2577320"/>
              <a:ext cx="298080" cy="439920"/>
              <a:chOff x="6239697" y="2966271"/>
              <a:chExt cx="298080" cy="439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5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3296696B-3716-46E1-A470-ECE1E621447D}"/>
                      </a:ext>
                    </a:extLst>
                  </p14:cNvPr>
                  <p14:cNvContentPartPr/>
                  <p14:nvPr/>
                </p14:nvContentPartPr>
                <p14:xfrm>
                  <a:off x="6239697" y="3087231"/>
                  <a:ext cx="298080" cy="53640"/>
                </p14:xfrm>
              </p:contentPart>
            </mc:Choice>
            <mc:Fallback xmlns="">
              <p:pic>
                <p:nvPicPr>
                  <p:cNvPr id="97" name="Ink 96">
                    <a:extLst>
                      <a:ext uri="{FF2B5EF4-FFF2-40B4-BE49-F238E27FC236}">
                        <a16:creationId xmlns:a16="http://schemas.microsoft.com/office/drawing/2014/main" id="{3296696B-3716-46E1-A470-ECE1E621447D}"/>
                      </a:ext>
                    </a:extLst>
                  </p:cNvPr>
                  <p:cNvPicPr/>
                  <p:nvPr/>
                </p:nvPicPr>
                <p:blipFill>
                  <a:blip r:embed="rId146"/>
                  <a:stretch>
                    <a:fillRect/>
                  </a:stretch>
                </p:blipFill>
                <p:spPr>
                  <a:xfrm>
                    <a:off x="6187033" y="3037601"/>
                    <a:ext cx="402882" cy="15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7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F653DB87-17DA-4A67-8114-9F25A7448312}"/>
                      </a:ext>
                    </a:extLst>
                  </p14:cNvPr>
                  <p14:cNvContentPartPr/>
                  <p14:nvPr/>
                </p14:nvContentPartPr>
                <p14:xfrm>
                  <a:off x="6354537" y="2966271"/>
                  <a:ext cx="85680" cy="439920"/>
                </p14:xfrm>
              </p:contentPart>
            </mc:Choice>
            <mc:Fallback xmlns="">
              <p:pic>
                <p:nvPicPr>
                  <p:cNvPr id="98" name="Ink 97">
                    <a:extLst>
                      <a:ext uri="{FF2B5EF4-FFF2-40B4-BE49-F238E27FC236}">
                        <a16:creationId xmlns:a16="http://schemas.microsoft.com/office/drawing/2014/main" id="{F653DB87-17DA-4A67-8114-9F25A7448312}"/>
                      </a:ext>
                    </a:extLst>
                  </p:cNvPr>
                  <p:cNvPicPr/>
                  <p:nvPr/>
                </p:nvPicPr>
                <p:blipFill>
                  <a:blip r:embed="rId148"/>
                  <a:stretch>
                    <a:fillRect/>
                  </a:stretch>
                </p:blipFill>
                <p:spPr>
                  <a:xfrm>
                    <a:off x="6301973" y="2916052"/>
                    <a:ext cx="190283" cy="539856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A6531E0-F5F1-45CC-985F-B239E94A0035}"/>
                  </a:ext>
                </a:extLst>
              </p14:cNvPr>
              <p14:cNvContentPartPr/>
              <p14:nvPr/>
            </p14:nvContentPartPr>
            <p14:xfrm>
              <a:off x="8547588" y="5566528"/>
              <a:ext cx="162991" cy="45719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A6531E0-F5F1-45CC-985F-B239E94A0035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8511608" y="5530529"/>
                <a:ext cx="234592" cy="117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F29D633-573C-4628-82C6-543B25324745}"/>
                  </a:ext>
                </a:extLst>
              </p14:cNvPr>
              <p14:cNvContentPartPr/>
              <p14:nvPr/>
            </p14:nvContentPartPr>
            <p14:xfrm>
              <a:off x="1039857" y="3432111"/>
              <a:ext cx="3059640" cy="14544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F29D633-573C-4628-82C6-543B25324745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1003857" y="3396111"/>
                <a:ext cx="3131280" cy="152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A158B506-869E-4504-B425-D3F08E94D8B0}"/>
                  </a:ext>
                </a:extLst>
              </p14:cNvPr>
              <p14:cNvContentPartPr/>
              <p14:nvPr/>
            </p14:nvContentPartPr>
            <p14:xfrm>
              <a:off x="1184937" y="5499231"/>
              <a:ext cx="2984760" cy="9327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A158B506-869E-4504-B425-D3F08E94D8B0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1149297" y="5463231"/>
                <a:ext cx="3056400" cy="10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DA4823F-E658-4BE7-A53F-39F09127C102}"/>
                  </a:ext>
                </a:extLst>
              </p14:cNvPr>
              <p14:cNvContentPartPr/>
              <p14:nvPr/>
            </p14:nvContentPartPr>
            <p14:xfrm>
              <a:off x="1798377" y="5899911"/>
              <a:ext cx="607320" cy="6638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DA4823F-E658-4BE7-A53F-39F09127C102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1762737" y="5863911"/>
                <a:ext cx="678960" cy="73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F42F2885-AA4A-4237-A78C-FB122B3F85A5}"/>
                  </a:ext>
                </a:extLst>
              </p14:cNvPr>
              <p14:cNvContentPartPr/>
              <p14:nvPr/>
            </p14:nvContentPartPr>
            <p14:xfrm>
              <a:off x="1805577" y="3270831"/>
              <a:ext cx="485640" cy="6980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F42F2885-AA4A-4237-A78C-FB122B3F85A5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1769577" y="3235191"/>
                <a:ext cx="557280" cy="76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FAA71FC-EAA2-46F3-979F-70541E06DAAF}"/>
              </a:ext>
            </a:extLst>
          </p:cNvPr>
          <p:cNvGrpSpPr/>
          <p:nvPr/>
        </p:nvGrpSpPr>
        <p:grpSpPr>
          <a:xfrm>
            <a:off x="390417" y="3842511"/>
            <a:ext cx="274680" cy="444960"/>
            <a:chOff x="390417" y="3842511"/>
            <a:chExt cx="274680" cy="44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CFE3645-F367-42BC-9D0A-6637F387ECBB}"/>
                    </a:ext>
                  </a:extLst>
                </p14:cNvPr>
                <p14:cNvContentPartPr/>
                <p14:nvPr/>
              </p14:nvContentPartPr>
              <p14:xfrm>
                <a:off x="390417" y="3993351"/>
                <a:ext cx="274680" cy="403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CFE3645-F367-42BC-9D0A-6637F387ECBB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54417" y="3957351"/>
                  <a:ext cx="3463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450F79B-6731-44CF-B3EF-395AF86DB0EB}"/>
                    </a:ext>
                  </a:extLst>
                </p14:cNvPr>
                <p14:cNvContentPartPr/>
                <p14:nvPr/>
              </p14:nvContentPartPr>
              <p14:xfrm>
                <a:off x="521817" y="3842511"/>
                <a:ext cx="23400" cy="4449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450F79B-6731-44CF-B3EF-395AF86DB0EB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86177" y="3806871"/>
                  <a:ext cx="95040" cy="51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0C8970BC-B39E-464D-A37C-D7BA583AA992}"/>
                  </a:ext>
                </a:extLst>
              </p14:cNvPr>
              <p14:cNvContentPartPr/>
              <p14:nvPr/>
            </p14:nvContentPartPr>
            <p14:xfrm>
              <a:off x="499497" y="6055791"/>
              <a:ext cx="312480" cy="439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0C8970BC-B39E-464D-A37C-D7BA583AA992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463857" y="6020151"/>
                <a:ext cx="384120" cy="11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140F3F3-4B92-4CF4-BD9F-1B49216086DB}"/>
              </a:ext>
            </a:extLst>
          </p:cNvPr>
          <p:cNvGrpSpPr/>
          <p:nvPr/>
        </p:nvGrpSpPr>
        <p:grpSpPr>
          <a:xfrm>
            <a:off x="2108337" y="3284871"/>
            <a:ext cx="3790440" cy="2403360"/>
            <a:chOff x="2108337" y="3284871"/>
            <a:chExt cx="3790440" cy="240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EBED869-01C7-47F3-A67C-057339FBBE57}"/>
                    </a:ext>
                  </a:extLst>
                </p14:cNvPr>
                <p14:cNvContentPartPr/>
                <p14:nvPr/>
              </p14:nvContentPartPr>
              <p14:xfrm>
                <a:off x="3162057" y="3284871"/>
                <a:ext cx="288000" cy="3967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EBED869-01C7-47F3-A67C-057339FBBE5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126057" y="3249231"/>
                  <a:ext cx="35964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F404645-8BA2-49FB-9869-02953CC602C9}"/>
                    </a:ext>
                  </a:extLst>
                </p14:cNvPr>
                <p14:cNvContentPartPr/>
                <p14:nvPr/>
              </p14:nvContentPartPr>
              <p14:xfrm>
                <a:off x="3560577" y="3471351"/>
                <a:ext cx="162720" cy="430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F404645-8BA2-49FB-9869-02953CC602C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524577" y="3435351"/>
                  <a:ext cx="23436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1E0069D-36BA-4D50-88E9-AB9D1C5FAA58}"/>
                    </a:ext>
                  </a:extLst>
                </p14:cNvPr>
                <p14:cNvContentPartPr/>
                <p14:nvPr/>
              </p14:nvContentPartPr>
              <p14:xfrm>
                <a:off x="3847857" y="3663591"/>
                <a:ext cx="119520" cy="154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1E0069D-36BA-4D50-88E9-AB9D1C5FAA58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812217" y="3627591"/>
                  <a:ext cx="1911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5DBC731-8249-4311-B57A-809D73443725}"/>
                    </a:ext>
                  </a:extLst>
                </p14:cNvPr>
                <p14:cNvContentPartPr/>
                <p14:nvPr/>
              </p14:nvContentPartPr>
              <p14:xfrm>
                <a:off x="4011297" y="3433551"/>
                <a:ext cx="1083600" cy="499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5DBC731-8249-4311-B57A-809D7344372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975297" y="3397551"/>
                  <a:ext cx="1155240" cy="57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CFB0568-6EBC-492D-9970-D2613C73A6AC}"/>
                    </a:ext>
                  </a:extLst>
                </p14:cNvPr>
                <p14:cNvContentPartPr/>
                <p14:nvPr/>
              </p14:nvContentPartPr>
              <p14:xfrm>
                <a:off x="4431417" y="4145271"/>
                <a:ext cx="325800" cy="2023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CFB0568-6EBC-492D-9970-D2613C73A6A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395777" y="4109631"/>
                  <a:ext cx="3974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F41CF79-1470-4928-8BC5-5A595ABE17F8}"/>
                    </a:ext>
                  </a:extLst>
                </p14:cNvPr>
                <p14:cNvContentPartPr/>
                <p14:nvPr/>
              </p14:nvContentPartPr>
              <p14:xfrm>
                <a:off x="4850817" y="4261911"/>
                <a:ext cx="41400" cy="982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F41CF79-1470-4928-8BC5-5A595ABE17F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815177" y="4226271"/>
                  <a:ext cx="1130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ED1BDB2-73D8-433F-9DBA-77E02AE16789}"/>
                    </a:ext>
                  </a:extLst>
                </p14:cNvPr>
                <p14:cNvContentPartPr/>
                <p14:nvPr/>
              </p14:nvContentPartPr>
              <p14:xfrm>
                <a:off x="4920657" y="4073631"/>
                <a:ext cx="185400" cy="2887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ED1BDB2-73D8-433F-9DBA-77E02AE16789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884657" y="4037991"/>
                  <a:ext cx="25704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C60E70A-B3DF-43E6-9621-AF6A47DAB77C}"/>
                    </a:ext>
                  </a:extLst>
                </p14:cNvPr>
                <p14:cNvContentPartPr/>
                <p14:nvPr/>
              </p14:nvContentPartPr>
              <p14:xfrm>
                <a:off x="5234937" y="4060311"/>
                <a:ext cx="70920" cy="4298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C60E70A-B3DF-43E6-9621-AF6A47DAB77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199297" y="4024311"/>
                  <a:ext cx="14256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1FC2D3F-65B2-4CF2-B0EB-BB712BA9F36C}"/>
                    </a:ext>
                  </a:extLst>
                </p14:cNvPr>
                <p14:cNvContentPartPr/>
                <p14:nvPr/>
              </p14:nvContentPartPr>
              <p14:xfrm>
                <a:off x="4178697" y="4682751"/>
                <a:ext cx="290520" cy="193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1FC2D3F-65B2-4CF2-B0EB-BB712BA9F36C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142697" y="4646751"/>
                  <a:ext cx="3621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CA1B3FB-D260-4AA6-A861-AE863B8EF47D}"/>
                    </a:ext>
                  </a:extLst>
                </p14:cNvPr>
                <p14:cNvContentPartPr/>
                <p14:nvPr/>
              </p14:nvContentPartPr>
              <p14:xfrm>
                <a:off x="4580097" y="4718031"/>
                <a:ext cx="245160" cy="2394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CA1B3FB-D260-4AA6-A861-AE863B8EF47D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544097" y="4682391"/>
                  <a:ext cx="31680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C55494F-0017-4054-A36E-B4F93D36070A}"/>
                    </a:ext>
                  </a:extLst>
                </p14:cNvPr>
                <p14:cNvContentPartPr/>
                <p14:nvPr/>
              </p14:nvContentPartPr>
              <p14:xfrm>
                <a:off x="4781337" y="4770591"/>
                <a:ext cx="217800" cy="4604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C55494F-0017-4054-A36E-B4F93D36070A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745697" y="4734591"/>
                  <a:ext cx="28944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C53699D-F37C-43AB-8EE6-3DAE3F15F518}"/>
                    </a:ext>
                  </a:extLst>
                </p14:cNvPr>
                <p14:cNvContentPartPr/>
                <p14:nvPr/>
              </p14:nvContentPartPr>
              <p14:xfrm>
                <a:off x="4989777" y="4558551"/>
                <a:ext cx="9000" cy="360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C53699D-F37C-43AB-8EE6-3DAE3F15F518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953777" y="4522551"/>
                  <a:ext cx="806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B527A15-05EA-49C1-8640-7078B2F5648F}"/>
                    </a:ext>
                  </a:extLst>
                </p14:cNvPr>
                <p14:cNvContentPartPr/>
                <p14:nvPr/>
              </p14:nvContentPartPr>
              <p14:xfrm>
                <a:off x="5117217" y="4702191"/>
                <a:ext cx="239760" cy="2509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B527A15-05EA-49C1-8640-7078B2F5648F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081577" y="4666551"/>
                  <a:ext cx="31140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377F950-2527-474B-B60A-D64437C0F192}"/>
                    </a:ext>
                  </a:extLst>
                </p14:cNvPr>
                <p14:cNvContentPartPr/>
                <p14:nvPr/>
              </p14:nvContentPartPr>
              <p14:xfrm>
                <a:off x="5417817" y="4742871"/>
                <a:ext cx="141480" cy="2372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377F950-2527-474B-B60A-D64437C0F192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381817" y="4707231"/>
                  <a:ext cx="2131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5F202DD-6A93-4684-80F7-E1CC8AC473A4}"/>
                    </a:ext>
                  </a:extLst>
                </p14:cNvPr>
                <p14:cNvContentPartPr/>
                <p14:nvPr/>
              </p14:nvContentPartPr>
              <p14:xfrm>
                <a:off x="5719497" y="4570071"/>
                <a:ext cx="101160" cy="4089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5F202DD-6A93-4684-80F7-E1CC8AC473A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683497" y="4534431"/>
                  <a:ext cx="17280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9C81C5F-87B9-48E6-A520-0B8A1F92D14D}"/>
                    </a:ext>
                  </a:extLst>
                </p14:cNvPr>
                <p14:cNvContentPartPr/>
                <p14:nvPr/>
              </p14:nvContentPartPr>
              <p14:xfrm>
                <a:off x="5707977" y="4773471"/>
                <a:ext cx="190800" cy="208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9C81C5F-87B9-48E6-A520-0B8A1F92D14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672337" y="4737831"/>
                  <a:ext cx="2624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CA33F46-2207-4555-96F8-B62ED12C305D}"/>
                    </a:ext>
                  </a:extLst>
                </p14:cNvPr>
                <p14:cNvContentPartPr/>
                <p14:nvPr/>
              </p14:nvContentPartPr>
              <p14:xfrm>
                <a:off x="2308497" y="5003511"/>
                <a:ext cx="1940040" cy="651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CA33F46-2207-4555-96F8-B62ED12C305D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272857" y="4967871"/>
                  <a:ext cx="2011680" cy="72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FA8FA72-9EAE-4196-BF03-059598AB8B51}"/>
                    </a:ext>
                  </a:extLst>
                </p14:cNvPr>
                <p14:cNvContentPartPr/>
                <p14:nvPr/>
              </p14:nvContentPartPr>
              <p14:xfrm>
                <a:off x="2259177" y="5522271"/>
                <a:ext cx="197640" cy="1659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FA8FA72-9EAE-4196-BF03-059598AB8B51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223537" y="5486271"/>
                  <a:ext cx="2692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AA94D86-0951-46A0-AE1D-2855C8F4252A}"/>
                    </a:ext>
                  </a:extLst>
                </p14:cNvPr>
                <p14:cNvContentPartPr/>
                <p14:nvPr/>
              </p14:nvContentPartPr>
              <p14:xfrm>
                <a:off x="2108337" y="4162911"/>
                <a:ext cx="738000" cy="8366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AA94D86-0951-46A0-AE1D-2855C8F4252A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072337" y="4127271"/>
                  <a:ext cx="809640" cy="90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C45F839-9F14-425E-A351-8AFF5840B2AD}"/>
              </a:ext>
            </a:extLst>
          </p:cNvPr>
          <p:cNvGrpSpPr/>
          <p:nvPr/>
        </p:nvGrpSpPr>
        <p:grpSpPr>
          <a:xfrm>
            <a:off x="7809721" y="3608969"/>
            <a:ext cx="2097000" cy="1553040"/>
            <a:chOff x="7809721" y="3608969"/>
            <a:chExt cx="2097000" cy="155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4DD0DC8-CC00-4CB3-B569-6C5DB127F51C}"/>
                    </a:ext>
                  </a:extLst>
                </p14:cNvPr>
                <p14:cNvContentPartPr/>
                <p14:nvPr/>
              </p14:nvContentPartPr>
              <p14:xfrm>
                <a:off x="7809721" y="3608969"/>
                <a:ext cx="257040" cy="2941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4DD0DC8-CC00-4CB3-B569-6C5DB127F51C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773721" y="3572969"/>
                  <a:ext cx="32868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6DFAF99-0B01-4C59-B72A-232FD65A8E98}"/>
                    </a:ext>
                  </a:extLst>
                </p14:cNvPr>
                <p14:cNvContentPartPr/>
                <p14:nvPr/>
              </p14:nvContentPartPr>
              <p14:xfrm>
                <a:off x="8118961" y="3695009"/>
                <a:ext cx="126720" cy="3682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6DFAF99-0B01-4C59-B72A-232FD65A8E9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083321" y="3659009"/>
                  <a:ext cx="19836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827E7BC-9986-49E9-BF84-685449E76734}"/>
                    </a:ext>
                  </a:extLst>
                </p14:cNvPr>
                <p14:cNvContentPartPr/>
                <p14:nvPr/>
              </p14:nvContentPartPr>
              <p14:xfrm>
                <a:off x="8333881" y="3855209"/>
                <a:ext cx="97560" cy="244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827E7BC-9986-49E9-BF84-685449E76734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298241" y="3819569"/>
                  <a:ext cx="1692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3ADD5B1-9476-42D8-9AD8-75B3E78D6535}"/>
                    </a:ext>
                  </a:extLst>
                </p14:cNvPr>
                <p14:cNvContentPartPr/>
                <p14:nvPr/>
              </p14:nvContentPartPr>
              <p14:xfrm>
                <a:off x="8504881" y="3773129"/>
                <a:ext cx="726120" cy="3081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3ADD5B1-9476-42D8-9AD8-75B3E78D6535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468881" y="3737489"/>
                  <a:ext cx="79776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767F229-03FB-4477-80E9-534C9AB08D3F}"/>
                    </a:ext>
                  </a:extLst>
                </p14:cNvPr>
                <p14:cNvContentPartPr/>
                <p14:nvPr/>
              </p14:nvContentPartPr>
              <p14:xfrm>
                <a:off x="9321721" y="3917489"/>
                <a:ext cx="5400" cy="18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767F229-03FB-4477-80E9-534C9AB08D3F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285721" y="3881849"/>
                  <a:ext cx="770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815CF6F-B70B-4762-A093-3CBD7C249298}"/>
                    </a:ext>
                  </a:extLst>
                </p14:cNvPr>
                <p14:cNvContentPartPr/>
                <p14:nvPr/>
              </p14:nvContentPartPr>
              <p14:xfrm>
                <a:off x="8050921" y="4277489"/>
                <a:ext cx="202680" cy="1353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815CF6F-B70B-4762-A093-3CBD7C249298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014921" y="4241489"/>
                  <a:ext cx="2743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0A4619B-D428-4B08-8181-026617444B50}"/>
                    </a:ext>
                  </a:extLst>
                </p14:cNvPr>
                <p14:cNvContentPartPr/>
                <p14:nvPr/>
              </p14:nvContentPartPr>
              <p14:xfrm>
                <a:off x="8351881" y="4209089"/>
                <a:ext cx="51120" cy="166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0A4619B-D428-4B08-8181-026617444B50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315881" y="4173089"/>
                  <a:ext cx="1227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1B47D0D-3E24-4A9E-8840-3CE35338930A}"/>
                    </a:ext>
                  </a:extLst>
                </p14:cNvPr>
                <p14:cNvContentPartPr/>
                <p14:nvPr/>
              </p14:nvContentPartPr>
              <p14:xfrm>
                <a:off x="8501641" y="4161569"/>
                <a:ext cx="18720" cy="2530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1B47D0D-3E24-4A9E-8840-3CE35338930A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8465641" y="4125929"/>
                  <a:ext cx="9036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83BDB05-059C-48A7-9803-5E4F90DB321C}"/>
                    </a:ext>
                  </a:extLst>
                </p14:cNvPr>
                <p14:cNvContentPartPr/>
                <p14:nvPr/>
              </p14:nvContentPartPr>
              <p14:xfrm>
                <a:off x="8642041" y="4184969"/>
                <a:ext cx="29160" cy="297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83BDB05-059C-48A7-9803-5E4F90DB321C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606041" y="4148969"/>
                  <a:ext cx="10080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1C089CD-157C-4143-BF7E-93FE24C2D58C}"/>
                    </a:ext>
                  </a:extLst>
                </p14:cNvPr>
                <p14:cNvContentPartPr/>
                <p14:nvPr/>
              </p14:nvContentPartPr>
              <p14:xfrm>
                <a:off x="8109241" y="4653329"/>
                <a:ext cx="838440" cy="3614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1C089CD-157C-4143-BF7E-93FE24C2D58C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073601" y="4617329"/>
                  <a:ext cx="91008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45AD09A-AF88-4E20-9437-5985A9BED574}"/>
                    </a:ext>
                  </a:extLst>
                </p14:cNvPr>
                <p14:cNvContentPartPr/>
                <p14:nvPr/>
              </p14:nvContentPartPr>
              <p14:xfrm>
                <a:off x="9092041" y="4499609"/>
                <a:ext cx="141840" cy="3758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45AD09A-AF88-4E20-9437-5985A9BED574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056401" y="4463609"/>
                  <a:ext cx="21348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9A8530B-FF23-4B2F-8A2A-4A9CA0414A39}"/>
                    </a:ext>
                  </a:extLst>
                </p14:cNvPr>
                <p14:cNvContentPartPr/>
                <p14:nvPr/>
              </p14:nvContentPartPr>
              <p14:xfrm>
                <a:off x="9203641" y="4669529"/>
                <a:ext cx="57240" cy="414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9A8530B-FF23-4B2F-8A2A-4A9CA0414A39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168001" y="4633889"/>
                  <a:ext cx="1288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2607196-A9AA-4E5B-A044-F91CB06DEC16}"/>
                    </a:ext>
                  </a:extLst>
                </p14:cNvPr>
                <p14:cNvContentPartPr/>
                <p14:nvPr/>
              </p14:nvContentPartPr>
              <p14:xfrm>
                <a:off x="9283921" y="4536329"/>
                <a:ext cx="231120" cy="4798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2607196-A9AA-4E5B-A044-F91CB06DEC16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248281" y="4500329"/>
                  <a:ext cx="302760" cy="5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4AB7DC3-673F-4D34-A936-B0BEFBA057AA}"/>
                    </a:ext>
                  </a:extLst>
                </p14:cNvPr>
                <p14:cNvContentPartPr/>
                <p14:nvPr/>
              </p14:nvContentPartPr>
              <p14:xfrm>
                <a:off x="9564721" y="4739369"/>
                <a:ext cx="342000" cy="4226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4AB7DC3-673F-4D34-A936-B0BEFBA057AA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528721" y="4703729"/>
                  <a:ext cx="413640" cy="49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586B73D0-C4A1-4368-B1E3-0D2FFB141485}"/>
              </a:ext>
            </a:extLst>
          </p:cNvPr>
          <p:cNvGrpSpPr/>
          <p:nvPr/>
        </p:nvGrpSpPr>
        <p:grpSpPr>
          <a:xfrm>
            <a:off x="9400921" y="2699969"/>
            <a:ext cx="309240" cy="1001880"/>
            <a:chOff x="9400921" y="2699969"/>
            <a:chExt cx="309240" cy="100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397F0F6-5490-4AC0-97A9-40B6708741DB}"/>
                    </a:ext>
                  </a:extLst>
                </p14:cNvPr>
                <p14:cNvContentPartPr/>
                <p14:nvPr/>
              </p14:nvContentPartPr>
              <p14:xfrm>
                <a:off x="9400921" y="2699969"/>
                <a:ext cx="288000" cy="10018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397F0F6-5490-4AC0-97A9-40B6708741DB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9364921" y="2664329"/>
                  <a:ext cx="359640" cy="10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B78CA49-6055-45D4-B281-34277582DBE1}"/>
                    </a:ext>
                  </a:extLst>
                </p14:cNvPr>
                <p14:cNvContentPartPr/>
                <p14:nvPr/>
              </p14:nvContentPartPr>
              <p14:xfrm>
                <a:off x="9573001" y="2716889"/>
                <a:ext cx="137160" cy="2041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B78CA49-6055-45D4-B281-34277582DBE1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9537001" y="2681249"/>
                  <a:ext cx="208800" cy="27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CA34EE9E-7E2B-4EDB-8766-022C9E379F47}"/>
              </a:ext>
            </a:extLst>
          </p:cNvPr>
          <p:cNvGrpSpPr/>
          <p:nvPr/>
        </p:nvGrpSpPr>
        <p:grpSpPr>
          <a:xfrm>
            <a:off x="9318841" y="5171729"/>
            <a:ext cx="157320" cy="496800"/>
            <a:chOff x="9318841" y="5171729"/>
            <a:chExt cx="157320" cy="49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8A59F5A-CE31-4236-B186-91A4E36E1E48}"/>
                    </a:ext>
                  </a:extLst>
                </p14:cNvPr>
                <p14:cNvContentPartPr/>
                <p14:nvPr/>
              </p14:nvContentPartPr>
              <p14:xfrm>
                <a:off x="9318841" y="5171729"/>
                <a:ext cx="93240" cy="4500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8A59F5A-CE31-4236-B186-91A4E36E1E48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283201" y="5135729"/>
                  <a:ext cx="16488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0D325C5-1967-4B7F-AC37-6AACB2CFE84C}"/>
                    </a:ext>
                  </a:extLst>
                </p14:cNvPr>
                <p14:cNvContentPartPr/>
                <p14:nvPr/>
              </p14:nvContentPartPr>
              <p14:xfrm>
                <a:off x="9352321" y="5569529"/>
                <a:ext cx="123840" cy="990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0D325C5-1967-4B7F-AC37-6AACB2CFE84C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9316681" y="5533529"/>
                  <a:ext cx="19548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EC452EAB-84DB-4495-B3E5-6EE3D72F1959}"/>
              </a:ext>
            </a:extLst>
          </p:cNvPr>
          <p:cNvGrpSpPr/>
          <p:nvPr/>
        </p:nvGrpSpPr>
        <p:grpSpPr>
          <a:xfrm>
            <a:off x="4677964" y="5183596"/>
            <a:ext cx="3021480" cy="1600560"/>
            <a:chOff x="4677964" y="5183596"/>
            <a:chExt cx="3021480" cy="160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1B0163C-59C9-43A7-AEEC-91F233E2EE36}"/>
                    </a:ext>
                  </a:extLst>
                </p14:cNvPr>
                <p14:cNvContentPartPr/>
                <p14:nvPr/>
              </p14:nvContentPartPr>
              <p14:xfrm>
                <a:off x="5150284" y="5183596"/>
                <a:ext cx="81360" cy="3366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1B0163C-59C9-43A7-AEEC-91F233E2EE36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114284" y="5147596"/>
                  <a:ext cx="15300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BFA7262-EBBE-4378-BDBF-BE4036ECBB92}"/>
                    </a:ext>
                  </a:extLst>
                </p14:cNvPr>
                <p14:cNvContentPartPr/>
                <p14:nvPr/>
              </p14:nvContentPartPr>
              <p14:xfrm>
                <a:off x="5075404" y="5334436"/>
                <a:ext cx="147240" cy="284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BFA7262-EBBE-4378-BDBF-BE4036ECBB92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039764" y="5298796"/>
                  <a:ext cx="2188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66CB983-D7C7-4242-9A23-C3CB7F6CC2DB}"/>
                    </a:ext>
                  </a:extLst>
                </p14:cNvPr>
                <p14:cNvContentPartPr/>
                <p14:nvPr/>
              </p14:nvContentPartPr>
              <p14:xfrm>
                <a:off x="5313724" y="5217796"/>
                <a:ext cx="505440" cy="3675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66CB983-D7C7-4242-9A23-C3CB7F6CC2DB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278084" y="5182156"/>
                  <a:ext cx="57708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D2459C0-79F0-4FC8-B260-86C1120AA2EB}"/>
                    </a:ext>
                  </a:extLst>
                </p14:cNvPr>
                <p14:cNvContentPartPr/>
                <p14:nvPr/>
              </p14:nvContentPartPr>
              <p14:xfrm>
                <a:off x="4677964" y="5813956"/>
                <a:ext cx="202680" cy="2750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D2459C0-79F0-4FC8-B260-86C1120AA2EB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641964" y="5777956"/>
                  <a:ext cx="27432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56E2770-371E-443E-8CD6-D19C75FA8E66}"/>
                    </a:ext>
                  </a:extLst>
                </p14:cNvPr>
                <p14:cNvContentPartPr/>
                <p14:nvPr/>
              </p14:nvContentPartPr>
              <p14:xfrm>
                <a:off x="4939684" y="5890996"/>
                <a:ext cx="541440" cy="1789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56E2770-371E-443E-8CD6-D19C75FA8E66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903684" y="5855356"/>
                  <a:ext cx="6130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D6CAE3C-0243-45A2-A59A-B02B76C5AB3C}"/>
                    </a:ext>
                  </a:extLst>
                </p14:cNvPr>
                <p14:cNvContentPartPr/>
                <p14:nvPr/>
              </p14:nvContentPartPr>
              <p14:xfrm>
                <a:off x="5536564" y="5910436"/>
                <a:ext cx="387000" cy="1429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D6CAE3C-0243-45A2-A59A-B02B76C5AB3C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500564" y="5874796"/>
                  <a:ext cx="4586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3A4729E-57F9-4A73-9649-D0085A1CF8F4}"/>
                    </a:ext>
                  </a:extLst>
                </p14:cNvPr>
                <p14:cNvContentPartPr/>
                <p14:nvPr/>
              </p14:nvContentPartPr>
              <p14:xfrm>
                <a:off x="6010324" y="5915476"/>
                <a:ext cx="379440" cy="1735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3A4729E-57F9-4A73-9649-D0085A1CF8F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974324" y="5879476"/>
                  <a:ext cx="4510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9F09184-37A2-4461-BB60-63D80161340B}"/>
                    </a:ext>
                  </a:extLst>
                </p14:cNvPr>
                <p14:cNvContentPartPr/>
                <p14:nvPr/>
              </p14:nvContentPartPr>
              <p14:xfrm>
                <a:off x="6422164" y="5682916"/>
                <a:ext cx="288000" cy="5324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9F09184-37A2-4461-BB60-63D80161340B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386164" y="5647276"/>
                  <a:ext cx="359640" cy="60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3FDCA71-8BEE-4BBA-94C5-EBDB8C8499C7}"/>
                    </a:ext>
                  </a:extLst>
                </p14:cNvPr>
                <p14:cNvContentPartPr/>
                <p14:nvPr/>
              </p14:nvContentPartPr>
              <p14:xfrm>
                <a:off x="6626284" y="5949676"/>
                <a:ext cx="130320" cy="2282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3FDCA71-8BEE-4BBA-94C5-EBDB8C8499C7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590644" y="5914036"/>
                  <a:ext cx="2019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6D39006-7509-4B90-AE63-DCF3275167DB}"/>
                    </a:ext>
                  </a:extLst>
                </p14:cNvPr>
                <p14:cNvContentPartPr/>
                <p14:nvPr/>
              </p14:nvContentPartPr>
              <p14:xfrm>
                <a:off x="6798004" y="5982436"/>
                <a:ext cx="901440" cy="2390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6D39006-7509-4B90-AE63-DCF3275167DB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762004" y="5946796"/>
                  <a:ext cx="9730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7ABB022-E4DC-4852-A959-181B8B0E8515}"/>
                    </a:ext>
                  </a:extLst>
                </p14:cNvPr>
                <p14:cNvContentPartPr/>
                <p14:nvPr/>
              </p14:nvContentPartPr>
              <p14:xfrm>
                <a:off x="5181244" y="6385996"/>
                <a:ext cx="139680" cy="2300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7ABB022-E4DC-4852-A959-181B8B0E851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145244" y="6349996"/>
                  <a:ext cx="2113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96A8064-681A-4B35-8E70-E5475FF3FEC0}"/>
                    </a:ext>
                  </a:extLst>
                </p14:cNvPr>
                <p14:cNvContentPartPr/>
                <p14:nvPr/>
              </p14:nvContentPartPr>
              <p14:xfrm>
                <a:off x="5410924" y="6462316"/>
                <a:ext cx="41760" cy="1000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96A8064-681A-4B35-8E70-E5475FF3FEC0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375284" y="6426316"/>
                  <a:ext cx="1134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FD0B2D0-1358-439C-8378-532AE2449A3A}"/>
                    </a:ext>
                  </a:extLst>
                </p14:cNvPr>
                <p14:cNvContentPartPr/>
                <p14:nvPr/>
              </p14:nvContentPartPr>
              <p14:xfrm>
                <a:off x="5465644" y="6354676"/>
                <a:ext cx="15120" cy="129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FD0B2D0-1358-439C-8378-532AE2449A3A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430004" y="6318676"/>
                  <a:ext cx="867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CE07F9E-50B5-4DB1-915B-A27134AFE4F1}"/>
                    </a:ext>
                  </a:extLst>
                </p14:cNvPr>
                <p14:cNvContentPartPr/>
                <p14:nvPr/>
              </p14:nvContentPartPr>
              <p14:xfrm>
                <a:off x="5604244" y="6432076"/>
                <a:ext cx="560880" cy="3520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CE07F9E-50B5-4DB1-915B-A27134AFE4F1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568244" y="6396436"/>
                  <a:ext cx="63252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B8D6956-8317-45C0-B8B4-AEE848CBB700}"/>
                    </a:ext>
                  </a:extLst>
                </p14:cNvPr>
                <p14:cNvContentPartPr/>
                <p14:nvPr/>
              </p14:nvContentPartPr>
              <p14:xfrm>
                <a:off x="6276004" y="6505516"/>
                <a:ext cx="245160" cy="1674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B8D6956-8317-45C0-B8B4-AEE848CBB700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6240364" y="6469516"/>
                  <a:ext cx="3168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4ABDFBD-5DDC-4329-A9A4-E85A986DC310}"/>
                    </a:ext>
                  </a:extLst>
                </p14:cNvPr>
                <p14:cNvContentPartPr/>
                <p14:nvPr/>
              </p14:nvContentPartPr>
              <p14:xfrm>
                <a:off x="6645724" y="6370156"/>
                <a:ext cx="35640" cy="2941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4ABDFBD-5DDC-4329-A9A4-E85A986DC310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6610084" y="6334516"/>
                  <a:ext cx="107280" cy="36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455B6AB-CF6F-44EB-BFD7-EE29479CC5FB}"/>
                  </a:ext>
                </a:extLst>
              </p14:cNvPr>
              <p14:cNvContentPartPr/>
              <p14:nvPr/>
            </p14:nvContentPartPr>
            <p14:xfrm>
              <a:off x="5186337" y="1789417"/>
              <a:ext cx="337320" cy="604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455B6AB-CF6F-44EB-BFD7-EE29479CC5FB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5150697" y="1753417"/>
                <a:ext cx="408960" cy="67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230DEEB-B566-4DE0-AD6E-A2F904A5A6BB}"/>
                  </a:ext>
                </a:extLst>
              </p14:cNvPr>
              <p14:cNvContentPartPr/>
              <p14:nvPr/>
            </p14:nvContentPartPr>
            <p14:xfrm>
              <a:off x="5520777" y="2114497"/>
              <a:ext cx="551160" cy="254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230DEEB-B566-4DE0-AD6E-A2F904A5A6B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5484777" y="2078497"/>
                <a:ext cx="62280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9EA90C1-E756-4CE7-83CE-39500EEF8E26}"/>
                  </a:ext>
                </a:extLst>
              </p14:cNvPr>
              <p14:cNvContentPartPr/>
              <p14:nvPr/>
            </p14:nvContentPartPr>
            <p14:xfrm>
              <a:off x="6151137" y="2085337"/>
              <a:ext cx="399600" cy="177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9EA90C1-E756-4CE7-83CE-39500EEF8E26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6115137" y="2049697"/>
                <a:ext cx="47124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9839BA0-A4CA-42B9-83BA-AA79A0B93720}"/>
                  </a:ext>
                </a:extLst>
              </p14:cNvPr>
              <p14:cNvContentPartPr/>
              <p14:nvPr/>
            </p14:nvContentPartPr>
            <p14:xfrm>
              <a:off x="6610137" y="1981297"/>
              <a:ext cx="486720" cy="189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9839BA0-A4CA-42B9-83BA-AA79A0B93720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6574137" y="1945657"/>
                <a:ext cx="558360" cy="26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7" name="Group 176">
            <a:extLst>
              <a:ext uri="{FF2B5EF4-FFF2-40B4-BE49-F238E27FC236}">
                <a16:creationId xmlns:a16="http://schemas.microsoft.com/office/drawing/2014/main" id="{B5ACA9A4-8169-43AD-9B86-61EB8A4E7B09}"/>
              </a:ext>
            </a:extLst>
          </p:cNvPr>
          <p:cNvGrpSpPr/>
          <p:nvPr/>
        </p:nvGrpSpPr>
        <p:grpSpPr>
          <a:xfrm>
            <a:off x="7444617" y="1111897"/>
            <a:ext cx="4512600" cy="954360"/>
            <a:chOff x="7444617" y="1111897"/>
            <a:chExt cx="4512600" cy="95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FD33613-48D0-4834-B33F-4C1778FB7B1E}"/>
                    </a:ext>
                  </a:extLst>
                </p14:cNvPr>
                <p14:cNvContentPartPr/>
                <p14:nvPr/>
              </p14:nvContentPartPr>
              <p14:xfrm>
                <a:off x="7444617" y="1683217"/>
                <a:ext cx="466200" cy="383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FD33613-48D0-4834-B33F-4C1778FB7B1E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408617" y="1647217"/>
                  <a:ext cx="53784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CB76603-028D-49FC-8818-702A652D28FD}"/>
                    </a:ext>
                  </a:extLst>
                </p14:cNvPr>
                <p14:cNvContentPartPr/>
                <p14:nvPr/>
              </p14:nvContentPartPr>
              <p14:xfrm>
                <a:off x="8005497" y="1738657"/>
                <a:ext cx="154080" cy="193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CB76603-028D-49FC-8818-702A652D28FD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969857" y="1703017"/>
                  <a:ext cx="2257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1E7EF8C-2BE8-4143-B531-C3D0E570A4AA}"/>
                    </a:ext>
                  </a:extLst>
                </p14:cNvPr>
                <p14:cNvContentPartPr/>
                <p14:nvPr/>
              </p14:nvContentPartPr>
              <p14:xfrm>
                <a:off x="8326977" y="1503577"/>
                <a:ext cx="732240" cy="380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1E7EF8C-2BE8-4143-B531-C3D0E570A4AA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291337" y="1467937"/>
                  <a:ext cx="80388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DCE1E17-2C74-4BD4-94BF-6384E118B606}"/>
                    </a:ext>
                  </a:extLst>
                </p14:cNvPr>
                <p14:cNvContentPartPr/>
                <p14:nvPr/>
              </p14:nvContentPartPr>
              <p14:xfrm>
                <a:off x="9327777" y="1161217"/>
                <a:ext cx="655560" cy="490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DCE1E17-2C74-4BD4-94BF-6384E118B606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9292137" y="1125577"/>
                  <a:ext cx="72720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5313D88-6C5E-4AC2-BB9B-1D491AC4A895}"/>
                    </a:ext>
                  </a:extLst>
                </p14:cNvPr>
                <p14:cNvContentPartPr/>
                <p14:nvPr/>
              </p14:nvContentPartPr>
              <p14:xfrm>
                <a:off x="9932937" y="1427977"/>
                <a:ext cx="178920" cy="461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5313D88-6C5E-4AC2-BB9B-1D491AC4A895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9896937" y="1392337"/>
                  <a:ext cx="25056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6853DD2-F68D-4C58-9952-0DDD074D9692}"/>
                    </a:ext>
                  </a:extLst>
                </p14:cNvPr>
                <p14:cNvContentPartPr/>
                <p14:nvPr/>
              </p14:nvContentPartPr>
              <p14:xfrm>
                <a:off x="10100337" y="1205857"/>
                <a:ext cx="2880" cy="615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6853DD2-F68D-4C58-9952-0DDD074D969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0064697" y="1169857"/>
                  <a:ext cx="745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EE4ADD3-5718-4C75-8E67-7866CA136D3D}"/>
                    </a:ext>
                  </a:extLst>
                </p14:cNvPr>
                <p14:cNvContentPartPr/>
                <p14:nvPr/>
              </p14:nvContentPartPr>
              <p14:xfrm>
                <a:off x="10231017" y="1332937"/>
                <a:ext cx="539640" cy="2296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EE4ADD3-5718-4C75-8E67-7866CA136D3D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0195017" y="1296937"/>
                  <a:ext cx="61128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D14E5DB-4DA2-44F1-A4F5-2CCE925BF5B9}"/>
                    </a:ext>
                  </a:extLst>
                </p14:cNvPr>
                <p14:cNvContentPartPr/>
                <p14:nvPr/>
              </p14:nvContentPartPr>
              <p14:xfrm>
                <a:off x="10797657" y="1111897"/>
                <a:ext cx="168480" cy="4251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D14E5DB-4DA2-44F1-A4F5-2CCE925BF5B9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0761657" y="1075897"/>
                  <a:ext cx="24012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A319FBF-39D2-4417-9599-F5E409921CF1}"/>
                    </a:ext>
                  </a:extLst>
                </p14:cNvPr>
                <p14:cNvContentPartPr/>
                <p14:nvPr/>
              </p14:nvContentPartPr>
              <p14:xfrm>
                <a:off x="10779297" y="1261657"/>
                <a:ext cx="186120" cy="57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A319FBF-39D2-4417-9599-F5E409921CF1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0743657" y="1225657"/>
                  <a:ext cx="2577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B35FF0C-AD85-450F-B5EF-E06B3CDAB30C}"/>
                    </a:ext>
                  </a:extLst>
                </p14:cNvPr>
                <p14:cNvContentPartPr/>
                <p14:nvPr/>
              </p14:nvContentPartPr>
              <p14:xfrm>
                <a:off x="11088897" y="1193257"/>
                <a:ext cx="93600" cy="2599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B35FF0C-AD85-450F-B5EF-E06B3CDAB30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1053257" y="1157617"/>
                  <a:ext cx="1652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5CAD1FD-8086-4DB9-963F-021B1A156286}"/>
                    </a:ext>
                  </a:extLst>
                </p14:cNvPr>
                <p14:cNvContentPartPr/>
                <p14:nvPr/>
              </p14:nvContentPartPr>
              <p14:xfrm>
                <a:off x="11240817" y="1260937"/>
                <a:ext cx="559440" cy="2286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5CAD1FD-8086-4DB9-963F-021B1A156286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1204817" y="1224937"/>
                  <a:ext cx="6310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7AA4C77-368F-4CD1-9D9E-3D1D3D913B17}"/>
                    </a:ext>
                  </a:extLst>
                </p14:cNvPr>
                <p14:cNvContentPartPr/>
                <p14:nvPr/>
              </p14:nvContentPartPr>
              <p14:xfrm>
                <a:off x="10852377" y="1689337"/>
                <a:ext cx="262080" cy="3661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7AA4C77-368F-4CD1-9D9E-3D1D3D913B17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0816377" y="1653337"/>
                  <a:ext cx="33372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9A0043D-DE28-425A-80F9-76AEBA53D4CD}"/>
                    </a:ext>
                  </a:extLst>
                </p14:cNvPr>
                <p14:cNvContentPartPr/>
                <p14:nvPr/>
              </p14:nvContentPartPr>
              <p14:xfrm>
                <a:off x="11156217" y="1826857"/>
                <a:ext cx="211320" cy="1249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9A0043D-DE28-425A-80F9-76AEBA53D4CD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1120577" y="1790857"/>
                  <a:ext cx="2829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7A3380A-0D13-49C1-84AF-7D03D85951D8}"/>
                    </a:ext>
                  </a:extLst>
                </p14:cNvPr>
                <p14:cNvContentPartPr/>
                <p14:nvPr/>
              </p14:nvContentPartPr>
              <p14:xfrm>
                <a:off x="11477697" y="1669177"/>
                <a:ext cx="95040" cy="2808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7A3380A-0D13-49C1-84AF-7D03D85951D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1442057" y="1633177"/>
                  <a:ext cx="16668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34769CD-02BD-405F-B324-15632FF57106}"/>
                    </a:ext>
                  </a:extLst>
                </p14:cNvPr>
                <p14:cNvContentPartPr/>
                <p14:nvPr/>
              </p14:nvContentPartPr>
              <p14:xfrm>
                <a:off x="11445297" y="1780417"/>
                <a:ext cx="339120" cy="1508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34769CD-02BD-405F-B324-15632FF57106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1409297" y="1744417"/>
                  <a:ext cx="4107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7864445-B306-4C77-8D9B-ABD825438F4D}"/>
                    </a:ext>
                  </a:extLst>
                </p14:cNvPr>
                <p14:cNvContentPartPr/>
                <p14:nvPr/>
              </p14:nvContentPartPr>
              <p14:xfrm>
                <a:off x="11766777" y="1688617"/>
                <a:ext cx="48960" cy="42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7864445-B306-4C77-8D9B-ABD825438F4D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1731137" y="1652617"/>
                  <a:ext cx="1206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DBF597B9-7D27-414F-8766-FD4170FF5192}"/>
                    </a:ext>
                  </a:extLst>
                </p14:cNvPr>
                <p14:cNvContentPartPr/>
                <p14:nvPr/>
              </p14:nvContentPartPr>
              <p14:xfrm>
                <a:off x="11820057" y="1796257"/>
                <a:ext cx="137160" cy="1620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DBF597B9-7D27-414F-8766-FD4170FF5192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1784417" y="1760257"/>
                  <a:ext cx="208800" cy="233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3133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>
            <a:extLst>
              <a:ext uri="{FF2B5EF4-FFF2-40B4-BE49-F238E27FC236}">
                <a16:creationId xmlns:a16="http://schemas.microsoft.com/office/drawing/2014/main" id="{6747302C-BB95-49DE-97DC-7046716587B6}"/>
              </a:ext>
            </a:extLst>
          </p:cNvPr>
          <p:cNvGrpSpPr/>
          <p:nvPr/>
        </p:nvGrpSpPr>
        <p:grpSpPr>
          <a:xfrm>
            <a:off x="5212455" y="1743210"/>
            <a:ext cx="4992480" cy="691200"/>
            <a:chOff x="5212455" y="1743210"/>
            <a:chExt cx="4992480" cy="69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918C21D-F80E-49C2-9500-A3C0ABD42E64}"/>
                    </a:ext>
                  </a:extLst>
                </p14:cNvPr>
                <p14:cNvContentPartPr/>
                <p14:nvPr/>
              </p14:nvContentPartPr>
              <p14:xfrm>
                <a:off x="5212455" y="1743210"/>
                <a:ext cx="379440" cy="691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918C21D-F80E-49C2-9500-A3C0ABD42E6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76455" y="1707210"/>
                  <a:ext cx="451080" cy="76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9D73C0B-56DB-40FA-B49F-B3B3041C4FF9}"/>
                    </a:ext>
                  </a:extLst>
                </p14:cNvPr>
                <p14:cNvContentPartPr/>
                <p14:nvPr/>
              </p14:nvContentPartPr>
              <p14:xfrm>
                <a:off x="5635455" y="2102490"/>
                <a:ext cx="861120" cy="3204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9D73C0B-56DB-40FA-B49F-B3B3041C4FF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99815" y="2066850"/>
                  <a:ext cx="93276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1C13740-C0C5-45EB-83D5-616AFE81E566}"/>
                    </a:ext>
                  </a:extLst>
                </p14:cNvPr>
                <p14:cNvContentPartPr/>
                <p14:nvPr/>
              </p14:nvContentPartPr>
              <p14:xfrm>
                <a:off x="6581895" y="2150010"/>
                <a:ext cx="436320" cy="2066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1C13740-C0C5-45EB-83D5-616AFE81E56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46255" y="2114370"/>
                  <a:ext cx="5079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8137A30-3944-4182-A7C2-3CA78CE7AD1B}"/>
                    </a:ext>
                  </a:extLst>
                </p14:cNvPr>
                <p14:cNvContentPartPr/>
                <p14:nvPr/>
              </p14:nvContentPartPr>
              <p14:xfrm>
                <a:off x="7135215" y="2147130"/>
                <a:ext cx="575640" cy="2466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8137A30-3944-4182-A7C2-3CA78CE7AD1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99215" y="2111130"/>
                  <a:ext cx="64728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8D6EACC-DAF8-49AD-8ACB-29CA2D913D2D}"/>
                    </a:ext>
                  </a:extLst>
                </p14:cNvPr>
                <p14:cNvContentPartPr/>
                <p14:nvPr/>
              </p14:nvContentPartPr>
              <p14:xfrm>
                <a:off x="7862775" y="2248650"/>
                <a:ext cx="129960" cy="86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8D6EACC-DAF8-49AD-8ACB-29CA2D913D2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27135" y="2212650"/>
                  <a:ext cx="2016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39EBA4E-B6FA-4FEA-9405-357B915F6B49}"/>
                    </a:ext>
                  </a:extLst>
                </p14:cNvPr>
                <p14:cNvContentPartPr/>
                <p14:nvPr/>
              </p14:nvContentPartPr>
              <p14:xfrm>
                <a:off x="8196495" y="2105730"/>
                <a:ext cx="617760" cy="2019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39EBA4E-B6FA-4FEA-9405-357B915F6B4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160855" y="2070090"/>
                  <a:ext cx="6894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3A07B5A-22CB-4B54-A0DA-2936BEE3F9ED}"/>
                    </a:ext>
                  </a:extLst>
                </p14:cNvPr>
                <p14:cNvContentPartPr/>
                <p14:nvPr/>
              </p14:nvContentPartPr>
              <p14:xfrm>
                <a:off x="8993175" y="2076210"/>
                <a:ext cx="215640" cy="2206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3A07B5A-22CB-4B54-A0DA-2936BEE3F9E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957175" y="2040210"/>
                  <a:ext cx="2872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7FE3A58-F443-48E4-BCE2-2F3C960D0BAD}"/>
                    </a:ext>
                  </a:extLst>
                </p14:cNvPr>
                <p14:cNvContentPartPr/>
                <p14:nvPr/>
              </p14:nvContentPartPr>
              <p14:xfrm>
                <a:off x="9389175" y="1758330"/>
                <a:ext cx="815760" cy="546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7FE3A58-F443-48E4-BCE2-2F3C960D0BA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353535" y="1722690"/>
                  <a:ext cx="887400" cy="61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88F143D-B318-4380-8ACC-C1073D3068DE}"/>
              </a:ext>
            </a:extLst>
          </p:cNvPr>
          <p:cNvGrpSpPr/>
          <p:nvPr/>
        </p:nvGrpSpPr>
        <p:grpSpPr>
          <a:xfrm>
            <a:off x="10759695" y="1752210"/>
            <a:ext cx="1118160" cy="612720"/>
            <a:chOff x="10759695" y="1752210"/>
            <a:chExt cx="1118160" cy="61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C020D23-C90D-49D0-8649-69C6142242DA}"/>
                    </a:ext>
                  </a:extLst>
                </p14:cNvPr>
                <p14:cNvContentPartPr/>
                <p14:nvPr/>
              </p14:nvContentPartPr>
              <p14:xfrm>
                <a:off x="10759695" y="1752210"/>
                <a:ext cx="456840" cy="612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C020D23-C90D-49D0-8649-69C6142242D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723695" y="1716570"/>
                  <a:ext cx="528480" cy="68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44053F8-FDDC-4CB2-829E-C43A5E6E6249}"/>
                    </a:ext>
                  </a:extLst>
                </p14:cNvPr>
                <p14:cNvContentPartPr/>
                <p14:nvPr/>
              </p14:nvContentPartPr>
              <p14:xfrm>
                <a:off x="11221215" y="2132730"/>
                <a:ext cx="445320" cy="2167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44053F8-FDDC-4CB2-829E-C43A5E6E624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185215" y="2097090"/>
                  <a:ext cx="51696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8FED427-E59B-4615-8E58-DF8B7ECCE167}"/>
                    </a:ext>
                  </a:extLst>
                </p14:cNvPr>
                <p14:cNvContentPartPr/>
                <p14:nvPr/>
              </p14:nvContentPartPr>
              <p14:xfrm>
                <a:off x="11648535" y="2038050"/>
                <a:ext cx="87480" cy="536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8FED427-E59B-4615-8E58-DF8B7ECCE16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612535" y="2002050"/>
                  <a:ext cx="159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C9965C9-9331-4514-8EA0-4D533189770E}"/>
                    </a:ext>
                  </a:extLst>
                </p14:cNvPr>
                <p14:cNvContentPartPr/>
                <p14:nvPr/>
              </p14:nvContentPartPr>
              <p14:xfrm>
                <a:off x="11719095" y="2183130"/>
                <a:ext cx="158760" cy="1818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C9965C9-9331-4514-8EA0-4D533189770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683095" y="2147130"/>
                  <a:ext cx="230400" cy="25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737292B-C365-4BA0-AC0A-852F9C9B4330}"/>
                  </a:ext>
                </a:extLst>
              </p14:cNvPr>
              <p14:cNvContentPartPr/>
              <p14:nvPr/>
            </p14:nvContentPartPr>
            <p14:xfrm>
              <a:off x="1007655" y="569250"/>
              <a:ext cx="689760" cy="833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737292B-C365-4BA0-AC0A-852F9C9B433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71655" y="533250"/>
                <a:ext cx="761400" cy="90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B49AA31-44D2-4764-A9AD-5B48DCB39292}"/>
                  </a:ext>
                </a:extLst>
              </p14:cNvPr>
              <p14:cNvContentPartPr/>
              <p14:nvPr/>
            </p14:nvContentPartPr>
            <p14:xfrm>
              <a:off x="1992255" y="645570"/>
              <a:ext cx="38520" cy="716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B49AA31-44D2-4764-A9AD-5B48DCB3929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956255" y="609570"/>
                <a:ext cx="110160" cy="78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ACA5F39-59C0-4A5A-88AA-E2A91EF9BAC4}"/>
                  </a:ext>
                </a:extLst>
              </p14:cNvPr>
              <p14:cNvContentPartPr/>
              <p14:nvPr/>
            </p14:nvContentPartPr>
            <p14:xfrm>
              <a:off x="1984695" y="599130"/>
              <a:ext cx="576720" cy="761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ACA5F39-59C0-4A5A-88AA-E2A91EF9BAC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948695" y="563130"/>
                <a:ext cx="648360" cy="83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1C59AD7-E0A6-49C8-BA5F-5D485194ADB6}"/>
                  </a:ext>
                </a:extLst>
              </p14:cNvPr>
              <p14:cNvContentPartPr/>
              <p14:nvPr/>
            </p14:nvContentPartPr>
            <p14:xfrm>
              <a:off x="2853375" y="809370"/>
              <a:ext cx="10080" cy="585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1C59AD7-E0A6-49C8-BA5F-5D485194ADB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817375" y="773730"/>
                <a:ext cx="81720" cy="65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1C893F5-ABCE-4549-9BEB-7DD3FA0F900F}"/>
                  </a:ext>
                </a:extLst>
              </p14:cNvPr>
              <p14:cNvContentPartPr/>
              <p14:nvPr/>
            </p14:nvContentPartPr>
            <p14:xfrm>
              <a:off x="2832135" y="692010"/>
              <a:ext cx="377640" cy="722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1C893F5-ABCE-4549-9BEB-7DD3FA0F900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796495" y="656010"/>
                <a:ext cx="449280" cy="7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266232E-FBE6-4E16-920E-857650503EB9}"/>
                  </a:ext>
                </a:extLst>
              </p14:cNvPr>
              <p14:cNvContentPartPr/>
              <p14:nvPr/>
            </p14:nvContentPartPr>
            <p14:xfrm>
              <a:off x="3420015" y="747810"/>
              <a:ext cx="32040" cy="639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266232E-FBE6-4E16-920E-857650503EB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384015" y="712170"/>
                <a:ext cx="103680" cy="71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C848FDD-61C9-46D5-8DEE-DD771B112D24}"/>
                  </a:ext>
                </a:extLst>
              </p14:cNvPr>
              <p14:cNvContentPartPr/>
              <p14:nvPr/>
            </p14:nvContentPartPr>
            <p14:xfrm>
              <a:off x="3416775" y="734490"/>
              <a:ext cx="359280" cy="6289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C848FDD-61C9-46D5-8DEE-DD771B112D2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380775" y="698490"/>
                <a:ext cx="430920" cy="70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ADCE40A-39CA-41BB-93FF-B2E557F3DCA8}"/>
                  </a:ext>
                </a:extLst>
              </p14:cNvPr>
              <p14:cNvContentPartPr/>
              <p14:nvPr/>
            </p14:nvContentPartPr>
            <p14:xfrm>
              <a:off x="4075575" y="954810"/>
              <a:ext cx="278640" cy="216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ADCE40A-39CA-41BB-93FF-B2E557F3DCA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039935" y="919170"/>
                <a:ext cx="35028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6A2E869-6633-4F18-B300-4DA373CF9F6F}"/>
                  </a:ext>
                </a:extLst>
              </p14:cNvPr>
              <p14:cNvContentPartPr/>
              <p14:nvPr/>
            </p14:nvContentPartPr>
            <p14:xfrm>
              <a:off x="4109775" y="1158570"/>
              <a:ext cx="409680" cy="63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6A2E869-6633-4F18-B300-4DA373CF9F6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074135" y="1122930"/>
                <a:ext cx="48132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70EB3050-0EE4-478E-BDC0-30FE7895F190}"/>
                  </a:ext>
                </a:extLst>
              </p14:cNvPr>
              <p14:cNvContentPartPr/>
              <p14:nvPr/>
            </p14:nvContentPartPr>
            <p14:xfrm>
              <a:off x="7459575" y="417690"/>
              <a:ext cx="398880" cy="6296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70EB3050-0EE4-478E-BDC0-30FE7895F19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423575" y="381690"/>
                <a:ext cx="470520" cy="70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69B22435-9ADA-4A11-BEC5-7D6AA8C65076}"/>
                  </a:ext>
                </a:extLst>
              </p14:cNvPr>
              <p14:cNvContentPartPr/>
              <p14:nvPr/>
            </p14:nvContentPartPr>
            <p14:xfrm>
              <a:off x="8037735" y="756090"/>
              <a:ext cx="543960" cy="2754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69B22435-9ADA-4A11-BEC5-7D6AA8C6507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001735" y="720450"/>
                <a:ext cx="61560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08328B3E-D522-43BD-A514-55356D5DEF1F}"/>
                  </a:ext>
                </a:extLst>
              </p14:cNvPr>
              <p14:cNvContentPartPr/>
              <p14:nvPr/>
            </p14:nvContentPartPr>
            <p14:xfrm>
              <a:off x="8427255" y="695250"/>
              <a:ext cx="137160" cy="651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08328B3E-D522-43BD-A514-55356D5DEF1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391255" y="659610"/>
                <a:ext cx="2088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7620A4EB-9B86-4E7E-9454-66EE06D348CB}"/>
                  </a:ext>
                </a:extLst>
              </p14:cNvPr>
              <p14:cNvContentPartPr/>
              <p14:nvPr/>
            </p14:nvContentPartPr>
            <p14:xfrm>
              <a:off x="8637495" y="856530"/>
              <a:ext cx="287640" cy="2584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7620A4EB-9B86-4E7E-9454-66EE06D348C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601495" y="820890"/>
                <a:ext cx="35928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AC945268-5A67-446E-8D42-A92BD1727A8C}"/>
                  </a:ext>
                </a:extLst>
              </p14:cNvPr>
              <p14:cNvContentPartPr/>
              <p14:nvPr/>
            </p14:nvContentPartPr>
            <p14:xfrm>
              <a:off x="4781175" y="1272690"/>
              <a:ext cx="4676760" cy="1094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AC945268-5A67-446E-8D42-A92BD1727A8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745175" y="1237050"/>
                <a:ext cx="474840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F5C67B5E-0657-4627-AADD-7DF932663AF5}"/>
                  </a:ext>
                </a:extLst>
              </p14:cNvPr>
              <p14:cNvContentPartPr/>
              <p14:nvPr/>
            </p14:nvContentPartPr>
            <p14:xfrm>
              <a:off x="9469095" y="1256490"/>
              <a:ext cx="2796480" cy="936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F5C67B5E-0657-4627-AADD-7DF932663AF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433095" y="1220490"/>
                <a:ext cx="2868120" cy="16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2131BB2-68B3-42E9-BBC3-1D4B574991FB}"/>
              </a:ext>
            </a:extLst>
          </p:cNvPr>
          <p:cNvGrpSpPr/>
          <p:nvPr/>
        </p:nvGrpSpPr>
        <p:grpSpPr>
          <a:xfrm>
            <a:off x="4451775" y="3965490"/>
            <a:ext cx="398880" cy="263520"/>
            <a:chOff x="4451775" y="3965490"/>
            <a:chExt cx="398880" cy="26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FB86A87-5C0F-4711-8454-DB83030A3653}"/>
                    </a:ext>
                  </a:extLst>
                </p14:cNvPr>
                <p14:cNvContentPartPr/>
                <p14:nvPr/>
              </p14:nvContentPartPr>
              <p14:xfrm>
                <a:off x="4451775" y="3965490"/>
                <a:ext cx="313920" cy="442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FB86A87-5C0F-4711-8454-DB83030A365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416135" y="3929850"/>
                  <a:ext cx="3855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3F69C88-4726-4693-8DB8-1474895E878C}"/>
                    </a:ext>
                  </a:extLst>
                </p14:cNvPr>
                <p14:cNvContentPartPr/>
                <p14:nvPr/>
              </p14:nvContentPartPr>
              <p14:xfrm>
                <a:off x="4491015" y="4190490"/>
                <a:ext cx="359640" cy="385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3F69C88-4726-4693-8DB8-1474895E878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455015" y="4154490"/>
                  <a:ext cx="431280" cy="11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4B09A2D0-A759-440E-B765-38DC830FE627}"/>
              </a:ext>
            </a:extLst>
          </p:cNvPr>
          <p:cNvGrpSpPr/>
          <p:nvPr/>
        </p:nvGrpSpPr>
        <p:grpSpPr>
          <a:xfrm>
            <a:off x="6282375" y="3114810"/>
            <a:ext cx="1530720" cy="1227600"/>
            <a:chOff x="6282375" y="3114810"/>
            <a:chExt cx="1530720" cy="122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EE91912-C661-435D-92EB-DB67AB61BC42}"/>
                    </a:ext>
                  </a:extLst>
                </p14:cNvPr>
                <p14:cNvContentPartPr/>
                <p14:nvPr/>
              </p14:nvContentPartPr>
              <p14:xfrm>
                <a:off x="6583335" y="3114810"/>
                <a:ext cx="468720" cy="8748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EE91912-C661-435D-92EB-DB67AB61BC4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547695" y="3079170"/>
                  <a:ext cx="540360" cy="9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08B748F-077B-40D0-8426-37C1E6AD9AB9}"/>
                    </a:ext>
                  </a:extLst>
                </p14:cNvPr>
                <p14:cNvContentPartPr/>
                <p14:nvPr/>
              </p14:nvContentPartPr>
              <p14:xfrm>
                <a:off x="6690615" y="3714210"/>
                <a:ext cx="273240" cy="471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08B748F-077B-40D0-8426-37C1E6AD9AB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654975" y="3678210"/>
                  <a:ext cx="3448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FB0F3C8-DB18-42B2-8E98-968DDD3B80A0}"/>
                    </a:ext>
                  </a:extLst>
                </p14:cNvPr>
                <p14:cNvContentPartPr/>
                <p14:nvPr/>
              </p14:nvContentPartPr>
              <p14:xfrm>
                <a:off x="7197135" y="3525930"/>
                <a:ext cx="244800" cy="5698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FB0F3C8-DB18-42B2-8E98-968DDD3B80A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161135" y="3489930"/>
                  <a:ext cx="316440" cy="6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6278D91-B329-4275-AA2E-3EDBEE6097D8}"/>
                    </a:ext>
                  </a:extLst>
                </p14:cNvPr>
                <p14:cNvContentPartPr/>
                <p14:nvPr/>
              </p14:nvContentPartPr>
              <p14:xfrm>
                <a:off x="6915255" y="3723930"/>
                <a:ext cx="112320" cy="50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6278D91-B329-4275-AA2E-3EDBEE6097D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879615" y="3687930"/>
                  <a:ext cx="1839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7EC7CBE-C2E3-457F-B93D-11A18EC02E01}"/>
                    </a:ext>
                  </a:extLst>
                </p14:cNvPr>
                <p14:cNvContentPartPr/>
                <p14:nvPr/>
              </p14:nvContentPartPr>
              <p14:xfrm>
                <a:off x="6282375" y="4292010"/>
                <a:ext cx="1530720" cy="504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7EC7CBE-C2E3-457F-B93D-11A18EC02E0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246735" y="4256370"/>
                  <a:ext cx="1602360" cy="12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F6B6D9E-1288-4D4E-A3BA-E0356EDC0649}"/>
              </a:ext>
            </a:extLst>
          </p:cNvPr>
          <p:cNvGrpSpPr/>
          <p:nvPr/>
        </p:nvGrpSpPr>
        <p:grpSpPr>
          <a:xfrm>
            <a:off x="6568935" y="4573170"/>
            <a:ext cx="1101240" cy="674280"/>
            <a:chOff x="6568935" y="4573170"/>
            <a:chExt cx="1101240" cy="67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CC683FC-1DF0-4AC3-B619-1D071080F7CD}"/>
                    </a:ext>
                  </a:extLst>
                </p14:cNvPr>
                <p14:cNvContentPartPr/>
                <p14:nvPr/>
              </p14:nvContentPartPr>
              <p14:xfrm>
                <a:off x="6568935" y="4676490"/>
                <a:ext cx="228600" cy="5709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CC683FC-1DF0-4AC3-B619-1D071080F7C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533295" y="4640490"/>
                  <a:ext cx="300240" cy="64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3BB20AC-D20F-48B6-9095-D8D6D15C3A96}"/>
                    </a:ext>
                  </a:extLst>
                </p14:cNvPr>
                <p14:cNvContentPartPr/>
                <p14:nvPr/>
              </p14:nvContentPartPr>
              <p14:xfrm>
                <a:off x="6734535" y="4573170"/>
                <a:ext cx="194400" cy="6177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3BB20AC-D20F-48B6-9095-D8D6D15C3A9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698895" y="4537170"/>
                  <a:ext cx="266040" cy="68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0C0909E-34FB-4B99-9D68-A0CA36407E5E}"/>
                    </a:ext>
                  </a:extLst>
                </p14:cNvPr>
                <p14:cNvContentPartPr/>
                <p14:nvPr/>
              </p14:nvContentPartPr>
              <p14:xfrm>
                <a:off x="6731295" y="4945410"/>
                <a:ext cx="156600" cy="248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0C0909E-34FB-4B99-9D68-A0CA36407E5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695295" y="4909770"/>
                  <a:ext cx="2282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360794A-E66C-468E-BD38-284FA01EE410}"/>
                    </a:ext>
                  </a:extLst>
                </p14:cNvPr>
                <p14:cNvContentPartPr/>
                <p14:nvPr/>
              </p14:nvContentPartPr>
              <p14:xfrm>
                <a:off x="7049895" y="4940370"/>
                <a:ext cx="128160" cy="2599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360794A-E66C-468E-BD38-284FA01EE41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013895" y="4904730"/>
                  <a:ext cx="19980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78D58CD-532E-4BEA-A927-4C4DCB46201D}"/>
                    </a:ext>
                  </a:extLst>
                </p14:cNvPr>
                <p14:cNvContentPartPr/>
                <p14:nvPr/>
              </p14:nvContentPartPr>
              <p14:xfrm>
                <a:off x="7334295" y="5013450"/>
                <a:ext cx="335880" cy="1706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78D58CD-532E-4BEA-A927-4C4DCB46201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298655" y="4977450"/>
                  <a:ext cx="407520" cy="24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3AE39C8A-B1A2-4ECE-8608-5162E0BBDFE9}"/>
              </a:ext>
            </a:extLst>
          </p:cNvPr>
          <p:cNvGrpSpPr/>
          <p:nvPr/>
        </p:nvGrpSpPr>
        <p:grpSpPr>
          <a:xfrm>
            <a:off x="4897815" y="312210"/>
            <a:ext cx="1932120" cy="1014120"/>
            <a:chOff x="4897815" y="312210"/>
            <a:chExt cx="1932120" cy="101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A2DE74F-4042-487F-8D3F-6E97F929FA0F}"/>
                    </a:ext>
                  </a:extLst>
                </p14:cNvPr>
                <p14:cNvContentPartPr/>
                <p14:nvPr/>
              </p14:nvContentPartPr>
              <p14:xfrm>
                <a:off x="5013015" y="338850"/>
                <a:ext cx="70200" cy="702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A2DE74F-4042-487F-8D3F-6E97F929FA0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977375" y="303210"/>
                  <a:ext cx="141840" cy="77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032FB7B-EE9C-4A65-B740-FA67B5443528}"/>
                    </a:ext>
                  </a:extLst>
                </p14:cNvPr>
                <p14:cNvContentPartPr/>
                <p14:nvPr/>
              </p14:nvContentPartPr>
              <p14:xfrm>
                <a:off x="4976655" y="312210"/>
                <a:ext cx="497520" cy="7120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032FB7B-EE9C-4A65-B740-FA67B544352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941015" y="276570"/>
                  <a:ext cx="569160" cy="78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91F6993-63AD-4352-B09C-C3BE1231A0E5}"/>
                    </a:ext>
                  </a:extLst>
                </p14:cNvPr>
                <p14:cNvContentPartPr/>
                <p14:nvPr/>
              </p14:nvContentPartPr>
              <p14:xfrm>
                <a:off x="4950375" y="964530"/>
                <a:ext cx="157320" cy="478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91F6993-63AD-4352-B09C-C3BE1231A0E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914735" y="928890"/>
                  <a:ext cx="2289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FBC5AAF-1CD9-46FA-836C-ECDF807CC053}"/>
                    </a:ext>
                  </a:extLst>
                </p14:cNvPr>
                <p14:cNvContentPartPr/>
                <p14:nvPr/>
              </p14:nvContentPartPr>
              <p14:xfrm>
                <a:off x="5624295" y="791010"/>
                <a:ext cx="62280" cy="197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FBC5AAF-1CD9-46FA-836C-ECDF807CC05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588655" y="755010"/>
                  <a:ext cx="1339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BC639A6-267F-4603-BD47-973377B58781}"/>
                    </a:ext>
                  </a:extLst>
                </p14:cNvPr>
                <p14:cNvContentPartPr/>
                <p14:nvPr/>
              </p14:nvContentPartPr>
              <p14:xfrm>
                <a:off x="5743095" y="613170"/>
                <a:ext cx="39960" cy="489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BC639A6-267F-4603-BD47-973377B5878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707455" y="577170"/>
                  <a:ext cx="1116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3491969-0941-4D44-AF03-985BE0C74953}"/>
                    </a:ext>
                  </a:extLst>
                </p14:cNvPr>
                <p14:cNvContentPartPr/>
                <p14:nvPr/>
              </p14:nvContentPartPr>
              <p14:xfrm>
                <a:off x="5849655" y="412290"/>
                <a:ext cx="376920" cy="914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3491969-0941-4D44-AF03-985BE0C7495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814015" y="376290"/>
                  <a:ext cx="448560" cy="9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EE314E9-CA0E-4AFD-9CE4-F2B6E38F3786}"/>
                    </a:ext>
                  </a:extLst>
                </p14:cNvPr>
                <p14:cNvContentPartPr/>
                <p14:nvPr/>
              </p14:nvContentPartPr>
              <p14:xfrm>
                <a:off x="6376335" y="398970"/>
                <a:ext cx="250560" cy="919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EE314E9-CA0E-4AFD-9CE4-F2B6E38F378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340335" y="363330"/>
                  <a:ext cx="322200" cy="9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7D12136-CA22-4F4A-9D5F-52064689A2B7}"/>
                    </a:ext>
                  </a:extLst>
                </p14:cNvPr>
                <p14:cNvContentPartPr/>
                <p14:nvPr/>
              </p14:nvContentPartPr>
              <p14:xfrm>
                <a:off x="6269775" y="839250"/>
                <a:ext cx="560160" cy="1998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7D12136-CA22-4F4A-9D5F-52064689A2B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233775" y="803250"/>
                  <a:ext cx="6318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4BB029E-EE12-4C8C-AEF8-5B6B4DD6E561}"/>
                    </a:ext>
                  </a:extLst>
                </p14:cNvPr>
                <p14:cNvContentPartPr/>
                <p14:nvPr/>
              </p14:nvContentPartPr>
              <p14:xfrm>
                <a:off x="4945335" y="1005210"/>
                <a:ext cx="227160" cy="846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4BB029E-EE12-4C8C-AEF8-5B6B4DD6E56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909695" y="969210"/>
                  <a:ext cx="2988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02FF52E-4A14-4BAA-81AA-991383E4FBDB}"/>
                    </a:ext>
                  </a:extLst>
                </p14:cNvPr>
                <p14:cNvContentPartPr/>
                <p14:nvPr/>
              </p14:nvContentPartPr>
              <p14:xfrm>
                <a:off x="4897815" y="1003050"/>
                <a:ext cx="131760" cy="669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02FF52E-4A14-4BAA-81AA-991383E4FBD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861815" y="967410"/>
                  <a:ext cx="203400" cy="13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5CDFAC19-4A94-4BE6-8483-EC20E9C65027}"/>
              </a:ext>
            </a:extLst>
          </p:cNvPr>
          <p:cNvGrpSpPr/>
          <p:nvPr/>
        </p:nvGrpSpPr>
        <p:grpSpPr>
          <a:xfrm>
            <a:off x="560175" y="4753890"/>
            <a:ext cx="5712480" cy="2032920"/>
            <a:chOff x="560175" y="4753890"/>
            <a:chExt cx="5712480" cy="203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61C3318-CF5D-468C-A9E4-1B31DE7C6558}"/>
                    </a:ext>
                  </a:extLst>
                </p14:cNvPr>
                <p14:cNvContentPartPr/>
                <p14:nvPr/>
              </p14:nvContentPartPr>
              <p14:xfrm>
                <a:off x="560175" y="4753890"/>
                <a:ext cx="344160" cy="8082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61C3318-CF5D-468C-A9E4-1B31DE7C655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24535" y="4717890"/>
                  <a:ext cx="415800" cy="87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DA5EB62-4869-4B9E-B472-A7F2E7BF5103}"/>
                    </a:ext>
                  </a:extLst>
                </p14:cNvPr>
                <p14:cNvContentPartPr/>
                <p14:nvPr/>
              </p14:nvContentPartPr>
              <p14:xfrm>
                <a:off x="662775" y="5267250"/>
                <a:ext cx="199440" cy="640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DA5EB62-4869-4B9E-B472-A7F2E7BF510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26775" y="5231610"/>
                  <a:ext cx="2710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29000E8-D09D-428C-9AAE-4FCB1854C853}"/>
                    </a:ext>
                  </a:extLst>
                </p14:cNvPr>
                <p14:cNvContentPartPr/>
                <p14:nvPr/>
              </p14:nvContentPartPr>
              <p14:xfrm>
                <a:off x="1112415" y="5057370"/>
                <a:ext cx="281520" cy="4442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29000E8-D09D-428C-9AAE-4FCB1854C85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76415" y="5021370"/>
                  <a:ext cx="35316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97F2D44-8A7F-444D-AB9F-493D1E4E6DD8}"/>
                    </a:ext>
                  </a:extLst>
                </p14:cNvPr>
                <p14:cNvContentPartPr/>
                <p14:nvPr/>
              </p14:nvContentPartPr>
              <p14:xfrm>
                <a:off x="1869855" y="5180130"/>
                <a:ext cx="240120" cy="64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97F2D44-8A7F-444D-AB9F-493D1E4E6DD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833855" y="5144490"/>
                  <a:ext cx="3117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92AB177-42B6-4F18-9141-1C4E0D8F1385}"/>
                    </a:ext>
                  </a:extLst>
                </p14:cNvPr>
                <p14:cNvContentPartPr/>
                <p14:nvPr/>
              </p14:nvContentPartPr>
              <p14:xfrm>
                <a:off x="1922415" y="5311530"/>
                <a:ext cx="216000" cy="342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92AB177-42B6-4F18-9141-1C4E0D8F138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886775" y="5275530"/>
                  <a:ext cx="2876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0BB2E2E-2D0B-46D1-BF28-6FB7D4DD3692}"/>
                    </a:ext>
                  </a:extLst>
                </p14:cNvPr>
                <p14:cNvContentPartPr/>
                <p14:nvPr/>
              </p14:nvContentPartPr>
              <p14:xfrm>
                <a:off x="2301495" y="5056290"/>
                <a:ext cx="467280" cy="3686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0BB2E2E-2D0B-46D1-BF28-6FB7D4DD369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265855" y="5020290"/>
                  <a:ext cx="53892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8F73FA2-98B1-466B-BCE1-B197BC0761B2}"/>
                    </a:ext>
                  </a:extLst>
                </p14:cNvPr>
                <p14:cNvContentPartPr/>
                <p14:nvPr/>
              </p14:nvContentPartPr>
              <p14:xfrm>
                <a:off x="675735" y="5885730"/>
                <a:ext cx="345240" cy="6526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8F73FA2-98B1-466B-BCE1-B197BC0761B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40095" y="5850090"/>
                  <a:ext cx="416880" cy="72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4BF5FCF-9175-472E-9682-BC29C842AC2B}"/>
                    </a:ext>
                  </a:extLst>
                </p14:cNvPr>
                <p14:cNvContentPartPr/>
                <p14:nvPr/>
              </p14:nvContentPartPr>
              <p14:xfrm>
                <a:off x="743055" y="6287130"/>
                <a:ext cx="176040" cy="489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4BF5FCF-9175-472E-9682-BC29C842AC2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07055" y="6251490"/>
                  <a:ext cx="2476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68ED37A-9B3F-4EDD-A9CA-849D57904267}"/>
                    </a:ext>
                  </a:extLst>
                </p14:cNvPr>
                <p14:cNvContentPartPr/>
                <p14:nvPr/>
              </p14:nvContentPartPr>
              <p14:xfrm>
                <a:off x="1150935" y="6191370"/>
                <a:ext cx="200160" cy="2606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68ED37A-9B3F-4EDD-A9CA-849D5790426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14935" y="6155370"/>
                  <a:ext cx="27180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F2D278B-42AE-4A76-BA80-23B65F71BDA9}"/>
                    </a:ext>
                  </a:extLst>
                </p14:cNvPr>
                <p14:cNvContentPartPr/>
                <p14:nvPr/>
              </p14:nvContentPartPr>
              <p14:xfrm>
                <a:off x="1388895" y="6261570"/>
                <a:ext cx="493560" cy="1807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F2D278B-42AE-4A76-BA80-23B65F71BDA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352895" y="6225570"/>
                  <a:ext cx="5652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7A8E225-5E01-4AE5-9978-5221ED2DA4BB}"/>
                    </a:ext>
                  </a:extLst>
                </p14:cNvPr>
                <p14:cNvContentPartPr/>
                <p14:nvPr/>
              </p14:nvContentPartPr>
              <p14:xfrm>
                <a:off x="2134095" y="6251490"/>
                <a:ext cx="187560" cy="259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7A8E225-5E01-4AE5-9978-5221ED2DA4B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098095" y="6215490"/>
                  <a:ext cx="2592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462C513-A7C0-439F-AE72-7F0A245032CF}"/>
                    </a:ext>
                  </a:extLst>
                </p14:cNvPr>
                <p14:cNvContentPartPr/>
                <p14:nvPr/>
              </p14:nvContentPartPr>
              <p14:xfrm>
                <a:off x="2124375" y="6412410"/>
                <a:ext cx="260640" cy="370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462C513-A7C0-439F-AE72-7F0A245032C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088375" y="6376410"/>
                  <a:ext cx="3322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5F3FE77-4D7C-42CA-A93A-1A39AE66690C}"/>
                    </a:ext>
                  </a:extLst>
                </p14:cNvPr>
                <p14:cNvContentPartPr/>
                <p14:nvPr/>
              </p14:nvContentPartPr>
              <p14:xfrm>
                <a:off x="2571855" y="6040890"/>
                <a:ext cx="295560" cy="4334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5F3FE77-4D7C-42CA-A93A-1A39AE66690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536215" y="6005250"/>
                  <a:ext cx="36720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22C5666-7BAC-42E7-B889-E275E4708D7A}"/>
                    </a:ext>
                  </a:extLst>
                </p14:cNvPr>
                <p14:cNvContentPartPr/>
                <p14:nvPr/>
              </p14:nvContentPartPr>
              <p14:xfrm>
                <a:off x="3010335" y="4927050"/>
                <a:ext cx="128520" cy="6980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22C5666-7BAC-42E7-B889-E275E4708D7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974335" y="4891050"/>
                  <a:ext cx="200160" cy="76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7E71E37-07CB-4B1C-BB26-6A684D20F2DD}"/>
                    </a:ext>
                  </a:extLst>
                </p14:cNvPr>
                <p14:cNvContentPartPr/>
                <p14:nvPr/>
              </p14:nvContentPartPr>
              <p14:xfrm>
                <a:off x="3185655" y="5159250"/>
                <a:ext cx="202680" cy="3078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7E71E37-07CB-4B1C-BB26-6A684D20F2D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150015" y="5123250"/>
                  <a:ext cx="27432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021D554-A6FD-49AB-8F47-D1B8AAEB6C1C}"/>
                    </a:ext>
                  </a:extLst>
                </p14:cNvPr>
                <p14:cNvContentPartPr/>
                <p14:nvPr/>
              </p14:nvContentPartPr>
              <p14:xfrm>
                <a:off x="3454575" y="5266530"/>
                <a:ext cx="525600" cy="2779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021D554-A6FD-49AB-8F47-D1B8AAEB6C1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418935" y="5230530"/>
                  <a:ext cx="59724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691B21D-2BF3-499B-AB8A-3606B1311EF9}"/>
                    </a:ext>
                  </a:extLst>
                </p14:cNvPr>
                <p14:cNvContentPartPr/>
                <p14:nvPr/>
              </p14:nvContentPartPr>
              <p14:xfrm>
                <a:off x="4046775" y="5296410"/>
                <a:ext cx="315720" cy="6015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691B21D-2BF3-499B-AB8A-3606B1311EF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011135" y="5260770"/>
                  <a:ext cx="387360" cy="67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5D1E5D8-1B21-46BE-91A3-05564A83F51A}"/>
                    </a:ext>
                  </a:extLst>
                </p14:cNvPr>
                <p14:cNvContentPartPr/>
                <p14:nvPr/>
              </p14:nvContentPartPr>
              <p14:xfrm>
                <a:off x="4497855" y="5225130"/>
                <a:ext cx="329400" cy="4154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5D1E5D8-1B21-46BE-91A3-05564A83F51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461855" y="5189490"/>
                  <a:ext cx="40104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FB8F081-DB96-40AB-A19B-B01072927474}"/>
                    </a:ext>
                  </a:extLst>
                </p14:cNvPr>
                <p14:cNvContentPartPr/>
                <p14:nvPr/>
              </p14:nvContentPartPr>
              <p14:xfrm>
                <a:off x="4781175" y="5392530"/>
                <a:ext cx="42120" cy="514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FB8F081-DB96-40AB-A19B-B0107292747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745535" y="5356530"/>
                  <a:ext cx="1137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61D428D-D1D1-4AD2-985E-EF19E0FB4B5E}"/>
                    </a:ext>
                  </a:extLst>
                </p14:cNvPr>
                <p14:cNvContentPartPr/>
                <p14:nvPr/>
              </p14:nvContentPartPr>
              <p14:xfrm>
                <a:off x="4874775" y="5377770"/>
                <a:ext cx="487800" cy="6948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61D428D-D1D1-4AD2-985E-EF19E0FB4B5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839135" y="5342130"/>
                  <a:ext cx="559440" cy="76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CF1BA6D-19DA-431E-BA4B-02FF32CA07CB}"/>
                    </a:ext>
                  </a:extLst>
                </p14:cNvPr>
                <p14:cNvContentPartPr/>
                <p14:nvPr/>
              </p14:nvContentPartPr>
              <p14:xfrm>
                <a:off x="5232615" y="5255010"/>
                <a:ext cx="268560" cy="7124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CF1BA6D-19DA-431E-BA4B-02FF32CA07C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196975" y="5219370"/>
                  <a:ext cx="340200" cy="78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0C37257-9799-48A1-8B8C-1C1DCE2F7384}"/>
                    </a:ext>
                  </a:extLst>
                </p14:cNvPr>
                <p14:cNvContentPartPr/>
                <p14:nvPr/>
              </p14:nvContentPartPr>
              <p14:xfrm>
                <a:off x="3225255" y="5944770"/>
                <a:ext cx="245880" cy="7815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0C37257-9799-48A1-8B8C-1C1DCE2F738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189615" y="5909130"/>
                  <a:ext cx="317520" cy="85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FFE549E-1E9B-4179-BB0A-F8F7B6F79FC7}"/>
                    </a:ext>
                  </a:extLst>
                </p14:cNvPr>
                <p14:cNvContentPartPr/>
                <p14:nvPr/>
              </p14:nvContentPartPr>
              <p14:xfrm>
                <a:off x="3509295" y="6228450"/>
                <a:ext cx="241920" cy="2800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FFE549E-1E9B-4179-BB0A-F8F7B6F79FC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473655" y="6192450"/>
                  <a:ext cx="3135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4416364-A390-4F85-B5B0-B269C67831E9}"/>
                    </a:ext>
                  </a:extLst>
                </p14:cNvPr>
                <p14:cNvContentPartPr/>
                <p14:nvPr/>
              </p14:nvContentPartPr>
              <p14:xfrm>
                <a:off x="3823935" y="6266250"/>
                <a:ext cx="605880" cy="2595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4416364-A390-4F85-B5B0-B269C67831E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788295" y="6230250"/>
                  <a:ext cx="67752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58D2235-6FD6-40C0-8EC5-216B32CF76FC}"/>
                    </a:ext>
                  </a:extLst>
                </p14:cNvPr>
                <p14:cNvContentPartPr/>
                <p14:nvPr/>
              </p14:nvContentPartPr>
              <p14:xfrm>
                <a:off x="4533135" y="6290370"/>
                <a:ext cx="300240" cy="4636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58D2235-6FD6-40C0-8EC5-216B32CF76F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497495" y="6254730"/>
                  <a:ext cx="371880" cy="5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28123A2-FDEB-414D-A883-A5B71F7B2277}"/>
                    </a:ext>
                  </a:extLst>
                </p14:cNvPr>
                <p14:cNvContentPartPr/>
                <p14:nvPr/>
              </p14:nvContentPartPr>
              <p14:xfrm>
                <a:off x="5293815" y="6126570"/>
                <a:ext cx="46800" cy="4294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28123A2-FDEB-414D-A883-A5B71F7B227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258175" y="6090570"/>
                  <a:ext cx="11844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C781C1A-1A07-4C4F-AFD8-C8462B3E15E4}"/>
                    </a:ext>
                  </a:extLst>
                </p14:cNvPr>
                <p14:cNvContentPartPr/>
                <p14:nvPr/>
              </p14:nvContentPartPr>
              <p14:xfrm>
                <a:off x="5526015" y="6280650"/>
                <a:ext cx="501840" cy="2754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C781C1A-1A07-4C4F-AFD8-C8462B3E15E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490375" y="6245010"/>
                  <a:ext cx="5734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110BB6D-B521-4FAF-8C86-659696131326}"/>
                    </a:ext>
                  </a:extLst>
                </p14:cNvPr>
                <p14:cNvContentPartPr/>
                <p14:nvPr/>
              </p14:nvContentPartPr>
              <p14:xfrm>
                <a:off x="5945775" y="6002370"/>
                <a:ext cx="326880" cy="7844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110BB6D-B521-4FAF-8C86-6596961313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909775" y="5966730"/>
                  <a:ext cx="398520" cy="85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6B747FA4-9939-45CC-A349-99E988B3B759}"/>
                  </a:ext>
                </a:extLst>
              </p14:cNvPr>
              <p14:cNvContentPartPr/>
              <p14:nvPr/>
            </p14:nvContentPartPr>
            <p14:xfrm>
              <a:off x="8824335" y="4110570"/>
              <a:ext cx="402120" cy="6336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6B747FA4-9939-45CC-A349-99E988B3B759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8788335" y="4074930"/>
                <a:ext cx="47376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79195142-8F34-4693-87BE-AF1453C2102E}"/>
                  </a:ext>
                </a:extLst>
              </p14:cNvPr>
              <p14:cNvContentPartPr/>
              <p14:nvPr/>
            </p14:nvContentPartPr>
            <p14:xfrm>
              <a:off x="9172815" y="4002570"/>
              <a:ext cx="176400" cy="21060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79195142-8F34-4693-87BE-AF1453C2102E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137175" y="3966570"/>
                <a:ext cx="24804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20898486-08FD-4C00-91F4-AC829C2439D4}"/>
                  </a:ext>
                </a:extLst>
              </p14:cNvPr>
              <p14:cNvContentPartPr/>
              <p14:nvPr/>
            </p14:nvContentPartPr>
            <p14:xfrm>
              <a:off x="10025655" y="3916890"/>
              <a:ext cx="711360" cy="38016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20898486-08FD-4C00-91F4-AC829C2439D4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990015" y="3880890"/>
                <a:ext cx="783000" cy="45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9242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BE56D6F-B1BC-41BC-8DD0-47D21CDE3870}"/>
                  </a:ext>
                </a:extLst>
              </p14:cNvPr>
              <p14:cNvContentPartPr/>
              <p14:nvPr/>
            </p14:nvContentPartPr>
            <p14:xfrm>
              <a:off x="3091335" y="803250"/>
              <a:ext cx="137880" cy="3032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BE56D6F-B1BC-41BC-8DD0-47D21CDE387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82695" y="794250"/>
                <a:ext cx="155520" cy="30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4A733D2-05F3-4BDA-B465-8994DFE06678}"/>
                  </a:ext>
                </a:extLst>
              </p14:cNvPr>
              <p14:cNvContentPartPr/>
              <p14:nvPr/>
            </p14:nvContentPartPr>
            <p14:xfrm>
              <a:off x="2269095" y="1328850"/>
              <a:ext cx="1454040" cy="21186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4A733D2-05F3-4BDA-B465-8994DFE0667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60455" y="1320210"/>
                <a:ext cx="1471680" cy="21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C97119D-F389-4025-B896-9F0DA217810B}"/>
                  </a:ext>
                </a:extLst>
              </p14:cNvPr>
              <p14:cNvContentPartPr/>
              <p14:nvPr/>
            </p14:nvContentPartPr>
            <p14:xfrm>
              <a:off x="2183775" y="1297530"/>
              <a:ext cx="173880" cy="1458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C97119D-F389-4025-B896-9F0DA217810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75135" y="1288890"/>
                <a:ext cx="19152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67DA158-0651-4D80-8A8D-BC79C7B1E9AB}"/>
                  </a:ext>
                </a:extLst>
              </p14:cNvPr>
              <p14:cNvContentPartPr/>
              <p14:nvPr/>
            </p14:nvContentPartPr>
            <p14:xfrm>
              <a:off x="1692015" y="1390770"/>
              <a:ext cx="309600" cy="727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67DA158-0651-4D80-8A8D-BC79C7B1E9A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83015" y="1381770"/>
                <a:ext cx="32724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6B5A8E1-9A4D-4AFC-9CF9-666F914F25C4}"/>
                  </a:ext>
                </a:extLst>
              </p14:cNvPr>
              <p14:cNvContentPartPr/>
              <p14:nvPr/>
            </p14:nvContentPartPr>
            <p14:xfrm>
              <a:off x="1811175" y="1231290"/>
              <a:ext cx="74160" cy="5162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6B5A8E1-9A4D-4AFC-9CF9-666F914F25C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02535" y="1222290"/>
                <a:ext cx="91800" cy="53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D6BDFDC-4AFD-4862-96DE-B4B641096799}"/>
                  </a:ext>
                </a:extLst>
              </p14:cNvPr>
              <p14:cNvContentPartPr/>
              <p14:nvPr/>
            </p14:nvContentPartPr>
            <p14:xfrm>
              <a:off x="1829895" y="3637530"/>
              <a:ext cx="349920" cy="799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D6BDFDC-4AFD-4862-96DE-B4B64109679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20895" y="3628530"/>
                <a:ext cx="367560" cy="9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A2F451F0-069F-4CB9-8CC8-AA91F368262B}"/>
              </a:ext>
            </a:extLst>
          </p:cNvPr>
          <p:cNvGrpSpPr/>
          <p:nvPr/>
        </p:nvGrpSpPr>
        <p:grpSpPr>
          <a:xfrm>
            <a:off x="1263975" y="2084130"/>
            <a:ext cx="735480" cy="592920"/>
            <a:chOff x="1263975" y="2084130"/>
            <a:chExt cx="735480" cy="592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F8BA485-56C2-49B2-8008-C712D7F18991}"/>
                    </a:ext>
                  </a:extLst>
                </p14:cNvPr>
                <p14:cNvContentPartPr/>
                <p14:nvPr/>
              </p14:nvContentPartPr>
              <p14:xfrm>
                <a:off x="1263975" y="2133090"/>
                <a:ext cx="232200" cy="57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F8BA485-56C2-49B2-8008-C712D7F1899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55335" y="2124450"/>
                  <a:ext cx="2498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31E9EC3-98B7-4BCD-A29D-196E128E4656}"/>
                    </a:ext>
                  </a:extLst>
                </p14:cNvPr>
                <p14:cNvContentPartPr/>
                <p14:nvPr/>
              </p14:nvContentPartPr>
              <p14:xfrm>
                <a:off x="1302855" y="2170170"/>
                <a:ext cx="277560" cy="416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31E9EC3-98B7-4BCD-A29D-196E128E465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93855" y="2161170"/>
                  <a:ext cx="29520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FAC9865-B0AC-41AF-A0F4-EE711E77644E}"/>
                    </a:ext>
                  </a:extLst>
                </p14:cNvPr>
                <p14:cNvContentPartPr/>
                <p14:nvPr/>
              </p14:nvContentPartPr>
              <p14:xfrm>
                <a:off x="1617495" y="2084130"/>
                <a:ext cx="113040" cy="592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FAC9865-B0AC-41AF-A0F4-EE711E77644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08495" y="2075490"/>
                  <a:ext cx="130680" cy="61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1C244EA-7F5B-42DA-ACE2-7CE5BBBC3661}"/>
                    </a:ext>
                  </a:extLst>
                </p14:cNvPr>
                <p14:cNvContentPartPr/>
                <p14:nvPr/>
              </p14:nvContentPartPr>
              <p14:xfrm>
                <a:off x="1836375" y="2151810"/>
                <a:ext cx="163080" cy="487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1C244EA-7F5B-42DA-ACE2-7CE5BBBC366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27375" y="2142810"/>
                  <a:ext cx="18072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3F104AE-BF5D-4311-AF39-100D2888A850}"/>
                    </a:ext>
                  </a:extLst>
                </p14:cNvPr>
                <p14:cNvContentPartPr/>
                <p14:nvPr/>
              </p14:nvContentPartPr>
              <p14:xfrm>
                <a:off x="1867335" y="2387250"/>
                <a:ext cx="8280" cy="6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3F104AE-BF5D-4311-AF39-100D2888A85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58695" y="2378250"/>
                  <a:ext cx="25920" cy="2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FB4ABE9-4592-47C3-8AAD-21327606E239}"/>
                  </a:ext>
                </a:extLst>
              </p14:cNvPr>
              <p14:cNvContentPartPr/>
              <p14:nvPr/>
            </p14:nvContentPartPr>
            <p14:xfrm>
              <a:off x="3071895" y="787050"/>
              <a:ext cx="3947760" cy="3094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FB4ABE9-4592-47C3-8AAD-21327606E23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062895" y="778410"/>
                <a:ext cx="3965400" cy="311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5167389-C855-4664-A5DD-843457457F35}"/>
                  </a:ext>
                </a:extLst>
              </p14:cNvPr>
              <p14:cNvContentPartPr/>
              <p14:nvPr/>
            </p14:nvContentPartPr>
            <p14:xfrm>
              <a:off x="4534215" y="2201850"/>
              <a:ext cx="4058280" cy="3312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5167389-C855-4664-A5DD-843457457F3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525575" y="2192850"/>
                <a:ext cx="407592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D69C880-C899-42E1-9D21-154CEE0AD123}"/>
                  </a:ext>
                </a:extLst>
              </p14:cNvPr>
              <p14:cNvContentPartPr/>
              <p14:nvPr/>
            </p14:nvContentPartPr>
            <p14:xfrm>
              <a:off x="5325495" y="1806210"/>
              <a:ext cx="247680" cy="387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D69C880-C899-42E1-9D21-154CEE0AD12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316855" y="1797210"/>
                <a:ext cx="265320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9431CCC-8D78-47C7-A085-01B63346861E}"/>
                  </a:ext>
                </a:extLst>
              </p14:cNvPr>
              <p14:cNvContentPartPr/>
              <p14:nvPr/>
            </p14:nvContentPartPr>
            <p14:xfrm>
              <a:off x="5624295" y="2003130"/>
              <a:ext cx="170640" cy="1566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9431CCC-8D78-47C7-A085-01B63346861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615295" y="1994490"/>
                <a:ext cx="18828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F69B6DA-0CCB-4D09-ABD0-B2A9CFF45770}"/>
                  </a:ext>
                </a:extLst>
              </p14:cNvPr>
              <p14:cNvContentPartPr/>
              <p14:nvPr/>
            </p14:nvContentPartPr>
            <p14:xfrm>
              <a:off x="3726015" y="1813770"/>
              <a:ext cx="145080" cy="4017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F69B6DA-0CCB-4D09-ABD0-B2A9CFF4577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717015" y="1805130"/>
                <a:ext cx="162720" cy="41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9414F30-351E-40C7-91D0-BD6F52D93DE1}"/>
                  </a:ext>
                </a:extLst>
              </p14:cNvPr>
              <p14:cNvContentPartPr/>
              <p14:nvPr/>
            </p14:nvContentPartPr>
            <p14:xfrm>
              <a:off x="3938415" y="2084850"/>
              <a:ext cx="23760" cy="1220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9414F30-351E-40C7-91D0-BD6F52D93DE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929415" y="2076210"/>
                <a:ext cx="4140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D2EE0C5-AFB3-459D-8948-46C9F2F8701A}"/>
                  </a:ext>
                </a:extLst>
              </p14:cNvPr>
              <p14:cNvContentPartPr/>
              <p14:nvPr/>
            </p14:nvContentPartPr>
            <p14:xfrm>
              <a:off x="3965775" y="1954170"/>
              <a:ext cx="30960" cy="316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D2EE0C5-AFB3-459D-8948-46C9F2F8701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957135" y="1945170"/>
                <a:ext cx="4860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5B99071C-CE4B-4DC7-9347-B3E527FD9F5C}"/>
                  </a:ext>
                </a:extLst>
              </p14:cNvPr>
              <p14:cNvContentPartPr/>
              <p14:nvPr/>
            </p14:nvContentPartPr>
            <p14:xfrm>
              <a:off x="4799175" y="2540250"/>
              <a:ext cx="405000" cy="3711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5B99071C-CE4B-4DC7-9347-B3E527FD9F5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790535" y="2531610"/>
                <a:ext cx="42264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AED31D1B-3A8A-4FC0-9FAD-54521431C8D5}"/>
                  </a:ext>
                </a:extLst>
              </p14:cNvPr>
              <p14:cNvContentPartPr/>
              <p14:nvPr/>
            </p14:nvContentPartPr>
            <p14:xfrm>
              <a:off x="5097255" y="2744730"/>
              <a:ext cx="110880" cy="1566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AED31D1B-3A8A-4FC0-9FAD-54521431C8D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088615" y="2736090"/>
                <a:ext cx="12852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22C12EC-D645-4A26-8A98-8C8F95577267}"/>
                  </a:ext>
                </a:extLst>
              </p14:cNvPr>
              <p14:cNvContentPartPr/>
              <p14:nvPr/>
            </p14:nvContentPartPr>
            <p14:xfrm>
              <a:off x="5291655" y="2506050"/>
              <a:ext cx="42120" cy="1155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22C12EC-D645-4A26-8A98-8C8F9557726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283015" y="2497410"/>
                <a:ext cx="59760" cy="13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78E5D0AA-BEA9-4B28-85F9-86DBDAC8F941}"/>
              </a:ext>
            </a:extLst>
          </p:cNvPr>
          <p:cNvGrpSpPr/>
          <p:nvPr/>
        </p:nvGrpSpPr>
        <p:grpSpPr>
          <a:xfrm>
            <a:off x="6939375" y="1699650"/>
            <a:ext cx="655560" cy="560160"/>
            <a:chOff x="6939375" y="1699650"/>
            <a:chExt cx="655560" cy="5601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63B56BB-B255-48EF-A7CA-A1CDA53180A1}"/>
                    </a:ext>
                  </a:extLst>
                </p14:cNvPr>
                <p14:cNvContentPartPr/>
                <p14:nvPr/>
              </p14:nvContentPartPr>
              <p14:xfrm>
                <a:off x="7089135" y="1769850"/>
                <a:ext cx="365760" cy="307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63B56BB-B255-48EF-A7CA-A1CDA53180A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080495" y="1761210"/>
                  <a:ext cx="3834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BEEED2E-5C27-4AEB-A850-07ED8EEB9786}"/>
                    </a:ext>
                  </a:extLst>
                </p14:cNvPr>
                <p14:cNvContentPartPr/>
                <p14:nvPr/>
              </p14:nvContentPartPr>
              <p14:xfrm>
                <a:off x="7303695" y="1993050"/>
                <a:ext cx="103320" cy="149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BEEED2E-5C27-4AEB-A850-07ED8EEB978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294695" y="1984050"/>
                  <a:ext cx="1209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6DEC2DC-7196-4D4D-B0CF-91681216B713}"/>
                    </a:ext>
                  </a:extLst>
                </p14:cNvPr>
                <p14:cNvContentPartPr/>
                <p14:nvPr/>
              </p14:nvContentPartPr>
              <p14:xfrm>
                <a:off x="6939375" y="1699650"/>
                <a:ext cx="204480" cy="5500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6DEC2DC-7196-4D4D-B0CF-91681216B71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930735" y="1691010"/>
                  <a:ext cx="222120" cy="56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F140D76-1EE2-48F1-A28B-40D28CAA8322}"/>
                    </a:ext>
                  </a:extLst>
                </p14:cNvPr>
                <p14:cNvContentPartPr/>
                <p14:nvPr/>
              </p14:nvContentPartPr>
              <p14:xfrm>
                <a:off x="7453095" y="1701810"/>
                <a:ext cx="141840" cy="558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F140D76-1EE2-48F1-A28B-40D28CAA832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444455" y="1693170"/>
                  <a:ext cx="159480" cy="57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112EBE3-9119-4C0E-9786-E8A7EB22A381}"/>
              </a:ext>
            </a:extLst>
          </p:cNvPr>
          <p:cNvGrpSpPr/>
          <p:nvPr/>
        </p:nvGrpSpPr>
        <p:grpSpPr>
          <a:xfrm>
            <a:off x="8287935" y="1739970"/>
            <a:ext cx="2952360" cy="2320200"/>
            <a:chOff x="8287935" y="1739970"/>
            <a:chExt cx="2952360" cy="23202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B297009-E690-45C6-BD74-3514DD636568}"/>
                    </a:ext>
                  </a:extLst>
                </p14:cNvPr>
                <p14:cNvContentPartPr/>
                <p14:nvPr/>
              </p14:nvContentPartPr>
              <p14:xfrm>
                <a:off x="8287935" y="1823130"/>
                <a:ext cx="274680" cy="292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B297009-E690-45C6-BD74-3514DD63656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278935" y="1814130"/>
                  <a:ext cx="29232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6DF4EC9-E72A-4905-B247-10FEA6BE6F89}"/>
                    </a:ext>
                  </a:extLst>
                </p14:cNvPr>
                <p14:cNvContentPartPr/>
                <p14:nvPr/>
              </p14:nvContentPartPr>
              <p14:xfrm>
                <a:off x="8659815" y="1739970"/>
                <a:ext cx="259560" cy="454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6DF4EC9-E72A-4905-B247-10FEA6BE6F8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650815" y="1731330"/>
                  <a:ext cx="27720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016DE06-20EC-41F8-AD46-5780BFD8B83F}"/>
                    </a:ext>
                  </a:extLst>
                </p14:cNvPr>
                <p14:cNvContentPartPr/>
                <p14:nvPr/>
              </p14:nvContentPartPr>
              <p14:xfrm>
                <a:off x="8930535" y="1853010"/>
                <a:ext cx="188640" cy="393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016DE06-20EC-41F8-AD46-5780BFD8B83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921895" y="1844370"/>
                  <a:ext cx="20628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95A2A6B-661A-4E69-AEE6-9E38DA3D489A}"/>
                    </a:ext>
                  </a:extLst>
                </p14:cNvPr>
                <p14:cNvContentPartPr/>
                <p14:nvPr/>
              </p14:nvContentPartPr>
              <p14:xfrm>
                <a:off x="8499975" y="2273130"/>
                <a:ext cx="5400" cy="2437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95A2A6B-661A-4E69-AEE6-9E38DA3D489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490975" y="2264130"/>
                  <a:ext cx="230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35C664C-0895-4A02-A812-8B99A2EC368E}"/>
                    </a:ext>
                  </a:extLst>
                </p14:cNvPr>
                <p14:cNvContentPartPr/>
                <p14:nvPr/>
              </p14:nvContentPartPr>
              <p14:xfrm>
                <a:off x="8524455" y="2591370"/>
                <a:ext cx="6840" cy="262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35C664C-0895-4A02-A812-8B99A2EC368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515455" y="2582370"/>
                  <a:ext cx="244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2FDAA16-F3EA-488C-B141-364AE50DA536}"/>
                    </a:ext>
                  </a:extLst>
                </p14:cNvPr>
                <p14:cNvContentPartPr/>
                <p14:nvPr/>
              </p14:nvContentPartPr>
              <p14:xfrm>
                <a:off x="8548215" y="2727450"/>
                <a:ext cx="2880" cy="39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2FDAA16-F3EA-488C-B141-364AE50DA53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539215" y="2718450"/>
                  <a:ext cx="205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526CDA4-9E53-4E38-AF55-8488A8E3BC9F}"/>
                    </a:ext>
                  </a:extLst>
                </p14:cNvPr>
                <p14:cNvContentPartPr/>
                <p14:nvPr/>
              </p14:nvContentPartPr>
              <p14:xfrm>
                <a:off x="8561895" y="2851650"/>
                <a:ext cx="5760" cy="547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526CDA4-9E53-4E38-AF55-8488A8E3BC9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552895" y="2843010"/>
                  <a:ext cx="234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588EC03-EA11-44EB-95B7-9B384CB9E0B1}"/>
                    </a:ext>
                  </a:extLst>
                </p14:cNvPr>
                <p14:cNvContentPartPr/>
                <p14:nvPr/>
              </p14:nvContentPartPr>
              <p14:xfrm>
                <a:off x="8318175" y="2892690"/>
                <a:ext cx="524160" cy="435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588EC03-EA11-44EB-95B7-9B384CB9E0B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309535" y="2883690"/>
                  <a:ext cx="541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826CF52-35B9-4291-8761-54CC824A0387}"/>
                    </a:ext>
                  </a:extLst>
                </p14:cNvPr>
                <p14:cNvContentPartPr/>
                <p14:nvPr/>
              </p14:nvContentPartPr>
              <p14:xfrm>
                <a:off x="8364255" y="3104370"/>
                <a:ext cx="522000" cy="33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826CF52-35B9-4291-8761-54CC824A038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355615" y="3095730"/>
                  <a:ext cx="5396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4E52C6E-C45F-47D4-AB3A-42B2FBFD8120}"/>
                    </a:ext>
                  </a:extLst>
                </p14:cNvPr>
                <p14:cNvContentPartPr/>
                <p14:nvPr/>
              </p14:nvContentPartPr>
              <p14:xfrm>
                <a:off x="8642535" y="3143970"/>
                <a:ext cx="77400" cy="459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4E52C6E-C45F-47D4-AB3A-42B2FBFD812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633535" y="3134970"/>
                  <a:ext cx="9504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9BFF410-CE34-4501-B094-97C31D0E99B3}"/>
                    </a:ext>
                  </a:extLst>
                </p14:cNvPr>
                <p14:cNvContentPartPr/>
                <p14:nvPr/>
              </p14:nvContentPartPr>
              <p14:xfrm>
                <a:off x="8532735" y="3666690"/>
                <a:ext cx="353880" cy="259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9BFF410-CE34-4501-B094-97C31D0E99B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523735" y="3658050"/>
                  <a:ext cx="3715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7D6FCD2-9979-4D8D-A32A-6ADA09A7C716}"/>
                    </a:ext>
                  </a:extLst>
                </p14:cNvPr>
                <p14:cNvContentPartPr/>
                <p14:nvPr/>
              </p14:nvContentPartPr>
              <p14:xfrm>
                <a:off x="8667015" y="3848850"/>
                <a:ext cx="82440" cy="34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7D6FCD2-9979-4D8D-A32A-6ADA09A7C71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658015" y="3840210"/>
                  <a:ext cx="1000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5EB6E46-1D9A-47C9-A7DB-ED5D10339AC5}"/>
                    </a:ext>
                  </a:extLst>
                </p14:cNvPr>
                <p14:cNvContentPartPr/>
                <p14:nvPr/>
              </p14:nvContentPartPr>
              <p14:xfrm>
                <a:off x="8687175" y="4022730"/>
                <a:ext cx="91440" cy="374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5EB6E46-1D9A-47C9-A7DB-ED5D10339AC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678535" y="4013730"/>
                  <a:ext cx="1090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D4F0D96-CA77-4178-9A4B-1E2F0CC5F2E2}"/>
                    </a:ext>
                  </a:extLst>
                </p14:cNvPr>
                <p14:cNvContentPartPr/>
                <p14:nvPr/>
              </p14:nvContentPartPr>
              <p14:xfrm>
                <a:off x="9138975" y="2799450"/>
                <a:ext cx="298440" cy="599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D4F0D96-CA77-4178-9A4B-1E2F0CC5F2E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130335" y="2790450"/>
                  <a:ext cx="316080" cy="61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CC9EDFC-49D1-4E96-BE24-C6003D610A6E}"/>
                    </a:ext>
                  </a:extLst>
                </p14:cNvPr>
                <p14:cNvContentPartPr/>
                <p14:nvPr/>
              </p14:nvContentPartPr>
              <p14:xfrm>
                <a:off x="9664215" y="2814570"/>
                <a:ext cx="61200" cy="5569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CC9EDFC-49D1-4E96-BE24-C6003D610A6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655215" y="2805570"/>
                  <a:ext cx="7884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D3D5271-890D-4366-800B-93CC03742F4D}"/>
                    </a:ext>
                  </a:extLst>
                </p14:cNvPr>
                <p14:cNvContentPartPr/>
                <p14:nvPr/>
              </p14:nvContentPartPr>
              <p14:xfrm>
                <a:off x="9509055" y="3119850"/>
                <a:ext cx="244080" cy="63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D3D5271-890D-4366-800B-93CC03742F4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500055" y="3110850"/>
                  <a:ext cx="2617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317F8BA-360E-44A6-A47B-18F1F6674B89}"/>
                    </a:ext>
                  </a:extLst>
                </p14:cNvPr>
                <p14:cNvContentPartPr/>
                <p14:nvPr/>
              </p14:nvContentPartPr>
              <p14:xfrm>
                <a:off x="9842775" y="3124530"/>
                <a:ext cx="221400" cy="2235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317F8BA-360E-44A6-A47B-18F1F6674B8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834135" y="3115530"/>
                  <a:ext cx="2390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E725C3A-F057-4598-A8B9-06EC1853A8F3}"/>
                    </a:ext>
                  </a:extLst>
                </p14:cNvPr>
                <p14:cNvContentPartPr/>
                <p14:nvPr/>
              </p14:nvContentPartPr>
              <p14:xfrm>
                <a:off x="10104855" y="3109410"/>
                <a:ext cx="629280" cy="6602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E725C3A-F057-4598-A8B9-06EC1853A8F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095855" y="3100410"/>
                  <a:ext cx="646920" cy="67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39A37A8-2A1C-4090-8080-FFDE5B1EBC69}"/>
                    </a:ext>
                  </a:extLst>
                </p14:cNvPr>
                <p14:cNvContentPartPr/>
                <p14:nvPr/>
              </p14:nvContentPartPr>
              <p14:xfrm>
                <a:off x="10960215" y="2944890"/>
                <a:ext cx="280080" cy="527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39A37A8-2A1C-4090-8080-FFDE5B1EBC6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951215" y="2936250"/>
                  <a:ext cx="297720" cy="54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AD32E3B8-16C4-447E-B708-BB66CCC668F9}"/>
                  </a:ext>
                </a:extLst>
              </p14:cNvPr>
              <p14:cNvContentPartPr/>
              <p14:nvPr/>
            </p14:nvContentPartPr>
            <p14:xfrm>
              <a:off x="7533735" y="4938930"/>
              <a:ext cx="1421640" cy="126144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AD32E3B8-16C4-447E-B708-BB66CCC668F9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525095" y="4929930"/>
                <a:ext cx="1439280" cy="127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7358E9C-EECF-43EE-A937-E1564F54CD62}"/>
              </a:ext>
            </a:extLst>
          </p:cNvPr>
          <p:cNvGrpSpPr/>
          <p:nvPr/>
        </p:nvGrpSpPr>
        <p:grpSpPr>
          <a:xfrm>
            <a:off x="8083815" y="4897890"/>
            <a:ext cx="3085920" cy="1285920"/>
            <a:chOff x="8083815" y="4897890"/>
            <a:chExt cx="3085920" cy="1285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A3F4C01-B73D-410E-B707-157F7D3AA87F}"/>
                    </a:ext>
                  </a:extLst>
                </p14:cNvPr>
                <p14:cNvContentPartPr/>
                <p14:nvPr/>
              </p14:nvContentPartPr>
              <p14:xfrm>
                <a:off x="8083815" y="6017850"/>
                <a:ext cx="56520" cy="1508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A3F4C01-B73D-410E-B707-157F7D3AA87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074815" y="6009210"/>
                  <a:ext cx="741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73B51D2-0091-47DF-9621-CE7B527A4C43}"/>
                    </a:ext>
                  </a:extLst>
                </p14:cNvPr>
                <p14:cNvContentPartPr/>
                <p14:nvPr/>
              </p14:nvContentPartPr>
              <p14:xfrm>
                <a:off x="8173095" y="5833530"/>
                <a:ext cx="56160" cy="135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73B51D2-0091-47DF-9621-CE7B527A4C4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164455" y="5824890"/>
                  <a:ext cx="738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3823CD4-EA91-43A8-B684-EE0DB4E8248C}"/>
                    </a:ext>
                  </a:extLst>
                </p14:cNvPr>
                <p14:cNvContentPartPr/>
                <p14:nvPr/>
              </p14:nvContentPartPr>
              <p14:xfrm>
                <a:off x="8265255" y="5602410"/>
                <a:ext cx="84960" cy="1886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3823CD4-EA91-43A8-B684-EE0DB4E8248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256615" y="5593770"/>
                  <a:ext cx="1026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8BC40AC-874A-404B-AD9B-85A9D5972DCB}"/>
                    </a:ext>
                  </a:extLst>
                </p14:cNvPr>
                <p14:cNvContentPartPr/>
                <p14:nvPr/>
              </p14:nvContentPartPr>
              <p14:xfrm>
                <a:off x="8415735" y="5431410"/>
                <a:ext cx="66960" cy="107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8BC40AC-874A-404B-AD9B-85A9D5972DC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406735" y="5422770"/>
                  <a:ext cx="846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12BB369-5905-41C2-A830-60729762D064}"/>
                    </a:ext>
                  </a:extLst>
                </p14:cNvPr>
                <p14:cNvContentPartPr/>
                <p14:nvPr/>
              </p14:nvContentPartPr>
              <p14:xfrm>
                <a:off x="8565495" y="5264730"/>
                <a:ext cx="49320" cy="943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12BB369-5905-41C2-A830-60729762D06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556495" y="5256090"/>
                  <a:ext cx="669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09C4749-9E42-4451-A1C1-D5360AE9430A}"/>
                    </a:ext>
                  </a:extLst>
                </p14:cNvPr>
                <p14:cNvContentPartPr/>
                <p14:nvPr/>
              </p14:nvContentPartPr>
              <p14:xfrm>
                <a:off x="8677095" y="5111370"/>
                <a:ext cx="43920" cy="810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09C4749-9E42-4451-A1C1-D5360AE9430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668095" y="5102730"/>
                  <a:ext cx="615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7A36B42-E47F-49B6-B414-1438E2666917}"/>
                    </a:ext>
                  </a:extLst>
                </p14:cNvPr>
                <p14:cNvContentPartPr/>
                <p14:nvPr/>
              </p14:nvContentPartPr>
              <p14:xfrm>
                <a:off x="8793015" y="5024610"/>
                <a:ext cx="50760" cy="47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7A36B42-E47F-49B6-B414-1438E266691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784015" y="5015970"/>
                  <a:ext cx="684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B0D8D6C-3E68-451D-9EE6-3E7AD9A3B29D}"/>
                    </a:ext>
                  </a:extLst>
                </p14:cNvPr>
                <p14:cNvContentPartPr/>
                <p14:nvPr/>
              </p14:nvContentPartPr>
              <p14:xfrm>
                <a:off x="8899575" y="4938210"/>
                <a:ext cx="201240" cy="572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B0D8D6C-3E68-451D-9EE6-3E7AD9A3B29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890575" y="4929210"/>
                  <a:ext cx="2188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35A1233-13EC-41D8-A80F-8E0D1C213222}"/>
                    </a:ext>
                  </a:extLst>
                </p14:cNvPr>
                <p14:cNvContentPartPr/>
                <p14:nvPr/>
              </p14:nvContentPartPr>
              <p14:xfrm>
                <a:off x="8909655" y="4901130"/>
                <a:ext cx="594000" cy="392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35A1233-13EC-41D8-A80F-8E0D1C21322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900655" y="4892490"/>
                  <a:ext cx="6116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7C9AB90-568C-46FB-AE98-DDFB6003EFE3}"/>
                    </a:ext>
                  </a:extLst>
                </p14:cNvPr>
                <p14:cNvContentPartPr/>
                <p14:nvPr/>
              </p14:nvContentPartPr>
              <p14:xfrm>
                <a:off x="9513735" y="4897890"/>
                <a:ext cx="152640" cy="3574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7C9AB90-568C-46FB-AE98-DDFB6003EFE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504735" y="4889250"/>
                  <a:ext cx="17028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CA3D07D-5B3F-4DED-85B2-AFAB9E7B6BB1}"/>
                    </a:ext>
                  </a:extLst>
                </p14:cNvPr>
                <p14:cNvContentPartPr/>
                <p14:nvPr/>
              </p14:nvContentPartPr>
              <p14:xfrm>
                <a:off x="9729735" y="5340690"/>
                <a:ext cx="42480" cy="95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CA3D07D-5B3F-4DED-85B2-AFAB9E7B6BB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720735" y="5331690"/>
                  <a:ext cx="601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CD3490E-F77B-4176-A5F8-434904BC5561}"/>
                    </a:ext>
                  </a:extLst>
                </p14:cNvPr>
                <p14:cNvContentPartPr/>
                <p14:nvPr/>
              </p14:nvContentPartPr>
              <p14:xfrm>
                <a:off x="9824055" y="5525370"/>
                <a:ext cx="204120" cy="2509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CD3490E-F77B-4176-A5F8-434904BC556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815055" y="5516370"/>
                  <a:ext cx="2217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52D8E87-E033-46A8-9F1E-1FCFCE8A95FB}"/>
                    </a:ext>
                  </a:extLst>
                </p14:cNvPr>
                <p14:cNvContentPartPr/>
                <p14:nvPr/>
              </p14:nvContentPartPr>
              <p14:xfrm>
                <a:off x="10109175" y="5862690"/>
                <a:ext cx="220680" cy="182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52D8E87-E033-46A8-9F1E-1FCFCE8A95F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100175" y="5854050"/>
                  <a:ext cx="2383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5DB93F2-725C-4CD0-8726-7C0DE9B5339F}"/>
                    </a:ext>
                  </a:extLst>
                </p14:cNvPr>
                <p14:cNvContentPartPr/>
                <p14:nvPr/>
              </p14:nvContentPartPr>
              <p14:xfrm>
                <a:off x="10410855" y="6072930"/>
                <a:ext cx="14760" cy="75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5DB93F2-725C-4CD0-8726-7C0DE9B5339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401855" y="6063930"/>
                  <a:ext cx="324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3AC2617-F2AA-4A2B-9D18-4E577B42C68F}"/>
                    </a:ext>
                  </a:extLst>
                </p14:cNvPr>
                <p14:cNvContentPartPr/>
                <p14:nvPr/>
              </p14:nvContentPartPr>
              <p14:xfrm>
                <a:off x="10492215" y="6096690"/>
                <a:ext cx="29880" cy="6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3AC2617-F2AA-4A2B-9D18-4E577B42C68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483215" y="6088050"/>
                  <a:ext cx="475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FB75768-697C-4B95-829A-598F0DFC2D4E}"/>
                    </a:ext>
                  </a:extLst>
                </p14:cNvPr>
                <p14:cNvContentPartPr/>
                <p14:nvPr/>
              </p14:nvContentPartPr>
              <p14:xfrm>
                <a:off x="10594455" y="6120450"/>
                <a:ext cx="123480" cy="208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FB75768-697C-4B95-829A-598F0DFC2D4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585455" y="6111450"/>
                  <a:ext cx="1411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06F7457-7319-4B9B-97B9-808BD67BA700}"/>
                    </a:ext>
                  </a:extLst>
                </p14:cNvPr>
                <p14:cNvContentPartPr/>
                <p14:nvPr/>
              </p14:nvContentPartPr>
              <p14:xfrm>
                <a:off x="10825575" y="6092730"/>
                <a:ext cx="129960" cy="133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06F7457-7319-4B9B-97B9-808BD67BA70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816575" y="6084090"/>
                  <a:ext cx="1476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0FAD2C1-EFF4-40A2-8102-D2AD63BD8F40}"/>
                    </a:ext>
                  </a:extLst>
                </p14:cNvPr>
                <p14:cNvContentPartPr/>
                <p14:nvPr/>
              </p14:nvContentPartPr>
              <p14:xfrm>
                <a:off x="11004855" y="6092730"/>
                <a:ext cx="141840" cy="21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0FAD2C1-EFF4-40A2-8102-D2AD63BD8F4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995855" y="6084090"/>
                  <a:ext cx="1594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033DE28-0382-41C3-9BB7-F3842D816B85}"/>
                    </a:ext>
                  </a:extLst>
                </p14:cNvPr>
                <p14:cNvContentPartPr/>
                <p14:nvPr/>
              </p14:nvContentPartPr>
              <p14:xfrm>
                <a:off x="9512295" y="4907610"/>
                <a:ext cx="29160" cy="2484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033DE28-0382-41C3-9BB7-F3842D816B8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503295" y="4898610"/>
                  <a:ext cx="468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92B0AD7-7619-49A3-B2A5-4D8A21BB1A1A}"/>
                    </a:ext>
                  </a:extLst>
                </p14:cNvPr>
                <p14:cNvContentPartPr/>
                <p14:nvPr/>
              </p14:nvContentPartPr>
              <p14:xfrm>
                <a:off x="9543615" y="5232330"/>
                <a:ext cx="720" cy="111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92B0AD7-7619-49A3-B2A5-4D8A21BB1A1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534615" y="5223690"/>
                  <a:ext cx="183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3FD18CE-F8C7-4A36-A7A3-12ADE008C9F3}"/>
                    </a:ext>
                  </a:extLst>
                </p14:cNvPr>
                <p14:cNvContentPartPr/>
                <p14:nvPr/>
              </p14:nvContentPartPr>
              <p14:xfrm>
                <a:off x="9553335" y="5339250"/>
                <a:ext cx="3240" cy="234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3FD18CE-F8C7-4A36-A7A3-12ADE008C9F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544335" y="5330610"/>
                  <a:ext cx="208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5B83FB9-FA66-4FA6-83DF-2EA67F562F0F}"/>
                    </a:ext>
                  </a:extLst>
                </p14:cNvPr>
                <p14:cNvContentPartPr/>
                <p14:nvPr/>
              </p14:nvContentPartPr>
              <p14:xfrm>
                <a:off x="9548295" y="5003010"/>
                <a:ext cx="1621440" cy="11808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5B83FB9-FA66-4FA6-83DF-2EA67F562F0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539295" y="4994010"/>
                  <a:ext cx="1639080" cy="11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68FF1AC-0526-4B78-AFD7-4ED0E07E5775}"/>
                    </a:ext>
                  </a:extLst>
                </p14:cNvPr>
                <p14:cNvContentPartPr/>
                <p14:nvPr/>
              </p14:nvContentPartPr>
              <p14:xfrm>
                <a:off x="8144655" y="5367690"/>
                <a:ext cx="423360" cy="5248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68FF1AC-0526-4B78-AFD7-4ED0E07E577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136015" y="5358690"/>
                  <a:ext cx="441000" cy="54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7FAFF7B-8B4A-488C-896C-BE99305DB411}"/>
                    </a:ext>
                  </a:extLst>
                </p14:cNvPr>
                <p14:cNvContentPartPr/>
                <p14:nvPr/>
              </p14:nvContentPartPr>
              <p14:xfrm>
                <a:off x="8616615" y="5638410"/>
                <a:ext cx="180000" cy="2743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7FAFF7B-8B4A-488C-896C-BE99305DB41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607975" y="5629770"/>
                  <a:ext cx="19764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AE14D3D-D95E-4B3A-82C8-18E03A495B39}"/>
                    </a:ext>
                  </a:extLst>
                </p14:cNvPr>
                <p14:cNvContentPartPr/>
                <p14:nvPr/>
              </p14:nvContentPartPr>
              <p14:xfrm>
                <a:off x="8721735" y="5569650"/>
                <a:ext cx="207720" cy="5115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AE14D3D-D95E-4B3A-82C8-18E03A495B3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713095" y="5560650"/>
                  <a:ext cx="22536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5AE0584-1DCA-4274-9B1B-83BC40CEE9AB}"/>
                    </a:ext>
                  </a:extLst>
                </p14:cNvPr>
                <p14:cNvContentPartPr/>
                <p14:nvPr/>
              </p14:nvContentPartPr>
              <p14:xfrm>
                <a:off x="8807415" y="5789610"/>
                <a:ext cx="481320" cy="3502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5AE0584-1DCA-4274-9B1B-83BC40CEE9A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798415" y="5780970"/>
                  <a:ext cx="498960" cy="36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B528C35-31FE-4823-8686-4DC0AC342535}"/>
              </a:ext>
            </a:extLst>
          </p:cNvPr>
          <p:cNvGrpSpPr/>
          <p:nvPr/>
        </p:nvGrpSpPr>
        <p:grpSpPr>
          <a:xfrm>
            <a:off x="3526935" y="288450"/>
            <a:ext cx="2718360" cy="747720"/>
            <a:chOff x="3526935" y="288450"/>
            <a:chExt cx="2718360" cy="7477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C2851B6-EE8E-47A7-854B-3036991F6E32}"/>
                    </a:ext>
                  </a:extLst>
                </p14:cNvPr>
                <p14:cNvContentPartPr/>
                <p14:nvPr/>
              </p14:nvContentPartPr>
              <p14:xfrm>
                <a:off x="3526935" y="288450"/>
                <a:ext cx="469440" cy="5608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C2851B6-EE8E-47A7-854B-3036991F6E3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517935" y="279450"/>
                  <a:ext cx="487080" cy="57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64C6537-5CC3-41AE-AA3A-745F1198C583}"/>
                    </a:ext>
                  </a:extLst>
                </p14:cNvPr>
                <p14:cNvContentPartPr/>
                <p14:nvPr/>
              </p14:nvContentPartPr>
              <p14:xfrm>
                <a:off x="4052895" y="479610"/>
                <a:ext cx="277200" cy="5565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64C6537-5CC3-41AE-AA3A-745F1198C58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043895" y="470610"/>
                  <a:ext cx="294840" cy="5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E5EF325-9341-40D0-950A-5BF8763504B8}"/>
                    </a:ext>
                  </a:extLst>
                </p14:cNvPr>
                <p14:cNvContentPartPr/>
                <p14:nvPr/>
              </p14:nvContentPartPr>
              <p14:xfrm>
                <a:off x="4047495" y="490410"/>
                <a:ext cx="95760" cy="943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E5EF325-9341-40D0-950A-5BF8763504B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038855" y="481770"/>
                  <a:ext cx="1134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93961C2-7063-413B-8014-120012B18A6D}"/>
                    </a:ext>
                  </a:extLst>
                </p14:cNvPr>
                <p14:cNvContentPartPr/>
                <p14:nvPr/>
              </p14:nvContentPartPr>
              <p14:xfrm>
                <a:off x="4473015" y="669330"/>
                <a:ext cx="180000" cy="313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93961C2-7063-413B-8014-120012B18A6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464375" y="660690"/>
                  <a:ext cx="1976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698D874-85CC-4076-9FE0-23466E2C8A9A}"/>
                    </a:ext>
                  </a:extLst>
                </p14:cNvPr>
                <p14:cNvContentPartPr/>
                <p14:nvPr/>
              </p14:nvContentPartPr>
              <p14:xfrm>
                <a:off x="4849575" y="501570"/>
                <a:ext cx="1255320" cy="5043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698D874-85CC-4076-9FE0-23466E2C8A9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840575" y="492930"/>
                  <a:ext cx="127296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1617543-71CA-4416-9D21-D0B4473D9991}"/>
                    </a:ext>
                  </a:extLst>
                </p14:cNvPr>
                <p14:cNvContentPartPr/>
                <p14:nvPr/>
              </p14:nvContentPartPr>
              <p14:xfrm>
                <a:off x="6242055" y="764010"/>
                <a:ext cx="3240" cy="126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1617543-71CA-4416-9D21-D0B4473D999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233415" y="755370"/>
                  <a:ext cx="208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C6D520E-65EC-4A01-89D8-60FDE2050CAD}"/>
                    </a:ext>
                  </a:extLst>
                </p14:cNvPr>
                <p14:cNvContentPartPr/>
                <p14:nvPr/>
              </p14:nvContentPartPr>
              <p14:xfrm>
                <a:off x="5847495" y="748530"/>
                <a:ext cx="63000" cy="100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C6D520E-65EC-4A01-89D8-60FDE2050CA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838855" y="739530"/>
                  <a:ext cx="8064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B4F28B7-2A4D-41FA-AC5D-FB660857B26D}"/>
              </a:ext>
            </a:extLst>
          </p:cNvPr>
          <p:cNvGrpSpPr/>
          <p:nvPr/>
        </p:nvGrpSpPr>
        <p:grpSpPr>
          <a:xfrm>
            <a:off x="6664695" y="186930"/>
            <a:ext cx="2492280" cy="869400"/>
            <a:chOff x="6664695" y="186930"/>
            <a:chExt cx="2492280" cy="869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5CE17BD-5125-44E2-B3BE-D740ACDFA6D5}"/>
                    </a:ext>
                  </a:extLst>
                </p14:cNvPr>
                <p14:cNvContentPartPr/>
                <p14:nvPr/>
              </p14:nvContentPartPr>
              <p14:xfrm>
                <a:off x="6664695" y="607410"/>
                <a:ext cx="297000" cy="3060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5CE17BD-5125-44E2-B3BE-D740ACDFA6D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656055" y="598770"/>
                  <a:ext cx="31464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0402541-A471-4C1A-8D3A-BA27D6065E7C}"/>
                    </a:ext>
                  </a:extLst>
                </p14:cNvPr>
                <p14:cNvContentPartPr/>
                <p14:nvPr/>
              </p14:nvContentPartPr>
              <p14:xfrm>
                <a:off x="6944415" y="548730"/>
                <a:ext cx="446040" cy="5076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0402541-A471-4C1A-8D3A-BA27D6065E7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935415" y="540090"/>
                  <a:ext cx="46368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C7849C8-1088-48D3-ADEC-FE74C8C85855}"/>
                    </a:ext>
                  </a:extLst>
                </p14:cNvPr>
                <p14:cNvContentPartPr/>
                <p14:nvPr/>
              </p14:nvContentPartPr>
              <p14:xfrm>
                <a:off x="7377855" y="564930"/>
                <a:ext cx="272520" cy="3153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C7849C8-1088-48D3-ADEC-FE74C8C8585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369215" y="555930"/>
                  <a:ext cx="2901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5F1AC9C-1D19-42CB-A34A-027A67776E86}"/>
                    </a:ext>
                  </a:extLst>
                </p14:cNvPr>
                <p14:cNvContentPartPr/>
                <p14:nvPr/>
              </p14:nvContentPartPr>
              <p14:xfrm>
                <a:off x="7727415" y="771210"/>
                <a:ext cx="6840" cy="284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5F1AC9C-1D19-42CB-A34A-027A67776E8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718415" y="762210"/>
                  <a:ext cx="244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F2B26F7-8994-4E66-93BD-C3AD41A9747D}"/>
                    </a:ext>
                  </a:extLst>
                </p14:cNvPr>
                <p14:cNvContentPartPr/>
                <p14:nvPr/>
              </p14:nvContentPartPr>
              <p14:xfrm>
                <a:off x="8072295" y="551970"/>
                <a:ext cx="282600" cy="2865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F2B26F7-8994-4E66-93BD-C3AD41A9747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063295" y="543330"/>
                  <a:ext cx="30024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1F2A907-F668-40E7-9838-A53C297A54A8}"/>
                    </a:ext>
                  </a:extLst>
                </p14:cNvPr>
                <p14:cNvContentPartPr/>
                <p14:nvPr/>
              </p14:nvContentPartPr>
              <p14:xfrm>
                <a:off x="8440935" y="186930"/>
                <a:ext cx="271080" cy="667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1F2A907-F668-40E7-9838-A53C297A54A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431935" y="177930"/>
                  <a:ext cx="288720" cy="68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BD7DF1D-6E7B-4F1E-93FA-AC14F8C66D8E}"/>
                    </a:ext>
                  </a:extLst>
                </p14:cNvPr>
                <p14:cNvContentPartPr/>
                <p14:nvPr/>
              </p14:nvContentPartPr>
              <p14:xfrm>
                <a:off x="8508255" y="589770"/>
                <a:ext cx="159480" cy="2376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BD7DF1D-6E7B-4F1E-93FA-AC14F8C66D8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499255" y="580770"/>
                  <a:ext cx="1771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0A58E65-8365-45F9-83F1-14A361CDE4AC}"/>
                    </a:ext>
                  </a:extLst>
                </p14:cNvPr>
                <p14:cNvContentPartPr/>
                <p14:nvPr/>
              </p14:nvContentPartPr>
              <p14:xfrm>
                <a:off x="8844495" y="245970"/>
                <a:ext cx="102600" cy="6015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0A58E65-8365-45F9-83F1-14A361CDE4A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835855" y="236970"/>
                  <a:ext cx="12024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9B0F7D2-0009-4C06-9128-B1145FBF486D}"/>
                    </a:ext>
                  </a:extLst>
                </p14:cNvPr>
                <p14:cNvContentPartPr/>
                <p14:nvPr/>
              </p14:nvContentPartPr>
              <p14:xfrm>
                <a:off x="8774655" y="570330"/>
                <a:ext cx="287280" cy="64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9B0F7D2-0009-4C06-9128-B1145FBF486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765655" y="561330"/>
                  <a:ext cx="3049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4EE41B4-A299-4A22-AEB9-C090812FD61A}"/>
                    </a:ext>
                  </a:extLst>
                </p14:cNvPr>
                <p14:cNvContentPartPr/>
                <p14:nvPr/>
              </p14:nvContentPartPr>
              <p14:xfrm>
                <a:off x="9134295" y="752490"/>
                <a:ext cx="22680" cy="198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4EE41B4-A299-4A22-AEB9-C090812FD61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125295" y="743490"/>
                  <a:ext cx="40320" cy="3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8BDF75C-A7B7-43FC-9390-C27DB1C17E3A}"/>
                  </a:ext>
                </a:extLst>
              </p14:cNvPr>
              <p14:cNvContentPartPr/>
              <p14:nvPr/>
            </p14:nvContentPartPr>
            <p14:xfrm>
              <a:off x="3205257" y="3840711"/>
              <a:ext cx="27000" cy="33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8BDF75C-A7B7-43FC-9390-C27DB1C17E3A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3196617" y="3832071"/>
                <a:ext cx="44640" cy="5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B8817DB2-7905-4016-9FC1-773F18EABFE9}"/>
              </a:ext>
            </a:extLst>
          </p:cNvPr>
          <p:cNvGrpSpPr/>
          <p:nvPr/>
        </p:nvGrpSpPr>
        <p:grpSpPr>
          <a:xfrm>
            <a:off x="4179057" y="2345271"/>
            <a:ext cx="485280" cy="879840"/>
            <a:chOff x="4179057" y="2345271"/>
            <a:chExt cx="485280" cy="879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4D164DA-A917-4610-B60E-56BBC821FC85}"/>
                    </a:ext>
                  </a:extLst>
                </p14:cNvPr>
                <p14:cNvContentPartPr/>
                <p14:nvPr/>
              </p14:nvContentPartPr>
              <p14:xfrm>
                <a:off x="4256817" y="2417631"/>
                <a:ext cx="407520" cy="525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4D164DA-A917-4610-B60E-56BBC821FC8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248177" y="2408991"/>
                  <a:ext cx="42516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6F90DFA-2618-4554-BF56-6C8F5642D0CD}"/>
                    </a:ext>
                  </a:extLst>
                </p14:cNvPr>
                <p14:cNvContentPartPr/>
                <p14:nvPr/>
              </p14:nvContentPartPr>
              <p14:xfrm>
                <a:off x="4210377" y="2432751"/>
                <a:ext cx="180360" cy="19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6F90DFA-2618-4554-BF56-6C8F5642D0C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201737" y="2424111"/>
                  <a:ext cx="1980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6E50BF7-9AD0-4F69-ACAB-04ADBD582CEB}"/>
                    </a:ext>
                  </a:extLst>
                </p14:cNvPr>
                <p14:cNvContentPartPr/>
                <p14:nvPr/>
              </p14:nvContentPartPr>
              <p14:xfrm>
                <a:off x="4291017" y="2345271"/>
                <a:ext cx="14400" cy="183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6E50BF7-9AD0-4F69-ACAB-04ADBD582CE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282377" y="2336631"/>
                  <a:ext cx="320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2F205C6-5C40-402B-AF4F-B9EAEA8E214B}"/>
                    </a:ext>
                  </a:extLst>
                </p14:cNvPr>
                <p14:cNvContentPartPr/>
                <p14:nvPr/>
              </p14:nvContentPartPr>
              <p14:xfrm>
                <a:off x="4179057" y="2948271"/>
                <a:ext cx="152640" cy="7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2F205C6-5C40-402B-AF4F-B9EAEA8E214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170417" y="2939271"/>
                  <a:ext cx="1702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F25CB61-5789-49BD-B13B-98F23C99168C}"/>
                    </a:ext>
                  </a:extLst>
                </p14:cNvPr>
                <p14:cNvContentPartPr/>
                <p14:nvPr/>
              </p14:nvContentPartPr>
              <p14:xfrm>
                <a:off x="4458417" y="2926671"/>
                <a:ext cx="19080" cy="186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F25CB61-5789-49BD-B13B-98F23C99168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449417" y="2917671"/>
                  <a:ext cx="367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59B2919-A78F-42D2-A839-11861A271DF7}"/>
                    </a:ext>
                  </a:extLst>
                </p14:cNvPr>
                <p14:cNvContentPartPr/>
                <p14:nvPr/>
              </p14:nvContentPartPr>
              <p14:xfrm>
                <a:off x="4330617" y="3100911"/>
                <a:ext cx="286560" cy="18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59B2919-A78F-42D2-A839-11861A271DF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321617" y="3091911"/>
                  <a:ext cx="3042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BC0F287-593A-4AF1-9597-4EAC801C016C}"/>
                    </a:ext>
                  </a:extLst>
                </p14:cNvPr>
                <p14:cNvContentPartPr/>
                <p14:nvPr/>
              </p14:nvContentPartPr>
              <p14:xfrm>
                <a:off x="4404777" y="3162471"/>
                <a:ext cx="124560" cy="4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BC0F287-593A-4AF1-9597-4EAC801C016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396137" y="3153471"/>
                  <a:ext cx="1422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9E229AD-4A5E-444A-A35F-AF2281FD2CA0}"/>
                    </a:ext>
                  </a:extLst>
                </p14:cNvPr>
                <p14:cNvContentPartPr/>
                <p14:nvPr/>
              </p14:nvContentPartPr>
              <p14:xfrm>
                <a:off x="4455177" y="3218271"/>
                <a:ext cx="42120" cy="68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9E229AD-4A5E-444A-A35F-AF2281FD2CA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446177" y="3209271"/>
                  <a:ext cx="59760" cy="2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D3FAC5D7-5130-4A6B-9208-978076959335}"/>
                  </a:ext>
                </a:extLst>
              </p14:cNvPr>
              <p14:cNvContentPartPr/>
              <p14:nvPr/>
            </p14:nvContentPartPr>
            <p14:xfrm>
              <a:off x="7361817" y="2006871"/>
              <a:ext cx="27720" cy="518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D3FAC5D7-5130-4A6B-9208-978076959335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7353177" y="1998231"/>
                <a:ext cx="45360" cy="6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2307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3083784C-3406-4A0E-B25D-8DE59638CEA9}"/>
                  </a:ext>
                </a:extLst>
              </p14:cNvPr>
              <p14:cNvContentPartPr/>
              <p14:nvPr/>
            </p14:nvContentPartPr>
            <p14:xfrm>
              <a:off x="7702737" y="1121631"/>
              <a:ext cx="8280" cy="226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3083784C-3406-4A0E-B25D-8DE59638CE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94097" y="1112631"/>
                <a:ext cx="2592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Group 97">
            <a:extLst>
              <a:ext uri="{FF2B5EF4-FFF2-40B4-BE49-F238E27FC236}">
                <a16:creationId xmlns:a16="http://schemas.microsoft.com/office/drawing/2014/main" id="{981F7E77-8FF1-432E-998B-50E3CE8EE257}"/>
              </a:ext>
            </a:extLst>
          </p:cNvPr>
          <p:cNvGrpSpPr/>
          <p:nvPr/>
        </p:nvGrpSpPr>
        <p:grpSpPr>
          <a:xfrm>
            <a:off x="642057" y="4707231"/>
            <a:ext cx="10434600" cy="1363320"/>
            <a:chOff x="642057" y="4707231"/>
            <a:chExt cx="10434600" cy="13633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9179A4B-FD81-4AF1-934D-438E6C021336}"/>
                    </a:ext>
                  </a:extLst>
                </p14:cNvPr>
                <p14:cNvContentPartPr/>
                <p14:nvPr/>
              </p14:nvContentPartPr>
              <p14:xfrm>
                <a:off x="642057" y="4949511"/>
                <a:ext cx="435600" cy="724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9179A4B-FD81-4AF1-934D-438E6C02133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3417" y="4940511"/>
                  <a:ext cx="453240" cy="74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BF5E7CA-AA0B-4EAE-A39A-06A063D7D498}"/>
                    </a:ext>
                  </a:extLst>
                </p14:cNvPr>
                <p14:cNvContentPartPr/>
                <p14:nvPr/>
              </p14:nvContentPartPr>
              <p14:xfrm>
                <a:off x="1166937" y="5010711"/>
                <a:ext cx="151920" cy="574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BF5E7CA-AA0B-4EAE-A39A-06A063D7D49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58297" y="5002071"/>
                  <a:ext cx="16956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1EF3DC9-1D72-48E9-80D4-67F263C7136C}"/>
                    </a:ext>
                  </a:extLst>
                </p14:cNvPr>
                <p14:cNvContentPartPr/>
                <p14:nvPr/>
              </p14:nvContentPartPr>
              <p14:xfrm>
                <a:off x="1406697" y="5310231"/>
                <a:ext cx="276120" cy="2696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1EF3DC9-1D72-48E9-80D4-67F263C7136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98057" y="5301231"/>
                  <a:ext cx="2937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A551B5F-3D6E-4D83-B83B-B458B9330F5F}"/>
                    </a:ext>
                  </a:extLst>
                </p14:cNvPr>
                <p14:cNvContentPartPr/>
                <p14:nvPr/>
              </p14:nvContentPartPr>
              <p14:xfrm>
                <a:off x="1757337" y="5307351"/>
                <a:ext cx="288360" cy="247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A551B5F-3D6E-4D83-B83B-B458B9330F5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48337" y="5298351"/>
                  <a:ext cx="3060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24C894A-954C-484C-9E58-04CE529FC5DB}"/>
                    </a:ext>
                  </a:extLst>
                </p14:cNvPr>
                <p14:cNvContentPartPr/>
                <p14:nvPr/>
              </p14:nvContentPartPr>
              <p14:xfrm>
                <a:off x="2326137" y="5316711"/>
                <a:ext cx="299520" cy="2422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24C894A-954C-484C-9E58-04CE529FC5D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17137" y="5308071"/>
                  <a:ext cx="3171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470E4BB-F9D2-46D9-BFB2-4B6C61C3FFBC}"/>
                    </a:ext>
                  </a:extLst>
                </p14:cNvPr>
                <p14:cNvContentPartPr/>
                <p14:nvPr/>
              </p14:nvContentPartPr>
              <p14:xfrm>
                <a:off x="2684337" y="5051751"/>
                <a:ext cx="732240" cy="447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470E4BB-F9D2-46D9-BFB2-4B6C61C3FFB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75337" y="5043111"/>
                  <a:ext cx="74988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F27B049-7101-4123-A2EF-CA322849C2A1}"/>
                    </a:ext>
                  </a:extLst>
                </p14:cNvPr>
                <p14:cNvContentPartPr/>
                <p14:nvPr/>
              </p14:nvContentPartPr>
              <p14:xfrm>
                <a:off x="3064497" y="5213391"/>
                <a:ext cx="591840" cy="252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F27B049-7101-4123-A2EF-CA322849C2A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55857" y="5204751"/>
                  <a:ext cx="6094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114080F-FAE5-4C24-9611-05C6694D8BB0}"/>
                    </a:ext>
                  </a:extLst>
                </p14:cNvPr>
                <p14:cNvContentPartPr/>
                <p14:nvPr/>
              </p14:nvContentPartPr>
              <p14:xfrm>
                <a:off x="3790977" y="5184951"/>
                <a:ext cx="40320" cy="20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114080F-FAE5-4C24-9611-05C6694D8BB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81977" y="5175951"/>
                  <a:ext cx="579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D813B60-C222-42DF-8C72-4548C4C9C904}"/>
                    </a:ext>
                  </a:extLst>
                </p14:cNvPr>
                <p14:cNvContentPartPr/>
                <p14:nvPr/>
              </p14:nvContentPartPr>
              <p14:xfrm>
                <a:off x="3808617" y="5402391"/>
                <a:ext cx="10440" cy="22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D813B60-C222-42DF-8C72-4548C4C9C90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99977" y="5393391"/>
                  <a:ext cx="280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2B96C60-0A96-41EA-B170-E3E0F6B0D977}"/>
                    </a:ext>
                  </a:extLst>
                </p14:cNvPr>
                <p14:cNvContentPartPr/>
                <p14:nvPr/>
              </p14:nvContentPartPr>
              <p14:xfrm>
                <a:off x="4175817" y="4915671"/>
                <a:ext cx="412560" cy="5785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2B96C60-0A96-41EA-B170-E3E0F6B0D97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67177" y="4907031"/>
                  <a:ext cx="430200" cy="5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07403C9-A845-4079-B20D-41FBDD7326FF}"/>
                    </a:ext>
                  </a:extLst>
                </p14:cNvPr>
                <p14:cNvContentPartPr/>
                <p14:nvPr/>
              </p14:nvContentPartPr>
              <p14:xfrm>
                <a:off x="4645977" y="4955631"/>
                <a:ext cx="491040" cy="4010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07403C9-A845-4079-B20D-41FBDD7326F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636977" y="4946631"/>
                  <a:ext cx="50868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172D7C8-F875-4A1C-992D-DD2C93BF7501}"/>
                    </a:ext>
                  </a:extLst>
                </p14:cNvPr>
                <p14:cNvContentPartPr/>
                <p14:nvPr/>
              </p14:nvContentPartPr>
              <p14:xfrm>
                <a:off x="4895817" y="5120151"/>
                <a:ext cx="252000" cy="288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172D7C8-F875-4A1C-992D-DD2C93BF750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886817" y="5111511"/>
                  <a:ext cx="2696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5E26936-5B2E-487D-8036-D0956AAC6F04}"/>
                    </a:ext>
                  </a:extLst>
                </p14:cNvPr>
                <p14:cNvContentPartPr/>
                <p14:nvPr/>
              </p14:nvContentPartPr>
              <p14:xfrm>
                <a:off x="5212257" y="5097111"/>
                <a:ext cx="342720" cy="2383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5E26936-5B2E-487D-8036-D0956AAC6F0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203257" y="5088471"/>
                  <a:ext cx="3603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AE54819-FFF4-4D10-8CBB-01B73DD4F551}"/>
                    </a:ext>
                  </a:extLst>
                </p14:cNvPr>
                <p14:cNvContentPartPr/>
                <p14:nvPr/>
              </p14:nvContentPartPr>
              <p14:xfrm>
                <a:off x="5893017" y="4902711"/>
                <a:ext cx="677520" cy="6523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AE54819-FFF4-4D10-8CBB-01B73DD4F55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884017" y="4894071"/>
                  <a:ext cx="695160" cy="66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9CD891E-189F-42DB-AA0E-6A40668ADDC4}"/>
                    </a:ext>
                  </a:extLst>
                </p14:cNvPr>
                <p14:cNvContentPartPr/>
                <p14:nvPr/>
              </p14:nvContentPartPr>
              <p14:xfrm>
                <a:off x="6726057" y="4860591"/>
                <a:ext cx="524520" cy="3808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9CD891E-189F-42DB-AA0E-6A40668ADDC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717417" y="4851951"/>
                  <a:ext cx="54216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5F8A2D4-5458-4CC0-B521-AA2E18399477}"/>
                    </a:ext>
                  </a:extLst>
                </p14:cNvPr>
                <p14:cNvContentPartPr/>
                <p14:nvPr/>
              </p14:nvContentPartPr>
              <p14:xfrm>
                <a:off x="7280817" y="5040591"/>
                <a:ext cx="660600" cy="2170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5F8A2D4-5458-4CC0-B521-AA2E1839947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272177" y="5031591"/>
                  <a:ext cx="6782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AACF86D-DD0F-47BD-8125-8F3033563B89}"/>
                    </a:ext>
                  </a:extLst>
                </p14:cNvPr>
                <p14:cNvContentPartPr/>
                <p14:nvPr/>
              </p14:nvContentPartPr>
              <p14:xfrm>
                <a:off x="7975257" y="4989111"/>
                <a:ext cx="596880" cy="4791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AACF86D-DD0F-47BD-8125-8F3033563B8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966257" y="4980111"/>
                  <a:ext cx="61452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D74754B-C0C3-413F-BD0B-DA5C2674B3EB}"/>
                    </a:ext>
                  </a:extLst>
                </p14:cNvPr>
                <p14:cNvContentPartPr/>
                <p14:nvPr/>
              </p14:nvContentPartPr>
              <p14:xfrm>
                <a:off x="8882817" y="4707231"/>
                <a:ext cx="509760" cy="7520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D74754B-C0C3-413F-BD0B-DA5C2674B3E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874177" y="4698231"/>
                  <a:ext cx="527400" cy="76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36078A5-0068-4D56-86C0-9A747B447E10}"/>
                    </a:ext>
                  </a:extLst>
                </p14:cNvPr>
                <p14:cNvContentPartPr/>
                <p14:nvPr/>
              </p14:nvContentPartPr>
              <p14:xfrm>
                <a:off x="9598857" y="4804071"/>
                <a:ext cx="321120" cy="3186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36078A5-0068-4D56-86C0-9A747B447E1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589857" y="4795431"/>
                  <a:ext cx="33876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C20277A-B053-466F-8BBA-88F6C6727C16}"/>
                    </a:ext>
                  </a:extLst>
                </p14:cNvPr>
                <p14:cNvContentPartPr/>
                <p14:nvPr/>
              </p14:nvContentPartPr>
              <p14:xfrm>
                <a:off x="9875337" y="4765551"/>
                <a:ext cx="228600" cy="5119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C20277A-B053-466F-8BBA-88F6C6727C1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866337" y="4756551"/>
                  <a:ext cx="24624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9E0A7A6-CCC2-4F6C-A848-2E887465A7AC}"/>
                    </a:ext>
                  </a:extLst>
                </p14:cNvPr>
                <p14:cNvContentPartPr/>
                <p14:nvPr/>
              </p14:nvContentPartPr>
              <p14:xfrm>
                <a:off x="10122297" y="4839351"/>
                <a:ext cx="189360" cy="4399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9E0A7A6-CCC2-4F6C-A848-2E887465A7A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113297" y="4830711"/>
                  <a:ext cx="20700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3DCD093-0C60-477E-886C-2E7466D28772}"/>
                    </a:ext>
                  </a:extLst>
                </p14:cNvPr>
                <p14:cNvContentPartPr/>
                <p14:nvPr/>
              </p14:nvContentPartPr>
              <p14:xfrm>
                <a:off x="10639617" y="4852671"/>
                <a:ext cx="437040" cy="4489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3DCD093-0C60-477E-886C-2E7466D2877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630977" y="4844031"/>
                  <a:ext cx="45468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78D4450-8B4E-4630-BD68-F0C8E7809F7A}"/>
                    </a:ext>
                  </a:extLst>
                </p14:cNvPr>
                <p14:cNvContentPartPr/>
                <p14:nvPr/>
              </p14:nvContentPartPr>
              <p14:xfrm>
                <a:off x="4111377" y="5447391"/>
                <a:ext cx="225360" cy="6231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78D4450-8B4E-4630-BD68-F0C8E7809F7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102377" y="5438391"/>
                  <a:ext cx="243000" cy="64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B6FC0A5-2EC5-430C-A4FE-0393A7A2A15A}"/>
                    </a:ext>
                  </a:extLst>
                </p14:cNvPr>
                <p14:cNvContentPartPr/>
                <p14:nvPr/>
              </p14:nvContentPartPr>
              <p14:xfrm>
                <a:off x="4363377" y="5566551"/>
                <a:ext cx="293040" cy="3567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B6FC0A5-2EC5-430C-A4FE-0393A7A2A15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354737" y="5557911"/>
                  <a:ext cx="31068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A9E4733-ECDE-4CB4-9446-89694AD181E5}"/>
                    </a:ext>
                  </a:extLst>
                </p14:cNvPr>
                <p14:cNvContentPartPr/>
                <p14:nvPr/>
              </p14:nvContentPartPr>
              <p14:xfrm>
                <a:off x="4731657" y="5662671"/>
                <a:ext cx="535680" cy="2134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A9E4733-ECDE-4CB4-9446-89694AD181E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723017" y="5653671"/>
                  <a:ext cx="5533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FDC370F-89F7-41D6-826F-080C3BE1AF50}"/>
                    </a:ext>
                  </a:extLst>
                </p14:cNvPr>
                <p14:cNvContentPartPr/>
                <p14:nvPr/>
              </p14:nvContentPartPr>
              <p14:xfrm>
                <a:off x="5058897" y="5678511"/>
                <a:ext cx="162000" cy="2037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FDC370F-89F7-41D6-826F-080C3BE1AF5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049897" y="5669871"/>
                  <a:ext cx="1796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F31B395-0F38-4A7C-A09E-C44A8D05711C}"/>
                    </a:ext>
                  </a:extLst>
                </p14:cNvPr>
                <p14:cNvContentPartPr/>
                <p14:nvPr/>
              </p14:nvContentPartPr>
              <p14:xfrm>
                <a:off x="5297577" y="5805591"/>
                <a:ext cx="28800" cy="172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F31B395-0F38-4A7C-A09E-C44A8D05711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288577" y="5796951"/>
                  <a:ext cx="464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AB00191-6EC8-41DE-9AD0-B006FFF3C438}"/>
                    </a:ext>
                  </a:extLst>
                </p14:cNvPr>
                <p14:cNvContentPartPr/>
                <p14:nvPr/>
              </p14:nvContentPartPr>
              <p14:xfrm>
                <a:off x="5338977" y="5432271"/>
                <a:ext cx="155160" cy="543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AB00191-6EC8-41DE-9AD0-B006FFF3C43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329977" y="5423631"/>
                  <a:ext cx="172800" cy="56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135B5DC-53F0-4009-B773-F7F523C05E34}"/>
              </a:ext>
            </a:extLst>
          </p:cNvPr>
          <p:cNvGrpSpPr/>
          <p:nvPr/>
        </p:nvGrpSpPr>
        <p:grpSpPr>
          <a:xfrm>
            <a:off x="323457" y="360951"/>
            <a:ext cx="11517480" cy="3804480"/>
            <a:chOff x="323457" y="360951"/>
            <a:chExt cx="11517480" cy="3804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266A520-90B9-4769-9B4F-E47C2212D980}"/>
                    </a:ext>
                  </a:extLst>
                </p14:cNvPr>
                <p14:cNvContentPartPr/>
                <p14:nvPr/>
              </p14:nvContentPartPr>
              <p14:xfrm>
                <a:off x="323457" y="434031"/>
                <a:ext cx="459000" cy="651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266A520-90B9-4769-9B4F-E47C2212D98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14457" y="425391"/>
                  <a:ext cx="476640" cy="66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4ED15AA-D5B0-4BA3-8CE6-956D39B65CB8}"/>
                    </a:ext>
                  </a:extLst>
                </p14:cNvPr>
                <p14:cNvContentPartPr/>
                <p14:nvPr/>
              </p14:nvContentPartPr>
              <p14:xfrm>
                <a:off x="479697" y="873951"/>
                <a:ext cx="405360" cy="254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4ED15AA-D5B0-4BA3-8CE6-956D39B65CB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70697" y="865311"/>
                  <a:ext cx="4230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5BD50C8-118B-4744-A4EE-DE63315BAE84}"/>
                    </a:ext>
                  </a:extLst>
                </p14:cNvPr>
                <p14:cNvContentPartPr/>
                <p14:nvPr/>
              </p14:nvContentPartPr>
              <p14:xfrm>
                <a:off x="966777" y="896631"/>
                <a:ext cx="535680" cy="218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5BD50C8-118B-4744-A4EE-DE63315BAE8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58137" y="887631"/>
                  <a:ext cx="5533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D02D631-7A1A-478F-96C1-0EE238674A93}"/>
                    </a:ext>
                  </a:extLst>
                </p14:cNvPr>
                <p14:cNvContentPartPr/>
                <p14:nvPr/>
              </p14:nvContentPartPr>
              <p14:xfrm>
                <a:off x="1402737" y="783591"/>
                <a:ext cx="71280" cy="43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D02D631-7A1A-478F-96C1-0EE238674A9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394097" y="774951"/>
                  <a:ext cx="889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77E48E2-4043-4BAD-8C72-3F6134A374A4}"/>
                    </a:ext>
                  </a:extLst>
                </p14:cNvPr>
                <p14:cNvContentPartPr/>
                <p14:nvPr/>
              </p14:nvContentPartPr>
              <p14:xfrm>
                <a:off x="1632417" y="832911"/>
                <a:ext cx="110880" cy="209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77E48E2-4043-4BAD-8C72-3F6134A374A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623777" y="824271"/>
                  <a:ext cx="1285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434DDFD-A34C-4875-BDB9-151198A844FB}"/>
                    </a:ext>
                  </a:extLst>
                </p14:cNvPr>
                <p14:cNvContentPartPr/>
                <p14:nvPr/>
              </p14:nvContentPartPr>
              <p14:xfrm>
                <a:off x="1864617" y="827151"/>
                <a:ext cx="189360" cy="221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434DDFD-A34C-4875-BDB9-151198A844F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855617" y="818511"/>
                  <a:ext cx="2070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874F61A-E828-46BC-BCCB-E1E750572CAB}"/>
                    </a:ext>
                  </a:extLst>
                </p14:cNvPr>
                <p14:cNvContentPartPr/>
                <p14:nvPr/>
              </p14:nvContentPartPr>
              <p14:xfrm>
                <a:off x="2094657" y="544911"/>
                <a:ext cx="1338840" cy="525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874F61A-E828-46BC-BCCB-E1E750572CA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085657" y="535911"/>
                  <a:ext cx="1356480" cy="5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3C86FAE-E5D1-4C3D-AD73-455AC5511F72}"/>
                    </a:ext>
                  </a:extLst>
                </p14:cNvPr>
                <p14:cNvContentPartPr/>
                <p14:nvPr/>
              </p14:nvContentPartPr>
              <p14:xfrm>
                <a:off x="3110937" y="755151"/>
                <a:ext cx="519480" cy="38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3C86FAE-E5D1-4C3D-AD73-455AC5511F7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102297" y="746151"/>
                  <a:ext cx="5371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A5811A1-DF55-4674-B151-C5303A13A0BE}"/>
                    </a:ext>
                  </a:extLst>
                </p14:cNvPr>
                <p14:cNvContentPartPr/>
                <p14:nvPr/>
              </p14:nvContentPartPr>
              <p14:xfrm>
                <a:off x="3822657" y="782511"/>
                <a:ext cx="171000" cy="474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A5811A1-DF55-4674-B151-C5303A13A0B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813657" y="773511"/>
                  <a:ext cx="18864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B6F8A40-866B-46F3-BEC8-51C4616F2EBC}"/>
                    </a:ext>
                  </a:extLst>
                </p14:cNvPr>
                <p14:cNvContentPartPr/>
                <p14:nvPr/>
              </p14:nvContentPartPr>
              <p14:xfrm>
                <a:off x="4062777" y="775311"/>
                <a:ext cx="558720" cy="235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B6F8A40-866B-46F3-BEC8-51C4616F2EB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054137" y="766671"/>
                  <a:ext cx="5763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872D586-64B3-421A-A46F-CA1F37C3081F}"/>
                    </a:ext>
                  </a:extLst>
                </p14:cNvPr>
                <p14:cNvContentPartPr/>
                <p14:nvPr/>
              </p14:nvContentPartPr>
              <p14:xfrm>
                <a:off x="4674057" y="814911"/>
                <a:ext cx="564120" cy="262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872D586-64B3-421A-A46F-CA1F37C3081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665417" y="806271"/>
                  <a:ext cx="5817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C956EB5-C5C7-4EC0-AF4A-6E53F6713A44}"/>
                    </a:ext>
                  </a:extLst>
                </p14:cNvPr>
                <p14:cNvContentPartPr/>
                <p14:nvPr/>
              </p14:nvContentPartPr>
              <p14:xfrm>
                <a:off x="5369217" y="790431"/>
                <a:ext cx="265320" cy="15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C956EB5-C5C7-4EC0-AF4A-6E53F6713A4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60217" y="781431"/>
                  <a:ext cx="2829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B64D051-5B1B-440E-859C-5DB14A7ADD16}"/>
                    </a:ext>
                  </a:extLst>
                </p14:cNvPr>
                <p14:cNvContentPartPr/>
                <p14:nvPr/>
              </p14:nvContentPartPr>
              <p14:xfrm>
                <a:off x="5353377" y="886191"/>
                <a:ext cx="363600" cy="320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B64D051-5B1B-440E-859C-5DB14A7ADD1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344737" y="877191"/>
                  <a:ext cx="3812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1101D9E-4E50-4334-9318-7F475ECF2D53}"/>
                    </a:ext>
                  </a:extLst>
                </p14:cNvPr>
                <p14:cNvContentPartPr/>
                <p14:nvPr/>
              </p14:nvContentPartPr>
              <p14:xfrm>
                <a:off x="5762337" y="530511"/>
                <a:ext cx="389880" cy="482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1101D9E-4E50-4334-9318-7F475ECF2D5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753697" y="521511"/>
                  <a:ext cx="40752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E56304A-80FA-4E22-8163-BE1DEF3EDE17}"/>
                    </a:ext>
                  </a:extLst>
                </p14:cNvPr>
                <p14:cNvContentPartPr/>
                <p14:nvPr/>
              </p14:nvContentPartPr>
              <p14:xfrm>
                <a:off x="6120897" y="958911"/>
                <a:ext cx="5400" cy="17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E56304A-80FA-4E22-8163-BE1DEF3EDE1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112257" y="949911"/>
                  <a:ext cx="230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413FD4F-83E7-47D7-ACE2-17106B9FB738}"/>
                    </a:ext>
                  </a:extLst>
                </p14:cNvPr>
                <p14:cNvContentPartPr/>
                <p14:nvPr/>
              </p14:nvContentPartPr>
              <p14:xfrm>
                <a:off x="6085257" y="970431"/>
                <a:ext cx="189000" cy="20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413FD4F-83E7-47D7-ACE2-17106B9FB73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076257" y="961791"/>
                  <a:ext cx="2066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CA4F2C0-85EB-4E4A-90FA-0080998AD159}"/>
                    </a:ext>
                  </a:extLst>
                </p14:cNvPr>
                <p14:cNvContentPartPr/>
                <p14:nvPr/>
              </p14:nvContentPartPr>
              <p14:xfrm>
                <a:off x="6155457" y="895911"/>
                <a:ext cx="46800" cy="285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CA4F2C0-85EB-4E4A-90FA-0080998AD15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46817" y="887271"/>
                  <a:ext cx="644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6A6C1E6-DB37-4F4F-AE80-909FD39BB58F}"/>
                    </a:ext>
                  </a:extLst>
                </p14:cNvPr>
                <p14:cNvContentPartPr/>
                <p14:nvPr/>
              </p14:nvContentPartPr>
              <p14:xfrm>
                <a:off x="5656857" y="360951"/>
                <a:ext cx="381240" cy="1037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6A6C1E6-DB37-4F4F-AE80-909FD39BB58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648217" y="351951"/>
                  <a:ext cx="398880" cy="10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75B8CAB-DD53-440E-A3C1-C9A91FF08545}"/>
                    </a:ext>
                  </a:extLst>
                </p14:cNvPr>
                <p14:cNvContentPartPr/>
                <p14:nvPr/>
              </p14:nvContentPartPr>
              <p14:xfrm>
                <a:off x="6532377" y="872871"/>
                <a:ext cx="319680" cy="32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75B8CAB-DD53-440E-A3C1-C9A91FF0854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523377" y="864231"/>
                  <a:ext cx="3373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9AE126F-4C28-43B0-BC89-33FA82443468}"/>
                    </a:ext>
                  </a:extLst>
                </p14:cNvPr>
                <p14:cNvContentPartPr/>
                <p14:nvPr/>
              </p14:nvContentPartPr>
              <p14:xfrm>
                <a:off x="6965457" y="574791"/>
                <a:ext cx="327960" cy="493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9AE126F-4C28-43B0-BC89-33FA8244346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956817" y="566151"/>
                  <a:ext cx="34560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58E89E2-E6A7-46AB-960C-4B20A9766025}"/>
                    </a:ext>
                  </a:extLst>
                </p14:cNvPr>
                <p14:cNvContentPartPr/>
                <p14:nvPr/>
              </p14:nvContentPartPr>
              <p14:xfrm>
                <a:off x="7265337" y="1099671"/>
                <a:ext cx="173520" cy="19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58E89E2-E6A7-46AB-960C-4B20A976602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256337" y="1091031"/>
                  <a:ext cx="1911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6FC488A-24BB-487C-8E98-ED25075562CD}"/>
                    </a:ext>
                  </a:extLst>
                </p14:cNvPr>
                <p14:cNvContentPartPr/>
                <p14:nvPr/>
              </p14:nvContentPartPr>
              <p14:xfrm>
                <a:off x="7372257" y="520791"/>
                <a:ext cx="205200" cy="893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6FC488A-24BB-487C-8E98-ED25075562C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63617" y="511791"/>
                  <a:ext cx="222840" cy="9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59B3892-A184-4811-92DE-EDBFB88027F6}"/>
                    </a:ext>
                  </a:extLst>
                </p14:cNvPr>
                <p14:cNvContentPartPr/>
                <p14:nvPr/>
              </p14:nvContentPartPr>
              <p14:xfrm>
                <a:off x="7774737" y="583791"/>
                <a:ext cx="270360" cy="64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59B3892-A184-4811-92DE-EDBFB88027F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766097" y="574791"/>
                  <a:ext cx="2880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C96EAE3-57B7-46C9-B480-046CDBBDE297}"/>
                    </a:ext>
                  </a:extLst>
                </p14:cNvPr>
                <p14:cNvContentPartPr/>
                <p14:nvPr/>
              </p14:nvContentPartPr>
              <p14:xfrm>
                <a:off x="7894617" y="590991"/>
                <a:ext cx="294840" cy="497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C96EAE3-57B7-46C9-B480-046CDBBDE29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885977" y="581991"/>
                  <a:ext cx="31248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3DF724E-D1C4-40A6-B1ED-016860D64420}"/>
                    </a:ext>
                  </a:extLst>
                </p14:cNvPr>
                <p14:cNvContentPartPr/>
                <p14:nvPr/>
              </p14:nvContentPartPr>
              <p14:xfrm>
                <a:off x="8285577" y="868191"/>
                <a:ext cx="115200" cy="396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3DF724E-D1C4-40A6-B1ED-016860D6442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276937" y="859551"/>
                  <a:ext cx="13284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A2A7B5B-209F-4C7D-9E6F-B37726981F4B}"/>
                    </a:ext>
                  </a:extLst>
                </p14:cNvPr>
                <p14:cNvContentPartPr/>
                <p14:nvPr/>
              </p14:nvContentPartPr>
              <p14:xfrm>
                <a:off x="8231217" y="1026231"/>
                <a:ext cx="229680" cy="38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A2A7B5B-209F-4C7D-9E6F-B37726981F4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222577" y="1017231"/>
                  <a:ext cx="2473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29116BF-5E22-4015-B41A-0BBEC5FC74AC}"/>
                    </a:ext>
                  </a:extLst>
                </p14:cNvPr>
                <p14:cNvContentPartPr/>
                <p14:nvPr/>
              </p14:nvContentPartPr>
              <p14:xfrm>
                <a:off x="8433177" y="1105791"/>
                <a:ext cx="129600" cy="164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29116BF-5E22-4015-B41A-0BBEC5FC74A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424537" y="1097151"/>
                  <a:ext cx="1472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E17909D-630E-48B3-AD89-23E8714AED0F}"/>
                    </a:ext>
                  </a:extLst>
                </p14:cNvPr>
                <p14:cNvContentPartPr/>
                <p14:nvPr/>
              </p14:nvContentPartPr>
              <p14:xfrm>
                <a:off x="8690577" y="965031"/>
                <a:ext cx="115200" cy="3531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E17909D-630E-48B3-AD89-23E8714AED0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681937" y="956391"/>
                  <a:ext cx="13284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4FD0696-E1CB-4244-BD92-44C5C966ED5A}"/>
                    </a:ext>
                  </a:extLst>
                </p14:cNvPr>
                <p14:cNvContentPartPr/>
                <p14:nvPr/>
              </p14:nvContentPartPr>
              <p14:xfrm>
                <a:off x="8637297" y="1138191"/>
                <a:ext cx="206280" cy="43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4FD0696-E1CB-4244-BD92-44C5C966ED5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628297" y="1129551"/>
                  <a:ext cx="2239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745EEF6-32F9-4708-8024-9C5B8895BCD7}"/>
                    </a:ext>
                  </a:extLst>
                </p14:cNvPr>
                <p14:cNvContentPartPr/>
                <p14:nvPr/>
              </p14:nvContentPartPr>
              <p14:xfrm>
                <a:off x="8875617" y="854151"/>
                <a:ext cx="637200" cy="429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745EEF6-32F9-4708-8024-9C5B8895BCD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866617" y="845511"/>
                  <a:ext cx="65484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D673B03-138F-4DA4-9D1E-D9F71C075569}"/>
                    </a:ext>
                  </a:extLst>
                </p14:cNvPr>
                <p14:cNvContentPartPr/>
                <p14:nvPr/>
              </p14:nvContentPartPr>
              <p14:xfrm>
                <a:off x="3724017" y="1934871"/>
                <a:ext cx="46440" cy="17690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D673B03-138F-4DA4-9D1E-D9F71C07556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715377" y="1926231"/>
                  <a:ext cx="64080" cy="178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F3F44CD-F188-450E-BC2D-1000C6C8E314}"/>
                    </a:ext>
                  </a:extLst>
                </p14:cNvPr>
                <p14:cNvContentPartPr/>
                <p14:nvPr/>
              </p14:nvContentPartPr>
              <p14:xfrm>
                <a:off x="3714657" y="1948191"/>
                <a:ext cx="1483920" cy="1778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F3F44CD-F188-450E-BC2D-1000C6C8E31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705657" y="1939551"/>
                  <a:ext cx="1501560" cy="179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3F91022-8229-410F-941A-E92ABBBCFC85}"/>
                    </a:ext>
                  </a:extLst>
                </p14:cNvPr>
                <p14:cNvContentPartPr/>
                <p14:nvPr/>
              </p14:nvContentPartPr>
              <p14:xfrm>
                <a:off x="4398297" y="1457871"/>
                <a:ext cx="1951200" cy="916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3F91022-8229-410F-941A-E92ABBBCFC8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389297" y="1448871"/>
                  <a:ext cx="1968840" cy="9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7599FB5-1457-44CE-99BA-F5B0EA884868}"/>
                    </a:ext>
                  </a:extLst>
                </p14:cNvPr>
                <p14:cNvContentPartPr/>
                <p14:nvPr/>
              </p14:nvContentPartPr>
              <p14:xfrm>
                <a:off x="6056097" y="2099751"/>
                <a:ext cx="687240" cy="48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7599FB5-1457-44CE-99BA-F5B0EA88486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047457" y="2090751"/>
                  <a:ext cx="7048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206A362-D5B5-40EC-8DC0-97A6CDB082CA}"/>
                    </a:ext>
                  </a:extLst>
                </p14:cNvPr>
                <p14:cNvContentPartPr/>
                <p14:nvPr/>
              </p14:nvContentPartPr>
              <p14:xfrm>
                <a:off x="6316377" y="2304591"/>
                <a:ext cx="292320" cy="151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206A362-D5B5-40EC-8DC0-97A6CDB082C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307377" y="2295591"/>
                  <a:ext cx="3099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F51FC90-15B9-454B-AF10-BAFBF4386797}"/>
                    </a:ext>
                  </a:extLst>
                </p14:cNvPr>
                <p14:cNvContentPartPr/>
                <p14:nvPr/>
              </p14:nvContentPartPr>
              <p14:xfrm>
                <a:off x="4464177" y="2337711"/>
                <a:ext cx="1997640" cy="1827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F51FC90-15B9-454B-AF10-BAFBF438679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455177" y="2329071"/>
                  <a:ext cx="2015280" cy="18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0D92D42-92CC-4C28-AB21-035177D6AAE3}"/>
                    </a:ext>
                  </a:extLst>
                </p14:cNvPr>
                <p14:cNvContentPartPr/>
                <p14:nvPr/>
              </p14:nvContentPartPr>
              <p14:xfrm>
                <a:off x="4561377" y="2107671"/>
                <a:ext cx="245880" cy="352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0D92D42-92CC-4C28-AB21-035177D6AAE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552377" y="2099031"/>
                  <a:ext cx="26352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D7BEAF2-FB3A-43D3-9721-AE4B599393E5}"/>
                    </a:ext>
                  </a:extLst>
                </p14:cNvPr>
                <p14:cNvContentPartPr/>
                <p14:nvPr/>
              </p14:nvContentPartPr>
              <p14:xfrm>
                <a:off x="4779897" y="2386671"/>
                <a:ext cx="169560" cy="13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D7BEAF2-FB3A-43D3-9721-AE4B599393E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770897" y="2378031"/>
                  <a:ext cx="1872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08D20E6-C68C-4FEB-8172-B4EF0A13F6F1}"/>
                    </a:ext>
                  </a:extLst>
                </p14:cNvPr>
                <p14:cNvContentPartPr/>
                <p14:nvPr/>
              </p14:nvContentPartPr>
              <p14:xfrm>
                <a:off x="4847937" y="2290191"/>
                <a:ext cx="43920" cy="290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08D20E6-C68C-4FEB-8172-B4EF0A13F6F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838937" y="2281551"/>
                  <a:ext cx="6156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3CBCF9F-9170-4AB2-8DBE-080066947EA6}"/>
                    </a:ext>
                  </a:extLst>
                </p14:cNvPr>
                <p14:cNvContentPartPr/>
                <p14:nvPr/>
              </p14:nvContentPartPr>
              <p14:xfrm>
                <a:off x="4613577" y="3419511"/>
                <a:ext cx="307800" cy="349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3CBCF9F-9170-4AB2-8DBE-080066947EA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604577" y="3410871"/>
                  <a:ext cx="32544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16DA7A5-C75D-4798-A344-5272BCF61D24}"/>
                    </a:ext>
                  </a:extLst>
                </p14:cNvPr>
                <p14:cNvContentPartPr/>
                <p14:nvPr/>
              </p14:nvContentPartPr>
              <p14:xfrm>
                <a:off x="4931097" y="3674031"/>
                <a:ext cx="159120" cy="28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16DA7A5-C75D-4798-A344-5272BCF61D2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922097" y="3665391"/>
                  <a:ext cx="176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6EA3A55-753A-4F9F-9330-39C96BFAE611}"/>
                    </a:ext>
                  </a:extLst>
                </p14:cNvPr>
                <p14:cNvContentPartPr/>
                <p14:nvPr/>
              </p14:nvContentPartPr>
              <p14:xfrm>
                <a:off x="4249617" y="1488471"/>
                <a:ext cx="16560" cy="4986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6EA3A55-753A-4F9F-9330-39C96BFAE61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240977" y="1479471"/>
                  <a:ext cx="3420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3109879-2695-4955-A5F9-B82C127F1443}"/>
                    </a:ext>
                  </a:extLst>
                </p14:cNvPr>
                <p14:cNvContentPartPr/>
                <p14:nvPr/>
              </p14:nvContentPartPr>
              <p14:xfrm>
                <a:off x="4184817" y="1863591"/>
                <a:ext cx="210240" cy="162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3109879-2695-4955-A5F9-B82C127F144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176177" y="1854951"/>
                  <a:ext cx="2278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581D3BA-59E8-487F-884E-F9BEB714425E}"/>
                    </a:ext>
                  </a:extLst>
                </p14:cNvPr>
                <p14:cNvContentPartPr/>
                <p14:nvPr/>
              </p14:nvContentPartPr>
              <p14:xfrm>
                <a:off x="3146577" y="1395951"/>
                <a:ext cx="175320" cy="46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581D3BA-59E8-487F-884E-F9BEB714425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137577" y="1386951"/>
                  <a:ext cx="1929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C12A6C7-D5DE-4E55-A941-4F13AE92E5BB}"/>
                    </a:ext>
                  </a:extLst>
                </p14:cNvPr>
                <p14:cNvContentPartPr/>
                <p14:nvPr/>
              </p14:nvContentPartPr>
              <p14:xfrm>
                <a:off x="3188337" y="1414311"/>
                <a:ext cx="133200" cy="357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C12A6C7-D5DE-4E55-A941-4F13AE92E5B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179697" y="1405311"/>
                  <a:ext cx="15084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51973C3-66F7-4570-9846-C65F1EA93959}"/>
                    </a:ext>
                  </a:extLst>
                </p14:cNvPr>
                <p14:cNvContentPartPr/>
                <p14:nvPr/>
              </p14:nvContentPartPr>
              <p14:xfrm>
                <a:off x="3400017" y="1516551"/>
                <a:ext cx="69480" cy="281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51973C3-66F7-4570-9846-C65F1EA9395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391377" y="1507911"/>
                  <a:ext cx="8712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FE9E241-1642-4C3E-96C7-BBE4B6D5003A}"/>
                    </a:ext>
                  </a:extLst>
                </p14:cNvPr>
                <p14:cNvContentPartPr/>
                <p14:nvPr/>
              </p14:nvContentPartPr>
              <p14:xfrm>
                <a:off x="3337017" y="1615191"/>
                <a:ext cx="155520" cy="61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FE9E241-1642-4C3E-96C7-BBE4B6D5003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328377" y="1606551"/>
                  <a:ext cx="1731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3385F78-F98B-42E9-8DAB-EFE5D06D0304}"/>
                    </a:ext>
                  </a:extLst>
                </p14:cNvPr>
                <p14:cNvContentPartPr/>
                <p14:nvPr/>
              </p14:nvContentPartPr>
              <p14:xfrm>
                <a:off x="3523857" y="1637151"/>
                <a:ext cx="136080" cy="132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3385F78-F98B-42E9-8DAB-EFE5D06D030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515217" y="1628511"/>
                  <a:ext cx="1537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C5AC536-0FAB-47E7-ADA8-AE92768BF28B}"/>
                    </a:ext>
                  </a:extLst>
                </p14:cNvPr>
                <p14:cNvContentPartPr/>
                <p14:nvPr/>
              </p14:nvContentPartPr>
              <p14:xfrm>
                <a:off x="3751737" y="1479471"/>
                <a:ext cx="108720" cy="2743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C5AC536-0FAB-47E7-ADA8-AE92768BF28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742737" y="1470831"/>
                  <a:ext cx="12636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A4317A0-F1F4-44F4-87BB-E00700445A3E}"/>
                    </a:ext>
                  </a:extLst>
                </p14:cNvPr>
                <p14:cNvContentPartPr/>
                <p14:nvPr/>
              </p14:nvContentPartPr>
              <p14:xfrm>
                <a:off x="3712137" y="1571271"/>
                <a:ext cx="116280" cy="63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A4317A0-F1F4-44F4-87BB-E00700445A3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703497" y="1562631"/>
                  <a:ext cx="1339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0E7542B-541D-4B9F-AEEA-8140B0B261BC}"/>
                    </a:ext>
                  </a:extLst>
                </p14:cNvPr>
                <p14:cNvContentPartPr/>
                <p14:nvPr/>
              </p14:nvContentPartPr>
              <p14:xfrm>
                <a:off x="3851457" y="1595751"/>
                <a:ext cx="157680" cy="1094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0E7542B-541D-4B9F-AEEA-8140B0B261B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842817" y="1587111"/>
                  <a:ext cx="1753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514228A-2AD9-4725-966A-9AF4DC04EF5F}"/>
                    </a:ext>
                  </a:extLst>
                </p14:cNvPr>
                <p14:cNvContentPartPr/>
                <p14:nvPr/>
              </p14:nvContentPartPr>
              <p14:xfrm>
                <a:off x="4037937" y="1400631"/>
                <a:ext cx="83520" cy="3344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514228A-2AD9-4725-966A-9AF4DC04EF5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029297" y="1391631"/>
                  <a:ext cx="10116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3A6C54F-F52E-4E58-A41D-74085BBF0A49}"/>
                    </a:ext>
                  </a:extLst>
                </p14:cNvPr>
                <p14:cNvContentPartPr/>
                <p14:nvPr/>
              </p14:nvContentPartPr>
              <p14:xfrm>
                <a:off x="5178777" y="2799951"/>
                <a:ext cx="3149640" cy="2689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3A6C54F-F52E-4E58-A41D-74085BBF0A4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170137" y="2790951"/>
                  <a:ext cx="31672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4DDBEFB-9949-4C6D-848B-8B0D227F6E52}"/>
                    </a:ext>
                  </a:extLst>
                </p14:cNvPr>
                <p14:cNvContentPartPr/>
                <p14:nvPr/>
              </p14:nvContentPartPr>
              <p14:xfrm>
                <a:off x="8756097" y="1867911"/>
                <a:ext cx="2505240" cy="17686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4DDBEFB-9949-4C6D-848B-8B0D227F6E5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747097" y="1858911"/>
                  <a:ext cx="2522880" cy="178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B30834C-25B8-4C6F-A01B-D387F34AB298}"/>
                    </a:ext>
                  </a:extLst>
                </p14:cNvPr>
                <p14:cNvContentPartPr/>
                <p14:nvPr/>
              </p14:nvContentPartPr>
              <p14:xfrm>
                <a:off x="9442617" y="2930631"/>
                <a:ext cx="151560" cy="1782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B30834C-25B8-4C6F-A01B-D387F34AB29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433617" y="2921631"/>
                  <a:ext cx="1692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615BEEC-1CBB-4FE7-8AA6-F698DA4D32FF}"/>
                    </a:ext>
                  </a:extLst>
                </p14:cNvPr>
                <p14:cNvContentPartPr/>
                <p14:nvPr/>
              </p14:nvContentPartPr>
              <p14:xfrm>
                <a:off x="8264697" y="3552351"/>
                <a:ext cx="252360" cy="3193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615BEEC-1CBB-4FE7-8AA6-F698DA4D32F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255697" y="3543351"/>
                  <a:ext cx="27000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3ACCBBB-FCAE-420A-B155-BCD1F14665C8}"/>
                    </a:ext>
                  </a:extLst>
                </p14:cNvPr>
                <p14:cNvContentPartPr/>
                <p14:nvPr/>
              </p14:nvContentPartPr>
              <p14:xfrm>
                <a:off x="8521737" y="3793911"/>
                <a:ext cx="147960" cy="2991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3ACCBBB-FCAE-420A-B155-BCD1F14665C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513097" y="3785271"/>
                  <a:ext cx="16560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7D96CBA-3A72-4B0D-892C-683C17772176}"/>
                    </a:ext>
                  </a:extLst>
                </p14:cNvPr>
                <p14:cNvContentPartPr/>
                <p14:nvPr/>
              </p14:nvContentPartPr>
              <p14:xfrm>
                <a:off x="11357457" y="1635351"/>
                <a:ext cx="271800" cy="4453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7D96CBA-3A72-4B0D-892C-683C1777217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348817" y="1626351"/>
                  <a:ext cx="28944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5020CC1-E471-4868-8C7E-FC8A4A005781}"/>
                    </a:ext>
                  </a:extLst>
                </p14:cNvPr>
                <p14:cNvContentPartPr/>
                <p14:nvPr/>
              </p14:nvContentPartPr>
              <p14:xfrm>
                <a:off x="11661657" y="1961511"/>
                <a:ext cx="179280" cy="2048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5020CC1-E471-4868-8C7E-FC8A4A00578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653017" y="1952511"/>
                  <a:ext cx="1969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B6412C5-0420-4691-9FDA-6118AB02674C}"/>
                    </a:ext>
                  </a:extLst>
                </p14:cNvPr>
                <p14:cNvContentPartPr/>
                <p14:nvPr/>
              </p14:nvContentPartPr>
              <p14:xfrm>
                <a:off x="9655017" y="2102631"/>
                <a:ext cx="276480" cy="681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B6412C5-0420-4691-9FDA-6118AB02674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646017" y="2093631"/>
                  <a:ext cx="294120" cy="69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71C15D3-2BD3-4E35-9DAC-44F198F232C5}"/>
              </a:ext>
            </a:extLst>
          </p:cNvPr>
          <p:cNvGrpSpPr/>
          <p:nvPr/>
        </p:nvGrpSpPr>
        <p:grpSpPr>
          <a:xfrm>
            <a:off x="10542777" y="3919911"/>
            <a:ext cx="853920" cy="422640"/>
            <a:chOff x="10542777" y="3919911"/>
            <a:chExt cx="853920" cy="422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5FAC2E4-C505-4BD3-BE37-C33CBAD2013B}"/>
                    </a:ext>
                  </a:extLst>
                </p14:cNvPr>
                <p14:cNvContentPartPr/>
                <p14:nvPr/>
              </p14:nvContentPartPr>
              <p14:xfrm>
                <a:off x="10542777" y="4010991"/>
                <a:ext cx="452160" cy="320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5FAC2E4-C505-4BD3-BE37-C33CBAD2013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534137" y="4002351"/>
                  <a:ext cx="4698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F8C49AA-72E4-4C33-A3FE-D7D9E27AA1EC}"/>
                    </a:ext>
                  </a:extLst>
                </p14:cNvPr>
                <p14:cNvContentPartPr/>
                <p14:nvPr/>
              </p14:nvContentPartPr>
              <p14:xfrm>
                <a:off x="10903137" y="3960231"/>
                <a:ext cx="110880" cy="1753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F8C49AA-72E4-4C33-A3FE-D7D9E27AA1E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894497" y="3951591"/>
                  <a:ext cx="1285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BC85388-5379-4ECD-8E0C-464990627D34}"/>
                    </a:ext>
                  </a:extLst>
                </p14:cNvPr>
                <p14:cNvContentPartPr/>
                <p14:nvPr/>
              </p14:nvContentPartPr>
              <p14:xfrm>
                <a:off x="11235417" y="3919911"/>
                <a:ext cx="78840" cy="4226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BC85388-5379-4ECD-8E0C-464990627D3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226417" y="3910911"/>
                  <a:ext cx="9648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A088231-423E-42ED-95E9-D9057CE2A4D0}"/>
                    </a:ext>
                  </a:extLst>
                </p14:cNvPr>
                <p14:cNvContentPartPr/>
                <p14:nvPr/>
              </p14:nvContentPartPr>
              <p14:xfrm>
                <a:off x="11180337" y="4142391"/>
                <a:ext cx="216360" cy="615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A088231-423E-42ED-95E9-D9057CE2A4D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171337" y="4133391"/>
                  <a:ext cx="23400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DA13944-EEF5-4C07-BE98-3C395C932FAC}"/>
              </a:ext>
            </a:extLst>
          </p:cNvPr>
          <p:cNvGrpSpPr/>
          <p:nvPr/>
        </p:nvGrpSpPr>
        <p:grpSpPr>
          <a:xfrm>
            <a:off x="8804697" y="2041431"/>
            <a:ext cx="431280" cy="606240"/>
            <a:chOff x="8804697" y="2041431"/>
            <a:chExt cx="431280" cy="606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41C7E25-2049-437C-8F32-31914D4B9F9C}"/>
                    </a:ext>
                  </a:extLst>
                </p14:cNvPr>
                <p14:cNvContentPartPr/>
                <p14:nvPr/>
              </p14:nvContentPartPr>
              <p14:xfrm>
                <a:off x="9143817" y="2182911"/>
                <a:ext cx="11880" cy="4647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41C7E25-2049-437C-8F32-31914D4B9F9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134817" y="2173911"/>
                  <a:ext cx="295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9F13D01-DAF4-4360-A159-C93C9F6D51BB}"/>
                    </a:ext>
                  </a:extLst>
                </p14:cNvPr>
                <p14:cNvContentPartPr/>
                <p14:nvPr/>
              </p14:nvContentPartPr>
              <p14:xfrm>
                <a:off x="9068217" y="2163831"/>
                <a:ext cx="167760" cy="2358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9F13D01-DAF4-4360-A159-C93C9F6D51B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059217" y="2155191"/>
                  <a:ext cx="1854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B10D213-77D6-47DD-8053-68FED48FF875}"/>
                    </a:ext>
                  </a:extLst>
                </p14:cNvPr>
                <p14:cNvContentPartPr/>
                <p14:nvPr/>
              </p14:nvContentPartPr>
              <p14:xfrm>
                <a:off x="8804697" y="2041431"/>
                <a:ext cx="213480" cy="3492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B10D213-77D6-47DD-8053-68FED48FF87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796057" y="2032431"/>
                  <a:ext cx="231120" cy="36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FBD4EABA-1F8C-4D07-819C-3B358B4D660F}"/>
              </a:ext>
            </a:extLst>
          </p:cNvPr>
          <p:cNvGrpSpPr/>
          <p:nvPr/>
        </p:nvGrpSpPr>
        <p:grpSpPr>
          <a:xfrm>
            <a:off x="6835497" y="5999631"/>
            <a:ext cx="1687320" cy="770760"/>
            <a:chOff x="6835497" y="5999631"/>
            <a:chExt cx="1687320" cy="770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9D5FB5B-7BA4-483F-9E05-8E550330B67A}"/>
                    </a:ext>
                  </a:extLst>
                </p14:cNvPr>
                <p14:cNvContentPartPr/>
                <p14:nvPr/>
              </p14:nvContentPartPr>
              <p14:xfrm>
                <a:off x="6835497" y="6023031"/>
                <a:ext cx="498960" cy="5184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9D5FB5B-7BA4-483F-9E05-8E550330B67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826857" y="6014391"/>
                  <a:ext cx="51660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03C0FD8-3856-4993-8E94-156448992A5D}"/>
                    </a:ext>
                  </a:extLst>
                </p14:cNvPr>
                <p14:cNvContentPartPr/>
                <p14:nvPr/>
              </p14:nvContentPartPr>
              <p14:xfrm>
                <a:off x="7267497" y="5999631"/>
                <a:ext cx="347760" cy="7707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03C0FD8-3856-4993-8E94-156448992A5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258497" y="5990991"/>
                  <a:ext cx="365400" cy="78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45CA0DA-91DA-436A-99E6-98436E5F620A}"/>
                    </a:ext>
                  </a:extLst>
                </p14:cNvPr>
                <p14:cNvContentPartPr/>
                <p14:nvPr/>
              </p14:nvContentPartPr>
              <p14:xfrm>
                <a:off x="7593297" y="6196191"/>
                <a:ext cx="929520" cy="4608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45CA0DA-91DA-436A-99E6-98436E5F620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584297" y="6187191"/>
                  <a:ext cx="947160" cy="47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0E00ADE-F58B-4775-9C5A-3AA2C92770DD}"/>
              </a:ext>
            </a:extLst>
          </p:cNvPr>
          <p:cNvGrpSpPr/>
          <p:nvPr/>
        </p:nvGrpSpPr>
        <p:grpSpPr>
          <a:xfrm>
            <a:off x="9998817" y="5957511"/>
            <a:ext cx="1836000" cy="792360"/>
            <a:chOff x="9998817" y="5957511"/>
            <a:chExt cx="18360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040DF55-8C9F-4570-89B9-5F97EE55702E}"/>
                    </a:ext>
                  </a:extLst>
                </p14:cNvPr>
                <p14:cNvContentPartPr/>
                <p14:nvPr/>
              </p14:nvContentPartPr>
              <p14:xfrm>
                <a:off x="10098537" y="6167751"/>
                <a:ext cx="1121040" cy="3070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040DF55-8C9F-4570-89B9-5F97EE55702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089537" y="6158751"/>
                  <a:ext cx="113868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3CF5297-A551-4D6A-93A4-7ACFD5A08B49}"/>
                    </a:ext>
                  </a:extLst>
                </p14:cNvPr>
                <p14:cNvContentPartPr/>
                <p14:nvPr/>
              </p14:nvContentPartPr>
              <p14:xfrm>
                <a:off x="11157297" y="6050391"/>
                <a:ext cx="47520" cy="684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3CF5297-A551-4D6A-93A4-7ACFD5A08B4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148657" y="6041391"/>
                  <a:ext cx="651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58080C9-5CC6-4F86-8AA6-4605D904E189}"/>
                    </a:ext>
                  </a:extLst>
                </p14:cNvPr>
                <p14:cNvContentPartPr/>
                <p14:nvPr/>
              </p14:nvContentPartPr>
              <p14:xfrm>
                <a:off x="11359617" y="6077751"/>
                <a:ext cx="94680" cy="4435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58080C9-5CC6-4F86-8AA6-4605D904E18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350617" y="6068751"/>
                  <a:ext cx="11232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7F7DA6E-05B2-4DE3-80E2-C6FBF485F566}"/>
                    </a:ext>
                  </a:extLst>
                </p14:cNvPr>
                <p14:cNvContentPartPr/>
                <p14:nvPr/>
              </p14:nvContentPartPr>
              <p14:xfrm>
                <a:off x="11326497" y="6308871"/>
                <a:ext cx="277560" cy="507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7F7DA6E-05B2-4DE3-80E2-C6FBF485F56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317497" y="6300231"/>
                  <a:ext cx="2952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29594FC-B894-4001-B7F0-EFB6EEA56C32}"/>
                    </a:ext>
                  </a:extLst>
                </p14:cNvPr>
                <p14:cNvContentPartPr/>
                <p14:nvPr/>
              </p14:nvContentPartPr>
              <p14:xfrm>
                <a:off x="11261697" y="6012231"/>
                <a:ext cx="573120" cy="7128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29594FC-B894-4001-B7F0-EFB6EEA56C3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252697" y="6003591"/>
                  <a:ext cx="590760" cy="73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330930D-6EC4-431B-BFFD-998612D32E87}"/>
                    </a:ext>
                  </a:extLst>
                </p14:cNvPr>
                <p14:cNvContentPartPr/>
                <p14:nvPr/>
              </p14:nvContentPartPr>
              <p14:xfrm>
                <a:off x="9998817" y="5957511"/>
                <a:ext cx="446760" cy="7923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330930D-6EC4-431B-BFFD-998612D32E8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989817" y="5948871"/>
                  <a:ext cx="464400" cy="810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91555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3DA1A5D-B2D9-4572-8201-4902DB6DA263}"/>
              </a:ext>
            </a:extLst>
          </p:cNvPr>
          <p:cNvGrpSpPr/>
          <p:nvPr/>
        </p:nvGrpSpPr>
        <p:grpSpPr>
          <a:xfrm>
            <a:off x="572217" y="328191"/>
            <a:ext cx="1247400" cy="570240"/>
            <a:chOff x="572217" y="328191"/>
            <a:chExt cx="1247400" cy="570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01215A7-0736-4452-A39A-6F859647C3FB}"/>
                    </a:ext>
                  </a:extLst>
                </p14:cNvPr>
                <p14:cNvContentPartPr/>
                <p14:nvPr/>
              </p14:nvContentPartPr>
              <p14:xfrm>
                <a:off x="572217" y="328191"/>
                <a:ext cx="230760" cy="570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01215A7-0736-4452-A39A-6F859647C3F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3217" y="319551"/>
                  <a:ext cx="248400" cy="58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BE44F54-4161-4BB4-98B3-B0F7E0470C88}"/>
                    </a:ext>
                  </a:extLst>
                </p14:cNvPr>
                <p14:cNvContentPartPr/>
                <p14:nvPr/>
              </p14:nvContentPartPr>
              <p14:xfrm>
                <a:off x="1000977" y="403791"/>
                <a:ext cx="243720" cy="429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BE44F54-4161-4BB4-98B3-B0F7E0470C8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92337" y="394791"/>
                  <a:ext cx="26136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4968CEC-FC69-44F5-913D-EBC400B3360D}"/>
                    </a:ext>
                  </a:extLst>
                </p14:cNvPr>
                <p14:cNvContentPartPr/>
                <p14:nvPr/>
              </p14:nvContentPartPr>
              <p14:xfrm>
                <a:off x="1341537" y="362031"/>
                <a:ext cx="202680" cy="4917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4968CEC-FC69-44F5-913D-EBC400B3360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32537" y="353391"/>
                  <a:ext cx="22032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E122EDD-0F13-40AD-B77B-97F86D5C8DF7}"/>
                    </a:ext>
                  </a:extLst>
                </p14:cNvPr>
                <p14:cNvContentPartPr/>
                <p14:nvPr/>
              </p14:nvContentPartPr>
              <p14:xfrm>
                <a:off x="1616577" y="369231"/>
                <a:ext cx="203040" cy="462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E122EDD-0F13-40AD-B77B-97F86D5C8DF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07937" y="360591"/>
                  <a:ext cx="22068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38B043E-97FE-46D3-9520-87EC36257AB1}"/>
                    </a:ext>
                  </a:extLst>
                </p14:cNvPr>
                <p14:cNvContentPartPr/>
                <p14:nvPr/>
              </p14:nvContentPartPr>
              <p14:xfrm>
                <a:off x="606057" y="628431"/>
                <a:ext cx="100080" cy="9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38B043E-97FE-46D3-9520-87EC36257AB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97057" y="619431"/>
                  <a:ext cx="117720" cy="2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AA8877E-5003-47AF-90D4-566B14054FD0}"/>
                  </a:ext>
                </a:extLst>
              </p14:cNvPr>
              <p14:cNvContentPartPr/>
              <p14:nvPr/>
            </p14:nvContentPartPr>
            <p14:xfrm>
              <a:off x="2030217" y="469671"/>
              <a:ext cx="27360" cy="14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AA8877E-5003-47AF-90D4-566B14054FD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21217" y="460671"/>
                <a:ext cx="450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D0A7CF7-194B-4241-9B85-86E869C30EA9}"/>
                  </a:ext>
                </a:extLst>
              </p14:cNvPr>
              <p14:cNvContentPartPr/>
              <p14:nvPr/>
            </p14:nvContentPartPr>
            <p14:xfrm>
              <a:off x="2049657" y="703671"/>
              <a:ext cx="7560" cy="48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D0A7CF7-194B-4241-9B85-86E869C30EA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40657" y="694671"/>
                <a:ext cx="25200" cy="6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3BF39AF4-FF80-41A5-B9FF-DE76DB027C70}"/>
              </a:ext>
            </a:extLst>
          </p:cNvPr>
          <p:cNvGrpSpPr/>
          <p:nvPr/>
        </p:nvGrpSpPr>
        <p:grpSpPr>
          <a:xfrm>
            <a:off x="2363577" y="2751"/>
            <a:ext cx="9627120" cy="1769760"/>
            <a:chOff x="2363577" y="2751"/>
            <a:chExt cx="9627120" cy="1769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B545E8A-E6C5-4B2A-8B14-89F535A3B959}"/>
                    </a:ext>
                  </a:extLst>
                </p14:cNvPr>
                <p14:cNvContentPartPr/>
                <p14:nvPr/>
              </p14:nvContentPartPr>
              <p14:xfrm>
                <a:off x="2363577" y="392271"/>
                <a:ext cx="238680" cy="533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B545E8A-E6C5-4B2A-8B14-89F535A3B95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54937" y="383271"/>
                  <a:ext cx="25632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B4D0861-B71C-4162-8E22-8FBCBB4BCA49}"/>
                    </a:ext>
                  </a:extLst>
                </p14:cNvPr>
                <p14:cNvContentPartPr/>
                <p14:nvPr/>
              </p14:nvContentPartPr>
              <p14:xfrm>
                <a:off x="2397777" y="757311"/>
                <a:ext cx="153360" cy="52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B4D0861-B71C-4162-8E22-8FBCBB4BCA4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88777" y="748671"/>
                  <a:ext cx="1710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146DD10-DC45-423E-9587-A972124D2ECC}"/>
                    </a:ext>
                  </a:extLst>
                </p14:cNvPr>
                <p14:cNvContentPartPr/>
                <p14:nvPr/>
              </p14:nvContentPartPr>
              <p14:xfrm>
                <a:off x="2737617" y="445551"/>
                <a:ext cx="191880" cy="446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146DD10-DC45-423E-9587-A972124D2EC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28617" y="436911"/>
                  <a:ext cx="20952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8BED563-BFB4-4D46-A5A9-75B52250CD7C}"/>
                    </a:ext>
                  </a:extLst>
                </p14:cNvPr>
                <p14:cNvContentPartPr/>
                <p14:nvPr/>
              </p14:nvContentPartPr>
              <p14:xfrm>
                <a:off x="3038937" y="688191"/>
                <a:ext cx="65880" cy="138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8BED563-BFB4-4D46-A5A9-75B52250CD7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29937" y="679191"/>
                  <a:ext cx="835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407F4E9-A473-41F2-B685-B53EDBCB1E72}"/>
                    </a:ext>
                  </a:extLst>
                </p14:cNvPr>
                <p14:cNvContentPartPr/>
                <p14:nvPr/>
              </p14:nvContentPartPr>
              <p14:xfrm>
                <a:off x="3025617" y="592431"/>
                <a:ext cx="29880" cy="31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407F4E9-A473-41F2-B685-B53EDBCB1E7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16617" y="583791"/>
                  <a:ext cx="475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69C1EFB-83D9-484D-BC7D-3499B183DFD3}"/>
                    </a:ext>
                  </a:extLst>
                </p14:cNvPr>
                <p14:cNvContentPartPr/>
                <p14:nvPr/>
              </p14:nvContentPartPr>
              <p14:xfrm>
                <a:off x="3207417" y="446271"/>
                <a:ext cx="239400" cy="391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69C1EFB-83D9-484D-BC7D-3499B183DFD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98417" y="437271"/>
                  <a:ext cx="25704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505E7BC-EFB3-49BE-AB25-46C405CB0777}"/>
                    </a:ext>
                  </a:extLst>
                </p14:cNvPr>
                <p14:cNvContentPartPr/>
                <p14:nvPr/>
              </p14:nvContentPartPr>
              <p14:xfrm>
                <a:off x="3337377" y="580191"/>
                <a:ext cx="68760" cy="39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505E7BC-EFB3-49BE-AB25-46C405CB077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28377" y="571551"/>
                  <a:ext cx="864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C7A1594-B741-4473-9487-B6A5988E89CB}"/>
                    </a:ext>
                  </a:extLst>
                </p14:cNvPr>
                <p14:cNvContentPartPr/>
                <p14:nvPr/>
              </p14:nvContentPartPr>
              <p14:xfrm>
                <a:off x="3551577" y="451671"/>
                <a:ext cx="135000" cy="388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C7A1594-B741-4473-9487-B6A5988E89C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42937" y="442671"/>
                  <a:ext cx="15264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3072479-5515-4BBE-835F-14726B7FADB0}"/>
                    </a:ext>
                  </a:extLst>
                </p14:cNvPr>
                <p14:cNvContentPartPr/>
                <p14:nvPr/>
              </p14:nvContentPartPr>
              <p14:xfrm>
                <a:off x="3493977" y="639231"/>
                <a:ext cx="570600" cy="5544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3072479-5515-4BBE-835F-14726B7FADB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85337" y="630231"/>
                  <a:ext cx="588240" cy="57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F4FFAD5-FFC5-4062-A2A0-79F936487B1F}"/>
                    </a:ext>
                  </a:extLst>
                </p14:cNvPr>
                <p14:cNvContentPartPr/>
                <p14:nvPr/>
              </p14:nvContentPartPr>
              <p14:xfrm>
                <a:off x="4599177" y="413151"/>
                <a:ext cx="124200" cy="443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F4FFAD5-FFC5-4062-A2A0-79F936487B1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90537" y="404511"/>
                  <a:ext cx="14184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56A24B5-21D1-4F36-B8E7-A470EA9E99CB}"/>
                    </a:ext>
                  </a:extLst>
                </p14:cNvPr>
                <p14:cNvContentPartPr/>
                <p14:nvPr/>
              </p14:nvContentPartPr>
              <p14:xfrm>
                <a:off x="4479297" y="569391"/>
                <a:ext cx="442440" cy="189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56A24B5-21D1-4F36-B8E7-A470EA9E99C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470297" y="560391"/>
                  <a:ext cx="4600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4905BB0-14E9-43C4-81E9-8F2C8BF0C4B0}"/>
                    </a:ext>
                  </a:extLst>
                </p14:cNvPr>
                <p14:cNvContentPartPr/>
                <p14:nvPr/>
              </p14:nvContentPartPr>
              <p14:xfrm>
                <a:off x="5292177" y="554631"/>
                <a:ext cx="323280" cy="261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4905BB0-14E9-43C4-81E9-8F2C8BF0C4B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83537" y="545631"/>
                  <a:ext cx="3409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FF45A0B-1298-4845-B090-126528C786FD}"/>
                    </a:ext>
                  </a:extLst>
                </p14:cNvPr>
                <p14:cNvContentPartPr/>
                <p14:nvPr/>
              </p14:nvContentPartPr>
              <p14:xfrm>
                <a:off x="5619777" y="569751"/>
                <a:ext cx="259920" cy="252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FF45A0B-1298-4845-B090-126528C786F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610777" y="560751"/>
                  <a:ext cx="2775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89046BF-2FE6-4BBD-AB23-9E20C4BC1596}"/>
                    </a:ext>
                  </a:extLst>
                </p14:cNvPr>
                <p14:cNvContentPartPr/>
                <p14:nvPr/>
              </p14:nvContentPartPr>
              <p14:xfrm>
                <a:off x="5864577" y="577671"/>
                <a:ext cx="172440" cy="504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89046BF-2FE6-4BBD-AB23-9E20C4BC159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55937" y="568671"/>
                  <a:ext cx="19008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E245B96-2356-45AE-8379-67F41B60E7CF}"/>
                    </a:ext>
                  </a:extLst>
                </p14:cNvPr>
                <p14:cNvContentPartPr/>
                <p14:nvPr/>
              </p14:nvContentPartPr>
              <p14:xfrm>
                <a:off x="5952417" y="436191"/>
                <a:ext cx="19800" cy="27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E245B96-2356-45AE-8379-67F41B60E7C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943417" y="427191"/>
                  <a:ext cx="374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DD8ECF1-E921-4F98-9242-59B40C9308D7}"/>
                    </a:ext>
                  </a:extLst>
                </p14:cNvPr>
                <p14:cNvContentPartPr/>
                <p14:nvPr/>
              </p14:nvContentPartPr>
              <p14:xfrm>
                <a:off x="6136377" y="557511"/>
                <a:ext cx="208080" cy="251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DD8ECF1-E921-4F98-9242-59B40C9308D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27377" y="548871"/>
                  <a:ext cx="2257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FDF12CE-BCC8-4A19-B4D6-052F773D1788}"/>
                    </a:ext>
                  </a:extLst>
                </p14:cNvPr>
                <p14:cNvContentPartPr/>
                <p14:nvPr/>
              </p14:nvContentPartPr>
              <p14:xfrm>
                <a:off x="6457497" y="536991"/>
                <a:ext cx="117000" cy="262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FDF12CE-BCC8-4A19-B4D6-052F773D178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448857" y="527991"/>
                  <a:ext cx="1346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D0FCCF3-D3F0-4170-8BA4-9BCEE604283D}"/>
                    </a:ext>
                  </a:extLst>
                </p14:cNvPr>
                <p14:cNvContentPartPr/>
                <p14:nvPr/>
              </p14:nvContentPartPr>
              <p14:xfrm>
                <a:off x="6721737" y="428631"/>
                <a:ext cx="65880" cy="384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D0FCCF3-D3F0-4170-8BA4-9BCEE604283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712737" y="419631"/>
                  <a:ext cx="83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B73CF89-88D5-4B8A-932F-8F5B99BBDFFD}"/>
                    </a:ext>
                  </a:extLst>
                </p14:cNvPr>
                <p14:cNvContentPartPr/>
                <p14:nvPr/>
              </p14:nvContentPartPr>
              <p14:xfrm>
                <a:off x="6696897" y="600711"/>
                <a:ext cx="281520" cy="117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B73CF89-88D5-4B8A-932F-8F5B99BBDFF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687897" y="592071"/>
                  <a:ext cx="2991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00F95E6-A135-4FE3-ABB1-3D077C3DD009}"/>
                    </a:ext>
                  </a:extLst>
                </p14:cNvPr>
                <p14:cNvContentPartPr/>
                <p14:nvPr/>
              </p14:nvContentPartPr>
              <p14:xfrm>
                <a:off x="2698377" y="1397751"/>
                <a:ext cx="168120" cy="200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00F95E6-A135-4FE3-ABB1-3D077C3DD00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689737" y="1388751"/>
                  <a:ext cx="1857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82B6A96-7982-4FD4-9A63-C834667069EA}"/>
                    </a:ext>
                  </a:extLst>
                </p14:cNvPr>
                <p14:cNvContentPartPr/>
                <p14:nvPr/>
              </p14:nvContentPartPr>
              <p14:xfrm>
                <a:off x="2838417" y="1295511"/>
                <a:ext cx="60480" cy="58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82B6A96-7982-4FD4-9A63-C834667069E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829777" y="1286511"/>
                  <a:ext cx="781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2F93E9E-D3C1-44F0-8915-91BCA11827E8}"/>
                    </a:ext>
                  </a:extLst>
                </p14:cNvPr>
                <p14:cNvContentPartPr/>
                <p14:nvPr/>
              </p14:nvContentPartPr>
              <p14:xfrm>
                <a:off x="3034257" y="1492791"/>
                <a:ext cx="261720" cy="158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2F93E9E-D3C1-44F0-8915-91BCA11827E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25257" y="1483791"/>
                  <a:ext cx="2793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CCC02E8-E8CB-43DB-B30E-E88CDF196247}"/>
                    </a:ext>
                  </a:extLst>
                </p14:cNvPr>
                <p14:cNvContentPartPr/>
                <p14:nvPr/>
              </p14:nvContentPartPr>
              <p14:xfrm>
                <a:off x="3742377" y="1408911"/>
                <a:ext cx="447840" cy="187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CCC02E8-E8CB-43DB-B30E-E88CDF19624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733377" y="1400271"/>
                  <a:ext cx="4654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915010B-B836-4B57-BDE5-19C5AEF4DA97}"/>
                    </a:ext>
                  </a:extLst>
                </p14:cNvPr>
                <p14:cNvContentPartPr/>
                <p14:nvPr/>
              </p14:nvContentPartPr>
              <p14:xfrm>
                <a:off x="4204257" y="1355271"/>
                <a:ext cx="356040" cy="1936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915010B-B836-4B57-BDE5-19C5AEF4DA9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195257" y="1346631"/>
                  <a:ext cx="3736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2BD297C-3A5F-4EEE-BC41-40CE1339DCDA}"/>
                    </a:ext>
                  </a:extLst>
                </p14:cNvPr>
                <p14:cNvContentPartPr/>
                <p14:nvPr/>
              </p14:nvContentPartPr>
              <p14:xfrm>
                <a:off x="4614297" y="1418631"/>
                <a:ext cx="390600" cy="1627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2BD297C-3A5F-4EEE-BC41-40CE1339DCD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605297" y="1409991"/>
                  <a:ext cx="4082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65B5081-2F54-423B-B1B1-D5DF98E18205}"/>
                    </a:ext>
                  </a:extLst>
                </p14:cNvPr>
                <p14:cNvContentPartPr/>
                <p14:nvPr/>
              </p14:nvContentPartPr>
              <p14:xfrm>
                <a:off x="5015337" y="1130991"/>
                <a:ext cx="516960" cy="4654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65B5081-2F54-423B-B1B1-D5DF98E1820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006337" y="1121991"/>
                  <a:ext cx="53460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238E79B-22CC-468F-9FBE-ECD9F7EF66D9}"/>
                    </a:ext>
                  </a:extLst>
                </p14:cNvPr>
                <p14:cNvContentPartPr/>
                <p14:nvPr/>
              </p14:nvContentPartPr>
              <p14:xfrm>
                <a:off x="5963937" y="1300191"/>
                <a:ext cx="410040" cy="4723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238E79B-22CC-468F-9FBE-ECD9F7EF66D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954937" y="1291191"/>
                  <a:ext cx="42768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6D57D6F-520B-423B-B9B9-46E72F2ECBED}"/>
                    </a:ext>
                  </a:extLst>
                </p14:cNvPr>
                <p14:cNvContentPartPr/>
                <p14:nvPr/>
              </p14:nvContentPartPr>
              <p14:xfrm>
                <a:off x="6476217" y="1474431"/>
                <a:ext cx="194400" cy="21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6D57D6F-520B-423B-B9B9-46E72F2ECBE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467577" y="1465431"/>
                  <a:ext cx="2120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1EA8568-8533-4E6C-8609-3F5393A111A5}"/>
                    </a:ext>
                  </a:extLst>
                </p14:cNvPr>
                <p14:cNvContentPartPr/>
                <p14:nvPr/>
              </p14:nvContentPartPr>
              <p14:xfrm>
                <a:off x="6688257" y="1246551"/>
                <a:ext cx="1099080" cy="447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1EA8568-8533-4E6C-8609-3F5393A111A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679257" y="1237911"/>
                  <a:ext cx="111672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BB13B3E-E51E-4EC8-8B12-AC4943D15449}"/>
                    </a:ext>
                  </a:extLst>
                </p14:cNvPr>
                <p14:cNvContentPartPr/>
                <p14:nvPr/>
              </p14:nvContentPartPr>
              <p14:xfrm>
                <a:off x="8377017" y="1259151"/>
                <a:ext cx="477720" cy="416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BB13B3E-E51E-4EC8-8B12-AC4943D1544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368377" y="1250151"/>
                  <a:ext cx="49536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8F90BF2-A7DF-4260-9DDA-E27E33F08AB3}"/>
                    </a:ext>
                  </a:extLst>
                </p14:cNvPr>
                <p14:cNvContentPartPr/>
                <p14:nvPr/>
              </p14:nvContentPartPr>
              <p14:xfrm>
                <a:off x="8916297" y="1216671"/>
                <a:ext cx="779760" cy="240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8F90BF2-A7DF-4260-9DDA-E27E33F08AB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907657" y="1208031"/>
                  <a:ext cx="7974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EB80842-DFA5-4F48-B419-4F6BACF7F0CA}"/>
                    </a:ext>
                  </a:extLst>
                </p14:cNvPr>
                <p14:cNvContentPartPr/>
                <p14:nvPr/>
              </p14:nvContentPartPr>
              <p14:xfrm>
                <a:off x="9657897" y="1316751"/>
                <a:ext cx="237240" cy="185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EB80842-DFA5-4F48-B419-4F6BACF7F0C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648897" y="1308111"/>
                  <a:ext cx="2548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64126C4-3A41-4284-8160-C7AF3800FDA0}"/>
                    </a:ext>
                  </a:extLst>
                </p14:cNvPr>
                <p14:cNvContentPartPr/>
                <p14:nvPr/>
              </p14:nvContentPartPr>
              <p14:xfrm>
                <a:off x="10056057" y="1146111"/>
                <a:ext cx="108000" cy="333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64126C4-3A41-4284-8160-C7AF3800FDA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047417" y="1137111"/>
                  <a:ext cx="12564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8BA0ED1-6D72-466C-BCD5-FB32DDC128C0}"/>
                    </a:ext>
                  </a:extLst>
                </p14:cNvPr>
                <p14:cNvContentPartPr/>
                <p14:nvPr/>
              </p14:nvContentPartPr>
              <p14:xfrm>
                <a:off x="10033737" y="1275711"/>
                <a:ext cx="265320" cy="116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8BA0ED1-6D72-466C-BCD5-FB32DDC128C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024737" y="1267071"/>
                  <a:ext cx="2829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B3253E0-1305-495D-AFD9-751826094ACB}"/>
                    </a:ext>
                  </a:extLst>
                </p14:cNvPr>
                <p14:cNvContentPartPr/>
                <p14:nvPr/>
              </p14:nvContentPartPr>
              <p14:xfrm>
                <a:off x="10303737" y="1180671"/>
                <a:ext cx="50760" cy="34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B3253E0-1305-495D-AFD9-751826094AC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295097" y="1172031"/>
                  <a:ext cx="684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8788D60-B4E9-4CFB-B040-D762DA7F7FC7}"/>
                    </a:ext>
                  </a:extLst>
                </p14:cNvPr>
                <p14:cNvContentPartPr/>
                <p14:nvPr/>
              </p14:nvContentPartPr>
              <p14:xfrm>
                <a:off x="10391577" y="1246911"/>
                <a:ext cx="456120" cy="2196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8788D60-B4E9-4CFB-B040-D762DA7F7FC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382577" y="1238271"/>
                  <a:ext cx="4737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510284F-9141-4015-ACE0-E11A8B65CABC}"/>
                    </a:ext>
                  </a:extLst>
                </p14:cNvPr>
                <p14:cNvContentPartPr/>
                <p14:nvPr/>
              </p14:nvContentPartPr>
              <p14:xfrm>
                <a:off x="11006097" y="1436631"/>
                <a:ext cx="10080" cy="68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510284F-9141-4015-ACE0-E11A8B65CAB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997457" y="1427631"/>
                  <a:ext cx="277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E03A882-7374-4921-92A8-257445394D81}"/>
                    </a:ext>
                  </a:extLst>
                </p14:cNvPr>
                <p14:cNvContentPartPr/>
                <p14:nvPr/>
              </p14:nvContentPartPr>
              <p14:xfrm>
                <a:off x="7363257" y="477951"/>
                <a:ext cx="181080" cy="487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E03A882-7374-4921-92A8-257445394D8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354257" y="468951"/>
                  <a:ext cx="19872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B178BAF-D0FE-42BC-8C54-147EE804A9A0}"/>
                    </a:ext>
                  </a:extLst>
                </p14:cNvPr>
                <p14:cNvContentPartPr/>
                <p14:nvPr/>
              </p14:nvContentPartPr>
              <p14:xfrm>
                <a:off x="7671417" y="479391"/>
                <a:ext cx="414720" cy="210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B178BAF-D0FE-42BC-8C54-147EE804A9A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62777" y="470391"/>
                  <a:ext cx="4323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067D94B-FDE1-4B12-B580-9B65E2E5CDFD}"/>
                    </a:ext>
                  </a:extLst>
                </p14:cNvPr>
                <p14:cNvContentPartPr/>
                <p14:nvPr/>
              </p14:nvContentPartPr>
              <p14:xfrm>
                <a:off x="8137257" y="466431"/>
                <a:ext cx="647280" cy="241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067D94B-FDE1-4B12-B580-9B65E2E5CDF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128617" y="457791"/>
                  <a:ext cx="6649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E5467E9-FFEB-4130-BF94-9E2D091187B4}"/>
                    </a:ext>
                  </a:extLst>
                </p14:cNvPr>
                <p14:cNvContentPartPr/>
                <p14:nvPr/>
              </p14:nvContentPartPr>
              <p14:xfrm>
                <a:off x="9059937" y="535191"/>
                <a:ext cx="182160" cy="238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E5467E9-FFEB-4130-BF94-9E2D091187B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051297" y="526551"/>
                  <a:ext cx="1998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A5BB430-D50A-417A-B9BB-ACE11C5C5764}"/>
                    </a:ext>
                  </a:extLst>
                </p14:cNvPr>
                <p14:cNvContentPartPr/>
                <p14:nvPr/>
              </p14:nvContentPartPr>
              <p14:xfrm>
                <a:off x="9333177" y="505671"/>
                <a:ext cx="599040" cy="363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A5BB430-D50A-417A-B9BB-ACE11C5C576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324177" y="496671"/>
                  <a:ext cx="61668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FAD1F98-12AD-4F63-8920-72D6652344E8}"/>
                    </a:ext>
                  </a:extLst>
                </p14:cNvPr>
                <p14:cNvContentPartPr/>
                <p14:nvPr/>
              </p14:nvContentPartPr>
              <p14:xfrm>
                <a:off x="10033377" y="466431"/>
                <a:ext cx="168840" cy="372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FAD1F98-12AD-4F63-8920-72D6652344E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024737" y="457431"/>
                  <a:ext cx="18648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856940B-76D2-48BB-85FF-B35CCA786D05}"/>
                    </a:ext>
                  </a:extLst>
                </p14:cNvPr>
                <p14:cNvContentPartPr/>
                <p14:nvPr/>
              </p14:nvContentPartPr>
              <p14:xfrm>
                <a:off x="10297617" y="347271"/>
                <a:ext cx="494280" cy="689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856940B-76D2-48BB-85FF-B35CCA786D0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288977" y="338271"/>
                  <a:ext cx="511920" cy="70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09ECBED-B428-4306-A00F-973DA8C4D5F9}"/>
                    </a:ext>
                  </a:extLst>
                </p14:cNvPr>
                <p14:cNvContentPartPr/>
                <p14:nvPr/>
              </p14:nvContentPartPr>
              <p14:xfrm>
                <a:off x="10942377" y="606111"/>
                <a:ext cx="234360" cy="178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09ECBED-B428-4306-A00F-973DA8C4D5F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933377" y="597111"/>
                  <a:ext cx="2520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D00659A-8C73-4E93-9754-3F490C9F4256}"/>
                    </a:ext>
                  </a:extLst>
                </p14:cNvPr>
                <p14:cNvContentPartPr/>
                <p14:nvPr/>
              </p14:nvContentPartPr>
              <p14:xfrm>
                <a:off x="11325417" y="589551"/>
                <a:ext cx="287280" cy="179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D00659A-8C73-4E93-9754-3F490C9F425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316777" y="580911"/>
                  <a:ext cx="3049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D76C77C-5AB6-4A4F-8ADF-514B4C3CD42E}"/>
                    </a:ext>
                  </a:extLst>
                </p14:cNvPr>
                <p14:cNvContentPartPr/>
                <p14:nvPr/>
              </p14:nvContentPartPr>
              <p14:xfrm>
                <a:off x="11570937" y="468231"/>
                <a:ext cx="59040" cy="687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D76C77C-5AB6-4A4F-8ADF-514B4C3CD42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561937" y="459231"/>
                  <a:ext cx="766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E1C6BD6-0120-4581-B4A5-B7A017467283}"/>
                    </a:ext>
                  </a:extLst>
                </p14:cNvPr>
                <p14:cNvContentPartPr/>
                <p14:nvPr/>
              </p14:nvContentPartPr>
              <p14:xfrm>
                <a:off x="11589657" y="558231"/>
                <a:ext cx="155160" cy="203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E1C6BD6-0120-4581-B4A5-B7A01746728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581017" y="549231"/>
                  <a:ext cx="1728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CC055C7-7753-407C-A38B-116A40CAC2B6}"/>
                    </a:ext>
                  </a:extLst>
                </p14:cNvPr>
                <p14:cNvContentPartPr/>
                <p14:nvPr/>
              </p14:nvContentPartPr>
              <p14:xfrm>
                <a:off x="11695497" y="598551"/>
                <a:ext cx="295200" cy="211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CC055C7-7753-407C-A38B-116A40CAC2B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686497" y="589911"/>
                  <a:ext cx="3128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9074434-2F42-48D9-A2AC-4B9C288CC3A9}"/>
                    </a:ext>
                  </a:extLst>
                </p14:cNvPr>
                <p14:cNvContentPartPr/>
                <p14:nvPr/>
              </p14:nvContentPartPr>
              <p14:xfrm>
                <a:off x="8546577" y="647151"/>
                <a:ext cx="32760" cy="1641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9074434-2F42-48D9-A2AC-4B9C288CC3A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537937" y="638511"/>
                  <a:ext cx="504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4E500CE-9317-44B3-AFD0-AA65A83EFBAB}"/>
                    </a:ext>
                  </a:extLst>
                </p14:cNvPr>
                <p14:cNvContentPartPr/>
                <p14:nvPr/>
              </p14:nvContentPartPr>
              <p14:xfrm>
                <a:off x="8410497" y="124791"/>
                <a:ext cx="24840" cy="248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4E500CE-9317-44B3-AFD0-AA65A83EFBA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401497" y="116151"/>
                  <a:ext cx="424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77F32AF-C118-4D70-9D63-52813272D3A5}"/>
                    </a:ext>
                  </a:extLst>
                </p14:cNvPr>
                <p14:cNvContentPartPr/>
                <p14:nvPr/>
              </p14:nvContentPartPr>
              <p14:xfrm>
                <a:off x="8371617" y="102831"/>
                <a:ext cx="213120" cy="2498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77F32AF-C118-4D70-9D63-52813272D3A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362977" y="94191"/>
                  <a:ext cx="2307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1F82A42-A00F-4BD2-A2D4-BE8028ACEA8D}"/>
                    </a:ext>
                  </a:extLst>
                </p14:cNvPr>
                <p14:cNvContentPartPr/>
                <p14:nvPr/>
              </p14:nvContentPartPr>
              <p14:xfrm>
                <a:off x="8758977" y="109671"/>
                <a:ext cx="207720" cy="2444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1F82A42-A00F-4BD2-A2D4-BE8028ACEA8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750337" y="100671"/>
                  <a:ext cx="2253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6EF2A62-874A-453F-B98B-EBF7E871DBA3}"/>
                    </a:ext>
                  </a:extLst>
                </p14:cNvPr>
                <p14:cNvContentPartPr/>
                <p14:nvPr/>
              </p14:nvContentPartPr>
              <p14:xfrm>
                <a:off x="9264417" y="108951"/>
                <a:ext cx="254880" cy="2646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6EF2A62-874A-453F-B98B-EBF7E871DBA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255777" y="100311"/>
                  <a:ext cx="2725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3AF3CB4-B635-4888-9CC3-EB931BD7A574}"/>
                    </a:ext>
                  </a:extLst>
                </p14:cNvPr>
                <p14:cNvContentPartPr/>
                <p14:nvPr/>
              </p14:nvContentPartPr>
              <p14:xfrm>
                <a:off x="9988017" y="35871"/>
                <a:ext cx="184680" cy="453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3AF3CB4-B635-4888-9CC3-EB931BD7A57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979377" y="26871"/>
                  <a:ext cx="20232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4ED3552-015E-48FA-8D9B-F9B5E5ADC01B}"/>
                    </a:ext>
                  </a:extLst>
                </p14:cNvPr>
                <p14:cNvContentPartPr/>
                <p14:nvPr/>
              </p14:nvContentPartPr>
              <p14:xfrm>
                <a:off x="9889017" y="207951"/>
                <a:ext cx="227520" cy="1458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4ED3552-015E-48FA-8D9B-F9B5E5ADC01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880377" y="199311"/>
                  <a:ext cx="2451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77DC703-C1ED-4B3C-88E7-56EA579828D3}"/>
                    </a:ext>
                  </a:extLst>
                </p14:cNvPr>
                <p14:cNvContentPartPr/>
                <p14:nvPr/>
              </p14:nvContentPartPr>
              <p14:xfrm>
                <a:off x="10199337" y="63591"/>
                <a:ext cx="353520" cy="2962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77DC703-C1ED-4B3C-88E7-56EA579828D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190337" y="54951"/>
                  <a:ext cx="3711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5602A02-0F6E-4C37-B69A-22C822639D3D}"/>
                    </a:ext>
                  </a:extLst>
                </p14:cNvPr>
                <p14:cNvContentPartPr/>
                <p14:nvPr/>
              </p14:nvContentPartPr>
              <p14:xfrm>
                <a:off x="10633857" y="210471"/>
                <a:ext cx="112680" cy="1368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5602A02-0F6E-4C37-B69A-22C822639D3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624857" y="201471"/>
                  <a:ext cx="1303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8E21787-6E44-4205-AF1A-6C5BAD2F119F}"/>
                    </a:ext>
                  </a:extLst>
                </p14:cNvPr>
                <p14:cNvContentPartPr/>
                <p14:nvPr/>
              </p14:nvContentPartPr>
              <p14:xfrm>
                <a:off x="10825017" y="79791"/>
                <a:ext cx="41760" cy="2422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8E21787-6E44-4205-AF1A-6C5BAD2F119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816017" y="70791"/>
                  <a:ext cx="594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9A3FCF3-3028-416A-9D13-D9CA576AE110}"/>
                    </a:ext>
                  </a:extLst>
                </p14:cNvPr>
                <p14:cNvContentPartPr/>
                <p14:nvPr/>
              </p14:nvContentPartPr>
              <p14:xfrm>
                <a:off x="10780737" y="162591"/>
                <a:ext cx="317880" cy="1292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9A3FCF3-3028-416A-9D13-D9CA576AE11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771737" y="153951"/>
                  <a:ext cx="3355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7FD586D-A5CC-4736-AB21-91C9594A41B7}"/>
                    </a:ext>
                  </a:extLst>
                </p14:cNvPr>
                <p14:cNvContentPartPr/>
                <p14:nvPr/>
              </p14:nvContentPartPr>
              <p14:xfrm>
                <a:off x="11158017" y="93111"/>
                <a:ext cx="283680" cy="2718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7FD586D-A5CC-4736-AB21-91C9594A41B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149377" y="84111"/>
                  <a:ext cx="3013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0350F29-F0D8-46BA-9400-9DB36121980A}"/>
                    </a:ext>
                  </a:extLst>
                </p14:cNvPr>
                <p14:cNvContentPartPr/>
                <p14:nvPr/>
              </p14:nvContentPartPr>
              <p14:xfrm>
                <a:off x="11353137" y="206871"/>
                <a:ext cx="217440" cy="1346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0350F29-F0D8-46BA-9400-9DB36121980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344137" y="197871"/>
                  <a:ext cx="2350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240FDCD-8831-4354-88C5-5394A0640C96}"/>
                    </a:ext>
                  </a:extLst>
                </p14:cNvPr>
                <p14:cNvContentPartPr/>
                <p14:nvPr/>
              </p14:nvContentPartPr>
              <p14:xfrm>
                <a:off x="11599377" y="130191"/>
                <a:ext cx="36720" cy="504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240FDCD-8831-4354-88C5-5394A0640C9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590737" y="121191"/>
                  <a:ext cx="543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D8E8B61-B369-44A4-B1FD-91225100A509}"/>
                    </a:ext>
                  </a:extLst>
                </p14:cNvPr>
                <p14:cNvContentPartPr/>
                <p14:nvPr/>
              </p14:nvContentPartPr>
              <p14:xfrm>
                <a:off x="11616657" y="220911"/>
                <a:ext cx="202680" cy="1288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D8E8B61-B369-44A4-B1FD-91225100A50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607657" y="212271"/>
                  <a:ext cx="2203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363E6BF-8C6E-49F7-B97D-4B51787EB1F4}"/>
                    </a:ext>
                  </a:extLst>
                </p14:cNvPr>
                <p14:cNvContentPartPr/>
                <p14:nvPr/>
              </p14:nvContentPartPr>
              <p14:xfrm>
                <a:off x="11793417" y="100311"/>
                <a:ext cx="194760" cy="395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363E6BF-8C6E-49F7-B97D-4B51787EB1F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784777" y="91311"/>
                  <a:ext cx="21240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1F8386B-DBD1-45A8-A89E-19DEA1DB62F0}"/>
                    </a:ext>
                  </a:extLst>
                </p14:cNvPr>
                <p14:cNvContentPartPr/>
                <p14:nvPr/>
              </p14:nvContentPartPr>
              <p14:xfrm>
                <a:off x="8228697" y="2751"/>
                <a:ext cx="233280" cy="4867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1F8386B-DBD1-45A8-A89E-19DEA1DB62F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19697" y="-5889"/>
                  <a:ext cx="25092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28C6AF0-D99C-458F-BD80-01EEC8B65DCD}"/>
                    </a:ext>
                  </a:extLst>
                </p14:cNvPr>
                <p14:cNvContentPartPr/>
                <p14:nvPr/>
              </p14:nvContentPartPr>
              <p14:xfrm>
                <a:off x="7370817" y="704058"/>
                <a:ext cx="60120" cy="403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28C6AF0-D99C-458F-BD80-01EEC8B65DC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361817" y="695058"/>
                  <a:ext cx="77760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15FDD34-ECC4-4B48-AFB1-41555EF07884}"/>
              </a:ext>
            </a:extLst>
          </p:cNvPr>
          <p:cNvGrpSpPr/>
          <p:nvPr/>
        </p:nvGrpSpPr>
        <p:grpSpPr>
          <a:xfrm>
            <a:off x="502017" y="1927698"/>
            <a:ext cx="2608200" cy="885960"/>
            <a:chOff x="502017" y="1927698"/>
            <a:chExt cx="2608200" cy="885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A0F0036-02AD-44B0-8A35-0B380C7113E2}"/>
                    </a:ext>
                  </a:extLst>
                </p14:cNvPr>
                <p14:cNvContentPartPr/>
                <p14:nvPr/>
              </p14:nvContentPartPr>
              <p14:xfrm>
                <a:off x="502017" y="2029578"/>
                <a:ext cx="495720" cy="5990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A0F0036-02AD-44B0-8A35-0B380C7113E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93017" y="2020578"/>
                  <a:ext cx="513360" cy="61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0C24B35-BCF5-4F31-A275-D8AB57497693}"/>
                    </a:ext>
                  </a:extLst>
                </p14:cNvPr>
                <p14:cNvContentPartPr/>
                <p14:nvPr/>
              </p14:nvContentPartPr>
              <p14:xfrm>
                <a:off x="1059297" y="2123538"/>
                <a:ext cx="203040" cy="4226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0C24B35-BCF5-4F31-A275-D8AB5749769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50297" y="2114898"/>
                  <a:ext cx="22068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ADB6A23-765F-4395-BEB5-C22F4FCCC7BB}"/>
                    </a:ext>
                  </a:extLst>
                </p14:cNvPr>
                <p14:cNvContentPartPr/>
                <p14:nvPr/>
              </p14:nvContentPartPr>
              <p14:xfrm>
                <a:off x="1375377" y="2184378"/>
                <a:ext cx="302400" cy="3182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ADB6A23-765F-4395-BEB5-C22F4FCCC7B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366737" y="2175738"/>
                  <a:ext cx="3200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DCC9A4B-DD8D-4F42-9793-ED68BD0D9714}"/>
                    </a:ext>
                  </a:extLst>
                </p14:cNvPr>
                <p14:cNvContentPartPr/>
                <p14:nvPr/>
              </p14:nvContentPartPr>
              <p14:xfrm>
                <a:off x="1030857" y="2515578"/>
                <a:ext cx="65160" cy="154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DCC9A4B-DD8D-4F42-9793-ED68BD0D971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22217" y="2506578"/>
                  <a:ext cx="828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08B0F91-6847-4789-B5A8-8027A1A58F32}"/>
                    </a:ext>
                  </a:extLst>
                </p14:cNvPr>
                <p14:cNvContentPartPr/>
                <p14:nvPr/>
              </p14:nvContentPartPr>
              <p14:xfrm>
                <a:off x="1894857" y="1927698"/>
                <a:ext cx="262440" cy="8859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08B0F91-6847-4789-B5A8-8027A1A58F3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886217" y="1919058"/>
                  <a:ext cx="280080" cy="90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74F046B-AA6C-42BA-811D-617F26169281}"/>
                    </a:ext>
                  </a:extLst>
                </p14:cNvPr>
                <p14:cNvContentPartPr/>
                <p14:nvPr/>
              </p14:nvContentPartPr>
              <p14:xfrm>
                <a:off x="2080617" y="2125698"/>
                <a:ext cx="356040" cy="5151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74F046B-AA6C-42BA-811D-617F2616928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071977" y="2116698"/>
                  <a:ext cx="373680" cy="5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A2023BE-B12F-4D1E-9EC2-58B168AF279D}"/>
                    </a:ext>
                  </a:extLst>
                </p14:cNvPr>
                <p14:cNvContentPartPr/>
                <p14:nvPr/>
              </p14:nvContentPartPr>
              <p14:xfrm>
                <a:off x="2461137" y="2381658"/>
                <a:ext cx="374040" cy="1951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A2023BE-B12F-4D1E-9EC2-58B168AF279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452497" y="2373018"/>
                  <a:ext cx="3916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F1A80D8-5892-46C8-8951-0C0AC55B3EEF}"/>
                    </a:ext>
                  </a:extLst>
                </p14:cNvPr>
                <p14:cNvContentPartPr/>
                <p14:nvPr/>
              </p14:nvContentPartPr>
              <p14:xfrm>
                <a:off x="2766777" y="2285538"/>
                <a:ext cx="65880" cy="295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F1A80D8-5892-46C8-8951-0C0AC55B3EE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757777" y="2276898"/>
                  <a:ext cx="835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9BD89A1-67C3-4D97-853E-0F8350AC9301}"/>
                    </a:ext>
                  </a:extLst>
                </p14:cNvPr>
                <p14:cNvContentPartPr/>
                <p14:nvPr/>
              </p14:nvContentPartPr>
              <p14:xfrm>
                <a:off x="2881617" y="2391018"/>
                <a:ext cx="228600" cy="1782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9BD89A1-67C3-4D97-853E-0F8350AC930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872977" y="2382378"/>
                  <a:ext cx="24624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81F16680-F888-4D7E-8E7E-9359C918F7FD}"/>
              </a:ext>
            </a:extLst>
          </p:cNvPr>
          <p:cNvGrpSpPr/>
          <p:nvPr/>
        </p:nvGrpSpPr>
        <p:grpSpPr>
          <a:xfrm>
            <a:off x="6130257" y="1978098"/>
            <a:ext cx="2285640" cy="586800"/>
            <a:chOff x="6130257" y="1978098"/>
            <a:chExt cx="2285640" cy="5868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4E9F121-909D-4437-B517-450C269E3D5D}"/>
                    </a:ext>
                  </a:extLst>
                </p14:cNvPr>
                <p14:cNvContentPartPr/>
                <p14:nvPr/>
              </p14:nvContentPartPr>
              <p14:xfrm>
                <a:off x="6130257" y="2106978"/>
                <a:ext cx="207360" cy="419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4E9F121-909D-4437-B517-450C269E3D5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121257" y="2097978"/>
                  <a:ext cx="22500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5429E6A-C2E4-4028-A618-C20BF59C3CCD}"/>
                    </a:ext>
                  </a:extLst>
                </p14:cNvPr>
                <p14:cNvContentPartPr/>
                <p14:nvPr/>
              </p14:nvContentPartPr>
              <p14:xfrm>
                <a:off x="6364257" y="2242698"/>
                <a:ext cx="221400" cy="1418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5429E6A-C2E4-4028-A618-C20BF59C3CC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355257" y="2233698"/>
                  <a:ext cx="2390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48764A2-9E94-46D0-998C-7AA9AFB6D466}"/>
                    </a:ext>
                  </a:extLst>
                </p14:cNvPr>
                <p14:cNvContentPartPr/>
                <p14:nvPr/>
              </p14:nvContentPartPr>
              <p14:xfrm>
                <a:off x="6567657" y="2252058"/>
                <a:ext cx="146520" cy="1587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48764A2-9E94-46D0-998C-7AA9AFB6D46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558657" y="2243058"/>
                  <a:ext cx="1641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40A1548-2839-41D6-AA3C-E2F709D0C3AB}"/>
                    </a:ext>
                  </a:extLst>
                </p14:cNvPr>
                <p14:cNvContentPartPr/>
                <p14:nvPr/>
              </p14:nvContentPartPr>
              <p14:xfrm>
                <a:off x="6781137" y="2095098"/>
                <a:ext cx="527400" cy="3355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40A1548-2839-41D6-AA3C-E2F709D0C3A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772137" y="2086458"/>
                  <a:ext cx="54504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EA79A0B-6205-48A3-9CCE-4E067D6599EF}"/>
                    </a:ext>
                  </a:extLst>
                </p14:cNvPr>
                <p14:cNvContentPartPr/>
                <p14:nvPr/>
              </p14:nvContentPartPr>
              <p14:xfrm>
                <a:off x="7425177" y="2273298"/>
                <a:ext cx="161640" cy="1753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EA79A0B-6205-48A3-9CCE-4E067D6599E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416537" y="2264658"/>
                  <a:ext cx="1792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96A7979-1619-49C0-AAC7-E9B82589D1B3}"/>
                    </a:ext>
                  </a:extLst>
                </p14:cNvPr>
                <p14:cNvContentPartPr/>
                <p14:nvPr/>
              </p14:nvContentPartPr>
              <p14:xfrm>
                <a:off x="7686897" y="2086818"/>
                <a:ext cx="95760" cy="4060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96A7979-1619-49C0-AAC7-E9B82589D1B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678257" y="2077818"/>
                  <a:ext cx="11340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E7EC313-CEFB-46E9-BAE3-87EF1AD9FFCC}"/>
                    </a:ext>
                  </a:extLst>
                </p14:cNvPr>
                <p14:cNvContentPartPr/>
                <p14:nvPr/>
              </p14:nvContentPartPr>
              <p14:xfrm>
                <a:off x="7701297" y="2268618"/>
                <a:ext cx="261720" cy="666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E7EC313-CEFB-46E9-BAE3-87EF1AD9FFC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692297" y="2259978"/>
                  <a:ext cx="2793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087FD60-09DD-4F6C-BFA0-090674B7299B}"/>
                    </a:ext>
                  </a:extLst>
                </p14:cNvPr>
                <p14:cNvContentPartPr/>
                <p14:nvPr/>
              </p14:nvContentPartPr>
              <p14:xfrm>
                <a:off x="7813617" y="1978098"/>
                <a:ext cx="280440" cy="5868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087FD60-09DD-4F6C-BFA0-090674B7299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804977" y="1969098"/>
                  <a:ext cx="29808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A32EE5C-FE9F-4171-B6CA-CAF888C67052}"/>
                    </a:ext>
                  </a:extLst>
                </p14:cNvPr>
                <p14:cNvContentPartPr/>
                <p14:nvPr/>
              </p14:nvContentPartPr>
              <p14:xfrm>
                <a:off x="7622817" y="2253138"/>
                <a:ext cx="159840" cy="23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A32EE5C-FE9F-4171-B6CA-CAF888C6705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614177" y="2244498"/>
                  <a:ext cx="1774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50F383B-30F2-4CD6-BE40-A1C5B661D771}"/>
                    </a:ext>
                  </a:extLst>
                </p14:cNvPr>
                <p14:cNvContentPartPr/>
                <p14:nvPr/>
              </p14:nvContentPartPr>
              <p14:xfrm>
                <a:off x="8223657" y="2257458"/>
                <a:ext cx="183960" cy="79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50F383B-30F2-4CD6-BE40-A1C5B661D77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214657" y="2248818"/>
                  <a:ext cx="2016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171F76D-25A8-474F-95C7-0961588E2E85}"/>
                    </a:ext>
                  </a:extLst>
                </p14:cNvPr>
                <p14:cNvContentPartPr/>
                <p14:nvPr/>
              </p14:nvContentPartPr>
              <p14:xfrm>
                <a:off x="8191617" y="2364738"/>
                <a:ext cx="224280" cy="266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171F76D-25A8-474F-95C7-0961588E2E8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182977" y="2355738"/>
                  <a:ext cx="24192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0A84FDB-BA7A-46CB-A333-CA28C27E2EC4}"/>
              </a:ext>
            </a:extLst>
          </p:cNvPr>
          <p:cNvGrpSpPr/>
          <p:nvPr/>
        </p:nvGrpSpPr>
        <p:grpSpPr>
          <a:xfrm>
            <a:off x="8763657" y="1956138"/>
            <a:ext cx="1478880" cy="518400"/>
            <a:chOff x="8763657" y="1956138"/>
            <a:chExt cx="1478880" cy="518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2767491-9178-400D-885E-8B49EC4BEE4E}"/>
                    </a:ext>
                  </a:extLst>
                </p14:cNvPr>
                <p14:cNvContentPartPr/>
                <p14:nvPr/>
              </p14:nvContentPartPr>
              <p14:xfrm>
                <a:off x="8763657" y="1956138"/>
                <a:ext cx="449280" cy="5184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2767491-9178-400D-885E-8B49EC4BEE4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754657" y="1947138"/>
                  <a:ext cx="46692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460713E-FE23-4D35-90F1-3982C387B47F}"/>
                    </a:ext>
                  </a:extLst>
                </p14:cNvPr>
                <p14:cNvContentPartPr/>
                <p14:nvPr/>
              </p14:nvContentPartPr>
              <p14:xfrm>
                <a:off x="9234537" y="2234058"/>
                <a:ext cx="384480" cy="1497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460713E-FE23-4D35-90F1-3982C387B47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225897" y="2225418"/>
                  <a:ext cx="4021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86C60B5-2EAF-4E9C-BEE0-8CFB6A8CD4E7}"/>
                    </a:ext>
                  </a:extLst>
                </p14:cNvPr>
                <p14:cNvContentPartPr/>
                <p14:nvPr/>
              </p14:nvContentPartPr>
              <p14:xfrm>
                <a:off x="9575457" y="2136138"/>
                <a:ext cx="66240" cy="475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86C60B5-2EAF-4E9C-BEE0-8CFB6A8CD4E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566457" y="2127498"/>
                  <a:ext cx="83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C648A60-CDAE-47B5-B959-F72EF89433DF}"/>
                    </a:ext>
                  </a:extLst>
                </p14:cNvPr>
                <p14:cNvContentPartPr/>
                <p14:nvPr/>
              </p14:nvContentPartPr>
              <p14:xfrm>
                <a:off x="9664737" y="2236218"/>
                <a:ext cx="217800" cy="1504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C648A60-CDAE-47B5-B959-F72EF89433D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656097" y="2227218"/>
                  <a:ext cx="2354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6D7FFE2-0CBC-4EE8-8B31-9070F34822B9}"/>
                    </a:ext>
                  </a:extLst>
                </p14:cNvPr>
                <p14:cNvContentPartPr/>
                <p14:nvPr/>
              </p14:nvContentPartPr>
              <p14:xfrm>
                <a:off x="10031937" y="2179338"/>
                <a:ext cx="163800" cy="2242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6D7FFE2-0CBC-4EE8-8B31-9070F34822B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022937" y="2170338"/>
                  <a:ext cx="1814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659954C-7125-4855-A698-E8020EB2C98A}"/>
                    </a:ext>
                  </a:extLst>
                </p14:cNvPr>
                <p14:cNvContentPartPr/>
                <p14:nvPr/>
              </p14:nvContentPartPr>
              <p14:xfrm>
                <a:off x="10052097" y="2227578"/>
                <a:ext cx="190440" cy="1688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659954C-7125-4855-A698-E8020EB2C98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043097" y="2218938"/>
                  <a:ext cx="208080" cy="18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5797527D-F5E8-43C5-9559-39CCB2379FEA}"/>
              </a:ext>
            </a:extLst>
          </p:cNvPr>
          <p:cNvGrpSpPr/>
          <p:nvPr/>
        </p:nvGrpSpPr>
        <p:grpSpPr>
          <a:xfrm>
            <a:off x="10531977" y="2047578"/>
            <a:ext cx="681480" cy="390240"/>
            <a:chOff x="10531977" y="2047578"/>
            <a:chExt cx="681480" cy="390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1012B21-A774-411D-B07C-6B36521610D0}"/>
                    </a:ext>
                  </a:extLst>
                </p14:cNvPr>
                <p14:cNvContentPartPr/>
                <p14:nvPr/>
              </p14:nvContentPartPr>
              <p14:xfrm>
                <a:off x="10531977" y="2047578"/>
                <a:ext cx="174240" cy="3902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1012B21-A774-411D-B07C-6B36521610D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522977" y="2038578"/>
                  <a:ext cx="19188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EC49DD5-0A99-4F54-9D3D-059B269C009A}"/>
                    </a:ext>
                  </a:extLst>
                </p14:cNvPr>
                <p14:cNvContentPartPr/>
                <p14:nvPr/>
              </p14:nvContentPartPr>
              <p14:xfrm>
                <a:off x="10879017" y="2087538"/>
                <a:ext cx="334440" cy="2739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EC49DD5-0A99-4F54-9D3D-059B269C009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870377" y="2078538"/>
                  <a:ext cx="352080" cy="29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8EB63A4-5A9F-4FFF-BFA8-C851F5CF1E1D}"/>
              </a:ext>
            </a:extLst>
          </p:cNvPr>
          <p:cNvGrpSpPr/>
          <p:nvPr/>
        </p:nvGrpSpPr>
        <p:grpSpPr>
          <a:xfrm>
            <a:off x="3387057" y="2120298"/>
            <a:ext cx="2377080" cy="947520"/>
            <a:chOff x="3387057" y="2120298"/>
            <a:chExt cx="2377080" cy="947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64CA327-9051-4172-8D4D-D43B51FDCC0E}"/>
                    </a:ext>
                  </a:extLst>
                </p14:cNvPr>
                <p14:cNvContentPartPr/>
                <p14:nvPr/>
              </p14:nvContentPartPr>
              <p14:xfrm>
                <a:off x="3387057" y="2166738"/>
                <a:ext cx="197280" cy="4676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64CA327-9051-4172-8D4D-D43B51FDCC0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378417" y="2157738"/>
                  <a:ext cx="21492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63CC8ED-E557-405C-95A6-BA3F413A233B}"/>
                    </a:ext>
                  </a:extLst>
                </p14:cNvPr>
                <p14:cNvContentPartPr/>
                <p14:nvPr/>
              </p14:nvContentPartPr>
              <p14:xfrm>
                <a:off x="3617457" y="2340978"/>
                <a:ext cx="570600" cy="1972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63CC8ED-E557-405C-95A6-BA3F413A233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608457" y="2332338"/>
                  <a:ext cx="5882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4D231CB-E71B-47DE-882C-FEB89E608044}"/>
                    </a:ext>
                  </a:extLst>
                </p14:cNvPr>
                <p14:cNvContentPartPr/>
                <p14:nvPr/>
              </p14:nvContentPartPr>
              <p14:xfrm>
                <a:off x="4257537" y="2153778"/>
                <a:ext cx="220320" cy="397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4D231CB-E71B-47DE-882C-FEB89E60804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248897" y="2144778"/>
                  <a:ext cx="23796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CC946DE-855D-4508-A76F-0A951024900C}"/>
                    </a:ext>
                  </a:extLst>
                </p14:cNvPr>
                <p14:cNvContentPartPr/>
                <p14:nvPr/>
              </p14:nvContentPartPr>
              <p14:xfrm>
                <a:off x="4540857" y="2334858"/>
                <a:ext cx="252000" cy="1915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CC946DE-855D-4508-A76F-0A951024900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532217" y="2326218"/>
                  <a:ext cx="2696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3D0C010-916F-41AB-BE30-7F572654094D}"/>
                    </a:ext>
                  </a:extLst>
                </p14:cNvPr>
                <p14:cNvContentPartPr/>
                <p14:nvPr/>
              </p14:nvContentPartPr>
              <p14:xfrm>
                <a:off x="4848297" y="2374098"/>
                <a:ext cx="66240" cy="155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3D0C010-916F-41AB-BE30-7F572654094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839297" y="2365098"/>
                  <a:ext cx="838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3934771-31BB-41CE-A9B4-D11BECE9F470}"/>
                    </a:ext>
                  </a:extLst>
                </p14:cNvPr>
                <p14:cNvContentPartPr/>
                <p14:nvPr/>
              </p14:nvContentPartPr>
              <p14:xfrm>
                <a:off x="4868457" y="2271498"/>
                <a:ext cx="48960" cy="385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3934771-31BB-41CE-A9B4-D11BECE9F47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859817" y="2262498"/>
                  <a:ext cx="666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B9ABF6B-D443-4900-A60E-3F93C5B093A0}"/>
                    </a:ext>
                  </a:extLst>
                </p14:cNvPr>
                <p14:cNvContentPartPr/>
                <p14:nvPr/>
              </p14:nvContentPartPr>
              <p14:xfrm>
                <a:off x="4968537" y="2120298"/>
                <a:ext cx="207360" cy="4366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B9ABF6B-D443-4900-A60E-3F93C5B093A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959897" y="2111298"/>
                  <a:ext cx="22500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82FEA6B-BE5E-41EB-AD38-47DAC2A084AC}"/>
                    </a:ext>
                  </a:extLst>
                </p14:cNvPr>
                <p14:cNvContentPartPr/>
                <p14:nvPr/>
              </p14:nvContentPartPr>
              <p14:xfrm>
                <a:off x="5316297" y="2158458"/>
                <a:ext cx="100800" cy="4006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82FEA6B-BE5E-41EB-AD38-47DAC2A084A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307657" y="2149818"/>
                  <a:ext cx="11844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7101245-5A2C-4EC3-B60C-EE96E10A589E}"/>
                    </a:ext>
                  </a:extLst>
                </p14:cNvPr>
                <p14:cNvContentPartPr/>
                <p14:nvPr/>
              </p14:nvContentPartPr>
              <p14:xfrm>
                <a:off x="5282097" y="2168898"/>
                <a:ext cx="482040" cy="340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7101245-5A2C-4EC3-B60C-EE96E10A589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273097" y="2159898"/>
                  <a:ext cx="49968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8BF0A13-A52D-4F8A-92BC-467ECDB7602A}"/>
                    </a:ext>
                  </a:extLst>
                </p14:cNvPr>
                <p14:cNvContentPartPr/>
                <p14:nvPr/>
              </p14:nvContentPartPr>
              <p14:xfrm>
                <a:off x="4378857" y="2627538"/>
                <a:ext cx="159840" cy="3096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8BF0A13-A52D-4F8A-92BC-467ECDB7602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369857" y="2618538"/>
                  <a:ext cx="1774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403AB7B-7200-4F3C-A0B8-87C198E817C9}"/>
                    </a:ext>
                  </a:extLst>
                </p14:cNvPr>
                <p14:cNvContentPartPr/>
                <p14:nvPr/>
              </p14:nvContentPartPr>
              <p14:xfrm>
                <a:off x="4690257" y="2638338"/>
                <a:ext cx="276840" cy="1976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403AB7B-7200-4F3C-A0B8-87C198E817C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681257" y="2629698"/>
                  <a:ext cx="2944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F688B31-DEA0-4E21-A619-16E3D0902A0D}"/>
                    </a:ext>
                  </a:extLst>
                </p14:cNvPr>
                <p14:cNvContentPartPr/>
                <p14:nvPr/>
              </p14:nvContentPartPr>
              <p14:xfrm>
                <a:off x="4827057" y="2632218"/>
                <a:ext cx="232200" cy="3909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F688B31-DEA0-4E21-A619-16E3D0902A0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818417" y="2623578"/>
                  <a:ext cx="24984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2A05289-DDF7-45D0-9B4C-05D01D9782D6}"/>
                    </a:ext>
                  </a:extLst>
                </p14:cNvPr>
                <p14:cNvContentPartPr/>
                <p14:nvPr/>
              </p14:nvContentPartPr>
              <p14:xfrm>
                <a:off x="4193817" y="2567778"/>
                <a:ext cx="276120" cy="5000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2A05289-DDF7-45D0-9B4C-05D01D9782D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185177" y="2558778"/>
                  <a:ext cx="293760" cy="51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D7B17275-4A01-4C80-B7EC-898D2C9B14B2}"/>
                  </a:ext>
                </a:extLst>
              </p14:cNvPr>
              <p14:cNvContentPartPr/>
              <p14:nvPr/>
            </p14:nvContentPartPr>
            <p14:xfrm>
              <a:off x="7372617" y="3132978"/>
              <a:ext cx="316440" cy="40284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D7B17275-4A01-4C80-B7EC-898D2C9B14B2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7363617" y="3123978"/>
                <a:ext cx="33408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8550E408-E5B0-40FE-9A43-0217169EC7CC}"/>
                  </a:ext>
                </a:extLst>
              </p14:cNvPr>
              <p14:cNvContentPartPr/>
              <p14:nvPr/>
            </p14:nvContentPartPr>
            <p14:xfrm>
              <a:off x="7723977" y="3214338"/>
              <a:ext cx="552240" cy="2404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8550E408-E5B0-40FE-9A43-0217169EC7CC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7714977" y="3205698"/>
                <a:ext cx="56988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6667529B-F3AF-4667-9EAE-176CE6C3B916}"/>
                  </a:ext>
                </a:extLst>
              </p14:cNvPr>
              <p14:cNvContentPartPr/>
              <p14:nvPr/>
            </p14:nvContentPartPr>
            <p14:xfrm>
              <a:off x="8399697" y="3059178"/>
              <a:ext cx="79920" cy="3582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6667529B-F3AF-4667-9EAE-176CE6C3B916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391057" y="3050178"/>
                <a:ext cx="9756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2A5FEF2B-42FB-409B-BDAE-C0B439DB3F83}"/>
                  </a:ext>
                </a:extLst>
              </p14:cNvPr>
              <p14:cNvContentPartPr/>
              <p14:nvPr/>
            </p14:nvContentPartPr>
            <p14:xfrm>
              <a:off x="8324097" y="3263298"/>
              <a:ext cx="162000" cy="414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2A5FEF2B-42FB-409B-BDAE-C0B439DB3F83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315097" y="3254298"/>
                <a:ext cx="17964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4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7B760A26-4DCB-404C-A25B-EDA28446BE37}"/>
                  </a:ext>
                </a:extLst>
              </p14:cNvPr>
              <p14:cNvContentPartPr/>
              <p14:nvPr/>
            </p14:nvContentPartPr>
            <p14:xfrm>
              <a:off x="8535057" y="3086538"/>
              <a:ext cx="765000" cy="3387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7B760A26-4DCB-404C-A25B-EDA28446BE37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526417" y="3077538"/>
                <a:ext cx="78264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4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7CDA620F-4A04-4EE0-A4B0-6F0E19672FCC}"/>
                  </a:ext>
                </a:extLst>
              </p14:cNvPr>
              <p14:cNvContentPartPr/>
              <p14:nvPr/>
            </p14:nvContentPartPr>
            <p14:xfrm>
              <a:off x="9062457" y="3259338"/>
              <a:ext cx="313920" cy="7308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7CDA620F-4A04-4EE0-A4B0-6F0E19672FCC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9053817" y="3250338"/>
                <a:ext cx="33156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4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1E0EE9A5-858E-4E75-9B08-45F74C846EE6}"/>
                  </a:ext>
                </a:extLst>
              </p14:cNvPr>
              <p14:cNvContentPartPr/>
              <p14:nvPr/>
            </p14:nvContentPartPr>
            <p14:xfrm>
              <a:off x="9551337" y="3001578"/>
              <a:ext cx="166680" cy="57564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1E0EE9A5-858E-4E75-9B08-45F74C846EE6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9542337" y="2992938"/>
                <a:ext cx="184320" cy="59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4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A77DBC9B-DA01-41B7-8800-5A5AAF067E5C}"/>
                  </a:ext>
                </a:extLst>
              </p14:cNvPr>
              <p14:cNvContentPartPr/>
              <p14:nvPr/>
            </p14:nvContentPartPr>
            <p14:xfrm>
              <a:off x="9817017" y="3033978"/>
              <a:ext cx="221760" cy="6098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A77DBC9B-DA01-41B7-8800-5A5AAF067E5C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9808377" y="3025338"/>
                <a:ext cx="239400" cy="62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4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8208E9CF-AB9E-4E70-8E34-7C9ACEFC027D}"/>
                  </a:ext>
                </a:extLst>
              </p14:cNvPr>
              <p14:cNvContentPartPr/>
              <p14:nvPr/>
            </p14:nvContentPartPr>
            <p14:xfrm>
              <a:off x="9731337" y="3296058"/>
              <a:ext cx="254160" cy="13176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8208E9CF-AB9E-4E70-8E34-7C9ACEFC027D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9722697" y="3287058"/>
                <a:ext cx="27180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5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C9FE7653-6DDB-42B9-827A-2F68166A16AC}"/>
                  </a:ext>
                </a:extLst>
              </p14:cNvPr>
              <p14:cNvContentPartPr/>
              <p14:nvPr/>
            </p14:nvContentPartPr>
            <p14:xfrm>
              <a:off x="10099977" y="3284898"/>
              <a:ext cx="26280" cy="1152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C9FE7653-6DDB-42B9-827A-2F68166A16AC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0091337" y="3275898"/>
                <a:ext cx="439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5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1DB009C9-195E-4C00-9AA4-5FBEE446CD75}"/>
                  </a:ext>
                </a:extLst>
              </p14:cNvPr>
              <p14:cNvContentPartPr/>
              <p14:nvPr/>
            </p14:nvContentPartPr>
            <p14:xfrm>
              <a:off x="10124457" y="3182298"/>
              <a:ext cx="37440" cy="3888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1DB009C9-195E-4C00-9AA4-5FBEE446CD75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10115817" y="3173658"/>
                <a:ext cx="5508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5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F76D0719-7AE7-4870-AB5D-E81BCE9229A4}"/>
                  </a:ext>
                </a:extLst>
              </p14:cNvPr>
              <p14:cNvContentPartPr/>
              <p14:nvPr/>
            </p14:nvContentPartPr>
            <p14:xfrm>
              <a:off x="10252977" y="3249258"/>
              <a:ext cx="351360" cy="13788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F76D0719-7AE7-4870-AB5D-E81BCE9229A4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10244337" y="3240258"/>
                <a:ext cx="36900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5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CE11E807-2BFD-47F0-87B8-8420449842A7}"/>
                  </a:ext>
                </a:extLst>
              </p14:cNvPr>
              <p14:cNvContentPartPr/>
              <p14:nvPr/>
            </p14:nvContentPartPr>
            <p14:xfrm>
              <a:off x="10464297" y="3029658"/>
              <a:ext cx="29520" cy="97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CE11E807-2BFD-47F0-87B8-8420449842A7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10455657" y="3020658"/>
                <a:ext cx="4716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5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F1A0D128-63C8-4A04-BE0A-A25FC12461D0}"/>
                  </a:ext>
                </a:extLst>
              </p14:cNvPr>
              <p14:cNvContentPartPr/>
              <p14:nvPr/>
            </p14:nvContentPartPr>
            <p14:xfrm>
              <a:off x="10717377" y="3029298"/>
              <a:ext cx="113760" cy="32760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F1A0D128-63C8-4A04-BE0A-A25FC12461D0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10708377" y="3020658"/>
                <a:ext cx="13140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EAA3B176-14B8-45EA-B9FE-4782C5E0DE03}"/>
                  </a:ext>
                </a:extLst>
              </p14:cNvPr>
              <p14:cNvContentPartPr/>
              <p14:nvPr/>
            </p14:nvContentPartPr>
            <p14:xfrm>
              <a:off x="10656537" y="3202458"/>
              <a:ext cx="168840" cy="4068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EAA3B176-14B8-45EA-B9FE-4782C5E0DE03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10647897" y="3193458"/>
                <a:ext cx="18648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D969C514-368F-4C32-8EC2-1ABE5A442CF4}"/>
                  </a:ext>
                </a:extLst>
              </p14:cNvPr>
              <p14:cNvContentPartPr/>
              <p14:nvPr/>
            </p14:nvContentPartPr>
            <p14:xfrm>
              <a:off x="10930497" y="3245658"/>
              <a:ext cx="144000" cy="12816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D969C514-368F-4C32-8EC2-1ABE5A442CF4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10921857" y="3237018"/>
                <a:ext cx="1616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4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E2BAF2C7-CCBD-46C3-8365-A2BF70CFA86F}"/>
                  </a:ext>
                </a:extLst>
              </p14:cNvPr>
              <p14:cNvContentPartPr/>
              <p14:nvPr/>
            </p14:nvContentPartPr>
            <p14:xfrm>
              <a:off x="11016177" y="3031818"/>
              <a:ext cx="282240" cy="54468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E2BAF2C7-CCBD-46C3-8365-A2BF70CFA86F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11007537" y="3023178"/>
                <a:ext cx="299880" cy="56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EF4CB5BA-C8E4-4526-A309-8F273E178DA0}"/>
              </a:ext>
            </a:extLst>
          </p:cNvPr>
          <p:cNvGrpSpPr/>
          <p:nvPr/>
        </p:nvGrpSpPr>
        <p:grpSpPr>
          <a:xfrm>
            <a:off x="5670897" y="3212178"/>
            <a:ext cx="1442880" cy="479520"/>
            <a:chOff x="5670897" y="3212178"/>
            <a:chExt cx="1442880" cy="479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1F3DB4DA-7DFD-4B35-87F3-AF864311A708}"/>
                    </a:ext>
                  </a:extLst>
                </p14:cNvPr>
                <p14:cNvContentPartPr/>
                <p14:nvPr/>
              </p14:nvContentPartPr>
              <p14:xfrm>
                <a:off x="5670897" y="3214338"/>
                <a:ext cx="225720" cy="4773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1F3DB4DA-7DFD-4B35-87F3-AF864311A70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662257" y="3205698"/>
                  <a:ext cx="24336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B463D85-E6C0-4610-A935-4EBA78D40499}"/>
                    </a:ext>
                  </a:extLst>
                </p14:cNvPr>
                <p14:cNvContentPartPr/>
                <p14:nvPr/>
              </p14:nvContentPartPr>
              <p14:xfrm>
                <a:off x="5860257" y="3453378"/>
                <a:ext cx="229680" cy="1562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B463D85-E6C0-4610-A935-4EBA78D4049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851257" y="3444378"/>
                  <a:ext cx="2473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535E008-5C3E-4CE3-A450-184830AA4C13}"/>
                    </a:ext>
                  </a:extLst>
                </p14:cNvPr>
                <p14:cNvContentPartPr/>
                <p14:nvPr/>
              </p14:nvContentPartPr>
              <p14:xfrm>
                <a:off x="6091377" y="3427098"/>
                <a:ext cx="191160" cy="1310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535E008-5C3E-4CE3-A450-184830AA4C1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082377" y="3418098"/>
                  <a:ext cx="2088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6F24D38-FA75-4C21-AB76-AE1CAED9261B}"/>
                    </a:ext>
                  </a:extLst>
                </p14:cNvPr>
                <p14:cNvContentPartPr/>
                <p14:nvPr/>
              </p14:nvContentPartPr>
              <p14:xfrm>
                <a:off x="6330057" y="3402978"/>
                <a:ext cx="93240" cy="1249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6F24D38-FA75-4C21-AB76-AE1CAED9261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321417" y="3394338"/>
                  <a:ext cx="1108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615A25D-7CEE-4D39-8CF2-6B64CC7EB28A}"/>
                    </a:ext>
                  </a:extLst>
                </p14:cNvPr>
                <p14:cNvContentPartPr/>
                <p14:nvPr/>
              </p14:nvContentPartPr>
              <p14:xfrm>
                <a:off x="6488097" y="3268698"/>
                <a:ext cx="61560" cy="2754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615A25D-7CEE-4D39-8CF2-6B64CC7EB28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479097" y="3260058"/>
                  <a:ext cx="792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022CD31-013C-4078-B5AC-C4A18BDCA41C}"/>
                    </a:ext>
                  </a:extLst>
                </p14:cNvPr>
                <p14:cNvContentPartPr/>
                <p14:nvPr/>
              </p14:nvContentPartPr>
              <p14:xfrm>
                <a:off x="6467577" y="3420978"/>
                <a:ext cx="190800" cy="1123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022CD31-013C-4078-B5AC-C4A18BDCA41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458577" y="3411978"/>
                  <a:ext cx="2084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01DB7A2-D524-449C-9A11-66A7586CACF1}"/>
                    </a:ext>
                  </a:extLst>
                </p14:cNvPr>
                <p14:cNvContentPartPr/>
                <p14:nvPr/>
              </p14:nvContentPartPr>
              <p14:xfrm>
                <a:off x="6643617" y="3355458"/>
                <a:ext cx="24840" cy="172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01DB7A2-D524-449C-9A11-66A7586CACF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634977" y="3346458"/>
                  <a:ext cx="424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2290168-C3EA-47E9-BB07-28BEC00CE368}"/>
                    </a:ext>
                  </a:extLst>
                </p14:cNvPr>
                <p14:cNvContentPartPr/>
                <p14:nvPr/>
              </p14:nvContentPartPr>
              <p14:xfrm>
                <a:off x="6721377" y="3419538"/>
                <a:ext cx="133560" cy="1087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2290168-C3EA-47E9-BB07-28BEC00CE36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712737" y="3410538"/>
                  <a:ext cx="1512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F0D0B17-9390-4B30-87D3-273742DC92D0}"/>
                    </a:ext>
                  </a:extLst>
                </p14:cNvPr>
                <p14:cNvContentPartPr/>
                <p14:nvPr/>
              </p14:nvContentPartPr>
              <p14:xfrm>
                <a:off x="6871857" y="3212178"/>
                <a:ext cx="54720" cy="3247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F0D0B17-9390-4B30-87D3-273742DC92D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863217" y="3203178"/>
                  <a:ext cx="7236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89A61C8-76B1-4C2A-AAA7-7569FF80B179}"/>
                    </a:ext>
                  </a:extLst>
                </p14:cNvPr>
                <p14:cNvContentPartPr/>
                <p14:nvPr/>
              </p14:nvContentPartPr>
              <p14:xfrm>
                <a:off x="7077417" y="3278058"/>
                <a:ext cx="10440" cy="169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89A61C8-76B1-4C2A-AAA7-7569FF80B17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068777" y="3269418"/>
                  <a:ext cx="280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EA97E18-FD83-4D5D-9EB2-DE2394B4E7AE}"/>
                    </a:ext>
                  </a:extLst>
                </p14:cNvPr>
                <p14:cNvContentPartPr/>
                <p14:nvPr/>
              </p14:nvContentPartPr>
              <p14:xfrm>
                <a:off x="7108737" y="3459138"/>
                <a:ext cx="5040" cy="205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EA97E18-FD83-4D5D-9EB2-DE2394B4E7A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100097" y="3450138"/>
                  <a:ext cx="226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B093287-4C32-4EFA-9A65-B2908B1BE09B}"/>
                    </a:ext>
                  </a:extLst>
                </p14:cNvPr>
                <p14:cNvContentPartPr/>
                <p14:nvPr/>
              </p14:nvContentPartPr>
              <p14:xfrm>
                <a:off x="6701937" y="3583338"/>
                <a:ext cx="80280" cy="849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B093287-4C32-4EFA-9A65-B2908B1BE09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693297" y="3574338"/>
                  <a:ext cx="979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9252D83-9667-43A9-8FFC-5C737AB0A5A0}"/>
                    </a:ext>
                  </a:extLst>
                </p14:cNvPr>
                <p14:cNvContentPartPr/>
                <p14:nvPr/>
              </p14:nvContentPartPr>
              <p14:xfrm>
                <a:off x="6708777" y="3248538"/>
                <a:ext cx="78120" cy="1119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9252D83-9667-43A9-8FFC-5C737AB0A5A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700137" y="3239538"/>
                  <a:ext cx="95760" cy="1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06A8DCD3-7730-4AF4-A1EF-583B80CA5DD0}"/>
              </a:ext>
            </a:extLst>
          </p:cNvPr>
          <p:cNvGrpSpPr/>
          <p:nvPr/>
        </p:nvGrpSpPr>
        <p:grpSpPr>
          <a:xfrm>
            <a:off x="8101257" y="3589098"/>
            <a:ext cx="991800" cy="795240"/>
            <a:chOff x="8101257" y="3589098"/>
            <a:chExt cx="991800" cy="795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72BD92C-C835-44D0-8004-BA37AF19365A}"/>
                    </a:ext>
                  </a:extLst>
                </p14:cNvPr>
                <p14:cNvContentPartPr/>
                <p14:nvPr/>
              </p14:nvContentPartPr>
              <p14:xfrm>
                <a:off x="8101257" y="3589098"/>
                <a:ext cx="243720" cy="5749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72BD92C-C835-44D0-8004-BA37AF19365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092257" y="3580458"/>
                  <a:ext cx="261360" cy="59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2AB9D68-21C5-41FD-AA28-390BCC92C0D4}"/>
                    </a:ext>
                  </a:extLst>
                </p14:cNvPr>
                <p14:cNvContentPartPr/>
                <p14:nvPr/>
              </p14:nvContentPartPr>
              <p14:xfrm>
                <a:off x="8416977" y="3966018"/>
                <a:ext cx="29520" cy="1454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2AB9D68-21C5-41FD-AA28-390BCC92C0D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408337" y="3957018"/>
                  <a:ext cx="471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60F891A-0CE7-485B-A1CC-4F5547BB147B}"/>
                    </a:ext>
                  </a:extLst>
                </p14:cNvPr>
                <p14:cNvContentPartPr/>
                <p14:nvPr/>
              </p14:nvContentPartPr>
              <p14:xfrm>
                <a:off x="8409417" y="3832098"/>
                <a:ext cx="39960" cy="522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60F891A-0CE7-485B-A1CC-4F5547BB147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400417" y="3823098"/>
                  <a:ext cx="576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7608C20-8868-4A71-A0C0-ECEA0CE24CCD}"/>
                    </a:ext>
                  </a:extLst>
                </p14:cNvPr>
                <p14:cNvContentPartPr/>
                <p14:nvPr/>
              </p14:nvContentPartPr>
              <p14:xfrm>
                <a:off x="8557377" y="3748578"/>
                <a:ext cx="535680" cy="6357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7608C20-8868-4A71-A0C0-ECEA0CE24CC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548377" y="3739938"/>
                  <a:ext cx="553320" cy="65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776D96C2-2CDA-4548-8587-C06A5C3C3C94}"/>
              </a:ext>
            </a:extLst>
          </p:cNvPr>
          <p:cNvGrpSpPr/>
          <p:nvPr/>
        </p:nvGrpSpPr>
        <p:grpSpPr>
          <a:xfrm>
            <a:off x="6318537" y="4508898"/>
            <a:ext cx="1230840" cy="556920"/>
            <a:chOff x="6318537" y="4508898"/>
            <a:chExt cx="1230840" cy="556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9D5AF53-5DAE-4BD9-BA6B-A2105BAE0A8D}"/>
                    </a:ext>
                  </a:extLst>
                </p14:cNvPr>
                <p14:cNvContentPartPr/>
                <p14:nvPr/>
              </p14:nvContentPartPr>
              <p14:xfrm>
                <a:off x="6318537" y="4508898"/>
                <a:ext cx="319680" cy="5569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9D5AF53-5DAE-4BD9-BA6B-A2105BAE0A8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309897" y="4500258"/>
                  <a:ext cx="33732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3AB3748B-F468-4A94-8B2B-A593207ECD66}"/>
                    </a:ext>
                  </a:extLst>
                </p14:cNvPr>
                <p14:cNvContentPartPr/>
                <p14:nvPr/>
              </p14:nvContentPartPr>
              <p14:xfrm>
                <a:off x="6709857" y="4835058"/>
                <a:ext cx="348840" cy="1767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3AB3748B-F468-4A94-8B2B-A593207ECD6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700857" y="4826058"/>
                  <a:ext cx="3664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246046F6-0A8D-4252-B0AD-FAE09425D08B}"/>
                    </a:ext>
                  </a:extLst>
                </p14:cNvPr>
                <p14:cNvContentPartPr/>
                <p14:nvPr/>
              </p14:nvContentPartPr>
              <p14:xfrm>
                <a:off x="6975177" y="4752978"/>
                <a:ext cx="75600" cy="183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246046F6-0A8D-4252-B0AD-FAE09425D08B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966177" y="4743978"/>
                  <a:ext cx="93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79EB703-68BB-4C50-8015-C33404B49037}"/>
                    </a:ext>
                  </a:extLst>
                </p14:cNvPr>
                <p14:cNvContentPartPr/>
                <p14:nvPr/>
              </p14:nvContentPartPr>
              <p14:xfrm>
                <a:off x="7185777" y="4610058"/>
                <a:ext cx="81000" cy="3229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79EB703-68BB-4C50-8015-C33404B4903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177137" y="4601058"/>
                  <a:ext cx="986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EB586C5-7F1E-4E9B-969A-691DDAF4C671}"/>
                    </a:ext>
                  </a:extLst>
                </p14:cNvPr>
                <p14:cNvContentPartPr/>
                <p14:nvPr/>
              </p14:nvContentPartPr>
              <p14:xfrm>
                <a:off x="7145457" y="4763418"/>
                <a:ext cx="243720" cy="612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EB586C5-7F1E-4E9B-969A-691DDAF4C67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136457" y="4754418"/>
                  <a:ext cx="2613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7DB7AEF-6703-41BC-A336-ED608CF56140}"/>
                    </a:ext>
                  </a:extLst>
                </p14:cNvPr>
                <p14:cNvContentPartPr/>
                <p14:nvPr/>
              </p14:nvContentPartPr>
              <p14:xfrm>
                <a:off x="7513017" y="4700778"/>
                <a:ext cx="15120" cy="183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7DB7AEF-6703-41BC-A336-ED608CF5614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504017" y="4691778"/>
                  <a:ext cx="327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C2DFA33-D841-4E0E-B126-2164CBE247F4}"/>
                    </a:ext>
                  </a:extLst>
                </p14:cNvPr>
                <p14:cNvContentPartPr/>
                <p14:nvPr/>
              </p14:nvContentPartPr>
              <p14:xfrm>
                <a:off x="7543617" y="4887618"/>
                <a:ext cx="5760" cy="100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C2DFA33-D841-4E0E-B126-2164CBE247F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534977" y="4878618"/>
                  <a:ext cx="2340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6D4538EC-6309-4196-81B6-324F860E56DB}"/>
              </a:ext>
            </a:extLst>
          </p:cNvPr>
          <p:cNvGrpSpPr/>
          <p:nvPr/>
        </p:nvGrpSpPr>
        <p:grpSpPr>
          <a:xfrm>
            <a:off x="8044017" y="4579458"/>
            <a:ext cx="725400" cy="494640"/>
            <a:chOff x="8044017" y="4579458"/>
            <a:chExt cx="725400" cy="494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4879DE5-B35D-4B7A-89D8-0E66248D18D6}"/>
                    </a:ext>
                  </a:extLst>
                </p14:cNvPr>
                <p14:cNvContentPartPr/>
                <p14:nvPr/>
              </p14:nvContentPartPr>
              <p14:xfrm>
                <a:off x="8044017" y="4624818"/>
                <a:ext cx="31320" cy="4492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4879DE5-B35D-4B7A-89D8-0E66248D18D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035017" y="4615818"/>
                  <a:ext cx="4896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C0CD8B5-8B43-4752-B875-1F3D88FE8F43}"/>
                    </a:ext>
                  </a:extLst>
                </p14:cNvPr>
                <p14:cNvContentPartPr/>
                <p14:nvPr/>
              </p14:nvContentPartPr>
              <p14:xfrm>
                <a:off x="8193777" y="4610418"/>
                <a:ext cx="97560" cy="4438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C0CD8B5-8B43-4752-B875-1F3D88FE8F4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184777" y="4601418"/>
                  <a:ext cx="11520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989866B9-A15F-4913-9F10-D301E3956D82}"/>
                    </a:ext>
                  </a:extLst>
                </p14:cNvPr>
                <p14:cNvContentPartPr/>
                <p14:nvPr/>
              </p14:nvContentPartPr>
              <p14:xfrm>
                <a:off x="8076417" y="4828218"/>
                <a:ext cx="230760" cy="320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989866B9-A15F-4913-9F10-D301E3956D8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067777" y="4819218"/>
                  <a:ext cx="2484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DD5445C0-F576-44EC-96E1-6318439620F0}"/>
                    </a:ext>
                  </a:extLst>
                </p14:cNvPr>
                <p14:cNvContentPartPr/>
                <p14:nvPr/>
              </p14:nvContentPartPr>
              <p14:xfrm>
                <a:off x="8433177" y="4746858"/>
                <a:ext cx="336240" cy="2433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DD5445C0-F576-44EC-96E1-6318439620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424177" y="4738218"/>
                  <a:ext cx="3538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7058623-0CED-4427-BD66-6A3776507147}"/>
                    </a:ext>
                  </a:extLst>
                </p14:cNvPr>
                <p14:cNvContentPartPr/>
                <p14:nvPr/>
              </p14:nvContentPartPr>
              <p14:xfrm>
                <a:off x="8234097" y="4579458"/>
                <a:ext cx="81360" cy="4737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7058623-0CED-4427-BD66-6A3776507147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25457" y="4570458"/>
                  <a:ext cx="99000" cy="49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C40769AF-9CF2-4BB2-BC75-C3CFE225AC2E}"/>
              </a:ext>
            </a:extLst>
          </p:cNvPr>
          <p:cNvGrpSpPr/>
          <p:nvPr/>
        </p:nvGrpSpPr>
        <p:grpSpPr>
          <a:xfrm>
            <a:off x="399777" y="5197578"/>
            <a:ext cx="1465200" cy="585000"/>
            <a:chOff x="399777" y="5197578"/>
            <a:chExt cx="1465200" cy="585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F7CE46B-E3E8-47B0-90D6-BE7CEE347CCE}"/>
                    </a:ext>
                  </a:extLst>
                </p14:cNvPr>
                <p14:cNvContentPartPr/>
                <p14:nvPr/>
              </p14:nvContentPartPr>
              <p14:xfrm>
                <a:off x="410217" y="5245818"/>
                <a:ext cx="14040" cy="536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F7CE46B-E3E8-47B0-90D6-BE7CEE347CC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01577" y="5236818"/>
                  <a:ext cx="3168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7616472-4ABC-47D3-86AB-9F14461ED627}"/>
                    </a:ext>
                  </a:extLst>
                </p14:cNvPr>
                <p14:cNvContentPartPr/>
                <p14:nvPr/>
              </p14:nvContentPartPr>
              <p14:xfrm>
                <a:off x="399777" y="5197578"/>
                <a:ext cx="305280" cy="5040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D7616472-4ABC-47D3-86AB-9F14461ED62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91137" y="5188578"/>
                  <a:ext cx="32292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343A97C-7AEE-442F-936A-1C7824514E5F}"/>
                    </a:ext>
                  </a:extLst>
                </p14:cNvPr>
                <p14:cNvContentPartPr/>
                <p14:nvPr/>
              </p14:nvContentPartPr>
              <p14:xfrm>
                <a:off x="805857" y="5453538"/>
                <a:ext cx="295560" cy="2379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343A97C-7AEE-442F-936A-1C7824514E5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96857" y="5444538"/>
                  <a:ext cx="3132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9A113A6-BB8B-4FAD-A5C5-402F260DFE29}"/>
                    </a:ext>
                  </a:extLst>
                </p14:cNvPr>
                <p14:cNvContentPartPr/>
                <p14:nvPr/>
              </p14:nvContentPartPr>
              <p14:xfrm>
                <a:off x="1025817" y="5349498"/>
                <a:ext cx="60840" cy="396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9A113A6-BB8B-4FAD-A5C5-402F260DFE2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17177" y="5340498"/>
                  <a:ext cx="78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A99828E-A427-4EB3-BA1A-5347CA03BFB0}"/>
                    </a:ext>
                  </a:extLst>
                </p14:cNvPr>
                <p14:cNvContentPartPr/>
                <p14:nvPr/>
              </p14:nvContentPartPr>
              <p14:xfrm>
                <a:off x="1152537" y="5428698"/>
                <a:ext cx="200520" cy="2664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A99828E-A427-4EB3-BA1A-5347CA03BFB0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143537" y="5420058"/>
                  <a:ext cx="2181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6BAA74E-9F2D-41FF-B8EF-E099BE330B54}"/>
                    </a:ext>
                  </a:extLst>
                </p14:cNvPr>
                <p14:cNvContentPartPr/>
                <p14:nvPr/>
              </p14:nvContentPartPr>
              <p14:xfrm>
                <a:off x="1394817" y="5481258"/>
                <a:ext cx="260280" cy="2300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6BAA74E-9F2D-41FF-B8EF-E099BE330B5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386177" y="5472258"/>
                  <a:ext cx="2779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8BEF8C7-3C32-400F-B985-9AAF049F6169}"/>
                    </a:ext>
                  </a:extLst>
                </p14:cNvPr>
                <p14:cNvContentPartPr/>
                <p14:nvPr/>
              </p14:nvContentPartPr>
              <p14:xfrm>
                <a:off x="1798737" y="5394858"/>
                <a:ext cx="23040" cy="298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8BEF8C7-3C32-400F-B985-9AAF049F616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790097" y="5385858"/>
                  <a:ext cx="406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F725E60-0DB4-4E71-A24C-D1DF68A41669}"/>
                    </a:ext>
                  </a:extLst>
                </p14:cNvPr>
                <p14:cNvContentPartPr/>
                <p14:nvPr/>
              </p14:nvContentPartPr>
              <p14:xfrm>
                <a:off x="1848417" y="5658018"/>
                <a:ext cx="16560" cy="68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F725E60-0DB4-4E71-A24C-D1DF68A4166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839417" y="5649018"/>
                  <a:ext cx="3420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8B45EF15-8AA5-4E60-BE29-8F64E2ED4FB6}"/>
              </a:ext>
            </a:extLst>
          </p:cNvPr>
          <p:cNvGrpSpPr/>
          <p:nvPr/>
        </p:nvGrpSpPr>
        <p:grpSpPr>
          <a:xfrm>
            <a:off x="5138097" y="5283258"/>
            <a:ext cx="2722320" cy="851040"/>
            <a:chOff x="5138097" y="5283258"/>
            <a:chExt cx="2722320" cy="851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8C6B75D-0329-41E7-B4A0-8DA7CA4D0B4B}"/>
                    </a:ext>
                  </a:extLst>
                </p14:cNvPr>
                <p14:cNvContentPartPr/>
                <p14:nvPr/>
              </p14:nvContentPartPr>
              <p14:xfrm>
                <a:off x="5138097" y="5511138"/>
                <a:ext cx="236880" cy="3081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8C6B75D-0329-41E7-B4A0-8DA7CA4D0B4B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129457" y="5502498"/>
                  <a:ext cx="25452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E62F8E39-489C-4B82-B261-F49730E3E2D3}"/>
                    </a:ext>
                  </a:extLst>
                </p14:cNvPr>
                <p14:cNvContentPartPr/>
                <p14:nvPr/>
              </p14:nvContentPartPr>
              <p14:xfrm>
                <a:off x="5454537" y="5597898"/>
                <a:ext cx="84240" cy="1332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E62F8E39-489C-4B82-B261-F49730E3E2D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445897" y="5588898"/>
                  <a:ext cx="1018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DE703E7-14E4-46A6-A444-FFD02F54D5D4}"/>
                    </a:ext>
                  </a:extLst>
                </p14:cNvPr>
                <p14:cNvContentPartPr/>
                <p14:nvPr/>
              </p14:nvContentPartPr>
              <p14:xfrm>
                <a:off x="5486217" y="5496738"/>
                <a:ext cx="73080" cy="432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DE703E7-14E4-46A6-A444-FFD02F54D5D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477577" y="5487738"/>
                  <a:ext cx="907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5EDA96D4-3AF8-40FB-A03F-CD6CF04A2382}"/>
                    </a:ext>
                  </a:extLst>
                </p14:cNvPr>
                <p14:cNvContentPartPr/>
                <p14:nvPr/>
              </p14:nvContentPartPr>
              <p14:xfrm>
                <a:off x="5656857" y="5591058"/>
                <a:ext cx="658080" cy="5432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5EDA96D4-3AF8-40FB-A03F-CD6CF04A238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647857" y="5582418"/>
                  <a:ext cx="675720" cy="56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3E077A12-2679-4BC0-93F6-EB8787DFA488}"/>
                    </a:ext>
                  </a:extLst>
                </p14:cNvPr>
                <p14:cNvContentPartPr/>
                <p14:nvPr/>
              </p14:nvContentPartPr>
              <p14:xfrm>
                <a:off x="6427617" y="5283258"/>
                <a:ext cx="656280" cy="4892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3E077A12-2679-4BC0-93F6-EB8787DFA48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418977" y="5274258"/>
                  <a:ext cx="67392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1BA5AD3A-F3BC-43FC-904D-6EAE5ACBB8DC}"/>
                    </a:ext>
                  </a:extLst>
                </p14:cNvPr>
                <p14:cNvContentPartPr/>
                <p14:nvPr/>
              </p14:nvContentPartPr>
              <p14:xfrm>
                <a:off x="7267137" y="5355618"/>
                <a:ext cx="252000" cy="6202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1BA5AD3A-F3BC-43FC-904D-6EAE5ACBB8D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258137" y="5346978"/>
                  <a:ext cx="269640" cy="63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5512286-F2C9-4FED-AE58-AA1F6FD6D71B}"/>
                    </a:ext>
                  </a:extLst>
                </p14:cNvPr>
                <p14:cNvContentPartPr/>
                <p14:nvPr/>
              </p14:nvContentPartPr>
              <p14:xfrm>
                <a:off x="7545057" y="5484858"/>
                <a:ext cx="315360" cy="390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5512286-F2C9-4FED-AE58-AA1F6FD6D71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536417" y="5476218"/>
                  <a:ext cx="333000" cy="40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54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205E3D06-A02A-40D0-BAF7-B4E5DF1FCAA8}"/>
                  </a:ext>
                </a:extLst>
              </p14:cNvPr>
              <p14:cNvContentPartPr/>
              <p14:nvPr/>
            </p14:nvContentPartPr>
            <p14:xfrm>
              <a:off x="8129337" y="5595738"/>
              <a:ext cx="480600" cy="17928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205E3D06-A02A-40D0-BAF7-B4E5DF1FCAA8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8120337" y="5587098"/>
                <a:ext cx="498240" cy="19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1" name="Group 220">
            <a:extLst>
              <a:ext uri="{FF2B5EF4-FFF2-40B4-BE49-F238E27FC236}">
                <a16:creationId xmlns:a16="http://schemas.microsoft.com/office/drawing/2014/main" id="{899337DE-1B67-4036-AF2B-A3D235F9A3E9}"/>
              </a:ext>
            </a:extLst>
          </p:cNvPr>
          <p:cNvGrpSpPr/>
          <p:nvPr/>
        </p:nvGrpSpPr>
        <p:grpSpPr>
          <a:xfrm>
            <a:off x="8863017" y="5357058"/>
            <a:ext cx="546840" cy="642240"/>
            <a:chOff x="8863017" y="5357058"/>
            <a:chExt cx="546840" cy="642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CB3A049A-A530-42F6-9FBE-1ACCFD6205BF}"/>
                    </a:ext>
                  </a:extLst>
                </p14:cNvPr>
                <p14:cNvContentPartPr/>
                <p14:nvPr/>
              </p14:nvContentPartPr>
              <p14:xfrm>
                <a:off x="8865537" y="5461458"/>
                <a:ext cx="261360" cy="669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CB3A049A-A530-42F6-9FBE-1ACCFD6205BF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856537" y="5452818"/>
                  <a:ext cx="2790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22BD04B-B9C9-4F1C-931F-A29D55535E8A}"/>
                    </a:ext>
                  </a:extLst>
                </p14:cNvPr>
                <p14:cNvContentPartPr/>
                <p14:nvPr/>
              </p14:nvContentPartPr>
              <p14:xfrm>
                <a:off x="8863017" y="5463258"/>
                <a:ext cx="278640" cy="3621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22BD04B-B9C9-4F1C-931F-A29D55535E8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854377" y="5454258"/>
                  <a:ext cx="29628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CE5F536C-A669-430A-A05B-D0EE3D4C4CF2}"/>
                    </a:ext>
                  </a:extLst>
                </p14:cNvPr>
                <p14:cNvContentPartPr/>
                <p14:nvPr/>
              </p14:nvContentPartPr>
              <p14:xfrm>
                <a:off x="9088737" y="5357058"/>
                <a:ext cx="321120" cy="6422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CE5F536C-A669-430A-A05B-D0EE3D4C4CF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080097" y="5348058"/>
                  <a:ext cx="338760" cy="65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62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14AFA542-E8DA-46BD-9ED0-97880DCB535B}"/>
                  </a:ext>
                </a:extLst>
              </p14:cNvPr>
              <p14:cNvContentPartPr/>
              <p14:nvPr/>
            </p14:nvContentPartPr>
            <p14:xfrm>
              <a:off x="3033537" y="5618778"/>
              <a:ext cx="41400" cy="4212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14AFA542-E8DA-46BD-9ED0-97880DCB535B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3024897" y="5609778"/>
                <a:ext cx="59040" cy="5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8" name="Group 227">
            <a:extLst>
              <a:ext uri="{FF2B5EF4-FFF2-40B4-BE49-F238E27FC236}">
                <a16:creationId xmlns:a16="http://schemas.microsoft.com/office/drawing/2014/main" id="{94EFED55-F848-4610-A3A3-50D861BD8F0F}"/>
              </a:ext>
            </a:extLst>
          </p:cNvPr>
          <p:cNvGrpSpPr/>
          <p:nvPr/>
        </p:nvGrpSpPr>
        <p:grpSpPr>
          <a:xfrm>
            <a:off x="2145057" y="5250498"/>
            <a:ext cx="2501280" cy="556920"/>
            <a:chOff x="2145057" y="5250498"/>
            <a:chExt cx="2501280" cy="556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04D7C6BB-11C0-41DA-AC3C-D604DACE5177}"/>
                    </a:ext>
                  </a:extLst>
                </p14:cNvPr>
                <p14:cNvContentPartPr/>
                <p14:nvPr/>
              </p14:nvContentPartPr>
              <p14:xfrm>
                <a:off x="2145057" y="5250498"/>
                <a:ext cx="299520" cy="5389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04D7C6BB-11C0-41DA-AC3C-D604DACE5177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136057" y="5241498"/>
                  <a:ext cx="317160" cy="5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DFD28BE-E931-4047-B89F-05AECD17D91A}"/>
                    </a:ext>
                  </a:extLst>
                </p14:cNvPr>
                <p14:cNvContentPartPr/>
                <p14:nvPr/>
              </p14:nvContentPartPr>
              <p14:xfrm>
                <a:off x="2529177" y="5573418"/>
                <a:ext cx="264600" cy="2080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DFD28BE-E931-4047-B89F-05AECD17D91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520537" y="5564418"/>
                  <a:ext cx="2822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53A5166D-3EF8-4D37-9934-65215D00C54A}"/>
                    </a:ext>
                  </a:extLst>
                </p14:cNvPr>
                <p14:cNvContentPartPr/>
                <p14:nvPr/>
              </p14:nvContentPartPr>
              <p14:xfrm>
                <a:off x="2852097" y="5306298"/>
                <a:ext cx="697320" cy="4860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3A5166D-3EF8-4D37-9934-65215D00C54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843097" y="5297298"/>
                  <a:ext cx="71496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B320CA3E-10D5-4EE1-B9E9-836B6944D41F}"/>
                    </a:ext>
                  </a:extLst>
                </p14:cNvPr>
                <p14:cNvContentPartPr/>
                <p14:nvPr/>
              </p14:nvContentPartPr>
              <p14:xfrm>
                <a:off x="3533577" y="5560458"/>
                <a:ext cx="175320" cy="2469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B320CA3E-10D5-4EE1-B9E9-836B6944D41F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524937" y="5551458"/>
                  <a:ext cx="1929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B97E2196-AD62-48A1-82EC-325BB0D25D21}"/>
                    </a:ext>
                  </a:extLst>
                </p14:cNvPr>
                <p14:cNvContentPartPr/>
                <p14:nvPr/>
              </p14:nvContentPartPr>
              <p14:xfrm>
                <a:off x="3820497" y="5615178"/>
                <a:ext cx="65160" cy="1184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B97E2196-AD62-48A1-82EC-325BB0D25D21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811857" y="5606178"/>
                  <a:ext cx="828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FE9B25F-4B5E-40DD-94CB-9A9CB913E594}"/>
                    </a:ext>
                  </a:extLst>
                </p14:cNvPr>
                <p14:cNvContentPartPr/>
                <p14:nvPr/>
              </p14:nvContentPartPr>
              <p14:xfrm>
                <a:off x="3821577" y="5505738"/>
                <a:ext cx="74520" cy="471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FE9B25F-4B5E-40DD-94CB-9A9CB913E59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812577" y="5496738"/>
                  <a:ext cx="921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D3B09269-E5F6-48AA-9B1A-B3CFBACE9705}"/>
                    </a:ext>
                  </a:extLst>
                </p14:cNvPr>
                <p14:cNvContentPartPr/>
                <p14:nvPr/>
              </p14:nvContentPartPr>
              <p14:xfrm>
                <a:off x="3886377" y="5589978"/>
                <a:ext cx="253440" cy="1400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D3B09269-E5F6-48AA-9B1A-B3CFBACE970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877737" y="5580978"/>
                  <a:ext cx="2710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D7CF44B-1069-4729-A493-38BEE681E459}"/>
                    </a:ext>
                  </a:extLst>
                </p14:cNvPr>
                <p14:cNvContentPartPr/>
                <p14:nvPr/>
              </p14:nvContentPartPr>
              <p14:xfrm>
                <a:off x="4192017" y="5601858"/>
                <a:ext cx="239400" cy="1738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D7CF44B-1069-4729-A493-38BEE681E45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183377" y="5592858"/>
                  <a:ext cx="2570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A204B350-381A-4796-B92C-FAACF5A17156}"/>
                    </a:ext>
                  </a:extLst>
                </p14:cNvPr>
                <p14:cNvContentPartPr/>
                <p14:nvPr/>
              </p14:nvContentPartPr>
              <p14:xfrm>
                <a:off x="4461657" y="5404938"/>
                <a:ext cx="184680" cy="3798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A204B350-381A-4796-B92C-FAACF5A1715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453017" y="5395938"/>
                  <a:ext cx="20232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9EBF857-B19B-4B76-B28E-C78917D0AAC7}"/>
                    </a:ext>
                  </a:extLst>
                </p14:cNvPr>
                <p14:cNvContentPartPr/>
                <p14:nvPr/>
              </p14:nvContentPartPr>
              <p14:xfrm>
                <a:off x="4207857" y="5693298"/>
                <a:ext cx="2880" cy="14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9EBF857-B19B-4B76-B28E-C78917D0AAC7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199217" y="5684298"/>
                  <a:ext cx="205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54166B2D-2808-47C5-87F0-457E2C6C5566}"/>
                    </a:ext>
                  </a:extLst>
                </p14:cNvPr>
                <p14:cNvContentPartPr/>
                <p14:nvPr/>
              </p14:nvContentPartPr>
              <p14:xfrm>
                <a:off x="4196337" y="5685018"/>
                <a:ext cx="65520" cy="43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54166B2D-2808-47C5-87F0-457E2C6C556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187337" y="5676018"/>
                  <a:ext cx="83160" cy="2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86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32E748FD-A816-4C2A-956F-E5994EA8AF2F}"/>
                  </a:ext>
                </a:extLst>
              </p14:cNvPr>
              <p14:cNvContentPartPr/>
              <p14:nvPr/>
            </p14:nvContentPartPr>
            <p14:xfrm>
              <a:off x="6571617" y="5647218"/>
              <a:ext cx="34920" cy="6624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32E748FD-A816-4C2A-956F-E5994EA8AF2F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6562617" y="5638578"/>
                <a:ext cx="52560" cy="8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1" name="Group 250">
            <a:extLst>
              <a:ext uri="{FF2B5EF4-FFF2-40B4-BE49-F238E27FC236}">
                <a16:creationId xmlns:a16="http://schemas.microsoft.com/office/drawing/2014/main" id="{AEB42A69-96EE-43B2-93A8-7E4861E0B096}"/>
              </a:ext>
            </a:extLst>
          </p:cNvPr>
          <p:cNvGrpSpPr/>
          <p:nvPr/>
        </p:nvGrpSpPr>
        <p:grpSpPr>
          <a:xfrm>
            <a:off x="908457" y="5943858"/>
            <a:ext cx="552960" cy="603360"/>
            <a:chOff x="908457" y="5943858"/>
            <a:chExt cx="552960" cy="603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0A01A4BC-77AF-45FD-A2AE-13CD745C5DB2}"/>
                    </a:ext>
                  </a:extLst>
                </p14:cNvPr>
                <p14:cNvContentPartPr/>
                <p14:nvPr/>
              </p14:nvContentPartPr>
              <p14:xfrm>
                <a:off x="908457" y="5943858"/>
                <a:ext cx="489240" cy="5202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0A01A4BC-77AF-45FD-A2AE-13CD745C5DB2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99817" y="5934858"/>
                  <a:ext cx="50688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17D7217A-4A33-4A96-8F0B-F78110F76427}"/>
                    </a:ext>
                  </a:extLst>
                </p14:cNvPr>
                <p14:cNvContentPartPr/>
                <p14:nvPr/>
              </p14:nvContentPartPr>
              <p14:xfrm>
                <a:off x="1324977" y="6362538"/>
                <a:ext cx="136440" cy="1846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17D7217A-4A33-4A96-8F0B-F78110F7642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316337" y="6353898"/>
                  <a:ext cx="15408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6EC8AF75-D793-465B-8DA0-D74695318D3E}"/>
              </a:ext>
            </a:extLst>
          </p:cNvPr>
          <p:cNvGrpSpPr/>
          <p:nvPr/>
        </p:nvGrpSpPr>
        <p:grpSpPr>
          <a:xfrm>
            <a:off x="1850217" y="6135018"/>
            <a:ext cx="4464000" cy="608760"/>
            <a:chOff x="1850217" y="6135018"/>
            <a:chExt cx="4464000" cy="608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48651ADD-1DCA-4B3C-9FCF-51839517928F}"/>
                    </a:ext>
                  </a:extLst>
                </p14:cNvPr>
                <p14:cNvContentPartPr/>
                <p14:nvPr/>
              </p14:nvContentPartPr>
              <p14:xfrm>
                <a:off x="1850217" y="6168858"/>
                <a:ext cx="258120" cy="4737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48651ADD-1DCA-4B3C-9FCF-51839517928F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841217" y="6159858"/>
                  <a:ext cx="27576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D18240F5-2457-4462-9CEE-374585F7DFA8}"/>
                    </a:ext>
                  </a:extLst>
                </p14:cNvPr>
                <p14:cNvContentPartPr/>
                <p14:nvPr/>
              </p14:nvContentPartPr>
              <p14:xfrm>
                <a:off x="2177457" y="6587538"/>
                <a:ext cx="33120" cy="1206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D18240F5-2457-4462-9CEE-374585F7DFA8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168457" y="6578538"/>
                  <a:ext cx="507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C4D2C7AE-78BE-443D-9D0B-62309EB9476A}"/>
                    </a:ext>
                  </a:extLst>
                </p14:cNvPr>
                <p14:cNvContentPartPr/>
                <p14:nvPr/>
              </p14:nvContentPartPr>
              <p14:xfrm>
                <a:off x="2397057" y="6142578"/>
                <a:ext cx="236880" cy="4989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C4D2C7AE-78BE-443D-9D0B-62309EB9476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388417" y="6133938"/>
                  <a:ext cx="254520" cy="5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04CEF62-B9D6-46A8-8646-7B3E422C2A54}"/>
                    </a:ext>
                  </a:extLst>
                </p14:cNvPr>
                <p14:cNvContentPartPr/>
                <p14:nvPr/>
              </p14:nvContentPartPr>
              <p14:xfrm>
                <a:off x="2719257" y="6227538"/>
                <a:ext cx="312480" cy="1209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04CEF62-B9D6-46A8-8646-7B3E422C2A54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710617" y="6218898"/>
                  <a:ext cx="3301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E91DF436-DC10-4208-B941-F92DC1CC0912}"/>
                    </a:ext>
                  </a:extLst>
                </p14:cNvPr>
                <p14:cNvContentPartPr/>
                <p14:nvPr/>
              </p14:nvContentPartPr>
              <p14:xfrm>
                <a:off x="2827977" y="6255978"/>
                <a:ext cx="113400" cy="3628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E91DF436-DC10-4208-B941-F92DC1CC0912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819337" y="6246978"/>
                  <a:ext cx="13104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BBCB70A2-F5D2-4560-8AD1-6AA789D1572E}"/>
                    </a:ext>
                  </a:extLst>
                </p14:cNvPr>
                <p14:cNvContentPartPr/>
                <p14:nvPr/>
              </p14:nvContentPartPr>
              <p14:xfrm>
                <a:off x="3133617" y="6251658"/>
                <a:ext cx="269280" cy="1029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BBCB70A2-F5D2-4560-8AD1-6AA789D1572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124977" y="6243018"/>
                  <a:ext cx="2869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31EE47A7-F4F0-4DC9-A99F-39FEC6746294}"/>
                    </a:ext>
                  </a:extLst>
                </p14:cNvPr>
                <p14:cNvContentPartPr/>
                <p14:nvPr/>
              </p14:nvContentPartPr>
              <p14:xfrm>
                <a:off x="3265377" y="6271818"/>
                <a:ext cx="49320" cy="3175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31EE47A7-F4F0-4DC9-A99F-39FEC6746294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256737" y="6262818"/>
                  <a:ext cx="6696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20E8D3D6-691F-4564-9730-0AB2D357A4F5}"/>
                    </a:ext>
                  </a:extLst>
                </p14:cNvPr>
                <p14:cNvContentPartPr/>
                <p14:nvPr/>
              </p14:nvContentPartPr>
              <p14:xfrm>
                <a:off x="3432417" y="6437778"/>
                <a:ext cx="83880" cy="1638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20E8D3D6-691F-4564-9730-0AB2D357A4F5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423417" y="6428778"/>
                  <a:ext cx="1015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A678FDC7-7B6A-4365-88C0-878E3C6248D7}"/>
                    </a:ext>
                  </a:extLst>
                </p14:cNvPr>
                <p14:cNvContentPartPr/>
                <p14:nvPr/>
              </p14:nvContentPartPr>
              <p14:xfrm>
                <a:off x="3647337" y="6135018"/>
                <a:ext cx="197280" cy="6087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A678FDC7-7B6A-4365-88C0-878E3C6248D7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638337" y="6126018"/>
                  <a:ext cx="214920" cy="62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C72150FD-F922-42DE-920D-2F44E081EE05}"/>
                    </a:ext>
                  </a:extLst>
                </p14:cNvPr>
                <p14:cNvContentPartPr/>
                <p14:nvPr/>
              </p14:nvContentPartPr>
              <p14:xfrm>
                <a:off x="3937857" y="6312138"/>
                <a:ext cx="339120" cy="3312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C72150FD-F922-42DE-920D-2F44E081EE0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928857" y="6303498"/>
                  <a:ext cx="35676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6BE9783F-19B1-4DCB-A122-31AD346786FD}"/>
                    </a:ext>
                  </a:extLst>
                </p14:cNvPr>
                <p14:cNvContentPartPr/>
                <p14:nvPr/>
              </p14:nvContentPartPr>
              <p14:xfrm>
                <a:off x="4368777" y="6268938"/>
                <a:ext cx="256680" cy="283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6BE9783F-19B1-4DCB-A122-31AD346786F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359777" y="6260298"/>
                  <a:ext cx="2743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6C6229B9-28E7-46D3-BF44-6B77113CD159}"/>
                    </a:ext>
                  </a:extLst>
                </p14:cNvPr>
                <p14:cNvContentPartPr/>
                <p14:nvPr/>
              </p14:nvContentPartPr>
              <p14:xfrm>
                <a:off x="4785297" y="6312498"/>
                <a:ext cx="294840" cy="3103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6C6229B9-28E7-46D3-BF44-6B77113CD15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776657" y="6303498"/>
                  <a:ext cx="31248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75CC2190-7CDA-42AE-88DD-CD0460022A22}"/>
                    </a:ext>
                  </a:extLst>
                </p14:cNvPr>
                <p14:cNvContentPartPr/>
                <p14:nvPr/>
              </p14:nvContentPartPr>
              <p14:xfrm>
                <a:off x="5158617" y="6317898"/>
                <a:ext cx="288000" cy="3441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75CC2190-7CDA-42AE-88DD-CD0460022A22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149617" y="6308898"/>
                  <a:ext cx="30564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C2CFB5CC-1645-4AD3-B231-830FE7D410C5}"/>
                    </a:ext>
                  </a:extLst>
                </p14:cNvPr>
                <p14:cNvContentPartPr/>
                <p14:nvPr/>
              </p14:nvContentPartPr>
              <p14:xfrm>
                <a:off x="5163297" y="6487458"/>
                <a:ext cx="177120" cy="745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C2CFB5CC-1645-4AD3-B231-830FE7D410C5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154297" y="6478458"/>
                  <a:ext cx="1947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9B732DBB-F49C-4EA0-8457-1C2F085258CC}"/>
                    </a:ext>
                  </a:extLst>
                </p14:cNvPr>
                <p14:cNvContentPartPr/>
                <p14:nvPr/>
              </p14:nvContentPartPr>
              <p14:xfrm>
                <a:off x="5532297" y="6272178"/>
                <a:ext cx="232560" cy="3837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9B732DBB-F49C-4EA0-8457-1C2F085258CC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523297" y="6263178"/>
                  <a:ext cx="2502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3F9E44F-2046-4379-B5C2-C3E8BC12309C}"/>
                    </a:ext>
                  </a:extLst>
                </p14:cNvPr>
                <p14:cNvContentPartPr/>
                <p14:nvPr/>
              </p14:nvContentPartPr>
              <p14:xfrm>
                <a:off x="5546697" y="6441738"/>
                <a:ext cx="178560" cy="223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3F9E44F-2046-4379-B5C2-C3E8BC12309C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538057" y="6433098"/>
                  <a:ext cx="1962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EB4808A7-E639-4B5F-AAA9-201E413604FA}"/>
                    </a:ext>
                  </a:extLst>
                </p14:cNvPr>
                <p14:cNvContentPartPr/>
                <p14:nvPr/>
              </p14:nvContentPartPr>
              <p14:xfrm>
                <a:off x="5814537" y="6295218"/>
                <a:ext cx="271800" cy="550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EB4808A7-E639-4B5F-AAA9-201E413604FA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805537" y="6286578"/>
                  <a:ext cx="2894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C8D5DD87-EBD3-474A-85BC-E077C717F3CC}"/>
                    </a:ext>
                  </a:extLst>
                </p14:cNvPr>
                <p14:cNvContentPartPr/>
                <p14:nvPr/>
              </p14:nvContentPartPr>
              <p14:xfrm>
                <a:off x="5965737" y="6308898"/>
                <a:ext cx="18360" cy="3225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C8D5DD87-EBD3-474A-85BC-E077C717F3CC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956737" y="6299898"/>
                  <a:ext cx="3600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72CA97B1-2F1D-4691-B336-564C3F4969D6}"/>
                    </a:ext>
                  </a:extLst>
                </p14:cNvPr>
                <p14:cNvContentPartPr/>
                <p14:nvPr/>
              </p14:nvContentPartPr>
              <p14:xfrm>
                <a:off x="6186777" y="6434178"/>
                <a:ext cx="127440" cy="1728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72CA97B1-2F1D-4691-B336-564C3F4969D6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178137" y="6425538"/>
                  <a:ext cx="145080" cy="19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30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032CC15F-93DC-41FA-9641-C8DDB6016B74}"/>
                  </a:ext>
                </a:extLst>
              </p14:cNvPr>
              <p14:cNvContentPartPr/>
              <p14:nvPr/>
            </p14:nvContentPartPr>
            <p14:xfrm>
              <a:off x="2357457" y="6162378"/>
              <a:ext cx="90360" cy="14652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032CC15F-93DC-41FA-9641-C8DDB6016B74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2348457" y="6153738"/>
                <a:ext cx="10800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32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75C63109-F9AE-40A8-83D8-139C0DAB2D59}"/>
                  </a:ext>
                </a:extLst>
              </p14:cNvPr>
              <p14:cNvContentPartPr/>
              <p14:nvPr/>
            </p14:nvContentPartPr>
            <p14:xfrm>
              <a:off x="2410737" y="6144378"/>
              <a:ext cx="46080" cy="6984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75C63109-F9AE-40A8-83D8-139C0DAB2D59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2402097" y="6135378"/>
                <a:ext cx="6372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34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D0A3FD63-B23C-4A87-983E-BBAAB1EE1A3C}"/>
                  </a:ext>
                </a:extLst>
              </p14:cNvPr>
              <p14:cNvContentPartPr/>
              <p14:nvPr/>
            </p14:nvContentPartPr>
            <p14:xfrm>
              <a:off x="5805897" y="5604738"/>
              <a:ext cx="21960" cy="2160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D0A3FD63-B23C-4A87-983E-BBAAB1EE1A3C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5797257" y="5595738"/>
                <a:ext cx="39600" cy="3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2167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2F917-2B3F-47F2-BAE7-A9EA94339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FD0F-6AA8-4B29-9622-5D7A8FA2C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D98DB84-C36D-40D1-B45F-047BFEF877DF}"/>
                  </a:ext>
                </a:extLst>
              </p14:cNvPr>
              <p14:cNvContentPartPr/>
              <p14:nvPr/>
            </p14:nvContentPartPr>
            <p14:xfrm>
              <a:off x="3666036" y="3342171"/>
              <a:ext cx="277920" cy="2451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D98DB84-C36D-40D1-B45F-047BFEF877D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48396" y="3324531"/>
                <a:ext cx="31356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A40D5E1-3913-4BEA-BAB1-75A237A913A5}"/>
                  </a:ext>
                </a:extLst>
              </p14:cNvPr>
              <p14:cNvContentPartPr/>
              <p14:nvPr/>
            </p14:nvContentPartPr>
            <p14:xfrm>
              <a:off x="4068156" y="3131931"/>
              <a:ext cx="415440" cy="4402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A40D5E1-3913-4BEA-BAB1-75A237A913A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50156" y="3113931"/>
                <a:ext cx="451080" cy="4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D41FED6-3937-4CE8-92A8-0DF0BD6B2279}"/>
                  </a:ext>
                </a:extLst>
              </p14:cNvPr>
              <p14:cNvContentPartPr/>
              <p14:nvPr/>
            </p14:nvContentPartPr>
            <p14:xfrm>
              <a:off x="4518156" y="3241731"/>
              <a:ext cx="1419120" cy="4021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D41FED6-3937-4CE8-92A8-0DF0BD6B227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00156" y="3224091"/>
                <a:ext cx="145476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5933C4C-A75F-46D8-AEB8-A0A0DF59BDEF}"/>
                  </a:ext>
                </a:extLst>
              </p14:cNvPr>
              <p14:cNvContentPartPr/>
              <p14:nvPr/>
            </p14:nvContentPartPr>
            <p14:xfrm>
              <a:off x="5656116" y="3376371"/>
              <a:ext cx="316080" cy="532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5933C4C-A75F-46D8-AEB8-A0A0DF59BDE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38476" y="3358371"/>
                <a:ext cx="35172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530D7CB-8F16-421F-8B55-8B85FB8D8BC5}"/>
                  </a:ext>
                </a:extLst>
              </p14:cNvPr>
              <p14:cNvContentPartPr/>
              <p14:nvPr/>
            </p14:nvContentPartPr>
            <p14:xfrm>
              <a:off x="5982276" y="3408771"/>
              <a:ext cx="118080" cy="207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530D7CB-8F16-421F-8B55-8B85FB8D8BC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64636" y="3391131"/>
                <a:ext cx="15372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94035D1-07E1-4375-AE3C-EE3F17B4EB24}"/>
                  </a:ext>
                </a:extLst>
              </p14:cNvPr>
              <p14:cNvContentPartPr/>
              <p14:nvPr/>
            </p14:nvContentPartPr>
            <p14:xfrm>
              <a:off x="6136716" y="3117531"/>
              <a:ext cx="369000" cy="5756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94035D1-07E1-4375-AE3C-EE3F17B4EB2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18716" y="3099891"/>
                <a:ext cx="404640" cy="61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094422B-C5A7-4B2C-921A-BDFD27A9B98F}"/>
                  </a:ext>
                </a:extLst>
              </p14:cNvPr>
              <p14:cNvContentPartPr/>
              <p14:nvPr/>
            </p14:nvContentPartPr>
            <p14:xfrm>
              <a:off x="6556836" y="3229491"/>
              <a:ext cx="933120" cy="3834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094422B-C5A7-4B2C-921A-BDFD27A9B98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38836" y="3211491"/>
                <a:ext cx="968760" cy="4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E15CBAF-1B43-45E9-9EE4-54027B2F27B7}"/>
                  </a:ext>
                </a:extLst>
              </p14:cNvPr>
              <p14:cNvContentPartPr/>
              <p14:nvPr/>
            </p14:nvContentPartPr>
            <p14:xfrm>
              <a:off x="7659876" y="3618651"/>
              <a:ext cx="1800" cy="28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E15CBAF-1B43-45E9-9EE4-54027B2F27B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641876" y="3600651"/>
                <a:ext cx="3744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A9F20BE6-9884-47C9-8FDD-60E8999F54C1}"/>
              </a:ext>
            </a:extLst>
          </p:cNvPr>
          <p:cNvGrpSpPr/>
          <p:nvPr/>
        </p:nvGrpSpPr>
        <p:grpSpPr>
          <a:xfrm>
            <a:off x="1790436" y="4485171"/>
            <a:ext cx="574920" cy="653040"/>
            <a:chOff x="1790436" y="4485171"/>
            <a:chExt cx="574920" cy="65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EE1D6B4-7CEE-4CD0-9B9B-30D8EBED4F90}"/>
                    </a:ext>
                  </a:extLst>
                </p14:cNvPr>
                <p14:cNvContentPartPr/>
                <p14:nvPr/>
              </p14:nvContentPartPr>
              <p14:xfrm>
                <a:off x="1924356" y="4501371"/>
                <a:ext cx="37080" cy="5230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EE1D6B4-7CEE-4CD0-9B9B-30D8EBED4F9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06716" y="4483371"/>
                  <a:ext cx="7272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CB9A1B3-3D23-4DB9-B659-635A8097C631}"/>
                    </a:ext>
                  </a:extLst>
                </p14:cNvPr>
                <p14:cNvContentPartPr/>
                <p14:nvPr/>
              </p14:nvContentPartPr>
              <p14:xfrm>
                <a:off x="1790436" y="4485171"/>
                <a:ext cx="514800" cy="5648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CB9A1B3-3D23-4DB9-B659-635A8097C63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72436" y="4467531"/>
                  <a:ext cx="55044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5052E2D-660E-4B87-A61C-1D8508194D8D}"/>
                    </a:ext>
                  </a:extLst>
                </p14:cNvPr>
                <p14:cNvContentPartPr/>
                <p14:nvPr/>
              </p14:nvContentPartPr>
              <p14:xfrm>
                <a:off x="2288316" y="5015451"/>
                <a:ext cx="77040" cy="1227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5052E2D-660E-4B87-A61C-1D8508194D8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70316" y="4997451"/>
                  <a:ext cx="112680" cy="15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75E80EF-E717-4136-9A21-7DF95880F0FE}"/>
                  </a:ext>
                </a:extLst>
              </p14:cNvPr>
              <p14:cNvContentPartPr/>
              <p14:nvPr/>
            </p14:nvContentPartPr>
            <p14:xfrm>
              <a:off x="2773596" y="4556811"/>
              <a:ext cx="49320" cy="42300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75E80EF-E717-4136-9A21-7DF95880F0F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755596" y="4538811"/>
                <a:ext cx="8496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BE15D2D-08F9-4E34-B39D-8CC49E0D3E5D}"/>
                  </a:ext>
                </a:extLst>
              </p14:cNvPr>
              <p14:cNvContentPartPr/>
              <p14:nvPr/>
            </p14:nvContentPartPr>
            <p14:xfrm>
              <a:off x="2765316" y="4470411"/>
              <a:ext cx="249480" cy="6019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BE15D2D-08F9-4E34-B39D-8CC49E0D3E5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747676" y="4452411"/>
                <a:ext cx="285120" cy="63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9A03308-957C-4898-8723-555501D56A23}"/>
                  </a:ext>
                </a:extLst>
              </p14:cNvPr>
              <p14:cNvContentPartPr/>
              <p14:nvPr/>
            </p14:nvContentPartPr>
            <p14:xfrm>
              <a:off x="3204516" y="4573011"/>
              <a:ext cx="298800" cy="532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9A03308-957C-4898-8723-555501D56A2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186876" y="4555011"/>
                <a:ext cx="33444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9FFFDD2-505C-4FD9-92BA-FC9F25F3824C}"/>
                  </a:ext>
                </a:extLst>
              </p14:cNvPr>
              <p14:cNvContentPartPr/>
              <p14:nvPr/>
            </p14:nvContentPartPr>
            <p14:xfrm>
              <a:off x="3185436" y="4598571"/>
              <a:ext cx="226440" cy="4050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9FFFDD2-505C-4FD9-92BA-FC9F25F3824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167436" y="4580931"/>
                <a:ext cx="262080" cy="44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4A9D503-15F8-43AB-AE40-30F55BD49762}"/>
                  </a:ext>
                </a:extLst>
              </p14:cNvPr>
              <p14:cNvContentPartPr/>
              <p14:nvPr/>
            </p14:nvContentPartPr>
            <p14:xfrm>
              <a:off x="3672876" y="4621251"/>
              <a:ext cx="282960" cy="626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4A9D503-15F8-43AB-AE40-30F55BD4976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654876" y="4603611"/>
                <a:ext cx="31860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78A04F6-78FE-452C-BA36-EE2733CB395E}"/>
                  </a:ext>
                </a:extLst>
              </p14:cNvPr>
              <p14:cNvContentPartPr/>
              <p14:nvPr/>
            </p14:nvContentPartPr>
            <p14:xfrm>
              <a:off x="3843876" y="4631331"/>
              <a:ext cx="33120" cy="3916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78A04F6-78FE-452C-BA36-EE2733CB395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825876" y="4613691"/>
                <a:ext cx="6876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73E3217-39BB-4DBE-8C3E-978F780529AA}"/>
                  </a:ext>
                </a:extLst>
              </p14:cNvPr>
              <p14:cNvContentPartPr/>
              <p14:nvPr/>
            </p14:nvContentPartPr>
            <p14:xfrm>
              <a:off x="2785476" y="5006451"/>
              <a:ext cx="73080" cy="6300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73E3217-39BB-4DBE-8C3E-978F780529A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767476" y="4988811"/>
                <a:ext cx="10872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105A48D-C733-4547-A00A-064766632010}"/>
                  </a:ext>
                </a:extLst>
              </p14:cNvPr>
              <p14:cNvContentPartPr/>
              <p14:nvPr/>
            </p14:nvContentPartPr>
            <p14:xfrm>
              <a:off x="4236996" y="5086011"/>
              <a:ext cx="94680" cy="12960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105A48D-C733-4547-A00A-06476663201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218996" y="5068011"/>
                <a:ext cx="130320" cy="16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8C86DD02-94EE-4DE9-8469-AB7514F875C4}"/>
              </a:ext>
            </a:extLst>
          </p:cNvPr>
          <p:cNvGrpSpPr/>
          <p:nvPr/>
        </p:nvGrpSpPr>
        <p:grpSpPr>
          <a:xfrm>
            <a:off x="1177356" y="2994411"/>
            <a:ext cx="2046600" cy="527400"/>
            <a:chOff x="1177356" y="2994411"/>
            <a:chExt cx="2046600" cy="52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31B764B-8E20-48D0-94F2-E7F0A76513DF}"/>
                    </a:ext>
                  </a:extLst>
                </p14:cNvPr>
                <p14:cNvContentPartPr/>
                <p14:nvPr/>
              </p14:nvContentPartPr>
              <p14:xfrm>
                <a:off x="1177356" y="2994411"/>
                <a:ext cx="390600" cy="498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31B764B-8E20-48D0-94F2-E7F0A76513D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59716" y="2976771"/>
                  <a:ext cx="426240" cy="53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B5B0FB7-6C2D-4322-9AD7-93E3D8782EF2}"/>
                    </a:ext>
                  </a:extLst>
                </p14:cNvPr>
                <p14:cNvContentPartPr/>
                <p14:nvPr/>
              </p14:nvContentPartPr>
              <p14:xfrm>
                <a:off x="1608636" y="3241731"/>
                <a:ext cx="503640" cy="2592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B5B0FB7-6C2D-4322-9AD7-93E3D8782EF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590636" y="3223731"/>
                  <a:ext cx="5392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7697634-FD4B-48A5-A8A8-F9DAD6524EBC}"/>
                    </a:ext>
                  </a:extLst>
                </p14:cNvPr>
                <p14:cNvContentPartPr/>
                <p14:nvPr/>
              </p14:nvContentPartPr>
              <p14:xfrm>
                <a:off x="2164836" y="3387171"/>
                <a:ext cx="182520" cy="316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7697634-FD4B-48A5-A8A8-F9DAD6524EB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146836" y="3369531"/>
                  <a:ext cx="2181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5B2B960-572D-4DA2-AB80-73A3861B36FE}"/>
                    </a:ext>
                  </a:extLst>
                </p14:cNvPr>
                <p14:cNvContentPartPr/>
                <p14:nvPr/>
              </p14:nvContentPartPr>
              <p14:xfrm>
                <a:off x="2449236" y="3115371"/>
                <a:ext cx="289440" cy="3578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5B2B960-572D-4DA2-AB80-73A3861B36F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431596" y="3097371"/>
                  <a:ext cx="32508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1588827-0F94-46E4-8C27-DE0AA8AA8C28}"/>
                    </a:ext>
                  </a:extLst>
                </p14:cNvPr>
                <p14:cNvContentPartPr/>
                <p14:nvPr/>
              </p14:nvContentPartPr>
              <p14:xfrm>
                <a:off x="2689716" y="3253251"/>
                <a:ext cx="45720" cy="748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1588827-0F94-46E4-8C27-DE0AA8AA8C2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672076" y="3235251"/>
                  <a:ext cx="813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B0D6127-2944-4D43-BA8A-E6B8853C619C}"/>
                    </a:ext>
                  </a:extLst>
                </p14:cNvPr>
                <p14:cNvContentPartPr/>
                <p14:nvPr/>
              </p14:nvContentPartPr>
              <p14:xfrm>
                <a:off x="2794476" y="3325251"/>
                <a:ext cx="429480" cy="1537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B0D6127-2944-4D43-BA8A-E6B8853C619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776476" y="3307251"/>
                  <a:ext cx="4651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E4E6F31-3978-4915-B896-1ACEEAB3DB16}"/>
                    </a:ext>
                  </a:extLst>
                </p14:cNvPr>
                <p14:cNvContentPartPr/>
                <p14:nvPr/>
              </p14:nvContentPartPr>
              <p14:xfrm>
                <a:off x="2076636" y="3380331"/>
                <a:ext cx="41040" cy="1414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E4E6F31-3978-4915-B896-1ACEEAB3DB1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058996" y="3362331"/>
                  <a:ext cx="7668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6B3EF58-3B55-4E20-8BE4-F98EA68A21AF}"/>
              </a:ext>
            </a:extLst>
          </p:cNvPr>
          <p:cNvGrpSpPr/>
          <p:nvPr/>
        </p:nvGrpSpPr>
        <p:grpSpPr>
          <a:xfrm>
            <a:off x="4702476" y="4658691"/>
            <a:ext cx="5818680" cy="837000"/>
            <a:chOff x="4702476" y="4658691"/>
            <a:chExt cx="5818680" cy="83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02BA8EA-F07D-443F-AA2C-428157E2E65B}"/>
                    </a:ext>
                  </a:extLst>
                </p14:cNvPr>
                <p14:cNvContentPartPr/>
                <p14:nvPr/>
              </p14:nvContentPartPr>
              <p14:xfrm>
                <a:off x="4702476" y="4658691"/>
                <a:ext cx="493200" cy="3841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02BA8EA-F07D-443F-AA2C-428157E2E65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684836" y="4640691"/>
                  <a:ext cx="52884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4A1A45A-8618-4B49-B81A-BE0367F51138}"/>
                    </a:ext>
                  </a:extLst>
                </p14:cNvPr>
                <p14:cNvContentPartPr/>
                <p14:nvPr/>
              </p14:nvContentPartPr>
              <p14:xfrm>
                <a:off x="5321676" y="4668771"/>
                <a:ext cx="288360" cy="3247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4A1A45A-8618-4B49-B81A-BE0367F5113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303676" y="4651131"/>
                  <a:ext cx="32400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4E11088-FE9A-40B7-BCC5-906B5CFCBEED}"/>
                    </a:ext>
                  </a:extLst>
                </p14:cNvPr>
                <p14:cNvContentPartPr/>
                <p14:nvPr/>
              </p14:nvContentPartPr>
              <p14:xfrm>
                <a:off x="5842956" y="4697931"/>
                <a:ext cx="245880" cy="3693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4E11088-FE9A-40B7-BCC5-906B5CFCBEE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824956" y="4679931"/>
                  <a:ext cx="28152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906AA14-78EA-431D-BA0A-83F82B5B271A}"/>
                    </a:ext>
                  </a:extLst>
                </p14:cNvPr>
                <p14:cNvContentPartPr/>
                <p14:nvPr/>
              </p14:nvContentPartPr>
              <p14:xfrm>
                <a:off x="6309516" y="4700451"/>
                <a:ext cx="259560" cy="4305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906AA14-78EA-431D-BA0A-83F82B5B271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291876" y="4682451"/>
                  <a:ext cx="29520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A745B8D-81A1-43D4-9236-46086DD76889}"/>
                    </a:ext>
                  </a:extLst>
                </p14:cNvPr>
                <p14:cNvContentPartPr/>
                <p14:nvPr/>
              </p14:nvContentPartPr>
              <p14:xfrm>
                <a:off x="6360996" y="4958211"/>
                <a:ext cx="196560" cy="507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A745B8D-81A1-43D4-9236-46086DD7688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343356" y="4940211"/>
                  <a:ext cx="2322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749C4CB-1AB0-4B4D-B6C6-D516F1A41723}"/>
                    </a:ext>
                  </a:extLst>
                </p14:cNvPr>
                <p14:cNvContentPartPr/>
                <p14:nvPr/>
              </p14:nvContentPartPr>
              <p14:xfrm>
                <a:off x="6785436" y="4687491"/>
                <a:ext cx="295920" cy="4359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749C4CB-1AB0-4B4D-B6C6-D516F1A4172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767796" y="4669851"/>
                  <a:ext cx="33156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89AFC4C-D915-47C0-9824-B1866D64B0EC}"/>
                    </a:ext>
                  </a:extLst>
                </p14:cNvPr>
                <p14:cNvContentPartPr/>
                <p14:nvPr/>
              </p14:nvContentPartPr>
              <p14:xfrm>
                <a:off x="6812436" y="4912491"/>
                <a:ext cx="248400" cy="471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89AFC4C-D915-47C0-9824-B1866D64B0E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94436" y="4894851"/>
                  <a:ext cx="2840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0228984-8DAC-42D0-8793-61AEC99497AE}"/>
                    </a:ext>
                  </a:extLst>
                </p14:cNvPr>
                <p14:cNvContentPartPr/>
                <p14:nvPr/>
              </p14:nvContentPartPr>
              <p14:xfrm>
                <a:off x="7219956" y="4762731"/>
                <a:ext cx="265680" cy="536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0228984-8DAC-42D0-8793-61AEC99497A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202316" y="4745091"/>
                  <a:ext cx="3013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7CC1EDC-A0CD-4561-AE7C-DDC4918D9A71}"/>
                    </a:ext>
                  </a:extLst>
                </p14:cNvPr>
                <p14:cNvContentPartPr/>
                <p14:nvPr/>
              </p14:nvContentPartPr>
              <p14:xfrm>
                <a:off x="7275036" y="4775331"/>
                <a:ext cx="71640" cy="3848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7CC1EDC-A0CD-4561-AE7C-DDC4918D9A7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257396" y="4757331"/>
                  <a:ext cx="10728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06DCD94-3C76-4584-A59F-3CD99F7CC4F9}"/>
                    </a:ext>
                  </a:extLst>
                </p14:cNvPr>
                <p14:cNvContentPartPr/>
                <p14:nvPr/>
              </p14:nvContentPartPr>
              <p14:xfrm>
                <a:off x="7635756" y="5160891"/>
                <a:ext cx="72000" cy="1015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06DCD94-3C76-4584-A59F-3CD99F7CC4F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617756" y="5143251"/>
                  <a:ext cx="107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2A9FA88-88C8-411B-B173-1F2129B28B99}"/>
                    </a:ext>
                  </a:extLst>
                </p14:cNvPr>
                <p14:cNvContentPartPr/>
                <p14:nvPr/>
              </p14:nvContentPartPr>
              <p14:xfrm>
                <a:off x="7932756" y="4706931"/>
                <a:ext cx="426600" cy="4572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2A9FA88-88C8-411B-B173-1F2129B28B9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915116" y="4688931"/>
                  <a:ext cx="46224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5E4DA75-22E0-4AEF-BF1A-E3D28AF0C6FE}"/>
                    </a:ext>
                  </a:extLst>
                </p14:cNvPr>
                <p14:cNvContentPartPr/>
                <p14:nvPr/>
              </p14:nvContentPartPr>
              <p14:xfrm>
                <a:off x="8469156" y="4936611"/>
                <a:ext cx="229320" cy="4669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5E4DA75-22E0-4AEF-BF1A-E3D28AF0C6F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451156" y="4918611"/>
                  <a:ext cx="264960" cy="5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0171181-4436-4D89-808B-461027711312}"/>
                    </a:ext>
                  </a:extLst>
                </p14:cNvPr>
                <p14:cNvContentPartPr/>
                <p14:nvPr/>
              </p14:nvContentPartPr>
              <p14:xfrm>
                <a:off x="8915916" y="5152251"/>
                <a:ext cx="205560" cy="169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0171181-4436-4D89-808B-46102771131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897916" y="5134251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6E5F350-5853-4F4C-B669-EA812301D3F8}"/>
                    </a:ext>
                  </a:extLst>
                </p14:cNvPr>
                <p14:cNvContentPartPr/>
                <p14:nvPr/>
              </p14:nvContentPartPr>
              <p14:xfrm>
                <a:off x="9168636" y="5004651"/>
                <a:ext cx="1156320" cy="4910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6E5F350-5853-4F4C-B669-EA812301D3F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150996" y="4986651"/>
                  <a:ext cx="119196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54BDDE2-22F0-431C-8D8B-E63338F9E725}"/>
                    </a:ext>
                  </a:extLst>
                </p14:cNvPr>
                <p14:cNvContentPartPr/>
                <p14:nvPr/>
              </p14:nvContentPartPr>
              <p14:xfrm>
                <a:off x="10509276" y="5310291"/>
                <a:ext cx="11880" cy="147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54BDDE2-22F0-431C-8D8B-E63338F9E72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491636" y="5292291"/>
                  <a:ext cx="47520" cy="50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32349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6D952E6A-EC36-4B57-8BAD-96D204C3C9B2}"/>
                  </a:ext>
                </a:extLst>
              </p14:cNvPr>
              <p14:cNvContentPartPr/>
              <p14:nvPr/>
            </p14:nvContentPartPr>
            <p14:xfrm>
              <a:off x="4723377" y="1979151"/>
              <a:ext cx="164880" cy="169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6D952E6A-EC36-4B57-8BAD-96D204C3C9B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14377" y="1970511"/>
                <a:ext cx="18252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99758D62-9F4F-4971-8B38-E19516403983}"/>
                  </a:ext>
                </a:extLst>
              </p14:cNvPr>
              <p14:cNvContentPartPr/>
              <p14:nvPr/>
            </p14:nvContentPartPr>
            <p14:xfrm>
              <a:off x="8045097" y="46671"/>
              <a:ext cx="4042080" cy="266832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99758D62-9F4F-4971-8B38-E1951640398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36457" y="38031"/>
                <a:ext cx="4059720" cy="268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FAF01874-AF9B-4943-AAEB-A1537A0E93F7}"/>
                  </a:ext>
                </a:extLst>
              </p14:cNvPr>
              <p14:cNvContentPartPr/>
              <p14:nvPr/>
            </p14:nvContentPartPr>
            <p14:xfrm>
              <a:off x="7895337" y="-3009"/>
              <a:ext cx="4231800" cy="30067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FAF01874-AF9B-4943-AAEB-A1537A0E93F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86337" y="-11649"/>
                <a:ext cx="4249440" cy="302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90" name="Group 389">
            <a:extLst>
              <a:ext uri="{FF2B5EF4-FFF2-40B4-BE49-F238E27FC236}">
                <a16:creationId xmlns:a16="http://schemas.microsoft.com/office/drawing/2014/main" id="{E62902B2-2A2B-404A-B225-202736AF8ED0}"/>
              </a:ext>
            </a:extLst>
          </p:cNvPr>
          <p:cNvGrpSpPr/>
          <p:nvPr/>
        </p:nvGrpSpPr>
        <p:grpSpPr>
          <a:xfrm>
            <a:off x="131217" y="14271"/>
            <a:ext cx="11558880" cy="6786360"/>
            <a:chOff x="131217" y="14271"/>
            <a:chExt cx="11558880" cy="6786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7F4C698-F333-48D8-A599-D3F0A21F5E02}"/>
                    </a:ext>
                  </a:extLst>
                </p14:cNvPr>
                <p14:cNvContentPartPr/>
                <p14:nvPr/>
              </p14:nvContentPartPr>
              <p14:xfrm>
                <a:off x="1369977" y="3278031"/>
                <a:ext cx="237600" cy="4759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7F4C698-F333-48D8-A599-D3F0A21F5E0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61337" y="3269391"/>
                  <a:ext cx="25524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FA3CA86-B06E-4958-A594-01FB9B8BFFD8}"/>
                    </a:ext>
                  </a:extLst>
                </p14:cNvPr>
                <p14:cNvContentPartPr/>
                <p14:nvPr/>
              </p14:nvContentPartPr>
              <p14:xfrm>
                <a:off x="1419657" y="3579711"/>
                <a:ext cx="140400" cy="36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FA3CA86-B06E-4958-A594-01FB9B8BFFD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10657" y="3570711"/>
                  <a:ext cx="1580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2E40C05-6486-4FC1-8445-6198097780DD}"/>
                    </a:ext>
                  </a:extLst>
                </p14:cNvPr>
                <p14:cNvContentPartPr/>
                <p14:nvPr/>
              </p14:nvContentPartPr>
              <p14:xfrm>
                <a:off x="1668417" y="3570351"/>
                <a:ext cx="100440" cy="1688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2E40C05-6486-4FC1-8445-6198097780D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59777" y="3561711"/>
                  <a:ext cx="1180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60E27F0-6D64-475E-94BD-5F791AB2BFE8}"/>
                    </a:ext>
                  </a:extLst>
                </p14:cNvPr>
                <p14:cNvContentPartPr/>
                <p14:nvPr/>
              </p14:nvContentPartPr>
              <p14:xfrm>
                <a:off x="1809177" y="3384951"/>
                <a:ext cx="184320" cy="3855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60E27F0-6D64-475E-94BD-5F791AB2BFE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00537" y="3375951"/>
                  <a:ext cx="20196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F890A94-05CF-401C-911B-CA9C813D45B7}"/>
                    </a:ext>
                  </a:extLst>
                </p14:cNvPr>
                <p14:cNvContentPartPr/>
                <p14:nvPr/>
              </p14:nvContentPartPr>
              <p14:xfrm>
                <a:off x="1984857" y="3541191"/>
                <a:ext cx="140400" cy="118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F890A94-05CF-401C-911B-CA9C813D45B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76217" y="3532191"/>
                  <a:ext cx="1580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F5D9A60-CDC4-4CC7-A3FA-EB1CD35D8ED7}"/>
                    </a:ext>
                  </a:extLst>
                </p14:cNvPr>
                <p14:cNvContentPartPr/>
                <p14:nvPr/>
              </p14:nvContentPartPr>
              <p14:xfrm>
                <a:off x="1987017" y="3656391"/>
                <a:ext cx="151560" cy="122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F5D9A60-CDC4-4CC7-A3FA-EB1CD35D8ED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78377" y="3647751"/>
                  <a:ext cx="1692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08ADE84-0622-427F-B6A8-DA95EDE426D3}"/>
                    </a:ext>
                  </a:extLst>
                </p14:cNvPr>
                <p14:cNvContentPartPr/>
                <p14:nvPr/>
              </p14:nvContentPartPr>
              <p14:xfrm>
                <a:off x="2298777" y="3546951"/>
                <a:ext cx="360" cy="3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08ADE84-0622-427F-B6A8-DA95EDE426D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89777" y="353795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35C5954-64BC-41E4-AF69-C4742ECFC43D}"/>
                    </a:ext>
                  </a:extLst>
                </p14:cNvPr>
                <p14:cNvContentPartPr/>
                <p14:nvPr/>
              </p14:nvContentPartPr>
              <p14:xfrm>
                <a:off x="2298777" y="3370191"/>
                <a:ext cx="178560" cy="4298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35C5954-64BC-41E4-AF69-C4742ECFC43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89777" y="3361551"/>
                  <a:ext cx="19620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930170B-AB9F-4ED0-A175-34CEE1AC120F}"/>
                    </a:ext>
                  </a:extLst>
                </p14:cNvPr>
                <p14:cNvContentPartPr/>
                <p14:nvPr/>
              </p14:nvContentPartPr>
              <p14:xfrm>
                <a:off x="2584257" y="3317631"/>
                <a:ext cx="336600" cy="4701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930170B-AB9F-4ED0-A175-34CEE1AC120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75617" y="3308991"/>
                  <a:ext cx="35424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281307F-F146-46AE-B572-8DAB790EA0F8}"/>
                    </a:ext>
                  </a:extLst>
                </p14:cNvPr>
                <p14:cNvContentPartPr/>
                <p14:nvPr/>
              </p14:nvContentPartPr>
              <p14:xfrm>
                <a:off x="2015817" y="3500511"/>
                <a:ext cx="270360" cy="338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281307F-F146-46AE-B572-8DAB790EA0F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006817" y="3491511"/>
                  <a:ext cx="288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3AB8CB2-4EA5-4994-9BE6-5D8FEF33A79E}"/>
                    </a:ext>
                  </a:extLst>
                </p14:cNvPr>
                <p14:cNvContentPartPr/>
                <p14:nvPr/>
              </p14:nvContentPartPr>
              <p14:xfrm>
                <a:off x="2065137" y="3662511"/>
                <a:ext cx="242640" cy="140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3AB8CB2-4EA5-4994-9BE6-5D8FEF33A79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056497" y="3653511"/>
                  <a:ext cx="2602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A6735B4-0695-4FD1-8FD8-8C84B5E45295}"/>
                    </a:ext>
                  </a:extLst>
                </p14:cNvPr>
                <p14:cNvContentPartPr/>
                <p14:nvPr/>
              </p14:nvContentPartPr>
              <p14:xfrm>
                <a:off x="2047497" y="3496911"/>
                <a:ext cx="208800" cy="237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A6735B4-0695-4FD1-8FD8-8C84B5E4529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038857" y="3488271"/>
                  <a:ext cx="2264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0EF2AE7-12D7-4884-B27F-93240CBFE03E}"/>
                    </a:ext>
                  </a:extLst>
                </p14:cNvPr>
                <p14:cNvContentPartPr/>
                <p14:nvPr/>
              </p14:nvContentPartPr>
              <p14:xfrm>
                <a:off x="430377" y="4386831"/>
                <a:ext cx="371880" cy="3355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0EF2AE7-12D7-4884-B27F-93240CBFE03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1377" y="4378191"/>
                  <a:ext cx="38952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3D0296F-4E42-4D17-90C7-7DCC76E2B39E}"/>
                    </a:ext>
                  </a:extLst>
                </p14:cNvPr>
                <p14:cNvContentPartPr/>
                <p14:nvPr/>
              </p14:nvContentPartPr>
              <p14:xfrm>
                <a:off x="810897" y="4649631"/>
                <a:ext cx="48600" cy="1587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3D0296F-4E42-4D17-90C7-7DCC76E2B39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02257" y="4640991"/>
                  <a:ext cx="662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EC6EC21-915A-4258-9C08-C5687A6399ED}"/>
                    </a:ext>
                  </a:extLst>
                </p14:cNvPr>
                <p14:cNvContentPartPr/>
                <p14:nvPr/>
              </p14:nvContentPartPr>
              <p14:xfrm>
                <a:off x="811257" y="4562871"/>
                <a:ext cx="43560" cy="205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EC6EC21-915A-4258-9C08-C5687A6399E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02257" y="4554231"/>
                  <a:ext cx="612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077774D-9935-4334-B2AE-5867A400CE3D}"/>
                    </a:ext>
                  </a:extLst>
                </p14:cNvPr>
                <p14:cNvContentPartPr/>
                <p14:nvPr/>
              </p14:nvContentPartPr>
              <p14:xfrm>
                <a:off x="982977" y="4521831"/>
                <a:ext cx="133920" cy="637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077774D-9935-4334-B2AE-5867A400CE3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73977" y="4513191"/>
                  <a:ext cx="1515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E2A4AB8-2559-483A-9E63-3CF01BE23066}"/>
                    </a:ext>
                  </a:extLst>
                </p14:cNvPr>
                <p14:cNvContentPartPr/>
                <p14:nvPr/>
              </p14:nvContentPartPr>
              <p14:xfrm>
                <a:off x="1029057" y="4598511"/>
                <a:ext cx="152280" cy="162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E2A4AB8-2559-483A-9E63-3CF01BE2306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20057" y="4589871"/>
                  <a:ext cx="1699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9715480-EADB-480C-8270-572F5F916706}"/>
                    </a:ext>
                  </a:extLst>
                </p14:cNvPr>
                <p14:cNvContentPartPr/>
                <p14:nvPr/>
              </p14:nvContentPartPr>
              <p14:xfrm>
                <a:off x="1229937" y="4369191"/>
                <a:ext cx="304560" cy="2797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9715480-EADB-480C-8270-572F5F91670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221297" y="4360551"/>
                  <a:ext cx="3222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D004881-012E-4753-AF75-C3887049773C}"/>
                    </a:ext>
                  </a:extLst>
                </p14:cNvPr>
                <p14:cNvContentPartPr/>
                <p14:nvPr/>
              </p14:nvContentPartPr>
              <p14:xfrm>
                <a:off x="1520817" y="4609671"/>
                <a:ext cx="151560" cy="1742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D004881-012E-4753-AF75-C3887049773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511817" y="4601031"/>
                  <a:ext cx="1692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140C09C-F3C9-47A7-AE73-78725116132B}"/>
                    </a:ext>
                  </a:extLst>
                </p14:cNvPr>
                <p14:cNvContentPartPr/>
                <p14:nvPr/>
              </p14:nvContentPartPr>
              <p14:xfrm>
                <a:off x="1721697" y="4557831"/>
                <a:ext cx="97920" cy="442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140C09C-F3C9-47A7-AE73-78725116132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713057" y="4549191"/>
                  <a:ext cx="115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EBDD517-F486-4392-994B-2344DE5007C5}"/>
                    </a:ext>
                  </a:extLst>
                </p14:cNvPr>
                <p14:cNvContentPartPr/>
                <p14:nvPr/>
              </p14:nvContentPartPr>
              <p14:xfrm>
                <a:off x="1830057" y="4397631"/>
                <a:ext cx="370080" cy="2376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EBDD517-F486-4392-994B-2344DE5007C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821417" y="4388991"/>
                  <a:ext cx="3877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5380DC9-9E35-4469-82FA-38EA2868B43C}"/>
                    </a:ext>
                  </a:extLst>
                </p14:cNvPr>
                <p14:cNvContentPartPr/>
                <p14:nvPr/>
              </p14:nvContentPartPr>
              <p14:xfrm>
                <a:off x="2146137" y="4508511"/>
                <a:ext cx="124200" cy="2307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5380DC9-9E35-4469-82FA-38EA2868B43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137137" y="4499511"/>
                  <a:ext cx="1418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A7143A7-5886-485E-A4F8-EA7AC7E85D16}"/>
                    </a:ext>
                  </a:extLst>
                </p14:cNvPr>
                <p14:cNvContentPartPr/>
                <p14:nvPr/>
              </p14:nvContentPartPr>
              <p14:xfrm>
                <a:off x="2394537" y="4439391"/>
                <a:ext cx="187920" cy="158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A7143A7-5886-485E-A4F8-EA7AC7E85D1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385897" y="4430391"/>
                  <a:ext cx="2055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5FCD93B-D43E-4CA3-BA26-6BB57B61AD63}"/>
                    </a:ext>
                  </a:extLst>
                </p14:cNvPr>
                <p14:cNvContentPartPr/>
                <p14:nvPr/>
              </p14:nvContentPartPr>
              <p14:xfrm>
                <a:off x="2433057" y="4532271"/>
                <a:ext cx="194040" cy="147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5FCD93B-D43E-4CA3-BA26-6BB57B61AD6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424417" y="4523271"/>
                  <a:ext cx="2116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8C1C816-D033-4D08-9C16-2709900221D2}"/>
                    </a:ext>
                  </a:extLst>
                </p14:cNvPr>
                <p14:cNvContentPartPr/>
                <p14:nvPr/>
              </p14:nvContentPartPr>
              <p14:xfrm>
                <a:off x="2770737" y="4283511"/>
                <a:ext cx="177840" cy="3744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8C1C816-D033-4D08-9C16-2709900221D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762097" y="4274511"/>
                  <a:ext cx="19548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A270A60-33FE-4031-925C-9990892A941C}"/>
                    </a:ext>
                  </a:extLst>
                </p14:cNvPr>
                <p14:cNvContentPartPr/>
                <p14:nvPr/>
              </p14:nvContentPartPr>
              <p14:xfrm>
                <a:off x="3040737" y="4472511"/>
                <a:ext cx="418320" cy="1742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A270A60-33FE-4031-925C-9990892A941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31737" y="4463871"/>
                  <a:ext cx="4359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257974A-C1D2-4AE4-BF8B-8AA82BD8C104}"/>
                    </a:ext>
                  </a:extLst>
                </p14:cNvPr>
                <p14:cNvContentPartPr/>
                <p14:nvPr/>
              </p14:nvContentPartPr>
              <p14:xfrm>
                <a:off x="3490737" y="4274151"/>
                <a:ext cx="242280" cy="3945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257974A-C1D2-4AE4-BF8B-8AA82BD8C10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482097" y="4265511"/>
                  <a:ext cx="25992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32BB2B7-F5F2-496F-8546-2B5E526EAEE4}"/>
                    </a:ext>
                  </a:extLst>
                </p14:cNvPr>
                <p14:cNvContentPartPr/>
                <p14:nvPr/>
              </p14:nvContentPartPr>
              <p14:xfrm>
                <a:off x="544857" y="5143911"/>
                <a:ext cx="523080" cy="3963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32BB2B7-F5F2-496F-8546-2B5E526EAEE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5857" y="5135271"/>
                  <a:ext cx="5407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BA91AA1-38F4-4838-BBC4-473F13DE7FD1}"/>
                    </a:ext>
                  </a:extLst>
                </p14:cNvPr>
                <p14:cNvContentPartPr/>
                <p14:nvPr/>
              </p14:nvContentPartPr>
              <p14:xfrm>
                <a:off x="926817" y="5506071"/>
                <a:ext cx="163080" cy="2001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BA91AA1-38F4-4838-BBC4-473F13DE7FD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17817" y="5497431"/>
                  <a:ext cx="1807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2A1A79A-4FDA-41B6-8B9C-4C483448A0A6}"/>
                    </a:ext>
                  </a:extLst>
                </p14:cNvPr>
                <p14:cNvContentPartPr/>
                <p14:nvPr/>
              </p14:nvContentPartPr>
              <p14:xfrm>
                <a:off x="1139937" y="5342991"/>
                <a:ext cx="196920" cy="313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2A1A79A-4FDA-41B6-8B9C-4C483448A0A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30937" y="5334351"/>
                  <a:ext cx="2145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B33819A-92DC-4619-8394-7423743032DA}"/>
                    </a:ext>
                  </a:extLst>
                </p14:cNvPr>
                <p14:cNvContentPartPr/>
                <p14:nvPr/>
              </p14:nvContentPartPr>
              <p14:xfrm>
                <a:off x="1144617" y="5479071"/>
                <a:ext cx="270360" cy="126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B33819A-92DC-4619-8394-7423743032D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35617" y="5470431"/>
                  <a:ext cx="2880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BC95123-C6E2-43BD-84E1-45137DE814C3}"/>
                    </a:ext>
                  </a:extLst>
                </p14:cNvPr>
                <p14:cNvContentPartPr/>
                <p14:nvPr/>
              </p14:nvContentPartPr>
              <p14:xfrm>
                <a:off x="1619817" y="5161911"/>
                <a:ext cx="266040" cy="4302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BC95123-C6E2-43BD-84E1-45137DE814C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611177" y="5152911"/>
                  <a:ext cx="28368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7C1EDD0-EA60-4AEC-98E2-CB5EAE03F7C9}"/>
                    </a:ext>
                  </a:extLst>
                </p14:cNvPr>
                <p14:cNvContentPartPr/>
                <p14:nvPr/>
              </p14:nvContentPartPr>
              <p14:xfrm>
                <a:off x="1654737" y="5412831"/>
                <a:ext cx="180720" cy="385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7C1EDD0-EA60-4AEC-98E2-CB5EAE03F7C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646097" y="5404191"/>
                  <a:ext cx="1983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12DD28D-A03D-405B-AB58-31E25779D0AA}"/>
                    </a:ext>
                  </a:extLst>
                </p14:cNvPr>
                <p14:cNvContentPartPr/>
                <p14:nvPr/>
              </p14:nvContentPartPr>
              <p14:xfrm>
                <a:off x="1919697" y="5405991"/>
                <a:ext cx="125280" cy="1576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12DD28D-A03D-405B-AB58-31E25779D0A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911057" y="5396991"/>
                  <a:ext cx="1429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3373403-F58C-4B85-8444-ECC376948877}"/>
                    </a:ext>
                  </a:extLst>
                </p14:cNvPr>
                <p14:cNvContentPartPr/>
                <p14:nvPr/>
              </p14:nvContentPartPr>
              <p14:xfrm>
                <a:off x="2110857" y="5300511"/>
                <a:ext cx="152640" cy="3002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3373403-F58C-4B85-8444-ECC37694887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102217" y="5291871"/>
                  <a:ext cx="1702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98D58D7-738C-45FA-BBCB-59ED3C9260D0}"/>
                    </a:ext>
                  </a:extLst>
                </p14:cNvPr>
                <p14:cNvContentPartPr/>
                <p14:nvPr/>
              </p14:nvContentPartPr>
              <p14:xfrm>
                <a:off x="2401377" y="4965711"/>
                <a:ext cx="189360" cy="7297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98D58D7-738C-45FA-BBCB-59ED3C9260D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392377" y="4957071"/>
                  <a:ext cx="207000" cy="74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3ECB910-E2CE-4825-8BA3-FAEE075C9847}"/>
                    </a:ext>
                  </a:extLst>
                </p14:cNvPr>
                <p14:cNvContentPartPr/>
                <p14:nvPr/>
              </p14:nvContentPartPr>
              <p14:xfrm>
                <a:off x="2529897" y="5227431"/>
                <a:ext cx="366840" cy="3132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3ECB910-E2CE-4825-8BA3-FAEE075C984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521257" y="5218431"/>
                  <a:ext cx="38448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836EC83-0AC6-486C-8FEC-A13D514F4AFA}"/>
                    </a:ext>
                  </a:extLst>
                </p14:cNvPr>
                <p14:cNvContentPartPr/>
                <p14:nvPr/>
              </p14:nvContentPartPr>
              <p14:xfrm>
                <a:off x="2824737" y="5447751"/>
                <a:ext cx="152640" cy="1710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836EC83-0AC6-486C-8FEC-A13D514F4A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816097" y="5439111"/>
                  <a:ext cx="1702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FF5BD0F-DB17-488A-9FB5-2D7F847D3E79}"/>
                    </a:ext>
                  </a:extLst>
                </p14:cNvPr>
                <p14:cNvContentPartPr/>
                <p14:nvPr/>
              </p14:nvContentPartPr>
              <p14:xfrm>
                <a:off x="3047937" y="5448111"/>
                <a:ext cx="114480" cy="320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FF5BD0F-DB17-488A-9FB5-2D7F847D3E7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039297" y="5439111"/>
                  <a:ext cx="1321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2B13FD0-258B-400D-AEEA-C4F3D1EDF02F}"/>
                    </a:ext>
                  </a:extLst>
                </p14:cNvPr>
                <p14:cNvContentPartPr/>
                <p14:nvPr/>
              </p14:nvContentPartPr>
              <p14:xfrm>
                <a:off x="3199137" y="5233911"/>
                <a:ext cx="399960" cy="2761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2B13FD0-258B-400D-AEEA-C4F3D1EDF02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190497" y="5224911"/>
                  <a:ext cx="41760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6D45F28-6BAD-46F8-99DA-8DFDFD17CC47}"/>
                    </a:ext>
                  </a:extLst>
                </p14:cNvPr>
                <p14:cNvContentPartPr/>
                <p14:nvPr/>
              </p14:nvContentPartPr>
              <p14:xfrm>
                <a:off x="3540417" y="5427231"/>
                <a:ext cx="135720" cy="2167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6D45F28-6BAD-46F8-99DA-8DFDFD17CC4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531417" y="5418591"/>
                  <a:ext cx="1533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4BB1CA2-4A08-4493-99D2-8D1567BAF583}"/>
                    </a:ext>
                  </a:extLst>
                </p14:cNvPr>
                <p14:cNvContentPartPr/>
                <p14:nvPr/>
              </p14:nvContentPartPr>
              <p14:xfrm>
                <a:off x="3666777" y="4991271"/>
                <a:ext cx="143640" cy="7023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4BB1CA2-4A08-4493-99D2-8D1567BAF58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657777" y="4982271"/>
                  <a:ext cx="161280" cy="72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365575D-E5EA-4C05-AEF1-CA1905380C35}"/>
                    </a:ext>
                  </a:extLst>
                </p14:cNvPr>
                <p14:cNvContentPartPr/>
                <p14:nvPr/>
              </p14:nvContentPartPr>
              <p14:xfrm>
                <a:off x="1255137" y="5913591"/>
                <a:ext cx="222480" cy="57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365575D-E5EA-4C05-AEF1-CA1905380C3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246497" y="5904591"/>
                  <a:ext cx="2401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1840A7E-2ECD-48A9-B8CF-DD9933DBBCD0}"/>
                    </a:ext>
                  </a:extLst>
                </p14:cNvPr>
                <p14:cNvContentPartPr/>
                <p14:nvPr/>
              </p14:nvContentPartPr>
              <p14:xfrm>
                <a:off x="1298337" y="5976231"/>
                <a:ext cx="215280" cy="104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1840A7E-2ECD-48A9-B8CF-DD9933DBBCD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289697" y="5967591"/>
                  <a:ext cx="2329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83BF126-4859-42AA-95D8-341BEFF2E618}"/>
                    </a:ext>
                  </a:extLst>
                </p14:cNvPr>
                <p14:cNvContentPartPr/>
                <p14:nvPr/>
              </p14:nvContentPartPr>
              <p14:xfrm>
                <a:off x="1708017" y="5808111"/>
                <a:ext cx="171000" cy="3895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83BF126-4859-42AA-95D8-341BEFF2E61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699017" y="5799111"/>
                  <a:ext cx="18864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FBCDBB5-FAA9-4109-B52B-71BAF747A806}"/>
                    </a:ext>
                  </a:extLst>
                </p14:cNvPr>
                <p14:cNvContentPartPr/>
                <p14:nvPr/>
              </p14:nvContentPartPr>
              <p14:xfrm>
                <a:off x="1909617" y="5853471"/>
                <a:ext cx="192240" cy="2653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FBCDBB5-FAA9-4109-B52B-71BAF747A80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900977" y="5844831"/>
                  <a:ext cx="2098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1E21E86-7552-44B8-B189-0CE7F9CF3DED}"/>
                    </a:ext>
                  </a:extLst>
                </p14:cNvPr>
                <p14:cNvContentPartPr/>
                <p14:nvPr/>
              </p14:nvContentPartPr>
              <p14:xfrm>
                <a:off x="2151897" y="5862831"/>
                <a:ext cx="191160" cy="2602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1E21E86-7552-44B8-B189-0CE7F9CF3DE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143257" y="5853831"/>
                  <a:ext cx="2088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3CB53FC-348D-45C0-823B-E382D008E3BA}"/>
                    </a:ext>
                  </a:extLst>
                </p14:cNvPr>
                <p14:cNvContentPartPr/>
                <p14:nvPr/>
              </p14:nvContentPartPr>
              <p14:xfrm>
                <a:off x="2392737" y="5873271"/>
                <a:ext cx="165600" cy="2365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3CB53FC-348D-45C0-823B-E382D008E3B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384097" y="5864271"/>
                  <a:ext cx="1832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F83A6DF-DC86-4063-B1BD-F0924859949E}"/>
                    </a:ext>
                  </a:extLst>
                </p14:cNvPr>
                <p14:cNvContentPartPr/>
                <p14:nvPr/>
              </p14:nvContentPartPr>
              <p14:xfrm>
                <a:off x="2635737" y="5855271"/>
                <a:ext cx="190800" cy="2476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F83A6DF-DC86-4063-B1BD-F0924859949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627097" y="5846271"/>
                  <a:ext cx="2084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2609DC8-9EEF-4817-B881-F7F9D99DFD5C}"/>
                    </a:ext>
                  </a:extLst>
                </p14:cNvPr>
                <p14:cNvContentPartPr/>
                <p14:nvPr/>
              </p14:nvContentPartPr>
              <p14:xfrm>
                <a:off x="2888457" y="5847351"/>
                <a:ext cx="153720" cy="2062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2609DC8-9EEF-4817-B881-F7F9D99DFD5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879817" y="5838711"/>
                  <a:ext cx="1713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8FEE7B0-22CF-461D-9452-2A6AFB41BF64}"/>
                    </a:ext>
                  </a:extLst>
                </p14:cNvPr>
                <p14:cNvContentPartPr/>
                <p14:nvPr/>
              </p14:nvContentPartPr>
              <p14:xfrm>
                <a:off x="3079977" y="5840871"/>
                <a:ext cx="174960" cy="2289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8FEE7B0-22CF-461D-9452-2A6AFB41BF6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070977" y="5831871"/>
                  <a:ext cx="1926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0C87320-12C2-4D8E-BC96-99C47C890046}"/>
                    </a:ext>
                  </a:extLst>
                </p14:cNvPr>
                <p14:cNvContentPartPr/>
                <p14:nvPr/>
              </p14:nvContentPartPr>
              <p14:xfrm>
                <a:off x="2668497" y="5859951"/>
                <a:ext cx="16560" cy="324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0C87320-12C2-4D8E-BC96-99C47C89004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659857" y="5851311"/>
                  <a:ext cx="342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B88C7C0-7853-45BC-AB12-1A7EBA102838}"/>
                    </a:ext>
                  </a:extLst>
                </p14:cNvPr>
                <p14:cNvContentPartPr/>
                <p14:nvPr/>
              </p14:nvContentPartPr>
              <p14:xfrm>
                <a:off x="3220017" y="5734311"/>
                <a:ext cx="194400" cy="5169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B88C7C0-7853-45BC-AB12-1A7EBA10283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211017" y="5725311"/>
                  <a:ext cx="212040" cy="53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343AD2E-C725-471A-AF1D-3488251AD68A}"/>
                    </a:ext>
                  </a:extLst>
                </p14:cNvPr>
                <p14:cNvContentPartPr/>
                <p14:nvPr/>
              </p14:nvContentPartPr>
              <p14:xfrm>
                <a:off x="1647897" y="5754471"/>
                <a:ext cx="282240" cy="6102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343AD2E-C725-471A-AF1D-3488251AD68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639257" y="5745471"/>
                  <a:ext cx="299880" cy="62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692F639-53FA-4C51-A0B3-F1FF8EFA9004}"/>
                    </a:ext>
                  </a:extLst>
                </p14:cNvPr>
                <p14:cNvContentPartPr/>
                <p14:nvPr/>
              </p14:nvContentPartPr>
              <p14:xfrm>
                <a:off x="3519537" y="5718471"/>
                <a:ext cx="232560" cy="5328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692F639-53FA-4C51-A0B3-F1FF8EFA900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510537" y="5709831"/>
                  <a:ext cx="250200" cy="55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39DCE6D-7F5F-49FF-9D97-E254A0DEC9E5}"/>
                    </a:ext>
                  </a:extLst>
                </p14:cNvPr>
                <p14:cNvContentPartPr/>
                <p14:nvPr/>
              </p14:nvContentPartPr>
              <p14:xfrm>
                <a:off x="3742737" y="5836911"/>
                <a:ext cx="179640" cy="3380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39DCE6D-7F5F-49FF-9D97-E254A0DEC9E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733737" y="5827911"/>
                  <a:ext cx="19728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5C81715-F923-44DD-9013-F4343B404AC8}"/>
                    </a:ext>
                  </a:extLst>
                </p14:cNvPr>
                <p14:cNvContentPartPr/>
                <p14:nvPr/>
              </p14:nvContentPartPr>
              <p14:xfrm>
                <a:off x="3950457" y="5879751"/>
                <a:ext cx="220680" cy="2383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5C81715-F923-44DD-9013-F4343B404AC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941457" y="5871111"/>
                  <a:ext cx="2383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3BF0B50-CBB8-4F60-9207-661B266695B2}"/>
                    </a:ext>
                  </a:extLst>
                </p14:cNvPr>
                <p14:cNvContentPartPr/>
                <p14:nvPr/>
              </p14:nvContentPartPr>
              <p14:xfrm>
                <a:off x="3950817" y="5854911"/>
                <a:ext cx="232920" cy="2854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3BF0B50-CBB8-4F60-9207-661B266695B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941817" y="5845911"/>
                  <a:ext cx="25056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C29062E7-F4A4-4524-8524-C6CF845EF048}"/>
                    </a:ext>
                  </a:extLst>
                </p14:cNvPr>
                <p14:cNvContentPartPr/>
                <p14:nvPr/>
              </p14:nvContentPartPr>
              <p14:xfrm>
                <a:off x="4267977" y="5851671"/>
                <a:ext cx="267480" cy="3556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C29062E7-F4A4-4524-8524-C6CF845EF04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258977" y="5842671"/>
                  <a:ext cx="28512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79BB31A-8E56-419A-BB0E-96B715CB08BA}"/>
                    </a:ext>
                  </a:extLst>
                </p14:cNvPr>
                <p14:cNvContentPartPr/>
                <p14:nvPr/>
              </p14:nvContentPartPr>
              <p14:xfrm>
                <a:off x="4578657" y="5894511"/>
                <a:ext cx="204840" cy="2664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79BB31A-8E56-419A-BB0E-96B715CB08B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570017" y="5885871"/>
                  <a:ext cx="2224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D3FC0EF-1C71-4D6D-AA8C-4CD502ABFC4B}"/>
                    </a:ext>
                  </a:extLst>
                </p14:cNvPr>
                <p14:cNvContentPartPr/>
                <p14:nvPr/>
              </p14:nvContentPartPr>
              <p14:xfrm>
                <a:off x="4842177" y="5850231"/>
                <a:ext cx="129240" cy="327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D3FC0EF-1C71-4D6D-AA8C-4CD502ABFC4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833177" y="5841231"/>
                  <a:ext cx="1468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A19C8CC-49A9-4877-B636-8A5DABCF0130}"/>
                    </a:ext>
                  </a:extLst>
                </p14:cNvPr>
                <p14:cNvContentPartPr/>
                <p14:nvPr/>
              </p14:nvContentPartPr>
              <p14:xfrm>
                <a:off x="5024337" y="5773911"/>
                <a:ext cx="117000" cy="2084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A19C8CC-49A9-4877-B636-8A5DABCF013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015337" y="5764911"/>
                  <a:ext cx="1346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5AC2103-CA55-430E-800F-B97B4CA12607}"/>
                    </a:ext>
                  </a:extLst>
                </p14:cNvPr>
                <p14:cNvContentPartPr/>
                <p14:nvPr/>
              </p14:nvContentPartPr>
              <p14:xfrm>
                <a:off x="5113257" y="5700831"/>
                <a:ext cx="173520" cy="5479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5AC2103-CA55-430E-800F-B97B4CA1260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104257" y="5691831"/>
                  <a:ext cx="19116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62DCAD3-79DD-437B-AEBA-C91321AD556D}"/>
                    </a:ext>
                  </a:extLst>
                </p14:cNvPr>
                <p14:cNvContentPartPr/>
                <p14:nvPr/>
              </p14:nvContentPartPr>
              <p14:xfrm>
                <a:off x="1286817" y="6479871"/>
                <a:ext cx="312480" cy="489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62DCAD3-79DD-437B-AEBA-C91321AD556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277817" y="6470871"/>
                  <a:ext cx="3301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1227851-73D8-4182-BE0F-2D553B74531E}"/>
                    </a:ext>
                  </a:extLst>
                </p14:cNvPr>
                <p14:cNvContentPartPr/>
                <p14:nvPr/>
              </p14:nvContentPartPr>
              <p14:xfrm>
                <a:off x="1312017" y="6654111"/>
                <a:ext cx="299520" cy="284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1227851-73D8-4182-BE0F-2D553B74531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303377" y="6645111"/>
                  <a:ext cx="3171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98641B8-D17E-4E64-9E54-4F2A7B6217C1}"/>
                    </a:ext>
                  </a:extLst>
                </p14:cNvPr>
                <p14:cNvContentPartPr/>
                <p14:nvPr/>
              </p14:nvContentPartPr>
              <p14:xfrm>
                <a:off x="1711977" y="6451791"/>
                <a:ext cx="247680" cy="3488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98641B8-D17E-4E64-9E54-4F2A7B6217C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702977" y="6443151"/>
                  <a:ext cx="26532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D6F4AE91-1E4B-4077-A37A-7E2D482DB19A}"/>
                    </a:ext>
                  </a:extLst>
                </p14:cNvPr>
                <p14:cNvContentPartPr/>
                <p14:nvPr/>
              </p14:nvContentPartPr>
              <p14:xfrm>
                <a:off x="2026257" y="6478431"/>
                <a:ext cx="205560" cy="3013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D6F4AE91-1E4B-4077-A37A-7E2D482DB19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017617" y="6469791"/>
                  <a:ext cx="2232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8241BF8-F2C2-4BD5-B809-1CA2B5BCC926}"/>
                    </a:ext>
                  </a:extLst>
                </p14:cNvPr>
                <p14:cNvContentPartPr/>
                <p14:nvPr/>
              </p14:nvContentPartPr>
              <p14:xfrm>
                <a:off x="2363937" y="6477711"/>
                <a:ext cx="204480" cy="2628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8241BF8-F2C2-4BD5-B809-1CA2B5BCC92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354937" y="6468711"/>
                  <a:ext cx="2221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856F811-D427-4EEC-A823-98E564348E2E}"/>
                    </a:ext>
                  </a:extLst>
                </p14:cNvPr>
                <p14:cNvContentPartPr/>
                <p14:nvPr/>
              </p14:nvContentPartPr>
              <p14:xfrm>
                <a:off x="2654457" y="6469791"/>
                <a:ext cx="218160" cy="2570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856F811-D427-4EEC-A823-98E564348E2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645817" y="6460791"/>
                  <a:ext cx="2358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2CF80A3-4141-4BBC-BE5E-F5E1311E548B}"/>
                    </a:ext>
                  </a:extLst>
                </p14:cNvPr>
                <p14:cNvContentPartPr/>
                <p14:nvPr/>
              </p14:nvContentPartPr>
              <p14:xfrm>
                <a:off x="2968017" y="6450711"/>
                <a:ext cx="317160" cy="3128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2CF80A3-4141-4BBC-BE5E-F5E1311E548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959017" y="6442071"/>
                  <a:ext cx="33480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796E6D1-4CAC-49CF-A662-FB4FBF9A0A66}"/>
                    </a:ext>
                  </a:extLst>
                </p14:cNvPr>
                <p14:cNvContentPartPr/>
                <p14:nvPr/>
              </p14:nvContentPartPr>
              <p14:xfrm>
                <a:off x="3498297" y="6545031"/>
                <a:ext cx="223560" cy="266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796E6D1-4CAC-49CF-A662-FB4FBF9A0A6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489297" y="6536391"/>
                  <a:ext cx="2412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7EB7211-4E3D-490E-8851-8D5CB7935BBC}"/>
                    </a:ext>
                  </a:extLst>
                </p14:cNvPr>
                <p14:cNvContentPartPr/>
                <p14:nvPr/>
              </p14:nvContentPartPr>
              <p14:xfrm>
                <a:off x="3507297" y="6641151"/>
                <a:ext cx="222840" cy="201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7EB7211-4E3D-490E-8851-8D5CB7935BB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498657" y="6632511"/>
                  <a:ext cx="2404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A30F9D6-4C20-4525-AD18-2062181A6393}"/>
                    </a:ext>
                  </a:extLst>
                </p14:cNvPr>
                <p14:cNvContentPartPr/>
                <p14:nvPr/>
              </p14:nvContentPartPr>
              <p14:xfrm>
                <a:off x="3963417" y="6448191"/>
                <a:ext cx="270000" cy="3092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A30F9D6-4C20-4525-AD18-2062181A639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954417" y="6439191"/>
                  <a:ext cx="2876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2EF2C9F-D3D5-4559-993A-DAD52404FAA7}"/>
                    </a:ext>
                  </a:extLst>
                </p14:cNvPr>
                <p14:cNvContentPartPr/>
                <p14:nvPr/>
              </p14:nvContentPartPr>
              <p14:xfrm>
                <a:off x="4470657" y="6433431"/>
                <a:ext cx="183240" cy="3330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2EF2C9F-D3D5-4559-993A-DAD52404FAA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461657" y="6424791"/>
                  <a:ext cx="20088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621F9311-B9AB-4372-97FF-B310520756B3}"/>
                    </a:ext>
                  </a:extLst>
                </p14:cNvPr>
                <p14:cNvContentPartPr/>
                <p14:nvPr/>
              </p14:nvContentPartPr>
              <p14:xfrm>
                <a:off x="4506297" y="6590751"/>
                <a:ext cx="154080" cy="1821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621F9311-B9AB-4372-97FF-B310520756B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497657" y="6581751"/>
                  <a:ext cx="1717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ECC3CCD-A6A7-49BE-80DB-9AD12F96AA60}"/>
                    </a:ext>
                  </a:extLst>
                </p14:cNvPr>
                <p14:cNvContentPartPr/>
                <p14:nvPr/>
              </p14:nvContentPartPr>
              <p14:xfrm>
                <a:off x="4722297" y="6477711"/>
                <a:ext cx="272520" cy="3052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ECC3CCD-A6A7-49BE-80DB-9AD12F96AA6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713657" y="6468711"/>
                  <a:ext cx="29016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98C55F1-382F-46AD-A2F5-A27064085D39}"/>
                    </a:ext>
                  </a:extLst>
                </p14:cNvPr>
                <p14:cNvContentPartPr/>
                <p14:nvPr/>
              </p14:nvContentPartPr>
              <p14:xfrm>
                <a:off x="5382177" y="6479871"/>
                <a:ext cx="447480" cy="248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98C55F1-382F-46AD-A2F5-A27064085D3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373537" y="6471231"/>
                  <a:ext cx="4651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07A4ED59-E6CA-4514-A6BE-EFAC478BD65B}"/>
                    </a:ext>
                  </a:extLst>
                </p14:cNvPr>
                <p14:cNvContentPartPr/>
                <p14:nvPr/>
              </p14:nvContentPartPr>
              <p14:xfrm>
                <a:off x="5723457" y="6351711"/>
                <a:ext cx="155880" cy="2282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07A4ED59-E6CA-4514-A6BE-EFAC478BD65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714817" y="6343071"/>
                  <a:ext cx="1735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5B1999BA-1EF8-4589-BAED-BECB81184FE4}"/>
                    </a:ext>
                  </a:extLst>
                </p14:cNvPr>
                <p14:cNvContentPartPr/>
                <p14:nvPr/>
              </p14:nvContentPartPr>
              <p14:xfrm>
                <a:off x="6217377" y="6221391"/>
                <a:ext cx="394560" cy="3859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5B1999BA-1EF8-4589-BAED-BECB81184FE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208737" y="6212751"/>
                  <a:ext cx="41220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BEB8D389-7B04-429B-9FC8-F5558B0FC9CF}"/>
                    </a:ext>
                  </a:extLst>
                </p14:cNvPr>
                <p14:cNvContentPartPr/>
                <p14:nvPr/>
              </p14:nvContentPartPr>
              <p14:xfrm>
                <a:off x="6615177" y="6217071"/>
                <a:ext cx="341280" cy="4262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BEB8D389-7B04-429B-9FC8-F5558B0FC9C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606537" y="6208071"/>
                  <a:ext cx="35892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AE47931-3B70-4CA1-B980-0C2AF8661487}"/>
                    </a:ext>
                  </a:extLst>
                </p14:cNvPr>
                <p14:cNvContentPartPr/>
                <p14:nvPr/>
              </p14:nvContentPartPr>
              <p14:xfrm>
                <a:off x="7128897" y="6237591"/>
                <a:ext cx="358200" cy="4129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AE47931-3B70-4CA1-B980-0C2AF866148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119897" y="6228591"/>
                  <a:ext cx="37584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C6D23F4C-B537-4353-A1DC-8A1A43728C3A}"/>
                    </a:ext>
                  </a:extLst>
                </p14:cNvPr>
                <p14:cNvContentPartPr/>
                <p14:nvPr/>
              </p14:nvContentPartPr>
              <p14:xfrm>
                <a:off x="6963297" y="6514431"/>
                <a:ext cx="150120" cy="144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C6D23F4C-B537-4353-A1DC-8A1A43728C3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954657" y="6505431"/>
                  <a:ext cx="1677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168FEE0-0A75-4339-88F0-7B990015204E}"/>
                    </a:ext>
                  </a:extLst>
                </p14:cNvPr>
                <p14:cNvContentPartPr/>
                <p14:nvPr/>
              </p14:nvContentPartPr>
              <p14:xfrm>
                <a:off x="7045017" y="6428751"/>
                <a:ext cx="8280" cy="2289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168FEE0-0A75-4339-88F0-7B990015204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036017" y="6419751"/>
                  <a:ext cx="259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F344CD1A-AEDE-4669-B1C6-C99D44986B5E}"/>
                    </a:ext>
                  </a:extLst>
                </p14:cNvPr>
                <p14:cNvContentPartPr/>
                <p14:nvPr/>
              </p14:nvContentPartPr>
              <p14:xfrm>
                <a:off x="6957537" y="6516591"/>
                <a:ext cx="180000" cy="79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F344CD1A-AEDE-4669-B1C6-C99D44986B5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948897" y="6507951"/>
                  <a:ext cx="1976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C865C262-DAE4-439C-9EC5-BA5E0C5A36F5}"/>
                    </a:ext>
                  </a:extLst>
                </p14:cNvPr>
                <p14:cNvContentPartPr/>
                <p14:nvPr/>
              </p14:nvContentPartPr>
              <p14:xfrm>
                <a:off x="7762137" y="5843391"/>
                <a:ext cx="302400" cy="8416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C865C262-DAE4-439C-9EC5-BA5E0C5A36F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753137" y="5834751"/>
                  <a:ext cx="320040" cy="85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BBF05B13-717E-4B84-9FD9-13C7C524D6C4}"/>
                    </a:ext>
                  </a:extLst>
                </p14:cNvPr>
                <p14:cNvContentPartPr/>
                <p14:nvPr/>
              </p14:nvContentPartPr>
              <p14:xfrm>
                <a:off x="8022057" y="6341991"/>
                <a:ext cx="198720" cy="2437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BBF05B13-717E-4B84-9FD9-13C7C524D6C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013417" y="6333351"/>
                  <a:ext cx="2163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02B98EE9-E569-4F2B-9B0D-5AF70D7A7FE0}"/>
                    </a:ext>
                  </a:extLst>
                </p14:cNvPr>
                <p14:cNvContentPartPr/>
                <p14:nvPr/>
              </p14:nvContentPartPr>
              <p14:xfrm>
                <a:off x="8279817" y="6338031"/>
                <a:ext cx="173520" cy="2624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02B98EE9-E569-4F2B-9B0D-5AF70D7A7FE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271177" y="6329391"/>
                  <a:ext cx="1911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4D405F11-BACF-4E5F-99DE-3A4863118140}"/>
                    </a:ext>
                  </a:extLst>
                </p14:cNvPr>
                <p14:cNvContentPartPr/>
                <p14:nvPr/>
              </p14:nvContentPartPr>
              <p14:xfrm>
                <a:off x="8611377" y="6161991"/>
                <a:ext cx="141840" cy="4698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4D405F11-BACF-4E5F-99DE-3A486311814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602377" y="6152991"/>
                  <a:ext cx="15948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5F35B3F-0F99-4C24-B7D3-85DB01205476}"/>
                    </a:ext>
                  </a:extLst>
                </p14:cNvPr>
                <p14:cNvContentPartPr/>
                <p14:nvPr/>
              </p14:nvContentPartPr>
              <p14:xfrm>
                <a:off x="8503017" y="6325071"/>
                <a:ext cx="309600" cy="1011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5F35B3F-0F99-4C24-B7D3-85DB0120547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494017" y="6316071"/>
                  <a:ext cx="3272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E4B4086-DCDF-486B-832B-A2E5E95E8636}"/>
                    </a:ext>
                  </a:extLst>
                </p14:cNvPr>
                <p14:cNvContentPartPr/>
                <p14:nvPr/>
              </p14:nvContentPartPr>
              <p14:xfrm>
                <a:off x="9296457" y="6096111"/>
                <a:ext cx="208080" cy="6620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E4B4086-DCDF-486B-832B-A2E5E95E863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287817" y="6087471"/>
                  <a:ext cx="225720" cy="67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A737EED3-C255-4BAF-80AC-BBF246949110}"/>
                    </a:ext>
                  </a:extLst>
                </p14:cNvPr>
                <p14:cNvContentPartPr/>
                <p14:nvPr/>
              </p14:nvContentPartPr>
              <p14:xfrm>
                <a:off x="9206097" y="6403191"/>
                <a:ext cx="187560" cy="1274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A737EED3-C255-4BAF-80AC-BBF24694911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197457" y="6394191"/>
                  <a:ext cx="2052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940B868-77C1-4D58-B4F3-597D85A507C6}"/>
                    </a:ext>
                  </a:extLst>
                </p14:cNvPr>
                <p14:cNvContentPartPr/>
                <p14:nvPr/>
              </p14:nvContentPartPr>
              <p14:xfrm>
                <a:off x="9508857" y="6311031"/>
                <a:ext cx="185040" cy="2350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940B868-77C1-4D58-B4F3-597D85A507C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499857" y="6302031"/>
                  <a:ext cx="2026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188C0BF6-BC11-4B64-9BDB-2618F6CC92AD}"/>
                    </a:ext>
                  </a:extLst>
                </p14:cNvPr>
                <p14:cNvContentPartPr/>
                <p14:nvPr/>
              </p14:nvContentPartPr>
              <p14:xfrm>
                <a:off x="9744657" y="6306351"/>
                <a:ext cx="430200" cy="2041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188C0BF6-BC11-4B64-9BDB-2618F6CC92A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736017" y="6297711"/>
                  <a:ext cx="4478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1B308A7-C90A-4A35-8368-6EA3D002C549}"/>
                    </a:ext>
                  </a:extLst>
                </p14:cNvPr>
                <p14:cNvContentPartPr/>
                <p14:nvPr/>
              </p14:nvContentPartPr>
              <p14:xfrm>
                <a:off x="10223817" y="6382311"/>
                <a:ext cx="81000" cy="1281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1B308A7-C90A-4A35-8368-6EA3D002C54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214817" y="6373311"/>
                  <a:ext cx="986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B0C22340-10CE-4CA1-AD08-BB7276A3B53D}"/>
                    </a:ext>
                  </a:extLst>
                </p14:cNvPr>
                <p14:cNvContentPartPr/>
                <p14:nvPr/>
              </p14:nvContentPartPr>
              <p14:xfrm>
                <a:off x="10235337" y="6267471"/>
                <a:ext cx="68040" cy="730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B0C22340-10CE-4CA1-AD08-BB7276A3B53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226697" y="6258471"/>
                  <a:ext cx="856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B6C973C0-4B46-4FE9-AB45-EA3979522F4A}"/>
                    </a:ext>
                  </a:extLst>
                </p14:cNvPr>
                <p14:cNvContentPartPr/>
                <p14:nvPr/>
              </p14:nvContentPartPr>
              <p14:xfrm>
                <a:off x="10362777" y="6176751"/>
                <a:ext cx="144000" cy="3495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B6C973C0-4B46-4FE9-AB45-EA3979522F4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353777" y="6167751"/>
                  <a:ext cx="16164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94760694-605D-4DED-BC7D-F396E183A19E}"/>
                    </a:ext>
                  </a:extLst>
                </p14:cNvPr>
                <p14:cNvContentPartPr/>
                <p14:nvPr/>
              </p14:nvContentPartPr>
              <p14:xfrm>
                <a:off x="10616217" y="6181431"/>
                <a:ext cx="326880" cy="3355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94760694-605D-4DED-BC7D-F396E183A19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607217" y="6172791"/>
                  <a:ext cx="34452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D46F175-6949-4495-BCDC-B598D4DC6220}"/>
                    </a:ext>
                  </a:extLst>
                </p14:cNvPr>
                <p14:cNvContentPartPr/>
                <p14:nvPr/>
              </p14:nvContentPartPr>
              <p14:xfrm>
                <a:off x="10840137" y="5916471"/>
                <a:ext cx="231840" cy="7473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D46F175-6949-4495-BCDC-B598D4DC622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831137" y="5907471"/>
                  <a:ext cx="24948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41ACA185-2600-45BD-A326-A4E8A0FBAA49}"/>
                    </a:ext>
                  </a:extLst>
                </p14:cNvPr>
                <p14:cNvContentPartPr/>
                <p14:nvPr/>
              </p14:nvContentPartPr>
              <p14:xfrm>
                <a:off x="6151137" y="4201431"/>
                <a:ext cx="154080" cy="15753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41ACA185-2600-45BD-A326-A4E8A0FBAA4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142497" y="4192791"/>
                  <a:ext cx="171720" cy="15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D66229BF-9782-4744-88E4-02600529D88F}"/>
                    </a:ext>
                  </a:extLst>
                </p14:cNvPr>
                <p14:cNvContentPartPr/>
                <p14:nvPr/>
              </p14:nvContentPartPr>
              <p14:xfrm>
                <a:off x="10061817" y="5124111"/>
                <a:ext cx="230040" cy="194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D66229BF-9782-4744-88E4-02600529D88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053177" y="5115111"/>
                  <a:ext cx="247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671F0E14-AD48-48F7-9DBF-8C319BF738E7}"/>
                    </a:ext>
                  </a:extLst>
                </p14:cNvPr>
                <p14:cNvContentPartPr/>
                <p14:nvPr/>
              </p14:nvContentPartPr>
              <p14:xfrm>
                <a:off x="10424697" y="4911711"/>
                <a:ext cx="340560" cy="4359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671F0E14-AD48-48F7-9DBF-8C319BF738E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416057" y="4903071"/>
                  <a:ext cx="35820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CD6D868C-CE7A-498A-90A4-94146387184C}"/>
                    </a:ext>
                  </a:extLst>
                </p14:cNvPr>
                <p14:cNvContentPartPr/>
                <p14:nvPr/>
              </p14:nvContentPartPr>
              <p14:xfrm>
                <a:off x="6601137" y="4195671"/>
                <a:ext cx="330480" cy="6030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CD6D868C-CE7A-498A-90A4-94146387184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592137" y="4187031"/>
                  <a:ext cx="348120" cy="62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2BB9CC39-FED0-480F-9CBB-22BD72CE6168}"/>
                    </a:ext>
                  </a:extLst>
                </p14:cNvPr>
                <p14:cNvContentPartPr/>
                <p14:nvPr/>
              </p14:nvContentPartPr>
              <p14:xfrm>
                <a:off x="6727137" y="4555311"/>
                <a:ext cx="206640" cy="450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2BB9CC39-FED0-480F-9CBB-22BD72CE616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718497" y="4546671"/>
                  <a:ext cx="2242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3962AC4C-FDD6-4F81-8CEE-5AF8844F373A}"/>
                    </a:ext>
                  </a:extLst>
                </p14:cNvPr>
                <p14:cNvContentPartPr/>
                <p14:nvPr/>
              </p14:nvContentPartPr>
              <p14:xfrm>
                <a:off x="7108377" y="4491591"/>
                <a:ext cx="159480" cy="2451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3962AC4C-FDD6-4F81-8CEE-5AF8844F373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099377" y="4482591"/>
                  <a:ext cx="1771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60E13E66-7D5C-43C1-8F5E-2364FF551A19}"/>
                    </a:ext>
                  </a:extLst>
                </p14:cNvPr>
                <p14:cNvContentPartPr/>
                <p14:nvPr/>
              </p14:nvContentPartPr>
              <p14:xfrm>
                <a:off x="7473417" y="4291791"/>
                <a:ext cx="69120" cy="4158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60E13E66-7D5C-43C1-8F5E-2364FF551A1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464777" y="4283151"/>
                  <a:ext cx="8676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0D134F08-922E-4A89-BADF-D65986C52153}"/>
                    </a:ext>
                  </a:extLst>
                </p14:cNvPr>
                <p14:cNvContentPartPr/>
                <p14:nvPr/>
              </p14:nvContentPartPr>
              <p14:xfrm>
                <a:off x="7398537" y="4464591"/>
                <a:ext cx="525600" cy="2271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0D134F08-922E-4A89-BADF-D65986C5215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389897" y="4455591"/>
                  <a:ext cx="5432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85D9C8E-2209-4AE2-8E3D-1F370366A442}"/>
                    </a:ext>
                  </a:extLst>
                </p14:cNvPr>
                <p14:cNvContentPartPr/>
                <p14:nvPr/>
              </p14:nvContentPartPr>
              <p14:xfrm>
                <a:off x="8077137" y="4216551"/>
                <a:ext cx="667440" cy="5137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85D9C8E-2209-4AE2-8E3D-1F370366A44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068497" y="4207551"/>
                  <a:ext cx="68508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0C1284CA-7FA6-42AE-8069-4936D29D09A0}"/>
                    </a:ext>
                  </a:extLst>
                </p14:cNvPr>
                <p14:cNvContentPartPr/>
                <p14:nvPr/>
              </p14:nvContentPartPr>
              <p14:xfrm>
                <a:off x="8279097" y="4516791"/>
                <a:ext cx="7920" cy="1375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0C1284CA-7FA6-42AE-8069-4936D29D09A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270457" y="4508151"/>
                  <a:ext cx="255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93F937E8-9126-46B3-9660-9110CA0CC777}"/>
                    </a:ext>
                  </a:extLst>
                </p14:cNvPr>
                <p14:cNvContentPartPr/>
                <p14:nvPr/>
              </p14:nvContentPartPr>
              <p14:xfrm>
                <a:off x="6684297" y="4544871"/>
                <a:ext cx="90720" cy="266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93F937E8-9126-46B3-9660-9110CA0CC77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675657" y="4536231"/>
                  <a:ext cx="1083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A38ED4D-1666-4238-8AD4-D29D912A26BF}"/>
                    </a:ext>
                  </a:extLst>
                </p14:cNvPr>
                <p14:cNvContentPartPr/>
                <p14:nvPr/>
              </p14:nvContentPartPr>
              <p14:xfrm>
                <a:off x="7064457" y="4989831"/>
                <a:ext cx="387720" cy="666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A38ED4D-1666-4238-8AD4-D29D912A26B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055817" y="4981191"/>
                  <a:ext cx="4053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0FF69E90-1D19-46E6-8D59-A07CD136EEB9}"/>
                    </a:ext>
                  </a:extLst>
                </p14:cNvPr>
                <p14:cNvContentPartPr/>
                <p14:nvPr/>
              </p14:nvContentPartPr>
              <p14:xfrm>
                <a:off x="7265337" y="4864551"/>
                <a:ext cx="36360" cy="3646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0FF69E90-1D19-46E6-8D59-A07CD136EEB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256337" y="4855911"/>
                  <a:ext cx="5400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6D84B858-7D79-46CD-BDAF-3BA974CB3DD4}"/>
                    </a:ext>
                  </a:extLst>
                </p14:cNvPr>
                <p14:cNvContentPartPr/>
                <p14:nvPr/>
              </p14:nvContentPartPr>
              <p14:xfrm>
                <a:off x="7477737" y="4875711"/>
                <a:ext cx="312120" cy="3841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6D84B858-7D79-46CD-BDAF-3BA974CB3DD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469097" y="4867071"/>
                  <a:ext cx="32976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B8A300DA-ED7C-4054-8055-76B7644F8826}"/>
                    </a:ext>
                  </a:extLst>
                </p14:cNvPr>
                <p14:cNvContentPartPr/>
                <p14:nvPr/>
              </p14:nvContentPartPr>
              <p14:xfrm>
                <a:off x="7960857" y="4869951"/>
                <a:ext cx="388440" cy="4827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B8A300DA-ED7C-4054-8055-76B7644F882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952217" y="4860951"/>
                  <a:ext cx="40608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1A1FBBB-8A47-4B43-8E0E-07C8300175DD}"/>
                    </a:ext>
                  </a:extLst>
                </p14:cNvPr>
                <p14:cNvContentPartPr/>
                <p14:nvPr/>
              </p14:nvContentPartPr>
              <p14:xfrm>
                <a:off x="8480337" y="4895511"/>
                <a:ext cx="550440" cy="3945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1A1FBBB-8A47-4B43-8E0E-07C8300175D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471337" y="4886871"/>
                  <a:ext cx="56808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1CFB9938-A3E9-4391-980D-878BE08C45E5}"/>
                    </a:ext>
                  </a:extLst>
                </p14:cNvPr>
                <p14:cNvContentPartPr/>
                <p14:nvPr/>
              </p14:nvContentPartPr>
              <p14:xfrm>
                <a:off x="8833497" y="5134551"/>
                <a:ext cx="158760" cy="1836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1CFB9938-A3E9-4391-980D-878BE08C45E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824857" y="5125911"/>
                  <a:ext cx="1764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01FF2285-2E6F-42C5-BE50-BC3F9D422622}"/>
                    </a:ext>
                  </a:extLst>
                </p14:cNvPr>
                <p14:cNvContentPartPr/>
                <p14:nvPr/>
              </p14:nvContentPartPr>
              <p14:xfrm>
                <a:off x="8093337" y="5157591"/>
                <a:ext cx="336960" cy="2872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01FF2285-2E6F-42C5-BE50-BC3F9D42262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084697" y="5148591"/>
                  <a:ext cx="3546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0EE9B345-036A-4A4D-9B7F-7D0222D274B8}"/>
                    </a:ext>
                  </a:extLst>
                </p14:cNvPr>
                <p14:cNvContentPartPr/>
                <p14:nvPr/>
              </p14:nvContentPartPr>
              <p14:xfrm>
                <a:off x="9245697" y="4919991"/>
                <a:ext cx="410040" cy="4197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0EE9B345-036A-4A4D-9B7F-7D0222D274B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236697" y="4910991"/>
                  <a:ext cx="42768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D6AF124D-EDB4-45BC-8842-9D7B3DA71909}"/>
                    </a:ext>
                  </a:extLst>
                </p14:cNvPr>
                <p14:cNvContentPartPr/>
                <p14:nvPr/>
              </p14:nvContentPartPr>
              <p14:xfrm>
                <a:off x="9402297" y="5133471"/>
                <a:ext cx="402120" cy="2890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D6AF124D-EDB4-45BC-8842-9D7B3DA7190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393297" y="5124831"/>
                  <a:ext cx="4197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958355C0-4138-4052-856C-B797FEF8EE57}"/>
                    </a:ext>
                  </a:extLst>
                </p14:cNvPr>
                <p14:cNvContentPartPr/>
                <p14:nvPr/>
              </p14:nvContentPartPr>
              <p14:xfrm>
                <a:off x="8866257" y="4363071"/>
                <a:ext cx="11160" cy="374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958355C0-4138-4052-856C-B797FEF8EE5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857257" y="4354071"/>
                  <a:ext cx="288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721AC891-A358-4AD3-A8CC-18AF01057D1F}"/>
                    </a:ext>
                  </a:extLst>
                </p14:cNvPr>
                <p14:cNvContentPartPr/>
                <p14:nvPr/>
              </p14:nvContentPartPr>
              <p14:xfrm>
                <a:off x="8927457" y="4555671"/>
                <a:ext cx="2160" cy="237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721AC891-A358-4AD3-A8CC-18AF01057D1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918457" y="4546671"/>
                  <a:ext cx="198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4223D002-A620-42A5-B7A0-0B548387C0CC}"/>
                    </a:ext>
                  </a:extLst>
                </p14:cNvPr>
                <p14:cNvContentPartPr/>
                <p14:nvPr/>
              </p14:nvContentPartPr>
              <p14:xfrm>
                <a:off x="8243457" y="4557471"/>
                <a:ext cx="10800" cy="10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4223D002-A620-42A5-B7A0-0B548387C0C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234457" y="4548471"/>
                  <a:ext cx="2844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54DFBA18-7BF8-4382-8D06-E1D74EB845E9}"/>
                    </a:ext>
                  </a:extLst>
                </p14:cNvPr>
                <p14:cNvContentPartPr/>
                <p14:nvPr/>
              </p14:nvContentPartPr>
              <p14:xfrm>
                <a:off x="9279537" y="4125111"/>
                <a:ext cx="169920" cy="6706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54DFBA18-7BF8-4382-8D06-E1D74EB845E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270897" y="4116471"/>
                  <a:ext cx="187560" cy="68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6D547653-F112-4E82-A588-567A76B3B0D8}"/>
                    </a:ext>
                  </a:extLst>
                </p14:cNvPr>
                <p14:cNvContentPartPr/>
                <p14:nvPr/>
              </p14:nvContentPartPr>
              <p14:xfrm>
                <a:off x="9578697" y="4262631"/>
                <a:ext cx="313560" cy="4262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6D547653-F112-4E82-A588-567A76B3B0D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569697" y="4253631"/>
                  <a:ext cx="33120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CFE21913-BFAC-4C15-BEED-07E7200E03C2}"/>
                    </a:ext>
                  </a:extLst>
                </p14:cNvPr>
                <p14:cNvContentPartPr/>
                <p14:nvPr/>
              </p14:nvContentPartPr>
              <p14:xfrm>
                <a:off x="9965697" y="4493391"/>
                <a:ext cx="64440" cy="1760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CFE21913-BFAC-4C15-BEED-07E7200E03C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957057" y="4484391"/>
                  <a:ext cx="820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C951B1E6-782E-4D67-A578-E40F18EE2ACB}"/>
                    </a:ext>
                  </a:extLst>
                </p14:cNvPr>
                <p14:cNvContentPartPr/>
                <p14:nvPr/>
              </p14:nvContentPartPr>
              <p14:xfrm>
                <a:off x="10012857" y="4354791"/>
                <a:ext cx="66240" cy="403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C951B1E6-782E-4D67-A578-E40F18EE2AC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004217" y="4346151"/>
                  <a:ext cx="838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5FAE3AE2-DC88-4C63-897C-80B7B9A86D0B}"/>
                    </a:ext>
                  </a:extLst>
                </p14:cNvPr>
                <p14:cNvContentPartPr/>
                <p14:nvPr/>
              </p14:nvContentPartPr>
              <p14:xfrm>
                <a:off x="10107177" y="4480791"/>
                <a:ext cx="653040" cy="2278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5FAE3AE2-DC88-4C63-897C-80B7B9A86D0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098177" y="4471791"/>
                  <a:ext cx="6706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58313056-5979-447D-B4D7-F568F469F5DD}"/>
                    </a:ext>
                  </a:extLst>
                </p14:cNvPr>
                <p14:cNvContentPartPr/>
                <p14:nvPr/>
              </p14:nvContentPartPr>
              <p14:xfrm>
                <a:off x="10669137" y="4358391"/>
                <a:ext cx="36360" cy="399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58313056-5979-447D-B4D7-F568F469F5D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660137" y="4349751"/>
                  <a:ext cx="540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12470761-6738-43ED-BD7C-790467E8FDC3}"/>
                    </a:ext>
                  </a:extLst>
                </p14:cNvPr>
                <p14:cNvContentPartPr/>
                <p14:nvPr/>
              </p14:nvContentPartPr>
              <p14:xfrm>
                <a:off x="10906377" y="4320591"/>
                <a:ext cx="139320" cy="3931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12470761-6738-43ED-BD7C-790467E8FDC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897377" y="4311951"/>
                  <a:ext cx="15696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6F21653C-9A29-4E67-8C5D-86E6B1DF41C1}"/>
                    </a:ext>
                  </a:extLst>
                </p14:cNvPr>
                <p14:cNvContentPartPr/>
                <p14:nvPr/>
              </p14:nvContentPartPr>
              <p14:xfrm>
                <a:off x="10838697" y="4512831"/>
                <a:ext cx="269640" cy="327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6F21653C-9A29-4E67-8C5D-86E6B1DF41C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830057" y="4503831"/>
                  <a:ext cx="2872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9616F61F-54A2-421B-A7A9-30647DEB8B27}"/>
                    </a:ext>
                  </a:extLst>
                </p14:cNvPr>
                <p14:cNvContentPartPr/>
                <p14:nvPr/>
              </p14:nvContentPartPr>
              <p14:xfrm>
                <a:off x="11047857" y="4214031"/>
                <a:ext cx="195120" cy="6642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9616F61F-54A2-421B-A7A9-30647DEB8B2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039217" y="4205031"/>
                  <a:ext cx="212760" cy="68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18140DE5-399D-4DFD-9888-28EE848C41C0}"/>
                    </a:ext>
                  </a:extLst>
                </p14:cNvPr>
                <p14:cNvContentPartPr/>
                <p14:nvPr/>
              </p14:nvContentPartPr>
              <p14:xfrm>
                <a:off x="7538577" y="3720111"/>
                <a:ext cx="258840" cy="4024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18140DE5-399D-4DFD-9888-28EE848C41C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529937" y="3711471"/>
                  <a:ext cx="27648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FE28E913-5579-4B09-94AB-44CC69D5FEBA}"/>
                    </a:ext>
                  </a:extLst>
                </p14:cNvPr>
                <p14:cNvContentPartPr/>
                <p14:nvPr/>
              </p14:nvContentPartPr>
              <p14:xfrm>
                <a:off x="7864017" y="3976431"/>
                <a:ext cx="142920" cy="126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FE28E913-5579-4B09-94AB-44CC69D5FEB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855377" y="3967431"/>
                  <a:ext cx="1605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D6B16977-362E-4CEE-8B83-F900F668B541}"/>
                    </a:ext>
                  </a:extLst>
                </p14:cNvPr>
                <p14:cNvContentPartPr/>
                <p14:nvPr/>
              </p14:nvContentPartPr>
              <p14:xfrm>
                <a:off x="8144457" y="3773751"/>
                <a:ext cx="311760" cy="2505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D6B16977-362E-4CEE-8B83-F900F668B54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135457" y="3764751"/>
                  <a:ext cx="3294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8954617E-877E-4722-8DEC-354A7E09F4ED}"/>
                    </a:ext>
                  </a:extLst>
                </p14:cNvPr>
                <p14:cNvContentPartPr/>
                <p14:nvPr/>
              </p14:nvContentPartPr>
              <p14:xfrm>
                <a:off x="8526417" y="3783471"/>
                <a:ext cx="561240" cy="1926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8954617E-877E-4722-8DEC-354A7E09F4E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517417" y="3774471"/>
                  <a:ext cx="5788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026A632C-641C-472E-95F0-553CF4B2009F}"/>
                    </a:ext>
                  </a:extLst>
                </p14:cNvPr>
                <p14:cNvContentPartPr/>
                <p14:nvPr/>
              </p14:nvContentPartPr>
              <p14:xfrm>
                <a:off x="9116097" y="3779511"/>
                <a:ext cx="649800" cy="4075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026A632C-641C-472E-95F0-553CF4B2009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107457" y="3770871"/>
                  <a:ext cx="66744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A60EC7E2-B720-492E-9265-F7A2AEE9FEC7}"/>
                    </a:ext>
                  </a:extLst>
                </p14:cNvPr>
                <p14:cNvContentPartPr/>
                <p14:nvPr/>
              </p14:nvContentPartPr>
              <p14:xfrm>
                <a:off x="6609057" y="3767631"/>
                <a:ext cx="291600" cy="28368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A60EC7E2-B720-492E-9265-F7A2AEE9FEC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600417" y="3758991"/>
                  <a:ext cx="3092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116DC7C5-5736-4247-9DD8-BC06432DE30B}"/>
                    </a:ext>
                  </a:extLst>
                </p14:cNvPr>
                <p14:cNvContentPartPr/>
                <p14:nvPr/>
              </p14:nvContentPartPr>
              <p14:xfrm>
                <a:off x="6850617" y="3697431"/>
                <a:ext cx="239760" cy="4572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116DC7C5-5736-4247-9DD8-BC06432DE30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841977" y="3688791"/>
                  <a:ext cx="25740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9B6A2128-D536-4214-A66E-AD5B4861F0F0}"/>
                    </a:ext>
                  </a:extLst>
                </p14:cNvPr>
                <p14:cNvContentPartPr/>
                <p14:nvPr/>
              </p14:nvContentPartPr>
              <p14:xfrm>
                <a:off x="7063737" y="3773031"/>
                <a:ext cx="157320" cy="3438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9B6A2128-D536-4214-A66E-AD5B4861F0F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055097" y="3764031"/>
                  <a:ext cx="17496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4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EAF97DC9-62AF-42FA-A625-BB0A3E9A789E}"/>
                    </a:ext>
                  </a:extLst>
                </p14:cNvPr>
                <p14:cNvContentPartPr/>
                <p14:nvPr/>
              </p14:nvContentPartPr>
              <p14:xfrm>
                <a:off x="6403497" y="3650631"/>
                <a:ext cx="308520" cy="6004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EAF97DC9-62AF-42FA-A625-BB0A3E9A789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394497" y="3641991"/>
                  <a:ext cx="326160" cy="61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41C5371D-282D-4CD0-A64D-AD63D3CA06B3}"/>
                    </a:ext>
                  </a:extLst>
                </p14:cNvPr>
                <p14:cNvContentPartPr/>
                <p14:nvPr/>
              </p14:nvContentPartPr>
              <p14:xfrm>
                <a:off x="9712977" y="3619311"/>
                <a:ext cx="234720" cy="5148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41C5371D-282D-4CD0-A64D-AD63D3CA06B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703977" y="3610671"/>
                  <a:ext cx="25236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818C060-9123-4A15-B4B2-8DFA883FA45D}"/>
                    </a:ext>
                  </a:extLst>
                </p14:cNvPr>
                <p14:cNvContentPartPr/>
                <p14:nvPr/>
              </p14:nvContentPartPr>
              <p14:xfrm>
                <a:off x="6554337" y="1210911"/>
                <a:ext cx="458280" cy="3672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818C060-9123-4A15-B4B2-8DFA883FA45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545697" y="1201911"/>
                  <a:ext cx="47592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A15D46C-456D-4E13-9B62-574278FFD3AF}"/>
                    </a:ext>
                  </a:extLst>
                </p14:cNvPr>
                <p14:cNvContentPartPr/>
                <p14:nvPr/>
              </p14:nvContentPartPr>
              <p14:xfrm>
                <a:off x="6802017" y="1566591"/>
                <a:ext cx="170640" cy="221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A15D46C-456D-4E13-9B62-574278FFD3A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793017" y="1557951"/>
                  <a:ext cx="1882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B440815-5B15-490B-98B5-D448EE503C69}"/>
                    </a:ext>
                  </a:extLst>
                </p14:cNvPr>
                <p14:cNvContentPartPr/>
                <p14:nvPr/>
              </p14:nvContentPartPr>
              <p14:xfrm>
                <a:off x="7086057" y="1671711"/>
                <a:ext cx="150480" cy="234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B440815-5B15-490B-98B5-D448EE503C6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077417" y="1663071"/>
                  <a:ext cx="1681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EC18CCE-09F9-441A-8C5E-5315DA4287B6}"/>
                    </a:ext>
                  </a:extLst>
                </p14:cNvPr>
                <p14:cNvContentPartPr/>
                <p14:nvPr/>
              </p14:nvContentPartPr>
              <p14:xfrm>
                <a:off x="7311057" y="1265991"/>
                <a:ext cx="524520" cy="343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EC18CCE-09F9-441A-8C5E-5315DA4287B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302057" y="1257351"/>
                  <a:ext cx="54216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2D4E779-24BE-4464-8AC9-FD794C879547}"/>
                    </a:ext>
                  </a:extLst>
                </p14:cNvPr>
                <p14:cNvContentPartPr/>
                <p14:nvPr/>
              </p14:nvContentPartPr>
              <p14:xfrm>
                <a:off x="7666017" y="1516551"/>
                <a:ext cx="140400" cy="3081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2D4E779-24BE-4464-8AC9-FD794C87954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657377" y="1507911"/>
                  <a:ext cx="15804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63DC8B5-317D-4F3F-9826-8D9333848D36}"/>
                    </a:ext>
                  </a:extLst>
                </p14:cNvPr>
                <p14:cNvContentPartPr/>
                <p14:nvPr/>
              </p14:nvContentPartPr>
              <p14:xfrm>
                <a:off x="1106097" y="426831"/>
                <a:ext cx="65520" cy="1216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63DC8B5-317D-4F3F-9826-8D9333848D3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97097" y="418191"/>
                  <a:ext cx="83160" cy="12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4F3C575-2F9C-436D-AC42-ED8C44C024A2}"/>
                    </a:ext>
                  </a:extLst>
                </p14:cNvPr>
                <p14:cNvContentPartPr/>
                <p14:nvPr/>
              </p14:nvContentPartPr>
              <p14:xfrm>
                <a:off x="1130937" y="454191"/>
                <a:ext cx="1001880" cy="1215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4F3C575-2F9C-436D-AC42-ED8C44C024A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121937" y="445191"/>
                  <a:ext cx="1019520" cy="12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8BA6F98-07EA-4D6B-A5C8-18B2D7EC64AD}"/>
                    </a:ext>
                  </a:extLst>
                </p14:cNvPr>
                <p14:cNvContentPartPr/>
                <p14:nvPr/>
              </p14:nvContentPartPr>
              <p14:xfrm>
                <a:off x="724497" y="753351"/>
                <a:ext cx="455400" cy="237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8BA6F98-07EA-4D6B-A5C8-18B2D7EC64A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15857" y="744711"/>
                  <a:ext cx="4730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EC59077-72E7-45B0-BB4B-0AE5C03FBF66}"/>
                    </a:ext>
                  </a:extLst>
                </p14:cNvPr>
                <p14:cNvContentPartPr/>
                <p14:nvPr/>
              </p14:nvContentPartPr>
              <p14:xfrm>
                <a:off x="776337" y="1385151"/>
                <a:ext cx="404640" cy="10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EC59077-72E7-45B0-BB4B-0AE5C03FBF6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67337" y="1376511"/>
                  <a:ext cx="4222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F2A5EF2-0BD0-4D74-BEE3-F89B29E83686}"/>
                    </a:ext>
                  </a:extLst>
                </p14:cNvPr>
                <p14:cNvContentPartPr/>
                <p14:nvPr/>
              </p14:nvContentPartPr>
              <p14:xfrm>
                <a:off x="543057" y="766311"/>
                <a:ext cx="345240" cy="501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F2A5EF2-0BD0-4D74-BEE3-F89B29E8368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34057" y="757671"/>
                  <a:ext cx="36288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73D7FD0-6479-4B46-9EBD-5D0CBEF2784F}"/>
                    </a:ext>
                  </a:extLst>
                </p14:cNvPr>
                <p14:cNvContentPartPr/>
                <p14:nvPr/>
              </p14:nvContentPartPr>
              <p14:xfrm>
                <a:off x="506337" y="887271"/>
                <a:ext cx="133560" cy="25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73D7FD0-6479-4B46-9EBD-5D0CBEF2784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97337" y="878631"/>
                  <a:ext cx="1512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2F1F2BA-DD39-4DA6-AF67-051DFE8BAE57}"/>
                    </a:ext>
                  </a:extLst>
                </p14:cNvPr>
                <p14:cNvContentPartPr/>
                <p14:nvPr/>
              </p14:nvContentPartPr>
              <p14:xfrm>
                <a:off x="568977" y="823551"/>
                <a:ext cx="20160" cy="168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2F1F2BA-DD39-4DA6-AF67-051DFE8BAE5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60337" y="814551"/>
                  <a:ext cx="378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BDC68ED-100E-40C5-975F-21D98CEB575C}"/>
                    </a:ext>
                  </a:extLst>
                </p14:cNvPr>
                <p14:cNvContentPartPr/>
                <p14:nvPr/>
              </p14:nvContentPartPr>
              <p14:xfrm>
                <a:off x="432537" y="1273551"/>
                <a:ext cx="111600" cy="9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BDC68ED-100E-40C5-975F-21D98CEB575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23897" y="1264551"/>
                  <a:ext cx="1292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87FA90D-37B4-4EB1-A326-A9314C1A27EE}"/>
                    </a:ext>
                  </a:extLst>
                </p14:cNvPr>
                <p14:cNvContentPartPr/>
                <p14:nvPr/>
              </p14:nvContentPartPr>
              <p14:xfrm>
                <a:off x="747537" y="1255191"/>
                <a:ext cx="54000" cy="171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87FA90D-37B4-4EB1-A326-A9314C1A27EE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38897" y="1246551"/>
                  <a:ext cx="716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AE021E0-DCF0-45CB-A9BC-B825B962B178}"/>
                    </a:ext>
                  </a:extLst>
                </p14:cNvPr>
                <p14:cNvContentPartPr/>
                <p14:nvPr/>
              </p14:nvContentPartPr>
              <p14:xfrm>
                <a:off x="131217" y="980871"/>
                <a:ext cx="292680" cy="246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AE021E0-DCF0-45CB-A9BC-B825B962B17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22577" y="972231"/>
                  <a:ext cx="3103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78657DE-2236-4CA9-965A-AF09E59F5930}"/>
                    </a:ext>
                  </a:extLst>
                </p14:cNvPr>
                <p14:cNvContentPartPr/>
                <p14:nvPr/>
              </p14:nvContentPartPr>
              <p14:xfrm>
                <a:off x="452337" y="1144311"/>
                <a:ext cx="35280" cy="79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78657DE-2236-4CA9-965A-AF09E59F593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43337" y="1135671"/>
                  <a:ext cx="529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6B7B426-2C0E-4470-A5DC-B7ED4B5DA67C}"/>
                    </a:ext>
                  </a:extLst>
                </p14:cNvPr>
                <p14:cNvContentPartPr/>
                <p14:nvPr/>
              </p14:nvContentPartPr>
              <p14:xfrm>
                <a:off x="454497" y="1073031"/>
                <a:ext cx="37800" cy="18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6B7B426-2C0E-4470-A5DC-B7ED4B5DA67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45857" y="1064031"/>
                  <a:ext cx="554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077BACB-17F1-426C-AA17-1FFD272FD46B}"/>
                    </a:ext>
                  </a:extLst>
                </p14:cNvPr>
                <p14:cNvContentPartPr/>
                <p14:nvPr/>
              </p14:nvContentPartPr>
              <p14:xfrm>
                <a:off x="1238577" y="808071"/>
                <a:ext cx="180720" cy="33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077BACB-17F1-426C-AA17-1FFD272FD46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229937" y="799071"/>
                  <a:ext cx="1983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2402939-9DAC-4D3A-A8B9-E717966B9B05}"/>
                    </a:ext>
                  </a:extLst>
                </p14:cNvPr>
                <p14:cNvContentPartPr/>
                <p14:nvPr/>
              </p14:nvContentPartPr>
              <p14:xfrm>
                <a:off x="1296897" y="698631"/>
                <a:ext cx="31320" cy="274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2402939-9DAC-4D3A-A8B9-E717966B9B0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288257" y="689991"/>
                  <a:ext cx="4896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B7C1B7D-299C-438C-9A54-F37D91648DB5}"/>
                    </a:ext>
                  </a:extLst>
                </p14:cNvPr>
                <p14:cNvContentPartPr/>
                <p14:nvPr/>
              </p14:nvContentPartPr>
              <p14:xfrm>
                <a:off x="1244697" y="1391991"/>
                <a:ext cx="150120" cy="23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B7C1B7D-299C-438C-9A54-F37D91648DB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235697" y="1382991"/>
                  <a:ext cx="1677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80C5A50-BB0A-4648-918F-5115AEFFEBEC}"/>
                    </a:ext>
                  </a:extLst>
                </p14:cNvPr>
                <p14:cNvContentPartPr/>
                <p14:nvPr/>
              </p14:nvContentPartPr>
              <p14:xfrm>
                <a:off x="614337" y="444831"/>
                <a:ext cx="347040" cy="207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80C5A50-BB0A-4648-918F-5115AEFFEBE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05697" y="436191"/>
                  <a:ext cx="3646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FA2D33D-F811-4443-9FA2-3D0AA0223FB3}"/>
                    </a:ext>
                  </a:extLst>
                </p14:cNvPr>
                <p14:cNvContentPartPr/>
                <p14:nvPr/>
              </p14:nvContentPartPr>
              <p14:xfrm>
                <a:off x="943017" y="564351"/>
                <a:ext cx="152280" cy="1281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FA2D33D-F811-4443-9FA2-3D0AA0223FB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34377" y="555711"/>
                  <a:ext cx="1699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6D05121-21E8-477D-81DF-F30D2F2EA783}"/>
                    </a:ext>
                  </a:extLst>
                </p14:cNvPr>
                <p14:cNvContentPartPr/>
                <p14:nvPr/>
              </p14:nvContentPartPr>
              <p14:xfrm>
                <a:off x="661137" y="1543551"/>
                <a:ext cx="325080" cy="262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6D05121-21E8-477D-81DF-F30D2F2EA78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52497" y="1534911"/>
                  <a:ext cx="3427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67C3924-AD31-473E-BC91-B62DAA0ACD94}"/>
                    </a:ext>
                  </a:extLst>
                </p14:cNvPr>
                <p14:cNvContentPartPr/>
                <p14:nvPr/>
              </p14:nvContentPartPr>
              <p14:xfrm>
                <a:off x="960657" y="1740831"/>
                <a:ext cx="128880" cy="250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67C3924-AD31-473E-BC91-B62DAA0ACD9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52017" y="1731831"/>
                  <a:ext cx="1465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9E4BF5C-CC24-4260-A963-F73F3FB857C2}"/>
                    </a:ext>
                  </a:extLst>
                </p14:cNvPr>
                <p14:cNvContentPartPr/>
                <p14:nvPr/>
              </p14:nvContentPartPr>
              <p14:xfrm>
                <a:off x="2112297" y="1066911"/>
                <a:ext cx="778680" cy="64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9E4BF5C-CC24-4260-A963-F73F3FB857C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103297" y="1057911"/>
                  <a:ext cx="7963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CFBB4B6-EA9B-4C82-ABD3-054E226A7F94}"/>
                    </a:ext>
                  </a:extLst>
                </p14:cNvPr>
                <p14:cNvContentPartPr/>
                <p14:nvPr/>
              </p14:nvContentPartPr>
              <p14:xfrm>
                <a:off x="2512977" y="637791"/>
                <a:ext cx="482040" cy="274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CFBB4B6-EA9B-4C82-ABD3-054E226A7F9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504337" y="628791"/>
                  <a:ext cx="49968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B70AA4F-7468-4B6D-9144-9BC015D211E5}"/>
                    </a:ext>
                  </a:extLst>
                </p14:cNvPr>
                <p14:cNvContentPartPr/>
                <p14:nvPr/>
              </p14:nvContentPartPr>
              <p14:xfrm>
                <a:off x="2920857" y="824631"/>
                <a:ext cx="120960" cy="129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B70AA4F-7468-4B6D-9144-9BC015D211E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912217" y="815991"/>
                  <a:ext cx="1386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F52A24B-47D2-47D2-BA50-930808D03CB0}"/>
                    </a:ext>
                  </a:extLst>
                </p14:cNvPr>
                <p14:cNvContentPartPr/>
                <p14:nvPr/>
              </p14:nvContentPartPr>
              <p14:xfrm>
                <a:off x="1620537" y="434751"/>
                <a:ext cx="18720" cy="306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F52A24B-47D2-47D2-BA50-930808D03CB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611537" y="426111"/>
                  <a:ext cx="3636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9E13A14-B8ED-41F7-A512-0E7B9E5CA005}"/>
                    </a:ext>
                  </a:extLst>
                </p14:cNvPr>
                <p14:cNvContentPartPr/>
                <p14:nvPr/>
              </p14:nvContentPartPr>
              <p14:xfrm>
                <a:off x="1594977" y="349791"/>
                <a:ext cx="111600" cy="102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9E13A14-B8ED-41F7-A512-0E7B9E5CA00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586337" y="341151"/>
                  <a:ext cx="1292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8EE4E79-DF7D-4E67-A215-D377D6B52883}"/>
                    </a:ext>
                  </a:extLst>
                </p14:cNvPr>
                <p14:cNvContentPartPr/>
                <p14:nvPr/>
              </p14:nvContentPartPr>
              <p14:xfrm>
                <a:off x="1728897" y="332511"/>
                <a:ext cx="229680" cy="9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8EE4E79-DF7D-4E67-A215-D377D6B5288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719897" y="323871"/>
                  <a:ext cx="2473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027E3C1-FE84-4AE7-A121-887463CCA1FB}"/>
                    </a:ext>
                  </a:extLst>
                </p14:cNvPr>
                <p14:cNvContentPartPr/>
                <p14:nvPr/>
              </p14:nvContentPartPr>
              <p14:xfrm>
                <a:off x="1844097" y="209391"/>
                <a:ext cx="45000" cy="2286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027E3C1-FE84-4AE7-A121-887463CCA1FB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835097" y="200391"/>
                  <a:ext cx="626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43E740A-8E4C-4854-AFF8-3B0D19773166}"/>
                    </a:ext>
                  </a:extLst>
                </p14:cNvPr>
                <p14:cNvContentPartPr/>
                <p14:nvPr/>
              </p14:nvContentPartPr>
              <p14:xfrm>
                <a:off x="2008257" y="168711"/>
                <a:ext cx="149760" cy="2847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43E740A-8E4C-4854-AFF8-3B0D19773166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999257" y="159711"/>
                  <a:ext cx="1674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5C583F2-0B21-4631-9C9F-03628E1FF908}"/>
                    </a:ext>
                  </a:extLst>
                </p14:cNvPr>
                <p14:cNvContentPartPr/>
                <p14:nvPr/>
              </p14:nvContentPartPr>
              <p14:xfrm>
                <a:off x="1572657" y="1384431"/>
                <a:ext cx="112680" cy="6055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5C583F2-0B21-4631-9C9F-03628E1FF90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564017" y="1375431"/>
                  <a:ext cx="130320" cy="62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99B259E-7FF5-4ABE-B270-F167698D0C77}"/>
                    </a:ext>
                  </a:extLst>
                </p14:cNvPr>
                <p14:cNvContentPartPr/>
                <p14:nvPr/>
              </p14:nvContentPartPr>
              <p14:xfrm>
                <a:off x="1781457" y="2091831"/>
                <a:ext cx="165240" cy="295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99B259E-7FF5-4ABE-B270-F167698D0C7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772457" y="2083191"/>
                  <a:ext cx="1828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0D3E8EF-345D-43EC-AABA-B2127F571299}"/>
                    </a:ext>
                  </a:extLst>
                </p14:cNvPr>
                <p14:cNvContentPartPr/>
                <p14:nvPr/>
              </p14:nvContentPartPr>
              <p14:xfrm>
                <a:off x="1987017" y="1888431"/>
                <a:ext cx="170640" cy="2865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0D3E8EF-345D-43EC-AABA-B2127F57129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978377" y="1879431"/>
                  <a:ext cx="18828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1768A80-94E7-445C-BE62-42D18967EDAD}"/>
                    </a:ext>
                  </a:extLst>
                </p14:cNvPr>
                <p14:cNvContentPartPr/>
                <p14:nvPr/>
              </p14:nvContentPartPr>
              <p14:xfrm>
                <a:off x="4730217" y="310551"/>
                <a:ext cx="92520" cy="2158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1768A80-94E7-445C-BE62-42D18967EDA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721217" y="301551"/>
                  <a:ext cx="110160" cy="21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8CF5F17-3C13-49AF-902C-CE6CF1A2200D}"/>
                    </a:ext>
                  </a:extLst>
                </p14:cNvPr>
                <p14:cNvContentPartPr/>
                <p14:nvPr/>
              </p14:nvContentPartPr>
              <p14:xfrm>
                <a:off x="3253857" y="1301271"/>
                <a:ext cx="2949480" cy="43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8CF5F17-3C13-49AF-902C-CE6CF1A2200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244857" y="1292271"/>
                  <a:ext cx="29671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6D6E60F-AF35-4507-BB0B-349ADE368FCD}"/>
                    </a:ext>
                  </a:extLst>
                </p14:cNvPr>
                <p14:cNvContentPartPr/>
                <p14:nvPr/>
              </p14:nvContentPartPr>
              <p14:xfrm>
                <a:off x="4490817" y="763431"/>
                <a:ext cx="567720" cy="1225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6D6E60F-AF35-4507-BB0B-349ADE368FCD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482177" y="754791"/>
                  <a:ext cx="585360" cy="12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E20E29B-2298-4EB2-9985-8F534EAAF175}"/>
                    </a:ext>
                  </a:extLst>
                </p14:cNvPr>
                <p14:cNvContentPartPr/>
                <p14:nvPr/>
              </p14:nvContentPartPr>
              <p14:xfrm>
                <a:off x="5042697" y="718791"/>
                <a:ext cx="44280" cy="40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E20E29B-2298-4EB2-9985-8F534EAAF175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033697" y="710151"/>
                  <a:ext cx="619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C82B42C-7203-4D67-911B-96CAB9A68C60}"/>
                    </a:ext>
                  </a:extLst>
                </p14:cNvPr>
                <p14:cNvContentPartPr/>
                <p14:nvPr/>
              </p14:nvContentPartPr>
              <p14:xfrm>
                <a:off x="5055657" y="668751"/>
                <a:ext cx="1014120" cy="55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C82B42C-7203-4D67-911B-96CAB9A68C60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046657" y="659751"/>
                  <a:ext cx="10317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9B367A3-ED94-40AF-9C04-6DEE018ADA75}"/>
                    </a:ext>
                  </a:extLst>
                </p14:cNvPr>
                <p14:cNvContentPartPr/>
                <p14:nvPr/>
              </p14:nvContentPartPr>
              <p14:xfrm>
                <a:off x="3709977" y="1980591"/>
                <a:ext cx="753120" cy="23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9B367A3-ED94-40AF-9C04-6DEE018ADA75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701337" y="1971591"/>
                  <a:ext cx="7707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4985C0C-BD45-4314-8C0A-F34C6EB94B65}"/>
                    </a:ext>
                  </a:extLst>
                </p14:cNvPr>
                <p14:cNvContentPartPr/>
                <p14:nvPr/>
              </p14:nvContentPartPr>
              <p14:xfrm>
                <a:off x="6139977" y="1249791"/>
                <a:ext cx="130320" cy="155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4985C0C-BD45-4314-8C0A-F34C6EB94B65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130977" y="1241151"/>
                  <a:ext cx="1479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71689BC-78DD-43E2-B709-560C8B035D53}"/>
                    </a:ext>
                  </a:extLst>
                </p14:cNvPr>
                <p14:cNvContentPartPr/>
                <p14:nvPr/>
              </p14:nvContentPartPr>
              <p14:xfrm>
                <a:off x="4658937" y="295071"/>
                <a:ext cx="173880" cy="1486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71689BC-78DD-43E2-B709-560C8B035D53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650297" y="286431"/>
                  <a:ext cx="1915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E489853-0589-4023-A5BD-26782BB4A3DC}"/>
                    </a:ext>
                  </a:extLst>
                </p14:cNvPr>
                <p14:cNvContentPartPr/>
                <p14:nvPr/>
              </p14:nvContentPartPr>
              <p14:xfrm>
                <a:off x="4181217" y="14271"/>
                <a:ext cx="387000" cy="256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E489853-0589-4023-A5BD-26782BB4A3DC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172217" y="5271"/>
                  <a:ext cx="4046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48980A2-F86E-48F2-A9A3-B581C7A14BF2}"/>
                    </a:ext>
                  </a:extLst>
                </p14:cNvPr>
                <p14:cNvContentPartPr/>
                <p14:nvPr/>
              </p14:nvContentPartPr>
              <p14:xfrm>
                <a:off x="4490097" y="194271"/>
                <a:ext cx="93240" cy="127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48980A2-F86E-48F2-A9A3-B581C7A14BF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481457" y="185271"/>
                  <a:ext cx="1108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67CDC74-1BFA-43BF-8673-071F0073D9E0}"/>
                    </a:ext>
                  </a:extLst>
                </p14:cNvPr>
                <p14:cNvContentPartPr/>
                <p14:nvPr/>
              </p14:nvContentPartPr>
              <p14:xfrm>
                <a:off x="4863777" y="1431951"/>
                <a:ext cx="131040" cy="151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67CDC74-1BFA-43BF-8673-071F0073D9E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855137" y="1422951"/>
                  <a:ext cx="1486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8D1AFF4-1DC2-4FE2-852A-D06A5515A75F}"/>
                    </a:ext>
                  </a:extLst>
                </p14:cNvPr>
                <p14:cNvContentPartPr/>
                <p14:nvPr/>
              </p14:nvContentPartPr>
              <p14:xfrm>
                <a:off x="3233337" y="1233591"/>
                <a:ext cx="156600" cy="220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8D1AFF4-1DC2-4FE2-852A-D06A5515A75F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224337" y="1224591"/>
                  <a:ext cx="1742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C3AE7B7-E8AB-47AE-ACB4-E23DEA0C5742}"/>
                    </a:ext>
                  </a:extLst>
                </p14:cNvPr>
                <p14:cNvContentPartPr/>
                <p14:nvPr/>
              </p14:nvContentPartPr>
              <p14:xfrm>
                <a:off x="4715097" y="2373351"/>
                <a:ext cx="221040" cy="157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C3AE7B7-E8AB-47AE-ACB4-E23DEA0C5742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706457" y="2364711"/>
                  <a:ext cx="2386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33E904E-CAA6-4262-B129-CFD3E20C556D}"/>
                    </a:ext>
                  </a:extLst>
                </p14:cNvPr>
                <p14:cNvContentPartPr/>
                <p14:nvPr/>
              </p14:nvContentPartPr>
              <p14:xfrm>
                <a:off x="4514217" y="1263471"/>
                <a:ext cx="23400" cy="138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33E904E-CAA6-4262-B129-CFD3E20C556D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505577" y="1254831"/>
                  <a:ext cx="410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C3E913A-1A3A-4FFD-880D-67593944A9B7}"/>
                    </a:ext>
                  </a:extLst>
                </p14:cNvPr>
                <p14:cNvContentPartPr/>
                <p14:nvPr/>
              </p14:nvContentPartPr>
              <p14:xfrm>
                <a:off x="5041977" y="1284351"/>
                <a:ext cx="37440" cy="164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C3E913A-1A3A-4FFD-880D-67593944A9B7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032977" y="1275711"/>
                  <a:ext cx="550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6C2810D-6F4F-4FBA-93C9-07EF0F805E9E}"/>
                    </a:ext>
                  </a:extLst>
                </p14:cNvPr>
                <p14:cNvContentPartPr/>
                <p14:nvPr/>
              </p14:nvContentPartPr>
              <p14:xfrm>
                <a:off x="4506657" y="1417551"/>
                <a:ext cx="15840" cy="60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6C2810D-6F4F-4FBA-93C9-07EF0F805E9E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497657" y="1408911"/>
                  <a:ext cx="334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60BB2FC-3CA1-4B3E-BDB6-B561DADC1A49}"/>
                    </a:ext>
                  </a:extLst>
                </p14:cNvPr>
                <p14:cNvContentPartPr/>
                <p14:nvPr/>
              </p14:nvContentPartPr>
              <p14:xfrm>
                <a:off x="4526097" y="1542831"/>
                <a:ext cx="4320" cy="594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60BB2FC-3CA1-4B3E-BDB6-B561DADC1A4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517097" y="1533831"/>
                  <a:ext cx="219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8CC5585-B6D9-4EDF-923B-780A2526A6BC}"/>
                    </a:ext>
                  </a:extLst>
                </p14:cNvPr>
                <p14:cNvContentPartPr/>
                <p14:nvPr/>
              </p14:nvContentPartPr>
              <p14:xfrm>
                <a:off x="4509177" y="1660191"/>
                <a:ext cx="10080" cy="493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8CC5585-B6D9-4EDF-923B-780A2526A6B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500537" y="1651191"/>
                  <a:ext cx="277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A2073D3-638B-4BA5-99E7-44D4428611FF}"/>
                    </a:ext>
                  </a:extLst>
                </p14:cNvPr>
                <p14:cNvContentPartPr/>
                <p14:nvPr/>
              </p14:nvContentPartPr>
              <p14:xfrm>
                <a:off x="4506657" y="1778271"/>
                <a:ext cx="2880" cy="547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A2073D3-638B-4BA5-99E7-44D4428611FF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497657" y="1769271"/>
                  <a:ext cx="205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B0C3943-A79C-4C90-A5C0-5F29879DDD0B}"/>
                    </a:ext>
                  </a:extLst>
                </p14:cNvPr>
                <p14:cNvContentPartPr/>
                <p14:nvPr/>
              </p14:nvContentPartPr>
              <p14:xfrm>
                <a:off x="4507737" y="1916151"/>
                <a:ext cx="4680" cy="34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B0C3943-A79C-4C90-A5C0-5F29879DDD0B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499097" y="1907151"/>
                  <a:ext cx="223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136A514-7AAE-44D0-ADF8-88993646DA64}"/>
                    </a:ext>
                  </a:extLst>
                </p14:cNvPr>
                <p14:cNvContentPartPr/>
                <p14:nvPr/>
              </p14:nvContentPartPr>
              <p14:xfrm>
                <a:off x="5048457" y="824991"/>
                <a:ext cx="2880" cy="59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136A514-7AAE-44D0-ADF8-88993646DA64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039457" y="816351"/>
                  <a:ext cx="205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6543E46-2ADF-48AB-BF97-0437643466BF}"/>
                    </a:ext>
                  </a:extLst>
                </p14:cNvPr>
                <p14:cNvContentPartPr/>
                <p14:nvPr/>
              </p14:nvContentPartPr>
              <p14:xfrm>
                <a:off x="5044857" y="980151"/>
                <a:ext cx="8280" cy="80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6543E46-2ADF-48AB-BF97-0437643466BF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036217" y="971151"/>
                  <a:ext cx="259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A40C3DC-67B0-45E0-9BBA-11B95BC6745C}"/>
                    </a:ext>
                  </a:extLst>
                </p14:cNvPr>
                <p14:cNvContentPartPr/>
                <p14:nvPr/>
              </p14:nvContentPartPr>
              <p14:xfrm>
                <a:off x="5045217" y="1141791"/>
                <a:ext cx="4680" cy="33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A40C3DC-67B0-45E0-9BBA-11B95BC6745C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036577" y="1133151"/>
                  <a:ext cx="223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8E748E7-F584-4DD4-A621-339B1B6C91AD}"/>
                    </a:ext>
                  </a:extLst>
                </p14:cNvPr>
                <p14:cNvContentPartPr/>
                <p14:nvPr/>
              </p14:nvContentPartPr>
              <p14:xfrm>
                <a:off x="5050977" y="1248351"/>
                <a:ext cx="1800" cy="226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8E748E7-F584-4DD4-A621-339B1B6C91AD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041977" y="1239351"/>
                  <a:ext cx="19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9D034DD-77E1-4F42-BFBB-AC4455DC7E5E}"/>
                    </a:ext>
                  </a:extLst>
                </p14:cNvPr>
                <p14:cNvContentPartPr/>
                <p14:nvPr/>
              </p14:nvContentPartPr>
              <p14:xfrm>
                <a:off x="5070777" y="1345191"/>
                <a:ext cx="720" cy="12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9D034DD-77E1-4F42-BFBB-AC4455DC7E5E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061777" y="1336191"/>
                  <a:ext cx="183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0D6AA5C-6683-47F7-B040-94A8D51979AC}"/>
                    </a:ext>
                  </a:extLst>
                </p14:cNvPr>
                <p14:cNvContentPartPr/>
                <p14:nvPr/>
              </p14:nvContentPartPr>
              <p14:xfrm>
                <a:off x="4702497" y="505671"/>
                <a:ext cx="153720" cy="22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0D6AA5C-6683-47F7-B040-94A8D51979AC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693857" y="497031"/>
                  <a:ext cx="1713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DD3B224-A19C-43A1-853D-2A8F7066A499}"/>
                    </a:ext>
                  </a:extLst>
                </p14:cNvPr>
                <p14:cNvContentPartPr/>
                <p14:nvPr/>
              </p14:nvContentPartPr>
              <p14:xfrm>
                <a:off x="4236297" y="540231"/>
                <a:ext cx="198720" cy="45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DD3B224-A19C-43A1-853D-2A8F7066A49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227297" y="531231"/>
                  <a:ext cx="2163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3021689-EB7F-4A4B-BDF6-76E58F108E93}"/>
                    </a:ext>
                  </a:extLst>
                </p14:cNvPr>
                <p14:cNvContentPartPr/>
                <p14:nvPr/>
              </p14:nvContentPartPr>
              <p14:xfrm>
                <a:off x="4312257" y="476871"/>
                <a:ext cx="48600" cy="1933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3021689-EB7F-4A4B-BDF6-76E58F108E93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303257" y="468231"/>
                  <a:ext cx="662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C6932DE-020D-4133-A065-0943907C69FA}"/>
                    </a:ext>
                  </a:extLst>
                </p14:cNvPr>
                <p14:cNvContentPartPr/>
                <p14:nvPr/>
              </p14:nvContentPartPr>
              <p14:xfrm>
                <a:off x="4436817" y="425391"/>
                <a:ext cx="163800" cy="2041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C6932DE-020D-4133-A065-0943907C69FA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428177" y="416751"/>
                  <a:ext cx="1814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B525CEC-1328-41F2-B8EE-DC6B40609179}"/>
                    </a:ext>
                  </a:extLst>
                </p14:cNvPr>
                <p14:cNvContentPartPr/>
                <p14:nvPr/>
              </p14:nvContentPartPr>
              <p14:xfrm>
                <a:off x="4745697" y="2234391"/>
                <a:ext cx="124920" cy="21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B525CEC-1328-41F2-B8EE-DC6B40609179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737057" y="2225391"/>
                  <a:ext cx="1425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31EE95C-7F42-40E9-8934-88859CE2A14A}"/>
                    </a:ext>
                  </a:extLst>
                </p14:cNvPr>
                <p14:cNvContentPartPr/>
                <p14:nvPr/>
              </p14:nvContentPartPr>
              <p14:xfrm>
                <a:off x="4994097" y="2240511"/>
                <a:ext cx="121320" cy="198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31EE95C-7F42-40E9-8934-88859CE2A14A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985097" y="2231871"/>
                  <a:ext cx="1389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748CD47-C5B4-46CD-AB14-9D0F6CFE2BD3}"/>
                    </a:ext>
                  </a:extLst>
                </p14:cNvPr>
                <p14:cNvContentPartPr/>
                <p14:nvPr/>
              </p14:nvContentPartPr>
              <p14:xfrm>
                <a:off x="5178417" y="2132871"/>
                <a:ext cx="172800" cy="2541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748CD47-C5B4-46CD-AB14-9D0F6CFE2BD3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169777" y="2124231"/>
                  <a:ext cx="1904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9F234FB-537C-4270-B465-365EFF69DCD2}"/>
                    </a:ext>
                  </a:extLst>
                </p14:cNvPr>
                <p14:cNvContentPartPr/>
                <p14:nvPr/>
              </p14:nvContentPartPr>
              <p14:xfrm>
                <a:off x="3515577" y="2281551"/>
                <a:ext cx="131400" cy="21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9F234FB-537C-4270-B465-365EFF69DCD2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506577" y="2272911"/>
                  <a:ext cx="1490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BB3283E-F99E-4042-BC0C-0B4446D86F1C}"/>
                    </a:ext>
                  </a:extLst>
                </p14:cNvPr>
                <p14:cNvContentPartPr/>
                <p14:nvPr/>
              </p14:nvContentPartPr>
              <p14:xfrm>
                <a:off x="3812217" y="2282271"/>
                <a:ext cx="53640" cy="28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BB3283E-F99E-4042-BC0C-0B4446D86F1C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803217" y="2273271"/>
                  <a:ext cx="712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0D5C7FF-754D-4EA3-AE6F-6A2E856D20AF}"/>
                    </a:ext>
                  </a:extLst>
                </p14:cNvPr>
                <p14:cNvContentPartPr/>
                <p14:nvPr/>
              </p14:nvContentPartPr>
              <p14:xfrm>
                <a:off x="3989337" y="2284071"/>
                <a:ext cx="46440" cy="21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0D5C7FF-754D-4EA3-AE6F-6A2E856D20AF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980697" y="2275071"/>
                  <a:ext cx="640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50DBB1C-E33C-487A-AE9D-3AEC87D4516A}"/>
                    </a:ext>
                  </a:extLst>
                </p14:cNvPr>
                <p14:cNvContentPartPr/>
                <p14:nvPr/>
              </p14:nvContentPartPr>
              <p14:xfrm>
                <a:off x="4153857" y="2266071"/>
                <a:ext cx="51480" cy="57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50DBB1C-E33C-487A-AE9D-3AEC87D4516A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144857" y="2257071"/>
                  <a:ext cx="691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9FC63DD-FCA4-48D1-83CF-2268EAEB6C77}"/>
                    </a:ext>
                  </a:extLst>
                </p14:cNvPr>
                <p14:cNvContentPartPr/>
                <p14:nvPr/>
              </p14:nvContentPartPr>
              <p14:xfrm>
                <a:off x="4323417" y="2253831"/>
                <a:ext cx="80280" cy="68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9FC63DD-FCA4-48D1-83CF-2268EAEB6C7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314417" y="2245191"/>
                  <a:ext cx="979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B4A71B9-B1BE-4250-B58F-EC4235BE2705}"/>
                    </a:ext>
                  </a:extLst>
                </p14:cNvPr>
                <p14:cNvContentPartPr/>
                <p14:nvPr/>
              </p14:nvContentPartPr>
              <p14:xfrm>
                <a:off x="4515657" y="2242311"/>
                <a:ext cx="42480" cy="39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B4A71B9-B1BE-4250-B58F-EC4235BE2705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507017" y="2233311"/>
                  <a:ext cx="601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E9FE3F1-EFC7-46B0-A88C-090602153E76}"/>
                    </a:ext>
                  </a:extLst>
                </p14:cNvPr>
                <p14:cNvContentPartPr/>
                <p14:nvPr/>
              </p14:nvContentPartPr>
              <p14:xfrm>
                <a:off x="4645977" y="2237631"/>
                <a:ext cx="30960" cy="14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E9FE3F1-EFC7-46B0-A88C-090602153E76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637337" y="2228631"/>
                  <a:ext cx="486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7459D45-6B17-4DA2-9044-E3756810105B}"/>
                    </a:ext>
                  </a:extLst>
                </p14:cNvPr>
                <p14:cNvContentPartPr/>
                <p14:nvPr/>
              </p14:nvContentPartPr>
              <p14:xfrm>
                <a:off x="4738497" y="2237631"/>
                <a:ext cx="25200" cy="25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7459D45-6B17-4DA2-9044-E3756810105B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729857" y="2228991"/>
                  <a:ext cx="428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079C355-948A-4A1C-85CC-F45A70F8179C}"/>
                    </a:ext>
                  </a:extLst>
                </p14:cNvPr>
                <p14:cNvContentPartPr/>
                <p14:nvPr/>
              </p14:nvContentPartPr>
              <p14:xfrm>
                <a:off x="4900497" y="497031"/>
                <a:ext cx="74880" cy="50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079C355-948A-4A1C-85CC-F45A70F8179C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891497" y="488031"/>
                  <a:ext cx="925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DE922CA-958F-4AA2-A2B4-73E72346B7AD}"/>
                    </a:ext>
                  </a:extLst>
                </p14:cNvPr>
                <p14:cNvContentPartPr/>
                <p14:nvPr/>
              </p14:nvContentPartPr>
              <p14:xfrm>
                <a:off x="5107137" y="471471"/>
                <a:ext cx="77400" cy="61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DE922CA-958F-4AA2-A2B4-73E72346B7AD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5098137" y="462471"/>
                  <a:ext cx="950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6845629-ACB1-4A9C-AFD5-8E51B9A21326}"/>
                    </a:ext>
                  </a:extLst>
                </p14:cNvPr>
                <p14:cNvContentPartPr/>
                <p14:nvPr/>
              </p14:nvContentPartPr>
              <p14:xfrm>
                <a:off x="5250417" y="463191"/>
                <a:ext cx="97200" cy="43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6845629-ACB1-4A9C-AFD5-8E51B9A21326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5241777" y="454551"/>
                  <a:ext cx="1148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179312E-AB01-4AD4-B9B6-DFA6AC6BB908}"/>
                    </a:ext>
                  </a:extLst>
                </p14:cNvPr>
                <p14:cNvContentPartPr/>
                <p14:nvPr/>
              </p14:nvContentPartPr>
              <p14:xfrm>
                <a:off x="5473617" y="456711"/>
                <a:ext cx="64080" cy="1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179312E-AB01-4AD4-B9B6-DFA6AC6BB908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5464617" y="447711"/>
                  <a:ext cx="817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9604495-01DB-438F-9A81-6278BC5E0569}"/>
                    </a:ext>
                  </a:extLst>
                </p14:cNvPr>
                <p14:cNvContentPartPr/>
                <p14:nvPr/>
              </p14:nvContentPartPr>
              <p14:xfrm>
                <a:off x="5703657" y="447351"/>
                <a:ext cx="66960" cy="18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9604495-01DB-438F-9A81-6278BC5E0569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5695017" y="438711"/>
                  <a:ext cx="846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0FA6797-6C99-4E13-9D98-46C51B159FF9}"/>
                    </a:ext>
                  </a:extLst>
                </p14:cNvPr>
                <p14:cNvContentPartPr/>
                <p14:nvPr/>
              </p14:nvContentPartPr>
              <p14:xfrm>
                <a:off x="5927937" y="445911"/>
                <a:ext cx="38160" cy="39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0FA6797-6C99-4E13-9D98-46C51B159FF9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5919297" y="437271"/>
                  <a:ext cx="558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F63AED2-4B27-405C-9207-282DE146DEEB}"/>
                    </a:ext>
                  </a:extLst>
                </p14:cNvPr>
                <p14:cNvContentPartPr/>
                <p14:nvPr/>
              </p14:nvContentPartPr>
              <p14:xfrm>
                <a:off x="6175257" y="445551"/>
                <a:ext cx="112320" cy="126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F63AED2-4B27-405C-9207-282DE146DEEB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166257" y="436551"/>
                  <a:ext cx="1299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CB7EF5C-B628-48C0-9008-C44A4D1043FA}"/>
                    </a:ext>
                  </a:extLst>
                </p14:cNvPr>
                <p14:cNvContentPartPr/>
                <p14:nvPr/>
              </p14:nvContentPartPr>
              <p14:xfrm>
                <a:off x="4720857" y="742911"/>
                <a:ext cx="82800" cy="144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CB7EF5C-B628-48C0-9008-C44A4D1043FA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711857" y="733911"/>
                  <a:ext cx="1004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ECB1C59-0FDB-47D7-B7BE-DBE2D3F83B67}"/>
                    </a:ext>
                  </a:extLst>
                </p14:cNvPr>
                <p14:cNvContentPartPr/>
                <p14:nvPr/>
              </p14:nvContentPartPr>
              <p14:xfrm>
                <a:off x="5543457" y="248631"/>
                <a:ext cx="31320" cy="22428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ECB1C59-0FDB-47D7-B7BE-DBE2D3F83B67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5534457" y="239631"/>
                  <a:ext cx="489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4AC05CA-0E7A-4E0C-BE8B-BEC6B24D816F}"/>
                    </a:ext>
                  </a:extLst>
                </p14:cNvPr>
                <p14:cNvContentPartPr/>
                <p14:nvPr/>
              </p14:nvContentPartPr>
              <p14:xfrm>
                <a:off x="5504937" y="402711"/>
                <a:ext cx="186840" cy="7200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4AC05CA-0E7A-4E0C-BE8B-BEC6B24D816F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5495937" y="394071"/>
                  <a:ext cx="2044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EFA7366-21D9-4BC3-BD1E-81E2E711653B}"/>
                    </a:ext>
                  </a:extLst>
                </p14:cNvPr>
                <p14:cNvContentPartPr/>
                <p14:nvPr/>
              </p14:nvContentPartPr>
              <p14:xfrm>
                <a:off x="5624457" y="681351"/>
                <a:ext cx="36360" cy="294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EFA7366-21D9-4BC3-BD1E-81E2E711653B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615457" y="672351"/>
                  <a:ext cx="5400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DE07A53D-895B-4469-98D9-49F7F4E42F41}"/>
                    </a:ext>
                  </a:extLst>
                </p14:cNvPr>
                <p14:cNvContentPartPr/>
                <p14:nvPr/>
              </p14:nvContentPartPr>
              <p14:xfrm>
                <a:off x="5543817" y="674871"/>
                <a:ext cx="210600" cy="17640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DE07A53D-895B-4469-98D9-49F7F4E42F41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535177" y="666231"/>
                  <a:ext cx="2282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6F312239-E658-427E-9244-58A436171FF1}"/>
                    </a:ext>
                  </a:extLst>
                </p14:cNvPr>
                <p14:cNvContentPartPr/>
                <p14:nvPr/>
              </p14:nvContentPartPr>
              <p14:xfrm>
                <a:off x="5637057" y="484071"/>
                <a:ext cx="178200" cy="1818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6F312239-E658-427E-9244-58A436171FF1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5628417" y="475071"/>
                  <a:ext cx="1958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B93CD5F0-9C3D-4792-B0DA-FC844F0D9652}"/>
                    </a:ext>
                  </a:extLst>
                </p14:cNvPr>
                <p14:cNvContentPartPr/>
                <p14:nvPr/>
              </p14:nvContentPartPr>
              <p14:xfrm>
                <a:off x="5863497" y="448791"/>
                <a:ext cx="150480" cy="19224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B93CD5F0-9C3D-4792-B0DA-FC844F0D9652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5854497" y="439791"/>
                  <a:ext cx="1681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871358E5-0AEB-45C0-A7BD-497BD37EE193}"/>
                    </a:ext>
                  </a:extLst>
                </p14:cNvPr>
                <p14:cNvContentPartPr/>
                <p14:nvPr/>
              </p14:nvContentPartPr>
              <p14:xfrm>
                <a:off x="3748137" y="885471"/>
                <a:ext cx="123120" cy="1152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871358E5-0AEB-45C0-A7BD-497BD37EE193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3739497" y="876831"/>
                  <a:ext cx="1407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10C9DF47-3339-4EB8-874E-B950C28AA2B5}"/>
                    </a:ext>
                  </a:extLst>
                </p14:cNvPr>
                <p14:cNvContentPartPr/>
                <p14:nvPr/>
              </p14:nvContentPartPr>
              <p14:xfrm>
                <a:off x="3793137" y="823191"/>
                <a:ext cx="21960" cy="14940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10C9DF47-3339-4EB8-874E-B950C28AA2B5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3784137" y="814551"/>
                  <a:ext cx="396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50209B22-35E2-4C11-94F3-F3FC65B6B767}"/>
                    </a:ext>
                  </a:extLst>
                </p14:cNvPr>
                <p14:cNvContentPartPr/>
                <p14:nvPr/>
              </p14:nvContentPartPr>
              <p14:xfrm>
                <a:off x="3890337" y="776031"/>
                <a:ext cx="145080" cy="20268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50209B22-35E2-4C11-94F3-F3FC65B6B767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3881697" y="767031"/>
                  <a:ext cx="1627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8AC1D21F-28B4-4479-8136-8F73D43F6D7E}"/>
                    </a:ext>
                  </a:extLst>
                </p14:cNvPr>
                <p14:cNvContentPartPr/>
                <p14:nvPr/>
              </p14:nvContentPartPr>
              <p14:xfrm>
                <a:off x="4110657" y="889431"/>
                <a:ext cx="121680" cy="1692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8AC1D21F-28B4-4479-8136-8F73D43F6D7E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4102017" y="880791"/>
                  <a:ext cx="1393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E10FB9FC-6195-4D64-A59F-8E782CDF1FB0}"/>
                    </a:ext>
                  </a:extLst>
                </p14:cNvPr>
                <p14:cNvContentPartPr/>
                <p14:nvPr/>
              </p14:nvContentPartPr>
              <p14:xfrm>
                <a:off x="4302537" y="759831"/>
                <a:ext cx="150120" cy="1951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E10FB9FC-6195-4D64-A59F-8E782CDF1FB0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4293537" y="750831"/>
                  <a:ext cx="1677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D31193D8-3F2B-4293-B0EB-CA0C536B72D4}"/>
                    </a:ext>
                  </a:extLst>
                </p14:cNvPr>
                <p14:cNvContentPartPr/>
                <p14:nvPr/>
              </p14:nvContentPartPr>
              <p14:xfrm>
                <a:off x="4471737" y="732471"/>
                <a:ext cx="130320" cy="205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D31193D8-3F2B-4293-B0EB-CA0C536B72D4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4463097" y="723831"/>
                  <a:ext cx="1479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5A4213A0-7618-4568-9511-020DB141B5A5}"/>
                    </a:ext>
                  </a:extLst>
                </p14:cNvPr>
                <p14:cNvContentPartPr/>
                <p14:nvPr/>
              </p14:nvContentPartPr>
              <p14:xfrm>
                <a:off x="4993017" y="1964751"/>
                <a:ext cx="183600" cy="187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5A4213A0-7618-4568-9511-020DB141B5A5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4984017" y="1955751"/>
                  <a:ext cx="2012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C37366F9-BB62-4990-8585-BE06F2030A90}"/>
                    </a:ext>
                  </a:extLst>
                </p14:cNvPr>
                <p14:cNvContentPartPr/>
                <p14:nvPr/>
              </p14:nvContentPartPr>
              <p14:xfrm>
                <a:off x="5184537" y="1838391"/>
                <a:ext cx="188640" cy="22176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C37366F9-BB62-4990-8585-BE06F2030A90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5175897" y="1829751"/>
                  <a:ext cx="2062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3CE2231F-A723-48BF-9B9C-1E2B7D0AC257}"/>
                    </a:ext>
                  </a:extLst>
                </p14:cNvPr>
                <p14:cNvContentPartPr/>
                <p14:nvPr/>
              </p14:nvContentPartPr>
              <p14:xfrm>
                <a:off x="5447337" y="1958631"/>
                <a:ext cx="142920" cy="68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3CE2231F-A723-48BF-9B9C-1E2B7D0AC257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5438337" y="1949991"/>
                  <a:ext cx="1605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63B7C5A5-F9C7-4749-BD8C-BDE750DCF089}"/>
                    </a:ext>
                  </a:extLst>
                </p14:cNvPr>
                <p14:cNvContentPartPr/>
                <p14:nvPr/>
              </p14:nvContentPartPr>
              <p14:xfrm>
                <a:off x="5507457" y="1897431"/>
                <a:ext cx="19440" cy="1987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63B7C5A5-F9C7-4749-BD8C-BDE750DCF089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5498457" y="1888431"/>
                  <a:ext cx="370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B690F2FC-F3FF-4BD2-B0BC-A2659935AF8F}"/>
                    </a:ext>
                  </a:extLst>
                </p14:cNvPr>
                <p14:cNvContentPartPr/>
                <p14:nvPr/>
              </p14:nvContentPartPr>
              <p14:xfrm>
                <a:off x="5610417" y="1869711"/>
                <a:ext cx="138240" cy="2178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B690F2FC-F3FF-4BD2-B0BC-A2659935AF8F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5601417" y="1860711"/>
                  <a:ext cx="1558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8502194B-AA71-4EB0-BEC2-C7D8C30D634E}"/>
                    </a:ext>
                  </a:extLst>
                </p14:cNvPr>
                <p14:cNvContentPartPr/>
                <p14:nvPr/>
              </p14:nvContentPartPr>
              <p14:xfrm>
                <a:off x="5772057" y="1887711"/>
                <a:ext cx="173880" cy="2080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8502194B-AA71-4EB0-BEC2-C7D8C30D634E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763417" y="1879071"/>
                  <a:ext cx="1915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0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99672DFE-B9FD-491B-A089-B4A951DBA704}"/>
                    </a:ext>
                  </a:extLst>
                </p14:cNvPr>
                <p14:cNvContentPartPr/>
                <p14:nvPr/>
              </p14:nvContentPartPr>
              <p14:xfrm>
                <a:off x="4068177" y="1776831"/>
                <a:ext cx="10800" cy="1987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99672DFE-B9FD-491B-A089-B4A951DBA704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4059537" y="1767831"/>
                  <a:ext cx="284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2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71F53600-FB20-4A09-B08B-6EA6D6FF0BF2}"/>
                    </a:ext>
                  </a:extLst>
                </p14:cNvPr>
                <p14:cNvContentPartPr/>
                <p14:nvPr/>
              </p14:nvContentPartPr>
              <p14:xfrm>
                <a:off x="4009137" y="1890231"/>
                <a:ext cx="151200" cy="9612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71F53600-FB20-4A09-B08B-6EA6D6FF0BF2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4000137" y="1881231"/>
                  <a:ext cx="1688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0072B1CB-0200-4773-B273-29BCFC9C2BA3}"/>
                    </a:ext>
                  </a:extLst>
                </p14:cNvPr>
                <p14:cNvContentPartPr/>
                <p14:nvPr/>
              </p14:nvContentPartPr>
              <p14:xfrm>
                <a:off x="4093017" y="2219991"/>
                <a:ext cx="38160" cy="32256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0072B1CB-0200-4773-B273-29BCFC9C2BA3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4084377" y="2210991"/>
                  <a:ext cx="5580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6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67572583-1657-4BD1-BB87-BD196E200289}"/>
                    </a:ext>
                  </a:extLst>
                </p14:cNvPr>
                <p14:cNvContentPartPr/>
                <p14:nvPr/>
              </p14:nvContentPartPr>
              <p14:xfrm>
                <a:off x="4010937" y="2245191"/>
                <a:ext cx="194760" cy="15228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67572583-1657-4BD1-BB87-BD196E200289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4001937" y="2236551"/>
                  <a:ext cx="2124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8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47751F5A-D95B-47E1-88AC-34805D2A2C81}"/>
                    </a:ext>
                  </a:extLst>
                </p14:cNvPr>
                <p14:cNvContentPartPr/>
                <p14:nvPr/>
              </p14:nvContentPartPr>
              <p14:xfrm>
                <a:off x="3937497" y="2066271"/>
                <a:ext cx="170280" cy="14148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47751F5A-D95B-47E1-88AC-34805D2A2C81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3928857" y="2057271"/>
                  <a:ext cx="1879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AC88ED12-D6DB-4A9E-8EAC-2929AFB0C910}"/>
                    </a:ext>
                  </a:extLst>
                </p14:cNvPr>
                <p14:cNvContentPartPr/>
                <p14:nvPr/>
              </p14:nvContentPartPr>
              <p14:xfrm>
                <a:off x="4137297" y="2065551"/>
                <a:ext cx="129960" cy="17208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AC88ED12-D6DB-4A9E-8EAC-2929AFB0C910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4128657" y="2056551"/>
                  <a:ext cx="1476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2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68FC9F22-AE76-4C78-B35E-CAD5F8A5672C}"/>
                    </a:ext>
                  </a:extLst>
                </p14:cNvPr>
                <p14:cNvContentPartPr/>
                <p14:nvPr/>
              </p14:nvContentPartPr>
              <p14:xfrm>
                <a:off x="8269737" y="224151"/>
                <a:ext cx="363960" cy="49860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68FC9F22-AE76-4C78-B35E-CAD5F8A5672C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8260737" y="215151"/>
                  <a:ext cx="38160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4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9B717A46-D27A-4746-BA27-457B2B097E63}"/>
                    </a:ext>
                  </a:extLst>
                </p14:cNvPr>
                <p14:cNvContentPartPr/>
                <p14:nvPr/>
              </p14:nvContentPartPr>
              <p14:xfrm>
                <a:off x="8706777" y="405951"/>
                <a:ext cx="195120" cy="45576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9B717A46-D27A-4746-BA27-457B2B097E63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8698137" y="396951"/>
                  <a:ext cx="21276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6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F136884D-6069-4B97-B375-E5D2E969E718}"/>
                    </a:ext>
                  </a:extLst>
                </p14:cNvPr>
                <p14:cNvContentPartPr/>
                <p14:nvPr/>
              </p14:nvContentPartPr>
              <p14:xfrm>
                <a:off x="9022497" y="439071"/>
                <a:ext cx="581040" cy="25560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F136884D-6069-4B97-B375-E5D2E969E718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9013857" y="430071"/>
                  <a:ext cx="5986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2F69DC9D-FC15-44F1-9305-B1C7B2444B72}"/>
                    </a:ext>
                  </a:extLst>
                </p14:cNvPr>
                <p14:cNvContentPartPr/>
                <p14:nvPr/>
              </p14:nvContentPartPr>
              <p14:xfrm>
                <a:off x="9682737" y="567591"/>
                <a:ext cx="167760" cy="3348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2F69DC9D-FC15-44F1-9305-B1C7B2444B72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9674097" y="558951"/>
                  <a:ext cx="1854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0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432B1721-0E87-4CA4-874C-80ED15991F73}"/>
                    </a:ext>
                  </a:extLst>
                </p14:cNvPr>
                <p14:cNvContentPartPr/>
                <p14:nvPr/>
              </p14:nvContentPartPr>
              <p14:xfrm>
                <a:off x="9956337" y="307311"/>
                <a:ext cx="182160" cy="41076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432B1721-0E87-4CA4-874C-80ED15991F73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9947337" y="298311"/>
                  <a:ext cx="19980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2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13E16814-A02F-4115-95FC-45B91533DF61}"/>
                    </a:ext>
                  </a:extLst>
                </p14:cNvPr>
                <p14:cNvContentPartPr/>
                <p14:nvPr/>
              </p14:nvContentPartPr>
              <p14:xfrm>
                <a:off x="10203297" y="402711"/>
                <a:ext cx="217800" cy="26604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13E16814-A02F-4115-95FC-45B91533DF61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0194657" y="394071"/>
                  <a:ext cx="2354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4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12CEC9B9-CFF6-4B66-B61A-A183EF739422}"/>
                    </a:ext>
                  </a:extLst>
                </p14:cNvPr>
                <p14:cNvContentPartPr/>
                <p14:nvPr/>
              </p14:nvContentPartPr>
              <p14:xfrm>
                <a:off x="10544937" y="448431"/>
                <a:ext cx="144720" cy="22320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12CEC9B9-CFF6-4B66-B61A-A183EF739422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0535937" y="439791"/>
                  <a:ext cx="1623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6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F17DA777-9E2B-4822-8AC4-D1C869428AFA}"/>
                    </a:ext>
                  </a:extLst>
                </p14:cNvPr>
                <p14:cNvContentPartPr/>
                <p14:nvPr/>
              </p14:nvContentPartPr>
              <p14:xfrm>
                <a:off x="10805577" y="473631"/>
                <a:ext cx="158760" cy="38520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F17DA777-9E2B-4822-8AC4-D1C869428AFA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0796577" y="464991"/>
                  <a:ext cx="17640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8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F12F76F9-B49C-4CC5-A723-9909449AA77E}"/>
                    </a:ext>
                  </a:extLst>
                </p14:cNvPr>
                <p14:cNvContentPartPr/>
                <p14:nvPr/>
              </p14:nvContentPartPr>
              <p14:xfrm>
                <a:off x="9521457" y="934071"/>
                <a:ext cx="413280" cy="52380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F12F76F9-B49C-4CC5-A723-9909449AA77E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9512457" y="925071"/>
                  <a:ext cx="43092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0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FFEAB8AF-4BB3-4AFB-B00B-A11D24027784}"/>
                    </a:ext>
                  </a:extLst>
                </p14:cNvPr>
                <p14:cNvContentPartPr/>
                <p14:nvPr/>
              </p14:nvContentPartPr>
              <p14:xfrm>
                <a:off x="10009257" y="1140351"/>
                <a:ext cx="145800" cy="46440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FFEAB8AF-4BB3-4AFB-B00B-A11D24027784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0000257" y="1131351"/>
                  <a:ext cx="16344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2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B81404E5-5E3D-4A61-819B-F2F3D7EC511B}"/>
                    </a:ext>
                  </a:extLst>
                </p14:cNvPr>
                <p14:cNvContentPartPr/>
                <p14:nvPr/>
              </p14:nvContentPartPr>
              <p14:xfrm>
                <a:off x="9628377" y="941631"/>
                <a:ext cx="76680" cy="5760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B81404E5-5E3D-4A61-819B-F2F3D7EC511B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9619737" y="932991"/>
                  <a:ext cx="94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4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C6FCF9D7-086B-4FBA-A1D6-314CB29F7ED7}"/>
                    </a:ext>
                  </a:extLst>
                </p14:cNvPr>
                <p14:cNvContentPartPr/>
                <p14:nvPr/>
              </p14:nvContentPartPr>
              <p14:xfrm>
                <a:off x="10394457" y="1229271"/>
                <a:ext cx="145080" cy="1044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C6FCF9D7-086B-4FBA-A1D6-314CB29F7ED7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0385817" y="1220631"/>
                  <a:ext cx="1627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6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9469C6D5-DBAC-48B7-BE1F-77BB845BC860}"/>
                    </a:ext>
                  </a:extLst>
                </p14:cNvPr>
                <p14:cNvContentPartPr/>
                <p14:nvPr/>
              </p14:nvContentPartPr>
              <p14:xfrm>
                <a:off x="10639977" y="922191"/>
                <a:ext cx="266400" cy="46908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9469C6D5-DBAC-48B7-BE1F-77BB845BC860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0630977" y="913191"/>
                  <a:ext cx="28404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8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743A575C-1F6E-4F1C-B936-BEC57EEDA5C3}"/>
                    </a:ext>
                  </a:extLst>
                </p14:cNvPr>
                <p14:cNvContentPartPr/>
                <p14:nvPr/>
              </p14:nvContentPartPr>
              <p14:xfrm>
                <a:off x="10714497" y="1239351"/>
                <a:ext cx="170280" cy="4788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743A575C-1F6E-4F1C-B936-BEC57EEDA5C3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0705857" y="1230711"/>
                  <a:ext cx="1879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0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2CC6DAF5-9A0D-4C02-8D54-83EF19979B68}"/>
                    </a:ext>
                  </a:extLst>
                </p14:cNvPr>
                <p14:cNvContentPartPr/>
                <p14:nvPr/>
              </p14:nvContentPartPr>
              <p14:xfrm>
                <a:off x="10987377" y="1106151"/>
                <a:ext cx="702720" cy="4539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2CC6DAF5-9A0D-4C02-8D54-83EF19979B68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0978377" y="1097511"/>
                  <a:ext cx="72036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2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75252C47-CE94-41E1-9D47-8A1C0A368C11}"/>
                    </a:ext>
                  </a:extLst>
                </p14:cNvPr>
                <p14:cNvContentPartPr/>
                <p14:nvPr/>
              </p14:nvContentPartPr>
              <p14:xfrm>
                <a:off x="11505057" y="1150071"/>
                <a:ext cx="86760" cy="6228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75252C47-CE94-41E1-9D47-8A1C0A368C11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1496417" y="1141071"/>
                  <a:ext cx="1044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4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21DD8958-04CE-480C-A6B7-4EDE956C8E6E}"/>
                    </a:ext>
                  </a:extLst>
                </p14:cNvPr>
                <p14:cNvContentPartPr/>
                <p14:nvPr/>
              </p14:nvContentPartPr>
              <p14:xfrm>
                <a:off x="9549537" y="1766391"/>
                <a:ext cx="423720" cy="46800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21DD8958-04CE-480C-A6B7-4EDE956C8E6E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9540537" y="1757391"/>
                  <a:ext cx="44136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6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1DFA4C23-EF94-4072-B5B4-395273CBD6EA}"/>
                    </a:ext>
                  </a:extLst>
                </p14:cNvPr>
                <p14:cNvContentPartPr/>
                <p14:nvPr/>
              </p14:nvContentPartPr>
              <p14:xfrm>
                <a:off x="10086297" y="2028111"/>
                <a:ext cx="277560" cy="1620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1DFA4C23-EF94-4072-B5B4-395273CBD6EA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0077657" y="2019111"/>
                  <a:ext cx="2952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8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A2C10A33-1FAE-40BB-800A-F27285A6DF58}"/>
                    </a:ext>
                  </a:extLst>
                </p14:cNvPr>
                <p14:cNvContentPartPr/>
                <p14:nvPr/>
              </p14:nvContentPartPr>
              <p14:xfrm>
                <a:off x="10512177" y="1895991"/>
                <a:ext cx="1149120" cy="46224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A2C10A33-1FAE-40BB-800A-F27285A6DF58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0503537" y="1887351"/>
                  <a:ext cx="116676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0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27F207A4-BC0A-4727-9C07-9045F44D679F}"/>
                    </a:ext>
                  </a:extLst>
                </p14:cNvPr>
                <p14:cNvContentPartPr/>
                <p14:nvPr/>
              </p14:nvContentPartPr>
              <p14:xfrm>
                <a:off x="10385457" y="1370751"/>
                <a:ext cx="139680" cy="33300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27F207A4-BC0A-4727-9C07-9045F44D679F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0376457" y="1361751"/>
                  <a:ext cx="1573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2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EF274068-4D6D-4E9A-9AD0-9D8A7F3B0E70}"/>
                    </a:ext>
                  </a:extLst>
                </p14:cNvPr>
                <p14:cNvContentPartPr/>
                <p14:nvPr/>
              </p14:nvContentPartPr>
              <p14:xfrm>
                <a:off x="10603257" y="1550391"/>
                <a:ext cx="648720" cy="18360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EF274068-4D6D-4E9A-9AD0-9D8A7F3B0E70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0594257" y="1541391"/>
                  <a:ext cx="6663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4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43686C1A-1801-4AC9-92C6-38255B79AF20}"/>
                    </a:ext>
                  </a:extLst>
                </p14:cNvPr>
                <p14:cNvContentPartPr/>
                <p14:nvPr/>
              </p14:nvContentPartPr>
              <p14:xfrm>
                <a:off x="11255577" y="1445631"/>
                <a:ext cx="204480" cy="31932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43686C1A-1801-4AC9-92C6-38255B79AF20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1246577" y="1436991"/>
                  <a:ext cx="2221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6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3D2BA008-9C41-41A9-8FF1-2C36DF821545}"/>
                    </a:ext>
                  </a:extLst>
                </p14:cNvPr>
                <p14:cNvContentPartPr/>
                <p14:nvPr/>
              </p14:nvContentPartPr>
              <p14:xfrm>
                <a:off x="3920217" y="3107778"/>
                <a:ext cx="316080" cy="1296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3D2BA008-9C41-41A9-8FF1-2C36DF821545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3911577" y="3098778"/>
                  <a:ext cx="3337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8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B56F40F8-370D-42EB-96E2-6942462B2ABA}"/>
                    </a:ext>
                  </a:extLst>
                </p14:cNvPr>
                <p14:cNvContentPartPr/>
                <p14:nvPr/>
              </p14:nvContentPartPr>
              <p14:xfrm>
                <a:off x="4059537" y="2960538"/>
                <a:ext cx="20880" cy="35352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B56F40F8-370D-42EB-96E2-6942462B2ABA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4050537" y="2951898"/>
                  <a:ext cx="3852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0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89C5A008-FFFD-4BD5-B3DD-F9E2250FA8B5}"/>
                    </a:ext>
                  </a:extLst>
                </p14:cNvPr>
                <p14:cNvContentPartPr/>
                <p14:nvPr/>
              </p14:nvContentPartPr>
              <p14:xfrm>
                <a:off x="4262217" y="2831298"/>
                <a:ext cx="291240" cy="48096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89C5A008-FFFD-4BD5-B3DD-F9E2250FA8B5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4253217" y="2822658"/>
                  <a:ext cx="30888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2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8B2C3DDD-9534-4E44-A840-0C34A77B1F94}"/>
                    </a:ext>
                  </a:extLst>
                </p14:cNvPr>
                <p14:cNvContentPartPr/>
                <p14:nvPr/>
              </p14:nvContentPartPr>
              <p14:xfrm>
                <a:off x="4555977" y="3067098"/>
                <a:ext cx="181080" cy="35172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8B2C3DDD-9534-4E44-A840-0C34A77B1F94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4546977" y="3058098"/>
                  <a:ext cx="19872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4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06355249-47EB-4B10-B688-02F18057CD63}"/>
                    </a:ext>
                  </a:extLst>
                </p14:cNvPr>
                <p14:cNvContentPartPr/>
                <p14:nvPr/>
              </p14:nvContentPartPr>
              <p14:xfrm>
                <a:off x="4799337" y="2839578"/>
                <a:ext cx="624240" cy="52020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06355249-47EB-4B10-B688-02F18057CD63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4790697" y="2830578"/>
                  <a:ext cx="64188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6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2475BD87-3255-4A39-98B6-7C63EEBFCF13}"/>
                    </a:ext>
                  </a:extLst>
                </p14:cNvPr>
                <p14:cNvContentPartPr/>
                <p14:nvPr/>
              </p14:nvContentPartPr>
              <p14:xfrm>
                <a:off x="5060697" y="3046938"/>
                <a:ext cx="388440" cy="5328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2475BD87-3255-4A39-98B6-7C63EEBFCF13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5052057" y="3038298"/>
                  <a:ext cx="4060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8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DF60E7BB-818A-4D8B-8995-ED42A667BA6E}"/>
                    </a:ext>
                  </a:extLst>
                </p14:cNvPr>
                <p14:cNvContentPartPr/>
                <p14:nvPr/>
              </p14:nvContentPartPr>
              <p14:xfrm>
                <a:off x="3983217" y="3764778"/>
                <a:ext cx="338760" cy="1476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DF60E7BB-818A-4D8B-8995-ED42A667BA6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3974577" y="3756138"/>
                  <a:ext cx="3564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0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90BA258D-4C95-486D-83FA-311C215C3D97}"/>
                    </a:ext>
                  </a:extLst>
                </p14:cNvPr>
                <p14:cNvContentPartPr/>
                <p14:nvPr/>
              </p14:nvContentPartPr>
              <p14:xfrm>
                <a:off x="4385337" y="3536898"/>
                <a:ext cx="320040" cy="3974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90BA258D-4C95-486D-83FA-311C215C3D97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4376337" y="3527898"/>
                  <a:ext cx="33768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2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E62040FC-7C2C-4636-8213-047EB5E3493A}"/>
                    </a:ext>
                  </a:extLst>
                </p14:cNvPr>
                <p14:cNvContentPartPr/>
                <p14:nvPr/>
              </p14:nvContentPartPr>
              <p14:xfrm>
                <a:off x="4660737" y="3808338"/>
                <a:ext cx="178200" cy="34308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E62040FC-7C2C-4636-8213-047EB5E3493A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4652097" y="3799698"/>
                  <a:ext cx="19584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4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D3DE78E9-8E42-49F9-BFDA-EA37C81EBC4E}"/>
                    </a:ext>
                  </a:extLst>
                </p14:cNvPr>
                <p14:cNvContentPartPr/>
                <p14:nvPr/>
              </p14:nvContentPartPr>
              <p14:xfrm>
                <a:off x="4920297" y="3702858"/>
                <a:ext cx="571680" cy="38736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D3DE78E9-8E42-49F9-BFDA-EA37C81EBC4E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4911657" y="3693858"/>
                  <a:ext cx="58932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6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3B0950EB-2B51-4531-9EFA-0929D0292A3B}"/>
                    </a:ext>
                  </a:extLst>
                </p14:cNvPr>
                <p14:cNvContentPartPr/>
                <p14:nvPr/>
              </p14:nvContentPartPr>
              <p14:xfrm>
                <a:off x="5241417" y="3801858"/>
                <a:ext cx="315720" cy="4536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3B0950EB-2B51-4531-9EFA-0929D0292A3B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5232777" y="3793218"/>
                  <a:ext cx="3333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8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B7A228E5-8294-4219-BD06-4B6D37F17E87}"/>
                    </a:ext>
                  </a:extLst>
                </p14:cNvPr>
                <p14:cNvContentPartPr/>
                <p14:nvPr/>
              </p14:nvContentPartPr>
              <p14:xfrm>
                <a:off x="5591697" y="2078178"/>
                <a:ext cx="964440" cy="180108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B7A228E5-8294-4219-BD06-4B6D37F17E87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5582697" y="2069538"/>
                  <a:ext cx="982080" cy="18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0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46561708-B427-498A-A418-94E99022ECDB}"/>
                    </a:ext>
                  </a:extLst>
                </p14:cNvPr>
                <p14:cNvContentPartPr/>
                <p14:nvPr/>
              </p14:nvContentPartPr>
              <p14:xfrm>
                <a:off x="6087777" y="2054778"/>
                <a:ext cx="197640" cy="20016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46561708-B427-498A-A418-94E99022ECDB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6079137" y="2046138"/>
                  <a:ext cx="2152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2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DD35E081-FAF9-4E0F-83FD-254057D5D755}"/>
                    </a:ext>
                  </a:extLst>
                </p14:cNvPr>
                <p14:cNvContentPartPr/>
                <p14:nvPr/>
              </p14:nvContentPartPr>
              <p14:xfrm>
                <a:off x="2995737" y="919698"/>
                <a:ext cx="731880" cy="212112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DD35E081-FAF9-4E0F-83FD-254057D5D755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2986737" y="910698"/>
                  <a:ext cx="749520" cy="21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4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4CB57E84-3398-4859-BD74-E16941DB021E}"/>
                    </a:ext>
                  </a:extLst>
                </p14:cNvPr>
                <p14:cNvContentPartPr/>
                <p14:nvPr/>
              </p14:nvContentPartPr>
              <p14:xfrm>
                <a:off x="3530337" y="848778"/>
                <a:ext cx="129600" cy="19728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4CB57E84-3398-4859-BD74-E16941DB021E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3521697" y="840138"/>
                  <a:ext cx="1472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6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149BEA51-06CB-4872-9A42-F0955BE755EB}"/>
                    </a:ext>
                  </a:extLst>
                </p14:cNvPr>
                <p14:cNvContentPartPr/>
                <p14:nvPr/>
              </p14:nvContentPartPr>
              <p14:xfrm>
                <a:off x="4927137" y="1034898"/>
                <a:ext cx="293400" cy="10944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149BEA51-06CB-4872-9A42-F0955BE755EB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4918137" y="1025898"/>
                  <a:ext cx="3110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8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2DCA1B75-2B2B-44B1-BD11-EEF9EAFEF888}"/>
                    </a:ext>
                  </a:extLst>
                </p14:cNvPr>
                <p14:cNvContentPartPr/>
                <p14:nvPr/>
              </p14:nvContentPartPr>
              <p14:xfrm>
                <a:off x="4950897" y="1029498"/>
                <a:ext cx="150480" cy="15912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2DCA1B75-2B2B-44B1-BD11-EEF9EAFEF888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4942257" y="1020858"/>
                  <a:ext cx="1681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0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0F8C9108-73F2-4186-916F-9D84C4A187E8}"/>
                    </a:ext>
                  </a:extLst>
                </p14:cNvPr>
                <p14:cNvContentPartPr/>
                <p14:nvPr/>
              </p14:nvContentPartPr>
              <p14:xfrm>
                <a:off x="5296137" y="1024098"/>
                <a:ext cx="134640" cy="20124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0F8C9108-73F2-4186-916F-9D84C4A187E8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5287137" y="1015098"/>
                  <a:ext cx="1522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2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5BE908C7-DA84-4B66-AC81-7C55B4AEA288}"/>
                    </a:ext>
                  </a:extLst>
                </p14:cNvPr>
                <p14:cNvContentPartPr/>
                <p14:nvPr/>
              </p14:nvContentPartPr>
              <p14:xfrm>
                <a:off x="5507457" y="1007538"/>
                <a:ext cx="44280" cy="20772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5BE908C7-DA84-4B66-AC81-7C55B4AEA288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5498457" y="998898"/>
                  <a:ext cx="619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4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0278E885-985D-4E54-88B9-6BB0F307DD59}"/>
                    </a:ext>
                  </a:extLst>
                </p14:cNvPr>
                <p14:cNvContentPartPr/>
                <p14:nvPr/>
              </p14:nvContentPartPr>
              <p14:xfrm>
                <a:off x="5588097" y="1085658"/>
                <a:ext cx="177840" cy="24264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0278E885-985D-4E54-88B9-6BB0F307DD59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5579457" y="1076658"/>
                  <a:ext cx="1954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6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13E454B1-1A53-49E7-8A77-3C78C2CEA9FE}"/>
                    </a:ext>
                  </a:extLst>
                </p14:cNvPr>
                <p14:cNvContentPartPr/>
                <p14:nvPr/>
              </p14:nvContentPartPr>
              <p14:xfrm>
                <a:off x="5798697" y="1078818"/>
                <a:ext cx="114480" cy="13608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13E454B1-1A53-49E7-8A77-3C78C2CEA9FE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5789697" y="1070178"/>
                  <a:ext cx="1321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8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84928BDD-4FC8-4646-A7BF-893C90AE7C4E}"/>
                    </a:ext>
                  </a:extLst>
                </p14:cNvPr>
                <p14:cNvContentPartPr/>
                <p14:nvPr/>
              </p14:nvContentPartPr>
              <p14:xfrm>
                <a:off x="6047817" y="1046058"/>
                <a:ext cx="71280" cy="10656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84928BDD-4FC8-4646-A7BF-893C90AE7C4E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6039177" y="1037058"/>
                  <a:ext cx="889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90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B180279A-60A1-427C-BCBD-20DE59A4B104}"/>
                    </a:ext>
                  </a:extLst>
                </p14:cNvPr>
                <p14:cNvContentPartPr/>
                <p14:nvPr/>
              </p14:nvContentPartPr>
              <p14:xfrm>
                <a:off x="6100737" y="948498"/>
                <a:ext cx="31680" cy="2088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B180279A-60A1-427C-BCBD-20DE59A4B104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6092097" y="939858"/>
                  <a:ext cx="493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92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ED8F2BCA-6B16-4531-A26F-F32DC94BF421}"/>
                    </a:ext>
                  </a:extLst>
                </p14:cNvPr>
                <p14:cNvContentPartPr/>
                <p14:nvPr/>
              </p14:nvContentPartPr>
              <p14:xfrm>
                <a:off x="6193977" y="969378"/>
                <a:ext cx="125280" cy="17820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ED8F2BCA-6B16-4531-A26F-F32DC94BF421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6184977" y="960378"/>
                  <a:ext cx="1429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94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744CE589-BACE-48A8-8581-B45CFD12327C}"/>
                    </a:ext>
                  </a:extLst>
                </p14:cNvPr>
                <p14:cNvContentPartPr/>
                <p14:nvPr/>
              </p14:nvContentPartPr>
              <p14:xfrm>
                <a:off x="6484857" y="778578"/>
                <a:ext cx="266040" cy="28296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744CE589-BACE-48A8-8581-B45CFD12327C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6475857" y="769938"/>
                  <a:ext cx="28368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96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BB2CB6DE-C138-4A07-847A-78211DCB0C7F}"/>
                    </a:ext>
                  </a:extLst>
                </p14:cNvPr>
                <p14:cNvContentPartPr/>
                <p14:nvPr/>
              </p14:nvContentPartPr>
              <p14:xfrm>
                <a:off x="6821097" y="692538"/>
                <a:ext cx="407520" cy="46692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BB2CB6DE-C138-4A07-847A-78211DCB0C7F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6812097" y="683898"/>
                  <a:ext cx="425160" cy="484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47079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27B78793-BF70-4179-B399-A11E4A3F9B78}"/>
                  </a:ext>
                </a:extLst>
              </p14:cNvPr>
              <p14:cNvContentPartPr/>
              <p14:nvPr/>
            </p14:nvContentPartPr>
            <p14:xfrm>
              <a:off x="8875257" y="1418271"/>
              <a:ext cx="160200" cy="3448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27B78793-BF70-4179-B399-A11E4A3F9B7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66257" y="1409271"/>
                <a:ext cx="17784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D0D77F77-7928-42EC-89FD-3FC433EF5A7B}"/>
                  </a:ext>
                </a:extLst>
              </p14:cNvPr>
              <p14:cNvContentPartPr/>
              <p14:nvPr/>
            </p14:nvContentPartPr>
            <p14:xfrm>
              <a:off x="4792497" y="3893991"/>
              <a:ext cx="1497600" cy="118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D0D77F77-7928-42EC-89FD-3FC433EF5A7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83497" y="3884991"/>
                <a:ext cx="1515240" cy="2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9" name="Group 148">
            <a:extLst>
              <a:ext uri="{FF2B5EF4-FFF2-40B4-BE49-F238E27FC236}">
                <a16:creationId xmlns:a16="http://schemas.microsoft.com/office/drawing/2014/main" id="{27EAF22A-9633-4C09-ADF0-34871C88027D}"/>
              </a:ext>
            </a:extLst>
          </p:cNvPr>
          <p:cNvGrpSpPr/>
          <p:nvPr/>
        </p:nvGrpSpPr>
        <p:grpSpPr>
          <a:xfrm>
            <a:off x="3085017" y="178071"/>
            <a:ext cx="7963920" cy="2547720"/>
            <a:chOff x="3085017" y="178071"/>
            <a:chExt cx="7963920" cy="25477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AFEB303-BF3B-4274-9130-4DC50880F8FE}"/>
                    </a:ext>
                  </a:extLst>
                </p14:cNvPr>
                <p14:cNvContentPartPr/>
                <p14:nvPr/>
              </p14:nvContentPartPr>
              <p14:xfrm>
                <a:off x="3658137" y="178071"/>
                <a:ext cx="492840" cy="622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AFEB303-BF3B-4274-9130-4DC50880F8F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49497" y="169071"/>
                  <a:ext cx="510480" cy="6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990B562-9F41-46FA-91D3-6CB5A0F95F8A}"/>
                    </a:ext>
                  </a:extLst>
                </p14:cNvPr>
                <p14:cNvContentPartPr/>
                <p14:nvPr/>
              </p14:nvContentPartPr>
              <p14:xfrm>
                <a:off x="4214337" y="223071"/>
                <a:ext cx="133200" cy="5605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990B562-9F41-46FA-91D3-6CB5A0F95F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05697" y="214431"/>
                  <a:ext cx="150840" cy="57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C833340-4E1D-40AA-999A-EE97227E4F99}"/>
                    </a:ext>
                  </a:extLst>
                </p14:cNvPr>
                <p14:cNvContentPartPr/>
                <p14:nvPr/>
              </p14:nvContentPartPr>
              <p14:xfrm>
                <a:off x="4432137" y="484431"/>
                <a:ext cx="251280" cy="276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C833340-4E1D-40AA-999A-EE97227E4F9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423497" y="475431"/>
                  <a:ext cx="2689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160DBCF-5A92-4D5D-BFDA-B68BAE6AF7D5}"/>
                    </a:ext>
                  </a:extLst>
                </p14:cNvPr>
                <p14:cNvContentPartPr/>
                <p14:nvPr/>
              </p14:nvContentPartPr>
              <p14:xfrm>
                <a:off x="4779177" y="454191"/>
                <a:ext cx="212760" cy="315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160DBCF-5A92-4D5D-BFDA-B68BAE6AF7D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770177" y="445191"/>
                  <a:ext cx="2304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B46B8C1-FA4D-416F-9A64-39B7E14A053B}"/>
                    </a:ext>
                  </a:extLst>
                </p14:cNvPr>
                <p14:cNvContentPartPr/>
                <p14:nvPr/>
              </p14:nvContentPartPr>
              <p14:xfrm>
                <a:off x="5077257" y="474711"/>
                <a:ext cx="297720" cy="273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B46B8C1-FA4D-416F-9A64-39B7E14A053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068257" y="466071"/>
                  <a:ext cx="3153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0FABBC0-EFA2-465A-8813-3ACA0B17EA1C}"/>
                    </a:ext>
                  </a:extLst>
                </p14:cNvPr>
                <p14:cNvContentPartPr/>
                <p14:nvPr/>
              </p14:nvContentPartPr>
              <p14:xfrm>
                <a:off x="5396217" y="312711"/>
                <a:ext cx="288360" cy="403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0FABBC0-EFA2-465A-8813-3ACA0B17EA1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387577" y="304071"/>
                  <a:ext cx="30600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1741A9B-9DA5-4CFC-A20B-AC11E19A0FAA}"/>
                    </a:ext>
                  </a:extLst>
                </p14:cNvPr>
                <p14:cNvContentPartPr/>
                <p14:nvPr/>
              </p14:nvContentPartPr>
              <p14:xfrm>
                <a:off x="5941617" y="542751"/>
                <a:ext cx="173520" cy="13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1741A9B-9DA5-4CFC-A20B-AC11E19A0FA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932977" y="534111"/>
                  <a:ext cx="1911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31D42F6-D36F-4B1B-AD2B-289307966C2D}"/>
                    </a:ext>
                  </a:extLst>
                </p14:cNvPr>
                <p14:cNvContentPartPr/>
                <p14:nvPr/>
              </p14:nvContentPartPr>
              <p14:xfrm>
                <a:off x="6304857" y="264111"/>
                <a:ext cx="82800" cy="426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31D42F6-D36F-4B1B-AD2B-289307966C2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295857" y="255471"/>
                  <a:ext cx="10044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580D66B-51C7-4DC8-8068-B3659F1229E9}"/>
                    </a:ext>
                  </a:extLst>
                </p14:cNvPr>
                <p14:cNvContentPartPr/>
                <p14:nvPr/>
              </p14:nvContentPartPr>
              <p14:xfrm>
                <a:off x="6506097" y="418191"/>
                <a:ext cx="173160" cy="239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580D66B-51C7-4DC8-8068-B3659F1229E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497097" y="409191"/>
                  <a:ext cx="1908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C21AD52-1E23-4649-92FB-2473FB8D7320}"/>
                    </a:ext>
                  </a:extLst>
                </p14:cNvPr>
                <p14:cNvContentPartPr/>
                <p14:nvPr/>
              </p14:nvContentPartPr>
              <p14:xfrm>
                <a:off x="6780777" y="430071"/>
                <a:ext cx="240120" cy="208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C21AD52-1E23-4649-92FB-2473FB8D732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771777" y="421431"/>
                  <a:ext cx="2577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B0EB75A-E30B-42EE-AC48-1288F5A29FC4}"/>
                    </a:ext>
                  </a:extLst>
                </p14:cNvPr>
                <p14:cNvContentPartPr/>
                <p14:nvPr/>
              </p14:nvContentPartPr>
              <p14:xfrm>
                <a:off x="7072377" y="439071"/>
                <a:ext cx="163440" cy="373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B0EB75A-E30B-42EE-AC48-1288F5A29FC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063377" y="430431"/>
                  <a:ext cx="18108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E71D37D-ADDC-4844-8310-53CBF6B0E0FB}"/>
                    </a:ext>
                  </a:extLst>
                </p14:cNvPr>
                <p14:cNvContentPartPr/>
                <p14:nvPr/>
              </p14:nvContentPartPr>
              <p14:xfrm>
                <a:off x="7675737" y="407031"/>
                <a:ext cx="269280" cy="226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E71D37D-ADDC-4844-8310-53CBF6B0E0F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667097" y="398031"/>
                  <a:ext cx="2869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BA38E52-22F7-44A3-B033-E387D90113F8}"/>
                    </a:ext>
                  </a:extLst>
                </p14:cNvPr>
                <p14:cNvContentPartPr/>
                <p14:nvPr/>
              </p14:nvContentPartPr>
              <p14:xfrm>
                <a:off x="7983537" y="259431"/>
                <a:ext cx="144720" cy="381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BA38E52-22F7-44A3-B033-E387D90113F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974897" y="250791"/>
                  <a:ext cx="1623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71067C8-A3D3-441B-BA0C-E0E5B96DA90F}"/>
                    </a:ext>
                  </a:extLst>
                </p14:cNvPr>
                <p14:cNvContentPartPr/>
                <p14:nvPr/>
              </p14:nvContentPartPr>
              <p14:xfrm>
                <a:off x="8024577" y="497031"/>
                <a:ext cx="106560" cy="158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71067C8-A3D3-441B-BA0C-E0E5B96DA90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015937" y="488391"/>
                  <a:ext cx="1242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C8DE395-FB82-46E6-9EAB-0D045B3081DC}"/>
                    </a:ext>
                  </a:extLst>
                </p14:cNvPr>
                <p14:cNvContentPartPr/>
                <p14:nvPr/>
              </p14:nvContentPartPr>
              <p14:xfrm>
                <a:off x="8275857" y="330711"/>
                <a:ext cx="75600" cy="300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C8DE395-FB82-46E6-9EAB-0D045B3081D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267217" y="322071"/>
                  <a:ext cx="932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353457B-9793-4E79-A37E-C80BCDADDE17}"/>
                    </a:ext>
                  </a:extLst>
                </p14:cNvPr>
                <p14:cNvContentPartPr/>
                <p14:nvPr/>
              </p14:nvContentPartPr>
              <p14:xfrm>
                <a:off x="8218257" y="470391"/>
                <a:ext cx="171360" cy="33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353457B-9793-4E79-A37E-C80BCDADDE1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209617" y="461391"/>
                  <a:ext cx="1890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E3EC010-BF5E-4D7A-8E74-BCC4B590374F}"/>
                    </a:ext>
                  </a:extLst>
                </p14:cNvPr>
                <p14:cNvContentPartPr/>
                <p14:nvPr/>
              </p14:nvContentPartPr>
              <p14:xfrm>
                <a:off x="8463057" y="439071"/>
                <a:ext cx="151920" cy="211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E3EC010-BF5E-4D7A-8E74-BCC4B590374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454057" y="430071"/>
                  <a:ext cx="169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9DDCD2C-4D33-4E58-8A3B-FD0B2CD8290B}"/>
                    </a:ext>
                  </a:extLst>
                </p14:cNvPr>
                <p14:cNvContentPartPr/>
                <p14:nvPr/>
              </p14:nvContentPartPr>
              <p14:xfrm>
                <a:off x="4647777" y="882951"/>
                <a:ext cx="259200" cy="626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9DDCD2C-4D33-4E58-8A3B-FD0B2CD8290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638777" y="874311"/>
                  <a:ext cx="276840" cy="64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885D05C-E8C1-4A6F-89FA-E6073C0F8AB0}"/>
                    </a:ext>
                  </a:extLst>
                </p14:cNvPr>
                <p14:cNvContentPartPr/>
                <p14:nvPr/>
              </p14:nvContentPartPr>
              <p14:xfrm>
                <a:off x="4964217" y="981231"/>
                <a:ext cx="224280" cy="679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885D05C-E8C1-4A6F-89FA-E6073C0F8AB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55577" y="972591"/>
                  <a:ext cx="241920" cy="69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46D4358-CED3-48F9-968F-98A3FF419774}"/>
                    </a:ext>
                  </a:extLst>
                </p14:cNvPr>
                <p14:cNvContentPartPr/>
                <p14:nvPr/>
              </p14:nvContentPartPr>
              <p14:xfrm>
                <a:off x="5229897" y="1158351"/>
                <a:ext cx="279000" cy="177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46D4358-CED3-48F9-968F-98A3FF41977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220897" y="1149351"/>
                  <a:ext cx="2966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FB58A30-B617-4455-AB5E-9446D245B3F4}"/>
                    </a:ext>
                  </a:extLst>
                </p14:cNvPr>
                <p14:cNvContentPartPr/>
                <p14:nvPr/>
              </p14:nvContentPartPr>
              <p14:xfrm>
                <a:off x="5527257" y="1088511"/>
                <a:ext cx="498240" cy="251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FB58A30-B617-4455-AB5E-9446D245B3F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518617" y="1079871"/>
                  <a:ext cx="5158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BAF4925-DDC0-4482-B61C-516C4F3CC977}"/>
                    </a:ext>
                  </a:extLst>
                </p14:cNvPr>
                <p14:cNvContentPartPr/>
                <p14:nvPr/>
              </p14:nvContentPartPr>
              <p14:xfrm>
                <a:off x="6103977" y="1136391"/>
                <a:ext cx="73080" cy="160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BAF4925-DDC0-4482-B61C-516C4F3CC97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095337" y="1127391"/>
                  <a:ext cx="907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EE83C75-6BB6-41B5-88BD-AACEBDE83A44}"/>
                    </a:ext>
                  </a:extLst>
                </p14:cNvPr>
                <p14:cNvContentPartPr/>
                <p14:nvPr/>
              </p14:nvContentPartPr>
              <p14:xfrm>
                <a:off x="6088857" y="1000671"/>
                <a:ext cx="78120" cy="31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EE83C75-6BB6-41B5-88BD-AACEBDE83A4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080217" y="992031"/>
                  <a:ext cx="957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1CA8773-EC25-4FE4-AC04-D93C930F64FE}"/>
                    </a:ext>
                  </a:extLst>
                </p14:cNvPr>
                <p14:cNvContentPartPr/>
                <p14:nvPr/>
              </p14:nvContentPartPr>
              <p14:xfrm>
                <a:off x="6302697" y="990231"/>
                <a:ext cx="616680" cy="355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1CA8773-EC25-4FE4-AC04-D93C930F64F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294057" y="981231"/>
                  <a:ext cx="63432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018D897-A1B5-40FB-9BB2-64D95E3EE2CF}"/>
                    </a:ext>
                  </a:extLst>
                </p14:cNvPr>
                <p14:cNvContentPartPr/>
                <p14:nvPr/>
              </p14:nvContentPartPr>
              <p14:xfrm>
                <a:off x="6915417" y="1078431"/>
                <a:ext cx="174600" cy="227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018D897-A1B5-40FB-9BB2-64D95E3EE2C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06777" y="1069431"/>
                  <a:ext cx="1922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1142DB0-7A86-45BF-8D24-6084F384E821}"/>
                    </a:ext>
                  </a:extLst>
                </p14:cNvPr>
                <p14:cNvContentPartPr/>
                <p14:nvPr/>
              </p14:nvContentPartPr>
              <p14:xfrm>
                <a:off x="7642617" y="850191"/>
                <a:ext cx="199080" cy="7822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1142DB0-7A86-45BF-8D24-6084F384E82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633617" y="841551"/>
                  <a:ext cx="216720" cy="79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BE0205A-CA45-4DF8-9355-B5F4A4EAAB57}"/>
                    </a:ext>
                  </a:extLst>
                </p14:cNvPr>
                <p14:cNvContentPartPr/>
                <p14:nvPr/>
              </p14:nvContentPartPr>
              <p14:xfrm>
                <a:off x="7536417" y="1176711"/>
                <a:ext cx="299160" cy="1778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BE0205A-CA45-4DF8-9355-B5F4A4EAAB5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527417" y="1168071"/>
                  <a:ext cx="3168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F782CA3-A7D3-43CF-9AC4-797C8DD7AFE2}"/>
                    </a:ext>
                  </a:extLst>
                </p14:cNvPr>
                <p14:cNvContentPartPr/>
                <p14:nvPr/>
              </p14:nvContentPartPr>
              <p14:xfrm>
                <a:off x="7931697" y="1094631"/>
                <a:ext cx="213480" cy="193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F782CA3-A7D3-43CF-9AC4-797C8DD7AFE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923057" y="1085991"/>
                  <a:ext cx="2311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B11D2B4-A63B-4680-ACE0-A1172936CB5B}"/>
                    </a:ext>
                  </a:extLst>
                </p14:cNvPr>
                <p14:cNvContentPartPr/>
                <p14:nvPr/>
              </p14:nvContentPartPr>
              <p14:xfrm>
                <a:off x="8234817" y="1089591"/>
                <a:ext cx="241560" cy="188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B11D2B4-A63B-4680-ACE0-A1172936CB5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226177" y="1080591"/>
                  <a:ext cx="2592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5E85C6D-93A4-43E8-8AA5-20C3D9D37318}"/>
                    </a:ext>
                  </a:extLst>
                </p14:cNvPr>
                <p14:cNvContentPartPr/>
                <p14:nvPr/>
              </p14:nvContentPartPr>
              <p14:xfrm>
                <a:off x="8509137" y="907071"/>
                <a:ext cx="313560" cy="349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5E85C6D-93A4-43E8-8AA5-20C3D9D3731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500497" y="898431"/>
                  <a:ext cx="33120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414ECAE-1D88-4BB8-A456-5B8FD1845F22}"/>
                    </a:ext>
                  </a:extLst>
                </p14:cNvPr>
                <p14:cNvContentPartPr/>
                <p14:nvPr/>
              </p14:nvContentPartPr>
              <p14:xfrm>
                <a:off x="8881017" y="920031"/>
                <a:ext cx="156600" cy="375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414ECAE-1D88-4BB8-A456-5B8FD1845F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872017" y="911391"/>
                  <a:ext cx="17424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262A701-A8A4-48C9-A0F2-5A9E0A8485D5}"/>
                    </a:ext>
                  </a:extLst>
                </p14:cNvPr>
                <p14:cNvContentPartPr/>
                <p14:nvPr/>
              </p14:nvContentPartPr>
              <p14:xfrm>
                <a:off x="9114657" y="1099311"/>
                <a:ext cx="261720" cy="1371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262A701-A8A4-48C9-A0F2-5A9E0A8485D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105657" y="1090311"/>
                  <a:ext cx="2793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B4A864B-3E67-42EA-A993-436CDBC51426}"/>
                    </a:ext>
                  </a:extLst>
                </p14:cNvPr>
                <p14:cNvContentPartPr/>
                <p14:nvPr/>
              </p14:nvContentPartPr>
              <p14:xfrm>
                <a:off x="9399777" y="1068711"/>
                <a:ext cx="164160" cy="179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B4A864B-3E67-42EA-A993-436CDBC5142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391137" y="1060071"/>
                  <a:ext cx="1818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0F826E1-402E-4B78-8DB0-FA642674C0EF}"/>
                    </a:ext>
                  </a:extLst>
                </p14:cNvPr>
                <p14:cNvContentPartPr/>
                <p14:nvPr/>
              </p14:nvContentPartPr>
              <p14:xfrm>
                <a:off x="9644577" y="977991"/>
                <a:ext cx="195480" cy="307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0F826E1-402E-4B78-8DB0-FA642674C0E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635577" y="969351"/>
                  <a:ext cx="21312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FEE91AB-2BDE-43AA-AED7-F936DE4B30B7}"/>
                    </a:ext>
                  </a:extLst>
                </p14:cNvPr>
                <p14:cNvContentPartPr/>
                <p14:nvPr/>
              </p14:nvContentPartPr>
              <p14:xfrm>
                <a:off x="9748617" y="1130271"/>
                <a:ext cx="83160" cy="140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FEE91AB-2BDE-43AA-AED7-F936DE4B30B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739977" y="1121271"/>
                  <a:ext cx="1008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3DA4EC0-D28C-4E1D-813E-918DFAA54E3A}"/>
                    </a:ext>
                  </a:extLst>
                </p14:cNvPr>
                <p14:cNvContentPartPr/>
                <p14:nvPr/>
              </p14:nvContentPartPr>
              <p14:xfrm>
                <a:off x="9865977" y="918231"/>
                <a:ext cx="212040" cy="4640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3DA4EC0-D28C-4E1D-813E-918DFAA54E3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856977" y="909231"/>
                  <a:ext cx="22968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FB071BD-68CD-440D-9772-8E0F0DA497F7}"/>
                    </a:ext>
                  </a:extLst>
                </p14:cNvPr>
                <p14:cNvContentPartPr/>
                <p14:nvPr/>
              </p14:nvContentPartPr>
              <p14:xfrm>
                <a:off x="9391137" y="1176711"/>
                <a:ext cx="158760" cy="73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FB071BD-68CD-440D-9772-8E0F0DA497F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382137" y="1167711"/>
                  <a:ext cx="1764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FE3BFE4-DC39-4303-9B70-B91786AAD4B2}"/>
                    </a:ext>
                  </a:extLst>
                </p14:cNvPr>
                <p14:cNvContentPartPr/>
                <p14:nvPr/>
              </p14:nvContentPartPr>
              <p14:xfrm>
                <a:off x="3085017" y="1908231"/>
                <a:ext cx="315360" cy="361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FE3BFE4-DC39-4303-9B70-B91786AAD4B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076017" y="1899231"/>
                  <a:ext cx="33300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41B9B5A-B1EC-4813-A17F-70B053C86F3C}"/>
                    </a:ext>
                  </a:extLst>
                </p14:cNvPr>
                <p14:cNvContentPartPr/>
                <p14:nvPr/>
              </p14:nvContentPartPr>
              <p14:xfrm>
                <a:off x="3456897" y="1849191"/>
                <a:ext cx="171360" cy="557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41B9B5A-B1EC-4813-A17F-70B053C86F3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448257" y="1840551"/>
                  <a:ext cx="189000" cy="57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88FCA62-06C8-47E0-B4F1-E777CA578915}"/>
                    </a:ext>
                  </a:extLst>
                </p14:cNvPr>
                <p14:cNvContentPartPr/>
                <p14:nvPr/>
              </p14:nvContentPartPr>
              <p14:xfrm>
                <a:off x="3697377" y="1921911"/>
                <a:ext cx="162720" cy="4777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88FCA62-06C8-47E0-B4F1-E777CA57891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688377" y="1913271"/>
                  <a:ext cx="18036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18CAE84-D41E-404D-BA99-38A05E5C53D1}"/>
                    </a:ext>
                  </a:extLst>
                </p14:cNvPr>
                <p14:cNvContentPartPr/>
                <p14:nvPr/>
              </p14:nvContentPartPr>
              <p14:xfrm>
                <a:off x="4263297" y="2042151"/>
                <a:ext cx="200880" cy="304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18CAE84-D41E-404D-BA99-38A05E5C53D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254657" y="2033511"/>
                  <a:ext cx="21852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9DA486C-495B-4B14-B621-15C3AAB3886F}"/>
                    </a:ext>
                  </a:extLst>
                </p14:cNvPr>
                <p14:cNvContentPartPr/>
                <p14:nvPr/>
              </p14:nvContentPartPr>
              <p14:xfrm>
                <a:off x="4607457" y="2142591"/>
                <a:ext cx="70560" cy="144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9DA486C-495B-4B14-B621-15C3AAB3886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598817" y="2133951"/>
                  <a:ext cx="882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D3D891D-65B7-4404-94EE-35C99E0363B6}"/>
                    </a:ext>
                  </a:extLst>
                </p14:cNvPr>
                <p14:cNvContentPartPr/>
                <p14:nvPr/>
              </p14:nvContentPartPr>
              <p14:xfrm>
                <a:off x="4695657" y="2025951"/>
                <a:ext cx="65880" cy="640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D3D891D-65B7-4404-94EE-35C99E0363B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686657" y="2017311"/>
                  <a:ext cx="835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4CAAD9F-F26D-4D2B-95E0-975F2739B781}"/>
                    </a:ext>
                  </a:extLst>
                </p14:cNvPr>
                <p14:cNvContentPartPr/>
                <p14:nvPr/>
              </p14:nvContentPartPr>
              <p14:xfrm>
                <a:off x="4792497" y="2094711"/>
                <a:ext cx="654840" cy="6310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4CAAD9F-F26D-4D2B-95E0-975F2739B78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783497" y="2086071"/>
                  <a:ext cx="672480" cy="64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03515A4-3788-4595-B11D-725BB274E8A6}"/>
                    </a:ext>
                  </a:extLst>
                </p14:cNvPr>
                <p14:cNvContentPartPr/>
                <p14:nvPr/>
              </p14:nvContentPartPr>
              <p14:xfrm>
                <a:off x="5530497" y="1737951"/>
                <a:ext cx="667080" cy="5454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03515A4-3788-4595-B11D-725BB274E8A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521497" y="1728951"/>
                  <a:ext cx="684720" cy="56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F9B9FD2-D4CA-4E8F-B5CD-88F425B65195}"/>
                    </a:ext>
                  </a:extLst>
                </p14:cNvPr>
                <p14:cNvContentPartPr/>
                <p14:nvPr/>
              </p14:nvContentPartPr>
              <p14:xfrm>
                <a:off x="6414297" y="2068791"/>
                <a:ext cx="131040" cy="2779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F9B9FD2-D4CA-4E8F-B5CD-88F425B6519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05657" y="2059791"/>
                  <a:ext cx="1486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73BD2E7-0E4F-4E52-94E1-ABEB7C1B92D1}"/>
                    </a:ext>
                  </a:extLst>
                </p14:cNvPr>
                <p14:cNvContentPartPr/>
                <p14:nvPr/>
              </p14:nvContentPartPr>
              <p14:xfrm>
                <a:off x="6474417" y="1877271"/>
                <a:ext cx="92880" cy="943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73BD2E7-0E4F-4E52-94E1-ABEB7C1B92D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465417" y="1868271"/>
                  <a:ext cx="1105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D2F33F1-4520-45D7-90E9-06E254071F40}"/>
                    </a:ext>
                  </a:extLst>
                </p14:cNvPr>
                <p14:cNvContentPartPr/>
                <p14:nvPr/>
              </p14:nvContentPartPr>
              <p14:xfrm>
                <a:off x="6583857" y="2000031"/>
                <a:ext cx="118440" cy="3286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D2F33F1-4520-45D7-90E9-06E254071F4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74857" y="1991031"/>
                  <a:ext cx="13608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D742C15-A0CE-4CBD-B8E8-5DBDB6ED9A30}"/>
                    </a:ext>
                  </a:extLst>
                </p14:cNvPr>
                <p14:cNvContentPartPr/>
                <p14:nvPr/>
              </p14:nvContentPartPr>
              <p14:xfrm>
                <a:off x="9670857" y="1848471"/>
                <a:ext cx="287280" cy="1062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D742C15-A0CE-4CBD-B8E8-5DBDB6ED9A3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661857" y="1839471"/>
                  <a:ext cx="3049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E11CA92-7A1B-4884-A806-A1BCAA64AA4D}"/>
                    </a:ext>
                  </a:extLst>
                </p14:cNvPr>
                <p14:cNvContentPartPr/>
                <p14:nvPr/>
              </p14:nvContentPartPr>
              <p14:xfrm>
                <a:off x="9747177" y="1874751"/>
                <a:ext cx="321480" cy="340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E11CA92-7A1B-4884-A806-A1BCAA64AA4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738177" y="1866111"/>
                  <a:ext cx="33912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6ADE570-3521-4FDE-8905-D7A07FAADFE7}"/>
                    </a:ext>
                  </a:extLst>
                </p14:cNvPr>
                <p14:cNvContentPartPr/>
                <p14:nvPr/>
              </p14:nvContentPartPr>
              <p14:xfrm>
                <a:off x="10034817" y="1737591"/>
                <a:ext cx="209520" cy="5569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6ADE570-3521-4FDE-8905-D7A07FAADFE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025817" y="1728591"/>
                  <a:ext cx="22716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BD8627B-D8DB-4207-B1C6-02D69D0FF39C}"/>
                    </a:ext>
                  </a:extLst>
                </p14:cNvPr>
                <p14:cNvContentPartPr/>
                <p14:nvPr/>
              </p14:nvContentPartPr>
              <p14:xfrm>
                <a:off x="10282497" y="1852071"/>
                <a:ext cx="191520" cy="4338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BD8627B-D8DB-4207-B1C6-02D69D0FF39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273497" y="1843431"/>
                  <a:ext cx="20916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36707D4-ED09-44FA-B3F4-D04B5F14A5E9}"/>
                    </a:ext>
                  </a:extLst>
                </p14:cNvPr>
                <p14:cNvContentPartPr/>
                <p14:nvPr/>
              </p14:nvContentPartPr>
              <p14:xfrm>
                <a:off x="7014057" y="2061951"/>
                <a:ext cx="164520" cy="2728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36707D4-ED09-44FA-B3F4-D04B5F14A5E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005057" y="2052951"/>
                  <a:ext cx="1821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4DE6D87-DB98-4FD8-90F9-D21FA30C1BEA}"/>
                    </a:ext>
                  </a:extLst>
                </p14:cNvPr>
                <p14:cNvContentPartPr/>
                <p14:nvPr/>
              </p14:nvContentPartPr>
              <p14:xfrm>
                <a:off x="7261377" y="2111271"/>
                <a:ext cx="378000" cy="2012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4DE6D87-DB98-4FD8-90F9-D21FA30C1BE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252737" y="2102271"/>
                  <a:ext cx="3956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8A2F8ED-B0B4-4F18-B590-0E744EFABF57}"/>
                    </a:ext>
                  </a:extLst>
                </p14:cNvPr>
                <p14:cNvContentPartPr/>
                <p14:nvPr/>
              </p14:nvContentPartPr>
              <p14:xfrm>
                <a:off x="7705977" y="2135751"/>
                <a:ext cx="477720" cy="1980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8A2F8ED-B0B4-4F18-B590-0E744EFABF5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697337" y="2126751"/>
                  <a:ext cx="4953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964B6E3-CFE8-4D55-A2A8-9E6CEB6E8930}"/>
                    </a:ext>
                  </a:extLst>
                </p14:cNvPr>
                <p14:cNvContentPartPr/>
                <p14:nvPr/>
              </p14:nvContentPartPr>
              <p14:xfrm>
                <a:off x="8198817" y="2118111"/>
                <a:ext cx="121680" cy="1998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964B6E3-CFE8-4D55-A2A8-9E6CEB6E893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189817" y="2109471"/>
                  <a:ext cx="1393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94EC2EA-8391-4DDD-B294-633DFBF8DB07}"/>
                    </a:ext>
                  </a:extLst>
                </p14:cNvPr>
                <p14:cNvContentPartPr/>
                <p14:nvPr/>
              </p14:nvContentPartPr>
              <p14:xfrm>
                <a:off x="8414457" y="1983471"/>
                <a:ext cx="91080" cy="3373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94EC2EA-8391-4DDD-B294-633DFBF8DB0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405457" y="1974471"/>
                  <a:ext cx="1087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7A3669E-8EDE-4B17-BA5D-3717BECDD152}"/>
                    </a:ext>
                  </a:extLst>
                </p14:cNvPr>
                <p14:cNvContentPartPr/>
                <p14:nvPr/>
              </p14:nvContentPartPr>
              <p14:xfrm>
                <a:off x="8361177" y="2181471"/>
                <a:ext cx="133200" cy="446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7A3669E-8EDE-4B17-BA5D-3717BECDD15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352537" y="2172831"/>
                  <a:ext cx="1508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907CEC5-093E-4A40-AA3A-495D934314F3}"/>
                    </a:ext>
                  </a:extLst>
                </p14:cNvPr>
                <p14:cNvContentPartPr/>
                <p14:nvPr/>
              </p14:nvContentPartPr>
              <p14:xfrm>
                <a:off x="8606337" y="2142231"/>
                <a:ext cx="136080" cy="1422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907CEC5-093E-4A40-AA3A-495D934314F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597697" y="2133591"/>
                  <a:ext cx="1537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A36481A-EB01-4EE9-AC37-C5713A68046E}"/>
                    </a:ext>
                  </a:extLst>
                </p14:cNvPr>
                <p14:cNvContentPartPr/>
                <p14:nvPr/>
              </p14:nvContentPartPr>
              <p14:xfrm>
                <a:off x="8778057" y="1961511"/>
                <a:ext cx="252360" cy="3502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A36481A-EB01-4EE9-AC37-C5713A68046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769417" y="1952511"/>
                  <a:ext cx="27000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3A847B5-3FAA-4EBC-8513-0E021218C8ED}"/>
                    </a:ext>
                  </a:extLst>
                </p14:cNvPr>
                <p14:cNvContentPartPr/>
                <p14:nvPr/>
              </p14:nvContentPartPr>
              <p14:xfrm>
                <a:off x="9272337" y="1938831"/>
                <a:ext cx="68040" cy="354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3A847B5-3FAA-4EBC-8513-0E021218C8E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263697" y="1929831"/>
                  <a:ext cx="8568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A8370AE-B840-4099-B1AD-802B8FAFCD0E}"/>
                    </a:ext>
                  </a:extLst>
                </p14:cNvPr>
                <p14:cNvContentPartPr/>
                <p14:nvPr/>
              </p14:nvContentPartPr>
              <p14:xfrm>
                <a:off x="9210777" y="2109831"/>
                <a:ext cx="300600" cy="1364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A8370AE-B840-4099-B1AD-802B8FAFCD0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201777" y="2101191"/>
                  <a:ext cx="3182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1686D79-EB51-48DD-A84D-A3D5BEC87B53}"/>
                    </a:ext>
                  </a:extLst>
                </p14:cNvPr>
                <p14:cNvContentPartPr/>
                <p14:nvPr/>
              </p14:nvContentPartPr>
              <p14:xfrm>
                <a:off x="9540897" y="2425551"/>
                <a:ext cx="232920" cy="2149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1686D79-EB51-48DD-A84D-A3D5BEC87B5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532257" y="2416911"/>
                  <a:ext cx="2505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A796D69-7EA9-4915-904C-83AE7C3C14B7}"/>
                    </a:ext>
                  </a:extLst>
                </p14:cNvPr>
                <p14:cNvContentPartPr/>
                <p14:nvPr/>
              </p14:nvContentPartPr>
              <p14:xfrm>
                <a:off x="9509217" y="1733991"/>
                <a:ext cx="57600" cy="1638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A796D69-7EA9-4915-904C-83AE7C3C14B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500217" y="1725351"/>
                  <a:ext cx="752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B3041B7-9C51-4997-9C7B-3364EFEF6A2B}"/>
                    </a:ext>
                  </a:extLst>
                </p14:cNvPr>
                <p14:cNvContentPartPr/>
                <p14:nvPr/>
              </p14:nvContentPartPr>
              <p14:xfrm>
                <a:off x="9554937" y="1610511"/>
                <a:ext cx="34920" cy="320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B3041B7-9C51-4997-9C7B-3364EFEF6A2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545937" y="1601871"/>
                  <a:ext cx="525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F4DB17A-C59E-4859-9301-80F2FF9CF433}"/>
                    </a:ext>
                  </a:extLst>
                </p14:cNvPr>
                <p14:cNvContentPartPr/>
                <p14:nvPr/>
              </p14:nvContentPartPr>
              <p14:xfrm>
                <a:off x="9699657" y="1586751"/>
                <a:ext cx="71280" cy="2847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F4DB17A-C59E-4859-9301-80F2FF9CF43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691017" y="1578111"/>
                  <a:ext cx="889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1ADD722-5C56-4CF8-90A3-1F71B0C0F368}"/>
                    </a:ext>
                  </a:extLst>
                </p14:cNvPr>
                <p14:cNvContentPartPr/>
                <p14:nvPr/>
              </p14:nvContentPartPr>
              <p14:xfrm>
                <a:off x="9694257" y="1700151"/>
                <a:ext cx="119880" cy="486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1ADD722-5C56-4CF8-90A3-1F71B0C0F36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685257" y="1691151"/>
                  <a:ext cx="1375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B0A4574-B9F0-4398-A0D1-E6BAADEF1AE3}"/>
                    </a:ext>
                  </a:extLst>
                </p14:cNvPr>
                <p14:cNvContentPartPr/>
                <p14:nvPr/>
              </p14:nvContentPartPr>
              <p14:xfrm>
                <a:off x="9836097" y="1638231"/>
                <a:ext cx="143640" cy="1785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B0A4574-B9F0-4398-A0D1-E6BAADEF1AE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827097" y="1629591"/>
                  <a:ext cx="1612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05F8EB6-2A45-430D-A603-48F426503A2E}"/>
                    </a:ext>
                  </a:extLst>
                </p14:cNvPr>
                <p14:cNvContentPartPr/>
                <p14:nvPr/>
              </p14:nvContentPartPr>
              <p14:xfrm>
                <a:off x="10236057" y="1587111"/>
                <a:ext cx="471240" cy="1670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05F8EB6-2A45-430D-A603-48F426503A2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227057" y="1578111"/>
                  <a:ext cx="4888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5833720-AB9E-4459-8521-BC5D5656B7AF}"/>
                    </a:ext>
                  </a:extLst>
                </p14:cNvPr>
                <p14:cNvContentPartPr/>
                <p14:nvPr/>
              </p14:nvContentPartPr>
              <p14:xfrm>
                <a:off x="10719177" y="1607271"/>
                <a:ext cx="209160" cy="1915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5833720-AB9E-4459-8521-BC5D5656B7A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710537" y="1598631"/>
                  <a:ext cx="2268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70CD940-CF79-4B4E-AC52-B7C93314CB36}"/>
                    </a:ext>
                  </a:extLst>
                </p14:cNvPr>
                <p14:cNvContentPartPr/>
                <p14:nvPr/>
              </p14:nvContentPartPr>
              <p14:xfrm>
                <a:off x="9666177" y="1723551"/>
                <a:ext cx="86760" cy="273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70CD940-CF79-4B4E-AC52-B7C93314CB3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657537" y="1714911"/>
                  <a:ext cx="1044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C300E4D-E928-42C3-94E3-369C2C426756}"/>
                    </a:ext>
                  </a:extLst>
                </p14:cNvPr>
                <p14:cNvContentPartPr/>
                <p14:nvPr/>
              </p14:nvContentPartPr>
              <p14:xfrm>
                <a:off x="9520737" y="529071"/>
                <a:ext cx="529920" cy="441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C300E4D-E928-42C3-94E3-369C2C42675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512097" y="520071"/>
                  <a:ext cx="54756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1F6EC79-94E5-496B-A074-5AD768BD19F0}"/>
                    </a:ext>
                  </a:extLst>
                </p14:cNvPr>
                <p14:cNvContentPartPr/>
                <p14:nvPr/>
              </p14:nvContentPartPr>
              <p14:xfrm>
                <a:off x="9943737" y="524031"/>
                <a:ext cx="142560" cy="1465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1F6EC79-94E5-496B-A074-5AD768BD19F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935097" y="515031"/>
                  <a:ext cx="1602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94705EF-8B48-4F93-9AAE-5E8C97F5D14F}"/>
                    </a:ext>
                  </a:extLst>
                </p14:cNvPr>
                <p14:cNvContentPartPr/>
                <p14:nvPr/>
              </p14:nvContentPartPr>
              <p14:xfrm>
                <a:off x="10426857" y="349431"/>
                <a:ext cx="289800" cy="7171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94705EF-8B48-4F93-9AAE-5E8C97F5D14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417857" y="340791"/>
                  <a:ext cx="307440" cy="73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109899A-017A-412F-8028-2A712DE0F16C}"/>
                    </a:ext>
                  </a:extLst>
                </p14:cNvPr>
                <p14:cNvContentPartPr/>
                <p14:nvPr/>
              </p14:nvContentPartPr>
              <p14:xfrm>
                <a:off x="10300497" y="635271"/>
                <a:ext cx="343080" cy="1778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109899A-017A-412F-8028-2A712DE0F16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291857" y="626271"/>
                  <a:ext cx="3607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52C2AED-8B43-4B8C-A161-9401B5F57C3B}"/>
                    </a:ext>
                  </a:extLst>
                </p14:cNvPr>
                <p14:cNvContentPartPr/>
                <p14:nvPr/>
              </p14:nvContentPartPr>
              <p14:xfrm>
                <a:off x="10631697" y="396591"/>
                <a:ext cx="342360" cy="5504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52C2AED-8B43-4B8C-A161-9401B5F57C3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622697" y="387951"/>
                  <a:ext cx="360000" cy="56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431EBE8-8C0F-4FCA-9B61-BC8A6B484C33}"/>
                    </a:ext>
                  </a:extLst>
                </p14:cNvPr>
                <p14:cNvContentPartPr/>
                <p14:nvPr/>
              </p14:nvContentPartPr>
              <p14:xfrm>
                <a:off x="10875777" y="521871"/>
                <a:ext cx="173160" cy="3787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431EBE8-8C0F-4FCA-9B61-BC8A6B484C3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866777" y="513231"/>
                  <a:ext cx="190800" cy="39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1C1CFE3A-AEE5-47EE-80A8-D9AF608E1714}"/>
              </a:ext>
            </a:extLst>
          </p:cNvPr>
          <p:cNvGrpSpPr/>
          <p:nvPr/>
        </p:nvGrpSpPr>
        <p:grpSpPr>
          <a:xfrm>
            <a:off x="120057" y="1652631"/>
            <a:ext cx="2419560" cy="942840"/>
            <a:chOff x="120057" y="1652631"/>
            <a:chExt cx="2419560" cy="942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B6040A3-C228-47E0-A1B8-2493B5ED1746}"/>
                    </a:ext>
                  </a:extLst>
                </p14:cNvPr>
                <p14:cNvContentPartPr/>
                <p14:nvPr/>
              </p14:nvContentPartPr>
              <p14:xfrm>
                <a:off x="1974777" y="1886271"/>
                <a:ext cx="564840" cy="592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B6040A3-C228-47E0-A1B8-2493B5ED174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965777" y="1877631"/>
                  <a:ext cx="582480" cy="61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29B4EB0-2A5D-4235-BAC3-BD9F06891259}"/>
                    </a:ext>
                  </a:extLst>
                </p14:cNvPr>
                <p14:cNvContentPartPr/>
                <p14:nvPr/>
              </p14:nvContentPartPr>
              <p14:xfrm>
                <a:off x="604257" y="1809951"/>
                <a:ext cx="205200" cy="597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29B4EB0-2A5D-4235-BAC3-BD9F0689125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95257" y="1801311"/>
                  <a:ext cx="22284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A407FA0-CCDC-4F75-B2F4-3CF448822F21}"/>
                    </a:ext>
                  </a:extLst>
                </p14:cNvPr>
                <p14:cNvContentPartPr/>
                <p14:nvPr/>
              </p14:nvContentPartPr>
              <p14:xfrm>
                <a:off x="849777" y="2009391"/>
                <a:ext cx="515160" cy="274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A407FA0-CCDC-4F75-B2F4-3CF448822F2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41137" y="2000391"/>
                  <a:ext cx="5328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D2627EB-1C46-4E96-ACFF-9A8253257E35}"/>
                    </a:ext>
                  </a:extLst>
                </p14:cNvPr>
                <p14:cNvContentPartPr/>
                <p14:nvPr/>
              </p14:nvContentPartPr>
              <p14:xfrm>
                <a:off x="1432257" y="1888431"/>
                <a:ext cx="115200" cy="3574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D2627EB-1C46-4E96-ACFF-9A8253257E3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423257" y="1879791"/>
                  <a:ext cx="13284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F01BD49-5249-468A-9015-EE39C7FAC3ED}"/>
                    </a:ext>
                  </a:extLst>
                </p14:cNvPr>
                <p14:cNvContentPartPr/>
                <p14:nvPr/>
              </p14:nvContentPartPr>
              <p14:xfrm>
                <a:off x="1375017" y="2035671"/>
                <a:ext cx="255600" cy="64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F01BD49-5249-468A-9015-EE39C7FAC3E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366017" y="2026671"/>
                  <a:ext cx="2732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6C84681-46C5-4BC4-9129-8C001B34ADAC}"/>
                    </a:ext>
                  </a:extLst>
                </p14:cNvPr>
                <p14:cNvContentPartPr/>
                <p14:nvPr/>
              </p14:nvContentPartPr>
              <p14:xfrm>
                <a:off x="120057" y="1845231"/>
                <a:ext cx="236160" cy="608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6C84681-46C5-4BC4-9129-8C001B34ADA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1417" y="1836231"/>
                  <a:ext cx="253800" cy="62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B676097-3DED-4F57-B700-E1490EF13C44}"/>
                    </a:ext>
                  </a:extLst>
                </p14:cNvPr>
                <p14:cNvContentPartPr/>
                <p14:nvPr/>
              </p14:nvContentPartPr>
              <p14:xfrm>
                <a:off x="155337" y="2232591"/>
                <a:ext cx="138240" cy="864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B676097-3DED-4F57-B700-E1490EF13C4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46337" y="2223951"/>
                  <a:ext cx="1558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85B754B-376E-4175-93F9-04F524E65E6D}"/>
                    </a:ext>
                  </a:extLst>
                </p14:cNvPr>
                <p14:cNvContentPartPr/>
                <p14:nvPr/>
              </p14:nvContentPartPr>
              <p14:xfrm>
                <a:off x="599217" y="1652631"/>
                <a:ext cx="29880" cy="2386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85B754B-376E-4175-93F9-04F524E65E6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90577" y="1643631"/>
                  <a:ext cx="475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22A9A1C-C308-4E4F-ADC0-B728F7245931}"/>
                    </a:ext>
                  </a:extLst>
                </p14:cNvPr>
                <p14:cNvContentPartPr/>
                <p14:nvPr/>
              </p14:nvContentPartPr>
              <p14:xfrm>
                <a:off x="518577" y="2514471"/>
                <a:ext cx="1160640" cy="810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22A9A1C-C308-4E4F-ADC0-B728F724593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09937" y="2505831"/>
                  <a:ext cx="1178280" cy="98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8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68426FD4-AD74-47B6-B9A7-214F32CD7809}"/>
                  </a:ext>
                </a:extLst>
              </p14:cNvPr>
              <p14:cNvContentPartPr/>
              <p14:nvPr/>
            </p14:nvContentPartPr>
            <p14:xfrm>
              <a:off x="2735097" y="3807591"/>
              <a:ext cx="153000" cy="20484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68426FD4-AD74-47B6-B9A7-214F32CD7809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2726457" y="3798951"/>
                <a:ext cx="170640" cy="22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3" name="Group 192">
            <a:extLst>
              <a:ext uri="{FF2B5EF4-FFF2-40B4-BE49-F238E27FC236}">
                <a16:creationId xmlns:a16="http://schemas.microsoft.com/office/drawing/2014/main" id="{1EF9105C-9051-436D-A9BD-9F04F2E2EFF6}"/>
              </a:ext>
            </a:extLst>
          </p:cNvPr>
          <p:cNvGrpSpPr/>
          <p:nvPr/>
        </p:nvGrpSpPr>
        <p:grpSpPr>
          <a:xfrm>
            <a:off x="7610577" y="3215391"/>
            <a:ext cx="943920" cy="338400"/>
            <a:chOff x="7610577" y="3215391"/>
            <a:chExt cx="943920" cy="338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4FFBB20-0F71-4772-A4DE-EB6573644C64}"/>
                    </a:ext>
                  </a:extLst>
                </p14:cNvPr>
                <p14:cNvContentPartPr/>
                <p14:nvPr/>
              </p14:nvContentPartPr>
              <p14:xfrm>
                <a:off x="7610577" y="3366591"/>
                <a:ext cx="296640" cy="457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4FFBB20-0F71-4772-A4DE-EB6573644C6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601937" y="3357951"/>
                  <a:ext cx="3142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DA19A29B-6A9A-4371-9537-DC560306E9F9}"/>
                    </a:ext>
                  </a:extLst>
                </p14:cNvPr>
                <p14:cNvContentPartPr/>
                <p14:nvPr/>
              </p14:nvContentPartPr>
              <p14:xfrm>
                <a:off x="7786617" y="3249951"/>
                <a:ext cx="27000" cy="3038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DA19A29B-6A9A-4371-9537-DC560306E9F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777977" y="3241311"/>
                  <a:ext cx="4464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A900F18-2A42-4747-84D3-EAB72C2B1D1F}"/>
                    </a:ext>
                  </a:extLst>
                </p14:cNvPr>
                <p14:cNvContentPartPr/>
                <p14:nvPr/>
              </p14:nvContentPartPr>
              <p14:xfrm>
                <a:off x="7982457" y="3215391"/>
                <a:ext cx="248760" cy="2919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A900F18-2A42-4747-84D3-EAB72C2B1D1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973817" y="3206751"/>
                  <a:ext cx="2664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DAD229D4-49B1-4EAD-B903-98B3211C23DA}"/>
                    </a:ext>
                  </a:extLst>
                </p14:cNvPr>
                <p14:cNvContentPartPr/>
                <p14:nvPr/>
              </p14:nvContentPartPr>
              <p14:xfrm>
                <a:off x="8329857" y="3253191"/>
                <a:ext cx="224640" cy="2638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DAD229D4-49B1-4EAD-B903-98B3211C23D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320857" y="3244191"/>
                  <a:ext cx="242280" cy="28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21DBE38-C389-4B80-9C09-89C9B016DFCF}"/>
              </a:ext>
            </a:extLst>
          </p:cNvPr>
          <p:cNvGrpSpPr/>
          <p:nvPr/>
        </p:nvGrpSpPr>
        <p:grpSpPr>
          <a:xfrm>
            <a:off x="8823777" y="3019191"/>
            <a:ext cx="654120" cy="674280"/>
            <a:chOff x="8823777" y="3019191"/>
            <a:chExt cx="654120" cy="674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91D9F9A-9DB5-4DDE-B7B2-3376C618B113}"/>
                    </a:ext>
                  </a:extLst>
                </p14:cNvPr>
                <p14:cNvContentPartPr/>
                <p14:nvPr/>
              </p14:nvContentPartPr>
              <p14:xfrm>
                <a:off x="8936457" y="3026391"/>
                <a:ext cx="126000" cy="6670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91D9F9A-9DB5-4DDE-B7B2-3376C618B11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927817" y="3017751"/>
                  <a:ext cx="143640" cy="68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607D13C-D32D-4B3F-B7B4-A3B9E6C13929}"/>
                    </a:ext>
                  </a:extLst>
                </p14:cNvPr>
                <p14:cNvContentPartPr/>
                <p14:nvPr/>
              </p14:nvContentPartPr>
              <p14:xfrm>
                <a:off x="8823777" y="3353991"/>
                <a:ext cx="278640" cy="1278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607D13C-D32D-4B3F-B7B4-A3B9E6C139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814777" y="3345351"/>
                  <a:ext cx="2962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C2F79BC2-6F6D-468D-A111-5D5921396413}"/>
                    </a:ext>
                  </a:extLst>
                </p14:cNvPr>
                <p14:cNvContentPartPr/>
                <p14:nvPr/>
              </p14:nvContentPartPr>
              <p14:xfrm>
                <a:off x="9060297" y="3019191"/>
                <a:ext cx="144360" cy="5317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C2F79BC2-6F6D-468D-A111-5D592139641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051657" y="3010191"/>
                  <a:ext cx="162000" cy="5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D856178-6619-4518-9452-1BAB702F30D7}"/>
                    </a:ext>
                  </a:extLst>
                </p14:cNvPr>
                <p14:cNvContentPartPr/>
                <p14:nvPr/>
              </p14:nvContentPartPr>
              <p14:xfrm>
                <a:off x="9199257" y="3116031"/>
                <a:ext cx="158040" cy="3646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D856178-6619-4518-9452-1BAB702F30D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190617" y="3107031"/>
                  <a:ext cx="17568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F91F607-5BA6-454C-8EB3-6D2E0866D06B}"/>
                    </a:ext>
                  </a:extLst>
                </p14:cNvPr>
                <p14:cNvContentPartPr/>
                <p14:nvPr/>
              </p14:nvContentPartPr>
              <p14:xfrm>
                <a:off x="9461697" y="3279111"/>
                <a:ext cx="4320" cy="363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F91F607-5BA6-454C-8EB3-6D2E0866D06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452697" y="3270111"/>
                  <a:ext cx="219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10A18BC-D31E-4A86-A887-8E0612A11BAA}"/>
                    </a:ext>
                  </a:extLst>
                </p14:cNvPr>
                <p14:cNvContentPartPr/>
                <p14:nvPr/>
              </p14:nvContentPartPr>
              <p14:xfrm>
                <a:off x="9467817" y="3483951"/>
                <a:ext cx="10080" cy="169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10A18BC-D31E-4A86-A887-8E0612A11BA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459177" y="3475311"/>
                  <a:ext cx="2772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276AAE17-E0C3-406B-941B-BB7647C32C0C}"/>
              </a:ext>
            </a:extLst>
          </p:cNvPr>
          <p:cNvGrpSpPr/>
          <p:nvPr/>
        </p:nvGrpSpPr>
        <p:grpSpPr>
          <a:xfrm>
            <a:off x="9916737" y="3023871"/>
            <a:ext cx="1978560" cy="1252800"/>
            <a:chOff x="9916737" y="3023871"/>
            <a:chExt cx="1978560" cy="12528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847F83D-A5CC-48A4-8E58-FC47743550BE}"/>
                    </a:ext>
                  </a:extLst>
                </p14:cNvPr>
                <p14:cNvContentPartPr/>
                <p14:nvPr/>
              </p14:nvContentPartPr>
              <p14:xfrm>
                <a:off x="10549977" y="3023871"/>
                <a:ext cx="792720" cy="7840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847F83D-A5CC-48A4-8E58-FC47743550B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540977" y="3015231"/>
                  <a:ext cx="810360" cy="80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0284E13-B992-4C12-A856-301BC4ACAB0B}"/>
                    </a:ext>
                  </a:extLst>
                </p14:cNvPr>
                <p14:cNvContentPartPr/>
                <p14:nvPr/>
              </p14:nvContentPartPr>
              <p14:xfrm>
                <a:off x="10738977" y="3108471"/>
                <a:ext cx="409680" cy="6141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0284E13-B992-4C12-A856-301BC4ACAB0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729977" y="3099471"/>
                  <a:ext cx="427320" cy="63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50FC3A8-B256-47B9-A772-9CDC03390EC8}"/>
                    </a:ext>
                  </a:extLst>
                </p14:cNvPr>
                <p14:cNvContentPartPr/>
                <p14:nvPr/>
              </p14:nvContentPartPr>
              <p14:xfrm>
                <a:off x="10759857" y="3072471"/>
                <a:ext cx="460800" cy="7128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50FC3A8-B256-47B9-A772-9CDC03390EC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750857" y="3063831"/>
                  <a:ext cx="478440" cy="73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E8AA16C-9F14-47CC-BE21-521FFE8190CC}"/>
                    </a:ext>
                  </a:extLst>
                </p14:cNvPr>
                <p14:cNvContentPartPr/>
                <p14:nvPr/>
              </p14:nvContentPartPr>
              <p14:xfrm>
                <a:off x="9916737" y="3448311"/>
                <a:ext cx="622440" cy="579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E8AA16C-9F14-47CC-BE21-521FFE8190C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908097" y="3439311"/>
                  <a:ext cx="6400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F2C2995-60BB-45BF-AA66-E46C19F9EF50}"/>
                    </a:ext>
                  </a:extLst>
                </p14:cNvPr>
                <p14:cNvContentPartPr/>
                <p14:nvPr/>
              </p14:nvContentPartPr>
              <p14:xfrm>
                <a:off x="10442697" y="3365511"/>
                <a:ext cx="129600" cy="1890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F2C2995-60BB-45BF-AA66-E46C19F9EF5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433697" y="3356511"/>
                  <a:ext cx="1472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AADAE45-DE66-4871-85B3-19CD9490C6B0}"/>
                    </a:ext>
                  </a:extLst>
                </p14:cNvPr>
                <p14:cNvContentPartPr/>
                <p14:nvPr/>
              </p14:nvContentPartPr>
              <p14:xfrm>
                <a:off x="11348457" y="3357951"/>
                <a:ext cx="546840" cy="158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AADAE45-DE66-4871-85B3-19CD9490C6B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339817" y="3348951"/>
                  <a:ext cx="5644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85EF1D9-754F-474F-8DED-51FEDA516C0E}"/>
                    </a:ext>
                  </a:extLst>
                </p14:cNvPr>
                <p14:cNvContentPartPr/>
                <p14:nvPr/>
              </p14:nvContentPartPr>
              <p14:xfrm>
                <a:off x="11752737" y="3274791"/>
                <a:ext cx="142200" cy="2120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85EF1D9-754F-474F-8DED-51FEDA516C0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743737" y="3266151"/>
                  <a:ext cx="1598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6263FB7-3F7B-46F3-94CB-B4778D64AA80}"/>
                    </a:ext>
                  </a:extLst>
                </p14:cNvPr>
                <p14:cNvContentPartPr/>
                <p14:nvPr/>
              </p14:nvContentPartPr>
              <p14:xfrm>
                <a:off x="11030937" y="3779511"/>
                <a:ext cx="26280" cy="4971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6263FB7-3F7B-46F3-94CB-B4778D64AA8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021937" y="3770871"/>
                  <a:ext cx="4392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CF76558A-5D18-481F-9396-8479FA0729C1}"/>
                    </a:ext>
                  </a:extLst>
                </p14:cNvPr>
                <p14:cNvContentPartPr/>
                <p14:nvPr/>
              </p14:nvContentPartPr>
              <p14:xfrm>
                <a:off x="10954257" y="3786711"/>
                <a:ext cx="236520" cy="1940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CF76558A-5D18-481F-9396-8479FA0729C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945257" y="3777711"/>
                  <a:ext cx="2541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FD56F0A-9FD9-4B7C-9F8F-AED8E3D719D0}"/>
                    </a:ext>
                  </a:extLst>
                </p14:cNvPr>
                <p14:cNvContentPartPr/>
                <p14:nvPr/>
              </p14:nvContentPartPr>
              <p14:xfrm>
                <a:off x="10697217" y="3504471"/>
                <a:ext cx="206640" cy="133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FD56F0A-9FD9-4B7C-9F8F-AED8E3D719D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688217" y="3495831"/>
                  <a:ext cx="2242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5877D00-4320-426B-927B-74639A5BB415}"/>
                    </a:ext>
                  </a:extLst>
                </p14:cNvPr>
                <p14:cNvContentPartPr/>
                <p14:nvPr/>
              </p14:nvContentPartPr>
              <p14:xfrm>
                <a:off x="10800897" y="3427071"/>
                <a:ext cx="32760" cy="2142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5877D00-4320-426B-927B-74639A5BB41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791897" y="3418071"/>
                  <a:ext cx="504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5D84DF0-A882-4150-B0C3-AAE83DF1D01A}"/>
                    </a:ext>
                  </a:extLst>
                </p14:cNvPr>
                <p14:cNvContentPartPr/>
                <p14:nvPr/>
              </p14:nvContentPartPr>
              <p14:xfrm>
                <a:off x="10940937" y="3698151"/>
                <a:ext cx="140400" cy="201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5D84DF0-A882-4150-B0C3-AAE83DF1D01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931937" y="3689511"/>
                  <a:ext cx="1580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40CB88E-822B-42E3-96C3-CAD8C7952F9B}"/>
                    </a:ext>
                  </a:extLst>
                </p14:cNvPr>
                <p14:cNvContentPartPr/>
                <p14:nvPr/>
              </p14:nvContentPartPr>
              <p14:xfrm>
                <a:off x="10994217" y="3630471"/>
                <a:ext cx="13320" cy="1713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40CB88E-822B-42E3-96C3-CAD8C7952F9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985577" y="3621831"/>
                  <a:ext cx="3096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17880112-FF32-4A39-AD22-FC12C7D929AB}"/>
              </a:ext>
            </a:extLst>
          </p:cNvPr>
          <p:cNvGrpSpPr/>
          <p:nvPr/>
        </p:nvGrpSpPr>
        <p:grpSpPr>
          <a:xfrm>
            <a:off x="7728297" y="4921071"/>
            <a:ext cx="891720" cy="329040"/>
            <a:chOff x="7728297" y="4921071"/>
            <a:chExt cx="891720" cy="329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B7CC05B-1B9A-498F-916A-6B23AE17BFD7}"/>
                    </a:ext>
                  </a:extLst>
                </p14:cNvPr>
                <p14:cNvContentPartPr/>
                <p14:nvPr/>
              </p14:nvContentPartPr>
              <p14:xfrm>
                <a:off x="7728297" y="5095311"/>
                <a:ext cx="253080" cy="374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B7CC05B-1B9A-498F-916A-6B23AE17BFD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719657" y="5086671"/>
                  <a:ext cx="2707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19D3ED14-4C7C-4E44-906A-3C294ED1121C}"/>
                    </a:ext>
                  </a:extLst>
                </p14:cNvPr>
                <p14:cNvContentPartPr/>
                <p14:nvPr/>
              </p14:nvContentPartPr>
              <p14:xfrm>
                <a:off x="8039337" y="4921071"/>
                <a:ext cx="222480" cy="2822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19D3ED14-4C7C-4E44-906A-3C294ED1121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030337" y="4912071"/>
                  <a:ext cx="2401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2C2F9EA-7C28-4F1A-825C-A6147D611D03}"/>
                    </a:ext>
                  </a:extLst>
                </p14:cNvPr>
                <p14:cNvContentPartPr/>
                <p14:nvPr/>
              </p14:nvContentPartPr>
              <p14:xfrm>
                <a:off x="8308617" y="4952751"/>
                <a:ext cx="311400" cy="2973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2C2F9EA-7C28-4F1A-825C-A6147D611D0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299977" y="4943751"/>
                  <a:ext cx="329040" cy="31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15649CE2-2552-4782-8447-3DBD6C8999C5}"/>
              </a:ext>
            </a:extLst>
          </p:cNvPr>
          <p:cNvGrpSpPr/>
          <p:nvPr/>
        </p:nvGrpSpPr>
        <p:grpSpPr>
          <a:xfrm>
            <a:off x="8880297" y="4703991"/>
            <a:ext cx="651600" cy="816480"/>
            <a:chOff x="8880297" y="4703991"/>
            <a:chExt cx="651600" cy="816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169A667-1123-452E-AC70-1C13F71306B5}"/>
                    </a:ext>
                  </a:extLst>
                </p14:cNvPr>
                <p14:cNvContentPartPr/>
                <p14:nvPr/>
              </p14:nvContentPartPr>
              <p14:xfrm>
                <a:off x="8989737" y="4739631"/>
                <a:ext cx="184680" cy="7808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169A667-1123-452E-AC70-1C13F71306B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981097" y="4730631"/>
                  <a:ext cx="202320" cy="79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EAE49ADF-98C1-410E-A438-7E934DEC511B}"/>
                    </a:ext>
                  </a:extLst>
                </p14:cNvPr>
                <p14:cNvContentPartPr/>
                <p14:nvPr/>
              </p14:nvContentPartPr>
              <p14:xfrm>
                <a:off x="8880297" y="4999911"/>
                <a:ext cx="323640" cy="1112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EAE49ADF-98C1-410E-A438-7E934DEC511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871297" y="4990911"/>
                  <a:ext cx="3412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5C1DBC4-97B4-4630-8E44-489BC60DE130}"/>
                    </a:ext>
                  </a:extLst>
                </p14:cNvPr>
                <p14:cNvContentPartPr/>
                <p14:nvPr/>
              </p14:nvContentPartPr>
              <p14:xfrm>
                <a:off x="9201057" y="4703991"/>
                <a:ext cx="196920" cy="6102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5C1DBC4-97B4-4630-8E44-489BC60DE13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192057" y="4694991"/>
                  <a:ext cx="214560" cy="62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029CBC9-0F6A-461A-A9A2-47DE9EE87E6A}"/>
                    </a:ext>
                  </a:extLst>
                </p14:cNvPr>
                <p14:cNvContentPartPr/>
                <p14:nvPr/>
              </p14:nvContentPartPr>
              <p14:xfrm>
                <a:off x="9354057" y="4864911"/>
                <a:ext cx="177840" cy="3686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029CBC9-0F6A-461A-A9A2-47DE9EE87E6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345417" y="4855911"/>
                  <a:ext cx="195480" cy="38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1408AE7A-5919-4842-A062-696630B4C04C}"/>
              </a:ext>
            </a:extLst>
          </p:cNvPr>
          <p:cNvGrpSpPr/>
          <p:nvPr/>
        </p:nvGrpSpPr>
        <p:grpSpPr>
          <a:xfrm>
            <a:off x="9919257" y="4967871"/>
            <a:ext cx="2051640" cy="1487160"/>
            <a:chOff x="9919257" y="4967871"/>
            <a:chExt cx="2051640" cy="14871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D26FE79A-0EAC-474E-BA8C-0015531E0FB9}"/>
                    </a:ext>
                  </a:extLst>
                </p14:cNvPr>
                <p14:cNvContentPartPr/>
                <p14:nvPr/>
              </p14:nvContentPartPr>
              <p14:xfrm>
                <a:off x="10548537" y="4967871"/>
                <a:ext cx="948600" cy="9748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D26FE79A-0EAC-474E-BA8C-0015531E0FB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539537" y="4959231"/>
                  <a:ext cx="966240" cy="9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9CBD22B-0353-43F5-980D-05690289281C}"/>
                    </a:ext>
                  </a:extLst>
                </p14:cNvPr>
                <p14:cNvContentPartPr/>
                <p14:nvPr/>
              </p14:nvContentPartPr>
              <p14:xfrm>
                <a:off x="10645017" y="5134551"/>
                <a:ext cx="697680" cy="6998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9CBD22B-0353-43F5-980D-05690289281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636017" y="5125911"/>
                  <a:ext cx="715320" cy="71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1CC6FBA7-FB4A-40BD-B764-2582E7F85FBD}"/>
                    </a:ext>
                  </a:extLst>
                </p14:cNvPr>
                <p14:cNvContentPartPr/>
                <p14:nvPr/>
              </p14:nvContentPartPr>
              <p14:xfrm>
                <a:off x="10705497" y="5094951"/>
                <a:ext cx="636120" cy="7603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1CC6FBA7-FB4A-40BD-B764-2582E7F85FB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696857" y="5085951"/>
                  <a:ext cx="653760" cy="77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3E9796F0-83B7-4F92-B458-4FEEAACE8DA7}"/>
                    </a:ext>
                  </a:extLst>
                </p14:cNvPr>
                <p14:cNvContentPartPr/>
                <p14:nvPr/>
              </p14:nvContentPartPr>
              <p14:xfrm>
                <a:off x="9919257" y="5546031"/>
                <a:ext cx="696240" cy="597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3E9796F0-83B7-4F92-B458-4FEEAACE8DA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910257" y="5537391"/>
                  <a:ext cx="7138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5A246E79-DCBF-4EA7-B861-51D69E8F827C}"/>
                    </a:ext>
                  </a:extLst>
                </p14:cNvPr>
                <p14:cNvContentPartPr/>
                <p14:nvPr/>
              </p14:nvContentPartPr>
              <p14:xfrm>
                <a:off x="10431177" y="5461071"/>
                <a:ext cx="149400" cy="2314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5A246E79-DCBF-4EA7-B861-51D69E8F827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422537" y="5452431"/>
                  <a:ext cx="1670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A23030B9-A588-400B-ADC1-5186B7E1A002}"/>
                    </a:ext>
                  </a:extLst>
                </p14:cNvPr>
                <p14:cNvContentPartPr/>
                <p14:nvPr/>
              </p14:nvContentPartPr>
              <p14:xfrm>
                <a:off x="11507577" y="5478711"/>
                <a:ext cx="463320" cy="151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A23030B9-A588-400B-ADC1-5186B7E1A00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498937" y="5469711"/>
                  <a:ext cx="4809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BF193DB-0654-4586-92C1-F7092C79B3D6}"/>
                    </a:ext>
                  </a:extLst>
                </p14:cNvPr>
                <p14:cNvContentPartPr/>
                <p14:nvPr/>
              </p14:nvContentPartPr>
              <p14:xfrm>
                <a:off x="11801337" y="5409231"/>
                <a:ext cx="159480" cy="2242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BF193DB-0654-4586-92C1-F7092C79B3D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792337" y="5400591"/>
                  <a:ext cx="1771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6BB4D6BD-6ABD-4568-9C40-B4F750B21B00}"/>
                    </a:ext>
                  </a:extLst>
                </p14:cNvPr>
                <p14:cNvContentPartPr/>
                <p14:nvPr/>
              </p14:nvContentPartPr>
              <p14:xfrm>
                <a:off x="11102577" y="5939151"/>
                <a:ext cx="21600" cy="5158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6BB4D6BD-6ABD-4568-9C40-B4F750B21B0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1093577" y="5930511"/>
                  <a:ext cx="3924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3AAAFA8E-7B15-4C7B-9132-8DD3BCE6CAC3}"/>
                    </a:ext>
                  </a:extLst>
                </p14:cNvPr>
                <p14:cNvContentPartPr/>
                <p14:nvPr/>
              </p14:nvContentPartPr>
              <p14:xfrm>
                <a:off x="10994217" y="5923311"/>
                <a:ext cx="258120" cy="2422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3AAAFA8E-7B15-4C7B-9132-8DD3BCE6CAC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985577" y="5914311"/>
                  <a:ext cx="2757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F77669A-5D60-4124-A373-563818355F8D}"/>
                    </a:ext>
                  </a:extLst>
                </p14:cNvPr>
                <p14:cNvContentPartPr/>
                <p14:nvPr/>
              </p14:nvContentPartPr>
              <p14:xfrm>
                <a:off x="10645017" y="5478711"/>
                <a:ext cx="259200" cy="471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F77669A-5D60-4124-A373-563818355F8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636017" y="5469711"/>
                  <a:ext cx="2768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2E7D2DE-744F-4380-870A-11B9D2FB15B1}"/>
                    </a:ext>
                  </a:extLst>
                </p14:cNvPr>
                <p14:cNvContentPartPr/>
                <p14:nvPr/>
              </p14:nvContentPartPr>
              <p14:xfrm>
                <a:off x="10738257" y="5363871"/>
                <a:ext cx="7200" cy="3232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2E7D2DE-744F-4380-870A-11B9D2FB15B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729617" y="5355231"/>
                  <a:ext cx="2484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652BDAB7-55A5-4185-B77D-05207EC6A55B}"/>
                    </a:ext>
                  </a:extLst>
                </p14:cNvPr>
                <p14:cNvContentPartPr/>
                <p14:nvPr/>
              </p14:nvContentPartPr>
              <p14:xfrm>
                <a:off x="10911417" y="5775711"/>
                <a:ext cx="266040" cy="266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652BDAB7-55A5-4185-B77D-05207EC6A55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902777" y="5766711"/>
                  <a:ext cx="283680" cy="4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4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252CED27-9D73-4280-B6B1-5E71BC4EA572}"/>
                  </a:ext>
                </a:extLst>
              </p14:cNvPr>
              <p14:cNvContentPartPr/>
              <p14:nvPr/>
            </p14:nvContentPartPr>
            <p14:xfrm>
              <a:off x="7623177" y="6091431"/>
              <a:ext cx="476280" cy="69156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252CED27-9D73-4280-B6B1-5E71BC4EA572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7614177" y="6082431"/>
                <a:ext cx="493920" cy="70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3" name="Group 262">
            <a:extLst>
              <a:ext uri="{FF2B5EF4-FFF2-40B4-BE49-F238E27FC236}">
                <a16:creationId xmlns:a16="http://schemas.microsoft.com/office/drawing/2014/main" id="{023E8D71-0A87-4CB1-BC41-038CCCCCDD56}"/>
              </a:ext>
            </a:extLst>
          </p:cNvPr>
          <p:cNvGrpSpPr/>
          <p:nvPr/>
        </p:nvGrpSpPr>
        <p:grpSpPr>
          <a:xfrm>
            <a:off x="8398977" y="6138591"/>
            <a:ext cx="1628640" cy="623520"/>
            <a:chOff x="8398977" y="6138591"/>
            <a:chExt cx="1628640" cy="623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F39AD209-8109-4802-9978-859B7B60D5FD}"/>
                    </a:ext>
                  </a:extLst>
                </p14:cNvPr>
                <p14:cNvContentPartPr/>
                <p14:nvPr/>
              </p14:nvContentPartPr>
              <p14:xfrm>
                <a:off x="8404017" y="6138591"/>
                <a:ext cx="224280" cy="6235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F39AD209-8109-4802-9978-859B7B60D5F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395377" y="6129951"/>
                  <a:ext cx="241920" cy="64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8EA76EED-986E-4E98-804E-95450802EA01}"/>
                    </a:ext>
                  </a:extLst>
                </p14:cNvPr>
                <p14:cNvContentPartPr/>
                <p14:nvPr/>
              </p14:nvContentPartPr>
              <p14:xfrm>
                <a:off x="8398977" y="6454671"/>
                <a:ext cx="246960" cy="1270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8EA76EED-986E-4E98-804E-95450802EA0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390337" y="6446031"/>
                  <a:ext cx="2646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B9080A0B-9335-4F4B-8DA9-0DAF160C630F}"/>
                    </a:ext>
                  </a:extLst>
                </p14:cNvPr>
                <p14:cNvContentPartPr/>
                <p14:nvPr/>
              </p14:nvContentPartPr>
              <p14:xfrm>
                <a:off x="8666817" y="6167751"/>
                <a:ext cx="177120" cy="5184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B9080A0B-9335-4F4B-8DA9-0DAF160C630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657817" y="6159111"/>
                  <a:ext cx="19476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6AAA48D5-567F-456B-A30F-41F8FE14F427}"/>
                    </a:ext>
                  </a:extLst>
                </p14:cNvPr>
                <p14:cNvContentPartPr/>
                <p14:nvPr/>
              </p14:nvContentPartPr>
              <p14:xfrm>
                <a:off x="8859057" y="6285471"/>
                <a:ext cx="172080" cy="3340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6AAA48D5-567F-456B-A30F-41F8FE14F42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850417" y="6276471"/>
                  <a:ext cx="1897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570FFC06-B5A4-4B02-AF68-054416E7968F}"/>
                    </a:ext>
                  </a:extLst>
                </p14:cNvPr>
                <p14:cNvContentPartPr/>
                <p14:nvPr/>
              </p14:nvContentPartPr>
              <p14:xfrm>
                <a:off x="9275937" y="6413631"/>
                <a:ext cx="212760" cy="2106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570FFC06-B5A4-4B02-AF68-054416E7968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267297" y="6404631"/>
                  <a:ext cx="2304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2203E316-ED2F-437D-8BDF-11665D3B765D}"/>
                    </a:ext>
                  </a:extLst>
                </p14:cNvPr>
                <p14:cNvContentPartPr/>
                <p14:nvPr/>
              </p14:nvContentPartPr>
              <p14:xfrm>
                <a:off x="9545937" y="6361431"/>
                <a:ext cx="120240" cy="2930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2203E316-ED2F-437D-8BDF-11665D3B765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536937" y="6352791"/>
                  <a:ext cx="1378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E741EC51-6724-4B39-9C58-5484ABA838BF}"/>
                    </a:ext>
                  </a:extLst>
                </p14:cNvPr>
                <p14:cNvContentPartPr/>
                <p14:nvPr/>
              </p14:nvContentPartPr>
              <p14:xfrm>
                <a:off x="9604977" y="6478071"/>
                <a:ext cx="117000" cy="15372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E741EC51-6724-4B39-9C58-5484ABA838B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595977" y="6469071"/>
                  <a:ext cx="1346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EAC890C9-A380-4344-A374-9492BD1959C6}"/>
                    </a:ext>
                  </a:extLst>
                </p14:cNvPr>
                <p14:cNvContentPartPr/>
                <p14:nvPr/>
              </p14:nvContentPartPr>
              <p14:xfrm>
                <a:off x="9749697" y="6369711"/>
                <a:ext cx="155520" cy="2970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EAC890C9-A380-4344-A374-9492BD1959C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740697" y="6361071"/>
                  <a:ext cx="1731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9EDCD959-BC6C-4CC5-AE7C-45CC8D047150}"/>
                    </a:ext>
                  </a:extLst>
                </p14:cNvPr>
                <p14:cNvContentPartPr/>
                <p14:nvPr/>
              </p14:nvContentPartPr>
              <p14:xfrm>
                <a:off x="9707577" y="6470151"/>
                <a:ext cx="213120" cy="579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9EDCD959-BC6C-4CC5-AE7C-45CC8D04715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698577" y="6461511"/>
                  <a:ext cx="2307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B4A38F93-C2E0-489F-9916-EB4ACE3C80DA}"/>
                    </a:ext>
                  </a:extLst>
                </p14:cNvPr>
                <p14:cNvContentPartPr/>
                <p14:nvPr/>
              </p14:nvContentPartPr>
              <p14:xfrm>
                <a:off x="10024017" y="6522711"/>
                <a:ext cx="3600" cy="183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B4A38F93-C2E0-489F-9916-EB4ACE3C80D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015377" y="6513711"/>
                  <a:ext cx="2124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0E0DDF49-7C0F-4A72-8015-6A7292F07041}"/>
              </a:ext>
            </a:extLst>
          </p:cNvPr>
          <p:cNvGrpSpPr/>
          <p:nvPr/>
        </p:nvGrpSpPr>
        <p:grpSpPr>
          <a:xfrm>
            <a:off x="50217" y="3122511"/>
            <a:ext cx="7026120" cy="3632760"/>
            <a:chOff x="50217" y="3122511"/>
            <a:chExt cx="7026120" cy="3632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16CD864-5754-4BA3-92F7-44C8619DE595}"/>
                    </a:ext>
                  </a:extLst>
                </p14:cNvPr>
                <p14:cNvContentPartPr/>
                <p14:nvPr/>
              </p14:nvContentPartPr>
              <p14:xfrm>
                <a:off x="6189657" y="3803631"/>
                <a:ext cx="158040" cy="1933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16CD864-5754-4BA3-92F7-44C8619DE59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181017" y="3794631"/>
                  <a:ext cx="1756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EBA4B1A-8548-4D03-8939-CE78333C9482}"/>
                    </a:ext>
                  </a:extLst>
                </p14:cNvPr>
                <p14:cNvContentPartPr/>
                <p14:nvPr/>
              </p14:nvContentPartPr>
              <p14:xfrm>
                <a:off x="5741138" y="3256071"/>
                <a:ext cx="593640" cy="3459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EBA4B1A-8548-4D03-8939-CE78333C948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732498" y="3247071"/>
                  <a:ext cx="61128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460DD18-1C45-4722-9F72-FE67B5A20803}"/>
                    </a:ext>
                  </a:extLst>
                </p14:cNvPr>
                <p14:cNvContentPartPr/>
                <p14:nvPr/>
              </p14:nvContentPartPr>
              <p14:xfrm>
                <a:off x="6199418" y="3540471"/>
                <a:ext cx="124920" cy="1418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460DD18-1C45-4722-9F72-FE67B5A2080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190418" y="3531831"/>
                  <a:ext cx="1425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4CF5127-A05F-4902-A7B3-0B5BA12B9A4B}"/>
                    </a:ext>
                  </a:extLst>
                </p14:cNvPr>
                <p14:cNvContentPartPr/>
                <p14:nvPr/>
              </p14:nvContentPartPr>
              <p14:xfrm>
                <a:off x="5455257" y="3858351"/>
                <a:ext cx="116640" cy="87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4CF5127-A05F-4902-A7B3-0B5BA12B9A4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446617" y="3849351"/>
                  <a:ext cx="1342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90A2042-E5F3-40B8-B99A-51CFC90CCD3D}"/>
                    </a:ext>
                  </a:extLst>
                </p14:cNvPr>
                <p14:cNvContentPartPr/>
                <p14:nvPr/>
              </p14:nvContentPartPr>
              <p14:xfrm>
                <a:off x="5517897" y="3881391"/>
                <a:ext cx="22320" cy="16023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90A2042-E5F3-40B8-B99A-51CFC90CCD3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508897" y="3872751"/>
                  <a:ext cx="39960" cy="162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5F19FC5-8B56-4BB7-857A-2D64642F9F87}"/>
                    </a:ext>
                  </a:extLst>
                </p14:cNvPr>
                <p14:cNvContentPartPr/>
                <p14:nvPr/>
              </p14:nvContentPartPr>
              <p14:xfrm>
                <a:off x="3295977" y="4977231"/>
                <a:ext cx="1695600" cy="47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5F19FC5-8B56-4BB7-857A-2D64642F9F8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286977" y="4968591"/>
                  <a:ext cx="17132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748D627-7C48-4CAA-8116-3249CB813787}"/>
                    </a:ext>
                  </a:extLst>
                </p14:cNvPr>
                <p14:cNvContentPartPr/>
                <p14:nvPr/>
              </p14:nvContentPartPr>
              <p14:xfrm>
                <a:off x="3300657" y="4948071"/>
                <a:ext cx="1882800" cy="1214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748D627-7C48-4CAA-8116-3249CB81378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291657" y="4939071"/>
                  <a:ext cx="1900440" cy="12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6D15B42-02DB-4458-8A96-14E1752AF3C2}"/>
                    </a:ext>
                  </a:extLst>
                </p14:cNvPr>
                <p14:cNvContentPartPr/>
                <p14:nvPr/>
              </p14:nvContentPartPr>
              <p14:xfrm>
                <a:off x="5127297" y="5506071"/>
                <a:ext cx="465120" cy="144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6D15B42-02DB-4458-8A96-14E1752AF3C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118657" y="5497071"/>
                  <a:ext cx="4827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3D85AD7-7B8F-4A36-BE8A-3D7F771DB49C}"/>
                    </a:ext>
                  </a:extLst>
                </p14:cNvPr>
                <p14:cNvContentPartPr/>
                <p14:nvPr/>
              </p14:nvContentPartPr>
              <p14:xfrm>
                <a:off x="5231337" y="5395551"/>
                <a:ext cx="162000" cy="2444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3D85AD7-7B8F-4A36-BE8A-3D7F771DB49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222337" y="5386911"/>
                  <a:ext cx="1796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2183756-F2DC-4DF1-A6B9-CC687EAF7DE2}"/>
                    </a:ext>
                  </a:extLst>
                </p14:cNvPr>
                <p14:cNvContentPartPr/>
                <p14:nvPr/>
              </p14:nvContentPartPr>
              <p14:xfrm>
                <a:off x="5396217" y="4659711"/>
                <a:ext cx="276840" cy="209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2183756-F2DC-4DF1-A6B9-CC687EAF7DE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387577" y="4651071"/>
                  <a:ext cx="2944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922E0CA-4FB3-47A0-97D8-A23D2017A0C3}"/>
                    </a:ext>
                  </a:extLst>
                </p14:cNvPr>
                <p14:cNvContentPartPr/>
                <p14:nvPr/>
              </p14:nvContentPartPr>
              <p14:xfrm>
                <a:off x="5101377" y="3797151"/>
                <a:ext cx="134640" cy="2383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922E0CA-4FB3-47A0-97D8-A23D2017A0C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092737" y="3788151"/>
                  <a:ext cx="1522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9433F29-7B86-4676-92F0-CB18CF23B44D}"/>
                    </a:ext>
                  </a:extLst>
                </p14:cNvPr>
                <p14:cNvContentPartPr/>
                <p14:nvPr/>
              </p14:nvContentPartPr>
              <p14:xfrm>
                <a:off x="3392457" y="3219351"/>
                <a:ext cx="89640" cy="13604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9433F29-7B86-4676-92F0-CB18CF23B44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383817" y="3210351"/>
                  <a:ext cx="107280" cy="13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2996D4A-937D-4973-BD4A-794305CA3FB6}"/>
                    </a:ext>
                  </a:extLst>
                </p14:cNvPr>
                <p14:cNvContentPartPr/>
                <p14:nvPr/>
              </p14:nvContentPartPr>
              <p14:xfrm>
                <a:off x="3402897" y="3215031"/>
                <a:ext cx="1389960" cy="14108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2996D4A-937D-4973-BD4A-794305CA3FB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394257" y="3206031"/>
                  <a:ext cx="1407600" cy="142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8135196-A87A-477E-B674-90F46427077C}"/>
                    </a:ext>
                  </a:extLst>
                </p14:cNvPr>
                <p14:cNvContentPartPr/>
                <p14:nvPr/>
              </p14:nvContentPartPr>
              <p14:xfrm>
                <a:off x="3680817" y="3682311"/>
                <a:ext cx="203400" cy="3916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8135196-A87A-477E-B674-90F46427077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671817" y="3673311"/>
                  <a:ext cx="22104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E459517-0236-46D1-8CF7-037E8946C09D}"/>
                    </a:ext>
                  </a:extLst>
                </p14:cNvPr>
                <p14:cNvContentPartPr/>
                <p14:nvPr/>
              </p14:nvContentPartPr>
              <p14:xfrm>
                <a:off x="3741297" y="3909111"/>
                <a:ext cx="103320" cy="630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E459517-0236-46D1-8CF7-037E8946C09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732657" y="3900111"/>
                  <a:ext cx="1209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2A23B30-38C8-486D-B3A3-DE8E8B862241}"/>
                    </a:ext>
                  </a:extLst>
                </p14:cNvPr>
                <p14:cNvContentPartPr/>
                <p14:nvPr/>
              </p14:nvContentPartPr>
              <p14:xfrm>
                <a:off x="3906537" y="3756471"/>
                <a:ext cx="453600" cy="2952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2A23B30-38C8-486D-B3A3-DE8E8B86224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897537" y="3747831"/>
                  <a:ext cx="47124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913810E-17DC-43C1-823B-3FB2486AEEA5}"/>
                    </a:ext>
                  </a:extLst>
                </p14:cNvPr>
                <p14:cNvContentPartPr/>
                <p14:nvPr/>
              </p14:nvContentPartPr>
              <p14:xfrm>
                <a:off x="4447617" y="3947271"/>
                <a:ext cx="10800" cy="165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913810E-17DC-43C1-823B-3FB2486AEEA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438617" y="3938271"/>
                  <a:ext cx="28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13A70B4-A071-4A4E-9B3C-72E666ABBE29}"/>
                    </a:ext>
                  </a:extLst>
                </p14:cNvPr>
                <p14:cNvContentPartPr/>
                <p14:nvPr/>
              </p14:nvContentPartPr>
              <p14:xfrm>
                <a:off x="2569857" y="3882111"/>
                <a:ext cx="883080" cy="234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13A70B4-A071-4A4E-9B3C-72E666ABBE2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560857" y="3873471"/>
                  <a:ext cx="9007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732AB40-5043-4B42-BE7B-95E8D3D85F53}"/>
                    </a:ext>
                  </a:extLst>
                </p14:cNvPr>
                <p14:cNvContentPartPr/>
                <p14:nvPr/>
              </p14:nvContentPartPr>
              <p14:xfrm>
                <a:off x="3281577" y="3796791"/>
                <a:ext cx="198000" cy="2329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732AB40-5043-4B42-BE7B-95E8D3D85F5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272937" y="3788151"/>
                  <a:ext cx="2156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EB0CF21-6AD0-461E-BD69-89C39B7CC9EB}"/>
                    </a:ext>
                  </a:extLst>
                </p14:cNvPr>
                <p14:cNvContentPartPr/>
                <p14:nvPr/>
              </p14:nvContentPartPr>
              <p14:xfrm>
                <a:off x="2903937" y="3470271"/>
                <a:ext cx="321480" cy="2718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EB0CF21-6AD0-461E-BD69-89C39B7CC9E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894937" y="3461271"/>
                  <a:ext cx="3391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E8B3D09-9869-4011-8232-0356A3C4AF30}"/>
                    </a:ext>
                  </a:extLst>
                </p14:cNvPr>
                <p14:cNvContentPartPr/>
                <p14:nvPr/>
              </p14:nvContentPartPr>
              <p14:xfrm>
                <a:off x="3204897" y="3695271"/>
                <a:ext cx="43560" cy="1288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E8B3D09-9869-4011-8232-0356A3C4AF3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196257" y="3686631"/>
                  <a:ext cx="612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D317743-DC7B-42F2-BDF5-7BD94BEAAD37}"/>
                    </a:ext>
                  </a:extLst>
                </p14:cNvPr>
                <p14:cNvContentPartPr/>
                <p14:nvPr/>
              </p14:nvContentPartPr>
              <p14:xfrm>
                <a:off x="3230097" y="3622911"/>
                <a:ext cx="29160" cy="187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D317743-DC7B-42F2-BDF5-7BD94BEAAD3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221457" y="3613911"/>
                  <a:ext cx="468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B7381AD-BF98-4D7D-A43A-7D9106769717}"/>
                    </a:ext>
                  </a:extLst>
                </p14:cNvPr>
                <p14:cNvContentPartPr/>
                <p14:nvPr/>
              </p14:nvContentPartPr>
              <p14:xfrm>
                <a:off x="4067817" y="5325711"/>
                <a:ext cx="197280" cy="5842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B7381AD-BF98-4D7D-A43A-7D910676971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059177" y="5316711"/>
                  <a:ext cx="214920" cy="60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91AA904-2444-4E16-957F-EA56A0785CDD}"/>
                    </a:ext>
                  </a:extLst>
                </p14:cNvPr>
                <p14:cNvContentPartPr/>
                <p14:nvPr/>
              </p14:nvContentPartPr>
              <p14:xfrm>
                <a:off x="3973137" y="5545671"/>
                <a:ext cx="281880" cy="698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91AA904-2444-4E16-957F-EA56A0785CD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964137" y="5537031"/>
                  <a:ext cx="2995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C5F2BE7-53C4-4FE1-8268-CB0460ECAD99}"/>
                    </a:ext>
                  </a:extLst>
                </p14:cNvPr>
                <p14:cNvContentPartPr/>
                <p14:nvPr/>
              </p14:nvContentPartPr>
              <p14:xfrm>
                <a:off x="4256457" y="5246871"/>
                <a:ext cx="216360" cy="6210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C5F2BE7-53C4-4FE1-8268-CB0460ECAD9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247457" y="5237871"/>
                  <a:ext cx="23400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45ABC76-EB3C-46F3-9046-8EA5C3343FF4}"/>
                    </a:ext>
                  </a:extLst>
                </p14:cNvPr>
                <p14:cNvContentPartPr/>
                <p14:nvPr/>
              </p14:nvContentPartPr>
              <p14:xfrm>
                <a:off x="4458777" y="5422191"/>
                <a:ext cx="176040" cy="3258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45ABC76-EB3C-46F3-9046-8EA5C3343FF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450137" y="5413551"/>
                  <a:ext cx="19368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C466554-8A97-487C-AF3A-CE039866B5BC}"/>
                    </a:ext>
                  </a:extLst>
                </p14:cNvPr>
                <p14:cNvContentPartPr/>
                <p14:nvPr/>
              </p14:nvContentPartPr>
              <p14:xfrm>
                <a:off x="2387337" y="5574831"/>
                <a:ext cx="971280" cy="284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C466554-8A97-487C-AF3A-CE039866B5B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378337" y="5565831"/>
                  <a:ext cx="9889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C450F9F-9667-41EB-9E6A-F42AF57827E4}"/>
                    </a:ext>
                  </a:extLst>
                </p14:cNvPr>
                <p14:cNvContentPartPr/>
                <p14:nvPr/>
              </p14:nvContentPartPr>
              <p14:xfrm>
                <a:off x="1835817" y="3594111"/>
                <a:ext cx="774360" cy="7408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C450F9F-9667-41EB-9E6A-F42AF57827E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826817" y="3585471"/>
                  <a:ext cx="792000" cy="7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55F7CBD-BE12-4748-AB9D-EA7A79067AFC}"/>
                    </a:ext>
                  </a:extLst>
                </p14:cNvPr>
                <p14:cNvContentPartPr/>
                <p14:nvPr/>
              </p14:nvContentPartPr>
              <p14:xfrm>
                <a:off x="1907817" y="3653871"/>
                <a:ext cx="596520" cy="6231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55F7CBD-BE12-4748-AB9D-EA7A79067AF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899177" y="3645231"/>
                  <a:ext cx="614160" cy="64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77C5AE1-0882-4768-988C-F90B6D581423}"/>
                    </a:ext>
                  </a:extLst>
                </p14:cNvPr>
                <p14:cNvContentPartPr/>
                <p14:nvPr/>
              </p14:nvContentPartPr>
              <p14:xfrm>
                <a:off x="1999617" y="3649191"/>
                <a:ext cx="451440" cy="6260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77C5AE1-0882-4768-988C-F90B6D58142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990977" y="3640551"/>
                  <a:ext cx="469080" cy="64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4A3E896-C024-4241-A2A0-44120B491D96}"/>
                    </a:ext>
                  </a:extLst>
                </p14:cNvPr>
                <p14:cNvContentPartPr/>
                <p14:nvPr/>
              </p14:nvContentPartPr>
              <p14:xfrm>
                <a:off x="2257737" y="4310151"/>
                <a:ext cx="183960" cy="12528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4A3E896-C024-4241-A2A0-44120B491D96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249097" y="4301151"/>
                  <a:ext cx="201600" cy="12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41CB490-63BB-48F6-839B-189700C50C9A}"/>
                    </a:ext>
                  </a:extLst>
                </p14:cNvPr>
                <p14:cNvContentPartPr/>
                <p14:nvPr/>
              </p14:nvContentPartPr>
              <p14:xfrm>
                <a:off x="2196537" y="4401951"/>
                <a:ext cx="241920" cy="2566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41CB490-63BB-48F6-839B-189700C50C9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187897" y="4393311"/>
                  <a:ext cx="2595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7CEB4F4-2C30-4444-AA87-6C9C05D570A7}"/>
                    </a:ext>
                  </a:extLst>
                </p14:cNvPr>
                <p14:cNvContentPartPr/>
                <p14:nvPr/>
              </p14:nvContentPartPr>
              <p14:xfrm>
                <a:off x="808377" y="3927831"/>
                <a:ext cx="1014480" cy="162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7CEB4F4-2C30-4444-AA87-6C9C05D570A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99737" y="3919191"/>
                  <a:ext cx="10321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681B878-CBE6-4C5A-9E76-436E2F8F1E9D}"/>
                    </a:ext>
                  </a:extLst>
                </p14:cNvPr>
                <p14:cNvContentPartPr/>
                <p14:nvPr/>
              </p14:nvContentPartPr>
              <p14:xfrm>
                <a:off x="1647537" y="3841791"/>
                <a:ext cx="195480" cy="2520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681B878-CBE6-4C5A-9E76-436E2F8F1E9D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638537" y="3832791"/>
                  <a:ext cx="2131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BA47672-4BD7-4B62-95B0-A7E0ABC36B8E}"/>
                    </a:ext>
                  </a:extLst>
                </p14:cNvPr>
                <p14:cNvContentPartPr/>
                <p14:nvPr/>
              </p14:nvContentPartPr>
              <p14:xfrm>
                <a:off x="50217" y="3811911"/>
                <a:ext cx="438480" cy="5245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BA47672-4BD7-4B62-95B0-A7E0ABC36B8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1577" y="3803271"/>
                  <a:ext cx="45612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4779308-1EE6-427D-B647-D0A2D63D6715}"/>
                    </a:ext>
                  </a:extLst>
                </p14:cNvPr>
                <p14:cNvContentPartPr/>
                <p14:nvPr/>
              </p14:nvContentPartPr>
              <p14:xfrm>
                <a:off x="455217" y="4264071"/>
                <a:ext cx="65520" cy="2062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4779308-1EE6-427D-B647-D0A2D63D671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46217" y="4255431"/>
                  <a:ext cx="831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676FD92-36DF-453F-8AE4-6D448090B768}"/>
                    </a:ext>
                  </a:extLst>
                </p14:cNvPr>
                <p14:cNvContentPartPr/>
                <p14:nvPr/>
              </p14:nvContentPartPr>
              <p14:xfrm>
                <a:off x="431457" y="4086591"/>
                <a:ext cx="18360" cy="154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676FD92-36DF-453F-8AE4-6D448090B76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22457" y="4077591"/>
                  <a:ext cx="360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4728CD5-D272-4B5F-A61E-B69063B158C3}"/>
                    </a:ext>
                  </a:extLst>
                </p14:cNvPr>
                <p14:cNvContentPartPr/>
                <p14:nvPr/>
              </p14:nvContentPartPr>
              <p14:xfrm>
                <a:off x="438657" y="4065711"/>
                <a:ext cx="24120" cy="126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4728CD5-D272-4B5F-A61E-B69063B158C3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30017" y="4057071"/>
                  <a:ext cx="417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E76ECEC-0F55-4140-9392-B787E2D61795}"/>
                    </a:ext>
                  </a:extLst>
                </p14:cNvPr>
                <p14:cNvContentPartPr/>
                <p14:nvPr/>
              </p14:nvContentPartPr>
              <p14:xfrm>
                <a:off x="577617" y="3683751"/>
                <a:ext cx="115200" cy="2397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E76ECEC-0F55-4140-9392-B787E2D6179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68617" y="3674751"/>
                  <a:ext cx="1328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6F96992-7029-4829-B7F0-AB722622B3DF}"/>
                    </a:ext>
                  </a:extLst>
                </p14:cNvPr>
                <p14:cNvContentPartPr/>
                <p14:nvPr/>
              </p14:nvContentPartPr>
              <p14:xfrm>
                <a:off x="1560417" y="3122511"/>
                <a:ext cx="309600" cy="4546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6F96992-7029-4829-B7F0-AB722622B3D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551417" y="3113871"/>
                  <a:ext cx="32724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6D584DF-AFAA-4221-8B41-D1FA2EF86C3D}"/>
                    </a:ext>
                  </a:extLst>
                </p14:cNvPr>
                <p14:cNvContentPartPr/>
                <p14:nvPr/>
              </p14:nvContentPartPr>
              <p14:xfrm>
                <a:off x="1957497" y="3352191"/>
                <a:ext cx="55440" cy="1630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6D584DF-AFAA-4221-8B41-D1FA2EF86C3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948497" y="3343551"/>
                  <a:ext cx="730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D0F14DE-CB58-4098-8632-276FE060E8D3}"/>
                    </a:ext>
                  </a:extLst>
                </p14:cNvPr>
                <p14:cNvContentPartPr/>
                <p14:nvPr/>
              </p14:nvContentPartPr>
              <p14:xfrm>
                <a:off x="1990257" y="3255711"/>
                <a:ext cx="41760" cy="266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D0F14DE-CB58-4098-8632-276FE060E8D3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981257" y="3246711"/>
                  <a:ext cx="594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1CEF8D6-5B2C-4D78-9690-61B7C8FCD25E}"/>
                    </a:ext>
                  </a:extLst>
                </p14:cNvPr>
                <p14:cNvContentPartPr/>
                <p14:nvPr/>
              </p14:nvContentPartPr>
              <p14:xfrm>
                <a:off x="2064777" y="3338871"/>
                <a:ext cx="111600" cy="1749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1CEF8D6-5B2C-4D78-9690-61B7C8FCD25E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055777" y="3329871"/>
                  <a:ext cx="1292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93EE39B-E0EC-4A50-B5BD-4B2C1F7D1A74}"/>
                    </a:ext>
                  </a:extLst>
                </p14:cNvPr>
                <p14:cNvContentPartPr/>
                <p14:nvPr/>
              </p14:nvContentPartPr>
              <p14:xfrm>
                <a:off x="2037057" y="3305031"/>
                <a:ext cx="151560" cy="1908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93EE39B-E0EC-4A50-B5BD-4B2C1F7D1A7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028417" y="3296391"/>
                  <a:ext cx="1692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98D821E-7AC6-472E-A237-AA1129B86592}"/>
                    </a:ext>
                  </a:extLst>
                </p14:cNvPr>
                <p14:cNvContentPartPr/>
                <p14:nvPr/>
              </p14:nvContentPartPr>
              <p14:xfrm>
                <a:off x="2213457" y="3318351"/>
                <a:ext cx="398160" cy="1972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98D821E-7AC6-472E-A237-AA1129B86592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204817" y="3309711"/>
                  <a:ext cx="4158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348B1282-4941-46A5-A1A4-40ECD9705CF8}"/>
                    </a:ext>
                  </a:extLst>
                </p14:cNvPr>
                <p14:cNvContentPartPr/>
                <p14:nvPr/>
              </p14:nvContentPartPr>
              <p14:xfrm>
                <a:off x="1081257" y="6128511"/>
                <a:ext cx="435600" cy="5068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348B1282-4941-46A5-A1A4-40ECD9705CF8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72617" y="6119871"/>
                  <a:ext cx="45324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3B78AE99-87B0-468E-A033-AD8B059AD25E}"/>
                    </a:ext>
                  </a:extLst>
                </p14:cNvPr>
                <p14:cNvContentPartPr/>
                <p14:nvPr/>
              </p14:nvContentPartPr>
              <p14:xfrm>
                <a:off x="1576977" y="6332991"/>
                <a:ext cx="1233000" cy="2782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3B78AE99-87B0-468E-A033-AD8B059AD25E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568337" y="6323991"/>
                  <a:ext cx="12506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09C1ABDF-9D02-435A-B566-A268BD4AEEB6}"/>
                    </a:ext>
                  </a:extLst>
                </p14:cNvPr>
                <p14:cNvContentPartPr/>
                <p14:nvPr/>
              </p14:nvContentPartPr>
              <p14:xfrm>
                <a:off x="2826177" y="6444951"/>
                <a:ext cx="85320" cy="1828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09C1ABDF-9D02-435A-B566-A268BD4AEEB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817177" y="6436311"/>
                  <a:ext cx="1029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921C41C6-BCEC-4FC9-AA6D-AE1E510336A8}"/>
                    </a:ext>
                  </a:extLst>
                </p14:cNvPr>
                <p14:cNvContentPartPr/>
                <p14:nvPr/>
              </p14:nvContentPartPr>
              <p14:xfrm>
                <a:off x="2791977" y="6314991"/>
                <a:ext cx="54720" cy="208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921C41C6-BCEC-4FC9-AA6D-AE1E510336A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782977" y="6306351"/>
                  <a:ext cx="723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75FC6A3E-52B9-4B96-B21D-794149C3F254}"/>
                    </a:ext>
                  </a:extLst>
                </p14:cNvPr>
                <p14:cNvContentPartPr/>
                <p14:nvPr/>
              </p14:nvContentPartPr>
              <p14:xfrm>
                <a:off x="2983137" y="6384471"/>
                <a:ext cx="257760" cy="2649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75FC6A3E-52B9-4B96-B21D-794149C3F254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974137" y="6375831"/>
                  <a:ext cx="2754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9B1F7EF8-72EE-4F5C-8D02-C5E91D850162}"/>
                    </a:ext>
                  </a:extLst>
                </p14:cNvPr>
                <p14:cNvContentPartPr/>
                <p14:nvPr/>
              </p14:nvContentPartPr>
              <p14:xfrm>
                <a:off x="3459777" y="6277551"/>
                <a:ext cx="241560" cy="3956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9B1F7EF8-72EE-4F5C-8D02-C5E91D850162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451137" y="6268911"/>
                  <a:ext cx="25920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EED6146B-B62A-4524-9D32-FE561C65D80D}"/>
                    </a:ext>
                  </a:extLst>
                </p14:cNvPr>
                <p14:cNvContentPartPr/>
                <p14:nvPr/>
              </p14:nvContentPartPr>
              <p14:xfrm>
                <a:off x="3714297" y="6230391"/>
                <a:ext cx="150480" cy="4050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EED6146B-B62A-4524-9D32-FE561C65D80D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705297" y="6221751"/>
                  <a:ext cx="16812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44ABFF8-0742-4B50-BD59-0912D93DBA75}"/>
                    </a:ext>
                  </a:extLst>
                </p14:cNvPr>
                <p14:cNvContentPartPr/>
                <p14:nvPr/>
              </p14:nvContentPartPr>
              <p14:xfrm>
                <a:off x="3892857" y="6394191"/>
                <a:ext cx="145800" cy="1922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44ABFF8-0742-4B50-BD59-0912D93DBA7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883857" y="6385551"/>
                  <a:ext cx="1634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B4E44647-8753-4639-8CBF-57410DFD67FF}"/>
                    </a:ext>
                  </a:extLst>
                </p14:cNvPr>
                <p14:cNvContentPartPr/>
                <p14:nvPr/>
              </p14:nvContentPartPr>
              <p14:xfrm>
                <a:off x="4128297" y="6399231"/>
                <a:ext cx="89640" cy="1828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B4E44647-8753-4639-8CBF-57410DFD67FF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119297" y="6390231"/>
                  <a:ext cx="1072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9B918C8B-96D2-48F2-B96A-B5880184BE25}"/>
                    </a:ext>
                  </a:extLst>
                </p14:cNvPr>
                <p14:cNvContentPartPr/>
                <p14:nvPr/>
              </p14:nvContentPartPr>
              <p14:xfrm>
                <a:off x="4294257" y="6278271"/>
                <a:ext cx="182520" cy="3520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9B918C8B-96D2-48F2-B96A-B5880184BE25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285617" y="6269271"/>
                  <a:ext cx="20016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B49B70E2-784E-4C77-B588-B1ADE831541B}"/>
                    </a:ext>
                  </a:extLst>
                </p14:cNvPr>
                <p14:cNvContentPartPr/>
                <p14:nvPr/>
              </p14:nvContentPartPr>
              <p14:xfrm>
                <a:off x="4389297" y="6466191"/>
                <a:ext cx="106560" cy="1166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B49B70E2-784E-4C77-B588-B1ADE831541B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380297" y="6457551"/>
                  <a:ext cx="1242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75AF0551-CD3E-42B2-BF31-43D11E7E5442}"/>
                    </a:ext>
                  </a:extLst>
                </p14:cNvPr>
                <p14:cNvContentPartPr/>
                <p14:nvPr/>
              </p14:nvContentPartPr>
              <p14:xfrm>
                <a:off x="4789257" y="6278631"/>
                <a:ext cx="252720" cy="3445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75AF0551-CD3E-42B2-BF31-43D11E7E5442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780257" y="6269991"/>
                  <a:ext cx="27036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F3955DD0-A191-4008-B021-EA43E62EA02B}"/>
                    </a:ext>
                  </a:extLst>
                </p14:cNvPr>
                <p14:cNvContentPartPr/>
                <p14:nvPr/>
              </p14:nvContentPartPr>
              <p14:xfrm>
                <a:off x="5149617" y="6433791"/>
                <a:ext cx="39960" cy="1018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F3955DD0-A191-4008-B021-EA43E62EA02B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140977" y="6424791"/>
                  <a:ext cx="576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06AE02B1-1776-4712-96A0-0FE402188D36}"/>
                    </a:ext>
                  </a:extLst>
                </p14:cNvPr>
                <p14:cNvContentPartPr/>
                <p14:nvPr/>
              </p14:nvContentPartPr>
              <p14:xfrm>
                <a:off x="5144217" y="6310311"/>
                <a:ext cx="47160" cy="205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06AE02B1-1776-4712-96A0-0FE402188D36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135577" y="6301671"/>
                  <a:ext cx="648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0956858-F7AA-4595-B947-C66504A4F439}"/>
                    </a:ext>
                  </a:extLst>
                </p14:cNvPr>
                <p14:cNvContentPartPr/>
                <p14:nvPr/>
              </p14:nvContentPartPr>
              <p14:xfrm>
                <a:off x="5282817" y="6354591"/>
                <a:ext cx="245160" cy="1728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0956858-F7AA-4595-B947-C66504A4F439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274177" y="6345591"/>
                  <a:ext cx="2628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FCFD942E-9008-400E-BCB1-6FDE20F30BFB}"/>
                    </a:ext>
                  </a:extLst>
                </p14:cNvPr>
                <p14:cNvContentPartPr/>
                <p14:nvPr/>
              </p14:nvContentPartPr>
              <p14:xfrm>
                <a:off x="4872777" y="6554391"/>
                <a:ext cx="37800" cy="795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FCFD942E-9008-400E-BCB1-6FDE20F30BFB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864137" y="6545391"/>
                  <a:ext cx="554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9B5F9AED-3DC3-4F9C-9E1D-36E1766E0C9E}"/>
                    </a:ext>
                  </a:extLst>
                </p14:cNvPr>
                <p14:cNvContentPartPr/>
                <p14:nvPr/>
              </p14:nvContentPartPr>
              <p14:xfrm>
                <a:off x="5597457" y="6344151"/>
                <a:ext cx="613080" cy="4111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9B5F9AED-3DC3-4F9C-9E1D-36E1766E0C9E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588817" y="6335151"/>
                  <a:ext cx="63072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CB01CE33-C6EE-48C4-ADF2-59E5F11C3A5B}"/>
                    </a:ext>
                  </a:extLst>
                </p14:cNvPr>
                <p14:cNvContentPartPr/>
                <p14:nvPr/>
              </p14:nvContentPartPr>
              <p14:xfrm>
                <a:off x="6258417" y="6299151"/>
                <a:ext cx="817920" cy="2246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CB01CE33-C6EE-48C4-ADF2-59E5F11C3A5B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249417" y="6290151"/>
                  <a:ext cx="8355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82368F81-5EF9-4750-BC2F-09C76E4622DD}"/>
                    </a:ext>
                  </a:extLst>
                </p14:cNvPr>
                <p14:cNvContentPartPr/>
                <p14:nvPr/>
              </p14:nvContentPartPr>
              <p14:xfrm>
                <a:off x="251817" y="5043111"/>
                <a:ext cx="398520" cy="3373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82368F81-5EF9-4750-BC2F-09C76E4622D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43177" y="5034471"/>
                  <a:ext cx="41616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A7E0A6D9-B4EF-4517-8D62-0B2853D8EEDB}"/>
                    </a:ext>
                  </a:extLst>
                </p14:cNvPr>
                <p14:cNvContentPartPr/>
                <p14:nvPr/>
              </p14:nvContentPartPr>
              <p14:xfrm>
                <a:off x="599217" y="5070471"/>
                <a:ext cx="36360" cy="18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A7E0A6D9-B4EF-4517-8D62-0B2853D8EEDB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90577" y="5061471"/>
                  <a:ext cx="54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D0240064-3BB3-4648-8875-B6D5792030B3}"/>
                    </a:ext>
                  </a:extLst>
                </p14:cNvPr>
                <p14:cNvContentPartPr/>
                <p14:nvPr/>
              </p14:nvContentPartPr>
              <p14:xfrm>
                <a:off x="703617" y="5143551"/>
                <a:ext cx="206280" cy="1612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D0240064-3BB3-4648-8875-B6D5792030B3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94977" y="5134911"/>
                  <a:ext cx="2239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BEDA80A6-9614-48FF-A70A-1351AE6D7078}"/>
                    </a:ext>
                  </a:extLst>
                </p14:cNvPr>
                <p14:cNvContentPartPr/>
                <p14:nvPr/>
              </p14:nvContentPartPr>
              <p14:xfrm>
                <a:off x="772017" y="5131311"/>
                <a:ext cx="104400" cy="17892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BEDA80A6-9614-48FF-A70A-1351AE6D7078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63017" y="5122671"/>
                  <a:ext cx="1220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93F490C5-C256-4BA8-9EF1-7B13A78AA003}"/>
                    </a:ext>
                  </a:extLst>
                </p14:cNvPr>
                <p14:cNvContentPartPr/>
                <p14:nvPr/>
              </p14:nvContentPartPr>
              <p14:xfrm>
                <a:off x="934017" y="5091711"/>
                <a:ext cx="429480" cy="2091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93F490C5-C256-4BA8-9EF1-7B13A78AA003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25017" y="5082711"/>
                  <a:ext cx="4471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6572C742-CDB8-4810-928A-C55A0A2728D4}"/>
                    </a:ext>
                  </a:extLst>
                </p14:cNvPr>
                <p14:cNvContentPartPr/>
                <p14:nvPr/>
              </p14:nvContentPartPr>
              <p14:xfrm>
                <a:off x="315897" y="5520831"/>
                <a:ext cx="198360" cy="2444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6572C742-CDB8-4810-928A-C55A0A2728D4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07257" y="5512191"/>
                  <a:ext cx="2160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7CBD7A0D-0CDA-4AFE-BBEB-1664A19DB593}"/>
                    </a:ext>
                  </a:extLst>
                </p14:cNvPr>
                <p14:cNvContentPartPr/>
                <p14:nvPr/>
              </p14:nvContentPartPr>
              <p14:xfrm>
                <a:off x="575457" y="5444151"/>
                <a:ext cx="101880" cy="3819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7CBD7A0D-0CDA-4AFE-BBEB-1664A19DB593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66457" y="5435511"/>
                  <a:ext cx="11952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1B83D6CA-9A98-48FE-B670-A8C0DFBCE3AC}"/>
                    </a:ext>
                  </a:extLst>
                </p14:cNvPr>
                <p14:cNvContentPartPr/>
                <p14:nvPr/>
              </p14:nvContentPartPr>
              <p14:xfrm>
                <a:off x="744657" y="5492751"/>
                <a:ext cx="110160" cy="2808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1B83D6CA-9A98-48FE-B670-A8C0DFBCE3AC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35657" y="5483751"/>
                  <a:ext cx="12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7F3EAA59-F3FF-47FD-9627-3431A25F5789}"/>
                    </a:ext>
                  </a:extLst>
                </p14:cNvPr>
                <p14:cNvContentPartPr/>
                <p14:nvPr/>
              </p14:nvContentPartPr>
              <p14:xfrm>
                <a:off x="421377" y="5545671"/>
                <a:ext cx="48960" cy="572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7F3EAA59-F3FF-47FD-9627-3431A25F5789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12737" y="5536671"/>
                  <a:ext cx="666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AFE8F85C-E21B-4E5D-93DF-5519865BB1BA}"/>
                    </a:ext>
                  </a:extLst>
                </p14:cNvPr>
                <p14:cNvContentPartPr/>
                <p14:nvPr/>
              </p14:nvContentPartPr>
              <p14:xfrm>
                <a:off x="1147857" y="5422551"/>
                <a:ext cx="224640" cy="3106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AFE8F85C-E21B-4E5D-93DF-5519865BB1BA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138857" y="5413911"/>
                  <a:ext cx="24228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9FCB913B-8200-4876-A3F2-9BAC468304E9}"/>
                    </a:ext>
                  </a:extLst>
                </p14:cNvPr>
                <p14:cNvContentPartPr/>
                <p14:nvPr/>
              </p14:nvContentPartPr>
              <p14:xfrm>
                <a:off x="1445937" y="5508231"/>
                <a:ext cx="122400" cy="1584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9FCB913B-8200-4876-A3F2-9BAC468304E9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436937" y="5499591"/>
                  <a:ext cx="1400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286BA66D-AD4F-4EF9-BD5A-6B434A201E72}"/>
                    </a:ext>
                  </a:extLst>
                </p14:cNvPr>
                <p14:cNvContentPartPr/>
                <p14:nvPr/>
              </p14:nvContentPartPr>
              <p14:xfrm>
                <a:off x="1626297" y="5322471"/>
                <a:ext cx="481680" cy="3103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286BA66D-AD4F-4EF9-BD5A-6B434A201E72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617297" y="5313471"/>
                  <a:ext cx="49932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9894CB14-A27F-4A3A-AB35-FA4187FE7AB0}"/>
                    </a:ext>
                  </a:extLst>
                </p14:cNvPr>
                <p14:cNvContentPartPr/>
                <p14:nvPr/>
              </p14:nvContentPartPr>
              <p14:xfrm>
                <a:off x="2129937" y="5251551"/>
                <a:ext cx="215280" cy="1364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9894CB14-A27F-4A3A-AB35-FA4187FE7AB0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121297" y="5242911"/>
                  <a:ext cx="2329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5B60D08D-9373-451F-9B82-4D35307011AE}"/>
                    </a:ext>
                  </a:extLst>
                </p14:cNvPr>
                <p14:cNvContentPartPr/>
                <p14:nvPr/>
              </p14:nvContentPartPr>
              <p14:xfrm>
                <a:off x="2502897" y="5011431"/>
                <a:ext cx="120240" cy="1692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5B60D08D-9373-451F-9B82-4D35307011AE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494257" y="5002791"/>
                  <a:ext cx="1378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3FC509AE-E4B2-47F4-B677-61B47DE915E4}"/>
                    </a:ext>
                  </a:extLst>
                </p14:cNvPr>
                <p14:cNvContentPartPr/>
                <p14:nvPr/>
              </p14:nvContentPartPr>
              <p14:xfrm>
                <a:off x="2687937" y="4546311"/>
                <a:ext cx="111960" cy="39708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3FC509AE-E4B2-47F4-B677-61B47DE915E4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679297" y="4537311"/>
                  <a:ext cx="12960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2691D529-15C7-4790-84DB-A65F11F15BE9}"/>
                    </a:ext>
                  </a:extLst>
                </p14:cNvPr>
                <p14:cNvContentPartPr/>
                <p14:nvPr/>
              </p14:nvContentPartPr>
              <p14:xfrm>
                <a:off x="2885217" y="4215471"/>
                <a:ext cx="18720" cy="2559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2691D529-15C7-4790-84DB-A65F11F15BE9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876577" y="4206831"/>
                  <a:ext cx="363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B7B2AC4B-0674-4B08-8435-4F23609FDC9A}"/>
                    </a:ext>
                  </a:extLst>
                </p14:cNvPr>
                <p14:cNvContentPartPr/>
                <p14:nvPr/>
              </p14:nvContentPartPr>
              <p14:xfrm>
                <a:off x="2788377" y="4070751"/>
                <a:ext cx="177120" cy="224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B7B2AC4B-0674-4B08-8435-4F23609FDC9A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779377" y="4062111"/>
                  <a:ext cx="194760" cy="24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9D30C4D-97A8-45DA-829A-CE48CBCB5DE2}"/>
              </a:ext>
            </a:extLst>
          </p:cNvPr>
          <p:cNvGrpSpPr/>
          <p:nvPr/>
        </p:nvGrpSpPr>
        <p:grpSpPr>
          <a:xfrm>
            <a:off x="3555516" y="2887491"/>
            <a:ext cx="1447920" cy="425160"/>
            <a:chOff x="3555516" y="2887491"/>
            <a:chExt cx="1447920" cy="42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30EE67D-92E4-4974-AE47-AF8489ABF650}"/>
                    </a:ext>
                  </a:extLst>
                </p14:cNvPr>
                <p14:cNvContentPartPr/>
                <p14:nvPr/>
              </p14:nvContentPartPr>
              <p14:xfrm>
                <a:off x="3555516" y="2887491"/>
                <a:ext cx="278640" cy="3801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30EE67D-92E4-4974-AE47-AF8489ABF650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537876" y="2869851"/>
                  <a:ext cx="31428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CF8E1BD-6040-4663-AF3C-2FB83154CFA1}"/>
                    </a:ext>
                  </a:extLst>
                </p14:cNvPr>
                <p14:cNvContentPartPr/>
                <p14:nvPr/>
              </p14:nvContentPartPr>
              <p14:xfrm>
                <a:off x="3879516" y="3097011"/>
                <a:ext cx="377280" cy="1699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CF8E1BD-6040-4663-AF3C-2FB83154CFA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861516" y="3079371"/>
                  <a:ext cx="4129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52DA8A4-0607-4472-A669-DB812CA6788B}"/>
                    </a:ext>
                  </a:extLst>
                </p14:cNvPr>
                <p14:cNvContentPartPr/>
                <p14:nvPr/>
              </p14:nvContentPartPr>
              <p14:xfrm>
                <a:off x="4150236" y="3022851"/>
                <a:ext cx="55440" cy="291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52DA8A4-0607-4472-A669-DB812CA6788B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132236" y="3005211"/>
                  <a:ext cx="910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C773849-9AF7-42F6-8867-0E42E08E2FC1}"/>
                    </a:ext>
                  </a:extLst>
                </p14:cNvPr>
                <p14:cNvContentPartPr/>
                <p14:nvPr/>
              </p14:nvContentPartPr>
              <p14:xfrm>
                <a:off x="4249236" y="3115731"/>
                <a:ext cx="164880" cy="1551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C773849-9AF7-42F6-8867-0E42E08E2FC1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231596" y="3098091"/>
                  <a:ext cx="2005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5C7E5C3-07F8-4199-B5F8-B0C4F77AEEE9}"/>
                    </a:ext>
                  </a:extLst>
                </p14:cNvPr>
                <p14:cNvContentPartPr/>
                <p14:nvPr/>
              </p14:nvContentPartPr>
              <p14:xfrm>
                <a:off x="4454436" y="3091611"/>
                <a:ext cx="160200" cy="252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5C7E5C3-07F8-4199-B5F8-B0C4F77AEEE9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436436" y="3073971"/>
                  <a:ext cx="1958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7EB28C5-2D7A-4B49-9788-501B3758414A}"/>
                    </a:ext>
                  </a:extLst>
                </p14:cNvPr>
                <p14:cNvContentPartPr/>
                <p14:nvPr/>
              </p14:nvContentPartPr>
              <p14:xfrm>
                <a:off x="4464516" y="3198891"/>
                <a:ext cx="195840" cy="172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7EB28C5-2D7A-4B49-9788-501B3758414A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446516" y="3180891"/>
                  <a:ext cx="2314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5512592-A79B-453D-B825-A3DA2BDBA766}"/>
                    </a:ext>
                  </a:extLst>
                </p14:cNvPr>
                <p14:cNvContentPartPr/>
                <p14:nvPr/>
              </p14:nvContentPartPr>
              <p14:xfrm>
                <a:off x="4801476" y="2948691"/>
                <a:ext cx="201960" cy="3639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5512592-A79B-453D-B825-A3DA2BDBA766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783836" y="2931051"/>
                  <a:ext cx="23760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366843C-B8FD-489D-82E5-BFDCAFAE9FF3}"/>
                    </a:ext>
                  </a:extLst>
                </p14:cNvPr>
                <p14:cNvContentPartPr/>
                <p14:nvPr/>
              </p14:nvContentPartPr>
              <p14:xfrm>
                <a:off x="4805436" y="3199611"/>
                <a:ext cx="134280" cy="54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366843C-B8FD-489D-82E5-BFDCAFAE9FF3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787436" y="3181611"/>
                  <a:ext cx="16992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6A12531-1FE2-46DE-9467-8F5BC059F990}"/>
              </a:ext>
            </a:extLst>
          </p:cNvPr>
          <p:cNvGrpSpPr/>
          <p:nvPr/>
        </p:nvGrpSpPr>
        <p:grpSpPr>
          <a:xfrm>
            <a:off x="3396756" y="4647171"/>
            <a:ext cx="1993680" cy="500400"/>
            <a:chOff x="3396756" y="4647171"/>
            <a:chExt cx="1993680" cy="50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3FA2780-E3CE-4122-83E5-85287F7C9166}"/>
                    </a:ext>
                  </a:extLst>
                </p14:cNvPr>
                <p14:cNvContentPartPr/>
                <p14:nvPr/>
              </p14:nvContentPartPr>
              <p14:xfrm>
                <a:off x="3480276" y="4737171"/>
                <a:ext cx="88560" cy="3492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3FA2780-E3CE-4122-83E5-85287F7C9166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3462636" y="4719531"/>
                  <a:ext cx="1242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E81B6D3-F2D1-4B55-B764-F5DCE05D66F5}"/>
                    </a:ext>
                  </a:extLst>
                </p14:cNvPr>
                <p14:cNvContentPartPr/>
                <p14:nvPr/>
              </p14:nvContentPartPr>
              <p14:xfrm>
                <a:off x="3396756" y="4872171"/>
                <a:ext cx="191880" cy="705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E81B6D3-F2D1-4B55-B764-F5DCE05D66F5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3378756" y="4854171"/>
                  <a:ext cx="2275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E3A972B-ACAD-4D5B-97A4-82DD2D739C80}"/>
                    </a:ext>
                  </a:extLst>
                </p14:cNvPr>
                <p14:cNvContentPartPr/>
                <p14:nvPr/>
              </p14:nvContentPartPr>
              <p14:xfrm>
                <a:off x="3621396" y="4658691"/>
                <a:ext cx="139680" cy="3888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E3A972B-ACAD-4D5B-97A4-82DD2D739C80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3603396" y="4640691"/>
                  <a:ext cx="17532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46B1FF7-C3D3-41CA-A390-DDBBD0AF1593}"/>
                    </a:ext>
                  </a:extLst>
                </p14:cNvPr>
                <p14:cNvContentPartPr/>
                <p14:nvPr/>
              </p14:nvContentPartPr>
              <p14:xfrm>
                <a:off x="3777276" y="4747971"/>
                <a:ext cx="116280" cy="2170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46B1FF7-C3D3-41CA-A390-DDBBD0AF1593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3759636" y="4730331"/>
                  <a:ext cx="1519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597351D-931E-46EF-8224-F277D60857F3}"/>
                    </a:ext>
                  </a:extLst>
                </p14:cNvPr>
                <p14:cNvContentPartPr/>
                <p14:nvPr/>
              </p14:nvContentPartPr>
              <p14:xfrm>
                <a:off x="4118916" y="4686051"/>
                <a:ext cx="135360" cy="4615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597351D-931E-46EF-8224-F277D60857F3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100916" y="4668411"/>
                  <a:ext cx="17100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E1782EC-755F-491D-9A22-D553C4AF72E7}"/>
                    </a:ext>
                  </a:extLst>
                </p14:cNvPr>
                <p14:cNvContentPartPr/>
                <p14:nvPr/>
              </p14:nvContentPartPr>
              <p14:xfrm>
                <a:off x="4045476" y="4848051"/>
                <a:ext cx="190080" cy="928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E1782EC-755F-491D-9A22-D553C4AF72E7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4027836" y="4830411"/>
                  <a:ext cx="2257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58FBF0A-AECB-444A-9DDA-1A5CC0ADFDEC}"/>
                    </a:ext>
                  </a:extLst>
                </p14:cNvPr>
                <p14:cNvContentPartPr/>
                <p14:nvPr/>
              </p14:nvContentPartPr>
              <p14:xfrm>
                <a:off x="4254636" y="4796571"/>
                <a:ext cx="176040" cy="1173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58FBF0A-AECB-444A-9DDA-1A5CC0ADFDEC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4236996" y="4778931"/>
                  <a:ext cx="2116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75D1127-66AB-4E43-8A8A-3D87367A13B5}"/>
                    </a:ext>
                  </a:extLst>
                </p14:cNvPr>
                <p14:cNvContentPartPr/>
                <p14:nvPr/>
              </p14:nvContentPartPr>
              <p14:xfrm>
                <a:off x="4485036" y="4766691"/>
                <a:ext cx="66600" cy="1152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75D1127-66AB-4E43-8A8A-3D87367A13B5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4467036" y="4748691"/>
                  <a:ext cx="1022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CF1B0E6-963E-4CE8-992B-4CC0C5C31766}"/>
                    </a:ext>
                  </a:extLst>
                </p14:cNvPr>
                <p14:cNvContentPartPr/>
                <p14:nvPr/>
              </p14:nvContentPartPr>
              <p14:xfrm>
                <a:off x="4598436" y="4647171"/>
                <a:ext cx="123120" cy="2116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CF1B0E6-963E-4CE8-992B-4CC0C5C31766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4580796" y="4629531"/>
                  <a:ext cx="1587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C02EC1A-50D0-40EB-ADE2-59FDB1BBCA49}"/>
                    </a:ext>
                  </a:extLst>
                </p14:cNvPr>
                <p14:cNvContentPartPr/>
                <p14:nvPr/>
              </p14:nvContentPartPr>
              <p14:xfrm>
                <a:off x="4764756" y="4721331"/>
                <a:ext cx="230760" cy="1360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C02EC1A-50D0-40EB-ADE2-59FDB1BBCA49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747116" y="4703691"/>
                  <a:ext cx="2664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8EC7FCD-AA4B-4533-830F-62208C09DDFF}"/>
                    </a:ext>
                  </a:extLst>
                </p14:cNvPr>
                <p14:cNvContentPartPr/>
                <p14:nvPr/>
              </p14:nvContentPartPr>
              <p14:xfrm>
                <a:off x="5088396" y="4778211"/>
                <a:ext cx="99720" cy="86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8EC7FCD-AA4B-4533-830F-62208C09DDFF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5070396" y="4760571"/>
                  <a:ext cx="1353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F90C04B-F13F-4CD5-B687-1C76C80B9534}"/>
                    </a:ext>
                  </a:extLst>
                </p14:cNvPr>
                <p14:cNvContentPartPr/>
                <p14:nvPr/>
              </p14:nvContentPartPr>
              <p14:xfrm>
                <a:off x="5095596" y="4860651"/>
                <a:ext cx="109800" cy="72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F90C04B-F13F-4CD5-B687-1C76C80B9534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5077596" y="4843011"/>
                  <a:ext cx="1454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22D3D77-46F0-412A-8B6F-7AE7BCDE403D}"/>
                    </a:ext>
                  </a:extLst>
                </p14:cNvPr>
                <p14:cNvContentPartPr/>
                <p14:nvPr/>
              </p14:nvContentPartPr>
              <p14:xfrm>
                <a:off x="5283876" y="4722771"/>
                <a:ext cx="106560" cy="3222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22D3D77-46F0-412A-8B6F-7AE7BCDE403D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5266236" y="4705131"/>
                  <a:ext cx="142200" cy="357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36246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4D2C597-BEA4-4056-87F9-58DB6EACA1CF}"/>
                  </a:ext>
                </a:extLst>
              </p14:cNvPr>
              <p14:cNvContentPartPr/>
              <p14:nvPr/>
            </p14:nvContentPartPr>
            <p14:xfrm>
              <a:off x="4700337" y="1395951"/>
              <a:ext cx="4320" cy="5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4D2C597-BEA4-4056-87F9-58DB6EACA1C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91337" y="1387311"/>
                <a:ext cx="2196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FB99D70-3A59-4BF6-A16D-0C3F3C504C09}"/>
                  </a:ext>
                </a:extLst>
              </p14:cNvPr>
              <p14:cNvContentPartPr/>
              <p14:nvPr/>
            </p14:nvContentPartPr>
            <p14:xfrm>
              <a:off x="1773897" y="3056991"/>
              <a:ext cx="3017520" cy="614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FB99D70-3A59-4BF6-A16D-0C3F3C504C0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4897" y="3047991"/>
                <a:ext cx="3035160" cy="63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FD6272D-129A-497C-8962-025C6D7BD134}"/>
                  </a:ext>
                </a:extLst>
              </p14:cNvPr>
              <p14:cNvContentPartPr/>
              <p14:nvPr/>
            </p14:nvContentPartPr>
            <p14:xfrm>
              <a:off x="1709457" y="1989591"/>
              <a:ext cx="30240" cy="248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FD6272D-129A-497C-8962-025C6D7BD13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00457" y="1980591"/>
                <a:ext cx="4788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99FA8E1-0E18-45CA-A5C0-B065B07FED26}"/>
                  </a:ext>
                </a:extLst>
              </p14:cNvPr>
              <p14:cNvContentPartPr/>
              <p14:nvPr/>
            </p14:nvContentPartPr>
            <p14:xfrm>
              <a:off x="583737" y="1938831"/>
              <a:ext cx="1085760" cy="3456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99FA8E1-0E18-45CA-A5C0-B065B07FED2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5097" y="1929831"/>
                <a:ext cx="110340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AD68D560-926B-47B0-B5B5-00D0B00747E8}"/>
                  </a:ext>
                </a:extLst>
              </p14:cNvPr>
              <p14:cNvContentPartPr/>
              <p14:nvPr/>
            </p14:nvContentPartPr>
            <p14:xfrm>
              <a:off x="6680337" y="4217271"/>
              <a:ext cx="2194920" cy="4183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AD68D560-926B-47B0-B5B5-00D0B00747E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71697" y="4208271"/>
                <a:ext cx="2212560" cy="43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40391888-EFC6-4829-9BBC-2D6FB1D60840}"/>
                  </a:ext>
                </a:extLst>
              </p14:cNvPr>
              <p14:cNvContentPartPr/>
              <p14:nvPr/>
            </p14:nvContentPartPr>
            <p14:xfrm>
              <a:off x="7246257" y="47031"/>
              <a:ext cx="4956840" cy="37533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40391888-EFC6-4829-9BBC-2D6FB1D6084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37617" y="38031"/>
                <a:ext cx="4974480" cy="37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A60C1E6C-04F9-4E24-89B1-1D15E5A15CCE}"/>
                  </a:ext>
                </a:extLst>
              </p14:cNvPr>
              <p14:cNvContentPartPr/>
              <p14:nvPr/>
            </p14:nvContentPartPr>
            <p14:xfrm>
              <a:off x="8722617" y="2722191"/>
              <a:ext cx="14760" cy="1188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A60C1E6C-04F9-4E24-89B1-1D15E5A15CC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713617" y="2713551"/>
                <a:ext cx="32400" cy="2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0" name="Group 179">
            <a:extLst>
              <a:ext uri="{FF2B5EF4-FFF2-40B4-BE49-F238E27FC236}">
                <a16:creationId xmlns:a16="http://schemas.microsoft.com/office/drawing/2014/main" id="{8F937400-FE3D-4591-8979-60F6694D3F36}"/>
              </a:ext>
            </a:extLst>
          </p:cNvPr>
          <p:cNvGrpSpPr/>
          <p:nvPr/>
        </p:nvGrpSpPr>
        <p:grpSpPr>
          <a:xfrm>
            <a:off x="7746297" y="58191"/>
            <a:ext cx="4222800" cy="3480120"/>
            <a:chOff x="7746297" y="58191"/>
            <a:chExt cx="4222800" cy="3480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C00A0DE-84CD-48D9-B36A-7984262B2343}"/>
                    </a:ext>
                  </a:extLst>
                </p14:cNvPr>
                <p14:cNvContentPartPr/>
                <p14:nvPr/>
              </p14:nvContentPartPr>
              <p14:xfrm>
                <a:off x="8590497" y="806991"/>
                <a:ext cx="23760" cy="8017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C00A0DE-84CD-48D9-B36A-7984262B234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581497" y="798351"/>
                  <a:ext cx="41400" cy="81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75F2BA2-F809-4BAA-9826-3F6469B585D6}"/>
                    </a:ext>
                  </a:extLst>
                </p14:cNvPr>
                <p14:cNvContentPartPr/>
                <p14:nvPr/>
              </p14:nvContentPartPr>
              <p14:xfrm>
                <a:off x="8554497" y="769911"/>
                <a:ext cx="717120" cy="828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75F2BA2-F809-4BAA-9826-3F6469B585D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545497" y="760911"/>
                  <a:ext cx="734760" cy="84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78945B0-C194-443F-A99E-28FDA1EA9F6B}"/>
                    </a:ext>
                  </a:extLst>
                </p14:cNvPr>
                <p14:cNvContentPartPr/>
                <p14:nvPr/>
              </p14:nvContentPartPr>
              <p14:xfrm>
                <a:off x="8687337" y="1045311"/>
                <a:ext cx="148320" cy="111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78945B0-C194-443F-A99E-28FDA1EA9F6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678337" y="1036671"/>
                  <a:ext cx="1659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8B2F9FD-1A59-4CD7-B83A-573B59BF64EB}"/>
                    </a:ext>
                  </a:extLst>
                </p14:cNvPr>
                <p14:cNvContentPartPr/>
                <p14:nvPr/>
              </p14:nvContentPartPr>
              <p14:xfrm>
                <a:off x="8757897" y="975831"/>
                <a:ext cx="24120" cy="1998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8B2F9FD-1A59-4CD7-B83A-573B59BF64E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748897" y="966831"/>
                  <a:ext cx="417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82965B0-2023-4EC7-85B9-E2264F4CF425}"/>
                    </a:ext>
                  </a:extLst>
                </p14:cNvPr>
                <p14:cNvContentPartPr/>
                <p14:nvPr/>
              </p14:nvContentPartPr>
              <p14:xfrm>
                <a:off x="8729097" y="1382991"/>
                <a:ext cx="97200" cy="111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82965B0-2023-4EC7-85B9-E2264F4CF42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720097" y="1374351"/>
                  <a:ext cx="1148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F55D2EE-EA88-4670-BE38-E085456E6961}"/>
                    </a:ext>
                  </a:extLst>
                </p14:cNvPr>
                <p14:cNvContentPartPr/>
                <p14:nvPr/>
              </p14:nvContentPartPr>
              <p14:xfrm>
                <a:off x="7973817" y="1035591"/>
                <a:ext cx="4320" cy="1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F55D2EE-EA88-4670-BE38-E085456E696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965177" y="1026951"/>
                  <a:ext cx="219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E9CFCDA-EB69-4A66-AD93-1FBA1BEAE571}"/>
                    </a:ext>
                  </a:extLst>
                </p14:cNvPr>
                <p14:cNvContentPartPr/>
                <p14:nvPr/>
              </p14:nvContentPartPr>
              <p14:xfrm>
                <a:off x="7746297" y="893031"/>
                <a:ext cx="899640" cy="1922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E9CFCDA-EB69-4A66-AD93-1FBA1BEAE57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737657" y="884031"/>
                  <a:ext cx="9172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921E649-4F65-4E76-AB21-B035218BA5EA}"/>
                    </a:ext>
                  </a:extLst>
                </p14:cNvPr>
                <p14:cNvContentPartPr/>
                <p14:nvPr/>
              </p14:nvContentPartPr>
              <p14:xfrm>
                <a:off x="8414817" y="530151"/>
                <a:ext cx="1206720" cy="7588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921E649-4F65-4E76-AB21-B035218BA5E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406177" y="521151"/>
                  <a:ext cx="1224360" cy="77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9D1A04B-0F76-4A83-9DE4-A793ACD54A62}"/>
                    </a:ext>
                  </a:extLst>
                </p14:cNvPr>
                <p14:cNvContentPartPr/>
                <p14:nvPr/>
              </p14:nvContentPartPr>
              <p14:xfrm>
                <a:off x="9508497" y="1257711"/>
                <a:ext cx="570960" cy="176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9D1A04B-0F76-4A83-9DE4-A793ACD54A6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499497" y="1248711"/>
                  <a:ext cx="5886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2415309-E2F6-43E4-A08C-15990C4E5F2E}"/>
                    </a:ext>
                  </a:extLst>
                </p14:cNvPr>
                <p14:cNvContentPartPr/>
                <p14:nvPr/>
              </p14:nvContentPartPr>
              <p14:xfrm>
                <a:off x="8218617" y="193191"/>
                <a:ext cx="328320" cy="907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2415309-E2F6-43E4-A08C-15990C4E5F2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209617" y="184191"/>
                  <a:ext cx="3459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50409CB-56FA-47CB-B870-23A71762E761}"/>
                    </a:ext>
                  </a:extLst>
                </p14:cNvPr>
                <p14:cNvContentPartPr/>
                <p14:nvPr/>
              </p14:nvContentPartPr>
              <p14:xfrm>
                <a:off x="8371257" y="130191"/>
                <a:ext cx="114120" cy="3168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50409CB-56FA-47CB-B870-23A71762E76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62257" y="121551"/>
                  <a:ext cx="1317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E8AF7B4-07B2-4169-947B-3BD395B6CF63}"/>
                    </a:ext>
                  </a:extLst>
                </p14:cNvPr>
                <p14:cNvContentPartPr/>
                <p14:nvPr/>
              </p14:nvContentPartPr>
              <p14:xfrm>
                <a:off x="8653497" y="110391"/>
                <a:ext cx="230400" cy="2854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E8AF7B4-07B2-4169-947B-3BD395B6CF6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644857" y="101751"/>
                  <a:ext cx="2480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61A82A7-E20D-498B-8F4E-B70F64CED331}"/>
                    </a:ext>
                  </a:extLst>
                </p14:cNvPr>
                <p14:cNvContentPartPr/>
                <p14:nvPr/>
              </p14:nvContentPartPr>
              <p14:xfrm>
                <a:off x="8935017" y="216951"/>
                <a:ext cx="183960" cy="2458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61A82A7-E20D-498B-8F4E-B70F64CED33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926017" y="208311"/>
                  <a:ext cx="2016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BD413CA-D76F-4F37-A877-FE8CA2C0DA5F}"/>
                    </a:ext>
                  </a:extLst>
                </p14:cNvPr>
                <p14:cNvContentPartPr/>
                <p14:nvPr/>
              </p14:nvContentPartPr>
              <p14:xfrm>
                <a:off x="9280977" y="58191"/>
                <a:ext cx="365400" cy="5281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BD413CA-D76F-4F37-A877-FE8CA2C0DA5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271977" y="49551"/>
                  <a:ext cx="3830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14DDA52-A2B4-4396-8BF4-76FC802CBF19}"/>
                    </a:ext>
                  </a:extLst>
                </p14:cNvPr>
                <p14:cNvContentPartPr/>
                <p14:nvPr/>
              </p14:nvContentPartPr>
              <p14:xfrm>
                <a:off x="9219057" y="328911"/>
                <a:ext cx="277200" cy="63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14DDA52-A2B4-4396-8BF4-76FC802CBF1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210057" y="320271"/>
                  <a:ext cx="2948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B40AF1C-E448-433F-8275-EACEA1ACA2A2}"/>
                    </a:ext>
                  </a:extLst>
                </p14:cNvPr>
                <p14:cNvContentPartPr/>
                <p14:nvPr/>
              </p14:nvContentPartPr>
              <p14:xfrm>
                <a:off x="9487977" y="142071"/>
                <a:ext cx="413280" cy="4352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B40AF1C-E448-433F-8275-EACEA1ACA2A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478977" y="133071"/>
                  <a:ext cx="43092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D7DE944-B382-41FB-9906-3E1B7C0C461D}"/>
                    </a:ext>
                  </a:extLst>
                </p14:cNvPr>
                <p14:cNvContentPartPr/>
                <p14:nvPr/>
              </p14:nvContentPartPr>
              <p14:xfrm>
                <a:off x="9691017" y="326031"/>
                <a:ext cx="166680" cy="3160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D7DE944-B382-41FB-9906-3E1B7C0C461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682377" y="317031"/>
                  <a:ext cx="18432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F7924CC-8811-48CD-89F8-A44203F61CA4}"/>
                    </a:ext>
                  </a:extLst>
                </p14:cNvPr>
                <p14:cNvContentPartPr/>
                <p14:nvPr/>
              </p14:nvContentPartPr>
              <p14:xfrm>
                <a:off x="10101777" y="736791"/>
                <a:ext cx="290880" cy="3589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F7924CC-8811-48CD-89F8-A44203F61CA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093137" y="728151"/>
                  <a:ext cx="3085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CD96BE5-43E0-4848-AF82-A9DD7D0A6BE5}"/>
                    </a:ext>
                  </a:extLst>
                </p14:cNvPr>
                <p14:cNvContentPartPr/>
                <p14:nvPr/>
              </p14:nvContentPartPr>
              <p14:xfrm>
                <a:off x="10362417" y="894831"/>
                <a:ext cx="167400" cy="2505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CD96BE5-43E0-4848-AF82-A9DD7D0A6BE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353417" y="886191"/>
                  <a:ext cx="1850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B064803-DD7C-4887-88B2-697439289F87}"/>
                    </a:ext>
                  </a:extLst>
                </p14:cNvPr>
                <p14:cNvContentPartPr/>
                <p14:nvPr/>
              </p14:nvContentPartPr>
              <p14:xfrm>
                <a:off x="10507857" y="1013631"/>
                <a:ext cx="152640" cy="2098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B064803-DD7C-4887-88B2-697439289F8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499217" y="1004631"/>
                  <a:ext cx="1702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57F3563-DE1C-4A36-8F54-AF0B498A683D}"/>
                    </a:ext>
                  </a:extLst>
                </p14:cNvPr>
                <p14:cNvContentPartPr/>
                <p14:nvPr/>
              </p14:nvContentPartPr>
              <p14:xfrm>
                <a:off x="10619817" y="853071"/>
                <a:ext cx="722520" cy="5310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57F3563-DE1C-4A36-8F54-AF0B498A683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610817" y="844071"/>
                  <a:ext cx="74016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F4DEA07-5711-4032-A802-97C45F86ACAB}"/>
                    </a:ext>
                  </a:extLst>
                </p14:cNvPr>
                <p14:cNvContentPartPr/>
                <p14:nvPr/>
              </p14:nvContentPartPr>
              <p14:xfrm>
                <a:off x="10481217" y="1395231"/>
                <a:ext cx="163080" cy="5101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F4DEA07-5711-4032-A802-97C45F86ACA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472577" y="1386231"/>
                  <a:ext cx="180720" cy="52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6044765-80AE-443B-93D0-E02FBF309854}"/>
                    </a:ext>
                  </a:extLst>
                </p14:cNvPr>
                <p14:cNvContentPartPr/>
                <p14:nvPr/>
              </p14:nvContentPartPr>
              <p14:xfrm>
                <a:off x="10378977" y="1607991"/>
                <a:ext cx="288000" cy="720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6044765-80AE-443B-93D0-E02FBF30985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369977" y="1598991"/>
                  <a:ext cx="3056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AA3105B-E764-4D1F-B3D3-2DE627B24615}"/>
                    </a:ext>
                  </a:extLst>
                </p14:cNvPr>
                <p14:cNvContentPartPr/>
                <p14:nvPr/>
              </p14:nvContentPartPr>
              <p14:xfrm>
                <a:off x="10734657" y="1564791"/>
                <a:ext cx="434880" cy="1548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AA3105B-E764-4D1F-B3D3-2DE627B2461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725657" y="1555791"/>
                  <a:ext cx="4525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2CCC313-C018-4757-8AA4-DB865388DDB7}"/>
                    </a:ext>
                  </a:extLst>
                </p14:cNvPr>
                <p14:cNvContentPartPr/>
                <p14:nvPr/>
              </p14:nvContentPartPr>
              <p14:xfrm>
                <a:off x="10499217" y="1962231"/>
                <a:ext cx="167760" cy="1872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2CCC313-C018-4757-8AA4-DB865388DDB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490217" y="1953591"/>
                  <a:ext cx="1854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6226511-89C7-42B6-88A1-DD73AB6C8E14}"/>
                    </a:ext>
                  </a:extLst>
                </p14:cNvPr>
                <p14:cNvContentPartPr/>
                <p14:nvPr/>
              </p14:nvContentPartPr>
              <p14:xfrm>
                <a:off x="10716297" y="1949271"/>
                <a:ext cx="212760" cy="1890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6226511-89C7-42B6-88A1-DD73AB6C8E1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707297" y="1940631"/>
                  <a:ext cx="2304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FADBA2D-2371-4D69-8FE5-540E289264F0}"/>
                    </a:ext>
                  </a:extLst>
                </p14:cNvPr>
                <p14:cNvContentPartPr/>
                <p14:nvPr/>
              </p14:nvContentPartPr>
              <p14:xfrm>
                <a:off x="10961457" y="2024151"/>
                <a:ext cx="98280" cy="1479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FADBA2D-2371-4D69-8FE5-540E289264F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952457" y="2015151"/>
                  <a:ext cx="1159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4498654-14F7-47B5-BFD0-C9E4C53E08EB}"/>
                    </a:ext>
                  </a:extLst>
                </p14:cNvPr>
                <p14:cNvContentPartPr/>
                <p14:nvPr/>
              </p14:nvContentPartPr>
              <p14:xfrm>
                <a:off x="11169177" y="2056191"/>
                <a:ext cx="34200" cy="1108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4498654-14F7-47B5-BFD0-C9E4C53E08E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160537" y="2047191"/>
                  <a:ext cx="518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DD78B2F-89CD-48C4-AD67-558E7C3B561D}"/>
                    </a:ext>
                  </a:extLst>
                </p14:cNvPr>
                <p14:cNvContentPartPr/>
                <p14:nvPr/>
              </p14:nvContentPartPr>
              <p14:xfrm>
                <a:off x="11232177" y="1938831"/>
                <a:ext cx="37800" cy="482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DD78B2F-89CD-48C4-AD67-558E7C3B561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223537" y="1929831"/>
                  <a:ext cx="554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1BB142B-E7DF-4A0F-B5D5-C5575B6259A7}"/>
                    </a:ext>
                  </a:extLst>
                </p14:cNvPr>
                <p14:cNvContentPartPr/>
                <p14:nvPr/>
              </p14:nvContentPartPr>
              <p14:xfrm>
                <a:off x="11314617" y="1925871"/>
                <a:ext cx="51840" cy="2912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1BB142B-E7DF-4A0F-B5D5-C5575B6259A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305977" y="1916871"/>
                  <a:ext cx="6948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039CC89-BF42-4603-8A73-9EEE3C853197}"/>
                    </a:ext>
                  </a:extLst>
                </p14:cNvPr>
                <p14:cNvContentPartPr/>
                <p14:nvPr/>
              </p14:nvContentPartPr>
              <p14:xfrm>
                <a:off x="11420817" y="1954671"/>
                <a:ext cx="38880" cy="2829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039CC89-BF42-4603-8A73-9EEE3C85319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412177" y="1945671"/>
                  <a:ext cx="565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C1D607D-F40C-416E-95F2-9D0E95F7BB9D}"/>
                    </a:ext>
                  </a:extLst>
                </p14:cNvPr>
                <p14:cNvContentPartPr/>
                <p14:nvPr/>
              </p14:nvContentPartPr>
              <p14:xfrm>
                <a:off x="11491017" y="1959711"/>
                <a:ext cx="254880" cy="245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C1D607D-F40C-416E-95F2-9D0E95F7BB9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482377" y="1950711"/>
                  <a:ext cx="27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287A9BE-F824-45B0-A58A-F6ABEA280D8E}"/>
                    </a:ext>
                  </a:extLst>
                </p14:cNvPr>
                <p14:cNvContentPartPr/>
                <p14:nvPr/>
              </p14:nvContentPartPr>
              <p14:xfrm>
                <a:off x="11640777" y="2029911"/>
                <a:ext cx="328320" cy="2232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287A9BE-F824-45B0-A58A-F6ABEA280D8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631777" y="2020911"/>
                  <a:ext cx="3459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416F4CD-CE6F-4CA3-9CF9-A249D8D8DFFF}"/>
                    </a:ext>
                  </a:extLst>
                </p14:cNvPr>
                <p14:cNvContentPartPr/>
                <p14:nvPr/>
              </p14:nvContentPartPr>
              <p14:xfrm>
                <a:off x="11007177" y="2411511"/>
                <a:ext cx="400680" cy="2066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416F4CD-CE6F-4CA3-9CF9-A249D8D8DFF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998177" y="2402511"/>
                  <a:ext cx="4183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98E8F88-36DB-40DB-9AEE-0193AA8F8C46}"/>
                    </a:ext>
                  </a:extLst>
                </p14:cNvPr>
                <p14:cNvContentPartPr/>
                <p14:nvPr/>
              </p14:nvContentPartPr>
              <p14:xfrm>
                <a:off x="11515137" y="2385231"/>
                <a:ext cx="241560" cy="5576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98E8F88-36DB-40DB-9AEE-0193AA8F8C4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506137" y="2376591"/>
                  <a:ext cx="259200" cy="57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5BEE974-1985-4B49-B6FB-2A7532AA334E}"/>
                    </a:ext>
                  </a:extLst>
                </p14:cNvPr>
                <p14:cNvContentPartPr/>
                <p14:nvPr/>
              </p14:nvContentPartPr>
              <p14:xfrm>
                <a:off x="7750977" y="1757391"/>
                <a:ext cx="198000" cy="6433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5BEE974-1985-4B49-B6FB-2A7532AA334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742337" y="1748391"/>
                  <a:ext cx="215640" cy="66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E7C5F61-3B7F-45E2-A0AF-A8321C58C66E}"/>
                    </a:ext>
                  </a:extLst>
                </p14:cNvPr>
                <p14:cNvContentPartPr/>
                <p14:nvPr/>
              </p14:nvContentPartPr>
              <p14:xfrm>
                <a:off x="7959777" y="1951071"/>
                <a:ext cx="237240" cy="3826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E7C5F61-3B7F-45E2-A0AF-A8321C58C66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950777" y="1942431"/>
                  <a:ext cx="25488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0E7CD15-DCA4-4B32-A722-9D42AD0B3EF7}"/>
                    </a:ext>
                  </a:extLst>
                </p14:cNvPr>
                <p14:cNvContentPartPr/>
                <p14:nvPr/>
              </p14:nvContentPartPr>
              <p14:xfrm>
                <a:off x="8275497" y="1979151"/>
                <a:ext cx="211320" cy="2829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0E7CD15-DCA4-4B32-A722-9D42AD0B3EF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66857" y="1970151"/>
                  <a:ext cx="2289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D4A0D41-4B06-4FA2-A577-EB93D2886E02}"/>
                    </a:ext>
                  </a:extLst>
                </p14:cNvPr>
                <p14:cNvContentPartPr/>
                <p14:nvPr/>
              </p14:nvContentPartPr>
              <p14:xfrm>
                <a:off x="8618217" y="1991391"/>
                <a:ext cx="219240" cy="262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D4A0D41-4B06-4FA2-A577-EB93D2886E0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609217" y="1982751"/>
                  <a:ext cx="2368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74F1ACB-6AF6-4595-9DF9-A0BE16D319D9}"/>
                    </a:ext>
                  </a:extLst>
                </p14:cNvPr>
                <p14:cNvContentPartPr/>
                <p14:nvPr/>
              </p14:nvContentPartPr>
              <p14:xfrm>
                <a:off x="8684457" y="2014071"/>
                <a:ext cx="29160" cy="2836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74F1ACB-6AF6-4595-9DF9-A0BE16D319D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675817" y="2005071"/>
                  <a:ext cx="468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E11E667-68E9-4A3B-BFF0-8218B236401C}"/>
                    </a:ext>
                  </a:extLst>
                </p14:cNvPr>
                <p14:cNvContentPartPr/>
                <p14:nvPr/>
              </p14:nvContentPartPr>
              <p14:xfrm>
                <a:off x="8069217" y="2373351"/>
                <a:ext cx="237240" cy="3952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E11E667-68E9-4A3B-BFF0-8218B236401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060577" y="2364351"/>
                  <a:ext cx="25488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6D15B86-A619-4AD7-8E0D-30BEB124B4B3}"/>
                    </a:ext>
                  </a:extLst>
                </p14:cNvPr>
                <p14:cNvContentPartPr/>
                <p14:nvPr/>
              </p14:nvContentPartPr>
              <p14:xfrm>
                <a:off x="8108457" y="2590791"/>
                <a:ext cx="198000" cy="70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6D15B86-A619-4AD7-8E0D-30BEB124B4B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99817" y="2582151"/>
                  <a:ext cx="2156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36DFF60-42B1-4CAB-9AD6-79787A94871A}"/>
                    </a:ext>
                  </a:extLst>
                </p14:cNvPr>
                <p14:cNvContentPartPr/>
                <p14:nvPr/>
              </p14:nvContentPartPr>
              <p14:xfrm>
                <a:off x="8441097" y="2546871"/>
                <a:ext cx="172080" cy="3200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36DFF60-42B1-4CAB-9AD6-79787A94871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432457" y="2538231"/>
                  <a:ext cx="1897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457A81A-01ED-49FC-B261-AD991DFB9CBB}"/>
                    </a:ext>
                  </a:extLst>
                </p14:cNvPr>
                <p14:cNvContentPartPr/>
                <p14:nvPr/>
              </p14:nvContentPartPr>
              <p14:xfrm>
                <a:off x="8701377" y="2553351"/>
                <a:ext cx="131760" cy="3222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457A81A-01ED-49FC-B261-AD991DFB9CB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692377" y="2544351"/>
                  <a:ext cx="14940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A0633A1-9451-418C-BC70-5FE866501E83}"/>
                    </a:ext>
                  </a:extLst>
                </p14:cNvPr>
                <p14:cNvContentPartPr/>
                <p14:nvPr/>
              </p14:nvContentPartPr>
              <p14:xfrm>
                <a:off x="8977497" y="2425551"/>
                <a:ext cx="206640" cy="2844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A0633A1-9451-418C-BC70-5FE866501E8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968857" y="2416911"/>
                  <a:ext cx="22428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EAEB545-CF5B-41E1-9FEC-A0FFF404903F}"/>
                    </a:ext>
                  </a:extLst>
                </p14:cNvPr>
                <p14:cNvContentPartPr/>
                <p14:nvPr/>
              </p14:nvContentPartPr>
              <p14:xfrm>
                <a:off x="9163977" y="2494311"/>
                <a:ext cx="38160" cy="381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EAEB545-CF5B-41E1-9FEC-A0FFF404903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155337" y="2485311"/>
                  <a:ext cx="558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06D53A6-4B01-443D-A359-9CC3F1118EBC}"/>
                    </a:ext>
                  </a:extLst>
                </p14:cNvPr>
                <p14:cNvContentPartPr/>
                <p14:nvPr/>
              </p14:nvContentPartPr>
              <p14:xfrm>
                <a:off x="9289617" y="2591871"/>
                <a:ext cx="150120" cy="156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06D53A6-4B01-443D-A359-9CC3F1118EB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280617" y="2583231"/>
                  <a:ext cx="1677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E7DEA1F-966A-4A38-BE70-2C0C8B5076AD}"/>
                    </a:ext>
                  </a:extLst>
                </p14:cNvPr>
                <p14:cNvContentPartPr/>
                <p14:nvPr/>
              </p14:nvContentPartPr>
              <p14:xfrm>
                <a:off x="9493737" y="2442111"/>
                <a:ext cx="405000" cy="3308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E7DEA1F-966A-4A38-BE70-2C0C8B5076A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484737" y="2433111"/>
                  <a:ext cx="42264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9C2A221-450A-4444-9B68-B46977F6CECC}"/>
                    </a:ext>
                  </a:extLst>
                </p14:cNvPr>
                <p14:cNvContentPartPr/>
                <p14:nvPr/>
              </p14:nvContentPartPr>
              <p14:xfrm>
                <a:off x="9995577" y="2468391"/>
                <a:ext cx="465840" cy="3733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9C2A221-450A-4444-9B68-B46977F6CEC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986577" y="2459751"/>
                  <a:ext cx="48348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4F5D3CE-221C-4660-AAFD-B182307E4DE9}"/>
                    </a:ext>
                  </a:extLst>
                </p14:cNvPr>
                <p14:cNvContentPartPr/>
                <p14:nvPr/>
              </p14:nvContentPartPr>
              <p14:xfrm>
                <a:off x="8746737" y="2860431"/>
                <a:ext cx="340200" cy="4845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4F5D3CE-221C-4660-AAFD-B182307E4DE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737737" y="2851791"/>
                  <a:ext cx="35784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E2957FD-2178-4A1D-9350-807E9C3F37D4}"/>
                    </a:ext>
                  </a:extLst>
                </p14:cNvPr>
                <p14:cNvContentPartPr/>
                <p14:nvPr/>
              </p14:nvContentPartPr>
              <p14:xfrm>
                <a:off x="9058137" y="2995071"/>
                <a:ext cx="397800" cy="1548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E2957FD-2178-4A1D-9350-807E9C3F37D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049497" y="2986071"/>
                  <a:ext cx="4154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F9E5D49-D77F-457C-97EC-AF021C64140B}"/>
                    </a:ext>
                  </a:extLst>
                </p14:cNvPr>
                <p14:cNvContentPartPr/>
                <p14:nvPr/>
              </p14:nvContentPartPr>
              <p14:xfrm>
                <a:off x="9742497" y="2989311"/>
                <a:ext cx="936360" cy="3711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F9E5D49-D77F-457C-97EC-AF021C64140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733497" y="2980671"/>
                  <a:ext cx="95400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95DCE44-3851-48E3-A6C8-B66865BE8DE4}"/>
                    </a:ext>
                  </a:extLst>
                </p14:cNvPr>
                <p14:cNvContentPartPr/>
                <p14:nvPr/>
              </p14:nvContentPartPr>
              <p14:xfrm>
                <a:off x="10748337" y="3066711"/>
                <a:ext cx="165960" cy="2077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95DCE44-3851-48E3-A6C8-B66865BE8DE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739697" y="3058071"/>
                  <a:ext cx="1836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F130F58-47C4-4B8A-AD03-D9D02126E9E0}"/>
                    </a:ext>
                  </a:extLst>
                </p14:cNvPr>
                <p14:cNvContentPartPr/>
                <p14:nvPr/>
              </p14:nvContentPartPr>
              <p14:xfrm>
                <a:off x="11009337" y="3251391"/>
                <a:ext cx="1440" cy="64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F130F58-47C4-4B8A-AD03-D9D02126E9E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000697" y="3242391"/>
                  <a:ext cx="190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693867D-ED2C-4CED-82D7-B8C764B3DC13}"/>
                    </a:ext>
                  </a:extLst>
                </p14:cNvPr>
                <p14:cNvContentPartPr/>
                <p14:nvPr/>
              </p14:nvContentPartPr>
              <p14:xfrm>
                <a:off x="10776417" y="2955111"/>
                <a:ext cx="419760" cy="583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693867D-ED2C-4CED-82D7-B8C764B3DC1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767417" y="2946471"/>
                  <a:ext cx="437400" cy="60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7692614-A565-4B49-91EB-75B78DFB8DB7}"/>
                    </a:ext>
                  </a:extLst>
                </p14:cNvPr>
                <p14:cNvContentPartPr/>
                <p14:nvPr/>
              </p14:nvContentPartPr>
              <p14:xfrm>
                <a:off x="8443977" y="894125"/>
                <a:ext cx="100800" cy="1184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7692614-A565-4B49-91EB-75B78DFB8DB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434977" y="885485"/>
                  <a:ext cx="118440" cy="13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91C029C9-BC7A-46DC-97FB-D1995656391B}"/>
                  </a:ext>
                </a:extLst>
              </p14:cNvPr>
              <p14:cNvContentPartPr/>
              <p14:nvPr/>
            </p14:nvContentPartPr>
            <p14:xfrm>
              <a:off x="6746577" y="4440471"/>
              <a:ext cx="2303640" cy="10990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91C029C9-BC7A-46DC-97FB-D1995656391B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737937" y="4431831"/>
                <a:ext cx="2321280" cy="11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724FBA55-9ED1-42A2-8991-1CF41C355020}"/>
                  </a:ext>
                </a:extLst>
              </p14:cNvPr>
              <p14:cNvContentPartPr/>
              <p14:nvPr/>
            </p14:nvContentPartPr>
            <p14:xfrm>
              <a:off x="8990817" y="4516431"/>
              <a:ext cx="958320" cy="360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724FBA55-9ED1-42A2-8991-1CF41C355020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8982177" y="4507431"/>
                <a:ext cx="97596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981E57DB-8166-4670-9BAA-E5132B5A26D1}"/>
                  </a:ext>
                </a:extLst>
              </p14:cNvPr>
              <p14:cNvContentPartPr/>
              <p14:nvPr/>
            </p14:nvContentPartPr>
            <p14:xfrm>
              <a:off x="9661497" y="4415991"/>
              <a:ext cx="251640" cy="2962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981E57DB-8166-4670-9BAA-E5132B5A26D1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652497" y="4407351"/>
                <a:ext cx="26928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9BC7AA55-D9D9-498D-BFD5-05D4E356E00D}"/>
                  </a:ext>
                </a:extLst>
              </p14:cNvPr>
              <p14:cNvContentPartPr/>
              <p14:nvPr/>
            </p14:nvContentPartPr>
            <p14:xfrm>
              <a:off x="9189537" y="4844405"/>
              <a:ext cx="160200" cy="53244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9BC7AA55-D9D9-498D-BFD5-05D4E356E00D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9180897" y="4835405"/>
                <a:ext cx="177840" cy="55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B3981BCB-3694-4390-9251-D45C504CCF1B}"/>
                  </a:ext>
                </a:extLst>
              </p14:cNvPr>
              <p14:cNvContentPartPr/>
              <p14:nvPr/>
            </p14:nvContentPartPr>
            <p14:xfrm>
              <a:off x="9146697" y="4778525"/>
              <a:ext cx="231840" cy="32004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B3981BCB-3694-4390-9251-D45C504CCF1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9138057" y="4769525"/>
                <a:ext cx="24948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8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58B53878-08DA-449E-8BF0-9049233645E8}"/>
                  </a:ext>
                </a:extLst>
              </p14:cNvPr>
              <p14:cNvContentPartPr/>
              <p14:nvPr/>
            </p14:nvContentPartPr>
            <p14:xfrm>
              <a:off x="9095577" y="5551445"/>
              <a:ext cx="589320" cy="43308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58B53878-08DA-449E-8BF0-9049233645E8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9086937" y="5542805"/>
                <a:ext cx="60696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0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C58ACE7A-A6A9-437B-BBDA-31AF615F0028}"/>
                  </a:ext>
                </a:extLst>
              </p14:cNvPr>
              <p14:cNvContentPartPr/>
              <p14:nvPr/>
            </p14:nvContentPartPr>
            <p14:xfrm>
              <a:off x="9597777" y="5572685"/>
              <a:ext cx="40320" cy="3024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C58ACE7A-A6A9-437B-BBDA-31AF615F0028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9589137" y="5563685"/>
                <a:ext cx="5796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2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15F98014-80AC-45C4-AE2D-E4BF680E74D6}"/>
                  </a:ext>
                </a:extLst>
              </p14:cNvPr>
              <p14:cNvContentPartPr/>
              <p14:nvPr/>
            </p14:nvContentPartPr>
            <p14:xfrm>
              <a:off x="9764097" y="5665565"/>
              <a:ext cx="158040" cy="21024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15F98014-80AC-45C4-AE2D-E4BF680E74D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9755097" y="5656925"/>
                <a:ext cx="17568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4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F9FEB256-4BE7-4A19-B773-F17A2A6F45A5}"/>
                  </a:ext>
                </a:extLst>
              </p14:cNvPr>
              <p14:cNvContentPartPr/>
              <p14:nvPr/>
            </p14:nvContentPartPr>
            <p14:xfrm>
              <a:off x="9739977" y="5656565"/>
              <a:ext cx="187560" cy="19944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F9FEB256-4BE7-4A19-B773-F17A2A6F45A5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9730977" y="5647925"/>
                <a:ext cx="20520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6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F6B8E902-FA47-48EF-BAB8-A34D6EB3A29D}"/>
                  </a:ext>
                </a:extLst>
              </p14:cNvPr>
              <p14:cNvContentPartPr/>
              <p14:nvPr/>
            </p14:nvContentPartPr>
            <p14:xfrm>
              <a:off x="9937617" y="5646485"/>
              <a:ext cx="551520" cy="20916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F6B8E902-FA47-48EF-BAB8-A34D6EB3A29D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9928617" y="5637845"/>
                <a:ext cx="56916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8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6B295882-B503-48F1-96F4-CE0CF72DFDE4}"/>
                  </a:ext>
                </a:extLst>
              </p14:cNvPr>
              <p14:cNvContentPartPr/>
              <p14:nvPr/>
            </p14:nvContentPartPr>
            <p14:xfrm>
              <a:off x="9443697" y="6085685"/>
              <a:ext cx="227520" cy="26100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6B295882-B503-48F1-96F4-CE0CF72DFDE4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9434697" y="6076685"/>
                <a:ext cx="24516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0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DC50981F-1594-4D64-9AB3-805A857A7516}"/>
                  </a:ext>
                </a:extLst>
              </p14:cNvPr>
              <p14:cNvContentPartPr/>
              <p14:nvPr/>
            </p14:nvContentPartPr>
            <p14:xfrm>
              <a:off x="9671577" y="5989565"/>
              <a:ext cx="213480" cy="46260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DC50981F-1594-4D64-9AB3-805A857A7516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9662937" y="5980925"/>
                <a:ext cx="231120" cy="48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2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4F335E94-95F4-4745-887C-0BBD40089EDC}"/>
                  </a:ext>
                </a:extLst>
              </p14:cNvPr>
              <p14:cNvContentPartPr/>
              <p14:nvPr/>
            </p14:nvContentPartPr>
            <p14:xfrm>
              <a:off x="9861297" y="6110525"/>
              <a:ext cx="158760" cy="31464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4F335E94-95F4-4745-887C-0BBD40089EDC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9852297" y="6101885"/>
                <a:ext cx="17640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4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DCD61054-D0D6-4B17-8ACC-CDBFAB5E87CD}"/>
                  </a:ext>
                </a:extLst>
              </p14:cNvPr>
              <p14:cNvContentPartPr/>
              <p14:nvPr/>
            </p14:nvContentPartPr>
            <p14:xfrm>
              <a:off x="10229937" y="6183605"/>
              <a:ext cx="195480" cy="17820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DCD61054-D0D6-4B17-8ACC-CDBFAB5E87CD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0221297" y="6174965"/>
                <a:ext cx="21312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6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0576B1D7-F514-466A-894E-9D8C3EE00F0D}"/>
                  </a:ext>
                </a:extLst>
              </p14:cNvPr>
              <p14:cNvContentPartPr/>
              <p14:nvPr/>
            </p14:nvContentPartPr>
            <p14:xfrm>
              <a:off x="10503897" y="6175685"/>
              <a:ext cx="145080" cy="19152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0576B1D7-F514-466A-894E-9D8C3EE00F0D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0495257" y="6166685"/>
                <a:ext cx="16272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8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6DAC4E6D-38A0-46CC-8536-6D6C344A1477}"/>
                  </a:ext>
                </a:extLst>
              </p14:cNvPr>
              <p14:cNvContentPartPr/>
              <p14:nvPr/>
            </p14:nvContentPartPr>
            <p14:xfrm>
              <a:off x="10736817" y="5999645"/>
              <a:ext cx="595080" cy="40140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6DAC4E6D-38A0-46CC-8536-6D6C344A1477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0727817" y="5990645"/>
                <a:ext cx="612720" cy="4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0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7FE1D617-1705-43DA-90E8-B101C453806D}"/>
                  </a:ext>
                </a:extLst>
              </p14:cNvPr>
              <p14:cNvContentPartPr/>
              <p14:nvPr/>
            </p14:nvContentPartPr>
            <p14:xfrm>
              <a:off x="10139577" y="4296845"/>
              <a:ext cx="315000" cy="11736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7FE1D617-1705-43DA-90E8-B101C453806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0130937" y="4287845"/>
                <a:ext cx="33264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2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CCC90A29-4BCF-411C-8168-D18385A5A3E2}"/>
                  </a:ext>
                </a:extLst>
              </p14:cNvPr>
              <p14:cNvContentPartPr/>
              <p14:nvPr/>
            </p14:nvContentPartPr>
            <p14:xfrm>
              <a:off x="10305177" y="4320245"/>
              <a:ext cx="56520" cy="39060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CCC90A29-4BCF-411C-8168-D18385A5A3E2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0296537" y="4311605"/>
                <a:ext cx="7416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4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D8A56F07-DD1D-4823-8C34-FA84836E1647}"/>
                  </a:ext>
                </a:extLst>
              </p14:cNvPr>
              <p14:cNvContentPartPr/>
              <p14:nvPr/>
            </p14:nvContentPartPr>
            <p14:xfrm>
              <a:off x="10411737" y="4513205"/>
              <a:ext cx="132120" cy="17748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D8A56F07-DD1D-4823-8C34-FA84836E1647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0402737" y="4504205"/>
                <a:ext cx="149760" cy="19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4" name="Group 253">
            <a:extLst>
              <a:ext uri="{FF2B5EF4-FFF2-40B4-BE49-F238E27FC236}">
                <a16:creationId xmlns:a16="http://schemas.microsoft.com/office/drawing/2014/main" id="{632332A1-BFE6-451C-9995-C0B1FF062737}"/>
              </a:ext>
            </a:extLst>
          </p:cNvPr>
          <p:cNvGrpSpPr/>
          <p:nvPr/>
        </p:nvGrpSpPr>
        <p:grpSpPr>
          <a:xfrm>
            <a:off x="10888377" y="4311605"/>
            <a:ext cx="1266840" cy="1203120"/>
            <a:chOff x="10888377" y="4311605"/>
            <a:chExt cx="1266840" cy="1203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20A74F3B-3206-47EE-BA0B-0C8C7C8DAA61}"/>
                    </a:ext>
                  </a:extLst>
                </p14:cNvPr>
                <p14:cNvContentPartPr/>
                <p14:nvPr/>
              </p14:nvContentPartPr>
              <p14:xfrm>
                <a:off x="10888377" y="4311605"/>
                <a:ext cx="235080" cy="3006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20A74F3B-3206-47EE-BA0B-0C8C7C8DAA6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879737" y="4302605"/>
                  <a:ext cx="25272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FFBAB545-AD5D-400F-AC92-CDDA2AB610E7}"/>
                    </a:ext>
                  </a:extLst>
                </p14:cNvPr>
                <p14:cNvContentPartPr/>
                <p14:nvPr/>
              </p14:nvContentPartPr>
              <p14:xfrm>
                <a:off x="11222817" y="4480805"/>
                <a:ext cx="127440" cy="4035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FFBAB545-AD5D-400F-AC92-CDDA2AB610E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213817" y="4471805"/>
                  <a:ext cx="14508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69825885-CDDD-4A3C-95AF-5F7A6387CC1D}"/>
                    </a:ext>
                  </a:extLst>
                </p14:cNvPr>
                <p14:cNvContentPartPr/>
                <p14:nvPr/>
              </p14:nvContentPartPr>
              <p14:xfrm>
                <a:off x="11399937" y="4632005"/>
                <a:ext cx="127080" cy="100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69825885-CDDD-4A3C-95AF-5F7A6387CC1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391297" y="4623365"/>
                  <a:ext cx="144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98D85413-8111-4D71-8298-1A5DFB638687}"/>
                    </a:ext>
                  </a:extLst>
                </p14:cNvPr>
                <p14:cNvContentPartPr/>
                <p14:nvPr/>
              </p14:nvContentPartPr>
              <p14:xfrm>
                <a:off x="11548257" y="4527245"/>
                <a:ext cx="606960" cy="4352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98D85413-8111-4D71-8298-1A5DFB63868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539257" y="4518245"/>
                  <a:ext cx="62460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E108146A-EBBA-4DD5-9439-201180E2A3CA}"/>
                    </a:ext>
                  </a:extLst>
                </p14:cNvPr>
                <p14:cNvContentPartPr/>
                <p14:nvPr/>
              </p14:nvContentPartPr>
              <p14:xfrm>
                <a:off x="11123457" y="5053925"/>
                <a:ext cx="171360" cy="374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E108146A-EBBA-4DD5-9439-201180E2A3C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114817" y="5044925"/>
                  <a:ext cx="1890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97631D7C-E057-4396-8F10-A0D37EE0F754}"/>
                    </a:ext>
                  </a:extLst>
                </p14:cNvPr>
                <p14:cNvContentPartPr/>
                <p14:nvPr/>
              </p14:nvContentPartPr>
              <p14:xfrm>
                <a:off x="11115177" y="5061485"/>
                <a:ext cx="197640" cy="3207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97631D7C-E057-4396-8F10-A0D37EE0F75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106537" y="5052845"/>
                  <a:ext cx="21528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B66AEEF2-8D39-4692-BE31-1733F137C1A3}"/>
                    </a:ext>
                  </a:extLst>
                </p14:cNvPr>
                <p14:cNvContentPartPr/>
                <p14:nvPr/>
              </p14:nvContentPartPr>
              <p14:xfrm>
                <a:off x="11269977" y="5039165"/>
                <a:ext cx="278280" cy="4755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B66AEEF2-8D39-4692-BE31-1733F137C1A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260977" y="5030165"/>
                  <a:ext cx="29592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C0ABD530-85C6-47B2-83C5-5D75AD87B797}"/>
                    </a:ext>
                  </a:extLst>
                </p14:cNvPr>
                <p14:cNvContentPartPr/>
                <p14:nvPr/>
              </p14:nvContentPartPr>
              <p14:xfrm>
                <a:off x="11465817" y="5121245"/>
                <a:ext cx="191160" cy="3902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C0ABD530-85C6-47B2-83C5-5D75AD87B79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456817" y="5112605"/>
                  <a:ext cx="20880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E3594564-EAE5-403D-9D67-49B93312C368}"/>
                    </a:ext>
                  </a:extLst>
                </p14:cNvPr>
                <p14:cNvContentPartPr/>
                <p14:nvPr/>
              </p14:nvContentPartPr>
              <p14:xfrm>
                <a:off x="11442417" y="5341565"/>
                <a:ext cx="139680" cy="57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E3594564-EAE5-403D-9D67-49B93312C36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433417" y="5332565"/>
                  <a:ext cx="157320" cy="2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C34B1782-0D9C-4873-913F-B2EBED9B655C}"/>
              </a:ext>
            </a:extLst>
          </p:cNvPr>
          <p:cNvGrpSpPr/>
          <p:nvPr/>
        </p:nvGrpSpPr>
        <p:grpSpPr>
          <a:xfrm>
            <a:off x="139137" y="8511"/>
            <a:ext cx="7026480" cy="6289934"/>
            <a:chOff x="139137" y="8511"/>
            <a:chExt cx="7026480" cy="6289934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279F85C-D5C9-4D16-BE2D-7EFED8A3AEC7}"/>
                    </a:ext>
                  </a:extLst>
                </p14:cNvPr>
                <p14:cNvContentPartPr/>
                <p14:nvPr/>
              </p14:nvContentPartPr>
              <p14:xfrm>
                <a:off x="2654097" y="4692831"/>
                <a:ext cx="259560" cy="327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279F85C-D5C9-4D16-BE2D-7EFED8A3AEC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645097" y="4683831"/>
                  <a:ext cx="27720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7BC7A5F-469E-428F-98CF-27A4034740FE}"/>
                    </a:ext>
                  </a:extLst>
                </p14:cNvPr>
                <p14:cNvContentPartPr/>
                <p14:nvPr/>
              </p14:nvContentPartPr>
              <p14:xfrm>
                <a:off x="3041817" y="4755471"/>
                <a:ext cx="251640" cy="2552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7BC7A5F-469E-428F-98CF-27A4034740F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033177" y="4746471"/>
                  <a:ext cx="2692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7A8ABFD-6231-4318-BB39-5D513EDDEF9A}"/>
                    </a:ext>
                  </a:extLst>
                </p14:cNvPr>
                <p14:cNvContentPartPr/>
                <p14:nvPr/>
              </p14:nvContentPartPr>
              <p14:xfrm>
                <a:off x="3326937" y="4704711"/>
                <a:ext cx="182880" cy="282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7A8ABFD-6231-4318-BB39-5D513EDDEF9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317937" y="4695711"/>
                  <a:ext cx="2005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284D66E-DCB4-4298-B0FC-818E36189F8B}"/>
                    </a:ext>
                  </a:extLst>
                </p14:cNvPr>
                <p14:cNvContentPartPr/>
                <p14:nvPr/>
              </p14:nvContentPartPr>
              <p14:xfrm>
                <a:off x="3609177" y="4782111"/>
                <a:ext cx="46440" cy="169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284D66E-DCB4-4298-B0FC-818E36189F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600177" y="4773471"/>
                  <a:ext cx="640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1F21140-53C1-496F-9426-25D0A87EC1CC}"/>
                    </a:ext>
                  </a:extLst>
                </p14:cNvPr>
                <p14:cNvContentPartPr/>
                <p14:nvPr/>
              </p14:nvContentPartPr>
              <p14:xfrm>
                <a:off x="3658497" y="4656111"/>
                <a:ext cx="38880" cy="48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1F21140-53C1-496F-9426-25D0A87EC1C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649857" y="4647111"/>
                  <a:ext cx="565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7A6C44A-17C6-47DD-99B7-5913F582C73F}"/>
                    </a:ext>
                  </a:extLst>
                </p14:cNvPr>
                <p14:cNvContentPartPr/>
                <p14:nvPr/>
              </p14:nvContentPartPr>
              <p14:xfrm>
                <a:off x="3742017" y="4737471"/>
                <a:ext cx="205200" cy="2689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7A6C44A-17C6-47DD-99B7-5913F582C73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733377" y="4728471"/>
                  <a:ext cx="2228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34A2659-8B6D-4844-82D0-43F559C81995}"/>
                    </a:ext>
                  </a:extLst>
                </p14:cNvPr>
                <p14:cNvContentPartPr/>
                <p14:nvPr/>
              </p14:nvContentPartPr>
              <p14:xfrm>
                <a:off x="4060257" y="4562511"/>
                <a:ext cx="61200" cy="406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34A2659-8B6D-4844-82D0-43F559C8199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051257" y="4553511"/>
                  <a:ext cx="7884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EFFB184-BBFC-4058-A858-75A0895D6DCC}"/>
                    </a:ext>
                  </a:extLst>
                </p14:cNvPr>
                <p14:cNvContentPartPr/>
                <p14:nvPr/>
              </p14:nvContentPartPr>
              <p14:xfrm>
                <a:off x="3941457" y="4753671"/>
                <a:ext cx="264960" cy="59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EFFB184-BBFC-4058-A858-75A0895D6DC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932457" y="4744671"/>
                  <a:ext cx="2826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CB423D7-1CA5-4D9F-86E4-BF378DFF6010}"/>
                    </a:ext>
                  </a:extLst>
                </p14:cNvPr>
                <p14:cNvContentPartPr/>
                <p14:nvPr/>
              </p14:nvContentPartPr>
              <p14:xfrm>
                <a:off x="4204977" y="4755831"/>
                <a:ext cx="347760" cy="165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CB423D7-1CA5-4D9F-86E4-BF378DFF601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195977" y="4746831"/>
                  <a:ext cx="3654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DBF2D98-2E8B-4BAE-8B58-D6C88CD71444}"/>
                    </a:ext>
                  </a:extLst>
                </p14:cNvPr>
                <p14:cNvContentPartPr/>
                <p14:nvPr/>
              </p14:nvContentPartPr>
              <p14:xfrm>
                <a:off x="2582097" y="3878511"/>
                <a:ext cx="325080" cy="563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DBF2D98-2E8B-4BAE-8B58-D6C88CD7144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573457" y="3869871"/>
                  <a:ext cx="342720" cy="5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0A0E924-536A-4566-8891-F2E3A26F4D83}"/>
                    </a:ext>
                  </a:extLst>
                </p14:cNvPr>
                <p14:cNvContentPartPr/>
                <p14:nvPr/>
              </p14:nvContentPartPr>
              <p14:xfrm>
                <a:off x="2627457" y="4176951"/>
                <a:ext cx="30960" cy="2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0A0E924-536A-4566-8891-F2E3A26F4D8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618817" y="4168311"/>
                  <a:ext cx="486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5FE5FF4-5370-4535-8E89-682DACAEE944}"/>
                    </a:ext>
                  </a:extLst>
                </p14:cNvPr>
                <p14:cNvContentPartPr/>
                <p14:nvPr/>
              </p14:nvContentPartPr>
              <p14:xfrm>
                <a:off x="2629977" y="4128351"/>
                <a:ext cx="207360" cy="29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5FE5FF4-5370-4535-8E89-682DACAEE94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620977" y="4119711"/>
                  <a:ext cx="2250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F6EFB08-5A51-4200-BCDD-EAAC62EE3F7B}"/>
                    </a:ext>
                  </a:extLst>
                </p14:cNvPr>
                <p14:cNvContentPartPr/>
                <p14:nvPr/>
              </p14:nvContentPartPr>
              <p14:xfrm>
                <a:off x="2877657" y="3805431"/>
                <a:ext cx="225360" cy="6174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F6EFB08-5A51-4200-BCDD-EAAC62EE3F7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869017" y="3796431"/>
                  <a:ext cx="243000" cy="63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264F634-44D9-4657-8B8E-EE5621221016}"/>
                    </a:ext>
                  </a:extLst>
                </p14:cNvPr>
                <p14:cNvContentPartPr/>
                <p14:nvPr/>
              </p14:nvContentPartPr>
              <p14:xfrm>
                <a:off x="3163137" y="3961671"/>
                <a:ext cx="170280" cy="432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264F634-44D9-4657-8B8E-EE562122101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154137" y="3952671"/>
                  <a:ext cx="18792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E8131F8-AF85-4241-B481-452D6859156D}"/>
                    </a:ext>
                  </a:extLst>
                </p14:cNvPr>
                <p14:cNvContentPartPr/>
                <p14:nvPr/>
              </p14:nvContentPartPr>
              <p14:xfrm>
                <a:off x="139137" y="2365071"/>
                <a:ext cx="431640" cy="478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E8131F8-AF85-4241-B481-452D6859156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30497" y="2356071"/>
                  <a:ext cx="44928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6748980-3EE8-49E1-82B0-74456D5B0E14}"/>
                    </a:ext>
                  </a:extLst>
                </p14:cNvPr>
                <p14:cNvContentPartPr/>
                <p14:nvPr/>
              </p14:nvContentPartPr>
              <p14:xfrm>
                <a:off x="520737" y="2794191"/>
                <a:ext cx="52560" cy="2034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6748980-3EE8-49E1-82B0-74456D5B0E1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12097" y="2785551"/>
                  <a:ext cx="702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4C8CE38-28BA-463A-848C-43DC9BAEC6C0}"/>
                    </a:ext>
                  </a:extLst>
                </p14:cNvPr>
                <p14:cNvContentPartPr/>
                <p14:nvPr/>
              </p14:nvContentPartPr>
              <p14:xfrm>
                <a:off x="535137" y="2658471"/>
                <a:ext cx="52920" cy="27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4C8CE38-28BA-463A-848C-43DC9BAEC6C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26137" y="2649471"/>
                  <a:ext cx="705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0F8F63C-5BBC-4936-BEA9-33E37338792C}"/>
                    </a:ext>
                  </a:extLst>
                </p14:cNvPr>
                <p14:cNvContentPartPr/>
                <p14:nvPr/>
              </p14:nvContentPartPr>
              <p14:xfrm>
                <a:off x="605337" y="2388111"/>
                <a:ext cx="119160" cy="260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0F8F63C-5BBC-4936-BEA9-33E37338792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96697" y="2379111"/>
                  <a:ext cx="1368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15CD39D-AEE0-4195-8844-7C21868959F0}"/>
                    </a:ext>
                  </a:extLst>
                </p14:cNvPr>
                <p14:cNvContentPartPr/>
                <p14:nvPr/>
              </p14:nvContentPartPr>
              <p14:xfrm>
                <a:off x="2204817" y="590991"/>
                <a:ext cx="218160" cy="17064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15CD39D-AEE0-4195-8844-7C21868959F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195817" y="581991"/>
                  <a:ext cx="235800" cy="172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823D3DB-30EB-4FB6-A755-176750393247}"/>
                    </a:ext>
                  </a:extLst>
                </p14:cNvPr>
                <p14:cNvContentPartPr/>
                <p14:nvPr/>
              </p14:nvContentPartPr>
              <p14:xfrm>
                <a:off x="2213817" y="594591"/>
                <a:ext cx="1776600" cy="1764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823D3DB-30EB-4FB6-A755-17675039324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205177" y="585591"/>
                  <a:ext cx="1794240" cy="178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01B22D6-A2A0-4345-8A7E-40B2CEF94846}"/>
                    </a:ext>
                  </a:extLst>
                </p14:cNvPr>
                <p14:cNvContentPartPr/>
                <p14:nvPr/>
              </p14:nvContentPartPr>
              <p14:xfrm>
                <a:off x="2394537" y="1090311"/>
                <a:ext cx="284400" cy="5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01B22D6-A2A0-4345-8A7E-40B2CEF9484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385897" y="1081311"/>
                  <a:ext cx="3020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8ED294F-DE65-4129-B56B-EFF6B8E0E574}"/>
                    </a:ext>
                  </a:extLst>
                </p14:cNvPr>
                <p14:cNvContentPartPr/>
                <p14:nvPr/>
              </p14:nvContentPartPr>
              <p14:xfrm>
                <a:off x="2538897" y="937311"/>
                <a:ext cx="32760" cy="386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8ED294F-DE65-4129-B56B-EFF6B8E0E57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530257" y="928671"/>
                  <a:ext cx="5040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8BAE336-C681-4FAF-ABBA-29A8A6EB25FD}"/>
                    </a:ext>
                  </a:extLst>
                </p14:cNvPr>
                <p14:cNvContentPartPr/>
                <p14:nvPr/>
              </p14:nvContentPartPr>
              <p14:xfrm>
                <a:off x="2506857" y="1933431"/>
                <a:ext cx="252000" cy="23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8BAE336-C681-4FAF-ABBA-29A8A6EB25F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497857" y="1924791"/>
                  <a:ext cx="2696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2099AE8-52DC-41A5-A22A-3804E2EA7F7E}"/>
                    </a:ext>
                  </a:extLst>
                </p14:cNvPr>
                <p14:cNvContentPartPr/>
                <p14:nvPr/>
              </p14:nvContentPartPr>
              <p14:xfrm>
                <a:off x="3964497" y="1368951"/>
                <a:ext cx="918720" cy="38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2099AE8-52DC-41A5-A22A-3804E2EA7F7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955857" y="1359951"/>
                  <a:ext cx="9363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3DE332D-A2B5-42F2-8581-E1CFB4A0B15F}"/>
                    </a:ext>
                  </a:extLst>
                </p14:cNvPr>
                <p14:cNvContentPartPr/>
                <p14:nvPr/>
              </p14:nvContentPartPr>
              <p14:xfrm>
                <a:off x="1181337" y="1025511"/>
                <a:ext cx="1101240" cy="15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3DE332D-A2B5-42F2-8581-E1CFB4A0B15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72697" y="1016871"/>
                  <a:ext cx="11188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32223D1-5FF3-4A72-BA7B-ECEFC4EC8648}"/>
                    </a:ext>
                  </a:extLst>
                </p14:cNvPr>
                <p14:cNvContentPartPr/>
                <p14:nvPr/>
              </p14:nvContentPartPr>
              <p14:xfrm>
                <a:off x="1192137" y="2001831"/>
                <a:ext cx="1222560" cy="82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32223D1-5FF3-4A72-BA7B-ECEFC4EC864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83497" y="1992831"/>
                  <a:ext cx="12402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C96839E-8E7C-455F-81D9-E7EB6E39B2A9}"/>
                    </a:ext>
                  </a:extLst>
                </p14:cNvPr>
                <p14:cNvContentPartPr/>
                <p14:nvPr/>
              </p14:nvContentPartPr>
              <p14:xfrm>
                <a:off x="1722417" y="2100111"/>
                <a:ext cx="8280" cy="6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C96839E-8E7C-455F-81D9-E7EB6E39B2A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713417" y="2091471"/>
                  <a:ext cx="259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524BBC0-8BE1-4842-9BE4-88E1E940A1CF}"/>
                    </a:ext>
                  </a:extLst>
                </p14:cNvPr>
                <p14:cNvContentPartPr/>
                <p14:nvPr/>
              </p14:nvContentPartPr>
              <p14:xfrm>
                <a:off x="4566057" y="1318551"/>
                <a:ext cx="119880" cy="114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524BBC0-8BE1-4842-9BE4-88E1E940A1C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557057" y="1309911"/>
                  <a:ext cx="1375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E4D3CEC-F23E-4249-80E6-30C0091C0F49}"/>
                    </a:ext>
                  </a:extLst>
                </p14:cNvPr>
                <p14:cNvContentPartPr/>
                <p14:nvPr/>
              </p14:nvContentPartPr>
              <p14:xfrm>
                <a:off x="4620057" y="1370391"/>
                <a:ext cx="99360" cy="1744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E4D3CEC-F23E-4249-80E6-30C0091C0F4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611057" y="1361391"/>
                  <a:ext cx="117000" cy="176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545D177-F210-4F0B-919C-7FAD9A5CC6D2}"/>
                    </a:ext>
                  </a:extLst>
                </p14:cNvPr>
                <p14:cNvContentPartPr/>
                <p14:nvPr/>
              </p14:nvContentPartPr>
              <p14:xfrm>
                <a:off x="1698297" y="2046111"/>
                <a:ext cx="62640" cy="1371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545D177-F210-4F0B-919C-7FAD9A5CC6D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689297" y="2037471"/>
                  <a:ext cx="80280" cy="13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04BDEB7-0448-44EC-9C0E-D0196A12FADF}"/>
                    </a:ext>
                  </a:extLst>
                </p14:cNvPr>
                <p14:cNvContentPartPr/>
                <p14:nvPr/>
              </p14:nvContentPartPr>
              <p14:xfrm>
                <a:off x="1639617" y="1947111"/>
                <a:ext cx="163800" cy="163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04BDEB7-0448-44EC-9C0E-D0196A12FAD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630977" y="1938471"/>
                  <a:ext cx="1814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F8000A0-1143-4540-A0DF-EA8BF90BB9BA}"/>
                    </a:ext>
                  </a:extLst>
                </p14:cNvPr>
                <p14:cNvContentPartPr/>
                <p14:nvPr/>
              </p14:nvContentPartPr>
              <p14:xfrm>
                <a:off x="1630257" y="1987071"/>
                <a:ext cx="118800" cy="133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F8000A0-1143-4540-A0DF-EA8BF90BB9B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621617" y="1978071"/>
                  <a:ext cx="1364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18EF018-F8B2-46C2-B482-86CF1D164C9A}"/>
                    </a:ext>
                  </a:extLst>
                </p14:cNvPr>
                <p14:cNvContentPartPr/>
                <p14:nvPr/>
              </p14:nvContentPartPr>
              <p14:xfrm>
                <a:off x="1741497" y="1577751"/>
                <a:ext cx="383400" cy="3006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18EF018-F8B2-46C2-B482-86CF1D164C9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732857" y="1569111"/>
                  <a:ext cx="40104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BAF289C-2F39-49B7-86B4-8F541EE21FBF}"/>
                    </a:ext>
                  </a:extLst>
                </p14:cNvPr>
                <p14:cNvContentPartPr/>
                <p14:nvPr/>
              </p14:nvContentPartPr>
              <p14:xfrm>
                <a:off x="2152617" y="1811391"/>
                <a:ext cx="34200" cy="1011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BAF289C-2F39-49B7-86B4-8F541EE21FB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143977" y="1802751"/>
                  <a:ext cx="518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080D4B7-0F58-405F-9921-6429868A6EA3}"/>
                    </a:ext>
                  </a:extLst>
                </p14:cNvPr>
                <p14:cNvContentPartPr/>
                <p14:nvPr/>
              </p14:nvContentPartPr>
              <p14:xfrm>
                <a:off x="2140377" y="1707351"/>
                <a:ext cx="42120" cy="154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080D4B7-0F58-405F-9921-6429868A6EA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131377" y="1698711"/>
                  <a:ext cx="597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2F44945-D1F2-45A5-B40F-9EFAD4E95F6C}"/>
                    </a:ext>
                  </a:extLst>
                </p14:cNvPr>
                <p14:cNvContentPartPr/>
                <p14:nvPr/>
              </p14:nvContentPartPr>
              <p14:xfrm>
                <a:off x="611817" y="273831"/>
                <a:ext cx="348480" cy="151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2F44945-D1F2-45A5-B40F-9EFAD4E95F6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03177" y="265191"/>
                  <a:ext cx="3661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5A7F173-AC99-461D-A884-0812A2EC3849}"/>
                    </a:ext>
                  </a:extLst>
                </p14:cNvPr>
                <p14:cNvContentPartPr/>
                <p14:nvPr/>
              </p14:nvContentPartPr>
              <p14:xfrm>
                <a:off x="1072257" y="153591"/>
                <a:ext cx="322560" cy="2484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5A7F173-AC99-461D-A884-0812A2EC384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63617" y="144951"/>
                  <a:ext cx="3402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ED9C272-50BA-4643-9895-58E0D1F9C8AD}"/>
                    </a:ext>
                  </a:extLst>
                </p14:cNvPr>
                <p14:cNvContentPartPr/>
                <p14:nvPr/>
              </p14:nvContentPartPr>
              <p14:xfrm>
                <a:off x="1493817" y="193551"/>
                <a:ext cx="304560" cy="2865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ED9C272-50BA-4643-9895-58E0D1F9C8A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485177" y="184551"/>
                  <a:ext cx="32220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0DA68B4-6352-4178-9079-FE4409CE692A}"/>
                    </a:ext>
                  </a:extLst>
                </p14:cNvPr>
                <p14:cNvContentPartPr/>
                <p14:nvPr/>
              </p14:nvContentPartPr>
              <p14:xfrm>
                <a:off x="2217777" y="8511"/>
                <a:ext cx="198720" cy="5162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0DA68B4-6352-4178-9079-FE4409CE692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208777" y="-129"/>
                  <a:ext cx="21636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6308FD6-BF89-4FEE-BDB4-67552B3C6A65}"/>
                    </a:ext>
                  </a:extLst>
                </p14:cNvPr>
                <p14:cNvContentPartPr/>
                <p14:nvPr/>
              </p14:nvContentPartPr>
              <p14:xfrm>
                <a:off x="2076657" y="226325"/>
                <a:ext cx="283680" cy="1407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6308FD6-BF89-4FEE-BDB4-67552B3C6A6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067657" y="217685"/>
                  <a:ext cx="3013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70A9EFD-C372-41CC-AB42-50A9928B5F4A}"/>
                    </a:ext>
                  </a:extLst>
                </p14:cNvPr>
                <p14:cNvContentPartPr/>
                <p14:nvPr/>
              </p14:nvContentPartPr>
              <p14:xfrm>
                <a:off x="2349177" y="32285"/>
                <a:ext cx="361080" cy="4748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70A9EFD-C372-41CC-AB42-50A9928B5F4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340537" y="23285"/>
                  <a:ext cx="37872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B461601-F063-4C05-9173-9920A0F2FFF1}"/>
                    </a:ext>
                  </a:extLst>
                </p14:cNvPr>
                <p14:cNvContentPartPr/>
                <p14:nvPr/>
              </p14:nvContentPartPr>
              <p14:xfrm>
                <a:off x="2593617" y="176645"/>
                <a:ext cx="168480" cy="3330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B461601-F063-4C05-9173-9920A0F2FFF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584617" y="167645"/>
                  <a:ext cx="186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F0B7EE6-E47D-42C1-B8B0-179AA51A87B2}"/>
                    </a:ext>
                  </a:extLst>
                </p14:cNvPr>
                <p14:cNvContentPartPr/>
                <p14:nvPr/>
              </p14:nvContentPartPr>
              <p14:xfrm>
                <a:off x="3056217" y="300845"/>
                <a:ext cx="108360" cy="1810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F0B7EE6-E47D-42C1-B8B0-179AA51A87B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047577" y="291845"/>
                  <a:ext cx="1260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2D4707A-7EFF-4E15-92EF-7D827D41E1BD}"/>
                    </a:ext>
                  </a:extLst>
                </p14:cNvPr>
                <p14:cNvContentPartPr/>
                <p14:nvPr/>
              </p14:nvContentPartPr>
              <p14:xfrm>
                <a:off x="3215337" y="198605"/>
                <a:ext cx="55440" cy="612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2D4707A-7EFF-4E15-92EF-7D827D41E1B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206337" y="189605"/>
                  <a:ext cx="730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4C4539C-371A-4496-A7E1-55D209944182}"/>
                    </a:ext>
                  </a:extLst>
                </p14:cNvPr>
                <p14:cNvContentPartPr/>
                <p14:nvPr/>
              </p14:nvContentPartPr>
              <p14:xfrm>
                <a:off x="3273297" y="262685"/>
                <a:ext cx="173880" cy="2152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4C4539C-371A-4496-A7E1-55D20994418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264657" y="254045"/>
                  <a:ext cx="1915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73AF1BC-1D46-4732-A3B4-6A51DC03945D}"/>
                    </a:ext>
                  </a:extLst>
                </p14:cNvPr>
                <p14:cNvContentPartPr/>
                <p14:nvPr/>
              </p14:nvContentPartPr>
              <p14:xfrm>
                <a:off x="3758937" y="201845"/>
                <a:ext cx="662400" cy="3049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73AF1BC-1D46-4732-A3B4-6A51DC03945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750297" y="193205"/>
                  <a:ext cx="68004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7F013D9-AA4C-4717-B3CA-C69A062B79D5}"/>
                    </a:ext>
                  </a:extLst>
                </p14:cNvPr>
                <p14:cNvContentPartPr/>
                <p14:nvPr/>
              </p14:nvContentPartPr>
              <p14:xfrm>
                <a:off x="4346457" y="40925"/>
                <a:ext cx="653400" cy="5875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7F013D9-AA4C-4717-B3CA-C69A062B79D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337817" y="32285"/>
                  <a:ext cx="671040" cy="60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4593805-D58D-4E52-844D-FC8DC5F8AC71}"/>
                    </a:ext>
                  </a:extLst>
                </p14:cNvPr>
                <p14:cNvContentPartPr/>
                <p14:nvPr/>
              </p14:nvContentPartPr>
              <p14:xfrm>
                <a:off x="5265537" y="124805"/>
                <a:ext cx="231840" cy="5504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4593805-D58D-4E52-844D-FC8DC5F8AC7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256537" y="115805"/>
                  <a:ext cx="249480" cy="56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C76C3A7-7390-4F08-80E6-81624C342619}"/>
                    </a:ext>
                  </a:extLst>
                </p14:cNvPr>
                <p14:cNvContentPartPr/>
                <p14:nvPr/>
              </p14:nvContentPartPr>
              <p14:xfrm>
                <a:off x="5118657" y="399845"/>
                <a:ext cx="259200" cy="1774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C76C3A7-7390-4F08-80E6-81624C34261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110017" y="391205"/>
                  <a:ext cx="2768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AC0BBA2-EE5E-4BC5-8205-750F46482184}"/>
                    </a:ext>
                  </a:extLst>
                </p14:cNvPr>
                <p14:cNvContentPartPr/>
                <p14:nvPr/>
              </p14:nvContentPartPr>
              <p14:xfrm>
                <a:off x="5388297" y="344765"/>
                <a:ext cx="362160" cy="1447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AC0BBA2-EE5E-4BC5-8205-750F4648218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379297" y="336125"/>
                  <a:ext cx="3798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8B2E45A-907D-44DB-99A3-F8A7BFD5B360}"/>
                    </a:ext>
                  </a:extLst>
                </p14:cNvPr>
                <p14:cNvContentPartPr/>
                <p14:nvPr/>
              </p14:nvContentPartPr>
              <p14:xfrm>
                <a:off x="5983737" y="379325"/>
                <a:ext cx="713520" cy="3956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8B2E45A-907D-44DB-99A3-F8A7BFD5B36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974737" y="370685"/>
                  <a:ext cx="73116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E564433-A097-4DB1-B4D3-AD6BD5913212}"/>
                    </a:ext>
                  </a:extLst>
                </p14:cNvPr>
                <p14:cNvContentPartPr/>
                <p14:nvPr/>
              </p14:nvContentPartPr>
              <p14:xfrm>
                <a:off x="6754857" y="540605"/>
                <a:ext cx="11520" cy="122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E564433-A097-4DB1-B4D3-AD6BD591321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745857" y="531965"/>
                  <a:ext cx="291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2BEBD31-0562-4817-A78B-C671B0B9E7E2}"/>
                    </a:ext>
                  </a:extLst>
                </p14:cNvPr>
                <p14:cNvContentPartPr/>
                <p14:nvPr/>
              </p14:nvContentPartPr>
              <p14:xfrm>
                <a:off x="541257" y="1318565"/>
                <a:ext cx="162360" cy="198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2BEBD31-0562-4817-A78B-C671B0B9E7E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32617" y="1309565"/>
                  <a:ext cx="1800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9DFC726-12B7-48C7-A4C4-30B0024D95E5}"/>
                    </a:ext>
                  </a:extLst>
                </p14:cNvPr>
                <p14:cNvContentPartPr/>
                <p14:nvPr/>
              </p14:nvContentPartPr>
              <p14:xfrm>
                <a:off x="655737" y="1323605"/>
                <a:ext cx="131760" cy="2566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9DFC726-12B7-48C7-A4C4-30B0024D95E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46737" y="1314605"/>
                  <a:ext cx="1494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B0147AC-AF15-4378-82BC-06D6E2FE5AB6}"/>
                    </a:ext>
                  </a:extLst>
                </p14:cNvPr>
                <p14:cNvContentPartPr/>
                <p14:nvPr/>
              </p14:nvContentPartPr>
              <p14:xfrm>
                <a:off x="864897" y="1267445"/>
                <a:ext cx="19080" cy="3776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B0147AC-AF15-4378-82BC-06D6E2FE5AB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56257" y="1258805"/>
                  <a:ext cx="3672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A871681-A3A9-499D-BE95-3F46EB15420C}"/>
                    </a:ext>
                  </a:extLst>
                </p14:cNvPr>
                <p14:cNvContentPartPr/>
                <p14:nvPr/>
              </p14:nvContentPartPr>
              <p14:xfrm>
                <a:off x="900537" y="1339085"/>
                <a:ext cx="142920" cy="3348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A871681-A3A9-499D-BE95-3F46EB15420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91897" y="1330445"/>
                  <a:ext cx="16056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F652CA2-2B16-4C8B-A087-B7EBED28247D}"/>
                    </a:ext>
                  </a:extLst>
                </p14:cNvPr>
                <p14:cNvContentPartPr/>
                <p14:nvPr/>
              </p14:nvContentPartPr>
              <p14:xfrm>
                <a:off x="963177" y="1478045"/>
                <a:ext cx="36360" cy="79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F652CA2-2B16-4C8B-A087-B7EBED28247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54537" y="1469045"/>
                  <a:ext cx="540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AB7C74A-3E1F-4616-9D20-CFA9B391820B}"/>
                    </a:ext>
                  </a:extLst>
                </p14:cNvPr>
                <p14:cNvContentPartPr/>
                <p14:nvPr/>
              </p14:nvContentPartPr>
              <p14:xfrm>
                <a:off x="616857" y="1692605"/>
                <a:ext cx="374040" cy="1944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AB7C74A-3E1F-4616-9D20-CFA9B391820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08217" y="1683965"/>
                  <a:ext cx="3916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5A6783B-8271-4E4A-96D7-093C04666834}"/>
                    </a:ext>
                  </a:extLst>
                </p14:cNvPr>
                <p14:cNvContentPartPr/>
                <p14:nvPr/>
              </p14:nvContentPartPr>
              <p14:xfrm>
                <a:off x="1123377" y="1662365"/>
                <a:ext cx="119520" cy="2235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5A6783B-8271-4E4A-96D7-093C0466683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114377" y="1653725"/>
                  <a:ext cx="1371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66FBF4D-2A7B-4EE6-9349-FC7C5A5C8E6F}"/>
                    </a:ext>
                  </a:extLst>
                </p14:cNvPr>
                <p14:cNvContentPartPr/>
                <p14:nvPr/>
              </p14:nvContentPartPr>
              <p14:xfrm>
                <a:off x="1327857" y="1835885"/>
                <a:ext cx="15480" cy="75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66FBF4D-2A7B-4EE6-9349-FC7C5A5C8E6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318857" y="1826885"/>
                  <a:ext cx="331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68C770F-9EEE-4A64-9627-5C784E778ABA}"/>
                    </a:ext>
                  </a:extLst>
                </p14:cNvPr>
                <p14:cNvContentPartPr/>
                <p14:nvPr/>
              </p14:nvContentPartPr>
              <p14:xfrm>
                <a:off x="1199337" y="2444645"/>
                <a:ext cx="176040" cy="4014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68C770F-9EEE-4A64-9627-5C784E778AB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190337" y="2435645"/>
                  <a:ext cx="19368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25A0666-B2A3-4A70-A160-8395FA476698}"/>
                    </a:ext>
                  </a:extLst>
                </p14:cNvPr>
                <p14:cNvContentPartPr/>
                <p14:nvPr/>
              </p14:nvContentPartPr>
              <p14:xfrm>
                <a:off x="1425417" y="2756765"/>
                <a:ext cx="27360" cy="1238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25A0666-B2A3-4A70-A160-8395FA47669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416777" y="2748125"/>
                  <a:ext cx="450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9AB2B84-A567-42BB-A12A-E28C9726A98B}"/>
                    </a:ext>
                  </a:extLst>
                </p14:cNvPr>
                <p14:cNvContentPartPr/>
                <p14:nvPr/>
              </p14:nvContentPartPr>
              <p14:xfrm>
                <a:off x="1426497" y="2641205"/>
                <a:ext cx="44280" cy="338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9AB2B84-A567-42BB-A12A-E28C9726A98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417857" y="2632565"/>
                  <a:ext cx="619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C528B6A-D50C-4B5C-AEE2-927FE8FD7FBA}"/>
                    </a:ext>
                  </a:extLst>
                </p14:cNvPr>
                <p14:cNvContentPartPr/>
                <p14:nvPr/>
              </p14:nvContentPartPr>
              <p14:xfrm>
                <a:off x="3159897" y="2629685"/>
                <a:ext cx="19440" cy="3736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C528B6A-D50C-4B5C-AEE2-927FE8FD7FB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151257" y="2620685"/>
                  <a:ext cx="3708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6F9C33A2-4382-4F47-B816-7569B208BF74}"/>
                    </a:ext>
                  </a:extLst>
                </p14:cNvPr>
                <p14:cNvContentPartPr/>
                <p14:nvPr/>
              </p14:nvContentPartPr>
              <p14:xfrm>
                <a:off x="3144057" y="2621045"/>
                <a:ext cx="198360" cy="3866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6F9C33A2-4382-4F47-B816-7569B208BF7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135417" y="2612045"/>
                  <a:ext cx="21600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B822202-EF20-4A3B-8F68-503B0222DBB9}"/>
                    </a:ext>
                  </a:extLst>
                </p14:cNvPr>
                <p14:cNvContentPartPr/>
                <p14:nvPr/>
              </p14:nvContentPartPr>
              <p14:xfrm>
                <a:off x="3451137" y="2760365"/>
                <a:ext cx="100440" cy="3528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B822202-EF20-4A3B-8F68-503B0222DBB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442497" y="2751725"/>
                  <a:ext cx="1180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D4D1E3E-CAD8-4832-B92D-4AB55DEA39CA}"/>
                    </a:ext>
                  </a:extLst>
                </p14:cNvPr>
                <p14:cNvContentPartPr/>
                <p14:nvPr/>
              </p14:nvContentPartPr>
              <p14:xfrm>
                <a:off x="3344577" y="2947565"/>
                <a:ext cx="158400" cy="51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D4D1E3E-CAD8-4832-B92D-4AB55DEA39C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335577" y="2938565"/>
                  <a:ext cx="1760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8D0EFCC-022F-49CF-8A6E-1A2D3CD43BEB}"/>
                    </a:ext>
                  </a:extLst>
                </p14:cNvPr>
                <p14:cNvContentPartPr/>
                <p14:nvPr/>
              </p14:nvContentPartPr>
              <p14:xfrm>
                <a:off x="3461217" y="2933165"/>
                <a:ext cx="164160" cy="154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8D0EFCC-022F-49CF-8A6E-1A2D3CD43BE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452577" y="2924525"/>
                  <a:ext cx="1818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3D44F5C-A4B1-4C38-88DF-121F0284567E}"/>
                    </a:ext>
                  </a:extLst>
                </p14:cNvPr>
                <p14:cNvContentPartPr/>
                <p14:nvPr/>
              </p14:nvContentPartPr>
              <p14:xfrm>
                <a:off x="1870377" y="2322245"/>
                <a:ext cx="136800" cy="26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3D44F5C-A4B1-4C38-88DF-121F0284567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861377" y="2313245"/>
                  <a:ext cx="1544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D85ECF2-4981-4D62-B3EA-C2570D5B50B2}"/>
                    </a:ext>
                  </a:extLst>
                </p14:cNvPr>
                <p14:cNvContentPartPr/>
                <p14:nvPr/>
              </p14:nvContentPartPr>
              <p14:xfrm>
                <a:off x="2053617" y="2712485"/>
                <a:ext cx="58680" cy="2628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D85ECF2-4981-4D62-B3EA-C2570D5B50B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044977" y="2703845"/>
                  <a:ext cx="763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CCE97B6-A26E-46DE-A18C-80B18785A403}"/>
                    </a:ext>
                  </a:extLst>
                </p14:cNvPr>
                <p14:cNvContentPartPr/>
                <p14:nvPr/>
              </p14:nvContentPartPr>
              <p14:xfrm>
                <a:off x="2050377" y="3035765"/>
                <a:ext cx="63360" cy="2790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CCE97B6-A26E-46DE-A18C-80B18785A40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041737" y="3027125"/>
                  <a:ext cx="810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EB53EEC-8EC1-498A-9A7B-93F939BD480B}"/>
                    </a:ext>
                  </a:extLst>
                </p14:cNvPr>
                <p14:cNvContentPartPr/>
                <p14:nvPr/>
              </p14:nvContentPartPr>
              <p14:xfrm>
                <a:off x="1951737" y="3421325"/>
                <a:ext cx="79200" cy="2149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EB53EEC-8EC1-498A-9A7B-93F939BD480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943097" y="3412685"/>
                  <a:ext cx="968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1AA0512-90DB-47E3-AB12-1E8252CF6154}"/>
                    </a:ext>
                  </a:extLst>
                </p14:cNvPr>
                <p14:cNvContentPartPr/>
                <p14:nvPr/>
              </p14:nvContentPartPr>
              <p14:xfrm>
                <a:off x="1716297" y="3759365"/>
                <a:ext cx="194760" cy="3333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1AA0512-90DB-47E3-AB12-1E8252CF615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707657" y="3750725"/>
                  <a:ext cx="2124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FA7A8FA-3D54-4E7B-98CA-309D890A72D7}"/>
                    </a:ext>
                  </a:extLst>
                </p14:cNvPr>
                <p14:cNvContentPartPr/>
                <p14:nvPr/>
              </p14:nvContentPartPr>
              <p14:xfrm>
                <a:off x="1875417" y="2263565"/>
                <a:ext cx="185040" cy="2703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FA7A8FA-3D54-4E7B-98CA-309D890A72D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866777" y="2254565"/>
                  <a:ext cx="20268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61F3895-1AE1-4C6D-9E4D-1A6F29027EAF}"/>
                    </a:ext>
                  </a:extLst>
                </p14:cNvPr>
                <p14:cNvContentPartPr/>
                <p14:nvPr/>
              </p14:nvContentPartPr>
              <p14:xfrm>
                <a:off x="673737" y="4229165"/>
                <a:ext cx="29160" cy="4633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961F3895-1AE1-4C6D-9E4D-1A6F29027EA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64737" y="4220525"/>
                  <a:ext cx="4680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D22243E-3365-4460-B46B-C1C6771F5673}"/>
                    </a:ext>
                  </a:extLst>
                </p14:cNvPr>
                <p14:cNvContentPartPr/>
                <p14:nvPr/>
              </p14:nvContentPartPr>
              <p14:xfrm>
                <a:off x="666537" y="4217645"/>
                <a:ext cx="340200" cy="3441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D22243E-3365-4460-B46B-C1C6771F567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57537" y="4208645"/>
                  <a:ext cx="35784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B328B8D-E96E-4B09-AF5E-AB611F33AD26}"/>
                    </a:ext>
                  </a:extLst>
                </p14:cNvPr>
                <p14:cNvContentPartPr/>
                <p14:nvPr/>
              </p14:nvContentPartPr>
              <p14:xfrm>
                <a:off x="1080537" y="4430405"/>
                <a:ext cx="64800" cy="1263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5B328B8D-E96E-4B09-AF5E-AB611F33AD2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71897" y="4421765"/>
                  <a:ext cx="824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95ADB3A8-D71F-42B0-B5F0-C74009024738}"/>
                    </a:ext>
                  </a:extLst>
                </p14:cNvPr>
                <p14:cNvContentPartPr/>
                <p14:nvPr/>
              </p14:nvContentPartPr>
              <p14:xfrm>
                <a:off x="1079097" y="4326725"/>
                <a:ext cx="59400" cy="410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95ADB3A8-D71F-42B0-B5F0-C7400902473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70457" y="4317725"/>
                  <a:ext cx="770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3911B313-7F2E-47C8-899C-1AD7A1C926D6}"/>
                    </a:ext>
                  </a:extLst>
                </p14:cNvPr>
                <p14:cNvContentPartPr/>
                <p14:nvPr/>
              </p14:nvContentPartPr>
              <p14:xfrm>
                <a:off x="1204377" y="4382885"/>
                <a:ext cx="166680" cy="1900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3911B313-7F2E-47C8-899C-1AD7A1C926D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95737" y="4374245"/>
                  <a:ext cx="1843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91D5EC6-CA11-4791-8B42-440B8E45111D}"/>
                    </a:ext>
                  </a:extLst>
                </p14:cNvPr>
                <p14:cNvContentPartPr/>
                <p14:nvPr/>
              </p14:nvContentPartPr>
              <p14:xfrm>
                <a:off x="1232097" y="4350485"/>
                <a:ext cx="131040" cy="2199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91D5EC6-CA11-4791-8B42-440B8E45111D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223457" y="4341845"/>
                  <a:ext cx="1486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DEAE36C-25F5-4FDA-A729-44EFB0B0BA0C}"/>
                    </a:ext>
                  </a:extLst>
                </p14:cNvPr>
                <p14:cNvContentPartPr/>
                <p14:nvPr/>
              </p14:nvContentPartPr>
              <p14:xfrm>
                <a:off x="1429377" y="4339685"/>
                <a:ext cx="428760" cy="2077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DEAE36C-25F5-4FDA-A729-44EFB0B0BA0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420377" y="4331045"/>
                  <a:ext cx="4464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5E46BE3-5075-41EE-9AF9-9D7F362FCD2D}"/>
                    </a:ext>
                  </a:extLst>
                </p14:cNvPr>
                <p14:cNvContentPartPr/>
                <p14:nvPr/>
              </p14:nvContentPartPr>
              <p14:xfrm>
                <a:off x="514617" y="4804085"/>
                <a:ext cx="363600" cy="4320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5E46BE3-5075-41EE-9AF9-9D7F362FCD2D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05977" y="4795085"/>
                  <a:ext cx="38124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F16ACB0-266E-485F-8B2D-5FAA184C2BCD}"/>
                    </a:ext>
                  </a:extLst>
                </p14:cNvPr>
                <p14:cNvContentPartPr/>
                <p14:nvPr/>
              </p14:nvContentPartPr>
              <p14:xfrm>
                <a:off x="1007097" y="4966805"/>
                <a:ext cx="174600" cy="2246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F16ACB0-266E-485F-8B2D-5FAA184C2BC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98097" y="4958165"/>
                  <a:ext cx="1922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1F09A39-9A83-4F2B-8E1B-EE0CFCD37924}"/>
                    </a:ext>
                  </a:extLst>
                </p14:cNvPr>
                <p14:cNvContentPartPr/>
                <p14:nvPr/>
              </p14:nvContentPartPr>
              <p14:xfrm>
                <a:off x="1278537" y="4792205"/>
                <a:ext cx="533160" cy="3895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1F09A39-9A83-4F2B-8E1B-EE0CFCD3792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269537" y="4783565"/>
                  <a:ext cx="55080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316AC502-0B85-4204-9388-D4291AD7AEA6}"/>
                    </a:ext>
                  </a:extLst>
                </p14:cNvPr>
                <p14:cNvContentPartPr/>
                <p14:nvPr/>
              </p14:nvContentPartPr>
              <p14:xfrm>
                <a:off x="1598937" y="4728485"/>
                <a:ext cx="331560" cy="7218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316AC502-0B85-4204-9388-D4291AD7AEA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590297" y="4719485"/>
                  <a:ext cx="349200" cy="73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2ED82C80-51C2-4B9E-A54C-317B1C6AA448}"/>
                    </a:ext>
                  </a:extLst>
                </p14:cNvPr>
                <p14:cNvContentPartPr/>
                <p14:nvPr/>
              </p14:nvContentPartPr>
              <p14:xfrm>
                <a:off x="435777" y="4061045"/>
                <a:ext cx="269640" cy="6868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2ED82C80-51C2-4B9E-A54C-317B1C6AA44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26777" y="4052405"/>
                  <a:ext cx="287280" cy="70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F868ADE2-9931-47B0-856A-4480D36A66F6}"/>
                    </a:ext>
                  </a:extLst>
                </p14:cNvPr>
                <p14:cNvContentPartPr/>
                <p14:nvPr/>
              </p14:nvContentPartPr>
              <p14:xfrm>
                <a:off x="1068297" y="4657565"/>
                <a:ext cx="176040" cy="2066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F868ADE2-9931-47B0-856A-4480D36A66F6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59297" y="4648565"/>
                  <a:ext cx="1936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D7C6F49-7AC4-46E2-A6D6-B53BCDA5B1EE}"/>
                    </a:ext>
                  </a:extLst>
                </p14:cNvPr>
                <p14:cNvContentPartPr/>
                <p14:nvPr/>
              </p14:nvContentPartPr>
              <p14:xfrm>
                <a:off x="1275657" y="4596005"/>
                <a:ext cx="51120" cy="2815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D7C6F49-7AC4-46E2-A6D6-B53BCDA5B1EE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267017" y="4587365"/>
                  <a:ext cx="687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FF41BD9-04D3-4DE2-969A-2747BC48FBD7}"/>
                    </a:ext>
                  </a:extLst>
                </p14:cNvPr>
                <p14:cNvContentPartPr/>
                <p14:nvPr/>
              </p14:nvContentPartPr>
              <p14:xfrm>
                <a:off x="1397697" y="4629845"/>
                <a:ext cx="144360" cy="2214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FF41BD9-04D3-4DE2-969A-2747BC48FBD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388697" y="4621205"/>
                  <a:ext cx="1620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B0FD5DC2-6542-4E55-9BC2-82967A9B6925}"/>
                    </a:ext>
                  </a:extLst>
                </p14:cNvPr>
                <p14:cNvContentPartPr/>
                <p14:nvPr/>
              </p14:nvContentPartPr>
              <p14:xfrm>
                <a:off x="1426857" y="4713725"/>
                <a:ext cx="14760" cy="162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B0FD5DC2-6542-4E55-9BC2-82967A9B692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418217" y="4704725"/>
                  <a:ext cx="324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F9779B9-EC60-46F6-8E0B-FE4DB775D0AB}"/>
                    </a:ext>
                  </a:extLst>
                </p14:cNvPr>
                <p14:cNvContentPartPr/>
                <p14:nvPr/>
              </p14:nvContentPartPr>
              <p14:xfrm>
                <a:off x="6179217" y="3827405"/>
                <a:ext cx="212760" cy="3794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F9779B9-EC60-46F6-8E0B-FE4DB775D0A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170217" y="3818765"/>
                  <a:ext cx="23040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7414805-AB80-4A38-9C12-596742F3CA7A}"/>
                    </a:ext>
                  </a:extLst>
                </p14:cNvPr>
                <p14:cNvContentPartPr/>
                <p14:nvPr/>
              </p14:nvContentPartPr>
              <p14:xfrm>
                <a:off x="6183537" y="4042325"/>
                <a:ext cx="122400" cy="612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7414805-AB80-4A38-9C12-596742F3CA7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174897" y="4033685"/>
                  <a:ext cx="1400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1C671844-0396-4B07-9089-4EC0016F2BFF}"/>
                    </a:ext>
                  </a:extLst>
                </p14:cNvPr>
                <p14:cNvContentPartPr/>
                <p14:nvPr/>
              </p14:nvContentPartPr>
              <p14:xfrm>
                <a:off x="6369297" y="4016405"/>
                <a:ext cx="194760" cy="1562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1C671844-0396-4B07-9089-4EC0016F2BF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360657" y="4007405"/>
                  <a:ext cx="2124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789AA528-DD48-4495-9732-6629484C0DF9}"/>
                    </a:ext>
                  </a:extLst>
                </p14:cNvPr>
                <p14:cNvContentPartPr/>
                <p14:nvPr/>
              </p14:nvContentPartPr>
              <p14:xfrm>
                <a:off x="6618057" y="4029005"/>
                <a:ext cx="422640" cy="1602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789AA528-DD48-4495-9732-6629484C0DF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609057" y="4020365"/>
                  <a:ext cx="4402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5979D9F-ECA7-4EEA-8055-CC9CF75FA4E3}"/>
                    </a:ext>
                  </a:extLst>
                </p14:cNvPr>
                <p14:cNvContentPartPr/>
                <p14:nvPr/>
              </p14:nvContentPartPr>
              <p14:xfrm>
                <a:off x="6127017" y="4315565"/>
                <a:ext cx="123840" cy="597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5979D9F-ECA7-4EEA-8055-CC9CF75FA4E3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118377" y="4306925"/>
                  <a:ext cx="1414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2E082E66-29AF-4100-AD0D-E7087609DB85}"/>
                    </a:ext>
                  </a:extLst>
                </p14:cNvPr>
                <p14:cNvContentPartPr/>
                <p14:nvPr/>
              </p14:nvContentPartPr>
              <p14:xfrm>
                <a:off x="6149337" y="4319165"/>
                <a:ext cx="127080" cy="2962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2E082E66-29AF-4100-AD0D-E7087609DB8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140697" y="4310525"/>
                  <a:ext cx="14472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CF066D49-58C3-44F1-B606-86AA2F75B6ED}"/>
                    </a:ext>
                  </a:extLst>
                </p14:cNvPr>
                <p14:cNvContentPartPr/>
                <p14:nvPr/>
              </p14:nvContentPartPr>
              <p14:xfrm>
                <a:off x="6287217" y="4278125"/>
                <a:ext cx="112680" cy="4406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CF066D49-58C3-44F1-B606-86AA2F75B6E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278217" y="4269125"/>
                  <a:ext cx="13032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D768D74E-FA1B-4B98-8A9E-E1593BACD54D}"/>
                    </a:ext>
                  </a:extLst>
                </p14:cNvPr>
                <p14:cNvContentPartPr/>
                <p14:nvPr/>
              </p14:nvContentPartPr>
              <p14:xfrm>
                <a:off x="6413217" y="4348685"/>
                <a:ext cx="146520" cy="3150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D768D74E-FA1B-4B98-8A9E-E1593BACD54D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404217" y="4340045"/>
                  <a:ext cx="1641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39DE826-3973-4C5C-808E-D4CB951DCD09}"/>
                    </a:ext>
                  </a:extLst>
                </p14:cNvPr>
                <p14:cNvContentPartPr/>
                <p14:nvPr/>
              </p14:nvContentPartPr>
              <p14:xfrm>
                <a:off x="6316737" y="5445605"/>
                <a:ext cx="222840" cy="4046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39DE826-3973-4C5C-808E-D4CB951DCD09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307737" y="5436965"/>
                  <a:ext cx="24048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2E269D2-B1EB-4DE2-AEEF-A3F19BD5CC1E}"/>
                    </a:ext>
                  </a:extLst>
                </p14:cNvPr>
                <p14:cNvContentPartPr/>
                <p14:nvPr/>
              </p14:nvContentPartPr>
              <p14:xfrm>
                <a:off x="6341577" y="5609765"/>
                <a:ext cx="159480" cy="806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2E269D2-B1EB-4DE2-AEEF-A3F19BD5CC1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332577" y="5601125"/>
                  <a:ext cx="1771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88444F69-45D1-4076-B409-B75F07F16F91}"/>
                    </a:ext>
                  </a:extLst>
                </p14:cNvPr>
                <p14:cNvContentPartPr/>
                <p14:nvPr/>
              </p14:nvContentPartPr>
              <p14:xfrm>
                <a:off x="6543897" y="5602205"/>
                <a:ext cx="225360" cy="1645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88444F69-45D1-4076-B409-B75F07F16F9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534897" y="5593565"/>
                  <a:ext cx="2430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060BDE02-17AC-410C-909A-25E4B2D3D869}"/>
                    </a:ext>
                  </a:extLst>
                </p14:cNvPr>
                <p14:cNvContentPartPr/>
                <p14:nvPr/>
              </p14:nvContentPartPr>
              <p14:xfrm>
                <a:off x="6785457" y="5618405"/>
                <a:ext cx="380160" cy="1450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060BDE02-17AC-410C-909A-25E4B2D3D869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776817" y="5609405"/>
                  <a:ext cx="3978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F2D1B781-181B-4057-AE12-A76EF1A32723}"/>
                    </a:ext>
                  </a:extLst>
                </p14:cNvPr>
                <p14:cNvContentPartPr/>
                <p14:nvPr/>
              </p14:nvContentPartPr>
              <p14:xfrm>
                <a:off x="6606537" y="5911445"/>
                <a:ext cx="200880" cy="2577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F2D1B781-181B-4057-AE12-A76EF1A32723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597537" y="5902805"/>
                  <a:ext cx="2185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F83A9201-1A9D-43D2-844C-0E8FA59EA41F}"/>
                    </a:ext>
                  </a:extLst>
                </p14:cNvPr>
                <p14:cNvContentPartPr/>
                <p14:nvPr/>
              </p14:nvContentPartPr>
              <p14:xfrm>
                <a:off x="6817857" y="5844845"/>
                <a:ext cx="186840" cy="4532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F83A9201-1A9D-43D2-844C-0E8FA59EA41F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809217" y="5836205"/>
                  <a:ext cx="20448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964D8424-7F0F-4263-8E2D-087587237E62}"/>
                    </a:ext>
                  </a:extLst>
                </p14:cNvPr>
                <p14:cNvContentPartPr/>
                <p14:nvPr/>
              </p14:nvContentPartPr>
              <p14:xfrm>
                <a:off x="6990297" y="5948525"/>
                <a:ext cx="165240" cy="3499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964D8424-7F0F-4263-8E2D-087587237E62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981657" y="5939885"/>
                  <a:ext cx="18288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5EA19D0B-8130-4CD8-9E37-6DD230D7DE94}"/>
                    </a:ext>
                  </a:extLst>
                </p14:cNvPr>
                <p14:cNvContentPartPr/>
                <p14:nvPr/>
              </p14:nvContentPartPr>
              <p14:xfrm>
                <a:off x="1504977" y="2759645"/>
                <a:ext cx="100080" cy="1292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5EA19D0B-8130-4CD8-9E37-6DD230D7DE9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496337" y="2751005"/>
                  <a:ext cx="1177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B2F15FB3-2169-44B6-8D65-4B876272A348}"/>
                    </a:ext>
                  </a:extLst>
                </p14:cNvPr>
                <p14:cNvContentPartPr/>
                <p14:nvPr/>
              </p14:nvContentPartPr>
              <p14:xfrm>
                <a:off x="1494177" y="2670725"/>
                <a:ext cx="21240" cy="50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B2F15FB3-2169-44B6-8D65-4B876272A348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485177" y="2662085"/>
                  <a:ext cx="38880" cy="22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56457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7294D5-64D9-4B23-9696-22D02ED86AC7}"/>
                  </a:ext>
                </a:extLst>
              </p14:cNvPr>
              <p14:cNvContentPartPr/>
              <p14:nvPr/>
            </p14:nvContentPartPr>
            <p14:xfrm>
              <a:off x="3823377" y="2198751"/>
              <a:ext cx="102600" cy="2714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7294D5-64D9-4B23-9696-22D02ED86AC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4737" y="2190111"/>
                <a:ext cx="120240" cy="27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0C667C3-C0F8-46C0-889F-511551096B8F}"/>
                  </a:ext>
                </a:extLst>
              </p14:cNvPr>
              <p14:cNvContentPartPr/>
              <p14:nvPr/>
            </p14:nvContentPartPr>
            <p14:xfrm>
              <a:off x="2055417" y="2669991"/>
              <a:ext cx="1841400" cy="371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0C667C3-C0F8-46C0-889F-511551096B8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46417" y="2661351"/>
                <a:ext cx="185904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848C47B2-D3AA-4E5E-B5DE-A779392A121E}"/>
                  </a:ext>
                </a:extLst>
              </p14:cNvPr>
              <p14:cNvContentPartPr/>
              <p14:nvPr/>
            </p14:nvContentPartPr>
            <p14:xfrm>
              <a:off x="3686937" y="2730111"/>
              <a:ext cx="132120" cy="1256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848C47B2-D3AA-4E5E-B5DE-A779392A121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77937" y="2721111"/>
                <a:ext cx="14976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C0A2F962-13B2-4C57-A3E2-2A684A4B300F}"/>
                  </a:ext>
                </a:extLst>
              </p14:cNvPr>
              <p14:cNvContentPartPr/>
              <p14:nvPr/>
            </p14:nvContentPartPr>
            <p14:xfrm>
              <a:off x="3692697" y="2726151"/>
              <a:ext cx="120600" cy="1184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C0A2F962-13B2-4C57-A3E2-2A684A4B300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84057" y="2717511"/>
                <a:ext cx="13824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0DC31392-0213-4AC3-85AB-FD6E01F9E842}"/>
                  </a:ext>
                </a:extLst>
              </p14:cNvPr>
              <p14:cNvContentPartPr/>
              <p14:nvPr/>
            </p14:nvContentPartPr>
            <p14:xfrm>
              <a:off x="3207777" y="5231751"/>
              <a:ext cx="24480" cy="619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0DC31392-0213-4AC3-85AB-FD6E01F9E84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98777" y="5222751"/>
                <a:ext cx="42120" cy="7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6" name="Group 135">
            <a:extLst>
              <a:ext uri="{FF2B5EF4-FFF2-40B4-BE49-F238E27FC236}">
                <a16:creationId xmlns:a16="http://schemas.microsoft.com/office/drawing/2014/main" id="{C8FF3036-B0CB-4213-B1DF-9551C1EA1D83}"/>
              </a:ext>
            </a:extLst>
          </p:cNvPr>
          <p:cNvGrpSpPr/>
          <p:nvPr/>
        </p:nvGrpSpPr>
        <p:grpSpPr>
          <a:xfrm>
            <a:off x="1247937" y="2410071"/>
            <a:ext cx="726480" cy="704160"/>
            <a:chOff x="1247937" y="2410071"/>
            <a:chExt cx="726480" cy="7041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EEE6AB2-3E10-40E6-8BE6-547AFEC9DB8C}"/>
                    </a:ext>
                  </a:extLst>
                </p14:cNvPr>
                <p14:cNvContentPartPr/>
                <p14:nvPr/>
              </p14:nvContentPartPr>
              <p14:xfrm>
                <a:off x="1247937" y="2707071"/>
                <a:ext cx="399960" cy="4071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EEE6AB2-3E10-40E6-8BE6-547AFEC9DB8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39297" y="2698071"/>
                  <a:ext cx="41760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594100C-CC83-4204-AA6D-BC7B6F701927}"/>
                    </a:ext>
                  </a:extLst>
                </p14:cNvPr>
                <p14:cNvContentPartPr/>
                <p14:nvPr/>
              </p14:nvContentPartPr>
              <p14:xfrm>
                <a:off x="1625577" y="2410071"/>
                <a:ext cx="348840" cy="6688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594100C-CC83-4204-AA6D-BC7B6F70192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16577" y="2401431"/>
                  <a:ext cx="366480" cy="68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13ACB0B-AE48-4C07-AC66-FB3516B90D3B}"/>
                    </a:ext>
                  </a:extLst>
                </p14:cNvPr>
                <p14:cNvContentPartPr/>
                <p14:nvPr/>
              </p14:nvContentPartPr>
              <p14:xfrm>
                <a:off x="1660497" y="3033231"/>
                <a:ext cx="5040" cy="46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13ACB0B-AE48-4C07-AC66-FB3516B90D3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51497" y="3024231"/>
                  <a:ext cx="22680" cy="2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98A1E4A-C032-49F5-90EF-74AB7179B7F2}"/>
                  </a:ext>
                </a:extLst>
              </p14:cNvPr>
              <p14:cNvContentPartPr/>
              <p14:nvPr/>
            </p14:nvContentPartPr>
            <p14:xfrm>
              <a:off x="8949057" y="1615551"/>
              <a:ext cx="1695960" cy="38664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98A1E4A-C032-49F5-90EF-74AB7179B7F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940057" y="1606911"/>
                <a:ext cx="1713600" cy="4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0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A8F4A502-D15A-49B3-8CFE-5B4558B83C66}"/>
                  </a:ext>
                </a:extLst>
              </p14:cNvPr>
              <p14:cNvContentPartPr/>
              <p14:nvPr/>
            </p14:nvContentPartPr>
            <p14:xfrm>
              <a:off x="9773817" y="2948991"/>
              <a:ext cx="313560" cy="13392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A8F4A502-D15A-49B3-8CFE-5B4558B83C6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764817" y="2939991"/>
                <a:ext cx="33120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2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CAE85F3C-2262-4430-98F2-F73C4EA14B33}"/>
                  </a:ext>
                </a:extLst>
              </p14:cNvPr>
              <p14:cNvContentPartPr/>
              <p14:nvPr/>
            </p14:nvContentPartPr>
            <p14:xfrm>
              <a:off x="9925017" y="1282191"/>
              <a:ext cx="144360" cy="28620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CAE85F3C-2262-4430-98F2-F73C4EA14B3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916017" y="1273551"/>
                <a:ext cx="16200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AC6788C-7575-469C-A5B3-35E4D535BCCB}"/>
                  </a:ext>
                </a:extLst>
              </p14:cNvPr>
              <p14:cNvContentPartPr/>
              <p14:nvPr/>
            </p14:nvContentPartPr>
            <p14:xfrm>
              <a:off x="3813297" y="2179311"/>
              <a:ext cx="2467800" cy="29311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AC6788C-7575-469C-A5B3-35E4D535BCC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04657" y="2170671"/>
                <a:ext cx="2485440" cy="29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D47CA7D-148A-4EA5-9B5B-917DD80CF92E}"/>
                  </a:ext>
                </a:extLst>
              </p14:cNvPr>
              <p14:cNvContentPartPr/>
              <p14:nvPr/>
            </p14:nvContentPartPr>
            <p14:xfrm>
              <a:off x="6243657" y="3755751"/>
              <a:ext cx="1141920" cy="450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D47CA7D-148A-4EA5-9B5B-917DD80CF92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34657" y="3746751"/>
                <a:ext cx="115956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63D16226-8A67-48ED-85B6-41879498AFF5}"/>
                  </a:ext>
                </a:extLst>
              </p14:cNvPr>
              <p14:cNvContentPartPr/>
              <p14:nvPr/>
            </p14:nvContentPartPr>
            <p14:xfrm>
              <a:off x="4366977" y="1705551"/>
              <a:ext cx="2274840" cy="208908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63D16226-8A67-48ED-85B6-41879498AFF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357977" y="1696551"/>
                <a:ext cx="2292480" cy="21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0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0F56D3D9-32CF-4412-83B5-AD90C83D2452}"/>
                  </a:ext>
                </a:extLst>
              </p14:cNvPr>
              <p14:cNvContentPartPr/>
              <p14:nvPr/>
            </p14:nvContentPartPr>
            <p14:xfrm>
              <a:off x="2787297" y="2356431"/>
              <a:ext cx="183240" cy="28044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0F56D3D9-32CF-4412-83B5-AD90C83D245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778297" y="2347791"/>
                <a:ext cx="20088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2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2210C3DC-E4A6-42F3-815F-358CB6176876}"/>
                  </a:ext>
                </a:extLst>
              </p14:cNvPr>
              <p14:cNvContentPartPr/>
              <p14:nvPr/>
            </p14:nvContentPartPr>
            <p14:xfrm>
              <a:off x="11651577" y="2059791"/>
              <a:ext cx="303840" cy="22824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2210C3DC-E4A6-42F3-815F-358CB617687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642937" y="2051151"/>
                <a:ext cx="32148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4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E2ADB343-C0FD-47F4-861F-240DEF378A26}"/>
                  </a:ext>
                </a:extLst>
              </p14:cNvPr>
              <p14:cNvContentPartPr/>
              <p14:nvPr/>
            </p14:nvContentPartPr>
            <p14:xfrm>
              <a:off x="11772897" y="2301711"/>
              <a:ext cx="164160" cy="324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E2ADB343-C0FD-47F4-861F-240DEF378A2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1764257" y="2292711"/>
                <a:ext cx="18180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538349D-C47F-436D-99BE-6FF5CB2E996F}"/>
                  </a:ext>
                </a:extLst>
              </p14:cNvPr>
              <p14:cNvContentPartPr/>
              <p14:nvPr/>
            </p14:nvContentPartPr>
            <p14:xfrm>
              <a:off x="6001737" y="379311"/>
              <a:ext cx="469800" cy="5760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538349D-C47F-436D-99BE-6FF5CB2E996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992737" y="370311"/>
                <a:ext cx="487440" cy="59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9E2C714-5B38-482A-B251-BCA78F53DDDD}"/>
                  </a:ext>
                </a:extLst>
              </p14:cNvPr>
              <p14:cNvContentPartPr/>
              <p14:nvPr/>
            </p14:nvContentPartPr>
            <p14:xfrm>
              <a:off x="6415737" y="666591"/>
              <a:ext cx="342720" cy="265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9E2C714-5B38-482A-B251-BCA78F53DDD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407097" y="657951"/>
                <a:ext cx="36036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61EE3B4-D379-4C00-8B95-FDF4BB2DC504}"/>
                  </a:ext>
                </a:extLst>
              </p14:cNvPr>
              <p14:cNvContentPartPr/>
              <p14:nvPr/>
            </p14:nvContentPartPr>
            <p14:xfrm>
              <a:off x="6838377" y="653631"/>
              <a:ext cx="1006200" cy="2304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61EE3B4-D379-4C00-8B95-FDF4BB2DC50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829737" y="644631"/>
                <a:ext cx="102384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089211F-FA13-4F56-9C02-677BE262DDFC}"/>
                  </a:ext>
                </a:extLst>
              </p14:cNvPr>
              <p14:cNvContentPartPr/>
              <p14:nvPr/>
            </p14:nvContentPartPr>
            <p14:xfrm>
              <a:off x="7919097" y="329631"/>
              <a:ext cx="396720" cy="6386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089211F-FA13-4F56-9C02-677BE262DDF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910097" y="320631"/>
                <a:ext cx="414360" cy="65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C459D37-6469-4BCC-8E31-DD60FD649BEC}"/>
                  </a:ext>
                </a:extLst>
              </p14:cNvPr>
              <p14:cNvContentPartPr/>
              <p14:nvPr/>
            </p14:nvContentPartPr>
            <p14:xfrm>
              <a:off x="5778897" y="5740791"/>
              <a:ext cx="729720" cy="5169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C459D37-6469-4BCC-8E31-DD60FD649BE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770257" y="5732151"/>
                <a:ext cx="747360" cy="53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B638FF5A-B02C-4D3F-B93B-2E4A4A85E2C4}"/>
                  </a:ext>
                </a:extLst>
              </p14:cNvPr>
              <p14:cNvContentPartPr/>
              <p14:nvPr/>
            </p14:nvContentPartPr>
            <p14:xfrm>
              <a:off x="6592497" y="5835831"/>
              <a:ext cx="290520" cy="4280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B638FF5A-B02C-4D3F-B93B-2E4A4A85E2C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583497" y="5826831"/>
                <a:ext cx="308160" cy="4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51351F8F-A16A-4E40-8E47-F68DCFDCB2AE}"/>
                  </a:ext>
                </a:extLst>
              </p14:cNvPr>
              <p14:cNvContentPartPr/>
              <p14:nvPr/>
            </p14:nvContentPartPr>
            <p14:xfrm>
              <a:off x="7020177" y="6188271"/>
              <a:ext cx="6120" cy="144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51351F8F-A16A-4E40-8E47-F68DCFDCB2A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011537" y="6179631"/>
                <a:ext cx="2376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B6CB3BF7-F3DE-42E1-8629-469B3FE030B6}"/>
                  </a:ext>
                </a:extLst>
              </p14:cNvPr>
              <p14:cNvContentPartPr/>
              <p14:nvPr/>
            </p14:nvContentPartPr>
            <p14:xfrm>
              <a:off x="7503297" y="4607871"/>
              <a:ext cx="319320" cy="5148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B6CB3BF7-F3DE-42E1-8629-469B3FE030B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494297" y="4598871"/>
                <a:ext cx="336960" cy="53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23BBE936-3386-4FD8-8A6D-ECF1638C47FB}"/>
                  </a:ext>
                </a:extLst>
              </p14:cNvPr>
              <p14:cNvContentPartPr/>
              <p14:nvPr/>
            </p14:nvContentPartPr>
            <p14:xfrm>
              <a:off x="7828737" y="4973991"/>
              <a:ext cx="110880" cy="3441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23BBE936-3386-4FD8-8A6D-ECF1638C47F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819737" y="4964991"/>
                <a:ext cx="12852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4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48A6685E-C240-46C3-A8B5-E4F4C16CCEF4}"/>
                  </a:ext>
                </a:extLst>
              </p14:cNvPr>
              <p14:cNvContentPartPr/>
              <p14:nvPr/>
            </p14:nvContentPartPr>
            <p14:xfrm>
              <a:off x="7989297" y="5266311"/>
              <a:ext cx="39240" cy="11952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48A6685E-C240-46C3-A8B5-E4F4C16CCEF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980297" y="5257311"/>
                <a:ext cx="5688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D74CBEDF-C0CB-4127-94D3-DF2D800E93D5}"/>
                  </a:ext>
                </a:extLst>
              </p14:cNvPr>
              <p14:cNvContentPartPr/>
              <p14:nvPr/>
            </p14:nvContentPartPr>
            <p14:xfrm>
              <a:off x="8025657" y="5144991"/>
              <a:ext cx="38160" cy="680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D74CBEDF-C0CB-4127-94D3-DF2D800E93D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016657" y="5136351"/>
                <a:ext cx="5580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8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FE255447-1535-4E34-960F-45F4D706752C}"/>
                  </a:ext>
                </a:extLst>
              </p14:cNvPr>
              <p14:cNvContentPartPr/>
              <p14:nvPr/>
            </p14:nvContentPartPr>
            <p14:xfrm>
              <a:off x="8175777" y="4850151"/>
              <a:ext cx="200880" cy="356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FE255447-1535-4E34-960F-45F4D706752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167137" y="4841151"/>
                <a:ext cx="21852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2AC8A701-2422-486E-8CBA-08627B560EDA}"/>
                  </a:ext>
                </a:extLst>
              </p14:cNvPr>
              <p14:cNvContentPartPr/>
              <p14:nvPr/>
            </p14:nvContentPartPr>
            <p14:xfrm>
              <a:off x="8189457" y="5013231"/>
              <a:ext cx="262080" cy="126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2AC8A701-2422-486E-8CBA-08627B560ED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180817" y="5004591"/>
                <a:ext cx="27972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02C267DE-14AD-4ED8-A55F-575DB2CF9B4F}"/>
                  </a:ext>
                </a:extLst>
              </p14:cNvPr>
              <p14:cNvContentPartPr/>
              <p14:nvPr/>
            </p14:nvContentPartPr>
            <p14:xfrm>
              <a:off x="8535777" y="4701111"/>
              <a:ext cx="200520" cy="1440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02C267DE-14AD-4ED8-A55F-575DB2CF9B4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527137" y="4692471"/>
                <a:ext cx="21816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2EFFD353-0BB3-4663-B1E8-6FD3BA305C9D}"/>
                  </a:ext>
                </a:extLst>
              </p14:cNvPr>
              <p14:cNvContentPartPr/>
              <p14:nvPr/>
            </p14:nvContentPartPr>
            <p14:xfrm>
              <a:off x="8650257" y="4736391"/>
              <a:ext cx="360" cy="3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2EFFD353-0BB3-4663-B1E8-6FD3BA305C9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641617" y="472739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4FC82C1C-E063-4172-BD2A-B3EE59BD5F17}"/>
                  </a:ext>
                </a:extLst>
              </p14:cNvPr>
              <p14:cNvContentPartPr/>
              <p14:nvPr/>
            </p14:nvContentPartPr>
            <p14:xfrm>
              <a:off x="8593017" y="4708671"/>
              <a:ext cx="187920" cy="4849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4FC82C1C-E063-4172-BD2A-B3EE59BD5F1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584377" y="4700031"/>
                <a:ext cx="20556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FC137624-9BF2-49FB-8242-18F6F292B307}"/>
                  </a:ext>
                </a:extLst>
              </p14:cNvPr>
              <p14:cNvContentPartPr/>
              <p14:nvPr/>
            </p14:nvContentPartPr>
            <p14:xfrm>
              <a:off x="8802897" y="5025111"/>
              <a:ext cx="136440" cy="3110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FC137624-9BF2-49FB-8242-18F6F292B30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793897" y="5016471"/>
                <a:ext cx="15408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8D23E8AA-1987-408D-9E89-1C677A206F12}"/>
                  </a:ext>
                </a:extLst>
              </p14:cNvPr>
              <p14:cNvContentPartPr/>
              <p14:nvPr/>
            </p14:nvContentPartPr>
            <p14:xfrm>
              <a:off x="9001257" y="5303031"/>
              <a:ext cx="25200" cy="9144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8D23E8AA-1987-408D-9E89-1C677A206F1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992257" y="5294391"/>
                <a:ext cx="4284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F531F35B-9D04-4189-9BB7-8DC8A32FDA68}"/>
                  </a:ext>
                </a:extLst>
              </p14:cNvPr>
              <p14:cNvContentPartPr/>
              <p14:nvPr/>
            </p14:nvContentPartPr>
            <p14:xfrm>
              <a:off x="9028977" y="5173431"/>
              <a:ext cx="30600" cy="622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F531F35B-9D04-4189-9BB7-8DC8A32FDA6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019977" y="5164431"/>
                <a:ext cx="4824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95D1C40B-8E1B-43BF-9BD9-E27FF174F945}"/>
                  </a:ext>
                </a:extLst>
              </p14:cNvPr>
              <p14:cNvContentPartPr/>
              <p14:nvPr/>
            </p14:nvContentPartPr>
            <p14:xfrm>
              <a:off x="9214737" y="5101431"/>
              <a:ext cx="18360" cy="115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95D1C40B-8E1B-43BF-9BD9-E27FF174F945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205737" y="5092431"/>
                <a:ext cx="360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5A8D4FF3-4F37-4183-BAFC-1763E8DA7A62}"/>
                  </a:ext>
                </a:extLst>
              </p14:cNvPr>
              <p14:cNvContentPartPr/>
              <p14:nvPr/>
            </p14:nvContentPartPr>
            <p14:xfrm>
              <a:off x="9529377" y="4778511"/>
              <a:ext cx="14760" cy="42552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5A8D4FF3-4F37-4183-BAFC-1763E8DA7A6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520377" y="4769511"/>
                <a:ext cx="32400" cy="44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03BD27F8-25E3-4D55-92E6-75B0865F1882}"/>
                  </a:ext>
                </a:extLst>
              </p14:cNvPr>
              <p14:cNvContentPartPr/>
              <p14:nvPr/>
            </p14:nvContentPartPr>
            <p14:xfrm>
              <a:off x="9495537" y="4737831"/>
              <a:ext cx="223560" cy="4986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03BD27F8-25E3-4D55-92E6-75B0865F188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486537" y="4729191"/>
                <a:ext cx="241200" cy="51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C31E7183-4DF3-469B-94E0-C40E07DA0F97}"/>
                  </a:ext>
                </a:extLst>
              </p14:cNvPr>
              <p14:cNvContentPartPr/>
              <p14:nvPr/>
            </p14:nvContentPartPr>
            <p14:xfrm>
              <a:off x="9792177" y="5165151"/>
              <a:ext cx="25920" cy="950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C31E7183-4DF3-469B-94E0-C40E07DA0F9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783177" y="5156151"/>
                <a:ext cx="4356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ED0E7B8-6752-41A8-BB42-C09F9884119D}"/>
                  </a:ext>
                </a:extLst>
              </p14:cNvPr>
              <p14:cNvContentPartPr/>
              <p14:nvPr/>
            </p14:nvContentPartPr>
            <p14:xfrm>
              <a:off x="9801537" y="5011071"/>
              <a:ext cx="37800" cy="396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ED0E7B8-6752-41A8-BB42-C09F9884119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792537" y="5002071"/>
                <a:ext cx="5544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1B7DE502-334C-4866-8795-928EA38A327D}"/>
                  </a:ext>
                </a:extLst>
              </p14:cNvPr>
              <p14:cNvContentPartPr/>
              <p14:nvPr/>
            </p14:nvContentPartPr>
            <p14:xfrm>
              <a:off x="8385657" y="5806311"/>
              <a:ext cx="198000" cy="432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1B7DE502-334C-4866-8795-928EA38A327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377017" y="5797311"/>
                <a:ext cx="21564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7C16B8-7BF3-4A8B-AC78-75A2DAB4A2E0}"/>
                  </a:ext>
                </a:extLst>
              </p14:cNvPr>
              <p14:cNvContentPartPr/>
              <p14:nvPr/>
            </p14:nvContentPartPr>
            <p14:xfrm>
              <a:off x="8381697" y="5936271"/>
              <a:ext cx="252360" cy="1188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7C16B8-7BF3-4A8B-AC78-75A2DAB4A2E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372697" y="5927631"/>
                <a:ext cx="27000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21BBF17B-A016-49E5-B95E-090DF8DC9A6B}"/>
                  </a:ext>
                </a:extLst>
              </p14:cNvPr>
              <p14:cNvContentPartPr/>
              <p14:nvPr/>
            </p14:nvContentPartPr>
            <p14:xfrm>
              <a:off x="8850417" y="5688231"/>
              <a:ext cx="295920" cy="3873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21BBF17B-A016-49E5-B95E-090DF8DC9A6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841417" y="5679231"/>
                <a:ext cx="31356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907EB215-BE8C-4991-87EB-7DD0EA6410D1}"/>
                  </a:ext>
                </a:extLst>
              </p14:cNvPr>
              <p14:cNvContentPartPr/>
              <p14:nvPr/>
            </p14:nvContentPartPr>
            <p14:xfrm>
              <a:off x="9273777" y="5972631"/>
              <a:ext cx="14040" cy="320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907EB215-BE8C-4991-87EB-7DD0EA6410D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264777" y="5963991"/>
                <a:ext cx="316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86D36D0A-48EE-49E5-B781-DCB486521DCF}"/>
                  </a:ext>
                </a:extLst>
              </p14:cNvPr>
              <p14:cNvContentPartPr/>
              <p14:nvPr/>
            </p14:nvContentPartPr>
            <p14:xfrm>
              <a:off x="9451617" y="5710551"/>
              <a:ext cx="475200" cy="2494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86D36D0A-48EE-49E5-B781-DCB486521DC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442977" y="5701551"/>
                <a:ext cx="49284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445C8874-9A8B-4795-80D8-C8A395FD29B3}"/>
                  </a:ext>
                </a:extLst>
              </p14:cNvPr>
              <p14:cNvContentPartPr/>
              <p14:nvPr/>
            </p14:nvContentPartPr>
            <p14:xfrm>
              <a:off x="8425977" y="6371871"/>
              <a:ext cx="234360" cy="86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445C8874-9A8B-4795-80D8-C8A395FD29B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416977" y="6362871"/>
                <a:ext cx="25200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8329235F-2463-4B7F-A029-B8C615BE0EFF}"/>
                  </a:ext>
                </a:extLst>
              </p14:cNvPr>
              <p14:cNvContentPartPr/>
              <p14:nvPr/>
            </p14:nvContentPartPr>
            <p14:xfrm>
              <a:off x="8464137" y="6483831"/>
              <a:ext cx="222480" cy="2628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8329235F-2463-4B7F-A029-B8C615BE0EF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455137" y="6475191"/>
                <a:ext cx="24012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87B5F40C-A219-41FA-B70C-8E5DFB477BBF}"/>
                  </a:ext>
                </a:extLst>
              </p14:cNvPr>
              <p14:cNvContentPartPr/>
              <p14:nvPr/>
            </p14:nvContentPartPr>
            <p14:xfrm>
              <a:off x="8830977" y="6221391"/>
              <a:ext cx="260640" cy="3409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87B5F40C-A219-41FA-B70C-8E5DFB477BB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821977" y="6212751"/>
                <a:ext cx="2782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57C298A5-EB3F-450D-ABBF-C5C469EF53D9}"/>
                  </a:ext>
                </a:extLst>
              </p14:cNvPr>
              <p14:cNvContentPartPr/>
              <p14:nvPr/>
            </p14:nvContentPartPr>
            <p14:xfrm>
              <a:off x="8908737" y="6242271"/>
              <a:ext cx="45360" cy="403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57C298A5-EB3F-450D-ABBF-C5C469EF53D9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899737" y="6233271"/>
                <a:ext cx="63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2F119C74-7059-4723-8ADE-C5E0201CA2F0}"/>
                  </a:ext>
                </a:extLst>
              </p14:cNvPr>
              <p14:cNvContentPartPr/>
              <p14:nvPr/>
            </p14:nvContentPartPr>
            <p14:xfrm>
              <a:off x="9232737" y="6218871"/>
              <a:ext cx="345600" cy="3844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2F119C74-7059-4723-8ADE-C5E0201CA2F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223737" y="6209871"/>
                <a:ext cx="36324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00085672-2CB5-4AB0-A1C3-4B63AAF2EA47}"/>
                  </a:ext>
                </a:extLst>
              </p14:cNvPr>
              <p14:cNvContentPartPr/>
              <p14:nvPr/>
            </p14:nvContentPartPr>
            <p14:xfrm>
              <a:off x="8874537" y="6224991"/>
              <a:ext cx="102240" cy="756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00085672-2CB5-4AB0-A1C3-4B63AAF2EA47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865537" y="6216351"/>
                <a:ext cx="11988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974BF257-40D4-4BD4-9160-2834362BE77C}"/>
                  </a:ext>
                </a:extLst>
              </p14:cNvPr>
              <p14:cNvContentPartPr/>
              <p14:nvPr/>
            </p14:nvContentPartPr>
            <p14:xfrm>
              <a:off x="8715777" y="5590671"/>
              <a:ext cx="148680" cy="5580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974BF257-40D4-4BD4-9160-2834362BE77C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706777" y="5582031"/>
                <a:ext cx="16632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D8DB981D-DFE6-41AF-9CA0-D782CDB446B3}"/>
                  </a:ext>
                </a:extLst>
              </p14:cNvPr>
              <p14:cNvContentPartPr/>
              <p14:nvPr/>
            </p14:nvContentPartPr>
            <p14:xfrm>
              <a:off x="9185937" y="5608671"/>
              <a:ext cx="112320" cy="52488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D8DB981D-DFE6-41AF-9CA0-D782CDB446B3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176937" y="5600031"/>
                <a:ext cx="12996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48876C65-9960-42F6-90C1-393E16D83453}"/>
                  </a:ext>
                </a:extLst>
              </p14:cNvPr>
              <p14:cNvContentPartPr/>
              <p14:nvPr/>
            </p14:nvContentPartPr>
            <p14:xfrm>
              <a:off x="9384297" y="6020151"/>
              <a:ext cx="1080" cy="21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48876C65-9960-42F6-90C1-393E16D83453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375657" y="6011511"/>
                <a:ext cx="1872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0D2894AF-868B-4887-B479-D20FFA2BE4A3}"/>
                  </a:ext>
                </a:extLst>
              </p14:cNvPr>
              <p14:cNvContentPartPr/>
              <p14:nvPr/>
            </p14:nvContentPartPr>
            <p14:xfrm>
              <a:off x="8940417" y="1794471"/>
              <a:ext cx="2387520" cy="118332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0D2894AF-868B-4887-B479-D20FFA2BE4A3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931777" y="1785831"/>
                <a:ext cx="2405160" cy="12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B1E45C13-08B5-4A80-BEC9-F5447088D376}"/>
                  </a:ext>
                </a:extLst>
              </p14:cNvPr>
              <p14:cNvContentPartPr/>
              <p14:nvPr/>
            </p14:nvContentPartPr>
            <p14:xfrm>
              <a:off x="11185377" y="2436351"/>
              <a:ext cx="680040" cy="11952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B1E45C13-08B5-4A80-BEC9-F5447088D376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76737" y="2427711"/>
                <a:ext cx="69768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31681DAD-F753-4C06-8E47-CD70212D5ACB}"/>
                  </a:ext>
                </a:extLst>
              </p14:cNvPr>
              <p14:cNvContentPartPr/>
              <p14:nvPr/>
            </p14:nvContentPartPr>
            <p14:xfrm>
              <a:off x="8944377" y="1731831"/>
              <a:ext cx="151200" cy="12672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31681DAD-F753-4C06-8E47-CD70212D5ACB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935737" y="1723191"/>
                <a:ext cx="16884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3BC76507-11A4-4277-AF50-BCEA536B6385}"/>
                  </a:ext>
                </a:extLst>
              </p14:cNvPr>
              <p14:cNvContentPartPr/>
              <p14:nvPr/>
            </p14:nvContentPartPr>
            <p14:xfrm>
              <a:off x="8361897" y="1480911"/>
              <a:ext cx="371520" cy="33012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3BC76507-11A4-4277-AF50-BCEA536B6385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352897" y="1472271"/>
                <a:ext cx="38916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32DDA751-34BD-4830-9531-1589BE545570}"/>
                  </a:ext>
                </a:extLst>
              </p14:cNvPr>
              <p14:cNvContentPartPr/>
              <p14:nvPr/>
            </p14:nvContentPartPr>
            <p14:xfrm>
              <a:off x="8381337" y="2640471"/>
              <a:ext cx="231120" cy="2437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32DDA751-34BD-4830-9531-1589BE545570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372337" y="2631471"/>
                <a:ext cx="24876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4571B9EA-F638-4D20-9851-29F6082EA1AA}"/>
                  </a:ext>
                </a:extLst>
              </p14:cNvPr>
              <p14:cNvContentPartPr/>
              <p14:nvPr/>
            </p14:nvContentPartPr>
            <p14:xfrm>
              <a:off x="8721897" y="2648751"/>
              <a:ext cx="136080" cy="2574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4571B9EA-F638-4D20-9851-29F6082EA1A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713257" y="2639751"/>
                <a:ext cx="15372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3F97DD29-95BB-4FB7-8D6E-EAC64E8D3A52}"/>
                  </a:ext>
                </a:extLst>
              </p14:cNvPr>
              <p14:cNvContentPartPr/>
              <p14:nvPr/>
            </p14:nvContentPartPr>
            <p14:xfrm>
              <a:off x="8473497" y="2641551"/>
              <a:ext cx="61200" cy="338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3F97DD29-95BB-4FB7-8D6E-EAC64E8D3A52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464857" y="2632551"/>
                <a:ext cx="7884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B76034A5-4CB8-40FA-9E6F-CC370E451A92}"/>
                  </a:ext>
                </a:extLst>
              </p14:cNvPr>
              <p14:cNvContentPartPr/>
              <p14:nvPr/>
            </p14:nvContentPartPr>
            <p14:xfrm>
              <a:off x="8464497" y="2664951"/>
              <a:ext cx="74880" cy="36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B76034A5-4CB8-40FA-9E6F-CC370E451A9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455497" y="2655951"/>
                <a:ext cx="9252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1E638202-B19D-45F7-BF3F-D3B0B2B7C512}"/>
                  </a:ext>
                </a:extLst>
              </p14:cNvPr>
              <p14:cNvContentPartPr/>
              <p14:nvPr/>
            </p14:nvContentPartPr>
            <p14:xfrm>
              <a:off x="11185737" y="2430231"/>
              <a:ext cx="117360" cy="1281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1E638202-B19D-45F7-BF3F-D3B0B2B7C51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1177097" y="2421591"/>
                <a:ext cx="13500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968F380F-A1A0-4315-AF7A-B25E00B1A11A}"/>
                  </a:ext>
                </a:extLst>
              </p14:cNvPr>
              <p14:cNvContentPartPr/>
              <p14:nvPr/>
            </p14:nvContentPartPr>
            <p14:xfrm>
              <a:off x="10730337" y="3448311"/>
              <a:ext cx="376560" cy="30420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968F380F-A1A0-4315-AF7A-B25E00B1A11A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0721697" y="3439671"/>
                <a:ext cx="39420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EE7E0F12-525D-4461-9551-54038B29BD3B}"/>
                  </a:ext>
                </a:extLst>
              </p14:cNvPr>
              <p14:cNvContentPartPr/>
              <p14:nvPr/>
            </p14:nvContentPartPr>
            <p14:xfrm>
              <a:off x="10971537" y="3813711"/>
              <a:ext cx="146520" cy="226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EE7E0F12-525D-4461-9551-54038B29BD3B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0962537" y="3804711"/>
                <a:ext cx="1641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664BC0CC-049E-438D-B726-DFFDC45C65F3}"/>
                  </a:ext>
                </a:extLst>
              </p14:cNvPr>
              <p14:cNvContentPartPr/>
              <p14:nvPr/>
            </p14:nvContentPartPr>
            <p14:xfrm>
              <a:off x="11041017" y="3730191"/>
              <a:ext cx="28800" cy="2023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664BC0CC-049E-438D-B726-DFFDC45C65F3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1032377" y="3721551"/>
                <a:ext cx="4644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C76AB22D-BBFD-4236-865F-7F43F8FE4A79}"/>
                  </a:ext>
                </a:extLst>
              </p14:cNvPr>
              <p14:cNvContentPartPr/>
              <p14:nvPr/>
            </p14:nvContentPartPr>
            <p14:xfrm>
              <a:off x="10450977" y="3394671"/>
              <a:ext cx="176040" cy="38844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C76AB22D-BBFD-4236-865F-7F43F8FE4A79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0442337" y="3386031"/>
                <a:ext cx="19368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8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6B0658B7-B32E-46D3-ADFC-D9BCE602389A}"/>
                  </a:ext>
                </a:extLst>
              </p14:cNvPr>
              <p14:cNvContentPartPr/>
              <p14:nvPr/>
            </p14:nvContentPartPr>
            <p14:xfrm>
              <a:off x="10191417" y="3419151"/>
              <a:ext cx="252000" cy="2588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6B0658B7-B32E-46D3-ADFC-D9BCE602389A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0182417" y="3410511"/>
                <a:ext cx="26964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0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08A69399-E892-48D6-9C01-1297DD852AFF}"/>
                  </a:ext>
                </a:extLst>
              </p14:cNvPr>
              <p14:cNvContentPartPr/>
              <p14:nvPr/>
            </p14:nvContentPartPr>
            <p14:xfrm>
              <a:off x="11285457" y="3441111"/>
              <a:ext cx="172800" cy="35604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08A69399-E892-48D6-9C01-1297DD852AFF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1276457" y="3432111"/>
                <a:ext cx="190440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2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793AA92C-3E81-4C2F-ABDE-FA6FE8012F1D}"/>
                  </a:ext>
                </a:extLst>
              </p14:cNvPr>
              <p14:cNvContentPartPr/>
              <p14:nvPr/>
            </p14:nvContentPartPr>
            <p14:xfrm>
              <a:off x="11521977" y="3521031"/>
              <a:ext cx="226800" cy="32436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793AA92C-3E81-4C2F-ABDE-FA6FE8012F1D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1512977" y="3512031"/>
                <a:ext cx="24444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4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4C3446E2-49DA-4798-8D46-F2AC7A46D9C4}"/>
                  </a:ext>
                </a:extLst>
              </p14:cNvPr>
              <p14:cNvContentPartPr/>
              <p14:nvPr/>
            </p14:nvContentPartPr>
            <p14:xfrm>
              <a:off x="10968657" y="4299711"/>
              <a:ext cx="320400" cy="25164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4C3446E2-49DA-4798-8D46-F2AC7A46D9C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0960017" y="4290711"/>
                <a:ext cx="33804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6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43384888-E04B-4FA7-ABFC-7499D42556E6}"/>
                  </a:ext>
                </a:extLst>
              </p14:cNvPr>
              <p14:cNvContentPartPr/>
              <p14:nvPr/>
            </p14:nvContentPartPr>
            <p14:xfrm>
              <a:off x="11192217" y="4585551"/>
              <a:ext cx="130680" cy="255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43384888-E04B-4FA7-ABFC-7499D42556E6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1183577" y="4576911"/>
                <a:ext cx="14832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8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13ECB19A-5B30-4A34-BF99-BDFE4BF4EBA6}"/>
                  </a:ext>
                </a:extLst>
              </p14:cNvPr>
              <p14:cNvContentPartPr/>
              <p14:nvPr/>
            </p14:nvContentPartPr>
            <p14:xfrm>
              <a:off x="11259897" y="4526511"/>
              <a:ext cx="45720" cy="19836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13ECB19A-5B30-4A34-BF99-BDFE4BF4EBA6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1251257" y="4517871"/>
                <a:ext cx="633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0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3E83B231-BA99-44B7-9E89-DA2B7C7D348B}"/>
                  </a:ext>
                </a:extLst>
              </p14:cNvPr>
              <p14:cNvContentPartPr/>
              <p14:nvPr/>
            </p14:nvContentPartPr>
            <p14:xfrm>
              <a:off x="11388057" y="4421391"/>
              <a:ext cx="127800" cy="1224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3E83B231-BA99-44B7-9E89-DA2B7C7D348B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1379057" y="4412751"/>
                <a:ext cx="14544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2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D5E484CB-F4F7-43FA-9871-74E96F6DBF89}"/>
                  </a:ext>
                </a:extLst>
              </p14:cNvPr>
              <p14:cNvContentPartPr/>
              <p14:nvPr/>
            </p14:nvContentPartPr>
            <p14:xfrm>
              <a:off x="11405337" y="4523271"/>
              <a:ext cx="138960" cy="792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D5E484CB-F4F7-43FA-9871-74E96F6DBF89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1396697" y="4514631"/>
                <a:ext cx="15660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4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8839F728-3C2D-461B-A809-0F64D9CAFC19}"/>
                  </a:ext>
                </a:extLst>
              </p14:cNvPr>
              <p14:cNvContentPartPr/>
              <p14:nvPr/>
            </p14:nvContentPartPr>
            <p14:xfrm>
              <a:off x="11637537" y="4300071"/>
              <a:ext cx="228960" cy="2001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8839F728-3C2D-461B-A809-0F64D9CAFC1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1628537" y="4291431"/>
                <a:ext cx="24660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6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CE36E8D0-1865-4014-887F-221D16BCA547}"/>
                  </a:ext>
                </a:extLst>
              </p14:cNvPr>
              <p14:cNvContentPartPr/>
              <p14:nvPr/>
            </p14:nvContentPartPr>
            <p14:xfrm>
              <a:off x="9813417" y="3393591"/>
              <a:ext cx="304920" cy="22464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CE36E8D0-1865-4014-887F-221D16BCA54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804777" y="3384591"/>
                <a:ext cx="32256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82C230AF-3030-492F-9503-7742CD22EA4C}"/>
                  </a:ext>
                </a:extLst>
              </p14:cNvPr>
              <p14:cNvContentPartPr/>
              <p14:nvPr/>
            </p14:nvContentPartPr>
            <p14:xfrm>
              <a:off x="10723497" y="4356591"/>
              <a:ext cx="182520" cy="16380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82C230AF-3030-492F-9503-7742CD22EA4C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0714857" y="4347951"/>
                <a:ext cx="20016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EC24408-C194-4C5F-AA30-354F14C6191A}"/>
                  </a:ext>
                </a:extLst>
              </p14:cNvPr>
              <p14:cNvContentPartPr/>
              <p14:nvPr/>
            </p14:nvContentPartPr>
            <p14:xfrm>
              <a:off x="2932737" y="206151"/>
              <a:ext cx="651600" cy="749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EC24408-C194-4C5F-AA30-354F14C6191A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924097" y="197511"/>
                <a:ext cx="669240" cy="76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B7F130A-E3DB-4F36-B7AD-E17F45FB45F3}"/>
                  </a:ext>
                </a:extLst>
              </p14:cNvPr>
              <p14:cNvContentPartPr/>
              <p14:nvPr/>
            </p14:nvContentPartPr>
            <p14:xfrm>
              <a:off x="3568857" y="773871"/>
              <a:ext cx="50760" cy="255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B7F130A-E3DB-4F36-B7AD-E17F45FB45F3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560217" y="764871"/>
                <a:ext cx="6840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B691BD5-88B4-43BD-823D-502E61E37151}"/>
                  </a:ext>
                </a:extLst>
              </p14:cNvPr>
              <p14:cNvContentPartPr/>
              <p14:nvPr/>
            </p14:nvContentPartPr>
            <p14:xfrm>
              <a:off x="3614217" y="640671"/>
              <a:ext cx="91080" cy="79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B691BD5-88B4-43BD-823D-502E61E3715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605577" y="632031"/>
                <a:ext cx="10872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C3F6F52-3C8B-4558-84C1-47A06F36E13D}"/>
                  </a:ext>
                </a:extLst>
              </p14:cNvPr>
              <p14:cNvContentPartPr/>
              <p14:nvPr/>
            </p14:nvContentPartPr>
            <p14:xfrm>
              <a:off x="3724017" y="728511"/>
              <a:ext cx="362520" cy="260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C3F6F52-3C8B-4558-84C1-47A06F36E13D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715017" y="719511"/>
                <a:ext cx="38016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F327413-958B-4C5E-8F41-D6560E161E38}"/>
                  </a:ext>
                </a:extLst>
              </p14:cNvPr>
              <p14:cNvContentPartPr/>
              <p14:nvPr/>
            </p14:nvContentPartPr>
            <p14:xfrm>
              <a:off x="4124337" y="489471"/>
              <a:ext cx="162720" cy="518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F327413-958B-4C5E-8F41-D6560E161E38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4115337" y="480831"/>
                <a:ext cx="180360" cy="53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F6C7C7B-00B1-431C-8100-64C98E14DA82}"/>
                  </a:ext>
                </a:extLst>
              </p14:cNvPr>
              <p14:cNvContentPartPr/>
              <p14:nvPr/>
            </p14:nvContentPartPr>
            <p14:xfrm>
              <a:off x="4038657" y="686751"/>
              <a:ext cx="337320" cy="102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F6C7C7B-00B1-431C-8100-64C98E14DA82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030017" y="677751"/>
                <a:ext cx="35496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4107621-B5BE-4A01-A81B-A5F8F7EEADD5}"/>
                  </a:ext>
                </a:extLst>
              </p14:cNvPr>
              <p14:cNvContentPartPr/>
              <p14:nvPr/>
            </p14:nvContentPartPr>
            <p14:xfrm>
              <a:off x="4404777" y="726711"/>
              <a:ext cx="401400" cy="245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4107621-B5BE-4A01-A81B-A5F8F7EEADD5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4396137" y="718071"/>
                <a:ext cx="41904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7DAFD82-10AC-43FB-B377-039B91604625}"/>
                  </a:ext>
                </a:extLst>
              </p14:cNvPr>
              <p14:cNvContentPartPr/>
              <p14:nvPr/>
            </p14:nvContentPartPr>
            <p14:xfrm>
              <a:off x="4852257" y="718791"/>
              <a:ext cx="344160" cy="2268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7DAFD82-10AC-43FB-B377-039B91604625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4843617" y="709791"/>
                <a:ext cx="36180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C664C3A-8691-4D93-B2DF-1452556BD559}"/>
                  </a:ext>
                </a:extLst>
              </p14:cNvPr>
              <p14:cNvContentPartPr/>
              <p14:nvPr/>
            </p14:nvContentPartPr>
            <p14:xfrm>
              <a:off x="5209737" y="302991"/>
              <a:ext cx="187200" cy="747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C664C3A-8691-4D93-B2DF-1452556BD559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5201097" y="294351"/>
                <a:ext cx="204840" cy="76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39B504D-FD6E-40BD-BF00-ECD9723F59F2}"/>
                  </a:ext>
                </a:extLst>
              </p14:cNvPr>
              <p14:cNvContentPartPr/>
              <p14:nvPr/>
            </p14:nvContentPartPr>
            <p14:xfrm>
              <a:off x="3215337" y="4491591"/>
              <a:ext cx="711720" cy="768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39B504D-FD6E-40BD-BF00-ECD9723F59F2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206697" y="4482591"/>
                <a:ext cx="729360" cy="78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109B507-88E8-42E2-8BA0-CDB77852C795}"/>
                  </a:ext>
                </a:extLst>
              </p14:cNvPr>
              <p14:cNvContentPartPr/>
              <p14:nvPr/>
            </p14:nvContentPartPr>
            <p14:xfrm>
              <a:off x="2953257" y="5288991"/>
              <a:ext cx="831960" cy="244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109B507-88E8-42E2-8BA0-CDB77852C795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944257" y="5280351"/>
                <a:ext cx="84960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C9BB096-8354-46EA-A6FA-F770C286568A}"/>
                  </a:ext>
                </a:extLst>
              </p14:cNvPr>
              <p14:cNvContentPartPr/>
              <p14:nvPr/>
            </p14:nvContentPartPr>
            <p14:xfrm>
              <a:off x="2967657" y="5507511"/>
              <a:ext cx="526680" cy="277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C9BB096-8354-46EA-A6FA-F770C286568A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959017" y="5498511"/>
                <a:ext cx="54432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B5E17C1-0EC5-46BD-8C92-BDFC61AC06FE}"/>
                  </a:ext>
                </a:extLst>
              </p14:cNvPr>
              <p14:cNvContentPartPr/>
              <p14:nvPr/>
            </p14:nvContentPartPr>
            <p14:xfrm>
              <a:off x="3143697" y="5693991"/>
              <a:ext cx="278640" cy="550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B5E17C1-0EC5-46BD-8C92-BDFC61AC06FE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3134697" y="5685351"/>
                <a:ext cx="29628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EFEFC7D-12FC-45D3-B3AB-B914956473BE}"/>
                  </a:ext>
                </a:extLst>
              </p14:cNvPr>
              <p14:cNvContentPartPr/>
              <p14:nvPr/>
            </p14:nvContentPartPr>
            <p14:xfrm>
              <a:off x="2880897" y="5280351"/>
              <a:ext cx="86400" cy="435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EFEFC7D-12FC-45D3-B3AB-B914956473BE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2871897" y="5271711"/>
                <a:ext cx="10404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016122C-FFF1-4903-9053-82867E6186DE}"/>
                  </a:ext>
                </a:extLst>
              </p14:cNvPr>
              <p14:cNvContentPartPr/>
              <p14:nvPr/>
            </p14:nvContentPartPr>
            <p14:xfrm>
              <a:off x="2722497" y="4583751"/>
              <a:ext cx="185040" cy="2858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016122C-FFF1-4903-9053-82867E6186DE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2713857" y="4574751"/>
                <a:ext cx="20268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B80A1A7-33E5-4C07-B2E2-FCBEB58B6C92}"/>
                  </a:ext>
                </a:extLst>
              </p14:cNvPr>
              <p14:cNvContentPartPr/>
              <p14:nvPr/>
            </p14:nvContentPartPr>
            <p14:xfrm>
              <a:off x="2935257" y="4568271"/>
              <a:ext cx="176760" cy="2700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B80A1A7-33E5-4C07-B2E2-FCBEB58B6C92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2926617" y="4559271"/>
                <a:ext cx="19440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2C401C0-3253-41B5-90B4-7EC83FF32FDD}"/>
                  </a:ext>
                </a:extLst>
              </p14:cNvPr>
              <p14:cNvContentPartPr/>
              <p14:nvPr/>
            </p14:nvContentPartPr>
            <p14:xfrm>
              <a:off x="2835177" y="4573311"/>
              <a:ext cx="14040" cy="514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2C401C0-3253-41B5-90B4-7EC83FF32FDD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2826537" y="4564671"/>
                <a:ext cx="3168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FB8419CC-632B-4E52-869A-35C82F37C4F9}"/>
                  </a:ext>
                </a:extLst>
              </p14:cNvPr>
              <p14:cNvContentPartPr/>
              <p14:nvPr/>
            </p14:nvContentPartPr>
            <p14:xfrm>
              <a:off x="3497937" y="4977951"/>
              <a:ext cx="925560" cy="7300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FB8419CC-632B-4E52-869A-35C82F37C4F9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3488937" y="4969311"/>
                <a:ext cx="943200" cy="74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9EF03F2-FE53-49B8-A7AB-78680C9988A9}"/>
                  </a:ext>
                </a:extLst>
              </p14:cNvPr>
              <p14:cNvContentPartPr/>
              <p14:nvPr/>
            </p14:nvContentPartPr>
            <p14:xfrm>
              <a:off x="3468057" y="4938351"/>
              <a:ext cx="221760" cy="2872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9EF03F2-FE53-49B8-A7AB-78680C9988A9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3459417" y="4929351"/>
                <a:ext cx="23940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A96D63B4-D2DD-4C2A-B036-E913D30D7935}"/>
                  </a:ext>
                </a:extLst>
              </p14:cNvPr>
              <p14:cNvContentPartPr/>
              <p14:nvPr/>
            </p14:nvContentPartPr>
            <p14:xfrm>
              <a:off x="4316577" y="5693631"/>
              <a:ext cx="1061640" cy="4989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A96D63B4-D2DD-4C2A-B036-E913D30D7935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4307937" y="5684991"/>
                <a:ext cx="1079280" cy="51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0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2BA5F3F4-4523-4F9A-81E7-14EDAB6A3D82}"/>
                  </a:ext>
                </a:extLst>
              </p14:cNvPr>
              <p14:cNvContentPartPr/>
              <p14:nvPr/>
            </p14:nvContentPartPr>
            <p14:xfrm>
              <a:off x="3892857" y="2789151"/>
              <a:ext cx="222840" cy="17305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2BA5F3F4-4523-4F9A-81E7-14EDAB6A3D82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3884217" y="2780511"/>
                <a:ext cx="240480" cy="174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0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D34362BC-701B-4CB4-B3FA-B57221ADB77F}"/>
                  </a:ext>
                </a:extLst>
              </p14:cNvPr>
              <p14:cNvContentPartPr/>
              <p14:nvPr/>
            </p14:nvContentPartPr>
            <p14:xfrm>
              <a:off x="4189137" y="3467031"/>
              <a:ext cx="147960" cy="4024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D34362BC-701B-4CB4-B3FA-B57221ADB77F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4180137" y="3458391"/>
                <a:ext cx="16560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0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EB2C5CA1-6666-4B8D-A9AD-19544162038C}"/>
                  </a:ext>
                </a:extLst>
              </p14:cNvPr>
              <p14:cNvContentPartPr/>
              <p14:nvPr/>
            </p14:nvContentPartPr>
            <p14:xfrm>
              <a:off x="4360497" y="3793911"/>
              <a:ext cx="18360" cy="1000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EB2C5CA1-6666-4B8D-A9AD-19544162038C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4351497" y="3785271"/>
                <a:ext cx="3600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0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0BC4BC23-2999-400C-B200-1319A8AC098D}"/>
                  </a:ext>
                </a:extLst>
              </p14:cNvPr>
              <p14:cNvContentPartPr/>
              <p14:nvPr/>
            </p14:nvContentPartPr>
            <p14:xfrm>
              <a:off x="4370217" y="3683031"/>
              <a:ext cx="19800" cy="198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0BC4BC23-2999-400C-B200-1319A8AC098D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4361577" y="3674031"/>
                <a:ext cx="3744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0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2DC1DDE4-51D4-497D-965F-9F89D34D6773}"/>
                  </a:ext>
                </a:extLst>
              </p14:cNvPr>
              <p14:cNvContentPartPr/>
              <p14:nvPr/>
            </p14:nvContentPartPr>
            <p14:xfrm>
              <a:off x="4482537" y="3707511"/>
              <a:ext cx="127080" cy="68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2DC1DDE4-51D4-497D-965F-9F89D34D6773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4473537" y="3698511"/>
                <a:ext cx="14472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AB7EF044-33B4-4521-B10B-E59A9AA66132}"/>
                  </a:ext>
                </a:extLst>
              </p14:cNvPr>
              <p14:cNvContentPartPr/>
              <p14:nvPr/>
            </p14:nvContentPartPr>
            <p14:xfrm>
              <a:off x="4493337" y="3792111"/>
              <a:ext cx="121320" cy="172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AB7EF044-33B4-4521-B10B-E59A9AA66132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4484697" y="3783111"/>
                <a:ext cx="13896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ED5B3093-5360-4E82-85D0-7387C4B2A451}"/>
                  </a:ext>
                </a:extLst>
              </p14:cNvPr>
              <p14:cNvContentPartPr/>
              <p14:nvPr/>
            </p14:nvContentPartPr>
            <p14:xfrm>
              <a:off x="4646337" y="3594471"/>
              <a:ext cx="294840" cy="2203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ED5B3093-5360-4E82-85D0-7387C4B2A451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4637337" y="3585831"/>
                <a:ext cx="31248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0F1744DF-CBD6-4172-9B37-DE35E84F093F}"/>
                  </a:ext>
                </a:extLst>
              </p14:cNvPr>
              <p14:cNvContentPartPr/>
              <p14:nvPr/>
            </p14:nvContentPartPr>
            <p14:xfrm>
              <a:off x="4211097" y="3928911"/>
              <a:ext cx="35280" cy="3708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0F1744DF-CBD6-4172-9B37-DE35E84F093F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4202097" y="3919911"/>
                <a:ext cx="5292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902CCABE-27F5-4F8F-9FEF-D3CF4E1274C5}"/>
                  </a:ext>
                </a:extLst>
              </p14:cNvPr>
              <p14:cNvContentPartPr/>
              <p14:nvPr/>
            </p14:nvContentPartPr>
            <p14:xfrm>
              <a:off x="4154937" y="4199991"/>
              <a:ext cx="151560" cy="1832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902CCABE-27F5-4F8F-9FEF-D3CF4E1274C5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4146297" y="4190991"/>
                <a:ext cx="16920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55A5FB2A-F08F-40E0-A6B6-89273384ED97}"/>
                  </a:ext>
                </a:extLst>
              </p14:cNvPr>
              <p14:cNvContentPartPr/>
              <p14:nvPr/>
            </p14:nvContentPartPr>
            <p14:xfrm>
              <a:off x="4353657" y="4054551"/>
              <a:ext cx="186480" cy="446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55A5FB2A-F08F-40E0-A6B6-89273384ED97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345017" y="4045911"/>
                <a:ext cx="20412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2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5EA5E435-5D6E-467B-99F5-325711860846}"/>
                  </a:ext>
                </a:extLst>
              </p14:cNvPr>
              <p14:cNvContentPartPr/>
              <p14:nvPr/>
            </p14:nvContentPartPr>
            <p14:xfrm>
              <a:off x="4368057" y="4070391"/>
              <a:ext cx="161280" cy="2937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5EA5E435-5D6E-467B-99F5-325711860846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4359057" y="4061391"/>
                <a:ext cx="17892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2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DCF1950F-75ED-4B1C-8511-174BC920B5C9}"/>
                  </a:ext>
                </a:extLst>
              </p14:cNvPr>
              <p14:cNvContentPartPr/>
              <p14:nvPr/>
            </p14:nvContentPartPr>
            <p14:xfrm>
              <a:off x="4568577" y="4266951"/>
              <a:ext cx="116280" cy="2296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DCF1950F-75ED-4B1C-8511-174BC920B5C9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4559577" y="4257951"/>
                <a:ext cx="13392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2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E3093792-BDCE-4F22-94E2-B9B21AB5CD6C}"/>
                  </a:ext>
                </a:extLst>
              </p14:cNvPr>
              <p14:cNvContentPartPr/>
              <p14:nvPr/>
            </p14:nvContentPartPr>
            <p14:xfrm>
              <a:off x="4715817" y="4443351"/>
              <a:ext cx="56520" cy="849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E3093792-BDCE-4F22-94E2-B9B21AB5CD6C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4707177" y="4434711"/>
                <a:ext cx="7416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2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F2166E1-A4A9-4853-B077-B04FA4186C94}"/>
                  </a:ext>
                </a:extLst>
              </p14:cNvPr>
              <p14:cNvContentPartPr/>
              <p14:nvPr/>
            </p14:nvContentPartPr>
            <p14:xfrm>
              <a:off x="4761177" y="4356951"/>
              <a:ext cx="24120" cy="280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F2166E1-A4A9-4853-B077-B04FA4186C94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4752177" y="4347951"/>
                <a:ext cx="4176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2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5917F264-AC06-4ECD-A0AB-5BF6C278516F}"/>
                  </a:ext>
                </a:extLst>
              </p14:cNvPr>
              <p14:cNvContentPartPr/>
              <p14:nvPr/>
            </p14:nvContentPartPr>
            <p14:xfrm>
              <a:off x="4860177" y="4243551"/>
              <a:ext cx="125280" cy="252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5917F264-AC06-4ECD-A0AB-5BF6C278516F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4851537" y="4234911"/>
                <a:ext cx="14292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C5FB9A2F-1D38-4997-B662-CDCFBAD48563}"/>
                  </a:ext>
                </a:extLst>
              </p14:cNvPr>
              <p14:cNvContentPartPr/>
              <p14:nvPr/>
            </p14:nvContentPartPr>
            <p14:xfrm>
              <a:off x="4875297" y="4313031"/>
              <a:ext cx="103680" cy="100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C5FB9A2F-1D38-4997-B662-CDCFBAD48563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866297" y="4304391"/>
                <a:ext cx="1213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96C73342-64E8-429E-9C4F-4AE6E032468E}"/>
                  </a:ext>
                </a:extLst>
              </p14:cNvPr>
              <p14:cNvContentPartPr/>
              <p14:nvPr/>
            </p14:nvContentPartPr>
            <p14:xfrm>
              <a:off x="5038017" y="4077951"/>
              <a:ext cx="140760" cy="2217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96C73342-64E8-429E-9C4F-4AE6E032468E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5029017" y="4068951"/>
                <a:ext cx="15840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3F9A7288-C94C-411C-BB0A-E1924041C8CD}"/>
                  </a:ext>
                </a:extLst>
              </p14:cNvPr>
              <p14:cNvContentPartPr/>
              <p14:nvPr/>
            </p14:nvContentPartPr>
            <p14:xfrm>
              <a:off x="3179697" y="3566391"/>
              <a:ext cx="209880" cy="3513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3F9A7288-C94C-411C-BB0A-E1924041C8CD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3170697" y="3557391"/>
                <a:ext cx="227520" cy="3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9ACEC4B1-3C3A-45AD-8C36-5BABAC87F180}"/>
                  </a:ext>
                </a:extLst>
              </p14:cNvPr>
              <p14:cNvContentPartPr/>
              <p14:nvPr/>
            </p14:nvContentPartPr>
            <p14:xfrm>
              <a:off x="3437457" y="3794991"/>
              <a:ext cx="95400" cy="2494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9ACEC4B1-3C3A-45AD-8C36-5BABAC87F180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3428457" y="3786351"/>
                <a:ext cx="11304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4709A9FB-F109-4A56-B142-EBA7B64224D8}"/>
                  </a:ext>
                </a:extLst>
              </p14:cNvPr>
              <p14:cNvContentPartPr/>
              <p14:nvPr/>
            </p14:nvContentPartPr>
            <p14:xfrm>
              <a:off x="3580017" y="3975711"/>
              <a:ext cx="33840" cy="8352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4709A9FB-F109-4A56-B142-EBA7B64224D8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3571017" y="3967071"/>
                <a:ext cx="5148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4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ACE39179-1662-48C4-9CF1-16761DC846D7}"/>
                  </a:ext>
                </a:extLst>
              </p14:cNvPr>
              <p14:cNvContentPartPr/>
              <p14:nvPr/>
            </p14:nvContentPartPr>
            <p14:xfrm>
              <a:off x="3605577" y="3904791"/>
              <a:ext cx="29160" cy="388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ACE39179-1662-48C4-9CF1-16761DC846D7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3596577" y="3896151"/>
                <a:ext cx="468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4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0FA2244C-1D3D-4DF5-A390-4B7A0334EC3F}"/>
                  </a:ext>
                </a:extLst>
              </p14:cNvPr>
              <p14:cNvContentPartPr/>
              <p14:nvPr/>
            </p14:nvContentPartPr>
            <p14:xfrm>
              <a:off x="3623577" y="2965191"/>
              <a:ext cx="181440" cy="5400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0FA2244C-1D3D-4DF5-A390-4B7A0334EC3F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3614937" y="2956551"/>
                <a:ext cx="199080" cy="55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4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51C29393-3896-4CBA-8B7C-A697F82E84E4}"/>
                  </a:ext>
                </a:extLst>
              </p14:cNvPr>
              <p14:cNvContentPartPr/>
              <p14:nvPr/>
            </p14:nvContentPartPr>
            <p14:xfrm>
              <a:off x="3705657" y="2970951"/>
              <a:ext cx="123840" cy="1206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51C29393-3896-4CBA-8B7C-A697F82E84E4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3697017" y="2962311"/>
                <a:ext cx="14148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4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FB4BA6C2-00D1-4548-9C58-32AA97F9E3CD}"/>
                  </a:ext>
                </a:extLst>
              </p14:cNvPr>
              <p14:cNvContentPartPr/>
              <p14:nvPr/>
            </p14:nvContentPartPr>
            <p14:xfrm>
              <a:off x="3605577" y="4121871"/>
              <a:ext cx="69120" cy="2836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FB4BA6C2-00D1-4548-9C58-32AA97F9E3CD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3596577" y="4113231"/>
                <a:ext cx="8676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4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4FD286EC-6ED2-44C5-B816-8B9953606141}"/>
                  </a:ext>
                </a:extLst>
              </p14:cNvPr>
              <p14:cNvContentPartPr/>
              <p14:nvPr/>
            </p14:nvContentPartPr>
            <p14:xfrm>
              <a:off x="3585417" y="4340751"/>
              <a:ext cx="159840" cy="10332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4FD286EC-6ED2-44C5-B816-8B9953606141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3576777" y="4331751"/>
                <a:ext cx="17748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50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153E43EA-89BB-45D2-8807-EEAD6C75E27C}"/>
                  </a:ext>
                </a:extLst>
              </p14:cNvPr>
              <p14:cNvContentPartPr/>
              <p14:nvPr/>
            </p14:nvContentPartPr>
            <p14:xfrm>
              <a:off x="3762537" y="2765751"/>
              <a:ext cx="13320" cy="324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153E43EA-89BB-45D2-8807-EEAD6C75E27C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3753897" y="2756751"/>
                <a:ext cx="3096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52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714625EE-0043-4D56-844F-40AE9EEDB5DC}"/>
                  </a:ext>
                </a:extLst>
              </p14:cNvPr>
              <p14:cNvContentPartPr/>
              <p14:nvPr/>
            </p14:nvContentPartPr>
            <p14:xfrm>
              <a:off x="3772977" y="2733351"/>
              <a:ext cx="11520" cy="2268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714625EE-0043-4D56-844F-40AE9EEDB5DC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3764337" y="2724351"/>
                <a:ext cx="291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54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0C489970-EFEA-4A6B-AC73-A31A3D566334}"/>
                  </a:ext>
                </a:extLst>
              </p14:cNvPr>
              <p14:cNvContentPartPr/>
              <p14:nvPr/>
            </p14:nvContentPartPr>
            <p14:xfrm>
              <a:off x="3946857" y="4690671"/>
              <a:ext cx="273240" cy="2088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0C489970-EFEA-4A6B-AC73-A31A3D566334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3938217" y="4681671"/>
                <a:ext cx="29088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56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41F2946D-9509-4901-96CE-D889A8FC70D6}"/>
                  </a:ext>
                </a:extLst>
              </p14:cNvPr>
              <p14:cNvContentPartPr/>
              <p14:nvPr/>
            </p14:nvContentPartPr>
            <p14:xfrm>
              <a:off x="4086177" y="4559991"/>
              <a:ext cx="22320" cy="31356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41F2946D-9509-4901-96CE-D889A8FC70D6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4077177" y="4551351"/>
                <a:ext cx="3996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58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39F9FB19-228A-41AD-B77E-72314000A15B}"/>
                  </a:ext>
                </a:extLst>
              </p14:cNvPr>
              <p14:cNvContentPartPr/>
              <p14:nvPr/>
            </p14:nvContentPartPr>
            <p14:xfrm>
              <a:off x="4076097" y="2792751"/>
              <a:ext cx="192960" cy="2844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39F9FB19-228A-41AD-B77E-72314000A15B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4067097" y="2783751"/>
                <a:ext cx="21060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0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47D6C976-3A4B-49BF-886D-0D1BECCE6333}"/>
                  </a:ext>
                </a:extLst>
              </p14:cNvPr>
              <p14:cNvContentPartPr/>
              <p14:nvPr/>
            </p14:nvContentPartPr>
            <p14:xfrm>
              <a:off x="3664617" y="1948911"/>
              <a:ext cx="776880" cy="86760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47D6C976-3A4B-49BF-886D-0D1BECCE6333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3655977" y="1939911"/>
                <a:ext cx="794520" cy="88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2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0923F53C-551B-4F77-A214-1DEA14DA8B14}"/>
                  </a:ext>
                </a:extLst>
              </p14:cNvPr>
              <p14:cNvContentPartPr/>
              <p14:nvPr/>
            </p14:nvContentPartPr>
            <p14:xfrm>
              <a:off x="3115977" y="1157631"/>
              <a:ext cx="495000" cy="133596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0923F53C-551B-4F77-A214-1DEA14DA8B14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3107337" y="1148991"/>
                <a:ext cx="512640" cy="13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4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C6BB4DE9-8428-413D-B3A5-EAEE656C080D}"/>
                  </a:ext>
                </a:extLst>
              </p14:cNvPr>
              <p14:cNvContentPartPr/>
              <p14:nvPr/>
            </p14:nvContentPartPr>
            <p14:xfrm>
              <a:off x="3487497" y="2389551"/>
              <a:ext cx="127440" cy="13140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C6BB4DE9-8428-413D-B3A5-EAEE656C080D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3478497" y="2380551"/>
                <a:ext cx="14508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6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8F93B405-7A40-4DFD-AE21-C7CFED7B6A17}"/>
                  </a:ext>
                </a:extLst>
              </p14:cNvPr>
              <p14:cNvContentPartPr/>
              <p14:nvPr/>
            </p14:nvContentPartPr>
            <p14:xfrm>
              <a:off x="3428097" y="1122351"/>
              <a:ext cx="115920" cy="13644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8F93B405-7A40-4DFD-AE21-C7CFED7B6A17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3419097" y="1113711"/>
                <a:ext cx="13356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8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D60CA5CE-6F11-4FCB-84C3-C93301490079}"/>
                  </a:ext>
                </a:extLst>
              </p14:cNvPr>
              <p14:cNvContentPartPr/>
              <p14:nvPr/>
            </p14:nvContentPartPr>
            <p14:xfrm>
              <a:off x="2722137" y="1366431"/>
              <a:ext cx="143280" cy="19116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D60CA5CE-6F11-4FCB-84C3-C93301490079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2713137" y="1357431"/>
                <a:ext cx="16092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0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076CFF9E-445B-4C3C-9887-63079FF52963}"/>
                  </a:ext>
                </a:extLst>
              </p14:cNvPr>
              <p14:cNvContentPartPr/>
              <p14:nvPr/>
            </p14:nvContentPartPr>
            <p14:xfrm>
              <a:off x="2887377" y="1298751"/>
              <a:ext cx="132120" cy="25020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076CFF9E-445B-4C3C-9887-63079FF52963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2878737" y="1290111"/>
                <a:ext cx="14976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2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A34DD15E-8955-4BEB-835E-3FC7A77F2625}"/>
                  </a:ext>
                </a:extLst>
              </p14:cNvPr>
              <p14:cNvContentPartPr/>
              <p14:nvPr/>
            </p14:nvContentPartPr>
            <p14:xfrm>
              <a:off x="10121217" y="2283351"/>
              <a:ext cx="107640" cy="30276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A34DD15E-8955-4BEB-835E-3FC7A77F2625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10112577" y="2274351"/>
                <a:ext cx="12528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4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3970C06D-AB27-4A5C-94A9-4ECA4AE67088}"/>
                  </a:ext>
                </a:extLst>
              </p14:cNvPr>
              <p14:cNvContentPartPr/>
              <p14:nvPr/>
            </p14:nvContentPartPr>
            <p14:xfrm>
              <a:off x="10269897" y="2524911"/>
              <a:ext cx="16560" cy="6840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3970C06D-AB27-4A5C-94A9-4ECA4AE67088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10261257" y="2516271"/>
                <a:ext cx="3420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6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04B481EB-FA69-4CB9-ABA6-3011A8FEB5E6}"/>
                  </a:ext>
                </a:extLst>
              </p14:cNvPr>
              <p14:cNvContentPartPr/>
              <p14:nvPr/>
            </p14:nvContentPartPr>
            <p14:xfrm>
              <a:off x="10293297" y="2420511"/>
              <a:ext cx="20520" cy="2160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04B481EB-FA69-4CB9-ABA6-3011A8FEB5E6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10284657" y="2411871"/>
                <a:ext cx="3816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8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021B777A-3828-4AA0-9442-27F2F3B9593C}"/>
                  </a:ext>
                </a:extLst>
              </p14:cNvPr>
              <p14:cNvContentPartPr/>
              <p14:nvPr/>
            </p14:nvContentPartPr>
            <p14:xfrm>
              <a:off x="2974857" y="2548311"/>
              <a:ext cx="54720" cy="8100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021B777A-3828-4AA0-9442-27F2F3B9593C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2966217" y="2539671"/>
                <a:ext cx="7236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0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493A80D6-C076-48F8-9342-4A03D0BBD6D3}"/>
                  </a:ext>
                </a:extLst>
              </p14:cNvPr>
              <p14:cNvContentPartPr/>
              <p14:nvPr/>
            </p14:nvContentPartPr>
            <p14:xfrm>
              <a:off x="3038577" y="2422311"/>
              <a:ext cx="15120" cy="1152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493A80D6-C076-48F8-9342-4A03D0BBD6D3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3029577" y="2413671"/>
                <a:ext cx="3276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2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09477A91-4BEF-44E4-8D38-EDD8F9651404}"/>
                  </a:ext>
                </a:extLst>
              </p14:cNvPr>
              <p14:cNvContentPartPr/>
              <p14:nvPr/>
            </p14:nvContentPartPr>
            <p14:xfrm>
              <a:off x="3107337" y="2557311"/>
              <a:ext cx="38160" cy="9972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09477A91-4BEF-44E4-8D38-EDD8F9651404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3098697" y="2548311"/>
                <a:ext cx="5580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4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03460E91-F657-441F-B65B-45BE29BBA6F6}"/>
                  </a:ext>
                </a:extLst>
              </p14:cNvPr>
              <p14:cNvContentPartPr/>
              <p14:nvPr/>
            </p14:nvContentPartPr>
            <p14:xfrm>
              <a:off x="3117057" y="2438151"/>
              <a:ext cx="21960" cy="1512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03460E91-F657-441F-B65B-45BE29BBA6F6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3108057" y="2429511"/>
                <a:ext cx="3960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6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610472D1-94B2-4938-A6FA-D0F2FE93CB3F}"/>
                  </a:ext>
                </a:extLst>
              </p14:cNvPr>
              <p14:cNvContentPartPr/>
              <p14:nvPr/>
            </p14:nvContentPartPr>
            <p14:xfrm>
              <a:off x="3038937" y="2410071"/>
              <a:ext cx="9000" cy="432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610472D1-94B2-4938-A6FA-D0F2FE93CB3F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3029937" y="2401431"/>
                <a:ext cx="2664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8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ACA015FB-CCE4-4866-9ED8-46EE6F7A2E68}"/>
                  </a:ext>
                </a:extLst>
              </p14:cNvPr>
              <p14:cNvContentPartPr/>
              <p14:nvPr/>
            </p14:nvContentPartPr>
            <p14:xfrm>
              <a:off x="5268777" y="3787431"/>
              <a:ext cx="287640" cy="30780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ACA015FB-CCE4-4866-9ED8-46EE6F7A2E68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259777" y="3778431"/>
                <a:ext cx="30528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90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CFAF2113-5DA2-497C-89DD-B9CFD8CBDDE9}"/>
                  </a:ext>
                </a:extLst>
              </p14:cNvPr>
              <p14:cNvContentPartPr/>
              <p14:nvPr/>
            </p14:nvContentPartPr>
            <p14:xfrm>
              <a:off x="5362017" y="4106031"/>
              <a:ext cx="15840" cy="5400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CFAF2113-5DA2-497C-89DD-B9CFD8CBDDE9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5353377" y="4097391"/>
                <a:ext cx="3348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92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0CA0BED9-0E07-4D0E-B341-ED6C2ECFF97E}"/>
                  </a:ext>
                </a:extLst>
              </p14:cNvPr>
              <p14:cNvContentPartPr/>
              <p14:nvPr/>
            </p14:nvContentPartPr>
            <p14:xfrm>
              <a:off x="5297937" y="4167591"/>
              <a:ext cx="105840" cy="288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0CA0BED9-0E07-4D0E-B341-ED6C2ECFF97E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5289297" y="4158951"/>
                <a:ext cx="12348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94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880AA371-D67A-4695-9C62-6CABA78E4F95}"/>
                  </a:ext>
                </a:extLst>
              </p14:cNvPr>
              <p14:cNvContentPartPr/>
              <p14:nvPr/>
            </p14:nvContentPartPr>
            <p14:xfrm>
              <a:off x="5334657" y="4201071"/>
              <a:ext cx="32760" cy="972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880AA371-D67A-4695-9C62-6CABA78E4F95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5325657" y="4192431"/>
                <a:ext cx="5040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96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9EA80F95-2AE0-4800-8203-1504B939A72D}"/>
                  </a:ext>
                </a:extLst>
              </p14:cNvPr>
              <p14:cNvContentPartPr/>
              <p14:nvPr/>
            </p14:nvContentPartPr>
            <p14:xfrm>
              <a:off x="5346897" y="4235271"/>
              <a:ext cx="24480" cy="972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9EA80F95-2AE0-4800-8203-1504B939A72D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5337897" y="4226271"/>
                <a:ext cx="4212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98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DADB6996-6BAB-4449-8C14-BF5DE0DA7CA6}"/>
                  </a:ext>
                </a:extLst>
              </p14:cNvPr>
              <p14:cNvContentPartPr/>
              <p14:nvPr/>
            </p14:nvContentPartPr>
            <p14:xfrm>
              <a:off x="5434377" y="3748911"/>
              <a:ext cx="885960" cy="13392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DADB6996-6BAB-4449-8C14-BF5DE0DA7CA6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5425377" y="3739911"/>
                <a:ext cx="90360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00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4B592CD5-B6D4-4530-8B35-C6C5C4568FCB}"/>
                  </a:ext>
                </a:extLst>
              </p14:cNvPr>
              <p14:cNvContentPartPr/>
              <p14:nvPr/>
            </p14:nvContentPartPr>
            <p14:xfrm>
              <a:off x="6215577" y="3767991"/>
              <a:ext cx="168840" cy="4392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4B592CD5-B6D4-4530-8B35-C6C5C4568FCB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6206937" y="3758991"/>
                <a:ext cx="18648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02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47ECDC55-5B61-434F-A273-D7ABBC603239}"/>
                  </a:ext>
                </a:extLst>
              </p14:cNvPr>
              <p14:cNvContentPartPr/>
              <p14:nvPr/>
            </p14:nvContentPartPr>
            <p14:xfrm>
              <a:off x="5337897" y="3730551"/>
              <a:ext cx="104760" cy="1800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47ECDC55-5B61-434F-A273-D7ABBC603239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5328897" y="3721551"/>
                <a:ext cx="12240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04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767EC3C9-5AF7-4DB6-A3FE-3166B641B374}"/>
                  </a:ext>
                </a:extLst>
              </p14:cNvPr>
              <p14:cNvContentPartPr/>
              <p14:nvPr/>
            </p14:nvContentPartPr>
            <p14:xfrm>
              <a:off x="5378577" y="3649911"/>
              <a:ext cx="30240" cy="11376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767EC3C9-5AF7-4DB6-A3FE-3166B641B374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5369577" y="3640911"/>
                <a:ext cx="4788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06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DDA6144E-8123-416D-AEB8-14FC9AB22F65}"/>
                  </a:ext>
                </a:extLst>
              </p14:cNvPr>
              <p14:cNvContentPartPr/>
              <p14:nvPr/>
            </p14:nvContentPartPr>
            <p14:xfrm>
              <a:off x="5369937" y="3647031"/>
              <a:ext cx="18000" cy="15336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DDA6144E-8123-416D-AEB8-14FC9AB22F65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5360937" y="3638391"/>
                <a:ext cx="3564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08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1AC2DD5D-0423-4811-A43B-F27EAD75A489}"/>
                  </a:ext>
                </a:extLst>
              </p14:cNvPr>
              <p14:cNvContentPartPr/>
              <p14:nvPr/>
            </p14:nvContentPartPr>
            <p14:xfrm>
              <a:off x="10135977" y="1506831"/>
              <a:ext cx="22320" cy="17208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1AC2DD5D-0423-4811-A43B-F27EAD75A489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10127337" y="1498191"/>
                <a:ext cx="3996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10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68338057-CFA6-431B-8B4C-9A14A0E20FF8}"/>
                  </a:ext>
                </a:extLst>
              </p14:cNvPr>
              <p14:cNvContentPartPr/>
              <p14:nvPr/>
            </p14:nvContentPartPr>
            <p14:xfrm>
              <a:off x="10139217" y="1402071"/>
              <a:ext cx="28800" cy="3132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68338057-CFA6-431B-8B4C-9A14A0E20FF8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10130577" y="1393431"/>
                <a:ext cx="4644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12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110D9F6D-BA69-4548-9D70-ED8B39F78BC4}"/>
                  </a:ext>
                </a:extLst>
              </p14:cNvPr>
              <p14:cNvContentPartPr/>
              <p14:nvPr/>
            </p14:nvContentPartPr>
            <p14:xfrm>
              <a:off x="10278537" y="1489911"/>
              <a:ext cx="44280" cy="19584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110D9F6D-BA69-4548-9D70-ED8B39F78BC4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10269537" y="1481271"/>
                <a:ext cx="6192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14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18928FB2-C71E-43CB-AE01-8B937B5A8D31}"/>
                  </a:ext>
                </a:extLst>
              </p14:cNvPr>
              <p14:cNvContentPartPr/>
              <p14:nvPr/>
            </p14:nvContentPartPr>
            <p14:xfrm>
              <a:off x="10317777" y="1374711"/>
              <a:ext cx="29520" cy="2844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18928FB2-C71E-43CB-AE01-8B937B5A8D31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10309137" y="1366071"/>
                <a:ext cx="4716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16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F6266B65-191A-42EB-BC2E-640EDD955EEE}"/>
                  </a:ext>
                </a:extLst>
              </p14:cNvPr>
              <p14:cNvContentPartPr/>
              <p14:nvPr/>
            </p14:nvContentPartPr>
            <p14:xfrm>
              <a:off x="3366177" y="4550631"/>
              <a:ext cx="266040" cy="20988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F6266B65-191A-42EB-BC2E-640EDD955EEE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3357177" y="4541991"/>
                <a:ext cx="28368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18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0F99FC45-955C-4363-8992-539E13B414F8}"/>
                  </a:ext>
                </a:extLst>
              </p14:cNvPr>
              <p14:cNvContentPartPr/>
              <p14:nvPr/>
            </p14:nvContentPartPr>
            <p14:xfrm>
              <a:off x="3652737" y="4683831"/>
              <a:ext cx="127440" cy="11916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0F99FC45-955C-4363-8992-539E13B414F8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3643737" y="4674831"/>
                <a:ext cx="14508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20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D0189A0C-681F-46CF-AA44-9C0C744CE686}"/>
                  </a:ext>
                </a:extLst>
              </p14:cNvPr>
              <p14:cNvContentPartPr/>
              <p14:nvPr/>
            </p14:nvContentPartPr>
            <p14:xfrm>
              <a:off x="3345657" y="4508511"/>
              <a:ext cx="191520" cy="38736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D0189A0C-681F-46CF-AA44-9C0C744CE686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3336657" y="4499871"/>
                <a:ext cx="20916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22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B8C2FA1A-F771-499E-BDBF-75BE68D748B4}"/>
                  </a:ext>
                </a:extLst>
              </p14:cNvPr>
              <p14:cNvContentPartPr/>
              <p14:nvPr/>
            </p14:nvContentPartPr>
            <p14:xfrm>
              <a:off x="3691257" y="4526871"/>
              <a:ext cx="83160" cy="33120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B8C2FA1A-F771-499E-BDBF-75BE68D748B4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3682617" y="4517871"/>
                <a:ext cx="10080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24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5EB0B19C-476F-4429-99AB-51188B01DE66}"/>
                  </a:ext>
                </a:extLst>
              </p14:cNvPr>
              <p14:cNvContentPartPr/>
              <p14:nvPr/>
            </p14:nvContentPartPr>
            <p14:xfrm>
              <a:off x="3540777" y="2831271"/>
              <a:ext cx="182880" cy="22284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5EB0B19C-476F-4429-99AB-51188B01DE66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3532137" y="2822631"/>
                <a:ext cx="20052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26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71F7011A-E540-4C3E-8851-AE8F4D05A034}"/>
                  </a:ext>
                </a:extLst>
              </p14:cNvPr>
              <p14:cNvContentPartPr/>
              <p14:nvPr/>
            </p14:nvContentPartPr>
            <p14:xfrm>
              <a:off x="3726537" y="2891751"/>
              <a:ext cx="60840" cy="10260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71F7011A-E540-4C3E-8851-AE8F4D05A034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3717897" y="2882751"/>
                <a:ext cx="7848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28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393C2E11-B080-4026-86E8-F40B9AE63F48}"/>
                  </a:ext>
                </a:extLst>
              </p14:cNvPr>
              <p14:cNvContentPartPr/>
              <p14:nvPr/>
            </p14:nvContentPartPr>
            <p14:xfrm>
              <a:off x="3796377" y="2827311"/>
              <a:ext cx="61200" cy="19800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393C2E11-B080-4026-86E8-F40B9AE63F48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3787737" y="2818311"/>
                <a:ext cx="7884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0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0DF6E2A7-2790-4A8B-A956-3E1EBF13BE38}"/>
                  </a:ext>
                </a:extLst>
              </p14:cNvPr>
              <p14:cNvContentPartPr/>
              <p14:nvPr/>
            </p14:nvContentPartPr>
            <p14:xfrm>
              <a:off x="3515577" y="2845671"/>
              <a:ext cx="128520" cy="29016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0DF6E2A7-2790-4A8B-A956-3E1EBF13BE38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506937" y="2836671"/>
                <a:ext cx="146160" cy="30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6" name="Group 245">
            <a:extLst>
              <a:ext uri="{FF2B5EF4-FFF2-40B4-BE49-F238E27FC236}">
                <a16:creationId xmlns:a16="http://schemas.microsoft.com/office/drawing/2014/main" id="{02082C10-1388-4F2D-9F7C-258B886674C4}"/>
              </a:ext>
            </a:extLst>
          </p:cNvPr>
          <p:cNvGrpSpPr/>
          <p:nvPr/>
        </p:nvGrpSpPr>
        <p:grpSpPr>
          <a:xfrm>
            <a:off x="11617737" y="1368951"/>
            <a:ext cx="315720" cy="614880"/>
            <a:chOff x="11617737" y="1368951"/>
            <a:chExt cx="315720" cy="614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3EEB5541-F7E6-4C96-9826-D8E4721DF1DE}"/>
                    </a:ext>
                  </a:extLst>
                </p14:cNvPr>
                <p14:cNvContentPartPr/>
                <p14:nvPr/>
              </p14:nvContentPartPr>
              <p14:xfrm>
                <a:off x="11617737" y="1368951"/>
                <a:ext cx="315720" cy="2606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3EEB5541-F7E6-4C96-9826-D8E4721DF1D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1609097" y="1359951"/>
                  <a:ext cx="3333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25C40F2D-E3D7-41BC-853B-657E3212C1CC}"/>
                    </a:ext>
                  </a:extLst>
                </p14:cNvPr>
                <p14:cNvContentPartPr/>
                <p14:nvPr/>
              </p14:nvContentPartPr>
              <p14:xfrm>
                <a:off x="11807457" y="1588551"/>
                <a:ext cx="86760" cy="2163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25C40F2D-E3D7-41BC-853B-657E3212C1C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798457" y="1579911"/>
                  <a:ext cx="1044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8DDA3F0F-2E8E-484B-B8CA-882ACB29A103}"/>
                    </a:ext>
                  </a:extLst>
                </p14:cNvPr>
                <p14:cNvContentPartPr/>
                <p14:nvPr/>
              </p14:nvContentPartPr>
              <p14:xfrm>
                <a:off x="11671737" y="1861431"/>
                <a:ext cx="207360" cy="1224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8DDA3F0F-2E8E-484B-B8CA-882ACB29A103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1663097" y="1852791"/>
                  <a:ext cx="225000" cy="14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8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13CF0533-5E87-4586-B18A-D3713C5CF6C5}"/>
                  </a:ext>
                </a:extLst>
              </p14:cNvPr>
              <p14:cNvContentPartPr/>
              <p14:nvPr/>
            </p14:nvContentPartPr>
            <p14:xfrm>
              <a:off x="408417" y="3081471"/>
              <a:ext cx="302400" cy="44172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13CF0533-5E87-4586-B18A-D3713C5CF6C5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399777" y="3072471"/>
                <a:ext cx="320040" cy="45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5" name="Group 254">
            <a:extLst>
              <a:ext uri="{FF2B5EF4-FFF2-40B4-BE49-F238E27FC236}">
                <a16:creationId xmlns:a16="http://schemas.microsoft.com/office/drawing/2014/main" id="{11705B6B-CCFB-4D7F-B7D9-B0501472DCB5}"/>
              </a:ext>
            </a:extLst>
          </p:cNvPr>
          <p:cNvGrpSpPr/>
          <p:nvPr/>
        </p:nvGrpSpPr>
        <p:grpSpPr>
          <a:xfrm>
            <a:off x="421377" y="3059151"/>
            <a:ext cx="312840" cy="470520"/>
            <a:chOff x="421377" y="3059151"/>
            <a:chExt cx="312840" cy="470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BBBF1053-4591-4D81-826E-70DAE170E09A}"/>
                    </a:ext>
                  </a:extLst>
                </p14:cNvPr>
                <p14:cNvContentPartPr/>
                <p14:nvPr/>
              </p14:nvContentPartPr>
              <p14:xfrm>
                <a:off x="421377" y="3432831"/>
                <a:ext cx="1800" cy="28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BBBF1053-4591-4D81-826E-70DAE170E09A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12737" y="3424191"/>
                  <a:ext cx="194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25F4430E-876B-4D58-955C-D97073EE64B8}"/>
                    </a:ext>
                  </a:extLst>
                </p14:cNvPr>
                <p14:cNvContentPartPr/>
                <p14:nvPr/>
              </p14:nvContentPartPr>
              <p14:xfrm>
                <a:off x="464937" y="3329151"/>
                <a:ext cx="3240" cy="21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25F4430E-876B-4D58-955C-D97073EE64B8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56297" y="3320151"/>
                  <a:ext cx="208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56F33B8F-B88C-4110-862D-F8D72DB67D0B}"/>
                    </a:ext>
                  </a:extLst>
                </p14:cNvPr>
                <p14:cNvContentPartPr/>
                <p14:nvPr/>
              </p14:nvContentPartPr>
              <p14:xfrm>
                <a:off x="500937" y="3270831"/>
                <a:ext cx="360" cy="3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56F33B8F-B88C-4110-862D-F8D72DB67D0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92297" y="326219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094D3C72-7967-4321-BA09-CDE808FE40A7}"/>
                    </a:ext>
                  </a:extLst>
                </p14:cNvPr>
                <p14:cNvContentPartPr/>
                <p14:nvPr/>
              </p14:nvContentPartPr>
              <p14:xfrm>
                <a:off x="453417" y="3257871"/>
                <a:ext cx="14040" cy="2365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094D3C72-7967-4321-BA09-CDE808FE40A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44417" y="3249231"/>
                  <a:ext cx="316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2C6C533D-D558-4FFB-A7F6-CA79365C309E}"/>
                    </a:ext>
                  </a:extLst>
                </p14:cNvPr>
                <p14:cNvContentPartPr/>
                <p14:nvPr/>
              </p14:nvContentPartPr>
              <p14:xfrm>
                <a:off x="520017" y="3138351"/>
                <a:ext cx="22680" cy="3913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2C6C533D-D558-4FFB-A7F6-CA79365C309E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1017" y="3129711"/>
                  <a:ext cx="4032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8D259D2D-7136-4DD0-A78D-AC90B5BB96BE}"/>
                    </a:ext>
                  </a:extLst>
                </p14:cNvPr>
                <p14:cNvContentPartPr/>
                <p14:nvPr/>
              </p14:nvContentPartPr>
              <p14:xfrm>
                <a:off x="609657" y="3062031"/>
                <a:ext cx="27720" cy="4186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8D259D2D-7136-4DD0-A78D-AC90B5BB96B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01017" y="3053391"/>
                  <a:ext cx="4536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ECCEF741-3438-4E31-BBB8-61025BC32AEC}"/>
                    </a:ext>
                  </a:extLst>
                </p14:cNvPr>
                <p14:cNvContentPartPr/>
                <p14:nvPr/>
              </p14:nvContentPartPr>
              <p14:xfrm>
                <a:off x="698937" y="3059151"/>
                <a:ext cx="35280" cy="4334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ECCEF741-3438-4E31-BBB8-61025BC32AE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90297" y="3050151"/>
                  <a:ext cx="52920" cy="45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E0054FC2-053E-456A-AB83-A5D2799ACAA3}"/>
              </a:ext>
            </a:extLst>
          </p:cNvPr>
          <p:cNvGrpSpPr/>
          <p:nvPr/>
        </p:nvGrpSpPr>
        <p:grpSpPr>
          <a:xfrm>
            <a:off x="6663057" y="4006311"/>
            <a:ext cx="487800" cy="916560"/>
            <a:chOff x="6663057" y="4006311"/>
            <a:chExt cx="487800" cy="9165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504D63A6-9C4C-4A84-9654-B4453352C65C}"/>
                    </a:ext>
                  </a:extLst>
                </p14:cNvPr>
                <p14:cNvContentPartPr/>
                <p14:nvPr/>
              </p14:nvContentPartPr>
              <p14:xfrm>
                <a:off x="6663057" y="4013151"/>
                <a:ext cx="186480" cy="6688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504D63A6-9C4C-4A84-9654-B4453352C65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654417" y="4004511"/>
                  <a:ext cx="204120" cy="68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1E32E914-4EA3-4810-96E8-B2770ADA3BAE}"/>
                    </a:ext>
                  </a:extLst>
                </p14:cNvPr>
                <p14:cNvContentPartPr/>
                <p14:nvPr/>
              </p14:nvContentPartPr>
              <p14:xfrm>
                <a:off x="6712737" y="4008471"/>
                <a:ext cx="27720" cy="3996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1E32E914-4EA3-4810-96E8-B2770ADA3BA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703737" y="3999831"/>
                  <a:ext cx="4536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564782C8-ED86-45AB-8508-D3D8F1F472CB}"/>
                    </a:ext>
                  </a:extLst>
                </p14:cNvPr>
                <p14:cNvContentPartPr/>
                <p14:nvPr/>
              </p14:nvContentPartPr>
              <p14:xfrm>
                <a:off x="6847377" y="4006311"/>
                <a:ext cx="32400" cy="6793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564782C8-ED86-45AB-8508-D3D8F1F472CB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838377" y="3997311"/>
                  <a:ext cx="50040" cy="69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6B3F4E1C-7066-45D2-8AB8-2EA95161F30F}"/>
                    </a:ext>
                  </a:extLst>
                </p14:cNvPr>
                <p14:cNvContentPartPr/>
                <p14:nvPr/>
              </p14:nvContentPartPr>
              <p14:xfrm>
                <a:off x="6965817" y="4053831"/>
                <a:ext cx="78840" cy="8110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6B3F4E1C-7066-45D2-8AB8-2EA95161F30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957177" y="4044831"/>
                  <a:ext cx="96480" cy="82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F223A98D-A176-40A1-992B-B78A631899B9}"/>
                    </a:ext>
                  </a:extLst>
                </p14:cNvPr>
                <p14:cNvContentPartPr/>
                <p14:nvPr/>
              </p14:nvContentPartPr>
              <p14:xfrm>
                <a:off x="7093257" y="4090551"/>
                <a:ext cx="57600" cy="8244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F223A98D-A176-40A1-992B-B78A631899B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084617" y="4081551"/>
                  <a:ext cx="75240" cy="84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2BA455B0-1DED-4E9A-877C-1F4848EFD1EA}"/>
                    </a:ext>
                  </a:extLst>
                </p14:cNvPr>
                <p14:cNvContentPartPr/>
                <p14:nvPr/>
              </p14:nvContentPartPr>
              <p14:xfrm>
                <a:off x="6790497" y="4615431"/>
                <a:ext cx="327960" cy="3074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2BA455B0-1DED-4E9A-877C-1F4848EFD1EA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781857" y="4606431"/>
                  <a:ext cx="345600" cy="3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F85CA4B6-CAAC-4169-B417-512A76D85B50}"/>
              </a:ext>
            </a:extLst>
          </p:cNvPr>
          <p:cNvGrpSpPr/>
          <p:nvPr/>
        </p:nvGrpSpPr>
        <p:grpSpPr>
          <a:xfrm>
            <a:off x="5206857" y="1119831"/>
            <a:ext cx="2866680" cy="835560"/>
            <a:chOff x="5206857" y="1119831"/>
            <a:chExt cx="2866680" cy="8355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A9E123F6-7161-4DD0-B213-73E43CB3B7C1}"/>
                    </a:ext>
                  </a:extLst>
                </p14:cNvPr>
                <p14:cNvContentPartPr/>
                <p14:nvPr/>
              </p14:nvContentPartPr>
              <p14:xfrm>
                <a:off x="5206857" y="1213791"/>
                <a:ext cx="317160" cy="4665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A9E123F6-7161-4DD0-B213-73E43CB3B7C1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197857" y="1204791"/>
                  <a:ext cx="33480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4A591C58-29B9-4C78-8A35-A0A027066B0D}"/>
                    </a:ext>
                  </a:extLst>
                </p14:cNvPr>
                <p14:cNvContentPartPr/>
                <p14:nvPr/>
              </p14:nvContentPartPr>
              <p14:xfrm>
                <a:off x="5624097" y="1425111"/>
                <a:ext cx="128520" cy="3780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4A591C58-29B9-4C78-8A35-A0A027066B0D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615097" y="1416111"/>
                  <a:ext cx="14616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7B57AB2D-2F9A-4607-BF4F-04CCC6DD6581}"/>
                    </a:ext>
                  </a:extLst>
                </p14:cNvPr>
                <p14:cNvContentPartPr/>
                <p14:nvPr/>
              </p14:nvContentPartPr>
              <p14:xfrm>
                <a:off x="5539497" y="1584951"/>
                <a:ext cx="216000" cy="507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7B57AB2D-2F9A-4607-BF4F-04CCC6DD658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530857" y="1576311"/>
                  <a:ext cx="2336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8E5C587-6E11-463E-A494-302ED209B623}"/>
                    </a:ext>
                  </a:extLst>
                </p14:cNvPr>
                <p14:cNvContentPartPr/>
                <p14:nvPr/>
              </p14:nvContentPartPr>
              <p14:xfrm>
                <a:off x="5310537" y="1338351"/>
                <a:ext cx="3600" cy="93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8E5C587-6E11-463E-A494-302ED209B623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301537" y="1329711"/>
                  <a:ext cx="212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7C90933A-5C39-407C-9481-1E199CFF3F18}"/>
                    </a:ext>
                  </a:extLst>
                </p14:cNvPr>
                <p14:cNvContentPartPr/>
                <p14:nvPr/>
              </p14:nvContentPartPr>
              <p14:xfrm>
                <a:off x="5970417" y="1506471"/>
                <a:ext cx="296280" cy="907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7C90933A-5C39-407C-9481-1E199CFF3F18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961417" y="1497471"/>
                  <a:ext cx="3139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B4F37522-BF08-425F-AA95-36F34B658137}"/>
                    </a:ext>
                  </a:extLst>
                </p14:cNvPr>
                <p14:cNvContentPartPr/>
                <p14:nvPr/>
              </p14:nvContentPartPr>
              <p14:xfrm>
                <a:off x="5973297" y="1449231"/>
                <a:ext cx="230040" cy="1962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B4F37522-BF08-425F-AA95-36F34B65813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964657" y="1440591"/>
                  <a:ext cx="2476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D0AEB363-1198-4D9F-A96F-D60C176B0526}"/>
                    </a:ext>
                  </a:extLst>
                </p14:cNvPr>
                <p14:cNvContentPartPr/>
                <p14:nvPr/>
              </p14:nvContentPartPr>
              <p14:xfrm>
                <a:off x="6436977" y="1312071"/>
                <a:ext cx="197640" cy="4269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D0AEB363-1198-4D9F-A96F-D60C176B0526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427977" y="1303071"/>
                  <a:ext cx="21528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19AF43D5-3AD4-473B-81CF-7BF4633C5C7A}"/>
                    </a:ext>
                  </a:extLst>
                </p14:cNvPr>
                <p14:cNvContentPartPr/>
                <p14:nvPr/>
              </p14:nvContentPartPr>
              <p14:xfrm>
                <a:off x="6685017" y="1436991"/>
                <a:ext cx="165240" cy="1598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19AF43D5-3AD4-473B-81CF-7BF4633C5C7A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676017" y="1428351"/>
                  <a:ext cx="1828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4E7850BF-A06B-479E-ACDD-58F0706F63E6}"/>
                    </a:ext>
                  </a:extLst>
                </p14:cNvPr>
                <p14:cNvContentPartPr/>
                <p14:nvPr/>
              </p14:nvContentPartPr>
              <p14:xfrm>
                <a:off x="6899937" y="1329711"/>
                <a:ext cx="510840" cy="2271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4E7850BF-A06B-479E-ACDD-58F0706F63E6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891297" y="1321071"/>
                  <a:ext cx="528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5CA38C91-0F7F-4348-BFA7-4E15B58A8FD2}"/>
                    </a:ext>
                  </a:extLst>
                </p14:cNvPr>
                <p14:cNvContentPartPr/>
                <p14:nvPr/>
              </p14:nvContentPartPr>
              <p14:xfrm>
                <a:off x="7288737" y="1224231"/>
                <a:ext cx="83160" cy="270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5CA38C91-0F7F-4348-BFA7-4E15B58A8FD2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280097" y="1215591"/>
                  <a:ext cx="1008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49A6BD95-24A8-4320-BE45-9A6402A3B52B}"/>
                    </a:ext>
                  </a:extLst>
                </p14:cNvPr>
                <p14:cNvContentPartPr/>
                <p14:nvPr/>
              </p14:nvContentPartPr>
              <p14:xfrm>
                <a:off x="7503297" y="1119831"/>
                <a:ext cx="451440" cy="3301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49A6BD95-24A8-4320-BE45-9A6402A3B52B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494657" y="1111191"/>
                  <a:ext cx="46908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9DCD6F40-3A13-4E43-91EB-542081A70C49}"/>
                    </a:ext>
                  </a:extLst>
                </p14:cNvPr>
                <p14:cNvContentPartPr/>
                <p14:nvPr/>
              </p14:nvContentPartPr>
              <p14:xfrm>
                <a:off x="7916937" y="1156191"/>
                <a:ext cx="156600" cy="2476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9DCD6F40-3A13-4E43-91EB-542081A70C49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908297" y="1147191"/>
                  <a:ext cx="1742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8F5C45BC-22CA-40A3-9510-7E6D2CDDC1C7}"/>
                    </a:ext>
                  </a:extLst>
                </p14:cNvPr>
                <p14:cNvContentPartPr/>
                <p14:nvPr/>
              </p14:nvContentPartPr>
              <p14:xfrm>
                <a:off x="6778257" y="1861791"/>
                <a:ext cx="215640" cy="936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8F5C45BC-22CA-40A3-9510-7E6D2CDDC1C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769257" y="1852791"/>
                  <a:ext cx="2332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5BA2E5C9-750C-40C5-BB69-8A055D1570EA}"/>
                    </a:ext>
                  </a:extLst>
                </p14:cNvPr>
                <p14:cNvContentPartPr/>
                <p14:nvPr/>
              </p14:nvContentPartPr>
              <p14:xfrm>
                <a:off x="7054017" y="1776111"/>
                <a:ext cx="186480" cy="1710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5BA2E5C9-750C-40C5-BB69-8A055D1570E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045377" y="1767471"/>
                  <a:ext cx="2041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3D6DCD3-615D-40FA-9CC6-18291BA257CC}"/>
                    </a:ext>
                  </a:extLst>
                </p14:cNvPr>
                <p14:cNvContentPartPr/>
                <p14:nvPr/>
              </p14:nvContentPartPr>
              <p14:xfrm>
                <a:off x="7367577" y="1708791"/>
                <a:ext cx="190800" cy="2156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3D6DCD3-615D-40FA-9CC6-18291BA257C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358937" y="1699791"/>
                  <a:ext cx="20844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A82EA78D-D81B-448D-BE21-628ADACBB8BA}"/>
              </a:ext>
            </a:extLst>
          </p:cNvPr>
          <p:cNvGrpSpPr/>
          <p:nvPr/>
        </p:nvGrpSpPr>
        <p:grpSpPr>
          <a:xfrm>
            <a:off x="6786537" y="2138271"/>
            <a:ext cx="514800" cy="570960"/>
            <a:chOff x="6786537" y="2138271"/>
            <a:chExt cx="514800" cy="570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A6807EA-E71B-4F35-B13C-5D9C3A75956D}"/>
                    </a:ext>
                  </a:extLst>
                </p14:cNvPr>
                <p14:cNvContentPartPr/>
                <p14:nvPr/>
              </p14:nvContentPartPr>
              <p14:xfrm>
                <a:off x="6889857" y="2197311"/>
                <a:ext cx="150840" cy="5119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A6807EA-E71B-4F35-B13C-5D9C3A75956D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881217" y="2188671"/>
                  <a:ext cx="16848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80889EF3-DF59-4294-BA58-44FCC4F4A95B}"/>
                    </a:ext>
                  </a:extLst>
                </p14:cNvPr>
                <p14:cNvContentPartPr/>
                <p14:nvPr/>
              </p14:nvContentPartPr>
              <p14:xfrm>
                <a:off x="6786537" y="2413311"/>
                <a:ext cx="215280" cy="2005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80889EF3-DF59-4294-BA58-44FCC4F4A95B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777537" y="2404311"/>
                  <a:ext cx="2329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5D196638-23F8-4710-945A-086C1C5E4025}"/>
                    </a:ext>
                  </a:extLst>
                </p14:cNvPr>
                <p14:cNvContentPartPr/>
                <p14:nvPr/>
              </p14:nvContentPartPr>
              <p14:xfrm>
                <a:off x="7054737" y="2138271"/>
                <a:ext cx="53280" cy="4312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5D196638-23F8-4710-945A-086C1C5E4025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045737" y="2129271"/>
                  <a:ext cx="7092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DE346E36-B1FA-4199-B3E9-6D24919332D8}"/>
                    </a:ext>
                  </a:extLst>
                </p14:cNvPr>
                <p14:cNvContentPartPr/>
                <p14:nvPr/>
              </p14:nvContentPartPr>
              <p14:xfrm>
                <a:off x="7133937" y="2224311"/>
                <a:ext cx="167400" cy="27108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DE346E36-B1FA-4199-B3E9-6D24919332D8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125297" y="2215671"/>
                  <a:ext cx="185040" cy="288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86555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E2457E59-55BF-43D8-9FBE-5EEA9B820A79}"/>
                  </a:ext>
                </a:extLst>
              </p14:cNvPr>
              <p14:cNvContentPartPr/>
              <p14:nvPr/>
            </p14:nvContentPartPr>
            <p14:xfrm>
              <a:off x="5018577" y="805911"/>
              <a:ext cx="149760" cy="1310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E2457E59-55BF-43D8-9FBE-5EEA9B820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09577" y="797271"/>
                <a:ext cx="16740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E9E394DC-BDD4-42CE-9B99-0E60C219A572}"/>
                  </a:ext>
                </a:extLst>
              </p14:cNvPr>
              <p14:cNvContentPartPr/>
              <p14:nvPr/>
            </p14:nvContentPartPr>
            <p14:xfrm>
              <a:off x="5223057" y="2199831"/>
              <a:ext cx="254520" cy="4658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E9E394DC-BDD4-42CE-9B99-0E60C219A57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14057" y="2191191"/>
                <a:ext cx="27216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A46F8B21-DE33-4ED0-A5EF-C27CD87BD136}"/>
                  </a:ext>
                </a:extLst>
              </p14:cNvPr>
              <p14:cNvContentPartPr/>
              <p14:nvPr/>
            </p14:nvContentPartPr>
            <p14:xfrm>
              <a:off x="2860017" y="1842711"/>
              <a:ext cx="25920" cy="831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A46F8B21-DE33-4ED0-A5EF-C27CD87BD13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51377" y="1833711"/>
                <a:ext cx="43560" cy="10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7AABB7F-E1C3-4650-9825-F24308EAA68C}"/>
              </a:ext>
            </a:extLst>
          </p:cNvPr>
          <p:cNvGrpSpPr/>
          <p:nvPr/>
        </p:nvGrpSpPr>
        <p:grpSpPr>
          <a:xfrm>
            <a:off x="1371417" y="5260191"/>
            <a:ext cx="661320" cy="602280"/>
            <a:chOff x="1371417" y="5260191"/>
            <a:chExt cx="661320" cy="602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C45CDFF-D582-46ED-A359-8CF1DAC887B0}"/>
                    </a:ext>
                  </a:extLst>
                </p14:cNvPr>
                <p14:cNvContentPartPr/>
                <p14:nvPr/>
              </p14:nvContentPartPr>
              <p14:xfrm>
                <a:off x="1371417" y="5260191"/>
                <a:ext cx="496800" cy="4964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C45CDFF-D582-46ED-A359-8CF1DAC887B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62417" y="5251551"/>
                  <a:ext cx="51444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33EC800-3297-459D-94AB-7C7C233F6E92}"/>
                    </a:ext>
                  </a:extLst>
                </p14:cNvPr>
                <p14:cNvContentPartPr/>
                <p14:nvPr/>
              </p14:nvContentPartPr>
              <p14:xfrm>
                <a:off x="1934097" y="5614071"/>
                <a:ext cx="98640" cy="2484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33EC800-3297-459D-94AB-7C7C233F6E9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25457" y="5605431"/>
                  <a:ext cx="1162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46CF95B-E1D5-4C16-B7EA-3606EE7C7529}"/>
                    </a:ext>
                  </a:extLst>
                </p14:cNvPr>
                <p14:cNvContentPartPr/>
                <p14:nvPr/>
              </p14:nvContentPartPr>
              <p14:xfrm>
                <a:off x="1893417" y="5453151"/>
                <a:ext cx="16920" cy="151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46CF95B-E1D5-4C16-B7EA-3606EE7C752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84777" y="5444511"/>
                  <a:ext cx="3456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7487BA1-B8B1-4860-AAD5-C508426778E5}"/>
              </a:ext>
            </a:extLst>
          </p:cNvPr>
          <p:cNvGrpSpPr/>
          <p:nvPr/>
        </p:nvGrpSpPr>
        <p:grpSpPr>
          <a:xfrm>
            <a:off x="2230377" y="5252631"/>
            <a:ext cx="304920" cy="753120"/>
            <a:chOff x="2230377" y="5252631"/>
            <a:chExt cx="304920" cy="753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9EA7601-D67B-41B6-9E3C-869958D2DE1F}"/>
                    </a:ext>
                  </a:extLst>
                </p14:cNvPr>
                <p14:cNvContentPartPr/>
                <p14:nvPr/>
              </p14:nvContentPartPr>
              <p14:xfrm>
                <a:off x="2314617" y="5289711"/>
                <a:ext cx="108000" cy="7160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9EA7601-D67B-41B6-9E3C-869958D2DE1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05617" y="5281071"/>
                  <a:ext cx="125640" cy="73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5E2A59C-2FB6-4B58-901D-0284DFA9254D}"/>
                    </a:ext>
                  </a:extLst>
                </p14:cNvPr>
                <p14:cNvContentPartPr/>
                <p14:nvPr/>
              </p14:nvContentPartPr>
              <p14:xfrm>
                <a:off x="2230377" y="5252631"/>
                <a:ext cx="304920" cy="3657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5E2A59C-2FB6-4B58-901D-0284DFA9254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21377" y="5243631"/>
                  <a:ext cx="322560" cy="38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328857F-5CA8-424A-89E2-2E44090B858D}"/>
              </a:ext>
            </a:extLst>
          </p:cNvPr>
          <p:cNvGrpSpPr/>
          <p:nvPr/>
        </p:nvGrpSpPr>
        <p:grpSpPr>
          <a:xfrm>
            <a:off x="3836337" y="5191431"/>
            <a:ext cx="1036080" cy="550800"/>
            <a:chOff x="3836337" y="5191431"/>
            <a:chExt cx="1036080" cy="5508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6DD4130-3B3E-4FC2-9AE1-13791210EA0F}"/>
                    </a:ext>
                  </a:extLst>
                </p14:cNvPr>
                <p14:cNvContentPartPr/>
                <p14:nvPr/>
              </p14:nvContentPartPr>
              <p14:xfrm>
                <a:off x="3836337" y="5296191"/>
                <a:ext cx="558360" cy="4244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6DD4130-3B3E-4FC2-9AE1-13791210EA0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27337" y="5287551"/>
                  <a:ext cx="57600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ADCF77A-E448-48CB-B997-2530DCA9AD11}"/>
                    </a:ext>
                  </a:extLst>
                </p14:cNvPr>
                <p14:cNvContentPartPr/>
                <p14:nvPr/>
              </p14:nvContentPartPr>
              <p14:xfrm>
                <a:off x="4301457" y="5615511"/>
                <a:ext cx="142560" cy="1267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ADCF77A-E448-48CB-B997-2530DCA9AD1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92457" y="5606871"/>
                  <a:ext cx="1602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19E9CC3-A62F-4250-B00F-A09A2DA518B7}"/>
                    </a:ext>
                  </a:extLst>
                </p14:cNvPr>
                <p14:cNvContentPartPr/>
                <p14:nvPr/>
              </p14:nvContentPartPr>
              <p14:xfrm>
                <a:off x="4711497" y="5191431"/>
                <a:ext cx="60120" cy="5500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19E9CC3-A62F-4250-B00F-A09A2DA518B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702857" y="5182431"/>
                  <a:ext cx="77760" cy="56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5430E50-51A2-4CC5-A556-7CE06D1531CD}"/>
                    </a:ext>
                  </a:extLst>
                </p14:cNvPr>
                <p14:cNvContentPartPr/>
                <p14:nvPr/>
              </p14:nvContentPartPr>
              <p14:xfrm>
                <a:off x="4672617" y="5574111"/>
                <a:ext cx="199800" cy="1479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5430E50-51A2-4CC5-A556-7CE06D1531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663977" y="5565471"/>
                  <a:ext cx="217440" cy="16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37604EB5-E272-45C7-9D40-40712708DF41}"/>
              </a:ext>
            </a:extLst>
          </p:cNvPr>
          <p:cNvGrpSpPr/>
          <p:nvPr/>
        </p:nvGrpSpPr>
        <p:grpSpPr>
          <a:xfrm>
            <a:off x="7092537" y="4682751"/>
            <a:ext cx="874800" cy="354960"/>
            <a:chOff x="7092537" y="4682751"/>
            <a:chExt cx="874800" cy="354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A26F044-11F5-4F23-A2FF-666D5CE19473}"/>
                    </a:ext>
                  </a:extLst>
                </p14:cNvPr>
                <p14:cNvContentPartPr/>
                <p14:nvPr/>
              </p14:nvContentPartPr>
              <p14:xfrm>
                <a:off x="7092537" y="4682751"/>
                <a:ext cx="248400" cy="3549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A26F044-11F5-4F23-A2FF-666D5CE1947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083897" y="4674111"/>
                  <a:ext cx="26604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D1880E3-BD79-4065-A11C-EE291065B493}"/>
                    </a:ext>
                  </a:extLst>
                </p14:cNvPr>
                <p14:cNvContentPartPr/>
                <p14:nvPr/>
              </p14:nvContentPartPr>
              <p14:xfrm>
                <a:off x="7398897" y="4871031"/>
                <a:ext cx="354960" cy="1119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D1880E3-BD79-4065-A11C-EE291065B49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390257" y="4862031"/>
                  <a:ext cx="3726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2927F59-5858-4276-A4D2-AB985027031A}"/>
                    </a:ext>
                  </a:extLst>
                </p14:cNvPr>
                <p14:cNvContentPartPr/>
                <p14:nvPr/>
              </p14:nvContentPartPr>
              <p14:xfrm>
                <a:off x="7788777" y="4855191"/>
                <a:ext cx="10080" cy="399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2927F59-5858-4276-A4D2-AB985027031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80137" y="4846551"/>
                  <a:ext cx="277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BF0A340-A72C-49FF-82F4-126A8BBCD8CC}"/>
                    </a:ext>
                  </a:extLst>
                </p14:cNvPr>
                <p14:cNvContentPartPr/>
                <p14:nvPr/>
              </p14:nvContentPartPr>
              <p14:xfrm>
                <a:off x="7669617" y="4800471"/>
                <a:ext cx="201960" cy="2113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BF0A340-A72C-49FF-82F4-126A8BBCD8C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660617" y="4791471"/>
                  <a:ext cx="2196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E9BEC4C-56B5-4473-80A6-BE6A5B2C4FAB}"/>
                    </a:ext>
                  </a:extLst>
                </p14:cNvPr>
                <p14:cNvContentPartPr/>
                <p14:nvPr/>
              </p14:nvContentPartPr>
              <p14:xfrm>
                <a:off x="7956897" y="4966431"/>
                <a:ext cx="10440" cy="11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E9BEC4C-56B5-4473-80A6-BE6A5B2C4FA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948257" y="4957791"/>
                  <a:ext cx="2808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5A34F27-5168-4121-AD7F-EFB75A9E0CB3}"/>
              </a:ext>
            </a:extLst>
          </p:cNvPr>
          <p:cNvGrpSpPr/>
          <p:nvPr/>
        </p:nvGrpSpPr>
        <p:grpSpPr>
          <a:xfrm>
            <a:off x="8202057" y="4759791"/>
            <a:ext cx="935640" cy="371880"/>
            <a:chOff x="8202057" y="4759791"/>
            <a:chExt cx="935640" cy="37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A58060B-CA90-4025-B230-51329B9D9F7A}"/>
                    </a:ext>
                  </a:extLst>
                </p14:cNvPr>
                <p14:cNvContentPartPr/>
                <p14:nvPr/>
              </p14:nvContentPartPr>
              <p14:xfrm>
                <a:off x="8202057" y="4759791"/>
                <a:ext cx="738360" cy="3718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A58060B-CA90-4025-B230-51329B9D9F7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193417" y="4750791"/>
                  <a:ext cx="75600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F2F5969-F7A9-43B7-9A52-DF4A7C8D0846}"/>
                    </a:ext>
                  </a:extLst>
                </p14:cNvPr>
                <p14:cNvContentPartPr/>
                <p14:nvPr/>
              </p14:nvContentPartPr>
              <p14:xfrm>
                <a:off x="9124377" y="4785711"/>
                <a:ext cx="13320" cy="216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F2F5969-F7A9-43B7-9A52-DF4A7C8D084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115377" y="4776711"/>
                  <a:ext cx="309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CEE5173-13E4-4EF9-AE30-14D390CC07D8}"/>
                    </a:ext>
                  </a:extLst>
                </p14:cNvPr>
                <p14:cNvContentPartPr/>
                <p14:nvPr/>
              </p14:nvContentPartPr>
              <p14:xfrm>
                <a:off x="9108177" y="4914231"/>
                <a:ext cx="9000" cy="266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CEE5173-13E4-4EF9-AE30-14D390CC07D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099177" y="4905231"/>
                  <a:ext cx="2664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4C6655A8-217B-44FB-8E49-23564EFB0760}"/>
              </a:ext>
            </a:extLst>
          </p:cNvPr>
          <p:cNvGrpSpPr/>
          <p:nvPr/>
        </p:nvGrpSpPr>
        <p:grpSpPr>
          <a:xfrm>
            <a:off x="9528657" y="4597431"/>
            <a:ext cx="2281680" cy="1996920"/>
            <a:chOff x="9528657" y="4597431"/>
            <a:chExt cx="2281680" cy="1996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5ED7377-D97E-428D-A446-556023DEDFA5}"/>
                    </a:ext>
                  </a:extLst>
                </p14:cNvPr>
                <p14:cNvContentPartPr/>
                <p14:nvPr/>
              </p14:nvContentPartPr>
              <p14:xfrm>
                <a:off x="9528657" y="4645311"/>
                <a:ext cx="208080" cy="4064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5ED7377-D97E-428D-A446-556023DEDFA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519657" y="4636311"/>
                  <a:ext cx="22572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9C582F7-494C-4C06-90FF-81C17E2DD4DA}"/>
                    </a:ext>
                  </a:extLst>
                </p14:cNvPr>
                <p14:cNvContentPartPr/>
                <p14:nvPr/>
              </p14:nvContentPartPr>
              <p14:xfrm>
                <a:off x="9822057" y="4693551"/>
                <a:ext cx="147240" cy="3427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9C582F7-494C-4C06-90FF-81C17E2DD4D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813417" y="4684911"/>
                  <a:ext cx="16488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D38D435-6222-405A-8216-4AAD7D5AA55A}"/>
                    </a:ext>
                  </a:extLst>
                </p14:cNvPr>
                <p14:cNvContentPartPr/>
                <p14:nvPr/>
              </p14:nvContentPartPr>
              <p14:xfrm>
                <a:off x="10080177" y="4697151"/>
                <a:ext cx="189000" cy="3013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D38D435-6222-405A-8216-4AAD7D5AA55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071177" y="4688151"/>
                  <a:ext cx="2066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FB2DA0F-4181-4D46-B8FC-C7201F48ED91}"/>
                    </a:ext>
                  </a:extLst>
                </p14:cNvPr>
                <p14:cNvContentPartPr/>
                <p14:nvPr/>
              </p14:nvContentPartPr>
              <p14:xfrm>
                <a:off x="10366017" y="4597431"/>
                <a:ext cx="104400" cy="1450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FB2DA0F-4181-4D46-B8FC-C7201F48ED9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357377" y="4588431"/>
                  <a:ext cx="1220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D43507B-5BAB-4C25-AF13-4E3370374E72}"/>
                    </a:ext>
                  </a:extLst>
                </p14:cNvPr>
                <p14:cNvContentPartPr/>
                <p14:nvPr/>
              </p14:nvContentPartPr>
              <p14:xfrm>
                <a:off x="10579497" y="4841871"/>
                <a:ext cx="190440" cy="4341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D43507B-5BAB-4C25-AF13-4E3370374E7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570857" y="4833231"/>
                  <a:ext cx="20808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4BEFE98-310C-4EF1-BF5F-CA0DF3092A95}"/>
                    </a:ext>
                  </a:extLst>
                </p14:cNvPr>
                <p14:cNvContentPartPr/>
                <p14:nvPr/>
              </p14:nvContentPartPr>
              <p14:xfrm>
                <a:off x="10892697" y="4644591"/>
                <a:ext cx="216000" cy="3988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4BEFE98-310C-4EF1-BF5F-CA0DF3092A9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884057" y="4635591"/>
                  <a:ext cx="23364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2692F49-7C9F-403D-B3A5-F8B30D2F76B0}"/>
                    </a:ext>
                  </a:extLst>
                </p14:cNvPr>
                <p14:cNvContentPartPr/>
                <p14:nvPr/>
              </p14:nvContentPartPr>
              <p14:xfrm>
                <a:off x="11142537" y="4833231"/>
                <a:ext cx="659880" cy="2077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2692F49-7C9F-403D-B3A5-F8B30D2F76B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133897" y="4824591"/>
                  <a:ext cx="6775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4AD52A8-5D2B-4CAD-A097-37B978096F89}"/>
                    </a:ext>
                  </a:extLst>
                </p14:cNvPr>
                <p14:cNvContentPartPr/>
                <p14:nvPr/>
              </p14:nvContentPartPr>
              <p14:xfrm>
                <a:off x="10048857" y="5375751"/>
                <a:ext cx="153720" cy="2725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4AD52A8-5D2B-4CAD-A097-37B978096F8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040217" y="5367111"/>
                  <a:ext cx="1713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2FE0CD4-09E4-441E-9F24-9B22FD116039}"/>
                    </a:ext>
                  </a:extLst>
                </p14:cNvPr>
                <p14:cNvContentPartPr/>
                <p14:nvPr/>
              </p14:nvContentPartPr>
              <p14:xfrm>
                <a:off x="10367817" y="5256951"/>
                <a:ext cx="340560" cy="3654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2FE0CD4-09E4-441E-9F24-9B22FD11603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358817" y="5248311"/>
                  <a:ext cx="35820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1AF53358-95B3-4C2C-8C5B-2ADF0DD50980}"/>
                    </a:ext>
                  </a:extLst>
                </p14:cNvPr>
                <p14:cNvContentPartPr/>
                <p14:nvPr/>
              </p14:nvContentPartPr>
              <p14:xfrm>
                <a:off x="10680657" y="5375391"/>
                <a:ext cx="48240" cy="687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1AF53358-95B3-4C2C-8C5B-2ADF0DD5098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671657" y="5366391"/>
                  <a:ext cx="658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5B228AF-9E43-4639-A8AF-FD0BF4484B85}"/>
                    </a:ext>
                  </a:extLst>
                </p14:cNvPr>
                <p14:cNvContentPartPr/>
                <p14:nvPr/>
              </p14:nvContentPartPr>
              <p14:xfrm>
                <a:off x="10681737" y="5266671"/>
                <a:ext cx="308160" cy="5457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5B228AF-9E43-4639-A8AF-FD0BF4484B8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672737" y="5258031"/>
                  <a:ext cx="32580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2A0C959-EBA3-4FE4-9C24-A16D078A186C}"/>
                    </a:ext>
                  </a:extLst>
                </p14:cNvPr>
                <p14:cNvContentPartPr/>
                <p14:nvPr/>
              </p14:nvContentPartPr>
              <p14:xfrm>
                <a:off x="11071977" y="5290071"/>
                <a:ext cx="77040" cy="3538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2A0C959-EBA3-4FE4-9C24-A16D078A186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063337" y="5281431"/>
                  <a:ext cx="9468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0C70021-33D8-42F1-B498-566E7DA85A58}"/>
                    </a:ext>
                  </a:extLst>
                </p14:cNvPr>
                <p14:cNvContentPartPr/>
                <p14:nvPr/>
              </p14:nvContentPartPr>
              <p14:xfrm>
                <a:off x="10992777" y="5456751"/>
                <a:ext cx="201600" cy="32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0C70021-33D8-42F1-B498-566E7DA85A5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984137" y="5447751"/>
                  <a:ext cx="2192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7535AE4-0483-4DEF-9668-E44AA8FB3973}"/>
                    </a:ext>
                  </a:extLst>
                </p14:cNvPr>
                <p14:cNvContentPartPr/>
                <p14:nvPr/>
              </p14:nvContentPartPr>
              <p14:xfrm>
                <a:off x="9536577" y="5687151"/>
                <a:ext cx="323640" cy="7855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7535AE4-0483-4DEF-9668-E44AA8FB397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527937" y="5678151"/>
                  <a:ext cx="341280" cy="80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1B97D03-C1F7-4A6A-93BC-D9B3DD3FFED5}"/>
                    </a:ext>
                  </a:extLst>
                </p14:cNvPr>
                <p14:cNvContentPartPr/>
                <p14:nvPr/>
              </p14:nvContentPartPr>
              <p14:xfrm>
                <a:off x="9720537" y="5934471"/>
                <a:ext cx="476280" cy="3722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1B97D03-C1F7-4A6A-93BC-D9B3DD3FFED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711897" y="5925471"/>
                  <a:ext cx="49392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CEE4E39-384B-4977-8B00-2ABBA796046C}"/>
                    </a:ext>
                  </a:extLst>
                </p14:cNvPr>
                <p14:cNvContentPartPr/>
                <p14:nvPr/>
              </p14:nvContentPartPr>
              <p14:xfrm>
                <a:off x="10105017" y="6221751"/>
                <a:ext cx="69480" cy="1454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CEE4E39-384B-4977-8B00-2ABBA796046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096377" y="6213111"/>
                  <a:ext cx="871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F7BFB33-BD66-49E1-A4E8-66ED73EB3DE9}"/>
                    </a:ext>
                  </a:extLst>
                </p14:cNvPr>
                <p14:cNvContentPartPr/>
                <p14:nvPr/>
              </p14:nvContentPartPr>
              <p14:xfrm>
                <a:off x="10169097" y="6093591"/>
                <a:ext cx="64080" cy="457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F7BFB33-BD66-49E1-A4E8-66ED73EB3DE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160097" y="6084951"/>
                  <a:ext cx="817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EA0CAB8-0F08-48B8-B03E-6240FB007B54}"/>
                    </a:ext>
                  </a:extLst>
                </p14:cNvPr>
                <p14:cNvContentPartPr/>
                <p14:nvPr/>
              </p14:nvContentPartPr>
              <p14:xfrm>
                <a:off x="10550697" y="5894871"/>
                <a:ext cx="335880" cy="4791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EA0CAB8-0F08-48B8-B03E-6240FB007B5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542057" y="5886231"/>
                  <a:ext cx="35352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9ACCF0F-B44B-47DA-BF97-E411AD7F5A65}"/>
                    </a:ext>
                  </a:extLst>
                </p14:cNvPr>
                <p14:cNvContentPartPr/>
                <p14:nvPr/>
              </p14:nvContentPartPr>
              <p14:xfrm>
                <a:off x="11127057" y="5966511"/>
                <a:ext cx="470160" cy="3200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9ACCF0F-B44B-47DA-BF97-E411AD7F5A6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118417" y="5957871"/>
                  <a:ext cx="48780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711B7A9-682E-4C38-B010-4851EC0EADD8}"/>
                    </a:ext>
                  </a:extLst>
                </p14:cNvPr>
                <p14:cNvContentPartPr/>
                <p14:nvPr/>
              </p14:nvContentPartPr>
              <p14:xfrm>
                <a:off x="11473377" y="6194391"/>
                <a:ext cx="150120" cy="1512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711B7A9-682E-4C38-B010-4851EC0EADD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464377" y="6185751"/>
                  <a:ext cx="1677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366382D-E98E-48B0-B4D0-0240280DC0E7}"/>
                    </a:ext>
                  </a:extLst>
                </p14:cNvPr>
                <p14:cNvContentPartPr/>
                <p14:nvPr/>
              </p14:nvContentPartPr>
              <p14:xfrm>
                <a:off x="11443857" y="5895231"/>
                <a:ext cx="366480" cy="6991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366382D-E98E-48B0-B4D0-0240280DC0E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435217" y="5886231"/>
                  <a:ext cx="384120" cy="71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57A685BE-EC84-4C3D-9C9F-4E9E8DEE03D3}"/>
                  </a:ext>
                </a:extLst>
              </p14:cNvPr>
              <p14:cNvContentPartPr/>
              <p14:nvPr/>
            </p14:nvContentPartPr>
            <p14:xfrm>
              <a:off x="9911697" y="2582511"/>
              <a:ext cx="718560" cy="88272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57A685BE-EC84-4C3D-9C9F-4E9E8DEE03D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903057" y="2573871"/>
                <a:ext cx="736200" cy="90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6" name="Group 195">
            <a:extLst>
              <a:ext uri="{FF2B5EF4-FFF2-40B4-BE49-F238E27FC236}">
                <a16:creationId xmlns:a16="http://schemas.microsoft.com/office/drawing/2014/main" id="{B627CDDD-6E97-4C81-AB72-80E090F22D6F}"/>
              </a:ext>
            </a:extLst>
          </p:cNvPr>
          <p:cNvGrpSpPr/>
          <p:nvPr/>
        </p:nvGrpSpPr>
        <p:grpSpPr>
          <a:xfrm>
            <a:off x="2977017" y="5996751"/>
            <a:ext cx="1971000" cy="652680"/>
            <a:chOff x="2977017" y="5996751"/>
            <a:chExt cx="1971000" cy="6526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46B2F9C-F4B8-42EF-A99E-BF3DDE4C948E}"/>
                    </a:ext>
                  </a:extLst>
                </p14:cNvPr>
                <p14:cNvContentPartPr/>
                <p14:nvPr/>
              </p14:nvContentPartPr>
              <p14:xfrm>
                <a:off x="2977017" y="6040311"/>
                <a:ext cx="211680" cy="6091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46B2F9C-F4B8-42EF-A99E-BF3DDE4C948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968377" y="6031311"/>
                  <a:ext cx="22932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8115527-D524-4229-933E-84B4EF26B001}"/>
                    </a:ext>
                  </a:extLst>
                </p14:cNvPr>
                <p14:cNvContentPartPr/>
                <p14:nvPr/>
              </p14:nvContentPartPr>
              <p14:xfrm>
                <a:off x="3241257" y="6421551"/>
                <a:ext cx="185040" cy="57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98115527-D524-4229-933E-84B4EF26B00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232617" y="6412911"/>
                  <a:ext cx="2026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D186663-66D6-46AC-95C8-E021B705C810}"/>
                    </a:ext>
                  </a:extLst>
                </p14:cNvPr>
                <p14:cNvContentPartPr/>
                <p14:nvPr/>
              </p14:nvContentPartPr>
              <p14:xfrm>
                <a:off x="3491817" y="6284031"/>
                <a:ext cx="243000" cy="1882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D186663-66D6-46AC-95C8-E021B705C81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483177" y="6275031"/>
                  <a:ext cx="2606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BF8DBE1-2AAD-481B-BF0B-9DD164702F73}"/>
                    </a:ext>
                  </a:extLst>
                </p14:cNvPr>
                <p14:cNvContentPartPr/>
                <p14:nvPr/>
              </p14:nvContentPartPr>
              <p14:xfrm>
                <a:off x="3817977" y="6284391"/>
                <a:ext cx="259200" cy="2437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BF8DBE1-2AAD-481B-BF0B-9DD164702F7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809337" y="6275751"/>
                  <a:ext cx="2768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DAF3174-A8B9-4B15-9672-E7B40AB3768B}"/>
                    </a:ext>
                  </a:extLst>
                </p14:cNvPr>
                <p14:cNvContentPartPr/>
                <p14:nvPr/>
              </p14:nvContentPartPr>
              <p14:xfrm>
                <a:off x="4401537" y="6085311"/>
                <a:ext cx="178920" cy="5364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DAF3174-A8B9-4B15-9672-E7B40AB3768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392897" y="6076671"/>
                  <a:ext cx="196560" cy="55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F3A41EA-D44D-447E-B4BC-6D7FB88AAC1A}"/>
                    </a:ext>
                  </a:extLst>
                </p14:cNvPr>
                <p14:cNvContentPartPr/>
                <p14:nvPr/>
              </p14:nvContentPartPr>
              <p14:xfrm>
                <a:off x="4260777" y="6348831"/>
                <a:ext cx="245520" cy="1353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F3A41EA-D44D-447E-B4BC-6D7FB88AAC1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251777" y="6340191"/>
                  <a:ext cx="2631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D658A52-C634-4213-9C73-52E831F67924}"/>
                    </a:ext>
                  </a:extLst>
                </p14:cNvPr>
                <p14:cNvContentPartPr/>
                <p14:nvPr/>
              </p14:nvContentPartPr>
              <p14:xfrm>
                <a:off x="4486857" y="6005031"/>
                <a:ext cx="246960" cy="5414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D658A52-C634-4213-9C73-52E831F6792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477857" y="5996391"/>
                  <a:ext cx="264600" cy="55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F08906A-01EB-4FAF-B6D1-AB6AA01DBBE8}"/>
                    </a:ext>
                  </a:extLst>
                </p14:cNvPr>
                <p14:cNvContentPartPr/>
                <p14:nvPr/>
              </p14:nvContentPartPr>
              <p14:xfrm>
                <a:off x="4656057" y="6133911"/>
                <a:ext cx="141120" cy="3722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F08906A-01EB-4FAF-B6D1-AB6AA01DBBE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647057" y="6125271"/>
                  <a:ext cx="1587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15F21209-3E78-46A7-93CF-781135B1ABEB}"/>
                    </a:ext>
                  </a:extLst>
                </p14:cNvPr>
                <p14:cNvContentPartPr/>
                <p14:nvPr/>
              </p14:nvContentPartPr>
              <p14:xfrm>
                <a:off x="4760817" y="5996751"/>
                <a:ext cx="187200" cy="6429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15F21209-3E78-46A7-93CF-781135B1ABE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751817" y="5987751"/>
                  <a:ext cx="204840" cy="66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25BBC875-B5D1-4ECC-8B2F-124F7E548ECA}"/>
              </a:ext>
            </a:extLst>
          </p:cNvPr>
          <p:cNvGrpSpPr/>
          <p:nvPr/>
        </p:nvGrpSpPr>
        <p:grpSpPr>
          <a:xfrm>
            <a:off x="5191737" y="5193231"/>
            <a:ext cx="1761120" cy="1023120"/>
            <a:chOff x="5191737" y="5193231"/>
            <a:chExt cx="1761120" cy="1023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C735F87-4984-479A-8B2E-4B5C24D54A9E}"/>
                    </a:ext>
                  </a:extLst>
                </p14:cNvPr>
                <p14:cNvContentPartPr/>
                <p14:nvPr/>
              </p14:nvContentPartPr>
              <p14:xfrm>
                <a:off x="5191737" y="5193231"/>
                <a:ext cx="1701360" cy="10231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C735F87-4984-479A-8B2E-4B5C24D54A9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183097" y="5184231"/>
                  <a:ext cx="1719000" cy="10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39D9E1B-87CA-4C06-B9A6-D32AB232D05A}"/>
                    </a:ext>
                  </a:extLst>
                </p14:cNvPr>
                <p14:cNvContentPartPr/>
                <p14:nvPr/>
              </p14:nvContentPartPr>
              <p14:xfrm>
                <a:off x="6717057" y="5207631"/>
                <a:ext cx="235800" cy="3060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39D9E1B-87CA-4C06-B9A6-D32AB232D05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708417" y="5198631"/>
                  <a:ext cx="253440" cy="32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2FB68110-F859-4AC7-92BF-1A6E542AD1F3}"/>
              </a:ext>
            </a:extLst>
          </p:cNvPr>
          <p:cNvGrpSpPr/>
          <p:nvPr/>
        </p:nvGrpSpPr>
        <p:grpSpPr>
          <a:xfrm>
            <a:off x="704337" y="-1209"/>
            <a:ext cx="10486440" cy="4411080"/>
            <a:chOff x="704337" y="-1209"/>
            <a:chExt cx="10486440" cy="4411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134AB83-C4D2-4A3B-BB72-71AF876BB2E4}"/>
                    </a:ext>
                  </a:extLst>
                </p14:cNvPr>
                <p14:cNvContentPartPr/>
                <p14:nvPr/>
              </p14:nvContentPartPr>
              <p14:xfrm>
                <a:off x="9275577" y="2696991"/>
                <a:ext cx="359640" cy="2890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134AB83-C4D2-4A3B-BB72-71AF876BB2E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266577" y="2687991"/>
                  <a:ext cx="37728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564761B-6C40-4D2C-B821-7A0F6B6F7B0F}"/>
                    </a:ext>
                  </a:extLst>
                </p14:cNvPr>
                <p14:cNvContentPartPr/>
                <p14:nvPr/>
              </p14:nvContentPartPr>
              <p14:xfrm>
                <a:off x="9639177" y="2923431"/>
                <a:ext cx="32400" cy="1234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564761B-6C40-4D2C-B821-7A0F6B6F7B0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630177" y="2914791"/>
                  <a:ext cx="500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4163776-497F-467F-8D00-6C28579799AD}"/>
                    </a:ext>
                  </a:extLst>
                </p14:cNvPr>
                <p14:cNvContentPartPr/>
                <p14:nvPr/>
              </p14:nvContentPartPr>
              <p14:xfrm>
                <a:off x="9671937" y="2793111"/>
                <a:ext cx="43200" cy="439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4163776-497F-467F-8D00-6C28579799A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662937" y="2784111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1B94DBF-A51F-4892-AC5D-1BD44E985529}"/>
                    </a:ext>
                  </a:extLst>
                </p14:cNvPr>
                <p14:cNvContentPartPr/>
                <p14:nvPr/>
              </p14:nvContentPartPr>
              <p14:xfrm>
                <a:off x="9963537" y="3557751"/>
                <a:ext cx="678600" cy="7851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1B94DBF-A51F-4892-AC5D-1BD44E98552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954897" y="3549111"/>
                  <a:ext cx="696240" cy="80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307FE58F-B2E9-44A3-93E3-24DA39664FD9}"/>
                    </a:ext>
                  </a:extLst>
                </p14:cNvPr>
                <p14:cNvContentPartPr/>
                <p14:nvPr/>
              </p14:nvContentPartPr>
              <p14:xfrm>
                <a:off x="9336057" y="3968151"/>
                <a:ext cx="307080" cy="2624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307FE58F-B2E9-44A3-93E3-24DA39664FD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327057" y="3959511"/>
                  <a:ext cx="3247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6A943E4-3A53-4416-93A3-25E60E8E5062}"/>
                    </a:ext>
                  </a:extLst>
                </p14:cNvPr>
                <p14:cNvContentPartPr/>
                <p14:nvPr/>
              </p14:nvContentPartPr>
              <p14:xfrm>
                <a:off x="9621537" y="4152111"/>
                <a:ext cx="101880" cy="1022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6A943E4-3A53-4416-93A3-25E60E8E506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612897" y="4143471"/>
                  <a:ext cx="1195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6B90DB9-0895-4471-9E81-11392B37393B}"/>
                    </a:ext>
                  </a:extLst>
                </p14:cNvPr>
                <p14:cNvContentPartPr/>
                <p14:nvPr/>
              </p14:nvContentPartPr>
              <p14:xfrm>
                <a:off x="10080177" y="2517351"/>
                <a:ext cx="47160" cy="2178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6B90DB9-0895-4471-9E81-11392B37393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071537" y="2508351"/>
                  <a:ext cx="648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4C45009-2BE8-4528-85CF-9F5939087091}"/>
                    </a:ext>
                  </a:extLst>
                </p14:cNvPr>
                <p14:cNvContentPartPr/>
                <p14:nvPr/>
              </p14:nvContentPartPr>
              <p14:xfrm>
                <a:off x="10153977" y="4274871"/>
                <a:ext cx="47880" cy="1350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4C45009-2BE8-4528-85CF-9F593908709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144977" y="4265871"/>
                  <a:ext cx="655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1B5D81E-20E0-4435-973C-954C351BBCCF}"/>
                    </a:ext>
                  </a:extLst>
                </p14:cNvPr>
                <p14:cNvContentPartPr/>
                <p14:nvPr/>
              </p14:nvContentPartPr>
              <p14:xfrm>
                <a:off x="10450617" y="3377391"/>
                <a:ext cx="21240" cy="1051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1B5D81E-20E0-4435-973C-954C351BBCC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441977" y="3368751"/>
                  <a:ext cx="388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257B27E-45D9-4856-8F59-E30796CB7EAA}"/>
                    </a:ext>
                  </a:extLst>
                </p14:cNvPr>
                <p14:cNvContentPartPr/>
                <p14:nvPr/>
              </p14:nvContentPartPr>
              <p14:xfrm>
                <a:off x="10475097" y="3568911"/>
                <a:ext cx="14400" cy="982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257B27E-45D9-4856-8F59-E30796CB7EA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466097" y="3559911"/>
                  <a:ext cx="320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E83C618-3716-4E7F-B7B6-206BE593A259}"/>
                    </a:ext>
                  </a:extLst>
                </p14:cNvPr>
                <p14:cNvContentPartPr/>
                <p14:nvPr/>
              </p14:nvContentPartPr>
              <p14:xfrm>
                <a:off x="2599737" y="725991"/>
                <a:ext cx="2673720" cy="411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E83C618-3716-4E7F-B7B6-206BE593A25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591097" y="716991"/>
                  <a:ext cx="269136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598F143-44EB-40DE-BA98-61727A061304}"/>
                    </a:ext>
                  </a:extLst>
                </p14:cNvPr>
                <p14:cNvContentPartPr/>
                <p14:nvPr/>
              </p14:nvContentPartPr>
              <p14:xfrm>
                <a:off x="3834177" y="182031"/>
                <a:ext cx="309240" cy="446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598F143-44EB-40DE-BA98-61727A06130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825537" y="173391"/>
                  <a:ext cx="32688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99C9B85-21DC-4A33-B3C2-1608511B20F7}"/>
                    </a:ext>
                  </a:extLst>
                </p14:cNvPr>
                <p14:cNvContentPartPr/>
                <p14:nvPr/>
              </p14:nvContentPartPr>
              <p14:xfrm>
                <a:off x="4189137" y="374271"/>
                <a:ext cx="79920" cy="376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99C9B85-21DC-4A33-B3C2-1608511B20F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180137" y="365631"/>
                  <a:ext cx="9756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D75ED29-CD07-4A6C-A0A3-58603B7BC51A}"/>
                    </a:ext>
                  </a:extLst>
                </p14:cNvPr>
                <p14:cNvContentPartPr/>
                <p14:nvPr/>
              </p14:nvContentPartPr>
              <p14:xfrm>
                <a:off x="4103817" y="547071"/>
                <a:ext cx="203040" cy="86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D75ED29-CD07-4A6C-A0A3-58603B7BC51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095177" y="538071"/>
                  <a:ext cx="2206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FCF92A0-F831-4035-BA52-E9F4D5B94EDB}"/>
                    </a:ext>
                  </a:extLst>
                </p14:cNvPr>
                <p14:cNvContentPartPr/>
                <p14:nvPr/>
              </p14:nvContentPartPr>
              <p14:xfrm>
                <a:off x="704337" y="210111"/>
                <a:ext cx="2530440" cy="2916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FCF92A0-F831-4035-BA52-E9F4D5B94ED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95337" y="201471"/>
                  <a:ext cx="2548080" cy="29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1E2E855-D248-49AB-B7C6-19632C55D8D6}"/>
                    </a:ext>
                  </a:extLst>
                </p14:cNvPr>
                <p14:cNvContentPartPr/>
                <p14:nvPr/>
              </p14:nvContentPartPr>
              <p14:xfrm>
                <a:off x="1197537" y="3254271"/>
                <a:ext cx="169560" cy="47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1E2E855-D248-49AB-B7C6-19632C55D8D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88897" y="3245271"/>
                  <a:ext cx="1872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EEB865D-BD7D-4546-BFE8-ECDDB7864EA1}"/>
                    </a:ext>
                  </a:extLst>
                </p14:cNvPr>
                <p14:cNvContentPartPr/>
                <p14:nvPr/>
              </p14:nvContentPartPr>
              <p14:xfrm>
                <a:off x="1251897" y="3275151"/>
                <a:ext cx="196200" cy="3898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EEB865D-BD7D-4546-BFE8-ECDDB7864EA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242897" y="3266151"/>
                  <a:ext cx="2138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37CB3-DAD5-4B42-8244-D19493DD7BCE}"/>
                    </a:ext>
                  </a:extLst>
                </p14:cNvPr>
                <p14:cNvContentPartPr/>
                <p14:nvPr/>
              </p14:nvContentPartPr>
              <p14:xfrm>
                <a:off x="1426497" y="3353991"/>
                <a:ext cx="394200" cy="228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37CB3-DAD5-4B42-8244-D19493DD7BC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17497" y="3345351"/>
                  <a:ext cx="4118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B873691-B391-4D41-B618-8D2154FA4331}"/>
                    </a:ext>
                  </a:extLst>
                </p14:cNvPr>
                <p14:cNvContentPartPr/>
                <p14:nvPr/>
              </p14:nvContentPartPr>
              <p14:xfrm>
                <a:off x="1863177" y="3407631"/>
                <a:ext cx="75240" cy="100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B873691-B391-4D41-B618-8D2154FA433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854177" y="3398991"/>
                  <a:ext cx="928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2345B8D-CF1B-483F-AEB9-9D3959A7B7C3}"/>
                    </a:ext>
                  </a:extLst>
                </p14:cNvPr>
                <p14:cNvContentPartPr/>
                <p14:nvPr/>
              </p14:nvContentPartPr>
              <p14:xfrm>
                <a:off x="1884057" y="3296391"/>
                <a:ext cx="60840" cy="25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2345B8D-CF1B-483F-AEB9-9D3959A7B7C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875417" y="3287751"/>
                  <a:ext cx="784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4554287-0E27-4C08-9E9C-25E6AEC62A90}"/>
                    </a:ext>
                  </a:extLst>
                </p14:cNvPr>
                <p14:cNvContentPartPr/>
                <p14:nvPr/>
              </p14:nvContentPartPr>
              <p14:xfrm>
                <a:off x="1995297" y="3172191"/>
                <a:ext cx="535680" cy="292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4554287-0E27-4C08-9E9C-25E6AEC62A9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86657" y="3163551"/>
                  <a:ext cx="5533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18DA6A6-8742-4077-AA1F-9830CDFFF5DC}"/>
                    </a:ext>
                  </a:extLst>
                </p14:cNvPr>
                <p14:cNvContentPartPr/>
                <p14:nvPr/>
              </p14:nvContentPartPr>
              <p14:xfrm>
                <a:off x="1433697" y="3871311"/>
                <a:ext cx="252360" cy="307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18DA6A6-8742-4077-AA1F-9830CDFFF5D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424697" y="3862311"/>
                  <a:ext cx="2700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D4CBB0D-1AF0-4627-B1FE-E44271B33FAC}"/>
                    </a:ext>
                  </a:extLst>
                </p14:cNvPr>
                <p14:cNvContentPartPr/>
                <p14:nvPr/>
              </p14:nvContentPartPr>
              <p14:xfrm>
                <a:off x="1728177" y="3943311"/>
                <a:ext cx="126360" cy="3542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D4CBB0D-1AF0-4627-B1FE-E44271B33FA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719537" y="3934311"/>
                  <a:ext cx="14400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B6F9B53-084F-4C4B-9181-F85A35616B76}"/>
                    </a:ext>
                  </a:extLst>
                </p14:cNvPr>
                <p14:cNvContentPartPr/>
                <p14:nvPr/>
              </p14:nvContentPartPr>
              <p14:xfrm>
                <a:off x="1965417" y="3997671"/>
                <a:ext cx="128160" cy="39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B6F9B53-084F-4C4B-9181-F85A35616B7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956777" y="3989031"/>
                  <a:ext cx="1458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8AC5259-CA7E-46D7-9620-C3791FB8764E}"/>
                    </a:ext>
                  </a:extLst>
                </p14:cNvPr>
                <p14:cNvContentPartPr/>
                <p14:nvPr/>
              </p14:nvContentPartPr>
              <p14:xfrm>
                <a:off x="2081337" y="3726231"/>
                <a:ext cx="798480" cy="3085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8AC5259-CA7E-46D7-9620-C3791FB8764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072697" y="3717591"/>
                  <a:ext cx="8161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ED77650-FAA3-4599-A3F3-CDB730DF095D}"/>
                    </a:ext>
                  </a:extLst>
                </p14:cNvPr>
                <p14:cNvContentPartPr/>
                <p14:nvPr/>
              </p14:nvContentPartPr>
              <p14:xfrm>
                <a:off x="2938857" y="3870951"/>
                <a:ext cx="29520" cy="176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ED77650-FAA3-4599-A3F3-CDB730DF095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930217" y="3861951"/>
                  <a:ext cx="471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6CC76B7-783A-4AC5-A83B-3D0712D10A2B}"/>
                    </a:ext>
                  </a:extLst>
                </p14:cNvPr>
                <p14:cNvContentPartPr/>
                <p14:nvPr/>
              </p14:nvContentPartPr>
              <p14:xfrm>
                <a:off x="4679817" y="1827231"/>
                <a:ext cx="149400" cy="27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6CC76B7-783A-4AC5-A83B-3D0712D10A2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671177" y="1818591"/>
                  <a:ext cx="1670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73096F9-12B4-4C44-8CA9-84EAC9DC3A8C}"/>
                    </a:ext>
                  </a:extLst>
                </p14:cNvPr>
                <p14:cNvContentPartPr/>
                <p14:nvPr/>
              </p14:nvContentPartPr>
              <p14:xfrm>
                <a:off x="5017497" y="835791"/>
                <a:ext cx="227520" cy="905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73096F9-12B4-4C44-8CA9-84EAC9DC3A8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008497" y="827151"/>
                  <a:ext cx="245160" cy="9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98D780E-5D0F-4EB7-9E94-78976F16E3C3}"/>
                    </a:ext>
                  </a:extLst>
                </p14:cNvPr>
                <p14:cNvContentPartPr/>
                <p14:nvPr/>
              </p14:nvContentPartPr>
              <p14:xfrm>
                <a:off x="4962777" y="1664151"/>
                <a:ext cx="130680" cy="117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98D780E-5D0F-4EB7-9E94-78976F16E3C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953777" y="1655511"/>
                  <a:ext cx="1483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1A54402-3597-4605-96B9-D4C14DF1C11B}"/>
                    </a:ext>
                  </a:extLst>
                </p14:cNvPr>
                <p14:cNvContentPartPr/>
                <p14:nvPr/>
              </p14:nvContentPartPr>
              <p14:xfrm>
                <a:off x="5212617" y="607551"/>
                <a:ext cx="2036160" cy="403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1A54402-3597-4605-96B9-D4C14DF1C11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203977" y="598551"/>
                  <a:ext cx="205380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69A6478-C00D-44EA-9940-C6DFE8FC24EC}"/>
                    </a:ext>
                  </a:extLst>
                </p14:cNvPr>
                <p14:cNvContentPartPr/>
                <p14:nvPr/>
              </p14:nvContentPartPr>
              <p14:xfrm>
                <a:off x="6250137" y="182031"/>
                <a:ext cx="228960" cy="361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69A6478-C00D-44EA-9940-C6DFE8FC24E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241497" y="173391"/>
                  <a:ext cx="24660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8E680DE-8697-4ABC-9305-9EE9CA8E740E}"/>
                    </a:ext>
                  </a:extLst>
                </p14:cNvPr>
                <p14:cNvContentPartPr/>
                <p14:nvPr/>
              </p14:nvContentPartPr>
              <p14:xfrm>
                <a:off x="6534177" y="436551"/>
                <a:ext cx="28080" cy="132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8E680DE-8697-4ABC-9305-9EE9CA8E740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525177" y="427551"/>
                  <a:ext cx="457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BE0E613-8998-43EC-9DCC-F4A6E4BA8842}"/>
                    </a:ext>
                  </a:extLst>
                </p14:cNvPr>
                <p14:cNvContentPartPr/>
                <p14:nvPr/>
              </p14:nvContentPartPr>
              <p14:xfrm>
                <a:off x="6520137" y="346911"/>
                <a:ext cx="32040" cy="40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BE0E613-8998-43EC-9DCC-F4A6E4BA884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511497" y="338271"/>
                  <a:ext cx="496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EC5D8A7-2FDD-4DC2-B53D-28496B952EBB}"/>
                    </a:ext>
                  </a:extLst>
                </p14:cNvPr>
                <p14:cNvContentPartPr/>
                <p14:nvPr/>
              </p14:nvContentPartPr>
              <p14:xfrm>
                <a:off x="6654057" y="429711"/>
                <a:ext cx="24480" cy="133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EC5D8A7-2FDD-4DC2-B53D-28496B952EB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645057" y="420711"/>
                  <a:ext cx="421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91092DA-C0B1-45CF-B5AA-C89ED54532E7}"/>
                    </a:ext>
                  </a:extLst>
                </p14:cNvPr>
                <p14:cNvContentPartPr/>
                <p14:nvPr/>
              </p14:nvContentPartPr>
              <p14:xfrm>
                <a:off x="6640017" y="317031"/>
                <a:ext cx="40680" cy="33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91092DA-C0B1-45CF-B5AA-C89ED54532E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631377" y="308031"/>
                  <a:ext cx="583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34272E0-947E-4C67-BCDD-CAD8275DB796}"/>
                    </a:ext>
                  </a:extLst>
                </p14:cNvPr>
                <p14:cNvContentPartPr/>
                <p14:nvPr/>
              </p14:nvContentPartPr>
              <p14:xfrm>
                <a:off x="7256337" y="723831"/>
                <a:ext cx="138240" cy="127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34272E0-947E-4C67-BCDD-CAD8275DB79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247697" y="714831"/>
                  <a:ext cx="1558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6B5FCD6-4D62-4E60-8888-10A3A8BC0263}"/>
                    </a:ext>
                  </a:extLst>
                </p14:cNvPr>
                <p14:cNvContentPartPr/>
                <p14:nvPr/>
              </p14:nvContentPartPr>
              <p14:xfrm>
                <a:off x="7649457" y="693591"/>
                <a:ext cx="372960" cy="265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6B5FCD6-4D62-4E60-8888-10A3A8BC026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640817" y="684591"/>
                  <a:ext cx="3906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07A4798-CB89-4BB6-B6B9-7D9C8EF06134}"/>
                    </a:ext>
                  </a:extLst>
                </p14:cNvPr>
                <p14:cNvContentPartPr/>
                <p14:nvPr/>
              </p14:nvContentPartPr>
              <p14:xfrm>
                <a:off x="7282617" y="777111"/>
                <a:ext cx="586080" cy="1002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07A4798-CB89-4BB6-B6B9-7D9C8EF0613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273977" y="768111"/>
                  <a:ext cx="603720" cy="10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34ECF13-9BE6-4B82-AC28-64901A8EBFC4}"/>
                    </a:ext>
                  </a:extLst>
                </p14:cNvPr>
                <p14:cNvContentPartPr/>
                <p14:nvPr/>
              </p14:nvContentPartPr>
              <p14:xfrm>
                <a:off x="7850697" y="1182111"/>
                <a:ext cx="137160" cy="10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34ECF13-9BE6-4B82-AC28-64901A8EBFC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842057" y="1173111"/>
                  <a:ext cx="1548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A781DE8-5408-4562-A946-7B022A04D184}"/>
                    </a:ext>
                  </a:extLst>
                </p14:cNvPr>
                <p14:cNvContentPartPr/>
                <p14:nvPr/>
              </p14:nvContentPartPr>
              <p14:xfrm>
                <a:off x="7905057" y="1111191"/>
                <a:ext cx="38160" cy="1652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A781DE8-5408-4562-A946-7B022A04D18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96057" y="1102551"/>
                  <a:ext cx="558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DEAF09B-F0F3-4811-8704-EDA3A15D790B}"/>
                    </a:ext>
                  </a:extLst>
                </p14:cNvPr>
                <p14:cNvContentPartPr/>
                <p14:nvPr/>
              </p14:nvContentPartPr>
              <p14:xfrm>
                <a:off x="7655217" y="1778631"/>
                <a:ext cx="56880" cy="3283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DEAF09B-F0F3-4811-8704-EDA3A15D790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646577" y="1769991"/>
                  <a:ext cx="7452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FA6D34D-56F3-48B6-97D3-501B1C589082}"/>
                    </a:ext>
                  </a:extLst>
                </p14:cNvPr>
                <p14:cNvContentPartPr/>
                <p14:nvPr/>
              </p14:nvContentPartPr>
              <p14:xfrm>
                <a:off x="7526697" y="2091471"/>
                <a:ext cx="336600" cy="32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FA6D34D-56F3-48B6-97D3-501B1C58908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518057" y="2082831"/>
                  <a:ext cx="3542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D6DA082-37CF-4910-9A1E-65F150E12233}"/>
                    </a:ext>
                  </a:extLst>
                </p14:cNvPr>
                <p14:cNvContentPartPr/>
                <p14:nvPr/>
              </p14:nvContentPartPr>
              <p14:xfrm>
                <a:off x="7615977" y="2241591"/>
                <a:ext cx="136440" cy="18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D6DA082-37CF-4910-9A1E-65F150E1223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607337" y="2232951"/>
                  <a:ext cx="1540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8F3293C-6194-4705-BF31-FE20F9F0717D}"/>
                    </a:ext>
                  </a:extLst>
                </p14:cNvPr>
                <p14:cNvContentPartPr/>
                <p14:nvPr/>
              </p14:nvContentPartPr>
              <p14:xfrm>
                <a:off x="7674297" y="2354271"/>
                <a:ext cx="106920" cy="280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8F3293C-6194-4705-BF31-FE20F9F0717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665297" y="2345631"/>
                  <a:ext cx="1245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D2B2FD6-79F4-4CC2-A269-2E5DA6E7BF2D}"/>
                    </a:ext>
                  </a:extLst>
                </p14:cNvPr>
                <p14:cNvContentPartPr/>
                <p14:nvPr/>
              </p14:nvContentPartPr>
              <p14:xfrm>
                <a:off x="5494497" y="2514471"/>
                <a:ext cx="55800" cy="2829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D2B2FD6-79F4-4CC2-A269-2E5DA6E7BF2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485857" y="2505831"/>
                  <a:ext cx="734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F7E1793-5D17-406C-8E05-82E2A7AD935F}"/>
                    </a:ext>
                  </a:extLst>
                </p14:cNvPr>
                <p14:cNvContentPartPr/>
                <p14:nvPr/>
              </p14:nvContentPartPr>
              <p14:xfrm>
                <a:off x="5493777" y="2451111"/>
                <a:ext cx="192960" cy="305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F7E1793-5D17-406C-8E05-82E2A7AD935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484777" y="2442111"/>
                  <a:ext cx="21060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E6B7040-7CC1-4983-A164-A77332331D32}"/>
                    </a:ext>
                  </a:extLst>
                </p14:cNvPr>
                <p14:cNvContentPartPr/>
                <p14:nvPr/>
              </p14:nvContentPartPr>
              <p14:xfrm>
                <a:off x="5750457" y="2682951"/>
                <a:ext cx="46080" cy="105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E6B7040-7CC1-4983-A164-A77332331D3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741457" y="2673951"/>
                  <a:ext cx="637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CC6135F-256C-44F5-BF75-3FD642F700A3}"/>
                    </a:ext>
                  </a:extLst>
                </p14:cNvPr>
                <p14:cNvContentPartPr/>
                <p14:nvPr/>
              </p14:nvContentPartPr>
              <p14:xfrm>
                <a:off x="5736417" y="2579271"/>
                <a:ext cx="44280" cy="266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CC6135F-256C-44F5-BF75-3FD642F700A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727777" y="2570271"/>
                  <a:ext cx="619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EA9C52B-C516-4B68-B304-66B997E7FF43}"/>
                    </a:ext>
                  </a:extLst>
                </p14:cNvPr>
                <p14:cNvContentPartPr/>
                <p14:nvPr/>
              </p14:nvContentPartPr>
              <p14:xfrm>
                <a:off x="5846217" y="2383071"/>
                <a:ext cx="164880" cy="56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EA9C52B-C516-4B68-B304-66B997E7FF4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837217" y="2374431"/>
                  <a:ext cx="1825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BC9682A-1D5E-4C9D-88C3-A68A5E739868}"/>
                    </a:ext>
                  </a:extLst>
                </p14:cNvPr>
                <p14:cNvContentPartPr/>
                <p14:nvPr/>
              </p14:nvContentPartPr>
              <p14:xfrm>
                <a:off x="5877537" y="2475951"/>
                <a:ext cx="201240" cy="324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BC9682A-1D5E-4C9D-88C3-A68A5E73986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868537" y="2466951"/>
                  <a:ext cx="2188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97FEB8D-A8DC-40AC-B487-FB9D34ABFD0E}"/>
                    </a:ext>
                  </a:extLst>
                </p14:cNvPr>
                <p14:cNvContentPartPr/>
                <p14:nvPr/>
              </p14:nvContentPartPr>
              <p14:xfrm>
                <a:off x="5839377" y="2257791"/>
                <a:ext cx="180000" cy="1004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97FEB8D-A8DC-40AC-B487-FB9D34ABFD0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830737" y="2248791"/>
                  <a:ext cx="1976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15C5A73-4490-42DD-B010-CEA626DC0BAB}"/>
                    </a:ext>
                  </a:extLst>
                </p14:cNvPr>
                <p14:cNvContentPartPr/>
                <p14:nvPr/>
              </p14:nvContentPartPr>
              <p14:xfrm>
                <a:off x="6138897" y="2235111"/>
                <a:ext cx="194760" cy="296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15C5A73-4490-42DD-B010-CEA626DC0BA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129897" y="2226471"/>
                  <a:ext cx="2124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F5158A6-7083-444B-BA5B-14D67E1B28D6}"/>
                    </a:ext>
                  </a:extLst>
                </p14:cNvPr>
                <p14:cNvContentPartPr/>
                <p14:nvPr/>
              </p14:nvContentPartPr>
              <p14:xfrm>
                <a:off x="5439057" y="1448511"/>
                <a:ext cx="333720" cy="2660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F5158A6-7083-444B-BA5B-14D67E1B28D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430417" y="1439871"/>
                  <a:ext cx="3513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5261F21-6E10-4F20-A191-BD343D9938D4}"/>
                    </a:ext>
                  </a:extLst>
                </p14:cNvPr>
                <p14:cNvContentPartPr/>
                <p14:nvPr/>
              </p14:nvContentPartPr>
              <p14:xfrm>
                <a:off x="5772057" y="1557231"/>
                <a:ext cx="106920" cy="1861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5261F21-6E10-4F20-A191-BD343D9938D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763057" y="1548591"/>
                  <a:ext cx="1245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58B1AE5-96E6-4E23-864D-C5C022E6AD0C}"/>
                    </a:ext>
                  </a:extLst>
                </p14:cNvPr>
                <p14:cNvContentPartPr/>
                <p14:nvPr/>
              </p14:nvContentPartPr>
              <p14:xfrm>
                <a:off x="5729577" y="1365711"/>
                <a:ext cx="242640" cy="5079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58B1AE5-96E6-4E23-864D-C5C022E6AD0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720577" y="1356711"/>
                  <a:ext cx="260280" cy="5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1C70400-69A6-4EA9-B1D8-48A416217A9E}"/>
                    </a:ext>
                  </a:extLst>
                </p14:cNvPr>
                <p14:cNvContentPartPr/>
                <p14:nvPr/>
              </p14:nvContentPartPr>
              <p14:xfrm>
                <a:off x="5334657" y="1372191"/>
                <a:ext cx="305280" cy="5166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1C70400-69A6-4EA9-B1D8-48A416217A9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326017" y="1363191"/>
                  <a:ext cx="322920" cy="53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EF9D17E-7563-4E5E-82F3-F1F582E3E3B1}"/>
                    </a:ext>
                  </a:extLst>
                </p14:cNvPr>
                <p14:cNvContentPartPr/>
                <p14:nvPr/>
              </p14:nvContentPartPr>
              <p14:xfrm>
                <a:off x="4784577" y="3169671"/>
                <a:ext cx="247320" cy="12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EF9D17E-7563-4E5E-82F3-F1F582E3E3B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775577" y="3161031"/>
                  <a:ext cx="2649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CA2D67E-6493-4E7A-9FC7-394AEF834F99}"/>
                    </a:ext>
                  </a:extLst>
                </p14:cNvPr>
                <p14:cNvContentPartPr/>
                <p14:nvPr/>
              </p14:nvContentPartPr>
              <p14:xfrm>
                <a:off x="4924977" y="3104871"/>
                <a:ext cx="21600" cy="277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CA2D67E-6493-4E7A-9FC7-394AEF834F9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916337" y="3096231"/>
                  <a:ext cx="3924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D855387-6E84-4230-92BB-3C1218C8E406}"/>
                    </a:ext>
                  </a:extLst>
                </p14:cNvPr>
                <p14:cNvContentPartPr/>
                <p14:nvPr/>
              </p14:nvContentPartPr>
              <p14:xfrm>
                <a:off x="5197857" y="3206391"/>
                <a:ext cx="302040" cy="442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D855387-6E84-4230-92BB-3C1218C8E40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189217" y="3197751"/>
                  <a:ext cx="31968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340587A-290D-460B-AE95-4425DB214F8B}"/>
                    </a:ext>
                  </a:extLst>
                </p14:cNvPr>
                <p14:cNvContentPartPr/>
                <p14:nvPr/>
              </p14:nvContentPartPr>
              <p14:xfrm>
                <a:off x="5344737" y="3644511"/>
                <a:ext cx="301680" cy="37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340587A-290D-460B-AE95-4425DB214F8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335737" y="3635511"/>
                  <a:ext cx="3193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6E07AB5-A082-4D39-971B-70BBEAE16A7A}"/>
                    </a:ext>
                  </a:extLst>
                </p14:cNvPr>
                <p14:cNvContentPartPr/>
                <p14:nvPr/>
              </p14:nvContentPartPr>
              <p14:xfrm>
                <a:off x="5410977" y="3768711"/>
                <a:ext cx="111600" cy="23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6E07AB5-A082-4D39-971B-70BBEAE16A7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402337" y="3759711"/>
                  <a:ext cx="1292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FDF3CCF-0AAF-4863-8A9D-DCDFDFA9BE2A}"/>
                    </a:ext>
                  </a:extLst>
                </p14:cNvPr>
                <p14:cNvContentPartPr/>
                <p14:nvPr/>
              </p14:nvContentPartPr>
              <p14:xfrm>
                <a:off x="5459937" y="3896511"/>
                <a:ext cx="63360" cy="10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FDF3CCF-0AAF-4863-8A9D-DCDFDFA9BE2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450937" y="3887871"/>
                  <a:ext cx="810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97A0646-D2CB-429F-A72A-F5A0202629BD}"/>
                    </a:ext>
                  </a:extLst>
                </p14:cNvPr>
                <p14:cNvContentPartPr/>
                <p14:nvPr/>
              </p14:nvContentPartPr>
              <p14:xfrm>
                <a:off x="5574057" y="3223311"/>
                <a:ext cx="343800" cy="2077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97A0646-D2CB-429F-A72A-F5A0202629B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565057" y="3214311"/>
                  <a:ext cx="3614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AD68462-D4BB-4224-BA35-158C7CA45763}"/>
                    </a:ext>
                  </a:extLst>
                </p14:cNvPr>
                <p14:cNvContentPartPr/>
                <p14:nvPr/>
              </p14:nvContentPartPr>
              <p14:xfrm>
                <a:off x="5878617" y="3397191"/>
                <a:ext cx="131400" cy="136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AD68462-D4BB-4224-BA35-158C7CA4576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869617" y="3388551"/>
                  <a:ext cx="1490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EDA42B2-3792-49F5-8C9A-BBC44DBFF81F}"/>
                    </a:ext>
                  </a:extLst>
                </p14:cNvPr>
                <p14:cNvContentPartPr/>
                <p14:nvPr/>
              </p14:nvContentPartPr>
              <p14:xfrm>
                <a:off x="5518617" y="3137271"/>
                <a:ext cx="177120" cy="4852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EDA42B2-3792-49F5-8C9A-BBC44DBFF81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509617" y="3128631"/>
                  <a:ext cx="19476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7D48B93-80B5-48A5-A637-FB3F56B4F32A}"/>
                    </a:ext>
                  </a:extLst>
                </p14:cNvPr>
                <p14:cNvContentPartPr/>
                <p14:nvPr/>
              </p14:nvContentPartPr>
              <p14:xfrm>
                <a:off x="6052857" y="3073191"/>
                <a:ext cx="117000" cy="4726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7D48B93-80B5-48A5-A637-FB3F56B4F32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044217" y="3064551"/>
                  <a:ext cx="13464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AF19BF6-2D7B-475C-B8BE-3AB35AEA4336}"/>
                    </a:ext>
                  </a:extLst>
                </p14:cNvPr>
                <p14:cNvContentPartPr/>
                <p14:nvPr/>
              </p14:nvContentPartPr>
              <p14:xfrm>
                <a:off x="5291457" y="1900671"/>
                <a:ext cx="69480" cy="2995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AF19BF6-2D7B-475C-B8BE-3AB35AEA433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282817" y="1891671"/>
                  <a:ext cx="8712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96799E5-514D-49B6-99B2-54208CAC8166}"/>
                    </a:ext>
                  </a:extLst>
                </p14:cNvPr>
                <p14:cNvContentPartPr/>
                <p14:nvPr/>
              </p14:nvContentPartPr>
              <p14:xfrm>
                <a:off x="5227377" y="1857111"/>
                <a:ext cx="199440" cy="1645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96799E5-514D-49B6-99B2-54208CAC816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218737" y="1848111"/>
                  <a:ext cx="2170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C7398F0-46C5-4994-9D44-A619443959D6}"/>
                    </a:ext>
                  </a:extLst>
                </p14:cNvPr>
                <p14:cNvContentPartPr/>
                <p14:nvPr/>
              </p14:nvContentPartPr>
              <p14:xfrm>
                <a:off x="5447337" y="2763231"/>
                <a:ext cx="25200" cy="2628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C7398F0-46C5-4994-9D44-A619443959D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438697" y="2754231"/>
                  <a:ext cx="428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0D4DA60-06C1-43EA-885E-5ECBCF3186D0}"/>
                    </a:ext>
                  </a:extLst>
                </p14:cNvPr>
                <p14:cNvContentPartPr/>
                <p14:nvPr/>
              </p14:nvContentPartPr>
              <p14:xfrm>
                <a:off x="5416737" y="2956191"/>
                <a:ext cx="153000" cy="964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0D4DA60-06C1-43EA-885E-5ECBCF3186D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408097" y="2947551"/>
                  <a:ext cx="1706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AB07B78-7053-453A-BA59-E42E3A263D59}"/>
                    </a:ext>
                  </a:extLst>
                </p14:cNvPr>
                <p14:cNvContentPartPr/>
                <p14:nvPr/>
              </p14:nvContentPartPr>
              <p14:xfrm>
                <a:off x="1486257" y="1074831"/>
                <a:ext cx="641160" cy="1133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AB07B78-7053-453A-BA59-E42E3A263D5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477257" y="1066191"/>
                  <a:ext cx="658800" cy="11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87515DB-DE86-4866-BB02-96161927FB57}"/>
                    </a:ext>
                  </a:extLst>
                </p14:cNvPr>
                <p14:cNvContentPartPr/>
                <p14:nvPr/>
              </p14:nvContentPartPr>
              <p14:xfrm>
                <a:off x="1271697" y="1566231"/>
                <a:ext cx="179640" cy="75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87515DB-DE86-4866-BB02-96161927FB5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262697" y="1557591"/>
                  <a:ext cx="1972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2A5AF4B-E686-4F80-B625-D62F9E99E3B6}"/>
                    </a:ext>
                  </a:extLst>
                </p14:cNvPr>
                <p14:cNvContentPartPr/>
                <p14:nvPr/>
              </p14:nvContentPartPr>
              <p14:xfrm>
                <a:off x="1302657" y="1483791"/>
                <a:ext cx="43200" cy="249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2A5AF4B-E686-4F80-B625-D62F9E99E3B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294017" y="1474791"/>
                  <a:ext cx="608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8FA300D-9424-498F-90C1-245180C88099}"/>
                    </a:ext>
                  </a:extLst>
                </p14:cNvPr>
                <p14:cNvContentPartPr/>
                <p14:nvPr/>
              </p14:nvContentPartPr>
              <p14:xfrm>
                <a:off x="1825377" y="2214591"/>
                <a:ext cx="65880" cy="352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8FA300D-9424-498F-90C1-245180C8809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816737" y="2205951"/>
                  <a:ext cx="8352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F44E7A2-3F03-4EFE-B346-35532F98BF98}"/>
                    </a:ext>
                  </a:extLst>
                </p14:cNvPr>
                <p14:cNvContentPartPr/>
                <p14:nvPr/>
              </p14:nvContentPartPr>
              <p14:xfrm>
                <a:off x="1699377" y="2547231"/>
                <a:ext cx="339480" cy="54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F44E7A2-3F03-4EFE-B346-35532F98BF9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690377" y="2538231"/>
                  <a:ext cx="3571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E4435E0-8B9D-4E39-9FAB-0F08A31EC425}"/>
                    </a:ext>
                  </a:extLst>
                </p14:cNvPr>
                <p14:cNvContentPartPr/>
                <p14:nvPr/>
              </p14:nvContentPartPr>
              <p14:xfrm>
                <a:off x="1824297" y="2668911"/>
                <a:ext cx="105120" cy="15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E4435E0-8B9D-4E39-9FAB-0F08A31EC42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815657" y="2659911"/>
                  <a:ext cx="1227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AD0000E-A98A-4AB1-9EC5-5BA11120A9C1}"/>
                    </a:ext>
                  </a:extLst>
                </p14:cNvPr>
                <p14:cNvContentPartPr/>
                <p14:nvPr/>
              </p14:nvContentPartPr>
              <p14:xfrm>
                <a:off x="1875417" y="2777991"/>
                <a:ext cx="138960" cy="18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AD0000E-A98A-4AB1-9EC5-5BA11120A9C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866777" y="2769351"/>
                  <a:ext cx="1566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5866EB3-EF76-49AC-8EBE-FCBE3689575C}"/>
                    </a:ext>
                  </a:extLst>
                </p14:cNvPr>
                <p14:cNvContentPartPr/>
                <p14:nvPr/>
              </p14:nvContentPartPr>
              <p14:xfrm>
                <a:off x="819537" y="1941351"/>
                <a:ext cx="360360" cy="330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5866EB3-EF76-49AC-8EBE-FCBE3689575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10897" y="1932351"/>
                  <a:ext cx="37800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EB2CA28-22C8-4A35-BFEE-116852AA2449}"/>
                    </a:ext>
                  </a:extLst>
                </p14:cNvPr>
                <p14:cNvContentPartPr/>
                <p14:nvPr/>
              </p14:nvContentPartPr>
              <p14:xfrm>
                <a:off x="1201857" y="2124951"/>
                <a:ext cx="110160" cy="128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EB2CA28-22C8-4A35-BFEE-116852AA244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93217" y="2115951"/>
                  <a:ext cx="1278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06B60D8-DD39-4787-937D-BEC7CB9A57F6}"/>
                    </a:ext>
                  </a:extLst>
                </p14:cNvPr>
                <p14:cNvContentPartPr/>
                <p14:nvPr/>
              </p14:nvContentPartPr>
              <p14:xfrm>
                <a:off x="1659777" y="862791"/>
                <a:ext cx="960840" cy="266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06B60D8-DD39-4787-937D-BEC7CB9A57F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650777" y="853791"/>
                  <a:ext cx="9784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AFF7A20-0264-4D06-9FC0-15A4D8B652D5}"/>
                    </a:ext>
                  </a:extLst>
                </p14:cNvPr>
                <p14:cNvContentPartPr/>
                <p14:nvPr/>
              </p14:nvContentPartPr>
              <p14:xfrm>
                <a:off x="2089977" y="394071"/>
                <a:ext cx="239760" cy="383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AFF7A20-0264-4D06-9FC0-15A4D8B652D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081337" y="385431"/>
                  <a:ext cx="25740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523B4E9-B70D-4016-9C85-69AAA83D52AC}"/>
                    </a:ext>
                  </a:extLst>
                </p14:cNvPr>
                <p14:cNvContentPartPr/>
                <p14:nvPr/>
              </p14:nvContentPartPr>
              <p14:xfrm>
                <a:off x="2341257" y="615471"/>
                <a:ext cx="100440" cy="149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523B4E9-B70D-4016-9C85-69AAA83D52A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332617" y="606471"/>
                  <a:ext cx="1180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675CDD2-2ADE-4EE2-B6C0-6032DE31D9A3}"/>
                    </a:ext>
                  </a:extLst>
                </p14:cNvPr>
                <p14:cNvContentPartPr/>
                <p14:nvPr/>
              </p14:nvContentPartPr>
              <p14:xfrm>
                <a:off x="1464297" y="1463991"/>
                <a:ext cx="686160" cy="908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675CDD2-2ADE-4EE2-B6C0-6032DE31D9A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455657" y="1455351"/>
                  <a:ext cx="703800" cy="9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A4A1551-1C6D-451C-9D31-B9FC36A63066}"/>
                    </a:ext>
                  </a:extLst>
                </p14:cNvPr>
                <p14:cNvContentPartPr/>
                <p14:nvPr/>
              </p14:nvContentPartPr>
              <p14:xfrm>
                <a:off x="1988817" y="1420791"/>
                <a:ext cx="196200" cy="2624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A4A1551-1C6D-451C-9D31-B9FC36A6306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980177" y="1411791"/>
                  <a:ext cx="2138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428DCA9-4538-4716-9952-1C5F973D1D3A}"/>
                    </a:ext>
                  </a:extLst>
                </p14:cNvPr>
                <p14:cNvContentPartPr/>
                <p14:nvPr/>
              </p14:nvContentPartPr>
              <p14:xfrm>
                <a:off x="2240817" y="1799871"/>
                <a:ext cx="190800" cy="3355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428DCA9-4538-4716-9952-1C5F973D1D3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231817" y="1790871"/>
                  <a:ext cx="20844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6DFAB3B-6794-4D3A-A1FA-D569F35BF839}"/>
                    </a:ext>
                  </a:extLst>
                </p14:cNvPr>
                <p14:cNvContentPartPr/>
                <p14:nvPr/>
              </p14:nvContentPartPr>
              <p14:xfrm>
                <a:off x="2264577" y="1930551"/>
                <a:ext cx="101880" cy="507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6DFAB3B-6794-4D3A-A1FA-D569F35BF83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255577" y="1921911"/>
                  <a:ext cx="1195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A79D73E-75A3-4C75-942B-044B066C05F8}"/>
                    </a:ext>
                  </a:extLst>
                </p14:cNvPr>
                <p14:cNvContentPartPr/>
                <p14:nvPr/>
              </p14:nvContentPartPr>
              <p14:xfrm>
                <a:off x="2467257" y="1901031"/>
                <a:ext cx="100800" cy="1152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A79D73E-75A3-4C75-942B-044B066C05F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458257" y="1892031"/>
                  <a:ext cx="1184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9D939B7-6BDA-4404-B989-BDC8CCD1A3EF}"/>
                    </a:ext>
                  </a:extLst>
                </p14:cNvPr>
                <p14:cNvContentPartPr/>
                <p14:nvPr/>
              </p14:nvContentPartPr>
              <p14:xfrm>
                <a:off x="2611257" y="1705911"/>
                <a:ext cx="182520" cy="2714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9D939B7-6BDA-4404-B989-BDC8CCD1A3E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602257" y="1696911"/>
                  <a:ext cx="2001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97F1B00-101E-4D81-B1BD-9470FA3AAA8B}"/>
                    </a:ext>
                  </a:extLst>
                </p14:cNvPr>
                <p14:cNvContentPartPr/>
                <p14:nvPr/>
              </p14:nvContentPartPr>
              <p14:xfrm>
                <a:off x="2812857" y="1733991"/>
                <a:ext cx="145440" cy="1548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97F1B00-101E-4D81-B1BD-9470FA3AAA8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804217" y="1724991"/>
                  <a:ext cx="1630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9EA7C4F-A5B0-4A24-B64F-92E86DCC67F5}"/>
                    </a:ext>
                  </a:extLst>
                </p14:cNvPr>
                <p14:cNvContentPartPr/>
                <p14:nvPr/>
              </p14:nvContentPartPr>
              <p14:xfrm>
                <a:off x="2869017" y="1713831"/>
                <a:ext cx="50760" cy="1832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9EA7C4F-A5B0-4A24-B64F-92E86DCC67F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860377" y="1705191"/>
                  <a:ext cx="684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D99A92B-98C7-4F10-A505-52AA70C456F3}"/>
                    </a:ext>
                  </a:extLst>
                </p14:cNvPr>
                <p14:cNvContentPartPr/>
                <p14:nvPr/>
              </p14:nvContentPartPr>
              <p14:xfrm>
                <a:off x="2300217" y="2212791"/>
                <a:ext cx="126000" cy="4100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D99A92B-98C7-4F10-A505-52AA70C456F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291577" y="2204151"/>
                  <a:ext cx="14364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6531DFA-DB4C-4E13-960A-B6C7C610F9BE}"/>
                    </a:ext>
                  </a:extLst>
                </p14:cNvPr>
                <p14:cNvContentPartPr/>
                <p14:nvPr/>
              </p14:nvContentPartPr>
              <p14:xfrm>
                <a:off x="2379057" y="2236191"/>
                <a:ext cx="256320" cy="1965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6531DFA-DB4C-4E13-960A-B6C7C610F9B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370417" y="2227551"/>
                  <a:ext cx="2739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82FB302-9F75-4E8C-8F79-B21551CC9511}"/>
                    </a:ext>
                  </a:extLst>
                </p14:cNvPr>
                <p14:cNvContentPartPr/>
                <p14:nvPr/>
              </p14:nvContentPartPr>
              <p14:xfrm>
                <a:off x="2651937" y="2338071"/>
                <a:ext cx="128160" cy="1461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82FB302-9F75-4E8C-8F79-B21551CC951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643297" y="2329071"/>
                  <a:ext cx="1458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EC4E276-1D59-428F-8D6A-971FFD5735DE}"/>
                    </a:ext>
                  </a:extLst>
                </p14:cNvPr>
                <p14:cNvContentPartPr/>
                <p14:nvPr/>
              </p14:nvContentPartPr>
              <p14:xfrm>
                <a:off x="2805297" y="2322591"/>
                <a:ext cx="71280" cy="392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EC4E276-1D59-428F-8D6A-971FFD5735D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796657" y="2313951"/>
                  <a:ext cx="889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43D3B17-8F62-4F99-8252-226BBC023D3C}"/>
                    </a:ext>
                  </a:extLst>
                </p14:cNvPr>
                <p14:cNvContentPartPr/>
                <p14:nvPr/>
              </p14:nvContentPartPr>
              <p14:xfrm>
                <a:off x="2862177" y="2111271"/>
                <a:ext cx="210960" cy="1994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43D3B17-8F62-4F99-8252-226BBC023D3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853177" y="2102271"/>
                  <a:ext cx="2286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8D980C7-0EC0-44D0-A8CD-B0B6870D0851}"/>
                    </a:ext>
                  </a:extLst>
                </p14:cNvPr>
                <p14:cNvContentPartPr/>
                <p14:nvPr/>
              </p14:nvContentPartPr>
              <p14:xfrm>
                <a:off x="3045777" y="2230791"/>
                <a:ext cx="86760" cy="1317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8D980C7-0EC0-44D0-A8CD-B0B6870D085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037137" y="2221791"/>
                  <a:ext cx="1044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B225999-47E3-4EBF-A295-3AE30F45FC0F}"/>
                    </a:ext>
                  </a:extLst>
                </p14:cNvPr>
                <p14:cNvContentPartPr/>
                <p14:nvPr/>
              </p14:nvContentPartPr>
              <p14:xfrm>
                <a:off x="3045777" y="2012271"/>
                <a:ext cx="126360" cy="4525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B225999-47E3-4EBF-A295-3AE30F45FC0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037137" y="2003271"/>
                  <a:ext cx="14400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3782508-DB90-43B2-9619-87A41E4050FA}"/>
                    </a:ext>
                  </a:extLst>
                </p14:cNvPr>
                <p14:cNvContentPartPr/>
                <p14:nvPr/>
              </p14:nvContentPartPr>
              <p14:xfrm>
                <a:off x="4387857" y="2421591"/>
                <a:ext cx="336600" cy="3218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3782508-DB90-43B2-9619-87A41E4050F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378857" y="2412591"/>
                  <a:ext cx="35424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063ED4A-C549-4F72-9629-4F7908493C18}"/>
                    </a:ext>
                  </a:extLst>
                </p14:cNvPr>
                <p14:cNvContentPartPr/>
                <p14:nvPr/>
              </p14:nvContentPartPr>
              <p14:xfrm>
                <a:off x="4736337" y="2597631"/>
                <a:ext cx="51840" cy="1346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063ED4A-C549-4F72-9629-4F7908493C1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727697" y="2588991"/>
                  <a:ext cx="694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C71C8CE-1251-4DFF-9B36-13D954474ED0}"/>
                    </a:ext>
                  </a:extLst>
                </p14:cNvPr>
                <p14:cNvContentPartPr/>
                <p14:nvPr/>
              </p14:nvContentPartPr>
              <p14:xfrm>
                <a:off x="4746057" y="2458671"/>
                <a:ext cx="64800" cy="370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C71C8CE-1251-4DFF-9B36-13D954474ED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737057" y="2449671"/>
                  <a:ext cx="824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9BB2D38-E880-4968-B02F-3085BBFD4DA2}"/>
                    </a:ext>
                  </a:extLst>
                </p14:cNvPr>
                <p14:cNvContentPartPr/>
                <p14:nvPr/>
              </p14:nvContentPartPr>
              <p14:xfrm>
                <a:off x="4951617" y="2517711"/>
                <a:ext cx="118800" cy="147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9BB2D38-E880-4968-B02F-3085BBFD4DA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942617" y="2509071"/>
                  <a:ext cx="136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5ED7440-E6DA-4429-B12A-84D86CADF374}"/>
                    </a:ext>
                  </a:extLst>
                </p14:cNvPr>
                <p14:cNvContentPartPr/>
                <p14:nvPr/>
              </p14:nvContentPartPr>
              <p14:xfrm>
                <a:off x="4959897" y="2614551"/>
                <a:ext cx="166320" cy="154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5ED7440-E6DA-4429-B12A-84D86CADF37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951257" y="2605911"/>
                  <a:ext cx="1839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02F4DE6-3B03-4095-897F-5B9E0BC14348}"/>
                    </a:ext>
                  </a:extLst>
                </p14:cNvPr>
                <p14:cNvContentPartPr/>
                <p14:nvPr/>
              </p14:nvContentPartPr>
              <p14:xfrm>
                <a:off x="5467857" y="3978591"/>
                <a:ext cx="76680" cy="4258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02F4DE6-3B03-4095-897F-5B9E0BC14348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459217" y="3969951"/>
                  <a:ext cx="9432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7201B0B-127D-4E52-9E23-273F382C6C35}"/>
                    </a:ext>
                  </a:extLst>
                </p14:cNvPr>
                <p14:cNvContentPartPr/>
                <p14:nvPr/>
              </p14:nvContentPartPr>
              <p14:xfrm>
                <a:off x="5641017" y="4023951"/>
                <a:ext cx="171000" cy="2257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7201B0B-127D-4E52-9E23-273F382C6C3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632377" y="4014951"/>
                  <a:ext cx="1886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3C3E3F6-315F-4129-BCC2-AA528BC1691D}"/>
                    </a:ext>
                  </a:extLst>
                </p14:cNvPr>
                <p14:cNvContentPartPr/>
                <p14:nvPr/>
              </p14:nvContentPartPr>
              <p14:xfrm>
                <a:off x="5901657" y="3975711"/>
                <a:ext cx="180360" cy="2062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3C3E3F6-315F-4129-BCC2-AA528BC1691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893017" y="3966711"/>
                  <a:ext cx="1980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D766B56-09BF-4999-819A-0F54F5E4B48C}"/>
                    </a:ext>
                  </a:extLst>
                </p14:cNvPr>
                <p14:cNvContentPartPr/>
                <p14:nvPr/>
              </p14:nvContentPartPr>
              <p14:xfrm>
                <a:off x="6090657" y="3865911"/>
                <a:ext cx="145080" cy="4388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D766B56-09BF-4999-819A-0F54F5E4B48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081657" y="3856911"/>
                  <a:ext cx="16272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EADAF97-03F0-40B4-A31C-A525D1FCAC76}"/>
                    </a:ext>
                  </a:extLst>
                </p14:cNvPr>
                <p14:cNvContentPartPr/>
                <p14:nvPr/>
              </p14:nvContentPartPr>
              <p14:xfrm>
                <a:off x="5017497" y="449151"/>
                <a:ext cx="251640" cy="2674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EADAF97-03F0-40B4-A31C-A525D1FCAC7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008857" y="440151"/>
                  <a:ext cx="2692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708454D-47D4-4C33-9B7B-10D8548FF690}"/>
                    </a:ext>
                  </a:extLst>
                </p14:cNvPr>
                <p14:cNvContentPartPr/>
                <p14:nvPr/>
              </p14:nvContentPartPr>
              <p14:xfrm>
                <a:off x="5379657" y="464271"/>
                <a:ext cx="148680" cy="2761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708454D-47D4-4C33-9B7B-10D8548FF69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370657" y="455271"/>
                  <a:ext cx="1663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FD4B38A-0FC7-43B2-BC0D-75BB178FBC33}"/>
                    </a:ext>
                  </a:extLst>
                </p14:cNvPr>
                <p14:cNvContentPartPr/>
                <p14:nvPr/>
              </p14:nvContentPartPr>
              <p14:xfrm>
                <a:off x="5595297" y="330711"/>
                <a:ext cx="110160" cy="4744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FD4B38A-0FC7-43B2-BC0D-75BB178FBC3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586657" y="321711"/>
                  <a:ext cx="12780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A4CEDDC-8AB4-4B0A-88C1-7A21FE2182D1}"/>
                    </a:ext>
                  </a:extLst>
                </p14:cNvPr>
                <p14:cNvContentPartPr/>
                <p14:nvPr/>
              </p14:nvContentPartPr>
              <p14:xfrm>
                <a:off x="4960977" y="360951"/>
                <a:ext cx="158040" cy="4694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A4CEDDC-8AB4-4B0A-88C1-7A21FE2182D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952337" y="351951"/>
                  <a:ext cx="17568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878FA873-62F5-43E0-8D9C-143AB4F9B5D5}"/>
                    </a:ext>
                  </a:extLst>
                </p14:cNvPr>
                <p14:cNvContentPartPr/>
                <p14:nvPr/>
              </p14:nvContentPartPr>
              <p14:xfrm>
                <a:off x="5686737" y="50271"/>
                <a:ext cx="1982160" cy="3146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878FA873-62F5-43E0-8D9C-143AB4F9B5D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678097" y="41271"/>
                  <a:ext cx="199980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C4BF644E-C3E3-45A0-B653-7CB8F91F8910}"/>
                    </a:ext>
                  </a:extLst>
                </p14:cNvPr>
                <p14:cNvContentPartPr/>
                <p14:nvPr/>
              </p14:nvContentPartPr>
              <p14:xfrm>
                <a:off x="5709777" y="195351"/>
                <a:ext cx="223920" cy="1756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C4BF644E-C3E3-45A0-B653-7CB8F91F891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701137" y="186711"/>
                  <a:ext cx="2415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CD0D9A5-B269-4474-8473-9C3BD8B542F4}"/>
                    </a:ext>
                  </a:extLst>
                </p14:cNvPr>
                <p14:cNvContentPartPr/>
                <p14:nvPr/>
              </p14:nvContentPartPr>
              <p14:xfrm>
                <a:off x="7891737" y="148551"/>
                <a:ext cx="282960" cy="3362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CD0D9A5-B269-4474-8473-9C3BD8B542F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883097" y="139551"/>
                  <a:ext cx="30060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98FB7BE-7E2B-4E0E-BF05-2FF4C84EB9F6}"/>
                    </a:ext>
                  </a:extLst>
                </p14:cNvPr>
                <p14:cNvContentPartPr/>
                <p14:nvPr/>
              </p14:nvContentPartPr>
              <p14:xfrm>
                <a:off x="8263617" y="357351"/>
                <a:ext cx="53640" cy="1342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98FB7BE-7E2B-4E0E-BF05-2FF4C84EB9F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254617" y="348351"/>
                  <a:ext cx="712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F5FDB784-8E78-49BA-B64A-33DB34E7FF75}"/>
                    </a:ext>
                  </a:extLst>
                </p14:cNvPr>
                <p14:cNvContentPartPr/>
                <p14:nvPr/>
              </p14:nvContentPartPr>
              <p14:xfrm>
                <a:off x="8319417" y="254391"/>
                <a:ext cx="43200" cy="561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F5FDB784-8E78-49BA-B64A-33DB34E7FF7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310417" y="245751"/>
                  <a:ext cx="608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F226BE1E-93A2-406C-82D1-4A63B990F66E}"/>
                    </a:ext>
                  </a:extLst>
                </p14:cNvPr>
                <p14:cNvContentPartPr/>
                <p14:nvPr/>
              </p14:nvContentPartPr>
              <p14:xfrm>
                <a:off x="8412657" y="351951"/>
                <a:ext cx="213120" cy="1674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F226BE1E-93A2-406C-82D1-4A63B990F66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403657" y="343311"/>
                  <a:ext cx="2307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6146CC8F-ED60-4E1B-AECB-19274BAEC117}"/>
                    </a:ext>
                  </a:extLst>
                </p14:cNvPr>
                <p14:cNvContentPartPr/>
                <p14:nvPr/>
              </p14:nvContentPartPr>
              <p14:xfrm>
                <a:off x="8705697" y="213351"/>
                <a:ext cx="80640" cy="3596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6146CC8F-ED60-4E1B-AECB-19274BAEC117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697057" y="204351"/>
                  <a:ext cx="9828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91C0FF56-0291-4E86-912D-1C0A102FFB48}"/>
                    </a:ext>
                  </a:extLst>
                </p14:cNvPr>
                <p14:cNvContentPartPr/>
                <p14:nvPr/>
              </p14:nvContentPartPr>
              <p14:xfrm>
                <a:off x="8643057" y="365271"/>
                <a:ext cx="421560" cy="1760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91C0FF56-0291-4E86-912D-1C0A102FFB48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634057" y="356271"/>
                  <a:ext cx="4392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D18CD5C-7891-4EC5-8780-7A06D63FA04E}"/>
                    </a:ext>
                  </a:extLst>
                </p14:cNvPr>
                <p14:cNvContentPartPr/>
                <p14:nvPr/>
              </p14:nvContentPartPr>
              <p14:xfrm>
                <a:off x="9113217" y="229551"/>
                <a:ext cx="503280" cy="3949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D18CD5C-7891-4EC5-8780-7A06D63FA04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104577" y="220551"/>
                  <a:ext cx="520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148FC48C-F735-484F-AA12-2F217418CBE3}"/>
                    </a:ext>
                  </a:extLst>
                </p14:cNvPr>
                <p14:cNvContentPartPr/>
                <p14:nvPr/>
              </p14:nvContentPartPr>
              <p14:xfrm>
                <a:off x="9895137" y="243951"/>
                <a:ext cx="322920" cy="3992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148FC48C-F735-484F-AA12-2F217418CBE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886137" y="235311"/>
                  <a:ext cx="34056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18FDE7D1-1060-463E-8B8A-A721A303F13E}"/>
                    </a:ext>
                  </a:extLst>
                </p14:cNvPr>
                <p14:cNvContentPartPr/>
                <p14:nvPr/>
              </p14:nvContentPartPr>
              <p14:xfrm>
                <a:off x="10259457" y="504231"/>
                <a:ext cx="209880" cy="1494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18FDE7D1-1060-463E-8B8A-A721A303F13E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250817" y="495591"/>
                  <a:ext cx="2275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9C7DF88A-1927-4E6E-9DDE-FAD78340570D}"/>
                    </a:ext>
                  </a:extLst>
                </p14:cNvPr>
                <p14:cNvContentPartPr/>
                <p14:nvPr/>
              </p14:nvContentPartPr>
              <p14:xfrm>
                <a:off x="10557537" y="254751"/>
                <a:ext cx="248040" cy="4892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9C7DF88A-1927-4E6E-9DDE-FAD78340570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548897" y="246111"/>
                  <a:ext cx="26568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6AB6561-5F93-45FA-8956-D5A148CED6F8}"/>
                    </a:ext>
                  </a:extLst>
                </p14:cNvPr>
                <p14:cNvContentPartPr/>
                <p14:nvPr/>
              </p14:nvContentPartPr>
              <p14:xfrm>
                <a:off x="10951377" y="665511"/>
                <a:ext cx="8280" cy="32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6AB6561-5F93-45FA-8956-D5A148CED6F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942377" y="656511"/>
                  <a:ext cx="2592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6FF7AA10-CD1F-4B89-A2CD-F451B029E242}"/>
                    </a:ext>
                  </a:extLst>
                </p14:cNvPr>
                <p14:cNvContentPartPr/>
                <p14:nvPr/>
              </p14:nvContentPartPr>
              <p14:xfrm>
                <a:off x="7835937" y="623031"/>
                <a:ext cx="3354840" cy="4996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6FF7AA10-CD1F-4B89-A2CD-F451B029E242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826937" y="614391"/>
                  <a:ext cx="337248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F8B2A89D-246B-4B6A-91D8-63818D79EE23}"/>
                    </a:ext>
                  </a:extLst>
                </p14:cNvPr>
                <p14:cNvContentPartPr/>
                <p14:nvPr/>
              </p14:nvContentPartPr>
              <p14:xfrm>
                <a:off x="7882017" y="-1209"/>
                <a:ext cx="3184920" cy="11206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F8B2A89D-246B-4B6A-91D8-63818D79EE23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873377" y="-10209"/>
                  <a:ext cx="3202560" cy="11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EC1CA2B-8B45-4EC4-BAE9-F2BE4E7AB96E}"/>
                    </a:ext>
                  </a:extLst>
                </p14:cNvPr>
                <p14:cNvContentPartPr/>
                <p14:nvPr/>
              </p14:nvContentPartPr>
              <p14:xfrm>
                <a:off x="7821537" y="978"/>
                <a:ext cx="163440" cy="6127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AEC1CA2B-8B45-4EC4-BAE9-F2BE4E7AB96E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812537" y="-7662"/>
                  <a:ext cx="181080" cy="63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5B71BE32-1F2C-4C98-A15A-854EBF220C3B}"/>
                    </a:ext>
                  </a:extLst>
                </p14:cNvPr>
                <p14:cNvContentPartPr/>
                <p14:nvPr/>
              </p14:nvContentPartPr>
              <p14:xfrm>
                <a:off x="11041737" y="221658"/>
                <a:ext cx="123120" cy="8971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5B71BE32-1F2C-4C98-A15A-854EBF220C3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1033097" y="212658"/>
                  <a:ext cx="140760" cy="91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055CC0DC-E6B4-43D4-8D34-94C6D6D23A4C}"/>
              </a:ext>
            </a:extLst>
          </p:cNvPr>
          <p:cNvGrpSpPr/>
          <p:nvPr/>
        </p:nvGrpSpPr>
        <p:grpSpPr>
          <a:xfrm>
            <a:off x="518577" y="6037458"/>
            <a:ext cx="840960" cy="722520"/>
            <a:chOff x="518577" y="6037458"/>
            <a:chExt cx="840960" cy="722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15970FC5-B4C6-412A-AA0C-ECF8D75D3455}"/>
                    </a:ext>
                  </a:extLst>
                </p14:cNvPr>
                <p14:cNvContentPartPr/>
                <p14:nvPr/>
              </p14:nvContentPartPr>
              <p14:xfrm>
                <a:off x="674457" y="6217458"/>
                <a:ext cx="345240" cy="3254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15970FC5-B4C6-412A-AA0C-ECF8D75D345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65457" y="6208458"/>
                  <a:ext cx="3628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EF0316B1-2D80-489C-B51C-6CDCE86748BB}"/>
                    </a:ext>
                  </a:extLst>
                </p14:cNvPr>
                <p14:cNvContentPartPr/>
                <p14:nvPr/>
              </p14:nvContentPartPr>
              <p14:xfrm>
                <a:off x="1035537" y="6464058"/>
                <a:ext cx="34200" cy="1782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EF0316B1-2D80-489C-B51C-6CDCE86748B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26897" y="6455058"/>
                  <a:ext cx="518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99C152FB-BDD9-43FB-81D5-53788ECE3612}"/>
                    </a:ext>
                  </a:extLst>
                </p14:cNvPr>
                <p14:cNvContentPartPr/>
                <p14:nvPr/>
              </p14:nvContentPartPr>
              <p14:xfrm>
                <a:off x="1038777" y="6423738"/>
                <a:ext cx="38160" cy="226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99C152FB-BDD9-43FB-81D5-53788ECE3612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30137" y="6414738"/>
                  <a:ext cx="558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44574A0-58F6-4515-972C-FA3836E94668}"/>
                    </a:ext>
                  </a:extLst>
                </p14:cNvPr>
                <p14:cNvContentPartPr/>
                <p14:nvPr/>
              </p14:nvContentPartPr>
              <p14:xfrm>
                <a:off x="1209057" y="6314298"/>
                <a:ext cx="150480" cy="3409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44574A0-58F6-4515-972C-FA3836E94668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200057" y="6305658"/>
                  <a:ext cx="16812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6185FB6-83DB-4856-9738-38F7315BF5DE}"/>
                    </a:ext>
                  </a:extLst>
                </p14:cNvPr>
                <p14:cNvContentPartPr/>
                <p14:nvPr/>
              </p14:nvContentPartPr>
              <p14:xfrm>
                <a:off x="518577" y="6037458"/>
                <a:ext cx="445320" cy="7225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6185FB6-83DB-4856-9738-38F7315BF5DE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09937" y="6028458"/>
                  <a:ext cx="462960" cy="74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D6A365A2-9711-495F-BBAC-7B0244A953ED}"/>
              </a:ext>
            </a:extLst>
          </p:cNvPr>
          <p:cNvGrpSpPr/>
          <p:nvPr/>
        </p:nvGrpSpPr>
        <p:grpSpPr>
          <a:xfrm>
            <a:off x="1879017" y="6106218"/>
            <a:ext cx="774720" cy="636480"/>
            <a:chOff x="1879017" y="6106218"/>
            <a:chExt cx="774720" cy="636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FECBA8F3-C547-422C-9CB0-9C3A79961F90}"/>
                    </a:ext>
                  </a:extLst>
                </p14:cNvPr>
                <p14:cNvContentPartPr/>
                <p14:nvPr/>
              </p14:nvContentPartPr>
              <p14:xfrm>
                <a:off x="1879017" y="6221418"/>
                <a:ext cx="325440" cy="2980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FECBA8F3-C547-422C-9CB0-9C3A79961F90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870377" y="6212778"/>
                  <a:ext cx="34308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A52D70CA-4FB3-4AA3-8CBF-B58541B88978}"/>
                    </a:ext>
                  </a:extLst>
                </p14:cNvPr>
                <p14:cNvContentPartPr/>
                <p14:nvPr/>
              </p14:nvContentPartPr>
              <p14:xfrm>
                <a:off x="2155497" y="6421938"/>
                <a:ext cx="69480" cy="1090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A52D70CA-4FB3-4AA3-8CBF-B58541B88978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146857" y="6412938"/>
                  <a:ext cx="871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068EBF21-B5E7-47F7-85F9-9DA6C1F5D18D}"/>
                    </a:ext>
                  </a:extLst>
                </p14:cNvPr>
                <p14:cNvContentPartPr/>
                <p14:nvPr/>
              </p14:nvContentPartPr>
              <p14:xfrm>
                <a:off x="2421537" y="6284058"/>
                <a:ext cx="41400" cy="2682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068EBF21-B5E7-47F7-85F9-9DA6C1F5D18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412537" y="6275058"/>
                  <a:ext cx="5904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83D10CD5-94D7-4451-B765-62CD33EEA71F}"/>
                    </a:ext>
                  </a:extLst>
                </p14:cNvPr>
                <p14:cNvContentPartPr/>
                <p14:nvPr/>
              </p14:nvContentPartPr>
              <p14:xfrm>
                <a:off x="2341257" y="6243018"/>
                <a:ext cx="182160" cy="1821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83D10CD5-94D7-4451-B765-62CD33EEA71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332617" y="6234378"/>
                  <a:ext cx="1998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952CC69B-CCDF-4ABC-B01E-6C1C6BFC0562}"/>
                    </a:ext>
                  </a:extLst>
                </p14:cNvPr>
                <p14:cNvContentPartPr/>
                <p14:nvPr/>
              </p14:nvContentPartPr>
              <p14:xfrm>
                <a:off x="2440977" y="6106218"/>
                <a:ext cx="212760" cy="6364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952CC69B-CCDF-4ABC-B01E-6C1C6BFC056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432337" y="6097218"/>
                  <a:ext cx="230400" cy="654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53300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C370D75-FCE4-42EB-8A35-900A132DBE0C}"/>
                  </a:ext>
                </a:extLst>
              </p14:cNvPr>
              <p14:cNvContentPartPr/>
              <p14:nvPr/>
            </p14:nvContentPartPr>
            <p14:xfrm>
              <a:off x="2691897" y="1720671"/>
              <a:ext cx="55440" cy="795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C370D75-FCE4-42EB-8A35-900A132DBE0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82897" y="1712031"/>
                <a:ext cx="73080" cy="9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F5AAA9EC-1BEA-42C5-9D84-1F5F9CD5C23D}"/>
              </a:ext>
            </a:extLst>
          </p:cNvPr>
          <p:cNvGrpSpPr/>
          <p:nvPr/>
        </p:nvGrpSpPr>
        <p:grpSpPr>
          <a:xfrm>
            <a:off x="1022217" y="2905431"/>
            <a:ext cx="510120" cy="484920"/>
            <a:chOff x="1022217" y="2905431"/>
            <a:chExt cx="510120" cy="48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858DBE4-0659-4234-9827-143AB9D42B63}"/>
                    </a:ext>
                  </a:extLst>
                </p14:cNvPr>
                <p14:cNvContentPartPr/>
                <p14:nvPr/>
              </p14:nvContentPartPr>
              <p14:xfrm>
                <a:off x="1022217" y="3043671"/>
                <a:ext cx="299520" cy="3466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858DBE4-0659-4234-9827-143AB9D42B6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13577" y="3034671"/>
                  <a:ext cx="31716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C5F15D0-6711-4EA2-9773-BAA55227FF17}"/>
                    </a:ext>
                  </a:extLst>
                </p14:cNvPr>
                <p14:cNvContentPartPr/>
                <p14:nvPr/>
              </p14:nvContentPartPr>
              <p14:xfrm>
                <a:off x="1442697" y="2921631"/>
                <a:ext cx="34920" cy="465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C5F15D0-6711-4EA2-9773-BAA55227FF1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33697" y="2912991"/>
                  <a:ext cx="5256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1E14228-20C6-402F-9FE3-2707DA8CACE2}"/>
                    </a:ext>
                  </a:extLst>
                </p14:cNvPr>
                <p14:cNvContentPartPr/>
                <p14:nvPr/>
              </p14:nvContentPartPr>
              <p14:xfrm>
                <a:off x="1353057" y="2905431"/>
                <a:ext cx="179280" cy="221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1E14228-20C6-402F-9FE3-2707DA8CACE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44057" y="2896791"/>
                  <a:ext cx="196920" cy="23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DF6390CC-733D-4D79-9F32-FCF0BA561F84}"/>
                  </a:ext>
                </a:extLst>
              </p14:cNvPr>
              <p14:cNvContentPartPr/>
              <p14:nvPr/>
            </p14:nvContentPartPr>
            <p14:xfrm>
              <a:off x="1731417" y="3637671"/>
              <a:ext cx="394920" cy="2080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DF6390CC-733D-4D79-9F32-FCF0BA561F8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22777" y="3628671"/>
                <a:ext cx="412560" cy="22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401A356D-05CE-4C16-B85C-614A6C88ADED}"/>
              </a:ext>
            </a:extLst>
          </p:cNvPr>
          <p:cNvGrpSpPr/>
          <p:nvPr/>
        </p:nvGrpSpPr>
        <p:grpSpPr>
          <a:xfrm>
            <a:off x="2330817" y="2845671"/>
            <a:ext cx="911520" cy="513720"/>
            <a:chOff x="2330817" y="2845671"/>
            <a:chExt cx="911520" cy="5137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2AFA986-CFB6-46A9-B2AC-178A6D4F0EF1}"/>
                    </a:ext>
                  </a:extLst>
                </p14:cNvPr>
                <p14:cNvContentPartPr/>
                <p14:nvPr/>
              </p14:nvContentPartPr>
              <p14:xfrm>
                <a:off x="2330817" y="2933511"/>
                <a:ext cx="490680" cy="374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2AFA986-CFB6-46A9-B2AC-178A6D4F0EF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21817" y="2924511"/>
                  <a:ext cx="50832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72585D9-0967-41EE-AEA5-D6DC52149036}"/>
                    </a:ext>
                  </a:extLst>
                </p14:cNvPr>
                <p14:cNvContentPartPr/>
                <p14:nvPr/>
              </p14:nvContentPartPr>
              <p14:xfrm>
                <a:off x="2748417" y="3192711"/>
                <a:ext cx="126360" cy="150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72585D9-0967-41EE-AEA5-D6DC5214903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39417" y="3184071"/>
                  <a:ext cx="1440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DE404BC-E746-4B9B-8FFF-3F83BB792A57}"/>
                    </a:ext>
                  </a:extLst>
                </p14:cNvPr>
                <p14:cNvContentPartPr/>
                <p14:nvPr/>
              </p14:nvContentPartPr>
              <p14:xfrm>
                <a:off x="3130377" y="2921991"/>
                <a:ext cx="53280" cy="4374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DE404BC-E746-4B9B-8FFF-3F83BB792A5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21737" y="2913351"/>
                  <a:ext cx="7092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C270A33-480E-4AAA-8D2E-07D4A576B26B}"/>
                    </a:ext>
                  </a:extLst>
                </p14:cNvPr>
                <p14:cNvContentPartPr/>
                <p14:nvPr/>
              </p14:nvContentPartPr>
              <p14:xfrm>
                <a:off x="2986377" y="2845671"/>
                <a:ext cx="255960" cy="2966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C270A33-480E-4AAA-8D2E-07D4A576B26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77377" y="2837031"/>
                  <a:ext cx="2736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8435F2E-7C7F-4E50-947D-ED1490C7423D}"/>
                    </a:ext>
                  </a:extLst>
                </p14:cNvPr>
                <p14:cNvContentPartPr/>
                <p14:nvPr/>
              </p14:nvContentPartPr>
              <p14:xfrm>
                <a:off x="2777937" y="3215031"/>
                <a:ext cx="63720" cy="126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8435F2E-7C7F-4E50-947D-ED1490C7423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69297" y="3206391"/>
                  <a:ext cx="8136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5377A80-81E9-4A99-A3CF-BCBC4F97E725}"/>
              </a:ext>
            </a:extLst>
          </p:cNvPr>
          <p:cNvGrpSpPr/>
          <p:nvPr/>
        </p:nvGrpSpPr>
        <p:grpSpPr>
          <a:xfrm>
            <a:off x="1125177" y="4181631"/>
            <a:ext cx="1033560" cy="573480"/>
            <a:chOff x="1125177" y="4181631"/>
            <a:chExt cx="1033560" cy="573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B100FF5-CC39-4D92-A5C7-EE5EA7A9497F}"/>
                    </a:ext>
                  </a:extLst>
                </p14:cNvPr>
                <p14:cNvContentPartPr/>
                <p14:nvPr/>
              </p14:nvContentPartPr>
              <p14:xfrm>
                <a:off x="1125177" y="4227711"/>
                <a:ext cx="478440" cy="3798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B100FF5-CC39-4D92-A5C7-EE5EA7A9497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16177" y="4218711"/>
                  <a:ext cx="49608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06D09F5-4959-44D1-8DAC-0C7471BF91B6}"/>
                    </a:ext>
                  </a:extLst>
                </p14:cNvPr>
                <p14:cNvContentPartPr/>
                <p14:nvPr/>
              </p14:nvContentPartPr>
              <p14:xfrm>
                <a:off x="1569417" y="4564311"/>
                <a:ext cx="194760" cy="190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06D09F5-4959-44D1-8DAC-0C7471BF91B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560417" y="4555311"/>
                  <a:ext cx="2124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CBF5C5D-A717-4747-AC86-B4E261DFB27C}"/>
                    </a:ext>
                  </a:extLst>
                </p14:cNvPr>
                <p14:cNvContentPartPr/>
                <p14:nvPr/>
              </p14:nvContentPartPr>
              <p14:xfrm>
                <a:off x="2013297" y="4193511"/>
                <a:ext cx="47880" cy="479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CBF5C5D-A717-4747-AC86-B4E261DFB27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004297" y="4184871"/>
                  <a:ext cx="6552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0D98B27-AB73-4557-B9C8-1DDD22CB3F15}"/>
                    </a:ext>
                  </a:extLst>
                </p14:cNvPr>
                <p14:cNvContentPartPr/>
                <p14:nvPr/>
              </p14:nvContentPartPr>
              <p14:xfrm>
                <a:off x="1886577" y="4181631"/>
                <a:ext cx="272160" cy="264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0D98B27-AB73-4557-B9C8-1DDD22CB3F1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77937" y="4172631"/>
                  <a:ext cx="289800" cy="28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753BF3C-5199-43BA-B21D-50BB3C3717F2}"/>
              </a:ext>
            </a:extLst>
          </p:cNvPr>
          <p:cNvGrpSpPr/>
          <p:nvPr/>
        </p:nvGrpSpPr>
        <p:grpSpPr>
          <a:xfrm>
            <a:off x="2799537" y="4048431"/>
            <a:ext cx="978480" cy="532800"/>
            <a:chOff x="2799537" y="4048431"/>
            <a:chExt cx="978480" cy="5328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F569CB8-0226-4BB8-B697-91B93FA6DEB9}"/>
                    </a:ext>
                  </a:extLst>
                </p14:cNvPr>
                <p14:cNvContentPartPr/>
                <p14:nvPr/>
              </p14:nvContentPartPr>
              <p14:xfrm>
                <a:off x="2799537" y="4110351"/>
                <a:ext cx="656640" cy="4096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F569CB8-0226-4BB8-B697-91B93FA6DEB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90537" y="4101711"/>
                  <a:ext cx="67428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B09209B-F405-4DBF-8F8E-E151FFEFE206}"/>
                    </a:ext>
                  </a:extLst>
                </p14:cNvPr>
                <p14:cNvContentPartPr/>
                <p14:nvPr/>
              </p14:nvContentPartPr>
              <p14:xfrm>
                <a:off x="3358617" y="4425351"/>
                <a:ext cx="140760" cy="1558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B09209B-F405-4DBF-8F8E-E151FFEFE20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349617" y="4416711"/>
                  <a:ext cx="1584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B539299-58D8-48C6-9340-AD6D7ED439E4}"/>
                    </a:ext>
                  </a:extLst>
                </p14:cNvPr>
                <p14:cNvContentPartPr/>
                <p14:nvPr/>
              </p14:nvContentPartPr>
              <p14:xfrm>
                <a:off x="3685857" y="4098471"/>
                <a:ext cx="47520" cy="477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B539299-58D8-48C6-9340-AD6D7ED439E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677217" y="4089471"/>
                  <a:ext cx="6516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391FCF6-AFCC-49CE-B8FC-628E8B3DC7F5}"/>
                    </a:ext>
                  </a:extLst>
                </p14:cNvPr>
                <p14:cNvContentPartPr/>
                <p14:nvPr/>
              </p14:nvContentPartPr>
              <p14:xfrm>
                <a:off x="3546897" y="4048431"/>
                <a:ext cx="231120" cy="278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391FCF6-AFCC-49CE-B8FC-628E8B3DC7F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537897" y="4039431"/>
                  <a:ext cx="248760" cy="29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EC83338-3FC6-419F-964E-205E2BEE07DE}"/>
                  </a:ext>
                </a:extLst>
              </p14:cNvPr>
              <p14:cNvContentPartPr/>
              <p14:nvPr/>
            </p14:nvContentPartPr>
            <p14:xfrm>
              <a:off x="2844537" y="813471"/>
              <a:ext cx="139680" cy="1037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EC83338-3FC6-419F-964E-205E2BEE07D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835537" y="804831"/>
                <a:ext cx="157320" cy="10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63F80EF-9B01-4C44-873F-8D230E9D62F1}"/>
                  </a:ext>
                </a:extLst>
              </p14:cNvPr>
              <p14:cNvContentPartPr/>
              <p14:nvPr/>
            </p14:nvContentPartPr>
            <p14:xfrm>
              <a:off x="2882337" y="793311"/>
              <a:ext cx="952200" cy="1097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63F80EF-9B01-4C44-873F-8D230E9D62F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873337" y="784671"/>
                <a:ext cx="969840" cy="11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8167A32-C3D6-44E8-93D1-29C186F1614F}"/>
                  </a:ext>
                </a:extLst>
              </p14:cNvPr>
              <p14:cNvContentPartPr/>
              <p14:nvPr/>
            </p14:nvContentPartPr>
            <p14:xfrm>
              <a:off x="2838057" y="775311"/>
              <a:ext cx="37080" cy="73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8167A32-C3D6-44E8-93D1-29C186F1614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829417" y="766671"/>
                <a:ext cx="5472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27C42E5-2F1A-4FBC-B562-E7290963392F}"/>
                  </a:ext>
                </a:extLst>
              </p14:cNvPr>
              <p14:cNvContentPartPr/>
              <p14:nvPr/>
            </p14:nvContentPartPr>
            <p14:xfrm>
              <a:off x="2968737" y="1043511"/>
              <a:ext cx="170280" cy="27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27C42E5-2F1A-4FBC-B562-E7290963392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960097" y="1034511"/>
                <a:ext cx="18792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B5FCF92-2824-46DC-989C-99A97672938A}"/>
                  </a:ext>
                </a:extLst>
              </p14:cNvPr>
              <p14:cNvContentPartPr/>
              <p14:nvPr/>
            </p14:nvContentPartPr>
            <p14:xfrm>
              <a:off x="3063777" y="1607631"/>
              <a:ext cx="194040" cy="608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B5FCF92-2824-46DC-989C-99A97672938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054777" y="1598991"/>
                <a:ext cx="21168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8BE77DB-55B6-428D-BD5E-7F12C6032B1F}"/>
                  </a:ext>
                </a:extLst>
              </p14:cNvPr>
              <p14:cNvContentPartPr/>
              <p14:nvPr/>
            </p14:nvContentPartPr>
            <p14:xfrm>
              <a:off x="3146217" y="1557951"/>
              <a:ext cx="34920" cy="180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8BE77DB-55B6-428D-BD5E-7F12C6032B1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137577" y="1549311"/>
                <a:ext cx="5256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DB6EB46-DFD6-4B73-810D-4E2F5F72D9EA}"/>
                  </a:ext>
                </a:extLst>
              </p14:cNvPr>
              <p14:cNvContentPartPr/>
              <p14:nvPr/>
            </p14:nvContentPartPr>
            <p14:xfrm>
              <a:off x="2456097" y="1007151"/>
              <a:ext cx="438840" cy="247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DB6EB46-DFD6-4B73-810D-4E2F5F72D9E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447457" y="998151"/>
                <a:ext cx="45648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293E8F3-AEEC-496F-9EFE-D9FF8E8B9B25}"/>
                  </a:ext>
                </a:extLst>
              </p14:cNvPr>
              <p14:cNvContentPartPr/>
              <p14:nvPr/>
            </p14:nvContentPartPr>
            <p14:xfrm>
              <a:off x="2366097" y="1214151"/>
              <a:ext cx="302400" cy="41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293E8F3-AEEC-496F-9EFE-D9FF8E8B9B2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357457" y="1205511"/>
                <a:ext cx="32004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670EC94-240B-42AC-B855-5791FCFFC1D6}"/>
                  </a:ext>
                </a:extLst>
              </p14:cNvPr>
              <p14:cNvContentPartPr/>
              <p14:nvPr/>
            </p14:nvContentPartPr>
            <p14:xfrm>
              <a:off x="2471937" y="1333311"/>
              <a:ext cx="138960" cy="17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670EC94-240B-42AC-B855-5791FCFFC1D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463297" y="1324311"/>
                <a:ext cx="15660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931F63D-BE7B-47BF-AA1C-C60C5CDBF8DC}"/>
                  </a:ext>
                </a:extLst>
              </p14:cNvPr>
              <p14:cNvContentPartPr/>
              <p14:nvPr/>
            </p14:nvContentPartPr>
            <p14:xfrm>
              <a:off x="2542137" y="1403871"/>
              <a:ext cx="114840" cy="79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931F63D-BE7B-47BF-AA1C-C60C5CDBF8D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533137" y="1395231"/>
                <a:ext cx="13248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F10C241-3D00-47A7-BCBF-522D8A9DDAA2}"/>
                  </a:ext>
                </a:extLst>
              </p14:cNvPr>
              <p14:cNvContentPartPr/>
              <p14:nvPr/>
            </p14:nvContentPartPr>
            <p14:xfrm>
              <a:off x="1751217" y="1678911"/>
              <a:ext cx="1272960" cy="2419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F10C241-3D00-47A7-BCBF-522D8A9DDAA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742217" y="1669911"/>
                <a:ext cx="129060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CF16C0D-CF9B-4893-A6C9-7B59CF2083EC}"/>
                  </a:ext>
                </a:extLst>
              </p14:cNvPr>
              <p14:cNvContentPartPr/>
              <p14:nvPr/>
            </p14:nvContentPartPr>
            <p14:xfrm>
              <a:off x="2718897" y="1266711"/>
              <a:ext cx="1566720" cy="9691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CF16C0D-CF9B-4893-A6C9-7B59CF2083E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709897" y="1258071"/>
                <a:ext cx="1584360" cy="9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DA38355-D356-49B7-9743-763CC6972552}"/>
                  </a:ext>
                </a:extLst>
              </p14:cNvPr>
              <p14:cNvContentPartPr/>
              <p14:nvPr/>
            </p14:nvContentPartPr>
            <p14:xfrm>
              <a:off x="3871257" y="1229991"/>
              <a:ext cx="1062720" cy="64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DA38355-D356-49B7-9743-763CC697255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862617" y="1220991"/>
                <a:ext cx="108036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3AAA88E-7B90-400A-BBA5-AA3CDE549BD4}"/>
                  </a:ext>
                </a:extLst>
              </p14:cNvPr>
              <p14:cNvContentPartPr/>
              <p14:nvPr/>
            </p14:nvContentPartPr>
            <p14:xfrm>
              <a:off x="1683537" y="1769271"/>
              <a:ext cx="106200" cy="1000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3AAA88E-7B90-400A-BBA5-AA3CDE549BD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674537" y="1760631"/>
                <a:ext cx="12384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21D60BA-18A1-418D-B14B-890087246B96}"/>
                  </a:ext>
                </a:extLst>
              </p14:cNvPr>
              <p14:cNvContentPartPr/>
              <p14:nvPr/>
            </p14:nvContentPartPr>
            <p14:xfrm>
              <a:off x="1194297" y="1925511"/>
              <a:ext cx="322560" cy="2473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21D60BA-18A1-418D-B14B-890087246B9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185297" y="1916511"/>
                <a:ext cx="34020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E188E5E-39A2-4AF0-8BAA-DA2E5CBBC2DF}"/>
                  </a:ext>
                </a:extLst>
              </p14:cNvPr>
              <p14:cNvContentPartPr/>
              <p14:nvPr/>
            </p14:nvContentPartPr>
            <p14:xfrm>
              <a:off x="1691817" y="1769991"/>
              <a:ext cx="122400" cy="1328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E188E5E-39A2-4AF0-8BAA-DA2E5CBBC2D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682817" y="1761351"/>
                <a:ext cx="14004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F93621C-A1C2-4124-B22A-A3D7F862367A}"/>
                  </a:ext>
                </a:extLst>
              </p14:cNvPr>
              <p14:cNvContentPartPr/>
              <p14:nvPr/>
            </p14:nvContentPartPr>
            <p14:xfrm>
              <a:off x="1779297" y="459231"/>
              <a:ext cx="301320" cy="28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F93621C-A1C2-4124-B22A-A3D7F862367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770297" y="450591"/>
                <a:ext cx="31896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8F5CFF2-2E5E-4DC8-A53B-5530EC38028B}"/>
                  </a:ext>
                </a:extLst>
              </p14:cNvPr>
              <p14:cNvContentPartPr/>
              <p14:nvPr/>
            </p14:nvContentPartPr>
            <p14:xfrm>
              <a:off x="1961457" y="290031"/>
              <a:ext cx="4752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8F5CFF2-2E5E-4DC8-A53B-5530EC38028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952457" y="281031"/>
                <a:ext cx="6516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E4D73E8-085F-4BED-BC79-97BC7F23D490}"/>
                  </a:ext>
                </a:extLst>
              </p14:cNvPr>
              <p14:cNvContentPartPr/>
              <p14:nvPr/>
            </p14:nvContentPartPr>
            <p14:xfrm>
              <a:off x="2265657" y="238191"/>
              <a:ext cx="191880" cy="252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E4D73E8-085F-4BED-BC79-97BC7F23D49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256657" y="229191"/>
                <a:ext cx="20952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F50C0F1-CCB8-4EB7-ACF2-460415C3BB20}"/>
                  </a:ext>
                </a:extLst>
              </p14:cNvPr>
              <p14:cNvContentPartPr/>
              <p14:nvPr/>
            </p14:nvContentPartPr>
            <p14:xfrm>
              <a:off x="2581737" y="285711"/>
              <a:ext cx="257400" cy="215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F50C0F1-CCB8-4EB7-ACF2-460415C3BB2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572737" y="276711"/>
                <a:ext cx="2750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A6AF345-6B93-4C9C-845B-A1D555347946}"/>
                  </a:ext>
                </a:extLst>
              </p14:cNvPr>
              <p14:cNvContentPartPr/>
              <p14:nvPr/>
            </p14:nvContentPartPr>
            <p14:xfrm>
              <a:off x="3320097" y="125511"/>
              <a:ext cx="174240" cy="525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A6AF345-6B93-4C9C-845B-A1D55534794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311097" y="116511"/>
                <a:ext cx="19188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8936E3F-8BE1-4288-9263-14FB64BAA2F7}"/>
                  </a:ext>
                </a:extLst>
              </p14:cNvPr>
              <p14:cNvContentPartPr/>
              <p14:nvPr/>
            </p14:nvContentPartPr>
            <p14:xfrm>
              <a:off x="3217497" y="347271"/>
              <a:ext cx="221400" cy="1368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8936E3F-8BE1-4288-9263-14FB64BAA2F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208857" y="338271"/>
                <a:ext cx="23904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92B0D82-6388-4545-8D08-79874BF8D98B}"/>
                  </a:ext>
                </a:extLst>
              </p14:cNvPr>
              <p14:cNvContentPartPr/>
              <p14:nvPr/>
            </p14:nvContentPartPr>
            <p14:xfrm>
              <a:off x="3493257" y="142071"/>
              <a:ext cx="196920" cy="4111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92B0D82-6388-4545-8D08-79874BF8D98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484257" y="133071"/>
                <a:ext cx="214560" cy="4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C3A98907-4D0B-4E01-BCA3-3EF9548C85E3}"/>
                  </a:ext>
                </a:extLst>
              </p14:cNvPr>
              <p14:cNvContentPartPr/>
              <p14:nvPr/>
            </p14:nvContentPartPr>
            <p14:xfrm>
              <a:off x="3742017" y="229551"/>
              <a:ext cx="138240" cy="3157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C3A98907-4D0B-4E01-BCA3-3EF9548C85E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733017" y="220551"/>
                <a:ext cx="15588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39909B4-A003-4A38-8A29-4BD10AE8C629}"/>
                  </a:ext>
                </a:extLst>
              </p14:cNvPr>
              <p14:cNvContentPartPr/>
              <p14:nvPr/>
            </p14:nvContentPartPr>
            <p14:xfrm>
              <a:off x="1516497" y="707631"/>
              <a:ext cx="2895840" cy="572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39909B4-A003-4A38-8A29-4BD10AE8C62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507857" y="698991"/>
                <a:ext cx="291348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13A53333-1F62-41D0-B327-4F5DBF39B930}"/>
                  </a:ext>
                </a:extLst>
              </p14:cNvPr>
              <p14:cNvContentPartPr/>
              <p14:nvPr/>
            </p14:nvContentPartPr>
            <p14:xfrm>
              <a:off x="2607297" y="1514751"/>
              <a:ext cx="229320" cy="1767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13A53333-1F62-41D0-B327-4F5DBF39B93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598297" y="1505751"/>
                <a:ext cx="24696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EC06E895-AB45-4925-9FFE-8BD3130D3F50}"/>
                  </a:ext>
                </a:extLst>
              </p14:cNvPr>
              <p14:cNvContentPartPr/>
              <p14:nvPr/>
            </p14:nvContentPartPr>
            <p14:xfrm>
              <a:off x="2789097" y="1615551"/>
              <a:ext cx="104400" cy="907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EC06E895-AB45-4925-9FFE-8BD3130D3F5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780097" y="1606911"/>
                <a:ext cx="12204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7340AAA5-7484-44B3-B90B-A5F2BF799CAC}"/>
                  </a:ext>
                </a:extLst>
              </p14:cNvPr>
              <p14:cNvContentPartPr/>
              <p14:nvPr/>
            </p14:nvContentPartPr>
            <p14:xfrm>
              <a:off x="2615937" y="1092471"/>
              <a:ext cx="191520" cy="1180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7340AAA5-7484-44B3-B90B-A5F2BF799CAC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606937" y="1083831"/>
                <a:ext cx="20916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5485284D-EE97-49E4-AF8A-759C6BFA23C6}"/>
                  </a:ext>
                </a:extLst>
              </p14:cNvPr>
              <p14:cNvContentPartPr/>
              <p14:nvPr/>
            </p14:nvContentPartPr>
            <p14:xfrm>
              <a:off x="2800257" y="1148991"/>
              <a:ext cx="71640" cy="1126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5485284D-EE97-49E4-AF8A-759C6BFA23C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791257" y="1139991"/>
                <a:ext cx="8928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E21529C2-1B75-47CC-BF57-47ED7481CE56}"/>
                  </a:ext>
                </a:extLst>
              </p14:cNvPr>
              <p14:cNvContentPartPr/>
              <p14:nvPr/>
            </p14:nvContentPartPr>
            <p14:xfrm>
              <a:off x="3837057" y="1292631"/>
              <a:ext cx="73440" cy="234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E21529C2-1B75-47CC-BF57-47ED7481CE5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828417" y="1283991"/>
                <a:ext cx="91080" cy="4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3E4A23B1-F3EA-4DC1-814B-A0D05A63E99B}"/>
              </a:ext>
            </a:extLst>
          </p:cNvPr>
          <p:cNvGrpSpPr/>
          <p:nvPr/>
        </p:nvGrpSpPr>
        <p:grpSpPr>
          <a:xfrm>
            <a:off x="4908417" y="45231"/>
            <a:ext cx="870120" cy="6815880"/>
            <a:chOff x="4908417" y="45231"/>
            <a:chExt cx="870120" cy="6815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9DE05F3-73FB-4A63-BD36-0B471DF02E4E}"/>
                    </a:ext>
                  </a:extLst>
                </p14:cNvPr>
                <p14:cNvContentPartPr/>
                <p14:nvPr/>
              </p14:nvContentPartPr>
              <p14:xfrm>
                <a:off x="4908417" y="1159791"/>
                <a:ext cx="123120" cy="123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9DE05F3-73FB-4A63-BD36-0B471DF02E4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899777" y="1151151"/>
                  <a:ext cx="1407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29077B5-80CD-462D-BFDD-5F21E8463F12}"/>
                    </a:ext>
                  </a:extLst>
                </p14:cNvPr>
                <p14:cNvContentPartPr/>
                <p14:nvPr/>
              </p14:nvContentPartPr>
              <p14:xfrm>
                <a:off x="5149257" y="979431"/>
                <a:ext cx="315360" cy="294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29077B5-80CD-462D-BFDD-5F21E8463F1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140617" y="970431"/>
                  <a:ext cx="33300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79E4404-B960-4DEB-8EB6-964BC5C33BFF}"/>
                    </a:ext>
                  </a:extLst>
                </p14:cNvPr>
                <p14:cNvContentPartPr/>
                <p14:nvPr/>
              </p14:nvContentPartPr>
              <p14:xfrm>
                <a:off x="5400177" y="1210551"/>
                <a:ext cx="112680" cy="128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79E4404-B960-4DEB-8EB6-964BC5C33BF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391537" y="1201551"/>
                  <a:ext cx="1303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4F0E5EA-14DF-4E42-BF48-CC96E801DC66}"/>
                    </a:ext>
                  </a:extLst>
                </p14:cNvPr>
                <p14:cNvContentPartPr/>
                <p14:nvPr/>
              </p14:nvContentPartPr>
              <p14:xfrm>
                <a:off x="5213337" y="45231"/>
                <a:ext cx="565200" cy="6815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4F0E5EA-14DF-4E42-BF48-CC96E801DC6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204337" y="36231"/>
                  <a:ext cx="582840" cy="683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DCA1E728-BD9E-41AF-BF54-EC7F4DC51289}"/>
                  </a:ext>
                </a:extLst>
              </p14:cNvPr>
              <p14:cNvContentPartPr/>
              <p14:nvPr/>
            </p14:nvContentPartPr>
            <p14:xfrm>
              <a:off x="9940857" y="1949590"/>
              <a:ext cx="295920" cy="6224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DCA1E728-BD9E-41AF-BF54-EC7F4DC51289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931857" y="1940590"/>
                <a:ext cx="313560" cy="64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B5DF783C-7570-4705-83A1-ABA099F1EEE7}"/>
                  </a:ext>
                </a:extLst>
              </p14:cNvPr>
              <p14:cNvContentPartPr/>
              <p14:nvPr/>
            </p14:nvContentPartPr>
            <p14:xfrm>
              <a:off x="8321577" y="1102870"/>
              <a:ext cx="116640" cy="11358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B5DF783C-7570-4705-83A1-ABA099F1EEE7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312937" y="1093870"/>
                <a:ext cx="134280" cy="11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494B0EF1-E51C-463E-A6B3-EE537D507B10}"/>
                  </a:ext>
                </a:extLst>
              </p14:cNvPr>
              <p14:cNvContentPartPr/>
              <p14:nvPr/>
            </p14:nvContentPartPr>
            <p14:xfrm>
              <a:off x="8329497" y="1086310"/>
              <a:ext cx="1151280" cy="11588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494B0EF1-E51C-463E-A6B3-EE537D507B10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320857" y="1077310"/>
                <a:ext cx="1168920" cy="11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B489A6F3-6BE4-439F-84D4-2E23BF2DDFD7}"/>
                  </a:ext>
                </a:extLst>
              </p14:cNvPr>
              <p14:cNvContentPartPr/>
              <p14:nvPr/>
            </p14:nvContentPartPr>
            <p14:xfrm>
              <a:off x="8453697" y="1397710"/>
              <a:ext cx="188640" cy="129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B489A6F3-6BE4-439F-84D4-2E23BF2DDFD7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444697" y="1389070"/>
                <a:ext cx="20628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D59AA03B-7E28-4AFA-89D0-EFB09AC24802}"/>
                  </a:ext>
                </a:extLst>
              </p14:cNvPr>
              <p14:cNvContentPartPr/>
              <p14:nvPr/>
            </p14:nvContentPartPr>
            <p14:xfrm>
              <a:off x="8553777" y="1980910"/>
              <a:ext cx="201960" cy="558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D59AA03B-7E28-4AFA-89D0-EFB09AC24802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545137" y="1972270"/>
                <a:ext cx="21960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59093756-E15B-4CD2-AD9C-1D1360C18286}"/>
                  </a:ext>
                </a:extLst>
              </p14:cNvPr>
              <p14:cNvContentPartPr/>
              <p14:nvPr/>
            </p14:nvContentPartPr>
            <p14:xfrm>
              <a:off x="8644137" y="1887670"/>
              <a:ext cx="37800" cy="2304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59093756-E15B-4CD2-AD9C-1D1360C18286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635497" y="1879030"/>
                <a:ext cx="5544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6C236578-BD8D-4BF5-A515-E9504138E5E9}"/>
                  </a:ext>
                </a:extLst>
              </p14:cNvPr>
              <p14:cNvContentPartPr/>
              <p14:nvPr/>
            </p14:nvContentPartPr>
            <p14:xfrm>
              <a:off x="8140497" y="2028070"/>
              <a:ext cx="303480" cy="4590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6C236578-BD8D-4BF5-A515-E9504138E5E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131497" y="2019070"/>
                <a:ext cx="321120" cy="47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E635A187-106A-4197-AA42-C75336D1A043}"/>
                  </a:ext>
                </a:extLst>
              </p14:cNvPr>
              <p14:cNvContentPartPr/>
              <p14:nvPr/>
            </p14:nvContentPartPr>
            <p14:xfrm>
              <a:off x="7937097" y="2448910"/>
              <a:ext cx="441720" cy="554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E635A187-106A-4197-AA42-C75336D1A043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928457" y="2440270"/>
                <a:ext cx="45936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DF9F4CCD-E360-4E13-BC93-3F0CC6CC3859}"/>
                  </a:ext>
                </a:extLst>
              </p14:cNvPr>
              <p14:cNvContentPartPr/>
              <p14:nvPr/>
            </p14:nvContentPartPr>
            <p14:xfrm>
              <a:off x="8088657" y="2602630"/>
              <a:ext cx="169560" cy="194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DF9F4CCD-E360-4E13-BC93-3F0CC6CC3859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080017" y="2593630"/>
                <a:ext cx="1872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06B76488-4C2B-4EF6-B46F-6C85FE2A0C0C}"/>
                  </a:ext>
                </a:extLst>
              </p14:cNvPr>
              <p14:cNvContentPartPr/>
              <p14:nvPr/>
            </p14:nvContentPartPr>
            <p14:xfrm>
              <a:off x="8141217" y="2693350"/>
              <a:ext cx="145080" cy="230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06B76488-4C2B-4EF6-B46F-6C85FE2A0C0C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132217" y="2684710"/>
                <a:ext cx="16272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21BBF0B6-D429-4474-99E5-A10DC08D78BE}"/>
                  </a:ext>
                </a:extLst>
              </p14:cNvPr>
              <p14:cNvContentPartPr/>
              <p14:nvPr/>
            </p14:nvContentPartPr>
            <p14:xfrm>
              <a:off x="7433457" y="1443790"/>
              <a:ext cx="965520" cy="237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21BBF0B6-D429-4474-99E5-A10DC08D78BE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424817" y="1434790"/>
                <a:ext cx="98316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E7B438D8-DDDF-4574-942F-EDCCE9CC7402}"/>
                  </a:ext>
                </a:extLst>
              </p14:cNvPr>
              <p14:cNvContentPartPr/>
              <p14:nvPr/>
            </p14:nvContentPartPr>
            <p14:xfrm>
              <a:off x="7413657" y="1393390"/>
              <a:ext cx="158760" cy="1476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E7B438D8-DDDF-4574-942F-EDCCE9CC740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405017" y="1384750"/>
                <a:ext cx="17640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BC4FB001-F09F-43B4-A467-9E09CE414F87}"/>
                  </a:ext>
                </a:extLst>
              </p14:cNvPr>
              <p14:cNvContentPartPr/>
              <p14:nvPr/>
            </p14:nvContentPartPr>
            <p14:xfrm>
              <a:off x="6832977" y="1348750"/>
              <a:ext cx="393480" cy="3283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BC4FB001-F09F-43B4-A467-9E09CE414F87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3977" y="1339750"/>
                <a:ext cx="41112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5D0D3AA8-5134-4A2E-BA40-A14264277AF9}"/>
                  </a:ext>
                </a:extLst>
              </p14:cNvPr>
              <p14:cNvContentPartPr/>
              <p14:nvPr/>
            </p14:nvContentPartPr>
            <p14:xfrm>
              <a:off x="9460977" y="1657630"/>
              <a:ext cx="576720" cy="363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5D0D3AA8-5134-4A2E-BA40-A14264277AF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451977" y="1648990"/>
                <a:ext cx="59436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CEBB2DE7-F18A-4326-B13A-3CA9ABCC5E6B}"/>
                  </a:ext>
                </a:extLst>
              </p14:cNvPr>
              <p14:cNvContentPartPr/>
              <p14:nvPr/>
            </p14:nvContentPartPr>
            <p14:xfrm>
              <a:off x="7693737" y="983350"/>
              <a:ext cx="121680" cy="2667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CEBB2DE7-F18A-4326-B13A-3CA9ABCC5E6B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684737" y="974710"/>
                <a:ext cx="13932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0EF050D8-3C67-49CB-9548-926C1E7E8481}"/>
                  </a:ext>
                </a:extLst>
              </p14:cNvPr>
              <p14:cNvContentPartPr/>
              <p14:nvPr/>
            </p14:nvContentPartPr>
            <p14:xfrm>
              <a:off x="11419737" y="276310"/>
              <a:ext cx="242280" cy="190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0EF050D8-3C67-49CB-9548-926C1E7E8481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1410737" y="267670"/>
                <a:ext cx="25992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1095C993-D65B-4CEB-A291-D07AB4260179}"/>
                  </a:ext>
                </a:extLst>
              </p14:cNvPr>
              <p14:cNvContentPartPr/>
              <p14:nvPr/>
            </p14:nvContentPartPr>
            <p14:xfrm>
              <a:off x="7806057" y="820630"/>
              <a:ext cx="246960" cy="1630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1095C993-D65B-4CEB-A291-D07AB4260179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797057" y="811990"/>
                <a:ext cx="26460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34C5A0E3-FDA2-416B-8C6F-7F2C784FB103}"/>
                  </a:ext>
                </a:extLst>
              </p14:cNvPr>
              <p14:cNvContentPartPr/>
              <p14:nvPr/>
            </p14:nvContentPartPr>
            <p14:xfrm>
              <a:off x="10248657" y="2547550"/>
              <a:ext cx="755280" cy="208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34C5A0E3-FDA2-416B-8C6F-7F2C784FB103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0239657" y="2538550"/>
                <a:ext cx="77292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189A1B99-8AEE-42BC-BC58-360FDA0BAD51}"/>
                  </a:ext>
                </a:extLst>
              </p14:cNvPr>
              <p14:cNvContentPartPr/>
              <p14:nvPr/>
            </p14:nvContentPartPr>
            <p14:xfrm>
              <a:off x="8036097" y="774190"/>
              <a:ext cx="4680" cy="792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189A1B99-8AEE-42BC-BC58-360FDA0BAD51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027097" y="765190"/>
                <a:ext cx="2232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0959F9BE-9769-49F9-B938-F82023B4F5E9}"/>
                  </a:ext>
                </a:extLst>
              </p14:cNvPr>
              <p14:cNvContentPartPr/>
              <p14:nvPr/>
            </p14:nvContentPartPr>
            <p14:xfrm>
              <a:off x="8016657" y="808750"/>
              <a:ext cx="574200" cy="4042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0959F9BE-9769-49F9-B938-F82023B4F5E9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07657" y="799750"/>
                <a:ext cx="591840" cy="42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E7C731C4-8171-4CFE-AF56-56B6273699F9}"/>
              </a:ext>
            </a:extLst>
          </p:cNvPr>
          <p:cNvGrpSpPr/>
          <p:nvPr/>
        </p:nvGrpSpPr>
        <p:grpSpPr>
          <a:xfrm>
            <a:off x="10231017" y="1976230"/>
            <a:ext cx="1076760" cy="743400"/>
            <a:chOff x="10231017" y="1976230"/>
            <a:chExt cx="1076760" cy="743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DEAB501-072E-41A0-8D61-39230EFE5754}"/>
                    </a:ext>
                  </a:extLst>
                </p14:cNvPr>
                <p14:cNvContentPartPr/>
                <p14:nvPr/>
              </p14:nvContentPartPr>
              <p14:xfrm>
                <a:off x="10997097" y="1976230"/>
                <a:ext cx="310680" cy="5540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DEAB501-072E-41A0-8D61-39230EFE575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988097" y="1967590"/>
                  <a:ext cx="32832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6924B05-8BA4-471E-B78D-30A2CE07EDFA}"/>
                    </a:ext>
                  </a:extLst>
                </p14:cNvPr>
                <p14:cNvContentPartPr/>
                <p14:nvPr/>
              </p14:nvContentPartPr>
              <p14:xfrm>
                <a:off x="10231017" y="2582110"/>
                <a:ext cx="94680" cy="356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6924B05-8BA4-471E-B78D-30A2CE07EDF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222017" y="2573110"/>
                  <a:ext cx="1123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9DFA7D7-47B7-4B0B-BFDD-EF4DFAF1553D}"/>
                    </a:ext>
                  </a:extLst>
                </p14:cNvPr>
                <p14:cNvContentPartPr/>
                <p14:nvPr/>
              </p14:nvContentPartPr>
              <p14:xfrm>
                <a:off x="10383297" y="2639710"/>
                <a:ext cx="31680" cy="140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9DFA7D7-47B7-4B0B-BFDD-EF4DFAF1553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374657" y="2630710"/>
                  <a:ext cx="493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6474BBA-4DC5-4DC8-83A1-6254EE4EB1DD}"/>
                    </a:ext>
                  </a:extLst>
                </p14:cNvPr>
                <p14:cNvContentPartPr/>
                <p14:nvPr/>
              </p14:nvContentPartPr>
              <p14:xfrm>
                <a:off x="10477977" y="2680750"/>
                <a:ext cx="29160" cy="122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6474BBA-4DC5-4DC8-83A1-6254EE4EB1D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469337" y="2671750"/>
                  <a:ext cx="468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7BC1C57-4F37-4E24-866F-4B7E841D436E}"/>
                    </a:ext>
                  </a:extLst>
                </p14:cNvPr>
                <p14:cNvContentPartPr/>
                <p14:nvPr/>
              </p14:nvContentPartPr>
              <p14:xfrm>
                <a:off x="10569777" y="2713150"/>
                <a:ext cx="29520" cy="46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7BC1C57-4F37-4E24-866F-4B7E841D436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561137" y="2704150"/>
                  <a:ext cx="471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3E2092C-7294-40E1-971D-7169A0F26D29}"/>
                    </a:ext>
                  </a:extLst>
                </p14:cNvPr>
                <p14:cNvContentPartPr/>
                <p14:nvPr/>
              </p14:nvContentPartPr>
              <p14:xfrm>
                <a:off x="10690737" y="2714950"/>
                <a:ext cx="31320" cy="4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3E2092C-7294-40E1-971D-7169A0F26D2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681737" y="2705950"/>
                  <a:ext cx="489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AD03630-E05E-4B4B-8C28-0F101BAF4C79}"/>
                    </a:ext>
                  </a:extLst>
                </p14:cNvPr>
                <p14:cNvContentPartPr/>
                <p14:nvPr/>
              </p14:nvContentPartPr>
              <p14:xfrm>
                <a:off x="10779297" y="2560150"/>
                <a:ext cx="212760" cy="1450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AD03630-E05E-4B4B-8C28-0F101BAF4C7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770297" y="2551510"/>
                  <a:ext cx="2304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56F41AE-1267-45D9-9ADD-288255500711}"/>
                    </a:ext>
                  </a:extLst>
                </p14:cNvPr>
                <p14:cNvContentPartPr/>
                <p14:nvPr/>
              </p14:nvContentPartPr>
              <p14:xfrm>
                <a:off x="11024457" y="2504710"/>
                <a:ext cx="12600" cy="154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56F41AE-1267-45D9-9ADD-28825550071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015457" y="2496070"/>
                  <a:ext cx="3024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DD7ECDBA-FC18-4CB6-806E-C25A19A0ACFE}"/>
              </a:ext>
            </a:extLst>
          </p:cNvPr>
          <p:cNvGrpSpPr/>
          <p:nvPr/>
        </p:nvGrpSpPr>
        <p:grpSpPr>
          <a:xfrm>
            <a:off x="6425457" y="3160630"/>
            <a:ext cx="795960" cy="503640"/>
            <a:chOff x="6425457" y="3160630"/>
            <a:chExt cx="795960" cy="503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2ECBD4E-47E4-45F7-877F-C0607E725060}"/>
                    </a:ext>
                  </a:extLst>
                </p14:cNvPr>
                <p14:cNvContentPartPr/>
                <p14:nvPr/>
              </p14:nvContentPartPr>
              <p14:xfrm>
                <a:off x="6425457" y="3238390"/>
                <a:ext cx="387000" cy="2779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2ECBD4E-47E4-45F7-877F-C0607E72506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416817" y="3229750"/>
                  <a:ext cx="4046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2F6E2D8-C317-4E8F-9A18-32C312B199A5}"/>
                    </a:ext>
                  </a:extLst>
                </p14:cNvPr>
                <p14:cNvContentPartPr/>
                <p14:nvPr/>
              </p14:nvContentPartPr>
              <p14:xfrm>
                <a:off x="6802737" y="3506230"/>
                <a:ext cx="49680" cy="1580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2F6E2D8-C317-4E8F-9A18-32C312B199A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794097" y="3497590"/>
                  <a:ext cx="673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830D42C-63C9-4787-AFD0-DD481514350E}"/>
                    </a:ext>
                  </a:extLst>
                </p14:cNvPr>
                <p14:cNvContentPartPr/>
                <p14:nvPr/>
              </p14:nvContentPartPr>
              <p14:xfrm>
                <a:off x="6809217" y="3405070"/>
                <a:ext cx="34200" cy="259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830D42C-63C9-4787-AFD0-DD481514350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800217" y="3396070"/>
                  <a:ext cx="518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201F739-7D0C-4C86-801B-E032F0176830}"/>
                    </a:ext>
                  </a:extLst>
                </p14:cNvPr>
                <p14:cNvContentPartPr/>
                <p14:nvPr/>
              </p14:nvContentPartPr>
              <p14:xfrm>
                <a:off x="7125657" y="3235150"/>
                <a:ext cx="19440" cy="3754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201F739-7D0C-4C86-801B-E032F017683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116657" y="3226510"/>
                  <a:ext cx="3708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A1B12A0-BBD8-4A19-8A72-482EF8957163}"/>
                    </a:ext>
                  </a:extLst>
                </p14:cNvPr>
                <p14:cNvContentPartPr/>
                <p14:nvPr/>
              </p14:nvContentPartPr>
              <p14:xfrm>
                <a:off x="7019097" y="3160630"/>
                <a:ext cx="202320" cy="2358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A1B12A0-BBD8-4A19-8A72-482EF895716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010097" y="3151630"/>
                  <a:ext cx="219960" cy="25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2438F19-A0AE-415A-82A7-F4F2D730E330}"/>
              </a:ext>
            </a:extLst>
          </p:cNvPr>
          <p:cNvGrpSpPr/>
          <p:nvPr/>
        </p:nvGrpSpPr>
        <p:grpSpPr>
          <a:xfrm>
            <a:off x="7914777" y="3168910"/>
            <a:ext cx="826200" cy="426240"/>
            <a:chOff x="7914777" y="3168910"/>
            <a:chExt cx="826200" cy="426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F77EA62-8A8D-451E-ACA7-DBC4E26B9983}"/>
                    </a:ext>
                  </a:extLst>
                </p14:cNvPr>
                <p14:cNvContentPartPr/>
                <p14:nvPr/>
              </p14:nvContentPartPr>
              <p14:xfrm>
                <a:off x="7914777" y="3204550"/>
                <a:ext cx="343080" cy="3265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F77EA62-8A8D-451E-ACA7-DBC4E26B998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905777" y="3195910"/>
                  <a:ext cx="36072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2848F65-F6D0-4D63-85BA-2AA04B465427}"/>
                    </a:ext>
                  </a:extLst>
                </p14:cNvPr>
                <p14:cNvContentPartPr/>
                <p14:nvPr/>
              </p14:nvContentPartPr>
              <p14:xfrm>
                <a:off x="8208177" y="3415150"/>
                <a:ext cx="100080" cy="1000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2848F65-F6D0-4D63-85BA-2AA04B46542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99537" y="3406150"/>
                  <a:ext cx="1177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981042D-62A4-4DA9-BEE5-8A7ED4702B83}"/>
                    </a:ext>
                  </a:extLst>
                </p14:cNvPr>
                <p14:cNvContentPartPr/>
                <p14:nvPr/>
              </p14:nvContentPartPr>
              <p14:xfrm>
                <a:off x="8618937" y="3168910"/>
                <a:ext cx="52200" cy="3736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981042D-62A4-4DA9-BEE5-8A7ED4702B8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09937" y="3160270"/>
                  <a:ext cx="6984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23069D0-E972-42EC-9B6B-E15125AAE019}"/>
                    </a:ext>
                  </a:extLst>
                </p14:cNvPr>
                <p14:cNvContentPartPr/>
                <p14:nvPr/>
              </p14:nvContentPartPr>
              <p14:xfrm>
                <a:off x="8521737" y="3412990"/>
                <a:ext cx="219240" cy="182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23069D0-E972-42EC-9B6B-E15125AAE01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513097" y="3404350"/>
                  <a:ext cx="23688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37BB71C-A8E3-4515-89A8-635AAD0426C0}"/>
              </a:ext>
            </a:extLst>
          </p:cNvPr>
          <p:cNvGrpSpPr/>
          <p:nvPr/>
        </p:nvGrpSpPr>
        <p:grpSpPr>
          <a:xfrm>
            <a:off x="9940857" y="1264510"/>
            <a:ext cx="386640" cy="492480"/>
            <a:chOff x="9940857" y="1264510"/>
            <a:chExt cx="386640" cy="492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2FF55F8-1690-4722-85B0-193506710239}"/>
                    </a:ext>
                  </a:extLst>
                </p14:cNvPr>
                <p14:cNvContentPartPr/>
                <p14:nvPr/>
              </p14:nvContentPartPr>
              <p14:xfrm>
                <a:off x="9986937" y="1580230"/>
                <a:ext cx="97560" cy="1767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2FF55F8-1690-4722-85B0-19350671023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978297" y="1571590"/>
                  <a:ext cx="1152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FC6C46F-01CA-4AB2-9ECA-21EC433D305A}"/>
                    </a:ext>
                  </a:extLst>
                </p14:cNvPr>
                <p14:cNvContentPartPr/>
                <p14:nvPr/>
              </p14:nvContentPartPr>
              <p14:xfrm>
                <a:off x="9940857" y="1264510"/>
                <a:ext cx="300240" cy="2394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FC6C46F-01CA-4AB2-9ECA-21EC433D305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931857" y="1255870"/>
                  <a:ext cx="3178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F1C97A1-E8A4-4624-BDDE-0771E68A9FC5}"/>
                    </a:ext>
                  </a:extLst>
                </p14:cNvPr>
                <p14:cNvContentPartPr/>
                <p14:nvPr/>
              </p14:nvContentPartPr>
              <p14:xfrm>
                <a:off x="10213017" y="1435150"/>
                <a:ext cx="114480" cy="1069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F1C97A1-E8A4-4624-BDDE-0771E68A9FC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204377" y="1426510"/>
                  <a:ext cx="13212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3C76A18C-139B-4C27-958E-683134D57B38}"/>
              </a:ext>
            </a:extLst>
          </p:cNvPr>
          <p:cNvGrpSpPr/>
          <p:nvPr/>
        </p:nvGrpSpPr>
        <p:grpSpPr>
          <a:xfrm>
            <a:off x="9433257" y="3941830"/>
            <a:ext cx="1377000" cy="347400"/>
            <a:chOff x="9433257" y="3941830"/>
            <a:chExt cx="1377000" cy="347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54D5C69-EC64-421B-BC9B-1AC9066F1E2F}"/>
                    </a:ext>
                  </a:extLst>
                </p14:cNvPr>
                <p14:cNvContentPartPr/>
                <p14:nvPr/>
              </p14:nvContentPartPr>
              <p14:xfrm>
                <a:off x="9433257" y="4024630"/>
                <a:ext cx="155520" cy="2440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54D5C69-EC64-421B-BC9B-1AC9066F1E2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424257" y="4015990"/>
                  <a:ext cx="1731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009AF26-EF79-4358-A9C1-7FE7AAD97D91}"/>
                    </a:ext>
                  </a:extLst>
                </p14:cNvPr>
                <p14:cNvContentPartPr/>
                <p14:nvPr/>
              </p14:nvContentPartPr>
              <p14:xfrm>
                <a:off x="9686337" y="4098430"/>
                <a:ext cx="363960" cy="1663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009AF26-EF79-4358-A9C1-7FE7AAD97D9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677697" y="4089790"/>
                  <a:ext cx="3816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8AA3512-AF5F-42F8-AB37-1B07B3E925AE}"/>
                    </a:ext>
                  </a:extLst>
                </p14:cNvPr>
                <p14:cNvContentPartPr/>
                <p14:nvPr/>
              </p14:nvContentPartPr>
              <p14:xfrm>
                <a:off x="10123737" y="3941830"/>
                <a:ext cx="686520" cy="3474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8AA3512-AF5F-42F8-AB37-1B07B3E925A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115097" y="3932830"/>
                  <a:ext cx="704160" cy="36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10C76444-FE28-40E4-89A9-49F654DAC1E9}"/>
                  </a:ext>
                </a:extLst>
              </p14:cNvPr>
              <p14:cNvContentPartPr/>
              <p14:nvPr/>
            </p14:nvContentPartPr>
            <p14:xfrm>
              <a:off x="6356697" y="3864790"/>
              <a:ext cx="147600" cy="5385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10C76444-FE28-40E4-89A9-49F654DAC1E9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6348057" y="3856150"/>
                <a:ext cx="165240" cy="55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4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F7B2A86B-B455-49C2-B4FE-BBE375D7D2CC}"/>
                  </a:ext>
                </a:extLst>
              </p14:cNvPr>
              <p14:cNvContentPartPr/>
              <p14:nvPr/>
            </p14:nvContentPartPr>
            <p14:xfrm>
              <a:off x="6663777" y="3925990"/>
              <a:ext cx="212400" cy="5270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F7B2A86B-B455-49C2-B4FE-BBE375D7D2CC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6655137" y="3917350"/>
                <a:ext cx="23004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6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76CAEDAB-C77F-4000-A468-56459565CB2C}"/>
                  </a:ext>
                </a:extLst>
              </p14:cNvPr>
              <p14:cNvContentPartPr/>
              <p14:nvPr/>
            </p14:nvContentPartPr>
            <p14:xfrm>
              <a:off x="6538497" y="4191670"/>
              <a:ext cx="256680" cy="16488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76CAEDAB-C77F-4000-A468-56459565CB2C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6529857" y="4182670"/>
                <a:ext cx="27432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8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21FFA82D-F73C-4B35-BDCF-8A46E96B1807}"/>
                  </a:ext>
                </a:extLst>
              </p14:cNvPr>
              <p14:cNvContentPartPr/>
              <p14:nvPr/>
            </p14:nvContentPartPr>
            <p14:xfrm>
              <a:off x="6823977" y="4044790"/>
              <a:ext cx="383400" cy="1890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21FFA82D-F73C-4B35-BDCF-8A46E96B1807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6815337" y="4035790"/>
                <a:ext cx="40104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00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794220E9-A5C5-4567-9B91-651D94F70F65}"/>
                  </a:ext>
                </a:extLst>
              </p14:cNvPr>
              <p14:cNvContentPartPr/>
              <p14:nvPr/>
            </p14:nvContentPartPr>
            <p14:xfrm>
              <a:off x="7477377" y="4076470"/>
              <a:ext cx="277560" cy="15516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794220E9-A5C5-4567-9B91-651D94F70F65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7468377" y="4067830"/>
                <a:ext cx="29520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02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F867AEFC-D9D7-420E-9664-B764F3858F57}"/>
                  </a:ext>
                </a:extLst>
              </p14:cNvPr>
              <p14:cNvContentPartPr/>
              <p14:nvPr/>
            </p14:nvContentPartPr>
            <p14:xfrm>
              <a:off x="7934217" y="4025710"/>
              <a:ext cx="241200" cy="16920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F867AEFC-D9D7-420E-9664-B764F3858F57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7925577" y="4016710"/>
                <a:ext cx="25884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04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951319F4-14BA-4440-A8D7-6E6F3665AAD7}"/>
                  </a:ext>
                </a:extLst>
              </p14:cNvPr>
              <p14:cNvContentPartPr/>
              <p14:nvPr/>
            </p14:nvContentPartPr>
            <p14:xfrm>
              <a:off x="8270097" y="4055230"/>
              <a:ext cx="480240" cy="1728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951319F4-14BA-4440-A8D7-6E6F3665AAD7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61457" y="4046590"/>
                <a:ext cx="49788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06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C1B0AF9B-BDE5-4BFC-B336-0B3FE9648474}"/>
                  </a:ext>
                </a:extLst>
              </p14:cNvPr>
              <p14:cNvContentPartPr/>
              <p14:nvPr/>
            </p14:nvContentPartPr>
            <p14:xfrm>
              <a:off x="8793897" y="4089790"/>
              <a:ext cx="349200" cy="49356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C1B0AF9B-BDE5-4BFC-B336-0B3FE9648474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784897" y="4080790"/>
                <a:ext cx="366840" cy="51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B6A1A42E-344A-451A-A76F-F79C7F76E3E5}"/>
              </a:ext>
            </a:extLst>
          </p:cNvPr>
          <p:cNvGrpSpPr/>
          <p:nvPr/>
        </p:nvGrpSpPr>
        <p:grpSpPr>
          <a:xfrm>
            <a:off x="8588697" y="4416310"/>
            <a:ext cx="425520" cy="643320"/>
            <a:chOff x="8588697" y="4416310"/>
            <a:chExt cx="425520" cy="6433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67F6125-F545-4253-887F-28F9EDDA6E99}"/>
                    </a:ext>
                  </a:extLst>
                </p14:cNvPr>
                <p14:cNvContentPartPr/>
                <p14:nvPr/>
              </p14:nvContentPartPr>
              <p14:xfrm>
                <a:off x="8588697" y="4416310"/>
                <a:ext cx="425520" cy="6433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67F6125-F545-4253-887F-28F9EDDA6E9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80057" y="4407310"/>
                  <a:ext cx="443160" cy="66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D670FC6-1A6C-4261-9C6B-6E60B7B22643}"/>
                    </a:ext>
                  </a:extLst>
                </p14:cNvPr>
                <p14:cNvContentPartPr/>
                <p14:nvPr/>
              </p14:nvContentPartPr>
              <p14:xfrm>
                <a:off x="8656737" y="4629070"/>
                <a:ext cx="84240" cy="29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D670FC6-1A6C-4261-9C6B-6E60B7B2264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648097" y="4620070"/>
                  <a:ext cx="101880" cy="4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5259C35C-5063-43C4-BEFC-EDE71EC26969}"/>
              </a:ext>
            </a:extLst>
          </p:cNvPr>
          <p:cNvGrpSpPr/>
          <p:nvPr/>
        </p:nvGrpSpPr>
        <p:grpSpPr>
          <a:xfrm>
            <a:off x="9338937" y="4451590"/>
            <a:ext cx="815760" cy="618840"/>
            <a:chOff x="9338937" y="4451590"/>
            <a:chExt cx="815760" cy="618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924AC1B-DC68-4C5B-862C-2ECA4B0BE975}"/>
                    </a:ext>
                  </a:extLst>
                </p14:cNvPr>
                <p14:cNvContentPartPr/>
                <p14:nvPr/>
              </p14:nvContentPartPr>
              <p14:xfrm>
                <a:off x="9338937" y="4575070"/>
                <a:ext cx="461160" cy="2559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924AC1B-DC68-4C5B-862C-2ECA4B0BE97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329937" y="4566430"/>
                  <a:ext cx="4788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340D4E8-CE5D-4DB1-B5A7-F97FD75FE759}"/>
                    </a:ext>
                  </a:extLst>
                </p14:cNvPr>
                <p14:cNvContentPartPr/>
                <p14:nvPr/>
              </p14:nvContentPartPr>
              <p14:xfrm>
                <a:off x="9756537" y="4784590"/>
                <a:ext cx="40680" cy="1000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340D4E8-CE5D-4DB1-B5A7-F97FD75FE75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747537" y="4775950"/>
                  <a:ext cx="583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6B13C6B-5067-4EC9-9E46-5634C9074331}"/>
                    </a:ext>
                  </a:extLst>
                </p14:cNvPr>
                <p14:cNvContentPartPr/>
                <p14:nvPr/>
              </p14:nvContentPartPr>
              <p14:xfrm>
                <a:off x="9791097" y="4697110"/>
                <a:ext cx="41040" cy="439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6B13C6B-5067-4EC9-9E46-5634C907433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782097" y="4688110"/>
                  <a:ext cx="586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3A333B5-CDD4-413B-B1EC-3972C71CBDD9}"/>
                    </a:ext>
                  </a:extLst>
                </p14:cNvPr>
                <p14:cNvContentPartPr/>
                <p14:nvPr/>
              </p14:nvContentPartPr>
              <p14:xfrm>
                <a:off x="9956337" y="4451590"/>
                <a:ext cx="198360" cy="6188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3A333B5-CDD4-413B-B1EC-3972C71CBDD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947337" y="4442950"/>
                  <a:ext cx="216000" cy="63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2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5206D286-2301-4C5E-8124-65A732B43A38}"/>
                  </a:ext>
                </a:extLst>
              </p14:cNvPr>
              <p14:cNvContentPartPr/>
              <p14:nvPr/>
            </p14:nvContentPartPr>
            <p14:xfrm>
              <a:off x="5927937" y="6349510"/>
              <a:ext cx="393480" cy="43488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5206D286-2301-4C5E-8124-65A732B43A38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5919297" y="6340510"/>
                <a:ext cx="411120" cy="45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2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392FE42F-0F95-4EF4-AAC3-819EEF2E8132}"/>
                  </a:ext>
                </a:extLst>
              </p14:cNvPr>
              <p14:cNvContentPartPr/>
              <p14:nvPr/>
            </p14:nvContentPartPr>
            <p14:xfrm>
              <a:off x="7344897" y="6270310"/>
              <a:ext cx="641520" cy="4975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392FE42F-0F95-4EF4-AAC3-819EEF2E8132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7335897" y="6261670"/>
                <a:ext cx="659160" cy="51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24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16631A75-80F3-4833-806F-86609E6AED23}"/>
                  </a:ext>
                </a:extLst>
              </p14:cNvPr>
              <p14:cNvContentPartPr/>
              <p14:nvPr/>
            </p14:nvContentPartPr>
            <p14:xfrm>
              <a:off x="7678977" y="6667030"/>
              <a:ext cx="333000" cy="17568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16631A75-80F3-4833-806F-86609E6AED23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7670337" y="6658030"/>
                <a:ext cx="350640" cy="19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3" name="Group 182">
            <a:extLst>
              <a:ext uri="{FF2B5EF4-FFF2-40B4-BE49-F238E27FC236}">
                <a16:creationId xmlns:a16="http://schemas.microsoft.com/office/drawing/2014/main" id="{930F4998-E057-4FE8-9D6A-1621DDD3DCFC}"/>
              </a:ext>
            </a:extLst>
          </p:cNvPr>
          <p:cNvGrpSpPr/>
          <p:nvPr/>
        </p:nvGrpSpPr>
        <p:grpSpPr>
          <a:xfrm>
            <a:off x="5782497" y="4586230"/>
            <a:ext cx="2399400" cy="1812600"/>
            <a:chOff x="5782497" y="4586230"/>
            <a:chExt cx="2399400" cy="18126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9F924B8-D200-4E59-B45C-AC05C522A51B}"/>
                    </a:ext>
                  </a:extLst>
                </p14:cNvPr>
                <p14:cNvContentPartPr/>
                <p14:nvPr/>
              </p14:nvContentPartPr>
              <p14:xfrm>
                <a:off x="6537057" y="4586230"/>
                <a:ext cx="352440" cy="2142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9F924B8-D200-4E59-B45C-AC05C522A51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528057" y="4577590"/>
                  <a:ext cx="3700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2BDB96D-6543-4AB5-BDF2-0AC418A53EE2}"/>
                    </a:ext>
                  </a:extLst>
                </p14:cNvPr>
                <p14:cNvContentPartPr/>
                <p14:nvPr/>
              </p14:nvContentPartPr>
              <p14:xfrm>
                <a:off x="6940617" y="4642750"/>
                <a:ext cx="614160" cy="1645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2BDB96D-6543-4AB5-BDF2-0AC418A53EE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931977" y="4634110"/>
                  <a:ext cx="6318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92D765A-B768-4408-AB4C-3608E99C8B7E}"/>
                    </a:ext>
                  </a:extLst>
                </p14:cNvPr>
                <p14:cNvContentPartPr/>
                <p14:nvPr/>
              </p14:nvContentPartPr>
              <p14:xfrm>
                <a:off x="7608777" y="4614310"/>
                <a:ext cx="573120" cy="4446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92D765A-B768-4408-AB4C-3608E99C8B7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599777" y="4605310"/>
                  <a:ext cx="59076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1ABECE4-6A59-41B9-A33F-1D987F56D387}"/>
                    </a:ext>
                  </a:extLst>
                </p14:cNvPr>
                <p14:cNvContentPartPr/>
                <p14:nvPr/>
              </p14:nvContentPartPr>
              <p14:xfrm>
                <a:off x="5809497" y="5800150"/>
                <a:ext cx="339480" cy="2394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1ABECE4-6A59-41B9-A33F-1D987F56D38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800497" y="5791510"/>
                  <a:ext cx="3571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418E26D-70A8-4BAC-B549-C7B377D39D36}"/>
                    </a:ext>
                  </a:extLst>
                </p14:cNvPr>
                <p14:cNvContentPartPr/>
                <p14:nvPr/>
              </p14:nvContentPartPr>
              <p14:xfrm>
                <a:off x="7249857" y="5570110"/>
                <a:ext cx="527760" cy="5979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418E26D-70A8-4BAC-B549-C7B377D39D3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240857" y="5561470"/>
                  <a:ext cx="545400" cy="61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A2E8BDB-9DC1-4E7A-87C9-327E6D8369C4}"/>
                    </a:ext>
                  </a:extLst>
                </p14:cNvPr>
                <p14:cNvContentPartPr/>
                <p14:nvPr/>
              </p14:nvContentPartPr>
              <p14:xfrm>
                <a:off x="7453977" y="6258430"/>
                <a:ext cx="40320" cy="72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A2E8BDB-9DC1-4E7A-87C9-327E6D8369C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444977" y="6249790"/>
                  <a:ext cx="579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41E0ACE-BA8E-4EDB-B3AF-2B854594AB10}"/>
                    </a:ext>
                  </a:extLst>
                </p14:cNvPr>
                <p14:cNvContentPartPr/>
                <p14:nvPr/>
              </p14:nvContentPartPr>
              <p14:xfrm>
                <a:off x="7368657" y="6166270"/>
                <a:ext cx="354600" cy="2325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41E0ACE-BA8E-4EDB-B3AF-2B854594AB1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359657" y="6157630"/>
                  <a:ext cx="3722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C6A262A-7A10-4669-9FAC-5BB9B721DE24}"/>
                    </a:ext>
                  </a:extLst>
                </p14:cNvPr>
                <p14:cNvContentPartPr/>
                <p14:nvPr/>
              </p14:nvContentPartPr>
              <p14:xfrm>
                <a:off x="5782497" y="5780350"/>
                <a:ext cx="197280" cy="212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C6A262A-7A10-4669-9FAC-5BB9B721DE2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773857" y="5771710"/>
                  <a:ext cx="2149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76AA9F2-A963-4FBB-B37A-B9195FF9E708}"/>
                    </a:ext>
                  </a:extLst>
                </p14:cNvPr>
                <p14:cNvContentPartPr/>
                <p14:nvPr/>
              </p14:nvContentPartPr>
              <p14:xfrm>
                <a:off x="5826417" y="6029110"/>
                <a:ext cx="255240" cy="133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76AA9F2-A963-4FBB-B37A-B9195FF9E70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817417" y="6020110"/>
                  <a:ext cx="2728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16618803-1589-4BD6-9257-BDEF91B5D7C3}"/>
                    </a:ext>
                  </a:extLst>
                </p14:cNvPr>
                <p14:cNvContentPartPr/>
                <p14:nvPr/>
              </p14:nvContentPartPr>
              <p14:xfrm>
                <a:off x="5920737" y="4903030"/>
                <a:ext cx="943920" cy="8503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16618803-1589-4BD6-9257-BDEF91B5D7C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911737" y="4894030"/>
                  <a:ext cx="961560" cy="86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23E8D546-9449-46F6-8DDA-603FAE597E6A}"/>
                    </a:ext>
                  </a:extLst>
                </p14:cNvPr>
                <p14:cNvContentPartPr/>
                <p14:nvPr/>
              </p14:nvContentPartPr>
              <p14:xfrm>
                <a:off x="6733977" y="4881430"/>
                <a:ext cx="151560" cy="2340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23E8D546-9449-46F6-8DDA-603FAE597E6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724977" y="4872430"/>
                  <a:ext cx="169200" cy="25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F5015B12-CFF3-4005-A764-D72B345598D2}"/>
              </a:ext>
            </a:extLst>
          </p:cNvPr>
          <p:cNvGrpSpPr/>
          <p:nvPr/>
        </p:nvGrpSpPr>
        <p:grpSpPr>
          <a:xfrm>
            <a:off x="10572657" y="3790"/>
            <a:ext cx="1557360" cy="1970280"/>
            <a:chOff x="10572657" y="3790"/>
            <a:chExt cx="1557360" cy="1970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7E90E7A-4B22-4F7D-A1D3-C656E1DB5301}"/>
                    </a:ext>
                  </a:extLst>
                </p14:cNvPr>
                <p14:cNvContentPartPr/>
                <p14:nvPr/>
              </p14:nvContentPartPr>
              <p14:xfrm>
                <a:off x="11175657" y="153910"/>
                <a:ext cx="55800" cy="9363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7E90E7A-4B22-4F7D-A1D3-C656E1DB530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1166657" y="144910"/>
                  <a:ext cx="73440" cy="9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478FFC2-0231-40AD-993D-E794C7930C2E}"/>
                    </a:ext>
                  </a:extLst>
                </p14:cNvPr>
                <p14:cNvContentPartPr/>
                <p14:nvPr/>
              </p14:nvContentPartPr>
              <p14:xfrm>
                <a:off x="10572657" y="652510"/>
                <a:ext cx="1337760" cy="810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478FFC2-0231-40AD-993D-E794C7930C2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564017" y="643870"/>
                  <a:ext cx="13554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4B6CB78-9C38-4400-B9D3-54B8916BA4D7}"/>
                    </a:ext>
                  </a:extLst>
                </p14:cNvPr>
                <p14:cNvContentPartPr/>
                <p14:nvPr/>
              </p14:nvContentPartPr>
              <p14:xfrm>
                <a:off x="10783977" y="256510"/>
                <a:ext cx="871560" cy="10486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4B6CB78-9C38-4400-B9D3-54B8916BA4D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774977" y="247510"/>
                  <a:ext cx="889200" cy="10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B1B42DE-A6BE-43BF-9B35-06EDFBCC5067}"/>
                    </a:ext>
                  </a:extLst>
                </p14:cNvPr>
                <p14:cNvContentPartPr/>
                <p14:nvPr/>
              </p14:nvContentPartPr>
              <p14:xfrm>
                <a:off x="11199777" y="1058230"/>
                <a:ext cx="112680" cy="4737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B1B42DE-A6BE-43BF-9B35-06EDFBCC506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1191137" y="1049230"/>
                  <a:ext cx="13032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0F055E9-D332-4F77-AB11-A064A334AEFC}"/>
                    </a:ext>
                  </a:extLst>
                </p14:cNvPr>
                <p14:cNvContentPartPr/>
                <p14:nvPr/>
              </p14:nvContentPartPr>
              <p14:xfrm>
                <a:off x="10968297" y="679510"/>
                <a:ext cx="11520" cy="1706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0F055E9-D332-4F77-AB11-A064A334AEF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959657" y="670870"/>
                  <a:ext cx="291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15D256A-EBAF-41AC-9507-7ED1CFA69565}"/>
                    </a:ext>
                  </a:extLst>
                </p14:cNvPr>
                <p14:cNvContentPartPr/>
                <p14:nvPr/>
              </p14:nvContentPartPr>
              <p14:xfrm>
                <a:off x="10979457" y="940150"/>
                <a:ext cx="3600" cy="244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15D256A-EBAF-41AC-9507-7ED1CFA6956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970457" y="931510"/>
                  <a:ext cx="212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E02A6BE-7457-4100-A1A5-14BB43A5AE59}"/>
                    </a:ext>
                  </a:extLst>
                </p14:cNvPr>
                <p14:cNvContentPartPr/>
                <p14:nvPr/>
              </p14:nvContentPartPr>
              <p14:xfrm>
                <a:off x="11009337" y="1055710"/>
                <a:ext cx="29160" cy="2120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E02A6BE-7457-4100-A1A5-14BB43A5AE5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000697" y="1047070"/>
                  <a:ext cx="468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31FF042-C618-4F88-8271-802429548E1E}"/>
                    </a:ext>
                  </a:extLst>
                </p14:cNvPr>
                <p14:cNvContentPartPr/>
                <p14:nvPr/>
              </p14:nvContentPartPr>
              <p14:xfrm>
                <a:off x="11422617" y="242470"/>
                <a:ext cx="17280" cy="2919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31FF042-C618-4F88-8271-802429548E1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413977" y="233470"/>
                  <a:ext cx="3492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50CEDE5-B7F0-4F7B-B690-A2FC94897BF2}"/>
                    </a:ext>
                  </a:extLst>
                </p14:cNvPr>
                <p14:cNvContentPartPr/>
                <p14:nvPr/>
              </p14:nvContentPartPr>
              <p14:xfrm>
                <a:off x="11433057" y="620830"/>
                <a:ext cx="4320" cy="63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50CEDE5-B7F0-4F7B-B690-A2FC94897BF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424417" y="612190"/>
                  <a:ext cx="21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C8B4990-107B-4937-896C-97AE311CD7D5}"/>
                    </a:ext>
                  </a:extLst>
                </p14:cNvPr>
                <p14:cNvContentPartPr/>
                <p14:nvPr/>
              </p14:nvContentPartPr>
              <p14:xfrm>
                <a:off x="11447097" y="760150"/>
                <a:ext cx="5040" cy="284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C8B4990-107B-4937-896C-97AE311CD7D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438097" y="751150"/>
                  <a:ext cx="226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9E98256-D718-4A7D-A828-8C89B09EF4B4}"/>
                    </a:ext>
                  </a:extLst>
                </p14:cNvPr>
                <p14:cNvContentPartPr/>
                <p14:nvPr/>
              </p14:nvContentPartPr>
              <p14:xfrm>
                <a:off x="11015457" y="878590"/>
                <a:ext cx="470880" cy="414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9E98256-D718-4A7D-A828-8C89B09EF4B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1006457" y="869590"/>
                  <a:ext cx="4885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1511EBF-B535-4354-B3E9-179214970FC4}"/>
                    </a:ext>
                  </a:extLst>
                </p14:cNvPr>
                <p14:cNvContentPartPr/>
                <p14:nvPr/>
              </p14:nvContentPartPr>
              <p14:xfrm>
                <a:off x="11406417" y="860950"/>
                <a:ext cx="88200" cy="1015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1511EBF-B535-4354-B3E9-179214970FC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397417" y="851950"/>
                  <a:ext cx="1058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04D5017-4410-4CC3-8AAA-64D925C42953}"/>
                    </a:ext>
                  </a:extLst>
                </p14:cNvPr>
                <p14:cNvContentPartPr/>
                <p14:nvPr/>
              </p14:nvContentPartPr>
              <p14:xfrm>
                <a:off x="11010777" y="835750"/>
                <a:ext cx="103320" cy="151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04D5017-4410-4CC3-8AAA-64D925C4295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002137" y="826750"/>
                  <a:ext cx="1209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4FD1AAB-54E7-4F75-AEF7-CA9EDCC45981}"/>
                    </a:ext>
                  </a:extLst>
                </p14:cNvPr>
                <p14:cNvContentPartPr/>
                <p14:nvPr/>
              </p14:nvContentPartPr>
              <p14:xfrm>
                <a:off x="10968297" y="660430"/>
                <a:ext cx="45000" cy="666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4FD1AAB-54E7-4F75-AEF7-CA9EDCC4598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959297" y="651430"/>
                  <a:ext cx="626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26A54A8-C522-4CE0-851F-137CCEDCC691}"/>
                    </a:ext>
                  </a:extLst>
                </p14:cNvPr>
                <p14:cNvContentPartPr/>
                <p14:nvPr/>
              </p14:nvContentPartPr>
              <p14:xfrm>
                <a:off x="11412177" y="672670"/>
                <a:ext cx="42480" cy="957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26A54A8-C522-4CE0-851F-137CCEDCC69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1403537" y="664030"/>
                  <a:ext cx="601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FF52DB1-5D12-4538-ACB3-CDFB66292FFC}"/>
                    </a:ext>
                  </a:extLst>
                </p14:cNvPr>
                <p14:cNvContentPartPr/>
                <p14:nvPr/>
              </p14:nvContentPartPr>
              <p14:xfrm>
                <a:off x="10963617" y="632350"/>
                <a:ext cx="39600" cy="1285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FF52DB1-5D12-4538-ACB3-CDFB66292FF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954977" y="623710"/>
                  <a:ext cx="572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202BF41-169C-442D-9E82-BDA1FFD7BE5B}"/>
                    </a:ext>
                  </a:extLst>
                </p14:cNvPr>
                <p14:cNvContentPartPr/>
                <p14:nvPr/>
              </p14:nvContentPartPr>
              <p14:xfrm>
                <a:off x="11424777" y="649990"/>
                <a:ext cx="47520" cy="1735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202BF41-169C-442D-9E82-BDA1FFD7BE5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415777" y="640990"/>
                  <a:ext cx="651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1C67EA3-F426-4412-B3F8-CF69AA72E39B}"/>
                    </a:ext>
                  </a:extLst>
                </p14:cNvPr>
                <p14:cNvContentPartPr/>
                <p14:nvPr/>
              </p14:nvContentPartPr>
              <p14:xfrm>
                <a:off x="11389497" y="1047070"/>
                <a:ext cx="210240" cy="1530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1C67EA3-F426-4412-B3F8-CF69AA72E39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380857" y="1038070"/>
                  <a:ext cx="2278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D9577F2-4654-47BB-9FF7-F16FA6FE493C}"/>
                    </a:ext>
                  </a:extLst>
                </p14:cNvPr>
                <p14:cNvContentPartPr/>
                <p14:nvPr/>
              </p14:nvContentPartPr>
              <p14:xfrm>
                <a:off x="11671377" y="1015030"/>
                <a:ext cx="105840" cy="2214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D9577F2-4654-47BB-9FF7-F16FA6FE493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662377" y="1006390"/>
                  <a:ext cx="1234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3E4C140-923C-479B-A66E-F79D7EDDCDA7}"/>
                    </a:ext>
                  </a:extLst>
                </p14:cNvPr>
                <p14:cNvContentPartPr/>
                <p14:nvPr/>
              </p14:nvContentPartPr>
              <p14:xfrm>
                <a:off x="11610177" y="1362790"/>
                <a:ext cx="231840" cy="1126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3E4C140-923C-479B-A66E-F79D7EDDCDA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601537" y="1353790"/>
                  <a:ext cx="2494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696C741-1064-48D5-93B3-DC8509250886}"/>
                    </a:ext>
                  </a:extLst>
                </p14:cNvPr>
                <p14:cNvContentPartPr/>
                <p14:nvPr/>
              </p14:nvContentPartPr>
              <p14:xfrm>
                <a:off x="11379777" y="1658710"/>
                <a:ext cx="348840" cy="3153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696C741-1064-48D5-93B3-DC850925088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1371137" y="1650070"/>
                  <a:ext cx="3664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0416E05-7ED2-45D5-904B-EEF1C045AE4C}"/>
                    </a:ext>
                  </a:extLst>
                </p14:cNvPr>
                <p14:cNvContentPartPr/>
                <p14:nvPr/>
              </p14:nvContentPartPr>
              <p14:xfrm>
                <a:off x="11772897" y="1574470"/>
                <a:ext cx="144360" cy="2660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0416E05-7ED2-45D5-904B-EEF1C045AE4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1764257" y="1565470"/>
                  <a:ext cx="1620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A5E7D01-F88E-4496-8272-C45D59571A1B}"/>
                    </a:ext>
                  </a:extLst>
                </p14:cNvPr>
                <p14:cNvContentPartPr/>
                <p14:nvPr/>
              </p14:nvContentPartPr>
              <p14:xfrm>
                <a:off x="11339817" y="187390"/>
                <a:ext cx="489600" cy="3024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A5E7D01-F88E-4496-8272-C45D59571A1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331177" y="178390"/>
                  <a:ext cx="50724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80741036-CF80-4714-966E-A71D1C9D6D42}"/>
                    </a:ext>
                  </a:extLst>
                </p14:cNvPr>
                <p14:cNvContentPartPr/>
                <p14:nvPr/>
              </p14:nvContentPartPr>
              <p14:xfrm>
                <a:off x="10676697" y="1187830"/>
                <a:ext cx="453240" cy="2592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80741036-CF80-4714-966E-A71D1C9D6D4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667697" y="1178830"/>
                  <a:ext cx="4708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B350E0B-ECC2-4988-8664-93013AB5FE37}"/>
                    </a:ext>
                  </a:extLst>
                </p14:cNvPr>
                <p14:cNvContentPartPr/>
                <p14:nvPr/>
              </p14:nvContentPartPr>
              <p14:xfrm>
                <a:off x="11773617" y="674470"/>
                <a:ext cx="134280" cy="1591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B350E0B-ECC2-4988-8664-93013AB5FE3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764617" y="665470"/>
                  <a:ext cx="1519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1957EF1-A1BC-4AFC-B3AA-1689CBCFA284}"/>
                    </a:ext>
                  </a:extLst>
                </p14:cNvPr>
                <p14:cNvContentPartPr/>
                <p14:nvPr/>
              </p14:nvContentPartPr>
              <p14:xfrm>
                <a:off x="11104017" y="107830"/>
                <a:ext cx="174960" cy="1371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1957EF1-A1BC-4AFC-B3AA-1689CBCFA28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095377" y="98830"/>
                  <a:ext cx="1926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334A2A1-553B-46AE-A847-D12D4C8AB519}"/>
                    </a:ext>
                  </a:extLst>
                </p14:cNvPr>
                <p14:cNvContentPartPr/>
                <p14:nvPr/>
              </p14:nvContentPartPr>
              <p14:xfrm>
                <a:off x="10680297" y="3790"/>
                <a:ext cx="366840" cy="2764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334A2A1-553B-46AE-A847-D12D4C8AB51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671297" y="-5210"/>
                  <a:ext cx="38448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34E3AB77-F3DF-473D-89D2-4B8006E3E258}"/>
                    </a:ext>
                  </a:extLst>
                </p14:cNvPr>
                <p14:cNvContentPartPr/>
                <p14:nvPr/>
              </p14:nvContentPartPr>
              <p14:xfrm>
                <a:off x="11013297" y="149950"/>
                <a:ext cx="82440" cy="835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34E3AB77-F3DF-473D-89D2-4B8006E3E25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1004297" y="141310"/>
                  <a:ext cx="1000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7C74A84-DD3B-474C-B744-83887EC36B45}"/>
                    </a:ext>
                  </a:extLst>
                </p14:cNvPr>
                <p14:cNvContentPartPr/>
                <p14:nvPr/>
              </p14:nvContentPartPr>
              <p14:xfrm>
                <a:off x="11682897" y="803710"/>
                <a:ext cx="121320" cy="1076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7C74A84-DD3B-474C-B744-83887EC36B4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1674257" y="794710"/>
                  <a:ext cx="1389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2F3186C-1E51-474E-85E9-B50A18FAD349}"/>
                    </a:ext>
                  </a:extLst>
                </p14:cNvPr>
                <p14:cNvContentPartPr/>
                <p14:nvPr/>
              </p14:nvContentPartPr>
              <p14:xfrm>
                <a:off x="11833737" y="880750"/>
                <a:ext cx="39960" cy="781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2F3186C-1E51-474E-85E9-B50A18FAD34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1825097" y="872110"/>
                  <a:ext cx="576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2DD31E4-AE94-49CA-A1B7-4CC069854B7F}"/>
                    </a:ext>
                  </a:extLst>
                </p14:cNvPr>
                <p14:cNvContentPartPr/>
                <p14:nvPr/>
              </p14:nvContentPartPr>
              <p14:xfrm>
                <a:off x="11930577" y="890470"/>
                <a:ext cx="24840" cy="79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2DD31E4-AE94-49CA-A1B7-4CC069854B7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1921937" y="881470"/>
                  <a:ext cx="424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0B56C7E-7B6A-4F37-A3D7-E099682D7F71}"/>
                    </a:ext>
                  </a:extLst>
                </p14:cNvPr>
                <p14:cNvContentPartPr/>
                <p14:nvPr/>
              </p14:nvContentPartPr>
              <p14:xfrm>
                <a:off x="11987097" y="804430"/>
                <a:ext cx="142920" cy="1162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0B56C7E-7B6A-4F37-A3D7-E099682D7F7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1978457" y="795790"/>
                  <a:ext cx="1605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C5594B8-C03B-4A70-AB26-58BAF85E05F8}"/>
                    </a:ext>
                  </a:extLst>
                </p14:cNvPr>
                <p14:cNvContentPartPr/>
                <p14:nvPr/>
              </p14:nvContentPartPr>
              <p14:xfrm>
                <a:off x="12079977" y="898390"/>
                <a:ext cx="32760" cy="1508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C5594B8-C03B-4A70-AB26-58BAF85E05F8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2071337" y="889390"/>
                  <a:ext cx="50400" cy="16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43380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8E9F6A06-25FE-4576-B31F-0C05BEC9D23B}"/>
                  </a:ext>
                </a:extLst>
              </p14:cNvPr>
              <p14:cNvContentPartPr/>
              <p14:nvPr/>
            </p14:nvContentPartPr>
            <p14:xfrm>
              <a:off x="8474937" y="2036751"/>
              <a:ext cx="3061080" cy="10900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8E9F6A06-25FE-4576-B31F-0C05BEC9D23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65937" y="2028111"/>
                <a:ext cx="3078720" cy="11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8D74D3EF-5DB2-4D7C-A171-CC10198E94F6}"/>
                  </a:ext>
                </a:extLst>
              </p14:cNvPr>
              <p14:cNvContentPartPr/>
              <p14:nvPr/>
            </p14:nvContentPartPr>
            <p14:xfrm>
              <a:off x="8349297" y="2054751"/>
              <a:ext cx="219240" cy="1411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8D74D3EF-5DB2-4D7C-A171-CC10198E94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40657" y="2046111"/>
                <a:ext cx="23688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E8C93195-5BCA-4D89-A920-C58293FCEB92}"/>
                  </a:ext>
                </a:extLst>
              </p14:cNvPr>
              <p14:cNvContentPartPr/>
              <p14:nvPr/>
            </p14:nvContentPartPr>
            <p14:xfrm>
              <a:off x="8469177" y="1835151"/>
              <a:ext cx="1800" cy="324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E8C93195-5BCA-4D89-A920-C58293FCEB9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60177" y="1826151"/>
                <a:ext cx="1944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C74756E6-8D47-467E-A05A-ED4A40EE9740}"/>
                  </a:ext>
                </a:extLst>
              </p14:cNvPr>
              <p14:cNvContentPartPr/>
              <p14:nvPr/>
            </p14:nvContentPartPr>
            <p14:xfrm>
              <a:off x="8467737" y="1741191"/>
              <a:ext cx="2785320" cy="12895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C74756E6-8D47-467E-A05A-ED4A40EE974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59097" y="1732191"/>
                <a:ext cx="2802960" cy="130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2" name="Group 191">
            <a:extLst>
              <a:ext uri="{FF2B5EF4-FFF2-40B4-BE49-F238E27FC236}">
                <a16:creationId xmlns:a16="http://schemas.microsoft.com/office/drawing/2014/main" id="{E74C93EA-E60F-40BA-8314-91288D481E5B}"/>
              </a:ext>
            </a:extLst>
          </p:cNvPr>
          <p:cNvGrpSpPr/>
          <p:nvPr/>
        </p:nvGrpSpPr>
        <p:grpSpPr>
          <a:xfrm>
            <a:off x="8116377" y="6014031"/>
            <a:ext cx="4081320" cy="573840"/>
            <a:chOff x="8116377" y="6014031"/>
            <a:chExt cx="4081320" cy="573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E92C148-6BDF-46E9-B842-7AC1A3B44961}"/>
                    </a:ext>
                  </a:extLst>
                </p14:cNvPr>
                <p14:cNvContentPartPr/>
                <p14:nvPr/>
              </p14:nvContentPartPr>
              <p14:xfrm>
                <a:off x="8116377" y="6040671"/>
                <a:ext cx="204480" cy="5472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E92C148-6BDF-46E9-B842-7AC1A3B4496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107737" y="6032031"/>
                  <a:ext cx="222120" cy="56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008AA62-ACB3-4217-A498-B8763A90C51F}"/>
                    </a:ext>
                  </a:extLst>
                </p14:cNvPr>
                <p14:cNvContentPartPr/>
                <p14:nvPr/>
              </p14:nvContentPartPr>
              <p14:xfrm>
                <a:off x="8335257" y="6177471"/>
                <a:ext cx="318960" cy="2368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008AA62-ACB3-4217-A498-B8763A90C51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326617" y="6168831"/>
                  <a:ext cx="3366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F03B935-4EAA-460E-8918-510CC8A25B04}"/>
                    </a:ext>
                  </a:extLst>
                </p14:cNvPr>
                <p14:cNvContentPartPr/>
                <p14:nvPr/>
              </p14:nvContentPartPr>
              <p14:xfrm>
                <a:off x="8672217" y="6164511"/>
                <a:ext cx="156960" cy="2142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F03B935-4EAA-460E-8918-510CC8A25B0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663577" y="6155511"/>
                  <a:ext cx="1746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5B503DE-B0A2-4108-ABA7-DB358582CA7D}"/>
                    </a:ext>
                  </a:extLst>
                </p14:cNvPr>
                <p14:cNvContentPartPr/>
                <p14:nvPr/>
              </p14:nvContentPartPr>
              <p14:xfrm>
                <a:off x="8906577" y="6014031"/>
                <a:ext cx="644760" cy="3747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5B503DE-B0A2-4108-ABA7-DB358582CA7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897937" y="6005031"/>
                  <a:ext cx="6624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6977336-8703-4B49-9649-37C332D217DD}"/>
                    </a:ext>
                  </a:extLst>
                </p14:cNvPr>
                <p14:cNvContentPartPr/>
                <p14:nvPr/>
              </p14:nvContentPartPr>
              <p14:xfrm>
                <a:off x="9593097" y="6186471"/>
                <a:ext cx="119160" cy="1972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6977336-8703-4B49-9649-37C332D217D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584457" y="6177471"/>
                  <a:ext cx="1368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2568C78-200D-4637-82F1-28810E4CFCEA}"/>
                    </a:ext>
                  </a:extLst>
                </p14:cNvPr>
                <p14:cNvContentPartPr/>
                <p14:nvPr/>
              </p14:nvContentPartPr>
              <p14:xfrm>
                <a:off x="9814857" y="6044991"/>
                <a:ext cx="75240" cy="3434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2568C78-200D-4637-82F1-28810E4CFCE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806217" y="6036351"/>
                  <a:ext cx="9288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2D90804E-4E74-4F0F-AA86-1A800CF53FCC}"/>
                    </a:ext>
                  </a:extLst>
                </p14:cNvPr>
                <p14:cNvContentPartPr/>
                <p14:nvPr/>
              </p14:nvContentPartPr>
              <p14:xfrm>
                <a:off x="9736737" y="6238671"/>
                <a:ext cx="176040" cy="406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2D90804E-4E74-4F0F-AA86-1A800CF53FC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728097" y="6230031"/>
                  <a:ext cx="1936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AD74A00-AD82-44F0-ABC0-A8CC522885D6}"/>
                    </a:ext>
                  </a:extLst>
                </p14:cNvPr>
                <p14:cNvContentPartPr/>
                <p14:nvPr/>
              </p14:nvContentPartPr>
              <p14:xfrm>
                <a:off x="10092777" y="6222831"/>
                <a:ext cx="198720" cy="396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AD74A00-AD82-44F0-ABC0-A8CC522885D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083777" y="6213831"/>
                  <a:ext cx="2163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455A3390-C246-4D58-9060-3FEAF0FBC094}"/>
                    </a:ext>
                  </a:extLst>
                </p14:cNvPr>
                <p14:cNvContentPartPr/>
                <p14:nvPr/>
              </p14:nvContentPartPr>
              <p14:xfrm>
                <a:off x="10034817" y="6335511"/>
                <a:ext cx="286200" cy="230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455A3390-C246-4D58-9060-3FEAF0FBC09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025817" y="6326871"/>
                  <a:ext cx="3038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B6C449F-39C8-42CC-A6AD-6BEABC4B6A1F}"/>
                    </a:ext>
                  </a:extLst>
                </p14:cNvPr>
                <p14:cNvContentPartPr/>
                <p14:nvPr/>
              </p14:nvContentPartPr>
              <p14:xfrm>
                <a:off x="10450977" y="6016911"/>
                <a:ext cx="316080" cy="4478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B6C449F-39C8-42CC-A6AD-6BEABC4B6A1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442337" y="6007911"/>
                  <a:ext cx="33372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47DED3A-13A9-47E9-AA45-92C8ADCB2D6A}"/>
                    </a:ext>
                  </a:extLst>
                </p14:cNvPr>
                <p14:cNvContentPartPr/>
                <p14:nvPr/>
              </p14:nvContentPartPr>
              <p14:xfrm>
                <a:off x="10716657" y="6211671"/>
                <a:ext cx="663120" cy="2552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47DED3A-13A9-47E9-AA45-92C8ADCB2D6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708017" y="6203031"/>
                  <a:ext cx="6807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07DF6DF-C2FB-46B5-BB00-1D324375720B}"/>
                    </a:ext>
                  </a:extLst>
                </p14:cNvPr>
                <p14:cNvContentPartPr/>
                <p14:nvPr/>
              </p14:nvContentPartPr>
              <p14:xfrm>
                <a:off x="11478417" y="6066231"/>
                <a:ext cx="83880" cy="392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07DF6DF-C2FB-46B5-BB00-1D324375720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469417" y="6057591"/>
                  <a:ext cx="10152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3DD4E8D-546F-4788-81DE-EE812FCBE683}"/>
                    </a:ext>
                  </a:extLst>
                </p14:cNvPr>
                <p14:cNvContentPartPr/>
                <p14:nvPr/>
              </p14:nvContentPartPr>
              <p14:xfrm>
                <a:off x="11379777" y="6247671"/>
                <a:ext cx="211320" cy="1004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3DD4E8D-546F-4788-81DE-EE812FCBE68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370777" y="6239031"/>
                  <a:ext cx="2289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628A9ED6-9714-49A5-B38C-C70273C7DE18}"/>
                    </a:ext>
                  </a:extLst>
                </p14:cNvPr>
                <p14:cNvContentPartPr/>
                <p14:nvPr/>
              </p14:nvContentPartPr>
              <p14:xfrm>
                <a:off x="11658057" y="6147591"/>
                <a:ext cx="539640" cy="3056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628A9ED6-9714-49A5-B38C-C70273C7DE1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649057" y="6138951"/>
                  <a:ext cx="557280" cy="32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8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D8B24053-7E85-43F9-8E3D-5A5B4D29FEE8}"/>
                  </a:ext>
                </a:extLst>
              </p14:cNvPr>
              <p14:cNvContentPartPr/>
              <p14:nvPr/>
            </p14:nvContentPartPr>
            <p14:xfrm>
              <a:off x="10366017" y="2918751"/>
              <a:ext cx="25920" cy="3204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D8B24053-7E85-43F9-8E3D-5A5B4D29FEE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357017" y="2910111"/>
                <a:ext cx="43560" cy="4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9" name="Group 248">
            <a:extLst>
              <a:ext uri="{FF2B5EF4-FFF2-40B4-BE49-F238E27FC236}">
                <a16:creationId xmlns:a16="http://schemas.microsoft.com/office/drawing/2014/main" id="{98F117E5-41C9-47EA-9816-E531E6A63788}"/>
              </a:ext>
            </a:extLst>
          </p:cNvPr>
          <p:cNvGrpSpPr/>
          <p:nvPr/>
        </p:nvGrpSpPr>
        <p:grpSpPr>
          <a:xfrm>
            <a:off x="-34023" y="61791"/>
            <a:ext cx="12236400" cy="5802840"/>
            <a:chOff x="-34023" y="61791"/>
            <a:chExt cx="12236400" cy="5802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4340EF0-5619-437D-ACC5-8903DE72A8B1}"/>
                    </a:ext>
                  </a:extLst>
                </p14:cNvPr>
                <p14:cNvContentPartPr/>
                <p14:nvPr/>
              </p14:nvContentPartPr>
              <p14:xfrm>
                <a:off x="1750497" y="561111"/>
                <a:ext cx="171360" cy="11833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4340EF0-5619-437D-ACC5-8903DE72A8B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741497" y="552111"/>
                  <a:ext cx="189000" cy="12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1D69C99-957E-49CE-AF61-0B7EF31F398A}"/>
                    </a:ext>
                  </a:extLst>
                </p14:cNvPr>
                <p14:cNvContentPartPr/>
                <p14:nvPr/>
              </p14:nvContentPartPr>
              <p14:xfrm>
                <a:off x="1767777" y="549231"/>
                <a:ext cx="1210320" cy="1220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1D69C99-957E-49CE-AF61-0B7EF31F398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759137" y="540231"/>
                  <a:ext cx="1227960" cy="12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4E73056-FDD4-44FA-BC1A-1F101E6A4553}"/>
                    </a:ext>
                  </a:extLst>
                </p14:cNvPr>
                <p14:cNvContentPartPr/>
                <p14:nvPr/>
              </p14:nvContentPartPr>
              <p14:xfrm>
                <a:off x="1880097" y="1098231"/>
                <a:ext cx="161640" cy="244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4E73056-FDD4-44FA-BC1A-1F101E6A455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871097" y="1089231"/>
                  <a:ext cx="1792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B8543A6-59CB-40BD-924F-7516F69ABD32}"/>
                    </a:ext>
                  </a:extLst>
                </p14:cNvPr>
                <p14:cNvContentPartPr/>
                <p14:nvPr/>
              </p14:nvContentPartPr>
              <p14:xfrm>
                <a:off x="2105817" y="1192551"/>
                <a:ext cx="101520" cy="13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B8543A6-59CB-40BD-924F-7516F69ABD3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096817" y="1183551"/>
                  <a:ext cx="1191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71D2D30-BF21-4D22-9C61-844C2FB94F0F}"/>
                    </a:ext>
                  </a:extLst>
                </p14:cNvPr>
                <p14:cNvContentPartPr/>
                <p14:nvPr/>
              </p14:nvContentPartPr>
              <p14:xfrm>
                <a:off x="2282937" y="1075191"/>
                <a:ext cx="495000" cy="266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71D2D30-BF21-4D22-9C61-844C2FB94F0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73937" y="1066191"/>
                  <a:ext cx="5126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6407E91-1C27-4276-B406-89900C4EB538}"/>
                    </a:ext>
                  </a:extLst>
                </p14:cNvPr>
                <p14:cNvContentPartPr/>
                <p14:nvPr/>
              </p14:nvContentPartPr>
              <p14:xfrm>
                <a:off x="970377" y="1155471"/>
                <a:ext cx="849240" cy="113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6407E91-1C27-4276-B406-89900C4EB53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61377" y="1146471"/>
                  <a:ext cx="8668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AFEB0AA-E4E9-455E-ADC4-50DE79C3B5EA}"/>
                    </a:ext>
                  </a:extLst>
                </p14:cNvPr>
                <p14:cNvContentPartPr/>
                <p14:nvPr/>
              </p14:nvContentPartPr>
              <p14:xfrm>
                <a:off x="1607577" y="1093911"/>
                <a:ext cx="179280" cy="165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AFEB0AA-E4E9-455E-ADC4-50DE79C3B5E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598577" y="1084911"/>
                  <a:ext cx="1969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5D947D4-ED3D-4369-B815-073296F2131D}"/>
                    </a:ext>
                  </a:extLst>
                </p14:cNvPr>
                <p14:cNvContentPartPr/>
                <p14:nvPr/>
              </p14:nvContentPartPr>
              <p14:xfrm>
                <a:off x="3000777" y="1053231"/>
                <a:ext cx="799200" cy="90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5D947D4-ED3D-4369-B815-073296F2131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991777" y="1044591"/>
                  <a:ext cx="8168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9D1534A-5E2D-4B95-A8BF-C2E9408CCB6F}"/>
                    </a:ext>
                  </a:extLst>
                </p14:cNvPr>
                <p14:cNvContentPartPr/>
                <p14:nvPr/>
              </p14:nvContentPartPr>
              <p14:xfrm>
                <a:off x="3588297" y="971871"/>
                <a:ext cx="216360" cy="236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9D1534A-5E2D-4B95-A8BF-C2E9408CCB6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579297" y="962871"/>
                  <a:ext cx="2340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DD8A7DC-7313-4149-A5E3-A314162FA75F}"/>
                    </a:ext>
                  </a:extLst>
                </p14:cNvPr>
                <p14:cNvContentPartPr/>
                <p14:nvPr/>
              </p14:nvContentPartPr>
              <p14:xfrm>
                <a:off x="2982417" y="1125951"/>
                <a:ext cx="32040" cy="3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DD8A7DC-7313-4149-A5E3-A314162FA75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73777" y="1117311"/>
                  <a:ext cx="496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540CA5E-B825-4BCE-B8B9-CB28C47D7D41}"/>
                    </a:ext>
                  </a:extLst>
                </p14:cNvPr>
                <p14:cNvContentPartPr/>
                <p14:nvPr/>
              </p14:nvContentPartPr>
              <p14:xfrm>
                <a:off x="1216257" y="1524111"/>
                <a:ext cx="476640" cy="815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540CA5E-B825-4BCE-B8B9-CB28C47D7D4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207617" y="1515111"/>
                  <a:ext cx="494280" cy="83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C661B78-7E01-4A3B-82F3-E9A01E9C78ED}"/>
                    </a:ext>
                  </a:extLst>
                </p14:cNvPr>
                <p14:cNvContentPartPr/>
                <p14:nvPr/>
              </p14:nvContentPartPr>
              <p14:xfrm>
                <a:off x="1111857" y="2353191"/>
                <a:ext cx="269640" cy="503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C661B78-7E01-4A3B-82F3-E9A01E9C78E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03217" y="2344551"/>
                  <a:ext cx="28728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5A70322-C993-415C-9736-238668764147}"/>
                    </a:ext>
                  </a:extLst>
                </p14:cNvPr>
                <p14:cNvContentPartPr/>
                <p14:nvPr/>
              </p14:nvContentPartPr>
              <p14:xfrm>
                <a:off x="1431897" y="2654151"/>
                <a:ext cx="61560" cy="155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5A70322-C993-415C-9736-23866876414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422897" y="2645511"/>
                  <a:ext cx="792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FFF513A-CB23-44EF-A97F-E44A28ACBC65}"/>
                    </a:ext>
                  </a:extLst>
                </p14:cNvPr>
                <p14:cNvContentPartPr/>
                <p14:nvPr/>
              </p14:nvContentPartPr>
              <p14:xfrm>
                <a:off x="1399497" y="2533551"/>
                <a:ext cx="61200" cy="44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FFF513A-CB23-44EF-A97F-E44A28ACBC6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390497" y="2524551"/>
                  <a:ext cx="788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2E2DA6B-6230-47BE-8045-E8EF45C643CC}"/>
                    </a:ext>
                  </a:extLst>
                </p14:cNvPr>
                <p14:cNvContentPartPr/>
                <p14:nvPr/>
              </p14:nvContentPartPr>
              <p14:xfrm>
                <a:off x="1614777" y="2415831"/>
                <a:ext cx="148680" cy="48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2E2DA6B-6230-47BE-8045-E8EF45C643C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606137" y="2406831"/>
                  <a:ext cx="1663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9814FAF-7591-414E-ADFC-A79CC8D3F289}"/>
                    </a:ext>
                  </a:extLst>
                </p14:cNvPr>
                <p14:cNvContentPartPr/>
                <p14:nvPr/>
              </p14:nvContentPartPr>
              <p14:xfrm>
                <a:off x="1619817" y="2543271"/>
                <a:ext cx="185760" cy="33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9814FAF-7591-414E-ADFC-A79CC8D3F28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611177" y="2534271"/>
                  <a:ext cx="2034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BF48530-98A2-4E8C-98D6-6E3C8D62CEF3}"/>
                    </a:ext>
                  </a:extLst>
                </p14:cNvPr>
                <p14:cNvContentPartPr/>
                <p14:nvPr/>
              </p14:nvContentPartPr>
              <p14:xfrm>
                <a:off x="1801977" y="2236551"/>
                <a:ext cx="339840" cy="328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BF48530-98A2-4E8C-98D6-6E3C8D62CEF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793337" y="2227911"/>
                  <a:ext cx="35748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C8CD0DE-B350-46E9-91F3-AD45AD99EE35}"/>
                    </a:ext>
                  </a:extLst>
                </p14:cNvPr>
                <p14:cNvContentPartPr/>
                <p14:nvPr/>
              </p14:nvContentPartPr>
              <p14:xfrm>
                <a:off x="3151257" y="1278951"/>
                <a:ext cx="498240" cy="438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C8CD0DE-B350-46E9-91F3-AD45AD99EE3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142617" y="1270311"/>
                  <a:ext cx="51588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8BC44C8-8E4F-432D-9163-EAA6125B0A6D}"/>
                    </a:ext>
                  </a:extLst>
                </p14:cNvPr>
                <p14:cNvContentPartPr/>
                <p14:nvPr/>
              </p14:nvContentPartPr>
              <p14:xfrm>
                <a:off x="3161337" y="1217391"/>
                <a:ext cx="230760" cy="222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8BC44C8-8E4F-432D-9163-EAA6125B0A6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152697" y="1208751"/>
                  <a:ext cx="2484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2128C8E-804F-424E-998D-9BF257274AD4}"/>
                    </a:ext>
                  </a:extLst>
                </p14:cNvPr>
                <p14:cNvContentPartPr/>
                <p14:nvPr/>
              </p14:nvContentPartPr>
              <p14:xfrm>
                <a:off x="3484977" y="1809591"/>
                <a:ext cx="269640" cy="538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2128C8E-804F-424E-998D-9BF257274AD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476337" y="1800591"/>
                  <a:ext cx="287280" cy="5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8395809-6822-4417-8E2F-F4ECC594D096}"/>
                    </a:ext>
                  </a:extLst>
                </p14:cNvPr>
                <p14:cNvContentPartPr/>
                <p14:nvPr/>
              </p14:nvContentPartPr>
              <p14:xfrm>
                <a:off x="3803937" y="1982751"/>
                <a:ext cx="160920" cy="226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8395809-6822-4417-8E2F-F4ECC594D09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795297" y="1974111"/>
                  <a:ext cx="1785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2BC4266-6B18-4D51-9682-40AB081AC503}"/>
                    </a:ext>
                  </a:extLst>
                </p14:cNvPr>
                <p14:cNvContentPartPr/>
                <p14:nvPr/>
              </p14:nvContentPartPr>
              <p14:xfrm>
                <a:off x="4093377" y="1830831"/>
                <a:ext cx="187560" cy="41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2BC4266-6B18-4D51-9682-40AB081AC50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084377" y="1822191"/>
                  <a:ext cx="2052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A2C1B0F-C732-49A3-A1BB-FFD15991829F}"/>
                    </a:ext>
                  </a:extLst>
                </p14:cNvPr>
                <p14:cNvContentPartPr/>
                <p14:nvPr/>
              </p14:nvContentPartPr>
              <p14:xfrm>
                <a:off x="4147017" y="1963311"/>
                <a:ext cx="194040" cy="19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A2C1B0F-C732-49A3-A1BB-FFD15991829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138017" y="1954311"/>
                  <a:ext cx="2116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77EB806-30AE-4D5D-8709-BCE98EF6284C}"/>
                    </a:ext>
                  </a:extLst>
                </p14:cNvPr>
                <p14:cNvContentPartPr/>
                <p14:nvPr/>
              </p14:nvContentPartPr>
              <p14:xfrm>
                <a:off x="4416657" y="1624191"/>
                <a:ext cx="258120" cy="395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77EB806-30AE-4D5D-8709-BCE98EF6284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408017" y="1615191"/>
                  <a:ext cx="27576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38B5886-9383-4AEF-8801-E0A9B6CA3667}"/>
                    </a:ext>
                  </a:extLst>
                </p14:cNvPr>
                <p14:cNvContentPartPr/>
                <p14:nvPr/>
              </p14:nvContentPartPr>
              <p14:xfrm>
                <a:off x="948777" y="2085711"/>
                <a:ext cx="4120200" cy="1074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38B5886-9383-4AEF-8801-E0A9B6CA366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40137" y="2076711"/>
                  <a:ext cx="4137840" cy="10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7DADB59-C868-4AD6-A118-C5E7BC8B6C8B}"/>
                    </a:ext>
                  </a:extLst>
                </p14:cNvPr>
                <p14:cNvContentPartPr/>
                <p14:nvPr/>
              </p14:nvContentPartPr>
              <p14:xfrm>
                <a:off x="2571297" y="3098751"/>
                <a:ext cx="293400" cy="116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7DADB59-C868-4AD6-A118-C5E7BC8B6C8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562297" y="3090111"/>
                  <a:ext cx="3110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E89C0BB-3B84-4088-9EC4-B94476E5C67D}"/>
                    </a:ext>
                  </a:extLst>
                </p14:cNvPr>
                <p14:cNvContentPartPr/>
                <p14:nvPr/>
              </p14:nvContentPartPr>
              <p14:xfrm>
                <a:off x="2738337" y="3141231"/>
                <a:ext cx="240840" cy="434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E89C0BB-3B84-4088-9EC4-B94476E5C67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729697" y="3132591"/>
                  <a:ext cx="25848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27AB198-1A2E-440C-AB4E-F5DB65AA9001}"/>
                    </a:ext>
                  </a:extLst>
                </p14:cNvPr>
                <p14:cNvContentPartPr/>
                <p14:nvPr/>
              </p14:nvContentPartPr>
              <p14:xfrm>
                <a:off x="2985297" y="3071391"/>
                <a:ext cx="546840" cy="397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27AB198-1A2E-440C-AB4E-F5DB65AA900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976657" y="3062391"/>
                  <a:ext cx="56448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E2CE4F4-A8D2-4FEA-B4EE-709F9FCE41D1}"/>
                    </a:ext>
                  </a:extLst>
                </p14:cNvPr>
                <p14:cNvContentPartPr/>
                <p14:nvPr/>
              </p14:nvContentPartPr>
              <p14:xfrm>
                <a:off x="3485337" y="2884911"/>
                <a:ext cx="537120" cy="432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E2CE4F4-A8D2-4FEA-B4EE-709F9FCE41D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476697" y="2875911"/>
                  <a:ext cx="55476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552D548-602C-4BBD-BFD1-4757D8460053}"/>
                    </a:ext>
                  </a:extLst>
                </p14:cNvPr>
                <p14:cNvContentPartPr/>
                <p14:nvPr/>
              </p14:nvContentPartPr>
              <p14:xfrm>
                <a:off x="2812497" y="3789231"/>
                <a:ext cx="314280" cy="316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552D548-602C-4BBD-BFD1-4757D846005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803857" y="3780231"/>
                  <a:ext cx="33192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0A4CEE2-BD16-407F-8D11-57140FFF90BA}"/>
                    </a:ext>
                  </a:extLst>
                </p14:cNvPr>
                <p14:cNvContentPartPr/>
                <p14:nvPr/>
              </p14:nvContentPartPr>
              <p14:xfrm>
                <a:off x="3233697" y="3835671"/>
                <a:ext cx="148320" cy="55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0A4CEE2-BD16-407F-8D11-57140FFF90B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225057" y="3826671"/>
                  <a:ext cx="1659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24A8A23-CF32-4331-BEAF-952091D7A75E}"/>
                    </a:ext>
                  </a:extLst>
                </p14:cNvPr>
                <p14:cNvContentPartPr/>
                <p14:nvPr/>
              </p14:nvContentPartPr>
              <p14:xfrm>
                <a:off x="3477777" y="3529671"/>
                <a:ext cx="777600" cy="444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24A8A23-CF32-4331-BEAF-952091D7A75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469137" y="3521031"/>
                  <a:ext cx="79524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DA11021-C6B7-47E8-9A44-984041AED98C}"/>
                    </a:ext>
                  </a:extLst>
                </p14:cNvPr>
                <p14:cNvContentPartPr/>
                <p14:nvPr/>
              </p14:nvContentPartPr>
              <p14:xfrm>
                <a:off x="4359057" y="3676551"/>
                <a:ext cx="13680" cy="12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DA11021-C6B7-47E8-9A44-984041AED98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350417" y="3667551"/>
                  <a:ext cx="313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F7184AB-E306-4B9F-B79E-C968258332E0}"/>
                    </a:ext>
                  </a:extLst>
                </p14:cNvPr>
                <p14:cNvContentPartPr/>
                <p14:nvPr/>
              </p14:nvContentPartPr>
              <p14:xfrm>
                <a:off x="-34023" y="61791"/>
                <a:ext cx="5504760" cy="53881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F7184AB-E306-4B9F-B79E-C968258332E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-42663" y="53151"/>
                  <a:ext cx="5522400" cy="540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83A5F0A-E4F3-4283-BDA4-5E43562CE5E7}"/>
                    </a:ext>
                  </a:extLst>
                </p14:cNvPr>
                <p14:cNvContentPartPr/>
                <p14:nvPr/>
              </p14:nvContentPartPr>
              <p14:xfrm>
                <a:off x="6884097" y="638151"/>
                <a:ext cx="226440" cy="8762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83A5F0A-E4F3-4283-BDA4-5E43562CE5E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875097" y="629511"/>
                  <a:ext cx="244080" cy="89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38C1EC3-3141-42CE-B1B0-1BC25A779ADE}"/>
                    </a:ext>
                  </a:extLst>
                </p14:cNvPr>
                <p14:cNvContentPartPr/>
                <p14:nvPr/>
              </p14:nvContentPartPr>
              <p14:xfrm>
                <a:off x="6874017" y="610071"/>
                <a:ext cx="1011600" cy="963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38C1EC3-3141-42CE-B1B0-1BC25A779AD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865377" y="601071"/>
                  <a:ext cx="1029240" cy="9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33D87C0-3110-4E35-B2DF-9108CB33C200}"/>
                    </a:ext>
                  </a:extLst>
                </p14:cNvPr>
                <p14:cNvContentPartPr/>
                <p14:nvPr/>
              </p14:nvContentPartPr>
              <p14:xfrm>
                <a:off x="5848737" y="820671"/>
                <a:ext cx="1099800" cy="241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33D87C0-3110-4E35-B2DF-9108CB33C20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839737" y="811671"/>
                  <a:ext cx="11174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B268367-D427-4624-874E-B3EB6C84A9DB}"/>
                    </a:ext>
                  </a:extLst>
                </p14:cNvPr>
                <p14:cNvContentPartPr/>
                <p14:nvPr/>
              </p14:nvContentPartPr>
              <p14:xfrm>
                <a:off x="6705177" y="241431"/>
                <a:ext cx="1663560" cy="657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B268367-D427-4624-874E-B3EB6C84A9D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696177" y="232431"/>
                  <a:ext cx="168120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561A9E6-F82D-4F4E-8876-36CEB7D36A73}"/>
                    </a:ext>
                  </a:extLst>
                </p14:cNvPr>
                <p14:cNvContentPartPr/>
                <p14:nvPr/>
              </p14:nvContentPartPr>
              <p14:xfrm>
                <a:off x="7816137" y="860271"/>
                <a:ext cx="1135440" cy="176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561A9E6-F82D-4F4E-8876-36CEB7D36A7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807497" y="851271"/>
                  <a:ext cx="11530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61A862D-07A3-42DD-824D-CEEA73FC46E4}"/>
                    </a:ext>
                  </a:extLst>
                </p14:cNvPr>
                <p14:cNvContentPartPr/>
                <p14:nvPr/>
              </p14:nvContentPartPr>
              <p14:xfrm>
                <a:off x="6811737" y="1389111"/>
                <a:ext cx="323280" cy="544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61A862D-07A3-42DD-824D-CEEA73FC46E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803097" y="1380471"/>
                  <a:ext cx="340920" cy="5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C287D28-0217-4AF1-990E-2AEFBA1D8952}"/>
                    </a:ext>
                  </a:extLst>
                </p14:cNvPr>
                <p14:cNvContentPartPr/>
                <p14:nvPr/>
              </p14:nvContentPartPr>
              <p14:xfrm>
                <a:off x="6691137" y="1855671"/>
                <a:ext cx="480240" cy="99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C287D28-0217-4AF1-990E-2AEFBA1D895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682497" y="1846671"/>
                  <a:ext cx="4978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FC0322F-9B1F-4B31-B4E6-6E930630DA7D}"/>
                    </a:ext>
                  </a:extLst>
                </p14:cNvPr>
                <p14:cNvContentPartPr/>
                <p14:nvPr/>
              </p14:nvContentPartPr>
              <p14:xfrm>
                <a:off x="6858897" y="2041791"/>
                <a:ext cx="167760" cy="28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FC0322F-9B1F-4B31-B4E6-6E930630DA7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850257" y="2033151"/>
                  <a:ext cx="1854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FE4EDE9-0913-4598-95A8-1EF7EF4F3248}"/>
                    </a:ext>
                  </a:extLst>
                </p14:cNvPr>
                <p14:cNvContentPartPr/>
                <p14:nvPr/>
              </p14:nvContentPartPr>
              <p14:xfrm>
                <a:off x="6942777" y="2159511"/>
                <a:ext cx="122760" cy="259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FE4EDE9-0913-4598-95A8-1EF7EF4F324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933777" y="2150871"/>
                  <a:ext cx="1404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A9C4B9C-BA82-4307-9032-8F292434AFBC}"/>
                    </a:ext>
                  </a:extLst>
                </p14:cNvPr>
                <p14:cNvContentPartPr/>
                <p14:nvPr/>
              </p14:nvContentPartPr>
              <p14:xfrm>
                <a:off x="5792577" y="944151"/>
                <a:ext cx="139680" cy="1634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A9C4B9C-BA82-4307-9032-8F292434AFB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783937" y="935151"/>
                  <a:ext cx="1573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6D8D96F-1E10-4161-8A09-D34EF53DB566}"/>
                    </a:ext>
                  </a:extLst>
                </p14:cNvPr>
                <p14:cNvContentPartPr/>
                <p14:nvPr/>
              </p14:nvContentPartPr>
              <p14:xfrm>
                <a:off x="5551737" y="1236111"/>
                <a:ext cx="383760" cy="2944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6D8D96F-1E10-4161-8A09-D34EF53DB56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542737" y="1227111"/>
                  <a:ext cx="40140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12CB4B4-D8A1-4033-9F47-D9F46CE169F6}"/>
                    </a:ext>
                  </a:extLst>
                </p14:cNvPr>
                <p14:cNvContentPartPr/>
                <p14:nvPr/>
              </p14:nvContentPartPr>
              <p14:xfrm>
                <a:off x="5953857" y="1439511"/>
                <a:ext cx="66240" cy="145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12CB4B4-D8A1-4033-9F47-D9F46CE169F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944857" y="1430511"/>
                  <a:ext cx="838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FF79419-A30B-4BFD-8DDA-7E5F763D91CC}"/>
                    </a:ext>
                  </a:extLst>
                </p14:cNvPr>
                <p14:cNvContentPartPr/>
                <p14:nvPr/>
              </p14:nvContentPartPr>
              <p14:xfrm>
                <a:off x="5952777" y="1332951"/>
                <a:ext cx="53640" cy="27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FF79419-A30B-4BFD-8DDA-7E5F763D91C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944137" y="1323951"/>
                  <a:ext cx="712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E965334-19FF-427E-A80B-A890608A0BBB}"/>
                    </a:ext>
                  </a:extLst>
                </p14:cNvPr>
                <p14:cNvContentPartPr/>
                <p14:nvPr/>
              </p14:nvContentPartPr>
              <p14:xfrm>
                <a:off x="7062657" y="825711"/>
                <a:ext cx="212040" cy="442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E965334-19FF-427E-A80B-A890608A0BB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053657" y="816711"/>
                  <a:ext cx="2296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DEED497-141F-443A-B268-D8CD3508B526}"/>
                    </a:ext>
                  </a:extLst>
                </p14:cNvPr>
                <p14:cNvContentPartPr/>
                <p14:nvPr/>
              </p14:nvContentPartPr>
              <p14:xfrm>
                <a:off x="7166697" y="1252671"/>
                <a:ext cx="194760" cy="57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DEED497-141F-443A-B268-D8CD3508B52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57697" y="1243671"/>
                  <a:ext cx="2124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159858A-1F7D-4E4C-A853-162DB4586508}"/>
                    </a:ext>
                  </a:extLst>
                </p14:cNvPr>
                <p14:cNvContentPartPr/>
                <p14:nvPr/>
              </p14:nvContentPartPr>
              <p14:xfrm>
                <a:off x="7249137" y="1209471"/>
                <a:ext cx="56160" cy="192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159858A-1F7D-4E4C-A853-162DB458650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40137" y="1200471"/>
                  <a:ext cx="738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9884FC8-2EFB-4DDD-B58F-B7823491814D}"/>
                    </a:ext>
                  </a:extLst>
                </p14:cNvPr>
                <p14:cNvContentPartPr/>
                <p14:nvPr/>
              </p14:nvContentPartPr>
              <p14:xfrm>
                <a:off x="7824777" y="425391"/>
                <a:ext cx="204480" cy="306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9884FC8-2EFB-4DDD-B58F-B7823491814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815777" y="416391"/>
                  <a:ext cx="2221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E2FE942-2EF6-4297-92F6-C3DBDBFFB263}"/>
                    </a:ext>
                  </a:extLst>
                </p14:cNvPr>
                <p14:cNvContentPartPr/>
                <p14:nvPr/>
              </p14:nvContentPartPr>
              <p14:xfrm>
                <a:off x="8092257" y="489471"/>
                <a:ext cx="76680" cy="421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E2FE942-2EF6-4297-92F6-C3DBDBFFB26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083257" y="480471"/>
                  <a:ext cx="9432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AB02F1D-50A1-4353-A658-1FF50F8B4BE9}"/>
                    </a:ext>
                  </a:extLst>
                </p14:cNvPr>
                <p14:cNvContentPartPr/>
                <p14:nvPr/>
              </p14:nvContentPartPr>
              <p14:xfrm>
                <a:off x="8019897" y="661191"/>
                <a:ext cx="148680" cy="1148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AB02F1D-50A1-4353-A658-1FF50F8B4BE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11257" y="652191"/>
                  <a:ext cx="1663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032B8D9-0A9B-4CB4-B2F2-EB2B5FC4549C}"/>
                    </a:ext>
                  </a:extLst>
                </p14:cNvPr>
                <p14:cNvContentPartPr/>
                <p14:nvPr/>
              </p14:nvContentPartPr>
              <p14:xfrm>
                <a:off x="6126297" y="508911"/>
                <a:ext cx="224280" cy="370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032B8D9-0A9B-4CB4-B2F2-EB2B5FC4549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117297" y="500271"/>
                  <a:ext cx="24192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B6D2A46-9184-4707-BBA9-DDA7F84E5992}"/>
                    </a:ext>
                  </a:extLst>
                </p14:cNvPr>
                <p14:cNvContentPartPr/>
                <p14:nvPr/>
              </p14:nvContentPartPr>
              <p14:xfrm>
                <a:off x="6476577" y="644991"/>
                <a:ext cx="37800" cy="1159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B6D2A46-9184-4707-BBA9-DDA7F84E599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467577" y="636351"/>
                  <a:ext cx="554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A787A91-8985-4B5F-952E-F84767F505E3}"/>
                    </a:ext>
                  </a:extLst>
                </p14:cNvPr>
                <p14:cNvContentPartPr/>
                <p14:nvPr/>
              </p14:nvContentPartPr>
              <p14:xfrm>
                <a:off x="6465777" y="550311"/>
                <a:ext cx="48240" cy="205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A787A91-8985-4B5F-952E-F84767F505E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456777" y="541311"/>
                  <a:ext cx="658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629E5D3-3EB3-4627-A303-F41257D95FAE}"/>
                    </a:ext>
                  </a:extLst>
                </p14:cNvPr>
                <p14:cNvContentPartPr/>
                <p14:nvPr/>
              </p14:nvContentPartPr>
              <p14:xfrm>
                <a:off x="6223857" y="1102191"/>
                <a:ext cx="500400" cy="757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629E5D3-3EB3-4627-A303-F41257D95FA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215217" y="1093551"/>
                  <a:ext cx="518040" cy="77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A6391DF-1533-427D-8A4E-A72858E095CF}"/>
                    </a:ext>
                  </a:extLst>
                </p14:cNvPr>
                <p14:cNvContentPartPr/>
                <p14:nvPr/>
              </p14:nvContentPartPr>
              <p14:xfrm>
                <a:off x="6113337" y="1849911"/>
                <a:ext cx="230760" cy="4125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A6391DF-1533-427D-8A4E-A72858E095C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104697" y="1841271"/>
                  <a:ext cx="24840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4CDCA44-DDD0-4481-90C5-8FF5033DCAB5}"/>
                    </a:ext>
                  </a:extLst>
                </p14:cNvPr>
                <p14:cNvContentPartPr/>
                <p14:nvPr/>
              </p14:nvContentPartPr>
              <p14:xfrm>
                <a:off x="6346977" y="2081751"/>
                <a:ext cx="98640" cy="442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4CDCA44-DDD0-4481-90C5-8FF5033DCAB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337977" y="2072751"/>
                  <a:ext cx="1162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53C3109-2653-4BBB-B531-698032FF81DF}"/>
                    </a:ext>
                  </a:extLst>
                </p14:cNvPr>
                <p14:cNvContentPartPr/>
                <p14:nvPr/>
              </p14:nvContentPartPr>
              <p14:xfrm>
                <a:off x="6394497" y="2093271"/>
                <a:ext cx="116280" cy="291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53C3109-2653-4BBB-B531-698032FF81D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385497" y="2084271"/>
                  <a:ext cx="1339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0A411EE-2276-4D16-9D3E-F5C7C7A47E94}"/>
                    </a:ext>
                  </a:extLst>
                </p14:cNvPr>
                <p14:cNvContentPartPr/>
                <p14:nvPr/>
              </p14:nvContentPartPr>
              <p14:xfrm>
                <a:off x="6195057" y="2653071"/>
                <a:ext cx="145800" cy="255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0A411EE-2276-4D16-9D3E-F5C7C7A47E9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186417" y="2644071"/>
                  <a:ext cx="1634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866DCAF-E87C-478F-AC09-B9AA9F6EF95A}"/>
                    </a:ext>
                  </a:extLst>
                </p14:cNvPr>
                <p14:cNvContentPartPr/>
                <p14:nvPr/>
              </p14:nvContentPartPr>
              <p14:xfrm>
                <a:off x="6208377" y="2750271"/>
                <a:ext cx="186840" cy="29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866DCAF-E87C-478F-AC09-B9AA9F6EF95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199377" y="2741631"/>
                  <a:ext cx="2044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8CAA26F-BF26-47C0-98F3-038E850D2A67}"/>
                    </a:ext>
                  </a:extLst>
                </p14:cNvPr>
                <p14:cNvContentPartPr/>
                <p14:nvPr/>
              </p14:nvContentPartPr>
              <p14:xfrm>
                <a:off x="6508977" y="2537511"/>
                <a:ext cx="230400" cy="4266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8CAA26F-BF26-47C0-98F3-038E850D2A6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500337" y="2528511"/>
                  <a:ext cx="24804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D3BDFC5-64C2-42B6-91F0-0D1E948439F8}"/>
                    </a:ext>
                  </a:extLst>
                </p14:cNvPr>
                <p14:cNvContentPartPr/>
                <p14:nvPr/>
              </p14:nvContentPartPr>
              <p14:xfrm>
                <a:off x="6814977" y="2874831"/>
                <a:ext cx="65520" cy="1569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D3BDFC5-64C2-42B6-91F0-0D1E948439F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805977" y="2866191"/>
                  <a:ext cx="831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32514AE-DF8B-496D-A474-019B7A631D2B}"/>
                    </a:ext>
                  </a:extLst>
                </p14:cNvPr>
                <p14:cNvContentPartPr/>
                <p14:nvPr/>
              </p14:nvContentPartPr>
              <p14:xfrm>
                <a:off x="6779697" y="2754951"/>
                <a:ext cx="54720" cy="392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32514AE-DF8B-496D-A474-019B7A631D2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771057" y="2745951"/>
                  <a:ext cx="723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CD6CD50-A229-4BD8-92AC-7C00378DABF8}"/>
                    </a:ext>
                  </a:extLst>
                </p14:cNvPr>
                <p14:cNvContentPartPr/>
                <p14:nvPr/>
              </p14:nvContentPartPr>
              <p14:xfrm>
                <a:off x="8458737" y="1588911"/>
                <a:ext cx="3224160" cy="18320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CD6CD50-A229-4BD8-92AC-7C00378DABF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449737" y="1580271"/>
                  <a:ext cx="3241800" cy="18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2AE38BB-7CD3-438D-A37B-ACBA3025DCB2}"/>
                    </a:ext>
                  </a:extLst>
                </p14:cNvPr>
                <p14:cNvContentPartPr/>
                <p14:nvPr/>
              </p14:nvContentPartPr>
              <p14:xfrm>
                <a:off x="8332017" y="1569471"/>
                <a:ext cx="233640" cy="2152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2AE38BB-7CD3-438D-A37B-ACBA3025DCB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323017" y="1560471"/>
                  <a:ext cx="2512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5D6C870-1F83-4D94-97D0-C403DDBE0B1C}"/>
                    </a:ext>
                  </a:extLst>
                </p14:cNvPr>
                <p14:cNvContentPartPr/>
                <p14:nvPr/>
              </p14:nvContentPartPr>
              <p14:xfrm>
                <a:off x="7955097" y="1201911"/>
                <a:ext cx="304920" cy="3297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5D6C870-1F83-4D94-97D0-C403DDBE0B1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946457" y="1192911"/>
                  <a:ext cx="32256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24D43C3-91C7-4121-8B51-6F1712D64345}"/>
                    </a:ext>
                  </a:extLst>
                </p14:cNvPr>
                <p14:cNvContentPartPr/>
                <p14:nvPr/>
              </p14:nvContentPartPr>
              <p14:xfrm>
                <a:off x="8237337" y="1307751"/>
                <a:ext cx="105120" cy="1141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24D43C3-91C7-4121-8B51-6F1712D6434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228337" y="1299111"/>
                  <a:ext cx="1227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86B22BA-B969-48BB-984F-8BC7EFB22784}"/>
                    </a:ext>
                  </a:extLst>
                </p14:cNvPr>
                <p14:cNvContentPartPr/>
                <p14:nvPr/>
              </p14:nvContentPartPr>
              <p14:xfrm>
                <a:off x="7831257" y="1396311"/>
                <a:ext cx="644040" cy="266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86B22BA-B969-48BB-984F-8BC7EFB2278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822617" y="1387311"/>
                  <a:ext cx="6616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FC28E6D-6325-48FF-BCFD-4CE398DDFD76}"/>
                    </a:ext>
                  </a:extLst>
                </p14:cNvPr>
                <p14:cNvContentPartPr/>
                <p14:nvPr/>
              </p14:nvContentPartPr>
              <p14:xfrm>
                <a:off x="7833777" y="1825071"/>
                <a:ext cx="399600" cy="2073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FC28E6D-6325-48FF-BCFD-4CE398DDFD7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825137" y="1816071"/>
                  <a:ext cx="4172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E6FC649-24AC-4B87-92D8-CFBAB4220664}"/>
                    </a:ext>
                  </a:extLst>
                </p14:cNvPr>
                <p14:cNvContentPartPr/>
                <p14:nvPr/>
              </p14:nvContentPartPr>
              <p14:xfrm>
                <a:off x="8270457" y="1943511"/>
                <a:ext cx="46440" cy="1418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E6FC649-24AC-4B87-92D8-CFBAB422066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261817" y="1934871"/>
                  <a:ext cx="640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5B90848-E10D-405C-A625-45B135BE3BCB}"/>
                    </a:ext>
                  </a:extLst>
                </p14:cNvPr>
                <p14:cNvContentPartPr/>
                <p14:nvPr/>
              </p14:nvContentPartPr>
              <p14:xfrm>
                <a:off x="8265057" y="1846311"/>
                <a:ext cx="51480" cy="208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5B90848-E10D-405C-A625-45B135BE3BC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256417" y="1837311"/>
                  <a:ext cx="691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A73019D-5ACA-4339-B163-0EC16A545C92}"/>
                    </a:ext>
                  </a:extLst>
                </p14:cNvPr>
                <p14:cNvContentPartPr/>
                <p14:nvPr/>
              </p14:nvContentPartPr>
              <p14:xfrm>
                <a:off x="8332377" y="3534711"/>
                <a:ext cx="176040" cy="2070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A73019D-5ACA-4339-B163-0EC16A545C9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323377" y="3525711"/>
                  <a:ext cx="1936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0A4752E-B9EF-4F14-8F58-A2BCB8335BD1}"/>
                    </a:ext>
                  </a:extLst>
                </p14:cNvPr>
                <p14:cNvContentPartPr/>
                <p14:nvPr/>
              </p14:nvContentPartPr>
              <p14:xfrm>
                <a:off x="7320057" y="2277591"/>
                <a:ext cx="1035720" cy="1458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0A4752E-B9EF-4F14-8F58-A2BCB8335BD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311417" y="2268591"/>
                  <a:ext cx="1053360" cy="147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DB4DB2E-D966-4396-A4BA-18E04638F3DF}"/>
                    </a:ext>
                  </a:extLst>
                </p14:cNvPr>
                <p14:cNvContentPartPr/>
                <p14:nvPr/>
              </p14:nvContentPartPr>
              <p14:xfrm>
                <a:off x="8161377" y="2275071"/>
                <a:ext cx="192600" cy="2865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DB4DB2E-D966-4396-A4BA-18E04638F3D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152377" y="2266071"/>
                  <a:ext cx="21024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E28F08A-ACA5-4CCA-A6BB-97D7977A3DB0}"/>
                    </a:ext>
                  </a:extLst>
                </p14:cNvPr>
                <p14:cNvContentPartPr/>
                <p14:nvPr/>
              </p14:nvContentPartPr>
              <p14:xfrm>
                <a:off x="6673857" y="4166511"/>
                <a:ext cx="233280" cy="248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E28F08A-ACA5-4CCA-A6BB-97D7977A3DB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664857" y="4157871"/>
                  <a:ext cx="2509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B91C4CD-64AF-46A0-8B77-76D49E86D77A}"/>
                    </a:ext>
                  </a:extLst>
                </p14:cNvPr>
                <p14:cNvContentPartPr/>
                <p14:nvPr/>
              </p14:nvContentPartPr>
              <p14:xfrm>
                <a:off x="7051137" y="3748911"/>
                <a:ext cx="214560" cy="414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B91C4CD-64AF-46A0-8B77-76D49E86D77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042137" y="3740271"/>
                  <a:ext cx="2322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B54A401-4D1B-48A1-A148-B06E4F3F7671}"/>
                    </a:ext>
                  </a:extLst>
                </p14:cNvPr>
                <p14:cNvContentPartPr/>
                <p14:nvPr/>
              </p14:nvContentPartPr>
              <p14:xfrm>
                <a:off x="7340937" y="3902991"/>
                <a:ext cx="103320" cy="3736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B54A401-4D1B-48A1-A148-B06E4F3F767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332297" y="3893991"/>
                  <a:ext cx="12096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15F01C9-92BB-4B1D-AF02-5542EBA98CEC}"/>
                    </a:ext>
                  </a:extLst>
                </p14:cNvPr>
                <p14:cNvContentPartPr/>
                <p14:nvPr/>
              </p14:nvContentPartPr>
              <p14:xfrm>
                <a:off x="7269657" y="4111071"/>
                <a:ext cx="183240" cy="684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15F01C9-92BB-4B1D-AF02-5542EBA98CE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261017" y="4102431"/>
                  <a:ext cx="2008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8186576-0D6C-492F-917C-4589124AF34F}"/>
                    </a:ext>
                  </a:extLst>
                </p14:cNvPr>
                <p14:cNvContentPartPr/>
                <p14:nvPr/>
              </p14:nvContentPartPr>
              <p14:xfrm>
                <a:off x="6809937" y="4304031"/>
                <a:ext cx="759600" cy="1227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8186576-0D6C-492F-917C-4589124AF34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801297" y="4295391"/>
                  <a:ext cx="7772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C7DCE1F-39EB-40D4-848B-0DF0E9882A8B}"/>
                    </a:ext>
                  </a:extLst>
                </p14:cNvPr>
                <p14:cNvContentPartPr/>
                <p14:nvPr/>
              </p14:nvContentPartPr>
              <p14:xfrm>
                <a:off x="7069857" y="4422471"/>
                <a:ext cx="241920" cy="419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C7DCE1F-39EB-40D4-848B-0DF0E9882A8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060857" y="4413831"/>
                  <a:ext cx="25956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EFC8863-6937-4BF7-B2F1-51F86800D22A}"/>
                    </a:ext>
                  </a:extLst>
                </p14:cNvPr>
                <p14:cNvContentPartPr/>
                <p14:nvPr/>
              </p14:nvContentPartPr>
              <p14:xfrm>
                <a:off x="7402137" y="4705071"/>
                <a:ext cx="63360" cy="196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EFC8863-6937-4BF7-B2F1-51F86800D22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393137" y="4696071"/>
                  <a:ext cx="810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76318E9-4DC7-4616-BFBA-2B3C8B19608C}"/>
                    </a:ext>
                  </a:extLst>
                </p14:cNvPr>
                <p14:cNvContentPartPr/>
                <p14:nvPr/>
              </p14:nvContentPartPr>
              <p14:xfrm>
                <a:off x="7393497" y="4569711"/>
                <a:ext cx="54360" cy="460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76318E9-4DC7-4616-BFBA-2B3C8B19608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384497" y="4561071"/>
                  <a:ext cx="720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3ABE3ED-9DC5-47F3-AF77-FD6033942085}"/>
                    </a:ext>
                  </a:extLst>
                </p14:cNvPr>
                <p14:cNvContentPartPr/>
                <p14:nvPr/>
              </p14:nvContentPartPr>
              <p14:xfrm>
                <a:off x="5615457" y="4199991"/>
                <a:ext cx="272160" cy="6220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3ABE3ED-9DC5-47F3-AF77-FD603394208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606457" y="4191351"/>
                  <a:ext cx="289800" cy="63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0F0F411-687E-46D7-B47E-AF462D2E357A}"/>
                    </a:ext>
                  </a:extLst>
                </p14:cNvPr>
                <p14:cNvContentPartPr/>
                <p14:nvPr/>
              </p14:nvContentPartPr>
              <p14:xfrm>
                <a:off x="5907417" y="4583391"/>
                <a:ext cx="352800" cy="1670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0F0F411-687E-46D7-B47E-AF462D2E357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898417" y="4574391"/>
                  <a:ext cx="3704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DD8545F-939B-4C13-9C1C-7C9ADBAEC999}"/>
                    </a:ext>
                  </a:extLst>
                </p14:cNvPr>
                <p14:cNvContentPartPr/>
                <p14:nvPr/>
              </p14:nvContentPartPr>
              <p14:xfrm>
                <a:off x="6167697" y="4534791"/>
                <a:ext cx="52560" cy="334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DD8545F-939B-4C13-9C1C-7C9ADBAEC99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159057" y="4525791"/>
                  <a:ext cx="702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717459C-B758-4F63-95E8-63B202331424}"/>
                    </a:ext>
                  </a:extLst>
                </p14:cNvPr>
                <p14:cNvContentPartPr/>
                <p14:nvPr/>
              </p14:nvContentPartPr>
              <p14:xfrm>
                <a:off x="6277497" y="4611831"/>
                <a:ext cx="175320" cy="1364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717459C-B758-4F63-95E8-63B20233142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268857" y="4602831"/>
                  <a:ext cx="1929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64AC4F4-BA63-4779-B2B5-ECF76DAF23C0}"/>
                    </a:ext>
                  </a:extLst>
                </p14:cNvPr>
                <p14:cNvContentPartPr/>
                <p14:nvPr/>
              </p14:nvContentPartPr>
              <p14:xfrm>
                <a:off x="6407097" y="4417431"/>
                <a:ext cx="187920" cy="633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64AC4F4-BA63-4779-B2B5-ECF76DAF23C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398457" y="4408791"/>
                  <a:ext cx="2055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8D9AFE5-8875-4D0C-B420-8108A5474A1A}"/>
                    </a:ext>
                  </a:extLst>
                </p14:cNvPr>
                <p14:cNvContentPartPr/>
                <p14:nvPr/>
              </p14:nvContentPartPr>
              <p14:xfrm>
                <a:off x="6451377" y="4531911"/>
                <a:ext cx="179280" cy="385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8D9AFE5-8875-4D0C-B420-8108A5474A1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442737" y="4523271"/>
                  <a:ext cx="1969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31E3515-5B2D-420A-8D22-9AF088833199}"/>
                    </a:ext>
                  </a:extLst>
                </p14:cNvPr>
                <p14:cNvContentPartPr/>
                <p14:nvPr/>
              </p14:nvContentPartPr>
              <p14:xfrm>
                <a:off x="8556297" y="4076151"/>
                <a:ext cx="59760" cy="4428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31E3515-5B2D-420A-8D22-9AF08883319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547657" y="4067151"/>
                  <a:ext cx="7740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A516F35-904C-4492-BB0E-966FC929C6FD}"/>
                    </a:ext>
                  </a:extLst>
                </p14:cNvPr>
                <p14:cNvContentPartPr/>
                <p14:nvPr/>
              </p14:nvContentPartPr>
              <p14:xfrm>
                <a:off x="8515257" y="4094871"/>
                <a:ext cx="198720" cy="1951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A516F35-904C-4492-BB0E-966FC929C6F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506257" y="4086231"/>
                  <a:ext cx="2163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B492649-2B04-4C69-ACB2-34588D660E43}"/>
                    </a:ext>
                  </a:extLst>
                </p14:cNvPr>
                <p14:cNvContentPartPr/>
                <p14:nvPr/>
              </p14:nvContentPartPr>
              <p14:xfrm>
                <a:off x="8531817" y="4663311"/>
                <a:ext cx="132120" cy="3322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B492649-2B04-4C69-ACB2-34588D660E4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522817" y="4654311"/>
                  <a:ext cx="14976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9E67930-EECC-47A5-B11F-E2011F65B271}"/>
                    </a:ext>
                  </a:extLst>
                </p14:cNvPr>
                <p14:cNvContentPartPr/>
                <p14:nvPr/>
              </p14:nvContentPartPr>
              <p14:xfrm>
                <a:off x="8791377" y="4696071"/>
                <a:ext cx="176400" cy="2689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9E67930-EECC-47A5-B11F-E2011F65B27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782737" y="4687071"/>
                  <a:ext cx="1940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980BE8E-86F2-4017-ADB2-A051C638ECDC}"/>
                    </a:ext>
                  </a:extLst>
                </p14:cNvPr>
                <p14:cNvContentPartPr/>
                <p14:nvPr/>
              </p14:nvContentPartPr>
              <p14:xfrm>
                <a:off x="8791737" y="4071831"/>
                <a:ext cx="2561040" cy="4399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980BE8E-86F2-4017-ADB2-A051C638ECD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783097" y="4063191"/>
                  <a:ext cx="257868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DB6177A-752C-4A45-B87F-851E3031BDF6}"/>
                    </a:ext>
                  </a:extLst>
                </p14:cNvPr>
                <p14:cNvContentPartPr/>
                <p14:nvPr/>
              </p14:nvContentPartPr>
              <p14:xfrm>
                <a:off x="9875337" y="4585911"/>
                <a:ext cx="187560" cy="277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DB6177A-752C-4A45-B87F-851E3031BDF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866697" y="4577271"/>
                  <a:ext cx="2052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F74FD7A-F300-4423-A61C-90B41B30A3E0}"/>
                    </a:ext>
                  </a:extLst>
                </p14:cNvPr>
                <p14:cNvContentPartPr/>
                <p14:nvPr/>
              </p14:nvContentPartPr>
              <p14:xfrm>
                <a:off x="9917097" y="4764111"/>
                <a:ext cx="92160" cy="22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F74FD7A-F300-4423-A61C-90B41B30A3E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908097" y="4755471"/>
                  <a:ext cx="1098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1F05A2E-B686-41A0-B7D5-AF61FDE16BA2}"/>
                    </a:ext>
                  </a:extLst>
                </p14:cNvPr>
                <p14:cNvContentPartPr/>
                <p14:nvPr/>
              </p14:nvContentPartPr>
              <p14:xfrm>
                <a:off x="10203657" y="4616511"/>
                <a:ext cx="188640" cy="2336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1F05A2E-B686-41A0-B7D5-AF61FDE16BA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194657" y="4607871"/>
                  <a:ext cx="2062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8C1213E-8A75-4987-A328-289B58C6ADCA}"/>
                    </a:ext>
                  </a:extLst>
                </p14:cNvPr>
                <p14:cNvContentPartPr/>
                <p14:nvPr/>
              </p14:nvContentPartPr>
              <p14:xfrm>
                <a:off x="9899097" y="4750791"/>
                <a:ext cx="154080" cy="198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8C1213E-8A75-4987-A328-289B58C6ADC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890097" y="4742151"/>
                  <a:ext cx="1717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077719A-E9B0-4253-8C58-BF6A7FCA4A40}"/>
                    </a:ext>
                  </a:extLst>
                </p14:cNvPr>
                <p14:cNvContentPartPr/>
                <p14:nvPr/>
              </p14:nvContentPartPr>
              <p14:xfrm>
                <a:off x="11598657" y="3313671"/>
                <a:ext cx="147240" cy="2646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077719A-E9B0-4253-8C58-BF6A7FCA4A4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1590017" y="3305031"/>
                  <a:ext cx="1648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6D9A89A-525A-459A-BA89-4013188231DB}"/>
                    </a:ext>
                  </a:extLst>
                </p14:cNvPr>
                <p14:cNvContentPartPr/>
                <p14:nvPr/>
              </p14:nvContentPartPr>
              <p14:xfrm>
                <a:off x="11865057" y="3507351"/>
                <a:ext cx="165240" cy="6750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6D9A89A-525A-459A-BA89-4013188231D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1856417" y="3498351"/>
                  <a:ext cx="182880" cy="69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455F937-7588-47E7-8004-B7DF5E590F4B}"/>
                    </a:ext>
                  </a:extLst>
                </p14:cNvPr>
                <p14:cNvContentPartPr/>
                <p14:nvPr/>
              </p14:nvContentPartPr>
              <p14:xfrm>
                <a:off x="11711697" y="3805431"/>
                <a:ext cx="278280" cy="1519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455F937-7588-47E7-8004-B7DF5E590F4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702697" y="3796791"/>
                  <a:ext cx="2959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09D25BB-569F-4562-89B5-819142FA9DB5}"/>
                    </a:ext>
                  </a:extLst>
                </p14:cNvPr>
                <p14:cNvContentPartPr/>
                <p14:nvPr/>
              </p14:nvContentPartPr>
              <p14:xfrm>
                <a:off x="11133177" y="2200551"/>
                <a:ext cx="19440" cy="446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09D25BB-569F-4562-89B5-819142FA9DB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124537" y="2191551"/>
                  <a:ext cx="370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7ED0CD7-EAD3-43E5-B870-2979854FD758}"/>
                    </a:ext>
                  </a:extLst>
                </p14:cNvPr>
                <p14:cNvContentPartPr/>
                <p14:nvPr/>
              </p14:nvContentPartPr>
              <p14:xfrm>
                <a:off x="11159457" y="2327271"/>
                <a:ext cx="14760" cy="586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7ED0CD7-EAD3-43E5-B870-2979854FD75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150457" y="2318631"/>
                  <a:ext cx="324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0F12AF0-B74D-4781-8236-9B77D3BEFECC}"/>
                    </a:ext>
                  </a:extLst>
                </p14:cNvPr>
                <p14:cNvContentPartPr/>
                <p14:nvPr/>
              </p14:nvContentPartPr>
              <p14:xfrm>
                <a:off x="11191497" y="2464071"/>
                <a:ext cx="5400" cy="421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0F12AF0-B74D-4781-8236-9B77D3BEFEC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1182497" y="2455431"/>
                  <a:ext cx="230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7F4A5A9-5DE4-434A-98E0-751AFEB1A4D3}"/>
                    </a:ext>
                  </a:extLst>
                </p14:cNvPr>
                <p14:cNvContentPartPr/>
                <p14:nvPr/>
              </p14:nvContentPartPr>
              <p14:xfrm>
                <a:off x="11206977" y="2602671"/>
                <a:ext cx="2520" cy="666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7F4A5A9-5DE4-434A-98E0-751AFEB1A4D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197977" y="2593671"/>
                  <a:ext cx="201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731ABE0-06DC-4339-B149-8C0DA11AF3FC}"/>
                    </a:ext>
                  </a:extLst>
                </p14:cNvPr>
                <p14:cNvContentPartPr/>
                <p14:nvPr/>
              </p14:nvContentPartPr>
              <p14:xfrm>
                <a:off x="11209137" y="2731551"/>
                <a:ext cx="6840" cy="1400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731ABE0-06DC-4339-B149-8C0DA11AF3F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200137" y="2722911"/>
                  <a:ext cx="244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15BDA7F-97C1-4C45-99AF-90C70F3A3BD2}"/>
                    </a:ext>
                  </a:extLst>
                </p14:cNvPr>
                <p14:cNvContentPartPr/>
                <p14:nvPr/>
              </p14:nvContentPartPr>
              <p14:xfrm>
                <a:off x="11212017" y="2946471"/>
                <a:ext cx="10080" cy="1072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15BDA7F-97C1-4C45-99AF-90C70F3A3BD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1203017" y="2937831"/>
                  <a:ext cx="277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C4652E8-0C27-46CA-A99D-CD91D3288C8A}"/>
                    </a:ext>
                  </a:extLst>
                </p14:cNvPr>
                <p14:cNvContentPartPr/>
                <p14:nvPr/>
              </p14:nvContentPartPr>
              <p14:xfrm>
                <a:off x="11207697" y="3125031"/>
                <a:ext cx="22680" cy="3355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C4652E8-0C27-46CA-A99D-CD91D3288C8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1198697" y="3116031"/>
                  <a:ext cx="4032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886071B-4E75-4FC5-94CB-83029E1E445F}"/>
                    </a:ext>
                  </a:extLst>
                </p14:cNvPr>
                <p14:cNvContentPartPr/>
                <p14:nvPr/>
              </p14:nvContentPartPr>
              <p14:xfrm>
                <a:off x="11207697" y="3548391"/>
                <a:ext cx="123120" cy="5565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886071B-4E75-4FC5-94CB-83029E1E445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1198697" y="3539391"/>
                  <a:ext cx="140760" cy="5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78ABEA1-8F7C-48DF-AE91-10A805F808A6}"/>
                    </a:ext>
                  </a:extLst>
                </p14:cNvPr>
                <p14:cNvContentPartPr/>
                <p14:nvPr/>
              </p14:nvContentPartPr>
              <p14:xfrm>
                <a:off x="11097897" y="3713631"/>
                <a:ext cx="201240" cy="131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78ABEA1-8F7C-48DF-AE91-10A805F808A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089257" y="3704631"/>
                  <a:ext cx="2188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D8FCAA7-DB6E-46EC-AFC1-4FAA06B8649E}"/>
                    </a:ext>
                  </a:extLst>
                </p14:cNvPr>
                <p14:cNvContentPartPr/>
                <p14:nvPr/>
              </p14:nvContentPartPr>
              <p14:xfrm>
                <a:off x="11336577" y="3732351"/>
                <a:ext cx="110880" cy="1533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D8FCAA7-DB6E-46EC-AFC1-4FAA06B864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327577" y="3723351"/>
                  <a:ext cx="1285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AFD7771-EEB0-437F-9743-4FE2C611A509}"/>
                    </a:ext>
                  </a:extLst>
                </p14:cNvPr>
                <p14:cNvContentPartPr/>
                <p14:nvPr/>
              </p14:nvContentPartPr>
              <p14:xfrm>
                <a:off x="10746177" y="1899951"/>
                <a:ext cx="18000" cy="1278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AFD7771-EEB0-437F-9743-4FE2C611A50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737177" y="1891311"/>
                  <a:ext cx="356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07F1FD4-7DB8-46A9-B075-46898706C949}"/>
                    </a:ext>
                  </a:extLst>
                </p14:cNvPr>
                <p14:cNvContentPartPr/>
                <p14:nvPr/>
              </p14:nvContentPartPr>
              <p14:xfrm>
                <a:off x="10770657" y="2117391"/>
                <a:ext cx="2520" cy="262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07F1FD4-7DB8-46A9-B075-46898706C94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761657" y="2108391"/>
                  <a:ext cx="201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220A2ACF-8731-427C-B360-F010E33B1B8C}"/>
                    </a:ext>
                  </a:extLst>
                </p14:cNvPr>
                <p14:cNvContentPartPr/>
                <p14:nvPr/>
              </p14:nvContentPartPr>
              <p14:xfrm>
                <a:off x="10777137" y="2250591"/>
                <a:ext cx="4320" cy="457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220A2ACF-8731-427C-B360-F010E33B1B8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768497" y="2241591"/>
                  <a:ext cx="219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B08CD8D-A93E-49C4-98DB-2C8502EEA11B}"/>
                    </a:ext>
                  </a:extLst>
                </p14:cNvPr>
                <p14:cNvContentPartPr/>
                <p14:nvPr/>
              </p14:nvContentPartPr>
              <p14:xfrm>
                <a:off x="10781097" y="2385591"/>
                <a:ext cx="7560" cy="471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B08CD8D-A93E-49C4-98DB-2C8502EEA11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772457" y="2376591"/>
                  <a:ext cx="252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9B48946-C53E-4320-AE5F-E436FE6B3049}"/>
                    </a:ext>
                  </a:extLst>
                </p14:cNvPr>
                <p14:cNvContentPartPr/>
                <p14:nvPr/>
              </p14:nvContentPartPr>
              <p14:xfrm>
                <a:off x="10800177" y="2520951"/>
                <a:ext cx="1800" cy="388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9B48946-C53E-4320-AE5F-E436FE6B304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791177" y="2512311"/>
                  <a:ext cx="194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D9BA190-BEE3-4A77-8DD9-1E4AA40781EF}"/>
                    </a:ext>
                  </a:extLst>
                </p14:cNvPr>
                <p14:cNvContentPartPr/>
                <p14:nvPr/>
              </p14:nvContentPartPr>
              <p14:xfrm>
                <a:off x="10822857" y="2660271"/>
                <a:ext cx="1800" cy="464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D9BA190-BEE3-4A77-8DD9-1E4AA40781E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814217" y="2651271"/>
                  <a:ext cx="194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3A4E21D-15A1-4AAC-A600-C8C36FBB3028}"/>
                    </a:ext>
                  </a:extLst>
                </p14:cNvPr>
                <p14:cNvContentPartPr/>
                <p14:nvPr/>
              </p14:nvContentPartPr>
              <p14:xfrm>
                <a:off x="10836897" y="2783751"/>
                <a:ext cx="5400" cy="669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3A4E21D-15A1-4AAC-A600-C8C36FBB302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827897" y="2775111"/>
                  <a:ext cx="230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B9E9ED4-A435-4352-8E3F-F9DF9E413DB1}"/>
                    </a:ext>
                  </a:extLst>
                </p14:cNvPr>
                <p14:cNvContentPartPr/>
                <p14:nvPr/>
              </p14:nvContentPartPr>
              <p14:xfrm>
                <a:off x="10833297" y="2871231"/>
                <a:ext cx="5040" cy="918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B9E9ED4-A435-4352-8E3F-F9DF9E413DB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824657" y="2862591"/>
                  <a:ext cx="226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7259683-D304-4C78-B9C1-0CDE742DC381}"/>
                    </a:ext>
                  </a:extLst>
                </p14:cNvPr>
                <p14:cNvContentPartPr/>
                <p14:nvPr/>
              </p14:nvContentPartPr>
              <p14:xfrm>
                <a:off x="10830057" y="3031431"/>
                <a:ext cx="5760" cy="810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7259683-D304-4C78-B9C1-0CDE742DC38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821417" y="3022791"/>
                  <a:ext cx="234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27532C0-5095-4078-8660-AF5DE295DEC9}"/>
                    </a:ext>
                  </a:extLst>
                </p14:cNvPr>
                <p14:cNvContentPartPr/>
                <p14:nvPr/>
              </p14:nvContentPartPr>
              <p14:xfrm>
                <a:off x="10832937" y="3174711"/>
                <a:ext cx="6840" cy="612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27532C0-5095-4078-8660-AF5DE295DEC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823937" y="3166071"/>
                  <a:ext cx="244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C58A72A-DCC2-4C9C-BFCE-923052A8F827}"/>
                    </a:ext>
                  </a:extLst>
                </p14:cNvPr>
                <p14:cNvContentPartPr/>
                <p14:nvPr/>
              </p14:nvContentPartPr>
              <p14:xfrm>
                <a:off x="10828977" y="3299631"/>
                <a:ext cx="6840" cy="900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C58A72A-DCC2-4C9C-BFCE-923052A8F82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819977" y="3290991"/>
                  <a:ext cx="244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335BE42-2345-4491-B97A-EC45AE3E0302}"/>
                    </a:ext>
                  </a:extLst>
                </p14:cNvPr>
                <p14:cNvContentPartPr/>
                <p14:nvPr/>
              </p14:nvContentPartPr>
              <p14:xfrm>
                <a:off x="8521737" y="2672511"/>
                <a:ext cx="3395880" cy="2192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335BE42-2345-4491-B97A-EC45AE3E030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513097" y="2663511"/>
                  <a:ext cx="34135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415A77C-5EF2-40AA-97D5-18ECE92E2106}"/>
                    </a:ext>
                  </a:extLst>
                </p14:cNvPr>
                <p14:cNvContentPartPr/>
                <p14:nvPr/>
              </p14:nvContentPartPr>
              <p14:xfrm>
                <a:off x="11925537" y="2924871"/>
                <a:ext cx="6120" cy="176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415A77C-5EF2-40AA-97D5-18ECE92E210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1916897" y="2915871"/>
                  <a:ext cx="237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459E62F-923F-4C88-9072-7D43813C0FE5}"/>
                    </a:ext>
                  </a:extLst>
                </p14:cNvPr>
                <p14:cNvContentPartPr/>
                <p14:nvPr/>
              </p14:nvContentPartPr>
              <p14:xfrm>
                <a:off x="11898897" y="2819751"/>
                <a:ext cx="68040" cy="2800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459E62F-923F-4C88-9072-7D43813C0FE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1889897" y="2810751"/>
                  <a:ext cx="856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29D33B0F-1B95-4741-A5D0-21B6F553C527}"/>
                    </a:ext>
                  </a:extLst>
                </p14:cNvPr>
                <p14:cNvContentPartPr/>
                <p14:nvPr/>
              </p14:nvContentPartPr>
              <p14:xfrm>
                <a:off x="11857857" y="2763231"/>
                <a:ext cx="11880" cy="489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29D33B0F-1B95-4741-A5D0-21B6F553C52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848857" y="2754591"/>
                  <a:ext cx="295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ED08194F-254D-404E-BEBE-95D08F606DE4}"/>
                    </a:ext>
                  </a:extLst>
                </p14:cNvPr>
                <p14:cNvContentPartPr/>
                <p14:nvPr/>
              </p14:nvContentPartPr>
              <p14:xfrm>
                <a:off x="11873337" y="2830191"/>
                <a:ext cx="10080" cy="727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ED08194F-254D-404E-BEBE-95D08F606DE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864697" y="2821551"/>
                  <a:ext cx="277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C32F46D-42CB-43E9-9A44-F99D07D1B896}"/>
                    </a:ext>
                  </a:extLst>
                </p14:cNvPr>
                <p14:cNvContentPartPr/>
                <p14:nvPr/>
              </p14:nvContentPartPr>
              <p14:xfrm>
                <a:off x="11874777" y="2996511"/>
                <a:ext cx="2160" cy="244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C32F46D-42CB-43E9-9A44-F99D07D1B89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865777" y="2987511"/>
                  <a:ext cx="198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D1A4E49-84BF-4E4A-A596-A0F802856468}"/>
                    </a:ext>
                  </a:extLst>
                </p14:cNvPr>
                <p14:cNvContentPartPr/>
                <p14:nvPr/>
              </p14:nvContentPartPr>
              <p14:xfrm>
                <a:off x="11860737" y="3074271"/>
                <a:ext cx="9000" cy="489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D1A4E49-84BF-4E4A-A596-A0F80285646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851737" y="3065631"/>
                  <a:ext cx="266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380906D-E9AF-4A85-BD17-F8A74D963A74}"/>
                    </a:ext>
                  </a:extLst>
                </p14:cNvPr>
                <p14:cNvContentPartPr/>
                <p14:nvPr/>
              </p14:nvContentPartPr>
              <p14:xfrm>
                <a:off x="11857137" y="3141951"/>
                <a:ext cx="6120" cy="878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380906D-E9AF-4A85-BD17-F8A74D963A7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1848137" y="3132951"/>
                  <a:ext cx="237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2BF7D44-C430-45A8-BC83-C76A37729E2E}"/>
                    </a:ext>
                  </a:extLst>
                </p14:cNvPr>
                <p14:cNvContentPartPr/>
                <p14:nvPr/>
              </p14:nvContentPartPr>
              <p14:xfrm>
                <a:off x="11863617" y="3259311"/>
                <a:ext cx="12960" cy="115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2BF7D44-C430-45A8-BC83-C76A37729E2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1854617" y="3250311"/>
                  <a:ext cx="30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747B951-2F91-49AD-A5B4-C46D08E29D6B}"/>
                    </a:ext>
                  </a:extLst>
                </p14:cNvPr>
                <p14:cNvContentPartPr/>
                <p14:nvPr/>
              </p14:nvContentPartPr>
              <p14:xfrm>
                <a:off x="11894577" y="3412311"/>
                <a:ext cx="6120" cy="79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747B951-2F91-49AD-A5B4-C46D08E29D6B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1885577" y="3403671"/>
                  <a:ext cx="237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E537391-DA92-4AD1-9216-7D7F2C3F67B1}"/>
                    </a:ext>
                  </a:extLst>
                </p14:cNvPr>
                <p14:cNvContentPartPr/>
                <p14:nvPr/>
              </p14:nvContentPartPr>
              <p14:xfrm>
                <a:off x="11692257" y="3337071"/>
                <a:ext cx="510120" cy="334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E537391-DA92-4AD1-9216-7D7F2C3F67B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1683257" y="3328071"/>
                  <a:ext cx="5277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E6BC48A2-C70A-48B9-9EFC-3786FDEA30B8}"/>
                    </a:ext>
                  </a:extLst>
                </p14:cNvPr>
                <p14:cNvContentPartPr/>
                <p14:nvPr/>
              </p14:nvContentPartPr>
              <p14:xfrm>
                <a:off x="12076737" y="3256071"/>
                <a:ext cx="83880" cy="1447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E6BC48A2-C70A-48B9-9EFC-3786FDEA30B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2067737" y="3247431"/>
                  <a:ext cx="1015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FF2A743-A720-4FE7-B24B-F1973C848860}"/>
                    </a:ext>
                  </a:extLst>
                </p14:cNvPr>
                <p14:cNvContentPartPr/>
                <p14:nvPr/>
              </p14:nvContentPartPr>
              <p14:xfrm>
                <a:off x="6608337" y="5384751"/>
                <a:ext cx="332640" cy="4755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FF2A743-A720-4FE7-B24B-F1973C84886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599337" y="5376111"/>
                  <a:ext cx="35028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B931595-389B-4C06-BCAC-C29BFD13E4C5}"/>
                    </a:ext>
                  </a:extLst>
                </p14:cNvPr>
                <p14:cNvContentPartPr/>
                <p14:nvPr/>
              </p14:nvContentPartPr>
              <p14:xfrm>
                <a:off x="6981657" y="5656911"/>
                <a:ext cx="370800" cy="1569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B931595-389B-4C06-BCAC-C29BFD13E4C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972657" y="5647911"/>
                  <a:ext cx="3884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3C8E65F-5634-4996-9332-7EF5D0785AC5}"/>
                    </a:ext>
                  </a:extLst>
                </p14:cNvPr>
                <p14:cNvContentPartPr/>
                <p14:nvPr/>
              </p14:nvContentPartPr>
              <p14:xfrm>
                <a:off x="7264257" y="5569791"/>
                <a:ext cx="41760" cy="190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3C8E65F-5634-4996-9332-7EF5D0785AC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255257" y="5560791"/>
                  <a:ext cx="5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D5A4374-A694-44D2-B64C-267C73047A22}"/>
                    </a:ext>
                  </a:extLst>
                </p14:cNvPr>
                <p14:cNvContentPartPr/>
                <p14:nvPr/>
              </p14:nvContentPartPr>
              <p14:xfrm>
                <a:off x="7393857" y="5662671"/>
                <a:ext cx="224280" cy="1440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D5A4374-A694-44D2-B64C-267C73047A2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384857" y="5653671"/>
                  <a:ext cx="2419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13210EE-9332-4BC1-8763-0798BFB4A2B8}"/>
                    </a:ext>
                  </a:extLst>
                </p14:cNvPr>
                <p14:cNvContentPartPr/>
                <p14:nvPr/>
              </p14:nvContentPartPr>
              <p14:xfrm>
                <a:off x="7717857" y="5701551"/>
                <a:ext cx="139680" cy="158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13210EE-9332-4BC1-8763-0798BFB4A2B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708857" y="5692551"/>
                  <a:ext cx="1573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5744DBC-B363-4748-B2C0-F0A48916746E}"/>
                    </a:ext>
                  </a:extLst>
                </p14:cNvPr>
                <p14:cNvContentPartPr/>
                <p14:nvPr/>
              </p14:nvContentPartPr>
              <p14:xfrm>
                <a:off x="8064897" y="5386551"/>
                <a:ext cx="205920" cy="4780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5744DBC-B363-4748-B2C0-F0A48916746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055897" y="5377911"/>
                  <a:ext cx="22356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4B59B01-6850-46C1-B7EF-EAF71331C022}"/>
                    </a:ext>
                  </a:extLst>
                </p14:cNvPr>
                <p14:cNvContentPartPr/>
                <p14:nvPr/>
              </p14:nvContentPartPr>
              <p14:xfrm>
                <a:off x="8380257" y="5589591"/>
                <a:ext cx="666360" cy="2055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4B59B01-6850-46C1-B7EF-EAF71331C02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371257" y="5580591"/>
                  <a:ext cx="6840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3D9539C-0C44-4744-9172-43C045F2A883}"/>
                    </a:ext>
                  </a:extLst>
                </p14:cNvPr>
                <p14:cNvContentPartPr/>
                <p14:nvPr/>
              </p14:nvContentPartPr>
              <p14:xfrm>
                <a:off x="9041577" y="5354511"/>
                <a:ext cx="318240" cy="4557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3D9539C-0C44-4744-9172-43C045F2A88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032937" y="5345511"/>
                  <a:ext cx="33588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B2319E9-10D2-4AFE-94CC-CE89FBA2E55D}"/>
                    </a:ext>
                  </a:extLst>
                </p14:cNvPr>
                <p14:cNvContentPartPr/>
                <p14:nvPr/>
              </p14:nvContentPartPr>
              <p14:xfrm>
                <a:off x="9443337" y="5549631"/>
                <a:ext cx="317880" cy="1965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B2319E9-10D2-4AFE-94CC-CE89FBA2E55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434337" y="5540991"/>
                  <a:ext cx="3355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08A8636-0048-4D86-B4BD-101A0EF92E03}"/>
                    </a:ext>
                  </a:extLst>
                </p14:cNvPr>
                <p14:cNvContentPartPr/>
                <p14:nvPr/>
              </p14:nvContentPartPr>
              <p14:xfrm>
                <a:off x="9810897" y="5618031"/>
                <a:ext cx="93960" cy="1508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08A8636-0048-4D86-B4BD-101A0EF92E03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802257" y="5609031"/>
                  <a:ext cx="1116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08890BA-0922-4BED-B0DF-E2A8B1B105A5}"/>
                    </a:ext>
                  </a:extLst>
                </p14:cNvPr>
                <p14:cNvContentPartPr/>
                <p14:nvPr/>
              </p14:nvContentPartPr>
              <p14:xfrm>
                <a:off x="9780297" y="5488071"/>
                <a:ext cx="75960" cy="554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08890BA-0922-4BED-B0DF-E2A8B1B105A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771657" y="5479431"/>
                  <a:ext cx="936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CDB3F9A-7B11-4907-B77E-8981885E5947}"/>
                    </a:ext>
                  </a:extLst>
                </p14:cNvPr>
                <p14:cNvContentPartPr/>
                <p14:nvPr/>
              </p14:nvContentPartPr>
              <p14:xfrm>
                <a:off x="9889737" y="5300871"/>
                <a:ext cx="270360" cy="4298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CDB3F9A-7B11-4907-B77E-8981885E594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881097" y="5291871"/>
                  <a:ext cx="28800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7FA0CD6-19C9-4555-930E-3F67EA38C699}"/>
                    </a:ext>
                  </a:extLst>
                </p14:cNvPr>
                <p14:cNvContentPartPr/>
                <p14:nvPr/>
              </p14:nvContentPartPr>
              <p14:xfrm>
                <a:off x="10260897" y="5333991"/>
                <a:ext cx="82440" cy="3830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7FA0CD6-19C9-4555-930E-3F67EA38C69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252257" y="5325351"/>
                  <a:ext cx="10008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82B6FA3-3D30-483D-908E-7893E453DFC3}"/>
                    </a:ext>
                  </a:extLst>
                </p14:cNvPr>
                <p14:cNvContentPartPr/>
                <p14:nvPr/>
              </p14:nvContentPartPr>
              <p14:xfrm>
                <a:off x="10159377" y="5343351"/>
                <a:ext cx="548640" cy="4226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82B6FA3-3D30-483D-908E-7893E453DFC3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150377" y="5334351"/>
                  <a:ext cx="56628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170D986F-2F59-4755-909A-E3FFF53383E9}"/>
                    </a:ext>
                  </a:extLst>
                </p14:cNvPr>
                <p14:cNvContentPartPr/>
                <p14:nvPr/>
              </p14:nvContentPartPr>
              <p14:xfrm>
                <a:off x="9477537" y="5197191"/>
                <a:ext cx="141840" cy="1994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170D986F-2F59-4755-909A-E3FFF53383E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468897" y="5188191"/>
                  <a:ext cx="1594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1D3B4095-B20E-4595-9068-24D26ACB34B6}"/>
                    </a:ext>
                  </a:extLst>
                </p14:cNvPr>
                <p14:cNvContentPartPr/>
                <p14:nvPr/>
              </p14:nvContentPartPr>
              <p14:xfrm>
                <a:off x="9754737" y="5197551"/>
                <a:ext cx="231120" cy="1209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1D3B4095-B20E-4595-9068-24D26ACB34B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746097" y="5188551"/>
                  <a:ext cx="2487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50C35035-DA2A-4761-9017-A2FAD8B5A63F}"/>
                    </a:ext>
                  </a:extLst>
                </p14:cNvPr>
                <p14:cNvContentPartPr/>
                <p14:nvPr/>
              </p14:nvContentPartPr>
              <p14:xfrm>
                <a:off x="9975057" y="5152191"/>
                <a:ext cx="131040" cy="2174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50C35035-DA2A-4761-9017-A2FAD8B5A63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966417" y="5143551"/>
                  <a:ext cx="1486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AEACB44-524A-4E0B-B109-456576EDFC19}"/>
                    </a:ext>
                  </a:extLst>
                </p14:cNvPr>
                <p14:cNvContentPartPr/>
                <p14:nvPr/>
              </p14:nvContentPartPr>
              <p14:xfrm>
                <a:off x="9378537" y="5114391"/>
                <a:ext cx="279360" cy="3592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AEACB44-524A-4E0B-B109-456576EDFC19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369897" y="5105751"/>
                  <a:ext cx="29700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3A921843-6A8E-48A3-B5BB-285CF6427F13}"/>
                    </a:ext>
                  </a:extLst>
                </p14:cNvPr>
                <p14:cNvContentPartPr/>
                <p14:nvPr/>
              </p14:nvContentPartPr>
              <p14:xfrm>
                <a:off x="9152457" y="2716071"/>
                <a:ext cx="81360" cy="2329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3A921843-6A8E-48A3-B5BB-285CF6427F1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143457" y="2707071"/>
                  <a:ext cx="990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0861AED2-9D9C-43E1-BAC1-5ED8A6228E17}"/>
                    </a:ext>
                  </a:extLst>
                </p14:cNvPr>
                <p14:cNvContentPartPr/>
                <p14:nvPr/>
              </p14:nvContentPartPr>
              <p14:xfrm>
                <a:off x="9125097" y="2737311"/>
                <a:ext cx="129960" cy="101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0861AED2-9D9C-43E1-BAC1-5ED8A6228E1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116097" y="2728671"/>
                  <a:ext cx="1476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C81C943-3647-4686-ACA7-AA644DBB0E8C}"/>
                    </a:ext>
                  </a:extLst>
                </p14:cNvPr>
                <p14:cNvContentPartPr/>
                <p14:nvPr/>
              </p14:nvContentPartPr>
              <p14:xfrm>
                <a:off x="8809737" y="2878791"/>
                <a:ext cx="145800" cy="2397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C81C943-3647-4686-ACA7-AA644DBB0E8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800737" y="2869791"/>
                  <a:ext cx="1634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43C3BA9-FF7E-4BDD-BA3F-81E8A9CD3945}"/>
                    </a:ext>
                  </a:extLst>
                </p14:cNvPr>
                <p14:cNvContentPartPr/>
                <p14:nvPr/>
              </p14:nvContentPartPr>
              <p14:xfrm>
                <a:off x="8976057" y="2963751"/>
                <a:ext cx="324000" cy="1299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43C3BA9-FF7E-4BDD-BA3F-81E8A9CD394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967417" y="2954751"/>
                  <a:ext cx="3416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3B94FACE-32B0-4505-931A-DCB30629BA61}"/>
                    </a:ext>
                  </a:extLst>
                </p14:cNvPr>
                <p14:cNvContentPartPr/>
                <p14:nvPr/>
              </p14:nvContentPartPr>
              <p14:xfrm>
                <a:off x="9439737" y="2856111"/>
                <a:ext cx="177120" cy="2307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3B94FACE-32B0-4505-931A-DCB30629BA6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430737" y="2847471"/>
                  <a:ext cx="1947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FB49DBB-80DF-4CF5-A355-F3F56D1FA7A1}"/>
                    </a:ext>
                  </a:extLst>
                </p14:cNvPr>
                <p14:cNvContentPartPr/>
                <p14:nvPr/>
              </p14:nvContentPartPr>
              <p14:xfrm>
                <a:off x="9682017" y="2946111"/>
                <a:ext cx="292320" cy="982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FB49DBB-80DF-4CF5-A355-F3F56D1FA7A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673017" y="2937111"/>
                  <a:ext cx="3099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654BC4D7-C3D5-4885-8630-88D386777A6A}"/>
                    </a:ext>
                  </a:extLst>
                </p14:cNvPr>
                <p14:cNvContentPartPr/>
                <p14:nvPr/>
              </p14:nvContentPartPr>
              <p14:xfrm>
                <a:off x="9859137" y="2849991"/>
                <a:ext cx="38880" cy="68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654BC4D7-C3D5-4885-8630-88D386777A6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850137" y="2841351"/>
                  <a:ext cx="565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53A39A78-FEF1-4A41-AFF9-5E245CBDD5F3}"/>
                    </a:ext>
                  </a:extLst>
                </p14:cNvPr>
                <p14:cNvContentPartPr/>
                <p14:nvPr/>
              </p14:nvContentPartPr>
              <p14:xfrm>
                <a:off x="9974697" y="2915871"/>
                <a:ext cx="152280" cy="1245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53A39A78-FEF1-4A41-AFF9-5E245CBDD5F3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965697" y="2907231"/>
                  <a:ext cx="1699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3467B9CA-E4C4-4D70-889A-4028F2C7BDC3}"/>
                    </a:ext>
                  </a:extLst>
                </p14:cNvPr>
                <p14:cNvContentPartPr/>
                <p14:nvPr/>
              </p14:nvContentPartPr>
              <p14:xfrm>
                <a:off x="10268097" y="2814711"/>
                <a:ext cx="31320" cy="2426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3467B9CA-E4C4-4D70-889A-4028F2C7BDC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0259457" y="2806071"/>
                  <a:ext cx="489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4518923-B589-4FB2-9826-66C5CEC89856}"/>
                    </a:ext>
                  </a:extLst>
                </p14:cNvPr>
                <p14:cNvContentPartPr/>
                <p14:nvPr/>
              </p14:nvContentPartPr>
              <p14:xfrm>
                <a:off x="10361337" y="2790231"/>
                <a:ext cx="73800" cy="2412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4518923-B589-4FB2-9826-66C5CEC8985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352697" y="2781591"/>
                  <a:ext cx="9144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AC923600-7958-440A-84B7-05A8A8690135}"/>
                    </a:ext>
                  </a:extLst>
                </p14:cNvPr>
                <p14:cNvContentPartPr/>
                <p14:nvPr/>
              </p14:nvContentPartPr>
              <p14:xfrm>
                <a:off x="10270617" y="2938551"/>
                <a:ext cx="91800" cy="295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AC923600-7958-440A-84B7-05A8A869013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261977" y="2929911"/>
                  <a:ext cx="1094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D0DB6256-55D0-477B-944A-50B0D03512EF}"/>
                    </a:ext>
                  </a:extLst>
                </p14:cNvPr>
                <p14:cNvContentPartPr/>
                <p14:nvPr/>
              </p14:nvContentPartPr>
              <p14:xfrm>
                <a:off x="10481217" y="2928831"/>
                <a:ext cx="58320" cy="795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D0DB6256-55D0-477B-944A-50B0D03512E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472577" y="2919831"/>
                  <a:ext cx="759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9C8C3807-A59A-4B24-ABD2-F5B65991773E}"/>
                    </a:ext>
                  </a:extLst>
                </p14:cNvPr>
                <p14:cNvContentPartPr/>
                <p14:nvPr/>
              </p14:nvContentPartPr>
              <p14:xfrm>
                <a:off x="10492017" y="2829111"/>
                <a:ext cx="48240" cy="439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9C8C3807-A59A-4B24-ABD2-F5B65991773E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483377" y="2820111"/>
                  <a:ext cx="658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F8EF3B61-C4FF-4ED6-8534-985EBCDE352D}"/>
                    </a:ext>
                  </a:extLst>
                </p14:cNvPr>
                <p14:cNvContentPartPr/>
                <p14:nvPr/>
              </p14:nvContentPartPr>
              <p14:xfrm>
                <a:off x="10565817" y="2769351"/>
                <a:ext cx="638280" cy="4215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F8EF3B61-C4FF-4ED6-8534-985EBCDE352D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0557177" y="2760351"/>
                  <a:ext cx="65592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92B4B33-FC3D-451D-A77A-2AF2F003605B}"/>
                    </a:ext>
                  </a:extLst>
                </p14:cNvPr>
                <p14:cNvContentPartPr/>
                <p14:nvPr/>
              </p14:nvContentPartPr>
              <p14:xfrm>
                <a:off x="10419297" y="3122511"/>
                <a:ext cx="151920" cy="2469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92B4B33-FC3D-451D-A77A-2AF2F003605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0410657" y="3113871"/>
                  <a:ext cx="1695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574BCE61-56FD-451B-823C-9683301E1A07}"/>
                    </a:ext>
                  </a:extLst>
                </p14:cNvPr>
                <p14:cNvContentPartPr/>
                <p14:nvPr/>
              </p14:nvContentPartPr>
              <p14:xfrm>
                <a:off x="10656897" y="3167151"/>
                <a:ext cx="248400" cy="1522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574BCE61-56FD-451B-823C-9683301E1A0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647897" y="3158151"/>
                  <a:ext cx="2660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A2648174-DAEE-46B6-B7F8-76F5075912E5}"/>
                    </a:ext>
                  </a:extLst>
                </p14:cNvPr>
                <p14:cNvContentPartPr/>
                <p14:nvPr/>
              </p14:nvContentPartPr>
              <p14:xfrm>
                <a:off x="9250737" y="3061311"/>
                <a:ext cx="266760" cy="2001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A2648174-DAEE-46B6-B7F8-76F5075912E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241737" y="3052671"/>
                  <a:ext cx="2844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5B098AB-1630-4A36-95D8-E60D6B95527C}"/>
                    </a:ext>
                  </a:extLst>
                </p14:cNvPr>
                <p14:cNvContentPartPr/>
                <p14:nvPr/>
              </p14:nvContentPartPr>
              <p14:xfrm>
                <a:off x="8945097" y="799431"/>
                <a:ext cx="198360" cy="189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5B098AB-1630-4A36-95D8-E60D6B95527C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936457" y="790431"/>
                  <a:ext cx="2160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4B77F59-5C12-4286-AD91-C655FBDC7B44}"/>
                    </a:ext>
                  </a:extLst>
                </p14:cNvPr>
                <p14:cNvContentPartPr/>
                <p14:nvPr/>
              </p14:nvContentPartPr>
              <p14:xfrm>
                <a:off x="9303657" y="788631"/>
                <a:ext cx="392040" cy="266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4B77F59-5C12-4286-AD91-C655FBDC7B44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295017" y="779631"/>
                  <a:ext cx="4096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4FF14D1-E31C-44AF-80B7-8EF0D177E5C2}"/>
                    </a:ext>
                  </a:extLst>
                </p14:cNvPr>
                <p14:cNvContentPartPr/>
                <p14:nvPr/>
              </p14:nvContentPartPr>
              <p14:xfrm>
                <a:off x="9666537" y="941271"/>
                <a:ext cx="134640" cy="1188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4FF14D1-E31C-44AF-80B7-8EF0D177E5C2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657537" y="932631"/>
                  <a:ext cx="1522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6A7F543C-19D6-4BF8-921D-16065560430A}"/>
                    </a:ext>
                  </a:extLst>
                </p14:cNvPr>
                <p14:cNvContentPartPr/>
                <p14:nvPr/>
              </p14:nvContentPartPr>
              <p14:xfrm>
                <a:off x="9186297" y="1556871"/>
                <a:ext cx="326160" cy="2109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6A7F543C-19D6-4BF8-921D-16065560430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177657" y="1548231"/>
                  <a:ext cx="3438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8384D02-58BF-4E8A-867C-8497B56A6063}"/>
                    </a:ext>
                  </a:extLst>
                </p14:cNvPr>
                <p14:cNvContentPartPr/>
                <p14:nvPr/>
              </p14:nvContentPartPr>
              <p14:xfrm>
                <a:off x="9219057" y="1602591"/>
                <a:ext cx="153360" cy="1569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8384D02-58BF-4E8A-867C-8497B56A6063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210417" y="1593951"/>
                  <a:ext cx="171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4411F0D-D2E0-4615-A169-51E4B303108E}"/>
                    </a:ext>
                  </a:extLst>
                </p14:cNvPr>
                <p14:cNvContentPartPr/>
                <p14:nvPr/>
              </p14:nvContentPartPr>
              <p14:xfrm>
                <a:off x="9602097" y="1367511"/>
                <a:ext cx="64080" cy="3171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4411F0D-D2E0-4615-A169-51E4B303108E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593457" y="1358511"/>
                  <a:ext cx="8172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6D71925-9735-412F-8FD6-47899F1C61AE}"/>
                    </a:ext>
                  </a:extLst>
                </p14:cNvPr>
                <p14:cNvContentPartPr/>
                <p14:nvPr/>
              </p14:nvContentPartPr>
              <p14:xfrm>
                <a:off x="9763377" y="1354551"/>
                <a:ext cx="112680" cy="3045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A6D71925-9735-412F-8FD6-47899F1C61AE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754377" y="1345551"/>
                  <a:ext cx="13032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C412103-FA36-496B-BCB0-45971D142028}"/>
                    </a:ext>
                  </a:extLst>
                </p14:cNvPr>
                <p14:cNvContentPartPr/>
                <p14:nvPr/>
              </p14:nvContentPartPr>
              <p14:xfrm>
                <a:off x="9689937" y="1501431"/>
                <a:ext cx="110880" cy="774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C412103-FA36-496B-BCB0-45971D142028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681297" y="1492791"/>
                  <a:ext cx="1285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7DA6EFA4-42B6-4496-9E77-E52B35F085D0}"/>
                    </a:ext>
                  </a:extLst>
                </p14:cNvPr>
                <p14:cNvContentPartPr/>
                <p14:nvPr/>
              </p14:nvContentPartPr>
              <p14:xfrm>
                <a:off x="9639897" y="1532391"/>
                <a:ext cx="67680" cy="198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7DA6EFA4-42B6-4496-9E77-E52B35F085D0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631257" y="1523751"/>
                  <a:ext cx="853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A041019-B004-49D8-A890-23AC704475F6}"/>
                    </a:ext>
                  </a:extLst>
                </p14:cNvPr>
                <p14:cNvContentPartPr/>
                <p14:nvPr/>
              </p14:nvContentPartPr>
              <p14:xfrm>
                <a:off x="9956697" y="1456431"/>
                <a:ext cx="52560" cy="1450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7A041019-B004-49D8-A890-23AC704475F6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947697" y="1447431"/>
                  <a:ext cx="702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9759266-BD82-46E7-909B-313C41AECD52}"/>
                    </a:ext>
                  </a:extLst>
                </p14:cNvPr>
                <p14:cNvContentPartPr/>
                <p14:nvPr/>
              </p14:nvContentPartPr>
              <p14:xfrm>
                <a:off x="9949857" y="1348431"/>
                <a:ext cx="48240" cy="367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9759266-BD82-46E7-909B-313C41AECD52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940857" y="1339791"/>
                  <a:ext cx="658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A152481-603F-48E8-92B9-D6BE513EB7E1}"/>
                    </a:ext>
                  </a:extLst>
                </p14:cNvPr>
                <p14:cNvContentPartPr/>
                <p14:nvPr/>
              </p14:nvContentPartPr>
              <p14:xfrm>
                <a:off x="10054617" y="1216671"/>
                <a:ext cx="407880" cy="5353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A152481-603F-48E8-92B9-D6BE513EB7E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045617" y="1208031"/>
                  <a:ext cx="425520" cy="55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EAC4A9C7-450B-4BA6-B3A7-A0DD5832C7CC}"/>
                    </a:ext>
                  </a:extLst>
                </p14:cNvPr>
                <p14:cNvContentPartPr/>
                <p14:nvPr/>
              </p14:nvContentPartPr>
              <p14:xfrm>
                <a:off x="10664457" y="1053231"/>
                <a:ext cx="256320" cy="3610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EAC4A9C7-450B-4BA6-B3A7-A0DD5832C7CC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0655457" y="1044231"/>
                  <a:ext cx="27396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202CB8F-BF5E-4E38-B711-8E5CA5D5FDE7}"/>
                    </a:ext>
                  </a:extLst>
                </p14:cNvPr>
                <p14:cNvContentPartPr/>
                <p14:nvPr/>
              </p14:nvContentPartPr>
              <p14:xfrm>
                <a:off x="10983777" y="1149351"/>
                <a:ext cx="316800" cy="1519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202CB8F-BF5E-4E38-B711-8E5CA5D5FDE7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975137" y="1140351"/>
                  <a:ext cx="3344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CF84B4C9-A3DB-4A62-88D3-5BC594237A8E}"/>
                    </a:ext>
                  </a:extLst>
                </p14:cNvPr>
                <p14:cNvContentPartPr/>
                <p14:nvPr/>
              </p14:nvContentPartPr>
              <p14:xfrm>
                <a:off x="11156577" y="1030551"/>
                <a:ext cx="57240" cy="50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CF84B4C9-A3DB-4A62-88D3-5BC594237A8E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1147577" y="1021911"/>
                  <a:ext cx="748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F68873A-618D-4303-BCB6-DB38A5D0E8D7}"/>
                    </a:ext>
                  </a:extLst>
                </p14:cNvPr>
                <p14:cNvContentPartPr/>
                <p14:nvPr/>
              </p14:nvContentPartPr>
              <p14:xfrm>
                <a:off x="11285097" y="1071231"/>
                <a:ext cx="223200" cy="1674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F68873A-618D-4303-BCB6-DB38A5D0E8D7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1276457" y="1062591"/>
                  <a:ext cx="2408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76006A4E-24D3-4F4E-80CE-C597E04E99B5}"/>
                    </a:ext>
                  </a:extLst>
                </p14:cNvPr>
                <p14:cNvContentPartPr/>
                <p14:nvPr/>
              </p14:nvContentPartPr>
              <p14:xfrm>
                <a:off x="10844457" y="1461471"/>
                <a:ext cx="216360" cy="2178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76006A4E-24D3-4F4E-80CE-C597E04E99B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0835817" y="1452831"/>
                  <a:ext cx="2340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0B46BB5-EBDC-4E95-8E72-D480D76E5D75}"/>
                    </a:ext>
                  </a:extLst>
                </p14:cNvPr>
                <p14:cNvContentPartPr/>
                <p14:nvPr/>
              </p14:nvContentPartPr>
              <p14:xfrm>
                <a:off x="11087097" y="1341951"/>
                <a:ext cx="404280" cy="2466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0B46BB5-EBDC-4E95-8E72-D480D76E5D75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1078457" y="1332951"/>
                  <a:ext cx="4219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06AF795-9F60-4996-8657-6719E1305149}"/>
                    </a:ext>
                  </a:extLst>
                </p14:cNvPr>
                <p14:cNvContentPartPr/>
                <p14:nvPr/>
              </p14:nvContentPartPr>
              <p14:xfrm>
                <a:off x="11582097" y="1247631"/>
                <a:ext cx="377280" cy="2106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06AF795-9F60-4996-8657-6719E1305149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1573457" y="1238631"/>
                  <a:ext cx="394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DE8B5F6-2188-41F2-AD61-362FF3832E32}"/>
                    </a:ext>
                  </a:extLst>
                </p14:cNvPr>
                <p14:cNvContentPartPr/>
                <p14:nvPr/>
              </p14:nvContentPartPr>
              <p14:xfrm>
                <a:off x="11383377" y="1666311"/>
                <a:ext cx="187200" cy="3038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DE8B5F6-2188-41F2-AD61-362FF3832E32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1374737" y="1657311"/>
                  <a:ext cx="20484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871EADA-9C28-4D09-A53D-7F438E19D5B0}"/>
                    </a:ext>
                  </a:extLst>
                </p14:cNvPr>
                <p14:cNvContentPartPr/>
                <p14:nvPr/>
              </p14:nvContentPartPr>
              <p14:xfrm>
                <a:off x="11666337" y="1579191"/>
                <a:ext cx="275400" cy="2163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871EADA-9C28-4D09-A53D-7F438E19D5B0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1657337" y="1570191"/>
                  <a:ext cx="2930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F47BF743-3E23-4915-88ED-F33D5F9A865B}"/>
                    </a:ext>
                  </a:extLst>
                </p14:cNvPr>
                <p14:cNvContentPartPr/>
                <p14:nvPr/>
              </p14:nvContentPartPr>
              <p14:xfrm>
                <a:off x="10459617" y="1355271"/>
                <a:ext cx="211320" cy="1220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F47BF743-3E23-4915-88ED-F33D5F9A865B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0450977" y="1346271"/>
                  <a:ext cx="228960" cy="139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70890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35EA0465-4F5F-41CF-A3D8-BE789A70A8C8}"/>
                  </a:ext>
                </a:extLst>
              </p14:cNvPr>
              <p14:cNvContentPartPr/>
              <p14:nvPr/>
            </p14:nvContentPartPr>
            <p14:xfrm>
              <a:off x="1544577" y="5220591"/>
              <a:ext cx="158760" cy="252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35EA0465-4F5F-41CF-A3D8-BE789A70A8C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08577" y="5184591"/>
                <a:ext cx="23040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06CD7DDC-3B60-45F6-84CC-9F8615D2F4E1}"/>
                  </a:ext>
                </a:extLst>
              </p14:cNvPr>
              <p14:cNvContentPartPr/>
              <p14:nvPr/>
            </p14:nvContentPartPr>
            <p14:xfrm>
              <a:off x="1430457" y="4999191"/>
              <a:ext cx="250560" cy="298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06CD7DDC-3B60-45F6-84CC-9F8615D2F4E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4817" y="4963551"/>
                <a:ext cx="32220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CC6AB41C-0500-4FC1-BEDA-B22B30E59E9C}"/>
                  </a:ext>
                </a:extLst>
              </p14:cNvPr>
              <p14:cNvContentPartPr/>
              <p14:nvPr/>
            </p14:nvContentPartPr>
            <p14:xfrm>
              <a:off x="1592097" y="3514551"/>
              <a:ext cx="64440" cy="8499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CC6AB41C-0500-4FC1-BEDA-B22B30E59E9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56457" y="3478551"/>
                <a:ext cx="136080" cy="9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BE899622-1746-4702-9DBC-15B267CFA026}"/>
                  </a:ext>
                </a:extLst>
              </p14:cNvPr>
              <p14:cNvContentPartPr/>
              <p14:nvPr/>
            </p14:nvContentPartPr>
            <p14:xfrm>
              <a:off x="1543497" y="3458751"/>
              <a:ext cx="837360" cy="9903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BE899622-1746-4702-9DBC-15B267CFA02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07857" y="3423111"/>
                <a:ext cx="909000" cy="10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8EBC1479-A33A-43C4-82E5-6D969D4CBA38}"/>
                  </a:ext>
                </a:extLst>
              </p14:cNvPr>
              <p14:cNvContentPartPr/>
              <p14:nvPr/>
            </p14:nvContentPartPr>
            <p14:xfrm>
              <a:off x="1671297" y="3757191"/>
              <a:ext cx="134280" cy="4428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8EBC1479-A33A-43C4-82E5-6D969D4CBA3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35297" y="3721191"/>
                <a:ext cx="20592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8EEE4922-4FB6-4E47-A174-C47E4B542576}"/>
                  </a:ext>
                </a:extLst>
              </p14:cNvPr>
              <p14:cNvContentPartPr/>
              <p14:nvPr/>
            </p14:nvContentPartPr>
            <p14:xfrm>
              <a:off x="1763817" y="4113951"/>
              <a:ext cx="168120" cy="316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8EEE4922-4FB6-4E47-A174-C47E4B54257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27817" y="4077951"/>
                <a:ext cx="23976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A5EC961D-C1D8-4710-A4E2-8C61AE900B93}"/>
                  </a:ext>
                </a:extLst>
              </p14:cNvPr>
              <p14:cNvContentPartPr/>
              <p14:nvPr/>
            </p14:nvContentPartPr>
            <p14:xfrm>
              <a:off x="1837617" y="4027911"/>
              <a:ext cx="36720" cy="22968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A5EC961D-C1D8-4710-A4E2-8C61AE900B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01977" y="3992271"/>
                <a:ext cx="10836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BA9856AF-D71A-4F0F-B180-01B7CA654937}"/>
                  </a:ext>
                </a:extLst>
              </p14:cNvPr>
              <p14:cNvContentPartPr/>
              <p14:nvPr/>
            </p14:nvContentPartPr>
            <p14:xfrm>
              <a:off x="1432617" y="4248951"/>
              <a:ext cx="221400" cy="4978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BA9856AF-D71A-4F0F-B180-01B7CA65493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6977" y="4212951"/>
                <a:ext cx="29304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58762E65-5754-4EEE-8DF2-9CB3C788F12F}"/>
                  </a:ext>
                </a:extLst>
              </p14:cNvPr>
              <p14:cNvContentPartPr/>
              <p14:nvPr/>
            </p14:nvContentPartPr>
            <p14:xfrm>
              <a:off x="1313457" y="4721991"/>
              <a:ext cx="521640" cy="10548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58762E65-5754-4EEE-8DF2-9CB3C788F12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77817" y="4685991"/>
                <a:ext cx="59328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4C4AA93B-197D-438A-B46C-A858747139F6}"/>
                  </a:ext>
                </a:extLst>
              </p14:cNvPr>
              <p14:cNvContentPartPr/>
              <p14:nvPr/>
            </p14:nvContentPartPr>
            <p14:xfrm>
              <a:off x="328137" y="3762591"/>
              <a:ext cx="1220400" cy="2480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4C4AA93B-197D-438A-B46C-A858747139F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2137" y="3726951"/>
                <a:ext cx="129204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B5330101-F024-44AE-9D02-BCA1BBED8F02}"/>
                  </a:ext>
                </a:extLst>
              </p14:cNvPr>
              <p14:cNvContentPartPr/>
              <p14:nvPr/>
            </p14:nvContentPartPr>
            <p14:xfrm>
              <a:off x="1237857" y="3096231"/>
              <a:ext cx="1696680" cy="72252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B5330101-F024-44AE-9D02-BCA1BBED8F0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01857" y="3060591"/>
                <a:ext cx="1768320" cy="79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8E265A3F-9FD9-4709-99B7-DA07082C313E}"/>
                  </a:ext>
                </a:extLst>
              </p14:cNvPr>
              <p14:cNvContentPartPr/>
              <p14:nvPr/>
            </p14:nvContentPartPr>
            <p14:xfrm>
              <a:off x="2358537" y="3840711"/>
              <a:ext cx="1049760" cy="6660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8E265A3F-9FD9-4709-99B7-DA07082C313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322897" y="3805071"/>
                <a:ext cx="112140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5C431B10-B5BD-4F4F-91F2-4715FED00163}"/>
                  </a:ext>
                </a:extLst>
              </p14:cNvPr>
              <p14:cNvContentPartPr/>
              <p14:nvPr/>
            </p14:nvContentPartPr>
            <p14:xfrm>
              <a:off x="3383457" y="3794991"/>
              <a:ext cx="149760" cy="8892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5C431B10-B5BD-4F4F-91F2-4715FED0016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347817" y="3759351"/>
                <a:ext cx="22140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D1CF08E0-454F-4620-B964-9836FAC0F245}"/>
                  </a:ext>
                </a:extLst>
              </p14:cNvPr>
              <p14:cNvContentPartPr/>
              <p14:nvPr/>
            </p14:nvContentPartPr>
            <p14:xfrm>
              <a:off x="3347097" y="4052751"/>
              <a:ext cx="445680" cy="2966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D1CF08E0-454F-4620-B964-9836FAC0F24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311457" y="4016751"/>
                <a:ext cx="517320" cy="3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FEB375CB-A6A5-4422-AD25-FE6C0F3C1BBF}"/>
                  </a:ext>
                </a:extLst>
              </p14:cNvPr>
              <p14:cNvContentPartPr/>
              <p14:nvPr/>
            </p14:nvContentPartPr>
            <p14:xfrm>
              <a:off x="3770457" y="4241751"/>
              <a:ext cx="92880" cy="15012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FEB375CB-A6A5-4422-AD25-FE6C0F3C1BB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734457" y="4206111"/>
                <a:ext cx="16452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A45C2B08-CC71-4578-AEE6-EB5B4E2F88BC}"/>
                  </a:ext>
                </a:extLst>
              </p14:cNvPr>
              <p14:cNvContentPartPr/>
              <p14:nvPr/>
            </p14:nvContentPartPr>
            <p14:xfrm>
              <a:off x="3452217" y="3788511"/>
              <a:ext cx="45720" cy="57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A45C2B08-CC71-4578-AEE6-EB5B4E2F88B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416217" y="3752511"/>
                <a:ext cx="11736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54A5D64C-2280-40C9-B944-8F71F0698C27}"/>
                  </a:ext>
                </a:extLst>
              </p14:cNvPr>
              <p14:cNvContentPartPr/>
              <p14:nvPr/>
            </p14:nvContentPartPr>
            <p14:xfrm>
              <a:off x="229857" y="3901551"/>
              <a:ext cx="143280" cy="12564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54A5D64C-2280-40C9-B944-8F71F0698C2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3857" y="3865551"/>
                <a:ext cx="21492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2A4D7D36-5C50-49F7-97C9-806858511A07}"/>
                  </a:ext>
                </a:extLst>
              </p14:cNvPr>
              <p14:cNvContentPartPr/>
              <p14:nvPr/>
            </p14:nvContentPartPr>
            <p14:xfrm>
              <a:off x="143097" y="4178391"/>
              <a:ext cx="310320" cy="33804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2A4D7D36-5C50-49F7-97C9-806858511A0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7457" y="4142391"/>
                <a:ext cx="38196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48E8B7E8-057E-4283-BF91-2E2261852A5B}"/>
                  </a:ext>
                </a:extLst>
              </p14:cNvPr>
              <p14:cNvContentPartPr/>
              <p14:nvPr/>
            </p14:nvContentPartPr>
            <p14:xfrm>
              <a:off x="531537" y="4492311"/>
              <a:ext cx="63000" cy="1627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48E8B7E8-057E-4283-BF91-2E2261852A5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95897" y="4456311"/>
                <a:ext cx="13464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8CDA70D0-24AF-4A31-8067-D8F52760F993}"/>
                  </a:ext>
                </a:extLst>
              </p14:cNvPr>
              <p14:cNvContentPartPr/>
              <p14:nvPr/>
            </p14:nvContentPartPr>
            <p14:xfrm>
              <a:off x="520377" y="4342551"/>
              <a:ext cx="46800" cy="478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8CDA70D0-24AF-4A31-8067-D8F52760F99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84737" y="4306551"/>
                <a:ext cx="11844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DACC044F-D2C8-476B-AA6B-60727B93E3B4}"/>
                  </a:ext>
                </a:extLst>
              </p14:cNvPr>
              <p14:cNvContentPartPr/>
              <p14:nvPr/>
            </p14:nvContentPartPr>
            <p14:xfrm>
              <a:off x="489777" y="3365151"/>
              <a:ext cx="60480" cy="3240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DACC044F-D2C8-476B-AA6B-60727B93E3B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54137" y="3329511"/>
                <a:ext cx="13212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A225652E-098F-4AF8-974D-6ABD35914306}"/>
                  </a:ext>
                </a:extLst>
              </p14:cNvPr>
              <p14:cNvContentPartPr/>
              <p14:nvPr/>
            </p14:nvContentPartPr>
            <p14:xfrm>
              <a:off x="473937" y="3279831"/>
              <a:ext cx="243000" cy="2923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A225652E-098F-4AF8-974D-6ABD3591430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37937" y="3244191"/>
                <a:ext cx="31464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4A6B5CBD-67FC-4232-BFAB-2933B8815C4F}"/>
                  </a:ext>
                </a:extLst>
              </p14:cNvPr>
              <p14:cNvContentPartPr/>
              <p14:nvPr/>
            </p14:nvContentPartPr>
            <p14:xfrm>
              <a:off x="835017" y="3520671"/>
              <a:ext cx="23400" cy="3384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4A6B5CBD-67FC-4232-BFAB-2933B8815C4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99017" y="3485031"/>
                <a:ext cx="9504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D64BFDDD-B624-497F-9E4E-5413D8B43937}"/>
                  </a:ext>
                </a:extLst>
              </p14:cNvPr>
              <p14:cNvContentPartPr/>
              <p14:nvPr/>
            </p14:nvContentPartPr>
            <p14:xfrm>
              <a:off x="863457" y="3366591"/>
              <a:ext cx="23040" cy="136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D64BFDDD-B624-497F-9E4E-5413D8B4393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27817" y="3330951"/>
                <a:ext cx="9468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ED3B3EA4-5E8C-4DDA-8B79-8BA86CB494DF}"/>
                  </a:ext>
                </a:extLst>
              </p14:cNvPr>
              <p14:cNvContentPartPr/>
              <p14:nvPr/>
            </p14:nvContentPartPr>
            <p14:xfrm>
              <a:off x="851937" y="3529311"/>
              <a:ext cx="97560" cy="11664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ED3B3EA4-5E8C-4DDA-8B79-8BA86CB494D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15937" y="3493311"/>
                <a:ext cx="169200" cy="18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3" name="Group 172">
            <a:extLst>
              <a:ext uri="{FF2B5EF4-FFF2-40B4-BE49-F238E27FC236}">
                <a16:creationId xmlns:a16="http://schemas.microsoft.com/office/drawing/2014/main" id="{7075C8CE-9BF0-46BD-BC51-33A81E06F7C7}"/>
              </a:ext>
            </a:extLst>
          </p:cNvPr>
          <p:cNvGrpSpPr/>
          <p:nvPr/>
        </p:nvGrpSpPr>
        <p:grpSpPr>
          <a:xfrm>
            <a:off x="1890897" y="2557311"/>
            <a:ext cx="521280" cy="460440"/>
            <a:chOff x="1890897" y="2557311"/>
            <a:chExt cx="521280" cy="46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81C8EEA-EC39-4437-8E0A-2EF7B9B44301}"/>
                    </a:ext>
                  </a:extLst>
                </p14:cNvPr>
                <p14:cNvContentPartPr/>
                <p14:nvPr/>
              </p14:nvContentPartPr>
              <p14:xfrm>
                <a:off x="1895577" y="2615271"/>
                <a:ext cx="91440" cy="3790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81C8EEA-EC39-4437-8E0A-2EF7B9B4430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859937" y="2579271"/>
                  <a:ext cx="16308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BB669AB-03A3-415A-B116-1751CB5A672E}"/>
                    </a:ext>
                  </a:extLst>
                </p14:cNvPr>
                <p14:cNvContentPartPr/>
                <p14:nvPr/>
              </p14:nvContentPartPr>
              <p14:xfrm>
                <a:off x="1890897" y="2557311"/>
                <a:ext cx="304560" cy="3765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BB669AB-03A3-415A-B116-1751CB5A672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854897" y="2521311"/>
                  <a:ext cx="37620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BB12D9B-CFE0-4C42-8367-A980E1FA0F2E}"/>
                    </a:ext>
                  </a:extLst>
                </p14:cNvPr>
                <p14:cNvContentPartPr/>
                <p14:nvPr/>
              </p14:nvContentPartPr>
              <p14:xfrm>
                <a:off x="2292297" y="2670711"/>
                <a:ext cx="119880" cy="3470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BB12D9B-CFE0-4C42-8367-A980E1FA0F2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256657" y="2634711"/>
                  <a:ext cx="19152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A4111C9-631F-460E-A52C-13D2AC35BFF1}"/>
                    </a:ext>
                  </a:extLst>
                </p14:cNvPr>
                <p14:cNvContentPartPr/>
                <p14:nvPr/>
              </p14:nvContentPartPr>
              <p14:xfrm>
                <a:off x="2292657" y="2861871"/>
                <a:ext cx="103320" cy="442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A4111C9-631F-460E-A52C-13D2AC35BFF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257017" y="2826231"/>
                  <a:ext cx="1749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5B4735E-9320-437B-9BD9-FD2B3CC5C9D3}"/>
                    </a:ext>
                  </a:extLst>
                </p14:cNvPr>
                <p14:cNvContentPartPr/>
                <p14:nvPr/>
              </p14:nvContentPartPr>
              <p14:xfrm>
                <a:off x="2273577" y="2875911"/>
                <a:ext cx="45720" cy="136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5B4735E-9320-437B-9BD9-FD2B3CC5C9D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237937" y="2840271"/>
                  <a:ext cx="117360" cy="8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FE83E8DA-BB19-4DE2-A269-D77E5CC2252D}"/>
              </a:ext>
            </a:extLst>
          </p:cNvPr>
          <p:cNvGrpSpPr/>
          <p:nvPr/>
        </p:nvGrpSpPr>
        <p:grpSpPr>
          <a:xfrm>
            <a:off x="4124337" y="2650714"/>
            <a:ext cx="7509600" cy="4248143"/>
            <a:chOff x="4124337" y="2650714"/>
            <a:chExt cx="7509600" cy="424814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69C7C83-2005-4CEA-B0AA-CB87272F6572}"/>
                    </a:ext>
                  </a:extLst>
                </p14:cNvPr>
                <p14:cNvContentPartPr/>
                <p14:nvPr/>
              </p14:nvContentPartPr>
              <p14:xfrm>
                <a:off x="6108032" y="4965249"/>
                <a:ext cx="278640" cy="4172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69C7C83-2005-4CEA-B0AA-CB87272F657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72392" y="4929249"/>
                  <a:ext cx="35028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381872C-B183-4411-B188-ABAAD2906045}"/>
                    </a:ext>
                  </a:extLst>
                </p14:cNvPr>
                <p14:cNvContentPartPr/>
                <p14:nvPr/>
              </p14:nvContentPartPr>
              <p14:xfrm>
                <a:off x="6542912" y="5139849"/>
                <a:ext cx="97920" cy="3823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381872C-B183-4411-B188-ABAAD290604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507272" y="5104209"/>
                  <a:ext cx="16956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1F91605-9270-4BFF-9119-703111821D06}"/>
                    </a:ext>
                  </a:extLst>
                </p14:cNvPr>
                <p14:cNvContentPartPr/>
                <p14:nvPr/>
              </p14:nvContentPartPr>
              <p14:xfrm>
                <a:off x="6461552" y="5343969"/>
                <a:ext cx="204120" cy="1072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1F91605-9270-4BFF-9119-703111821D0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25552" y="5308329"/>
                  <a:ext cx="2757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03ECFBF-4A90-459F-BE5E-D53864ADFD36}"/>
                    </a:ext>
                  </a:extLst>
                </p14:cNvPr>
                <p14:cNvContentPartPr/>
                <p14:nvPr/>
              </p14:nvContentPartPr>
              <p14:xfrm>
                <a:off x="6904712" y="5127609"/>
                <a:ext cx="149400" cy="18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03ECFBF-4A90-459F-BE5E-D53864ADFD3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868712" y="5091609"/>
                  <a:ext cx="2210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5F934CC-C860-4076-9DB8-E866FA0F0BFC}"/>
                    </a:ext>
                  </a:extLst>
                </p14:cNvPr>
                <p14:cNvContentPartPr/>
                <p14:nvPr/>
              </p14:nvContentPartPr>
              <p14:xfrm>
                <a:off x="6930992" y="5253609"/>
                <a:ext cx="198000" cy="90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5F934CC-C860-4076-9DB8-E866FA0F0BF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95352" y="5217969"/>
                  <a:ext cx="2696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D641677-ACB5-49C6-AD90-28B7E0591CD4}"/>
                    </a:ext>
                  </a:extLst>
                </p14:cNvPr>
                <p14:cNvContentPartPr/>
                <p14:nvPr/>
              </p14:nvContentPartPr>
              <p14:xfrm>
                <a:off x="7326632" y="4960209"/>
                <a:ext cx="195840" cy="398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D641677-ACB5-49C6-AD90-28B7E0591CD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290992" y="4924569"/>
                  <a:ext cx="26748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05159DA-D5D8-4541-A886-BB934CBC88FC}"/>
                    </a:ext>
                  </a:extLst>
                </p14:cNvPr>
                <p14:cNvContentPartPr/>
                <p14:nvPr/>
              </p14:nvContentPartPr>
              <p14:xfrm>
                <a:off x="7627952" y="5172249"/>
                <a:ext cx="81720" cy="2214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05159DA-D5D8-4541-A886-BB934CBC88F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592312" y="5136249"/>
                  <a:ext cx="1533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1603CA4-D7FD-429D-A64B-76CBEB9A8B8E}"/>
                    </a:ext>
                  </a:extLst>
                </p14:cNvPr>
                <p14:cNvContentPartPr/>
                <p14:nvPr/>
              </p14:nvContentPartPr>
              <p14:xfrm>
                <a:off x="8106392" y="5136969"/>
                <a:ext cx="225000" cy="216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1603CA4-D7FD-429D-A64B-76CBEB9A8B8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070752" y="5100969"/>
                  <a:ext cx="2966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D8B04B9-73E4-47F5-B461-C3FE947A6C5B}"/>
                    </a:ext>
                  </a:extLst>
                </p14:cNvPr>
                <p14:cNvContentPartPr/>
                <p14:nvPr/>
              </p14:nvContentPartPr>
              <p14:xfrm>
                <a:off x="8074352" y="5291769"/>
                <a:ext cx="229320" cy="23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D8B04B9-73E4-47F5-B461-C3FE947A6C5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038712" y="5256129"/>
                  <a:ext cx="3009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FDB34D5-6541-4C58-954B-5AAB0E988615}"/>
                    </a:ext>
                  </a:extLst>
                </p14:cNvPr>
                <p14:cNvContentPartPr/>
                <p14:nvPr/>
              </p14:nvContentPartPr>
              <p14:xfrm>
                <a:off x="8205752" y="5062449"/>
                <a:ext cx="188280" cy="2804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FDB34D5-6541-4C58-954B-5AAB0E98861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170112" y="5026449"/>
                  <a:ext cx="25992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967C1FA-FCB9-4266-A8DB-4392A88F007B}"/>
                    </a:ext>
                  </a:extLst>
                </p14:cNvPr>
                <p14:cNvContentPartPr/>
                <p14:nvPr/>
              </p14:nvContentPartPr>
              <p14:xfrm>
                <a:off x="8221952" y="5352969"/>
                <a:ext cx="55800" cy="597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967C1FA-FCB9-4266-A8DB-4392A88F007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185952" y="5316969"/>
                  <a:ext cx="127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F695AF9-32C8-457D-94FC-D8BB0A5AD325}"/>
                    </a:ext>
                  </a:extLst>
                </p14:cNvPr>
                <p14:cNvContentPartPr/>
                <p14:nvPr/>
              </p14:nvContentPartPr>
              <p14:xfrm>
                <a:off x="8725592" y="5037609"/>
                <a:ext cx="61920" cy="3988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F695AF9-32C8-457D-94FC-D8BB0A5AD32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689592" y="5001969"/>
                  <a:ext cx="13356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6DE2B5D-26F6-4B1C-9FF3-C295DD83693F}"/>
                    </a:ext>
                  </a:extLst>
                </p14:cNvPr>
                <p14:cNvContentPartPr/>
                <p14:nvPr/>
              </p14:nvContentPartPr>
              <p14:xfrm>
                <a:off x="8739272" y="5028249"/>
                <a:ext cx="303840" cy="4860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6DE2B5D-26F6-4B1C-9FF3-C295DD83693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703272" y="4992609"/>
                  <a:ext cx="37548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B07A1D4-C2E4-47E5-8910-C18BE51F407F}"/>
                    </a:ext>
                  </a:extLst>
                </p14:cNvPr>
                <p14:cNvContentPartPr/>
                <p14:nvPr/>
              </p14:nvContentPartPr>
              <p14:xfrm>
                <a:off x="9097112" y="5238129"/>
                <a:ext cx="267480" cy="1681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B07A1D4-C2E4-47E5-8910-C18BE51F407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061112" y="5202129"/>
                  <a:ext cx="3391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DBB1F67-393D-4598-B456-32DC21F34922}"/>
                    </a:ext>
                  </a:extLst>
                </p14:cNvPr>
                <p14:cNvContentPartPr/>
                <p14:nvPr/>
              </p14:nvContentPartPr>
              <p14:xfrm>
                <a:off x="9466112" y="5232009"/>
                <a:ext cx="50400" cy="1436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DBB1F67-393D-4598-B456-32DC21F3492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430472" y="5196009"/>
                  <a:ext cx="1220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32B72AE-32C1-457C-BAF6-000305304EA2}"/>
                    </a:ext>
                  </a:extLst>
                </p14:cNvPr>
                <p14:cNvContentPartPr/>
                <p14:nvPr/>
              </p14:nvContentPartPr>
              <p14:xfrm>
                <a:off x="9524072" y="5106369"/>
                <a:ext cx="39960" cy="385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32B72AE-32C1-457C-BAF6-000305304EA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488432" y="5070729"/>
                  <a:ext cx="1116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BB055AC-2D3A-481F-9D49-F3373CEB7326}"/>
                    </a:ext>
                  </a:extLst>
                </p14:cNvPr>
                <p14:cNvContentPartPr/>
                <p14:nvPr/>
              </p14:nvContentPartPr>
              <p14:xfrm>
                <a:off x="9628472" y="5198529"/>
                <a:ext cx="195840" cy="169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BB055AC-2D3A-481F-9D49-F3373CEB732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592832" y="5162529"/>
                  <a:ext cx="2674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22383A5-400A-4520-AB51-CE6B1F277056}"/>
                    </a:ext>
                  </a:extLst>
                </p14:cNvPr>
                <p14:cNvContentPartPr/>
                <p14:nvPr/>
              </p14:nvContentPartPr>
              <p14:xfrm>
                <a:off x="9896672" y="5208969"/>
                <a:ext cx="186840" cy="1864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22383A5-400A-4520-AB51-CE6B1F27705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860672" y="5173329"/>
                  <a:ext cx="2584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3241F6A-38D9-4369-A5B7-2BCC25A43DEC}"/>
                    </a:ext>
                  </a:extLst>
                </p14:cNvPr>
                <p14:cNvContentPartPr/>
                <p14:nvPr/>
              </p14:nvContentPartPr>
              <p14:xfrm>
                <a:off x="10263152" y="5201049"/>
                <a:ext cx="366840" cy="2584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3241F6A-38D9-4369-A5B7-2BCC25A43DE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227152" y="5165049"/>
                  <a:ext cx="43848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B3E4A58-051B-44F8-80A6-8EEFB18BD484}"/>
                    </a:ext>
                  </a:extLst>
                </p14:cNvPr>
                <p14:cNvContentPartPr/>
                <p14:nvPr/>
              </p14:nvContentPartPr>
              <p14:xfrm>
                <a:off x="9314912" y="4664289"/>
                <a:ext cx="327240" cy="370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B3E4A58-051B-44F8-80A6-8EEFB18BD48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279272" y="4628649"/>
                  <a:ext cx="3988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92BC615-D217-49FA-97E4-0147C1E81BF3}"/>
                    </a:ext>
                  </a:extLst>
                </p14:cNvPr>
                <p14:cNvContentPartPr/>
                <p14:nvPr/>
              </p14:nvContentPartPr>
              <p14:xfrm>
                <a:off x="9458552" y="4930329"/>
                <a:ext cx="127440" cy="270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92BC615-D217-49FA-97E4-0147C1E81BF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422552" y="4894329"/>
                  <a:ext cx="1990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E3F05CB-A3F7-4FF0-8862-7DE1FAA4CB3F}"/>
                    </a:ext>
                  </a:extLst>
                </p14:cNvPr>
                <p14:cNvContentPartPr/>
                <p14:nvPr/>
              </p14:nvContentPartPr>
              <p14:xfrm>
                <a:off x="9724232" y="4881729"/>
                <a:ext cx="260640" cy="1576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E3F05CB-A3F7-4FF0-8862-7DE1FAA4CB3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688592" y="4846089"/>
                  <a:ext cx="3322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8FF5059-7A87-48BC-9B23-8533A97A0C5F}"/>
                    </a:ext>
                  </a:extLst>
                </p14:cNvPr>
                <p14:cNvContentPartPr/>
                <p14:nvPr/>
              </p14:nvContentPartPr>
              <p14:xfrm>
                <a:off x="9350912" y="4959489"/>
                <a:ext cx="134280" cy="180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8FF5059-7A87-48BC-9B23-8533A97A0C5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315272" y="4923849"/>
                  <a:ext cx="2059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6EA3941-5B3D-48EC-BA7D-97A2CBFCFAF2}"/>
                    </a:ext>
                  </a:extLst>
                </p14:cNvPr>
                <p14:cNvContentPartPr/>
                <p14:nvPr/>
              </p14:nvContentPartPr>
              <p14:xfrm>
                <a:off x="10184672" y="4884969"/>
                <a:ext cx="256680" cy="136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6EA3941-5B3D-48EC-BA7D-97A2CBFCFAF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149032" y="4848969"/>
                  <a:ext cx="3283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0380D01-5FA4-471D-A56C-D6C721A927AE}"/>
                    </a:ext>
                  </a:extLst>
                </p14:cNvPr>
                <p14:cNvContentPartPr/>
                <p14:nvPr/>
              </p14:nvContentPartPr>
              <p14:xfrm>
                <a:off x="10543592" y="4738449"/>
                <a:ext cx="73440" cy="3110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0380D01-5FA4-471D-A56C-D6C721A927A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507952" y="4702449"/>
                  <a:ext cx="1450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9F06DB4-C2B5-4549-8DF4-3F7C241A44A7}"/>
                    </a:ext>
                  </a:extLst>
                </p14:cNvPr>
                <p14:cNvContentPartPr/>
                <p14:nvPr/>
              </p14:nvContentPartPr>
              <p14:xfrm>
                <a:off x="10714592" y="4864809"/>
                <a:ext cx="119160" cy="1796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9F06DB4-C2B5-4549-8DF4-3F7C241A44A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678952" y="4828809"/>
                  <a:ext cx="1908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FB0E00E-0608-4775-A2E5-AB3A9A557F78}"/>
                    </a:ext>
                  </a:extLst>
                </p14:cNvPr>
                <p14:cNvContentPartPr/>
                <p14:nvPr/>
              </p14:nvContentPartPr>
              <p14:xfrm>
                <a:off x="10950752" y="4886049"/>
                <a:ext cx="307800" cy="5259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FB0E00E-0608-4775-A2E5-AB3A9A557F7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914752" y="4850049"/>
                  <a:ext cx="37944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D2E045D-4422-455C-934A-B6B286FBF9E5}"/>
                    </a:ext>
                  </a:extLst>
                </p14:cNvPr>
                <p14:cNvContentPartPr/>
                <p14:nvPr/>
              </p14:nvContentPartPr>
              <p14:xfrm>
                <a:off x="9082712" y="5593089"/>
                <a:ext cx="148320" cy="6958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D2E045D-4422-455C-934A-B6B286FBF9E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047072" y="5557089"/>
                  <a:ext cx="219960" cy="76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BC6962A-1156-4BDF-ACEF-75A2F376E734}"/>
                    </a:ext>
                  </a:extLst>
                </p14:cNvPr>
                <p14:cNvContentPartPr/>
                <p14:nvPr/>
              </p14:nvContentPartPr>
              <p14:xfrm>
                <a:off x="9307712" y="5682729"/>
                <a:ext cx="379080" cy="4068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BC6962A-1156-4BDF-ACEF-75A2F376E73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272072" y="5646729"/>
                  <a:ext cx="45072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2F12141-2CD3-4362-8173-E45ADF2D7C37}"/>
                    </a:ext>
                  </a:extLst>
                </p14:cNvPr>
                <p14:cNvContentPartPr/>
                <p14:nvPr/>
              </p14:nvContentPartPr>
              <p14:xfrm>
                <a:off x="9600752" y="5990169"/>
                <a:ext cx="180000" cy="1605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2F12141-2CD3-4362-8173-E45ADF2D7C3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564752" y="5954169"/>
                  <a:ext cx="2516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7F7677E-1379-4868-96D6-D111044A7A8F}"/>
                    </a:ext>
                  </a:extLst>
                </p14:cNvPr>
                <p14:cNvContentPartPr/>
                <p14:nvPr/>
              </p14:nvContentPartPr>
              <p14:xfrm>
                <a:off x="10014392" y="5918529"/>
                <a:ext cx="191880" cy="126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7F7677E-1379-4868-96D6-D111044A7A8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78392" y="5882529"/>
                  <a:ext cx="2635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B7EE2C3-6793-431E-AAE8-7C4B1FAC174C}"/>
                    </a:ext>
                  </a:extLst>
                </p14:cNvPr>
                <p14:cNvContentPartPr/>
                <p14:nvPr/>
              </p14:nvContentPartPr>
              <p14:xfrm>
                <a:off x="10010072" y="6072969"/>
                <a:ext cx="234720" cy="180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B7EE2C3-6793-431E-AAE8-7C4B1FAC174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974072" y="6036969"/>
                  <a:ext cx="3063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F3B02B5-7657-480E-B90D-BBA0414AC913}"/>
                    </a:ext>
                  </a:extLst>
                </p14:cNvPr>
                <p14:cNvContentPartPr/>
                <p14:nvPr/>
              </p14:nvContentPartPr>
              <p14:xfrm>
                <a:off x="10386272" y="5800089"/>
                <a:ext cx="504360" cy="3092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F3B02B5-7657-480E-B90D-BBA0414AC91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350272" y="5764449"/>
                  <a:ext cx="57600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F31DD5B-4338-41DB-8D04-0532351864BE}"/>
                    </a:ext>
                  </a:extLst>
                </p14:cNvPr>
                <p14:cNvContentPartPr/>
                <p14:nvPr/>
              </p14:nvContentPartPr>
              <p14:xfrm>
                <a:off x="10903952" y="6065769"/>
                <a:ext cx="32400" cy="1443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F31DD5B-4338-41DB-8D04-0532351864B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868312" y="6030129"/>
                  <a:ext cx="1040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30179AF-BD00-4B57-B7FC-00E808FDD43C}"/>
                    </a:ext>
                  </a:extLst>
                </p14:cNvPr>
                <p14:cNvContentPartPr/>
                <p14:nvPr/>
              </p14:nvContentPartPr>
              <p14:xfrm>
                <a:off x="10941752" y="5958489"/>
                <a:ext cx="46080" cy="374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30179AF-BD00-4B57-B7FC-00E808FDD43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906112" y="5922489"/>
                  <a:ext cx="1177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467A002-FB57-435B-A786-8FFBCEBF8EB5}"/>
                    </a:ext>
                  </a:extLst>
                </p14:cNvPr>
                <p14:cNvContentPartPr/>
                <p14:nvPr/>
              </p14:nvContentPartPr>
              <p14:xfrm>
                <a:off x="10979192" y="5768769"/>
                <a:ext cx="187200" cy="5454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467A002-FB57-435B-A786-8FFBCEBF8EB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943192" y="5733129"/>
                  <a:ext cx="258840" cy="61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4B2064B-9BDF-43D5-8A20-23E5BDA4E915}"/>
                    </a:ext>
                  </a:extLst>
                </p14:cNvPr>
                <p14:cNvContentPartPr/>
                <p14:nvPr/>
              </p14:nvContentPartPr>
              <p14:xfrm>
                <a:off x="4530777" y="2758714"/>
                <a:ext cx="198000" cy="345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4B2064B-9BDF-43D5-8A20-23E5BDA4E91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494777" y="2722714"/>
                  <a:ext cx="2696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BC05C49-D376-492E-BD60-1744E0E5A453}"/>
                    </a:ext>
                  </a:extLst>
                </p14:cNvPr>
                <p14:cNvContentPartPr/>
                <p14:nvPr/>
              </p14:nvContentPartPr>
              <p14:xfrm>
                <a:off x="4636257" y="2785714"/>
                <a:ext cx="126360" cy="51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BC05C49-D376-492E-BD60-1744E0E5A45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600257" y="2749714"/>
                  <a:ext cx="198000" cy="59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13155DF-3E2B-413C-9E79-FAF82DF8356C}"/>
                    </a:ext>
                  </a:extLst>
                </p14:cNvPr>
                <p14:cNvContentPartPr/>
                <p14:nvPr/>
              </p14:nvContentPartPr>
              <p14:xfrm>
                <a:off x="4983297" y="2761954"/>
                <a:ext cx="105480" cy="646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13155DF-3E2B-413C-9E79-FAF82DF8356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947297" y="2725954"/>
                  <a:ext cx="177120" cy="7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9F6B56B-20ED-44C6-96CE-524FDAE401E4}"/>
                    </a:ext>
                  </a:extLst>
                </p14:cNvPr>
                <p14:cNvContentPartPr/>
                <p14:nvPr/>
              </p14:nvContentPartPr>
              <p14:xfrm>
                <a:off x="4911657" y="3089554"/>
                <a:ext cx="236880" cy="223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9F6B56B-20ED-44C6-96CE-524FDAE401E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876017" y="3053914"/>
                  <a:ext cx="3085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276A0725-203B-4BBE-BAF4-613915FC47C6}"/>
                    </a:ext>
                  </a:extLst>
                </p14:cNvPr>
                <p14:cNvContentPartPr/>
                <p14:nvPr/>
              </p14:nvContentPartPr>
              <p14:xfrm>
                <a:off x="4124337" y="2990031"/>
                <a:ext cx="181440" cy="3877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276A0725-203B-4BBE-BAF4-613915FC47C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088697" y="2954031"/>
                  <a:ext cx="25308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2C1806F-B6B1-4EE1-A8E7-52850796A413}"/>
                    </a:ext>
                  </a:extLst>
                </p14:cNvPr>
                <p14:cNvContentPartPr/>
                <p14:nvPr/>
              </p14:nvContentPartPr>
              <p14:xfrm>
                <a:off x="4200297" y="2860431"/>
                <a:ext cx="232560" cy="7452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2C1806F-B6B1-4EE1-A8E7-52850796A41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164297" y="2824791"/>
                  <a:ext cx="304200" cy="81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6EF14CA-D133-46FC-82A0-C6F1790983E3}"/>
                    </a:ext>
                  </a:extLst>
                </p14:cNvPr>
                <p14:cNvContentPartPr/>
                <p14:nvPr/>
              </p14:nvContentPartPr>
              <p14:xfrm>
                <a:off x="4845872" y="4976409"/>
                <a:ext cx="246960" cy="576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6EF14CA-D133-46FC-82A0-C6F1790983E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809872" y="4940769"/>
                  <a:ext cx="3186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0A3045B-D0A9-451C-BD81-D1DA106A8202}"/>
                    </a:ext>
                  </a:extLst>
                </p14:cNvPr>
                <p14:cNvContentPartPr/>
                <p14:nvPr/>
              </p14:nvContentPartPr>
              <p14:xfrm>
                <a:off x="4964672" y="5016009"/>
                <a:ext cx="230760" cy="5025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0A3045B-D0A9-451C-BD81-D1DA106A820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929032" y="4980009"/>
                  <a:ext cx="302400" cy="5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2384CB1-4785-40A5-AD4C-AD3C82A300F7}"/>
                    </a:ext>
                  </a:extLst>
                </p14:cNvPr>
                <p14:cNvContentPartPr/>
                <p14:nvPr/>
              </p14:nvContentPartPr>
              <p14:xfrm>
                <a:off x="5340512" y="5010609"/>
                <a:ext cx="146520" cy="6476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2384CB1-4785-40A5-AD4C-AD3C82A300F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304512" y="4974609"/>
                  <a:ext cx="218160" cy="71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401FFAD-38F1-4076-8C35-24ABC3407AF7}"/>
                    </a:ext>
                  </a:extLst>
                </p14:cNvPr>
                <p14:cNvContentPartPr/>
                <p14:nvPr/>
              </p14:nvContentPartPr>
              <p14:xfrm>
                <a:off x="5266712" y="5341809"/>
                <a:ext cx="239040" cy="1911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401FFAD-38F1-4076-8C35-24ABC3407AF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231072" y="5305809"/>
                  <a:ext cx="3106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6D76B88-F200-491E-ACFF-B659C0EF9920}"/>
                    </a:ext>
                  </a:extLst>
                </p14:cNvPr>
                <p14:cNvContentPartPr/>
                <p14:nvPr/>
              </p14:nvContentPartPr>
              <p14:xfrm>
                <a:off x="4324857" y="5346231"/>
                <a:ext cx="240480" cy="2653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6D76B88-F200-491E-ACFF-B659C0EF992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289217" y="5310231"/>
                  <a:ext cx="3121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DB939CBE-EECC-4DB3-8E65-CADFFDDB69C3}"/>
                    </a:ext>
                  </a:extLst>
                </p14:cNvPr>
                <p14:cNvContentPartPr/>
                <p14:nvPr/>
              </p14:nvContentPartPr>
              <p14:xfrm>
                <a:off x="4411257" y="5087031"/>
                <a:ext cx="244800" cy="7308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DB939CBE-EECC-4DB3-8E65-CADFFDDB69C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375617" y="5051031"/>
                  <a:ext cx="316440" cy="80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61C8AC0-FDCF-442C-B013-660336450E70}"/>
                    </a:ext>
                  </a:extLst>
                </p14:cNvPr>
                <p14:cNvContentPartPr/>
                <p14:nvPr/>
              </p14:nvContentPartPr>
              <p14:xfrm>
                <a:off x="8621097" y="2650714"/>
                <a:ext cx="271440" cy="507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61C8AC0-FDCF-442C-B013-660336450E7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585457" y="2614714"/>
                  <a:ext cx="343080" cy="57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5F97CF1-651D-425B-A27C-036865138433}"/>
                    </a:ext>
                  </a:extLst>
                </p14:cNvPr>
                <p14:cNvContentPartPr/>
                <p14:nvPr/>
              </p14:nvContentPartPr>
              <p14:xfrm>
                <a:off x="8724417" y="2945554"/>
                <a:ext cx="138600" cy="352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5F97CF1-651D-425B-A27C-03686513843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688417" y="2909554"/>
                  <a:ext cx="2102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DBF96E0-9D8C-416B-99F1-D9D9AABB4671}"/>
                    </a:ext>
                  </a:extLst>
                </p14:cNvPr>
                <p14:cNvContentPartPr/>
                <p14:nvPr/>
              </p14:nvContentPartPr>
              <p14:xfrm>
                <a:off x="9013857" y="2847634"/>
                <a:ext cx="709920" cy="400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DBF96E0-9D8C-416B-99F1-D9D9AABB467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977857" y="2811994"/>
                  <a:ext cx="78156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2D4420C-CD34-42CC-B8B1-8CE493C5C55C}"/>
                    </a:ext>
                  </a:extLst>
                </p14:cNvPr>
                <p14:cNvContentPartPr/>
                <p14:nvPr/>
              </p14:nvContentPartPr>
              <p14:xfrm>
                <a:off x="9782457" y="2716234"/>
                <a:ext cx="181080" cy="395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2D4420C-CD34-42CC-B8B1-8CE493C5C55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746457" y="2680594"/>
                  <a:ext cx="25272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7EE8FC6-405A-4402-A9B4-6EC2E6A640C4}"/>
                    </a:ext>
                  </a:extLst>
                </p14:cNvPr>
                <p14:cNvContentPartPr/>
                <p14:nvPr/>
              </p14:nvContentPartPr>
              <p14:xfrm>
                <a:off x="9991977" y="2854834"/>
                <a:ext cx="25920" cy="35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7EE8FC6-405A-4402-A9B4-6EC2E6A640C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955977" y="2819194"/>
                  <a:ext cx="975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A2AEB54-8F2D-4EC8-862A-4EB8D1363B9F}"/>
                    </a:ext>
                  </a:extLst>
                </p14:cNvPr>
                <p14:cNvContentPartPr/>
                <p14:nvPr/>
              </p14:nvContentPartPr>
              <p14:xfrm>
                <a:off x="10044897" y="2708314"/>
                <a:ext cx="324000" cy="632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A2AEB54-8F2D-4EC8-862A-4EB8D1363B9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009257" y="2672674"/>
                  <a:ext cx="395640" cy="70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2323A56-3205-42B2-895D-7523F4B21D1D}"/>
                    </a:ext>
                  </a:extLst>
                </p14:cNvPr>
                <p14:cNvContentPartPr/>
                <p14:nvPr/>
              </p14:nvContentPartPr>
              <p14:xfrm>
                <a:off x="10414257" y="2835394"/>
                <a:ext cx="23760" cy="266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2323A56-3205-42B2-895D-7523F4B21D1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378617" y="2799754"/>
                  <a:ext cx="954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70B19E8-1AEE-4C9A-BCB3-0389FA744A7D}"/>
                    </a:ext>
                  </a:extLst>
                </p14:cNvPr>
                <p14:cNvContentPartPr/>
                <p14:nvPr/>
              </p14:nvContentPartPr>
              <p14:xfrm>
                <a:off x="10480137" y="2912794"/>
                <a:ext cx="483840" cy="2260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70B19E8-1AEE-4C9A-BCB3-0389FA744A7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444137" y="2876794"/>
                  <a:ext cx="5554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0BA9425-38E3-4ECF-B254-F6AD86BB563A}"/>
                    </a:ext>
                  </a:extLst>
                </p14:cNvPr>
                <p14:cNvContentPartPr/>
                <p14:nvPr/>
              </p14:nvContentPartPr>
              <p14:xfrm>
                <a:off x="5750817" y="2799754"/>
                <a:ext cx="244800" cy="408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0BA9425-38E3-4ECF-B254-F6AD86BB563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714817" y="2763754"/>
                  <a:ext cx="31644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406FC44-80BE-4618-B029-68EDAB8F70B6}"/>
                    </a:ext>
                  </a:extLst>
                </p14:cNvPr>
                <p14:cNvContentPartPr/>
                <p14:nvPr/>
              </p14:nvContentPartPr>
              <p14:xfrm>
                <a:off x="6195777" y="2995954"/>
                <a:ext cx="102960" cy="394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406FC44-80BE-4618-B029-68EDAB8F70B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159777" y="2960314"/>
                  <a:ext cx="17460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A3AE8AA-BCDF-4607-8595-1A175312A25A}"/>
                    </a:ext>
                  </a:extLst>
                </p14:cNvPr>
                <p14:cNvContentPartPr/>
                <p14:nvPr/>
              </p14:nvContentPartPr>
              <p14:xfrm>
                <a:off x="6158697" y="3157594"/>
                <a:ext cx="143640" cy="712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A3AE8AA-BCDF-4607-8595-1A175312A25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123057" y="3121954"/>
                  <a:ext cx="2152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A2474D8-4A10-489A-B991-6B8EEDCD0742}"/>
                    </a:ext>
                  </a:extLst>
                </p14:cNvPr>
                <p14:cNvContentPartPr/>
                <p14:nvPr/>
              </p14:nvContentPartPr>
              <p14:xfrm>
                <a:off x="6565137" y="2781034"/>
                <a:ext cx="233640" cy="451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A2474D8-4A10-489A-B991-6B8EEDCD074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29137" y="2745034"/>
                  <a:ext cx="30528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06FE62D-E923-40AE-A0CB-133F2060043C}"/>
                    </a:ext>
                  </a:extLst>
                </p14:cNvPr>
                <p14:cNvContentPartPr/>
                <p14:nvPr/>
              </p14:nvContentPartPr>
              <p14:xfrm>
                <a:off x="7043577" y="2781754"/>
                <a:ext cx="249480" cy="447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06FE62D-E923-40AE-A0CB-133F2060043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007937" y="2746114"/>
                  <a:ext cx="32112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12E8A51-9AAE-49A9-8E1F-A453869FF043}"/>
                    </a:ext>
                  </a:extLst>
                </p14:cNvPr>
                <p14:cNvContentPartPr/>
                <p14:nvPr/>
              </p14:nvContentPartPr>
              <p14:xfrm>
                <a:off x="7384137" y="3092074"/>
                <a:ext cx="48600" cy="138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12E8A51-9AAE-49A9-8E1F-A453869FF04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348137" y="3056074"/>
                  <a:ext cx="1202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8BFD7EB-83E1-4BCF-816D-A4326D24BA37}"/>
                    </a:ext>
                  </a:extLst>
                </p14:cNvPr>
                <p14:cNvContentPartPr/>
                <p14:nvPr/>
              </p14:nvContentPartPr>
              <p14:xfrm>
                <a:off x="7429137" y="2961754"/>
                <a:ext cx="50400" cy="360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8BFD7EB-83E1-4BCF-816D-A4326D24BA3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393137" y="2925754"/>
                  <a:ext cx="1220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0C7AC99-8B36-437D-9920-C0ECABC1EBF8}"/>
                    </a:ext>
                  </a:extLst>
                </p14:cNvPr>
                <p14:cNvContentPartPr/>
                <p14:nvPr/>
              </p14:nvContentPartPr>
              <p14:xfrm>
                <a:off x="7963017" y="2993794"/>
                <a:ext cx="223920" cy="16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0C7AC99-8B36-437D-9920-C0ECABC1EBF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927017" y="2957794"/>
                  <a:ext cx="2955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D259027-933A-486E-933A-ECF38A3DCB85}"/>
                    </a:ext>
                  </a:extLst>
                </p14:cNvPr>
                <p14:cNvContentPartPr/>
                <p14:nvPr/>
              </p14:nvContentPartPr>
              <p14:xfrm>
                <a:off x="7966977" y="3138874"/>
                <a:ext cx="251280" cy="9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D259027-933A-486E-933A-ECF38A3DCB8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930977" y="3103234"/>
                  <a:ext cx="3229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6A604A1-4613-4E6B-AD9C-86A182ACECB5}"/>
                    </a:ext>
                  </a:extLst>
                </p14:cNvPr>
                <p14:cNvContentPartPr/>
                <p14:nvPr/>
              </p14:nvContentPartPr>
              <p14:xfrm>
                <a:off x="8088297" y="2919274"/>
                <a:ext cx="161640" cy="3621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6A604A1-4613-4E6B-AD9C-86A182ACECB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052297" y="2883274"/>
                  <a:ext cx="23328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B33D45A-0DAC-4EB3-AD4C-126981B30244}"/>
                    </a:ext>
                  </a:extLst>
                </p14:cNvPr>
                <p14:cNvContentPartPr/>
                <p14:nvPr/>
              </p14:nvContentPartPr>
              <p14:xfrm>
                <a:off x="7433097" y="3332751"/>
                <a:ext cx="223560" cy="7092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B33D45A-0DAC-4EB3-AD4C-126981B3024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397457" y="3296751"/>
                  <a:ext cx="295200" cy="78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E93BA66-D768-457A-9DD3-4785CB0D8AE7}"/>
                    </a:ext>
                  </a:extLst>
                </p14:cNvPr>
                <p14:cNvContentPartPr/>
                <p14:nvPr/>
              </p14:nvContentPartPr>
              <p14:xfrm>
                <a:off x="7803897" y="3515991"/>
                <a:ext cx="559080" cy="3682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E93BA66-D768-457A-9DD3-4785CB0D8AE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767897" y="3479991"/>
                  <a:ext cx="63072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7B6F451-CE2B-4B01-8C7B-B9808946E5CD}"/>
                    </a:ext>
                  </a:extLst>
                </p14:cNvPr>
                <p14:cNvContentPartPr/>
                <p14:nvPr/>
              </p14:nvContentPartPr>
              <p14:xfrm>
                <a:off x="8352177" y="3672951"/>
                <a:ext cx="122400" cy="1976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7B6F451-CE2B-4B01-8C7B-B9808946E5C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16177" y="3637311"/>
                  <a:ext cx="1940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C6FF7E5-2E11-404E-9091-FF8AC2C7AD75}"/>
                    </a:ext>
                  </a:extLst>
                </p14:cNvPr>
                <p14:cNvContentPartPr/>
                <p14:nvPr/>
              </p14:nvContentPartPr>
              <p14:xfrm>
                <a:off x="8911257" y="3479631"/>
                <a:ext cx="238320" cy="4672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C6FF7E5-2E11-404E-9091-FF8AC2C7AD7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875257" y="3443991"/>
                  <a:ext cx="30996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241ED67-AF55-4E74-A6CF-2CE13BC94639}"/>
                    </a:ext>
                  </a:extLst>
                </p14:cNvPr>
                <p14:cNvContentPartPr/>
                <p14:nvPr/>
              </p14:nvContentPartPr>
              <p14:xfrm>
                <a:off x="9470697" y="3510591"/>
                <a:ext cx="603360" cy="3600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241ED67-AF55-4E74-A6CF-2CE13BC9463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434697" y="3474591"/>
                  <a:ext cx="67500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122970D-2BFE-45C0-BF1E-889FE81A4380}"/>
                    </a:ext>
                  </a:extLst>
                </p14:cNvPr>
                <p14:cNvContentPartPr/>
                <p14:nvPr/>
              </p14:nvContentPartPr>
              <p14:xfrm>
                <a:off x="10105017" y="3825591"/>
                <a:ext cx="32400" cy="1634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122970D-2BFE-45C0-BF1E-889FE81A438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069377" y="3789591"/>
                  <a:ext cx="1040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77D976E-FE6C-4130-A8B0-C684F8A1A397}"/>
                    </a:ext>
                  </a:extLst>
                </p14:cNvPr>
                <p14:cNvContentPartPr/>
                <p14:nvPr/>
              </p14:nvContentPartPr>
              <p14:xfrm>
                <a:off x="10122657" y="3668271"/>
                <a:ext cx="57240" cy="414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77D976E-FE6C-4130-A8B0-C684F8A1A39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086657" y="3632631"/>
                  <a:ext cx="1288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00A7DE0-63A3-4246-9D30-415BE69A3333}"/>
                    </a:ext>
                  </a:extLst>
                </p14:cNvPr>
                <p14:cNvContentPartPr/>
                <p14:nvPr/>
              </p14:nvContentPartPr>
              <p14:xfrm>
                <a:off x="10270977" y="3376671"/>
                <a:ext cx="194040" cy="6901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00A7DE0-63A3-4246-9D30-415BE69A333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234977" y="3340671"/>
                  <a:ext cx="265680" cy="76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920BE508-1227-4BEF-83F8-4ADC31061F02}"/>
                    </a:ext>
                  </a:extLst>
                </p14:cNvPr>
                <p14:cNvContentPartPr/>
                <p14:nvPr/>
              </p14:nvContentPartPr>
              <p14:xfrm>
                <a:off x="8064897" y="4208271"/>
                <a:ext cx="511920" cy="2145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920BE508-1227-4BEF-83F8-4ADC31061F0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029257" y="4172271"/>
                  <a:ext cx="5835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E2F6470-5A1F-49DF-BAC7-2E2F69F9DC39}"/>
                    </a:ext>
                  </a:extLst>
                </p14:cNvPr>
                <p14:cNvContentPartPr/>
                <p14:nvPr/>
              </p14:nvContentPartPr>
              <p14:xfrm>
                <a:off x="9028617" y="3911991"/>
                <a:ext cx="454680" cy="2329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E2F6470-5A1F-49DF-BAC7-2E2F69F9DC3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992977" y="3875991"/>
                  <a:ext cx="52632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E6E573F-8037-4B0E-9A5D-E68B1660FBFC}"/>
                    </a:ext>
                  </a:extLst>
                </p14:cNvPr>
                <p14:cNvContentPartPr/>
                <p14:nvPr/>
              </p14:nvContentPartPr>
              <p14:xfrm>
                <a:off x="9446217" y="4003431"/>
                <a:ext cx="140400" cy="1220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E6E573F-8037-4B0E-9A5D-E68B1660FBF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410577" y="3967431"/>
                  <a:ext cx="2120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0F50193-5E09-4BE1-9012-135878BDCD40}"/>
                    </a:ext>
                  </a:extLst>
                </p14:cNvPr>
                <p14:cNvContentPartPr/>
                <p14:nvPr/>
              </p14:nvContentPartPr>
              <p14:xfrm>
                <a:off x="9541257" y="3958431"/>
                <a:ext cx="323640" cy="3643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0F50193-5E09-4BE1-9012-135878BDCD4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505617" y="3922791"/>
                  <a:ext cx="39528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D1463082-1749-4478-88C2-7F7915D3C79D}"/>
                    </a:ext>
                  </a:extLst>
                </p14:cNvPr>
                <p14:cNvContentPartPr/>
                <p14:nvPr/>
              </p14:nvContentPartPr>
              <p14:xfrm>
                <a:off x="9803697" y="4137351"/>
                <a:ext cx="429120" cy="2437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D1463082-1749-4478-88C2-7F7915D3C79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768057" y="4101351"/>
                  <a:ext cx="5007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1993243A-AC27-43F2-95A7-892E21805F1F}"/>
                    </a:ext>
                  </a:extLst>
                </p14:cNvPr>
                <p14:cNvContentPartPr/>
                <p14:nvPr/>
              </p14:nvContentPartPr>
              <p14:xfrm>
                <a:off x="10372137" y="4304391"/>
                <a:ext cx="19440" cy="1476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1993243A-AC27-43F2-95A7-892E21805F1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336497" y="4268751"/>
                  <a:ext cx="910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28F7518-756B-46E2-A370-7A2AE692091A}"/>
                    </a:ext>
                  </a:extLst>
                </p14:cNvPr>
                <p14:cNvContentPartPr/>
                <p14:nvPr/>
              </p14:nvContentPartPr>
              <p14:xfrm>
                <a:off x="10372857" y="4186671"/>
                <a:ext cx="47160" cy="464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28F7518-756B-46E2-A370-7A2AE692091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336857" y="4151031"/>
                  <a:ext cx="1188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3E16C1C6-8EC8-4B0E-BDE8-F73D491FE905}"/>
                    </a:ext>
                  </a:extLst>
                </p14:cNvPr>
                <p14:cNvContentPartPr/>
                <p14:nvPr/>
              </p14:nvContentPartPr>
              <p14:xfrm>
                <a:off x="10652217" y="4087311"/>
                <a:ext cx="253080" cy="3852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3E16C1C6-8EC8-4B0E-BDE8-F73D491FE90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616217" y="4051311"/>
                  <a:ext cx="32472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6B97964-93E6-4727-BB31-49DF62022B60}"/>
                    </a:ext>
                  </a:extLst>
                </p14:cNvPr>
                <p14:cNvContentPartPr/>
                <p14:nvPr/>
              </p14:nvContentPartPr>
              <p14:xfrm>
                <a:off x="11125617" y="4040871"/>
                <a:ext cx="298080" cy="3999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6B97964-93E6-4727-BB31-49DF62022B6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089617" y="4005231"/>
                  <a:ext cx="36972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82DCAB78-5528-47BF-9A55-6402357583DA}"/>
                    </a:ext>
                  </a:extLst>
                </p14:cNvPr>
                <p14:cNvContentPartPr/>
                <p14:nvPr/>
              </p14:nvContentPartPr>
              <p14:xfrm>
                <a:off x="9496617" y="4010271"/>
                <a:ext cx="73800" cy="122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82DCAB78-5528-47BF-9A55-6402357583D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460977" y="3974631"/>
                  <a:ext cx="1454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FB3A6F7C-5F51-4664-956A-BA8B684CEAFE}"/>
                    </a:ext>
                  </a:extLst>
                </p14:cNvPr>
                <p14:cNvContentPartPr/>
                <p14:nvPr/>
              </p14:nvContentPartPr>
              <p14:xfrm>
                <a:off x="6565137" y="6074151"/>
                <a:ext cx="493920" cy="3646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FB3A6F7C-5F51-4664-956A-BA8B684CEAF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529137" y="6038511"/>
                  <a:ext cx="56556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CF58BE41-B653-4C86-AB2B-62361F2360DE}"/>
                    </a:ext>
                  </a:extLst>
                </p14:cNvPr>
                <p14:cNvContentPartPr/>
                <p14:nvPr/>
              </p14:nvContentPartPr>
              <p14:xfrm>
                <a:off x="6966537" y="6318591"/>
                <a:ext cx="153720" cy="1558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CF58BE41-B653-4C86-AB2B-62361F2360D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930897" y="6282951"/>
                  <a:ext cx="2253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88E8F433-E6EF-4B9C-B27B-55B05C9207FB}"/>
                    </a:ext>
                  </a:extLst>
                </p14:cNvPr>
                <p14:cNvContentPartPr/>
                <p14:nvPr/>
              </p14:nvContentPartPr>
              <p14:xfrm>
                <a:off x="6543537" y="6529191"/>
                <a:ext cx="817200" cy="702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88E8F433-E6EF-4B9C-B27B-55B05C9207F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507897" y="6493191"/>
                  <a:ext cx="8888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2A60E640-C085-4D38-B906-BE624EF6DC1B}"/>
                    </a:ext>
                  </a:extLst>
                </p14:cNvPr>
                <p14:cNvContentPartPr/>
                <p14:nvPr/>
              </p14:nvContentPartPr>
              <p14:xfrm>
                <a:off x="6725337" y="6653031"/>
                <a:ext cx="401400" cy="1828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2A60E640-C085-4D38-B906-BE624EF6DC1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689697" y="6617391"/>
                  <a:ext cx="4730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4D745C6-52FF-4C54-8125-896A8035FC35}"/>
                    </a:ext>
                  </a:extLst>
                </p14:cNvPr>
                <p14:cNvContentPartPr/>
                <p14:nvPr/>
              </p14:nvContentPartPr>
              <p14:xfrm>
                <a:off x="7242657" y="6831897"/>
                <a:ext cx="30240" cy="669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4D745C6-52FF-4C54-8125-896A8035FC3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207017" y="6795897"/>
                  <a:ext cx="1018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76B5F56B-8D17-43B7-BA70-02A5E3C0E1E9}"/>
                    </a:ext>
                  </a:extLst>
                </p14:cNvPr>
                <p14:cNvContentPartPr/>
                <p14:nvPr/>
              </p14:nvContentPartPr>
              <p14:xfrm>
                <a:off x="7249857" y="6722457"/>
                <a:ext cx="45360" cy="392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76B5F56B-8D17-43B7-BA70-02A5E3C0E1E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213857" y="6686817"/>
                  <a:ext cx="1170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1FF0E12-A8D4-4731-8074-00F6EAB2FEDD}"/>
                    </a:ext>
                  </a:extLst>
                </p14:cNvPr>
                <p14:cNvContentPartPr/>
                <p14:nvPr/>
              </p14:nvContentPartPr>
              <p14:xfrm>
                <a:off x="7641177" y="6524457"/>
                <a:ext cx="240120" cy="1515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1FF0E12-A8D4-4731-8074-00F6EAB2FED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605177" y="6488817"/>
                  <a:ext cx="3117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0723014-B0C3-4A8B-99BF-AB3AA2671860}"/>
                    </a:ext>
                  </a:extLst>
                </p14:cNvPr>
                <p14:cNvContentPartPr/>
                <p14:nvPr/>
              </p14:nvContentPartPr>
              <p14:xfrm>
                <a:off x="8064897" y="6195777"/>
                <a:ext cx="80280" cy="6220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D0723014-B0C3-4A8B-99BF-AB3AA267186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029257" y="6159777"/>
                  <a:ext cx="151920" cy="69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8BA3625C-18F2-4F81-993C-801DCEB32620}"/>
                    </a:ext>
                  </a:extLst>
                </p14:cNvPr>
                <p14:cNvContentPartPr/>
                <p14:nvPr/>
              </p14:nvContentPartPr>
              <p14:xfrm>
                <a:off x="8321937" y="6319257"/>
                <a:ext cx="114120" cy="4201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8BA3625C-18F2-4F81-993C-801DCEB3262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286297" y="6283257"/>
                  <a:ext cx="18576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AC375A3B-A55D-4A3A-95AA-C828F10F684C}"/>
                    </a:ext>
                  </a:extLst>
                </p14:cNvPr>
                <p14:cNvContentPartPr/>
                <p14:nvPr/>
              </p14:nvContentPartPr>
              <p14:xfrm>
                <a:off x="8681217" y="6206217"/>
                <a:ext cx="46080" cy="5594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AC375A3B-A55D-4A3A-95AA-C828F10F684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645217" y="6170217"/>
                  <a:ext cx="11772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F9AEF7F5-C2ED-44FE-AEF1-940412350ABB}"/>
                    </a:ext>
                  </a:extLst>
                </p14:cNvPr>
                <p14:cNvContentPartPr/>
                <p14:nvPr/>
              </p14:nvContentPartPr>
              <p14:xfrm>
                <a:off x="10969017" y="4001217"/>
                <a:ext cx="53280" cy="6469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F9AEF7F5-C2ED-44FE-AEF1-940412350AB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933017" y="3965217"/>
                  <a:ext cx="124920" cy="71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AD3CAD80-1D4C-4D7D-9BD0-8442F69EC30B}"/>
                    </a:ext>
                  </a:extLst>
                </p14:cNvPr>
                <p14:cNvContentPartPr/>
                <p14:nvPr/>
              </p14:nvContentPartPr>
              <p14:xfrm>
                <a:off x="11587137" y="4009497"/>
                <a:ext cx="46800" cy="6282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AD3CAD80-1D4C-4D7D-9BD0-8442F69EC30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551497" y="3973497"/>
                  <a:ext cx="118440" cy="69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5A0046EA-E181-4A56-AA5C-2B14099C1327}"/>
              </a:ext>
            </a:extLst>
          </p:cNvPr>
          <p:cNvGrpSpPr/>
          <p:nvPr/>
        </p:nvGrpSpPr>
        <p:grpSpPr>
          <a:xfrm>
            <a:off x="1163337" y="129016"/>
            <a:ext cx="11018520" cy="1955615"/>
            <a:chOff x="1163337" y="129016"/>
            <a:chExt cx="11018520" cy="195561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50A5BDD-2955-4429-902E-ED41EDB15CCF}"/>
                    </a:ext>
                  </a:extLst>
                </p14:cNvPr>
                <p14:cNvContentPartPr/>
                <p14:nvPr/>
              </p14:nvContentPartPr>
              <p14:xfrm>
                <a:off x="6234420" y="253773"/>
                <a:ext cx="312840" cy="381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50A5BDD-2955-4429-902E-ED41EDB15CC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198780" y="218133"/>
                  <a:ext cx="38448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C1FF113-DE1F-4FAF-B18F-79209A8AC1B6}"/>
                    </a:ext>
                  </a:extLst>
                </p14:cNvPr>
                <p14:cNvContentPartPr/>
                <p14:nvPr/>
              </p14:nvContentPartPr>
              <p14:xfrm>
                <a:off x="6689820" y="389133"/>
                <a:ext cx="106920" cy="414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C1FF113-DE1F-4FAF-B18F-79209A8AC1B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653820" y="353133"/>
                  <a:ext cx="17856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74E498B-189E-4584-8C38-9BE538984D09}"/>
                    </a:ext>
                  </a:extLst>
                </p14:cNvPr>
                <p14:cNvContentPartPr/>
                <p14:nvPr/>
              </p14:nvContentPartPr>
              <p14:xfrm>
                <a:off x="6620700" y="557613"/>
                <a:ext cx="274320" cy="1530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74E498B-189E-4584-8C38-9BE538984D0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584700" y="521973"/>
                  <a:ext cx="3459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8F617FC-4909-4C53-A133-0BCDC693C2AD}"/>
                    </a:ext>
                  </a:extLst>
                </p14:cNvPr>
                <p14:cNvContentPartPr/>
                <p14:nvPr/>
              </p14:nvContentPartPr>
              <p14:xfrm>
                <a:off x="7029300" y="213453"/>
                <a:ext cx="310320" cy="414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8F617FC-4909-4C53-A133-0BCDC693C2A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993660" y="177453"/>
                  <a:ext cx="38196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490672F-E041-43A9-A023-41CC218866B5}"/>
                    </a:ext>
                  </a:extLst>
                </p14:cNvPr>
                <p14:cNvContentPartPr/>
                <p14:nvPr/>
              </p14:nvContentPartPr>
              <p14:xfrm>
                <a:off x="7470300" y="230733"/>
                <a:ext cx="261000" cy="415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490672F-E041-43A9-A023-41CC218866B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434660" y="195093"/>
                  <a:ext cx="33264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D218F06-DB2A-4E73-9724-5117A1ECC7F7}"/>
                    </a:ext>
                  </a:extLst>
                </p14:cNvPr>
                <p14:cNvContentPartPr/>
                <p14:nvPr/>
              </p14:nvContentPartPr>
              <p14:xfrm>
                <a:off x="7824900" y="535293"/>
                <a:ext cx="37080" cy="115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D218F06-DB2A-4E73-9724-5117A1ECC7F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789260" y="499653"/>
                  <a:ext cx="1087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A8AE7A2-C476-4E22-9324-09D8DFF810E4}"/>
                    </a:ext>
                  </a:extLst>
                </p14:cNvPr>
                <p14:cNvContentPartPr/>
                <p14:nvPr/>
              </p14:nvContentPartPr>
              <p14:xfrm>
                <a:off x="7849740" y="386253"/>
                <a:ext cx="54720" cy="66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A8AE7A2-C476-4E22-9324-09D8DFF810E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813740" y="350613"/>
                  <a:ext cx="1263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E283CF2-7D1A-4A2B-8456-D48260FECA5E}"/>
                    </a:ext>
                  </a:extLst>
                </p14:cNvPr>
                <p14:cNvContentPartPr/>
                <p14:nvPr/>
              </p14:nvContentPartPr>
              <p14:xfrm>
                <a:off x="8141048" y="312616"/>
                <a:ext cx="251280" cy="25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E283CF2-7D1A-4A2B-8456-D48260FECA5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105048" y="276616"/>
                  <a:ext cx="3229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C54AE84-C351-4780-A053-B180C6EB4E77}"/>
                    </a:ext>
                  </a:extLst>
                </p14:cNvPr>
                <p14:cNvContentPartPr/>
                <p14:nvPr/>
              </p14:nvContentPartPr>
              <p14:xfrm>
                <a:off x="8188928" y="457336"/>
                <a:ext cx="240840" cy="10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C54AE84-C351-4780-A053-B180C6EB4E7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153288" y="421336"/>
                  <a:ext cx="3124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79D3925-72A5-4563-97EC-FD6340D61E41}"/>
                    </a:ext>
                  </a:extLst>
                </p14:cNvPr>
                <p14:cNvContentPartPr/>
                <p14:nvPr/>
              </p14:nvContentPartPr>
              <p14:xfrm>
                <a:off x="8327888" y="261136"/>
                <a:ext cx="208800" cy="349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79D3925-72A5-4563-97EC-FD6340D61E4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291888" y="225496"/>
                  <a:ext cx="28044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243B8D3-CAD1-4B3C-9852-51293CF370C6}"/>
                    </a:ext>
                  </a:extLst>
                </p14:cNvPr>
                <p14:cNvContentPartPr/>
                <p14:nvPr/>
              </p14:nvContentPartPr>
              <p14:xfrm>
                <a:off x="8743148" y="129016"/>
                <a:ext cx="301320" cy="439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243B8D3-CAD1-4B3C-9852-51293CF370C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707148" y="93016"/>
                  <a:ext cx="37296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893BBC6-BAEA-4F85-A486-9759BC25264F}"/>
                    </a:ext>
                  </a:extLst>
                </p14:cNvPr>
                <p14:cNvContentPartPr/>
                <p14:nvPr/>
              </p14:nvContentPartPr>
              <p14:xfrm>
                <a:off x="8883908" y="427816"/>
                <a:ext cx="140040" cy="216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893BBC6-BAEA-4F85-A486-9759BC25264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847908" y="391816"/>
                  <a:ext cx="2116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C64A106-CAA7-4A09-92AF-1390F8F2CCB5}"/>
                    </a:ext>
                  </a:extLst>
                </p14:cNvPr>
                <p14:cNvContentPartPr/>
                <p14:nvPr/>
              </p14:nvContentPartPr>
              <p14:xfrm>
                <a:off x="9229508" y="152056"/>
                <a:ext cx="46800" cy="368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C64A106-CAA7-4A09-92AF-1390F8F2CCB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193868" y="116056"/>
                  <a:ext cx="11844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6A805EE-9013-45AB-B922-69E26A5CA67D}"/>
                    </a:ext>
                  </a:extLst>
                </p14:cNvPr>
                <p14:cNvContentPartPr/>
                <p14:nvPr/>
              </p14:nvContentPartPr>
              <p14:xfrm>
                <a:off x="9188108" y="327376"/>
                <a:ext cx="193680" cy="266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6A805EE-9013-45AB-B922-69E26A5CA67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152468" y="291736"/>
                  <a:ext cx="2653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27AD6FB-1B70-436D-A27E-D3F688BF068E}"/>
                    </a:ext>
                  </a:extLst>
                </p14:cNvPr>
                <p14:cNvContentPartPr/>
                <p14:nvPr/>
              </p14:nvContentPartPr>
              <p14:xfrm>
                <a:off x="9426788" y="170416"/>
                <a:ext cx="195840" cy="306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27AD6FB-1B70-436D-A27E-D3F688BF068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390788" y="134776"/>
                  <a:ext cx="26748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28EB106-BA82-41C2-9FE5-65706FBCF925}"/>
                    </a:ext>
                  </a:extLst>
                </p14:cNvPr>
                <p14:cNvContentPartPr/>
                <p14:nvPr/>
              </p14:nvContentPartPr>
              <p14:xfrm>
                <a:off x="9691748" y="335656"/>
                <a:ext cx="124200" cy="171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28EB106-BA82-41C2-9FE5-65706FBCF92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656108" y="299656"/>
                  <a:ext cx="1958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3B48545-0166-4824-8CC8-5DE2D543B6C5}"/>
                    </a:ext>
                  </a:extLst>
                </p14:cNvPr>
                <p14:cNvContentPartPr/>
                <p14:nvPr/>
              </p14:nvContentPartPr>
              <p14:xfrm>
                <a:off x="9946988" y="359056"/>
                <a:ext cx="179640" cy="1436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3B48545-0166-4824-8CC8-5DE2D543B6C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911348" y="323416"/>
                  <a:ext cx="2512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86C4D9F-A128-4BB4-9C1E-06B7BA4F4F6E}"/>
                    </a:ext>
                  </a:extLst>
                </p14:cNvPr>
                <p14:cNvContentPartPr/>
                <p14:nvPr/>
              </p14:nvContentPartPr>
              <p14:xfrm>
                <a:off x="10232468" y="398656"/>
                <a:ext cx="270360" cy="133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86C4D9F-A128-4BB4-9C1E-06B7BA4F4F6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196468" y="363016"/>
                  <a:ext cx="3420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8283C29-C18F-40B2-9CD1-A21DB1CA9055}"/>
                    </a:ext>
                  </a:extLst>
                </p14:cNvPr>
                <p14:cNvContentPartPr/>
                <p14:nvPr/>
              </p14:nvContentPartPr>
              <p14:xfrm>
                <a:off x="10614068" y="378136"/>
                <a:ext cx="231120" cy="161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8283C29-C18F-40B2-9CD1-A21DB1CA905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578068" y="342496"/>
                  <a:ext cx="3027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461C7D4-FC94-45E2-BBB7-F2431B2D4E5E}"/>
                    </a:ext>
                  </a:extLst>
                </p14:cNvPr>
                <p14:cNvContentPartPr/>
                <p14:nvPr/>
              </p14:nvContentPartPr>
              <p14:xfrm>
                <a:off x="10932668" y="206056"/>
                <a:ext cx="151560" cy="327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461C7D4-FC94-45E2-BBB7-F2431B2D4E5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897028" y="170056"/>
                  <a:ext cx="22320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04823A9-5208-4EB2-91ED-E84896F3F982}"/>
                    </a:ext>
                  </a:extLst>
                </p14:cNvPr>
                <p14:cNvContentPartPr/>
                <p14:nvPr/>
              </p14:nvContentPartPr>
              <p14:xfrm>
                <a:off x="10965428" y="366976"/>
                <a:ext cx="177120" cy="13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04823A9-5208-4EB2-91ED-E84896F3F98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929428" y="330976"/>
                  <a:ext cx="2487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520B364-B694-4898-B864-F7E45294CB68}"/>
                    </a:ext>
                  </a:extLst>
                </p14:cNvPr>
                <p14:cNvContentPartPr/>
                <p14:nvPr/>
              </p14:nvContentPartPr>
              <p14:xfrm>
                <a:off x="11226788" y="340336"/>
                <a:ext cx="564840" cy="1839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520B364-B694-4898-B864-F7E45294CB6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191148" y="304336"/>
                  <a:ext cx="6364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1C63CCA-F2F2-44C6-8DE5-2912B2C3C3D8}"/>
                    </a:ext>
                  </a:extLst>
                </p14:cNvPr>
                <p14:cNvContentPartPr/>
                <p14:nvPr/>
              </p14:nvContentPartPr>
              <p14:xfrm>
                <a:off x="10886948" y="363736"/>
                <a:ext cx="126000" cy="151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1C63CCA-F2F2-44C6-8DE5-2912B2C3C3D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850948" y="328096"/>
                  <a:ext cx="1976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F7B9D91-163E-44A7-9BB5-70EA257CFBE2}"/>
                    </a:ext>
                  </a:extLst>
                </p14:cNvPr>
                <p14:cNvContentPartPr/>
                <p14:nvPr/>
              </p14:nvContentPartPr>
              <p14:xfrm>
                <a:off x="7071420" y="843453"/>
                <a:ext cx="256680" cy="6246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F7B9D91-163E-44A7-9BB5-70EA257CFBE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035780" y="807813"/>
                  <a:ext cx="328320" cy="69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12DFBEB-3EDD-4BE0-88DC-E63AA56E4ABD}"/>
                    </a:ext>
                  </a:extLst>
                </p14:cNvPr>
                <p14:cNvContentPartPr/>
                <p14:nvPr/>
              </p14:nvContentPartPr>
              <p14:xfrm>
                <a:off x="7478220" y="1018773"/>
                <a:ext cx="552960" cy="3524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12DFBEB-3EDD-4BE0-88DC-E63AA56E4AB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442580" y="982773"/>
                  <a:ext cx="62460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091115A-3FDE-4172-ACF8-38AE5367FD9F}"/>
                    </a:ext>
                  </a:extLst>
                </p14:cNvPr>
                <p14:cNvContentPartPr/>
                <p14:nvPr/>
              </p14:nvContentPartPr>
              <p14:xfrm>
                <a:off x="7985100" y="1195893"/>
                <a:ext cx="164880" cy="1688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091115A-3FDE-4172-ACF8-38AE5367FD9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949100" y="1159893"/>
                  <a:ext cx="2365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76288B7-1C81-4DAF-B267-8A46B696DD09}"/>
                    </a:ext>
                  </a:extLst>
                </p14:cNvPr>
                <p14:cNvContentPartPr/>
                <p14:nvPr/>
              </p14:nvContentPartPr>
              <p14:xfrm>
                <a:off x="8401260" y="957933"/>
                <a:ext cx="319320" cy="4186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76288B7-1C81-4DAF-B267-8A46B696DD0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365620" y="921933"/>
                  <a:ext cx="39096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2CDEFAB-5362-4E3A-95C5-27C25460BD70}"/>
                    </a:ext>
                  </a:extLst>
                </p14:cNvPr>
                <p14:cNvContentPartPr/>
                <p14:nvPr/>
              </p14:nvContentPartPr>
              <p14:xfrm>
                <a:off x="8995260" y="938493"/>
                <a:ext cx="557640" cy="3934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2CDEFAB-5362-4E3A-95C5-27C25460BD7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959260" y="902853"/>
                  <a:ext cx="62928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FE8CC0A-D548-4386-8CE3-406AC5C6775B}"/>
                    </a:ext>
                  </a:extLst>
                </p14:cNvPr>
                <p14:cNvContentPartPr/>
                <p14:nvPr/>
              </p14:nvContentPartPr>
              <p14:xfrm>
                <a:off x="9567300" y="1284813"/>
                <a:ext cx="50760" cy="1155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FE8CC0A-D548-4386-8CE3-406AC5C6775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531660" y="1248813"/>
                  <a:ext cx="1224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F5071C1-EBD6-4F56-86A6-B0AA9F88B771}"/>
                    </a:ext>
                  </a:extLst>
                </p14:cNvPr>
                <p14:cNvContentPartPr/>
                <p14:nvPr/>
              </p14:nvContentPartPr>
              <p14:xfrm>
                <a:off x="9623820" y="1163133"/>
                <a:ext cx="44280" cy="399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F5071C1-EBD6-4F56-86A6-B0AA9F88B77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588180" y="1127133"/>
                  <a:ext cx="1159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3356487-B19D-41D0-8317-7F4E7079F937}"/>
                    </a:ext>
                  </a:extLst>
                </p14:cNvPr>
                <p14:cNvContentPartPr/>
                <p14:nvPr/>
              </p14:nvContentPartPr>
              <p14:xfrm>
                <a:off x="9738300" y="884133"/>
                <a:ext cx="237960" cy="6674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3356487-B19D-41D0-8317-7F4E7079F93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702300" y="848133"/>
                  <a:ext cx="309600" cy="73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51310B5-957F-4994-8439-0CB8255A8C83}"/>
                    </a:ext>
                  </a:extLst>
                </p14:cNvPr>
                <p14:cNvContentPartPr/>
                <p14:nvPr/>
              </p14:nvContentPartPr>
              <p14:xfrm>
                <a:off x="5354097" y="479751"/>
                <a:ext cx="181440" cy="67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51310B5-957F-4994-8439-0CB8255A8C8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318457" y="443751"/>
                  <a:ext cx="2530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B932F42-9559-4EFE-A97D-CC7AF2B15FF7}"/>
                    </a:ext>
                  </a:extLst>
                </p14:cNvPr>
                <p14:cNvContentPartPr/>
                <p14:nvPr/>
              </p14:nvContentPartPr>
              <p14:xfrm>
                <a:off x="5472897" y="485871"/>
                <a:ext cx="201240" cy="443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B932F42-9559-4EFE-A97D-CC7AF2B15FF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437257" y="450231"/>
                  <a:ext cx="27288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651B11D-E8F2-4B16-80ED-C321C4011A3C}"/>
                    </a:ext>
                  </a:extLst>
                </p14:cNvPr>
                <p14:cNvContentPartPr/>
                <p14:nvPr/>
              </p14:nvContentPartPr>
              <p14:xfrm>
                <a:off x="5823537" y="500631"/>
                <a:ext cx="117000" cy="6170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651B11D-E8F2-4B16-80ED-C321C4011A3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787897" y="464991"/>
                  <a:ext cx="188640" cy="68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0F44805-2779-4E06-85C5-365D9B55E034}"/>
                    </a:ext>
                  </a:extLst>
                </p14:cNvPr>
                <p14:cNvContentPartPr/>
                <p14:nvPr/>
              </p14:nvContentPartPr>
              <p14:xfrm>
                <a:off x="5766657" y="791511"/>
                <a:ext cx="236880" cy="164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0F44805-2779-4E06-85C5-365D9B55E03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730657" y="755871"/>
                  <a:ext cx="3085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48428C4-153C-43DF-AA09-E71EDE69D856}"/>
                    </a:ext>
                  </a:extLst>
                </p14:cNvPr>
                <p14:cNvContentPartPr/>
                <p14:nvPr/>
              </p14:nvContentPartPr>
              <p14:xfrm>
                <a:off x="1215177" y="292911"/>
                <a:ext cx="359640" cy="82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48428C4-153C-43DF-AA09-E71EDE69D85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179177" y="256911"/>
                  <a:ext cx="4312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40700A1-6EA1-4194-99BB-15E6B14B5CC2}"/>
                    </a:ext>
                  </a:extLst>
                </p14:cNvPr>
                <p14:cNvContentPartPr/>
                <p14:nvPr/>
              </p14:nvContentPartPr>
              <p14:xfrm>
                <a:off x="1380057" y="323511"/>
                <a:ext cx="322920" cy="5626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40700A1-6EA1-4194-99BB-15E6B14B5CC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344057" y="287511"/>
                  <a:ext cx="394560" cy="63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71E372F-B716-42F1-B177-BCFD337C0CC4}"/>
                    </a:ext>
                  </a:extLst>
                </p14:cNvPr>
                <p14:cNvContentPartPr/>
                <p14:nvPr/>
              </p14:nvContentPartPr>
              <p14:xfrm>
                <a:off x="1740057" y="635271"/>
                <a:ext cx="438840" cy="174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71E372F-B716-42F1-B177-BCFD337C0CC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704417" y="599271"/>
                  <a:ext cx="5104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48E9A1B-041B-4FEB-94EC-60DA4650A576}"/>
                    </a:ext>
                  </a:extLst>
                </p14:cNvPr>
                <p14:cNvContentPartPr/>
                <p14:nvPr/>
              </p14:nvContentPartPr>
              <p14:xfrm>
                <a:off x="2302017" y="587391"/>
                <a:ext cx="204480" cy="199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48E9A1B-041B-4FEB-94EC-60DA4650A57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266017" y="551751"/>
                  <a:ext cx="2761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D30038D-C836-4060-830B-0FA00A1B428A}"/>
                    </a:ext>
                  </a:extLst>
                </p14:cNvPr>
                <p14:cNvContentPartPr/>
                <p14:nvPr/>
              </p14:nvContentPartPr>
              <p14:xfrm>
                <a:off x="2662377" y="715911"/>
                <a:ext cx="15840" cy="10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D30038D-C836-4060-830B-0FA00A1B428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626737" y="680271"/>
                  <a:ext cx="874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4B22432-DDD9-474A-842C-3DBCA89CFC8E}"/>
                    </a:ext>
                  </a:extLst>
                </p14:cNvPr>
                <p14:cNvContentPartPr/>
                <p14:nvPr/>
              </p14:nvContentPartPr>
              <p14:xfrm>
                <a:off x="3252777" y="499911"/>
                <a:ext cx="1343160" cy="451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4B22432-DDD9-474A-842C-3DBCA89CFC8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217137" y="463911"/>
                  <a:ext cx="141480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8414EC1-192C-475E-A15B-3D67AD4F1B05}"/>
                    </a:ext>
                  </a:extLst>
                </p14:cNvPr>
                <p14:cNvContentPartPr/>
                <p14:nvPr/>
              </p14:nvContentPartPr>
              <p14:xfrm>
                <a:off x="4814817" y="492351"/>
                <a:ext cx="8280" cy="10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8414EC1-192C-475E-A15B-3D67AD4F1B0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779177" y="456711"/>
                  <a:ext cx="799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4B46A08-CE1E-4D07-9F8B-C37249924D84}"/>
                    </a:ext>
                  </a:extLst>
                </p14:cNvPr>
                <p14:cNvContentPartPr/>
                <p14:nvPr/>
              </p14:nvContentPartPr>
              <p14:xfrm>
                <a:off x="4839657" y="699351"/>
                <a:ext cx="2160" cy="18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4B46A08-CE1E-4D07-9F8B-C37249924D8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804017" y="663711"/>
                  <a:ext cx="73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6FD34C9-A02C-4945-AEF7-023139AA50EA}"/>
                    </a:ext>
                  </a:extLst>
                </p14:cNvPr>
                <p14:cNvContentPartPr/>
                <p14:nvPr/>
              </p14:nvContentPartPr>
              <p14:xfrm>
                <a:off x="1163337" y="819231"/>
                <a:ext cx="3723480" cy="3571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6FD34C9-A02C-4945-AEF7-023139AA50EA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27697" y="783591"/>
                  <a:ext cx="379512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568DE1F-EB85-47D9-A8CD-5D9B03B5C31A}"/>
                    </a:ext>
                  </a:extLst>
                </p14:cNvPr>
                <p14:cNvContentPartPr/>
                <p14:nvPr/>
              </p14:nvContentPartPr>
              <p14:xfrm>
                <a:off x="5029017" y="967911"/>
                <a:ext cx="243720" cy="2142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568DE1F-EB85-47D9-A8CD-5D9B03B5C31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993017" y="932271"/>
                  <a:ext cx="3153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954D42B-5EFD-4236-A23A-F34342390F67}"/>
                    </a:ext>
                  </a:extLst>
                </p14:cNvPr>
                <p14:cNvContentPartPr/>
                <p14:nvPr/>
              </p14:nvContentPartPr>
              <p14:xfrm>
                <a:off x="5163657" y="815271"/>
                <a:ext cx="183600" cy="6822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954D42B-5EFD-4236-A23A-F34342390F6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128017" y="779271"/>
                  <a:ext cx="255240" cy="75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348FCD1-87BD-4156-B4C9-64CA70FEFF2A}"/>
                    </a:ext>
                  </a:extLst>
                </p14:cNvPr>
                <p14:cNvContentPartPr/>
                <p14:nvPr/>
              </p14:nvContentPartPr>
              <p14:xfrm>
                <a:off x="10655457" y="1053951"/>
                <a:ext cx="395640" cy="2908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348FCD1-87BD-4156-B4C9-64CA70FEFF2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619457" y="1017951"/>
                  <a:ext cx="46728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0D3941B-1B89-46E9-90CC-69AA46BB9E6C}"/>
                    </a:ext>
                  </a:extLst>
                </p14:cNvPr>
                <p14:cNvContentPartPr/>
                <p14:nvPr/>
              </p14:nvContentPartPr>
              <p14:xfrm>
                <a:off x="11031297" y="1319271"/>
                <a:ext cx="108360" cy="1188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0D3941B-1B89-46E9-90CC-69AA46BB9E6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995297" y="1283631"/>
                  <a:ext cx="1800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063D97B9-6CF5-4157-B64C-91145F8CDF84}"/>
                    </a:ext>
                  </a:extLst>
                </p14:cNvPr>
                <p14:cNvContentPartPr/>
                <p14:nvPr/>
              </p14:nvContentPartPr>
              <p14:xfrm>
                <a:off x="10616217" y="1595031"/>
                <a:ext cx="528120" cy="403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063D97B9-6CF5-4157-B64C-91145F8CDF8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580577" y="1559031"/>
                  <a:ext cx="5997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C3029D13-76FD-4BAA-8E12-C875F19785F4}"/>
                    </a:ext>
                  </a:extLst>
                </p14:cNvPr>
                <p14:cNvContentPartPr/>
                <p14:nvPr/>
              </p14:nvContentPartPr>
              <p14:xfrm>
                <a:off x="10739337" y="1764591"/>
                <a:ext cx="257760" cy="2534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C3029D13-76FD-4BAA-8E12-C875F19785F4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703697" y="1728951"/>
                  <a:ext cx="32940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83695AD-ACBA-4C53-96BD-55E0D72267BB}"/>
                    </a:ext>
                  </a:extLst>
                </p14:cNvPr>
                <p14:cNvContentPartPr/>
                <p14:nvPr/>
              </p14:nvContentPartPr>
              <p14:xfrm>
                <a:off x="11080617" y="1961151"/>
                <a:ext cx="28440" cy="1234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83695AD-ACBA-4C53-96BD-55E0D72267B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1044617" y="1925511"/>
                  <a:ext cx="1000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B1D24EF-BD51-416B-88A8-4BFEAF41B29F}"/>
                    </a:ext>
                  </a:extLst>
                </p14:cNvPr>
                <p14:cNvContentPartPr/>
                <p14:nvPr/>
              </p14:nvContentPartPr>
              <p14:xfrm>
                <a:off x="11108697" y="1865391"/>
                <a:ext cx="37440" cy="266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B1D24EF-BD51-416B-88A8-4BFEAF41B29F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072697" y="1829751"/>
                  <a:ext cx="1090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3F25B5E-9219-4016-9764-2AE55C4D5569}"/>
                    </a:ext>
                  </a:extLst>
                </p14:cNvPr>
                <p14:cNvContentPartPr/>
                <p14:nvPr/>
              </p14:nvContentPartPr>
              <p14:xfrm>
                <a:off x="11443137" y="1356711"/>
                <a:ext cx="227520" cy="4330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3F25B5E-9219-4016-9764-2AE55C4D5569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1407137" y="1320711"/>
                  <a:ext cx="29916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CD8C451-2429-4F86-8B73-A7FE487435E0}"/>
                    </a:ext>
                  </a:extLst>
                </p14:cNvPr>
                <p14:cNvContentPartPr/>
                <p14:nvPr/>
              </p14:nvContentPartPr>
              <p14:xfrm>
                <a:off x="11806737" y="1406751"/>
                <a:ext cx="146160" cy="4006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CD8C451-2429-4F86-8B73-A7FE487435E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1771097" y="1370751"/>
                  <a:ext cx="21780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1DAA4E7-C474-431D-8071-E05BB6C5825A}"/>
                    </a:ext>
                  </a:extLst>
                </p14:cNvPr>
                <p14:cNvContentPartPr/>
                <p14:nvPr/>
              </p14:nvContentPartPr>
              <p14:xfrm>
                <a:off x="9895497" y="1659831"/>
                <a:ext cx="421200" cy="2084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1DAA4E7-C474-431D-8071-E05BB6C5825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859497" y="1624191"/>
                  <a:ext cx="4928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C2F7E58-38F1-4BB1-AF57-309D0876B59E}"/>
                    </a:ext>
                  </a:extLst>
                </p14:cNvPr>
                <p14:cNvContentPartPr/>
                <p14:nvPr/>
              </p14:nvContentPartPr>
              <p14:xfrm>
                <a:off x="10271697" y="1897071"/>
                <a:ext cx="115920" cy="1713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C2F7E58-38F1-4BB1-AF57-309D0876B59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236057" y="1861431"/>
                  <a:ext cx="1875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8E1623E9-49E4-4E83-9A3A-0D9C6B86C29F}"/>
                    </a:ext>
                  </a:extLst>
                </p14:cNvPr>
                <p14:cNvContentPartPr/>
                <p14:nvPr/>
              </p14:nvContentPartPr>
              <p14:xfrm>
                <a:off x="11668137" y="1316697"/>
                <a:ext cx="55800" cy="6451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8E1623E9-49E4-4E83-9A3A-0D9C6B86C29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1632137" y="1281057"/>
                  <a:ext cx="127440" cy="71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8D26713B-8028-47DB-BB62-954034EE4F0C}"/>
                    </a:ext>
                  </a:extLst>
                </p14:cNvPr>
                <p14:cNvContentPartPr/>
                <p14:nvPr/>
              </p14:nvContentPartPr>
              <p14:xfrm>
                <a:off x="12166017" y="1385457"/>
                <a:ext cx="15840" cy="21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8D26713B-8028-47DB-BB62-954034EE4F0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2130377" y="1349457"/>
                  <a:ext cx="874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2CA2FD5-A7FE-40D0-8766-FC63109F1EE9}"/>
                    </a:ext>
                  </a:extLst>
                </p14:cNvPr>
                <p14:cNvContentPartPr/>
                <p14:nvPr/>
              </p14:nvContentPartPr>
              <p14:xfrm>
                <a:off x="12072417" y="1376097"/>
                <a:ext cx="64800" cy="6296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2CA2FD5-A7FE-40D0-8766-FC63109F1EE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2036417" y="1340097"/>
                  <a:ext cx="136440" cy="70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3BD24DC4-E4A7-41DF-84F1-1C70BBE3BCA7}"/>
              </a:ext>
            </a:extLst>
          </p:cNvPr>
          <p:cNvGrpSpPr/>
          <p:nvPr/>
        </p:nvGrpSpPr>
        <p:grpSpPr>
          <a:xfrm>
            <a:off x="162537" y="5402697"/>
            <a:ext cx="2371680" cy="1226160"/>
            <a:chOff x="162537" y="5402697"/>
            <a:chExt cx="2371680" cy="122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5507984-7D63-4566-BBD5-79945F2EA7CB}"/>
                    </a:ext>
                  </a:extLst>
                </p14:cNvPr>
                <p14:cNvContentPartPr/>
                <p14:nvPr/>
              </p14:nvContentPartPr>
              <p14:xfrm>
                <a:off x="162537" y="5670897"/>
                <a:ext cx="275400" cy="6134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5507984-7D63-4566-BBD5-79945F2EA7C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26897" y="5635257"/>
                  <a:ext cx="347040" cy="68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AD0372E5-778E-469D-844A-008220242E76}"/>
                    </a:ext>
                  </a:extLst>
                </p14:cNvPr>
                <p14:cNvContentPartPr/>
                <p14:nvPr/>
              </p14:nvContentPartPr>
              <p14:xfrm>
                <a:off x="229497" y="6037737"/>
                <a:ext cx="134280" cy="442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AD0372E5-778E-469D-844A-008220242E76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93497" y="6002097"/>
                  <a:ext cx="2059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62F0541A-3A9E-4778-AD55-085A6B1246CF}"/>
                    </a:ext>
                  </a:extLst>
                </p14:cNvPr>
                <p14:cNvContentPartPr/>
                <p14:nvPr/>
              </p14:nvContentPartPr>
              <p14:xfrm>
                <a:off x="554577" y="6044577"/>
                <a:ext cx="244800" cy="291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62F0541A-3A9E-4778-AD55-085A6B1246CF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18577" y="6008577"/>
                  <a:ext cx="31644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F6638B0-E934-48F5-B216-24E7D70CC008}"/>
                    </a:ext>
                  </a:extLst>
                </p14:cNvPr>
                <p14:cNvContentPartPr/>
                <p14:nvPr/>
              </p14:nvContentPartPr>
              <p14:xfrm>
                <a:off x="912057" y="6000657"/>
                <a:ext cx="251640" cy="1530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F6638B0-E934-48F5-B216-24E7D70CC00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76417" y="5964657"/>
                  <a:ext cx="3232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01D7A11A-2671-4759-BCB3-153579BB9127}"/>
                    </a:ext>
                  </a:extLst>
                </p14:cNvPr>
                <p14:cNvContentPartPr/>
                <p14:nvPr/>
              </p14:nvContentPartPr>
              <p14:xfrm>
                <a:off x="1377177" y="6026577"/>
                <a:ext cx="269280" cy="345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01D7A11A-2671-4759-BCB3-153579BB912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341537" y="5990937"/>
                  <a:ext cx="3409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9BBFDFE9-78E2-411D-899A-E1871C981BA5}"/>
                    </a:ext>
                  </a:extLst>
                </p14:cNvPr>
                <p14:cNvContentPartPr/>
                <p14:nvPr/>
              </p14:nvContentPartPr>
              <p14:xfrm>
                <a:off x="1875417" y="5437617"/>
                <a:ext cx="31680" cy="4532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9BBFDFE9-78E2-411D-899A-E1871C981BA5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839777" y="5401617"/>
                  <a:ext cx="10332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D4409EA0-43C4-4FB3-B896-7ADCEA55D8A9}"/>
                    </a:ext>
                  </a:extLst>
                </p14:cNvPr>
                <p14:cNvContentPartPr/>
                <p14:nvPr/>
              </p14:nvContentPartPr>
              <p14:xfrm>
                <a:off x="1877577" y="5402697"/>
                <a:ext cx="226080" cy="4694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D4409EA0-43C4-4FB3-B896-7ADCEA55D8A9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841577" y="5366697"/>
                  <a:ext cx="297720" cy="5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3FFBB12C-4A95-4AF7-A8B6-9E2CF3EA4060}"/>
                    </a:ext>
                  </a:extLst>
                </p14:cNvPr>
                <p14:cNvContentPartPr/>
                <p14:nvPr/>
              </p14:nvContentPartPr>
              <p14:xfrm>
                <a:off x="2238657" y="5624817"/>
                <a:ext cx="86040" cy="4129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3FFBB12C-4A95-4AF7-A8B6-9E2CF3EA4060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202657" y="5588817"/>
                  <a:ext cx="15768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E5D03B9E-F62F-468B-A17A-7DFF5463B471}"/>
                    </a:ext>
                  </a:extLst>
                </p14:cNvPr>
                <p14:cNvContentPartPr/>
                <p14:nvPr/>
              </p14:nvContentPartPr>
              <p14:xfrm>
                <a:off x="2162337" y="5865297"/>
                <a:ext cx="253440" cy="896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E5D03B9E-F62F-468B-A17A-7DFF5463B47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126337" y="5829297"/>
                  <a:ext cx="3250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7EF5DB82-45FF-43E5-AAEF-ADEC07A2C2A9}"/>
                    </a:ext>
                  </a:extLst>
                </p14:cNvPr>
                <p14:cNvContentPartPr/>
                <p14:nvPr/>
              </p14:nvContentPartPr>
              <p14:xfrm>
                <a:off x="1733217" y="6030177"/>
                <a:ext cx="801000" cy="284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7EF5DB82-45FF-43E5-AAEF-ADEC07A2C2A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697217" y="5994177"/>
                  <a:ext cx="8726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2A769E7B-D1F5-4C8A-B91D-0351BD309B0A}"/>
                    </a:ext>
                  </a:extLst>
                </p14:cNvPr>
                <p14:cNvContentPartPr/>
                <p14:nvPr/>
              </p14:nvContentPartPr>
              <p14:xfrm>
                <a:off x="1952457" y="6227817"/>
                <a:ext cx="29160" cy="3463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2A769E7B-D1F5-4C8A-B91D-0351BD309B0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916457" y="6192177"/>
                  <a:ext cx="10080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69A91E6-C1B2-4304-AB7E-7C1ED55589D7}"/>
                    </a:ext>
                  </a:extLst>
                </p14:cNvPr>
                <p14:cNvContentPartPr/>
                <p14:nvPr/>
              </p14:nvContentPartPr>
              <p14:xfrm>
                <a:off x="1944897" y="6195417"/>
                <a:ext cx="255240" cy="4197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69A91E6-C1B2-4304-AB7E-7C1ED55589D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908897" y="6159417"/>
                  <a:ext cx="32688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5422D44C-D1DF-4DF6-AFAA-6F214FC8A2A2}"/>
                    </a:ext>
                  </a:extLst>
                </p14:cNvPr>
                <p14:cNvContentPartPr/>
                <p14:nvPr/>
              </p14:nvContentPartPr>
              <p14:xfrm>
                <a:off x="2286897" y="6530577"/>
                <a:ext cx="44640" cy="982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5422D44C-D1DF-4DF6-AFAA-6F214FC8A2A2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251257" y="6494577"/>
                  <a:ext cx="1162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E7013DD-4814-4112-9983-BEB8993FF035}"/>
                    </a:ext>
                  </a:extLst>
                </p14:cNvPr>
                <p14:cNvContentPartPr/>
                <p14:nvPr/>
              </p14:nvContentPartPr>
              <p14:xfrm>
                <a:off x="2338377" y="6331137"/>
                <a:ext cx="35640" cy="579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E7013DD-4814-4112-9983-BEB8993FF035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302737" y="6295497"/>
                  <a:ext cx="107280" cy="1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4423053-1CC4-42E1-A334-D1A7D695EA56}"/>
              </a:ext>
            </a:extLst>
          </p:cNvPr>
          <p:cNvGrpSpPr/>
          <p:nvPr/>
        </p:nvGrpSpPr>
        <p:grpSpPr>
          <a:xfrm>
            <a:off x="787116" y="1180596"/>
            <a:ext cx="2326680" cy="1119240"/>
            <a:chOff x="787116" y="1180596"/>
            <a:chExt cx="2326680" cy="111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DDBD293-D976-4372-9F77-E0FED4289976}"/>
                    </a:ext>
                  </a:extLst>
                </p14:cNvPr>
                <p14:cNvContentPartPr/>
                <p14:nvPr/>
              </p14:nvContentPartPr>
              <p14:xfrm>
                <a:off x="787116" y="1683876"/>
                <a:ext cx="519840" cy="4737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DDBD293-D976-4372-9F77-E0FED4289976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69476" y="1665876"/>
                  <a:ext cx="55548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7B970AC-304E-4B88-828B-8EFFC4B4165D}"/>
                    </a:ext>
                  </a:extLst>
                </p14:cNvPr>
                <p14:cNvContentPartPr/>
                <p14:nvPr/>
              </p14:nvContentPartPr>
              <p14:xfrm>
                <a:off x="1033356" y="1444476"/>
                <a:ext cx="128520" cy="855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7B970AC-304E-4B88-828B-8EFFC4B4165D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15356" y="1426836"/>
                  <a:ext cx="164160" cy="89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5A4810E-41C1-4F12-AB01-445332A711FA}"/>
                    </a:ext>
                  </a:extLst>
                </p14:cNvPr>
                <p14:cNvContentPartPr/>
                <p14:nvPr/>
              </p14:nvContentPartPr>
              <p14:xfrm>
                <a:off x="886836" y="1709436"/>
                <a:ext cx="150840" cy="47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5A4810E-41C1-4F12-AB01-445332A711FA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68836" y="1691796"/>
                  <a:ext cx="1864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EDC77C7-B6E2-4177-A8AF-9AE561668BEF}"/>
                    </a:ext>
                  </a:extLst>
                </p14:cNvPr>
                <p14:cNvContentPartPr/>
                <p14:nvPr/>
              </p14:nvContentPartPr>
              <p14:xfrm>
                <a:off x="1457076" y="1495956"/>
                <a:ext cx="274320" cy="119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EDC77C7-B6E2-4177-A8AF-9AE561668BEF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439436" y="1478316"/>
                  <a:ext cx="3099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AF8C8DF-692D-4071-947B-D415C5D1E534}"/>
                    </a:ext>
                  </a:extLst>
                </p14:cNvPr>
                <p14:cNvContentPartPr/>
                <p14:nvPr/>
              </p14:nvContentPartPr>
              <p14:xfrm>
                <a:off x="1551036" y="1656876"/>
                <a:ext cx="264960" cy="102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AF8C8DF-692D-4071-947B-D415C5D1E534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533036" y="1638876"/>
                  <a:ext cx="3006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F8D78B5-E4B5-4AE6-ADE6-E10204A519DB}"/>
                    </a:ext>
                  </a:extLst>
                </p14:cNvPr>
                <p14:cNvContentPartPr/>
                <p14:nvPr/>
              </p14:nvContentPartPr>
              <p14:xfrm>
                <a:off x="1932996" y="1394076"/>
                <a:ext cx="357120" cy="425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F8D78B5-E4B5-4AE6-ADE6-E10204A519DB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915356" y="1376436"/>
                  <a:ext cx="39276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1E689C9-1E29-4B4E-9DE0-065872AD7A56}"/>
                    </a:ext>
                  </a:extLst>
                </p14:cNvPr>
                <p14:cNvContentPartPr/>
                <p14:nvPr/>
              </p14:nvContentPartPr>
              <p14:xfrm>
                <a:off x="2292636" y="1391556"/>
                <a:ext cx="347040" cy="408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1E689C9-1E29-4B4E-9DE0-065872AD7A56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274996" y="1373556"/>
                  <a:ext cx="38268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574D567-490E-4196-B02E-A2F37FCEAA80}"/>
                    </a:ext>
                  </a:extLst>
                </p14:cNvPr>
                <p14:cNvContentPartPr/>
                <p14:nvPr/>
              </p14:nvContentPartPr>
              <p14:xfrm>
                <a:off x="2710956" y="1331796"/>
                <a:ext cx="308880" cy="3355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574D567-490E-4196-B02E-A2F37FCEAA80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693316" y="1313796"/>
                  <a:ext cx="34452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5D8F6F5-6D2C-4E48-BF82-D3323F18397D}"/>
                    </a:ext>
                  </a:extLst>
                </p14:cNvPr>
                <p14:cNvContentPartPr/>
                <p14:nvPr/>
              </p14:nvContentPartPr>
              <p14:xfrm>
                <a:off x="2970516" y="1180596"/>
                <a:ext cx="143280" cy="1465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5D8F6F5-6D2C-4E48-BF82-D3323F18397D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952876" y="1162596"/>
                  <a:ext cx="1789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7B432C6-FA3B-449E-AFA2-9F59B97B796C}"/>
                    </a:ext>
                  </a:extLst>
                </p14:cNvPr>
                <p14:cNvContentPartPr/>
                <p14:nvPr/>
              </p14:nvContentPartPr>
              <p14:xfrm>
                <a:off x="2739396" y="1372116"/>
                <a:ext cx="38520" cy="216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7B432C6-FA3B-449E-AFA2-9F59B97B796C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721396" y="1354116"/>
                  <a:ext cx="74160" cy="5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9B32D900-CC87-43BB-A1A7-1EB1FAA1DE5D}"/>
                  </a:ext>
                </a:extLst>
              </p14:cNvPr>
              <p14:cNvContentPartPr/>
              <p14:nvPr/>
            </p14:nvContentPartPr>
            <p14:xfrm>
              <a:off x="8554116" y="552756"/>
              <a:ext cx="3280320" cy="2102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9B32D900-CC87-43BB-A1A7-1EB1FAA1DE5D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8536476" y="534756"/>
                <a:ext cx="331596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D07B9E42-8C96-484E-9C5B-A937CA0594B8}"/>
                  </a:ext>
                </a:extLst>
              </p14:cNvPr>
              <p14:cNvContentPartPr/>
              <p14:nvPr/>
            </p14:nvContentPartPr>
            <p14:xfrm>
              <a:off x="8461596" y="3246276"/>
              <a:ext cx="2778120" cy="831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D07B9E42-8C96-484E-9C5B-A937CA0594B8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8443596" y="3228636"/>
                <a:ext cx="281376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7237BB48-F816-48CB-9F0D-732E54514EF9}"/>
                  </a:ext>
                </a:extLst>
              </p14:cNvPr>
              <p14:cNvContentPartPr/>
              <p14:nvPr/>
            </p14:nvContentPartPr>
            <p14:xfrm>
              <a:off x="8663916" y="5442636"/>
              <a:ext cx="2036520" cy="1918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7237BB48-F816-48CB-9F0D-732E54514EF9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8646276" y="5424636"/>
                <a:ext cx="2072160" cy="22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C28757A4-7EAE-4427-992F-BD0B0D347FB8}"/>
              </a:ext>
            </a:extLst>
          </p:cNvPr>
          <p:cNvGrpSpPr/>
          <p:nvPr/>
        </p:nvGrpSpPr>
        <p:grpSpPr>
          <a:xfrm>
            <a:off x="9027156" y="6335436"/>
            <a:ext cx="1387800" cy="399600"/>
            <a:chOff x="9027156" y="6335436"/>
            <a:chExt cx="1387800" cy="39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3D78AEF-08AC-4D04-8714-E27AA6AF95B0}"/>
                    </a:ext>
                  </a:extLst>
                </p14:cNvPr>
                <p14:cNvContentPartPr/>
                <p14:nvPr/>
              </p14:nvContentPartPr>
              <p14:xfrm>
                <a:off x="9027156" y="6467916"/>
                <a:ext cx="520920" cy="2566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3D78AEF-08AC-4D04-8714-E27AA6AF95B0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9009516" y="6449916"/>
                  <a:ext cx="5565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658E33D-28F9-4D0C-A6BA-57352E840522}"/>
                    </a:ext>
                  </a:extLst>
                </p14:cNvPr>
                <p14:cNvContentPartPr/>
                <p14:nvPr/>
              </p14:nvContentPartPr>
              <p14:xfrm>
                <a:off x="9840036" y="6521916"/>
                <a:ext cx="212040" cy="198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658E33D-28F9-4D0C-A6BA-57352E84052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9822396" y="6503916"/>
                  <a:ext cx="2476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3AE689B-4D90-4410-83DA-4ECA029AEF46}"/>
                    </a:ext>
                  </a:extLst>
                </p14:cNvPr>
                <p14:cNvContentPartPr/>
                <p14:nvPr/>
              </p14:nvContentPartPr>
              <p14:xfrm>
                <a:off x="10176636" y="6335436"/>
                <a:ext cx="238320" cy="399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3AE689B-4D90-4410-83DA-4ECA029AEF46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0158996" y="6317796"/>
                  <a:ext cx="273960" cy="435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45543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7081B3AA-975A-4580-A7B5-94044192006A}"/>
                  </a:ext>
                </a:extLst>
              </p14:cNvPr>
              <p14:cNvContentPartPr/>
              <p14:nvPr/>
            </p14:nvContentPartPr>
            <p14:xfrm>
              <a:off x="8827197" y="5642511"/>
              <a:ext cx="342720" cy="6109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7081B3AA-975A-4580-A7B5-9404419200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91197" y="5606511"/>
                <a:ext cx="414360" cy="68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0E0463F1-5991-4C95-B80C-60C8038FECFA}"/>
                  </a:ext>
                </a:extLst>
              </p14:cNvPr>
              <p14:cNvContentPartPr/>
              <p14:nvPr/>
            </p14:nvContentPartPr>
            <p14:xfrm>
              <a:off x="9201597" y="6211671"/>
              <a:ext cx="36360" cy="117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0E0463F1-5991-4C95-B80C-60C8038FECF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65597" y="6176031"/>
                <a:ext cx="10800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2036D90F-5D36-409E-86B1-F3E3D8A4CCD2}"/>
                  </a:ext>
                </a:extLst>
              </p14:cNvPr>
              <p14:cNvContentPartPr/>
              <p14:nvPr/>
            </p14:nvContentPartPr>
            <p14:xfrm>
              <a:off x="9233997" y="6027711"/>
              <a:ext cx="40680" cy="676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2036D90F-5D36-409E-86B1-F3E3D8A4CCD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98357" y="5991711"/>
                <a:ext cx="11232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2483081A-786E-4D34-913E-1E099F37B736}"/>
                  </a:ext>
                </a:extLst>
              </p14:cNvPr>
              <p14:cNvContentPartPr/>
              <p14:nvPr/>
            </p14:nvContentPartPr>
            <p14:xfrm>
              <a:off x="4640577" y="1628871"/>
              <a:ext cx="312120" cy="2494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2483081A-786E-4D34-913E-1E099F37B73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04937" y="1593231"/>
                <a:ext cx="38376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27CB1967-8AC5-4E12-A675-D13F3C77991E}"/>
                  </a:ext>
                </a:extLst>
              </p14:cNvPr>
              <p14:cNvContentPartPr/>
              <p14:nvPr/>
            </p14:nvContentPartPr>
            <p14:xfrm>
              <a:off x="4846137" y="1345191"/>
              <a:ext cx="276840" cy="8456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27CB1967-8AC5-4E12-A675-D13F3C77991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10497" y="1309191"/>
                <a:ext cx="348480" cy="9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07621CB5-A2CC-4191-A086-15A03040A677}"/>
                  </a:ext>
                </a:extLst>
              </p14:cNvPr>
              <p14:cNvContentPartPr/>
              <p14:nvPr/>
            </p14:nvContentPartPr>
            <p14:xfrm>
              <a:off x="6758997" y="5903511"/>
              <a:ext cx="271440" cy="2710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07621CB5-A2CC-4191-A086-15A03040A67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23357" y="5867871"/>
                <a:ext cx="34308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79FCDCF3-63E9-40CC-8D8E-AE307869DC92}"/>
                  </a:ext>
                </a:extLst>
              </p14:cNvPr>
              <p14:cNvContentPartPr/>
              <p14:nvPr/>
            </p14:nvContentPartPr>
            <p14:xfrm>
              <a:off x="6810117" y="5684271"/>
              <a:ext cx="353880" cy="7704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79FCDCF3-63E9-40CC-8D8E-AE307869DC9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74117" y="5648631"/>
                <a:ext cx="425520" cy="84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07AD8BC7-CFF4-45A3-9E04-214944CB99F0}"/>
                  </a:ext>
                </a:extLst>
              </p14:cNvPr>
              <p14:cNvContentPartPr/>
              <p14:nvPr/>
            </p14:nvContentPartPr>
            <p14:xfrm>
              <a:off x="5359497" y="1365711"/>
              <a:ext cx="10080" cy="5576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07AD8BC7-CFF4-45A3-9E04-214944CB99F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23497" y="1329711"/>
                <a:ext cx="81720" cy="62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932A09FD-E7D2-490D-B593-ABFD6773D43F}"/>
                  </a:ext>
                </a:extLst>
              </p14:cNvPr>
              <p14:cNvContentPartPr/>
              <p14:nvPr/>
            </p14:nvContentPartPr>
            <p14:xfrm>
              <a:off x="5304777" y="1278951"/>
              <a:ext cx="312120" cy="5436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932A09FD-E7D2-490D-B593-ABFD6773D43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268777" y="1243311"/>
                <a:ext cx="383760" cy="61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54C45F78-C39F-4557-8762-B825BB43D2CC}"/>
                  </a:ext>
                </a:extLst>
              </p14:cNvPr>
              <p14:cNvContentPartPr/>
              <p14:nvPr/>
            </p14:nvContentPartPr>
            <p14:xfrm>
              <a:off x="5753337" y="1511871"/>
              <a:ext cx="129600" cy="4672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54C45F78-C39F-4557-8762-B825BB43D2C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717337" y="1476231"/>
                <a:ext cx="201240" cy="53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A51AB365-2079-4D4E-8D94-A9E597408FC1}"/>
                  </a:ext>
                </a:extLst>
              </p14:cNvPr>
              <p14:cNvContentPartPr/>
              <p14:nvPr/>
            </p14:nvContentPartPr>
            <p14:xfrm>
              <a:off x="5655417" y="1760991"/>
              <a:ext cx="218160" cy="1335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A51AB365-2079-4D4E-8D94-A9E597408FC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619417" y="1725351"/>
                <a:ext cx="28980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59D43F8F-50B4-45BC-97D4-BFAD2E9F3A64}"/>
                  </a:ext>
                </a:extLst>
              </p14:cNvPr>
              <p14:cNvContentPartPr/>
              <p14:nvPr/>
            </p14:nvContentPartPr>
            <p14:xfrm>
              <a:off x="6058617" y="1219551"/>
              <a:ext cx="273960" cy="6260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59D43F8F-50B4-45BC-97D4-BFAD2E9F3A6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022617" y="1183911"/>
                <a:ext cx="345600" cy="69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151A2618-471F-40D7-BC46-15C3CD50D442}"/>
                  </a:ext>
                </a:extLst>
              </p14:cNvPr>
              <p14:cNvContentPartPr/>
              <p14:nvPr/>
            </p14:nvContentPartPr>
            <p14:xfrm>
              <a:off x="6542817" y="1260951"/>
              <a:ext cx="216000" cy="4827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151A2618-471F-40D7-BC46-15C3CD50D44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507177" y="1224951"/>
                <a:ext cx="287640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6342E090-9DC9-46A3-A484-A2FB00DEFAFC}"/>
                  </a:ext>
                </a:extLst>
              </p14:cNvPr>
              <p14:cNvContentPartPr/>
              <p14:nvPr/>
            </p14:nvContentPartPr>
            <p14:xfrm>
              <a:off x="6898137" y="1685751"/>
              <a:ext cx="63360" cy="1530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6342E090-9DC9-46A3-A484-A2FB00DEFAF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862497" y="1650111"/>
                <a:ext cx="13500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2AAA899-02E0-443D-88D0-767538923AE2}"/>
                  </a:ext>
                </a:extLst>
              </p14:cNvPr>
              <p14:cNvContentPartPr/>
              <p14:nvPr/>
            </p14:nvContentPartPr>
            <p14:xfrm>
              <a:off x="6937737" y="1477671"/>
              <a:ext cx="6480" cy="7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2AAA899-02E0-443D-88D0-767538923AE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902097" y="1441671"/>
                <a:ext cx="7812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81DBDB12-C86A-41EF-B5AB-224B716F49C6}"/>
                  </a:ext>
                </a:extLst>
              </p14:cNvPr>
              <p14:cNvContentPartPr/>
              <p14:nvPr/>
            </p14:nvContentPartPr>
            <p14:xfrm>
              <a:off x="5592777" y="3923151"/>
              <a:ext cx="60840" cy="52452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81DBDB12-C86A-41EF-B5AB-224B716F49C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557137" y="3887511"/>
                <a:ext cx="132480" cy="59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43253BA-463B-4BFD-AD2F-1504F43BD67A}"/>
                  </a:ext>
                </a:extLst>
              </p14:cNvPr>
              <p14:cNvContentPartPr/>
              <p14:nvPr/>
            </p14:nvContentPartPr>
            <p14:xfrm>
              <a:off x="5678457" y="3859431"/>
              <a:ext cx="252360" cy="5432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43253BA-463B-4BFD-AD2F-1504F43BD67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642457" y="3823791"/>
                <a:ext cx="324000" cy="61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66585DAF-04ED-4D93-927D-2833021CC794}"/>
                  </a:ext>
                </a:extLst>
              </p14:cNvPr>
              <p14:cNvContentPartPr/>
              <p14:nvPr/>
            </p14:nvContentPartPr>
            <p14:xfrm>
              <a:off x="6047097" y="4157511"/>
              <a:ext cx="137160" cy="5014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66585DAF-04ED-4D93-927D-2833021CC79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011097" y="4121511"/>
                <a:ext cx="208800" cy="57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AC5DAFC4-6345-45E0-B1E2-0F0E69D7E9A1}"/>
                  </a:ext>
                </a:extLst>
              </p14:cNvPr>
              <p14:cNvContentPartPr/>
              <p14:nvPr/>
            </p14:nvContentPartPr>
            <p14:xfrm>
              <a:off x="5918937" y="4418871"/>
              <a:ext cx="219600" cy="1206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AC5DAFC4-6345-45E0-B1E2-0F0E69D7E9A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882937" y="4382871"/>
                <a:ext cx="29124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B9D13BDA-8612-41F0-A4CA-A09B60986F12}"/>
                  </a:ext>
                </a:extLst>
              </p14:cNvPr>
              <p14:cNvContentPartPr/>
              <p14:nvPr/>
            </p14:nvContentPartPr>
            <p14:xfrm>
              <a:off x="5645337" y="3866631"/>
              <a:ext cx="104040" cy="3420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B9D13BDA-8612-41F0-A4CA-A09B60986F1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609697" y="3830991"/>
                <a:ext cx="17568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2349225F-6E2B-4195-A957-C0BF10D424C2}"/>
                  </a:ext>
                </a:extLst>
              </p14:cNvPr>
              <p14:cNvContentPartPr/>
              <p14:nvPr/>
            </p14:nvContentPartPr>
            <p14:xfrm>
              <a:off x="6511857" y="3974271"/>
              <a:ext cx="373320" cy="6145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2349225F-6E2B-4195-A957-C0BF10D424C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475857" y="3938271"/>
                <a:ext cx="444960" cy="68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90F9AEF8-04C6-4A73-8D9D-815CD93BF8C5}"/>
                  </a:ext>
                </a:extLst>
              </p14:cNvPr>
              <p14:cNvContentPartPr/>
              <p14:nvPr/>
            </p14:nvContentPartPr>
            <p14:xfrm>
              <a:off x="7054737" y="3944391"/>
              <a:ext cx="296280" cy="6339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90F9AEF8-04C6-4A73-8D9D-815CD93BF8C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019097" y="3908751"/>
                <a:ext cx="367920" cy="70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5872E5A7-1828-4157-919B-C89CB4602BF8}"/>
                  </a:ext>
                </a:extLst>
              </p14:cNvPr>
              <p14:cNvContentPartPr/>
              <p14:nvPr/>
            </p14:nvContentPartPr>
            <p14:xfrm>
              <a:off x="7478817" y="4447671"/>
              <a:ext cx="33120" cy="1515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5872E5A7-1828-4157-919B-C89CB4602BF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443177" y="4411671"/>
                <a:ext cx="10476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A1BACB71-2F7D-474B-AC37-BF1A72F48755}"/>
                  </a:ext>
                </a:extLst>
              </p14:cNvPr>
              <p14:cNvContentPartPr/>
              <p14:nvPr/>
            </p14:nvContentPartPr>
            <p14:xfrm>
              <a:off x="7492137" y="4307991"/>
              <a:ext cx="50040" cy="975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A1BACB71-2F7D-474B-AC37-BF1A72F4875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456497" y="4272351"/>
                <a:ext cx="12168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1E1BEA1C-C357-465F-A4AA-5FF85E3F2406}"/>
                  </a:ext>
                </a:extLst>
              </p14:cNvPr>
              <p14:cNvContentPartPr/>
              <p14:nvPr/>
            </p14:nvContentPartPr>
            <p14:xfrm>
              <a:off x="7651437" y="5709111"/>
              <a:ext cx="63000" cy="4950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1E1BEA1C-C357-465F-A4AA-5FF85E3F240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615797" y="5673111"/>
                <a:ext cx="134640" cy="56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44AB1369-6D9C-4FED-B26B-E9AE4D0E9EAC}"/>
                  </a:ext>
                </a:extLst>
              </p14:cNvPr>
              <p14:cNvContentPartPr/>
              <p14:nvPr/>
            </p14:nvContentPartPr>
            <p14:xfrm>
              <a:off x="7705437" y="5574471"/>
              <a:ext cx="248040" cy="6692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44AB1369-6D9C-4FED-B26B-E9AE4D0E9EA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669797" y="5538831"/>
                <a:ext cx="319680" cy="74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6E2A5C26-146D-4D33-BFAC-5FBE9B6B9559}"/>
                  </a:ext>
                </a:extLst>
              </p14:cNvPr>
              <p14:cNvContentPartPr/>
              <p14:nvPr/>
            </p14:nvContentPartPr>
            <p14:xfrm>
              <a:off x="7972197" y="5912511"/>
              <a:ext cx="171720" cy="4928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6E2A5C26-146D-4D33-BFAC-5FBE9B6B955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936557" y="5876871"/>
                <a:ext cx="243360" cy="56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26E7A1E4-2FC7-45C3-9C5B-C1ED1B11DBDC}"/>
                  </a:ext>
                </a:extLst>
              </p14:cNvPr>
              <p14:cNvContentPartPr/>
              <p14:nvPr/>
            </p14:nvContentPartPr>
            <p14:xfrm>
              <a:off x="7901277" y="6147231"/>
              <a:ext cx="277560" cy="1522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26E7A1E4-2FC7-45C3-9C5B-C1ED1B11DBD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865277" y="6111591"/>
                <a:ext cx="34920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EC96FBB4-1C53-43F2-93DA-32C6F8DD5F1D}"/>
                  </a:ext>
                </a:extLst>
              </p14:cNvPr>
              <p14:cNvContentPartPr/>
              <p14:nvPr/>
            </p14:nvContentPartPr>
            <p14:xfrm>
              <a:off x="8342997" y="6012231"/>
              <a:ext cx="209880" cy="2178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EC96FBB4-1C53-43F2-93DA-32C6F8DD5F1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307357" y="5976231"/>
                <a:ext cx="28152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4E81E298-A4D1-4D67-98F6-4DD41D57FFF6}"/>
                  </a:ext>
                </a:extLst>
              </p14:cNvPr>
              <p14:cNvContentPartPr/>
              <p14:nvPr/>
            </p14:nvContentPartPr>
            <p14:xfrm>
              <a:off x="1124817" y="5541351"/>
              <a:ext cx="172440" cy="241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4E81E298-A4D1-4D67-98F6-4DD41D57FFF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89177" y="5505711"/>
                <a:ext cx="24408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17C5CC7C-91A7-470A-B51D-FA479B6C1134}"/>
                  </a:ext>
                </a:extLst>
              </p14:cNvPr>
              <p14:cNvContentPartPr/>
              <p14:nvPr/>
            </p14:nvContentPartPr>
            <p14:xfrm>
              <a:off x="1174137" y="5762751"/>
              <a:ext cx="76320" cy="698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17C5CC7C-91A7-470A-B51D-FA479B6C113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138137" y="5726751"/>
                <a:ext cx="14796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01AA2513-9111-4486-90D5-A905AC65A083}"/>
                  </a:ext>
                </a:extLst>
              </p14:cNvPr>
              <p14:cNvContentPartPr/>
              <p14:nvPr/>
            </p14:nvContentPartPr>
            <p14:xfrm>
              <a:off x="785337" y="3441111"/>
              <a:ext cx="880560" cy="13654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01AA2513-9111-4486-90D5-A905AC65A08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49337" y="3405471"/>
                <a:ext cx="952200" cy="143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7CFA6FCD-7D79-4349-A655-0367B60BF7DB}"/>
                  </a:ext>
                </a:extLst>
              </p14:cNvPr>
              <p14:cNvContentPartPr/>
              <p14:nvPr/>
            </p14:nvContentPartPr>
            <p14:xfrm>
              <a:off x="1025457" y="4339671"/>
              <a:ext cx="391320" cy="2466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7CFA6FCD-7D79-4349-A655-0367B60BF7D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89457" y="4303671"/>
                <a:ext cx="46296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F1DB71F-95C3-4C34-8FF7-CF8A5C7C1B67}"/>
                  </a:ext>
                </a:extLst>
              </p14:cNvPr>
              <p14:cNvContentPartPr/>
              <p14:nvPr/>
            </p14:nvContentPartPr>
            <p14:xfrm>
              <a:off x="1259457" y="4872831"/>
              <a:ext cx="31320" cy="4021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F1DB71F-95C3-4C34-8FF7-CF8A5C7C1B6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223457" y="4836831"/>
                <a:ext cx="102960" cy="4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72F1FE4-EEDC-413B-A1D1-C5E045363AF8}"/>
                  </a:ext>
                </a:extLst>
              </p14:cNvPr>
              <p14:cNvContentPartPr/>
              <p14:nvPr/>
            </p14:nvContentPartPr>
            <p14:xfrm>
              <a:off x="962817" y="5315991"/>
              <a:ext cx="606600" cy="104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72F1FE4-EEDC-413B-A1D1-C5E045363AF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26817" y="5279991"/>
                <a:ext cx="67824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8C49D781-7590-44A0-A093-D763C9CEA7A8}"/>
                  </a:ext>
                </a:extLst>
              </p14:cNvPr>
              <p14:cNvContentPartPr/>
              <p14:nvPr/>
            </p14:nvContentPartPr>
            <p14:xfrm>
              <a:off x="104577" y="4400511"/>
              <a:ext cx="468360" cy="5886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8C49D781-7590-44A0-A093-D763C9CEA7A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8577" y="4364871"/>
                <a:ext cx="540000" cy="66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14250A3F-9DCA-4FCF-BF09-D1C39C32265F}"/>
                  </a:ext>
                </a:extLst>
              </p14:cNvPr>
              <p14:cNvContentPartPr/>
              <p14:nvPr/>
            </p14:nvContentPartPr>
            <p14:xfrm>
              <a:off x="602457" y="5052471"/>
              <a:ext cx="38520" cy="1789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14250A3F-9DCA-4FCF-BF09-D1C39C32265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66817" y="5016831"/>
                <a:ext cx="11016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E56764D7-D313-4FC0-A3FE-C4CBE3A31443}"/>
                  </a:ext>
                </a:extLst>
              </p14:cNvPr>
              <p14:cNvContentPartPr/>
              <p14:nvPr/>
            </p14:nvContentPartPr>
            <p14:xfrm>
              <a:off x="584457" y="4845471"/>
              <a:ext cx="63000" cy="644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E56764D7-D313-4FC0-A3FE-C4CBE3A3144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48457" y="4809471"/>
                <a:ext cx="13464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F4B764C6-AC76-494E-B779-06A5B0592D36}"/>
                  </a:ext>
                </a:extLst>
              </p14:cNvPr>
              <p14:cNvContentPartPr/>
              <p14:nvPr/>
            </p14:nvContentPartPr>
            <p14:xfrm>
              <a:off x="1383297" y="5756991"/>
              <a:ext cx="258840" cy="5126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F4B764C6-AC76-494E-B779-06A5B0592D3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347297" y="5721351"/>
                <a:ext cx="330480" cy="58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6A420D48-5F7E-4F52-91BF-34D5ECE4F697}"/>
                  </a:ext>
                </a:extLst>
              </p14:cNvPr>
              <p14:cNvContentPartPr/>
              <p14:nvPr/>
            </p14:nvContentPartPr>
            <p14:xfrm>
              <a:off x="1453137" y="6060111"/>
              <a:ext cx="95400" cy="590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6A420D48-5F7E-4F52-91BF-34D5ECE4F69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417137" y="6024111"/>
                <a:ext cx="16704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DC73590F-DACA-4E4E-AED1-4E96DEBEBE5C}"/>
                  </a:ext>
                </a:extLst>
              </p14:cNvPr>
              <p14:cNvContentPartPr/>
              <p14:nvPr/>
            </p14:nvContentPartPr>
            <p14:xfrm>
              <a:off x="1723857" y="6080271"/>
              <a:ext cx="155160" cy="2336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DC73590F-DACA-4E4E-AED1-4E96DEBEBE5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688217" y="6044631"/>
                <a:ext cx="22680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C88D5736-977F-481B-A1E3-AFF2E500F91F}"/>
                  </a:ext>
                </a:extLst>
              </p14:cNvPr>
              <p14:cNvContentPartPr/>
              <p14:nvPr/>
            </p14:nvContentPartPr>
            <p14:xfrm>
              <a:off x="2015817" y="5900631"/>
              <a:ext cx="130680" cy="396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C88D5736-977F-481B-A1E3-AFF2E500F91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979817" y="5864991"/>
                <a:ext cx="20232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4458AE37-C93F-4699-856D-295F94BF4595}"/>
                  </a:ext>
                </a:extLst>
              </p14:cNvPr>
              <p14:cNvContentPartPr/>
              <p14:nvPr/>
            </p14:nvContentPartPr>
            <p14:xfrm>
              <a:off x="2026617" y="6066591"/>
              <a:ext cx="164880" cy="298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4458AE37-C93F-4699-856D-295F94BF459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990977" y="6030951"/>
                <a:ext cx="23652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EF4F9F02-946A-4A57-8CDE-8DF50486BF8E}"/>
                  </a:ext>
                </a:extLst>
              </p14:cNvPr>
              <p14:cNvContentPartPr/>
              <p14:nvPr/>
            </p14:nvContentPartPr>
            <p14:xfrm>
              <a:off x="2351337" y="5424711"/>
              <a:ext cx="419400" cy="3218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EF4F9F02-946A-4A57-8CDE-8DF50486BF8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315697" y="5388711"/>
                <a:ext cx="49104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FF64CC0-6E08-4444-BFE2-A4A2A33B4523}"/>
                  </a:ext>
                </a:extLst>
              </p14:cNvPr>
              <p14:cNvContentPartPr/>
              <p14:nvPr/>
            </p14:nvContentPartPr>
            <p14:xfrm>
              <a:off x="2731137" y="5684271"/>
              <a:ext cx="146160" cy="129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FF64CC0-6E08-4444-BFE2-A4A2A33B4523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695137" y="5648271"/>
                <a:ext cx="21780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47440B36-9750-4114-8C9F-03FBFB1A1D6B}"/>
                  </a:ext>
                </a:extLst>
              </p14:cNvPr>
              <p14:cNvContentPartPr/>
              <p14:nvPr/>
            </p14:nvContentPartPr>
            <p14:xfrm>
              <a:off x="2334777" y="5998551"/>
              <a:ext cx="693000" cy="158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47440B36-9750-4114-8C9F-03FBFB1A1D6B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298777" y="5962551"/>
                <a:ext cx="76464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6537FDE8-BFBE-4F0A-BA36-D9FA57120867}"/>
                  </a:ext>
                </a:extLst>
              </p14:cNvPr>
              <p14:cNvContentPartPr/>
              <p14:nvPr/>
            </p14:nvContentPartPr>
            <p14:xfrm>
              <a:off x="2431617" y="6241551"/>
              <a:ext cx="384480" cy="2494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6537FDE8-BFBE-4F0A-BA36-D9FA5712086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395977" y="6205551"/>
                <a:ext cx="45612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0703EA5C-AA02-47C9-BC25-A9DDEB10249B}"/>
                  </a:ext>
                </a:extLst>
              </p14:cNvPr>
              <p14:cNvContentPartPr/>
              <p14:nvPr/>
            </p14:nvContentPartPr>
            <p14:xfrm>
              <a:off x="2825457" y="6472671"/>
              <a:ext cx="20880" cy="12708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0703EA5C-AA02-47C9-BC25-A9DDEB10249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789457" y="6437031"/>
                <a:ext cx="9252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7FE0B348-3175-4D3C-A8B7-CE6CADF16318}"/>
                  </a:ext>
                </a:extLst>
              </p14:cNvPr>
              <p14:cNvContentPartPr/>
              <p14:nvPr/>
            </p14:nvContentPartPr>
            <p14:xfrm>
              <a:off x="2836257" y="6340191"/>
              <a:ext cx="53280" cy="583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7FE0B348-3175-4D3C-A8B7-CE6CADF1631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800617" y="6304191"/>
                <a:ext cx="12492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6D7D8621-B9D1-4585-9E91-548E0997C7CB}"/>
                  </a:ext>
                </a:extLst>
              </p14:cNvPr>
              <p14:cNvContentPartPr/>
              <p14:nvPr/>
            </p14:nvContentPartPr>
            <p14:xfrm>
              <a:off x="3114537" y="5875431"/>
              <a:ext cx="174960" cy="68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6D7D8621-B9D1-4585-9E91-548E0997C7C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078537" y="5839431"/>
                <a:ext cx="24660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AC18889A-0F47-4993-97FA-E4D9646845A4}"/>
                  </a:ext>
                </a:extLst>
              </p14:cNvPr>
              <p14:cNvContentPartPr/>
              <p14:nvPr/>
            </p14:nvContentPartPr>
            <p14:xfrm>
              <a:off x="3133977" y="6045351"/>
              <a:ext cx="162720" cy="187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AC18889A-0F47-4993-97FA-E4D9646845A4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097977" y="6009711"/>
                <a:ext cx="23436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B90C46B3-1DF8-48B7-84F7-373CFEF3A000}"/>
                  </a:ext>
                </a:extLst>
              </p14:cNvPr>
              <p14:cNvContentPartPr/>
              <p14:nvPr/>
            </p14:nvContentPartPr>
            <p14:xfrm>
              <a:off x="3411177" y="5736831"/>
              <a:ext cx="145800" cy="6069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B90C46B3-1DF8-48B7-84F7-373CFEF3A000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375177" y="5701191"/>
                <a:ext cx="217440" cy="67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F474A5D0-570D-4082-8660-E6119A9BD693}"/>
                  </a:ext>
                </a:extLst>
              </p14:cNvPr>
              <p14:cNvContentPartPr/>
              <p14:nvPr/>
            </p14:nvContentPartPr>
            <p14:xfrm>
              <a:off x="3703137" y="6108351"/>
              <a:ext cx="226800" cy="4068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F474A5D0-570D-4082-8660-E6119A9BD693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667137" y="6072711"/>
                <a:ext cx="29844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9A4E6EC9-AAFD-4B94-A166-1628C1025DB7}"/>
                  </a:ext>
                </a:extLst>
              </p14:cNvPr>
              <p14:cNvContentPartPr/>
              <p14:nvPr/>
            </p14:nvContentPartPr>
            <p14:xfrm>
              <a:off x="3792057" y="5948871"/>
              <a:ext cx="54000" cy="3902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9A4E6EC9-AAFD-4B94-A166-1628C1025DB7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756057" y="5912871"/>
                <a:ext cx="125640" cy="46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36D19564-79A1-42B8-A035-53BF7B6754D3}"/>
                  </a:ext>
                </a:extLst>
              </p14:cNvPr>
              <p14:cNvContentPartPr/>
              <p14:nvPr/>
            </p14:nvContentPartPr>
            <p14:xfrm>
              <a:off x="4124697" y="5672751"/>
              <a:ext cx="36720" cy="3819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36D19564-79A1-42B8-A035-53BF7B6754D3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088697" y="5637111"/>
                <a:ext cx="108360" cy="4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4F57A77F-90FB-42A7-BCE4-3C6EAE117B03}"/>
                  </a:ext>
                </a:extLst>
              </p14:cNvPr>
              <p14:cNvContentPartPr/>
              <p14:nvPr/>
            </p14:nvContentPartPr>
            <p14:xfrm>
              <a:off x="4147737" y="5635671"/>
              <a:ext cx="218880" cy="4845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4F57A77F-90FB-42A7-BCE4-3C6EAE117B03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112097" y="5599671"/>
                <a:ext cx="290520" cy="55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D8F224D5-E8A8-45A3-94CE-70369407B9EB}"/>
                  </a:ext>
                </a:extLst>
              </p14:cNvPr>
              <p14:cNvContentPartPr/>
              <p14:nvPr/>
            </p14:nvContentPartPr>
            <p14:xfrm>
              <a:off x="4481457" y="5875791"/>
              <a:ext cx="65880" cy="3657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D8F224D5-E8A8-45A3-94CE-70369407B9EB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445817" y="5839791"/>
                <a:ext cx="13752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D16A9B95-0A89-44FC-B323-432DDC69FC6B}"/>
                  </a:ext>
                </a:extLst>
              </p14:cNvPr>
              <p14:cNvContentPartPr/>
              <p14:nvPr/>
            </p14:nvContentPartPr>
            <p14:xfrm>
              <a:off x="4383537" y="6061911"/>
              <a:ext cx="152640" cy="756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D16A9B95-0A89-44FC-B323-432DDC69FC6B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347897" y="6026271"/>
                <a:ext cx="22428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862FD64D-577C-4D78-A363-3CCE16A2E3BC}"/>
                  </a:ext>
                </a:extLst>
              </p14:cNvPr>
              <p14:cNvContentPartPr/>
              <p14:nvPr/>
            </p14:nvContentPartPr>
            <p14:xfrm>
              <a:off x="3900777" y="6201591"/>
              <a:ext cx="671040" cy="2484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862FD64D-577C-4D78-A363-3CCE16A2E3B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865137" y="6165951"/>
                <a:ext cx="7426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62E83F17-2DAA-4DDB-A6C0-5F824DB89E79}"/>
                  </a:ext>
                </a:extLst>
              </p14:cNvPr>
              <p14:cNvContentPartPr/>
              <p14:nvPr/>
            </p14:nvContentPartPr>
            <p14:xfrm>
              <a:off x="4153857" y="6393471"/>
              <a:ext cx="20520" cy="2750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62E83F17-2DAA-4DDB-A6C0-5F824DB89E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117857" y="6357471"/>
                <a:ext cx="9216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CB9E28F2-94E6-4AF8-B714-B9BAA1D84EE2}"/>
                  </a:ext>
                </a:extLst>
              </p14:cNvPr>
              <p14:cNvContentPartPr/>
              <p14:nvPr/>
            </p14:nvContentPartPr>
            <p14:xfrm>
              <a:off x="4146297" y="6341631"/>
              <a:ext cx="228600" cy="35064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CB9E28F2-94E6-4AF8-B714-B9BAA1D84EE2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110297" y="6305991"/>
                <a:ext cx="300240" cy="4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9CCA5370-5D8C-4308-AB12-7A85157C2C77}"/>
                  </a:ext>
                </a:extLst>
              </p14:cNvPr>
              <p14:cNvContentPartPr/>
              <p14:nvPr/>
            </p14:nvContentPartPr>
            <p14:xfrm>
              <a:off x="4495497" y="6624591"/>
              <a:ext cx="32040" cy="961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9CCA5370-5D8C-4308-AB12-7A85157C2C77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459497" y="6588591"/>
                <a:ext cx="10368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F1F69E72-906C-4C16-AB86-6D6CF5F028F1}"/>
                  </a:ext>
                </a:extLst>
              </p14:cNvPr>
              <p14:cNvContentPartPr/>
              <p14:nvPr/>
            </p14:nvContentPartPr>
            <p14:xfrm>
              <a:off x="4529697" y="6503271"/>
              <a:ext cx="25560" cy="486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F1F69E72-906C-4C16-AB86-6D6CF5F028F1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493697" y="6467271"/>
                <a:ext cx="9720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8D3708B3-834E-46C6-AEEB-1679DE08F4AD}"/>
                  </a:ext>
                </a:extLst>
              </p14:cNvPr>
              <p14:cNvContentPartPr/>
              <p14:nvPr/>
            </p14:nvContentPartPr>
            <p14:xfrm>
              <a:off x="4577577" y="6207711"/>
              <a:ext cx="79200" cy="144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8D3708B3-834E-46C6-AEEB-1679DE08F4AD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541937" y="6171711"/>
                <a:ext cx="15084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36A3971A-E5C6-46DB-9995-EFED908778B6}"/>
                  </a:ext>
                </a:extLst>
              </p14:cNvPr>
              <p14:cNvContentPartPr/>
              <p14:nvPr/>
            </p14:nvContentPartPr>
            <p14:xfrm>
              <a:off x="3647697" y="6088191"/>
              <a:ext cx="252000" cy="406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36A3971A-E5C6-46DB-9995-EFED908778B6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612057" y="6052551"/>
                <a:ext cx="323640" cy="11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Group 137">
            <a:extLst>
              <a:ext uri="{FF2B5EF4-FFF2-40B4-BE49-F238E27FC236}">
                <a16:creationId xmlns:a16="http://schemas.microsoft.com/office/drawing/2014/main" id="{73632DCB-F64C-4438-99A1-F5CE590869E5}"/>
              </a:ext>
            </a:extLst>
          </p:cNvPr>
          <p:cNvGrpSpPr/>
          <p:nvPr/>
        </p:nvGrpSpPr>
        <p:grpSpPr>
          <a:xfrm>
            <a:off x="7822977" y="1830831"/>
            <a:ext cx="1250280" cy="1255680"/>
            <a:chOff x="7822977" y="1830831"/>
            <a:chExt cx="1250280" cy="125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FBBD8F3-C3BC-42E3-9BD1-0E9A73AA3415}"/>
                    </a:ext>
                  </a:extLst>
                </p14:cNvPr>
                <p14:cNvContentPartPr/>
                <p14:nvPr/>
              </p14:nvContentPartPr>
              <p14:xfrm>
                <a:off x="7822977" y="1830831"/>
                <a:ext cx="519120" cy="4240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FBBD8F3-C3BC-42E3-9BD1-0E9A73AA341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787337" y="1794831"/>
                  <a:ext cx="59076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E5524F2-7E2B-4B36-BAA5-38B7BDD36511}"/>
                    </a:ext>
                  </a:extLst>
                </p14:cNvPr>
                <p14:cNvContentPartPr/>
                <p14:nvPr/>
              </p14:nvContentPartPr>
              <p14:xfrm>
                <a:off x="8272617" y="2119911"/>
                <a:ext cx="186120" cy="2167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E5524F2-7E2B-4B36-BAA5-38B7BDD3651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236977" y="2083911"/>
                  <a:ext cx="25776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51F6B6D-13FD-434D-A12D-14D6692C2035}"/>
                    </a:ext>
                  </a:extLst>
                </p14:cNvPr>
                <p14:cNvContentPartPr/>
                <p14:nvPr/>
              </p14:nvContentPartPr>
              <p14:xfrm>
                <a:off x="8783097" y="1912911"/>
                <a:ext cx="290160" cy="4089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51F6B6D-13FD-434D-A12D-14D6692C203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747457" y="1877271"/>
                  <a:ext cx="36180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9489404-6697-4B5C-8651-93A82257628A}"/>
                    </a:ext>
                  </a:extLst>
                </p14:cNvPr>
                <p14:cNvContentPartPr/>
                <p14:nvPr/>
              </p14:nvContentPartPr>
              <p14:xfrm>
                <a:off x="7825137" y="2447511"/>
                <a:ext cx="754560" cy="255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9489404-6697-4B5C-8651-93A82257628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789137" y="2411871"/>
                  <a:ext cx="8262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0D94423-359B-4E7E-88DD-AB3DC2842835}"/>
                    </a:ext>
                  </a:extLst>
                </p14:cNvPr>
                <p14:cNvContentPartPr/>
                <p14:nvPr/>
              </p14:nvContentPartPr>
              <p14:xfrm>
                <a:off x="7991457" y="2629311"/>
                <a:ext cx="405720" cy="3751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0D94423-359B-4E7E-88DD-AB3DC284283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55817" y="2593671"/>
                  <a:ext cx="47736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2C68CF1-B119-45FB-BD60-9766BEBD8A0F}"/>
                    </a:ext>
                  </a:extLst>
                </p14:cNvPr>
                <p14:cNvContentPartPr/>
                <p14:nvPr/>
              </p14:nvContentPartPr>
              <p14:xfrm>
                <a:off x="8382417" y="2933151"/>
                <a:ext cx="54360" cy="1533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2C68CF1-B119-45FB-BD60-9766BEBD8A0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346417" y="2897151"/>
                  <a:ext cx="1260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E5CBB28-C59A-4D33-91D5-37D204FFDBE8}"/>
                    </a:ext>
                  </a:extLst>
                </p14:cNvPr>
                <p14:cNvContentPartPr/>
                <p14:nvPr/>
              </p14:nvContentPartPr>
              <p14:xfrm>
                <a:off x="8440737" y="2814711"/>
                <a:ext cx="62640" cy="471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E5CBB28-C59A-4D33-91D5-37D204FFDBE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405097" y="2778711"/>
                  <a:ext cx="134280" cy="11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0BC7C3A8-C5B1-4FC6-875F-27EC18016D6A}"/>
                  </a:ext>
                </a:extLst>
              </p14:cNvPr>
              <p14:cNvContentPartPr/>
              <p14:nvPr/>
            </p14:nvContentPartPr>
            <p14:xfrm>
              <a:off x="9485457" y="1933071"/>
              <a:ext cx="267120" cy="54180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0BC7C3A8-C5B1-4FC6-875F-27EC18016D6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9449817" y="1897431"/>
                <a:ext cx="338760" cy="61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FD0898C-56C4-4AB1-B4C9-347B2BB42FC9}"/>
              </a:ext>
            </a:extLst>
          </p:cNvPr>
          <p:cNvGrpSpPr/>
          <p:nvPr/>
        </p:nvGrpSpPr>
        <p:grpSpPr>
          <a:xfrm>
            <a:off x="10520457" y="5738991"/>
            <a:ext cx="1524240" cy="980640"/>
            <a:chOff x="10520457" y="5738991"/>
            <a:chExt cx="1524240" cy="98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0F701B4-D6E5-42B1-B4F3-C631DFDBDAE6}"/>
                    </a:ext>
                  </a:extLst>
                </p14:cNvPr>
                <p14:cNvContentPartPr/>
                <p14:nvPr/>
              </p14:nvContentPartPr>
              <p14:xfrm>
                <a:off x="10583817" y="5738991"/>
                <a:ext cx="510480" cy="3535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0F701B4-D6E5-42B1-B4F3-C631DFDBDAE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547817" y="5703351"/>
                  <a:ext cx="58212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950DE36-19CF-433C-8309-04BD69F9B939}"/>
                    </a:ext>
                  </a:extLst>
                </p14:cNvPr>
                <p14:cNvContentPartPr/>
                <p14:nvPr/>
              </p14:nvContentPartPr>
              <p14:xfrm>
                <a:off x="11003937" y="5980911"/>
                <a:ext cx="128880" cy="1177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950DE36-19CF-433C-8309-04BD69F9B93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967937" y="5944911"/>
                  <a:ext cx="2005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2E679DD-3901-4651-9EC4-372AB167AA00}"/>
                    </a:ext>
                  </a:extLst>
                </p14:cNvPr>
                <p14:cNvContentPartPr/>
                <p14:nvPr/>
              </p14:nvContentPartPr>
              <p14:xfrm>
                <a:off x="10520457" y="6233991"/>
                <a:ext cx="833400" cy="295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2E679DD-3901-4651-9EC4-372AB167AA0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484817" y="6198351"/>
                  <a:ext cx="9050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06B5662-CA23-4871-B1DE-106C0A6DB3B5}"/>
                    </a:ext>
                  </a:extLst>
                </p14:cNvPr>
                <p14:cNvContentPartPr/>
                <p14:nvPr/>
              </p14:nvContentPartPr>
              <p14:xfrm>
                <a:off x="10701537" y="6426231"/>
                <a:ext cx="330840" cy="2235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06B5662-CA23-4871-B1DE-106C0A6DB3B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665897" y="6390591"/>
                  <a:ext cx="4024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B7DCCCD-5022-4AB6-B2F1-877342F81158}"/>
                    </a:ext>
                  </a:extLst>
                </p14:cNvPr>
                <p14:cNvContentPartPr/>
                <p14:nvPr/>
              </p14:nvContentPartPr>
              <p14:xfrm>
                <a:off x="11085297" y="6601911"/>
                <a:ext cx="52920" cy="1177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B7DCCCD-5022-4AB6-B2F1-877342F8115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049297" y="6565911"/>
                  <a:ext cx="124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FCF20E7-CCEA-4B77-AB19-63230D365B92}"/>
                    </a:ext>
                  </a:extLst>
                </p14:cNvPr>
                <p14:cNvContentPartPr/>
                <p14:nvPr/>
              </p14:nvContentPartPr>
              <p14:xfrm>
                <a:off x="11138577" y="6479151"/>
                <a:ext cx="35640" cy="291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FCF20E7-CCEA-4B77-AB19-63230D365B9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102577" y="6443511"/>
                  <a:ext cx="1072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FC3BF96-31EC-4E74-B1E7-6D2C114EA15D}"/>
                    </a:ext>
                  </a:extLst>
                </p14:cNvPr>
                <p14:cNvContentPartPr/>
                <p14:nvPr/>
              </p14:nvContentPartPr>
              <p14:xfrm>
                <a:off x="11440257" y="6235791"/>
                <a:ext cx="172800" cy="133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FC3BF96-31EC-4E74-B1E7-6D2C114EA15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404617" y="6199791"/>
                  <a:ext cx="2444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E13FFA8-A415-497C-B6D6-32372DE63D33}"/>
                    </a:ext>
                  </a:extLst>
                </p14:cNvPr>
                <p14:cNvContentPartPr/>
                <p14:nvPr/>
              </p14:nvContentPartPr>
              <p14:xfrm>
                <a:off x="11457177" y="6383031"/>
                <a:ext cx="158040" cy="86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E13FFA8-A415-497C-B6D6-32372DE63D3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421537" y="6347031"/>
                  <a:ext cx="2296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D86DD9A-B0FE-41F6-BCD8-77F043CAE45B}"/>
                    </a:ext>
                  </a:extLst>
                </p14:cNvPr>
                <p14:cNvContentPartPr/>
                <p14:nvPr/>
              </p14:nvContentPartPr>
              <p14:xfrm>
                <a:off x="11798457" y="6148671"/>
                <a:ext cx="246240" cy="3690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D86DD9A-B0FE-41F6-BCD8-77F043CAE45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762817" y="6112671"/>
                  <a:ext cx="317880" cy="44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4BB85CAD-1896-4720-913B-526C0C48BC53}"/>
              </a:ext>
            </a:extLst>
          </p:cNvPr>
          <p:cNvGrpSpPr/>
          <p:nvPr/>
        </p:nvGrpSpPr>
        <p:grpSpPr>
          <a:xfrm>
            <a:off x="6936657" y="2387391"/>
            <a:ext cx="401760" cy="438840"/>
            <a:chOff x="6936657" y="2387391"/>
            <a:chExt cx="40176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12427FE-8C3D-4EC9-826F-31EA6B5980AF}"/>
                    </a:ext>
                  </a:extLst>
                </p14:cNvPr>
                <p14:cNvContentPartPr/>
                <p14:nvPr/>
              </p14:nvContentPartPr>
              <p14:xfrm>
                <a:off x="6976617" y="2528151"/>
                <a:ext cx="344160" cy="392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12427FE-8C3D-4EC9-826F-31EA6B5980A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940617" y="2492151"/>
                  <a:ext cx="4158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D36EB14-4DD4-4C9D-B0F1-31BF1618722B}"/>
                    </a:ext>
                  </a:extLst>
                </p14:cNvPr>
                <p14:cNvContentPartPr/>
                <p14:nvPr/>
              </p14:nvContentPartPr>
              <p14:xfrm>
                <a:off x="6936657" y="2717151"/>
                <a:ext cx="300240" cy="183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D36EB14-4DD4-4C9D-B0F1-31BF1618722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901017" y="2681511"/>
                  <a:ext cx="3718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07E67A8-C01B-41B4-9B5D-F0ADC46FF38A}"/>
                    </a:ext>
                  </a:extLst>
                </p14:cNvPr>
                <p14:cNvContentPartPr/>
                <p14:nvPr/>
              </p14:nvContentPartPr>
              <p14:xfrm>
                <a:off x="7165257" y="2387391"/>
                <a:ext cx="173160" cy="4388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07E67A8-C01B-41B4-9B5D-F0ADC46FF38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129257" y="2351391"/>
                  <a:ext cx="244800" cy="51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BF359E79-6F5D-4779-94D1-FFB5710CACC6}"/>
              </a:ext>
            </a:extLst>
          </p:cNvPr>
          <p:cNvGrpSpPr/>
          <p:nvPr/>
        </p:nvGrpSpPr>
        <p:grpSpPr>
          <a:xfrm>
            <a:off x="9844017" y="6003231"/>
            <a:ext cx="368280" cy="420840"/>
            <a:chOff x="9844017" y="6003231"/>
            <a:chExt cx="368280" cy="42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130F612F-BF97-4391-B89C-3F05AB7618FB}"/>
                    </a:ext>
                  </a:extLst>
                </p14:cNvPr>
                <p14:cNvContentPartPr/>
                <p14:nvPr/>
              </p14:nvContentPartPr>
              <p14:xfrm>
                <a:off x="9892977" y="6138951"/>
                <a:ext cx="258120" cy="234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130F612F-BF97-4391-B89C-3F05AB7618F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857337" y="6102951"/>
                  <a:ext cx="3297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0ED39197-76FB-4926-BD87-BDFBD840AE43}"/>
                    </a:ext>
                  </a:extLst>
                </p14:cNvPr>
                <p14:cNvContentPartPr/>
                <p14:nvPr/>
              </p14:nvContentPartPr>
              <p14:xfrm>
                <a:off x="9844017" y="6285471"/>
                <a:ext cx="249480" cy="489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0ED39197-76FB-4926-BD87-BDFBD840AE4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808377" y="6249831"/>
                  <a:ext cx="3211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B998B8C-7BE7-4397-A53B-EE651C43F035}"/>
                    </a:ext>
                  </a:extLst>
                </p14:cNvPr>
                <p14:cNvContentPartPr/>
                <p14:nvPr/>
              </p14:nvContentPartPr>
              <p14:xfrm>
                <a:off x="9999897" y="6003231"/>
                <a:ext cx="212400" cy="4208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B998B8C-7BE7-4397-A53B-EE651C43F03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964257" y="5967591"/>
                  <a:ext cx="284040" cy="49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69D3E5AC-0B0E-445E-9B59-E6878A6EC44C}"/>
              </a:ext>
            </a:extLst>
          </p:cNvPr>
          <p:cNvGrpSpPr/>
          <p:nvPr/>
        </p:nvGrpSpPr>
        <p:grpSpPr>
          <a:xfrm>
            <a:off x="10188177" y="884031"/>
            <a:ext cx="1908360" cy="1092240"/>
            <a:chOff x="10188177" y="884031"/>
            <a:chExt cx="1908360" cy="109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21609EF-5BAF-4792-80E1-00391E29A4BE}"/>
                    </a:ext>
                  </a:extLst>
                </p14:cNvPr>
                <p14:cNvContentPartPr/>
                <p14:nvPr/>
              </p14:nvContentPartPr>
              <p14:xfrm>
                <a:off x="10188177" y="1127391"/>
                <a:ext cx="232560" cy="8488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21609EF-5BAF-4792-80E1-00391E29A4B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152537" y="1091751"/>
                  <a:ext cx="304200" cy="9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15B7FA0-51EC-4297-B203-78A40D55E9B0}"/>
                    </a:ext>
                  </a:extLst>
                </p14:cNvPr>
                <p14:cNvContentPartPr/>
                <p14:nvPr/>
              </p14:nvContentPartPr>
              <p14:xfrm>
                <a:off x="10477977" y="1425831"/>
                <a:ext cx="58320" cy="4046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15B7FA0-51EC-4297-B203-78A40D55E9B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442337" y="1390191"/>
                  <a:ext cx="12996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8C93974-C1F5-4257-BE0E-E6A24BF62524}"/>
                    </a:ext>
                  </a:extLst>
                </p14:cNvPr>
                <p14:cNvContentPartPr/>
                <p14:nvPr/>
              </p14:nvContentPartPr>
              <p14:xfrm>
                <a:off x="10436937" y="1394511"/>
                <a:ext cx="278640" cy="5169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8C93974-C1F5-4257-BE0E-E6A24BF6252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400937" y="1358871"/>
                  <a:ext cx="350280" cy="58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2E7EEDE-6A3A-4C30-9BEC-3300463C66F0}"/>
                    </a:ext>
                  </a:extLst>
                </p14:cNvPr>
                <p14:cNvContentPartPr/>
                <p14:nvPr/>
              </p14:nvContentPartPr>
              <p14:xfrm>
                <a:off x="10807377" y="1646151"/>
                <a:ext cx="151200" cy="2174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2E7EEDE-6A3A-4C30-9BEC-3300463C66F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771377" y="1610511"/>
                  <a:ext cx="2228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94239C8-2D4A-45E9-8F5A-C16A3C024709}"/>
                    </a:ext>
                  </a:extLst>
                </p14:cNvPr>
                <p14:cNvContentPartPr/>
                <p14:nvPr/>
              </p14:nvContentPartPr>
              <p14:xfrm>
                <a:off x="11030217" y="1714191"/>
                <a:ext cx="23040" cy="1738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94239C8-2D4A-45E9-8F5A-C16A3C02470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994577" y="1678191"/>
                  <a:ext cx="946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08E06C6-A114-42FF-B6E6-B9BC37B50086}"/>
                    </a:ext>
                  </a:extLst>
                </p14:cNvPr>
                <p14:cNvContentPartPr/>
                <p14:nvPr/>
              </p14:nvContentPartPr>
              <p14:xfrm>
                <a:off x="11071257" y="1557951"/>
                <a:ext cx="47880" cy="396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08E06C6-A114-42FF-B6E6-B9BC37B5008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035617" y="1522311"/>
                  <a:ext cx="1195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FF644AD-739D-471F-8FE1-6F97884B7332}"/>
                    </a:ext>
                  </a:extLst>
                </p14:cNvPr>
                <p14:cNvContentPartPr/>
                <p14:nvPr/>
              </p14:nvContentPartPr>
              <p14:xfrm>
                <a:off x="11166657" y="1684311"/>
                <a:ext cx="186840" cy="1724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FF644AD-739D-471F-8FE1-6F97884B733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130657" y="1648311"/>
                  <a:ext cx="2584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1AF1BB9-62A2-444D-A28C-865C5B48134A}"/>
                    </a:ext>
                  </a:extLst>
                </p14:cNvPr>
                <p14:cNvContentPartPr/>
                <p14:nvPr/>
              </p14:nvContentPartPr>
              <p14:xfrm>
                <a:off x="11405337" y="1698711"/>
                <a:ext cx="524880" cy="2012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1AF1BB9-62A2-444D-A28C-865C5B48134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369337" y="1663071"/>
                  <a:ext cx="5965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80ECF68-102E-4814-AC61-2DB5B6DF281E}"/>
                    </a:ext>
                  </a:extLst>
                </p14:cNvPr>
                <p14:cNvContentPartPr/>
                <p14:nvPr/>
              </p14:nvContentPartPr>
              <p14:xfrm>
                <a:off x="10744737" y="884031"/>
                <a:ext cx="240840" cy="4168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80ECF68-102E-4814-AC61-2DB5B6DF281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709097" y="848031"/>
                  <a:ext cx="31248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24D5188-2879-442E-B897-B5177941385E}"/>
                    </a:ext>
                  </a:extLst>
                </p14:cNvPr>
                <p14:cNvContentPartPr/>
                <p14:nvPr/>
              </p14:nvContentPartPr>
              <p14:xfrm>
                <a:off x="10862097" y="1118751"/>
                <a:ext cx="136800" cy="280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24D5188-2879-442E-B897-B5177941385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826097" y="1083111"/>
                  <a:ext cx="2084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A2E4392-E788-4A8D-BC53-C5E37ACD1B38}"/>
                    </a:ext>
                  </a:extLst>
                </p14:cNvPr>
                <p14:cNvContentPartPr/>
                <p14:nvPr/>
              </p14:nvContentPartPr>
              <p14:xfrm>
                <a:off x="11151537" y="1129191"/>
                <a:ext cx="189360" cy="1454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A2E4392-E788-4A8D-BC53-C5E37ACD1B3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115897" y="1093191"/>
                  <a:ext cx="2610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CBD65A0-CF20-4051-9704-5F7214DB50A3}"/>
                    </a:ext>
                  </a:extLst>
                </p14:cNvPr>
                <p14:cNvContentPartPr/>
                <p14:nvPr/>
              </p14:nvContentPartPr>
              <p14:xfrm>
                <a:off x="11447817" y="1161591"/>
                <a:ext cx="154080" cy="1479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CBD65A0-CF20-4051-9704-5F7214DB50A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412177" y="1125591"/>
                  <a:ext cx="2257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68D2A6E-6205-41CE-95D5-FE456326A786}"/>
                    </a:ext>
                  </a:extLst>
                </p14:cNvPr>
                <p14:cNvContentPartPr/>
                <p14:nvPr/>
              </p14:nvContentPartPr>
              <p14:xfrm>
                <a:off x="11673177" y="974031"/>
                <a:ext cx="34920" cy="3117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68D2A6E-6205-41CE-95D5-FE456326A78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637537" y="938391"/>
                  <a:ext cx="10656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FE4C595C-1617-497B-8193-ACF5BE6C8246}"/>
                    </a:ext>
                  </a:extLst>
                </p14:cNvPr>
                <p14:cNvContentPartPr/>
                <p14:nvPr/>
              </p14:nvContentPartPr>
              <p14:xfrm>
                <a:off x="11784417" y="1132791"/>
                <a:ext cx="86040" cy="1454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FE4C595C-1617-497B-8193-ACF5BE6C824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748417" y="1097151"/>
                  <a:ext cx="1576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91447F9-48AE-43A4-B2C0-AA0EF9C9AC7D}"/>
                    </a:ext>
                  </a:extLst>
                </p14:cNvPr>
                <p14:cNvContentPartPr/>
                <p14:nvPr/>
              </p14:nvContentPartPr>
              <p14:xfrm>
                <a:off x="11892417" y="1147911"/>
                <a:ext cx="124920" cy="3675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91447F9-48AE-43A4-B2C0-AA0EF9C9AC7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856777" y="1112271"/>
                  <a:ext cx="19656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7495094-2BE1-4BF6-A330-1DB98F083E37}"/>
                    </a:ext>
                  </a:extLst>
                </p14:cNvPr>
                <p14:cNvContentPartPr/>
                <p14:nvPr/>
              </p14:nvContentPartPr>
              <p14:xfrm>
                <a:off x="11995377" y="918591"/>
                <a:ext cx="101160" cy="5785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7495094-2BE1-4BF6-A330-1DB98F083E3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959377" y="882591"/>
                  <a:ext cx="172800" cy="65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2949B5DF-B19B-4BCC-A8C7-79E9C0A8A801}"/>
              </a:ext>
            </a:extLst>
          </p:cNvPr>
          <p:cNvGrpSpPr/>
          <p:nvPr/>
        </p:nvGrpSpPr>
        <p:grpSpPr>
          <a:xfrm>
            <a:off x="8297097" y="3841431"/>
            <a:ext cx="3576600" cy="1859760"/>
            <a:chOff x="8297097" y="3841431"/>
            <a:chExt cx="3576600" cy="185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6F8AB62-28B6-4705-AA4E-A8D3BB4B13ED}"/>
                    </a:ext>
                  </a:extLst>
                </p14:cNvPr>
                <p14:cNvContentPartPr/>
                <p14:nvPr/>
              </p14:nvContentPartPr>
              <p14:xfrm>
                <a:off x="9124377" y="3841431"/>
                <a:ext cx="430920" cy="3520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6F8AB62-28B6-4705-AA4E-A8D3BB4B13E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088377" y="3805431"/>
                  <a:ext cx="50256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C2B36D1-C76A-4115-A9CE-37A8F90BA5D6}"/>
                    </a:ext>
                  </a:extLst>
                </p14:cNvPr>
                <p14:cNvContentPartPr/>
                <p14:nvPr/>
              </p14:nvContentPartPr>
              <p14:xfrm>
                <a:off x="9445137" y="4118631"/>
                <a:ext cx="126360" cy="1472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C2B36D1-C76A-4115-A9CE-37A8F90BA5D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409497" y="4082631"/>
                  <a:ext cx="1980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C8B0CC3-9C4C-484D-981C-EEE331535F2E}"/>
                    </a:ext>
                  </a:extLst>
                </p14:cNvPr>
                <p14:cNvContentPartPr/>
                <p14:nvPr/>
              </p14:nvContentPartPr>
              <p14:xfrm>
                <a:off x="8919897" y="4344351"/>
                <a:ext cx="830160" cy="136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C8B0CC3-9C4C-484D-981C-EEE331535F2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884257" y="4308711"/>
                  <a:ext cx="9018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97ADBA7-5074-4F90-B5A4-EB5D6AA9B7FC}"/>
                    </a:ext>
                  </a:extLst>
                </p14:cNvPr>
                <p14:cNvContentPartPr/>
                <p14:nvPr/>
              </p14:nvContentPartPr>
              <p14:xfrm>
                <a:off x="9141297" y="4522911"/>
                <a:ext cx="364680" cy="2970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97ADBA7-5074-4F90-B5A4-EB5D6AA9B7F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105657" y="4487271"/>
                  <a:ext cx="43632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482AD6F-0FA5-4E6B-8C26-3E68BC381EDF}"/>
                    </a:ext>
                  </a:extLst>
                </p14:cNvPr>
                <p14:cNvContentPartPr/>
                <p14:nvPr/>
              </p14:nvContentPartPr>
              <p14:xfrm>
                <a:off x="9570057" y="4752231"/>
                <a:ext cx="31320" cy="1602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482AD6F-0FA5-4E6B-8C26-3E68BC381ED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534057" y="4716231"/>
                  <a:ext cx="1029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A054802-8DA4-4EB9-A341-1AF1527C3566}"/>
                    </a:ext>
                  </a:extLst>
                </p14:cNvPr>
                <p14:cNvContentPartPr/>
                <p14:nvPr/>
              </p14:nvContentPartPr>
              <p14:xfrm>
                <a:off x="9629097" y="4666911"/>
                <a:ext cx="43560" cy="518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A054802-8DA4-4EB9-A341-1AF1527C356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593097" y="4631271"/>
                  <a:ext cx="1152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0B2B1B5-1448-424E-AAED-661A0922BADD}"/>
                    </a:ext>
                  </a:extLst>
                </p14:cNvPr>
                <p14:cNvContentPartPr/>
                <p14:nvPr/>
              </p14:nvContentPartPr>
              <p14:xfrm>
                <a:off x="10062537" y="4134471"/>
                <a:ext cx="207360" cy="4212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0B2B1B5-1448-424E-AAED-661A0922BAD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026537" y="4098831"/>
                  <a:ext cx="27900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39FC4D6-3794-4569-88D8-D4902533826A}"/>
                    </a:ext>
                  </a:extLst>
                </p14:cNvPr>
                <p14:cNvContentPartPr/>
                <p14:nvPr/>
              </p14:nvContentPartPr>
              <p14:xfrm>
                <a:off x="10394097" y="4061031"/>
                <a:ext cx="201960" cy="5202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39FC4D6-3794-4569-88D8-D4902533826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358097" y="4025031"/>
                  <a:ext cx="27360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042C9EF-E1EB-423D-803C-C7A9419CADF8}"/>
                    </a:ext>
                  </a:extLst>
                </p14:cNvPr>
                <p14:cNvContentPartPr/>
                <p14:nvPr/>
              </p14:nvContentPartPr>
              <p14:xfrm>
                <a:off x="10862817" y="4096311"/>
                <a:ext cx="240120" cy="4766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042C9EF-E1EB-423D-803C-C7A9419CADF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827177" y="4060311"/>
                  <a:ext cx="31176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8ED9041-F763-4866-A84B-AC67BA152CA1}"/>
                    </a:ext>
                  </a:extLst>
                </p14:cNvPr>
                <p14:cNvContentPartPr/>
                <p14:nvPr/>
              </p14:nvContentPartPr>
              <p14:xfrm>
                <a:off x="8297097" y="4388631"/>
                <a:ext cx="278640" cy="136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8ED9041-F763-4866-A84B-AC67BA152CA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61457" y="4352991"/>
                  <a:ext cx="3502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E6B9F65-DC91-4440-B599-623B3B9277E3}"/>
                    </a:ext>
                  </a:extLst>
                </p14:cNvPr>
                <p14:cNvContentPartPr/>
                <p14:nvPr/>
              </p14:nvContentPartPr>
              <p14:xfrm>
                <a:off x="8340657" y="4590951"/>
                <a:ext cx="199800" cy="115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E6B9F65-DC91-4440-B599-623B3B9277E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305017" y="4554951"/>
                  <a:ext cx="2714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842E248-6F53-433C-9607-0D03156F3C91}"/>
                    </a:ext>
                  </a:extLst>
                </p14:cNvPr>
                <p14:cNvContentPartPr/>
                <p14:nvPr/>
              </p14:nvContentPartPr>
              <p14:xfrm>
                <a:off x="8418777" y="4295751"/>
                <a:ext cx="228960" cy="4849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842E248-6F53-433C-9607-0D03156F3C9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383137" y="4260111"/>
                  <a:ext cx="300600" cy="5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32FDB85-A924-47DE-8EEB-E4676A3B74F6}"/>
                    </a:ext>
                  </a:extLst>
                </p14:cNvPr>
                <p14:cNvContentPartPr/>
                <p14:nvPr/>
              </p14:nvContentPartPr>
              <p14:xfrm>
                <a:off x="8821257" y="5105391"/>
                <a:ext cx="431640" cy="2894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32FDB85-A924-47DE-8EEB-E4676A3B74F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785617" y="5069751"/>
                  <a:ext cx="50328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08EA94DA-5174-4577-9CBE-97CFDD73D910}"/>
                    </a:ext>
                  </a:extLst>
                </p14:cNvPr>
                <p14:cNvContentPartPr/>
                <p14:nvPr/>
              </p14:nvContentPartPr>
              <p14:xfrm>
                <a:off x="9380337" y="5349471"/>
                <a:ext cx="73800" cy="1641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08EA94DA-5174-4577-9CBE-97CFDD73D91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344337" y="5313471"/>
                  <a:ext cx="1454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1E19938-B4A7-4E66-B6B3-CA45E54CB493}"/>
                    </a:ext>
                  </a:extLst>
                </p14:cNvPr>
                <p14:cNvContentPartPr/>
                <p14:nvPr/>
              </p14:nvContentPartPr>
              <p14:xfrm>
                <a:off x="9012777" y="5129511"/>
                <a:ext cx="7200" cy="644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1E19938-B4A7-4E66-B6B3-CA45E54CB49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977137" y="5093511"/>
                  <a:ext cx="788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E97EC7FC-28C2-4E15-BAE6-353BA720B99A}"/>
                    </a:ext>
                  </a:extLst>
                </p14:cNvPr>
                <p14:cNvContentPartPr/>
                <p14:nvPr/>
              </p14:nvContentPartPr>
              <p14:xfrm>
                <a:off x="10135977" y="4806591"/>
                <a:ext cx="411480" cy="2484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E97EC7FC-28C2-4E15-BAE6-353BA720B99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099977" y="4770951"/>
                  <a:ext cx="48312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E18688F-ECA4-4C51-A288-C5F220CD7B6E}"/>
                    </a:ext>
                  </a:extLst>
                </p14:cNvPr>
                <p14:cNvContentPartPr/>
                <p14:nvPr/>
              </p14:nvContentPartPr>
              <p14:xfrm>
                <a:off x="10521897" y="5016831"/>
                <a:ext cx="109440" cy="1177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E18688F-ECA4-4C51-A288-C5F220CD7B6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486257" y="4980831"/>
                  <a:ext cx="1810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A86E5CC-6408-4A4A-AF8C-00B9F7307E1A}"/>
                    </a:ext>
                  </a:extLst>
                </p14:cNvPr>
                <p14:cNvContentPartPr/>
                <p14:nvPr/>
              </p14:nvContentPartPr>
              <p14:xfrm>
                <a:off x="10161897" y="5225271"/>
                <a:ext cx="685800" cy="223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A86E5CC-6408-4A4A-AF8C-00B9F7307E1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125897" y="5189271"/>
                  <a:ext cx="7574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56F5CBD-3EAE-4581-81D7-7D9B4EF8F02D}"/>
                    </a:ext>
                  </a:extLst>
                </p14:cNvPr>
                <p14:cNvContentPartPr/>
                <p14:nvPr/>
              </p14:nvContentPartPr>
              <p14:xfrm>
                <a:off x="10291497" y="5396631"/>
                <a:ext cx="299160" cy="2160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56F5CBD-3EAE-4581-81D7-7D9B4EF8F02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255857" y="5360631"/>
                  <a:ext cx="3708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881BBCC4-5C70-43C9-8789-36CC1984D341}"/>
                    </a:ext>
                  </a:extLst>
                </p14:cNvPr>
                <p14:cNvContentPartPr/>
                <p14:nvPr/>
              </p14:nvContentPartPr>
              <p14:xfrm>
                <a:off x="10698297" y="5517231"/>
                <a:ext cx="26280" cy="792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881BBCC4-5C70-43C9-8789-36CC1984D34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662657" y="5481591"/>
                  <a:ext cx="979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EE2C4FD-953E-4C5E-999F-532BE761243A}"/>
                    </a:ext>
                  </a:extLst>
                </p14:cNvPr>
                <p14:cNvContentPartPr/>
                <p14:nvPr/>
              </p14:nvContentPartPr>
              <p14:xfrm>
                <a:off x="10738977" y="5393391"/>
                <a:ext cx="18000" cy="198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EE2C4FD-953E-4C5E-999F-532BE761243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702977" y="5357751"/>
                  <a:ext cx="896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3648151-F373-435F-B348-A8D4EFAC916B}"/>
                    </a:ext>
                  </a:extLst>
                </p14:cNvPr>
                <p14:cNvContentPartPr/>
                <p14:nvPr/>
              </p14:nvContentPartPr>
              <p14:xfrm>
                <a:off x="11015817" y="5044191"/>
                <a:ext cx="223560" cy="3733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3648151-F373-435F-B348-A8D4EFAC916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980177" y="5008551"/>
                  <a:ext cx="29520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63DA0C2-3BF5-4433-9779-D1E30E79DF9E}"/>
                    </a:ext>
                  </a:extLst>
                </p14:cNvPr>
                <p14:cNvContentPartPr/>
                <p14:nvPr/>
              </p14:nvContentPartPr>
              <p14:xfrm>
                <a:off x="11406417" y="5012511"/>
                <a:ext cx="194760" cy="4186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63DA0C2-3BF5-4433-9779-D1E30E79DF9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1370777" y="4976871"/>
                  <a:ext cx="26640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847A433-AA9D-4AAE-B3CB-ECC00DC85309}"/>
                    </a:ext>
                  </a:extLst>
                </p14:cNvPr>
                <p14:cNvContentPartPr/>
                <p14:nvPr/>
              </p14:nvContentPartPr>
              <p14:xfrm>
                <a:off x="8617137" y="4798671"/>
                <a:ext cx="270360" cy="8146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A847A433-AA9D-4AAE-B3CB-ECC00DC8530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581137" y="4762671"/>
                  <a:ext cx="342000" cy="88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613DD46-D0B2-41C1-9392-47C00B3B8630}"/>
                    </a:ext>
                  </a:extLst>
                </p14:cNvPr>
                <p14:cNvContentPartPr/>
                <p14:nvPr/>
              </p14:nvContentPartPr>
              <p14:xfrm>
                <a:off x="11572737" y="4833951"/>
                <a:ext cx="300960" cy="8672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613DD46-D0B2-41C1-9392-47C00B3B863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1536737" y="4797951"/>
                  <a:ext cx="372600" cy="93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24739F86-D10C-4F8E-A641-7D528BB189C0}"/>
                  </a:ext>
                </a:extLst>
              </p14:cNvPr>
              <p14:cNvContentPartPr/>
              <p14:nvPr/>
            </p14:nvContentPartPr>
            <p14:xfrm>
              <a:off x="996657" y="3166071"/>
              <a:ext cx="334080" cy="58320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24739F86-D10C-4F8E-A641-7D528BB189C0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960657" y="3130071"/>
                <a:ext cx="405720" cy="65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0C0A7D6-A5A6-44CE-B5B2-76DD64B36B93}"/>
                  </a:ext>
                </a:extLst>
              </p14:cNvPr>
              <p14:cNvContentPartPr/>
              <p14:nvPr/>
            </p14:nvContentPartPr>
            <p14:xfrm>
              <a:off x="1656897" y="2381991"/>
              <a:ext cx="34560" cy="13377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0C0A7D6-A5A6-44CE-B5B2-76DD64B36B93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1620897" y="2345991"/>
                <a:ext cx="106200" cy="140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66FAB5B-EF78-4906-8E8C-790ED7F091A1}"/>
                  </a:ext>
                </a:extLst>
              </p14:cNvPr>
              <p14:cNvContentPartPr/>
              <p14:nvPr/>
            </p14:nvContentPartPr>
            <p14:xfrm>
              <a:off x="1677417" y="2346711"/>
              <a:ext cx="1296360" cy="14529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66FAB5B-EF78-4906-8E8C-790ED7F091A1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1641777" y="2310711"/>
                <a:ext cx="1368000" cy="152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86F084-452A-4C0C-871D-17E058A4A5C9}"/>
                  </a:ext>
                </a:extLst>
              </p14:cNvPr>
              <p14:cNvContentPartPr/>
              <p14:nvPr/>
            </p14:nvContentPartPr>
            <p14:xfrm>
              <a:off x="1814577" y="2790951"/>
              <a:ext cx="262440" cy="30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86F084-452A-4C0C-871D-17E058A4A5C9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1778937" y="2754951"/>
                <a:ext cx="33408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B3A601F-2595-4E49-B206-3DAB78E43C64}"/>
                  </a:ext>
                </a:extLst>
              </p14:cNvPr>
              <p14:cNvContentPartPr/>
              <p14:nvPr/>
            </p14:nvContentPartPr>
            <p14:xfrm>
              <a:off x="1817817" y="3373791"/>
              <a:ext cx="262080" cy="324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B3A601F-2595-4E49-B206-3DAB78E43C64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1782177" y="3338151"/>
                <a:ext cx="33372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55066B7-49F5-4CAE-94C1-C01506D5584F}"/>
                  </a:ext>
                </a:extLst>
              </p14:cNvPr>
              <p14:cNvContentPartPr/>
              <p14:nvPr/>
            </p14:nvContentPartPr>
            <p14:xfrm>
              <a:off x="1957857" y="3224751"/>
              <a:ext cx="28440" cy="2829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55066B7-49F5-4CAE-94C1-C01506D5584F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921857" y="3188751"/>
                <a:ext cx="10008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CC3E8EB-7F62-4F29-B1E9-0993FE2A5B48}"/>
                  </a:ext>
                </a:extLst>
              </p14:cNvPr>
              <p14:cNvContentPartPr/>
              <p14:nvPr/>
            </p14:nvContentPartPr>
            <p14:xfrm>
              <a:off x="3020577" y="3068511"/>
              <a:ext cx="709200" cy="126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CC3E8EB-7F62-4F29-B1E9-0993FE2A5B48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2984577" y="3032871"/>
                <a:ext cx="78084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2E0FE51-2F88-411D-94AB-C06F00A17A47}"/>
                  </a:ext>
                </a:extLst>
              </p14:cNvPr>
              <p14:cNvContentPartPr/>
              <p14:nvPr/>
            </p14:nvContentPartPr>
            <p14:xfrm>
              <a:off x="412377" y="2658471"/>
              <a:ext cx="1130400" cy="2185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2E0FE51-2F88-411D-94AB-C06F00A17A47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376377" y="2622471"/>
                <a:ext cx="120204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E323EB8-EA39-45F4-AF2B-1C35DC1212BB}"/>
                  </a:ext>
                </a:extLst>
              </p14:cNvPr>
              <p14:cNvContentPartPr/>
              <p14:nvPr/>
            </p14:nvContentPartPr>
            <p14:xfrm>
              <a:off x="1561137" y="2770431"/>
              <a:ext cx="72360" cy="72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E323EB8-EA39-45F4-AF2B-1C35DC1212BB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1525497" y="2734791"/>
                <a:ext cx="14400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9E1B580-DDC3-4A5A-9575-C91D7316D8D5}"/>
                  </a:ext>
                </a:extLst>
              </p14:cNvPr>
              <p14:cNvContentPartPr/>
              <p14:nvPr/>
            </p14:nvContentPartPr>
            <p14:xfrm>
              <a:off x="854457" y="2177871"/>
              <a:ext cx="167040" cy="359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9E1B580-DDC3-4A5A-9575-C91D7316D8D5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818817" y="2142231"/>
                <a:ext cx="238680" cy="4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0B39DA8-1679-4801-BE94-9AA693AC8E9D}"/>
                  </a:ext>
                </a:extLst>
              </p14:cNvPr>
              <p14:cNvContentPartPr/>
              <p14:nvPr/>
            </p14:nvContentPartPr>
            <p14:xfrm>
              <a:off x="1110777" y="2493231"/>
              <a:ext cx="42120" cy="957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0B39DA8-1679-4801-BE94-9AA693AC8E9D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1075137" y="2457591"/>
                <a:ext cx="11376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0A8C7ED-89AA-4A39-B8EA-DDDC5F3CF6FA}"/>
                  </a:ext>
                </a:extLst>
              </p14:cNvPr>
              <p14:cNvContentPartPr/>
              <p14:nvPr/>
            </p14:nvContentPartPr>
            <p14:xfrm>
              <a:off x="1159737" y="2374431"/>
              <a:ext cx="21600" cy="403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0A8C7ED-89AA-4A39-B8EA-DDDC5F3CF6FA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1124097" y="2338431"/>
                <a:ext cx="9324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119DDBB-84C3-4C73-9533-CC7C5DF19FDD}"/>
                  </a:ext>
                </a:extLst>
              </p14:cNvPr>
              <p14:cNvContentPartPr/>
              <p14:nvPr/>
            </p14:nvContentPartPr>
            <p14:xfrm>
              <a:off x="1383297" y="2020911"/>
              <a:ext cx="1884960" cy="10357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119DDBB-84C3-4C73-9533-CC7C5DF19FDD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347297" y="1985271"/>
                <a:ext cx="1956600" cy="11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C5AC310-266B-43BD-9EA2-4454EBD62F18}"/>
                  </a:ext>
                </a:extLst>
              </p14:cNvPr>
              <p14:cNvContentPartPr/>
              <p14:nvPr/>
            </p14:nvContentPartPr>
            <p14:xfrm>
              <a:off x="2259537" y="1303431"/>
              <a:ext cx="269280" cy="5508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C5AC310-266B-43BD-9EA2-4454EBD62F18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2223537" y="1267791"/>
                <a:ext cx="340920" cy="62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B986736-B560-4475-9667-74D9CDDEBD4F}"/>
                  </a:ext>
                </a:extLst>
              </p14:cNvPr>
              <p14:cNvContentPartPr/>
              <p14:nvPr/>
            </p14:nvContentPartPr>
            <p14:xfrm>
              <a:off x="2633937" y="1620591"/>
              <a:ext cx="124200" cy="4219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B986736-B560-4475-9667-74D9CDDEBD4F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2597937" y="1584951"/>
                <a:ext cx="195840" cy="4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65AFB62-D642-4AF8-9AC4-DF5DB2A03C07}"/>
                  </a:ext>
                </a:extLst>
              </p14:cNvPr>
              <p14:cNvContentPartPr/>
              <p14:nvPr/>
            </p14:nvContentPartPr>
            <p14:xfrm>
              <a:off x="2538177" y="1829031"/>
              <a:ext cx="200880" cy="1047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65AFB62-D642-4AF8-9AC4-DF5DB2A03C07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2502177" y="1793391"/>
                <a:ext cx="27252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C905D9FB-7C50-416A-ABCF-FE489862E657}"/>
                  </a:ext>
                </a:extLst>
              </p14:cNvPr>
              <p14:cNvContentPartPr/>
              <p14:nvPr/>
            </p14:nvContentPartPr>
            <p14:xfrm>
              <a:off x="1553217" y="2781951"/>
              <a:ext cx="75960" cy="151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C905D9FB-7C50-416A-ABCF-FE489862E657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1517577" y="2746311"/>
                <a:ext cx="1476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25E9DBD-F7A5-4AB7-844B-4AB9BE46E776}"/>
                  </a:ext>
                </a:extLst>
              </p14:cNvPr>
              <p14:cNvContentPartPr/>
              <p14:nvPr/>
            </p14:nvContentPartPr>
            <p14:xfrm>
              <a:off x="1655817" y="3488271"/>
              <a:ext cx="4320" cy="57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25E9DBD-F7A5-4AB7-844B-4AB9BE46E776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1619817" y="3452271"/>
                <a:ext cx="7596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AE4C5CF-C019-4639-90F9-6F094483E325}"/>
                  </a:ext>
                </a:extLst>
              </p14:cNvPr>
              <p14:cNvContentPartPr/>
              <p14:nvPr/>
            </p14:nvContentPartPr>
            <p14:xfrm>
              <a:off x="330657" y="2716431"/>
              <a:ext cx="116280" cy="1270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AE4C5CF-C019-4639-90F9-6F094483E325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295017" y="2680431"/>
                <a:ext cx="18792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EDB923EE-D39C-476B-BC1F-0CCB8FD6950D}"/>
                  </a:ext>
                </a:extLst>
              </p14:cNvPr>
              <p14:cNvContentPartPr/>
              <p14:nvPr/>
            </p14:nvContentPartPr>
            <p14:xfrm>
              <a:off x="359817" y="2795631"/>
              <a:ext cx="11160" cy="2775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EDB923EE-D39C-476B-BC1F-0CCB8FD6950D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324177" y="2759991"/>
                <a:ext cx="82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C42E85C-0715-4EF1-ACFC-D852A2F4D5C7}"/>
                  </a:ext>
                </a:extLst>
              </p14:cNvPr>
              <p14:cNvContentPartPr/>
              <p14:nvPr/>
            </p14:nvContentPartPr>
            <p14:xfrm>
              <a:off x="99177" y="3074631"/>
              <a:ext cx="609120" cy="18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C42E85C-0715-4EF1-ACFC-D852A2F4D5C7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63537" y="3038991"/>
                <a:ext cx="68076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591D185-E1D3-4F85-AC4D-E2712814CED2}"/>
                  </a:ext>
                </a:extLst>
              </p14:cNvPr>
              <p14:cNvContentPartPr/>
              <p14:nvPr/>
            </p14:nvContentPartPr>
            <p14:xfrm>
              <a:off x="217977" y="3215751"/>
              <a:ext cx="332640" cy="154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591D185-E1D3-4F85-AC4D-E2712814CED2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181977" y="3180111"/>
                <a:ext cx="40428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1DA4D6D7-28BF-45A4-AD17-548DE6FE7292}"/>
                  </a:ext>
                </a:extLst>
              </p14:cNvPr>
              <p14:cNvContentPartPr/>
              <p14:nvPr/>
            </p14:nvContentPartPr>
            <p14:xfrm>
              <a:off x="320577" y="3384231"/>
              <a:ext cx="117000" cy="72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1DA4D6D7-28BF-45A4-AD17-548DE6FE7292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284577" y="3348591"/>
                <a:ext cx="18864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2EA905B7-5C37-4B0A-8C75-26A7741D3DAE}"/>
                  </a:ext>
                </a:extLst>
              </p14:cNvPr>
              <p14:cNvContentPartPr/>
              <p14:nvPr/>
            </p14:nvContentPartPr>
            <p14:xfrm>
              <a:off x="1303017" y="3098391"/>
              <a:ext cx="127800" cy="18720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2EA905B7-5C37-4B0A-8C75-26A7741D3DAE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1267017" y="3062751"/>
                <a:ext cx="19944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24D533B3-1918-476D-ABC7-15F593E80CC4}"/>
                  </a:ext>
                </a:extLst>
              </p14:cNvPr>
              <p14:cNvContentPartPr/>
              <p14:nvPr/>
            </p14:nvContentPartPr>
            <p14:xfrm>
              <a:off x="354417" y="3559551"/>
              <a:ext cx="41760" cy="29340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24D533B3-1918-476D-ABC7-15F593E80CC4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318417" y="3523911"/>
                <a:ext cx="11340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A9BFD8CA-EBB2-413B-A58D-7FA2CC0E4EB8}"/>
                  </a:ext>
                </a:extLst>
              </p14:cNvPr>
              <p14:cNvContentPartPr/>
              <p14:nvPr/>
            </p14:nvContentPartPr>
            <p14:xfrm>
              <a:off x="341457" y="3475311"/>
              <a:ext cx="209520" cy="37764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A9BFD8CA-EBB2-413B-A58D-7FA2CC0E4EB8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305817" y="3439311"/>
                <a:ext cx="281160" cy="4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8360ED8E-E9F4-4779-8751-AE31ECD7C8F6}"/>
                  </a:ext>
                </a:extLst>
              </p14:cNvPr>
              <p14:cNvContentPartPr/>
              <p14:nvPr/>
            </p14:nvContentPartPr>
            <p14:xfrm>
              <a:off x="622617" y="3690591"/>
              <a:ext cx="81720" cy="5760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8360ED8E-E9F4-4779-8751-AE31ECD7C8F6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586617" y="3654951"/>
                <a:ext cx="15336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9BA1ED0B-30BB-4B45-B824-3B25F4139BC6}"/>
                  </a:ext>
                </a:extLst>
              </p14:cNvPr>
              <p14:cNvContentPartPr/>
              <p14:nvPr/>
            </p14:nvContentPartPr>
            <p14:xfrm>
              <a:off x="656817" y="3715791"/>
              <a:ext cx="71280" cy="20520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9BA1ED0B-30BB-4B45-B824-3B25F4139BC6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621177" y="3680151"/>
                <a:ext cx="142920" cy="27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7" name="Group 216">
            <a:extLst>
              <a:ext uri="{FF2B5EF4-FFF2-40B4-BE49-F238E27FC236}">
                <a16:creationId xmlns:a16="http://schemas.microsoft.com/office/drawing/2014/main" id="{A04A7A06-BC68-4018-8CFA-30EBECCA86FC}"/>
              </a:ext>
            </a:extLst>
          </p:cNvPr>
          <p:cNvGrpSpPr/>
          <p:nvPr/>
        </p:nvGrpSpPr>
        <p:grpSpPr>
          <a:xfrm>
            <a:off x="353697" y="242871"/>
            <a:ext cx="5112720" cy="842760"/>
            <a:chOff x="353697" y="242871"/>
            <a:chExt cx="5112720" cy="84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603D00B-90C1-4A9A-A7BD-DFD5C74831CB}"/>
                    </a:ext>
                  </a:extLst>
                </p14:cNvPr>
                <p14:cNvContentPartPr/>
                <p14:nvPr/>
              </p14:nvContentPartPr>
              <p14:xfrm>
                <a:off x="495897" y="263391"/>
                <a:ext cx="63720" cy="519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603D00B-90C1-4A9A-A7BD-DFD5C74831C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59897" y="227751"/>
                  <a:ext cx="135360" cy="59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DBCC3EB-EA88-4A24-8FCC-72C26F7C4DE8}"/>
                    </a:ext>
                  </a:extLst>
                </p14:cNvPr>
                <p14:cNvContentPartPr/>
                <p14:nvPr/>
              </p14:nvContentPartPr>
              <p14:xfrm>
                <a:off x="573297" y="242871"/>
                <a:ext cx="436320" cy="5536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DBCC3EB-EA88-4A24-8FCC-72C26F7C4DE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37297" y="206871"/>
                  <a:ext cx="507960" cy="62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ECB7425-555F-412F-934E-9C90C6C0DF58}"/>
                    </a:ext>
                  </a:extLst>
                </p14:cNvPr>
                <p14:cNvContentPartPr/>
                <p14:nvPr/>
              </p14:nvContentPartPr>
              <p14:xfrm>
                <a:off x="1157937" y="515031"/>
                <a:ext cx="569520" cy="281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ECB7425-555F-412F-934E-9C90C6C0DF5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121937" y="479031"/>
                  <a:ext cx="6411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32DF06C-5FA7-461F-A3E2-AB8F20F9D2E1}"/>
                    </a:ext>
                  </a:extLst>
                </p14:cNvPr>
                <p14:cNvContentPartPr/>
                <p14:nvPr/>
              </p14:nvContentPartPr>
              <p14:xfrm>
                <a:off x="1852737" y="634911"/>
                <a:ext cx="188280" cy="39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32DF06C-5FA7-461F-A3E2-AB8F20F9D2E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816737" y="599271"/>
                  <a:ext cx="2599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DBC6A97-0FAD-41DE-9142-A3EA4D9852DA}"/>
                    </a:ext>
                  </a:extLst>
                </p14:cNvPr>
                <p14:cNvContentPartPr/>
                <p14:nvPr/>
              </p14:nvContentPartPr>
              <p14:xfrm>
                <a:off x="2147577" y="561111"/>
                <a:ext cx="100080" cy="198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DBC6A97-0FAD-41DE-9142-A3EA4D9852D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111577" y="525471"/>
                  <a:ext cx="1717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A45B35C-7D91-44BD-A5E2-3331A26C72DC}"/>
                    </a:ext>
                  </a:extLst>
                </p14:cNvPr>
                <p14:cNvContentPartPr/>
                <p14:nvPr/>
              </p14:nvContentPartPr>
              <p14:xfrm>
                <a:off x="2196177" y="439431"/>
                <a:ext cx="62280" cy="46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A45B35C-7D91-44BD-A5E2-3331A26C72D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160537" y="403791"/>
                  <a:ext cx="1339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E632FBD-28A4-46B4-9261-0E587007D7A8}"/>
                    </a:ext>
                  </a:extLst>
                </p14:cNvPr>
                <p14:cNvContentPartPr/>
                <p14:nvPr/>
              </p14:nvContentPartPr>
              <p14:xfrm>
                <a:off x="2340537" y="556791"/>
                <a:ext cx="412920" cy="217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E632FBD-28A4-46B4-9261-0E587007D7A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304537" y="520791"/>
                  <a:ext cx="4845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807832C-4ECA-4482-908A-427ACECDD4D1}"/>
                    </a:ext>
                  </a:extLst>
                </p14:cNvPr>
                <p14:cNvContentPartPr/>
                <p14:nvPr/>
              </p14:nvContentPartPr>
              <p14:xfrm>
                <a:off x="2817537" y="574431"/>
                <a:ext cx="264600" cy="253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807832C-4ECA-4482-908A-427ACECDD4D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781537" y="538791"/>
                  <a:ext cx="33624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8AA0102-01FE-4960-8F2B-5726801B206F}"/>
                    </a:ext>
                  </a:extLst>
                </p14:cNvPr>
                <p14:cNvContentPartPr/>
                <p14:nvPr/>
              </p14:nvContentPartPr>
              <p14:xfrm>
                <a:off x="3187977" y="741831"/>
                <a:ext cx="13320" cy="11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8AA0102-01FE-4960-8F2B-5726801B206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152337" y="706191"/>
                  <a:ext cx="849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B594A93-38EA-4D01-AF3C-82FD4C96979F}"/>
                    </a:ext>
                  </a:extLst>
                </p14:cNvPr>
                <p14:cNvContentPartPr/>
                <p14:nvPr/>
              </p14:nvContentPartPr>
              <p14:xfrm>
                <a:off x="3663897" y="421431"/>
                <a:ext cx="1480320" cy="523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B594A93-38EA-4D01-AF3C-82FD4C96979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627897" y="385791"/>
                  <a:ext cx="1551960" cy="59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0662495-E227-4C23-A074-B6F21007A831}"/>
                    </a:ext>
                  </a:extLst>
                </p14:cNvPr>
                <p14:cNvContentPartPr/>
                <p14:nvPr/>
              </p14:nvContentPartPr>
              <p14:xfrm>
                <a:off x="5391537" y="450591"/>
                <a:ext cx="7920" cy="30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0662495-E227-4C23-A074-B6F21007A83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355537" y="414951"/>
                  <a:ext cx="795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7C07AF9-F0DC-41F5-83F0-C280434D229E}"/>
                    </a:ext>
                  </a:extLst>
                </p14:cNvPr>
                <p14:cNvContentPartPr/>
                <p14:nvPr/>
              </p14:nvContentPartPr>
              <p14:xfrm>
                <a:off x="5391537" y="698271"/>
                <a:ext cx="5040" cy="22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7C07AF9-F0DC-41F5-83F0-C280434D229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355537" y="662631"/>
                  <a:ext cx="766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C66445C5-39C1-44EE-8776-39221B7857AC}"/>
                    </a:ext>
                  </a:extLst>
                </p14:cNvPr>
                <p14:cNvContentPartPr/>
                <p14:nvPr/>
              </p14:nvContentPartPr>
              <p14:xfrm>
                <a:off x="353697" y="980151"/>
                <a:ext cx="5112720" cy="1054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C66445C5-39C1-44EE-8776-39221B7857A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17697" y="944151"/>
                  <a:ext cx="518436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8249B0C5-2DF3-48FE-A03C-95DA49079121}"/>
              </a:ext>
            </a:extLst>
          </p:cNvPr>
          <p:cNvGrpSpPr/>
          <p:nvPr/>
        </p:nvGrpSpPr>
        <p:grpSpPr>
          <a:xfrm>
            <a:off x="3194457" y="2929911"/>
            <a:ext cx="2012760" cy="1885680"/>
            <a:chOff x="3194457" y="2929911"/>
            <a:chExt cx="2012760" cy="188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FB95CE2-7190-491E-A4B1-5461C066E107}"/>
                    </a:ext>
                  </a:extLst>
                </p14:cNvPr>
                <p14:cNvContentPartPr/>
                <p14:nvPr/>
              </p14:nvContentPartPr>
              <p14:xfrm>
                <a:off x="4805817" y="3931791"/>
                <a:ext cx="194400" cy="607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FB95CE2-7190-491E-A4B1-5461C066E10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770177" y="3895791"/>
                  <a:ext cx="266040" cy="67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A13DD15-6333-4B2D-8A73-4AE7CFAA1EA6}"/>
                    </a:ext>
                  </a:extLst>
                </p14:cNvPr>
                <p14:cNvContentPartPr/>
                <p14:nvPr/>
              </p14:nvContentPartPr>
              <p14:xfrm>
                <a:off x="4955937" y="3851871"/>
                <a:ext cx="251280" cy="963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A13DD15-6333-4B2D-8A73-4AE7CFAA1EA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920297" y="3816231"/>
                  <a:ext cx="322920" cy="10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9ED7DAF-87A9-41BB-95D4-BD00022C6AE8}"/>
                    </a:ext>
                  </a:extLst>
                </p14:cNvPr>
                <p14:cNvContentPartPr/>
                <p14:nvPr/>
              </p14:nvContentPartPr>
              <p14:xfrm>
                <a:off x="3707817" y="3019551"/>
                <a:ext cx="170640" cy="1519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9ED7DAF-87A9-41BB-95D4-BD00022C6AE8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671817" y="2983551"/>
                  <a:ext cx="2422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2DA8239-AE53-4C5D-9E63-B6FD066FA09C}"/>
                    </a:ext>
                  </a:extLst>
                </p14:cNvPr>
                <p14:cNvContentPartPr/>
                <p14:nvPr/>
              </p14:nvContentPartPr>
              <p14:xfrm>
                <a:off x="3194457" y="3573231"/>
                <a:ext cx="479520" cy="4345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2DA8239-AE53-4C5D-9E63-B6FD066FA09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158817" y="3537231"/>
                  <a:ext cx="55116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CA0C0C2-2A0B-4386-A7F6-83B55A58EA70}"/>
                    </a:ext>
                  </a:extLst>
                </p14:cNvPr>
                <p14:cNvContentPartPr/>
                <p14:nvPr/>
              </p14:nvContentPartPr>
              <p14:xfrm>
                <a:off x="3606297" y="3907311"/>
                <a:ext cx="145440" cy="2350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CA0C0C2-2A0B-4386-A7F6-83B55A58EA70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570297" y="3871671"/>
                  <a:ext cx="21708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B419C8C-53E7-42EB-9BFF-869B4F8D89EB}"/>
                    </a:ext>
                  </a:extLst>
                </p14:cNvPr>
                <p14:cNvContentPartPr/>
                <p14:nvPr/>
              </p14:nvContentPartPr>
              <p14:xfrm>
                <a:off x="4176537" y="3079311"/>
                <a:ext cx="278640" cy="4590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B419C8C-53E7-42EB-9BFF-869B4F8D89E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140897" y="3043311"/>
                  <a:ext cx="35028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6BDEED5-0CF3-494D-B6C7-33C288DA2571}"/>
                    </a:ext>
                  </a:extLst>
                </p14:cNvPr>
                <p14:cNvContentPartPr/>
                <p14:nvPr/>
              </p14:nvContentPartPr>
              <p14:xfrm>
                <a:off x="4149537" y="2929911"/>
                <a:ext cx="175320" cy="2268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6BDEED5-0CF3-494D-B6C7-33C288DA257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113897" y="2894271"/>
                  <a:ext cx="2469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88C9681D-31AC-4032-9B43-E233C394A8AF}"/>
                    </a:ext>
                  </a:extLst>
                </p14:cNvPr>
                <p14:cNvContentPartPr/>
                <p14:nvPr/>
              </p14:nvContentPartPr>
              <p14:xfrm>
                <a:off x="4624377" y="3105231"/>
                <a:ext cx="8280" cy="2973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88C9681D-31AC-4032-9B43-E233C394A8AF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588377" y="3069591"/>
                  <a:ext cx="7992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377ADCC5-CD2C-4634-8898-D5A16185E9C0}"/>
                    </a:ext>
                  </a:extLst>
                </p14:cNvPr>
                <p14:cNvContentPartPr/>
                <p14:nvPr/>
              </p14:nvContentPartPr>
              <p14:xfrm>
                <a:off x="4616817" y="3046191"/>
                <a:ext cx="173520" cy="3474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377ADCC5-CD2C-4634-8898-D5A16185E9C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580817" y="3010191"/>
                  <a:ext cx="24516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AA6B4D61-1385-4605-B9A0-4079E5D2821E}"/>
                    </a:ext>
                  </a:extLst>
                </p14:cNvPr>
                <p14:cNvContentPartPr/>
                <p14:nvPr/>
              </p14:nvContentPartPr>
              <p14:xfrm>
                <a:off x="4885017" y="3243111"/>
                <a:ext cx="138960" cy="1612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AA6B4D61-1385-4605-B9A0-4079E5D2821E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849017" y="3207111"/>
                  <a:ext cx="2106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563EB8D0-995F-46A7-BFC3-7C3800F50FC2}"/>
                    </a:ext>
                  </a:extLst>
                </p14:cNvPr>
                <p14:cNvContentPartPr/>
                <p14:nvPr/>
              </p14:nvContentPartPr>
              <p14:xfrm>
                <a:off x="3787377" y="3012711"/>
                <a:ext cx="37080" cy="133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563EB8D0-995F-46A7-BFC3-7C3800F50FC2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751377" y="2977071"/>
                  <a:ext cx="108720" cy="8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CA33CC9-BE94-4B13-BFAF-4563E3A71D3E}"/>
              </a:ext>
            </a:extLst>
          </p:cNvPr>
          <p:cNvGrpSpPr/>
          <p:nvPr/>
        </p:nvGrpSpPr>
        <p:grpSpPr>
          <a:xfrm>
            <a:off x="9178716" y="2175411"/>
            <a:ext cx="304200" cy="352440"/>
            <a:chOff x="9178716" y="2175411"/>
            <a:chExt cx="304200" cy="35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F643B2C-92E1-4EFF-B380-297DDEDFC437}"/>
                    </a:ext>
                  </a:extLst>
                </p14:cNvPr>
                <p14:cNvContentPartPr/>
                <p14:nvPr/>
              </p14:nvContentPartPr>
              <p14:xfrm>
                <a:off x="9178716" y="2293131"/>
                <a:ext cx="304200" cy="288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F643B2C-92E1-4EFF-B380-297DDEDFC437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161076" y="2275491"/>
                  <a:ext cx="3398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A788C11-8521-42FA-88B6-6E210AC46394}"/>
                    </a:ext>
                  </a:extLst>
                </p14:cNvPr>
                <p14:cNvContentPartPr/>
                <p14:nvPr/>
              </p14:nvContentPartPr>
              <p14:xfrm>
                <a:off x="9306876" y="2175411"/>
                <a:ext cx="64800" cy="3524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A788C11-8521-42FA-88B6-6E210AC46394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288876" y="2157411"/>
                  <a:ext cx="100440" cy="388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421708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576E49A0-7EC1-4CCB-8B37-4890B6CB6B00}"/>
                  </a:ext>
                </a:extLst>
              </p14:cNvPr>
              <p14:cNvContentPartPr/>
              <p14:nvPr/>
            </p14:nvContentPartPr>
            <p14:xfrm>
              <a:off x="1427577" y="1270311"/>
              <a:ext cx="366120" cy="6638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576E49A0-7EC1-4CCB-8B37-4890B6CB6B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1577" y="1234311"/>
                <a:ext cx="437760" cy="73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E6FC2B8-E809-4970-9726-211601205BC5}"/>
                  </a:ext>
                </a:extLst>
              </p14:cNvPr>
              <p14:cNvContentPartPr/>
              <p14:nvPr/>
            </p14:nvContentPartPr>
            <p14:xfrm>
              <a:off x="1756257" y="1599711"/>
              <a:ext cx="40320" cy="12229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E6FC2B8-E809-4970-9726-211601205BC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20257" y="1563711"/>
                <a:ext cx="111960" cy="12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2B94D34-43D6-4671-803C-E46184AE7346}"/>
                  </a:ext>
                </a:extLst>
              </p14:cNvPr>
              <p14:cNvContentPartPr/>
              <p14:nvPr/>
            </p14:nvContentPartPr>
            <p14:xfrm>
              <a:off x="1768497" y="1585671"/>
              <a:ext cx="1029240" cy="1180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2B94D34-43D6-4671-803C-E46184AE734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32857" y="1549671"/>
                <a:ext cx="1100880" cy="12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E290B95-4C5D-4E64-8FF4-4DF177135519}"/>
                  </a:ext>
                </a:extLst>
              </p14:cNvPr>
              <p14:cNvContentPartPr/>
              <p14:nvPr/>
            </p14:nvContentPartPr>
            <p14:xfrm>
              <a:off x="1866777" y="1941351"/>
              <a:ext cx="156240" cy="108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E290B95-4C5D-4E64-8FF4-4DF17713551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30777" y="1905711"/>
                <a:ext cx="22788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9F66B4C-4CBC-4F33-BE5E-EC86996CBB1E}"/>
                  </a:ext>
                </a:extLst>
              </p14:cNvPr>
              <p14:cNvContentPartPr/>
              <p14:nvPr/>
            </p14:nvContentPartPr>
            <p14:xfrm>
              <a:off x="1930857" y="2375511"/>
              <a:ext cx="139680" cy="79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9F66B4C-4CBC-4F33-BE5E-EC86996CBB1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94857" y="2339511"/>
                <a:ext cx="21132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2D75254-C872-4058-89C5-81EAE5F7805E}"/>
                  </a:ext>
                </a:extLst>
              </p14:cNvPr>
              <p14:cNvContentPartPr/>
              <p14:nvPr/>
            </p14:nvContentPartPr>
            <p14:xfrm>
              <a:off x="1999977" y="2272911"/>
              <a:ext cx="17280" cy="2217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2D75254-C872-4058-89C5-81EAE5F7805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64337" y="2236911"/>
                <a:ext cx="8892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10975B8-532F-4018-80F6-D431D320B1C2}"/>
                  </a:ext>
                </a:extLst>
              </p14:cNvPr>
              <p14:cNvContentPartPr/>
              <p14:nvPr/>
            </p14:nvContentPartPr>
            <p14:xfrm>
              <a:off x="918177" y="2458311"/>
              <a:ext cx="863640" cy="10918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10975B8-532F-4018-80F6-D431D320B1C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82537" y="2422671"/>
                <a:ext cx="935280" cy="11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3DF5EFF-9087-4FBF-A82D-16119A663FCE}"/>
                  </a:ext>
                </a:extLst>
              </p14:cNvPr>
              <p14:cNvContentPartPr/>
              <p14:nvPr/>
            </p14:nvContentPartPr>
            <p14:xfrm>
              <a:off x="1147857" y="3098751"/>
              <a:ext cx="311040" cy="1314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3DF5EFF-9087-4FBF-A82D-16119A663FC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11857" y="3062751"/>
                <a:ext cx="38268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4FDB217-23CD-4C8D-88FF-71090E12BCA5}"/>
                  </a:ext>
                </a:extLst>
              </p14:cNvPr>
              <p14:cNvContentPartPr/>
              <p14:nvPr/>
            </p14:nvContentPartPr>
            <p14:xfrm>
              <a:off x="1294017" y="3566031"/>
              <a:ext cx="38160" cy="4024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4FDB217-23CD-4C8D-88FF-71090E12BCA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58017" y="3530391"/>
                <a:ext cx="109800" cy="4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2609014-ED11-48E2-A1BC-A79558104765}"/>
                  </a:ext>
                </a:extLst>
              </p14:cNvPr>
              <p14:cNvContentPartPr/>
              <p14:nvPr/>
            </p14:nvContentPartPr>
            <p14:xfrm>
              <a:off x="1101417" y="3997671"/>
              <a:ext cx="514800" cy="223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2609014-ED11-48E2-A1BC-A7955810476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65417" y="3962031"/>
                <a:ext cx="58644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5C6A721-BCB1-4B35-9732-A6B89EE18129}"/>
                  </a:ext>
                </a:extLst>
              </p14:cNvPr>
              <p14:cNvContentPartPr/>
              <p14:nvPr/>
            </p14:nvContentPartPr>
            <p14:xfrm>
              <a:off x="1318497" y="4213311"/>
              <a:ext cx="189000" cy="219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5C6A721-BCB1-4B35-9732-A6B89EE1812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82497" y="4177671"/>
                <a:ext cx="26064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E8D29C5-C286-4BEE-951A-E1426D6366B5}"/>
                  </a:ext>
                </a:extLst>
              </p14:cNvPr>
              <p14:cNvContentPartPr/>
              <p14:nvPr/>
            </p14:nvContentPartPr>
            <p14:xfrm>
              <a:off x="1405977" y="4393671"/>
              <a:ext cx="98640" cy="226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E8D29C5-C286-4BEE-951A-E1426D6366B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370337" y="4357671"/>
                <a:ext cx="17028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F826690-2E30-432C-8121-480158FFE670}"/>
                  </a:ext>
                </a:extLst>
              </p14:cNvPr>
              <p14:cNvContentPartPr/>
              <p14:nvPr/>
            </p14:nvContentPartPr>
            <p14:xfrm>
              <a:off x="184137" y="3213951"/>
              <a:ext cx="454680" cy="3740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F826690-2E30-432C-8121-480158FFE67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48137" y="3177951"/>
                <a:ext cx="526320" cy="4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5F7A244-EAFA-43DC-8533-7699F2EB628F}"/>
                  </a:ext>
                </a:extLst>
              </p14:cNvPr>
              <p14:cNvContentPartPr/>
              <p14:nvPr/>
            </p14:nvContentPartPr>
            <p14:xfrm>
              <a:off x="649617" y="3609591"/>
              <a:ext cx="21960" cy="1645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5F7A244-EAFA-43DC-8533-7699F2EB628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13617" y="3573951"/>
                <a:ext cx="9360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2C0DBBB-9B20-4256-B2F0-AFB39A56DBB4}"/>
                  </a:ext>
                </a:extLst>
              </p14:cNvPr>
              <p14:cNvContentPartPr/>
              <p14:nvPr/>
            </p14:nvContentPartPr>
            <p14:xfrm>
              <a:off x="662577" y="3504471"/>
              <a:ext cx="37080" cy="334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2C0DBBB-9B20-4256-B2F0-AFB39A56DBB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26577" y="3468471"/>
                <a:ext cx="10872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F44BA520-A9BB-4034-BF49-FA0810806AEB}"/>
                  </a:ext>
                </a:extLst>
              </p14:cNvPr>
              <p14:cNvContentPartPr/>
              <p14:nvPr/>
            </p14:nvContentPartPr>
            <p14:xfrm>
              <a:off x="1443057" y="1183551"/>
              <a:ext cx="1718280" cy="10321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F44BA520-A9BB-4034-BF49-FA0810806AE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407417" y="1147911"/>
                <a:ext cx="1789920" cy="110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DFF9C836-1141-4BEC-950E-C17DE5699C81}"/>
              </a:ext>
            </a:extLst>
          </p:cNvPr>
          <p:cNvGrpSpPr/>
          <p:nvPr/>
        </p:nvGrpSpPr>
        <p:grpSpPr>
          <a:xfrm>
            <a:off x="212217" y="1398831"/>
            <a:ext cx="1060920" cy="846000"/>
            <a:chOff x="212217" y="1398831"/>
            <a:chExt cx="1060920" cy="84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4462B45-BC73-4265-AFDE-16B479424002}"/>
                    </a:ext>
                  </a:extLst>
                </p14:cNvPr>
                <p14:cNvContentPartPr/>
                <p14:nvPr/>
              </p14:nvContentPartPr>
              <p14:xfrm>
                <a:off x="564297" y="1567671"/>
                <a:ext cx="18000" cy="219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4462B45-BC73-4265-AFDE-16B47942400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8297" y="1532031"/>
                  <a:ext cx="896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3B80490-AFDA-454C-9C8C-598BBBB1318A}"/>
                    </a:ext>
                  </a:extLst>
                </p14:cNvPr>
                <p14:cNvContentPartPr/>
                <p14:nvPr/>
              </p14:nvContentPartPr>
              <p14:xfrm>
                <a:off x="540177" y="1517631"/>
                <a:ext cx="177840" cy="2811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3B80490-AFDA-454C-9C8C-598BBBB1318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4177" y="1481991"/>
                  <a:ext cx="24948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CBC0263-78A7-4AD9-9F41-49ED5FC92BE8}"/>
                    </a:ext>
                  </a:extLst>
                </p14:cNvPr>
                <p14:cNvContentPartPr/>
                <p14:nvPr/>
              </p14:nvContentPartPr>
              <p14:xfrm>
                <a:off x="825297" y="1742271"/>
                <a:ext cx="19800" cy="66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CBC0263-78A7-4AD9-9F41-49ED5FC92BE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89657" y="1706631"/>
                  <a:ext cx="914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95CA09D-63E8-4656-A863-CF14BCBD5371}"/>
                    </a:ext>
                  </a:extLst>
                </p14:cNvPr>
                <p14:cNvContentPartPr/>
                <p14:nvPr/>
              </p14:nvContentPartPr>
              <p14:xfrm>
                <a:off x="836817" y="1632471"/>
                <a:ext cx="15840" cy="14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95CA09D-63E8-4656-A863-CF14BCBD537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00817" y="1596831"/>
                  <a:ext cx="874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8C502BF-CA1E-438C-85E4-9CEE35A07F17}"/>
                    </a:ext>
                  </a:extLst>
                </p14:cNvPr>
                <p14:cNvContentPartPr/>
                <p14:nvPr/>
              </p14:nvContentPartPr>
              <p14:xfrm>
                <a:off x="579417" y="2029911"/>
                <a:ext cx="91800" cy="100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8C502BF-CA1E-438C-85E4-9CEE35A07F1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3417" y="1993911"/>
                  <a:ext cx="1634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2F6AA97-A7D4-4E1E-999F-AEB1CF44BB08}"/>
                    </a:ext>
                  </a:extLst>
                </p14:cNvPr>
                <p14:cNvContentPartPr/>
                <p14:nvPr/>
              </p14:nvContentPartPr>
              <p14:xfrm>
                <a:off x="807657" y="1928031"/>
                <a:ext cx="304920" cy="195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2F6AA97-A7D4-4E1E-999F-AEB1CF44BB0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72017" y="1892031"/>
                  <a:ext cx="3765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7694B56-1CAF-47EA-9773-8A03887176F0}"/>
                    </a:ext>
                  </a:extLst>
                </p14:cNvPr>
                <p14:cNvContentPartPr/>
                <p14:nvPr/>
              </p14:nvContentPartPr>
              <p14:xfrm>
                <a:off x="212217" y="1398831"/>
                <a:ext cx="300960" cy="8460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7694B56-1CAF-47EA-9773-8A03887176F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76217" y="1362831"/>
                  <a:ext cx="372600" cy="9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BB3AE10-F956-4F94-8A54-38F61D2BA7AD}"/>
                    </a:ext>
                  </a:extLst>
                </p14:cNvPr>
                <p14:cNvContentPartPr/>
                <p14:nvPr/>
              </p14:nvContentPartPr>
              <p14:xfrm>
                <a:off x="1098177" y="1424391"/>
                <a:ext cx="174960" cy="7851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BB3AE10-F956-4F94-8A54-38F61D2BA7A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62177" y="1388751"/>
                  <a:ext cx="246600" cy="85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B97B65F-4C79-45DE-A51D-B40DB6CE5E04}"/>
              </a:ext>
            </a:extLst>
          </p:cNvPr>
          <p:cNvGrpSpPr/>
          <p:nvPr/>
        </p:nvGrpSpPr>
        <p:grpSpPr>
          <a:xfrm>
            <a:off x="6652617" y="107871"/>
            <a:ext cx="513720" cy="883080"/>
            <a:chOff x="6652617" y="107871"/>
            <a:chExt cx="513720" cy="88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183ECDB-1948-4A68-93DF-27C9450FF255}"/>
                    </a:ext>
                  </a:extLst>
                </p14:cNvPr>
                <p14:cNvContentPartPr/>
                <p14:nvPr/>
              </p14:nvContentPartPr>
              <p14:xfrm>
                <a:off x="6652617" y="107871"/>
                <a:ext cx="219240" cy="8830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183ECDB-1948-4A68-93DF-27C9450FF25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16977" y="71871"/>
                  <a:ext cx="290880" cy="9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A0BA159-4996-4922-96E8-6602C04EDB21}"/>
                    </a:ext>
                  </a:extLst>
                </p14:cNvPr>
                <p14:cNvContentPartPr/>
                <p14:nvPr/>
              </p14:nvContentPartPr>
              <p14:xfrm>
                <a:off x="6874377" y="469311"/>
                <a:ext cx="291960" cy="2660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A0BA159-4996-4922-96E8-6602C04EDB2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838737" y="433311"/>
                  <a:ext cx="363600" cy="33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6DF0BEB-91C9-45F1-8147-4D46EEBA5AA8}"/>
              </a:ext>
            </a:extLst>
          </p:cNvPr>
          <p:cNvGrpSpPr/>
          <p:nvPr/>
        </p:nvGrpSpPr>
        <p:grpSpPr>
          <a:xfrm>
            <a:off x="7571697" y="401991"/>
            <a:ext cx="2851200" cy="653760"/>
            <a:chOff x="7571697" y="401991"/>
            <a:chExt cx="2851200" cy="65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8665BE9-511D-4F5F-8611-E9FE434B013B}"/>
                    </a:ext>
                  </a:extLst>
                </p14:cNvPr>
                <p14:cNvContentPartPr/>
                <p14:nvPr/>
              </p14:nvContentPartPr>
              <p14:xfrm>
                <a:off x="7571697" y="563991"/>
                <a:ext cx="598680" cy="2286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8665BE9-511D-4F5F-8611-E9FE434B013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536057" y="527991"/>
                  <a:ext cx="6703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0E06AC5-FB8B-42F8-AEF9-9D075A38F5AF}"/>
                    </a:ext>
                  </a:extLst>
                </p14:cNvPr>
                <p14:cNvContentPartPr/>
                <p14:nvPr/>
              </p14:nvContentPartPr>
              <p14:xfrm>
                <a:off x="8254977" y="592071"/>
                <a:ext cx="189360" cy="2368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0E06AC5-FB8B-42F8-AEF9-9D075A38F5A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218977" y="556071"/>
                  <a:ext cx="26100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D611091-1274-49DD-A13A-832383315F73}"/>
                    </a:ext>
                  </a:extLst>
                </p14:cNvPr>
                <p14:cNvContentPartPr/>
                <p14:nvPr/>
              </p14:nvContentPartPr>
              <p14:xfrm>
                <a:off x="8600577" y="416751"/>
                <a:ext cx="498600" cy="4111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D611091-1274-49DD-A13A-832383315F7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564577" y="380751"/>
                  <a:ext cx="57024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80DD45D-A428-4D28-B4E5-7CEEC8D31AF8}"/>
                    </a:ext>
                  </a:extLst>
                </p14:cNvPr>
                <p14:cNvContentPartPr/>
                <p14:nvPr/>
              </p14:nvContentPartPr>
              <p14:xfrm>
                <a:off x="9109977" y="543831"/>
                <a:ext cx="32400" cy="784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80DD45D-A428-4D28-B4E5-7CEEC8D31AF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074337" y="508191"/>
                  <a:ext cx="1040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BAB503A-5755-4675-ABBB-8CB4849E4646}"/>
                    </a:ext>
                  </a:extLst>
                </p14:cNvPr>
                <p14:cNvContentPartPr/>
                <p14:nvPr/>
              </p14:nvContentPartPr>
              <p14:xfrm>
                <a:off x="9328497" y="401991"/>
                <a:ext cx="247320" cy="6537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BAB503A-5755-4675-ABBB-8CB4849E464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292497" y="365991"/>
                  <a:ext cx="318960" cy="72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D801025-85FE-4692-BB13-FE98AF8B54CE}"/>
                    </a:ext>
                  </a:extLst>
                </p14:cNvPr>
                <p14:cNvContentPartPr/>
                <p14:nvPr/>
              </p14:nvContentPartPr>
              <p14:xfrm>
                <a:off x="9686337" y="709431"/>
                <a:ext cx="21600" cy="1245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D801025-85FE-4692-BB13-FE98AF8B54C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650697" y="673791"/>
                  <a:ext cx="932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54D8BD3-AAB6-46DC-B0CC-02F4DB0E9A71}"/>
                    </a:ext>
                  </a:extLst>
                </p14:cNvPr>
                <p14:cNvContentPartPr/>
                <p14:nvPr/>
              </p14:nvContentPartPr>
              <p14:xfrm>
                <a:off x="9748257" y="596391"/>
                <a:ext cx="31680" cy="518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54D8BD3-AAB6-46DC-B0CC-02F4DB0E9A7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712617" y="560391"/>
                  <a:ext cx="1033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FB80B8C-5234-40F0-8C52-44D01B846952}"/>
                    </a:ext>
                  </a:extLst>
                </p14:cNvPr>
                <p14:cNvContentPartPr/>
                <p14:nvPr/>
              </p14:nvContentPartPr>
              <p14:xfrm>
                <a:off x="9835017" y="678471"/>
                <a:ext cx="175320" cy="224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FB80B8C-5234-40F0-8C52-44D01B84695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799017" y="642471"/>
                  <a:ext cx="2469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BDFC2A0-8908-4DB1-A98E-ADCD0566DC18}"/>
                    </a:ext>
                  </a:extLst>
                </p14:cNvPr>
                <p14:cNvContentPartPr/>
                <p14:nvPr/>
              </p14:nvContentPartPr>
              <p14:xfrm>
                <a:off x="10151097" y="427191"/>
                <a:ext cx="271800" cy="525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BDFC2A0-8908-4DB1-A98E-ADCD0566DC1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115457" y="391551"/>
                  <a:ext cx="343440" cy="59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8E69038-E0BA-4421-ACF3-18B4EAEACB42}"/>
              </a:ext>
            </a:extLst>
          </p:cNvPr>
          <p:cNvGrpSpPr/>
          <p:nvPr/>
        </p:nvGrpSpPr>
        <p:grpSpPr>
          <a:xfrm>
            <a:off x="6919017" y="1314231"/>
            <a:ext cx="2306160" cy="330480"/>
            <a:chOff x="6919017" y="1314231"/>
            <a:chExt cx="2306160" cy="33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F10E320-E3D8-4AD0-96F9-72D16E736DEE}"/>
                    </a:ext>
                  </a:extLst>
                </p14:cNvPr>
                <p14:cNvContentPartPr/>
                <p14:nvPr/>
              </p14:nvContentPartPr>
              <p14:xfrm>
                <a:off x="6919017" y="1314231"/>
                <a:ext cx="374760" cy="2426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F10E320-E3D8-4AD0-96F9-72D16E736DE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883377" y="1278231"/>
                  <a:ext cx="4464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662491D-FDB0-4A58-B2C7-92194114350B}"/>
                    </a:ext>
                  </a:extLst>
                </p14:cNvPr>
                <p14:cNvContentPartPr/>
                <p14:nvPr/>
              </p14:nvContentPartPr>
              <p14:xfrm>
                <a:off x="7462617" y="1318191"/>
                <a:ext cx="518760" cy="2934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662491D-FDB0-4A58-B2C7-92194114350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426617" y="1282551"/>
                  <a:ext cx="59040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D47CAFE-7B84-4D3B-8E0A-868AE4C1C9FB}"/>
                    </a:ext>
                  </a:extLst>
                </p14:cNvPr>
                <p14:cNvContentPartPr/>
                <p14:nvPr/>
              </p14:nvContentPartPr>
              <p14:xfrm>
                <a:off x="8135097" y="1549311"/>
                <a:ext cx="133920" cy="136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D47CAFE-7B84-4D3B-8E0A-868AE4C1C9F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099457" y="1513671"/>
                  <a:ext cx="2055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FF7F8F2-6C39-4FE3-943F-EBFB2F07E03C}"/>
                    </a:ext>
                  </a:extLst>
                </p14:cNvPr>
                <p14:cNvContentPartPr/>
                <p14:nvPr/>
              </p14:nvContentPartPr>
              <p14:xfrm>
                <a:off x="8373057" y="1360311"/>
                <a:ext cx="151560" cy="2660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FF7F8F2-6C39-4FE3-943F-EBFB2F07E03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337417" y="1324311"/>
                  <a:ext cx="22320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41DE0BA-B466-44FE-B731-05A9E769AB2A}"/>
                    </a:ext>
                  </a:extLst>
                </p14:cNvPr>
                <p14:cNvContentPartPr/>
                <p14:nvPr/>
              </p14:nvContentPartPr>
              <p14:xfrm>
                <a:off x="8535057" y="1476951"/>
                <a:ext cx="263160" cy="1656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41DE0BA-B466-44FE-B731-05A9E769AB2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499057" y="1441311"/>
                  <a:ext cx="3348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0D0E1EF-7DE6-430D-A02C-ECFF68ADCA4C}"/>
                    </a:ext>
                  </a:extLst>
                </p14:cNvPr>
                <p14:cNvContentPartPr/>
                <p14:nvPr/>
              </p14:nvContentPartPr>
              <p14:xfrm>
                <a:off x="8903337" y="1510071"/>
                <a:ext cx="184320" cy="1306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0D0E1EF-7DE6-430D-A02C-ECFF68ADCA4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867337" y="1474071"/>
                  <a:ext cx="2559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C026036-6910-42BF-BA18-BC32C2D77EA4}"/>
                    </a:ext>
                  </a:extLst>
                </p14:cNvPr>
                <p14:cNvContentPartPr/>
                <p14:nvPr/>
              </p14:nvContentPartPr>
              <p14:xfrm>
                <a:off x="9224457" y="1643271"/>
                <a:ext cx="720" cy="1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C026036-6910-42BF-BA18-BC32C2D77EA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188817" y="1607271"/>
                  <a:ext cx="72360" cy="7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4CFC682-6422-4DF7-B6F7-EB9591969600}"/>
              </a:ext>
            </a:extLst>
          </p:cNvPr>
          <p:cNvGrpSpPr/>
          <p:nvPr/>
        </p:nvGrpSpPr>
        <p:grpSpPr>
          <a:xfrm>
            <a:off x="9651777" y="1160151"/>
            <a:ext cx="1792800" cy="645120"/>
            <a:chOff x="9651777" y="1160151"/>
            <a:chExt cx="1792800" cy="64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BB1FDED-7655-4C7C-9D2A-E48CB91F4E75}"/>
                    </a:ext>
                  </a:extLst>
                </p14:cNvPr>
                <p14:cNvContentPartPr/>
                <p14:nvPr/>
              </p14:nvContentPartPr>
              <p14:xfrm>
                <a:off x="9651777" y="1402071"/>
                <a:ext cx="1228680" cy="2257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BB1FDED-7655-4C7C-9D2A-E48CB91F4E7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616137" y="1366071"/>
                  <a:ext cx="130032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1B79469-3492-43F1-BD42-6C507751EAC8}"/>
                    </a:ext>
                  </a:extLst>
                </p14:cNvPr>
                <p14:cNvContentPartPr/>
                <p14:nvPr/>
              </p14:nvContentPartPr>
              <p14:xfrm>
                <a:off x="10787217" y="1389471"/>
                <a:ext cx="286920" cy="4158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1B79469-3492-43F1-BD42-6C507751EAC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751217" y="1353831"/>
                  <a:ext cx="35856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A09F1AC-2B40-4E05-9795-A20A798EDFEB}"/>
                    </a:ext>
                  </a:extLst>
                </p14:cNvPr>
                <p14:cNvContentPartPr/>
                <p14:nvPr/>
              </p14:nvContentPartPr>
              <p14:xfrm>
                <a:off x="11040657" y="1160151"/>
                <a:ext cx="403920" cy="6141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A09F1AC-2B40-4E05-9795-A20A798EDFE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005017" y="1124511"/>
                  <a:ext cx="475560" cy="68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B8B747B-321A-4008-91CA-26184BBC9E31}"/>
                    </a:ext>
                  </a:extLst>
                </p14:cNvPr>
                <p14:cNvContentPartPr/>
                <p14:nvPr/>
              </p14:nvContentPartPr>
              <p14:xfrm>
                <a:off x="9842217" y="1381551"/>
                <a:ext cx="135000" cy="774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B8B747B-321A-4008-91CA-26184BBC9E3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806577" y="1345911"/>
                  <a:ext cx="20664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1A74D672-673C-4B1E-B348-2AB88B04AF3B}"/>
              </a:ext>
            </a:extLst>
          </p:cNvPr>
          <p:cNvGrpSpPr/>
          <p:nvPr/>
        </p:nvGrpSpPr>
        <p:grpSpPr>
          <a:xfrm>
            <a:off x="1774257" y="135591"/>
            <a:ext cx="4615200" cy="1040400"/>
            <a:chOff x="1774257" y="135591"/>
            <a:chExt cx="4615200" cy="104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EC5CCDA-E8F2-495C-B050-C23F70E8F978}"/>
                    </a:ext>
                  </a:extLst>
                </p14:cNvPr>
                <p14:cNvContentPartPr/>
                <p14:nvPr/>
              </p14:nvContentPartPr>
              <p14:xfrm>
                <a:off x="2247297" y="135591"/>
                <a:ext cx="565920" cy="539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EC5CCDA-E8F2-495C-B050-C23F70E8F97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211297" y="99591"/>
                  <a:ext cx="637560" cy="61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8F85CE6-AF4B-4AB9-8C5A-15E1E8AD81FA}"/>
                    </a:ext>
                  </a:extLst>
                </p14:cNvPr>
                <p14:cNvContentPartPr/>
                <p14:nvPr/>
              </p14:nvContentPartPr>
              <p14:xfrm>
                <a:off x="2989257" y="522951"/>
                <a:ext cx="198000" cy="280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8F85CE6-AF4B-4AB9-8C5A-15E1E8AD81F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953257" y="486951"/>
                  <a:ext cx="2696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DCB9AB9-64A2-42BC-8BD0-C129D6F52616}"/>
                    </a:ext>
                  </a:extLst>
                </p14:cNvPr>
                <p14:cNvContentPartPr/>
                <p14:nvPr/>
              </p14:nvContentPartPr>
              <p14:xfrm>
                <a:off x="3634377" y="147831"/>
                <a:ext cx="205560" cy="867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DCB9AB9-64A2-42BC-8BD0-C129D6F5261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598377" y="111831"/>
                  <a:ext cx="277200" cy="9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3C18630-A465-4872-A2A2-174FC28343DC}"/>
                    </a:ext>
                  </a:extLst>
                </p14:cNvPr>
                <p14:cNvContentPartPr/>
                <p14:nvPr/>
              </p14:nvContentPartPr>
              <p14:xfrm>
                <a:off x="3526017" y="534471"/>
                <a:ext cx="339480" cy="249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3C18630-A465-4872-A2A2-174FC28343D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490017" y="498831"/>
                  <a:ext cx="4111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0CA7C2A-1F18-4378-B287-4D623355C96E}"/>
                    </a:ext>
                  </a:extLst>
                </p14:cNvPr>
                <p14:cNvContentPartPr/>
                <p14:nvPr/>
              </p14:nvContentPartPr>
              <p14:xfrm>
                <a:off x="4008417" y="481191"/>
                <a:ext cx="170640" cy="215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0CA7C2A-1F18-4378-B287-4D623355C96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972417" y="445191"/>
                  <a:ext cx="2422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EA71863-9F40-4EDA-AC45-32B70F7AEA90}"/>
                    </a:ext>
                  </a:extLst>
                </p14:cNvPr>
                <p14:cNvContentPartPr/>
                <p14:nvPr/>
              </p14:nvContentPartPr>
              <p14:xfrm>
                <a:off x="4341417" y="244671"/>
                <a:ext cx="52200" cy="440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EA71863-9F40-4EDA-AC45-32B70F7AEA9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305417" y="209031"/>
                  <a:ext cx="12384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3F5DB5F-19D0-4612-AF8D-87A3D58A4AAD}"/>
                    </a:ext>
                  </a:extLst>
                </p14:cNvPr>
                <p14:cNvContentPartPr/>
                <p14:nvPr/>
              </p14:nvContentPartPr>
              <p14:xfrm>
                <a:off x="4552017" y="252231"/>
                <a:ext cx="19440" cy="426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3F5DB5F-19D0-4612-AF8D-87A3D58A4AA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516377" y="216231"/>
                  <a:ext cx="9108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CA30F3B-8569-4C40-892D-E9D119B25238}"/>
                    </a:ext>
                  </a:extLst>
                </p14:cNvPr>
                <p14:cNvContentPartPr/>
                <p14:nvPr/>
              </p14:nvContentPartPr>
              <p14:xfrm>
                <a:off x="4749657" y="443391"/>
                <a:ext cx="728640" cy="226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CA30F3B-8569-4C40-892D-E9D119B2523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714017" y="407391"/>
                  <a:ext cx="8002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0E975AE-D7C7-4DE4-94A2-1E915DC3C412}"/>
                    </a:ext>
                  </a:extLst>
                </p14:cNvPr>
                <p14:cNvContentPartPr/>
                <p14:nvPr/>
              </p14:nvContentPartPr>
              <p14:xfrm>
                <a:off x="5548497" y="471831"/>
                <a:ext cx="740880" cy="277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0E975AE-D7C7-4DE4-94A2-1E915DC3C41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512857" y="436191"/>
                  <a:ext cx="81252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A737079-FA53-44DB-9F1D-106B70B12B55}"/>
                    </a:ext>
                  </a:extLst>
                </p14:cNvPr>
                <p14:cNvContentPartPr/>
                <p14:nvPr/>
              </p14:nvContentPartPr>
              <p14:xfrm>
                <a:off x="2008617" y="889071"/>
                <a:ext cx="11880" cy="210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A737079-FA53-44DB-9F1D-106B70B12B5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972617" y="853431"/>
                  <a:ext cx="835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CB15F7-8645-45C3-9D39-6960B78D4B12}"/>
                    </a:ext>
                  </a:extLst>
                </p14:cNvPr>
                <p14:cNvContentPartPr/>
                <p14:nvPr/>
              </p14:nvContentPartPr>
              <p14:xfrm>
                <a:off x="2008257" y="821031"/>
                <a:ext cx="165600" cy="2685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CB15F7-8645-45C3-9D39-6960B78D4B1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972617" y="785031"/>
                  <a:ext cx="23724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C3F6439-9A6C-4C0F-A874-4D558A090F0F}"/>
                    </a:ext>
                  </a:extLst>
                </p14:cNvPr>
                <p14:cNvContentPartPr/>
                <p14:nvPr/>
              </p14:nvContentPartPr>
              <p14:xfrm>
                <a:off x="2280417" y="921111"/>
                <a:ext cx="70920" cy="230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C3F6439-9A6C-4C0F-A874-4D558A090F0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244417" y="885111"/>
                  <a:ext cx="1425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4A75649-76EE-4A36-9BFC-C2506D565BE0}"/>
                    </a:ext>
                  </a:extLst>
                </p14:cNvPr>
                <p14:cNvContentPartPr/>
                <p14:nvPr/>
              </p14:nvContentPartPr>
              <p14:xfrm>
                <a:off x="2221737" y="1035231"/>
                <a:ext cx="119520" cy="280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4A75649-76EE-4A36-9BFC-C2506D565BE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186097" y="999231"/>
                  <a:ext cx="1911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13F3928-65A9-4C49-9F60-1790EE1D2689}"/>
                    </a:ext>
                  </a:extLst>
                </p14:cNvPr>
                <p14:cNvContentPartPr/>
                <p14:nvPr/>
              </p14:nvContentPartPr>
              <p14:xfrm>
                <a:off x="2452857" y="952431"/>
                <a:ext cx="96120" cy="4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13F3928-65A9-4C49-9F60-1790EE1D268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416857" y="916431"/>
                  <a:ext cx="1677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025189C-3AE0-453A-B0E4-68F18ADCD5D6}"/>
                    </a:ext>
                  </a:extLst>
                </p14:cNvPr>
                <p14:cNvContentPartPr/>
                <p14:nvPr/>
              </p14:nvContentPartPr>
              <p14:xfrm>
                <a:off x="2479857" y="1027671"/>
                <a:ext cx="117720" cy="111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025189C-3AE0-453A-B0E4-68F18ADCD5D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443857" y="991671"/>
                  <a:ext cx="1893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B7B2128-2467-4CBB-8943-84F224D5B232}"/>
                    </a:ext>
                  </a:extLst>
                </p14:cNvPr>
                <p14:cNvContentPartPr/>
                <p14:nvPr/>
              </p14:nvContentPartPr>
              <p14:xfrm>
                <a:off x="2704137" y="887631"/>
                <a:ext cx="191880" cy="229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B7B2128-2467-4CBB-8943-84F224D5B23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668497" y="851991"/>
                  <a:ext cx="2635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A69CC54-3E8F-4653-95BC-CB645F122980}"/>
                    </a:ext>
                  </a:extLst>
                </p14:cNvPr>
                <p14:cNvContentPartPr/>
                <p14:nvPr/>
              </p14:nvContentPartPr>
              <p14:xfrm>
                <a:off x="1774257" y="774591"/>
                <a:ext cx="122760" cy="3787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A69CC54-3E8F-4653-95BC-CB645F12298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738257" y="738951"/>
                  <a:ext cx="19440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6537C22-6550-4253-8E9D-18E744223F5F}"/>
                    </a:ext>
                  </a:extLst>
                </p14:cNvPr>
                <p14:cNvContentPartPr/>
                <p14:nvPr/>
              </p14:nvContentPartPr>
              <p14:xfrm>
                <a:off x="2995017" y="779271"/>
                <a:ext cx="119880" cy="3967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6537C22-6550-4253-8E9D-18E744223F5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959017" y="743631"/>
                  <a:ext cx="19152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95B5802-D8E6-48AC-B79B-3B3A3D4C4DC2}"/>
                    </a:ext>
                  </a:extLst>
                </p14:cNvPr>
                <p14:cNvContentPartPr/>
                <p14:nvPr/>
              </p14:nvContentPartPr>
              <p14:xfrm>
                <a:off x="2194377" y="770991"/>
                <a:ext cx="4195080" cy="1922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95B5802-D8E6-48AC-B79B-3B3A3D4C4DC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158377" y="735351"/>
                  <a:ext cx="42667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5056E28-7880-4854-BC84-600FF8B3CC42}"/>
                    </a:ext>
                  </a:extLst>
                </p14:cNvPr>
                <p14:cNvContentPartPr/>
                <p14:nvPr/>
              </p14:nvContentPartPr>
              <p14:xfrm>
                <a:off x="6076617" y="719871"/>
                <a:ext cx="76680" cy="561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5056E28-7880-4854-BC84-600FF8B3CC4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040977" y="683871"/>
                  <a:ext cx="148320" cy="12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D60DF280-6879-4933-BEDD-732A93DFE735}"/>
                  </a:ext>
                </a:extLst>
              </p14:cNvPr>
              <p14:cNvContentPartPr/>
              <p14:nvPr/>
            </p14:nvContentPartPr>
            <p14:xfrm>
              <a:off x="1426137" y="1193991"/>
              <a:ext cx="41760" cy="28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D60DF280-6879-4933-BEDD-732A93DFE735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390497" y="1157991"/>
                <a:ext cx="11340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940DA0ED-DD66-4B87-B88F-203F3E62A762}"/>
                  </a:ext>
                </a:extLst>
              </p14:cNvPr>
              <p14:cNvContentPartPr/>
              <p14:nvPr/>
            </p14:nvContentPartPr>
            <p14:xfrm>
              <a:off x="7277577" y="4736391"/>
              <a:ext cx="119160" cy="234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940DA0ED-DD66-4B87-B88F-203F3E62A762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241937" y="4700751"/>
                <a:ext cx="1908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Group 132">
            <a:extLst>
              <a:ext uri="{FF2B5EF4-FFF2-40B4-BE49-F238E27FC236}">
                <a16:creationId xmlns:a16="http://schemas.microsoft.com/office/drawing/2014/main" id="{0107EEB2-6DF2-4847-B919-5A4DDE215D4A}"/>
              </a:ext>
            </a:extLst>
          </p:cNvPr>
          <p:cNvGrpSpPr/>
          <p:nvPr/>
        </p:nvGrpSpPr>
        <p:grpSpPr>
          <a:xfrm>
            <a:off x="5028297" y="1020111"/>
            <a:ext cx="675360" cy="1322280"/>
            <a:chOff x="5028297" y="1020111"/>
            <a:chExt cx="675360" cy="132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FB80ED3-17B4-4A83-99DF-8011A4C03DAB}"/>
                    </a:ext>
                  </a:extLst>
                </p14:cNvPr>
                <p14:cNvContentPartPr/>
                <p14:nvPr/>
              </p14:nvContentPartPr>
              <p14:xfrm>
                <a:off x="5028297" y="1020111"/>
                <a:ext cx="523080" cy="11217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FB80ED3-17B4-4A83-99DF-8011A4C03DA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992297" y="984471"/>
                  <a:ext cx="594720" cy="11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DF0AA2C-F22E-433B-9D1F-F41A5FCEF49B}"/>
                    </a:ext>
                  </a:extLst>
                </p14:cNvPr>
                <p14:cNvContentPartPr/>
                <p14:nvPr/>
              </p14:nvContentPartPr>
              <p14:xfrm>
                <a:off x="5390817" y="2001111"/>
                <a:ext cx="312840" cy="3412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DF0AA2C-F22E-433B-9D1F-F41A5FCEF49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354817" y="1965471"/>
                  <a:ext cx="38448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B20B50B-02FD-43C4-BE64-1A9B1D5DE9D3}"/>
                    </a:ext>
                  </a:extLst>
                </p14:cNvPr>
                <p14:cNvContentPartPr/>
                <p14:nvPr/>
              </p14:nvContentPartPr>
              <p14:xfrm>
                <a:off x="5568657" y="2162031"/>
                <a:ext cx="73440" cy="1281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B20B50B-02FD-43C4-BE64-1A9B1D5DE9D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533017" y="2126391"/>
                  <a:ext cx="14508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404B2BC8-A877-4CEB-9923-C5C572B6C523}"/>
              </a:ext>
            </a:extLst>
          </p:cNvPr>
          <p:cNvGrpSpPr/>
          <p:nvPr/>
        </p:nvGrpSpPr>
        <p:grpSpPr>
          <a:xfrm>
            <a:off x="5322057" y="2587911"/>
            <a:ext cx="6537240" cy="1403640"/>
            <a:chOff x="5322057" y="2587911"/>
            <a:chExt cx="6537240" cy="140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CCBD954-412B-438F-BB84-3F398700FB96}"/>
                    </a:ext>
                  </a:extLst>
                </p14:cNvPr>
                <p14:cNvContentPartPr/>
                <p14:nvPr/>
              </p14:nvContentPartPr>
              <p14:xfrm>
                <a:off x="5625537" y="2587911"/>
                <a:ext cx="216720" cy="550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CCBD954-412B-438F-BB84-3F398700FB9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589897" y="2552271"/>
                  <a:ext cx="2883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A3D16D0-8323-46B7-9C55-F7F742D18A3B}"/>
                    </a:ext>
                  </a:extLst>
                </p14:cNvPr>
                <p14:cNvContentPartPr/>
                <p14:nvPr/>
              </p14:nvContentPartPr>
              <p14:xfrm>
                <a:off x="5639937" y="2626431"/>
                <a:ext cx="233280" cy="4806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A3D16D0-8323-46B7-9C55-F7F742D18A3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603937" y="2590791"/>
                  <a:ext cx="304920" cy="55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3C22E2E-E6C9-451F-8CAB-43F338C21054}"/>
                    </a:ext>
                  </a:extLst>
                </p14:cNvPr>
                <p14:cNvContentPartPr/>
                <p14:nvPr/>
              </p14:nvContentPartPr>
              <p14:xfrm>
                <a:off x="5961057" y="2847831"/>
                <a:ext cx="498960" cy="2030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3C22E2E-E6C9-451F-8CAB-43F338C2105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925417" y="2811831"/>
                  <a:ext cx="5706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C289649-5AD6-4F27-82A4-0143E25642E0}"/>
                    </a:ext>
                  </a:extLst>
                </p14:cNvPr>
                <p14:cNvContentPartPr/>
                <p14:nvPr/>
              </p14:nvContentPartPr>
              <p14:xfrm>
                <a:off x="6561177" y="2759631"/>
                <a:ext cx="160200" cy="5101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C289649-5AD6-4F27-82A4-0143E25642E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525177" y="2723631"/>
                  <a:ext cx="231840" cy="58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B456E60-EF51-43AA-9747-F5F8825FFED2}"/>
                    </a:ext>
                  </a:extLst>
                </p14:cNvPr>
                <p14:cNvContentPartPr/>
                <p14:nvPr/>
              </p14:nvContentPartPr>
              <p14:xfrm>
                <a:off x="6799137" y="2819391"/>
                <a:ext cx="308880" cy="2635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B456E60-EF51-43AA-9747-F5F8825FFED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763497" y="2783751"/>
                  <a:ext cx="38052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2C1CFCC-5162-4B17-B9C5-801A5C9DF40B}"/>
                    </a:ext>
                  </a:extLst>
                </p14:cNvPr>
                <p14:cNvContentPartPr/>
                <p14:nvPr/>
              </p14:nvContentPartPr>
              <p14:xfrm>
                <a:off x="7168497" y="2643711"/>
                <a:ext cx="289800" cy="3819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2C1CFCC-5162-4B17-B9C5-801A5C9DF40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132857" y="2607711"/>
                  <a:ext cx="36144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4943C1B-98F0-4BD4-996E-B7F3C2402286}"/>
                    </a:ext>
                  </a:extLst>
                </p14:cNvPr>
                <p14:cNvContentPartPr/>
                <p14:nvPr/>
              </p14:nvContentPartPr>
              <p14:xfrm>
                <a:off x="7537857" y="2831631"/>
                <a:ext cx="707760" cy="2444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4943C1B-98F0-4BD4-996E-B7F3C240228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502217" y="2795991"/>
                  <a:ext cx="77940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711D2AF-14E8-4F63-BDF9-7CF3846521A8}"/>
                    </a:ext>
                  </a:extLst>
                </p14:cNvPr>
                <p14:cNvContentPartPr/>
                <p14:nvPr/>
              </p14:nvContentPartPr>
              <p14:xfrm>
                <a:off x="8355777" y="2887431"/>
                <a:ext cx="108000" cy="1864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711D2AF-14E8-4F63-BDF9-7CF3846521A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319777" y="2851431"/>
                  <a:ext cx="1796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430EED0-B5AB-4038-A548-9E409D5442B2}"/>
                    </a:ext>
                  </a:extLst>
                </p14:cNvPr>
                <p14:cNvContentPartPr/>
                <p14:nvPr/>
              </p14:nvContentPartPr>
              <p14:xfrm>
                <a:off x="8531097" y="2895351"/>
                <a:ext cx="189720" cy="243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430EED0-B5AB-4038-A548-9E409D5442B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495097" y="2859351"/>
                  <a:ext cx="2613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202D13B-4660-4E9E-B074-E58666269302}"/>
                    </a:ext>
                  </a:extLst>
                </p14:cNvPr>
                <p14:cNvContentPartPr/>
                <p14:nvPr/>
              </p14:nvContentPartPr>
              <p14:xfrm>
                <a:off x="9157137" y="2902551"/>
                <a:ext cx="280440" cy="306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202D13B-4660-4E9E-B074-E5866626930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121137" y="2866551"/>
                  <a:ext cx="35208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AAAA514-1C7E-4CA8-81FD-5BEF69F453AB}"/>
                    </a:ext>
                  </a:extLst>
                </p14:cNvPr>
                <p14:cNvContentPartPr/>
                <p14:nvPr/>
              </p14:nvContentPartPr>
              <p14:xfrm>
                <a:off x="9527217" y="2948271"/>
                <a:ext cx="522720" cy="2134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AAAA514-1C7E-4CA8-81FD-5BEF69F453A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491217" y="2912631"/>
                  <a:ext cx="5943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7DD0E32-322E-4AA7-A4C7-2796506A0DBB}"/>
                    </a:ext>
                  </a:extLst>
                </p14:cNvPr>
                <p14:cNvContentPartPr/>
                <p14:nvPr/>
              </p14:nvContentPartPr>
              <p14:xfrm>
                <a:off x="10145697" y="2975991"/>
                <a:ext cx="183960" cy="1782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7DD0E32-322E-4AA7-A4C7-2796506A0DB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109697" y="2940351"/>
                  <a:ext cx="2556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34031D1-0480-4A3E-9B32-D7425EC86AB7}"/>
                    </a:ext>
                  </a:extLst>
                </p14:cNvPr>
                <p14:cNvContentPartPr/>
                <p14:nvPr/>
              </p14:nvContentPartPr>
              <p14:xfrm>
                <a:off x="10375737" y="3006951"/>
                <a:ext cx="579240" cy="242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34031D1-0480-4A3E-9B32-D7425EC86AB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339737" y="2970951"/>
                  <a:ext cx="6508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FEC679F-44F2-4A2C-9CCF-7AA00A7B5BFE}"/>
                    </a:ext>
                  </a:extLst>
                </p14:cNvPr>
                <p14:cNvContentPartPr/>
                <p14:nvPr/>
              </p14:nvContentPartPr>
              <p14:xfrm>
                <a:off x="11074857" y="2863311"/>
                <a:ext cx="81360" cy="436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FEC679F-44F2-4A2C-9CCF-7AA00A7B5BF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039217" y="2827671"/>
                  <a:ext cx="15300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CCD3DF7-6FAD-46C8-BE46-0D37F16A5E58}"/>
                    </a:ext>
                  </a:extLst>
                </p14:cNvPr>
                <p14:cNvContentPartPr/>
                <p14:nvPr/>
              </p14:nvContentPartPr>
              <p14:xfrm>
                <a:off x="11028777" y="3063471"/>
                <a:ext cx="264600" cy="493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CCD3DF7-6FAD-46C8-BE46-0D37F16A5E5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993137" y="3027831"/>
                  <a:ext cx="3362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D5326DB-AB98-4F31-9178-534F4FC5B1BE}"/>
                    </a:ext>
                  </a:extLst>
                </p14:cNvPr>
                <p14:cNvContentPartPr/>
                <p14:nvPr/>
              </p14:nvContentPartPr>
              <p14:xfrm>
                <a:off x="11289057" y="3051591"/>
                <a:ext cx="570240" cy="2822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D5326DB-AB98-4F31-9178-534F4FC5B1B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253417" y="3015591"/>
                  <a:ext cx="64188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708A12A-CC9E-4D85-B5EA-ADA62D8F0373}"/>
                    </a:ext>
                  </a:extLst>
                </p14:cNvPr>
                <p14:cNvContentPartPr/>
                <p14:nvPr/>
              </p14:nvContentPartPr>
              <p14:xfrm>
                <a:off x="5322057" y="3242751"/>
                <a:ext cx="204840" cy="7488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708A12A-CC9E-4D85-B5EA-ADA62D8F037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286057" y="3207111"/>
                  <a:ext cx="276480" cy="82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C1D12FF-80B8-4888-8C05-863F91F4FA00}"/>
                    </a:ext>
                  </a:extLst>
                </p14:cNvPr>
                <p14:cNvContentPartPr/>
                <p14:nvPr/>
              </p14:nvContentPartPr>
              <p14:xfrm>
                <a:off x="5740737" y="3441111"/>
                <a:ext cx="19440" cy="3690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C1D12FF-80B8-4888-8C05-863F91F4FA0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704737" y="3405471"/>
                  <a:ext cx="9108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6A5D569-8B2F-430E-AD8B-3ADE12900C19}"/>
                    </a:ext>
                  </a:extLst>
                </p14:cNvPr>
                <p14:cNvContentPartPr/>
                <p14:nvPr/>
              </p14:nvContentPartPr>
              <p14:xfrm>
                <a:off x="5754417" y="3304671"/>
                <a:ext cx="241200" cy="4903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6A5D569-8B2F-430E-AD8B-3ADE12900C1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718417" y="3268671"/>
                  <a:ext cx="31284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F5195BC-C741-44B4-9F9B-A058EC4D17BD}"/>
                    </a:ext>
                  </a:extLst>
                </p14:cNvPr>
                <p14:cNvContentPartPr/>
                <p14:nvPr/>
              </p14:nvContentPartPr>
              <p14:xfrm>
                <a:off x="6072657" y="3654951"/>
                <a:ext cx="138600" cy="604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F5195BC-C741-44B4-9F9B-A058EC4D17B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037017" y="3619311"/>
                  <a:ext cx="2102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78E438B-7ED6-4E74-A47B-8A2BBF1F5DCA}"/>
                    </a:ext>
                  </a:extLst>
                </p14:cNvPr>
                <p14:cNvContentPartPr/>
                <p14:nvPr/>
              </p14:nvContentPartPr>
              <p14:xfrm>
                <a:off x="6091737" y="3661071"/>
                <a:ext cx="127440" cy="287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78E438B-7ED6-4E74-A47B-8A2BBF1F5DC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055737" y="3625431"/>
                  <a:ext cx="19908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8FEDB17-00B8-4A21-850A-3352EEC30AF1}"/>
                    </a:ext>
                  </a:extLst>
                </p14:cNvPr>
                <p14:cNvContentPartPr/>
                <p14:nvPr/>
              </p14:nvContentPartPr>
              <p14:xfrm>
                <a:off x="6456777" y="3558471"/>
                <a:ext cx="200880" cy="133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8FEDB17-00B8-4A21-850A-3352EEC30AF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420777" y="3522831"/>
                  <a:ext cx="2725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86F9B2F-8528-4A40-A035-F62037697FBB}"/>
                    </a:ext>
                  </a:extLst>
                </p14:cNvPr>
                <p14:cNvContentPartPr/>
                <p14:nvPr/>
              </p14:nvContentPartPr>
              <p14:xfrm>
                <a:off x="6463617" y="3715791"/>
                <a:ext cx="227160" cy="273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86F9B2F-8528-4A40-A035-F62037697FB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427617" y="3680151"/>
                  <a:ext cx="2988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0FEE665-31A5-4AA2-A482-CAE1D5D115D3}"/>
                    </a:ext>
                  </a:extLst>
                </p14:cNvPr>
                <p14:cNvContentPartPr/>
                <p14:nvPr/>
              </p14:nvContentPartPr>
              <p14:xfrm>
                <a:off x="6962217" y="3462351"/>
                <a:ext cx="461520" cy="257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0FEE665-31A5-4AA2-A482-CAE1D5D115D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926577" y="3426351"/>
                  <a:ext cx="53316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9CD18F8-30D9-4E49-AA03-F9FEB1A7464D}"/>
                    </a:ext>
                  </a:extLst>
                </p14:cNvPr>
                <p14:cNvContentPartPr/>
                <p14:nvPr/>
              </p14:nvContentPartPr>
              <p14:xfrm>
                <a:off x="8056977" y="3654591"/>
                <a:ext cx="24120" cy="374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9CD18F8-30D9-4E49-AA03-F9FEB1A7464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020977" y="3618591"/>
                  <a:ext cx="957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EDFCB04-D70D-4165-B8F4-FB344E50167F}"/>
                    </a:ext>
                  </a:extLst>
                </p14:cNvPr>
                <p14:cNvContentPartPr/>
                <p14:nvPr/>
              </p14:nvContentPartPr>
              <p14:xfrm>
                <a:off x="8045457" y="3851511"/>
                <a:ext cx="69840" cy="1159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EDFCB04-D70D-4165-B8F4-FB344E50167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009457" y="3815511"/>
                  <a:ext cx="1414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AC113C8-C0A1-4E5A-8F5A-151655B946E9}"/>
                    </a:ext>
                  </a:extLst>
                </p14:cNvPr>
                <p14:cNvContentPartPr/>
                <p14:nvPr/>
              </p14:nvContentPartPr>
              <p14:xfrm>
                <a:off x="8769057" y="3442191"/>
                <a:ext cx="322200" cy="5101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AC113C8-C0A1-4E5A-8F5A-151655B946E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733057" y="3406551"/>
                  <a:ext cx="393840" cy="58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6A034D8-972E-40EC-AC9B-FFB6623CD90D}"/>
                    </a:ext>
                  </a:extLst>
                </p14:cNvPr>
                <p14:cNvContentPartPr/>
                <p14:nvPr/>
              </p14:nvContentPartPr>
              <p14:xfrm>
                <a:off x="9177297" y="3758271"/>
                <a:ext cx="144000" cy="1735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6A034D8-972E-40EC-AC9B-FFB6623CD90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141657" y="3722631"/>
                  <a:ext cx="2156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CD5F0B6-2B89-4BE1-B2FC-2B218E1840AA}"/>
                    </a:ext>
                  </a:extLst>
                </p14:cNvPr>
                <p14:cNvContentPartPr/>
                <p14:nvPr/>
              </p14:nvContentPartPr>
              <p14:xfrm>
                <a:off x="8798217" y="3493311"/>
                <a:ext cx="78120" cy="450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CD5F0B6-2B89-4BE1-B2FC-2B218E1840A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762217" y="3457671"/>
                  <a:ext cx="149760" cy="11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B0FD011B-3850-4DF7-991B-3D538CE2EF57}"/>
              </a:ext>
            </a:extLst>
          </p:cNvPr>
          <p:cNvGrpSpPr/>
          <p:nvPr/>
        </p:nvGrpSpPr>
        <p:grpSpPr>
          <a:xfrm>
            <a:off x="9678417" y="3455151"/>
            <a:ext cx="1222560" cy="837000"/>
            <a:chOff x="9678417" y="3455151"/>
            <a:chExt cx="1222560" cy="83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CB8C2A6-876F-4267-8945-3A1C3F918AB7}"/>
                    </a:ext>
                  </a:extLst>
                </p14:cNvPr>
                <p14:cNvContentPartPr/>
                <p14:nvPr/>
              </p14:nvContentPartPr>
              <p14:xfrm>
                <a:off x="9678417" y="3750711"/>
                <a:ext cx="241200" cy="144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CB8C2A6-876F-4267-8945-3A1C3F918AB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642777" y="3714711"/>
                  <a:ext cx="3128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102E69D1-6788-4B95-A376-1DC423FA027C}"/>
                    </a:ext>
                  </a:extLst>
                </p14:cNvPr>
                <p14:cNvContentPartPr/>
                <p14:nvPr/>
              </p14:nvContentPartPr>
              <p14:xfrm>
                <a:off x="9766617" y="3897591"/>
                <a:ext cx="227880" cy="385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102E69D1-6788-4B95-A376-1DC423FA027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730977" y="3861951"/>
                  <a:ext cx="2995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37B3516-5329-49FE-B174-02DA68B67607}"/>
                    </a:ext>
                  </a:extLst>
                </p14:cNvPr>
                <p14:cNvContentPartPr/>
                <p14:nvPr/>
              </p14:nvContentPartPr>
              <p14:xfrm>
                <a:off x="10195017" y="3654591"/>
                <a:ext cx="316800" cy="3452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37B3516-5329-49FE-B174-02DA68B6760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159017" y="3618591"/>
                  <a:ext cx="38844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E6AD433-71C0-468E-AAC3-5595DE8F3FB9}"/>
                    </a:ext>
                  </a:extLst>
                </p14:cNvPr>
                <p14:cNvContentPartPr/>
                <p14:nvPr/>
              </p14:nvContentPartPr>
              <p14:xfrm>
                <a:off x="9720177" y="3900111"/>
                <a:ext cx="98280" cy="29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E6AD433-71C0-468E-AAC3-5595DE8F3F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684537" y="3864111"/>
                  <a:ext cx="1699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D97DB949-3D68-405C-9F38-6DE18426D12C}"/>
                    </a:ext>
                  </a:extLst>
                </p14:cNvPr>
                <p14:cNvContentPartPr/>
                <p14:nvPr/>
              </p14:nvContentPartPr>
              <p14:xfrm>
                <a:off x="10618377" y="3455151"/>
                <a:ext cx="282600" cy="8370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D97DB949-3D68-405C-9F38-6DE18426D12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582737" y="3419151"/>
                  <a:ext cx="354240" cy="90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5A8FE3A0-6FCD-4C8F-AD65-7754768312DC}"/>
              </a:ext>
            </a:extLst>
          </p:cNvPr>
          <p:cNvGrpSpPr/>
          <p:nvPr/>
        </p:nvGrpSpPr>
        <p:grpSpPr>
          <a:xfrm>
            <a:off x="231657" y="4415271"/>
            <a:ext cx="8892720" cy="2437920"/>
            <a:chOff x="231657" y="4415271"/>
            <a:chExt cx="8892720" cy="243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C16F46B-6892-4F97-BDBC-67BE6D645B8B}"/>
                    </a:ext>
                  </a:extLst>
                </p14:cNvPr>
                <p14:cNvContentPartPr/>
                <p14:nvPr/>
              </p14:nvContentPartPr>
              <p14:xfrm>
                <a:off x="2425857" y="5233551"/>
                <a:ext cx="318600" cy="486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C16F46B-6892-4F97-BDBC-67BE6D645B8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390217" y="5197911"/>
                  <a:ext cx="390240" cy="55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6019A29-1DAC-46BA-AAD6-D94B8BB622D0}"/>
                    </a:ext>
                  </a:extLst>
                </p14:cNvPr>
                <p14:cNvContentPartPr/>
                <p14:nvPr/>
              </p14:nvContentPartPr>
              <p14:xfrm>
                <a:off x="3027777" y="5562231"/>
                <a:ext cx="265320" cy="388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6019A29-1DAC-46BA-AAD6-D94B8BB622D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991777" y="5526591"/>
                  <a:ext cx="3369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C9CCC51-E83E-4F68-8C84-135CAC4BE67F}"/>
                    </a:ext>
                  </a:extLst>
                </p14:cNvPr>
                <p14:cNvContentPartPr/>
                <p14:nvPr/>
              </p14:nvContentPartPr>
              <p14:xfrm>
                <a:off x="3162057" y="5401671"/>
                <a:ext cx="29160" cy="2908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C9CCC51-E83E-4F68-8C84-135CAC4BE67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126057" y="5366031"/>
                  <a:ext cx="10080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A5ED07A-D025-4C9C-A99B-0370AF1F99E4}"/>
                    </a:ext>
                  </a:extLst>
                </p14:cNvPr>
                <p14:cNvContentPartPr/>
                <p14:nvPr/>
              </p14:nvContentPartPr>
              <p14:xfrm>
                <a:off x="3763257" y="5010351"/>
                <a:ext cx="373680" cy="440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A5ED07A-D025-4C9C-A99B-0370AF1F99E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727617" y="4974351"/>
                  <a:ext cx="44532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94473E8-A246-479F-8E28-D9694CD74026}"/>
                    </a:ext>
                  </a:extLst>
                </p14:cNvPr>
                <p14:cNvContentPartPr/>
                <p14:nvPr/>
              </p14:nvContentPartPr>
              <p14:xfrm>
                <a:off x="3582537" y="5579511"/>
                <a:ext cx="788040" cy="57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94473E8-A246-479F-8E28-D9694CD7402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546897" y="5543871"/>
                  <a:ext cx="8596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95187CC-D683-4C56-96D1-B0E6023A6B48}"/>
                    </a:ext>
                  </a:extLst>
                </p14:cNvPr>
                <p14:cNvContentPartPr/>
                <p14:nvPr/>
              </p14:nvContentPartPr>
              <p14:xfrm>
                <a:off x="3740217" y="5804871"/>
                <a:ext cx="462240" cy="262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95187CC-D683-4C56-96D1-B0E6023A6B4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704217" y="5768871"/>
                  <a:ext cx="53388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09A8141-B123-4939-B9FE-614EE8C2AF26}"/>
                    </a:ext>
                  </a:extLst>
                </p14:cNvPr>
                <p14:cNvContentPartPr/>
                <p14:nvPr/>
              </p14:nvContentPartPr>
              <p14:xfrm>
                <a:off x="4803657" y="5452791"/>
                <a:ext cx="242640" cy="1076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09A8141-B123-4939-B9FE-614EE8C2AF2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767657" y="5417151"/>
                  <a:ext cx="3142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B157B48-AE4D-4944-8EA3-8741ECC0299F}"/>
                    </a:ext>
                  </a:extLst>
                </p14:cNvPr>
                <p14:cNvContentPartPr/>
                <p14:nvPr/>
              </p14:nvContentPartPr>
              <p14:xfrm>
                <a:off x="4795377" y="5637831"/>
                <a:ext cx="304920" cy="871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B157B48-AE4D-4944-8EA3-8741ECC0299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759737" y="5601831"/>
                  <a:ext cx="3765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8DDC3B3-63B8-454F-828A-AC6C8B05B525}"/>
                    </a:ext>
                  </a:extLst>
                </p14:cNvPr>
                <p14:cNvContentPartPr/>
                <p14:nvPr/>
              </p14:nvContentPartPr>
              <p14:xfrm>
                <a:off x="5243937" y="5403111"/>
                <a:ext cx="159840" cy="4867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8DDC3B3-63B8-454F-828A-AC6C8B05B52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208297" y="5367111"/>
                  <a:ext cx="23148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4169796-2674-48EE-B52D-D135D7C61816}"/>
                    </a:ext>
                  </a:extLst>
                </p14:cNvPr>
                <p14:cNvContentPartPr/>
                <p14:nvPr/>
              </p14:nvContentPartPr>
              <p14:xfrm>
                <a:off x="682737" y="5092791"/>
                <a:ext cx="341280" cy="7077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4169796-2674-48EE-B52D-D135D7C6181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47097" y="5057151"/>
                  <a:ext cx="412920" cy="77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D9D411B-6B01-4C3A-87C0-49CA6C3503C9}"/>
                    </a:ext>
                  </a:extLst>
                </p14:cNvPr>
                <p14:cNvContentPartPr/>
                <p14:nvPr/>
              </p14:nvContentPartPr>
              <p14:xfrm>
                <a:off x="729897" y="5551071"/>
                <a:ext cx="190800" cy="280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D9D411B-6B01-4C3A-87C0-49CA6C3503C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94257" y="5515431"/>
                  <a:ext cx="2624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F8F9315-DFCF-40E2-B246-08A4C7CF21D3}"/>
                    </a:ext>
                  </a:extLst>
                </p14:cNvPr>
                <p14:cNvContentPartPr/>
                <p14:nvPr/>
              </p14:nvContentPartPr>
              <p14:xfrm>
                <a:off x="1186377" y="5524431"/>
                <a:ext cx="232200" cy="261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F8F9315-DFCF-40E2-B246-08A4C7CF21D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50377" y="5488431"/>
                  <a:ext cx="3038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D50BA3F-7914-48EF-A049-1CD91608404D}"/>
                    </a:ext>
                  </a:extLst>
                </p14:cNvPr>
                <p14:cNvContentPartPr/>
                <p14:nvPr/>
              </p14:nvContentPartPr>
              <p14:xfrm>
                <a:off x="1736097" y="5499951"/>
                <a:ext cx="239760" cy="450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D50BA3F-7914-48EF-A049-1CD91608404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700097" y="5463951"/>
                  <a:ext cx="3114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B0BDC33-3339-4D19-B544-DB0C7ABB19C7}"/>
                    </a:ext>
                  </a:extLst>
                </p14:cNvPr>
                <p14:cNvContentPartPr/>
                <p14:nvPr/>
              </p14:nvContentPartPr>
              <p14:xfrm>
                <a:off x="1825737" y="5675991"/>
                <a:ext cx="165240" cy="79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B0BDC33-3339-4D19-B544-DB0C7ABB19C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789737" y="5639991"/>
                  <a:ext cx="2368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FDC4C21-6B02-451D-B2C0-21750778F429}"/>
                    </a:ext>
                  </a:extLst>
                </p14:cNvPr>
                <p14:cNvContentPartPr/>
                <p14:nvPr/>
              </p14:nvContentPartPr>
              <p14:xfrm>
                <a:off x="841857" y="5564391"/>
                <a:ext cx="95040" cy="9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FDC4C21-6B02-451D-B2C0-21750778F42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06217" y="5528391"/>
                  <a:ext cx="1666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8E1D55C-1A9E-468A-91A7-60288E5F3E9E}"/>
                    </a:ext>
                  </a:extLst>
                </p14:cNvPr>
                <p14:cNvContentPartPr/>
                <p14:nvPr/>
              </p14:nvContentPartPr>
              <p14:xfrm>
                <a:off x="4917057" y="6213471"/>
                <a:ext cx="658800" cy="738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8E1D55C-1A9E-468A-91A7-60288E5F3E9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881057" y="6177831"/>
                  <a:ext cx="7304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CFE0F9F-5F40-484B-A1B6-FA720B3593A9}"/>
                    </a:ext>
                  </a:extLst>
                </p14:cNvPr>
                <p14:cNvContentPartPr/>
                <p14:nvPr/>
              </p14:nvContentPartPr>
              <p14:xfrm>
                <a:off x="6571617" y="4415271"/>
                <a:ext cx="810000" cy="5191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CFE0F9F-5F40-484B-A1B6-FA720B3593A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535977" y="4379271"/>
                  <a:ext cx="881640" cy="59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938E341-59B8-4B9D-9D76-E5BA4D88AAEB}"/>
                    </a:ext>
                  </a:extLst>
                </p14:cNvPr>
                <p14:cNvContentPartPr/>
                <p14:nvPr/>
              </p14:nvContentPartPr>
              <p14:xfrm>
                <a:off x="7222497" y="4782831"/>
                <a:ext cx="248400" cy="2754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938E341-59B8-4B9D-9D76-E5BA4D88AAE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186497" y="4747191"/>
                  <a:ext cx="32004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595D63C-430E-4D62-8801-D48FB3A3E1B9}"/>
                    </a:ext>
                  </a:extLst>
                </p14:cNvPr>
                <p14:cNvContentPartPr/>
                <p14:nvPr/>
              </p14:nvContentPartPr>
              <p14:xfrm>
                <a:off x="7792377" y="4748271"/>
                <a:ext cx="248760" cy="255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595D63C-430E-4D62-8801-D48FB3A3E1B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756377" y="4712271"/>
                  <a:ext cx="3204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EBE03DD-1F34-44F5-BC66-262CF1AEF8F5}"/>
                    </a:ext>
                  </a:extLst>
                </p14:cNvPr>
                <p14:cNvContentPartPr/>
                <p14:nvPr/>
              </p14:nvContentPartPr>
              <p14:xfrm>
                <a:off x="7823697" y="4922871"/>
                <a:ext cx="312840" cy="277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EBE03DD-1F34-44F5-BC66-262CF1AEF8F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788057" y="4887231"/>
                  <a:ext cx="3844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04F4BD4-408B-47DD-B582-DA20A5450E71}"/>
                    </a:ext>
                  </a:extLst>
                </p14:cNvPr>
                <p14:cNvContentPartPr/>
                <p14:nvPr/>
              </p14:nvContentPartPr>
              <p14:xfrm>
                <a:off x="8340657" y="4635951"/>
                <a:ext cx="725760" cy="4928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04F4BD4-408B-47DD-B582-DA20A5450E7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304657" y="4600311"/>
                  <a:ext cx="797400" cy="56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C10B005-8D95-460E-A8F6-331E655D8931}"/>
                    </a:ext>
                  </a:extLst>
                </p14:cNvPr>
                <p14:cNvContentPartPr/>
                <p14:nvPr/>
              </p14:nvContentPartPr>
              <p14:xfrm>
                <a:off x="8953377" y="5103231"/>
                <a:ext cx="77400" cy="2185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C10B005-8D95-460E-A8F6-331E655D893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917737" y="5067231"/>
                  <a:ext cx="1490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6F19A05-7E8A-477A-B2C7-CDE379DF88ED}"/>
                    </a:ext>
                  </a:extLst>
                </p14:cNvPr>
                <p14:cNvContentPartPr/>
                <p14:nvPr/>
              </p14:nvContentPartPr>
              <p14:xfrm>
                <a:off x="9071457" y="4936191"/>
                <a:ext cx="52920" cy="792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6F19A05-7E8A-477A-B2C7-CDE379DF88E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035817" y="4900551"/>
                  <a:ext cx="1245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483B7D4-41ED-4700-9DC4-2C30D2FE22C9}"/>
                    </a:ext>
                  </a:extLst>
                </p14:cNvPr>
                <p14:cNvContentPartPr/>
                <p14:nvPr/>
              </p14:nvContentPartPr>
              <p14:xfrm>
                <a:off x="6000657" y="5432631"/>
                <a:ext cx="341640" cy="252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483B7D4-41ED-4700-9DC4-2C30D2FE22C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965017" y="5396631"/>
                  <a:ext cx="4132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86ECAE4-7DCA-4F4D-9917-8AC2F3C4547F}"/>
                    </a:ext>
                  </a:extLst>
                </p14:cNvPr>
                <p14:cNvContentPartPr/>
                <p14:nvPr/>
              </p14:nvContentPartPr>
              <p14:xfrm>
                <a:off x="6025497" y="5647191"/>
                <a:ext cx="397080" cy="262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86ECAE4-7DCA-4F4D-9917-8AC2F3C4547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989497" y="5611191"/>
                  <a:ext cx="4687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AC59C25-347C-4724-8892-E15E6C03AF77}"/>
                    </a:ext>
                  </a:extLst>
                </p14:cNvPr>
                <p14:cNvContentPartPr/>
                <p14:nvPr/>
              </p14:nvContentPartPr>
              <p14:xfrm>
                <a:off x="6281817" y="5301591"/>
                <a:ext cx="244080" cy="5936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AC59C25-347C-4724-8892-E15E6C03AF7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245817" y="5265951"/>
                  <a:ext cx="315720" cy="66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6535E1E-6AB5-47AD-B795-A941F4CF0239}"/>
                    </a:ext>
                  </a:extLst>
                </p14:cNvPr>
                <p14:cNvContentPartPr/>
                <p14:nvPr/>
              </p14:nvContentPartPr>
              <p14:xfrm>
                <a:off x="6475857" y="5401671"/>
                <a:ext cx="367200" cy="1274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6535E1E-6AB5-47AD-B795-A941F4CF02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439857" y="5365671"/>
                  <a:ext cx="4388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6D77411-2964-4612-AD22-A37F0D3D9C81}"/>
                    </a:ext>
                  </a:extLst>
                </p14:cNvPr>
                <p14:cNvContentPartPr/>
                <p14:nvPr/>
              </p14:nvContentPartPr>
              <p14:xfrm>
                <a:off x="6745857" y="5381151"/>
                <a:ext cx="162720" cy="109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6D77411-2964-4612-AD22-A37F0D3D9C8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710217" y="5345151"/>
                  <a:ext cx="2343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42F2042-EAFE-43AB-89C5-21BF7BA9A378}"/>
                    </a:ext>
                  </a:extLst>
                </p14:cNvPr>
                <p14:cNvContentPartPr/>
                <p14:nvPr/>
              </p14:nvContentPartPr>
              <p14:xfrm>
                <a:off x="231657" y="5925471"/>
                <a:ext cx="284040" cy="6966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42F2042-EAFE-43AB-89C5-21BF7BA9A37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96017" y="5889471"/>
                  <a:ext cx="355680" cy="76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4A44757F-54C5-4B97-9CDF-5D5B70563EB9}"/>
                    </a:ext>
                  </a:extLst>
                </p14:cNvPr>
                <p14:cNvContentPartPr/>
                <p14:nvPr/>
              </p14:nvContentPartPr>
              <p14:xfrm>
                <a:off x="518577" y="6006831"/>
                <a:ext cx="400320" cy="5900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4A44757F-54C5-4B97-9CDF-5D5B70563EB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82937" y="5970831"/>
                  <a:ext cx="471960" cy="66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9B54FA7-C116-4689-A76B-69AED1BDBF2A}"/>
                    </a:ext>
                  </a:extLst>
                </p14:cNvPr>
                <p14:cNvContentPartPr/>
                <p14:nvPr/>
              </p14:nvContentPartPr>
              <p14:xfrm>
                <a:off x="1046337" y="6348471"/>
                <a:ext cx="397080" cy="2764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9B54FA7-C116-4689-A76B-69AED1BDBF2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10697" y="6312471"/>
                  <a:ext cx="46872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0BB4B86-0A91-49A6-A47A-EA039B9BA750}"/>
                    </a:ext>
                  </a:extLst>
                </p14:cNvPr>
                <p14:cNvContentPartPr/>
                <p14:nvPr/>
              </p14:nvContentPartPr>
              <p14:xfrm>
                <a:off x="1591737" y="6410391"/>
                <a:ext cx="97920" cy="1947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0BB4B86-0A91-49A6-A47A-EA039B9BA75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556097" y="6374751"/>
                  <a:ext cx="1695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0910A81-73C4-4AE8-AA73-BDA29E9E5243}"/>
                    </a:ext>
                  </a:extLst>
                </p14:cNvPr>
                <p14:cNvContentPartPr/>
                <p14:nvPr/>
              </p14:nvContentPartPr>
              <p14:xfrm>
                <a:off x="1646817" y="6280431"/>
                <a:ext cx="40680" cy="442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0910A81-73C4-4AE8-AA73-BDA29E9E524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610817" y="6244431"/>
                  <a:ext cx="1123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58F1987-6DE2-4197-BD8E-45141A4D237D}"/>
                    </a:ext>
                  </a:extLst>
                </p14:cNvPr>
                <p14:cNvContentPartPr/>
                <p14:nvPr/>
              </p14:nvContentPartPr>
              <p14:xfrm>
                <a:off x="1871817" y="6169911"/>
                <a:ext cx="297000" cy="4316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58F1987-6DE2-4197-BD8E-45141A4D237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835817" y="6134271"/>
                  <a:ext cx="36864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0F0CCE2-39BA-47B0-8C8D-55957B7FCFF3}"/>
                    </a:ext>
                  </a:extLst>
                </p14:cNvPr>
                <p14:cNvContentPartPr/>
                <p14:nvPr/>
              </p14:nvContentPartPr>
              <p14:xfrm>
                <a:off x="2276457" y="6313911"/>
                <a:ext cx="512280" cy="4212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0F0CCE2-39BA-47B0-8C8D-55957B7FCFF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240817" y="6278271"/>
                  <a:ext cx="58392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A0F22EB-2302-45DA-BE5B-AA23A435DBCC}"/>
                    </a:ext>
                  </a:extLst>
                </p14:cNvPr>
                <p14:cNvContentPartPr/>
                <p14:nvPr/>
              </p14:nvContentPartPr>
              <p14:xfrm>
                <a:off x="2953977" y="6486711"/>
                <a:ext cx="160920" cy="16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A0F22EB-2302-45DA-BE5B-AA23A435DBC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918337" y="6451071"/>
                  <a:ext cx="2325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ACA842A-A7DB-418F-AE0F-6FF21BEC71DA}"/>
                    </a:ext>
                  </a:extLst>
                </p14:cNvPr>
                <p14:cNvContentPartPr/>
                <p14:nvPr/>
              </p14:nvContentPartPr>
              <p14:xfrm>
                <a:off x="3428457" y="6373311"/>
                <a:ext cx="538200" cy="3812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ACA842A-A7DB-418F-AE0F-6FF21BEC71D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392457" y="6337671"/>
                  <a:ext cx="60984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85E2D01-6745-4376-8B85-9438C309A929}"/>
                    </a:ext>
                  </a:extLst>
                </p14:cNvPr>
                <p14:cNvContentPartPr/>
                <p14:nvPr/>
              </p14:nvContentPartPr>
              <p14:xfrm>
                <a:off x="3986457" y="6491391"/>
                <a:ext cx="515160" cy="2019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85E2D01-6745-4376-8B85-9438C309A92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950457" y="6455391"/>
                  <a:ext cx="5868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4096B2A2-D133-4C88-B803-54654E142169}"/>
                    </a:ext>
                  </a:extLst>
                </p14:cNvPr>
                <p14:cNvContentPartPr/>
                <p14:nvPr/>
              </p14:nvContentPartPr>
              <p14:xfrm>
                <a:off x="4430337" y="6436311"/>
                <a:ext cx="61560" cy="554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4096B2A2-D133-4C88-B803-54654E14216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394337" y="6400671"/>
                  <a:ext cx="1332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3CC1A4E-9DE3-4544-82ED-61DF951529E8}"/>
                    </a:ext>
                  </a:extLst>
                </p14:cNvPr>
                <p14:cNvContentPartPr/>
                <p14:nvPr/>
              </p14:nvContentPartPr>
              <p14:xfrm>
                <a:off x="4556697" y="6543591"/>
                <a:ext cx="359640" cy="1699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3CC1A4E-9DE3-4544-82ED-61DF951529E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521057" y="6507951"/>
                  <a:ext cx="4312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A496476-6DA4-4E40-9CC2-EDD50AA997C8}"/>
                    </a:ext>
                  </a:extLst>
                </p14:cNvPr>
                <p14:cNvContentPartPr/>
                <p14:nvPr/>
              </p14:nvContentPartPr>
              <p14:xfrm>
                <a:off x="5649657" y="6422631"/>
                <a:ext cx="1530720" cy="3560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A496476-6DA4-4E40-9CC2-EDD50AA997C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614017" y="6386991"/>
                  <a:ext cx="160236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D897F5B-54E0-4E60-8203-CF23E0E54240}"/>
                    </a:ext>
                  </a:extLst>
                </p14:cNvPr>
                <p14:cNvContentPartPr/>
                <p14:nvPr/>
              </p14:nvContentPartPr>
              <p14:xfrm>
                <a:off x="7315017" y="6604791"/>
                <a:ext cx="51480" cy="162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D897F5B-54E0-4E60-8203-CF23E0E5424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279017" y="6568791"/>
                  <a:ext cx="1231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98D5390-2B84-4346-9EF9-A50185CC4212}"/>
                    </a:ext>
                  </a:extLst>
                </p14:cNvPr>
                <p14:cNvContentPartPr/>
                <p14:nvPr/>
              </p14:nvContentPartPr>
              <p14:xfrm>
                <a:off x="7408617" y="6112311"/>
                <a:ext cx="274680" cy="7408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98D5390-2B84-4346-9EF9-A50185CC421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372977" y="6076311"/>
                  <a:ext cx="346320" cy="81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DCAFA155-BB12-4F79-B044-A58FE4299A2A}"/>
              </a:ext>
            </a:extLst>
          </p:cNvPr>
          <p:cNvGrpSpPr/>
          <p:nvPr/>
        </p:nvGrpSpPr>
        <p:grpSpPr>
          <a:xfrm>
            <a:off x="201777" y="2398857"/>
            <a:ext cx="928440" cy="451080"/>
            <a:chOff x="201777" y="2398857"/>
            <a:chExt cx="928440" cy="45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D3AE847-8D50-4024-877C-15AB6DECA7F2}"/>
                    </a:ext>
                  </a:extLst>
                </p14:cNvPr>
                <p14:cNvContentPartPr/>
                <p14:nvPr/>
              </p14:nvContentPartPr>
              <p14:xfrm>
                <a:off x="893697" y="2464737"/>
                <a:ext cx="195120" cy="2642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DD3AE847-8D50-4024-877C-15AB6DECA7F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57697" y="2428737"/>
                  <a:ext cx="26676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8392CA3C-9580-4D2A-B627-BD5FD7CE35AE}"/>
                    </a:ext>
                  </a:extLst>
                </p14:cNvPr>
                <p14:cNvContentPartPr/>
                <p14:nvPr/>
              </p14:nvContentPartPr>
              <p14:xfrm>
                <a:off x="1036977" y="2398857"/>
                <a:ext cx="93240" cy="1288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8392CA3C-9580-4D2A-B627-BD5FD7CE35A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00977" y="2362857"/>
                  <a:ext cx="1648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1E733C13-A880-44F1-8E04-824F98EB9A60}"/>
                    </a:ext>
                  </a:extLst>
                </p14:cNvPr>
                <p14:cNvContentPartPr/>
                <p14:nvPr/>
              </p14:nvContentPartPr>
              <p14:xfrm>
                <a:off x="214737" y="2503977"/>
                <a:ext cx="51840" cy="2664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1E733C13-A880-44F1-8E04-824F98EB9A6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79097" y="2467977"/>
                  <a:ext cx="12348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FF300C41-BD66-4941-BD01-2FDDEA086E5B}"/>
                    </a:ext>
                  </a:extLst>
                </p14:cNvPr>
                <p14:cNvContentPartPr/>
                <p14:nvPr/>
              </p14:nvContentPartPr>
              <p14:xfrm>
                <a:off x="201777" y="2425857"/>
                <a:ext cx="239760" cy="3261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FF300C41-BD66-4941-BD01-2FDDEA086E5B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66137" y="2390217"/>
                  <a:ext cx="31140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830E7AE-1CAC-4017-B563-0B439BBA76F2}"/>
                    </a:ext>
                  </a:extLst>
                </p14:cNvPr>
                <p14:cNvContentPartPr/>
                <p14:nvPr/>
              </p14:nvContentPartPr>
              <p14:xfrm>
                <a:off x="492657" y="2620257"/>
                <a:ext cx="87840" cy="396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830E7AE-1CAC-4017-B563-0B439BBA76F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57017" y="2584257"/>
                  <a:ext cx="1594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C7488E6-8EAA-42C5-9A10-EBF393F44FB5}"/>
                    </a:ext>
                  </a:extLst>
                </p14:cNvPr>
                <p14:cNvContentPartPr/>
                <p14:nvPr/>
              </p14:nvContentPartPr>
              <p14:xfrm>
                <a:off x="538737" y="2639337"/>
                <a:ext cx="143640" cy="2106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C7488E6-8EAA-42C5-9A10-EBF393F44FB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03097" y="2603697"/>
                  <a:ext cx="215280" cy="28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953D2D8A-8922-4F57-A016-C290DD660719}"/>
              </a:ext>
            </a:extLst>
          </p:cNvPr>
          <p:cNvGrpSpPr/>
          <p:nvPr/>
        </p:nvGrpSpPr>
        <p:grpSpPr>
          <a:xfrm>
            <a:off x="2860017" y="2148351"/>
            <a:ext cx="1289160" cy="1369746"/>
            <a:chOff x="2860017" y="2148351"/>
            <a:chExt cx="1289160" cy="136974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5750974-0306-4FC7-A584-FA14BA5D11E4}"/>
                    </a:ext>
                  </a:extLst>
                </p14:cNvPr>
                <p14:cNvContentPartPr/>
                <p14:nvPr/>
              </p14:nvContentPartPr>
              <p14:xfrm>
                <a:off x="2860017" y="2148351"/>
                <a:ext cx="764640" cy="94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5750974-0306-4FC7-A584-FA14BA5D11E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824377" y="2112711"/>
                  <a:ext cx="8362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E0BF7C8-8ECD-4578-9B74-647DE967B7E6}"/>
                    </a:ext>
                  </a:extLst>
                </p14:cNvPr>
                <p14:cNvContentPartPr/>
                <p14:nvPr/>
              </p14:nvContentPartPr>
              <p14:xfrm>
                <a:off x="3613497" y="2412591"/>
                <a:ext cx="502920" cy="321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E0BF7C8-8ECD-4578-9B74-647DE967B7E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577857" y="2376591"/>
                  <a:ext cx="57456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9E03832-B266-4575-B750-29B1AD05E7BB}"/>
                    </a:ext>
                  </a:extLst>
                </p14:cNvPr>
                <p14:cNvContentPartPr/>
                <p14:nvPr/>
              </p14:nvContentPartPr>
              <p14:xfrm>
                <a:off x="4011297" y="2717871"/>
                <a:ext cx="137880" cy="155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9E03832-B266-4575-B750-29B1AD05E7B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975297" y="2682231"/>
                  <a:ext cx="2095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96A5099-A32A-41DA-A577-B508FC407C84}"/>
                    </a:ext>
                  </a:extLst>
                </p14:cNvPr>
                <p14:cNvContentPartPr/>
                <p14:nvPr/>
              </p14:nvContentPartPr>
              <p14:xfrm>
                <a:off x="3112377" y="2474457"/>
                <a:ext cx="320040" cy="4579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96A5099-A32A-41DA-A577-B508FC407C8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076377" y="2438457"/>
                  <a:ext cx="39168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5D6B48F-950E-41D7-9C95-F29AF5E13189}"/>
                    </a:ext>
                  </a:extLst>
                </p14:cNvPr>
                <p14:cNvContentPartPr/>
                <p14:nvPr/>
              </p14:nvContentPartPr>
              <p14:xfrm>
                <a:off x="3052977" y="2372937"/>
                <a:ext cx="179640" cy="2732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5D6B48F-950E-41D7-9C95-F29AF5E1318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016977" y="2336937"/>
                  <a:ext cx="25128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C20C646-69E8-4D2E-BEAB-6D6DD8FC1456}"/>
                    </a:ext>
                  </a:extLst>
                </p14:cNvPr>
                <p14:cNvContentPartPr/>
                <p14:nvPr/>
              </p14:nvContentPartPr>
              <p14:xfrm>
                <a:off x="3275097" y="3087537"/>
                <a:ext cx="206640" cy="3726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C20C646-69E8-4D2E-BEAB-6D6DD8FC145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239457" y="3051897"/>
                  <a:ext cx="27828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372E5F1-F3F0-462D-B609-5AEFEF985A96}"/>
                    </a:ext>
                  </a:extLst>
                </p14:cNvPr>
                <p14:cNvContentPartPr/>
                <p14:nvPr/>
              </p14:nvContentPartPr>
              <p14:xfrm>
                <a:off x="3536817" y="3345657"/>
                <a:ext cx="110520" cy="1724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372E5F1-F3F0-462D-B609-5AEFEF985A9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501177" y="3309657"/>
                  <a:ext cx="182160" cy="24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53A471B-9027-4C7F-A919-EF75A1099912}"/>
              </a:ext>
            </a:extLst>
          </p:cNvPr>
          <p:cNvGrpSpPr/>
          <p:nvPr/>
        </p:nvGrpSpPr>
        <p:grpSpPr>
          <a:xfrm>
            <a:off x="7875516" y="5796876"/>
            <a:ext cx="2844720" cy="894600"/>
            <a:chOff x="7875516" y="5796876"/>
            <a:chExt cx="2844720" cy="89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D961640-81B7-47CE-B742-3806BCCC3D8D}"/>
                    </a:ext>
                  </a:extLst>
                </p14:cNvPr>
                <p14:cNvContentPartPr/>
                <p14:nvPr/>
              </p14:nvContentPartPr>
              <p14:xfrm>
                <a:off x="7875516" y="6335436"/>
                <a:ext cx="467280" cy="2808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D961640-81B7-47CE-B742-3806BCCC3D8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857876" y="6317436"/>
                  <a:ext cx="50292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5C9C7A4-EF73-4D86-8DC4-8C0EEF74DEA4}"/>
                    </a:ext>
                  </a:extLst>
                </p14:cNvPr>
                <p14:cNvContentPartPr/>
                <p14:nvPr/>
              </p14:nvContentPartPr>
              <p14:xfrm>
                <a:off x="7989276" y="6373236"/>
                <a:ext cx="93600" cy="309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5C9C7A4-EF73-4D86-8DC4-8C0EEF74DEA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971636" y="6355596"/>
                  <a:ext cx="1292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0336D48-9566-4992-83C8-0FC71862880F}"/>
                    </a:ext>
                  </a:extLst>
                </p14:cNvPr>
                <p14:cNvContentPartPr/>
                <p14:nvPr/>
              </p14:nvContentPartPr>
              <p14:xfrm>
                <a:off x="8617476" y="5824596"/>
                <a:ext cx="376920" cy="866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0336D48-9566-4992-83C8-0FC71862880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99476" y="5806956"/>
                  <a:ext cx="412560" cy="90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A244CC3-66F2-43D9-B453-F36D82161FD9}"/>
                    </a:ext>
                  </a:extLst>
                </p14:cNvPr>
                <p14:cNvContentPartPr/>
                <p14:nvPr/>
              </p14:nvContentPartPr>
              <p14:xfrm>
                <a:off x="8947596" y="6101796"/>
                <a:ext cx="135360" cy="414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A244CC3-66F2-43D9-B453-F36D82161FD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929956" y="6083796"/>
                  <a:ext cx="17100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1FDD1E3-9F5F-432F-9C90-355FB2DB3379}"/>
                    </a:ext>
                  </a:extLst>
                </p14:cNvPr>
                <p14:cNvContentPartPr/>
                <p14:nvPr/>
              </p14:nvContentPartPr>
              <p14:xfrm>
                <a:off x="8898636" y="6065076"/>
                <a:ext cx="349200" cy="474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1FDD1E3-9F5F-432F-9C90-355FB2DB337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880996" y="6047076"/>
                  <a:ext cx="38484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5806507-3DE2-433A-8309-8708513E7F45}"/>
                    </a:ext>
                  </a:extLst>
                </p14:cNvPr>
                <p14:cNvContentPartPr/>
                <p14:nvPr/>
              </p14:nvContentPartPr>
              <p14:xfrm>
                <a:off x="9264756" y="6247956"/>
                <a:ext cx="221040" cy="223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5806507-3DE2-433A-8309-8708513E7F4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247116" y="6229956"/>
                  <a:ext cx="2566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FB07863-FA18-4446-9194-2E61F5BC2C01}"/>
                    </a:ext>
                  </a:extLst>
                </p14:cNvPr>
                <p14:cNvContentPartPr/>
                <p14:nvPr/>
              </p14:nvContentPartPr>
              <p14:xfrm>
                <a:off x="9577596" y="6243636"/>
                <a:ext cx="60840" cy="146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FB07863-FA18-4446-9194-2E61F5BC2C0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559956" y="6225996"/>
                  <a:ext cx="964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CA2BFB8-BEC0-4FC4-B9BB-D47A29EE6D8B}"/>
                    </a:ext>
                  </a:extLst>
                </p14:cNvPr>
                <p14:cNvContentPartPr/>
                <p14:nvPr/>
              </p14:nvContentPartPr>
              <p14:xfrm>
                <a:off x="9581196" y="6140316"/>
                <a:ext cx="55440" cy="19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CA2BFB8-BEC0-4FC4-B9BB-D47A29EE6D8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563196" y="6122676"/>
                  <a:ext cx="910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3A959E7-7749-4A3E-BF53-9205515C8461}"/>
                    </a:ext>
                  </a:extLst>
                </p14:cNvPr>
                <p14:cNvContentPartPr/>
                <p14:nvPr/>
              </p14:nvContentPartPr>
              <p14:xfrm>
                <a:off x="9753996" y="6215916"/>
                <a:ext cx="204480" cy="174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3A959E7-7749-4A3E-BF53-9205515C846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735996" y="6198276"/>
                  <a:ext cx="2401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2B22E60-97BB-4695-A113-D3D20AC5A5B0}"/>
                    </a:ext>
                  </a:extLst>
                </p14:cNvPr>
                <p14:cNvContentPartPr/>
                <p14:nvPr/>
              </p14:nvContentPartPr>
              <p14:xfrm>
                <a:off x="10055316" y="6156876"/>
                <a:ext cx="482760" cy="243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2B22E60-97BB-4695-A113-D3D20AC5A5B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037316" y="6138876"/>
                  <a:ext cx="5184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AFEDDAD-9EC5-4ABC-A055-FBE236F23F85}"/>
                    </a:ext>
                  </a:extLst>
                </p14:cNvPr>
                <p14:cNvContentPartPr/>
                <p14:nvPr/>
              </p14:nvContentPartPr>
              <p14:xfrm>
                <a:off x="10517196" y="5796876"/>
                <a:ext cx="203040" cy="747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AFEDDAD-9EC5-4ABC-A055-FBE236F23F8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499196" y="5779236"/>
                  <a:ext cx="238680" cy="783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09647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9FFD6F12-977C-438F-9B25-66EE99126F3F}"/>
                  </a:ext>
                </a:extLst>
              </p14:cNvPr>
              <p14:cNvContentPartPr/>
              <p14:nvPr/>
            </p14:nvContentPartPr>
            <p14:xfrm>
              <a:off x="3976356" y="1167051"/>
              <a:ext cx="48960" cy="5364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9FFD6F12-977C-438F-9B25-66EE99126F3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58716" y="1149051"/>
                <a:ext cx="8460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E4E712E2-F6F5-4A21-B3A9-FD060E1EC85A}"/>
                  </a:ext>
                </a:extLst>
              </p14:cNvPr>
              <p14:cNvContentPartPr/>
              <p14:nvPr/>
            </p14:nvContentPartPr>
            <p14:xfrm>
              <a:off x="3634356" y="3500571"/>
              <a:ext cx="16200" cy="3168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E4E712E2-F6F5-4A21-B3A9-FD060E1EC8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6356" y="3482571"/>
                <a:ext cx="5184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65A4F7E6-2693-4AD6-AD52-672B2E0FE059}"/>
                  </a:ext>
                </a:extLst>
              </p14:cNvPr>
              <p14:cNvContentPartPr/>
              <p14:nvPr/>
            </p14:nvContentPartPr>
            <p14:xfrm>
              <a:off x="3618156" y="1200171"/>
              <a:ext cx="1952280" cy="229320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65A4F7E6-2693-4AD6-AD52-672B2E0FE05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00156" y="1182531"/>
                <a:ext cx="1987920" cy="232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04B12D67-C281-4DA1-A180-DB93CFEB642B}"/>
                  </a:ext>
                </a:extLst>
              </p14:cNvPr>
              <p14:cNvContentPartPr/>
              <p14:nvPr/>
            </p14:nvContentPartPr>
            <p14:xfrm>
              <a:off x="488316" y="5929851"/>
              <a:ext cx="209880" cy="1008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04B12D67-C281-4DA1-A180-DB93CFEB642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0676" y="5911851"/>
                <a:ext cx="24552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0A2C5D0F-8A8C-44BA-84BE-04BCAB32E767}"/>
                  </a:ext>
                </a:extLst>
              </p14:cNvPr>
              <p14:cNvContentPartPr/>
              <p14:nvPr/>
            </p14:nvContentPartPr>
            <p14:xfrm>
              <a:off x="3624636" y="1227531"/>
              <a:ext cx="2694960" cy="229356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0A2C5D0F-8A8C-44BA-84BE-04BCAB32E76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06636" y="1209531"/>
                <a:ext cx="2730600" cy="232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282368DD-8EE3-4698-89B9-C3D5F63A3FEE}"/>
                  </a:ext>
                </a:extLst>
              </p14:cNvPr>
              <p14:cNvContentPartPr/>
              <p14:nvPr/>
            </p14:nvContentPartPr>
            <p14:xfrm>
              <a:off x="581196" y="3499131"/>
              <a:ext cx="3025440" cy="243216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282368DD-8EE3-4698-89B9-C3D5F63A3FE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3556" y="3481491"/>
                <a:ext cx="3061080" cy="246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3" name="Group 332">
            <a:extLst>
              <a:ext uri="{FF2B5EF4-FFF2-40B4-BE49-F238E27FC236}">
                <a16:creationId xmlns:a16="http://schemas.microsoft.com/office/drawing/2014/main" id="{136CD9D1-4F2B-4A59-94FA-1EA7F688F522}"/>
              </a:ext>
            </a:extLst>
          </p:cNvPr>
          <p:cNvGrpSpPr/>
          <p:nvPr/>
        </p:nvGrpSpPr>
        <p:grpSpPr>
          <a:xfrm>
            <a:off x="201036" y="78051"/>
            <a:ext cx="10896840" cy="6780353"/>
            <a:chOff x="201036" y="78051"/>
            <a:chExt cx="10896840" cy="6780353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0B50E06-E7E1-43D2-B0D7-FBD97B6191AF}"/>
                    </a:ext>
                  </a:extLst>
                </p14:cNvPr>
                <p14:cNvContentPartPr/>
                <p14:nvPr/>
              </p14:nvContentPartPr>
              <p14:xfrm>
                <a:off x="8274396" y="884091"/>
                <a:ext cx="39600" cy="13662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0B50E06-E7E1-43D2-B0D7-FBD97B6191A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56396" y="866091"/>
                  <a:ext cx="75240" cy="14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162020E-CCC4-4B84-AD41-4E35D30B0A28}"/>
                    </a:ext>
                  </a:extLst>
                </p14:cNvPr>
                <p14:cNvContentPartPr/>
                <p14:nvPr/>
              </p14:nvContentPartPr>
              <p14:xfrm>
                <a:off x="8307876" y="881931"/>
                <a:ext cx="1354680" cy="15379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162020E-CCC4-4B84-AD41-4E35D30B0A2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289876" y="863931"/>
                  <a:ext cx="1390320" cy="157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D397CC9-1236-4604-9672-3FCE243A7574}"/>
                    </a:ext>
                  </a:extLst>
                </p14:cNvPr>
                <p14:cNvContentPartPr/>
                <p14:nvPr/>
              </p14:nvContentPartPr>
              <p14:xfrm>
                <a:off x="8454396" y="1326531"/>
                <a:ext cx="232920" cy="223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D397CC9-1236-4604-9672-3FCE243A757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436396" y="1308531"/>
                  <a:ext cx="2685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04A70ED-7ED7-4666-9418-F7C5315F7CE3}"/>
                    </a:ext>
                  </a:extLst>
                </p14:cNvPr>
                <p14:cNvContentPartPr/>
                <p14:nvPr/>
              </p14:nvContentPartPr>
              <p14:xfrm>
                <a:off x="8571036" y="1254891"/>
                <a:ext cx="40320" cy="3643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04A70ED-7ED7-4666-9418-F7C5315F7CE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553036" y="1237251"/>
                  <a:ext cx="7596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23252E6-5D0D-4909-B5C8-8679E779BDB6}"/>
                    </a:ext>
                  </a:extLst>
                </p14:cNvPr>
                <p14:cNvContentPartPr/>
                <p14:nvPr/>
              </p14:nvContentPartPr>
              <p14:xfrm>
                <a:off x="8475636" y="2043291"/>
                <a:ext cx="168120" cy="226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23252E6-5D0D-4909-B5C8-8679E779BDB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457636" y="2025291"/>
                  <a:ext cx="2037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2A0A24E-D8E3-48A5-AA85-9E5E2FDA37DE}"/>
                    </a:ext>
                  </a:extLst>
                </p14:cNvPr>
                <p14:cNvContentPartPr/>
                <p14:nvPr/>
              </p14:nvContentPartPr>
              <p14:xfrm>
                <a:off x="7586796" y="1255971"/>
                <a:ext cx="791640" cy="241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2A0A24E-D8E3-48A5-AA85-9E5E2FDA37D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569156" y="1237971"/>
                  <a:ext cx="8272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49F0DEA-1E9F-4E1D-AB3D-4271AD2AC4A1}"/>
                    </a:ext>
                  </a:extLst>
                </p14:cNvPr>
                <p14:cNvContentPartPr/>
                <p14:nvPr/>
              </p14:nvContentPartPr>
              <p14:xfrm>
                <a:off x="7714596" y="2110971"/>
                <a:ext cx="615240" cy="270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49F0DEA-1E9F-4E1D-AB3D-4271AD2AC4A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696596" y="2092971"/>
                  <a:ext cx="6508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9A44DC9-8334-4C5A-ABB2-542D50C5E988}"/>
                    </a:ext>
                  </a:extLst>
                </p14:cNvPr>
                <p14:cNvContentPartPr/>
                <p14:nvPr/>
              </p14:nvContentPartPr>
              <p14:xfrm>
                <a:off x="9639876" y="1744131"/>
                <a:ext cx="670320" cy="259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9A44DC9-8334-4C5A-ABB2-542D50C5E98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622236" y="1726131"/>
                  <a:ext cx="7059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A4B9002-6079-4F7C-A069-CCDD67AAD2DE}"/>
                    </a:ext>
                  </a:extLst>
                </p14:cNvPr>
                <p14:cNvContentPartPr/>
                <p14:nvPr/>
              </p14:nvContentPartPr>
              <p14:xfrm>
                <a:off x="9079716" y="760971"/>
                <a:ext cx="33120" cy="6404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A4B9002-6079-4F7C-A069-CCDD67AAD2D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062076" y="743331"/>
                  <a:ext cx="68760" cy="67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D8EF7D2-D983-4792-A033-BC1759750E1A}"/>
                    </a:ext>
                  </a:extLst>
                </p14:cNvPr>
                <p14:cNvContentPartPr/>
                <p14:nvPr/>
              </p14:nvContentPartPr>
              <p14:xfrm>
                <a:off x="9232716" y="1015491"/>
                <a:ext cx="189720" cy="187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D8EF7D2-D983-4792-A033-BC1759750E1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214716" y="997491"/>
                  <a:ext cx="2253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49FCA86-98F6-4AB3-8756-B6ABB11AB9EB}"/>
                    </a:ext>
                  </a:extLst>
                </p14:cNvPr>
                <p14:cNvContentPartPr/>
                <p14:nvPr/>
              </p14:nvContentPartPr>
              <p14:xfrm>
                <a:off x="9324516" y="920451"/>
                <a:ext cx="28080" cy="3229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49FCA86-98F6-4AB3-8756-B6ABB11AB9E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306516" y="902811"/>
                  <a:ext cx="6372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D3B539B-5176-488C-AADB-BCE658093E9E}"/>
                    </a:ext>
                  </a:extLst>
                </p14:cNvPr>
                <p14:cNvContentPartPr/>
                <p14:nvPr/>
              </p14:nvContentPartPr>
              <p14:xfrm>
                <a:off x="9491916" y="895251"/>
                <a:ext cx="250920" cy="3614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D3B539B-5176-488C-AADB-BCE658093E9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473916" y="877251"/>
                  <a:ext cx="28656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96DFCD9-3426-4E4E-916F-F30C07AFB100}"/>
                    </a:ext>
                  </a:extLst>
                </p14:cNvPr>
                <p14:cNvContentPartPr/>
                <p14:nvPr/>
              </p14:nvContentPartPr>
              <p14:xfrm>
                <a:off x="9120396" y="2038971"/>
                <a:ext cx="24120" cy="6998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96DFCD9-3426-4E4E-916F-F30C07AFB10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102756" y="2020971"/>
                  <a:ext cx="59760" cy="73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7DFCDB9-0761-4316-9AEE-A7CAB6F5A7F8}"/>
                    </a:ext>
                  </a:extLst>
                </p14:cNvPr>
                <p14:cNvContentPartPr/>
                <p14:nvPr/>
              </p14:nvContentPartPr>
              <p14:xfrm>
                <a:off x="9275196" y="2553411"/>
                <a:ext cx="202680" cy="136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7DFCDB9-0761-4316-9AEE-A7CAB6F5A7F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257556" y="2535771"/>
                  <a:ext cx="2383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48D42F9-255C-45CE-AB19-D9098E7B3242}"/>
                    </a:ext>
                  </a:extLst>
                </p14:cNvPr>
                <p14:cNvContentPartPr/>
                <p14:nvPr/>
              </p14:nvContentPartPr>
              <p14:xfrm>
                <a:off x="9541956" y="2444331"/>
                <a:ext cx="250920" cy="2620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48D42F9-255C-45CE-AB19-D9098E7B324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524316" y="2426331"/>
                  <a:ext cx="2865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2C82D81-6F9B-4CD1-B395-BD9BD0167FE3}"/>
                    </a:ext>
                  </a:extLst>
                </p14:cNvPr>
                <p14:cNvContentPartPr/>
                <p14:nvPr/>
              </p14:nvContentPartPr>
              <p14:xfrm>
                <a:off x="3424836" y="660891"/>
                <a:ext cx="160200" cy="56325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2C82D81-6F9B-4CD1-B395-BD9BD0167FE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407196" y="643251"/>
                  <a:ext cx="195840" cy="56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25D6D17-AC93-48DB-91ED-1A1FBDDCA167}"/>
                    </a:ext>
                  </a:extLst>
                </p14:cNvPr>
                <p14:cNvContentPartPr/>
                <p14:nvPr/>
              </p14:nvContentPartPr>
              <p14:xfrm>
                <a:off x="258276" y="3479331"/>
                <a:ext cx="7448400" cy="741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25D6D17-AC93-48DB-91ED-1A1FBDDCA16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40636" y="3461331"/>
                  <a:ext cx="74840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7280DE3-C23D-4C8A-B769-22E723767E32}"/>
                    </a:ext>
                  </a:extLst>
                </p14:cNvPr>
                <p14:cNvContentPartPr/>
                <p14:nvPr/>
              </p14:nvContentPartPr>
              <p14:xfrm>
                <a:off x="7563036" y="3388971"/>
                <a:ext cx="214200" cy="2343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7280DE3-C23D-4C8A-B769-22E723767E3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545396" y="3371331"/>
                  <a:ext cx="2498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2198CCB-0E0F-4ED2-96E6-11DAC3A7214C}"/>
                    </a:ext>
                  </a:extLst>
                </p14:cNvPr>
                <p14:cNvContentPartPr/>
                <p14:nvPr/>
              </p14:nvContentPartPr>
              <p14:xfrm>
                <a:off x="7919436" y="3419571"/>
                <a:ext cx="273240" cy="3279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2198CCB-0E0F-4ED2-96E6-11DAC3A7214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901796" y="3401571"/>
                  <a:ext cx="30888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884AAEE-C696-4E3D-B5F6-CFE1E8CF5488}"/>
                    </a:ext>
                  </a:extLst>
                </p14:cNvPr>
                <p14:cNvContentPartPr/>
                <p14:nvPr/>
              </p14:nvContentPartPr>
              <p14:xfrm>
                <a:off x="8185836" y="3692811"/>
                <a:ext cx="25920" cy="1810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884AAEE-C696-4E3D-B5F6-CFE1E8CF548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167836" y="3674811"/>
                  <a:ext cx="615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6D774CC-0E19-419F-BC3A-DD2AD7E5B140}"/>
                    </a:ext>
                  </a:extLst>
                </p14:cNvPr>
                <p14:cNvContentPartPr/>
                <p14:nvPr/>
              </p14:nvContentPartPr>
              <p14:xfrm>
                <a:off x="8289516" y="3589131"/>
                <a:ext cx="28440" cy="410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6D774CC-0E19-419F-BC3A-DD2AD7E5B14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271876" y="3571131"/>
                  <a:ext cx="640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5706F4A-D242-4127-84BF-E2048CB68AFA}"/>
                    </a:ext>
                  </a:extLst>
                </p14:cNvPr>
                <p14:cNvContentPartPr/>
                <p14:nvPr/>
              </p14:nvContentPartPr>
              <p14:xfrm>
                <a:off x="3271836" y="456051"/>
                <a:ext cx="346680" cy="3769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5706F4A-D242-4127-84BF-E2048CB68AF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254196" y="438051"/>
                  <a:ext cx="3823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D7237DB-E31C-4B30-A326-8CFC4B0044A5}"/>
                    </a:ext>
                  </a:extLst>
                </p14:cNvPr>
                <p14:cNvContentPartPr/>
                <p14:nvPr/>
              </p14:nvContentPartPr>
              <p14:xfrm>
                <a:off x="3220356" y="78051"/>
                <a:ext cx="291960" cy="3333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D7237DB-E31C-4B30-A326-8CFC4B0044A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202356" y="60051"/>
                  <a:ext cx="32760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9D7B89B-0E81-4C6F-A0B3-1C16D14B54A5}"/>
                    </a:ext>
                  </a:extLst>
                </p14:cNvPr>
                <p14:cNvContentPartPr/>
                <p14:nvPr/>
              </p14:nvContentPartPr>
              <p14:xfrm>
                <a:off x="3578556" y="199371"/>
                <a:ext cx="125280" cy="1342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9D7B89B-0E81-4C6F-A0B3-1C16D14B54A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560916" y="181731"/>
                  <a:ext cx="1609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E7BA0FD-F3E9-4EB4-A1EA-219CDBC213DC}"/>
                    </a:ext>
                  </a:extLst>
                </p14:cNvPr>
                <p14:cNvContentPartPr/>
                <p14:nvPr/>
              </p14:nvContentPartPr>
              <p14:xfrm>
                <a:off x="201036" y="3422091"/>
                <a:ext cx="218160" cy="2361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E7BA0FD-F3E9-4EB4-A1EA-219CDBC213D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83036" y="3404451"/>
                  <a:ext cx="2538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C90B4E6-F6EC-48D1-AD6A-4A3BCF62E26D}"/>
                    </a:ext>
                  </a:extLst>
                </p14:cNvPr>
                <p14:cNvContentPartPr/>
                <p14:nvPr/>
              </p14:nvContentPartPr>
              <p14:xfrm>
                <a:off x="3448236" y="6221091"/>
                <a:ext cx="175320" cy="1562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C90B4E6-F6EC-48D1-AD6A-4A3BCF62E26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430236" y="6203451"/>
                  <a:ext cx="2109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47D779E-6127-4997-9045-9FFCEC49B692}"/>
                    </a:ext>
                  </a:extLst>
                </p14:cNvPr>
                <p14:cNvContentPartPr/>
                <p14:nvPr/>
              </p14:nvContentPartPr>
              <p14:xfrm>
                <a:off x="3695556" y="3640971"/>
                <a:ext cx="150120" cy="1810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47D779E-6127-4997-9045-9FFCEC49B69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677556" y="3623331"/>
                  <a:ext cx="1857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75E5A5B-331D-4404-AB47-1E7E995915C3}"/>
                    </a:ext>
                  </a:extLst>
                </p14:cNvPr>
                <p14:cNvContentPartPr/>
                <p14:nvPr/>
              </p14:nvContentPartPr>
              <p14:xfrm>
                <a:off x="3365796" y="973371"/>
                <a:ext cx="167040" cy="525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75E5A5B-331D-4404-AB47-1E7E995915C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348156" y="955731"/>
                  <a:ext cx="2026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C545D98-F5BE-4EC0-9596-C6ACB8BDFBA7}"/>
                    </a:ext>
                  </a:extLst>
                </p14:cNvPr>
                <p14:cNvContentPartPr/>
                <p14:nvPr/>
              </p14:nvContentPartPr>
              <p14:xfrm>
                <a:off x="3639036" y="958251"/>
                <a:ext cx="335160" cy="172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C545D98-F5BE-4EC0-9596-C6ACB8BDFBA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621036" y="940611"/>
                  <a:ext cx="3708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595C896-02F9-46C6-9A78-81ACEDA1EDD8}"/>
                    </a:ext>
                  </a:extLst>
                </p14:cNvPr>
                <p14:cNvContentPartPr/>
                <p14:nvPr/>
              </p14:nvContentPartPr>
              <p14:xfrm>
                <a:off x="4116756" y="956451"/>
                <a:ext cx="298080" cy="104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595C896-02F9-46C6-9A78-81ACEDA1EDD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098756" y="938451"/>
                  <a:ext cx="3337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742E087-5F77-42F3-A4B8-168FE8DEB367}"/>
                    </a:ext>
                  </a:extLst>
                </p14:cNvPr>
                <p14:cNvContentPartPr/>
                <p14:nvPr/>
              </p14:nvContentPartPr>
              <p14:xfrm>
                <a:off x="4567116" y="947091"/>
                <a:ext cx="297720" cy="158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742E087-5F77-42F3-A4B8-168FE8DEB36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549116" y="929451"/>
                  <a:ext cx="3333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EB6130C-417E-4680-8125-852A2B57E14A}"/>
                    </a:ext>
                  </a:extLst>
                </p14:cNvPr>
                <p14:cNvContentPartPr/>
                <p14:nvPr/>
              </p14:nvContentPartPr>
              <p14:xfrm>
                <a:off x="4996236" y="958971"/>
                <a:ext cx="304200" cy="75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EB6130C-417E-4680-8125-852A2B57E14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978596" y="940971"/>
                  <a:ext cx="3398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18FF204-C0D1-43E4-BA8E-E3235914B1DC}"/>
                    </a:ext>
                  </a:extLst>
                </p14:cNvPr>
                <p14:cNvContentPartPr/>
                <p14:nvPr/>
              </p14:nvContentPartPr>
              <p14:xfrm>
                <a:off x="5488716" y="921171"/>
                <a:ext cx="702720" cy="252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18FF204-C0D1-43E4-BA8E-E3235914B1D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470716" y="903171"/>
                  <a:ext cx="7383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F6A6C02-4EB9-4007-A75F-733E57C34850}"/>
                    </a:ext>
                  </a:extLst>
                </p14:cNvPr>
                <p14:cNvContentPartPr/>
                <p14:nvPr/>
              </p14:nvContentPartPr>
              <p14:xfrm>
                <a:off x="6283956" y="937011"/>
                <a:ext cx="216720" cy="190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F6A6C02-4EB9-4007-A75F-733E57C3485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265956" y="919011"/>
                  <a:ext cx="2523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7B11AF6-5F84-4F30-B703-DC9628C2A2A2}"/>
                    </a:ext>
                  </a:extLst>
                </p14:cNvPr>
                <p14:cNvContentPartPr/>
                <p14:nvPr/>
              </p14:nvContentPartPr>
              <p14:xfrm>
                <a:off x="2990676" y="1196571"/>
                <a:ext cx="996120" cy="45579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7B11AF6-5F84-4F30-B703-DC9628C2A2A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973036" y="1178931"/>
                  <a:ext cx="1031760" cy="45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ED2D683-9913-4325-8D9D-A48D38A70D07}"/>
                    </a:ext>
                  </a:extLst>
                </p14:cNvPr>
                <p14:cNvContentPartPr/>
                <p14:nvPr/>
              </p14:nvContentPartPr>
              <p14:xfrm>
                <a:off x="4010196" y="1172451"/>
                <a:ext cx="2404080" cy="475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ED2D683-9913-4325-8D9D-A48D38A70D0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992556" y="1154451"/>
                  <a:ext cx="24397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D7F96A2-2798-442F-BF99-C1017A4933F2}"/>
                    </a:ext>
                  </a:extLst>
                </p14:cNvPr>
                <p14:cNvContentPartPr/>
                <p14:nvPr/>
              </p14:nvContentPartPr>
              <p14:xfrm>
                <a:off x="3128916" y="3477891"/>
                <a:ext cx="15120" cy="1065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D7F96A2-2798-442F-BF99-C1017A4933F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110916" y="3460251"/>
                  <a:ext cx="507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AB632A9-E340-4367-9EE8-85AE1309B8F0}"/>
                    </a:ext>
                  </a:extLst>
                </p14:cNvPr>
                <p14:cNvContentPartPr/>
                <p14:nvPr/>
              </p14:nvContentPartPr>
              <p14:xfrm>
                <a:off x="4053756" y="3466011"/>
                <a:ext cx="17640" cy="1162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AB632A9-E340-4367-9EE8-85AE1309B8F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036116" y="3448011"/>
                  <a:ext cx="532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9D4D80F-EBEB-460D-8E21-455F5961107B}"/>
                    </a:ext>
                  </a:extLst>
                </p14:cNvPr>
                <p14:cNvContentPartPr/>
                <p14:nvPr/>
              </p14:nvContentPartPr>
              <p14:xfrm>
                <a:off x="3978516" y="1198731"/>
                <a:ext cx="3960" cy="14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9D4D80F-EBEB-460D-8E21-455F5961107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960516" y="1181091"/>
                  <a:ext cx="396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440E8C3-DDB7-400C-9BD2-8018DCCA1915}"/>
                    </a:ext>
                  </a:extLst>
                </p14:cNvPr>
                <p14:cNvContentPartPr/>
                <p14:nvPr/>
              </p14:nvContentPartPr>
              <p14:xfrm>
                <a:off x="1439436" y="1348491"/>
                <a:ext cx="243360" cy="3362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440E8C3-DDB7-400C-9BD2-8018DCCA191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421436" y="1330491"/>
                  <a:ext cx="27900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7FE86FC-1A85-42B1-AC4A-BF80D66B6B10}"/>
                    </a:ext>
                  </a:extLst>
                </p14:cNvPr>
                <p14:cNvContentPartPr/>
                <p14:nvPr/>
              </p14:nvContentPartPr>
              <p14:xfrm>
                <a:off x="1758036" y="1515531"/>
                <a:ext cx="118800" cy="3596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7FE86FC-1A85-42B1-AC4A-BF80D66B6B1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740396" y="1497891"/>
                  <a:ext cx="1544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19F49E0-CAD8-40F0-BEC4-674B6406730B}"/>
                    </a:ext>
                  </a:extLst>
                </p14:cNvPr>
                <p14:cNvContentPartPr/>
                <p14:nvPr/>
              </p14:nvContentPartPr>
              <p14:xfrm>
                <a:off x="1996716" y="1538931"/>
                <a:ext cx="502200" cy="1846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19F49E0-CAD8-40F0-BEC4-674B6406730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979076" y="1521291"/>
                  <a:ext cx="5378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475E053-D686-453D-86B1-767B428216E0}"/>
                    </a:ext>
                  </a:extLst>
                </p14:cNvPr>
                <p14:cNvContentPartPr/>
                <p14:nvPr/>
              </p14:nvContentPartPr>
              <p14:xfrm>
                <a:off x="2596116" y="1617771"/>
                <a:ext cx="67320" cy="86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475E053-D686-453D-86B1-767B428216E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578476" y="1600131"/>
                  <a:ext cx="1029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F999B21-FBBA-4F3D-A691-36ADE27508B5}"/>
                    </a:ext>
                  </a:extLst>
                </p14:cNvPr>
                <p14:cNvContentPartPr/>
                <p14:nvPr/>
              </p14:nvContentPartPr>
              <p14:xfrm>
                <a:off x="2716356" y="1422291"/>
                <a:ext cx="57600" cy="2826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F999B21-FBBA-4F3D-A691-36ADE27508B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698356" y="1404651"/>
                  <a:ext cx="9324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B7AE7C5-F2E9-48D9-B6EB-D5006799651E}"/>
                    </a:ext>
                  </a:extLst>
                </p14:cNvPr>
                <p14:cNvContentPartPr/>
                <p14:nvPr/>
              </p14:nvContentPartPr>
              <p14:xfrm>
                <a:off x="2827596" y="1534971"/>
                <a:ext cx="79560" cy="1425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B7AE7C5-F2E9-48D9-B6EB-D5006799651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809596" y="1517331"/>
                  <a:ext cx="1152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B97441F-BADC-44D8-8183-63A95EEED269}"/>
                    </a:ext>
                  </a:extLst>
                </p14:cNvPr>
                <p14:cNvContentPartPr/>
                <p14:nvPr/>
              </p14:nvContentPartPr>
              <p14:xfrm>
                <a:off x="2971596" y="1545771"/>
                <a:ext cx="313920" cy="2869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B97441F-BADC-44D8-8183-63A95EEED26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953956" y="1527771"/>
                  <a:ext cx="34956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D3BF428-CA30-4CD6-AC43-452A89D83879}"/>
                    </a:ext>
                  </a:extLst>
                </p14:cNvPr>
                <p14:cNvContentPartPr/>
                <p14:nvPr/>
              </p14:nvContentPartPr>
              <p14:xfrm>
                <a:off x="3272556" y="1443891"/>
                <a:ext cx="646920" cy="561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D3BF428-CA30-4CD6-AC43-452A89D8387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254916" y="1426251"/>
                  <a:ext cx="6825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0DA758F-D1DD-4821-9E46-0E6BC208A188}"/>
                    </a:ext>
                  </a:extLst>
                </p14:cNvPr>
                <p14:cNvContentPartPr/>
                <p14:nvPr/>
              </p14:nvContentPartPr>
              <p14:xfrm>
                <a:off x="3713556" y="1386651"/>
                <a:ext cx="107280" cy="1530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0DA758F-D1DD-4821-9E46-0E6BC208A18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695556" y="1368651"/>
                  <a:ext cx="1429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C92F780-3B14-4579-8F44-2DDFFC147FD8}"/>
                    </a:ext>
                  </a:extLst>
                </p14:cNvPr>
                <p14:cNvContentPartPr/>
                <p14:nvPr/>
              </p14:nvContentPartPr>
              <p14:xfrm>
                <a:off x="1124436" y="3476451"/>
                <a:ext cx="2501280" cy="24508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C92F780-3B14-4579-8F44-2DDFFC147FD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06436" y="3458451"/>
                  <a:ext cx="2536920" cy="248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DF3C7C8-8E7B-41A5-9D59-19B7188D708E}"/>
                    </a:ext>
                  </a:extLst>
                </p14:cNvPr>
                <p14:cNvContentPartPr/>
                <p14:nvPr/>
              </p14:nvContentPartPr>
              <p14:xfrm>
                <a:off x="5572236" y="1209531"/>
                <a:ext cx="394560" cy="111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DF3C7C8-8E7B-41A5-9D59-19B7188D708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554236" y="1191531"/>
                  <a:ext cx="4302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FA1AFA1-C496-4241-8E06-D68261E4E589}"/>
                    </a:ext>
                  </a:extLst>
                </p14:cNvPr>
                <p14:cNvContentPartPr/>
                <p14:nvPr/>
              </p14:nvContentPartPr>
              <p14:xfrm>
                <a:off x="3968076" y="1516251"/>
                <a:ext cx="91800" cy="2440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FA1AFA1-C496-4241-8E06-D68261E4E58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950076" y="1498251"/>
                  <a:ext cx="1274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38E04E7-A4F1-4775-A738-81A6F67D2BDA}"/>
                    </a:ext>
                  </a:extLst>
                </p14:cNvPr>
                <p14:cNvContentPartPr/>
                <p14:nvPr/>
              </p14:nvContentPartPr>
              <p14:xfrm>
                <a:off x="3845676" y="1396731"/>
                <a:ext cx="362880" cy="4554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38E04E7-A4F1-4775-A738-81A6F67D2BD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827676" y="1379091"/>
                  <a:ext cx="39852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917D4FD-EFB9-4716-8112-9DE7EB4503A5}"/>
                    </a:ext>
                  </a:extLst>
                </p14:cNvPr>
                <p14:cNvContentPartPr/>
                <p14:nvPr/>
              </p14:nvContentPartPr>
              <p14:xfrm>
                <a:off x="4770156" y="1757091"/>
                <a:ext cx="210960" cy="1695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917D4FD-EFB9-4716-8112-9DE7EB4503A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752516" y="1739451"/>
                  <a:ext cx="2466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DBD83B3-DB61-47A9-AC9F-C8DF80CE79DE}"/>
                    </a:ext>
                  </a:extLst>
                </p14:cNvPr>
                <p14:cNvContentPartPr/>
                <p14:nvPr/>
              </p14:nvContentPartPr>
              <p14:xfrm>
                <a:off x="4594116" y="1632891"/>
                <a:ext cx="543240" cy="4773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DBD83B3-DB61-47A9-AC9F-C8DF80CE79D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576476" y="1615251"/>
                  <a:ext cx="57888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B069265-7F75-4E27-BA18-6D8AA6E10ECF}"/>
                    </a:ext>
                  </a:extLst>
                </p14:cNvPr>
                <p14:cNvContentPartPr/>
                <p14:nvPr/>
              </p14:nvContentPartPr>
              <p14:xfrm>
                <a:off x="5702916" y="1892451"/>
                <a:ext cx="149760" cy="2624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B069265-7F75-4E27-BA18-6D8AA6E10EC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685276" y="1874811"/>
                  <a:ext cx="18540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DA5EA3B-E76A-4A0E-B52E-AD0E034274B9}"/>
                    </a:ext>
                  </a:extLst>
                </p14:cNvPr>
                <p14:cNvContentPartPr/>
                <p14:nvPr/>
              </p14:nvContentPartPr>
              <p14:xfrm>
                <a:off x="5554596" y="1799211"/>
                <a:ext cx="553680" cy="5014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DA5EA3B-E76A-4A0E-B52E-AD0E034274B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536956" y="1781571"/>
                  <a:ext cx="58932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184F7AB-FE30-4C3C-A99D-7F9E272FCAE8}"/>
                    </a:ext>
                  </a:extLst>
                </p14:cNvPr>
                <p14:cNvContentPartPr/>
                <p14:nvPr/>
              </p14:nvContentPartPr>
              <p14:xfrm>
                <a:off x="1380756" y="4644291"/>
                <a:ext cx="147240" cy="2480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184F7AB-FE30-4C3C-A99D-7F9E272FCAE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363116" y="4626651"/>
                  <a:ext cx="1828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7B9A223-6B7D-48BD-B379-1B8DFBE8B053}"/>
                    </a:ext>
                  </a:extLst>
                </p14:cNvPr>
                <p14:cNvContentPartPr/>
                <p14:nvPr/>
              </p14:nvContentPartPr>
              <p14:xfrm>
                <a:off x="1165476" y="4508211"/>
                <a:ext cx="564480" cy="5680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7B9A223-6B7D-48BD-B379-1B8DFBE8B05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47476" y="4490211"/>
                  <a:ext cx="600120" cy="60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F8B3730-962C-4FDD-91AA-7DA8DDAE8243}"/>
                    </a:ext>
                  </a:extLst>
                </p14:cNvPr>
                <p14:cNvContentPartPr/>
                <p14:nvPr/>
              </p14:nvContentPartPr>
              <p14:xfrm>
                <a:off x="940836" y="2252091"/>
                <a:ext cx="292680" cy="4125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F8B3730-962C-4FDD-91AA-7DA8DDAE824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23196" y="2234091"/>
                  <a:ext cx="32832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2AC49FE-CDA8-4C73-B355-EA11A800747F}"/>
                    </a:ext>
                  </a:extLst>
                </p14:cNvPr>
                <p14:cNvContentPartPr/>
                <p14:nvPr/>
              </p14:nvContentPartPr>
              <p14:xfrm>
                <a:off x="1307316" y="2209611"/>
                <a:ext cx="96120" cy="4266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2AC49FE-CDA8-4C73-B355-EA11A800747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289316" y="2191611"/>
                  <a:ext cx="13176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74F4C8B-43E8-49B3-AC50-F5A69D0C56EF}"/>
                    </a:ext>
                  </a:extLst>
                </p14:cNvPr>
                <p14:cNvContentPartPr/>
                <p14:nvPr/>
              </p14:nvContentPartPr>
              <p14:xfrm>
                <a:off x="1468596" y="2455131"/>
                <a:ext cx="126360" cy="1760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74F4C8B-43E8-49B3-AC50-F5A69D0C56E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450956" y="2437131"/>
                  <a:ext cx="1620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F384418-ED02-4966-86FF-74BB8F8528F3}"/>
                    </a:ext>
                  </a:extLst>
                </p14:cNvPr>
                <p14:cNvContentPartPr/>
                <p14:nvPr/>
              </p14:nvContentPartPr>
              <p14:xfrm>
                <a:off x="1678476" y="2461251"/>
                <a:ext cx="148680" cy="2235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F384418-ED02-4966-86FF-74BB8F8528F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660476" y="2443611"/>
                  <a:ext cx="1843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B95E3B9-225F-4E03-B6FE-A2389BD26449}"/>
                    </a:ext>
                  </a:extLst>
                </p14:cNvPr>
                <p14:cNvContentPartPr/>
                <p14:nvPr/>
              </p14:nvContentPartPr>
              <p14:xfrm>
                <a:off x="1887636" y="2503011"/>
                <a:ext cx="193680" cy="1774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B95E3B9-225F-4E03-B6FE-A2389BD2644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869636" y="2485011"/>
                  <a:ext cx="2293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E7C956D-724D-4D4B-A10C-CD22C36B54A7}"/>
                    </a:ext>
                  </a:extLst>
                </p14:cNvPr>
                <p14:cNvContentPartPr/>
                <p14:nvPr/>
              </p14:nvContentPartPr>
              <p14:xfrm>
                <a:off x="2109036" y="2324451"/>
                <a:ext cx="241200" cy="3592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E7C956D-724D-4D4B-A10C-CD22C36B54A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091036" y="2306451"/>
                  <a:ext cx="27684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22EF289-90CF-4874-BE7F-BAF92817AF1F}"/>
                    </a:ext>
                  </a:extLst>
                </p14:cNvPr>
                <p14:cNvContentPartPr/>
                <p14:nvPr/>
              </p14:nvContentPartPr>
              <p14:xfrm>
                <a:off x="2414676" y="2596251"/>
                <a:ext cx="118440" cy="241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22EF289-90CF-4874-BE7F-BAF92817AF1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396676" y="2578251"/>
                  <a:ext cx="1540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33E6B62-C854-4029-8A81-F513FDA29A30}"/>
                    </a:ext>
                  </a:extLst>
                </p14:cNvPr>
                <p14:cNvContentPartPr/>
                <p14:nvPr/>
              </p14:nvContentPartPr>
              <p14:xfrm>
                <a:off x="2639676" y="2314731"/>
                <a:ext cx="70560" cy="3722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33E6B62-C854-4029-8A81-F513FDA29A3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622036" y="2297091"/>
                  <a:ext cx="10620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A3655BF-3924-46B2-91D3-817BACA0E57D}"/>
                    </a:ext>
                  </a:extLst>
                </p14:cNvPr>
                <p14:cNvContentPartPr/>
                <p14:nvPr/>
              </p14:nvContentPartPr>
              <p14:xfrm>
                <a:off x="2781516" y="2471691"/>
                <a:ext cx="119160" cy="1792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A3655BF-3924-46B2-91D3-817BACA0E57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763876" y="2454051"/>
                  <a:ext cx="1548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9BACFFF-9EFE-492A-9A97-20A84928F5CB}"/>
                    </a:ext>
                  </a:extLst>
                </p14:cNvPr>
                <p14:cNvContentPartPr/>
                <p14:nvPr/>
              </p14:nvContentPartPr>
              <p14:xfrm>
                <a:off x="2980236" y="2463771"/>
                <a:ext cx="100800" cy="1573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9BACFFF-9EFE-492A-9A97-20A84928F5C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962236" y="2445771"/>
                  <a:ext cx="1364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811FAE4-2D0A-4537-98B0-9A7C5BCB2BB8}"/>
                    </a:ext>
                  </a:extLst>
                </p14:cNvPr>
                <p14:cNvContentPartPr/>
                <p14:nvPr/>
              </p14:nvContentPartPr>
              <p14:xfrm>
                <a:off x="3157716" y="2414811"/>
                <a:ext cx="127440" cy="3492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811FAE4-2D0A-4537-98B0-9A7C5BCB2BB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139716" y="2396811"/>
                  <a:ext cx="16308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5FE0252-3532-45A8-A9FB-9576A3DAA040}"/>
                    </a:ext>
                  </a:extLst>
                </p14:cNvPr>
                <p14:cNvContentPartPr/>
                <p14:nvPr/>
              </p14:nvContentPartPr>
              <p14:xfrm>
                <a:off x="3368316" y="2398611"/>
                <a:ext cx="1059840" cy="489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5FE0252-3532-45A8-A9FB-9576A3DAA04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350316" y="2380611"/>
                  <a:ext cx="10954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13B68B0-3B77-4E6B-A7DC-3A9F22681C96}"/>
                    </a:ext>
                  </a:extLst>
                </p14:cNvPr>
                <p14:cNvContentPartPr/>
                <p14:nvPr/>
              </p14:nvContentPartPr>
              <p14:xfrm>
                <a:off x="4237356" y="2316891"/>
                <a:ext cx="176400" cy="2102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13B68B0-3B77-4E6B-A7DC-3A9F22681C9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219716" y="2298891"/>
                  <a:ext cx="2120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A5BC652D-1DA3-4848-BBBB-0A33A0168F7E}"/>
                    </a:ext>
                  </a:extLst>
                </p14:cNvPr>
                <p14:cNvContentPartPr/>
                <p14:nvPr/>
              </p14:nvContentPartPr>
              <p14:xfrm>
                <a:off x="4010556" y="2406171"/>
                <a:ext cx="582840" cy="3067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5BC652D-1DA3-4848-BBBB-0A33A0168F7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992916" y="2388171"/>
                  <a:ext cx="61848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BC7B840-26F4-4C3A-A998-80236CB99A5E}"/>
                    </a:ext>
                  </a:extLst>
                </p14:cNvPr>
                <p14:cNvContentPartPr/>
                <p14:nvPr/>
              </p14:nvContentPartPr>
              <p14:xfrm>
                <a:off x="4462356" y="2629371"/>
                <a:ext cx="133200" cy="1494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BC7B840-26F4-4C3A-A998-80236CB99A5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444356" y="2611371"/>
                  <a:ext cx="1688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1C921C4-3D29-40E5-BBDF-AD53C7CB5ACE}"/>
                    </a:ext>
                  </a:extLst>
                </p14:cNvPr>
                <p14:cNvContentPartPr/>
                <p14:nvPr/>
              </p14:nvContentPartPr>
              <p14:xfrm>
                <a:off x="6383676" y="1174971"/>
                <a:ext cx="225720" cy="86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1C921C4-3D29-40E5-BBDF-AD53C7CB5AC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365676" y="1157331"/>
                  <a:ext cx="2613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17DA556A-C197-4344-874C-BA52196163DE}"/>
                    </a:ext>
                  </a:extLst>
                </p14:cNvPr>
                <p14:cNvContentPartPr/>
                <p14:nvPr/>
              </p14:nvContentPartPr>
              <p14:xfrm>
                <a:off x="6271716" y="1164891"/>
                <a:ext cx="394920" cy="482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17DA556A-C197-4344-874C-BA52196163D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253716" y="1147251"/>
                  <a:ext cx="4305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86780AF-BB9B-4A7F-AE1E-3DD92126E1FB}"/>
                    </a:ext>
                  </a:extLst>
                </p14:cNvPr>
                <p14:cNvContentPartPr/>
                <p14:nvPr/>
              </p14:nvContentPartPr>
              <p14:xfrm>
                <a:off x="6615516" y="910371"/>
                <a:ext cx="108720" cy="266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86780AF-BB9B-4A7F-AE1E-3DD92126E1F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597516" y="892731"/>
                  <a:ext cx="1443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7D34CB1-E706-4121-998A-FCE4AA219207}"/>
                    </a:ext>
                  </a:extLst>
                </p14:cNvPr>
                <p14:cNvContentPartPr/>
                <p14:nvPr/>
              </p14:nvContentPartPr>
              <p14:xfrm>
                <a:off x="2398476" y="4786131"/>
                <a:ext cx="196560" cy="1897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7D34CB1-E706-4121-998A-FCE4AA21920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380836" y="4768491"/>
                  <a:ext cx="2322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478CB7D-71CB-4D12-BD91-5618F38A5167}"/>
                    </a:ext>
                  </a:extLst>
                </p14:cNvPr>
                <p14:cNvContentPartPr/>
                <p14:nvPr/>
              </p14:nvContentPartPr>
              <p14:xfrm>
                <a:off x="2250876" y="4667691"/>
                <a:ext cx="516600" cy="4845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478CB7D-71CB-4D12-BD91-5618F38A516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33236" y="4650051"/>
                  <a:ext cx="552240" cy="52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94DBB61-9CC6-473B-962C-5EACA1DF14FF}"/>
                    </a:ext>
                  </a:extLst>
                </p14:cNvPr>
                <p14:cNvContentPartPr/>
                <p14:nvPr/>
              </p14:nvContentPartPr>
              <p14:xfrm>
                <a:off x="3318636" y="4714604"/>
                <a:ext cx="1031040" cy="1738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94DBB61-9CC6-473B-962C-5EACA1DF14F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300996" y="4696604"/>
                  <a:ext cx="10666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D3A6C9D-58CF-4937-AA69-3332532DD902}"/>
                    </a:ext>
                  </a:extLst>
                </p14:cNvPr>
                <p14:cNvContentPartPr/>
                <p14:nvPr/>
              </p14:nvContentPartPr>
              <p14:xfrm>
                <a:off x="2992836" y="4099364"/>
                <a:ext cx="1358280" cy="7884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D3A6C9D-58CF-4937-AA69-3332532DD90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974836" y="4081724"/>
                  <a:ext cx="1393920" cy="82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56AB8E4-F356-475D-80C2-C8F49A0120CA}"/>
                    </a:ext>
                  </a:extLst>
                </p14:cNvPr>
                <p14:cNvContentPartPr/>
                <p14:nvPr/>
              </p14:nvContentPartPr>
              <p14:xfrm>
                <a:off x="3019116" y="3813884"/>
                <a:ext cx="1418400" cy="106560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56AB8E4-F356-475D-80C2-C8F49A0120C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001116" y="3796244"/>
                  <a:ext cx="1454040" cy="11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EB250D8-5AFE-472E-A826-23CCAD820FAE}"/>
                    </a:ext>
                  </a:extLst>
                </p14:cNvPr>
                <p14:cNvContentPartPr/>
                <p14:nvPr/>
              </p14:nvContentPartPr>
              <p14:xfrm>
                <a:off x="4350756" y="4874804"/>
                <a:ext cx="111600" cy="39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EB250D8-5AFE-472E-A826-23CCAD820FA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332756" y="4857164"/>
                  <a:ext cx="1472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0FE9569-0974-4EC7-A919-7B555FE854B2}"/>
                    </a:ext>
                  </a:extLst>
                </p14:cNvPr>
                <p14:cNvContentPartPr/>
                <p14:nvPr/>
              </p14:nvContentPartPr>
              <p14:xfrm>
                <a:off x="4683756" y="4680044"/>
                <a:ext cx="297720" cy="4179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0FE9569-0974-4EC7-A919-7B555FE854B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665756" y="4662404"/>
                  <a:ext cx="33336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69AC59A2-A883-4C0D-8A7A-A4E2A96B9140}"/>
                    </a:ext>
                  </a:extLst>
                </p14:cNvPr>
                <p14:cNvContentPartPr/>
                <p14:nvPr/>
              </p14:nvContentPartPr>
              <p14:xfrm>
                <a:off x="5045196" y="4947164"/>
                <a:ext cx="72720" cy="1569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69AC59A2-A883-4C0D-8A7A-A4E2A96B914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027556" y="4929524"/>
                  <a:ext cx="1083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2B2C57BC-A333-4AC3-8E55-F28A7B224021}"/>
                    </a:ext>
                  </a:extLst>
                </p14:cNvPr>
                <p14:cNvContentPartPr/>
                <p14:nvPr/>
              </p14:nvContentPartPr>
              <p14:xfrm>
                <a:off x="5065356" y="4841324"/>
                <a:ext cx="38880" cy="313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2B2C57BC-A333-4AC3-8E55-F28A7B22402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047716" y="4823684"/>
                  <a:ext cx="745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59160BA-BC5F-49B6-B2C0-0A584FED4A66}"/>
                    </a:ext>
                  </a:extLst>
                </p14:cNvPr>
                <p14:cNvContentPartPr/>
                <p14:nvPr/>
              </p14:nvContentPartPr>
              <p14:xfrm>
                <a:off x="5198556" y="4948244"/>
                <a:ext cx="651240" cy="2599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59160BA-BC5F-49B6-B2C0-0A584FED4A6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180916" y="4930604"/>
                  <a:ext cx="6868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92ABFEE1-4C1B-4579-8E1C-7D1F78F4E7F2}"/>
                    </a:ext>
                  </a:extLst>
                </p14:cNvPr>
                <p14:cNvContentPartPr/>
                <p14:nvPr/>
              </p14:nvContentPartPr>
              <p14:xfrm>
                <a:off x="5906316" y="5036084"/>
                <a:ext cx="674640" cy="1818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92ABFEE1-4C1B-4579-8E1C-7D1F78F4E7F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888676" y="5018084"/>
                  <a:ext cx="7102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E6BBBC8-E8E2-4450-A3D9-3F40C6517F2C}"/>
                    </a:ext>
                  </a:extLst>
                </p14:cNvPr>
                <p14:cNvContentPartPr/>
                <p14:nvPr/>
              </p14:nvContentPartPr>
              <p14:xfrm>
                <a:off x="6895596" y="5047244"/>
                <a:ext cx="366480" cy="2149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E6BBBC8-E8E2-4450-A3D9-3F40C6517F2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877956" y="5029244"/>
                  <a:ext cx="4021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0867EB97-30A4-47D1-8EF1-018D9E5C2625}"/>
                    </a:ext>
                  </a:extLst>
                </p14:cNvPr>
                <p14:cNvContentPartPr/>
                <p14:nvPr/>
              </p14:nvContentPartPr>
              <p14:xfrm>
                <a:off x="7358556" y="5063804"/>
                <a:ext cx="156600" cy="1987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0867EB97-30A4-47D1-8EF1-018D9E5C262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40916" y="5046164"/>
                  <a:ext cx="1922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AFE5B65C-34D1-47E1-AF50-C3DA175BD1AC}"/>
                    </a:ext>
                  </a:extLst>
                </p14:cNvPr>
                <p14:cNvContentPartPr/>
                <p14:nvPr/>
              </p14:nvContentPartPr>
              <p14:xfrm>
                <a:off x="7653036" y="4853564"/>
                <a:ext cx="683640" cy="5112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AFE5B65C-34D1-47E1-AF50-C3DA175BD1A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635036" y="4835564"/>
                  <a:ext cx="71928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F9E6C4F1-CC50-4619-B840-B4D85F1ED24F}"/>
                    </a:ext>
                  </a:extLst>
                </p14:cNvPr>
                <p14:cNvContentPartPr/>
                <p14:nvPr/>
              </p14:nvContentPartPr>
              <p14:xfrm>
                <a:off x="6628836" y="509320"/>
                <a:ext cx="352080" cy="6526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F9E6C4F1-CC50-4619-B840-B4D85F1ED24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610836" y="491680"/>
                  <a:ext cx="387720" cy="68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0B4FB24D-7C99-454B-8EE0-92800E045E7C}"/>
                    </a:ext>
                  </a:extLst>
                </p14:cNvPr>
                <p14:cNvContentPartPr/>
                <p14:nvPr/>
              </p14:nvContentPartPr>
              <p14:xfrm>
                <a:off x="6567276" y="1049680"/>
                <a:ext cx="174600" cy="11844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0B4FB24D-7C99-454B-8EE0-92800E045E7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549276" y="1032040"/>
                  <a:ext cx="2102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BB35D503-A375-43C0-812F-321CE786D6EE}"/>
                    </a:ext>
                  </a:extLst>
                </p14:cNvPr>
                <p14:cNvContentPartPr/>
                <p14:nvPr/>
              </p14:nvContentPartPr>
              <p14:xfrm>
                <a:off x="6617316" y="1181800"/>
                <a:ext cx="219960" cy="612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BB35D503-A375-43C0-812F-321CE786D6E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599316" y="1164160"/>
                  <a:ext cx="2556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2B88003-75DA-41F9-8583-76C7079DDBD9}"/>
                    </a:ext>
                  </a:extLst>
                </p14:cNvPr>
                <p14:cNvContentPartPr/>
                <p14:nvPr/>
              </p14:nvContentPartPr>
              <p14:xfrm>
                <a:off x="6288636" y="1187200"/>
                <a:ext cx="102240" cy="2628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2B88003-75DA-41F9-8583-76C7079DDBD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270996" y="1169560"/>
                  <a:ext cx="1378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C3FE3655-91B0-43E4-B9CF-044AEFF932D2}"/>
                    </a:ext>
                  </a:extLst>
                </p14:cNvPr>
                <p14:cNvContentPartPr/>
                <p14:nvPr/>
              </p14:nvContentPartPr>
              <p14:xfrm>
                <a:off x="6557556" y="79480"/>
                <a:ext cx="270000" cy="3513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C3FE3655-91B0-43E4-B9CF-044AEFF932D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539556" y="61840"/>
                  <a:ext cx="30564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0490E50-D534-4554-A52B-3BC546F408B0}"/>
                    </a:ext>
                  </a:extLst>
                </p14:cNvPr>
                <p14:cNvContentPartPr/>
                <p14:nvPr/>
              </p14:nvContentPartPr>
              <p14:xfrm>
                <a:off x="6922596" y="187840"/>
                <a:ext cx="339480" cy="1987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0490E50-D534-4554-A52B-3BC546F408B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904956" y="169840"/>
                  <a:ext cx="3751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7FA5727-D902-495C-AE8B-824F6210E377}"/>
                    </a:ext>
                  </a:extLst>
                </p14:cNvPr>
                <p14:cNvContentPartPr/>
                <p14:nvPr/>
              </p14:nvContentPartPr>
              <p14:xfrm>
                <a:off x="7385556" y="283960"/>
                <a:ext cx="111240" cy="176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7FA5727-D902-495C-AE8B-824F6210E37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367556" y="265960"/>
                  <a:ext cx="1468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836798F-9EDB-4905-82E1-7521687A2DE6}"/>
                    </a:ext>
                  </a:extLst>
                </p14:cNvPr>
                <p14:cNvContentPartPr/>
                <p14:nvPr/>
              </p14:nvContentPartPr>
              <p14:xfrm>
                <a:off x="7559436" y="93520"/>
                <a:ext cx="195120" cy="28044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836798F-9EDB-4905-82E1-7521687A2DE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541436" y="75880"/>
                  <a:ext cx="23076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240498F4-25D6-4DCC-8930-9497C4CE658D}"/>
                    </a:ext>
                  </a:extLst>
                </p14:cNvPr>
                <p14:cNvContentPartPr/>
                <p14:nvPr/>
              </p14:nvContentPartPr>
              <p14:xfrm>
                <a:off x="7719996" y="140320"/>
                <a:ext cx="27000" cy="86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240498F4-25D6-4DCC-8930-9497C4CE658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701996" y="122320"/>
                  <a:ext cx="626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AC973F6-31B8-4256-8F24-DC42C0C0B3F9}"/>
                    </a:ext>
                  </a:extLst>
                </p14:cNvPr>
                <p14:cNvContentPartPr/>
                <p14:nvPr/>
              </p14:nvContentPartPr>
              <p14:xfrm>
                <a:off x="7812156" y="211240"/>
                <a:ext cx="348480" cy="1504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AC973F6-31B8-4256-8F24-DC42C0C0B3F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794156" y="193240"/>
                  <a:ext cx="3841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97B7C533-E88E-4B50-A352-04404AE944FD}"/>
                    </a:ext>
                  </a:extLst>
                </p14:cNvPr>
                <p14:cNvContentPartPr/>
                <p14:nvPr/>
              </p14:nvContentPartPr>
              <p14:xfrm>
                <a:off x="8242356" y="208360"/>
                <a:ext cx="357120" cy="16128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97B7C533-E88E-4B50-A352-04404AE944F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224716" y="190360"/>
                  <a:ext cx="3927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BE1D8AEE-1B3A-4896-B10B-483493C0E007}"/>
                    </a:ext>
                  </a:extLst>
                </p14:cNvPr>
                <p14:cNvContentPartPr/>
                <p14:nvPr/>
              </p14:nvContentPartPr>
              <p14:xfrm>
                <a:off x="8093316" y="299800"/>
                <a:ext cx="104040" cy="442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BE1D8AEE-1B3A-4896-B10B-483493C0E00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075676" y="281800"/>
                  <a:ext cx="1396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68DB358-A82A-42FF-810D-58764B6E87BB}"/>
                    </a:ext>
                  </a:extLst>
                </p14:cNvPr>
                <p14:cNvContentPartPr/>
                <p14:nvPr/>
              </p14:nvContentPartPr>
              <p14:xfrm>
                <a:off x="2454996" y="896691"/>
                <a:ext cx="192240" cy="327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68DB358-A82A-42FF-810D-58764B6E87B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436996" y="879051"/>
                  <a:ext cx="2278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5B91D8B-2BA9-4449-A1F1-A9F635E1826B}"/>
                    </a:ext>
                  </a:extLst>
                </p14:cNvPr>
                <p14:cNvContentPartPr/>
                <p14:nvPr/>
              </p14:nvContentPartPr>
              <p14:xfrm>
                <a:off x="2489196" y="833331"/>
                <a:ext cx="53280" cy="1494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5B91D8B-2BA9-4449-A1F1-A9F635E1826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471556" y="815691"/>
                  <a:ext cx="889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9C14E2A-41F6-41D3-A8C8-57801B466142}"/>
                    </a:ext>
                  </a:extLst>
                </p14:cNvPr>
                <p14:cNvContentPartPr/>
                <p14:nvPr/>
              </p14:nvContentPartPr>
              <p14:xfrm>
                <a:off x="2740476" y="775371"/>
                <a:ext cx="275760" cy="2610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9C14E2A-41F6-41D3-A8C8-57801B46614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722836" y="757371"/>
                  <a:ext cx="3114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33B3A1B5-7C57-4CDF-80BF-AB2C344831FC}"/>
                    </a:ext>
                  </a:extLst>
                </p14:cNvPr>
                <p14:cNvContentPartPr/>
                <p14:nvPr/>
              </p14:nvContentPartPr>
              <p14:xfrm>
                <a:off x="2392716" y="927640"/>
                <a:ext cx="136440" cy="129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33B3A1B5-7C57-4CDF-80BF-AB2C344831F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374716" y="909640"/>
                  <a:ext cx="1720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8A32BFC4-F133-4183-A200-7D23F3E1FF12}"/>
                    </a:ext>
                  </a:extLst>
                </p14:cNvPr>
                <p14:cNvContentPartPr/>
                <p14:nvPr/>
              </p14:nvContentPartPr>
              <p14:xfrm>
                <a:off x="2490636" y="851320"/>
                <a:ext cx="18720" cy="2595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8A32BFC4-F133-4183-A200-7D23F3E1FF1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472996" y="833320"/>
                  <a:ext cx="5436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B4813E0D-C290-4687-A373-999DFB896B83}"/>
                    </a:ext>
                  </a:extLst>
                </p14:cNvPr>
                <p14:cNvContentPartPr/>
                <p14:nvPr/>
              </p14:nvContentPartPr>
              <p14:xfrm>
                <a:off x="8398956" y="6076000"/>
                <a:ext cx="385920" cy="39600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B4813E0D-C290-4687-A373-999DFB896B8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380956" y="6058360"/>
                  <a:ext cx="42156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57CB0DCC-888E-4C0A-9ED7-E3F34BA758A7}"/>
                    </a:ext>
                  </a:extLst>
                </p14:cNvPr>
                <p14:cNvContentPartPr/>
                <p14:nvPr/>
              </p14:nvContentPartPr>
              <p14:xfrm>
                <a:off x="6027636" y="6019120"/>
                <a:ext cx="253440" cy="50004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57CB0DCC-888E-4C0A-9ED7-E3F34BA758A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009996" y="6001480"/>
                  <a:ext cx="28908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6B46F2FF-D478-4B79-AD30-1BB41B27B2E6}"/>
                    </a:ext>
                  </a:extLst>
                </p14:cNvPr>
                <p14:cNvContentPartPr/>
                <p14:nvPr/>
              </p14:nvContentPartPr>
              <p14:xfrm>
                <a:off x="5029356" y="6002560"/>
                <a:ext cx="274320" cy="39240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6B46F2FF-D478-4B79-AD30-1BB41B27B2E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011716" y="5984920"/>
                  <a:ext cx="30996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26B3C888-F62B-4577-8C44-BFE73D6F763E}"/>
                    </a:ext>
                  </a:extLst>
                </p14:cNvPr>
                <p14:cNvContentPartPr/>
                <p14:nvPr/>
              </p14:nvContentPartPr>
              <p14:xfrm>
                <a:off x="5343636" y="6226480"/>
                <a:ext cx="353880" cy="19152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26B3C888-F62B-4577-8C44-BFE73D6F763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325996" y="6208840"/>
                  <a:ext cx="3895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27D8436D-3D8A-48EC-95E5-E4880333F47C}"/>
                    </a:ext>
                  </a:extLst>
                </p14:cNvPr>
                <p14:cNvContentPartPr/>
                <p14:nvPr/>
              </p14:nvContentPartPr>
              <p14:xfrm>
                <a:off x="5621196" y="6215320"/>
                <a:ext cx="52200" cy="2808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27D8436D-3D8A-48EC-95E5-E4880333F47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603556" y="6197680"/>
                  <a:ext cx="878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73CF3E59-B380-4EFA-857A-B0B2CFD9D21B}"/>
                    </a:ext>
                  </a:extLst>
                </p14:cNvPr>
                <p14:cNvContentPartPr/>
                <p14:nvPr/>
              </p14:nvContentPartPr>
              <p14:xfrm>
                <a:off x="5699316" y="6268240"/>
                <a:ext cx="105840" cy="12204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73CF3E59-B380-4EFA-857A-B0B2CFD9D21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681676" y="6250240"/>
                  <a:ext cx="1414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D7E11D6E-E7FF-4878-92EB-10461AF66E86}"/>
                    </a:ext>
                  </a:extLst>
                </p14:cNvPr>
                <p14:cNvContentPartPr/>
                <p14:nvPr/>
              </p14:nvContentPartPr>
              <p14:xfrm>
                <a:off x="5777076" y="6506920"/>
                <a:ext cx="146160" cy="22500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D7E11D6E-E7FF-4878-92EB-10461AF66E8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759076" y="6489280"/>
                  <a:ext cx="18180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70B82BCC-114C-4FDD-9ECC-6451E32C0F03}"/>
                    </a:ext>
                  </a:extLst>
                </p14:cNvPr>
                <p14:cNvContentPartPr/>
                <p14:nvPr/>
              </p14:nvContentPartPr>
              <p14:xfrm>
                <a:off x="5649276" y="6510520"/>
                <a:ext cx="158760" cy="29952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70B82BCC-114C-4FDD-9ECC-6451E32C0F0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631636" y="6492880"/>
                  <a:ext cx="19440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AC46FA7D-B2C4-439A-A3F3-2A200A6E9BF7}"/>
                    </a:ext>
                  </a:extLst>
                </p14:cNvPr>
                <p14:cNvContentPartPr/>
                <p14:nvPr/>
              </p14:nvContentPartPr>
              <p14:xfrm>
                <a:off x="5943756" y="6476680"/>
                <a:ext cx="102960" cy="34632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AC46FA7D-B2C4-439A-A3F3-2A200A6E9BF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926116" y="6459040"/>
                  <a:ext cx="13860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C7A8254E-201A-4CDF-9438-91EADFE79F1F}"/>
                    </a:ext>
                  </a:extLst>
                </p14:cNvPr>
                <p14:cNvContentPartPr/>
                <p14:nvPr/>
              </p14:nvContentPartPr>
              <p14:xfrm>
                <a:off x="5371356" y="5673520"/>
                <a:ext cx="213120" cy="20664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C7A8254E-201A-4CDF-9438-91EADFE79F1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353716" y="5655520"/>
                  <a:ext cx="2487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4E829819-4896-4FC7-B2FD-1488B9F15293}"/>
                    </a:ext>
                  </a:extLst>
                </p14:cNvPr>
                <p14:cNvContentPartPr/>
                <p14:nvPr/>
              </p14:nvContentPartPr>
              <p14:xfrm>
                <a:off x="5667996" y="5699080"/>
                <a:ext cx="169560" cy="21816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4E829819-4896-4FC7-B2FD-1488B9F1529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650356" y="5681080"/>
                  <a:ext cx="2052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E597E25F-B1E3-46B9-9347-F1356BFA8780}"/>
                    </a:ext>
                  </a:extLst>
                </p14:cNvPr>
                <p14:cNvContentPartPr/>
                <p14:nvPr/>
              </p14:nvContentPartPr>
              <p14:xfrm>
                <a:off x="5815236" y="5641840"/>
                <a:ext cx="182880" cy="37224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E597E25F-B1E3-46B9-9347-F1356BFA878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797596" y="5623840"/>
                  <a:ext cx="21852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5538167-5A42-41CC-A465-86F79439D7C8}"/>
                    </a:ext>
                  </a:extLst>
                </p14:cNvPr>
                <p14:cNvContentPartPr/>
                <p14:nvPr/>
              </p14:nvContentPartPr>
              <p14:xfrm>
                <a:off x="5174796" y="5556520"/>
                <a:ext cx="374760" cy="50112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5538167-5A42-41CC-A465-86F79439D7C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157156" y="5538520"/>
                  <a:ext cx="41040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95C932D3-9C34-4C7D-9AF0-96F22918EDD4}"/>
                    </a:ext>
                  </a:extLst>
                </p14:cNvPr>
                <p14:cNvContentPartPr/>
                <p14:nvPr/>
              </p14:nvContentPartPr>
              <p14:xfrm>
                <a:off x="6383676" y="5955400"/>
                <a:ext cx="404280" cy="52848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95C932D3-9C34-4C7D-9AF0-96F22918EDD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366036" y="5937760"/>
                  <a:ext cx="439920" cy="5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16C9C892-C50A-4B0E-8BF9-87894CB612AB}"/>
                    </a:ext>
                  </a:extLst>
                </p14:cNvPr>
                <p14:cNvContentPartPr/>
                <p14:nvPr/>
              </p14:nvContentPartPr>
              <p14:xfrm>
                <a:off x="6859956" y="6263560"/>
                <a:ext cx="422640" cy="21060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16C9C892-C50A-4B0E-8BF9-87894CB612A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842316" y="6245560"/>
                  <a:ext cx="4582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9C9308B9-CAA1-4F85-BE59-9069B1CBED4A}"/>
                    </a:ext>
                  </a:extLst>
                </p14:cNvPr>
                <p14:cNvContentPartPr/>
                <p14:nvPr/>
              </p14:nvContentPartPr>
              <p14:xfrm>
                <a:off x="7164156" y="6193360"/>
                <a:ext cx="41400" cy="1296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9C9308B9-CAA1-4F85-BE59-9069B1CBED4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146156" y="6175720"/>
                  <a:ext cx="770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A4B12521-723B-4CEE-8785-C89D49921890}"/>
                    </a:ext>
                  </a:extLst>
                </p14:cNvPr>
                <p14:cNvContentPartPr/>
                <p14:nvPr/>
              </p14:nvContentPartPr>
              <p14:xfrm>
                <a:off x="7288356" y="6290920"/>
                <a:ext cx="207000" cy="18252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A4B12521-723B-4CEE-8785-C89D4992189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270716" y="6272920"/>
                  <a:ext cx="2426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6718E508-5B85-4BB5-AAA0-4744A312BDB1}"/>
                    </a:ext>
                  </a:extLst>
                </p14:cNvPr>
                <p14:cNvContentPartPr/>
                <p14:nvPr/>
              </p14:nvContentPartPr>
              <p14:xfrm>
                <a:off x="7566636" y="6332680"/>
                <a:ext cx="129960" cy="38412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6718E508-5B85-4BB5-AAA0-4744A312BDB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548636" y="6314680"/>
                  <a:ext cx="16560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54C983D2-78A9-47D9-9282-8E794850A16D}"/>
                    </a:ext>
                  </a:extLst>
                </p14:cNvPr>
                <p14:cNvContentPartPr/>
                <p14:nvPr/>
              </p14:nvContentPartPr>
              <p14:xfrm>
                <a:off x="7754196" y="6507280"/>
                <a:ext cx="243360" cy="16956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54C983D2-78A9-47D9-9282-8E794850A16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736196" y="6489640"/>
                  <a:ext cx="2790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2EF0483D-3B73-4C13-98E1-CD030B63D5E8}"/>
                    </a:ext>
                  </a:extLst>
                </p14:cNvPr>
                <p14:cNvContentPartPr/>
                <p14:nvPr/>
              </p14:nvContentPartPr>
              <p14:xfrm>
                <a:off x="8011236" y="6349240"/>
                <a:ext cx="145440" cy="40284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2EF0483D-3B73-4C13-98E1-CD030B63D5E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993236" y="6331240"/>
                  <a:ext cx="18108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B50AE976-3C9D-4F34-9FD8-958B1CA15C13}"/>
                    </a:ext>
                  </a:extLst>
                </p14:cNvPr>
                <p14:cNvContentPartPr/>
                <p14:nvPr/>
              </p14:nvContentPartPr>
              <p14:xfrm>
                <a:off x="7072716" y="5682520"/>
                <a:ext cx="183240" cy="36432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B50AE976-3C9D-4F34-9FD8-958B1CA15C1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054716" y="5664880"/>
                  <a:ext cx="21888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C7E8895C-BF81-44CF-915F-09751979DC59}"/>
                    </a:ext>
                  </a:extLst>
                </p14:cNvPr>
                <p14:cNvContentPartPr/>
                <p14:nvPr/>
              </p14:nvContentPartPr>
              <p14:xfrm>
                <a:off x="7294116" y="5798080"/>
                <a:ext cx="164160" cy="21168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C7E8895C-BF81-44CF-915F-09751979DC5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276476" y="5780440"/>
                  <a:ext cx="1998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2A86B4D-9A5E-4F32-B6E8-F2C5DD367821}"/>
                    </a:ext>
                  </a:extLst>
                </p14:cNvPr>
                <p14:cNvContentPartPr/>
                <p14:nvPr/>
              </p14:nvContentPartPr>
              <p14:xfrm>
                <a:off x="7611996" y="5820400"/>
                <a:ext cx="239040" cy="24228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2A86B4D-9A5E-4F32-B6E8-F2C5DD36782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593996" y="5802400"/>
                  <a:ext cx="2746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31746649-9EE0-4372-B0E7-05E1761E6FC5}"/>
                    </a:ext>
                  </a:extLst>
                </p14:cNvPr>
                <p14:cNvContentPartPr/>
                <p14:nvPr/>
              </p14:nvContentPartPr>
              <p14:xfrm>
                <a:off x="7758516" y="5750200"/>
                <a:ext cx="174600" cy="42516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31746649-9EE0-4372-B0E7-05E1761E6FC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740516" y="5732560"/>
                  <a:ext cx="2102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5ABE348-58E4-4484-85A5-1FE7568D3B34}"/>
                    </a:ext>
                  </a:extLst>
                </p14:cNvPr>
                <p14:cNvContentPartPr/>
                <p14:nvPr/>
              </p14:nvContentPartPr>
              <p14:xfrm>
                <a:off x="9095196" y="6058720"/>
                <a:ext cx="387720" cy="45216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5ABE348-58E4-4484-85A5-1FE7568D3B3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077556" y="6041080"/>
                  <a:ext cx="42336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242F51B5-B08F-4C97-A8B2-22BAFB4EECB5}"/>
                    </a:ext>
                  </a:extLst>
                </p14:cNvPr>
                <p14:cNvContentPartPr/>
                <p14:nvPr/>
              </p14:nvContentPartPr>
              <p14:xfrm>
                <a:off x="9573996" y="6274000"/>
                <a:ext cx="458640" cy="25164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242F51B5-B08F-4C97-A8B2-22BAFB4EECB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555996" y="6256360"/>
                  <a:ext cx="4942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5A6A2853-2280-4659-93C5-9650B0DF91F8}"/>
                    </a:ext>
                  </a:extLst>
                </p14:cNvPr>
                <p14:cNvContentPartPr/>
                <p14:nvPr/>
              </p14:nvContentPartPr>
              <p14:xfrm>
                <a:off x="9955236" y="6190840"/>
                <a:ext cx="47160" cy="2736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5A6A2853-2280-4659-93C5-9650B0DF91F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937596" y="6173200"/>
                  <a:ext cx="828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D871181E-C3BF-4942-957F-8B593F13E9D9}"/>
                    </a:ext>
                  </a:extLst>
                </p14:cNvPr>
                <p14:cNvContentPartPr/>
                <p14:nvPr/>
              </p14:nvContentPartPr>
              <p14:xfrm>
                <a:off x="10092036" y="6340240"/>
                <a:ext cx="254160" cy="16128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D871181E-C3BF-4942-957F-8B593F13E9D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074036" y="6322600"/>
                  <a:ext cx="2898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01E1711-B12C-472F-A93B-94BCA244A29A}"/>
                    </a:ext>
                  </a:extLst>
                </p14:cNvPr>
                <p14:cNvContentPartPr/>
                <p14:nvPr/>
              </p14:nvContentPartPr>
              <p14:xfrm>
                <a:off x="10512876" y="6294160"/>
                <a:ext cx="137520" cy="39600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01E1711-B12C-472F-A93B-94BCA244A29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495236" y="6276520"/>
                  <a:ext cx="17316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F7A9A7CA-1A7A-4C9D-9D37-C17D69D72429}"/>
                    </a:ext>
                  </a:extLst>
                </p14:cNvPr>
                <p14:cNvContentPartPr/>
                <p14:nvPr/>
              </p14:nvContentPartPr>
              <p14:xfrm>
                <a:off x="10721316" y="6419440"/>
                <a:ext cx="134640" cy="2001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F7A9A7CA-1A7A-4C9D-9D37-C17D69D7242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703676" y="6401440"/>
                  <a:ext cx="1702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ACD90E90-48EB-438A-A7FA-D07970E02505}"/>
                    </a:ext>
                  </a:extLst>
                </p14:cNvPr>
                <p14:cNvContentPartPr/>
                <p14:nvPr/>
              </p14:nvContentPartPr>
              <p14:xfrm>
                <a:off x="10937676" y="6297040"/>
                <a:ext cx="160200" cy="42588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ACD90E90-48EB-438A-A7FA-D07970E0250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920036" y="6279400"/>
                  <a:ext cx="19584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876DB6C2-2918-404B-8A12-9F346E547627}"/>
                    </a:ext>
                  </a:extLst>
                </p14:cNvPr>
                <p14:cNvContentPartPr/>
                <p14:nvPr/>
              </p14:nvContentPartPr>
              <p14:xfrm>
                <a:off x="9838596" y="5820400"/>
                <a:ext cx="204480" cy="40752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876DB6C2-2918-404B-8A12-9F346E54762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820596" y="5802400"/>
                  <a:ext cx="24012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597DA0B2-1617-4AAB-A700-C805EAAFE009}"/>
                    </a:ext>
                  </a:extLst>
                </p14:cNvPr>
                <p14:cNvContentPartPr/>
                <p14:nvPr/>
              </p14:nvContentPartPr>
              <p14:xfrm>
                <a:off x="10105716" y="5917600"/>
                <a:ext cx="174600" cy="22104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597DA0B2-1617-4AAB-A700-C805EAAFE00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088076" y="5899960"/>
                  <a:ext cx="2102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18CD2E6E-278E-4E7C-BCCB-511DD729F4E5}"/>
                    </a:ext>
                  </a:extLst>
                </p14:cNvPr>
                <p14:cNvContentPartPr/>
                <p14:nvPr/>
              </p14:nvContentPartPr>
              <p14:xfrm>
                <a:off x="10381116" y="5942440"/>
                <a:ext cx="186120" cy="21924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18CD2E6E-278E-4E7C-BCCB-511DD729F4E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363116" y="5924800"/>
                  <a:ext cx="2217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B355D604-A029-48A7-AE9B-255589C4BC5B}"/>
                    </a:ext>
                  </a:extLst>
                </p14:cNvPr>
                <p14:cNvContentPartPr/>
                <p14:nvPr/>
              </p14:nvContentPartPr>
              <p14:xfrm>
                <a:off x="10491996" y="5856040"/>
                <a:ext cx="232560" cy="45180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B355D604-A029-48A7-AE9B-255589C4BC5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474356" y="5838040"/>
                  <a:ext cx="26820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A99BB5C9-8495-4C6A-BBE3-4C51AC9B47D6}"/>
                    </a:ext>
                  </a:extLst>
                </p14:cNvPr>
                <p14:cNvContentPartPr/>
                <p14:nvPr/>
              </p14:nvContentPartPr>
              <p14:xfrm>
                <a:off x="2239716" y="1759960"/>
                <a:ext cx="153720" cy="35244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A99BB5C9-8495-4C6A-BBE3-4C51AC9B47D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221716" y="1741960"/>
                  <a:ext cx="18936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D6A62440-001C-466C-B2D3-0BC27599D1F5}"/>
                    </a:ext>
                  </a:extLst>
                </p14:cNvPr>
                <p14:cNvContentPartPr/>
                <p14:nvPr/>
              </p14:nvContentPartPr>
              <p14:xfrm>
                <a:off x="2475876" y="1802080"/>
                <a:ext cx="167760" cy="18216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D6A62440-001C-466C-B2D3-0BC27599D1F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458236" y="1784440"/>
                  <a:ext cx="2034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F16AFE99-9824-454C-8131-42720CB532F4}"/>
                    </a:ext>
                  </a:extLst>
                </p14:cNvPr>
                <p14:cNvContentPartPr/>
                <p14:nvPr/>
              </p14:nvContentPartPr>
              <p14:xfrm>
                <a:off x="2741916" y="1789480"/>
                <a:ext cx="192240" cy="18828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F16AFE99-9824-454C-8131-42720CB532F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724276" y="1771840"/>
                  <a:ext cx="2278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9D552B8B-91EF-43D4-8ADA-0E726794A089}"/>
                    </a:ext>
                  </a:extLst>
                </p14:cNvPr>
                <p14:cNvContentPartPr/>
                <p14:nvPr/>
              </p14:nvContentPartPr>
              <p14:xfrm>
                <a:off x="2964036" y="1724320"/>
                <a:ext cx="103680" cy="34776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9D552B8B-91EF-43D4-8ADA-0E726794A08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946396" y="1706320"/>
                  <a:ext cx="13932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0C06C97-A332-4C7E-B6FE-87AC8898C4F3}"/>
                    </a:ext>
                  </a:extLst>
                </p14:cNvPr>
                <p14:cNvContentPartPr/>
                <p14:nvPr/>
              </p14:nvContentPartPr>
              <p14:xfrm>
                <a:off x="2029476" y="2845000"/>
                <a:ext cx="193680" cy="42084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0C06C97-A332-4C7E-B6FE-87AC8898C4F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011476" y="2827360"/>
                  <a:ext cx="22932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CBFD9AF6-55CC-475A-86BF-F52141753B9F}"/>
                    </a:ext>
                  </a:extLst>
                </p14:cNvPr>
                <p14:cNvContentPartPr/>
                <p14:nvPr/>
              </p14:nvContentPartPr>
              <p14:xfrm>
                <a:off x="2220996" y="2958400"/>
                <a:ext cx="255960" cy="23400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CBFD9AF6-55CC-475A-86BF-F52141753B9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203356" y="2940400"/>
                  <a:ext cx="2916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9143C1FA-1516-4258-9A9E-B845308ACB7D}"/>
                    </a:ext>
                  </a:extLst>
                </p14:cNvPr>
                <p14:cNvContentPartPr/>
                <p14:nvPr/>
              </p14:nvContentPartPr>
              <p14:xfrm>
                <a:off x="2541756" y="2958400"/>
                <a:ext cx="240480" cy="20160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9143C1FA-1516-4258-9A9E-B845308ACB7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524116" y="2940400"/>
                  <a:ext cx="2761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5ABBCDD8-998F-4BD8-B7DE-288FC0C0B632}"/>
                    </a:ext>
                  </a:extLst>
                </p14:cNvPr>
                <p14:cNvContentPartPr/>
                <p14:nvPr/>
              </p14:nvContentPartPr>
              <p14:xfrm>
                <a:off x="2735436" y="2850760"/>
                <a:ext cx="140400" cy="48960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5ABBCDD8-998F-4BD8-B7DE-288FC0C0B63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717436" y="2832760"/>
                  <a:ext cx="17604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69D29758-F85F-4FB5-A94C-984574CEA4EB}"/>
                    </a:ext>
                  </a:extLst>
                </p14:cNvPr>
                <p14:cNvContentPartPr/>
                <p14:nvPr/>
              </p14:nvContentPartPr>
              <p14:xfrm>
                <a:off x="3358236" y="1239040"/>
                <a:ext cx="273600" cy="3168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69D29758-F85F-4FB5-A94C-984574CEA4E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340236" y="1221400"/>
                  <a:ext cx="3092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05181541-046D-4D02-9BA1-0229F6EFD552}"/>
                    </a:ext>
                  </a:extLst>
                </p14:cNvPr>
                <p14:cNvContentPartPr/>
                <p14:nvPr/>
              </p14:nvContentPartPr>
              <p14:xfrm>
                <a:off x="2381556" y="1261720"/>
                <a:ext cx="197640" cy="2664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05181541-046D-4D02-9BA1-0229F6EFD55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363916" y="1244080"/>
                  <a:ext cx="2332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65610C46-076B-48CC-AE4D-A350208B815B}"/>
                    </a:ext>
                  </a:extLst>
                </p14:cNvPr>
                <p14:cNvContentPartPr/>
                <p14:nvPr/>
              </p14:nvContentPartPr>
              <p14:xfrm>
                <a:off x="2466876" y="1177480"/>
                <a:ext cx="64800" cy="18576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65610C46-076B-48CC-AE4D-A350208B815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448876" y="1159840"/>
                  <a:ext cx="1004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F499E2AC-0C8F-40B6-9220-58B9CB95E20A}"/>
                    </a:ext>
                  </a:extLst>
                </p14:cNvPr>
                <p14:cNvContentPartPr/>
                <p14:nvPr/>
              </p14:nvContentPartPr>
              <p14:xfrm>
                <a:off x="2687196" y="1046440"/>
                <a:ext cx="250920" cy="28008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F499E2AC-0C8F-40B6-9220-58B9CB95E20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669556" y="1028800"/>
                  <a:ext cx="28656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C7A31F0-1B07-49D2-AD1B-C1E0D0F0362A}"/>
                    </a:ext>
                  </a:extLst>
                </p14:cNvPr>
                <p14:cNvContentPartPr/>
                <p14:nvPr/>
              </p14:nvContentPartPr>
              <p14:xfrm>
                <a:off x="2977356" y="1198360"/>
                <a:ext cx="78480" cy="18180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C7A31F0-1B07-49D2-AD1B-C1E0D0F0362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959716" y="1180360"/>
                  <a:ext cx="1141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D86E592E-3189-4E82-835B-1A5F7B893BD7}"/>
                    </a:ext>
                  </a:extLst>
                </p14:cNvPr>
                <p14:cNvContentPartPr/>
                <p14:nvPr/>
              </p14:nvContentPartPr>
              <p14:xfrm>
                <a:off x="3126036" y="1248400"/>
                <a:ext cx="158040" cy="9540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D86E592E-3189-4E82-835B-1A5F7B893BD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108036" y="1230400"/>
                  <a:ext cx="1936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B8C2B55A-ECF6-404E-98D8-B25B74B974DB}"/>
                    </a:ext>
                  </a:extLst>
                </p14:cNvPr>
                <p14:cNvContentPartPr/>
                <p14:nvPr/>
              </p14:nvContentPartPr>
              <p14:xfrm>
                <a:off x="3287316" y="1104040"/>
                <a:ext cx="79920" cy="21096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B8C2B55A-ECF6-404E-98D8-B25B74B974D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269676" y="1086040"/>
                  <a:ext cx="1155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3ADF5250-12F2-4EC7-809C-ACDEEC4BB0D4}"/>
                    </a:ext>
                  </a:extLst>
                </p14:cNvPr>
                <p14:cNvContentPartPr/>
                <p14:nvPr/>
              </p14:nvContentPartPr>
              <p14:xfrm>
                <a:off x="3218916" y="1164880"/>
                <a:ext cx="144720" cy="2412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3ADF5250-12F2-4EC7-809C-ACDEEC4BB0D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200916" y="1147240"/>
                  <a:ext cx="1803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D77D5F5B-53B7-4E67-8543-295EBD5E08CB}"/>
                    </a:ext>
                  </a:extLst>
                </p14:cNvPr>
                <p14:cNvContentPartPr/>
                <p14:nvPr/>
              </p14:nvContentPartPr>
              <p14:xfrm>
                <a:off x="3700596" y="1230400"/>
                <a:ext cx="69840" cy="684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D77D5F5B-53B7-4E67-8543-295EBD5E08C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682956" y="1212760"/>
                  <a:ext cx="1054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E7A84726-51DA-4E3B-8E8E-90001755C462}"/>
                    </a:ext>
                  </a:extLst>
                </p14:cNvPr>
                <p14:cNvContentPartPr/>
                <p14:nvPr/>
              </p14:nvContentPartPr>
              <p14:xfrm>
                <a:off x="3854316" y="1205920"/>
                <a:ext cx="142200" cy="1476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E7A84726-51DA-4E3B-8E8E-90001755C46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836316" y="1187920"/>
                  <a:ext cx="1778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D4E81D15-532D-4115-86D6-638037066D65}"/>
                    </a:ext>
                  </a:extLst>
                </p14:cNvPr>
                <p14:cNvContentPartPr/>
                <p14:nvPr/>
              </p14:nvContentPartPr>
              <p14:xfrm>
                <a:off x="4748916" y="671320"/>
                <a:ext cx="32400" cy="21060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D4E81D15-532D-4115-86D6-638037066D6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730916" y="653680"/>
                  <a:ext cx="680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D27C466B-AF41-46BB-A5BD-53E98CD3A556}"/>
                    </a:ext>
                  </a:extLst>
                </p14:cNvPr>
                <p14:cNvContentPartPr/>
                <p14:nvPr/>
              </p14:nvContentPartPr>
              <p14:xfrm>
                <a:off x="4715796" y="828280"/>
                <a:ext cx="172440" cy="8856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D27C466B-AF41-46BB-A5BD-53E98CD3A55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698156" y="810280"/>
                  <a:ext cx="2080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96B2E253-0326-40EE-AD4B-ABE9E17F6A3E}"/>
                    </a:ext>
                  </a:extLst>
                </p14:cNvPr>
                <p14:cNvContentPartPr/>
                <p14:nvPr/>
              </p14:nvContentPartPr>
              <p14:xfrm>
                <a:off x="4783836" y="1186840"/>
                <a:ext cx="138600" cy="23184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96B2E253-0326-40EE-AD4B-ABE9E17F6A3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765836" y="1169200"/>
                  <a:ext cx="1742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D50DD69B-101E-4B5D-B5E6-C3D8CAA68C8A}"/>
                    </a:ext>
                  </a:extLst>
                </p14:cNvPr>
                <p14:cNvContentPartPr/>
                <p14:nvPr/>
              </p14:nvContentPartPr>
              <p14:xfrm>
                <a:off x="4738116" y="984880"/>
                <a:ext cx="133200" cy="17964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D50DD69B-101E-4B5D-B5E6-C3D8CAA68C8A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720116" y="967240"/>
                  <a:ext cx="1688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F9C6B7DB-21AE-4183-80E6-FDBEAFB27210}"/>
                    </a:ext>
                  </a:extLst>
                </p14:cNvPr>
                <p14:cNvContentPartPr/>
                <p14:nvPr/>
              </p14:nvContentPartPr>
              <p14:xfrm>
                <a:off x="4887516" y="1023400"/>
                <a:ext cx="120960" cy="12816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F9C6B7DB-21AE-4183-80E6-FDBEAFB2721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869516" y="1005400"/>
                  <a:ext cx="1566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A802845-368C-4BA7-9C50-B69528B0EAC6}"/>
                    </a:ext>
                  </a:extLst>
                </p14:cNvPr>
                <p14:cNvContentPartPr/>
                <p14:nvPr/>
              </p14:nvContentPartPr>
              <p14:xfrm>
                <a:off x="3343836" y="6025251"/>
                <a:ext cx="366120" cy="118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A802845-368C-4BA7-9C50-B69528B0EAC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326196" y="6007611"/>
                  <a:ext cx="4017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DD96BCC-4A5A-425B-A55C-64207ECF07C3}"/>
                    </a:ext>
                  </a:extLst>
                </p14:cNvPr>
                <p14:cNvContentPartPr/>
                <p14:nvPr/>
              </p14:nvContentPartPr>
              <p14:xfrm>
                <a:off x="3926676" y="6164931"/>
                <a:ext cx="148320" cy="111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DD96BCC-4A5A-425B-A55C-64207ECF07C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909036" y="6146931"/>
                  <a:ext cx="1839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C2A2735-60C6-4C8F-90C9-7AB2F9C810D5}"/>
                    </a:ext>
                  </a:extLst>
                </p14:cNvPr>
                <p14:cNvContentPartPr/>
                <p14:nvPr/>
              </p14:nvContentPartPr>
              <p14:xfrm>
                <a:off x="4127916" y="6073851"/>
                <a:ext cx="248040" cy="2592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C2A2735-60C6-4C8F-90C9-7AB2F9C810D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110276" y="6055851"/>
                  <a:ext cx="2836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DFC6F7E-D42B-4BC6-9D08-CD191DF2532B}"/>
                    </a:ext>
                  </a:extLst>
                </p14:cNvPr>
                <p14:cNvContentPartPr/>
                <p14:nvPr/>
              </p14:nvContentPartPr>
              <p14:xfrm>
                <a:off x="539436" y="6077451"/>
                <a:ext cx="549000" cy="82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DFC6F7E-D42B-4BC6-9D08-CD191DF2532B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21436" y="6059451"/>
                  <a:ext cx="5846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42825B9-BB74-45F4-9CF5-B6049A6A51A6}"/>
                    </a:ext>
                  </a:extLst>
                </p14:cNvPr>
                <p14:cNvContentPartPr/>
                <p14:nvPr/>
              </p14:nvContentPartPr>
              <p14:xfrm>
                <a:off x="1252236" y="6058011"/>
                <a:ext cx="375840" cy="68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42825B9-BB74-45F4-9CF5-B6049A6A51A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234236" y="6040011"/>
                  <a:ext cx="4114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917D0B5-7B24-4F6A-9FAB-8CCF6C111EC7}"/>
                    </a:ext>
                  </a:extLst>
                </p14:cNvPr>
                <p14:cNvContentPartPr/>
                <p14:nvPr/>
              </p14:nvContentPartPr>
              <p14:xfrm>
                <a:off x="1756236" y="6047211"/>
                <a:ext cx="423720" cy="75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917D0B5-7B24-4F6A-9FAB-8CCF6C111EC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738596" y="6029571"/>
                  <a:ext cx="4593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AFB226A-E7F9-4097-97E5-D405B69BA1C2}"/>
                    </a:ext>
                  </a:extLst>
                </p14:cNvPr>
                <p14:cNvContentPartPr/>
                <p14:nvPr/>
              </p14:nvContentPartPr>
              <p14:xfrm>
                <a:off x="2293716" y="6053331"/>
                <a:ext cx="343440" cy="46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AFB226A-E7F9-4097-97E5-D405B69BA1C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276076" y="6035691"/>
                  <a:ext cx="3790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BCEB658-A66B-4591-99FA-CF3527395E44}"/>
                    </a:ext>
                  </a:extLst>
                </p14:cNvPr>
                <p14:cNvContentPartPr/>
                <p14:nvPr/>
              </p14:nvContentPartPr>
              <p14:xfrm>
                <a:off x="2839836" y="6064491"/>
                <a:ext cx="419760" cy="230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BCEB658-A66B-4591-99FA-CF3527395E4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821836" y="6046851"/>
                  <a:ext cx="4554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121B863-30CE-4592-8025-8EC7B63003B6}"/>
                    </a:ext>
                  </a:extLst>
                </p14:cNvPr>
                <p14:cNvContentPartPr/>
                <p14:nvPr/>
              </p14:nvContentPartPr>
              <p14:xfrm>
                <a:off x="2938836" y="5732931"/>
                <a:ext cx="63360" cy="1119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121B863-30CE-4592-8025-8EC7B63003B6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921196" y="5715291"/>
                  <a:ext cx="990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60C51C6-17C4-4362-A946-840B9BED0CD7}"/>
                    </a:ext>
                  </a:extLst>
                </p14:cNvPr>
                <p14:cNvContentPartPr/>
                <p14:nvPr/>
              </p14:nvContentPartPr>
              <p14:xfrm>
                <a:off x="667236" y="5738331"/>
                <a:ext cx="2309040" cy="1947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60C51C6-17C4-4362-A946-840B9BED0CD7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49596" y="5720691"/>
                  <a:ext cx="23446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CD3DCC3-63FE-4E2B-98AE-82C94979728D}"/>
                    </a:ext>
                  </a:extLst>
                </p14:cNvPr>
                <p14:cNvContentPartPr/>
                <p14:nvPr/>
              </p14:nvContentPartPr>
              <p14:xfrm>
                <a:off x="3174996" y="5385171"/>
                <a:ext cx="119880" cy="2649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CD3DCC3-63FE-4E2B-98AE-82C94979728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156996" y="5367531"/>
                  <a:ext cx="1555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1AF4670-1B84-4739-B753-F25605D6A95D}"/>
                    </a:ext>
                  </a:extLst>
                </p14:cNvPr>
                <p14:cNvContentPartPr/>
                <p14:nvPr/>
              </p14:nvContentPartPr>
              <p14:xfrm>
                <a:off x="3073116" y="5318931"/>
                <a:ext cx="329760" cy="4741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1AF4670-1B84-4739-B753-F25605D6A95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055476" y="5300931"/>
                  <a:ext cx="36540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8749567-0E3B-4D13-82D7-893DC8C82D92}"/>
                    </a:ext>
                  </a:extLst>
                </p14:cNvPr>
                <p14:cNvContentPartPr/>
                <p14:nvPr/>
              </p14:nvContentPartPr>
              <p14:xfrm>
                <a:off x="612876" y="5870451"/>
                <a:ext cx="509760" cy="558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8749567-0E3B-4D13-82D7-893DC8C82D9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94876" y="5852451"/>
                  <a:ext cx="5454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B5C4D8E8-602A-45E3-93C3-A499F2C4B1EA}"/>
                    </a:ext>
                  </a:extLst>
                </p14:cNvPr>
                <p14:cNvContentPartPr/>
                <p14:nvPr/>
              </p14:nvContentPartPr>
              <p14:xfrm>
                <a:off x="398316" y="5924451"/>
                <a:ext cx="189720" cy="147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B5C4D8E8-602A-45E3-93C3-A499F2C4B1EA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80316" y="5906811"/>
                  <a:ext cx="2253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6C3344A-17BB-447B-8102-EC320DC5FE78}"/>
                    </a:ext>
                  </a:extLst>
                </p14:cNvPr>
                <p14:cNvContentPartPr/>
                <p14:nvPr/>
              </p14:nvContentPartPr>
              <p14:xfrm>
                <a:off x="399036" y="5934531"/>
                <a:ext cx="210600" cy="79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6C3344A-17BB-447B-8102-EC320DC5FE78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81396" y="5916531"/>
                  <a:ext cx="2462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D4A2E9C-CCE4-4ADB-826E-C6FAFB435AD9}"/>
                    </a:ext>
                  </a:extLst>
                </p14:cNvPr>
                <p14:cNvContentPartPr/>
                <p14:nvPr/>
              </p14:nvContentPartPr>
              <p14:xfrm>
                <a:off x="413076" y="5962971"/>
                <a:ext cx="39960" cy="4284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D4A2E9C-CCE4-4ADB-826E-C6FAFB435AD9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95436" y="5944971"/>
                  <a:ext cx="7560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2A639894-5F4B-4FFF-9E9A-3F3F76DF8FDF}"/>
                    </a:ext>
                  </a:extLst>
                </p14:cNvPr>
                <p14:cNvContentPartPr/>
                <p14:nvPr/>
              </p14:nvContentPartPr>
              <p14:xfrm>
                <a:off x="362316" y="5972691"/>
                <a:ext cx="153360" cy="1342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2A639894-5F4B-4FFF-9E9A-3F3F76DF8FDF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44676" y="5955051"/>
                  <a:ext cx="1890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666A252D-C1AC-4322-9EB7-6CD773D868FB}"/>
                    </a:ext>
                  </a:extLst>
                </p14:cNvPr>
                <p14:cNvContentPartPr/>
                <p14:nvPr/>
              </p14:nvContentPartPr>
              <p14:xfrm>
                <a:off x="262956" y="6414771"/>
                <a:ext cx="232920" cy="3380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666A252D-C1AC-4322-9EB7-6CD773D868FB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44956" y="6397131"/>
                  <a:ext cx="26856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FE203ED9-A5A7-4CC8-91EA-BA676E2C0AFB}"/>
                    </a:ext>
                  </a:extLst>
                </p14:cNvPr>
                <p14:cNvContentPartPr/>
                <p14:nvPr/>
              </p14:nvContentPartPr>
              <p14:xfrm>
                <a:off x="646356" y="6553731"/>
                <a:ext cx="462240" cy="21492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FE203ED9-A5A7-4CC8-91EA-BA676E2C0AF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28716" y="6535731"/>
                  <a:ext cx="4978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F64C9C5-8675-4942-808A-D5F65E92B8BA}"/>
                    </a:ext>
                  </a:extLst>
                </p14:cNvPr>
                <p14:cNvContentPartPr/>
                <p14:nvPr/>
              </p14:nvContentPartPr>
              <p14:xfrm>
                <a:off x="1191396" y="6700611"/>
                <a:ext cx="126720" cy="255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F64C9C5-8675-4942-808A-D5F65E92B8BA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173756" y="6682611"/>
                  <a:ext cx="1623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FE30903-2023-4FFE-AD22-3DB11DD09DA7}"/>
                    </a:ext>
                  </a:extLst>
                </p14:cNvPr>
                <p14:cNvContentPartPr/>
                <p14:nvPr/>
              </p14:nvContentPartPr>
              <p14:xfrm>
                <a:off x="1400196" y="6471291"/>
                <a:ext cx="239040" cy="2984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FE30903-2023-4FFE-AD22-3DB11DD09DA7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382556" y="6453291"/>
                  <a:ext cx="27468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D7EA91B8-8C27-4F91-BE33-A47286B77033}"/>
                    </a:ext>
                  </a:extLst>
                </p14:cNvPr>
                <p14:cNvContentPartPr/>
                <p14:nvPr/>
              </p14:nvContentPartPr>
              <p14:xfrm>
                <a:off x="1565076" y="6531411"/>
                <a:ext cx="62640" cy="518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D7EA91B8-8C27-4F91-BE33-A47286B77033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547076" y="6513771"/>
                  <a:ext cx="982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19DCEC8-556A-4EDC-A9F8-9EAAAB57CF06}"/>
                    </a:ext>
                  </a:extLst>
                </p14:cNvPr>
                <p14:cNvContentPartPr/>
                <p14:nvPr/>
              </p14:nvContentPartPr>
              <p14:xfrm>
                <a:off x="1617996" y="6585411"/>
                <a:ext cx="203040" cy="1551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19DCEC8-556A-4EDC-A9F8-9EAAAB57CF0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600356" y="6567771"/>
                  <a:ext cx="2386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0CAFCFD-E39A-4911-BBE9-B84B212FACD7}"/>
                    </a:ext>
                  </a:extLst>
                </p14:cNvPr>
                <p14:cNvContentPartPr/>
                <p14:nvPr/>
              </p14:nvContentPartPr>
              <p14:xfrm>
                <a:off x="1894836" y="6640851"/>
                <a:ext cx="201240" cy="1674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0CAFCFD-E39A-4911-BBE9-B84B212FACD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876836" y="6623211"/>
                  <a:ext cx="2368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3A0B7395-A98F-4F71-AB3C-273AB3093EDA}"/>
                    </a:ext>
                  </a:extLst>
                </p14:cNvPr>
                <p14:cNvContentPartPr/>
                <p14:nvPr/>
              </p14:nvContentPartPr>
              <p14:xfrm>
                <a:off x="2119116" y="6648771"/>
                <a:ext cx="440640" cy="1936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3A0B7395-A98F-4F71-AB3C-273AB3093ED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101116" y="6630771"/>
                  <a:ext cx="4762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3A7B1EE-574C-4A20-A014-C15FE37B4EAC}"/>
                    </a:ext>
                  </a:extLst>
                </p14:cNvPr>
                <p14:cNvContentPartPr/>
                <p14:nvPr/>
              </p14:nvContentPartPr>
              <p14:xfrm>
                <a:off x="2712036" y="6697124"/>
                <a:ext cx="494280" cy="1494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3A7B1EE-574C-4A20-A014-C15FE37B4EA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694036" y="6679124"/>
                  <a:ext cx="5299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BA4A24FC-C410-45C8-9D42-5AFCAD34B31C}"/>
                    </a:ext>
                  </a:extLst>
                </p14:cNvPr>
                <p14:cNvContentPartPr/>
                <p14:nvPr/>
              </p14:nvContentPartPr>
              <p14:xfrm>
                <a:off x="3295236" y="6687404"/>
                <a:ext cx="138600" cy="1468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BA4A24FC-C410-45C8-9D42-5AFCAD34B31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277596" y="6669764"/>
                  <a:ext cx="1742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5413ED38-0F9A-414E-BA82-F384D63CBFCC}"/>
                    </a:ext>
                  </a:extLst>
                </p14:cNvPr>
                <p14:cNvContentPartPr/>
                <p14:nvPr/>
              </p14:nvContentPartPr>
              <p14:xfrm>
                <a:off x="3560556" y="6559964"/>
                <a:ext cx="581400" cy="29844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5413ED38-0F9A-414E-BA82-F384D63CBFC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542916" y="6542324"/>
                  <a:ext cx="61704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1C5CC601-3E0E-4787-A936-698149DAA807}"/>
                    </a:ext>
                  </a:extLst>
                </p14:cNvPr>
                <p14:cNvContentPartPr/>
                <p14:nvPr/>
              </p14:nvContentPartPr>
              <p14:xfrm>
                <a:off x="3420516" y="5822200"/>
                <a:ext cx="207720" cy="2808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1C5CC601-3E0E-4787-A936-698149DAA807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402516" y="5804200"/>
                  <a:ext cx="2433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53698C4A-43DE-43E6-8605-2F3708340B59}"/>
                    </a:ext>
                  </a:extLst>
                </p14:cNvPr>
                <p14:cNvContentPartPr/>
                <p14:nvPr/>
              </p14:nvContentPartPr>
              <p14:xfrm>
                <a:off x="3701316" y="5766400"/>
                <a:ext cx="174600" cy="792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53698C4A-43DE-43E6-8605-2F3708340B59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683316" y="5748400"/>
                  <a:ext cx="2102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241165B7-7EDC-4FFB-A46B-94C689D4F278}"/>
                    </a:ext>
                  </a:extLst>
                </p14:cNvPr>
                <p14:cNvContentPartPr/>
                <p14:nvPr/>
              </p14:nvContentPartPr>
              <p14:xfrm>
                <a:off x="3855756" y="5422240"/>
                <a:ext cx="231840" cy="41328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241165B7-7EDC-4FFB-A46B-94C689D4F278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837756" y="5404240"/>
                  <a:ext cx="26748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82AA7DB9-62E4-4895-8ADF-4D80C087C79A}"/>
                    </a:ext>
                  </a:extLst>
                </p14:cNvPr>
                <p14:cNvContentPartPr/>
                <p14:nvPr/>
              </p14:nvContentPartPr>
              <p14:xfrm>
                <a:off x="4123596" y="5631040"/>
                <a:ext cx="138240" cy="23832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82AA7DB9-62E4-4895-8ADF-4D80C087C79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105956" y="5613040"/>
                  <a:ext cx="17388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A53F7FCD-FBA6-4E9D-A789-D3BC3E32D280}"/>
                    </a:ext>
                  </a:extLst>
                </p14:cNvPr>
                <p14:cNvContentPartPr/>
                <p14:nvPr/>
              </p14:nvContentPartPr>
              <p14:xfrm>
                <a:off x="4298196" y="5581000"/>
                <a:ext cx="401760" cy="31428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A53F7FCD-FBA6-4E9D-A789-D3BC3E32D280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280196" y="5563000"/>
                  <a:ext cx="43740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6D981F7C-2CC3-4C75-A1FD-FAD8AD79D90F}"/>
                    </a:ext>
                  </a:extLst>
                </p14:cNvPr>
                <p14:cNvContentPartPr/>
                <p14:nvPr/>
              </p14:nvContentPartPr>
              <p14:xfrm>
                <a:off x="4474956" y="5686120"/>
                <a:ext cx="245160" cy="1980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6D981F7C-2CC3-4C75-A1FD-FAD8AD79D90F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457316" y="5668480"/>
                  <a:ext cx="2808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8E8E82D-9715-44D5-BCDD-A1EF26880F96}"/>
                    </a:ext>
                  </a:extLst>
                </p14:cNvPr>
                <p14:cNvContentPartPr/>
                <p14:nvPr/>
              </p14:nvContentPartPr>
              <p14:xfrm>
                <a:off x="3107316" y="5866840"/>
                <a:ext cx="18360" cy="900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8E8E82D-9715-44D5-BCDD-A1EF26880F96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089316" y="5848840"/>
                  <a:ext cx="540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35373740-3522-4013-A460-8070D105107C}"/>
                    </a:ext>
                  </a:extLst>
                </p14:cNvPr>
                <p14:cNvContentPartPr/>
                <p14:nvPr/>
              </p14:nvContentPartPr>
              <p14:xfrm>
                <a:off x="3201996" y="5867200"/>
                <a:ext cx="163800" cy="540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35373740-3522-4013-A460-8070D105107C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184356" y="5849560"/>
                  <a:ext cx="199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79F54A8F-D41D-4F2D-AA71-D89A02C1CFB9}"/>
                    </a:ext>
                  </a:extLst>
                </p14:cNvPr>
                <p14:cNvContentPartPr/>
                <p14:nvPr/>
              </p14:nvContentPartPr>
              <p14:xfrm>
                <a:off x="3389916" y="5874760"/>
                <a:ext cx="23040" cy="216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79F54A8F-D41D-4F2D-AA71-D89A02C1CFB9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3372276" y="5857120"/>
                  <a:ext cx="586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41B7EF7D-6DFC-4150-B67D-F5B259A7615B}"/>
                    </a:ext>
                  </a:extLst>
                </p14:cNvPr>
                <p14:cNvContentPartPr/>
                <p14:nvPr/>
              </p14:nvContentPartPr>
              <p14:xfrm>
                <a:off x="3036036" y="5856040"/>
                <a:ext cx="7560" cy="360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41B7EF7D-6DFC-4150-B67D-F5B259A7615B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018036" y="5838400"/>
                  <a:ext cx="432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F7A0C040-C2A4-44DF-8BA7-89491593750C}"/>
                    </a:ext>
                  </a:extLst>
                </p14:cNvPr>
                <p14:cNvContentPartPr/>
                <p14:nvPr/>
              </p14:nvContentPartPr>
              <p14:xfrm>
                <a:off x="1974036" y="5653720"/>
                <a:ext cx="27000" cy="24912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F7A0C040-C2A4-44DF-8BA7-89491593750C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956396" y="5636080"/>
                  <a:ext cx="626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EE86AB3E-0334-47B8-A7F2-6AD602479C22}"/>
                    </a:ext>
                  </a:extLst>
                </p14:cNvPr>
                <p14:cNvContentPartPr/>
                <p14:nvPr/>
              </p14:nvContentPartPr>
              <p14:xfrm>
                <a:off x="1885476" y="5787280"/>
                <a:ext cx="179640" cy="8712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EE86AB3E-0334-47B8-A7F2-6AD602479C22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867476" y="5769640"/>
                  <a:ext cx="2152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8363A9A1-C85F-4497-89A5-5D7FBDC7F88F}"/>
                    </a:ext>
                  </a:extLst>
                </p14:cNvPr>
                <p14:cNvContentPartPr/>
                <p14:nvPr/>
              </p14:nvContentPartPr>
              <p14:xfrm>
                <a:off x="1996716" y="6088960"/>
                <a:ext cx="36360" cy="18972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8363A9A1-C85F-4497-89A5-5D7FBDC7F88F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979076" y="6070960"/>
                  <a:ext cx="720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0783207B-ED46-4F73-856D-221A03233B0F}"/>
                    </a:ext>
                  </a:extLst>
                </p14:cNvPr>
                <p14:cNvContentPartPr/>
                <p14:nvPr/>
              </p14:nvContentPartPr>
              <p14:xfrm>
                <a:off x="1903836" y="6069520"/>
                <a:ext cx="151920" cy="11520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0783207B-ED46-4F73-856D-221A03233B0F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886196" y="6051520"/>
                  <a:ext cx="1875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434992F2-7E34-41B2-89DA-638DA8632F1D}"/>
                    </a:ext>
                  </a:extLst>
                </p14:cNvPr>
                <p14:cNvContentPartPr/>
                <p14:nvPr/>
              </p14:nvContentPartPr>
              <p14:xfrm>
                <a:off x="1743996" y="5919040"/>
                <a:ext cx="128520" cy="12240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434992F2-7E34-41B2-89DA-638DA8632F1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726356" y="5901400"/>
                  <a:ext cx="1641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2CF7E8EB-9019-415F-A97C-4294C2664299}"/>
                    </a:ext>
                  </a:extLst>
                </p14:cNvPr>
                <p14:cNvContentPartPr/>
                <p14:nvPr/>
              </p14:nvContentPartPr>
              <p14:xfrm>
                <a:off x="1921836" y="5924800"/>
                <a:ext cx="128160" cy="10440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2CF7E8EB-9019-415F-A97C-4294C2664299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903836" y="5906800"/>
                  <a:ext cx="1638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FC43EF0E-8D79-41A8-8D2B-CF20C1707A1D}"/>
                    </a:ext>
                  </a:extLst>
                </p14:cNvPr>
                <p14:cNvContentPartPr/>
                <p14:nvPr/>
              </p14:nvContentPartPr>
              <p14:xfrm>
                <a:off x="4761876" y="992080"/>
                <a:ext cx="12240" cy="3816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FC43EF0E-8D79-41A8-8D2B-CF20C1707A1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744236" y="974080"/>
                  <a:ext cx="47880" cy="7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34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993653FA-D00F-4193-A996-E611A3021368}"/>
                  </a:ext>
                </a:extLst>
              </p14:cNvPr>
              <p14:cNvContentPartPr/>
              <p14:nvPr/>
            </p14:nvContentPartPr>
            <p14:xfrm>
              <a:off x="3144756" y="3246040"/>
              <a:ext cx="926280" cy="180000"/>
            </p14:xfrm>
          </p:contentPart>
        </mc:Choice>
        <mc:Fallback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993653FA-D00F-4193-A996-E611A3021368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3136116" y="3237040"/>
                <a:ext cx="943920" cy="19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8" name="Group 337">
            <a:extLst>
              <a:ext uri="{FF2B5EF4-FFF2-40B4-BE49-F238E27FC236}">
                <a16:creationId xmlns:a16="http://schemas.microsoft.com/office/drawing/2014/main" id="{5372425A-8232-405E-9284-67CA2904C48B}"/>
              </a:ext>
            </a:extLst>
          </p:cNvPr>
          <p:cNvGrpSpPr/>
          <p:nvPr/>
        </p:nvGrpSpPr>
        <p:grpSpPr>
          <a:xfrm>
            <a:off x="3482796" y="3038680"/>
            <a:ext cx="2064240" cy="454320"/>
            <a:chOff x="3482796" y="3038680"/>
            <a:chExt cx="2064240" cy="45432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36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BB4DDA72-5D23-41EE-B158-D0FFDE0EA27E}"/>
                    </a:ext>
                  </a:extLst>
                </p14:cNvPr>
                <p14:cNvContentPartPr/>
                <p14:nvPr/>
              </p14:nvContentPartPr>
              <p14:xfrm>
                <a:off x="3482796" y="3121120"/>
                <a:ext cx="1174680" cy="24696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BB4DDA72-5D23-41EE-B158-D0FFDE0EA27E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3473796" y="3112480"/>
                  <a:ext cx="11923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38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960C9A23-AB89-4E80-9A88-08F76E913178}"/>
                    </a:ext>
                  </a:extLst>
                </p14:cNvPr>
                <p14:cNvContentPartPr/>
                <p14:nvPr/>
              </p14:nvContentPartPr>
              <p14:xfrm>
                <a:off x="4677996" y="3223000"/>
                <a:ext cx="494640" cy="27000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960C9A23-AB89-4E80-9A88-08F76E913178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669356" y="3214360"/>
                  <a:ext cx="51228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40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11D57066-BA15-4B36-B380-1E71D9B1E8C4}"/>
                    </a:ext>
                  </a:extLst>
                </p14:cNvPr>
                <p14:cNvContentPartPr/>
                <p14:nvPr/>
              </p14:nvContentPartPr>
              <p14:xfrm>
                <a:off x="5221236" y="3038680"/>
                <a:ext cx="325800" cy="44388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11D57066-BA15-4B36-B380-1E71D9B1E8C4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5212236" y="3030040"/>
                  <a:ext cx="343440" cy="461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26079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66A6FE31-653F-4A10-B338-0EA63F7E28B3}"/>
                  </a:ext>
                </a:extLst>
              </p14:cNvPr>
              <p14:cNvContentPartPr/>
              <p14:nvPr/>
            </p14:nvContentPartPr>
            <p14:xfrm>
              <a:off x="1036977" y="534831"/>
              <a:ext cx="3726720" cy="43506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66A6FE31-653F-4A10-B338-0EA63F7E28B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9337" y="517191"/>
                <a:ext cx="3762360" cy="438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122931A8-293D-4881-A11D-3713BBFA2BF2}"/>
                  </a:ext>
                </a:extLst>
              </p14:cNvPr>
              <p14:cNvContentPartPr/>
              <p14:nvPr/>
            </p14:nvContentPartPr>
            <p14:xfrm>
              <a:off x="877497" y="256551"/>
              <a:ext cx="641880" cy="46965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122931A8-293D-4881-A11D-3713BBFA2BF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9497" y="238551"/>
                <a:ext cx="677520" cy="473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0DD30CBD-FAA6-4314-BE24-72D36DFDDA46}"/>
              </a:ext>
            </a:extLst>
          </p:cNvPr>
          <p:cNvGrpSpPr/>
          <p:nvPr/>
        </p:nvGrpSpPr>
        <p:grpSpPr>
          <a:xfrm>
            <a:off x="378897" y="75831"/>
            <a:ext cx="5675400" cy="4283280"/>
            <a:chOff x="378897" y="75831"/>
            <a:chExt cx="5675400" cy="428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06C7831-AE70-4E38-AD17-4465A3085913}"/>
                    </a:ext>
                  </a:extLst>
                </p14:cNvPr>
                <p14:cNvContentPartPr/>
                <p14:nvPr/>
              </p14:nvContentPartPr>
              <p14:xfrm>
                <a:off x="2279337" y="2645871"/>
                <a:ext cx="829080" cy="708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06C7831-AE70-4E38-AD17-4465A308591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61337" y="2628231"/>
                  <a:ext cx="864720" cy="74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B1C304B-FE24-4854-808D-6DF9F629CA21}"/>
                    </a:ext>
                  </a:extLst>
                </p14:cNvPr>
                <p14:cNvContentPartPr/>
                <p14:nvPr/>
              </p14:nvContentPartPr>
              <p14:xfrm>
                <a:off x="2488857" y="2900391"/>
                <a:ext cx="443160" cy="202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B1C304B-FE24-4854-808D-6DF9F629CA2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71217" y="2882391"/>
                  <a:ext cx="4788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C6DFF0F-CEF0-41F5-B0A3-F780228652F1}"/>
                    </a:ext>
                  </a:extLst>
                </p14:cNvPr>
                <p14:cNvContentPartPr/>
                <p14:nvPr/>
              </p14:nvContentPartPr>
              <p14:xfrm>
                <a:off x="2709177" y="3370191"/>
                <a:ext cx="21600" cy="250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C6DFF0F-CEF0-41F5-B0A3-F780228652F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91177" y="3352191"/>
                  <a:ext cx="5724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290DA7C-5E43-41D4-A583-A25A2682633B}"/>
                    </a:ext>
                  </a:extLst>
                </p14:cNvPr>
                <p14:cNvContentPartPr/>
                <p14:nvPr/>
              </p14:nvContentPartPr>
              <p14:xfrm>
                <a:off x="2536377" y="3591231"/>
                <a:ext cx="427320" cy="23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290DA7C-5E43-41D4-A583-A25A2682633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18737" y="3573591"/>
                  <a:ext cx="4629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3C02B88-C71C-4509-9490-5FF8E7F2C44B}"/>
                    </a:ext>
                  </a:extLst>
                </p14:cNvPr>
                <p14:cNvContentPartPr/>
                <p14:nvPr/>
              </p14:nvContentPartPr>
              <p14:xfrm>
                <a:off x="2619537" y="3741711"/>
                <a:ext cx="218520" cy="22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3C02B88-C71C-4509-9490-5FF8E7F2C44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01537" y="3723711"/>
                  <a:ext cx="2541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5066CD1-A236-4617-9BFF-32B389109935}"/>
                    </a:ext>
                  </a:extLst>
                </p14:cNvPr>
                <p14:cNvContentPartPr/>
                <p14:nvPr/>
              </p14:nvContentPartPr>
              <p14:xfrm>
                <a:off x="2701617" y="3865551"/>
                <a:ext cx="127800" cy="23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5066CD1-A236-4617-9BFF-32B38910993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83617" y="3847551"/>
                  <a:ext cx="1634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25EF31C-42BB-4D4A-B37D-BAA5C3CA72CD}"/>
                    </a:ext>
                  </a:extLst>
                </p14:cNvPr>
                <p14:cNvContentPartPr/>
                <p14:nvPr/>
              </p14:nvContentPartPr>
              <p14:xfrm>
                <a:off x="1160817" y="2959071"/>
                <a:ext cx="194400" cy="437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25EF31C-42BB-4D4A-B37D-BAA5C3CA72C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43177" y="2941431"/>
                  <a:ext cx="23004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0654F32-17B6-48B3-B36C-39996DCDA6D9}"/>
                    </a:ext>
                  </a:extLst>
                </p14:cNvPr>
                <p14:cNvContentPartPr/>
                <p14:nvPr/>
              </p14:nvContentPartPr>
              <p14:xfrm>
                <a:off x="1223097" y="3244551"/>
                <a:ext cx="94680" cy="44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0654F32-17B6-48B3-B36C-39996DCDA6D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05457" y="3226911"/>
                  <a:ext cx="1303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2825C97-5482-4A47-B6AB-E6F80B901975}"/>
                    </a:ext>
                  </a:extLst>
                </p14:cNvPr>
                <p14:cNvContentPartPr/>
                <p14:nvPr/>
              </p14:nvContentPartPr>
              <p14:xfrm>
                <a:off x="1432977" y="3266511"/>
                <a:ext cx="117720" cy="1278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2825C97-5482-4A47-B6AB-E6F80B90197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15337" y="3248511"/>
                  <a:ext cx="1533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32E711D-26E5-4459-878B-6C458F1D5B7D}"/>
                    </a:ext>
                  </a:extLst>
                </p14:cNvPr>
                <p14:cNvContentPartPr/>
                <p14:nvPr/>
              </p14:nvContentPartPr>
              <p14:xfrm>
                <a:off x="1689657" y="3073911"/>
                <a:ext cx="183600" cy="352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32E711D-26E5-4459-878B-6C458F1D5B7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672017" y="3055911"/>
                  <a:ext cx="21924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F08E0EF-E2CD-4C43-8A2D-9DCE96E8F88C}"/>
                    </a:ext>
                  </a:extLst>
                </p14:cNvPr>
                <p14:cNvContentPartPr/>
                <p14:nvPr/>
              </p14:nvContentPartPr>
              <p14:xfrm>
                <a:off x="1949217" y="3363711"/>
                <a:ext cx="10800" cy="3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F08E0EF-E2CD-4C43-8A2D-9DCE96E8F88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31217" y="3346071"/>
                  <a:ext cx="464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DCE3FF7-350D-4A44-90D2-9ECCA76AEA19}"/>
                    </a:ext>
                  </a:extLst>
                </p14:cNvPr>
                <p14:cNvContentPartPr/>
                <p14:nvPr/>
              </p14:nvContentPartPr>
              <p14:xfrm>
                <a:off x="1215537" y="3532911"/>
                <a:ext cx="181080" cy="589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DCE3FF7-350D-4A44-90D2-9ECCA76AEA1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97897" y="3515271"/>
                  <a:ext cx="216720" cy="62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5D65274-FBB3-41BC-968C-BB8B21AAC1FA}"/>
                    </a:ext>
                  </a:extLst>
                </p14:cNvPr>
                <p14:cNvContentPartPr/>
                <p14:nvPr/>
              </p14:nvContentPartPr>
              <p14:xfrm>
                <a:off x="1434417" y="3631191"/>
                <a:ext cx="321120" cy="292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5D65274-FBB3-41BC-968C-BB8B21AAC1F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416417" y="3613191"/>
                  <a:ext cx="356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067D61D-F344-4D37-8700-35DCC1173B64}"/>
                    </a:ext>
                  </a:extLst>
                </p14:cNvPr>
                <p14:cNvContentPartPr/>
                <p14:nvPr/>
              </p14:nvContentPartPr>
              <p14:xfrm>
                <a:off x="1780377" y="3816231"/>
                <a:ext cx="129600" cy="1699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067D61D-F344-4D37-8700-35DCC1173B6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762377" y="3798591"/>
                  <a:ext cx="1652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CC3619B-2358-48A3-A5C9-AB377E35A454}"/>
                    </a:ext>
                  </a:extLst>
                </p14:cNvPr>
                <p14:cNvContentPartPr/>
                <p14:nvPr/>
              </p14:nvContentPartPr>
              <p14:xfrm>
                <a:off x="2011137" y="3832431"/>
                <a:ext cx="109800" cy="262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CC3619B-2358-48A3-A5C9-AB377E35A45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93497" y="3814791"/>
                  <a:ext cx="1454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0C4B893-AA7B-493F-B5DA-BE9F487AEDAF}"/>
                    </a:ext>
                  </a:extLst>
                </p14:cNvPr>
                <p14:cNvContentPartPr/>
                <p14:nvPr/>
              </p14:nvContentPartPr>
              <p14:xfrm>
                <a:off x="2111577" y="3679071"/>
                <a:ext cx="266400" cy="228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0C4B893-AA7B-493F-B5DA-BE9F487AEDA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093577" y="3661071"/>
                  <a:ext cx="3020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988CD8F-6613-4585-820A-72AD7025CAF8}"/>
                    </a:ext>
                  </a:extLst>
                </p14:cNvPr>
                <p14:cNvContentPartPr/>
                <p14:nvPr/>
              </p14:nvContentPartPr>
              <p14:xfrm>
                <a:off x="2424417" y="3818391"/>
                <a:ext cx="23400" cy="133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988CD8F-6613-4585-820A-72AD7025CAF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06777" y="3800751"/>
                  <a:ext cx="590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345DFC8-BEFD-4166-A2CF-2AB841C1D49C}"/>
                    </a:ext>
                  </a:extLst>
                </p14:cNvPr>
                <p14:cNvContentPartPr/>
                <p14:nvPr/>
              </p14:nvContentPartPr>
              <p14:xfrm>
                <a:off x="2384097" y="3794991"/>
                <a:ext cx="86400" cy="222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345DFC8-BEFD-4166-A2CF-2AB841C1D49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366097" y="3777351"/>
                  <a:ext cx="1220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5C5C472-A3A5-48EF-A9DF-775D27F7BA36}"/>
                    </a:ext>
                  </a:extLst>
                </p14:cNvPr>
                <p14:cNvContentPartPr/>
                <p14:nvPr/>
              </p14:nvContentPartPr>
              <p14:xfrm>
                <a:off x="2400297" y="3519951"/>
                <a:ext cx="142560" cy="596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5C5C472-A3A5-48EF-A9DF-775D27F7BA3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382657" y="3501951"/>
                  <a:ext cx="178200" cy="63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4971E21-3FF0-4457-840A-280A4D9CE90F}"/>
                    </a:ext>
                  </a:extLst>
                </p14:cNvPr>
                <p14:cNvContentPartPr/>
                <p14:nvPr/>
              </p14:nvContentPartPr>
              <p14:xfrm>
                <a:off x="2715297" y="2208111"/>
                <a:ext cx="1633320" cy="437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4971E21-3FF0-4457-840A-280A4D9CE90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697657" y="2190471"/>
                  <a:ext cx="166896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36375C3-614B-4570-B96C-B4D62CE6E4D4}"/>
                    </a:ext>
                  </a:extLst>
                </p14:cNvPr>
                <p14:cNvContentPartPr/>
                <p14:nvPr/>
              </p14:nvContentPartPr>
              <p14:xfrm>
                <a:off x="3440337" y="1850631"/>
                <a:ext cx="16560" cy="272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36375C3-614B-4570-B96C-B4D62CE6E4D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422337" y="1832991"/>
                  <a:ext cx="5220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7836F35-8368-4DA4-BCC4-0CDCDADDB929}"/>
                    </a:ext>
                  </a:extLst>
                </p14:cNvPr>
                <p14:cNvContentPartPr/>
                <p14:nvPr/>
              </p14:nvContentPartPr>
              <p14:xfrm>
                <a:off x="3626457" y="1961871"/>
                <a:ext cx="101160" cy="1296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7836F35-8368-4DA4-BCC4-0CDCDADDB92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08457" y="1943871"/>
                  <a:ext cx="1368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B05CFD3-E39E-49A9-AEFE-20256115EA78}"/>
                    </a:ext>
                  </a:extLst>
                </p14:cNvPr>
                <p14:cNvContentPartPr/>
                <p14:nvPr/>
              </p14:nvContentPartPr>
              <p14:xfrm>
                <a:off x="378897" y="1043511"/>
                <a:ext cx="912960" cy="27867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B05CFD3-E39E-49A9-AEFE-20256115EA7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60897" y="1025511"/>
                  <a:ext cx="948600" cy="28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907166A-21A6-48FF-BA72-38EE6C268CB3}"/>
                    </a:ext>
                  </a:extLst>
                </p14:cNvPr>
                <p14:cNvContentPartPr/>
                <p14:nvPr/>
              </p14:nvContentPartPr>
              <p14:xfrm>
                <a:off x="1053897" y="899511"/>
                <a:ext cx="241200" cy="33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907166A-21A6-48FF-BA72-38EE6C268CB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36257" y="881871"/>
                  <a:ext cx="2768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99CEE04-270F-4C89-B901-54688C81D31E}"/>
                    </a:ext>
                  </a:extLst>
                </p14:cNvPr>
                <p14:cNvContentPartPr/>
                <p14:nvPr/>
              </p14:nvContentPartPr>
              <p14:xfrm>
                <a:off x="1022577" y="4226271"/>
                <a:ext cx="111240" cy="9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99CEE04-270F-4C89-B901-54688C81D31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04577" y="4208631"/>
                  <a:ext cx="1468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4098752-FD45-4DC2-A80C-ABA55D91FF2F}"/>
                    </a:ext>
                  </a:extLst>
                </p14:cNvPr>
                <p14:cNvContentPartPr/>
                <p14:nvPr/>
              </p14:nvContentPartPr>
              <p14:xfrm>
                <a:off x="1046337" y="4135911"/>
                <a:ext cx="35280" cy="223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4098752-FD45-4DC2-A80C-ABA55D91FF2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28337" y="4118271"/>
                  <a:ext cx="709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0BC742D-EAC5-41B1-A82E-58F6DA0A3092}"/>
                    </a:ext>
                  </a:extLst>
                </p14:cNvPr>
                <p14:cNvContentPartPr/>
                <p14:nvPr/>
              </p14:nvContentPartPr>
              <p14:xfrm>
                <a:off x="981537" y="4253991"/>
                <a:ext cx="60840" cy="43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0BC742D-EAC5-41B1-A82E-58F6DA0A309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63897" y="4235991"/>
                  <a:ext cx="964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7C7D93F-96D0-4F8D-94BC-EE1A60AC80C8}"/>
                    </a:ext>
                  </a:extLst>
                </p14:cNvPr>
                <p14:cNvContentPartPr/>
                <p14:nvPr/>
              </p14:nvContentPartPr>
              <p14:xfrm>
                <a:off x="583377" y="75831"/>
                <a:ext cx="4273200" cy="23140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7C7D93F-96D0-4F8D-94BC-EE1A60AC80C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65377" y="57831"/>
                  <a:ext cx="4308840" cy="234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D40B875-3DC8-4D32-BFCF-199C344E8C0B}"/>
                    </a:ext>
                  </a:extLst>
                </p14:cNvPr>
                <p14:cNvContentPartPr/>
                <p14:nvPr/>
              </p14:nvContentPartPr>
              <p14:xfrm>
                <a:off x="4771257" y="2402151"/>
                <a:ext cx="513360" cy="277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D40B875-3DC8-4D32-BFCF-199C344E8C0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753617" y="2384151"/>
                  <a:ext cx="5490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3BB333A-02EB-4FBD-8A90-45416D535002}"/>
                    </a:ext>
                  </a:extLst>
                </p14:cNvPr>
                <p14:cNvContentPartPr/>
                <p14:nvPr/>
              </p14:nvContentPartPr>
              <p14:xfrm>
                <a:off x="4317297" y="2348871"/>
                <a:ext cx="1050840" cy="1000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3BB333A-02EB-4FBD-8A90-45416D53500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299657" y="2330871"/>
                  <a:ext cx="10864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8E5A3EA-2969-43E1-9547-0B946D223A2D}"/>
                    </a:ext>
                  </a:extLst>
                </p14:cNvPr>
                <p14:cNvContentPartPr/>
                <p14:nvPr/>
              </p14:nvContentPartPr>
              <p14:xfrm>
                <a:off x="3681177" y="2578551"/>
                <a:ext cx="149760" cy="190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8E5A3EA-2969-43E1-9547-0B946D223A2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663177" y="2560551"/>
                  <a:ext cx="1854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1CA4B4B-2335-4AAC-97A7-B8F3D2BAB3C5}"/>
                    </a:ext>
                  </a:extLst>
                </p14:cNvPr>
                <p14:cNvContentPartPr/>
                <p14:nvPr/>
              </p14:nvContentPartPr>
              <p14:xfrm>
                <a:off x="3690897" y="2682951"/>
                <a:ext cx="151560" cy="115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1CA4B4B-2335-4AAC-97A7-B8F3D2BAB3C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673257" y="2665311"/>
                  <a:ext cx="1872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7369FA6-C1D9-4AE8-9365-4CA483939182}"/>
                    </a:ext>
                  </a:extLst>
                </p14:cNvPr>
                <p14:cNvContentPartPr/>
                <p14:nvPr/>
              </p14:nvContentPartPr>
              <p14:xfrm>
                <a:off x="3918057" y="2522031"/>
                <a:ext cx="194040" cy="192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7369FA6-C1D9-4AE8-9365-4CA48393918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900057" y="2504031"/>
                  <a:ext cx="2296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F5BD639-8006-42A9-8216-89DFACD9ED48}"/>
                    </a:ext>
                  </a:extLst>
                </p14:cNvPr>
                <p14:cNvContentPartPr/>
                <p14:nvPr/>
              </p14:nvContentPartPr>
              <p14:xfrm>
                <a:off x="5328537" y="2356071"/>
                <a:ext cx="127800" cy="1364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F5BD639-8006-42A9-8216-89DFACD9ED4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310897" y="2338071"/>
                  <a:ext cx="1634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F75D749-A86A-43EE-AC79-92FDB53A26A1}"/>
                    </a:ext>
                  </a:extLst>
                </p14:cNvPr>
                <p14:cNvContentPartPr/>
                <p14:nvPr/>
              </p14:nvContentPartPr>
              <p14:xfrm>
                <a:off x="5242137" y="2743431"/>
                <a:ext cx="629640" cy="6908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F75D749-A86A-43EE-AC79-92FDB53A26A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224137" y="2725791"/>
                  <a:ext cx="665280" cy="72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CF52798-A2DA-4FED-BB1F-844AFFF2FBDA}"/>
                    </a:ext>
                  </a:extLst>
                </p14:cNvPr>
                <p14:cNvContentPartPr/>
                <p14:nvPr/>
              </p14:nvContentPartPr>
              <p14:xfrm>
                <a:off x="5201457" y="2628591"/>
                <a:ext cx="248400" cy="3672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CF52798-A2DA-4FED-BB1F-844AFFF2FBD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183457" y="2610591"/>
                  <a:ext cx="28404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8EB0EBC-2E8C-4944-9A26-BD9BF3B7D500}"/>
                    </a:ext>
                  </a:extLst>
                </p14:cNvPr>
                <p14:cNvContentPartPr/>
                <p14:nvPr/>
              </p14:nvContentPartPr>
              <p14:xfrm>
                <a:off x="3448257" y="1835871"/>
                <a:ext cx="163440" cy="1555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8EB0EBC-2E8C-4944-9A26-BD9BF3B7D50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430617" y="1818231"/>
                  <a:ext cx="1990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7BEAA62-9AB4-4F01-85FB-CC1CCDD340D8}"/>
                    </a:ext>
                  </a:extLst>
                </p14:cNvPr>
                <p14:cNvContentPartPr/>
                <p14:nvPr/>
              </p14:nvContentPartPr>
              <p14:xfrm>
                <a:off x="5489097" y="3710751"/>
                <a:ext cx="44640" cy="3528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7BEAA62-9AB4-4F01-85FB-CC1CCDD340D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471457" y="3693111"/>
                  <a:ext cx="8028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BD02E36-6A37-4D7F-9DE1-20D89B4CA8F8}"/>
                    </a:ext>
                  </a:extLst>
                </p14:cNvPr>
                <p14:cNvContentPartPr/>
                <p14:nvPr/>
              </p14:nvContentPartPr>
              <p14:xfrm>
                <a:off x="5504217" y="3626151"/>
                <a:ext cx="329760" cy="494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BD02E36-6A37-4D7F-9DE1-20D89B4CA8F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486577" y="3608151"/>
                  <a:ext cx="36540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5027BA5-092D-4960-922A-EED9C930D86B}"/>
                    </a:ext>
                  </a:extLst>
                </p14:cNvPr>
                <p14:cNvContentPartPr/>
                <p14:nvPr/>
              </p14:nvContentPartPr>
              <p14:xfrm>
                <a:off x="5873217" y="3928911"/>
                <a:ext cx="181080" cy="1962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5027BA5-092D-4960-922A-EED9C930D86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55577" y="3910911"/>
                  <a:ext cx="21672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B9FE7C8-687C-4EDC-B36E-A0F1C7193FD5}"/>
              </a:ext>
            </a:extLst>
          </p:cNvPr>
          <p:cNvGrpSpPr/>
          <p:nvPr/>
        </p:nvGrpSpPr>
        <p:grpSpPr>
          <a:xfrm>
            <a:off x="2561217" y="540951"/>
            <a:ext cx="668880" cy="591120"/>
            <a:chOff x="2561217" y="540951"/>
            <a:chExt cx="668880" cy="59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B879328-E7CF-457A-9F8C-E7C82ECB5AF5}"/>
                    </a:ext>
                  </a:extLst>
                </p14:cNvPr>
                <p14:cNvContentPartPr/>
                <p14:nvPr/>
              </p14:nvContentPartPr>
              <p14:xfrm>
                <a:off x="2613777" y="594591"/>
                <a:ext cx="101520" cy="3420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B879328-E7CF-457A-9F8C-E7C82ECB5AF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595777" y="576591"/>
                  <a:ext cx="13716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CB1B34C-3278-479B-A67F-D4E033A2BC7D}"/>
                    </a:ext>
                  </a:extLst>
                </p14:cNvPr>
                <p14:cNvContentPartPr/>
                <p14:nvPr/>
              </p14:nvContentPartPr>
              <p14:xfrm>
                <a:off x="2561217" y="540951"/>
                <a:ext cx="460080" cy="446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CB1B34C-3278-479B-A67F-D4E033A2BC7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543217" y="523311"/>
                  <a:ext cx="49572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26B9606-A527-4825-81F0-301FDEEED7FB}"/>
                    </a:ext>
                  </a:extLst>
                </p14:cNvPr>
                <p14:cNvContentPartPr/>
                <p14:nvPr/>
              </p14:nvContentPartPr>
              <p14:xfrm>
                <a:off x="3067017" y="626991"/>
                <a:ext cx="117720" cy="505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26B9606-A527-4825-81F0-301FDEEED7F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049017" y="608991"/>
                  <a:ext cx="153360" cy="54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ADB709C-82FC-4E91-A708-0BFA502A6527}"/>
                    </a:ext>
                  </a:extLst>
                </p14:cNvPr>
                <p14:cNvContentPartPr/>
                <p14:nvPr/>
              </p14:nvContentPartPr>
              <p14:xfrm>
                <a:off x="3034977" y="823191"/>
                <a:ext cx="195120" cy="106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ADB709C-82FC-4E91-A708-0BFA502A652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017337" y="805551"/>
                  <a:ext cx="2307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0551799-0904-476E-BF0D-44CB2F59493D}"/>
                    </a:ext>
                  </a:extLst>
                </p14:cNvPr>
                <p14:cNvContentPartPr/>
                <p14:nvPr/>
              </p14:nvContentPartPr>
              <p14:xfrm>
                <a:off x="2698377" y="775311"/>
                <a:ext cx="21240" cy="4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0551799-0904-476E-BF0D-44CB2F59493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680377" y="757311"/>
                  <a:ext cx="5688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B851AA2B-C9EB-4824-BBDC-49E18C46A2EB}"/>
                  </a:ext>
                </a:extLst>
              </p14:cNvPr>
              <p14:cNvContentPartPr/>
              <p14:nvPr/>
            </p14:nvContentPartPr>
            <p14:xfrm>
              <a:off x="4762617" y="5403111"/>
              <a:ext cx="741600" cy="31644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B851AA2B-C9EB-4824-BBDC-49E18C46A2E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744977" y="5385111"/>
                <a:ext cx="777240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78A04A48-C7E4-4EA0-A75C-EA812824B8C4}"/>
                  </a:ext>
                </a:extLst>
              </p14:cNvPr>
              <p14:cNvContentPartPr/>
              <p14:nvPr/>
            </p14:nvContentPartPr>
            <p14:xfrm>
              <a:off x="3755337" y="4904871"/>
              <a:ext cx="1636560" cy="23904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78A04A48-C7E4-4EA0-A75C-EA812824B8C4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737337" y="4886871"/>
                <a:ext cx="167220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BBC1E781-BB2D-418A-A230-F93BE5764664}"/>
                  </a:ext>
                </a:extLst>
              </p14:cNvPr>
              <p14:cNvContentPartPr/>
              <p14:nvPr/>
            </p14:nvContentPartPr>
            <p14:xfrm>
              <a:off x="4409097" y="4417071"/>
              <a:ext cx="189720" cy="38844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BBC1E781-BB2D-418A-A230-F93BE5764664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391097" y="4399071"/>
                <a:ext cx="225360" cy="42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5F1CCED6-5A61-415B-87C6-5D3FB9EC3243}"/>
                  </a:ext>
                </a:extLst>
              </p14:cNvPr>
              <p14:cNvContentPartPr/>
              <p14:nvPr/>
            </p14:nvContentPartPr>
            <p14:xfrm>
              <a:off x="4674777" y="4602831"/>
              <a:ext cx="92520" cy="2995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5F1CCED6-5A61-415B-87C6-5D3FB9EC3243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656777" y="4585191"/>
                <a:ext cx="1281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F42A638C-E955-4A18-BC93-C48BB9FF5D2E}"/>
                  </a:ext>
                </a:extLst>
              </p14:cNvPr>
              <p14:cNvContentPartPr/>
              <p14:nvPr/>
            </p14:nvContentPartPr>
            <p14:xfrm>
              <a:off x="4602417" y="4765911"/>
              <a:ext cx="181080" cy="388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F42A638C-E955-4A18-BC93-C48BB9FF5D2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584417" y="4747911"/>
                <a:ext cx="21672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017D49BD-C3A3-4B2B-8586-8ED660576631}"/>
                  </a:ext>
                </a:extLst>
              </p14:cNvPr>
              <p14:cNvContentPartPr/>
              <p14:nvPr/>
            </p14:nvContentPartPr>
            <p14:xfrm>
              <a:off x="3709977" y="4936911"/>
              <a:ext cx="127080" cy="203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017D49BD-C3A3-4B2B-8586-8ED660576631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692337" y="4919271"/>
                <a:ext cx="16272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098B03D3-C470-4389-A54B-C6D1970415C9}"/>
                  </a:ext>
                </a:extLst>
              </p14:cNvPr>
              <p14:cNvContentPartPr/>
              <p14:nvPr/>
            </p14:nvContentPartPr>
            <p14:xfrm>
              <a:off x="3610617" y="4995591"/>
              <a:ext cx="46800" cy="50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098B03D3-C470-4389-A54B-C6D1970415C9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592977" y="4977951"/>
                <a:ext cx="8244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D8D246DF-7351-4A12-BB1F-B3C3D3266EBA}"/>
                  </a:ext>
                </a:extLst>
              </p14:cNvPr>
              <p14:cNvContentPartPr/>
              <p14:nvPr/>
            </p14:nvContentPartPr>
            <p14:xfrm>
              <a:off x="3391377" y="5004591"/>
              <a:ext cx="72000" cy="25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D8D246DF-7351-4A12-BB1F-B3C3D3266EB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373737" y="4986951"/>
                <a:ext cx="10764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32E0A1B8-05A2-406E-B0E0-4E1350C44F27}"/>
                  </a:ext>
                </a:extLst>
              </p14:cNvPr>
              <p14:cNvContentPartPr/>
              <p14:nvPr/>
            </p14:nvContentPartPr>
            <p14:xfrm>
              <a:off x="3230097" y="5015031"/>
              <a:ext cx="45000" cy="216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32E0A1B8-05A2-406E-B0E0-4E1350C44F27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212457" y="4997391"/>
                <a:ext cx="8064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28465C59-04D6-430C-B0D0-4C7251766C5D}"/>
                  </a:ext>
                </a:extLst>
              </p14:cNvPr>
              <p14:cNvContentPartPr/>
              <p14:nvPr/>
            </p14:nvContentPartPr>
            <p14:xfrm>
              <a:off x="3838857" y="5081271"/>
              <a:ext cx="1527840" cy="6530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28465C59-04D6-430C-B0D0-4C7251766C5D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820857" y="5063631"/>
                <a:ext cx="1563480" cy="68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7B4F6BAD-CD19-48E2-895C-CEBAD6D99D0F}"/>
                  </a:ext>
                </a:extLst>
              </p14:cNvPr>
              <p14:cNvContentPartPr/>
              <p14:nvPr/>
            </p14:nvContentPartPr>
            <p14:xfrm>
              <a:off x="4579017" y="5261271"/>
              <a:ext cx="267120" cy="1972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7B4F6BAD-CD19-48E2-895C-CEBAD6D99D0F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561017" y="5243271"/>
                <a:ext cx="30276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EE710441-46E8-4D1F-AC87-537E547DB0CB}"/>
                  </a:ext>
                </a:extLst>
              </p14:cNvPr>
              <p14:cNvContentPartPr/>
              <p14:nvPr/>
            </p14:nvContentPartPr>
            <p14:xfrm>
              <a:off x="4799337" y="5418951"/>
              <a:ext cx="108720" cy="10188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EE710441-46E8-4D1F-AC87-537E547DB0CB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781697" y="5401311"/>
                <a:ext cx="14436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0936C9EC-7A87-433E-A3C7-8AE01B26DC9B}"/>
                  </a:ext>
                </a:extLst>
              </p14:cNvPr>
              <p14:cNvContentPartPr/>
              <p14:nvPr/>
            </p14:nvContentPartPr>
            <p14:xfrm>
              <a:off x="4930737" y="5409231"/>
              <a:ext cx="104760" cy="151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0936C9EC-7A87-433E-A3C7-8AE01B26DC9B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913097" y="5391231"/>
                <a:ext cx="14040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9A337EA9-6C49-48E7-9BF3-4EB8EDF5C712}"/>
                  </a:ext>
                </a:extLst>
              </p14:cNvPr>
              <p14:cNvContentPartPr/>
              <p14:nvPr/>
            </p14:nvContentPartPr>
            <p14:xfrm>
              <a:off x="4963137" y="5503191"/>
              <a:ext cx="91800" cy="115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9A337EA9-6C49-48E7-9BF3-4EB8EDF5C712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945137" y="5485551"/>
                <a:ext cx="12744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132D3701-B4F1-4DD2-8B54-0213C7FCE2D8}"/>
                  </a:ext>
                </a:extLst>
              </p14:cNvPr>
              <p14:cNvContentPartPr/>
              <p14:nvPr/>
            </p14:nvContentPartPr>
            <p14:xfrm>
              <a:off x="5120817" y="5414631"/>
              <a:ext cx="109440" cy="1533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132D3701-B4F1-4DD2-8B54-0213C7FCE2D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102817" y="5396991"/>
                <a:ext cx="14508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0C9B76D3-8B72-4997-9CE2-347A99EA50CE}"/>
                  </a:ext>
                </a:extLst>
              </p14:cNvPr>
              <p14:cNvContentPartPr/>
              <p14:nvPr/>
            </p14:nvContentPartPr>
            <p14:xfrm>
              <a:off x="4907697" y="4674831"/>
              <a:ext cx="96120" cy="93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0C9B76D3-8B72-4997-9CE2-347A99EA50CE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889697" y="4657191"/>
                <a:ext cx="13176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E6B6BA80-5D90-4AA1-92FC-4F9083C7E498}"/>
                  </a:ext>
                </a:extLst>
              </p14:cNvPr>
              <p14:cNvContentPartPr/>
              <p14:nvPr/>
            </p14:nvContentPartPr>
            <p14:xfrm>
              <a:off x="4894017" y="4775631"/>
              <a:ext cx="114480" cy="302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E6B6BA80-5D90-4AA1-92FC-4F9083C7E498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876017" y="4757631"/>
                <a:ext cx="15012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2F89A1C5-54ED-48D1-9D93-BE5750A2DE6C}"/>
                  </a:ext>
                </a:extLst>
              </p14:cNvPr>
              <p14:cNvContentPartPr/>
              <p14:nvPr/>
            </p14:nvContentPartPr>
            <p14:xfrm>
              <a:off x="5121537" y="4626591"/>
              <a:ext cx="232920" cy="2304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2F89A1C5-54ED-48D1-9D93-BE5750A2DE6C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103537" y="4608591"/>
                <a:ext cx="26856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69217595-C2C4-4DC8-B44B-DC4170A197BB}"/>
                  </a:ext>
                </a:extLst>
              </p14:cNvPr>
              <p14:cNvContentPartPr/>
              <p14:nvPr/>
            </p14:nvContentPartPr>
            <p14:xfrm>
              <a:off x="5361297" y="5053191"/>
              <a:ext cx="805320" cy="129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69217595-C2C4-4DC8-B44B-DC4170A197BB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343297" y="5035191"/>
                <a:ext cx="84096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94989275-8C45-4EEB-B1B0-E68B020B97FB}"/>
                  </a:ext>
                </a:extLst>
              </p14:cNvPr>
              <p14:cNvContentPartPr/>
              <p14:nvPr/>
            </p14:nvContentPartPr>
            <p14:xfrm>
              <a:off x="5783217" y="5292591"/>
              <a:ext cx="462960" cy="4341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94989275-8C45-4EEB-B1B0-E68B020B97FB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765217" y="5274951"/>
                <a:ext cx="49860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BE159283-8F2C-4A75-9317-7E80A1BFED0B}"/>
                  </a:ext>
                </a:extLst>
              </p14:cNvPr>
              <p14:cNvContentPartPr/>
              <p14:nvPr/>
            </p14:nvContentPartPr>
            <p14:xfrm>
              <a:off x="5769537" y="5207631"/>
              <a:ext cx="187200" cy="27144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BE159283-8F2C-4A75-9317-7E80A1BFED0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751897" y="5189631"/>
                <a:ext cx="22284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AC995CF2-09A9-4120-8FD1-E42228E9579D}"/>
                  </a:ext>
                </a:extLst>
              </p14:cNvPr>
              <p14:cNvContentPartPr/>
              <p14:nvPr/>
            </p14:nvContentPartPr>
            <p14:xfrm>
              <a:off x="6105417" y="5866431"/>
              <a:ext cx="20520" cy="26460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AC995CF2-09A9-4120-8FD1-E42228E9579D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087417" y="5848791"/>
                <a:ext cx="5616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07E2B08-4805-4C12-AD0A-19D57EEACE27}"/>
                  </a:ext>
                </a:extLst>
              </p14:cNvPr>
              <p14:cNvContentPartPr/>
              <p14:nvPr/>
            </p14:nvContentPartPr>
            <p14:xfrm>
              <a:off x="6091377" y="5788311"/>
              <a:ext cx="188280" cy="39492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07E2B08-4805-4C12-AD0A-19D57EEACE27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073737" y="5770671"/>
                <a:ext cx="22392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11C80924-105C-4340-9890-8C7DB639EAB8}"/>
                  </a:ext>
                </a:extLst>
              </p14:cNvPr>
              <p14:cNvContentPartPr/>
              <p14:nvPr/>
            </p14:nvContentPartPr>
            <p14:xfrm>
              <a:off x="6354537" y="6037791"/>
              <a:ext cx="144360" cy="1562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11C80924-105C-4340-9890-8C7DB639EAB8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336537" y="6020151"/>
                <a:ext cx="18000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C6C719B8-7D8B-4B02-981B-AC0D6D364120}"/>
                  </a:ext>
                </a:extLst>
              </p14:cNvPr>
              <p14:cNvContentPartPr/>
              <p14:nvPr/>
            </p14:nvContentPartPr>
            <p14:xfrm>
              <a:off x="6620577" y="5870391"/>
              <a:ext cx="198720" cy="23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C6C719B8-7D8B-4B02-981B-AC0D6D364120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6602577" y="5852391"/>
                <a:ext cx="23436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49181205-1D8F-4912-A455-4569B931BAC1}"/>
                  </a:ext>
                </a:extLst>
              </p14:cNvPr>
              <p14:cNvContentPartPr/>
              <p14:nvPr/>
            </p14:nvContentPartPr>
            <p14:xfrm>
              <a:off x="6656217" y="5993871"/>
              <a:ext cx="202680" cy="190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49181205-1D8F-4912-A455-4569B931BAC1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638577" y="5976231"/>
                <a:ext cx="23832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4ECC0323-B88E-419B-9C87-9C46A854FFA1}"/>
                  </a:ext>
                </a:extLst>
              </p14:cNvPr>
              <p14:cNvContentPartPr/>
              <p14:nvPr/>
            </p14:nvContentPartPr>
            <p14:xfrm>
              <a:off x="6924417" y="5781471"/>
              <a:ext cx="285480" cy="3283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4ECC0323-B88E-419B-9C87-9C46A854FFA1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906777" y="5763831"/>
                <a:ext cx="32112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C67DFBA5-30CD-4A1B-8CC8-BF86803A247D}"/>
                  </a:ext>
                </a:extLst>
              </p14:cNvPr>
              <p14:cNvContentPartPr/>
              <p14:nvPr/>
            </p14:nvContentPartPr>
            <p14:xfrm>
              <a:off x="5312337" y="5046711"/>
              <a:ext cx="53640" cy="32436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C67DFBA5-30CD-4A1B-8CC8-BF86803A247D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294697" y="5029071"/>
                <a:ext cx="892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64DF9170-35C3-4101-B0F5-762C7167CC90}"/>
                  </a:ext>
                </a:extLst>
              </p14:cNvPr>
              <p14:cNvContentPartPr/>
              <p14:nvPr/>
            </p14:nvContentPartPr>
            <p14:xfrm>
              <a:off x="5377137" y="4974711"/>
              <a:ext cx="47160" cy="49752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64DF9170-35C3-4101-B0F5-762C7167CC90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359137" y="4956711"/>
                <a:ext cx="82800" cy="5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45350848-3806-477E-9315-E88EA05DF314}"/>
                  </a:ext>
                </a:extLst>
              </p14:cNvPr>
              <p14:cNvContentPartPr/>
              <p14:nvPr/>
            </p14:nvContentPartPr>
            <p14:xfrm>
              <a:off x="5411337" y="5052831"/>
              <a:ext cx="18720" cy="5284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45350848-3806-477E-9315-E88EA05DF314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393697" y="5034831"/>
                <a:ext cx="54360" cy="5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ABB7AAF1-7303-4605-88C3-1119FF477C62}"/>
                  </a:ext>
                </a:extLst>
              </p14:cNvPr>
              <p14:cNvContentPartPr/>
              <p14:nvPr/>
            </p14:nvContentPartPr>
            <p14:xfrm>
              <a:off x="5372457" y="5103591"/>
              <a:ext cx="90000" cy="53496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ABB7AAF1-7303-4605-88C3-1119FF477C62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354817" y="5085951"/>
                <a:ext cx="125640" cy="57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FB1A14E7-BC2D-4620-B002-685A94CA9E6E}"/>
                  </a:ext>
                </a:extLst>
              </p14:cNvPr>
              <p14:cNvContentPartPr/>
              <p14:nvPr/>
            </p14:nvContentPartPr>
            <p14:xfrm>
              <a:off x="4880337" y="5647191"/>
              <a:ext cx="639360" cy="8028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FB1A14E7-BC2D-4620-B002-685A94CA9E6E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862337" y="5629191"/>
                <a:ext cx="67500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565B88A4-75A5-4557-A87C-1C110A52D923}"/>
                  </a:ext>
                </a:extLst>
              </p14:cNvPr>
              <p14:cNvContentPartPr/>
              <p14:nvPr/>
            </p14:nvContentPartPr>
            <p14:xfrm>
              <a:off x="5345097" y="5578431"/>
              <a:ext cx="99720" cy="7740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565B88A4-75A5-4557-A87C-1C110A52D923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327097" y="5560431"/>
                <a:ext cx="13536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76E6CF36-2F20-49EB-84C9-137F7050DEB8}"/>
                  </a:ext>
                </a:extLst>
              </p14:cNvPr>
              <p14:cNvContentPartPr/>
              <p14:nvPr/>
            </p14:nvContentPartPr>
            <p14:xfrm>
              <a:off x="3036057" y="4674831"/>
              <a:ext cx="178200" cy="16704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76E6CF36-2F20-49EB-84C9-137F7050DEB8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018417" y="4657191"/>
                <a:ext cx="21384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E947B392-4D15-4BD9-B81D-1E0AF3ED251C}"/>
                  </a:ext>
                </a:extLst>
              </p14:cNvPr>
              <p14:cNvContentPartPr/>
              <p14:nvPr/>
            </p14:nvContentPartPr>
            <p14:xfrm>
              <a:off x="2980617" y="4675191"/>
              <a:ext cx="176760" cy="2426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E947B392-4D15-4BD9-B81D-1E0AF3ED251C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962617" y="4657551"/>
                <a:ext cx="21240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C2BFAF6F-B609-42A4-978E-E54577FE29DF}"/>
                  </a:ext>
                </a:extLst>
              </p14:cNvPr>
              <p14:cNvContentPartPr/>
              <p14:nvPr/>
            </p14:nvContentPartPr>
            <p14:xfrm>
              <a:off x="1997817" y="4973631"/>
              <a:ext cx="137520" cy="4608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C2BFAF6F-B609-42A4-978E-E54577FE29DF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980177" y="4955631"/>
                <a:ext cx="173160" cy="4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F3C427B9-2D89-4AF1-965A-C6CC147EA4C6}"/>
                  </a:ext>
                </a:extLst>
              </p14:cNvPr>
              <p14:cNvContentPartPr/>
              <p14:nvPr/>
            </p14:nvContentPartPr>
            <p14:xfrm>
              <a:off x="2165217" y="5064351"/>
              <a:ext cx="92160" cy="349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F3C427B9-2D89-4AF1-965A-C6CC147EA4C6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147217" y="5046711"/>
                <a:ext cx="12780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10C7AE9A-4205-4238-B915-02D594A1D4C7}"/>
                  </a:ext>
                </a:extLst>
              </p14:cNvPr>
              <p14:cNvContentPartPr/>
              <p14:nvPr/>
            </p14:nvContentPartPr>
            <p14:xfrm>
              <a:off x="2204817" y="5106471"/>
              <a:ext cx="112680" cy="22608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10C7AE9A-4205-4238-B915-02D594A1D4C7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186817" y="5088831"/>
                <a:ext cx="14832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F44C82C8-0E1D-4BE3-A7EA-4F760A8B08C2}"/>
                  </a:ext>
                </a:extLst>
              </p14:cNvPr>
              <p14:cNvContentPartPr/>
              <p14:nvPr/>
            </p14:nvContentPartPr>
            <p14:xfrm>
              <a:off x="2335497" y="5166591"/>
              <a:ext cx="406080" cy="4039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F44C82C8-0E1D-4BE3-A7EA-4F760A8B08C2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317497" y="5148591"/>
                <a:ext cx="441720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CDEC59B9-D73A-4238-85B1-27625BF7C964}"/>
                  </a:ext>
                </a:extLst>
              </p14:cNvPr>
              <p14:cNvContentPartPr/>
              <p14:nvPr/>
            </p14:nvContentPartPr>
            <p14:xfrm>
              <a:off x="2777217" y="5169471"/>
              <a:ext cx="284760" cy="1522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CDEC59B9-D73A-4238-85B1-27625BF7C964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759577" y="5151471"/>
                <a:ext cx="32040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F7CF3E2B-C410-4895-A16D-5290ADFAEBB7}"/>
                  </a:ext>
                </a:extLst>
              </p14:cNvPr>
              <p14:cNvContentPartPr/>
              <p14:nvPr/>
            </p14:nvContentPartPr>
            <p14:xfrm>
              <a:off x="3063417" y="5173071"/>
              <a:ext cx="188280" cy="16452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F7CF3E2B-C410-4895-A16D-5290ADFAEBB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045417" y="5155431"/>
                <a:ext cx="22392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A681F8FF-11B2-4734-9BB9-0EDC53493B5B}"/>
                  </a:ext>
                </a:extLst>
              </p14:cNvPr>
              <p14:cNvContentPartPr/>
              <p14:nvPr/>
            </p14:nvContentPartPr>
            <p14:xfrm>
              <a:off x="3275817" y="5082711"/>
              <a:ext cx="178560" cy="25056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A681F8FF-11B2-4734-9BB9-0EDC53493B5B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258177" y="5064711"/>
                <a:ext cx="21420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9EFF1E21-5B34-48F9-8F0F-861F363A42C2}"/>
                  </a:ext>
                </a:extLst>
              </p14:cNvPr>
              <p14:cNvContentPartPr/>
              <p14:nvPr/>
            </p14:nvContentPartPr>
            <p14:xfrm>
              <a:off x="3461217" y="4999191"/>
              <a:ext cx="121680" cy="40536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9EFF1E21-5B34-48F9-8F0F-861F363A42C2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443577" y="4981551"/>
                <a:ext cx="157320" cy="4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62E82E86-753B-47BA-8252-3034CCDE4B60}"/>
                  </a:ext>
                </a:extLst>
              </p14:cNvPr>
              <p14:cNvContentPartPr/>
              <p14:nvPr/>
            </p14:nvContentPartPr>
            <p14:xfrm>
              <a:off x="2195817" y="5081271"/>
              <a:ext cx="1080" cy="93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62E82E86-753B-47BA-8252-3034CCDE4B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177817" y="5063271"/>
                <a:ext cx="3672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8AD98413-BABD-40A7-B03A-83F14414DFD0}"/>
                  </a:ext>
                </a:extLst>
              </p14:cNvPr>
              <p14:cNvContentPartPr/>
              <p14:nvPr/>
            </p14:nvContentPartPr>
            <p14:xfrm>
              <a:off x="4825617" y="5854551"/>
              <a:ext cx="6120" cy="25236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8AD98413-BABD-40A7-B03A-83F14414DFD0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4807617" y="5836551"/>
                <a:ext cx="4176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85FC7960-5F7E-487B-B477-35D1389CBBC7}"/>
                  </a:ext>
                </a:extLst>
              </p14:cNvPr>
              <p14:cNvContentPartPr/>
              <p14:nvPr/>
            </p14:nvContentPartPr>
            <p14:xfrm>
              <a:off x="4755057" y="5847711"/>
              <a:ext cx="177120" cy="14400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85FC7960-5F7E-487B-B477-35D1389CBBC7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4737057" y="5830071"/>
                <a:ext cx="21276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9B9DDD9A-2E0C-4E4C-97ED-BD5683B4ED66}"/>
                  </a:ext>
                </a:extLst>
              </p14:cNvPr>
              <p14:cNvContentPartPr/>
              <p14:nvPr/>
            </p14:nvContentPartPr>
            <p14:xfrm>
              <a:off x="4386417" y="6206271"/>
              <a:ext cx="45000" cy="23040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9B9DDD9A-2E0C-4E4C-97ED-BD5683B4ED66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368777" y="6188631"/>
                <a:ext cx="8064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7EA6932D-2754-41B2-B7E4-6B681D19E302}"/>
                  </a:ext>
                </a:extLst>
              </p14:cNvPr>
              <p14:cNvContentPartPr/>
              <p14:nvPr/>
            </p14:nvContentPartPr>
            <p14:xfrm>
              <a:off x="4406937" y="6201591"/>
              <a:ext cx="178560" cy="2757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7EA6932D-2754-41B2-B7E4-6B681D19E302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4388937" y="6183951"/>
                <a:ext cx="21420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5087AFDF-5F8F-4EE7-B15E-4368C628218B}"/>
                  </a:ext>
                </a:extLst>
              </p14:cNvPr>
              <p14:cNvContentPartPr/>
              <p14:nvPr/>
            </p14:nvContentPartPr>
            <p14:xfrm>
              <a:off x="4611777" y="6308151"/>
              <a:ext cx="426240" cy="1605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5087AFDF-5F8F-4EE7-B15E-4368C628218B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4594137" y="6290151"/>
                <a:ext cx="46188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B782F80A-ADAC-4B64-8627-C25164FA9A7F}"/>
                  </a:ext>
                </a:extLst>
              </p14:cNvPr>
              <p14:cNvContentPartPr/>
              <p14:nvPr/>
            </p14:nvContentPartPr>
            <p14:xfrm>
              <a:off x="4741017" y="6568431"/>
              <a:ext cx="383400" cy="1591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B782F80A-ADAC-4B64-8627-C25164FA9A7F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723377" y="6550431"/>
                <a:ext cx="41904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90E99447-9063-4774-A5B0-2126583E1A04}"/>
                  </a:ext>
                </a:extLst>
              </p14:cNvPr>
              <p14:cNvContentPartPr/>
              <p14:nvPr/>
            </p14:nvContentPartPr>
            <p14:xfrm>
              <a:off x="5349057" y="6548631"/>
              <a:ext cx="235440" cy="2109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90E99447-9063-4774-A5B0-2126583E1A04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5331417" y="6530631"/>
                <a:ext cx="27108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9AB2F8E6-B285-40DE-A8DA-6CA4C38880CC}"/>
                  </a:ext>
                </a:extLst>
              </p14:cNvPr>
              <p14:cNvContentPartPr/>
              <p14:nvPr/>
            </p14:nvContentPartPr>
            <p14:xfrm>
              <a:off x="5601777" y="6626031"/>
              <a:ext cx="524160" cy="1450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9AB2F8E6-B285-40DE-A8DA-6CA4C38880CC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584137" y="6608031"/>
                <a:ext cx="55980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CC3F664B-0AA2-492C-9AF5-D63B8437C1CF}"/>
                  </a:ext>
                </a:extLst>
              </p14:cNvPr>
              <p14:cNvContentPartPr/>
              <p14:nvPr/>
            </p14:nvContentPartPr>
            <p14:xfrm>
              <a:off x="6109017" y="6627111"/>
              <a:ext cx="134640" cy="1173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CC3F664B-0AA2-492C-9AF5-D63B8437C1CF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6091377" y="6609471"/>
                <a:ext cx="170280" cy="15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0" name="Group 169">
            <a:extLst>
              <a:ext uri="{FF2B5EF4-FFF2-40B4-BE49-F238E27FC236}">
                <a16:creationId xmlns:a16="http://schemas.microsoft.com/office/drawing/2014/main" id="{56C19840-84F7-4B5C-9626-C4F91B51068C}"/>
              </a:ext>
            </a:extLst>
          </p:cNvPr>
          <p:cNvGrpSpPr/>
          <p:nvPr/>
        </p:nvGrpSpPr>
        <p:grpSpPr>
          <a:xfrm>
            <a:off x="1520817" y="5616591"/>
            <a:ext cx="2540160" cy="1021680"/>
            <a:chOff x="1520817" y="5616591"/>
            <a:chExt cx="2540160" cy="102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3AF4D4A-80F2-43C9-AF5F-943BBBF7C608}"/>
                    </a:ext>
                  </a:extLst>
                </p14:cNvPr>
                <p14:cNvContentPartPr/>
                <p14:nvPr/>
              </p14:nvContentPartPr>
              <p14:xfrm>
                <a:off x="3876657" y="5690391"/>
                <a:ext cx="16200" cy="1875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3AF4D4A-80F2-43C9-AF5F-943BBBF7C60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858657" y="5672751"/>
                  <a:ext cx="518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97DC32C-15F7-43DC-AE56-465E41492E62}"/>
                    </a:ext>
                  </a:extLst>
                </p14:cNvPr>
                <p14:cNvContentPartPr/>
                <p14:nvPr/>
              </p14:nvContentPartPr>
              <p14:xfrm>
                <a:off x="3692337" y="5910351"/>
                <a:ext cx="368640" cy="86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97DC32C-15F7-43DC-AE56-465E41492E6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674337" y="5892351"/>
                  <a:ext cx="4042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15DEFCE-2A99-4786-8BC3-6E6237E45639}"/>
                    </a:ext>
                  </a:extLst>
                </p14:cNvPr>
                <p14:cNvContentPartPr/>
                <p14:nvPr/>
              </p14:nvContentPartPr>
              <p14:xfrm>
                <a:off x="3794577" y="6020871"/>
                <a:ext cx="144360" cy="270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15DEFCE-2A99-4786-8BC3-6E6237E4563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776937" y="6003231"/>
                  <a:ext cx="1800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AF75759-C2F3-413E-AF38-B2BED26BDD21}"/>
                    </a:ext>
                  </a:extLst>
                </p14:cNvPr>
                <p14:cNvContentPartPr/>
                <p14:nvPr/>
              </p14:nvContentPartPr>
              <p14:xfrm>
                <a:off x="3830577" y="6132471"/>
                <a:ext cx="101520" cy="262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AF75759-C2F3-413E-AF38-B2BED26BDD2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812577" y="6114471"/>
                  <a:ext cx="1371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8C4FD88-EC6F-4A84-A89D-9B33C83E2141}"/>
                    </a:ext>
                  </a:extLst>
                </p14:cNvPr>
                <p14:cNvContentPartPr/>
                <p14:nvPr/>
              </p14:nvContentPartPr>
              <p14:xfrm>
                <a:off x="2780817" y="5616591"/>
                <a:ext cx="1243440" cy="9219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8C4FD88-EC6F-4A84-A89D-9B33C83E214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763177" y="5598591"/>
                  <a:ext cx="1279080" cy="9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9CFDA7F-7C5A-47A5-9A63-828F1A03D923}"/>
                    </a:ext>
                  </a:extLst>
                </p14:cNvPr>
                <p14:cNvContentPartPr/>
                <p14:nvPr/>
              </p14:nvContentPartPr>
              <p14:xfrm>
                <a:off x="3877377" y="6440631"/>
                <a:ext cx="144360" cy="1897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9CFDA7F-7C5A-47A5-9A63-828F1A03D92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859377" y="6422991"/>
                  <a:ext cx="1800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83943D7-836E-45DF-BB22-AE309ED3D018}"/>
                    </a:ext>
                  </a:extLst>
                </p14:cNvPr>
                <p14:cNvContentPartPr/>
                <p14:nvPr/>
              </p14:nvContentPartPr>
              <p14:xfrm>
                <a:off x="1520817" y="6063711"/>
                <a:ext cx="172440" cy="4010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83943D7-836E-45DF-BB22-AE309ED3D01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502817" y="6046071"/>
                  <a:ext cx="20808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EFCFDA1-9A58-4635-8F2B-C125A73B347D}"/>
                    </a:ext>
                  </a:extLst>
                </p14:cNvPr>
                <p14:cNvContentPartPr/>
                <p14:nvPr/>
              </p14:nvContentPartPr>
              <p14:xfrm>
                <a:off x="1782897" y="6276831"/>
                <a:ext cx="206280" cy="2152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EFCFDA1-9A58-4635-8F2B-C125A73B347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765257" y="6259191"/>
                  <a:ext cx="2419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3EB0D6F-2E4E-4960-BD25-88CA47A5F119}"/>
                    </a:ext>
                  </a:extLst>
                </p14:cNvPr>
                <p14:cNvContentPartPr/>
                <p14:nvPr/>
              </p14:nvContentPartPr>
              <p14:xfrm>
                <a:off x="2025177" y="6298071"/>
                <a:ext cx="134280" cy="1832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3EB0D6F-2E4E-4960-BD25-88CA47A5F11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007537" y="6280071"/>
                  <a:ext cx="1699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38AC689-22BD-43A9-987F-3568C4002D4A}"/>
                    </a:ext>
                  </a:extLst>
                </p14:cNvPr>
                <p14:cNvContentPartPr/>
                <p14:nvPr/>
              </p14:nvContentPartPr>
              <p14:xfrm>
                <a:off x="2182497" y="6335511"/>
                <a:ext cx="900000" cy="3027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38AC689-22BD-43A9-987F-3568C4002D4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164857" y="6317511"/>
                  <a:ext cx="935640" cy="33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9A7E1653-1FB3-4ADF-B54B-B5E063BABE3E}"/>
                  </a:ext>
                </a:extLst>
              </p14:cNvPr>
              <p14:cNvContentPartPr/>
              <p14:nvPr/>
            </p14:nvContentPartPr>
            <p14:xfrm>
              <a:off x="3855777" y="5720271"/>
              <a:ext cx="15120" cy="2160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9A7E1653-1FB3-4ADF-B54B-B5E063BABE3E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3838137" y="5702631"/>
                <a:ext cx="5076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0" name="Group 179">
            <a:extLst>
              <a:ext uri="{FF2B5EF4-FFF2-40B4-BE49-F238E27FC236}">
                <a16:creationId xmlns:a16="http://schemas.microsoft.com/office/drawing/2014/main" id="{26FD0EB6-5386-4EA0-9AB6-9B6BE30729EC}"/>
              </a:ext>
            </a:extLst>
          </p:cNvPr>
          <p:cNvGrpSpPr/>
          <p:nvPr/>
        </p:nvGrpSpPr>
        <p:grpSpPr>
          <a:xfrm>
            <a:off x="6672777" y="6453951"/>
            <a:ext cx="389160" cy="332280"/>
            <a:chOff x="6672777" y="6453951"/>
            <a:chExt cx="38916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8221A48-FBDA-43D2-9B96-CF572C93E4AE}"/>
                    </a:ext>
                  </a:extLst>
                </p14:cNvPr>
                <p14:cNvContentPartPr/>
                <p14:nvPr/>
              </p14:nvContentPartPr>
              <p14:xfrm>
                <a:off x="6740457" y="6453951"/>
                <a:ext cx="104760" cy="3322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8221A48-FBDA-43D2-9B96-CF572C93E4A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722817" y="6436311"/>
                  <a:ext cx="14040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4535B65-0006-4B21-89F2-CB595F35C582}"/>
                    </a:ext>
                  </a:extLst>
                </p14:cNvPr>
                <p14:cNvContentPartPr/>
                <p14:nvPr/>
              </p14:nvContentPartPr>
              <p14:xfrm>
                <a:off x="6672777" y="6604071"/>
                <a:ext cx="201960" cy="349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4535B65-0006-4B21-89F2-CB595F35C58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654777" y="6586431"/>
                  <a:ext cx="2376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D59F341-F1C7-415A-9E40-F57AA43435CC}"/>
                    </a:ext>
                  </a:extLst>
                </p14:cNvPr>
                <p14:cNvContentPartPr/>
                <p14:nvPr/>
              </p14:nvContentPartPr>
              <p14:xfrm>
                <a:off x="6937017" y="6594351"/>
                <a:ext cx="124920" cy="1400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D59F341-F1C7-415A-9E40-F57AA43435C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919017" y="6576711"/>
                  <a:ext cx="160560" cy="17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B67AE484-6DBF-490A-B26A-B25C1784A9EB}"/>
              </a:ext>
            </a:extLst>
          </p:cNvPr>
          <p:cNvGrpSpPr/>
          <p:nvPr/>
        </p:nvGrpSpPr>
        <p:grpSpPr>
          <a:xfrm>
            <a:off x="7490697" y="6413271"/>
            <a:ext cx="863280" cy="395280"/>
            <a:chOff x="7490697" y="6413271"/>
            <a:chExt cx="863280" cy="3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99388C1-45E2-457A-827F-BA2E6B6BB8AC}"/>
                    </a:ext>
                  </a:extLst>
                </p14:cNvPr>
                <p14:cNvContentPartPr/>
                <p14:nvPr/>
              </p14:nvContentPartPr>
              <p14:xfrm>
                <a:off x="7490697" y="6413271"/>
                <a:ext cx="255960" cy="3524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99388C1-45E2-457A-827F-BA2E6B6BB8A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472697" y="6395631"/>
                  <a:ext cx="29160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487ADC2-8C6C-4C24-A481-97A5810457F2}"/>
                    </a:ext>
                  </a:extLst>
                </p14:cNvPr>
                <p14:cNvContentPartPr/>
                <p14:nvPr/>
              </p14:nvContentPartPr>
              <p14:xfrm>
                <a:off x="7781937" y="6672831"/>
                <a:ext cx="252000" cy="964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487ADC2-8C6C-4C24-A481-97A5810457F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763937" y="6654831"/>
                  <a:ext cx="2876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B096FF7-ECB4-42A3-8CE4-6B15EA653B4D}"/>
                    </a:ext>
                  </a:extLst>
                </p14:cNvPr>
                <p14:cNvContentPartPr/>
                <p14:nvPr/>
              </p14:nvContentPartPr>
              <p14:xfrm>
                <a:off x="8129337" y="6446391"/>
                <a:ext cx="224640" cy="3373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B096FF7-ECB4-42A3-8CE4-6B15EA653B4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111337" y="6428751"/>
                  <a:ext cx="26028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5F4CD25-8514-4336-96DD-C66B69DC2B28}"/>
                    </a:ext>
                  </a:extLst>
                </p14:cNvPr>
                <p14:cNvContentPartPr/>
                <p14:nvPr/>
              </p14:nvContentPartPr>
              <p14:xfrm>
                <a:off x="7999737" y="6699111"/>
                <a:ext cx="61200" cy="1094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5F4CD25-8514-4336-96DD-C66B69DC2B2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981737" y="6681471"/>
                  <a:ext cx="96840" cy="145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748189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ED752803-2427-469D-9CEE-C79A54726F03}"/>
                  </a:ext>
                </a:extLst>
              </p14:cNvPr>
              <p14:cNvContentPartPr/>
              <p14:nvPr/>
            </p14:nvContentPartPr>
            <p14:xfrm>
              <a:off x="3531417" y="2024511"/>
              <a:ext cx="1077840" cy="2390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ED752803-2427-469D-9CEE-C79A54726F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13417" y="2006871"/>
                <a:ext cx="111348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82F592E0-F64C-4DEA-97B2-F1795FBA3B32}"/>
                  </a:ext>
                </a:extLst>
              </p14:cNvPr>
              <p14:cNvContentPartPr/>
              <p14:nvPr/>
            </p14:nvContentPartPr>
            <p14:xfrm>
              <a:off x="3288417" y="1254111"/>
              <a:ext cx="143640" cy="1396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82F592E0-F64C-4DEA-97B2-F1795FBA3B3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70777" y="1236471"/>
                <a:ext cx="17928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FA40F2F5-CCD7-4CEA-953D-7AA41F9A4125}"/>
                  </a:ext>
                </a:extLst>
              </p14:cNvPr>
              <p14:cNvContentPartPr/>
              <p14:nvPr/>
            </p14:nvContentPartPr>
            <p14:xfrm>
              <a:off x="1570857" y="1163751"/>
              <a:ext cx="1822680" cy="3654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FA40F2F5-CCD7-4CEA-953D-7AA41F9A412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52857" y="1146111"/>
                <a:ext cx="185832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7F8CFD95-6409-4937-ACD7-7CB8B585AA3A}"/>
                  </a:ext>
                </a:extLst>
              </p14:cNvPr>
              <p14:cNvContentPartPr/>
              <p14:nvPr/>
            </p14:nvContentPartPr>
            <p14:xfrm>
              <a:off x="1383297" y="3239511"/>
              <a:ext cx="16560" cy="4140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7F8CFD95-6409-4937-ACD7-7CB8B585AA3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65297" y="3221511"/>
                <a:ext cx="5220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01F4EEA0-5748-4E9B-B4BC-7C87D70028CA}"/>
                  </a:ext>
                </a:extLst>
              </p14:cNvPr>
              <p14:cNvContentPartPr/>
              <p14:nvPr/>
            </p14:nvContentPartPr>
            <p14:xfrm>
              <a:off x="9569337" y="246471"/>
              <a:ext cx="437040" cy="5036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01F4EEA0-5748-4E9B-B4BC-7C87D70028C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51697" y="228831"/>
                <a:ext cx="472680" cy="53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8DF16A9C-EAC9-4702-AD67-BA019191AB97}"/>
                  </a:ext>
                </a:extLst>
              </p14:cNvPr>
              <p14:cNvContentPartPr/>
              <p14:nvPr/>
            </p14:nvContentPartPr>
            <p14:xfrm>
              <a:off x="10108257" y="493071"/>
              <a:ext cx="63000" cy="14616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8DF16A9C-EAC9-4702-AD67-BA019191AB9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090617" y="475071"/>
                <a:ext cx="9864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E2D9760B-F43F-4246-BE42-95979AC792F8}"/>
                  </a:ext>
                </a:extLst>
              </p14:cNvPr>
              <p14:cNvContentPartPr/>
              <p14:nvPr/>
            </p14:nvContentPartPr>
            <p14:xfrm>
              <a:off x="10097817" y="354471"/>
              <a:ext cx="370440" cy="3078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E2D9760B-F43F-4246-BE42-95979AC792F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080177" y="336471"/>
                <a:ext cx="40608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EB8A7C68-49AC-4140-B9E8-83DD1B0B5429}"/>
                  </a:ext>
                </a:extLst>
              </p14:cNvPr>
              <p14:cNvContentPartPr/>
              <p14:nvPr/>
            </p14:nvContentPartPr>
            <p14:xfrm>
              <a:off x="10255857" y="401631"/>
              <a:ext cx="178920" cy="2390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EB8A7C68-49AC-4140-B9E8-83DD1B0B542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238217" y="383631"/>
                <a:ext cx="21456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44007394-E178-45EF-8225-4AED59B79A47}"/>
                  </a:ext>
                </a:extLst>
              </p14:cNvPr>
              <p14:cNvContentPartPr/>
              <p14:nvPr/>
            </p14:nvContentPartPr>
            <p14:xfrm>
              <a:off x="10529457" y="397311"/>
              <a:ext cx="638640" cy="2376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44007394-E178-45EF-8225-4AED59B79A4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511817" y="379311"/>
                <a:ext cx="67428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849AF8E7-1F54-4AF0-A0CA-84B762158E7A}"/>
                  </a:ext>
                </a:extLst>
              </p14:cNvPr>
              <p14:cNvContentPartPr/>
              <p14:nvPr/>
            </p14:nvContentPartPr>
            <p14:xfrm>
              <a:off x="9127617" y="1054311"/>
              <a:ext cx="295200" cy="4694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849AF8E7-1F54-4AF0-A0CA-84B762158E7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109617" y="1036311"/>
                <a:ext cx="330840" cy="50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92F6E551-901B-4254-A382-82BB92BA57BA}"/>
                  </a:ext>
                </a:extLst>
              </p14:cNvPr>
              <p14:cNvContentPartPr/>
              <p14:nvPr/>
            </p14:nvContentPartPr>
            <p14:xfrm>
              <a:off x="9517857" y="1195071"/>
              <a:ext cx="534600" cy="19980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92F6E551-901B-4254-A382-82BB92BA57B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500217" y="1177071"/>
                <a:ext cx="57024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E8916F6A-7923-4E9F-86F9-50FF8E5040D3}"/>
                  </a:ext>
                </a:extLst>
              </p14:cNvPr>
              <p14:cNvContentPartPr/>
              <p14:nvPr/>
            </p14:nvContentPartPr>
            <p14:xfrm>
              <a:off x="10129857" y="1089951"/>
              <a:ext cx="178920" cy="2329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E8916F6A-7923-4E9F-86F9-50FF8E5040D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111857" y="1071951"/>
                <a:ext cx="2145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4B5749A-649E-444C-8D14-67E3479F1D48}"/>
                  </a:ext>
                </a:extLst>
              </p14:cNvPr>
              <p14:cNvContentPartPr/>
              <p14:nvPr/>
            </p14:nvContentPartPr>
            <p14:xfrm>
              <a:off x="10406697" y="1066191"/>
              <a:ext cx="174960" cy="2163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4B5749A-649E-444C-8D14-67E3479F1D4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388697" y="1048551"/>
                <a:ext cx="21060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E47640A3-532D-4670-80E3-F20BA222F72B}"/>
                  </a:ext>
                </a:extLst>
              </p14:cNvPr>
              <p14:cNvContentPartPr/>
              <p14:nvPr/>
            </p14:nvContentPartPr>
            <p14:xfrm>
              <a:off x="10714857" y="923631"/>
              <a:ext cx="417600" cy="4147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E47640A3-532D-4670-80E3-F20BA222F72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696857" y="905991"/>
                <a:ext cx="453240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4DEF581-81A5-41EA-A5CD-E5C2A6A26A98}"/>
                  </a:ext>
                </a:extLst>
              </p14:cNvPr>
              <p14:cNvContentPartPr/>
              <p14:nvPr/>
            </p14:nvContentPartPr>
            <p14:xfrm>
              <a:off x="468897" y="989511"/>
              <a:ext cx="210240" cy="4514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4DEF581-81A5-41EA-A5CD-E5C2A6A26A9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50897" y="971871"/>
                <a:ext cx="245880" cy="48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D03F5DA-C5DD-463F-90E1-25D224ABA9A4}"/>
                  </a:ext>
                </a:extLst>
              </p14:cNvPr>
              <p14:cNvContentPartPr/>
              <p14:nvPr/>
            </p14:nvContentPartPr>
            <p14:xfrm>
              <a:off x="754737" y="1202991"/>
              <a:ext cx="96120" cy="129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D03F5DA-C5DD-463F-90E1-25D224ABA9A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36737" y="1185351"/>
                <a:ext cx="13176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FDB8505-EC72-41BA-A831-92AD8E16B22F}"/>
                  </a:ext>
                </a:extLst>
              </p14:cNvPr>
              <p14:cNvContentPartPr/>
              <p14:nvPr/>
            </p14:nvContentPartPr>
            <p14:xfrm>
              <a:off x="772377" y="1038831"/>
              <a:ext cx="53280" cy="237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FDB8505-EC72-41BA-A831-92AD8E16B22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54377" y="1020831"/>
                <a:ext cx="8892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CF19D7D-564F-4BB8-AF6C-79B3ECF2C87A}"/>
                  </a:ext>
                </a:extLst>
              </p14:cNvPr>
              <p14:cNvContentPartPr/>
              <p14:nvPr/>
            </p14:nvContentPartPr>
            <p14:xfrm>
              <a:off x="905217" y="1157271"/>
              <a:ext cx="252000" cy="1465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CF19D7D-564F-4BB8-AF6C-79B3ECF2C87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87577" y="1139271"/>
                <a:ext cx="28764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12625CD-7EEF-471F-80EC-406733939F79}"/>
                  </a:ext>
                </a:extLst>
              </p14:cNvPr>
              <p14:cNvContentPartPr/>
              <p14:nvPr/>
            </p14:nvContentPartPr>
            <p14:xfrm>
              <a:off x="1191057" y="993471"/>
              <a:ext cx="669600" cy="5162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12625CD-7EEF-471F-80EC-406733939F7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173417" y="975831"/>
                <a:ext cx="705240" cy="55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0895808-8FE2-46D9-B735-E5DA4546C1D2}"/>
                  </a:ext>
                </a:extLst>
              </p14:cNvPr>
              <p14:cNvContentPartPr/>
              <p14:nvPr/>
            </p14:nvContentPartPr>
            <p14:xfrm>
              <a:off x="1498497" y="1508271"/>
              <a:ext cx="118080" cy="910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0895808-8FE2-46D9-B735-E5DA4546C1D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480497" y="1490271"/>
                <a:ext cx="1537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E992FFD-2A0F-41B0-BFC8-E71123F8DB1E}"/>
                  </a:ext>
                </a:extLst>
              </p14:cNvPr>
              <p14:cNvContentPartPr/>
              <p14:nvPr/>
            </p14:nvContentPartPr>
            <p14:xfrm>
              <a:off x="234537" y="1540671"/>
              <a:ext cx="197640" cy="485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E992FFD-2A0F-41B0-BFC8-E71123F8DB1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6897" y="1523031"/>
                <a:ext cx="233280" cy="52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9CDCA78-64A9-4679-8FE9-B9839CD6E8D4}"/>
                  </a:ext>
                </a:extLst>
              </p14:cNvPr>
              <p14:cNvContentPartPr/>
              <p14:nvPr/>
            </p14:nvContentPartPr>
            <p14:xfrm>
              <a:off x="420657" y="1600791"/>
              <a:ext cx="284040" cy="2854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9CDCA78-64A9-4679-8FE9-B9839CD6E8D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03017" y="1582791"/>
                <a:ext cx="31968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5A32089-65F4-416A-BE0F-56CFDF47C2AA}"/>
                  </a:ext>
                </a:extLst>
              </p14:cNvPr>
              <p14:cNvContentPartPr/>
              <p14:nvPr/>
            </p14:nvContentPartPr>
            <p14:xfrm>
              <a:off x="774897" y="1590351"/>
              <a:ext cx="41400" cy="1936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5A32089-65F4-416A-BE0F-56CFDF47C2A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56897" y="1572351"/>
                <a:ext cx="7704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A205D32-DFBD-4D3F-9F79-EEF2ADB104E5}"/>
                  </a:ext>
                </a:extLst>
              </p14:cNvPr>
              <p14:cNvContentPartPr/>
              <p14:nvPr/>
            </p14:nvContentPartPr>
            <p14:xfrm>
              <a:off x="906657" y="1595751"/>
              <a:ext cx="137160" cy="1548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A205D32-DFBD-4D3F-9F79-EEF2ADB104E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88657" y="1577751"/>
                <a:ext cx="17280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84B064-87EC-41FB-8590-09A3F064498E}"/>
                  </a:ext>
                </a:extLst>
              </p14:cNvPr>
              <p14:cNvContentPartPr/>
              <p14:nvPr/>
            </p14:nvContentPartPr>
            <p14:xfrm>
              <a:off x="1074057" y="1402071"/>
              <a:ext cx="199080" cy="5612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84B064-87EC-41FB-8590-09A3F064498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56057" y="1384071"/>
                <a:ext cx="234720" cy="5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D1B3095-69B2-47E9-9A6F-6E4A58C3A396}"/>
                  </a:ext>
                </a:extLst>
              </p14:cNvPr>
              <p14:cNvContentPartPr/>
              <p14:nvPr/>
            </p14:nvContentPartPr>
            <p14:xfrm>
              <a:off x="1625937" y="2196951"/>
              <a:ext cx="119520" cy="1306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D1B3095-69B2-47E9-9A6F-6E4A58C3A39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607937" y="2178951"/>
                <a:ext cx="15516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AC8FBB4-E46D-49F4-B37C-5F229E107675}"/>
                  </a:ext>
                </a:extLst>
              </p14:cNvPr>
              <p14:cNvContentPartPr/>
              <p14:nvPr/>
            </p14:nvContentPartPr>
            <p14:xfrm>
              <a:off x="1738977" y="1327551"/>
              <a:ext cx="1734120" cy="9604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AC8FBB4-E46D-49F4-B37C-5F229E10767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721337" y="1309551"/>
                <a:ext cx="1769760" cy="9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B93ADAA-96C2-4A3C-967E-D601B0CAFFF1}"/>
                  </a:ext>
                </a:extLst>
              </p14:cNvPr>
              <p14:cNvContentPartPr/>
              <p14:nvPr/>
            </p14:nvContentPartPr>
            <p14:xfrm>
              <a:off x="1767057" y="3005511"/>
              <a:ext cx="155160" cy="1483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B93ADAA-96C2-4A3C-967E-D601B0CAFFF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749057" y="2987511"/>
                <a:ext cx="19080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3F26915-6CDC-4155-9AD3-129863AAA7A9}"/>
                  </a:ext>
                </a:extLst>
              </p14:cNvPr>
              <p14:cNvContentPartPr/>
              <p14:nvPr/>
            </p14:nvContentPartPr>
            <p14:xfrm>
              <a:off x="1848057" y="1935591"/>
              <a:ext cx="1865160" cy="11710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3F26915-6CDC-4155-9AD3-129863AAA7A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830417" y="1917591"/>
                <a:ext cx="1900800" cy="12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89107FD-8561-472A-9CD0-D43470E09842}"/>
                  </a:ext>
                </a:extLst>
              </p14:cNvPr>
              <p14:cNvContentPartPr/>
              <p14:nvPr/>
            </p14:nvContentPartPr>
            <p14:xfrm>
              <a:off x="1973337" y="3932871"/>
              <a:ext cx="137520" cy="1328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89107FD-8561-472A-9CD0-D43470E0984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955337" y="3914871"/>
                <a:ext cx="17316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1227F6C-A1C5-4AFF-8925-876AECB2CE4C}"/>
                  </a:ext>
                </a:extLst>
              </p14:cNvPr>
              <p14:cNvContentPartPr/>
              <p14:nvPr/>
            </p14:nvContentPartPr>
            <p14:xfrm>
              <a:off x="2064057" y="2740911"/>
              <a:ext cx="1822320" cy="1267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1227F6C-A1C5-4AFF-8925-876AECB2CE4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046057" y="2723271"/>
                <a:ext cx="1857960" cy="13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65B8AD6-80F7-48FE-AC56-BEED6E907D94}"/>
                  </a:ext>
                </a:extLst>
              </p14:cNvPr>
              <p14:cNvContentPartPr/>
              <p14:nvPr/>
            </p14:nvContentPartPr>
            <p14:xfrm>
              <a:off x="277377" y="2326551"/>
              <a:ext cx="252360" cy="4352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65B8AD6-80F7-48FE-AC56-BEED6E907D9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59737" y="2308911"/>
                <a:ext cx="28800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422AEA6-61C7-47E5-A055-6D3AD6848CFB}"/>
                  </a:ext>
                </a:extLst>
              </p14:cNvPr>
              <p14:cNvContentPartPr/>
              <p14:nvPr/>
            </p14:nvContentPartPr>
            <p14:xfrm>
              <a:off x="576537" y="2512671"/>
              <a:ext cx="97920" cy="964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422AEA6-61C7-47E5-A055-6D3AD6848CF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58897" y="2495031"/>
                <a:ext cx="13356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A26F2DD-A0FB-45FC-8866-FA337C38C4CF}"/>
                  </a:ext>
                </a:extLst>
              </p14:cNvPr>
              <p14:cNvContentPartPr/>
              <p14:nvPr/>
            </p14:nvContentPartPr>
            <p14:xfrm>
              <a:off x="600657" y="2301711"/>
              <a:ext cx="301320" cy="2725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A26F2DD-A0FB-45FC-8866-FA337C38C4C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83017" y="2283711"/>
                <a:ext cx="33696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8B93FAE5-E292-46E1-9983-7A56097FD468}"/>
                  </a:ext>
                </a:extLst>
              </p14:cNvPr>
              <p14:cNvContentPartPr/>
              <p14:nvPr/>
            </p14:nvContentPartPr>
            <p14:xfrm>
              <a:off x="751497" y="2427711"/>
              <a:ext cx="125280" cy="648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8B93FAE5-E292-46E1-9983-7A56097FD46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33857" y="2410071"/>
                <a:ext cx="16092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27F50973-3A93-4E16-812F-E5D7D02E2811}"/>
                  </a:ext>
                </a:extLst>
              </p14:cNvPr>
              <p14:cNvContentPartPr/>
              <p14:nvPr/>
            </p14:nvContentPartPr>
            <p14:xfrm>
              <a:off x="982257" y="2323311"/>
              <a:ext cx="563760" cy="1558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27F50973-3A93-4E16-812F-E5D7D02E281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64617" y="2305311"/>
                <a:ext cx="59940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306880D0-6A0D-4792-8448-DA9E5718CF67}"/>
                  </a:ext>
                </a:extLst>
              </p14:cNvPr>
              <p14:cNvContentPartPr/>
              <p14:nvPr/>
            </p14:nvContentPartPr>
            <p14:xfrm>
              <a:off x="293577" y="3189831"/>
              <a:ext cx="299880" cy="1296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306880D0-6A0D-4792-8448-DA9E5718CF6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75577" y="3171831"/>
                <a:ext cx="33552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9DDD78F-77CC-4835-A828-C352DB99C66A}"/>
                  </a:ext>
                </a:extLst>
              </p14:cNvPr>
              <p14:cNvContentPartPr/>
              <p14:nvPr/>
            </p14:nvContentPartPr>
            <p14:xfrm>
              <a:off x="461337" y="3251031"/>
              <a:ext cx="82440" cy="3531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9DDD78F-77CC-4835-A828-C352DB99C66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43337" y="3233391"/>
                <a:ext cx="11808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F62BE9B-9D4E-4658-BCE4-D5025A50ED41}"/>
                  </a:ext>
                </a:extLst>
              </p14:cNvPr>
              <p14:cNvContentPartPr/>
              <p14:nvPr/>
            </p14:nvContentPartPr>
            <p14:xfrm>
              <a:off x="651057" y="3180111"/>
              <a:ext cx="430200" cy="2919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F62BE9B-9D4E-4658-BCE4-D5025A50ED4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33417" y="3162111"/>
                <a:ext cx="46584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19A7C7A-EAB7-4DA5-9422-1EB6E97FE90C}"/>
                  </a:ext>
                </a:extLst>
              </p14:cNvPr>
              <p14:cNvContentPartPr/>
              <p14:nvPr/>
            </p14:nvContentPartPr>
            <p14:xfrm>
              <a:off x="1112217" y="3125391"/>
              <a:ext cx="119520" cy="2581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19A7C7A-EAB7-4DA5-9422-1EB6E97FE90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94217" y="3107391"/>
                <a:ext cx="15516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140F7D22-9E83-4986-AC07-D2631165F26D}"/>
                  </a:ext>
                </a:extLst>
              </p14:cNvPr>
              <p14:cNvContentPartPr/>
              <p14:nvPr/>
            </p14:nvContentPartPr>
            <p14:xfrm>
              <a:off x="1259817" y="3199911"/>
              <a:ext cx="228600" cy="1976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140F7D22-9E83-4986-AC07-D2631165F26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241817" y="3182271"/>
                <a:ext cx="2642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EFA53D6C-C8B4-47D8-944D-373950C9ADB0}"/>
                  </a:ext>
                </a:extLst>
              </p14:cNvPr>
              <p14:cNvContentPartPr/>
              <p14:nvPr/>
            </p14:nvContentPartPr>
            <p14:xfrm>
              <a:off x="534417" y="3999111"/>
              <a:ext cx="293400" cy="5450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EFA53D6C-C8B4-47D8-944D-373950C9ADB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16777" y="3981471"/>
                <a:ext cx="329040" cy="58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DF5B0892-1536-44D6-84F0-9863200BE9A5}"/>
                  </a:ext>
                </a:extLst>
              </p14:cNvPr>
              <p14:cNvContentPartPr/>
              <p14:nvPr/>
            </p14:nvContentPartPr>
            <p14:xfrm>
              <a:off x="853017" y="4163631"/>
              <a:ext cx="557280" cy="5410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DF5B0892-1536-44D6-84F0-9863200BE9A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35377" y="4145631"/>
                <a:ext cx="592920" cy="57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31AF15E8-011C-444F-8141-AB3C845DF300}"/>
                  </a:ext>
                </a:extLst>
              </p14:cNvPr>
              <p14:cNvContentPartPr/>
              <p14:nvPr/>
            </p14:nvContentPartPr>
            <p14:xfrm>
              <a:off x="1371417" y="3905871"/>
              <a:ext cx="159840" cy="3265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31AF15E8-011C-444F-8141-AB3C845DF30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353417" y="3888231"/>
                <a:ext cx="195480" cy="3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C7654F7-37AC-48F1-ADFF-42C0CC2CFD50}"/>
                  </a:ext>
                </a:extLst>
              </p14:cNvPr>
              <p14:cNvContentPartPr/>
              <p14:nvPr/>
            </p14:nvContentPartPr>
            <p14:xfrm>
              <a:off x="1357377" y="4037271"/>
              <a:ext cx="118080" cy="759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BC7654F7-37AC-48F1-ADFF-42C0CC2CFD5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339377" y="4019631"/>
                <a:ext cx="15372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5DDD4414-9795-4484-9B0F-02BF49AAD69C}"/>
                  </a:ext>
                </a:extLst>
              </p14:cNvPr>
              <p14:cNvContentPartPr/>
              <p14:nvPr/>
            </p14:nvContentPartPr>
            <p14:xfrm>
              <a:off x="1496337" y="3911631"/>
              <a:ext cx="256320" cy="2980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5DDD4414-9795-4484-9B0F-02BF49AAD69C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478697" y="3893631"/>
                <a:ext cx="29196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B1F5FB7B-D72C-4DBD-A27A-B12F7F3A48B6}"/>
                  </a:ext>
                </a:extLst>
              </p14:cNvPr>
              <p14:cNvContentPartPr/>
              <p14:nvPr/>
            </p14:nvContentPartPr>
            <p14:xfrm>
              <a:off x="1861017" y="4155711"/>
              <a:ext cx="1440" cy="32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B1F5FB7B-D72C-4DBD-A27A-B12F7F3A48B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843377" y="4137711"/>
                <a:ext cx="3708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11ACBE21-FAFA-4B49-8C2B-10101DA2A7A6}"/>
                  </a:ext>
                </a:extLst>
              </p14:cNvPr>
              <p14:cNvContentPartPr/>
              <p14:nvPr/>
            </p14:nvContentPartPr>
            <p14:xfrm>
              <a:off x="2226777" y="4784271"/>
              <a:ext cx="151560" cy="1576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11ACBE21-FAFA-4B49-8C2B-10101DA2A7A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208777" y="4766631"/>
                <a:ext cx="18720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FABD8203-8EC0-4B8D-9353-4E86EA70D2B0}"/>
                  </a:ext>
                </a:extLst>
              </p14:cNvPr>
              <p14:cNvContentPartPr/>
              <p14:nvPr/>
            </p14:nvContentPartPr>
            <p14:xfrm>
              <a:off x="2461137" y="5636751"/>
              <a:ext cx="103680" cy="1350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FABD8203-8EC0-4B8D-9353-4E86EA70D2B0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443137" y="5619111"/>
                <a:ext cx="13932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9E16AB76-2F8D-4503-8DEC-467BAD9BC615}"/>
                  </a:ext>
                </a:extLst>
              </p14:cNvPr>
              <p14:cNvContentPartPr/>
              <p14:nvPr/>
            </p14:nvContentPartPr>
            <p14:xfrm>
              <a:off x="2308497" y="3636951"/>
              <a:ext cx="1698120" cy="12351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9E16AB76-2F8D-4503-8DEC-467BAD9BC61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290497" y="3619311"/>
                <a:ext cx="1733760" cy="12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41A8ACA-4FBF-4C46-9EFF-C6292739F5E0}"/>
                  </a:ext>
                </a:extLst>
              </p14:cNvPr>
              <p14:cNvContentPartPr/>
              <p14:nvPr/>
            </p14:nvContentPartPr>
            <p14:xfrm>
              <a:off x="2650857" y="4494471"/>
              <a:ext cx="1631880" cy="12495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D41A8ACA-4FBF-4C46-9EFF-C6292739F5E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632857" y="4476831"/>
                <a:ext cx="1667520" cy="12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621B8A0E-81A0-4198-B722-1BBCD79ABAB9}"/>
                  </a:ext>
                </a:extLst>
              </p14:cNvPr>
              <p14:cNvContentPartPr/>
              <p14:nvPr/>
            </p14:nvContentPartPr>
            <p14:xfrm>
              <a:off x="2548617" y="5729991"/>
              <a:ext cx="128520" cy="309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621B8A0E-81A0-4198-B722-1BBCD79ABAB9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530617" y="5711991"/>
                <a:ext cx="16416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C2F544EE-DB7A-434C-96C2-A55877BB4A77}"/>
                  </a:ext>
                </a:extLst>
              </p14:cNvPr>
              <p14:cNvContentPartPr/>
              <p14:nvPr/>
            </p14:nvContentPartPr>
            <p14:xfrm>
              <a:off x="679497" y="5144631"/>
              <a:ext cx="34920" cy="565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C2F544EE-DB7A-434C-96C2-A55877BB4A77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61857" y="5126991"/>
                <a:ext cx="7056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857F0945-5032-4A27-AF75-7ED4B665D2E0}"/>
                  </a:ext>
                </a:extLst>
              </p14:cNvPr>
              <p14:cNvContentPartPr/>
              <p14:nvPr/>
            </p14:nvContentPartPr>
            <p14:xfrm>
              <a:off x="1592097" y="5179191"/>
              <a:ext cx="4680" cy="262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857F0945-5032-4A27-AF75-7ED4B665D2E0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574097" y="5161551"/>
                <a:ext cx="4032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9CF53D40-0E9C-4CFD-87D1-2C63A1E1B877}"/>
                  </a:ext>
                </a:extLst>
              </p14:cNvPr>
              <p14:cNvContentPartPr/>
              <p14:nvPr/>
            </p14:nvContentPartPr>
            <p14:xfrm>
              <a:off x="1681377" y="5438031"/>
              <a:ext cx="67680" cy="3056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9CF53D40-0E9C-4CFD-87D1-2C63A1E1B877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663377" y="5420391"/>
                <a:ext cx="10332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B6A061DD-A9D8-473E-8538-CE309D338431}"/>
                  </a:ext>
                </a:extLst>
              </p14:cNvPr>
              <p14:cNvContentPartPr/>
              <p14:nvPr/>
            </p14:nvContentPartPr>
            <p14:xfrm>
              <a:off x="1810977" y="5905311"/>
              <a:ext cx="19800" cy="684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B6A061DD-A9D8-473E-8538-CE309D338431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792977" y="5887311"/>
                <a:ext cx="5544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43B4C98-8ED3-49EF-B322-580971B7EBA2}"/>
                  </a:ext>
                </a:extLst>
              </p14:cNvPr>
              <p14:cNvContentPartPr/>
              <p14:nvPr/>
            </p14:nvContentPartPr>
            <p14:xfrm>
              <a:off x="4538697" y="1547151"/>
              <a:ext cx="247320" cy="1784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43B4C98-8ED3-49EF-B322-580971B7EBA2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521057" y="1529511"/>
                <a:ext cx="282960" cy="18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050D9CD-0E71-480F-AC64-38F627E9D772}"/>
                  </a:ext>
                </a:extLst>
              </p14:cNvPr>
              <p14:cNvContentPartPr/>
              <p14:nvPr/>
            </p14:nvContentPartPr>
            <p14:xfrm>
              <a:off x="4562457" y="1548591"/>
              <a:ext cx="1729440" cy="1812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050D9CD-0E71-480F-AC64-38F627E9D772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544817" y="1530951"/>
                <a:ext cx="1765080" cy="18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BBDA508-F26C-4D00-9ECB-7AB23876AAFF}"/>
                  </a:ext>
                </a:extLst>
              </p14:cNvPr>
              <p14:cNvContentPartPr/>
              <p14:nvPr/>
            </p14:nvContentPartPr>
            <p14:xfrm>
              <a:off x="4706097" y="1938831"/>
              <a:ext cx="316080" cy="27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BBDA508-F26C-4D00-9ECB-7AB23876AAFF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688097" y="1921191"/>
                <a:ext cx="35172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D05E142-CB47-4EDF-A9B1-8CE1BE284672}"/>
                  </a:ext>
                </a:extLst>
              </p14:cNvPr>
              <p14:cNvContentPartPr/>
              <p14:nvPr/>
            </p14:nvContentPartPr>
            <p14:xfrm>
              <a:off x="4855137" y="2801751"/>
              <a:ext cx="297720" cy="66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D05E142-CB47-4EDF-A9B1-8CE1BE284672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837497" y="2784111"/>
                <a:ext cx="33336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EF2C3F8-2918-48FF-96FD-9EE5535E33C5}"/>
                  </a:ext>
                </a:extLst>
              </p14:cNvPr>
              <p14:cNvContentPartPr/>
              <p14:nvPr/>
            </p14:nvContentPartPr>
            <p14:xfrm>
              <a:off x="4968537" y="2667831"/>
              <a:ext cx="66600" cy="368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EF2C3F8-2918-48FF-96FD-9EE5535E33C5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950537" y="2649831"/>
                <a:ext cx="102240" cy="4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4E6505A-EAFD-44C0-B8B8-98A438D12009}"/>
                  </a:ext>
                </a:extLst>
              </p14:cNvPr>
              <p14:cNvContentPartPr/>
              <p14:nvPr/>
            </p14:nvContentPartPr>
            <p14:xfrm>
              <a:off x="4168617" y="2916231"/>
              <a:ext cx="596880" cy="7135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4E6505A-EAFD-44C0-B8B8-98A438D12009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150977" y="2898591"/>
                <a:ext cx="632520" cy="74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462B0EC-4C0E-4D50-A136-BF0EB71BB42E}"/>
                  </a:ext>
                </a:extLst>
              </p14:cNvPr>
              <p14:cNvContentPartPr/>
              <p14:nvPr/>
            </p14:nvContentPartPr>
            <p14:xfrm>
              <a:off x="4031457" y="3573951"/>
              <a:ext cx="663120" cy="1119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462B0EC-4C0E-4D50-A136-BF0EB71BB42E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013817" y="3555951"/>
                <a:ext cx="69876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BA0C3EA-DE0E-4926-B7D0-D29656562599}"/>
                  </a:ext>
                </a:extLst>
              </p14:cNvPr>
              <p14:cNvContentPartPr/>
              <p14:nvPr/>
            </p14:nvContentPartPr>
            <p14:xfrm>
              <a:off x="4210377" y="3840351"/>
              <a:ext cx="323280" cy="48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BA0C3EA-DE0E-4926-B7D0-D29656562599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192377" y="3822351"/>
                <a:ext cx="3589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388934A-AB3D-499F-B3FA-1CCB4C6A7882}"/>
                  </a:ext>
                </a:extLst>
              </p14:cNvPr>
              <p14:cNvContentPartPr/>
              <p14:nvPr/>
            </p14:nvContentPartPr>
            <p14:xfrm>
              <a:off x="4283817" y="4070391"/>
              <a:ext cx="232560" cy="27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388934A-AB3D-499F-B3FA-1CCB4C6A788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265817" y="4052391"/>
                <a:ext cx="26820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04F198AA-A473-439C-8995-ECE5ED6A76DB}"/>
                  </a:ext>
                </a:extLst>
              </p14:cNvPr>
              <p14:cNvContentPartPr/>
              <p14:nvPr/>
            </p14:nvContentPartPr>
            <p14:xfrm>
              <a:off x="3367257" y="789351"/>
              <a:ext cx="3330720" cy="12484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04F198AA-A473-439C-8995-ECE5ED6A76DB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349617" y="771711"/>
                <a:ext cx="3366360" cy="12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4F1220A9-5FB9-46FC-8E1D-4D3A39EAD1C9}"/>
                  </a:ext>
                </a:extLst>
              </p14:cNvPr>
              <p14:cNvContentPartPr/>
              <p14:nvPr/>
            </p14:nvContentPartPr>
            <p14:xfrm>
              <a:off x="6262377" y="2086431"/>
              <a:ext cx="1539000" cy="23364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4F1220A9-5FB9-46FC-8E1D-4D3A39EAD1C9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244737" y="2068791"/>
                <a:ext cx="157464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C08180FE-6663-49B2-BCAF-5ABDC0C03974}"/>
                  </a:ext>
                </a:extLst>
              </p14:cNvPr>
              <p14:cNvContentPartPr/>
              <p14:nvPr/>
            </p14:nvContentPartPr>
            <p14:xfrm>
              <a:off x="6678177" y="2032791"/>
              <a:ext cx="150120" cy="2955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C08180FE-6663-49B2-BCAF-5ABDC0C0397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660537" y="2014791"/>
                <a:ext cx="18576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8A930EC4-4B58-4C4D-A9F2-04DA6F273D4E}"/>
                  </a:ext>
                </a:extLst>
              </p14:cNvPr>
              <p14:cNvContentPartPr/>
              <p14:nvPr/>
            </p14:nvContentPartPr>
            <p14:xfrm>
              <a:off x="4851177" y="258351"/>
              <a:ext cx="335880" cy="5000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8A930EC4-4B58-4C4D-A9F2-04DA6F273D4E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833537" y="240351"/>
                <a:ext cx="371520" cy="53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1A067B1E-3663-46BF-A3BF-83C47CFBCDAC}"/>
                  </a:ext>
                </a:extLst>
              </p14:cNvPr>
              <p14:cNvContentPartPr/>
              <p14:nvPr/>
            </p14:nvContentPartPr>
            <p14:xfrm>
              <a:off x="5239257" y="403071"/>
              <a:ext cx="131040" cy="4093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1A067B1E-3663-46BF-A3BF-83C47CFBCDAC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221617" y="385431"/>
                <a:ext cx="16668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1D3B9100-62ED-44FE-AFF0-D8A890063D3F}"/>
                  </a:ext>
                </a:extLst>
              </p14:cNvPr>
              <p14:cNvContentPartPr/>
              <p14:nvPr/>
            </p14:nvContentPartPr>
            <p14:xfrm>
              <a:off x="5180217" y="588471"/>
              <a:ext cx="201960" cy="1400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1D3B9100-62ED-44FE-AFF0-D8A890063D3F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162217" y="570831"/>
                <a:ext cx="23760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C07DBBCD-422B-45B2-AA0B-56F07623574F}"/>
                  </a:ext>
                </a:extLst>
              </p14:cNvPr>
              <p14:cNvContentPartPr/>
              <p14:nvPr/>
            </p14:nvContentPartPr>
            <p14:xfrm>
              <a:off x="7773657" y="2037471"/>
              <a:ext cx="177840" cy="1746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C07DBBCD-422B-45B2-AA0B-56F07623574F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7755657" y="2019831"/>
                <a:ext cx="21348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FFDF350B-2A9E-4BB1-B13C-E27DF7027DA1}"/>
                  </a:ext>
                </a:extLst>
              </p14:cNvPr>
              <p14:cNvContentPartPr/>
              <p14:nvPr/>
            </p14:nvContentPartPr>
            <p14:xfrm>
              <a:off x="7721457" y="2491431"/>
              <a:ext cx="715320" cy="4820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FFDF350B-2A9E-4BB1-B13C-E27DF7027DA1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703817" y="2473431"/>
                <a:ext cx="750960" cy="51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35C62298-7C2F-4064-82A9-69CA5FD5DA51}"/>
                  </a:ext>
                </a:extLst>
              </p14:cNvPr>
              <p14:cNvContentPartPr/>
              <p14:nvPr/>
            </p14:nvContentPartPr>
            <p14:xfrm>
              <a:off x="8339937" y="2782311"/>
              <a:ext cx="163440" cy="2156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35C62298-7C2F-4064-82A9-69CA5FD5DA51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322297" y="2764671"/>
                <a:ext cx="19908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2C3D5D6D-9B04-4E48-9162-738E092CC071}"/>
                  </a:ext>
                </a:extLst>
              </p14:cNvPr>
              <p14:cNvContentPartPr/>
              <p14:nvPr/>
            </p14:nvContentPartPr>
            <p14:xfrm>
              <a:off x="1981977" y="1451751"/>
              <a:ext cx="651240" cy="3286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2C3D5D6D-9B04-4E48-9162-738E092CC07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963977" y="1434111"/>
                <a:ext cx="68688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D60D367F-E786-4C29-9442-DF93B79DB553}"/>
                  </a:ext>
                </a:extLst>
              </p14:cNvPr>
              <p14:cNvContentPartPr/>
              <p14:nvPr/>
            </p14:nvContentPartPr>
            <p14:xfrm>
              <a:off x="2165217" y="2217831"/>
              <a:ext cx="585720" cy="3762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D60D367F-E786-4C29-9442-DF93B79DB553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147577" y="2199831"/>
                <a:ext cx="621360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DBE6BB1B-4033-4FD2-B377-6406C63D6694}"/>
                  </a:ext>
                </a:extLst>
              </p14:cNvPr>
              <p14:cNvContentPartPr/>
              <p14:nvPr/>
            </p14:nvContentPartPr>
            <p14:xfrm>
              <a:off x="2314257" y="3032871"/>
              <a:ext cx="598320" cy="40320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DBE6BB1B-4033-4FD2-B377-6406C63D6694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296257" y="3014871"/>
                <a:ext cx="63396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78641067-2E9C-46F0-95C9-8C3ADAC82023}"/>
                  </a:ext>
                </a:extLst>
              </p14:cNvPr>
              <p14:cNvContentPartPr/>
              <p14:nvPr/>
            </p14:nvContentPartPr>
            <p14:xfrm>
              <a:off x="2421177" y="3947991"/>
              <a:ext cx="603000" cy="3294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78641067-2E9C-46F0-95C9-8C3ADAC8202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403177" y="3929991"/>
                <a:ext cx="63864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20748566-3C59-4580-8E37-1465202B47E6}"/>
                  </a:ext>
                </a:extLst>
              </p14:cNvPr>
              <p14:cNvContentPartPr/>
              <p14:nvPr/>
            </p14:nvContentPartPr>
            <p14:xfrm>
              <a:off x="2677497" y="4767711"/>
              <a:ext cx="574560" cy="3999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20748566-3C59-4580-8E37-1465202B47E6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659857" y="4749711"/>
                <a:ext cx="610200" cy="4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93870BB8-EFB8-4EF0-8651-55688F41AA9C}"/>
                  </a:ext>
                </a:extLst>
              </p14:cNvPr>
              <p14:cNvContentPartPr/>
              <p14:nvPr/>
            </p14:nvContentPartPr>
            <p14:xfrm>
              <a:off x="3047217" y="5702991"/>
              <a:ext cx="545040" cy="3524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93870BB8-EFB8-4EF0-8651-55688F41AA9C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029217" y="5684991"/>
                <a:ext cx="580680" cy="38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11BA1161-238E-47A0-82E8-C81A34F00C6B}"/>
                  </a:ext>
                </a:extLst>
              </p14:cNvPr>
              <p14:cNvContentPartPr/>
              <p14:nvPr/>
            </p14:nvContentPartPr>
            <p14:xfrm>
              <a:off x="8036097" y="2062671"/>
              <a:ext cx="5040" cy="32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11BA1161-238E-47A0-82E8-C81A34F00C6B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8018097" y="2045031"/>
                <a:ext cx="4068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A06A60F8-CC95-407D-8AEF-19E8A7666FFD}"/>
                  </a:ext>
                </a:extLst>
              </p14:cNvPr>
              <p14:cNvContentPartPr/>
              <p14:nvPr/>
            </p14:nvContentPartPr>
            <p14:xfrm>
              <a:off x="8184777" y="2028111"/>
              <a:ext cx="200520" cy="234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A06A60F8-CC95-407D-8AEF-19E8A7666FFD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166777" y="2010111"/>
                <a:ext cx="2361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35ED35DA-792D-42D2-9CE0-8E871EB9EB26}"/>
                  </a:ext>
                </a:extLst>
              </p14:cNvPr>
              <p14:cNvContentPartPr/>
              <p14:nvPr/>
            </p14:nvContentPartPr>
            <p14:xfrm>
              <a:off x="8452257" y="2022711"/>
              <a:ext cx="190080" cy="255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35ED35DA-792D-42D2-9CE0-8E871EB9EB2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434257" y="2005071"/>
                <a:ext cx="22572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7E366D0F-7126-47E4-82F2-A780B5AAA460}"/>
                  </a:ext>
                </a:extLst>
              </p14:cNvPr>
              <p14:cNvContentPartPr/>
              <p14:nvPr/>
            </p14:nvContentPartPr>
            <p14:xfrm>
              <a:off x="8146977" y="170511"/>
              <a:ext cx="26280" cy="4395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7E366D0F-7126-47E4-82F2-A780B5AAA460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128977" y="152511"/>
                <a:ext cx="61920" cy="47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755A66FD-0F9C-403B-9EAF-5A27A4D840A6}"/>
                  </a:ext>
                </a:extLst>
              </p14:cNvPr>
              <p14:cNvContentPartPr/>
              <p14:nvPr/>
            </p14:nvContentPartPr>
            <p14:xfrm>
              <a:off x="8049777" y="168351"/>
              <a:ext cx="366840" cy="55584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755A66FD-0F9C-403B-9EAF-5A27A4D840A6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031777" y="150711"/>
                <a:ext cx="402480" cy="59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29BB53B5-FA41-452D-93D8-B39FECFA2710}"/>
                  </a:ext>
                </a:extLst>
              </p14:cNvPr>
              <p14:cNvContentPartPr/>
              <p14:nvPr/>
            </p14:nvContentPartPr>
            <p14:xfrm>
              <a:off x="8586537" y="213711"/>
              <a:ext cx="231480" cy="644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29BB53B5-FA41-452D-93D8-B39FECFA2710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568897" y="195711"/>
                <a:ext cx="26712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40216502-EA65-4F0D-884D-89A2E6644391}"/>
                  </a:ext>
                </a:extLst>
              </p14:cNvPr>
              <p14:cNvContentPartPr/>
              <p14:nvPr/>
            </p14:nvContentPartPr>
            <p14:xfrm>
              <a:off x="8602737" y="254751"/>
              <a:ext cx="164520" cy="509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40216502-EA65-4F0D-884D-89A2E6644391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584737" y="236751"/>
                <a:ext cx="200160" cy="54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BC66EDB7-2FC6-442D-ADF8-9A4C9EF0C796}"/>
                  </a:ext>
                </a:extLst>
              </p14:cNvPr>
              <p14:cNvContentPartPr/>
              <p14:nvPr/>
            </p14:nvContentPartPr>
            <p14:xfrm>
              <a:off x="8169657" y="616911"/>
              <a:ext cx="19800" cy="11052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BC66EDB7-2FC6-442D-ADF8-9A4C9EF0C796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152017" y="598911"/>
                <a:ext cx="5544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05A58C7D-88F9-431E-8FD7-A091818CBD2E}"/>
                  </a:ext>
                </a:extLst>
              </p14:cNvPr>
              <p14:cNvContentPartPr/>
              <p14:nvPr/>
            </p14:nvContentPartPr>
            <p14:xfrm>
              <a:off x="8159937" y="622671"/>
              <a:ext cx="25200" cy="5868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05A58C7D-88F9-431E-8FD7-A091818CBD2E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141937" y="605031"/>
                <a:ext cx="6084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4908B9CC-FF66-4DD8-A88D-B99B29A2469D}"/>
                  </a:ext>
                </a:extLst>
              </p14:cNvPr>
              <p14:cNvContentPartPr/>
              <p14:nvPr/>
            </p14:nvContentPartPr>
            <p14:xfrm>
              <a:off x="351177" y="64311"/>
              <a:ext cx="320760" cy="5328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4908B9CC-FF66-4DD8-A88D-B99B29A2469D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33177" y="46671"/>
                <a:ext cx="356400" cy="56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36A0694D-0E11-4CFE-8CE3-2F77423CF8FC}"/>
                  </a:ext>
                </a:extLst>
              </p14:cNvPr>
              <p14:cNvContentPartPr/>
              <p14:nvPr/>
            </p14:nvContentPartPr>
            <p14:xfrm>
              <a:off x="698937" y="211191"/>
              <a:ext cx="843840" cy="2282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36A0694D-0E11-4CFE-8CE3-2F77423CF8FC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80937" y="193191"/>
                <a:ext cx="87948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CC2C5460-17BC-4324-A827-BE6BC4A36CF2}"/>
                  </a:ext>
                </a:extLst>
              </p14:cNvPr>
              <p14:cNvContentPartPr/>
              <p14:nvPr/>
            </p14:nvContentPartPr>
            <p14:xfrm>
              <a:off x="1597857" y="201471"/>
              <a:ext cx="460080" cy="19080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CC2C5460-17BC-4324-A827-BE6BC4A36CF2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579857" y="183471"/>
                <a:ext cx="49572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C7DC9131-04F8-419D-A9EC-47C53340EAEB}"/>
                  </a:ext>
                </a:extLst>
              </p14:cNvPr>
              <p14:cNvContentPartPr/>
              <p14:nvPr/>
            </p14:nvContentPartPr>
            <p14:xfrm>
              <a:off x="2132457" y="239271"/>
              <a:ext cx="60480" cy="1659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C7DC9131-04F8-419D-A9EC-47C53340EAEB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2114457" y="221631"/>
                <a:ext cx="9612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14F7BC6F-35FB-4BBB-A765-4DEB17F22444}"/>
                  </a:ext>
                </a:extLst>
              </p14:cNvPr>
              <p14:cNvContentPartPr/>
              <p14:nvPr/>
            </p14:nvContentPartPr>
            <p14:xfrm>
              <a:off x="2071257" y="84831"/>
              <a:ext cx="68760" cy="525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14F7BC6F-35FB-4BBB-A765-4DEB17F22444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2053257" y="66831"/>
                <a:ext cx="1044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A97FEED7-7F1D-4402-94BD-4B13D1CC8945}"/>
                  </a:ext>
                </a:extLst>
              </p14:cNvPr>
              <p14:cNvContentPartPr/>
              <p14:nvPr/>
            </p14:nvContentPartPr>
            <p14:xfrm>
              <a:off x="2208057" y="201831"/>
              <a:ext cx="232920" cy="1724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A97FEED7-7F1D-4402-94BD-4B13D1CC8945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2190417" y="184191"/>
                <a:ext cx="26856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C78065D4-44EE-40D3-81B9-E8E4F2E260F8}"/>
                  </a:ext>
                </a:extLst>
              </p14:cNvPr>
              <p14:cNvContentPartPr/>
              <p14:nvPr/>
            </p14:nvContentPartPr>
            <p14:xfrm>
              <a:off x="2511537" y="178071"/>
              <a:ext cx="439560" cy="57564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C78065D4-44EE-40D3-81B9-E8E4F2E260F8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2493897" y="160071"/>
                <a:ext cx="475200" cy="61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3C2C026B-9110-49F2-9054-9A0C2AD3450B}"/>
                  </a:ext>
                </a:extLst>
              </p14:cNvPr>
              <p14:cNvContentPartPr/>
              <p14:nvPr/>
            </p14:nvContentPartPr>
            <p14:xfrm>
              <a:off x="3186897" y="33711"/>
              <a:ext cx="218880" cy="36360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3C2C026B-9110-49F2-9054-9A0C2AD3450B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3168897" y="16071"/>
                <a:ext cx="254520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999A7001-CEFD-4191-A3ED-F19E0F36568C}"/>
                  </a:ext>
                </a:extLst>
              </p14:cNvPr>
              <p14:cNvContentPartPr/>
              <p14:nvPr/>
            </p14:nvContentPartPr>
            <p14:xfrm>
              <a:off x="3198057" y="247911"/>
              <a:ext cx="162360" cy="543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999A7001-CEFD-4191-A3ED-F19E0F36568C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3180417" y="229911"/>
                <a:ext cx="19800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5B41FC7F-DD2A-4CB7-BEC0-83EA6A3F6014}"/>
                  </a:ext>
                </a:extLst>
              </p14:cNvPr>
              <p14:cNvContentPartPr/>
              <p14:nvPr/>
            </p14:nvContentPartPr>
            <p14:xfrm>
              <a:off x="3445737" y="252951"/>
              <a:ext cx="331560" cy="1443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5B41FC7F-DD2A-4CB7-BEC0-83EA6A3F6014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3427737" y="234951"/>
                <a:ext cx="36720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2862B0D6-BD99-41B5-90F9-5BC2C123BBCD}"/>
                  </a:ext>
                </a:extLst>
              </p14:cNvPr>
              <p14:cNvContentPartPr/>
              <p14:nvPr/>
            </p14:nvContentPartPr>
            <p14:xfrm>
              <a:off x="3832017" y="220191"/>
              <a:ext cx="97920" cy="3348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2862B0D6-BD99-41B5-90F9-5BC2C123BBCD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3814377" y="202551"/>
                <a:ext cx="13356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80BB2018-2E46-406E-9E89-F4367E403C69}"/>
                  </a:ext>
                </a:extLst>
              </p14:cNvPr>
              <p14:cNvContentPartPr/>
              <p14:nvPr/>
            </p14:nvContentPartPr>
            <p14:xfrm>
              <a:off x="4015617" y="351591"/>
              <a:ext cx="17280" cy="100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80BB2018-2E46-406E-9E89-F4367E403C69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3997617" y="333591"/>
                <a:ext cx="5292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1230F170-3503-4321-9E22-3D4A09B77806}"/>
                  </a:ext>
                </a:extLst>
              </p14:cNvPr>
              <p14:cNvContentPartPr/>
              <p14:nvPr/>
            </p14:nvContentPartPr>
            <p14:xfrm>
              <a:off x="239937" y="503871"/>
              <a:ext cx="4016160" cy="2520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1230F170-3503-4321-9E22-3D4A09B7780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222297" y="485871"/>
                <a:ext cx="405180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89B491D8-6CA8-4E59-820F-9DA8DFBA0134}"/>
                  </a:ext>
                </a:extLst>
              </p14:cNvPr>
              <p14:cNvContentPartPr/>
              <p14:nvPr/>
            </p14:nvContentPartPr>
            <p14:xfrm>
              <a:off x="2459697" y="5652591"/>
              <a:ext cx="20160" cy="388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89B491D8-6CA8-4E59-820F-9DA8DFBA0134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2441697" y="5634951"/>
                <a:ext cx="5580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D9699243-D64F-4129-BED2-6A2A73B3FB95}"/>
                  </a:ext>
                </a:extLst>
              </p14:cNvPr>
              <p14:cNvContentPartPr/>
              <p14:nvPr/>
            </p14:nvContentPartPr>
            <p14:xfrm>
              <a:off x="2520537" y="5625951"/>
              <a:ext cx="8640" cy="576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D9699243-D64F-4129-BED2-6A2A73B3FB95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2502897" y="5607951"/>
                <a:ext cx="4428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C9C3BB8F-8615-4CC4-B9E0-E327F19E136E}"/>
                  </a:ext>
                </a:extLst>
              </p14:cNvPr>
              <p14:cNvContentPartPr/>
              <p14:nvPr/>
            </p14:nvContentPartPr>
            <p14:xfrm>
              <a:off x="3176457" y="6197991"/>
              <a:ext cx="305280" cy="3596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C9C3BB8F-8615-4CC4-B9E0-E327F19E136E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3158457" y="6180351"/>
                <a:ext cx="34092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B7C2F362-C751-434C-B9D6-1F4598F07FB1}"/>
                  </a:ext>
                </a:extLst>
              </p14:cNvPr>
              <p14:cNvContentPartPr/>
              <p14:nvPr/>
            </p14:nvContentPartPr>
            <p14:xfrm>
              <a:off x="3600537" y="6363591"/>
              <a:ext cx="135720" cy="17928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B7C2F362-C751-434C-B9D6-1F4598F07FB1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3582897" y="6345591"/>
                <a:ext cx="17136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4DF6056C-8FF0-4633-B153-98F1F546A730}"/>
                  </a:ext>
                </a:extLst>
              </p14:cNvPr>
              <p14:cNvContentPartPr/>
              <p14:nvPr/>
            </p14:nvContentPartPr>
            <p14:xfrm>
              <a:off x="3754977" y="6105471"/>
              <a:ext cx="447480" cy="35100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4DF6056C-8FF0-4633-B153-98F1F546A730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3736977" y="6087471"/>
                <a:ext cx="48312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62B08C71-D3FC-404C-9864-43D4EF464A44}"/>
                  </a:ext>
                </a:extLst>
              </p14:cNvPr>
              <p14:cNvContentPartPr/>
              <p14:nvPr/>
            </p14:nvContentPartPr>
            <p14:xfrm>
              <a:off x="4349337" y="6143631"/>
              <a:ext cx="748800" cy="2664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62B08C71-D3FC-404C-9864-43D4EF464A44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4331697" y="6125991"/>
                <a:ext cx="78444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C7EBA423-D324-4D56-950C-2BE246217D9E}"/>
                  </a:ext>
                </a:extLst>
              </p14:cNvPr>
              <p14:cNvContentPartPr/>
              <p14:nvPr/>
            </p14:nvContentPartPr>
            <p14:xfrm>
              <a:off x="1426857" y="1650111"/>
              <a:ext cx="338760" cy="2181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C7EBA423-D324-4D56-950C-2BE246217D9E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409217" y="1632471"/>
                <a:ext cx="3744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D4F216A3-FFF3-4E31-8574-05EFB04FDF58}"/>
                  </a:ext>
                </a:extLst>
              </p14:cNvPr>
              <p14:cNvContentPartPr/>
              <p14:nvPr/>
            </p14:nvContentPartPr>
            <p14:xfrm>
              <a:off x="1821417" y="1750191"/>
              <a:ext cx="148320" cy="22824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D4F216A3-FFF3-4E31-8574-05EFB04FDF58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1803417" y="1732551"/>
                <a:ext cx="18396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19EB5E6B-771B-4F56-90D7-200437F018A0}"/>
                  </a:ext>
                </a:extLst>
              </p14:cNvPr>
              <p14:cNvContentPartPr/>
              <p14:nvPr/>
            </p14:nvContentPartPr>
            <p14:xfrm>
              <a:off x="1644297" y="2477751"/>
              <a:ext cx="328320" cy="21456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19EB5E6B-771B-4F56-90D7-200437F018A0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1626297" y="2459751"/>
                <a:ext cx="36396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46DEA9E0-34F8-40AB-873F-BE25A4E87EC2}"/>
                  </a:ext>
                </a:extLst>
              </p14:cNvPr>
              <p14:cNvContentPartPr/>
              <p14:nvPr/>
            </p14:nvContentPartPr>
            <p14:xfrm>
              <a:off x="1992777" y="2551551"/>
              <a:ext cx="161280" cy="1317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46DEA9E0-34F8-40AB-873F-BE25A4E87EC2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975137" y="2533551"/>
                <a:ext cx="19692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19E4DCB7-3472-455E-86F0-E7B59B6E378D}"/>
                  </a:ext>
                </a:extLst>
              </p14:cNvPr>
              <p14:cNvContentPartPr/>
              <p14:nvPr/>
            </p14:nvContentPartPr>
            <p14:xfrm>
              <a:off x="1734657" y="3252111"/>
              <a:ext cx="347400" cy="20268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19E4DCB7-3472-455E-86F0-E7B59B6E378D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717017" y="3234471"/>
                <a:ext cx="38304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E0D4D630-EDFB-4CBB-8C2D-93C8079620B4}"/>
                  </a:ext>
                </a:extLst>
              </p14:cNvPr>
              <p14:cNvContentPartPr/>
              <p14:nvPr/>
            </p14:nvContentPartPr>
            <p14:xfrm>
              <a:off x="2095377" y="3371991"/>
              <a:ext cx="116280" cy="22968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E0D4D630-EDFB-4CBB-8C2D-93C8079620B4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2077377" y="3354351"/>
                <a:ext cx="15192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AF09FCBC-0A68-4899-AF21-709967215131}"/>
                  </a:ext>
                </a:extLst>
              </p14:cNvPr>
              <p14:cNvContentPartPr/>
              <p14:nvPr/>
            </p14:nvContentPartPr>
            <p14:xfrm>
              <a:off x="2061897" y="4195671"/>
              <a:ext cx="293760" cy="19476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AF09FCBC-0A68-4899-AF21-709967215131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2044257" y="4177671"/>
                <a:ext cx="32940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97F32B30-2B72-4BB6-9F25-52C27170CB8D}"/>
                  </a:ext>
                </a:extLst>
              </p14:cNvPr>
              <p14:cNvContentPartPr/>
              <p14:nvPr/>
            </p14:nvContentPartPr>
            <p14:xfrm>
              <a:off x="2381217" y="4309791"/>
              <a:ext cx="93240" cy="21924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97F32B30-2B72-4BB6-9F25-52C27170CB8D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2363577" y="4291791"/>
                <a:ext cx="12888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BC643AE8-F537-4209-A385-B0E79843DAE6}"/>
                  </a:ext>
                </a:extLst>
              </p14:cNvPr>
              <p14:cNvContentPartPr/>
              <p14:nvPr/>
            </p14:nvContentPartPr>
            <p14:xfrm>
              <a:off x="2397057" y="5066871"/>
              <a:ext cx="10080" cy="1908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BC643AE8-F537-4209-A385-B0E79843DAE6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2379417" y="5049231"/>
                <a:ext cx="4572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9BEC714C-0F16-43A0-A570-D4B39356105F}"/>
                  </a:ext>
                </a:extLst>
              </p14:cNvPr>
              <p14:cNvContentPartPr/>
              <p14:nvPr/>
            </p14:nvContentPartPr>
            <p14:xfrm>
              <a:off x="2456457" y="5193591"/>
              <a:ext cx="57600" cy="23040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9BEC714C-0F16-43A0-A570-D4B39356105F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2438817" y="5175591"/>
                <a:ext cx="9324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77F8F139-0EB3-4C19-A495-D94237C695B3}"/>
                  </a:ext>
                </a:extLst>
              </p14:cNvPr>
              <p14:cNvContentPartPr/>
              <p14:nvPr/>
            </p14:nvContentPartPr>
            <p14:xfrm>
              <a:off x="2616297" y="5680671"/>
              <a:ext cx="2160" cy="612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77F8F139-0EB3-4C19-A495-D94237C695B3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2598297" y="5662671"/>
                <a:ext cx="3780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809C9C36-91BB-40C4-85DC-1F18E9D2AFF8}"/>
                  </a:ext>
                </a:extLst>
              </p14:cNvPr>
              <p14:cNvContentPartPr/>
              <p14:nvPr/>
            </p14:nvContentPartPr>
            <p14:xfrm>
              <a:off x="2708097" y="6088191"/>
              <a:ext cx="13320" cy="4068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809C9C36-91BB-40C4-85DC-1F18E9D2AFF8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2690457" y="6070551"/>
                <a:ext cx="4896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83850B9E-9AD9-4A06-A11A-CFEF09F769F9}"/>
                  </a:ext>
                </a:extLst>
              </p14:cNvPr>
              <p14:cNvContentPartPr/>
              <p14:nvPr/>
            </p14:nvContentPartPr>
            <p14:xfrm>
              <a:off x="2790177" y="6345951"/>
              <a:ext cx="115920" cy="25488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83850B9E-9AD9-4A06-A11A-CFEF09F769F9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2772537" y="6328311"/>
                <a:ext cx="15156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D30DCE1A-8FE4-41FF-8967-AA3BD75B5A9C}"/>
                  </a:ext>
                </a:extLst>
              </p14:cNvPr>
              <p14:cNvContentPartPr/>
              <p14:nvPr/>
            </p14:nvContentPartPr>
            <p14:xfrm>
              <a:off x="1332897" y="1908951"/>
              <a:ext cx="151920" cy="9252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D30DCE1A-8FE4-41FF-8967-AA3BD75B5A9C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314897" y="1890951"/>
                <a:ext cx="18756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2BB26F6E-8066-4D4E-9B37-905A4DA9C80B}"/>
                  </a:ext>
                </a:extLst>
              </p14:cNvPr>
              <p14:cNvContentPartPr/>
              <p14:nvPr/>
            </p14:nvContentPartPr>
            <p14:xfrm>
              <a:off x="1403817" y="1861791"/>
              <a:ext cx="41040" cy="22140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2BB26F6E-8066-4D4E-9B37-905A4DA9C80B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1386177" y="1843791"/>
                <a:ext cx="7668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CB4B278D-889F-4682-9C10-2C946CB4094D}"/>
                  </a:ext>
                </a:extLst>
              </p14:cNvPr>
              <p14:cNvContentPartPr/>
              <p14:nvPr/>
            </p14:nvContentPartPr>
            <p14:xfrm>
              <a:off x="1285017" y="1913631"/>
              <a:ext cx="280800" cy="10368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CB4B278D-889F-4682-9C10-2C946CB4094D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1267017" y="1895631"/>
                <a:ext cx="316440" cy="13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1" name="Group 190">
            <a:extLst>
              <a:ext uri="{FF2B5EF4-FFF2-40B4-BE49-F238E27FC236}">
                <a16:creationId xmlns:a16="http://schemas.microsoft.com/office/drawing/2014/main" id="{DB73933B-27DB-4A57-BB52-D3588FC75DA3}"/>
              </a:ext>
            </a:extLst>
          </p:cNvPr>
          <p:cNvGrpSpPr/>
          <p:nvPr/>
        </p:nvGrpSpPr>
        <p:grpSpPr>
          <a:xfrm>
            <a:off x="7476657" y="3767631"/>
            <a:ext cx="3717000" cy="2628720"/>
            <a:chOff x="7476657" y="3767631"/>
            <a:chExt cx="3717000" cy="262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E9E22B1-6FBD-4F60-8586-92BB8A9A2855}"/>
                    </a:ext>
                  </a:extLst>
                </p14:cNvPr>
                <p14:cNvContentPartPr/>
                <p14:nvPr/>
              </p14:nvContentPartPr>
              <p14:xfrm>
                <a:off x="7740897" y="4153191"/>
                <a:ext cx="399240" cy="16405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E9E22B1-6FBD-4F60-8586-92BB8A9A285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722897" y="4135551"/>
                  <a:ext cx="434880" cy="167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A02B588-724E-4F4A-90E1-D17FE993EB4B}"/>
                    </a:ext>
                  </a:extLst>
                </p14:cNvPr>
                <p14:cNvContentPartPr/>
                <p14:nvPr/>
              </p14:nvContentPartPr>
              <p14:xfrm>
                <a:off x="7683657" y="5349471"/>
                <a:ext cx="75240" cy="4896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A02B588-724E-4F4A-90E1-D17FE993EB4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665657" y="5331831"/>
                  <a:ext cx="11088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30B5E89-5D28-46A1-91D6-82F01507175D}"/>
                    </a:ext>
                  </a:extLst>
                </p14:cNvPr>
                <p14:cNvContentPartPr/>
                <p14:nvPr/>
              </p14:nvContentPartPr>
              <p14:xfrm>
                <a:off x="8049777" y="5749071"/>
                <a:ext cx="40680" cy="4093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30B5E89-5D28-46A1-91D6-82F01507175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031777" y="5731431"/>
                  <a:ext cx="7632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A3C58B7-8158-457B-90FF-88C9AA1A1F68}"/>
                    </a:ext>
                  </a:extLst>
                </p14:cNvPr>
                <p14:cNvContentPartPr/>
                <p14:nvPr/>
              </p14:nvContentPartPr>
              <p14:xfrm>
                <a:off x="7932417" y="6147591"/>
                <a:ext cx="257760" cy="237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A3C58B7-8158-457B-90FF-88C9AA1A1F6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914417" y="6129951"/>
                  <a:ext cx="2934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AD6CD71-7055-4460-A919-38F1A6C5A2CB}"/>
                    </a:ext>
                  </a:extLst>
                </p14:cNvPr>
                <p14:cNvContentPartPr/>
                <p14:nvPr/>
              </p14:nvContentPartPr>
              <p14:xfrm>
                <a:off x="8020257" y="6248031"/>
                <a:ext cx="152640" cy="1483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AD6CD71-7055-4460-A919-38F1A6C5A2C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002257" y="6230031"/>
                  <a:ext cx="1882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6B41479-E1B9-45B4-B383-20FE083DB19A}"/>
                    </a:ext>
                  </a:extLst>
                </p14:cNvPr>
                <p14:cNvContentPartPr/>
                <p14:nvPr/>
              </p14:nvContentPartPr>
              <p14:xfrm>
                <a:off x="7603737" y="4105671"/>
                <a:ext cx="623880" cy="1220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6B41479-E1B9-45B4-B383-20FE083DB19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586097" y="4088031"/>
                  <a:ext cx="6595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706458E-3707-4D9A-81F6-D75713E56AF5}"/>
                    </a:ext>
                  </a:extLst>
                </p14:cNvPr>
                <p14:cNvContentPartPr/>
                <p14:nvPr/>
              </p14:nvContentPartPr>
              <p14:xfrm>
                <a:off x="7476657" y="3767631"/>
                <a:ext cx="242640" cy="2491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706458E-3707-4D9A-81F6-D75713E56AF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458657" y="3749991"/>
                  <a:ext cx="2782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89BBA74-ACBA-47D6-8A74-F63DF5F26A4C}"/>
                    </a:ext>
                  </a:extLst>
                </p14:cNvPr>
                <p14:cNvContentPartPr/>
                <p14:nvPr/>
              </p14:nvContentPartPr>
              <p14:xfrm>
                <a:off x="7835577" y="3851151"/>
                <a:ext cx="101880" cy="1357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89BBA74-ACBA-47D6-8A74-F63DF5F26A4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817937" y="3833151"/>
                  <a:ext cx="137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984C9B6-C1C3-45BD-AF7E-8ABACB70E473}"/>
                    </a:ext>
                  </a:extLst>
                </p14:cNvPr>
                <p14:cNvContentPartPr/>
                <p14:nvPr/>
              </p14:nvContentPartPr>
              <p14:xfrm>
                <a:off x="8019177" y="3884271"/>
                <a:ext cx="190800" cy="1087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984C9B6-C1C3-45BD-AF7E-8ABACB70E47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001177" y="3866631"/>
                  <a:ext cx="2264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9A3A8B1-67C4-4FD3-AF66-61BB444F4549}"/>
                    </a:ext>
                  </a:extLst>
                </p14:cNvPr>
                <p14:cNvContentPartPr/>
                <p14:nvPr/>
              </p14:nvContentPartPr>
              <p14:xfrm>
                <a:off x="7984257" y="4605711"/>
                <a:ext cx="127440" cy="2916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9A3A8B1-67C4-4FD3-AF66-61BB444F454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966257" y="4588071"/>
                  <a:ext cx="1630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566FEED-AF72-4321-9C6D-759D97AF5C28}"/>
                    </a:ext>
                  </a:extLst>
                </p14:cNvPr>
                <p14:cNvContentPartPr/>
                <p14:nvPr/>
              </p14:nvContentPartPr>
              <p14:xfrm>
                <a:off x="8171457" y="4700031"/>
                <a:ext cx="135000" cy="1555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566FEED-AF72-4321-9C6D-759D97AF5C2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153457" y="4682391"/>
                  <a:ext cx="1706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E25F9FD-5392-4887-B331-C1970EA895EC}"/>
                    </a:ext>
                  </a:extLst>
                </p14:cNvPr>
                <p14:cNvContentPartPr/>
                <p14:nvPr/>
              </p14:nvContentPartPr>
              <p14:xfrm>
                <a:off x="7912977" y="5113311"/>
                <a:ext cx="1009440" cy="1580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E25F9FD-5392-4887-B331-C1970EA895E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894977" y="5095311"/>
                  <a:ext cx="10450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42054F0-CEBE-4DDD-80FA-854C6665AC49}"/>
                    </a:ext>
                  </a:extLst>
                </p14:cNvPr>
                <p14:cNvContentPartPr/>
                <p14:nvPr/>
              </p14:nvContentPartPr>
              <p14:xfrm>
                <a:off x="8901177" y="4940151"/>
                <a:ext cx="160920" cy="8726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42054F0-CEBE-4DDD-80FA-854C6665AC4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883537" y="4922151"/>
                  <a:ext cx="196560" cy="90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D21B8AE-F62C-4B9B-A009-189D2BEF0660}"/>
                    </a:ext>
                  </a:extLst>
                </p14:cNvPr>
                <p14:cNvContentPartPr/>
                <p14:nvPr/>
              </p14:nvContentPartPr>
              <p14:xfrm>
                <a:off x="8917017" y="4914951"/>
                <a:ext cx="845640" cy="9370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D21B8AE-F62C-4B9B-A009-189D2BEF066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899017" y="4896951"/>
                  <a:ext cx="881280" cy="9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4324DE0-03C4-4FF2-AE32-9EDFF12EA968}"/>
                    </a:ext>
                  </a:extLst>
                </p14:cNvPr>
                <p14:cNvContentPartPr/>
                <p14:nvPr/>
              </p14:nvContentPartPr>
              <p14:xfrm>
                <a:off x="8743497" y="5209791"/>
                <a:ext cx="1284120" cy="9500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4324DE0-03C4-4FF2-AE32-9EDFF12EA96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725857" y="5191791"/>
                  <a:ext cx="1319760" cy="9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2C46978-A591-486D-ACA2-0038D451BD03}"/>
                    </a:ext>
                  </a:extLst>
                </p14:cNvPr>
                <p14:cNvContentPartPr/>
                <p14:nvPr/>
              </p14:nvContentPartPr>
              <p14:xfrm>
                <a:off x="9093417" y="5146071"/>
                <a:ext cx="150840" cy="259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2C46978-A591-486D-ACA2-0038D451BD0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075417" y="5128071"/>
                  <a:ext cx="1864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528B9A4-1061-4EAB-A3DE-AC458A06EFCB}"/>
                    </a:ext>
                  </a:extLst>
                </p14:cNvPr>
                <p14:cNvContentPartPr/>
                <p14:nvPr/>
              </p14:nvContentPartPr>
              <p14:xfrm>
                <a:off x="9152817" y="5093151"/>
                <a:ext cx="40320" cy="2016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528B9A4-1061-4EAB-A3DE-AC458A06EFC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135177" y="5075151"/>
                  <a:ext cx="759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CBE5E6D-5F85-4681-AD69-D10C0D5729DD}"/>
                    </a:ext>
                  </a:extLst>
                </p14:cNvPr>
                <p14:cNvContentPartPr/>
                <p14:nvPr/>
              </p14:nvContentPartPr>
              <p14:xfrm>
                <a:off x="9149217" y="5514351"/>
                <a:ext cx="130680" cy="424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CBE5E6D-5F85-4681-AD69-D10C0D5729D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131217" y="5496711"/>
                  <a:ext cx="1663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E8C208F-6C39-4522-9CDC-780530192D12}"/>
                    </a:ext>
                  </a:extLst>
                </p14:cNvPr>
                <p14:cNvContentPartPr/>
                <p14:nvPr/>
              </p14:nvContentPartPr>
              <p14:xfrm>
                <a:off x="9954177" y="5161911"/>
                <a:ext cx="607320" cy="1299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E8C208F-6C39-4522-9CDC-780530192D1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936537" y="5144271"/>
                  <a:ext cx="6429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90D5D45-71F2-402B-AB69-EF7EC4F2F0AE}"/>
                    </a:ext>
                  </a:extLst>
                </p14:cNvPr>
                <p14:cNvContentPartPr/>
                <p14:nvPr/>
              </p14:nvContentPartPr>
              <p14:xfrm>
                <a:off x="10376817" y="4715151"/>
                <a:ext cx="379800" cy="2736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90D5D45-71F2-402B-AB69-EF7EC4F2F0A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359177" y="4697151"/>
                  <a:ext cx="41544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2B80792-79D2-4C1F-A663-D2B97BE7D608}"/>
                    </a:ext>
                  </a:extLst>
                </p14:cNvPr>
                <p14:cNvContentPartPr/>
                <p14:nvPr/>
              </p14:nvContentPartPr>
              <p14:xfrm>
                <a:off x="10790457" y="4880031"/>
                <a:ext cx="172440" cy="2498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2B80792-79D2-4C1F-A663-D2B97BE7D60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772457" y="4862391"/>
                  <a:ext cx="2080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AECD8D4-4EF8-4244-B4F9-6A34A3F22707}"/>
                    </a:ext>
                  </a:extLst>
                </p14:cNvPr>
                <p14:cNvContentPartPr/>
                <p14:nvPr/>
              </p14:nvContentPartPr>
              <p14:xfrm>
                <a:off x="10930497" y="4607511"/>
                <a:ext cx="192960" cy="2278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AECD8D4-4EF8-4244-B4F9-6A34A3F2270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912857" y="4589871"/>
                  <a:ext cx="2286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E3F3F9B-FBBC-45D0-B83B-222BA97F422F}"/>
                    </a:ext>
                  </a:extLst>
                </p14:cNvPr>
                <p14:cNvContentPartPr/>
                <p14:nvPr/>
              </p14:nvContentPartPr>
              <p14:xfrm>
                <a:off x="10978737" y="4625511"/>
                <a:ext cx="97560" cy="2113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E3F3F9B-FBBC-45D0-B83B-222BA97F422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960737" y="4607511"/>
                  <a:ext cx="1332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C6D44302-7F22-4832-B4F2-AEAFD74973ED}"/>
                    </a:ext>
                  </a:extLst>
                </p14:cNvPr>
                <p14:cNvContentPartPr/>
                <p14:nvPr/>
              </p14:nvContentPartPr>
              <p14:xfrm>
                <a:off x="10886937" y="4714071"/>
                <a:ext cx="306720" cy="795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C6D44302-7F22-4832-B4F2-AEAFD74973E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869297" y="4696431"/>
                  <a:ext cx="3423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FE0B9FB-09C3-4BED-ADC3-10978767DEDB}"/>
                    </a:ext>
                  </a:extLst>
                </p14:cNvPr>
                <p14:cNvContentPartPr/>
                <p14:nvPr/>
              </p14:nvContentPartPr>
              <p14:xfrm>
                <a:off x="8731257" y="5132391"/>
                <a:ext cx="5040" cy="10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FE0B9FB-09C3-4BED-ADC3-10978767DED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713257" y="5114751"/>
                  <a:ext cx="4068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532005-910A-4CC0-B88E-39436ED28C62}"/>
              </a:ext>
            </a:extLst>
          </p:cNvPr>
          <p:cNvGrpSpPr/>
          <p:nvPr/>
        </p:nvGrpSpPr>
        <p:grpSpPr>
          <a:xfrm>
            <a:off x="4157436" y="-15302"/>
            <a:ext cx="2003040" cy="535793"/>
            <a:chOff x="4157436" y="-15302"/>
            <a:chExt cx="2003040" cy="53579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0FE6742-FCB2-4E1B-86E7-C18A9B65C201}"/>
                    </a:ext>
                  </a:extLst>
                </p14:cNvPr>
                <p14:cNvContentPartPr/>
                <p14:nvPr/>
              </p14:nvContentPartPr>
              <p14:xfrm>
                <a:off x="4157436" y="42051"/>
                <a:ext cx="205920" cy="4784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0FE6742-FCB2-4E1B-86E7-C18A9B65C20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139436" y="24051"/>
                  <a:ext cx="24156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530468D-7283-4D79-B8B2-EA409E9394F2}"/>
                    </a:ext>
                  </a:extLst>
                </p14:cNvPr>
                <p14:cNvContentPartPr/>
                <p14:nvPr/>
              </p14:nvContentPartPr>
              <p14:xfrm>
                <a:off x="4305396" y="114411"/>
                <a:ext cx="182520" cy="268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530468D-7283-4D79-B8B2-EA409E9394F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287396" y="96411"/>
                  <a:ext cx="21816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A9A83E3-6351-495A-BF61-EF35E6CE07C1}"/>
                    </a:ext>
                  </a:extLst>
                </p14:cNvPr>
                <p14:cNvContentPartPr/>
                <p14:nvPr/>
              </p14:nvContentPartPr>
              <p14:xfrm>
                <a:off x="4561356" y="221331"/>
                <a:ext cx="96480" cy="12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A9A83E3-6351-495A-BF61-EF35E6CE07C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543716" y="203691"/>
                  <a:ext cx="1321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8BA6036-E8ED-43B9-8BCA-C0A75AA51077}"/>
                    </a:ext>
                  </a:extLst>
                </p14:cNvPr>
                <p14:cNvContentPartPr/>
                <p14:nvPr/>
              </p14:nvContentPartPr>
              <p14:xfrm>
                <a:off x="4749996" y="102531"/>
                <a:ext cx="188280" cy="139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8BA6036-E8ED-43B9-8BCA-C0A75AA5107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731996" y="84891"/>
                  <a:ext cx="2239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546012D-2B87-4701-9462-B4E975FCA12E}"/>
                    </a:ext>
                  </a:extLst>
                </p14:cNvPr>
                <p14:cNvContentPartPr/>
                <p14:nvPr/>
              </p14:nvContentPartPr>
              <p14:xfrm>
                <a:off x="5038356" y="5331"/>
                <a:ext cx="168480" cy="281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546012D-2B87-4701-9462-B4E975FCA12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020356" y="-12669"/>
                  <a:ext cx="20412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FD98063-EAF8-4A24-8596-B8E3C7520757}"/>
                    </a:ext>
                  </a:extLst>
                </p14:cNvPr>
                <p14:cNvContentPartPr/>
                <p14:nvPr/>
              </p14:nvContentPartPr>
              <p14:xfrm>
                <a:off x="5313396" y="58138"/>
                <a:ext cx="707760" cy="320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FD98063-EAF8-4A24-8596-B8E3C752075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295396" y="40498"/>
                  <a:ext cx="74340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41DBD4D-E08E-4416-83D0-6A4FF0CBACE8}"/>
                    </a:ext>
                  </a:extLst>
                </p14:cNvPr>
                <p14:cNvContentPartPr/>
                <p14:nvPr/>
              </p14:nvContentPartPr>
              <p14:xfrm>
                <a:off x="6014316" y="-15302"/>
                <a:ext cx="146160" cy="496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41DBD4D-E08E-4416-83D0-6A4FF0CBACE8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996316" y="-33302"/>
                  <a:ext cx="181800" cy="53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486FF5A-4C9F-4896-8569-D0AD51AF8415}"/>
              </a:ext>
            </a:extLst>
          </p:cNvPr>
          <p:cNvGrpSpPr/>
          <p:nvPr/>
        </p:nvGrpSpPr>
        <p:grpSpPr>
          <a:xfrm>
            <a:off x="2298036" y="816782"/>
            <a:ext cx="621720" cy="371880"/>
            <a:chOff x="2298036" y="816782"/>
            <a:chExt cx="621720" cy="37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2D676B0-30A2-45BE-AEC3-11DAB42E6B26}"/>
                    </a:ext>
                  </a:extLst>
                </p14:cNvPr>
                <p14:cNvContentPartPr/>
                <p14:nvPr/>
              </p14:nvContentPartPr>
              <p14:xfrm>
                <a:off x="2309196" y="890942"/>
                <a:ext cx="88200" cy="297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2D676B0-30A2-45BE-AEC3-11DAB42E6B2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291556" y="872942"/>
                  <a:ext cx="1238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5045683-8565-4922-89B1-8D75458C9C3C}"/>
                    </a:ext>
                  </a:extLst>
                </p14:cNvPr>
                <p14:cNvContentPartPr/>
                <p14:nvPr/>
              </p14:nvContentPartPr>
              <p14:xfrm>
                <a:off x="2298036" y="829382"/>
                <a:ext cx="297360" cy="3186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5045683-8565-4922-89B1-8D75458C9C3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280036" y="811742"/>
                  <a:ext cx="33300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DA70E3F-572D-4ADF-9387-8AD631D17273}"/>
                    </a:ext>
                  </a:extLst>
                </p14:cNvPr>
                <p14:cNvContentPartPr/>
                <p14:nvPr/>
              </p14:nvContentPartPr>
              <p14:xfrm>
                <a:off x="2631756" y="945662"/>
                <a:ext cx="75240" cy="85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DA70E3F-572D-4ADF-9387-8AD631D1727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613756" y="927662"/>
                  <a:ext cx="1108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72ACC99-9D67-43A4-B222-C57A299A55AE}"/>
                    </a:ext>
                  </a:extLst>
                </p14:cNvPr>
                <p14:cNvContentPartPr/>
                <p14:nvPr/>
              </p14:nvContentPartPr>
              <p14:xfrm>
                <a:off x="2612676" y="816782"/>
                <a:ext cx="41040" cy="205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72ACC99-9D67-43A4-B222-C57A299A55A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594676" y="798782"/>
                  <a:ext cx="766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E5F675B-1B0D-4263-B3F9-09957B81DC83}"/>
                    </a:ext>
                  </a:extLst>
                </p14:cNvPr>
                <p14:cNvContentPartPr/>
                <p14:nvPr/>
              </p14:nvContentPartPr>
              <p14:xfrm>
                <a:off x="2770716" y="925502"/>
                <a:ext cx="149040" cy="244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E5F675B-1B0D-4263-B3F9-09957B81DC8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752716" y="907502"/>
                  <a:ext cx="184680" cy="28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F667366-447C-44AE-A3AA-454698D7BE42}"/>
              </a:ext>
            </a:extLst>
          </p:cNvPr>
          <p:cNvGrpSpPr/>
          <p:nvPr/>
        </p:nvGrpSpPr>
        <p:grpSpPr>
          <a:xfrm>
            <a:off x="2813196" y="1616342"/>
            <a:ext cx="467640" cy="296280"/>
            <a:chOff x="2813196" y="1616342"/>
            <a:chExt cx="46764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61C0FA3-7480-45CE-A4E6-5B5AB6346CDD}"/>
                    </a:ext>
                  </a:extLst>
                </p14:cNvPr>
                <p14:cNvContentPartPr/>
                <p14:nvPr/>
              </p14:nvContentPartPr>
              <p14:xfrm>
                <a:off x="2813196" y="1616342"/>
                <a:ext cx="219600" cy="2772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61C0FA3-7480-45CE-A4E6-5B5AB6346CD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795556" y="1598342"/>
                  <a:ext cx="25524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917C060-E77C-45A2-ACEC-2B9258F9BDC2}"/>
                    </a:ext>
                  </a:extLst>
                </p14:cNvPr>
                <p14:cNvContentPartPr/>
                <p14:nvPr/>
              </p14:nvContentPartPr>
              <p14:xfrm>
                <a:off x="3056916" y="1773662"/>
                <a:ext cx="47160" cy="950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917C060-E77C-45A2-ACEC-2B9258F9BDC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039276" y="1756022"/>
                  <a:ext cx="828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28BE44F-39F9-4D6B-B678-AD442BF178F9}"/>
                    </a:ext>
                  </a:extLst>
                </p14:cNvPr>
                <p14:cNvContentPartPr/>
                <p14:nvPr/>
              </p14:nvContentPartPr>
              <p14:xfrm>
                <a:off x="3053316" y="1704542"/>
                <a:ext cx="38160" cy="248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28BE44F-39F9-4D6B-B678-AD442BF178F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035676" y="1686902"/>
                  <a:ext cx="738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10DD621-0EFA-4E61-AE18-6D52EC5DFFB1}"/>
                    </a:ext>
                  </a:extLst>
                </p14:cNvPr>
                <p14:cNvContentPartPr/>
                <p14:nvPr/>
              </p14:nvContentPartPr>
              <p14:xfrm>
                <a:off x="3194796" y="1771142"/>
                <a:ext cx="86040" cy="1414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10DD621-0EFA-4E61-AE18-6D52EC5DFFB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176796" y="1753502"/>
                  <a:ext cx="121680" cy="17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DD10B655-6889-4E49-B772-5F9AF5757C0F}"/>
                  </a:ext>
                </a:extLst>
              </p14:cNvPr>
              <p14:cNvContentPartPr/>
              <p14:nvPr/>
            </p14:nvContentPartPr>
            <p14:xfrm>
              <a:off x="3203436" y="2352902"/>
              <a:ext cx="2880" cy="25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DD10B655-6889-4E49-B772-5F9AF5757C0F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3185796" y="2334902"/>
                <a:ext cx="38520" cy="3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Group 137">
            <a:extLst>
              <a:ext uri="{FF2B5EF4-FFF2-40B4-BE49-F238E27FC236}">
                <a16:creationId xmlns:a16="http://schemas.microsoft.com/office/drawing/2014/main" id="{94140910-84F8-4ECA-8D30-31E693771867}"/>
              </a:ext>
            </a:extLst>
          </p:cNvPr>
          <p:cNvGrpSpPr/>
          <p:nvPr/>
        </p:nvGrpSpPr>
        <p:grpSpPr>
          <a:xfrm>
            <a:off x="6848076" y="119822"/>
            <a:ext cx="1337400" cy="1018080"/>
            <a:chOff x="6848076" y="119822"/>
            <a:chExt cx="1337400" cy="101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411EA5C-7224-4BEE-AB4B-2A6F06D0D55E}"/>
                    </a:ext>
                  </a:extLst>
                </p14:cNvPr>
                <p14:cNvContentPartPr/>
                <p14:nvPr/>
              </p14:nvContentPartPr>
              <p14:xfrm>
                <a:off x="8180796" y="641822"/>
                <a:ext cx="4680" cy="694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411EA5C-7224-4BEE-AB4B-2A6F06D0D55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162796" y="624182"/>
                  <a:ext cx="403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1B60573-3AD5-4873-AFB7-96521528B514}"/>
                    </a:ext>
                  </a:extLst>
                </p14:cNvPr>
                <p14:cNvContentPartPr/>
                <p14:nvPr/>
              </p14:nvContentPartPr>
              <p14:xfrm>
                <a:off x="7664196" y="119822"/>
                <a:ext cx="334800" cy="10180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1B60573-3AD5-4873-AFB7-96521528B51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646196" y="102182"/>
                  <a:ext cx="370440" cy="10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686E70A-4DA9-4E85-8020-DADA796B445E}"/>
                    </a:ext>
                  </a:extLst>
                </p14:cNvPr>
                <p14:cNvContentPartPr/>
                <p14:nvPr/>
              </p14:nvContentPartPr>
              <p14:xfrm>
                <a:off x="6848076" y="210182"/>
                <a:ext cx="214200" cy="5364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686E70A-4DA9-4E85-8020-DADA796B445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830436" y="192182"/>
                  <a:ext cx="249840" cy="57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FA235A0-A0E4-4FF9-B988-0819407B47EE}"/>
                    </a:ext>
                  </a:extLst>
                </p14:cNvPr>
                <p14:cNvContentPartPr/>
                <p14:nvPr/>
              </p14:nvContentPartPr>
              <p14:xfrm>
                <a:off x="6872916" y="526622"/>
                <a:ext cx="146880" cy="360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FA235A0-A0E4-4FF9-B988-0819407B47EE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855276" y="508622"/>
                  <a:ext cx="1825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D961989-5B24-4857-BAA6-40FF9F74DA6E}"/>
                    </a:ext>
                  </a:extLst>
                </p14:cNvPr>
                <p14:cNvContentPartPr/>
                <p14:nvPr/>
              </p14:nvContentPartPr>
              <p14:xfrm>
                <a:off x="7115556" y="457142"/>
                <a:ext cx="190440" cy="1951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D961989-5B24-4857-BAA6-40FF9F74DA6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097916" y="439502"/>
                  <a:ext cx="2260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E45ED3C-441D-44F0-992B-658021BA429E}"/>
                    </a:ext>
                  </a:extLst>
                </p14:cNvPr>
                <p14:cNvContentPartPr/>
                <p14:nvPr/>
              </p14:nvContentPartPr>
              <p14:xfrm>
                <a:off x="7298796" y="187862"/>
                <a:ext cx="287280" cy="4183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E45ED3C-441D-44F0-992B-658021BA429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281156" y="169862"/>
                  <a:ext cx="32292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21DC528-666A-42FC-A353-821EA6B7EC0E}"/>
                    </a:ext>
                  </a:extLst>
                </p14:cNvPr>
                <p14:cNvContentPartPr/>
                <p14:nvPr/>
              </p14:nvContentPartPr>
              <p14:xfrm>
                <a:off x="7532796" y="338702"/>
                <a:ext cx="33120" cy="154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21DC528-666A-42FC-A353-821EA6B7EC0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514796" y="320702"/>
                  <a:ext cx="687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7DA309D-997A-4CB7-AEC8-F78581955EFE}"/>
                    </a:ext>
                  </a:extLst>
                </p14:cNvPr>
                <p14:cNvContentPartPr/>
                <p14:nvPr/>
              </p14:nvContentPartPr>
              <p14:xfrm>
                <a:off x="7602996" y="373982"/>
                <a:ext cx="99000" cy="1810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7DA309D-997A-4CB7-AEC8-F78581955EFE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584996" y="355982"/>
                  <a:ext cx="134640" cy="21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D88DDF7-420D-464D-8047-AA1180D12E14}"/>
              </a:ext>
            </a:extLst>
          </p:cNvPr>
          <p:cNvGrpSpPr/>
          <p:nvPr/>
        </p:nvGrpSpPr>
        <p:grpSpPr>
          <a:xfrm>
            <a:off x="6622716" y="5713142"/>
            <a:ext cx="895680" cy="500400"/>
            <a:chOff x="6622716" y="5713142"/>
            <a:chExt cx="895680" cy="50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32EF288-9A23-46DD-9976-1F54970E3DB9}"/>
                    </a:ext>
                  </a:extLst>
                </p14:cNvPr>
                <p14:cNvContentPartPr/>
                <p14:nvPr/>
              </p14:nvContentPartPr>
              <p14:xfrm>
                <a:off x="6658716" y="5730422"/>
                <a:ext cx="31680" cy="4478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32EF288-9A23-46DD-9976-1F54970E3DB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640716" y="5712422"/>
                  <a:ext cx="6732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0C5449E-9E52-4F85-9FDF-494484F7DA94}"/>
                    </a:ext>
                  </a:extLst>
                </p14:cNvPr>
                <p14:cNvContentPartPr/>
                <p14:nvPr/>
              </p14:nvContentPartPr>
              <p14:xfrm>
                <a:off x="6629196" y="5743382"/>
                <a:ext cx="352080" cy="4701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0C5449E-9E52-4F85-9FDF-494484F7DA94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611556" y="5725742"/>
                  <a:ext cx="38772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BE7CCFA-098F-4092-A91C-0CDCF679279E}"/>
                    </a:ext>
                  </a:extLst>
                </p14:cNvPr>
                <p14:cNvContentPartPr/>
                <p14:nvPr/>
              </p14:nvContentPartPr>
              <p14:xfrm>
                <a:off x="7043916" y="6050102"/>
                <a:ext cx="82800" cy="1332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BE7CCFA-098F-4092-A91C-0CDCF679279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026276" y="6032102"/>
                  <a:ext cx="1184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7670A1C-82F6-47ED-8C8B-DB7C07E2E1F0}"/>
                    </a:ext>
                  </a:extLst>
                </p14:cNvPr>
                <p14:cNvContentPartPr/>
                <p14:nvPr/>
              </p14:nvContentPartPr>
              <p14:xfrm>
                <a:off x="7083876" y="5935262"/>
                <a:ext cx="32400" cy="338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7670A1C-82F6-47ED-8C8B-DB7C07E2E1F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065876" y="5917262"/>
                  <a:ext cx="680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768E746-A18B-46C7-85FC-846A37393F81}"/>
                    </a:ext>
                  </a:extLst>
                </p14:cNvPr>
                <p14:cNvContentPartPr/>
                <p14:nvPr/>
              </p14:nvContentPartPr>
              <p14:xfrm>
                <a:off x="7233636" y="5985302"/>
                <a:ext cx="158400" cy="2073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768E746-A18B-46C7-85FC-846A37393F81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215996" y="5967302"/>
                  <a:ext cx="1940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7C5C588-D46E-4908-B318-7B8B8C7E3316}"/>
                    </a:ext>
                  </a:extLst>
                </p14:cNvPr>
                <p14:cNvContentPartPr/>
                <p14:nvPr/>
              </p14:nvContentPartPr>
              <p14:xfrm>
                <a:off x="7500756" y="6156302"/>
                <a:ext cx="17640" cy="100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7C5C588-D46E-4908-B318-7B8B8C7E3316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482756" y="6138302"/>
                  <a:ext cx="532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E49B4FA-2475-49A5-B2B0-4CCB0372616E}"/>
                    </a:ext>
                  </a:extLst>
                </p14:cNvPr>
                <p14:cNvContentPartPr/>
                <p14:nvPr/>
              </p14:nvContentPartPr>
              <p14:xfrm>
                <a:off x="6622716" y="5713142"/>
                <a:ext cx="28440" cy="784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E49B4FA-2475-49A5-B2B0-4CCB0372616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605076" y="5695142"/>
                  <a:ext cx="6408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E25984C7-A206-4692-B9E6-D81F72942232}"/>
              </a:ext>
            </a:extLst>
          </p:cNvPr>
          <p:cNvGrpSpPr/>
          <p:nvPr/>
        </p:nvGrpSpPr>
        <p:grpSpPr>
          <a:xfrm>
            <a:off x="8241276" y="5279342"/>
            <a:ext cx="368280" cy="275760"/>
            <a:chOff x="8241276" y="5279342"/>
            <a:chExt cx="368280" cy="2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8FC025D-3E6F-4AE3-8662-8C3CE36349FB}"/>
                    </a:ext>
                  </a:extLst>
                </p14:cNvPr>
                <p14:cNvContentPartPr/>
                <p14:nvPr/>
              </p14:nvContentPartPr>
              <p14:xfrm>
                <a:off x="8241276" y="5279342"/>
                <a:ext cx="284400" cy="1983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8FC025D-3E6F-4AE3-8662-8C3CE36349F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223636" y="5261702"/>
                  <a:ext cx="3200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6A16F62-62BA-4D9F-971C-ACFD96FCE4AB}"/>
                    </a:ext>
                  </a:extLst>
                </p14:cNvPr>
                <p14:cNvContentPartPr/>
                <p14:nvPr/>
              </p14:nvContentPartPr>
              <p14:xfrm>
                <a:off x="8551956" y="5428382"/>
                <a:ext cx="57600" cy="1267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6A16F62-62BA-4D9F-971C-ACFD96FCE4AB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534316" y="5410382"/>
                  <a:ext cx="932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AA2F964-AF11-4662-98F7-B7E7D742C48A}"/>
                    </a:ext>
                  </a:extLst>
                </p14:cNvPr>
                <p14:cNvContentPartPr/>
                <p14:nvPr/>
              </p14:nvContentPartPr>
              <p14:xfrm>
                <a:off x="8556276" y="5368622"/>
                <a:ext cx="34920" cy="176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AA2F964-AF11-4662-98F7-B7E7D742C48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538276" y="5350982"/>
                  <a:ext cx="70560" cy="5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713BC830-4143-4AB3-8B3A-2012CA2B3B84}"/>
              </a:ext>
            </a:extLst>
          </p:cNvPr>
          <p:cNvGrpSpPr/>
          <p:nvPr/>
        </p:nvGrpSpPr>
        <p:grpSpPr>
          <a:xfrm>
            <a:off x="11188956" y="4886582"/>
            <a:ext cx="655920" cy="429840"/>
            <a:chOff x="11188956" y="4886582"/>
            <a:chExt cx="655920" cy="42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B072976-57FB-411B-9E4D-C10D5DF7B9A9}"/>
                    </a:ext>
                  </a:extLst>
                </p14:cNvPr>
                <p14:cNvContentPartPr/>
                <p14:nvPr/>
              </p14:nvContentPartPr>
              <p14:xfrm>
                <a:off x="11195436" y="4971902"/>
                <a:ext cx="124560" cy="216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DB072976-57FB-411B-9E4D-C10D5DF7B9A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177436" y="4953902"/>
                  <a:ext cx="1602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E44B06D-1A65-4999-A65B-88A2E8B19D84}"/>
                    </a:ext>
                  </a:extLst>
                </p14:cNvPr>
                <p14:cNvContentPartPr/>
                <p14:nvPr/>
              </p14:nvContentPartPr>
              <p14:xfrm>
                <a:off x="11188956" y="5083862"/>
                <a:ext cx="166320" cy="108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E44B06D-1A65-4999-A65B-88A2E8B19D8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171316" y="5065862"/>
                  <a:ext cx="2019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962C796-E563-43E0-BE4E-484095EDF9FA}"/>
                    </a:ext>
                  </a:extLst>
                </p14:cNvPr>
                <p14:cNvContentPartPr/>
                <p14:nvPr/>
              </p14:nvContentPartPr>
              <p14:xfrm>
                <a:off x="11436996" y="4886582"/>
                <a:ext cx="398160" cy="2617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962C796-E563-43E0-BE4E-484095EDF9FA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1418996" y="4868582"/>
                  <a:ext cx="4338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F9047AC-90F4-4E89-B81E-4B7D0FB0D001}"/>
                    </a:ext>
                  </a:extLst>
                </p14:cNvPr>
                <p14:cNvContentPartPr/>
                <p14:nvPr/>
              </p14:nvContentPartPr>
              <p14:xfrm>
                <a:off x="11802036" y="5188262"/>
                <a:ext cx="42840" cy="1281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F9047AC-90F4-4E89-B81E-4B7D0FB0D001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1784036" y="5170622"/>
                  <a:ext cx="784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6FACF3A-01A7-42C1-8D27-41844916FD58}"/>
                    </a:ext>
                  </a:extLst>
                </p14:cNvPr>
                <p14:cNvContentPartPr/>
                <p14:nvPr/>
              </p14:nvContentPartPr>
              <p14:xfrm>
                <a:off x="11802036" y="5056502"/>
                <a:ext cx="11880" cy="79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6FACF3A-01A7-42C1-8D27-41844916FD5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1784396" y="5038862"/>
                  <a:ext cx="47520" cy="43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367794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26396D1A-1058-4D63-B5AF-8A5D23E891E3}"/>
              </a:ext>
            </a:extLst>
          </p:cNvPr>
          <p:cNvGrpSpPr/>
          <p:nvPr/>
        </p:nvGrpSpPr>
        <p:grpSpPr>
          <a:xfrm>
            <a:off x="3921996" y="192531"/>
            <a:ext cx="3295800" cy="754920"/>
            <a:chOff x="3921996" y="192531"/>
            <a:chExt cx="3295800" cy="75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7CC56BE-8065-47DE-A42E-F1D34B245595}"/>
                    </a:ext>
                  </a:extLst>
                </p14:cNvPr>
                <p14:cNvContentPartPr/>
                <p14:nvPr/>
              </p14:nvContentPartPr>
              <p14:xfrm>
                <a:off x="4442556" y="192531"/>
                <a:ext cx="464760" cy="652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7CC56BE-8065-47DE-A42E-F1D34B24559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24916" y="174531"/>
                  <a:ext cx="500400" cy="68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D5C96AB-68C8-4800-B5B7-757B3EF5AEED}"/>
                    </a:ext>
                  </a:extLst>
                </p14:cNvPr>
                <p14:cNvContentPartPr/>
                <p14:nvPr/>
              </p14:nvContentPartPr>
              <p14:xfrm>
                <a:off x="4443276" y="551091"/>
                <a:ext cx="288000" cy="87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D5C96AB-68C8-4800-B5B7-757B3EF5AEE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25636" y="533091"/>
                  <a:ext cx="3236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834CACF-2784-41C6-A83B-FC1F559A2414}"/>
                    </a:ext>
                  </a:extLst>
                </p14:cNvPr>
                <p14:cNvContentPartPr/>
                <p14:nvPr/>
              </p14:nvContentPartPr>
              <p14:xfrm>
                <a:off x="4932876" y="418971"/>
                <a:ext cx="91800" cy="306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834CACF-2784-41C6-A83B-FC1F559A241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14876" y="401331"/>
                  <a:ext cx="1274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063E7E1-72AE-4006-AB08-7932606B8C10}"/>
                    </a:ext>
                  </a:extLst>
                </p14:cNvPr>
                <p14:cNvContentPartPr/>
                <p14:nvPr/>
              </p14:nvContentPartPr>
              <p14:xfrm>
                <a:off x="5261196" y="280011"/>
                <a:ext cx="63720" cy="434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063E7E1-72AE-4006-AB08-7932606B8C1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243196" y="262371"/>
                  <a:ext cx="9936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39B6F81-D194-46CE-8659-F8A9822C68B8}"/>
                    </a:ext>
                  </a:extLst>
                </p14:cNvPr>
                <p14:cNvContentPartPr/>
                <p14:nvPr/>
              </p14:nvContentPartPr>
              <p14:xfrm>
                <a:off x="5488716" y="253731"/>
                <a:ext cx="79920" cy="498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39B6F81-D194-46CE-8659-F8A9822C68B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470716" y="235731"/>
                  <a:ext cx="115560" cy="53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A5A94CA-3421-405E-9400-DC3ADC77D915}"/>
                    </a:ext>
                  </a:extLst>
                </p14:cNvPr>
                <p14:cNvContentPartPr/>
                <p14:nvPr/>
              </p14:nvContentPartPr>
              <p14:xfrm>
                <a:off x="5416716" y="510771"/>
                <a:ext cx="214560" cy="71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A5A94CA-3421-405E-9400-DC3ADC77D91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99076" y="493131"/>
                  <a:ext cx="2502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4731221-454F-4DC9-8348-457AF1EC0580}"/>
                    </a:ext>
                  </a:extLst>
                </p14:cNvPr>
                <p14:cNvContentPartPr/>
                <p14:nvPr/>
              </p14:nvContentPartPr>
              <p14:xfrm>
                <a:off x="5808396" y="447411"/>
                <a:ext cx="627480" cy="220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4731221-454F-4DC9-8348-457AF1EC058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790396" y="429411"/>
                  <a:ext cx="6631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BD8235A-66C4-47EA-9BB9-22AC511B6691}"/>
                    </a:ext>
                  </a:extLst>
                </p14:cNvPr>
                <p14:cNvContentPartPr/>
                <p14:nvPr/>
              </p14:nvContentPartPr>
              <p14:xfrm>
                <a:off x="6400236" y="444171"/>
                <a:ext cx="234720" cy="332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BD8235A-66C4-47EA-9BB9-22AC511B669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382596" y="426531"/>
                  <a:ext cx="27036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EB799F3-1446-4B66-AA5A-ECAED2F892F1}"/>
                    </a:ext>
                  </a:extLst>
                </p14:cNvPr>
                <p14:cNvContentPartPr/>
                <p14:nvPr/>
              </p14:nvContentPartPr>
              <p14:xfrm>
                <a:off x="3921996" y="712731"/>
                <a:ext cx="3295800" cy="234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EB799F3-1446-4B66-AA5A-ECAED2F892F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903996" y="694731"/>
                  <a:ext cx="3331440" cy="27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BD28A78-0CA3-4B54-8EAE-C1B7B6DE71CB}"/>
              </a:ext>
            </a:extLst>
          </p:cNvPr>
          <p:cNvGrpSpPr/>
          <p:nvPr/>
        </p:nvGrpSpPr>
        <p:grpSpPr>
          <a:xfrm>
            <a:off x="7811076" y="1051851"/>
            <a:ext cx="2717640" cy="767520"/>
            <a:chOff x="7811076" y="1051851"/>
            <a:chExt cx="2717640" cy="76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756D8B2-4D1C-4F11-B5DC-A40C105C3D99}"/>
                    </a:ext>
                  </a:extLst>
                </p14:cNvPr>
                <p14:cNvContentPartPr/>
                <p14:nvPr/>
              </p14:nvContentPartPr>
              <p14:xfrm>
                <a:off x="7958676" y="1051851"/>
                <a:ext cx="459000" cy="635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756D8B2-4D1C-4F11-B5DC-A40C105C3D9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940676" y="1033851"/>
                  <a:ext cx="494640" cy="67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008EFE1-C8C6-4E56-B86A-40275BCB08FD}"/>
                    </a:ext>
                  </a:extLst>
                </p14:cNvPr>
                <p14:cNvContentPartPr/>
                <p14:nvPr/>
              </p14:nvContentPartPr>
              <p14:xfrm>
                <a:off x="8118876" y="1361091"/>
                <a:ext cx="286200" cy="30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008EFE1-C8C6-4E56-B86A-40275BCB08F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100876" y="1343091"/>
                  <a:ext cx="3218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5CC9BE6-929E-4DA5-B664-A93891FED249}"/>
                    </a:ext>
                  </a:extLst>
                </p14:cNvPr>
                <p14:cNvContentPartPr/>
                <p14:nvPr/>
              </p14:nvContentPartPr>
              <p14:xfrm>
                <a:off x="8560596" y="1322931"/>
                <a:ext cx="355680" cy="250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5CC9BE6-929E-4DA5-B664-A93891FED24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542956" y="1305291"/>
                  <a:ext cx="3913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1569375-3F32-4A26-9B8B-A6F0D53702B2}"/>
                    </a:ext>
                  </a:extLst>
                </p14:cNvPr>
                <p14:cNvContentPartPr/>
                <p14:nvPr/>
              </p14:nvContentPartPr>
              <p14:xfrm>
                <a:off x="9028236" y="1132131"/>
                <a:ext cx="64800" cy="473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1569375-3F32-4A26-9B8B-A6F0D53702B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10236" y="1114491"/>
                  <a:ext cx="10044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3EE07C0-BBB8-4B04-9AD3-34D5E244D4F3}"/>
                    </a:ext>
                  </a:extLst>
                </p14:cNvPr>
                <p14:cNvContentPartPr/>
                <p14:nvPr/>
              </p14:nvContentPartPr>
              <p14:xfrm>
                <a:off x="8903676" y="1391691"/>
                <a:ext cx="447480" cy="191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3EE07C0-BBB8-4B04-9AD3-34D5E244D4F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885676" y="1373691"/>
                  <a:ext cx="4831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FDEDFC5-5406-4C89-B338-6D23F3D45F54}"/>
                    </a:ext>
                  </a:extLst>
                </p14:cNvPr>
                <p14:cNvContentPartPr/>
                <p14:nvPr/>
              </p14:nvContentPartPr>
              <p14:xfrm>
                <a:off x="9299676" y="1217091"/>
                <a:ext cx="81360" cy="46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FDEDFC5-5406-4C89-B338-6D23F3D45F5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282036" y="1199091"/>
                  <a:ext cx="1170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4F9E323-17E7-42B2-B98B-45DB5B9F524D}"/>
                    </a:ext>
                  </a:extLst>
                </p14:cNvPr>
                <p14:cNvContentPartPr/>
                <p14:nvPr/>
              </p14:nvContentPartPr>
              <p14:xfrm>
                <a:off x="9459516" y="1349571"/>
                <a:ext cx="262800" cy="207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4F9E323-17E7-42B2-B98B-45DB5B9F524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441876" y="1331931"/>
                  <a:ext cx="2984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7BF91D4-1EB0-49C6-AB2E-949259E39258}"/>
                    </a:ext>
                  </a:extLst>
                </p14:cNvPr>
                <p14:cNvContentPartPr/>
                <p14:nvPr/>
              </p14:nvContentPartPr>
              <p14:xfrm>
                <a:off x="9762636" y="1320411"/>
                <a:ext cx="258840" cy="243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7BF91D4-1EB0-49C6-AB2E-949259E3925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744636" y="1302411"/>
                  <a:ext cx="2944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7A63992-D69E-4AEC-A0A4-0AFCD2AE9A96}"/>
                    </a:ext>
                  </a:extLst>
                </p14:cNvPr>
                <p14:cNvContentPartPr/>
                <p14:nvPr/>
              </p14:nvContentPartPr>
              <p14:xfrm>
                <a:off x="7811076" y="1635051"/>
                <a:ext cx="2717640" cy="184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7A63992-D69E-4AEC-A0A4-0AFCD2AE9A9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793436" y="1617051"/>
                  <a:ext cx="27532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BC1AB86-B35B-44AB-91CD-54A125A2B476}"/>
                    </a:ext>
                  </a:extLst>
                </p14:cNvPr>
                <p14:cNvContentPartPr/>
                <p14:nvPr/>
              </p14:nvContentPartPr>
              <p14:xfrm>
                <a:off x="8256756" y="1078131"/>
                <a:ext cx="163800" cy="5684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BC1AB86-B35B-44AB-91CD-54A125A2B47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239116" y="1060491"/>
                  <a:ext cx="199440" cy="60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459CCDEB-D28B-4B1A-A9D8-3A6858072598}"/>
                  </a:ext>
                </a:extLst>
              </p14:cNvPr>
              <p14:cNvContentPartPr/>
              <p14:nvPr/>
            </p14:nvContentPartPr>
            <p14:xfrm>
              <a:off x="7174596" y="2138691"/>
              <a:ext cx="312120" cy="8420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459CCDEB-D28B-4B1A-A9D8-3A685807259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156956" y="2121051"/>
                <a:ext cx="347760" cy="87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BD625FA-600C-4ADC-9474-046DF84EC474}"/>
                  </a:ext>
                </a:extLst>
              </p14:cNvPr>
              <p14:cNvContentPartPr/>
              <p14:nvPr/>
            </p14:nvContentPartPr>
            <p14:xfrm>
              <a:off x="1401996" y="1290531"/>
              <a:ext cx="213840" cy="6782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BD625FA-600C-4ADC-9474-046DF84EC47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384356" y="1272891"/>
                <a:ext cx="249480" cy="71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2BB0A6B-E9B2-4EF7-B896-003FC694F6E4}"/>
                  </a:ext>
                </a:extLst>
              </p14:cNvPr>
              <p14:cNvContentPartPr/>
              <p14:nvPr/>
            </p14:nvContentPartPr>
            <p14:xfrm>
              <a:off x="1722036" y="1596171"/>
              <a:ext cx="567360" cy="268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2BB0A6B-E9B2-4EF7-B896-003FC694F6E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704396" y="1578531"/>
                <a:ext cx="60300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60D4511-42D2-442E-ACD0-56ADA9F92636}"/>
                  </a:ext>
                </a:extLst>
              </p14:cNvPr>
              <p14:cNvContentPartPr/>
              <p14:nvPr/>
            </p14:nvContentPartPr>
            <p14:xfrm>
              <a:off x="2420796" y="1563771"/>
              <a:ext cx="127440" cy="314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60D4511-42D2-442E-ACD0-56ADA9F9263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403156" y="1546131"/>
                <a:ext cx="16308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771E218-59A5-439B-A1B9-FE9D484BCD7D}"/>
                  </a:ext>
                </a:extLst>
              </p14:cNvPr>
              <p14:cNvContentPartPr/>
              <p14:nvPr/>
            </p14:nvContentPartPr>
            <p14:xfrm>
              <a:off x="2707716" y="1641171"/>
              <a:ext cx="72360" cy="1782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771E218-59A5-439B-A1B9-FE9D484BCD7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690076" y="1623531"/>
                <a:ext cx="10800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1DAD9B6-B7AC-4A0A-8E92-E4615D9AB178}"/>
                  </a:ext>
                </a:extLst>
              </p14:cNvPr>
              <p14:cNvContentPartPr/>
              <p14:nvPr/>
            </p14:nvContentPartPr>
            <p14:xfrm>
              <a:off x="2682156" y="1504371"/>
              <a:ext cx="33840" cy="23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1DAD9B6-B7AC-4A0A-8E92-E4615D9AB17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664156" y="1486371"/>
                <a:ext cx="6948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9833ABF-FCD7-40CF-A6E6-E01C0E2FFDD7}"/>
                  </a:ext>
                </a:extLst>
              </p14:cNvPr>
              <p14:cNvContentPartPr/>
              <p14:nvPr/>
            </p14:nvContentPartPr>
            <p14:xfrm>
              <a:off x="2869716" y="1594011"/>
              <a:ext cx="257040" cy="2008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9833ABF-FCD7-40CF-A6E6-E01C0E2FFDD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852076" y="1576371"/>
                <a:ext cx="29268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602DD33-567F-4DD3-BC15-D2001AD6A2A7}"/>
                  </a:ext>
                </a:extLst>
              </p14:cNvPr>
              <p14:cNvContentPartPr/>
              <p14:nvPr/>
            </p14:nvContentPartPr>
            <p14:xfrm>
              <a:off x="3186876" y="1576371"/>
              <a:ext cx="253080" cy="2167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602DD33-567F-4DD3-BC15-D2001AD6A2A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168876" y="1558731"/>
                <a:ext cx="28872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0A089C5-80F8-432B-BDBC-92D9FBAAEBCA}"/>
                  </a:ext>
                </a:extLst>
              </p14:cNvPr>
              <p14:cNvContentPartPr/>
              <p14:nvPr/>
            </p14:nvContentPartPr>
            <p14:xfrm>
              <a:off x="1004556" y="1906491"/>
              <a:ext cx="2599920" cy="2376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0A089C5-80F8-432B-BDBC-92D9FBAAEBC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86916" y="1888851"/>
                <a:ext cx="263556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7579AE40-1902-4EA8-9EDA-ACDAB8B852D6}"/>
                  </a:ext>
                </a:extLst>
              </p14:cNvPr>
              <p14:cNvContentPartPr/>
              <p14:nvPr/>
            </p14:nvContentPartPr>
            <p14:xfrm>
              <a:off x="3007596" y="2345331"/>
              <a:ext cx="306360" cy="4309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7579AE40-1902-4EA8-9EDA-ACDAB8B852D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989956" y="2327331"/>
                <a:ext cx="342000" cy="46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4F5004B-CEF7-4543-A034-A20A87BC84A7}"/>
                  </a:ext>
                </a:extLst>
              </p14:cNvPr>
              <p14:cNvContentPartPr/>
              <p14:nvPr/>
            </p14:nvContentPartPr>
            <p14:xfrm>
              <a:off x="3636516" y="2313651"/>
              <a:ext cx="335520" cy="3484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4F5004B-CEF7-4543-A034-A20A87BC84A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618516" y="2295651"/>
                <a:ext cx="371160" cy="3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FD029DFE-719A-45AE-855A-D618B1A34B0A}"/>
                  </a:ext>
                </a:extLst>
              </p14:cNvPr>
              <p14:cNvContentPartPr/>
              <p14:nvPr/>
            </p14:nvContentPartPr>
            <p14:xfrm>
              <a:off x="4220076" y="2245251"/>
              <a:ext cx="260640" cy="3322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FD029DFE-719A-45AE-855A-D618B1A34B0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202076" y="2227251"/>
                <a:ext cx="29628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0CCE269-2165-495E-BC27-87018CFF44C0}"/>
                  </a:ext>
                </a:extLst>
              </p14:cNvPr>
              <p14:cNvContentPartPr/>
              <p14:nvPr/>
            </p14:nvContentPartPr>
            <p14:xfrm>
              <a:off x="1145676" y="2463051"/>
              <a:ext cx="319320" cy="3679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0CCE269-2165-495E-BC27-87018CFF44C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128036" y="2445051"/>
                <a:ext cx="354960" cy="4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A9F0777-5AC6-42DC-8AEF-1752C3C816C0}"/>
                  </a:ext>
                </a:extLst>
              </p14:cNvPr>
              <p14:cNvContentPartPr/>
              <p14:nvPr/>
            </p14:nvContentPartPr>
            <p14:xfrm>
              <a:off x="1555716" y="2633691"/>
              <a:ext cx="296280" cy="1764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A9F0777-5AC6-42DC-8AEF-1752C3C816C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538076" y="2616051"/>
                <a:ext cx="33192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71518B2-4055-40B7-BE4B-13D83D298695}"/>
                  </a:ext>
                </a:extLst>
              </p14:cNvPr>
              <p14:cNvContentPartPr/>
              <p14:nvPr/>
            </p14:nvContentPartPr>
            <p14:xfrm>
              <a:off x="1926876" y="2461971"/>
              <a:ext cx="677160" cy="6638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71518B2-4055-40B7-BE4B-13D83D29869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909236" y="2443971"/>
                <a:ext cx="712800" cy="69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89C3F093-F891-4E30-8F70-5D17C25472D4}"/>
                  </a:ext>
                </a:extLst>
              </p14:cNvPr>
              <p14:cNvContentPartPr/>
              <p14:nvPr/>
            </p14:nvContentPartPr>
            <p14:xfrm>
              <a:off x="512076" y="2539731"/>
              <a:ext cx="228600" cy="3265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89C3F093-F891-4E30-8F70-5D17C25472D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94436" y="2521731"/>
                <a:ext cx="264240" cy="3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2B9F38FC-A7B3-45D2-8F9B-54D8816A84BE}"/>
                  </a:ext>
                </a:extLst>
              </p14:cNvPr>
              <p14:cNvContentPartPr/>
              <p14:nvPr/>
            </p14:nvContentPartPr>
            <p14:xfrm>
              <a:off x="604956" y="2351811"/>
              <a:ext cx="270720" cy="8517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2B9F38FC-A7B3-45D2-8F9B-54D8816A84B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87316" y="2334171"/>
                <a:ext cx="306360" cy="88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87D5A4B8-828D-446A-ACED-48B37460E889}"/>
                  </a:ext>
                </a:extLst>
              </p14:cNvPr>
              <p14:cNvContentPartPr/>
              <p14:nvPr/>
            </p14:nvContentPartPr>
            <p14:xfrm>
              <a:off x="501276" y="3579411"/>
              <a:ext cx="210240" cy="3121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87D5A4B8-828D-446A-ACED-48B37460E88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83636" y="3561771"/>
                <a:ext cx="24588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73648EBB-4A3B-4E72-A5FC-194E9C4359E5}"/>
                  </a:ext>
                </a:extLst>
              </p14:cNvPr>
              <p14:cNvContentPartPr/>
              <p14:nvPr/>
            </p14:nvContentPartPr>
            <p14:xfrm>
              <a:off x="541956" y="3421011"/>
              <a:ext cx="276120" cy="7948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73648EBB-4A3B-4E72-A5FC-194E9C4359E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23956" y="3403371"/>
                <a:ext cx="311760" cy="83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51CE5BF0-D6AB-4BFC-AFD8-E43CC5253B82}"/>
                  </a:ext>
                </a:extLst>
              </p14:cNvPr>
              <p14:cNvContentPartPr/>
              <p14:nvPr/>
            </p14:nvContentPartPr>
            <p14:xfrm>
              <a:off x="1198596" y="3418131"/>
              <a:ext cx="298440" cy="4932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51CE5BF0-D6AB-4BFC-AFD8-E43CC5253B8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180596" y="3400131"/>
                <a:ext cx="334080" cy="52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5CF361A4-C57A-4E1A-A47A-FFF04E4F67AE}"/>
                  </a:ext>
                </a:extLst>
              </p14:cNvPr>
              <p14:cNvContentPartPr/>
              <p14:nvPr/>
            </p14:nvContentPartPr>
            <p14:xfrm>
              <a:off x="1563276" y="3344331"/>
              <a:ext cx="189360" cy="5432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5CF361A4-C57A-4E1A-A47A-FFF04E4F67A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545636" y="3326331"/>
                <a:ext cx="225000" cy="57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BF3C9891-F504-4234-9F5F-32DC0B3F1858}"/>
                  </a:ext>
                </a:extLst>
              </p14:cNvPr>
              <p14:cNvContentPartPr/>
              <p14:nvPr/>
            </p14:nvContentPartPr>
            <p14:xfrm>
              <a:off x="1908516" y="3427131"/>
              <a:ext cx="177480" cy="820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BF3C9891-F504-4234-9F5F-32DC0B3F185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890876" y="3409131"/>
                <a:ext cx="21312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E6FE5280-7C1C-4F60-8474-F27FB46FDE60}"/>
                  </a:ext>
                </a:extLst>
              </p14:cNvPr>
              <p14:cNvContentPartPr/>
              <p14:nvPr/>
            </p14:nvContentPartPr>
            <p14:xfrm>
              <a:off x="1950636" y="3457011"/>
              <a:ext cx="41400" cy="3952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E6FE5280-7C1C-4F60-8474-F27FB46FDE6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932636" y="3439011"/>
                <a:ext cx="77040" cy="43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F1BD19E7-4C6C-49A9-ACB4-793D40838415}"/>
                  </a:ext>
                </a:extLst>
              </p14:cNvPr>
              <p14:cNvContentPartPr/>
              <p14:nvPr/>
            </p14:nvContentPartPr>
            <p14:xfrm>
              <a:off x="1968636" y="3647451"/>
              <a:ext cx="119160" cy="831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F1BD19E7-4C6C-49A9-ACB4-793D4083841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950636" y="3629451"/>
                <a:ext cx="15480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67987F0C-F092-474F-A9D0-6683F5EA4087}"/>
                  </a:ext>
                </a:extLst>
              </p14:cNvPr>
              <p14:cNvContentPartPr/>
              <p14:nvPr/>
            </p14:nvContentPartPr>
            <p14:xfrm>
              <a:off x="1634196" y="3667611"/>
              <a:ext cx="2520" cy="28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67987F0C-F092-474F-A9D0-6683F5EA408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616196" y="3649611"/>
                <a:ext cx="3816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06EC713C-A9AA-4B31-9E16-78DFCE156DFE}"/>
                  </a:ext>
                </a:extLst>
              </p14:cNvPr>
              <p14:cNvContentPartPr/>
              <p14:nvPr/>
            </p14:nvContentPartPr>
            <p14:xfrm>
              <a:off x="8330556" y="4058211"/>
              <a:ext cx="1333800" cy="28908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06EC713C-A9AA-4B31-9E16-78DFCE156DF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312916" y="4040571"/>
                <a:ext cx="1369440" cy="32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830E2FE-3869-4D2A-B5D2-C4C39D279617}"/>
              </a:ext>
            </a:extLst>
          </p:cNvPr>
          <p:cNvGrpSpPr/>
          <p:nvPr/>
        </p:nvGrpSpPr>
        <p:grpSpPr>
          <a:xfrm>
            <a:off x="2490636" y="3146691"/>
            <a:ext cx="2546280" cy="1740240"/>
            <a:chOff x="2490636" y="3146691"/>
            <a:chExt cx="2546280" cy="174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EEB6CBE-A8B2-47C6-958A-BB31488A6CA8}"/>
                    </a:ext>
                  </a:extLst>
                </p14:cNvPr>
                <p14:cNvContentPartPr/>
                <p14:nvPr/>
              </p14:nvContentPartPr>
              <p14:xfrm>
                <a:off x="2862156" y="3413091"/>
                <a:ext cx="1574280" cy="2998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EEB6CBE-A8B2-47C6-958A-BB31488A6CA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844156" y="3395091"/>
                  <a:ext cx="160992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9C0BA48-FBAB-43ED-97C2-04CBB2EE3A16}"/>
                    </a:ext>
                  </a:extLst>
                </p14:cNvPr>
                <p14:cNvContentPartPr/>
                <p14:nvPr/>
              </p14:nvContentPartPr>
              <p14:xfrm>
                <a:off x="4145196" y="3513531"/>
                <a:ext cx="64440" cy="4370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9C0BA48-FBAB-43ED-97C2-04CBB2EE3A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127556" y="3495891"/>
                  <a:ext cx="10008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313C813-17A5-4510-84C6-431A0BFA17BD}"/>
                    </a:ext>
                  </a:extLst>
                </p14:cNvPr>
                <p14:cNvContentPartPr/>
                <p14:nvPr/>
              </p14:nvContentPartPr>
              <p14:xfrm>
                <a:off x="3943956" y="3934011"/>
                <a:ext cx="478080" cy="608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313C813-17A5-4510-84C6-431A0BFA17B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926316" y="3916011"/>
                  <a:ext cx="5137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0C880FA-D008-427E-ADCA-2BA55B158682}"/>
                    </a:ext>
                  </a:extLst>
                </p14:cNvPr>
                <p14:cNvContentPartPr/>
                <p14:nvPr/>
              </p14:nvContentPartPr>
              <p14:xfrm>
                <a:off x="3978516" y="4105011"/>
                <a:ext cx="464400" cy="507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0C880FA-D008-427E-ADCA-2BA55B15868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960516" y="4087011"/>
                  <a:ext cx="5000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0198C85-C865-474C-8285-F9F077774D25}"/>
                    </a:ext>
                  </a:extLst>
                </p14:cNvPr>
                <p14:cNvContentPartPr/>
                <p14:nvPr/>
              </p14:nvContentPartPr>
              <p14:xfrm>
                <a:off x="4235196" y="4147491"/>
                <a:ext cx="59040" cy="3420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0198C85-C865-474C-8285-F9F077774D2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217556" y="4129851"/>
                  <a:ext cx="9468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400F149-7458-429C-98B0-30799BD92564}"/>
                    </a:ext>
                  </a:extLst>
                </p14:cNvPr>
                <p14:cNvContentPartPr/>
                <p14:nvPr/>
              </p14:nvContentPartPr>
              <p14:xfrm>
                <a:off x="2731476" y="4490211"/>
                <a:ext cx="1859400" cy="1684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400F149-7458-429C-98B0-30799BD9256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713836" y="4472571"/>
                  <a:ext cx="18950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B893C81-48BA-4E70-BD15-54683053C8F1}"/>
                    </a:ext>
                  </a:extLst>
                </p14:cNvPr>
                <p14:cNvContentPartPr/>
                <p14:nvPr/>
              </p14:nvContentPartPr>
              <p14:xfrm>
                <a:off x="2490636" y="4004931"/>
                <a:ext cx="382320" cy="2588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B893C81-48BA-4E70-BD15-54683053C8F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472636" y="3986931"/>
                  <a:ext cx="4179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8894E52-1E4E-43C1-81B1-90626A6EB69E}"/>
                    </a:ext>
                  </a:extLst>
                </p14:cNvPr>
                <p14:cNvContentPartPr/>
                <p14:nvPr/>
              </p14:nvContentPartPr>
              <p14:xfrm>
                <a:off x="2915796" y="4196091"/>
                <a:ext cx="81360" cy="181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8894E52-1E4E-43C1-81B1-90626A6EB69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898156" y="4178091"/>
                  <a:ext cx="1170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2A2C4EF-23CF-41D1-AD4E-70422C62860E}"/>
                    </a:ext>
                  </a:extLst>
                </p14:cNvPr>
                <p14:cNvContentPartPr/>
                <p14:nvPr/>
              </p14:nvContentPartPr>
              <p14:xfrm>
                <a:off x="2949276" y="4116171"/>
                <a:ext cx="45720" cy="500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2A2C4EF-23CF-41D1-AD4E-70422C62860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931636" y="4098171"/>
                  <a:ext cx="813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D3FE7B4-24AC-4D9F-B0D0-1A26CCA403C9}"/>
                    </a:ext>
                  </a:extLst>
                </p14:cNvPr>
                <p14:cNvContentPartPr/>
                <p14:nvPr/>
              </p14:nvContentPartPr>
              <p14:xfrm>
                <a:off x="4629036" y="3887571"/>
                <a:ext cx="325080" cy="2203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D3FE7B4-24AC-4D9F-B0D0-1A26CCA403C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611396" y="3869931"/>
                  <a:ext cx="3607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A31CC29-53AD-4407-8704-5C6860E4366F}"/>
                    </a:ext>
                  </a:extLst>
                </p14:cNvPr>
                <p14:cNvContentPartPr/>
                <p14:nvPr/>
              </p14:nvContentPartPr>
              <p14:xfrm>
                <a:off x="4957356" y="4032651"/>
                <a:ext cx="79560" cy="957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A31CC29-53AD-4407-8704-5C6860E4366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939356" y="4014651"/>
                  <a:ext cx="1152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7039C6D-6A99-4599-B091-38214CE285A5}"/>
                    </a:ext>
                  </a:extLst>
                </p14:cNvPr>
                <p14:cNvContentPartPr/>
                <p14:nvPr/>
              </p14:nvContentPartPr>
              <p14:xfrm>
                <a:off x="4723356" y="3475731"/>
                <a:ext cx="193680" cy="3276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7039C6D-6A99-4599-B091-38214CE285A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705716" y="3458091"/>
                  <a:ext cx="22932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83760D9-C5D9-41BC-BF72-FBFBF671F386}"/>
                    </a:ext>
                  </a:extLst>
                </p14:cNvPr>
                <p14:cNvContentPartPr/>
                <p14:nvPr/>
              </p14:nvContentPartPr>
              <p14:xfrm>
                <a:off x="4749996" y="4255491"/>
                <a:ext cx="140040" cy="2134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83760D9-C5D9-41BC-BF72-FBFBF671F38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731996" y="4237851"/>
                  <a:ext cx="1756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DC2FF05-2732-41B9-875A-A1BC28CFCBC9}"/>
                    </a:ext>
                  </a:extLst>
                </p14:cNvPr>
                <p14:cNvContentPartPr/>
                <p14:nvPr/>
              </p14:nvContentPartPr>
              <p14:xfrm>
                <a:off x="2573796" y="3683811"/>
                <a:ext cx="156600" cy="2595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DC2FF05-2732-41B9-875A-A1BC28CFCBC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555796" y="3665811"/>
                  <a:ext cx="19224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C7F8BB7-0A32-4E0F-83F8-BB56ABAF1750}"/>
                    </a:ext>
                  </a:extLst>
                </p14:cNvPr>
                <p14:cNvContentPartPr/>
                <p14:nvPr/>
              </p14:nvContentPartPr>
              <p14:xfrm>
                <a:off x="2661276" y="4336131"/>
                <a:ext cx="156600" cy="2466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C7F8BB7-0A32-4E0F-83F8-BB56ABAF175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643636" y="4318131"/>
                  <a:ext cx="1922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596B960-FD9B-4B34-B57B-B4AF959A9C29}"/>
                    </a:ext>
                  </a:extLst>
                </p14:cNvPr>
                <p14:cNvContentPartPr/>
                <p14:nvPr/>
              </p14:nvContentPartPr>
              <p14:xfrm>
                <a:off x="3239796" y="3146691"/>
                <a:ext cx="199800" cy="3182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596B960-FD9B-4B34-B57B-B4AF959A9C2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222156" y="3128691"/>
                  <a:ext cx="23544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395AB61-1192-4400-9B2A-02354EBBDEA1}"/>
                    </a:ext>
                  </a:extLst>
                </p14:cNvPr>
                <p14:cNvContentPartPr/>
                <p14:nvPr/>
              </p14:nvContentPartPr>
              <p14:xfrm>
                <a:off x="3697716" y="4132011"/>
                <a:ext cx="221760" cy="2095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395AB61-1192-4400-9B2A-02354EBBDEA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680076" y="4114371"/>
                  <a:ext cx="2574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EE42247-FA98-47EB-BE37-7621363DBFD2}"/>
                    </a:ext>
                  </a:extLst>
                </p14:cNvPr>
                <p14:cNvContentPartPr/>
                <p14:nvPr/>
              </p14:nvContentPartPr>
              <p14:xfrm>
                <a:off x="4275876" y="4506771"/>
                <a:ext cx="65160" cy="1440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EE42247-FA98-47EB-BE37-7621363DBFD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258236" y="4488771"/>
                  <a:ext cx="1008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6C79715-85EB-4112-8013-B83556E39D7F}"/>
                    </a:ext>
                  </a:extLst>
                </p14:cNvPr>
                <p14:cNvContentPartPr/>
                <p14:nvPr/>
              </p14:nvContentPartPr>
              <p14:xfrm>
                <a:off x="4213236" y="4627011"/>
                <a:ext cx="326880" cy="514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6C79715-85EB-4112-8013-B83556E39D7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195596" y="4609371"/>
                  <a:ext cx="3625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D950E03-6A54-4D18-96AE-60277E85FE54}"/>
                    </a:ext>
                  </a:extLst>
                </p14:cNvPr>
                <p14:cNvContentPartPr/>
                <p14:nvPr/>
              </p14:nvContentPartPr>
              <p14:xfrm>
                <a:off x="4355076" y="4755171"/>
                <a:ext cx="138960" cy="212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D950E03-6A54-4D18-96AE-60277E85FE5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337076" y="4737171"/>
                  <a:ext cx="1746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96DE878-4DB1-4380-B782-8C3420C79430}"/>
                    </a:ext>
                  </a:extLst>
                </p14:cNvPr>
                <p14:cNvContentPartPr/>
                <p14:nvPr/>
              </p14:nvContentPartPr>
              <p14:xfrm>
                <a:off x="4423836" y="4874691"/>
                <a:ext cx="70560" cy="122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96DE878-4DB1-4380-B782-8C3420C7943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405836" y="4856691"/>
                  <a:ext cx="1062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CB6687F-F98B-47AB-944D-46C559C80746}"/>
                    </a:ext>
                  </a:extLst>
                </p14:cNvPr>
                <p14:cNvContentPartPr/>
                <p14:nvPr/>
              </p14:nvContentPartPr>
              <p14:xfrm>
                <a:off x="4266876" y="4481211"/>
                <a:ext cx="96480" cy="849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CB6687F-F98B-47AB-944D-46C559C8074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249236" y="4463571"/>
                  <a:ext cx="132120" cy="12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83D53909-162C-4B1A-BDC8-48D0C0BDFE13}"/>
              </a:ext>
            </a:extLst>
          </p:cNvPr>
          <p:cNvGrpSpPr/>
          <p:nvPr/>
        </p:nvGrpSpPr>
        <p:grpSpPr>
          <a:xfrm>
            <a:off x="2975916" y="5254491"/>
            <a:ext cx="2813040" cy="1216800"/>
            <a:chOff x="2975916" y="5254491"/>
            <a:chExt cx="2813040" cy="121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14616B6-05E0-4612-9044-C6046ADAF0FE}"/>
                    </a:ext>
                  </a:extLst>
                </p14:cNvPr>
                <p14:cNvContentPartPr/>
                <p14:nvPr/>
              </p14:nvContentPartPr>
              <p14:xfrm>
                <a:off x="3231516" y="5578851"/>
                <a:ext cx="632520" cy="74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14616B6-05E0-4612-9044-C6046ADAF0F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213876" y="5561211"/>
                  <a:ext cx="6681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A7BCD54-04C0-4319-89BF-F3B18D4A2A8B}"/>
                    </a:ext>
                  </a:extLst>
                </p14:cNvPr>
                <p14:cNvContentPartPr/>
                <p14:nvPr/>
              </p14:nvContentPartPr>
              <p14:xfrm>
                <a:off x="3893916" y="5348811"/>
                <a:ext cx="95040" cy="4784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A7BCD54-04C0-4319-89BF-F3B18D4A2A8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876276" y="5331171"/>
                  <a:ext cx="13068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5108489-B097-468D-9963-0AB3767AC3AA}"/>
                    </a:ext>
                  </a:extLst>
                </p14:cNvPr>
                <p14:cNvContentPartPr/>
                <p14:nvPr/>
              </p14:nvContentPartPr>
              <p14:xfrm>
                <a:off x="4058076" y="5371491"/>
                <a:ext cx="105840" cy="4705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5108489-B097-468D-9963-0AB3767AC3A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040076" y="5353491"/>
                  <a:ext cx="14148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34C92AB-C149-4FB8-AF30-A88F0D69B6F8}"/>
                    </a:ext>
                  </a:extLst>
                </p14:cNvPr>
                <p14:cNvContentPartPr/>
                <p14:nvPr/>
              </p14:nvContentPartPr>
              <p14:xfrm>
                <a:off x="3805716" y="5594691"/>
                <a:ext cx="123480" cy="122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34C92AB-C149-4FB8-AF30-A88F0D69B6F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788076" y="5576691"/>
                  <a:ext cx="1591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98DC5AD-4D47-4605-9035-331DB40C4717}"/>
                    </a:ext>
                  </a:extLst>
                </p14:cNvPr>
                <p14:cNvContentPartPr/>
                <p14:nvPr/>
              </p14:nvContentPartPr>
              <p14:xfrm>
                <a:off x="4147356" y="5489211"/>
                <a:ext cx="870840" cy="918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98DC5AD-4D47-4605-9035-331DB40C471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129716" y="5471571"/>
                  <a:ext cx="9064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688C4167-0BA6-45B8-BAC4-D43C4EEF5D7A}"/>
                    </a:ext>
                  </a:extLst>
                </p14:cNvPr>
                <p14:cNvContentPartPr/>
                <p14:nvPr/>
              </p14:nvContentPartPr>
              <p14:xfrm>
                <a:off x="4071396" y="5570571"/>
                <a:ext cx="104400" cy="54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688C4167-0BA6-45B8-BAC4-D43C4EEF5D7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053396" y="5552931"/>
                  <a:ext cx="1400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5815761-D99C-48CC-BF08-3C88EA046B2E}"/>
                    </a:ext>
                  </a:extLst>
                </p14:cNvPr>
                <p14:cNvContentPartPr/>
                <p14:nvPr/>
              </p14:nvContentPartPr>
              <p14:xfrm>
                <a:off x="4494396" y="5584611"/>
                <a:ext cx="210240" cy="7581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5815761-D99C-48CC-BF08-3C88EA046B2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476756" y="5566611"/>
                  <a:ext cx="245880" cy="79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2E921EC6-E51F-4420-A83E-4C6D9C3971A7}"/>
                    </a:ext>
                  </a:extLst>
                </p14:cNvPr>
                <p14:cNvContentPartPr/>
                <p14:nvPr/>
              </p14:nvContentPartPr>
              <p14:xfrm>
                <a:off x="3208476" y="6262491"/>
                <a:ext cx="2279520" cy="2088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2E921EC6-E51F-4420-A83E-4C6D9C3971A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190476" y="6244851"/>
                  <a:ext cx="23151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44420FD2-516F-48C5-92C4-0BDAE7DA25AD}"/>
                    </a:ext>
                  </a:extLst>
                </p14:cNvPr>
                <p14:cNvContentPartPr/>
                <p14:nvPr/>
              </p14:nvContentPartPr>
              <p14:xfrm>
                <a:off x="2975916" y="5847051"/>
                <a:ext cx="345240" cy="3135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44420FD2-516F-48C5-92C4-0BDAE7DA25A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958276" y="5829411"/>
                  <a:ext cx="38088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A3F6395E-7C5F-4DF9-B3BB-5706B4DEDF20}"/>
                    </a:ext>
                  </a:extLst>
                </p14:cNvPr>
                <p14:cNvContentPartPr/>
                <p14:nvPr/>
              </p14:nvContentPartPr>
              <p14:xfrm>
                <a:off x="3416556" y="6076011"/>
                <a:ext cx="76320" cy="1206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A3F6395E-7C5F-4DF9-B3BB-5706B4DEDF2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398556" y="6058011"/>
                  <a:ext cx="1119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129A1CD6-C436-474C-8488-9E4555419F23}"/>
                    </a:ext>
                  </a:extLst>
                </p14:cNvPr>
                <p14:cNvContentPartPr/>
                <p14:nvPr/>
              </p14:nvContentPartPr>
              <p14:xfrm>
                <a:off x="3363996" y="5972331"/>
                <a:ext cx="40680" cy="97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129A1CD6-C436-474C-8488-9E4555419F2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346356" y="5954331"/>
                  <a:ext cx="763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1B8C93FF-1657-4760-934C-A1F9F30BF118}"/>
                    </a:ext>
                  </a:extLst>
                </p14:cNvPr>
                <p14:cNvContentPartPr/>
                <p14:nvPr/>
              </p14:nvContentPartPr>
              <p14:xfrm>
                <a:off x="5352996" y="5713491"/>
                <a:ext cx="284400" cy="2912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1B8C93FF-1657-4760-934C-A1F9F30BF11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335356" y="5695851"/>
                  <a:ext cx="3200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A014B4BE-F6AB-4928-81AE-484A1A08A3D1}"/>
                    </a:ext>
                  </a:extLst>
                </p14:cNvPr>
                <p14:cNvContentPartPr/>
                <p14:nvPr/>
              </p14:nvContentPartPr>
              <p14:xfrm>
                <a:off x="5688876" y="5916531"/>
                <a:ext cx="100080" cy="1411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A014B4BE-F6AB-4928-81AE-484A1A08A3D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671236" y="5898531"/>
                  <a:ext cx="1357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C665D750-F6B0-4BD9-B802-24A623E3A599}"/>
                    </a:ext>
                  </a:extLst>
                </p14:cNvPr>
                <p14:cNvContentPartPr/>
                <p14:nvPr/>
              </p14:nvContentPartPr>
              <p14:xfrm>
                <a:off x="3583236" y="5254491"/>
                <a:ext cx="231480" cy="2145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C665D750-F6B0-4BD9-B802-24A623E3A59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565236" y="5236491"/>
                  <a:ext cx="2671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DC6A458E-AF15-47E0-B0FD-793D38621B0D}"/>
                    </a:ext>
                  </a:extLst>
                </p14:cNvPr>
                <p14:cNvContentPartPr/>
                <p14:nvPr/>
              </p14:nvContentPartPr>
              <p14:xfrm>
                <a:off x="4738476" y="5942451"/>
                <a:ext cx="207000" cy="2462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DC6A458E-AF15-47E0-B0FD-793D38621B0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720476" y="5924811"/>
                  <a:ext cx="242640" cy="28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14DADB0-9912-4DCE-B615-D7ECAA930457}"/>
              </a:ext>
            </a:extLst>
          </p:cNvPr>
          <p:cNvGrpSpPr/>
          <p:nvPr/>
        </p:nvGrpSpPr>
        <p:grpSpPr>
          <a:xfrm>
            <a:off x="646716" y="5412891"/>
            <a:ext cx="1636200" cy="767880"/>
            <a:chOff x="646716" y="5412891"/>
            <a:chExt cx="1636200" cy="76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4ABBF6D6-9B7B-458F-8E99-08A47EDF6F6B}"/>
                    </a:ext>
                  </a:extLst>
                </p14:cNvPr>
                <p14:cNvContentPartPr/>
                <p14:nvPr/>
              </p14:nvContentPartPr>
              <p14:xfrm>
                <a:off x="646716" y="5466171"/>
                <a:ext cx="310680" cy="3693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4ABBF6D6-9B7B-458F-8E99-08A47EDF6F6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29076" y="5448531"/>
                  <a:ext cx="34632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25A857B-4ADE-4915-90D4-6CEDB4013028}"/>
                    </a:ext>
                  </a:extLst>
                </p14:cNvPr>
                <p14:cNvContentPartPr/>
                <p14:nvPr/>
              </p14:nvContentPartPr>
              <p14:xfrm>
                <a:off x="681636" y="5412891"/>
                <a:ext cx="421920" cy="7678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25A857B-4ADE-4915-90D4-6CEDB401302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63996" y="5394891"/>
                  <a:ext cx="457560" cy="80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AE9DD70-49BB-4806-8C5E-54F07FBB57D5}"/>
                    </a:ext>
                  </a:extLst>
                </p14:cNvPr>
                <p14:cNvContentPartPr/>
                <p14:nvPr/>
              </p14:nvContentPartPr>
              <p14:xfrm>
                <a:off x="1276356" y="5494971"/>
                <a:ext cx="102960" cy="4568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AE9DD70-49BB-4806-8C5E-54F07FBB57D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258716" y="5476971"/>
                  <a:ext cx="13860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E0708FE2-E078-496F-A651-E9A615EC2293}"/>
                    </a:ext>
                  </a:extLst>
                </p14:cNvPr>
                <p14:cNvContentPartPr/>
                <p14:nvPr/>
              </p14:nvContentPartPr>
              <p14:xfrm>
                <a:off x="1504596" y="5480571"/>
                <a:ext cx="123120" cy="4100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E0708FE2-E078-496F-A651-E9A615EC229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486596" y="5462571"/>
                  <a:ext cx="15876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6B11FEC6-CFB0-4511-BC67-1DC58A9678B8}"/>
                    </a:ext>
                  </a:extLst>
                </p14:cNvPr>
                <p14:cNvContentPartPr/>
                <p14:nvPr/>
              </p14:nvContentPartPr>
              <p14:xfrm>
                <a:off x="1329636" y="5689731"/>
                <a:ext cx="186120" cy="766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6B11FEC6-CFB0-4511-BC67-1DC58A9678B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311996" y="5671731"/>
                  <a:ext cx="2217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3073D42A-C131-4D9B-BD16-4601B44F349E}"/>
                    </a:ext>
                  </a:extLst>
                </p14:cNvPr>
                <p14:cNvContentPartPr/>
                <p14:nvPr/>
              </p14:nvContentPartPr>
              <p14:xfrm>
                <a:off x="1733916" y="5465451"/>
                <a:ext cx="186840" cy="4255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3073D42A-C131-4D9B-BD16-4601B44F349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716276" y="5447451"/>
                  <a:ext cx="22248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059EF0C-CAB5-47DC-9035-10245504527B}"/>
                    </a:ext>
                  </a:extLst>
                </p14:cNvPr>
                <p14:cNvContentPartPr/>
                <p14:nvPr/>
              </p14:nvContentPartPr>
              <p14:xfrm>
                <a:off x="2080236" y="5430531"/>
                <a:ext cx="202680" cy="468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059EF0C-CAB5-47DC-9035-10245504527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062596" y="5412891"/>
                  <a:ext cx="2383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B485926-8CA9-4D2E-9187-4349687CF9F6}"/>
                    </a:ext>
                  </a:extLst>
                </p14:cNvPr>
                <p14:cNvContentPartPr/>
                <p14:nvPr/>
              </p14:nvContentPartPr>
              <p14:xfrm>
                <a:off x="2109396" y="5471571"/>
                <a:ext cx="57600" cy="3636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B485926-8CA9-4D2E-9187-4349687CF9F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091396" y="5453571"/>
                  <a:ext cx="9324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526A8117-A5BF-4D95-B547-FD2FC49E44ED}"/>
                    </a:ext>
                  </a:extLst>
                </p14:cNvPr>
                <p14:cNvContentPartPr/>
                <p14:nvPr/>
              </p14:nvContentPartPr>
              <p14:xfrm>
                <a:off x="2124156" y="5628531"/>
                <a:ext cx="140760" cy="1033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526A8117-A5BF-4D95-B547-FD2FC49E44E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106516" y="5610891"/>
                  <a:ext cx="1764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65AEA13-655D-4928-92B6-A6B447E36EED}"/>
                    </a:ext>
                  </a:extLst>
                </p14:cNvPr>
                <p14:cNvContentPartPr/>
                <p14:nvPr/>
              </p14:nvContentPartPr>
              <p14:xfrm>
                <a:off x="1515036" y="5675691"/>
                <a:ext cx="39960" cy="82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65AEA13-655D-4928-92B6-A6B447E36EE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497396" y="5657691"/>
                  <a:ext cx="756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4DB2EEE2-9F80-4F99-8143-92B5581FCE4C}"/>
                    </a:ext>
                  </a:extLst>
                </p14:cNvPr>
                <p14:cNvContentPartPr/>
                <p14:nvPr/>
              </p14:nvContentPartPr>
              <p14:xfrm>
                <a:off x="2081316" y="5484171"/>
                <a:ext cx="6840" cy="741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4DB2EEE2-9F80-4F99-8143-92B5581FCE4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063676" y="5466171"/>
                  <a:ext cx="424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B013ED21-9980-4483-824D-B3022630952B}"/>
                    </a:ext>
                  </a:extLst>
                </p14:cNvPr>
                <p14:cNvContentPartPr/>
                <p14:nvPr/>
              </p14:nvContentPartPr>
              <p14:xfrm>
                <a:off x="1794756" y="5681091"/>
                <a:ext cx="42120" cy="270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B013ED21-9980-4483-824D-B3022630952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777116" y="5663091"/>
                  <a:ext cx="77760" cy="6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5609C3DF-3205-439D-9D60-E5CACE542D60}"/>
                  </a:ext>
                </a:extLst>
              </p14:cNvPr>
              <p14:cNvContentPartPr/>
              <p14:nvPr/>
            </p14:nvContentPartPr>
            <p14:xfrm>
              <a:off x="10529436" y="6293451"/>
              <a:ext cx="25560" cy="3852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5609C3DF-3205-439D-9D60-E5CACE542D60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0511436" y="6275451"/>
                <a:ext cx="6120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9B72F01F-2C05-48FF-B3ED-7B3AE8C63BB2}"/>
                  </a:ext>
                </a:extLst>
              </p14:cNvPr>
              <p14:cNvContentPartPr/>
              <p14:nvPr/>
            </p14:nvContentPartPr>
            <p14:xfrm>
              <a:off x="11251596" y="4366731"/>
              <a:ext cx="49320" cy="2052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9B72F01F-2C05-48FF-B3ED-7B3AE8C63BB2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1233596" y="4348731"/>
                <a:ext cx="8496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21F7150E-8B4B-4111-9960-B3709DB9CBC7}"/>
                  </a:ext>
                </a:extLst>
              </p14:cNvPr>
              <p14:cNvContentPartPr/>
              <p14:nvPr/>
            </p14:nvContentPartPr>
            <p14:xfrm>
              <a:off x="10779996" y="6136851"/>
              <a:ext cx="83160" cy="9468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21F7150E-8B4B-4111-9960-B3709DB9CBC7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0762356" y="6118851"/>
                <a:ext cx="11880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3AEFAFFE-2F0B-4863-8A93-5411EDFB5853}"/>
                  </a:ext>
                </a:extLst>
              </p14:cNvPr>
              <p14:cNvContentPartPr/>
              <p14:nvPr/>
            </p14:nvContentPartPr>
            <p14:xfrm>
              <a:off x="7775796" y="2036451"/>
              <a:ext cx="346680" cy="5072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3AEFAFFE-2F0B-4863-8A93-5411EDFB5853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7757796" y="2018811"/>
                <a:ext cx="382320" cy="54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3AD21FDC-4933-4E7B-9CB8-83EEFC2EB7D0}"/>
                  </a:ext>
                </a:extLst>
              </p14:cNvPr>
              <p14:cNvContentPartPr/>
              <p14:nvPr/>
            </p14:nvContentPartPr>
            <p14:xfrm>
              <a:off x="8274396" y="2342451"/>
              <a:ext cx="38520" cy="1594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3AD21FDC-4933-4E7B-9CB8-83EEFC2EB7D0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8256396" y="2324451"/>
                <a:ext cx="7416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CA482F83-3FCF-4BE9-B494-DE5BF5EB03D4}"/>
                  </a:ext>
                </a:extLst>
              </p14:cNvPr>
              <p14:cNvContentPartPr/>
              <p14:nvPr/>
            </p14:nvContentPartPr>
            <p14:xfrm>
              <a:off x="8500476" y="2091171"/>
              <a:ext cx="302040" cy="3412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CA482F83-3FCF-4BE9-B494-DE5BF5EB03D4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8482476" y="2073171"/>
                <a:ext cx="33768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9B356726-F0B2-4729-A0A9-4D2982C22ED5}"/>
                  </a:ext>
                </a:extLst>
              </p14:cNvPr>
              <p14:cNvContentPartPr/>
              <p14:nvPr/>
            </p14:nvContentPartPr>
            <p14:xfrm>
              <a:off x="9167556" y="2011251"/>
              <a:ext cx="348840" cy="4521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9B356726-F0B2-4729-A0A9-4D2982C22ED5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149916" y="1993611"/>
                <a:ext cx="384480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66A1DB4D-1297-43B9-92D9-B33CBCA9894D}"/>
                  </a:ext>
                </a:extLst>
              </p14:cNvPr>
              <p14:cNvContentPartPr/>
              <p14:nvPr/>
            </p14:nvContentPartPr>
            <p14:xfrm>
              <a:off x="10013196" y="2132571"/>
              <a:ext cx="420480" cy="5025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66A1DB4D-1297-43B9-92D9-B33CBCA9894D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995556" y="2114931"/>
                <a:ext cx="45612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4DDDF40D-9D65-4066-9800-4D31C4B49B55}"/>
                  </a:ext>
                </a:extLst>
              </p14:cNvPr>
              <p14:cNvContentPartPr/>
              <p14:nvPr/>
            </p14:nvContentPartPr>
            <p14:xfrm>
              <a:off x="10582356" y="2270811"/>
              <a:ext cx="131040" cy="115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4DDDF40D-9D65-4066-9800-4D31C4B49B55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0564356" y="2252811"/>
                <a:ext cx="16668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C013821A-4EA5-41B2-9DF2-0873181290A9}"/>
                  </a:ext>
                </a:extLst>
              </p14:cNvPr>
              <p14:cNvContentPartPr/>
              <p14:nvPr/>
            </p14:nvContentPartPr>
            <p14:xfrm>
              <a:off x="10713396" y="2098371"/>
              <a:ext cx="885960" cy="3801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C013821A-4EA5-41B2-9DF2-0873181290A9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0695756" y="2080731"/>
                <a:ext cx="92160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B932D905-EF04-47C0-8102-095EA835C675}"/>
                  </a:ext>
                </a:extLst>
              </p14:cNvPr>
              <p14:cNvContentPartPr/>
              <p14:nvPr/>
            </p14:nvContentPartPr>
            <p14:xfrm>
              <a:off x="11699076" y="2082891"/>
              <a:ext cx="156240" cy="2451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B932D905-EF04-47C0-8102-095EA835C675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1681436" y="2064891"/>
                <a:ext cx="19188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9F7EAC9C-3F7F-4E87-9684-C54F61CB3F5A}"/>
                  </a:ext>
                </a:extLst>
              </p14:cNvPr>
              <p14:cNvContentPartPr/>
              <p14:nvPr/>
            </p14:nvContentPartPr>
            <p14:xfrm>
              <a:off x="10122996" y="2169651"/>
              <a:ext cx="10080" cy="230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9F7EAC9C-3F7F-4E87-9684-C54F61CB3F5A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0104996" y="2151651"/>
                <a:ext cx="4572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9353CA3D-5F09-4353-8DDA-8C4964F4D7DF}"/>
                  </a:ext>
                </a:extLst>
              </p14:cNvPr>
              <p14:cNvContentPartPr/>
              <p14:nvPr/>
            </p14:nvContentPartPr>
            <p14:xfrm>
              <a:off x="7782636" y="2076771"/>
              <a:ext cx="62280" cy="1072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9353CA3D-5F09-4353-8DDA-8C4964F4D7DF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7764996" y="2058771"/>
                <a:ext cx="9792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B3365C99-083D-4984-B344-6527CA767AE6}"/>
                  </a:ext>
                </a:extLst>
              </p14:cNvPr>
              <p14:cNvContentPartPr/>
              <p14:nvPr/>
            </p14:nvContentPartPr>
            <p14:xfrm>
              <a:off x="7086036" y="2357571"/>
              <a:ext cx="143640" cy="3765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B3365C99-083D-4984-B344-6527CA767AE6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7068036" y="2339571"/>
                <a:ext cx="179280" cy="41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56015BF6-5C7A-4B35-AF45-6D60C030A826}"/>
                  </a:ext>
                </a:extLst>
              </p14:cNvPr>
              <p14:cNvContentPartPr/>
              <p14:nvPr/>
            </p14:nvContentPartPr>
            <p14:xfrm>
              <a:off x="7227156" y="3397251"/>
              <a:ext cx="192960" cy="3099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56015BF6-5C7A-4B35-AF45-6D60C030A826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7209156" y="3379251"/>
                <a:ext cx="228600" cy="34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5EB5325B-EEE2-4570-BB09-740353C60AC3}"/>
                  </a:ext>
                </a:extLst>
              </p14:cNvPr>
              <p14:cNvContentPartPr/>
              <p14:nvPr/>
            </p14:nvContentPartPr>
            <p14:xfrm>
              <a:off x="7249476" y="3270891"/>
              <a:ext cx="246960" cy="737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5EB5325B-EEE2-4570-BB09-740353C60AC3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7231476" y="3253251"/>
                <a:ext cx="282600" cy="77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B8A19CC9-5E04-4012-B6BF-07974014165D}"/>
                  </a:ext>
                </a:extLst>
              </p14:cNvPr>
              <p14:cNvContentPartPr/>
              <p14:nvPr/>
            </p14:nvContentPartPr>
            <p14:xfrm>
              <a:off x="7688676" y="3281691"/>
              <a:ext cx="309600" cy="4006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B8A19CC9-5E04-4012-B6BF-07974014165D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7670676" y="3264051"/>
                <a:ext cx="345240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C0BAEC42-219D-4E3C-AA42-94230110BF95}"/>
                  </a:ext>
                </a:extLst>
              </p14:cNvPr>
              <p14:cNvContentPartPr/>
              <p14:nvPr/>
            </p14:nvContentPartPr>
            <p14:xfrm>
              <a:off x="8126076" y="3252171"/>
              <a:ext cx="127440" cy="4492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C0BAEC42-219D-4E3C-AA42-94230110BF95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108076" y="3234171"/>
                <a:ext cx="163080" cy="4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B05447B3-59F8-4029-8243-230A57D20473}"/>
                  </a:ext>
                </a:extLst>
              </p14:cNvPr>
              <p14:cNvContentPartPr/>
              <p14:nvPr/>
            </p14:nvContentPartPr>
            <p14:xfrm>
              <a:off x="8395716" y="3279891"/>
              <a:ext cx="230760" cy="8136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B05447B3-59F8-4029-8243-230A57D20473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377716" y="3262251"/>
                <a:ext cx="26640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B83C3C3A-6CE0-446D-90E4-0265E2B7029C}"/>
                  </a:ext>
                </a:extLst>
              </p14:cNvPr>
              <p14:cNvContentPartPr/>
              <p14:nvPr/>
            </p14:nvContentPartPr>
            <p14:xfrm>
              <a:off x="8409036" y="3328851"/>
              <a:ext cx="170640" cy="3333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B83C3C3A-6CE0-446D-90E4-0265E2B7029C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391036" y="3311211"/>
                <a:ext cx="206280" cy="3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68A14624-BACA-403D-AB78-C4DDCDEA3076}"/>
                  </a:ext>
                </a:extLst>
              </p14:cNvPr>
              <p14:cNvContentPartPr/>
              <p14:nvPr/>
            </p14:nvContentPartPr>
            <p14:xfrm>
              <a:off x="8292396" y="4227771"/>
              <a:ext cx="128520" cy="1166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68A14624-BACA-403D-AB78-C4DDCDEA3076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274756" y="4210131"/>
                <a:ext cx="16416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428DCF15-CA12-47FC-8C7D-C3FBE975A628}"/>
                  </a:ext>
                </a:extLst>
              </p14:cNvPr>
              <p14:cNvContentPartPr/>
              <p14:nvPr/>
            </p14:nvContentPartPr>
            <p14:xfrm>
              <a:off x="7446036" y="4259451"/>
              <a:ext cx="396360" cy="3124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428DCF15-CA12-47FC-8C7D-C3FBE975A628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7428396" y="4241811"/>
                <a:ext cx="43200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7243D7CE-A737-477C-81B5-8B3C3FB8EA0A}"/>
                  </a:ext>
                </a:extLst>
              </p14:cNvPr>
              <p14:cNvContentPartPr/>
              <p14:nvPr/>
            </p14:nvContentPartPr>
            <p14:xfrm>
              <a:off x="7904316" y="4549971"/>
              <a:ext cx="78480" cy="12168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7243D7CE-A737-477C-81B5-8B3C3FB8EA0A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7886316" y="4531971"/>
                <a:ext cx="11412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FF2AD211-8DE8-4CA7-85A3-35158825C054}"/>
                  </a:ext>
                </a:extLst>
              </p14:cNvPr>
              <p14:cNvContentPartPr/>
              <p14:nvPr/>
            </p14:nvContentPartPr>
            <p14:xfrm>
              <a:off x="7929156" y="4422171"/>
              <a:ext cx="41400" cy="313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FF2AD211-8DE8-4CA7-85A3-35158825C054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7911516" y="4404171"/>
                <a:ext cx="7704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22174585-E8AC-4545-9D1E-F8D6CDA06697}"/>
                  </a:ext>
                </a:extLst>
              </p14:cNvPr>
              <p14:cNvContentPartPr/>
              <p14:nvPr/>
            </p14:nvContentPartPr>
            <p14:xfrm>
              <a:off x="9629436" y="3920691"/>
              <a:ext cx="108720" cy="1003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22174585-E8AC-4545-9D1E-F8D6CDA06697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9611436" y="3903051"/>
                <a:ext cx="144360" cy="10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38EE66C-E0EC-4E40-97A2-90A9BC10981A}"/>
                  </a:ext>
                </a:extLst>
              </p14:cNvPr>
              <p14:cNvContentPartPr/>
              <p14:nvPr/>
            </p14:nvContentPartPr>
            <p14:xfrm>
              <a:off x="9614676" y="3899451"/>
              <a:ext cx="942840" cy="10998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38EE66C-E0EC-4E40-97A2-90A9BC10981A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9596676" y="3881451"/>
                <a:ext cx="978480" cy="11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6752E31A-57D0-4891-9178-11E6CF364997}"/>
                  </a:ext>
                </a:extLst>
              </p14:cNvPr>
              <p14:cNvContentPartPr/>
              <p14:nvPr/>
            </p14:nvContentPartPr>
            <p14:xfrm>
              <a:off x="9802596" y="4224171"/>
              <a:ext cx="121320" cy="82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6752E31A-57D0-4891-9178-11E6CF364997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9784596" y="4206531"/>
                <a:ext cx="15696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46A6AB4F-241F-4EC0-9047-BA74E8AB6C62}"/>
                  </a:ext>
                </a:extLst>
              </p14:cNvPr>
              <p14:cNvContentPartPr/>
              <p14:nvPr/>
            </p14:nvContentPartPr>
            <p14:xfrm>
              <a:off x="9860916" y="4719531"/>
              <a:ext cx="129600" cy="133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46A6AB4F-241F-4EC0-9047-BA74E8AB6C62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9843276" y="4701531"/>
                <a:ext cx="16524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8406B247-CEDD-4A8D-AB35-EA7B2E3D9A9F}"/>
                  </a:ext>
                </a:extLst>
              </p14:cNvPr>
              <p14:cNvContentPartPr/>
              <p14:nvPr/>
            </p14:nvContentPartPr>
            <p14:xfrm>
              <a:off x="9893316" y="4635651"/>
              <a:ext cx="37800" cy="1857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8406B247-CEDD-4A8D-AB35-EA7B2E3D9A9F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9875676" y="4618011"/>
                <a:ext cx="7344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293884F8-2EDD-44AF-930D-54E650C33512}"/>
                  </a:ext>
                </a:extLst>
              </p14:cNvPr>
              <p14:cNvContentPartPr/>
              <p14:nvPr/>
            </p14:nvContentPartPr>
            <p14:xfrm>
              <a:off x="9481836" y="3617571"/>
              <a:ext cx="593280" cy="6321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293884F8-2EDD-44AF-930D-54E650C33512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9464196" y="3599931"/>
                <a:ext cx="62892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4D97FDA0-9B7B-4504-B7A4-FD6FCDFAE5D9}"/>
                  </a:ext>
                </a:extLst>
              </p14:cNvPr>
              <p14:cNvContentPartPr/>
              <p14:nvPr/>
            </p14:nvContentPartPr>
            <p14:xfrm>
              <a:off x="10088076" y="3446571"/>
              <a:ext cx="19440" cy="44460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4D97FDA0-9B7B-4504-B7A4-FD6FCDFAE5D9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0070436" y="3428931"/>
                <a:ext cx="55080" cy="48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32397B42-6685-4C0C-80F8-C647DA9C2F23}"/>
                  </a:ext>
                </a:extLst>
              </p14:cNvPr>
              <p14:cNvContentPartPr/>
              <p14:nvPr/>
            </p14:nvContentPartPr>
            <p14:xfrm>
              <a:off x="10244676" y="3461691"/>
              <a:ext cx="32040" cy="4248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32397B42-6685-4C0C-80F8-C647DA9C2F23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10227036" y="3444051"/>
                <a:ext cx="67680" cy="46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942B539F-CF79-4405-9532-10B3F7F90B53}"/>
                  </a:ext>
                </a:extLst>
              </p14:cNvPr>
              <p14:cNvContentPartPr/>
              <p14:nvPr/>
            </p14:nvContentPartPr>
            <p14:xfrm>
              <a:off x="10253316" y="3596691"/>
              <a:ext cx="580320" cy="7891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942B539F-CF79-4405-9532-10B3F7F90B53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10235676" y="3578691"/>
                <a:ext cx="615960" cy="82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985319A6-C7B1-4B80-941A-5D31210897C4}"/>
                  </a:ext>
                </a:extLst>
              </p14:cNvPr>
              <p14:cNvContentPartPr/>
              <p14:nvPr/>
            </p14:nvContentPartPr>
            <p14:xfrm>
              <a:off x="9353676" y="4736091"/>
              <a:ext cx="392400" cy="4510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985319A6-C7B1-4B80-941A-5D31210897C4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9336036" y="4718451"/>
                <a:ext cx="42804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41A5E65-C891-4AF7-BDE7-D268FE83A7B3}"/>
                  </a:ext>
                </a:extLst>
              </p14:cNvPr>
              <p14:cNvContentPartPr/>
              <p14:nvPr/>
            </p14:nvContentPartPr>
            <p14:xfrm>
              <a:off x="9225516" y="5174211"/>
              <a:ext cx="466920" cy="5184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41A5E65-C891-4AF7-BDE7-D268FE83A7B3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9207876" y="5156571"/>
                <a:ext cx="50256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FB49CED3-7981-4FAB-A60B-5EA976831A59}"/>
                  </a:ext>
                </a:extLst>
              </p14:cNvPr>
              <p14:cNvContentPartPr/>
              <p14:nvPr/>
            </p14:nvContentPartPr>
            <p14:xfrm>
              <a:off x="9424956" y="5296251"/>
              <a:ext cx="164880" cy="237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FB49CED3-7981-4FAB-A60B-5EA976831A59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9407316" y="5278251"/>
                <a:ext cx="20052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ABF80042-963D-41EE-8536-DC732436A912}"/>
                  </a:ext>
                </a:extLst>
              </p14:cNvPr>
              <p14:cNvContentPartPr/>
              <p14:nvPr/>
            </p14:nvContentPartPr>
            <p14:xfrm>
              <a:off x="9458436" y="5447091"/>
              <a:ext cx="113760" cy="104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ABF80042-963D-41EE-8536-DC732436A912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9440436" y="5429091"/>
                <a:ext cx="14940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3EA6C749-3922-47F0-8E80-1A00FCF804AE}"/>
                  </a:ext>
                </a:extLst>
              </p14:cNvPr>
              <p14:cNvContentPartPr/>
              <p14:nvPr/>
            </p14:nvContentPartPr>
            <p14:xfrm>
              <a:off x="8826996" y="2929971"/>
              <a:ext cx="164520" cy="67788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3EA6C749-3922-47F0-8E80-1A00FCF804AE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8808996" y="2912331"/>
                <a:ext cx="200160" cy="71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57229CF2-C11D-48E1-BDAB-A113418F6F99}"/>
                  </a:ext>
                </a:extLst>
              </p14:cNvPr>
              <p14:cNvContentPartPr/>
              <p14:nvPr/>
            </p14:nvContentPartPr>
            <p14:xfrm>
              <a:off x="8996196" y="3090531"/>
              <a:ext cx="136080" cy="640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57229CF2-C11D-48E1-BDAB-A113418F6F99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8978196" y="3072891"/>
                <a:ext cx="17172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B23E5AB9-7387-4441-A6DF-6132AB4C5768}"/>
                  </a:ext>
                </a:extLst>
              </p14:cNvPr>
              <p14:cNvContentPartPr/>
              <p14:nvPr/>
            </p14:nvContentPartPr>
            <p14:xfrm>
              <a:off x="9029316" y="3092691"/>
              <a:ext cx="120600" cy="39528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B23E5AB9-7387-4441-A6DF-6132AB4C5768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9011676" y="3074691"/>
                <a:ext cx="156240" cy="43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69C41714-5165-441E-8DC7-285A4C8CC75E}"/>
                  </a:ext>
                </a:extLst>
              </p14:cNvPr>
              <p14:cNvContentPartPr/>
              <p14:nvPr/>
            </p14:nvContentPartPr>
            <p14:xfrm>
              <a:off x="9220836" y="3250371"/>
              <a:ext cx="234360" cy="19764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69C41714-5165-441E-8DC7-285A4C8CC75E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9203196" y="3232371"/>
                <a:ext cx="27000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F9FE6EF1-505C-4EEA-9006-C53F1927990C}"/>
                  </a:ext>
                </a:extLst>
              </p14:cNvPr>
              <p14:cNvContentPartPr/>
              <p14:nvPr/>
            </p14:nvContentPartPr>
            <p14:xfrm>
              <a:off x="9509196" y="3037971"/>
              <a:ext cx="109800" cy="3430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F9FE6EF1-505C-4EEA-9006-C53F1927990C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9491196" y="3019971"/>
                <a:ext cx="14544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8C4C8CDA-C149-4516-8FAA-387EF939DC2E}"/>
                  </a:ext>
                </a:extLst>
              </p14:cNvPr>
              <p14:cNvContentPartPr/>
              <p14:nvPr/>
            </p14:nvContentPartPr>
            <p14:xfrm>
              <a:off x="9471396" y="3231651"/>
              <a:ext cx="137520" cy="5760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8C4C8CDA-C149-4516-8FAA-387EF939DC2E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9453396" y="3213651"/>
                <a:ext cx="17316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784BE2E4-00A0-4EED-BC8D-24659C27BF82}"/>
                  </a:ext>
                </a:extLst>
              </p14:cNvPr>
              <p14:cNvContentPartPr/>
              <p14:nvPr/>
            </p14:nvContentPartPr>
            <p14:xfrm>
              <a:off x="9674796" y="3174051"/>
              <a:ext cx="160200" cy="16272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784BE2E4-00A0-4EED-BC8D-24659C27BF82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9656796" y="3156411"/>
                <a:ext cx="19584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3B68E709-B48A-4025-83DC-BEA7B39FDE3C}"/>
                  </a:ext>
                </a:extLst>
              </p14:cNvPr>
              <p14:cNvContentPartPr/>
              <p14:nvPr/>
            </p14:nvContentPartPr>
            <p14:xfrm>
              <a:off x="9958116" y="3039771"/>
              <a:ext cx="500760" cy="35208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3B68E709-B48A-4025-83DC-BEA7B39FDE3C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9940476" y="3022131"/>
                <a:ext cx="53640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B731D538-B949-4CF7-BC91-6E4CB75BFA93}"/>
                  </a:ext>
                </a:extLst>
              </p14:cNvPr>
              <p14:cNvContentPartPr/>
              <p14:nvPr/>
            </p14:nvContentPartPr>
            <p14:xfrm>
              <a:off x="10512516" y="2802171"/>
              <a:ext cx="555480" cy="44460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B731D538-B949-4CF7-BC91-6E4CB75BFA93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10494516" y="2784531"/>
                <a:ext cx="591120" cy="48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81B97A9F-053C-481A-B223-EEB296C0DCD6}"/>
                  </a:ext>
                </a:extLst>
              </p14:cNvPr>
              <p14:cNvContentPartPr/>
              <p14:nvPr/>
            </p14:nvContentPartPr>
            <p14:xfrm>
              <a:off x="10831836" y="3018531"/>
              <a:ext cx="287640" cy="4752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81B97A9F-053C-481A-B223-EEB296C0DCD6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10814196" y="3000531"/>
                <a:ext cx="32328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39C148B2-9193-4344-BD12-5515C5E4DD51}"/>
                  </a:ext>
                </a:extLst>
              </p14:cNvPr>
              <p14:cNvContentPartPr/>
              <p14:nvPr/>
            </p14:nvContentPartPr>
            <p14:xfrm>
              <a:off x="11121996" y="3024291"/>
              <a:ext cx="387720" cy="2055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39C148B2-9193-4344-BD12-5515C5E4DD51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1103996" y="3006291"/>
                <a:ext cx="42336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BCE9F653-1580-4851-89C0-EC84DDB3C1D7}"/>
                  </a:ext>
                </a:extLst>
              </p14:cNvPr>
              <p14:cNvContentPartPr/>
              <p14:nvPr/>
            </p14:nvContentPartPr>
            <p14:xfrm>
              <a:off x="11568756" y="2726571"/>
              <a:ext cx="268560" cy="72036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BCE9F653-1580-4851-89C0-EC84DDB3C1D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11550756" y="2708931"/>
                <a:ext cx="3042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EA628445-3F91-408B-9567-31206ADF0FCD}"/>
                  </a:ext>
                </a:extLst>
              </p14:cNvPr>
              <p14:cNvContentPartPr/>
              <p14:nvPr/>
            </p14:nvContentPartPr>
            <p14:xfrm>
              <a:off x="7383756" y="5759211"/>
              <a:ext cx="234720" cy="3754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EA628445-3F91-408B-9567-31206ADF0FCD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7365756" y="5741571"/>
                <a:ext cx="270360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E6E288F7-6BB7-4D4B-9B03-22BACBA5D73D}"/>
                  </a:ext>
                </a:extLst>
              </p14:cNvPr>
              <p14:cNvContentPartPr/>
              <p14:nvPr/>
            </p14:nvContentPartPr>
            <p14:xfrm>
              <a:off x="7359996" y="5543931"/>
              <a:ext cx="353160" cy="77904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E6E288F7-6BB7-4D4B-9B03-22BACBA5D73D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7341996" y="5526291"/>
                <a:ext cx="388800" cy="81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D6552903-980D-42BF-9759-11B1E453D065}"/>
                  </a:ext>
                </a:extLst>
              </p14:cNvPr>
              <p14:cNvContentPartPr/>
              <p14:nvPr/>
            </p14:nvContentPartPr>
            <p14:xfrm>
              <a:off x="7825476" y="5678571"/>
              <a:ext cx="78120" cy="3927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D6552903-980D-42BF-9759-11B1E453D065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7807476" y="5660571"/>
                <a:ext cx="113760" cy="4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1FDBA6D5-4147-4E1A-9286-777F272A1254}"/>
                  </a:ext>
                </a:extLst>
              </p14:cNvPr>
              <p14:cNvContentPartPr/>
              <p14:nvPr/>
            </p14:nvContentPartPr>
            <p14:xfrm>
              <a:off x="7964076" y="5667771"/>
              <a:ext cx="87840" cy="38844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1FDBA6D5-4147-4E1A-9286-777F272A1254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7946436" y="5650131"/>
                <a:ext cx="123480" cy="42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279A36CA-04C9-4D63-9384-A121984F1A15}"/>
                  </a:ext>
                </a:extLst>
              </p14:cNvPr>
              <p14:cNvContentPartPr/>
              <p14:nvPr/>
            </p14:nvContentPartPr>
            <p14:xfrm>
              <a:off x="7888476" y="5897451"/>
              <a:ext cx="125640" cy="406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279A36CA-04C9-4D63-9384-A121984F1A15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7870836" y="5879811"/>
                <a:ext cx="1612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9FC07128-C8E1-4DE8-8717-CE824531C8AB}"/>
                  </a:ext>
                </a:extLst>
              </p14:cNvPr>
              <p14:cNvContentPartPr/>
              <p14:nvPr/>
            </p14:nvContentPartPr>
            <p14:xfrm>
              <a:off x="8142276" y="5677131"/>
              <a:ext cx="132480" cy="37512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9FC07128-C8E1-4DE8-8717-CE824531C8AB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8124636" y="5659131"/>
                <a:ext cx="16812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3F7C36E8-556F-47E3-858E-72DCCB6A2A68}"/>
                  </a:ext>
                </a:extLst>
              </p14:cNvPr>
              <p14:cNvContentPartPr/>
              <p14:nvPr/>
            </p14:nvContentPartPr>
            <p14:xfrm>
              <a:off x="8400756" y="5690091"/>
              <a:ext cx="123480" cy="619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3F7C36E8-556F-47E3-858E-72DCCB6A2A68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8383116" y="5672451"/>
                <a:ext cx="15912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07016217-340B-47E3-9344-79F413209984}"/>
                  </a:ext>
                </a:extLst>
              </p14:cNvPr>
              <p14:cNvContentPartPr/>
              <p14:nvPr/>
            </p14:nvContentPartPr>
            <p14:xfrm>
              <a:off x="8380236" y="5739771"/>
              <a:ext cx="135000" cy="2880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07016217-340B-47E3-9344-79F413209984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8362596" y="5721771"/>
                <a:ext cx="17064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FE02852E-6482-4898-9300-B7082FA63941}"/>
                  </a:ext>
                </a:extLst>
              </p14:cNvPr>
              <p14:cNvContentPartPr/>
              <p14:nvPr/>
            </p14:nvContentPartPr>
            <p14:xfrm>
              <a:off x="8889636" y="5571651"/>
              <a:ext cx="182160" cy="53280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FE02852E-6482-4898-9300-B7082FA63941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8871996" y="5553651"/>
                <a:ext cx="217800" cy="56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A4D1B80C-8FBF-45E8-9D8A-7447CA06087B}"/>
                  </a:ext>
                </a:extLst>
              </p14:cNvPr>
              <p14:cNvContentPartPr/>
              <p14:nvPr/>
            </p14:nvContentPartPr>
            <p14:xfrm>
              <a:off x="9108876" y="5624931"/>
              <a:ext cx="216720" cy="33984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A4D1B80C-8FBF-45E8-9D8A-7447CA06087B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9091236" y="5607291"/>
                <a:ext cx="25236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A4321FC1-9CA8-46A9-B28E-D267AC77715B}"/>
                  </a:ext>
                </a:extLst>
              </p14:cNvPr>
              <p14:cNvContentPartPr/>
              <p14:nvPr/>
            </p14:nvContentPartPr>
            <p14:xfrm>
              <a:off x="9418476" y="5793771"/>
              <a:ext cx="97560" cy="11268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A4321FC1-9CA8-46A9-B28E-D267AC77715B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9400836" y="5776131"/>
                <a:ext cx="13320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9B6108B2-3C0D-4EFF-B3D4-B1B375560DA6}"/>
                  </a:ext>
                </a:extLst>
              </p14:cNvPr>
              <p14:cNvContentPartPr/>
              <p14:nvPr/>
            </p14:nvContentPartPr>
            <p14:xfrm>
              <a:off x="9451236" y="5712771"/>
              <a:ext cx="29160" cy="1800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9B6108B2-3C0D-4EFF-B3D4-B1B375560DA6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9433596" y="5694771"/>
                <a:ext cx="6480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9E564952-0AD6-433F-A4B8-522F5E1AEE6E}"/>
                  </a:ext>
                </a:extLst>
              </p14:cNvPr>
              <p14:cNvContentPartPr/>
              <p14:nvPr/>
            </p14:nvContentPartPr>
            <p14:xfrm>
              <a:off x="9573996" y="5564811"/>
              <a:ext cx="172800" cy="56412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9E564952-0AD6-433F-A4B8-522F5E1AEE6E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9556356" y="5547171"/>
                <a:ext cx="20844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70E0376E-BF51-4F36-99B4-8FA51BAD2DDC}"/>
                  </a:ext>
                </a:extLst>
              </p14:cNvPr>
              <p14:cNvContentPartPr/>
              <p14:nvPr/>
            </p14:nvContentPartPr>
            <p14:xfrm>
              <a:off x="9897996" y="5495691"/>
              <a:ext cx="128160" cy="4971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70E0376E-BF51-4F36-99B4-8FA51BAD2DDC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9880356" y="5478051"/>
                <a:ext cx="163800" cy="5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0F9E1AC6-4E95-4C34-BAF6-4609C86FADD4}"/>
                  </a:ext>
                </a:extLst>
              </p14:cNvPr>
              <p14:cNvContentPartPr/>
              <p14:nvPr/>
            </p14:nvContentPartPr>
            <p14:xfrm>
              <a:off x="9809796" y="5563371"/>
              <a:ext cx="708840" cy="3499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0F9E1AC6-4E95-4C34-BAF6-4609C86FADD4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9791796" y="5545731"/>
                <a:ext cx="74448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75D5378D-A43C-4180-8B94-F73F37D8BE54}"/>
                  </a:ext>
                </a:extLst>
              </p14:cNvPr>
              <p14:cNvContentPartPr/>
              <p14:nvPr/>
            </p14:nvContentPartPr>
            <p14:xfrm>
              <a:off x="10574436" y="5351331"/>
              <a:ext cx="693000" cy="3405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75D5378D-A43C-4180-8B94-F73F37D8BE54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10556436" y="5333691"/>
                <a:ext cx="72864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948A2DF1-3760-4C9B-ABDF-928E1048210A}"/>
                  </a:ext>
                </a:extLst>
              </p14:cNvPr>
              <p14:cNvContentPartPr/>
              <p14:nvPr/>
            </p14:nvContentPartPr>
            <p14:xfrm>
              <a:off x="11100396" y="5474451"/>
              <a:ext cx="304560" cy="13716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948A2DF1-3760-4C9B-ABDF-928E1048210A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11082756" y="5456811"/>
                <a:ext cx="34020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B2F02ADD-5DDB-4758-B30B-B34367FAD071}"/>
                  </a:ext>
                </a:extLst>
              </p14:cNvPr>
              <p14:cNvContentPartPr/>
              <p14:nvPr/>
            </p14:nvContentPartPr>
            <p14:xfrm>
              <a:off x="11339076" y="5416131"/>
              <a:ext cx="52560" cy="4104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B2F02ADD-5DDB-4758-B30B-B34367FAD071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11321436" y="5398491"/>
                <a:ext cx="882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FFF44A92-8D32-4AA6-AC69-739A23D28CF7}"/>
                  </a:ext>
                </a:extLst>
              </p14:cNvPr>
              <p14:cNvContentPartPr/>
              <p14:nvPr/>
            </p14:nvContentPartPr>
            <p14:xfrm>
              <a:off x="11473356" y="5296611"/>
              <a:ext cx="403560" cy="27288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FFF44A92-8D32-4AA6-AC69-739A23D28CF7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11455716" y="5278611"/>
                <a:ext cx="43920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9504FA91-347D-4752-9FB7-32B75134EAA5}"/>
                  </a:ext>
                </a:extLst>
              </p14:cNvPr>
              <p14:cNvContentPartPr/>
              <p14:nvPr/>
            </p14:nvContentPartPr>
            <p14:xfrm>
              <a:off x="11701956" y="5403531"/>
              <a:ext cx="128880" cy="4932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9504FA91-347D-4752-9FB7-32B75134EAA5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11684316" y="5385891"/>
                <a:ext cx="16452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7F055146-8D99-4F4D-8A1B-41161556EE4D}"/>
                  </a:ext>
                </a:extLst>
              </p14:cNvPr>
              <p14:cNvContentPartPr/>
              <p14:nvPr/>
            </p14:nvContentPartPr>
            <p14:xfrm>
              <a:off x="11867916" y="5384451"/>
              <a:ext cx="178920" cy="13644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7F055146-8D99-4F4D-8A1B-41161556EE4D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11849916" y="5366451"/>
                <a:ext cx="21456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75FCBE85-79DB-410A-AF25-B3876383C70F}"/>
                  </a:ext>
                </a:extLst>
              </p14:cNvPr>
              <p14:cNvContentPartPr/>
              <p14:nvPr/>
            </p14:nvContentPartPr>
            <p14:xfrm>
              <a:off x="11983476" y="5206611"/>
              <a:ext cx="151920" cy="51804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75FCBE85-79DB-410A-AF25-B3876383C70F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11965836" y="5188611"/>
                <a:ext cx="187560" cy="55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4C90F599-815B-42A7-B606-20711D215AAD}"/>
                  </a:ext>
                </a:extLst>
              </p14:cNvPr>
              <p14:cNvContentPartPr/>
              <p14:nvPr/>
            </p14:nvContentPartPr>
            <p14:xfrm>
              <a:off x="10041996" y="6167091"/>
              <a:ext cx="321120" cy="2844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4C90F599-815B-42A7-B606-20711D215AAD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10023996" y="6149451"/>
                <a:ext cx="35676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99C511C3-83DC-4E5C-9438-EB54AD4C9186}"/>
                  </a:ext>
                </a:extLst>
              </p14:cNvPr>
              <p14:cNvContentPartPr/>
              <p14:nvPr/>
            </p14:nvContentPartPr>
            <p14:xfrm>
              <a:off x="10326036" y="6029571"/>
              <a:ext cx="73080" cy="3042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99C511C3-83DC-4E5C-9438-EB54AD4C9186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10308396" y="6011571"/>
                <a:ext cx="108720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D6AED43C-47E7-4B22-80A7-419085A66C18}"/>
                  </a:ext>
                </a:extLst>
              </p14:cNvPr>
              <p14:cNvContentPartPr/>
              <p14:nvPr/>
            </p14:nvContentPartPr>
            <p14:xfrm>
              <a:off x="10483716" y="6019491"/>
              <a:ext cx="58320" cy="28008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D6AED43C-47E7-4B22-80A7-419085A66C18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10465716" y="6001491"/>
                <a:ext cx="9396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A77EC642-65E7-4400-BC95-D2EBE8DF252B}"/>
                  </a:ext>
                </a:extLst>
              </p14:cNvPr>
              <p14:cNvContentPartPr/>
              <p14:nvPr/>
            </p14:nvContentPartPr>
            <p14:xfrm>
              <a:off x="10517556" y="6148011"/>
              <a:ext cx="417240" cy="324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A77EC642-65E7-4400-BC95-D2EBE8DF252B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10499556" y="6130371"/>
                <a:ext cx="45288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4C9D71A1-D6D0-4AE6-A166-DBE2E0DF7568}"/>
                  </a:ext>
                </a:extLst>
              </p14:cNvPr>
              <p14:cNvContentPartPr/>
              <p14:nvPr/>
            </p14:nvContentPartPr>
            <p14:xfrm>
              <a:off x="10947396" y="6008691"/>
              <a:ext cx="111960" cy="55080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4C9D71A1-D6D0-4AE6-A166-DBE2E0DF7568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10929756" y="5990691"/>
                <a:ext cx="147600" cy="58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C8F4328D-2BF3-4BEA-BA00-6E8BEC1E309B}"/>
                  </a:ext>
                </a:extLst>
              </p14:cNvPr>
              <p14:cNvContentPartPr/>
              <p14:nvPr/>
            </p14:nvContentPartPr>
            <p14:xfrm>
              <a:off x="10968276" y="6020211"/>
              <a:ext cx="450000" cy="52920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C8F4328D-2BF3-4BEA-BA00-6E8BEC1E309B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10950276" y="6002571"/>
                <a:ext cx="485640" cy="56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E4B9E0BD-3735-463B-B21B-06676C9B0674}"/>
                  </a:ext>
                </a:extLst>
              </p14:cNvPr>
              <p14:cNvContentPartPr/>
              <p14:nvPr/>
            </p14:nvContentPartPr>
            <p14:xfrm>
              <a:off x="11048916" y="6196611"/>
              <a:ext cx="77760" cy="972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E4B9E0BD-3735-463B-B21B-06676C9B0674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11030916" y="6178611"/>
                <a:ext cx="11340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6C7F523E-8B23-4892-990A-1FF96CE78ECF}"/>
                  </a:ext>
                </a:extLst>
              </p14:cNvPr>
              <p14:cNvContentPartPr/>
              <p14:nvPr/>
            </p14:nvContentPartPr>
            <p14:xfrm>
              <a:off x="11075196" y="6326571"/>
              <a:ext cx="95040" cy="2052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6C7F523E-8B23-4892-990A-1FF96CE78ECF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11057196" y="6308571"/>
                <a:ext cx="13068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DDD2D1DC-679C-4A14-9447-34D6EDEEB72F}"/>
                  </a:ext>
                </a:extLst>
              </p14:cNvPr>
              <p14:cNvContentPartPr/>
              <p14:nvPr/>
            </p14:nvContentPartPr>
            <p14:xfrm>
              <a:off x="11112276" y="6271851"/>
              <a:ext cx="29160" cy="17028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DDD2D1DC-679C-4A14-9447-34D6EDEEB72F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11094276" y="6254211"/>
                <a:ext cx="6480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288299B7-0CB6-4085-833A-FA890984B53E}"/>
                  </a:ext>
                </a:extLst>
              </p14:cNvPr>
              <p14:cNvContentPartPr/>
              <p14:nvPr/>
            </p14:nvContentPartPr>
            <p14:xfrm>
              <a:off x="10864236" y="6427731"/>
              <a:ext cx="241920" cy="23112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288299B7-0CB6-4085-833A-FA890984B53E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10846596" y="6410091"/>
                <a:ext cx="27756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13E7C8BD-652A-467F-9BEB-D81591D40CE2}"/>
                  </a:ext>
                </a:extLst>
              </p14:cNvPr>
              <p14:cNvContentPartPr/>
              <p14:nvPr/>
            </p14:nvContentPartPr>
            <p14:xfrm>
              <a:off x="10805556" y="6636531"/>
              <a:ext cx="177840" cy="2880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13E7C8BD-652A-467F-9BEB-D81591D40CE2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10787556" y="6618531"/>
                <a:ext cx="21348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68B973E4-B101-434B-A4FA-1164FA636CDB}"/>
                  </a:ext>
                </a:extLst>
              </p14:cNvPr>
              <p14:cNvContentPartPr/>
              <p14:nvPr/>
            </p14:nvContentPartPr>
            <p14:xfrm>
              <a:off x="10872156" y="6713571"/>
              <a:ext cx="93960" cy="4824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68B973E4-B101-434B-A4FA-1164FA636CDB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10854156" y="6695931"/>
                <a:ext cx="1296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83D47C7D-0023-467D-B1F6-20AB3166F519}"/>
                  </a:ext>
                </a:extLst>
              </p14:cNvPr>
              <p14:cNvContentPartPr/>
              <p14:nvPr/>
            </p14:nvContentPartPr>
            <p14:xfrm>
              <a:off x="11421516" y="6220371"/>
              <a:ext cx="303480" cy="7308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83D47C7D-0023-467D-B1F6-20AB3166F519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11403516" y="6202731"/>
                <a:ext cx="33912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C1EA11C2-3BE3-4E19-9A30-7F6D3218B8BF}"/>
                  </a:ext>
                </a:extLst>
              </p14:cNvPr>
              <p14:cNvContentPartPr/>
              <p14:nvPr/>
            </p14:nvContentPartPr>
            <p14:xfrm>
              <a:off x="10769916" y="5715291"/>
              <a:ext cx="885240" cy="52308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C1EA11C2-3BE3-4E19-9A30-7F6D3218B8BF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10751916" y="5697291"/>
                <a:ext cx="920880" cy="55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54A72A6E-4E66-4476-B5E4-700D1E8C42D9}"/>
                  </a:ext>
                </a:extLst>
              </p14:cNvPr>
              <p14:cNvContentPartPr/>
              <p14:nvPr/>
            </p14:nvContentPartPr>
            <p14:xfrm>
              <a:off x="11694396" y="6198771"/>
              <a:ext cx="136800" cy="1404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54A72A6E-4E66-4476-B5E4-700D1E8C42D9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11676756" y="6180771"/>
                <a:ext cx="17244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8A5C8F2E-2FF5-433E-8800-8D2D50BB1548}"/>
                  </a:ext>
                </a:extLst>
              </p14:cNvPr>
              <p14:cNvContentPartPr/>
              <p14:nvPr/>
            </p14:nvContentPartPr>
            <p14:xfrm>
              <a:off x="11874036" y="6131091"/>
              <a:ext cx="177480" cy="18936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8A5C8F2E-2FF5-433E-8800-8D2D50BB1548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11856036" y="6113451"/>
                <a:ext cx="21312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C8998699-B414-4655-A776-5C3F29855255}"/>
                  </a:ext>
                </a:extLst>
              </p14:cNvPr>
              <p14:cNvContentPartPr/>
              <p14:nvPr/>
            </p14:nvContentPartPr>
            <p14:xfrm>
              <a:off x="12050796" y="6287691"/>
              <a:ext cx="71280" cy="9108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C8998699-B414-4655-A776-5C3F29855255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12033156" y="6269691"/>
                <a:ext cx="1069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3D2983D4-3ABE-410E-8911-0B4A00611B37}"/>
                  </a:ext>
                </a:extLst>
              </p14:cNvPr>
              <p14:cNvContentPartPr/>
              <p14:nvPr/>
            </p14:nvContentPartPr>
            <p14:xfrm>
              <a:off x="10016796" y="6145851"/>
              <a:ext cx="55440" cy="6048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3D2983D4-3ABE-410E-8911-0B4A00611B37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9999156" y="6128211"/>
                <a:ext cx="9108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15C81F2D-058B-432E-B4D9-DD27E8385A4D}"/>
                  </a:ext>
                </a:extLst>
              </p14:cNvPr>
              <p14:cNvContentPartPr/>
              <p14:nvPr/>
            </p14:nvContentPartPr>
            <p14:xfrm>
              <a:off x="9579036" y="6259611"/>
              <a:ext cx="214200" cy="26352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15C81F2D-058B-432E-B4D9-DD27E8385A4D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9561036" y="6241611"/>
                <a:ext cx="24984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A6004DDF-35EB-4492-8B5A-A06B850E5B30}"/>
                  </a:ext>
                </a:extLst>
              </p14:cNvPr>
              <p14:cNvContentPartPr/>
              <p14:nvPr/>
            </p14:nvContentPartPr>
            <p14:xfrm>
              <a:off x="9843636" y="6469131"/>
              <a:ext cx="62640" cy="9252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A6004DDF-35EB-4492-8B5A-A06B850E5B30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9825996" y="6451491"/>
                <a:ext cx="9828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388A9295-DFB2-4883-8FE2-178898D5311D}"/>
                  </a:ext>
                </a:extLst>
              </p14:cNvPr>
              <p14:cNvContentPartPr/>
              <p14:nvPr/>
            </p14:nvContentPartPr>
            <p14:xfrm>
              <a:off x="9879276" y="6384531"/>
              <a:ext cx="29520" cy="1656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388A9295-DFB2-4883-8FE2-178898D5311D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9861276" y="6366531"/>
                <a:ext cx="6516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FD42ED7D-DF4E-48C3-AC26-9AFAAAFAB401}"/>
                  </a:ext>
                </a:extLst>
              </p14:cNvPr>
              <p14:cNvContentPartPr/>
              <p14:nvPr/>
            </p14:nvContentPartPr>
            <p14:xfrm>
              <a:off x="8847516" y="4357011"/>
              <a:ext cx="199440" cy="35712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FD42ED7D-DF4E-48C3-AC26-9AFAAAFAB401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8829516" y="4339011"/>
                <a:ext cx="23508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67407CD5-9BEA-43D6-B299-92EF866B26D4}"/>
                  </a:ext>
                </a:extLst>
              </p14:cNvPr>
              <p14:cNvContentPartPr/>
              <p14:nvPr/>
            </p14:nvContentPartPr>
            <p14:xfrm>
              <a:off x="10416396" y="3789291"/>
              <a:ext cx="177840" cy="23004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67407CD5-9BEA-43D6-B299-92EF866B26D4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10398396" y="3771651"/>
                <a:ext cx="21348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FF982B9C-D4AF-40E3-9189-C885675A241C}"/>
                  </a:ext>
                </a:extLst>
              </p14:cNvPr>
              <p14:cNvContentPartPr/>
              <p14:nvPr/>
            </p14:nvContentPartPr>
            <p14:xfrm>
              <a:off x="10374996" y="6420171"/>
              <a:ext cx="205560" cy="16092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FF982B9C-D4AF-40E3-9189-C885675A241C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10356996" y="6402531"/>
                <a:ext cx="24120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FEE0B265-2EFB-4567-92D1-6F7F36A6AD04}"/>
                  </a:ext>
                </a:extLst>
              </p14:cNvPr>
              <p14:cNvContentPartPr/>
              <p14:nvPr/>
            </p14:nvContentPartPr>
            <p14:xfrm>
              <a:off x="11692956" y="5719611"/>
              <a:ext cx="176760" cy="27360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FEE0B265-2EFB-4567-92D1-6F7F36A6AD04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11675316" y="5701971"/>
                <a:ext cx="21240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463FC0C1-4FC3-486F-A059-C6035AC7CBD5}"/>
                  </a:ext>
                </a:extLst>
              </p14:cNvPr>
              <p14:cNvContentPartPr/>
              <p14:nvPr/>
            </p14:nvContentPartPr>
            <p14:xfrm>
              <a:off x="10822116" y="4312731"/>
              <a:ext cx="100800" cy="9972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463FC0C1-4FC3-486F-A059-C6035AC7CBD5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10804116" y="4295091"/>
                <a:ext cx="13644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5453E550-0AFA-460D-BA1D-774A00218E06}"/>
                  </a:ext>
                </a:extLst>
              </p14:cNvPr>
              <p14:cNvContentPartPr/>
              <p14:nvPr/>
            </p14:nvContentPartPr>
            <p14:xfrm>
              <a:off x="11624556" y="6197691"/>
              <a:ext cx="104400" cy="7560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5453E550-0AFA-460D-BA1D-774A00218E06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11606916" y="6180051"/>
                <a:ext cx="140040" cy="11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7" name="Group 256">
            <a:extLst>
              <a:ext uri="{FF2B5EF4-FFF2-40B4-BE49-F238E27FC236}">
                <a16:creationId xmlns:a16="http://schemas.microsoft.com/office/drawing/2014/main" id="{FFCADA10-B9F9-4FCE-895D-9058DFB35969}"/>
              </a:ext>
            </a:extLst>
          </p:cNvPr>
          <p:cNvGrpSpPr/>
          <p:nvPr/>
        </p:nvGrpSpPr>
        <p:grpSpPr>
          <a:xfrm>
            <a:off x="10822476" y="4180971"/>
            <a:ext cx="1158840" cy="408240"/>
            <a:chOff x="10822476" y="4180971"/>
            <a:chExt cx="1158840" cy="40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6758395-7113-40DF-92DB-4B91E38A04E0}"/>
                    </a:ext>
                  </a:extLst>
                </p14:cNvPr>
                <p14:cNvContentPartPr/>
                <p14:nvPr/>
              </p14:nvContentPartPr>
              <p14:xfrm>
                <a:off x="10822476" y="4382931"/>
                <a:ext cx="3600" cy="68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6758395-7113-40DF-92DB-4B91E38A04E0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804836" y="4365291"/>
                  <a:ext cx="392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C3BECE7-C674-42DE-BAAD-D78C3D7280B9}"/>
                    </a:ext>
                  </a:extLst>
                </p14:cNvPr>
                <p14:cNvContentPartPr/>
                <p14:nvPr/>
              </p14:nvContentPartPr>
              <p14:xfrm>
                <a:off x="10827156" y="4366731"/>
                <a:ext cx="443160" cy="111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C3BECE7-C674-42DE-BAAD-D78C3D7280B9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809516" y="4349091"/>
                  <a:ext cx="4788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461F8B0-1111-43D3-B4EA-14D3B5BA63F6}"/>
                    </a:ext>
                  </a:extLst>
                </p14:cNvPr>
                <p14:cNvContentPartPr/>
                <p14:nvPr/>
              </p14:nvContentPartPr>
              <p14:xfrm>
                <a:off x="11308116" y="4317771"/>
                <a:ext cx="97920" cy="907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461F8B0-1111-43D3-B4EA-14D3B5BA63F6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1290476" y="4300131"/>
                  <a:ext cx="1335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912C6EB-2720-4EC2-8BAA-BA0513A4B166}"/>
                    </a:ext>
                  </a:extLst>
                </p14:cNvPr>
                <p14:cNvContentPartPr/>
                <p14:nvPr/>
              </p14:nvContentPartPr>
              <p14:xfrm>
                <a:off x="11547876" y="4180971"/>
                <a:ext cx="381600" cy="3045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912C6EB-2720-4EC2-8BAA-BA0513A4B166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1529876" y="4162971"/>
                  <a:ext cx="41724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81A6412-117B-4BD3-A1A1-E17EF04366FC}"/>
                    </a:ext>
                  </a:extLst>
                </p14:cNvPr>
                <p14:cNvContentPartPr/>
                <p14:nvPr/>
              </p14:nvContentPartPr>
              <p14:xfrm>
                <a:off x="11865756" y="4458531"/>
                <a:ext cx="115560" cy="1306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81A6412-117B-4BD3-A1A1-E17EF04366F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1847756" y="4440891"/>
                  <a:ext cx="1512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5213401-53AF-468D-B4CB-3A930318CF86}"/>
                    </a:ext>
                  </a:extLst>
                </p14:cNvPr>
                <p14:cNvContentPartPr/>
                <p14:nvPr/>
              </p14:nvContentPartPr>
              <p14:xfrm>
                <a:off x="11303796" y="4382571"/>
                <a:ext cx="63000" cy="36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5213401-53AF-468D-B4CB-3A930318CF86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1286156" y="4364571"/>
                  <a:ext cx="986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F1956BD-6F97-43E2-A97B-C91A0EEE81A3}"/>
                    </a:ext>
                  </a:extLst>
                </p14:cNvPr>
                <p14:cNvContentPartPr/>
                <p14:nvPr/>
              </p14:nvContentPartPr>
              <p14:xfrm>
                <a:off x="10844796" y="4323531"/>
                <a:ext cx="69480" cy="518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F1956BD-6F97-43E2-A97B-C91A0EEE81A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827156" y="4305531"/>
                  <a:ext cx="1051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F4260402-B5FF-4FE5-B4E6-2DABB546C83C}"/>
                    </a:ext>
                  </a:extLst>
                </p14:cNvPr>
                <p14:cNvContentPartPr/>
                <p14:nvPr/>
              </p14:nvContentPartPr>
              <p14:xfrm>
                <a:off x="10869996" y="4321011"/>
                <a:ext cx="39600" cy="302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F4260402-B5FF-4FE5-B4E6-2DABB546C83C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851996" y="4303011"/>
                  <a:ext cx="75240" cy="65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969973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58EE2E70-A792-435F-A01B-AAF6A9CB8859}"/>
              </a:ext>
            </a:extLst>
          </p:cNvPr>
          <p:cNvGrpSpPr/>
          <p:nvPr/>
        </p:nvGrpSpPr>
        <p:grpSpPr>
          <a:xfrm>
            <a:off x="7655556" y="516531"/>
            <a:ext cx="1653480" cy="575280"/>
            <a:chOff x="7655556" y="516531"/>
            <a:chExt cx="1653480" cy="57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733C5E6-6815-42A4-98BB-CDF8AFDB8D1C}"/>
                    </a:ext>
                  </a:extLst>
                </p14:cNvPr>
                <p14:cNvContentPartPr/>
                <p14:nvPr/>
              </p14:nvContentPartPr>
              <p14:xfrm>
                <a:off x="7655556" y="516531"/>
                <a:ext cx="358560" cy="575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733C5E6-6815-42A4-98BB-CDF8AFDB8D1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637916" y="498531"/>
                  <a:ext cx="394200" cy="61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959382A-D046-4C18-9A89-0DF65CD08F63}"/>
                    </a:ext>
                  </a:extLst>
                </p14:cNvPr>
                <p14:cNvContentPartPr/>
                <p14:nvPr/>
              </p14:nvContentPartPr>
              <p14:xfrm>
                <a:off x="7772196" y="875451"/>
                <a:ext cx="255240" cy="37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959382A-D046-4C18-9A89-0DF65CD08F6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54196" y="857451"/>
                  <a:ext cx="2908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F7F5848-E74B-4E4F-9DE5-91D0E1DE59D3}"/>
                    </a:ext>
                  </a:extLst>
                </p14:cNvPr>
                <p14:cNvContentPartPr/>
                <p14:nvPr/>
              </p14:nvContentPartPr>
              <p14:xfrm>
                <a:off x="8160276" y="841971"/>
                <a:ext cx="237240" cy="174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F7F5848-E74B-4E4F-9DE5-91D0E1DE59D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42276" y="824331"/>
                  <a:ext cx="2728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AAE18E8-0200-4C7C-B620-71800B13728E}"/>
                    </a:ext>
                  </a:extLst>
                </p14:cNvPr>
                <p14:cNvContentPartPr/>
                <p14:nvPr/>
              </p14:nvContentPartPr>
              <p14:xfrm>
                <a:off x="8589396" y="549651"/>
                <a:ext cx="72000" cy="415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AAE18E8-0200-4C7C-B620-71800B13728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571396" y="532011"/>
                  <a:ext cx="10764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C31EBE6-9BC2-4EC4-B53B-9F6311A0FA28}"/>
                    </a:ext>
                  </a:extLst>
                </p14:cNvPr>
                <p14:cNvContentPartPr/>
                <p14:nvPr/>
              </p14:nvContentPartPr>
              <p14:xfrm>
                <a:off x="8544396" y="777171"/>
                <a:ext cx="289800" cy="168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C31EBE6-9BC2-4EC4-B53B-9F6311A0FA2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526756" y="759531"/>
                  <a:ext cx="3254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3ADE1BB-81AF-46CA-9D4C-75A392CF4053}"/>
                    </a:ext>
                  </a:extLst>
                </p14:cNvPr>
                <p14:cNvContentPartPr/>
                <p14:nvPr/>
              </p14:nvContentPartPr>
              <p14:xfrm>
                <a:off x="8820156" y="700131"/>
                <a:ext cx="293400" cy="230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3ADE1BB-81AF-46CA-9D4C-75A392CF405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802516" y="682131"/>
                  <a:ext cx="3290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10CDA7A-4068-4064-89F6-B8D2CE3530BC}"/>
                    </a:ext>
                  </a:extLst>
                </p14:cNvPr>
                <p14:cNvContentPartPr/>
                <p14:nvPr/>
              </p14:nvContentPartPr>
              <p14:xfrm>
                <a:off x="9150276" y="844851"/>
                <a:ext cx="158760" cy="123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10CDA7A-4068-4064-89F6-B8D2CE3530B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132636" y="826851"/>
                  <a:ext cx="19440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F18430A-E9C0-4F32-BA1C-6CE3C32BA845}"/>
              </a:ext>
            </a:extLst>
          </p:cNvPr>
          <p:cNvGrpSpPr/>
          <p:nvPr/>
        </p:nvGrpSpPr>
        <p:grpSpPr>
          <a:xfrm>
            <a:off x="9865956" y="526251"/>
            <a:ext cx="1137240" cy="625320"/>
            <a:chOff x="9865956" y="526251"/>
            <a:chExt cx="1137240" cy="62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AF3D5BB-F188-4A25-B6C7-422DDA6E6438}"/>
                    </a:ext>
                  </a:extLst>
                </p14:cNvPr>
                <p14:cNvContentPartPr/>
                <p14:nvPr/>
              </p14:nvContentPartPr>
              <p14:xfrm>
                <a:off x="9935076" y="526251"/>
                <a:ext cx="305640" cy="625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AF3D5BB-F188-4A25-B6C7-422DDA6E643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917436" y="508251"/>
                  <a:ext cx="341280" cy="66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382F3F8-9656-4AE9-9A22-F08123840D95}"/>
                    </a:ext>
                  </a:extLst>
                </p14:cNvPr>
                <p14:cNvContentPartPr/>
                <p14:nvPr/>
              </p14:nvContentPartPr>
              <p14:xfrm>
                <a:off x="9865956" y="774651"/>
                <a:ext cx="454320" cy="261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382F3F8-9656-4AE9-9A22-F08123840D9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847956" y="757011"/>
                  <a:ext cx="48996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4E76805-137C-4A3F-919A-82007C7F2B86}"/>
                    </a:ext>
                  </a:extLst>
                </p14:cNvPr>
                <p14:cNvContentPartPr/>
                <p14:nvPr/>
              </p14:nvContentPartPr>
              <p14:xfrm>
                <a:off x="10309836" y="653331"/>
                <a:ext cx="72000" cy="69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4E76805-137C-4A3F-919A-82007C7F2B8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291836" y="635331"/>
                  <a:ext cx="1076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D74F4F5-37E8-4B81-ADD8-4C5192407024}"/>
                    </a:ext>
                  </a:extLst>
                </p14:cNvPr>
                <p14:cNvContentPartPr/>
                <p14:nvPr/>
              </p14:nvContentPartPr>
              <p14:xfrm>
                <a:off x="10501356" y="544611"/>
                <a:ext cx="36720" cy="342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D74F4F5-37E8-4B81-ADD8-4C519240702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483356" y="526611"/>
                  <a:ext cx="7236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95DBDB1-51E3-43D8-9076-40818AF46DF6}"/>
                    </a:ext>
                  </a:extLst>
                </p14:cNvPr>
                <p14:cNvContentPartPr/>
                <p14:nvPr/>
              </p14:nvContentPartPr>
              <p14:xfrm>
                <a:off x="10639596" y="554331"/>
                <a:ext cx="172800" cy="370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95DBDB1-51E3-43D8-9076-40818AF46DF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621596" y="536331"/>
                  <a:ext cx="20844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862AA82-0AD5-4C7D-B948-9969F2041750}"/>
                    </a:ext>
                  </a:extLst>
                </p14:cNvPr>
                <p14:cNvContentPartPr/>
                <p14:nvPr/>
              </p14:nvContentPartPr>
              <p14:xfrm>
                <a:off x="11002476" y="795531"/>
                <a:ext cx="720" cy="12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862AA82-0AD5-4C7D-B948-9969F204175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984836" y="777531"/>
                  <a:ext cx="3636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0B1A4A4-F564-49A9-88E8-FADFF63AAA46}"/>
              </a:ext>
            </a:extLst>
          </p:cNvPr>
          <p:cNvGrpSpPr/>
          <p:nvPr/>
        </p:nvGrpSpPr>
        <p:grpSpPr>
          <a:xfrm>
            <a:off x="699996" y="373611"/>
            <a:ext cx="4145760" cy="905040"/>
            <a:chOff x="699996" y="373611"/>
            <a:chExt cx="4145760" cy="90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B7395E7-BDD1-4DEF-B007-C6CD895276DF}"/>
                    </a:ext>
                  </a:extLst>
                </p14:cNvPr>
                <p14:cNvContentPartPr/>
                <p14:nvPr/>
              </p14:nvContentPartPr>
              <p14:xfrm>
                <a:off x="1710876" y="373611"/>
                <a:ext cx="255600" cy="586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B7395E7-BDD1-4DEF-B007-C6CD895276D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693236" y="355971"/>
                  <a:ext cx="291240" cy="62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AF142F6-F3DE-4C84-9C14-CF47F4127EB4}"/>
                    </a:ext>
                  </a:extLst>
                </p14:cNvPr>
                <p14:cNvContentPartPr/>
                <p14:nvPr/>
              </p14:nvContentPartPr>
              <p14:xfrm>
                <a:off x="2001396" y="680331"/>
                <a:ext cx="477000" cy="270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AF142F6-F3DE-4C84-9C14-CF47F4127EB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83756" y="662691"/>
                  <a:ext cx="5126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7412083-896F-40A6-A8F7-42441F144EB8}"/>
                    </a:ext>
                  </a:extLst>
                </p14:cNvPr>
                <p14:cNvContentPartPr/>
                <p14:nvPr/>
              </p14:nvContentPartPr>
              <p14:xfrm>
                <a:off x="2532396" y="718491"/>
                <a:ext cx="123120" cy="277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7412083-896F-40A6-A8F7-42441F144EB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514396" y="700851"/>
                  <a:ext cx="1587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90AE625-1C8C-47B5-8C2C-332C0EEB6538}"/>
                    </a:ext>
                  </a:extLst>
                </p14:cNvPr>
                <p14:cNvContentPartPr/>
                <p14:nvPr/>
              </p14:nvContentPartPr>
              <p14:xfrm>
                <a:off x="2760636" y="823611"/>
                <a:ext cx="30960" cy="133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90AE625-1C8C-47B5-8C2C-332C0EEB653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742636" y="805971"/>
                  <a:ext cx="666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B5D1B3B-8F3F-48DC-8D6D-58C4499373EE}"/>
                    </a:ext>
                  </a:extLst>
                </p14:cNvPr>
                <p14:cNvContentPartPr/>
                <p14:nvPr/>
              </p14:nvContentPartPr>
              <p14:xfrm>
                <a:off x="2782596" y="706251"/>
                <a:ext cx="24840" cy="58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B5D1B3B-8F3F-48DC-8D6D-58C4499373E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764596" y="688251"/>
                  <a:ext cx="604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2BCD553-6031-4BD0-8338-50A6C00DBA46}"/>
                    </a:ext>
                  </a:extLst>
                </p14:cNvPr>
                <p14:cNvContentPartPr/>
                <p14:nvPr/>
              </p14:nvContentPartPr>
              <p14:xfrm>
                <a:off x="2907516" y="799491"/>
                <a:ext cx="207000" cy="166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2BCD553-6031-4BD0-8338-50A6C00DBA4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889516" y="781491"/>
                  <a:ext cx="2426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672566E-0858-492C-AAAD-2B31658A059A}"/>
                    </a:ext>
                  </a:extLst>
                </p14:cNvPr>
                <p14:cNvContentPartPr/>
                <p14:nvPr/>
              </p14:nvContentPartPr>
              <p14:xfrm>
                <a:off x="3161316" y="805611"/>
                <a:ext cx="207360" cy="190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672566E-0858-492C-AAAD-2B31658A059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143316" y="787611"/>
                  <a:ext cx="2430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580BA0E-A2F3-4936-A7A1-3B6AF1F3E17A}"/>
                    </a:ext>
                  </a:extLst>
                </p14:cNvPr>
                <p14:cNvContentPartPr/>
                <p14:nvPr/>
              </p14:nvContentPartPr>
              <p14:xfrm>
                <a:off x="3826236" y="514011"/>
                <a:ext cx="276480" cy="674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580BA0E-A2F3-4936-A7A1-3B6AF1F3E17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808236" y="496371"/>
                  <a:ext cx="312120" cy="70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ECF9B40-4EB0-4B6C-956D-86BA49363183}"/>
                    </a:ext>
                  </a:extLst>
                </p14:cNvPr>
                <p14:cNvContentPartPr/>
                <p14:nvPr/>
              </p14:nvContentPartPr>
              <p14:xfrm>
                <a:off x="4186236" y="689331"/>
                <a:ext cx="51480" cy="240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ECF9B40-4EB0-4B6C-956D-86BA4936318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168236" y="671331"/>
                  <a:ext cx="8712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CB7B579-00AD-4B7F-968B-2499A35553DE}"/>
                    </a:ext>
                  </a:extLst>
                </p14:cNvPr>
                <p14:cNvContentPartPr/>
                <p14:nvPr/>
              </p14:nvContentPartPr>
              <p14:xfrm>
                <a:off x="4374156" y="566931"/>
                <a:ext cx="50040" cy="331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CB7B579-00AD-4B7F-968B-2499A35553D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356156" y="548931"/>
                  <a:ext cx="856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88FCCB5-095A-49A5-B350-56E158E5127B}"/>
                    </a:ext>
                  </a:extLst>
                </p14:cNvPr>
                <p14:cNvContentPartPr/>
                <p14:nvPr/>
              </p14:nvContentPartPr>
              <p14:xfrm>
                <a:off x="4482876" y="583131"/>
                <a:ext cx="109800" cy="311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88FCCB5-095A-49A5-B350-56E158E5127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464876" y="565131"/>
                  <a:ext cx="14544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FA76FC5-305E-4BCC-AAB0-C5C271A6FE72}"/>
                    </a:ext>
                  </a:extLst>
                </p14:cNvPr>
                <p14:cNvContentPartPr/>
                <p14:nvPr/>
              </p14:nvContentPartPr>
              <p14:xfrm>
                <a:off x="4753956" y="794811"/>
                <a:ext cx="12960" cy="6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FA76FC5-305E-4BCC-AAB0-C5C271A6FE7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736316" y="777171"/>
                  <a:ext cx="486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1D0796E-3C19-49A9-BD3E-6B99FD450F20}"/>
                    </a:ext>
                  </a:extLst>
                </p14:cNvPr>
                <p14:cNvContentPartPr/>
                <p14:nvPr/>
              </p14:nvContentPartPr>
              <p14:xfrm>
                <a:off x="4544076" y="769611"/>
                <a:ext cx="137880" cy="8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1D0796E-3C19-49A9-BD3E-6B99FD450F2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526076" y="751971"/>
                  <a:ext cx="1735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62F5D2E-8F0E-41BF-B218-FCC42DF371CF}"/>
                    </a:ext>
                  </a:extLst>
                </p14:cNvPr>
                <p14:cNvContentPartPr/>
                <p14:nvPr/>
              </p14:nvContentPartPr>
              <p14:xfrm>
                <a:off x="699996" y="1177851"/>
                <a:ext cx="4145760" cy="100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62F5D2E-8F0E-41BF-B218-FCC42DF371C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81996" y="1159851"/>
                  <a:ext cx="4181400" cy="13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AACB4C8-7860-4818-B606-4633865BD43B}"/>
                  </a:ext>
                </a:extLst>
              </p14:cNvPr>
              <p14:cNvContentPartPr/>
              <p14:nvPr/>
            </p14:nvContentPartPr>
            <p14:xfrm>
              <a:off x="7310676" y="1298811"/>
              <a:ext cx="4195440" cy="694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AACB4C8-7860-4818-B606-4633865BD43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293036" y="1280811"/>
                <a:ext cx="423108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B2694625-9021-4B8F-A216-D1481742F12E}"/>
                  </a:ext>
                </a:extLst>
              </p14:cNvPr>
              <p14:cNvContentPartPr/>
              <p14:nvPr/>
            </p14:nvContentPartPr>
            <p14:xfrm>
              <a:off x="411636" y="1622451"/>
              <a:ext cx="96120" cy="4359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B2694625-9021-4B8F-A216-D1481742F12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93636" y="1604451"/>
                <a:ext cx="13176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22EC1F0-4704-4C00-9F1D-5A73C9B8B68C}"/>
                  </a:ext>
                </a:extLst>
              </p14:cNvPr>
              <p14:cNvContentPartPr/>
              <p14:nvPr/>
            </p14:nvContentPartPr>
            <p14:xfrm>
              <a:off x="742476" y="2010531"/>
              <a:ext cx="1440" cy="25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22EC1F0-4704-4C00-9F1D-5A73C9B8B68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24476" y="1992891"/>
                <a:ext cx="37080" cy="3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DD0EDBA7-27A6-4D10-A50E-47948FE6DD1D}"/>
              </a:ext>
            </a:extLst>
          </p:cNvPr>
          <p:cNvGrpSpPr/>
          <p:nvPr/>
        </p:nvGrpSpPr>
        <p:grpSpPr>
          <a:xfrm>
            <a:off x="1425396" y="1532091"/>
            <a:ext cx="498600" cy="657000"/>
            <a:chOff x="1425396" y="1532091"/>
            <a:chExt cx="498600" cy="65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2DBC528-EB94-49BF-9BCC-64ABE2C9A550}"/>
                    </a:ext>
                  </a:extLst>
                </p14:cNvPr>
                <p14:cNvContentPartPr/>
                <p14:nvPr/>
              </p14:nvContentPartPr>
              <p14:xfrm>
                <a:off x="1425396" y="1532091"/>
                <a:ext cx="236160" cy="544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2DBC528-EB94-49BF-9BCC-64ABE2C9A55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407396" y="1514091"/>
                  <a:ext cx="271800" cy="57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7F7651A-F0EC-44C1-8AE3-95CB4D34DA1D}"/>
                    </a:ext>
                  </a:extLst>
                </p14:cNvPr>
                <p14:cNvContentPartPr/>
                <p14:nvPr/>
              </p14:nvContentPartPr>
              <p14:xfrm>
                <a:off x="1813836" y="1894971"/>
                <a:ext cx="106560" cy="39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7F7651A-F0EC-44C1-8AE3-95CB4D34DA1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795836" y="1877331"/>
                  <a:ext cx="1422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46CE2F5-F117-4A8B-B2C7-FEE899054164}"/>
                    </a:ext>
                  </a:extLst>
                </p14:cNvPr>
                <p14:cNvContentPartPr/>
                <p14:nvPr/>
              </p14:nvContentPartPr>
              <p14:xfrm>
                <a:off x="1802316" y="1916931"/>
                <a:ext cx="121680" cy="272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46CE2F5-F117-4A8B-B2C7-FEE89905416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784676" y="1899291"/>
                  <a:ext cx="157320" cy="30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14A2A60-9235-46A0-9126-BB8CB25B00ED}"/>
              </a:ext>
            </a:extLst>
          </p:cNvPr>
          <p:cNvGrpSpPr/>
          <p:nvPr/>
        </p:nvGrpSpPr>
        <p:grpSpPr>
          <a:xfrm>
            <a:off x="2485956" y="1714251"/>
            <a:ext cx="742320" cy="366480"/>
            <a:chOff x="2485956" y="1714251"/>
            <a:chExt cx="742320" cy="36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EEC4C3A-7F56-4489-A616-D297F1B50598}"/>
                    </a:ext>
                  </a:extLst>
                </p14:cNvPr>
                <p14:cNvContentPartPr/>
                <p14:nvPr/>
              </p14:nvContentPartPr>
              <p14:xfrm>
                <a:off x="2485956" y="1856451"/>
                <a:ext cx="143640" cy="174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EEC4C3A-7F56-4489-A616-D297F1B5059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467956" y="1838811"/>
                  <a:ext cx="1792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9A73AFE-EA1B-41C3-B8E3-05ABD5318D88}"/>
                    </a:ext>
                  </a:extLst>
                </p14:cNvPr>
                <p14:cNvContentPartPr/>
                <p14:nvPr/>
              </p14:nvContentPartPr>
              <p14:xfrm>
                <a:off x="2599716" y="1714251"/>
                <a:ext cx="53280" cy="68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9A73AFE-EA1B-41C3-B8E3-05ABD5318D8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581716" y="1696251"/>
                  <a:ext cx="889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F09623E-37D9-4F69-A4A3-65CD67840F7A}"/>
                    </a:ext>
                  </a:extLst>
                </p14:cNvPr>
                <p14:cNvContentPartPr/>
                <p14:nvPr/>
              </p14:nvContentPartPr>
              <p14:xfrm>
                <a:off x="2710236" y="1815771"/>
                <a:ext cx="207360" cy="264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F09623E-37D9-4F69-A4A3-65CD67840F7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692236" y="1798131"/>
                  <a:ext cx="2430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9675EA7-D689-4292-B1A2-3557E8ED25D9}"/>
                    </a:ext>
                  </a:extLst>
                </p14:cNvPr>
                <p14:cNvContentPartPr/>
                <p14:nvPr/>
              </p14:nvContentPartPr>
              <p14:xfrm>
                <a:off x="3219636" y="1816491"/>
                <a:ext cx="8640" cy="14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9675EA7-D689-4292-B1A2-3557E8ED25D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201996" y="1798851"/>
                  <a:ext cx="44280" cy="4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A08CFEA-0CBD-44BA-918E-B83471D9384E}"/>
              </a:ext>
            </a:extLst>
          </p:cNvPr>
          <p:cNvGrpSpPr/>
          <p:nvPr/>
        </p:nvGrpSpPr>
        <p:grpSpPr>
          <a:xfrm>
            <a:off x="3640836" y="1785531"/>
            <a:ext cx="1808280" cy="346320"/>
            <a:chOff x="3640836" y="1785531"/>
            <a:chExt cx="1808280" cy="34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0ADE723-9C5D-435E-A69B-6DF3AEDB470A}"/>
                    </a:ext>
                  </a:extLst>
                </p14:cNvPr>
                <p14:cNvContentPartPr/>
                <p14:nvPr/>
              </p14:nvContentPartPr>
              <p14:xfrm>
                <a:off x="3640836" y="1785531"/>
                <a:ext cx="250200" cy="316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0ADE723-9C5D-435E-A69B-6DF3AEDB470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623196" y="1767531"/>
                  <a:ext cx="28584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0677898-AA16-400D-8A91-58006CEE9E34}"/>
                    </a:ext>
                  </a:extLst>
                </p14:cNvPr>
                <p14:cNvContentPartPr/>
                <p14:nvPr/>
              </p14:nvContentPartPr>
              <p14:xfrm>
                <a:off x="4046556" y="1902891"/>
                <a:ext cx="1402560" cy="228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0677898-AA16-400D-8A91-58006CEE9E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028556" y="1884891"/>
                  <a:ext cx="143820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E43C73A-C0D5-459E-AFD3-CCCE689BE5CA}"/>
              </a:ext>
            </a:extLst>
          </p:cNvPr>
          <p:cNvGrpSpPr/>
          <p:nvPr/>
        </p:nvGrpSpPr>
        <p:grpSpPr>
          <a:xfrm>
            <a:off x="5765196" y="1587531"/>
            <a:ext cx="990360" cy="796680"/>
            <a:chOff x="5765196" y="1587531"/>
            <a:chExt cx="990360" cy="79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D19BFC8-3CE0-4C39-9D34-B747FBAD20C0}"/>
                    </a:ext>
                  </a:extLst>
                </p14:cNvPr>
                <p14:cNvContentPartPr/>
                <p14:nvPr/>
              </p14:nvContentPartPr>
              <p14:xfrm>
                <a:off x="5844756" y="1587531"/>
                <a:ext cx="246600" cy="7966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D19BFC8-3CE0-4C39-9D34-B747FBAD20C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827116" y="1569891"/>
                  <a:ext cx="282240" cy="83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1B5EEEE-F150-4DFD-B5BA-CD4431C2004B}"/>
                    </a:ext>
                  </a:extLst>
                </p14:cNvPr>
                <p14:cNvContentPartPr/>
                <p14:nvPr/>
              </p14:nvContentPartPr>
              <p14:xfrm>
                <a:off x="5765196" y="1981731"/>
                <a:ext cx="329760" cy="2980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1B5EEEE-F150-4DFD-B5BA-CD4431C2004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747196" y="1964091"/>
                  <a:ext cx="36540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277F88D-4956-4B76-AB2B-4B40D17D8B79}"/>
                    </a:ext>
                  </a:extLst>
                </p14:cNvPr>
                <p14:cNvContentPartPr/>
                <p14:nvPr/>
              </p14:nvContentPartPr>
              <p14:xfrm>
                <a:off x="6129516" y="1889211"/>
                <a:ext cx="626040" cy="174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277F88D-4956-4B76-AB2B-4B40D17D8B7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111516" y="1871571"/>
                  <a:ext cx="66168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B769144-9232-4F24-BE59-2615D9D6FA65}"/>
              </a:ext>
            </a:extLst>
          </p:cNvPr>
          <p:cNvGrpSpPr/>
          <p:nvPr/>
        </p:nvGrpSpPr>
        <p:grpSpPr>
          <a:xfrm>
            <a:off x="7157316" y="1708131"/>
            <a:ext cx="1159920" cy="424080"/>
            <a:chOff x="7157316" y="1708131"/>
            <a:chExt cx="1159920" cy="42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5E95DA2-8B8C-46B2-8B67-170D0FDADA1B}"/>
                    </a:ext>
                  </a:extLst>
                </p14:cNvPr>
                <p14:cNvContentPartPr/>
                <p14:nvPr/>
              </p14:nvContentPartPr>
              <p14:xfrm>
                <a:off x="7170636" y="1708131"/>
                <a:ext cx="210960" cy="4150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5E95DA2-8B8C-46B2-8B67-170D0FDADA1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152636" y="1690131"/>
                  <a:ext cx="24660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8686475-5D56-403F-B19C-0866E1283603}"/>
                    </a:ext>
                  </a:extLst>
                </p14:cNvPr>
                <p14:cNvContentPartPr/>
                <p14:nvPr/>
              </p14:nvContentPartPr>
              <p14:xfrm>
                <a:off x="7519836" y="1942131"/>
                <a:ext cx="164880" cy="172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8686475-5D56-403F-B19C-0866E128360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501836" y="1924131"/>
                  <a:ext cx="2005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0F16F8B-A7CB-4287-A3DD-8630E3DDA401}"/>
                    </a:ext>
                  </a:extLst>
                </p14:cNvPr>
                <p14:cNvContentPartPr/>
                <p14:nvPr/>
              </p14:nvContentPartPr>
              <p14:xfrm>
                <a:off x="7892796" y="1726491"/>
                <a:ext cx="95040" cy="404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0F16F8B-A7CB-4287-A3DD-8630E3DDA40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874796" y="1708851"/>
                  <a:ext cx="13068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01C8BB0-240D-4D75-82AF-F00731938D43}"/>
                    </a:ext>
                  </a:extLst>
                </p14:cNvPr>
                <p14:cNvContentPartPr/>
                <p14:nvPr/>
              </p14:nvContentPartPr>
              <p14:xfrm>
                <a:off x="7852836" y="1790571"/>
                <a:ext cx="464400" cy="3416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01C8BB0-240D-4D75-82AF-F00731938D4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835196" y="1772571"/>
                  <a:ext cx="50004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90E4054-A78F-48C0-98C4-F96096FD25BC}"/>
                    </a:ext>
                  </a:extLst>
                </p14:cNvPr>
                <p14:cNvContentPartPr/>
                <p14:nvPr/>
              </p14:nvContentPartPr>
              <p14:xfrm>
                <a:off x="7157316" y="2084331"/>
                <a:ext cx="108720" cy="464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90E4054-A78F-48C0-98C4-F96096FD25B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139316" y="2066331"/>
                  <a:ext cx="144360" cy="8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8E933FE7-B6F8-4846-9044-BBE4A353D38A}"/>
                  </a:ext>
                </a:extLst>
              </p14:cNvPr>
              <p14:cNvContentPartPr/>
              <p14:nvPr/>
            </p14:nvContentPartPr>
            <p14:xfrm>
              <a:off x="112836" y="2869491"/>
              <a:ext cx="446400" cy="2869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8E933FE7-B6F8-4846-9044-BBE4A353D38A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4836" y="2851851"/>
                <a:ext cx="48204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03A72C59-4B26-416B-BECB-819C1700446B}"/>
                  </a:ext>
                </a:extLst>
              </p14:cNvPr>
              <p14:cNvContentPartPr/>
              <p14:nvPr/>
            </p14:nvContentPartPr>
            <p14:xfrm>
              <a:off x="794316" y="3063891"/>
              <a:ext cx="360" cy="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03A72C59-4B26-416B-BECB-819C1700446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76316" y="3045891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C4FFFC80-C306-4893-9F6E-15A176C5B146}"/>
              </a:ext>
            </a:extLst>
          </p:cNvPr>
          <p:cNvGrpSpPr/>
          <p:nvPr/>
        </p:nvGrpSpPr>
        <p:grpSpPr>
          <a:xfrm>
            <a:off x="1374636" y="2633331"/>
            <a:ext cx="2318760" cy="896040"/>
            <a:chOff x="1374636" y="2633331"/>
            <a:chExt cx="2318760" cy="89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1F760B7-B4E3-4720-9444-E72D4B152F00}"/>
                    </a:ext>
                  </a:extLst>
                </p14:cNvPr>
                <p14:cNvContentPartPr/>
                <p14:nvPr/>
              </p14:nvContentPartPr>
              <p14:xfrm>
                <a:off x="1404876" y="2706051"/>
                <a:ext cx="211680" cy="37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1F760B7-B4E3-4720-9444-E72D4B152F0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386876" y="2688411"/>
                  <a:ext cx="2473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51E0758-9A9F-42C4-9DD4-7000B573D060}"/>
                    </a:ext>
                  </a:extLst>
                </p14:cNvPr>
                <p14:cNvContentPartPr/>
                <p14:nvPr/>
              </p14:nvContentPartPr>
              <p14:xfrm>
                <a:off x="1482996" y="2723691"/>
                <a:ext cx="28800" cy="79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51E0758-9A9F-42C4-9DD4-7000B573D06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464996" y="2705691"/>
                  <a:ext cx="644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C4F71FB-657D-44B2-90C1-34B3574E476D}"/>
                    </a:ext>
                  </a:extLst>
                </p14:cNvPr>
                <p14:cNvContentPartPr/>
                <p14:nvPr/>
              </p14:nvContentPartPr>
              <p14:xfrm>
                <a:off x="1374636" y="2633331"/>
                <a:ext cx="284760" cy="5558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C4F71FB-657D-44B2-90C1-34B3574E476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356996" y="2615691"/>
                  <a:ext cx="320400" cy="5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315AD5E-FE10-4B89-A356-D479FFDCB6A0}"/>
                    </a:ext>
                  </a:extLst>
                </p14:cNvPr>
                <p14:cNvContentPartPr/>
                <p14:nvPr/>
              </p14:nvContentPartPr>
              <p14:xfrm>
                <a:off x="1741116" y="2920971"/>
                <a:ext cx="120240" cy="237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315AD5E-FE10-4B89-A356-D479FFDCB6A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723476" y="2903331"/>
                  <a:ext cx="1558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69AE55E-E871-47B2-B479-933995B21E49}"/>
                    </a:ext>
                  </a:extLst>
                </p14:cNvPr>
                <p14:cNvContentPartPr/>
                <p14:nvPr/>
              </p14:nvContentPartPr>
              <p14:xfrm>
                <a:off x="1770276" y="2928531"/>
                <a:ext cx="97560" cy="303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69AE55E-E871-47B2-B479-933995B21E4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752276" y="2910891"/>
                  <a:ext cx="13320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16533BE-D16A-4744-8DCB-CAF6E9B9FC03}"/>
                    </a:ext>
                  </a:extLst>
                </p14:cNvPr>
                <p14:cNvContentPartPr/>
                <p14:nvPr/>
              </p14:nvContentPartPr>
              <p14:xfrm>
                <a:off x="2070516" y="3237771"/>
                <a:ext cx="259200" cy="171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16533BE-D16A-4744-8DCB-CAF6E9B9FC0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052876" y="3220131"/>
                  <a:ext cx="2948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EB12531-5533-4E76-AF57-4554C3B0D1B6}"/>
                    </a:ext>
                  </a:extLst>
                </p14:cNvPr>
                <p14:cNvContentPartPr/>
                <p14:nvPr/>
              </p14:nvContentPartPr>
              <p14:xfrm>
                <a:off x="2425476" y="3241011"/>
                <a:ext cx="136080" cy="1548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EB12531-5533-4E76-AF57-4554C3B0D1B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407836" y="3223371"/>
                  <a:ext cx="1717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88E2FCB-345E-436B-94A4-3E69EDBF4B0F}"/>
                    </a:ext>
                  </a:extLst>
                </p14:cNvPr>
                <p14:cNvContentPartPr/>
                <p14:nvPr/>
              </p14:nvContentPartPr>
              <p14:xfrm>
                <a:off x="2686116" y="3128331"/>
                <a:ext cx="97560" cy="2721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88E2FCB-345E-436B-94A4-3E69EDBF4B0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668476" y="3110691"/>
                  <a:ext cx="1332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CBD9B86-816F-4FB2-A55B-AB9C78D03DA3}"/>
                    </a:ext>
                  </a:extLst>
                </p14:cNvPr>
                <p14:cNvContentPartPr/>
                <p14:nvPr/>
              </p14:nvContentPartPr>
              <p14:xfrm>
                <a:off x="2658756" y="3247491"/>
                <a:ext cx="307800" cy="1346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CBD9B86-816F-4FB2-A55B-AB9C78D03DA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640756" y="3229491"/>
                  <a:ext cx="3434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DF2AA9A-6621-4610-8077-E0CBAB453CBB}"/>
                    </a:ext>
                  </a:extLst>
                </p14:cNvPr>
                <p14:cNvContentPartPr/>
                <p14:nvPr/>
              </p14:nvContentPartPr>
              <p14:xfrm>
                <a:off x="2944596" y="3169731"/>
                <a:ext cx="44280" cy="342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DF2AA9A-6621-4610-8077-E0CBAB453CB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926596" y="3152091"/>
                  <a:ext cx="799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1379090-6C75-4635-9620-E348D635D42B}"/>
                    </a:ext>
                  </a:extLst>
                </p14:cNvPr>
                <p14:cNvContentPartPr/>
                <p14:nvPr/>
              </p14:nvContentPartPr>
              <p14:xfrm>
                <a:off x="3061956" y="3256131"/>
                <a:ext cx="219600" cy="1630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1379090-6C75-4635-9620-E348D635D42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043956" y="3238131"/>
                  <a:ext cx="2552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C4A93CC-B6F0-40E0-9543-24E4D654A3B7}"/>
                    </a:ext>
                  </a:extLst>
                </p14:cNvPr>
                <p14:cNvContentPartPr/>
                <p14:nvPr/>
              </p14:nvContentPartPr>
              <p14:xfrm>
                <a:off x="3401076" y="3321651"/>
                <a:ext cx="292320" cy="1850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C4A93CC-B6F0-40E0-9543-24E4D654A3B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383436" y="3304011"/>
                  <a:ext cx="3279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EB09D2C-FD21-4C49-A1AD-BA28F3F87E97}"/>
                    </a:ext>
                  </a:extLst>
                </p14:cNvPr>
                <p14:cNvContentPartPr/>
                <p14:nvPr/>
              </p14:nvContentPartPr>
              <p14:xfrm>
                <a:off x="3410436" y="3315171"/>
                <a:ext cx="261720" cy="214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EB09D2C-FD21-4C49-A1AD-BA28F3F87E9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392796" y="3297171"/>
                  <a:ext cx="297360" cy="24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C95295EC-3448-435B-B3C2-FB5C85FE25D3}"/>
                  </a:ext>
                </a:extLst>
              </p14:cNvPr>
              <p14:cNvContentPartPr/>
              <p14:nvPr/>
            </p14:nvContentPartPr>
            <p14:xfrm>
              <a:off x="4301076" y="2675451"/>
              <a:ext cx="459360" cy="69660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C95295EC-3448-435B-B3C2-FB5C85FE25D3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283436" y="2657451"/>
                <a:ext cx="495000" cy="73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Group 97">
            <a:extLst>
              <a:ext uri="{FF2B5EF4-FFF2-40B4-BE49-F238E27FC236}">
                <a16:creationId xmlns:a16="http://schemas.microsoft.com/office/drawing/2014/main" id="{9F703409-A9A7-43A7-BE99-A9295EF76C7D}"/>
              </a:ext>
            </a:extLst>
          </p:cNvPr>
          <p:cNvGrpSpPr/>
          <p:nvPr/>
        </p:nvGrpSpPr>
        <p:grpSpPr>
          <a:xfrm>
            <a:off x="5692836" y="2682651"/>
            <a:ext cx="573120" cy="760320"/>
            <a:chOff x="5692836" y="2682651"/>
            <a:chExt cx="573120" cy="76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33385B3-4C41-4767-82F1-E72B25994EA6}"/>
                    </a:ext>
                  </a:extLst>
                </p14:cNvPr>
                <p14:cNvContentPartPr/>
                <p14:nvPr/>
              </p14:nvContentPartPr>
              <p14:xfrm>
                <a:off x="5734236" y="2730891"/>
                <a:ext cx="21960" cy="548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33385B3-4C41-4767-82F1-E72B25994EA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716596" y="2712891"/>
                  <a:ext cx="57600" cy="58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613D1EC-0039-4522-8B08-D145A7067F6D}"/>
                    </a:ext>
                  </a:extLst>
                </p14:cNvPr>
                <p14:cNvContentPartPr/>
                <p14:nvPr/>
              </p14:nvContentPartPr>
              <p14:xfrm>
                <a:off x="5692836" y="2682651"/>
                <a:ext cx="270360" cy="6192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613D1EC-0039-4522-8B08-D145A7067F6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674836" y="2664651"/>
                  <a:ext cx="306000" cy="65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8F16DCF-762E-44B1-AB5D-EE2238380CD8}"/>
                    </a:ext>
                  </a:extLst>
                </p14:cNvPr>
                <p14:cNvContentPartPr/>
                <p14:nvPr/>
              </p14:nvContentPartPr>
              <p14:xfrm>
                <a:off x="6040236" y="3081891"/>
                <a:ext cx="150840" cy="507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8F16DCF-762E-44B1-AB5D-EE2238380CD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022236" y="3064251"/>
                  <a:ext cx="1864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486D1B5-4A2C-41FC-A3C0-03C4A5564557}"/>
                    </a:ext>
                  </a:extLst>
                </p14:cNvPr>
                <p14:cNvContentPartPr/>
                <p14:nvPr/>
              </p14:nvContentPartPr>
              <p14:xfrm>
                <a:off x="6100716" y="3091971"/>
                <a:ext cx="165240" cy="3510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486D1B5-4A2C-41FC-A3C0-03C4A556455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083076" y="3074331"/>
                  <a:ext cx="200880" cy="38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4448739-DAD5-445A-8848-98C84E5D5508}"/>
              </a:ext>
            </a:extLst>
          </p:cNvPr>
          <p:cNvGrpSpPr/>
          <p:nvPr/>
        </p:nvGrpSpPr>
        <p:grpSpPr>
          <a:xfrm>
            <a:off x="6538836" y="3194571"/>
            <a:ext cx="1383840" cy="475200"/>
            <a:chOff x="6538836" y="3194571"/>
            <a:chExt cx="1383840" cy="47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428BF91-D432-488F-A2D4-C3E77266ED88}"/>
                    </a:ext>
                  </a:extLst>
                </p14:cNvPr>
                <p14:cNvContentPartPr/>
                <p14:nvPr/>
              </p14:nvContentPartPr>
              <p14:xfrm>
                <a:off x="6538836" y="3244971"/>
                <a:ext cx="141840" cy="424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428BF91-D432-488F-A2D4-C3E77266ED8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520836" y="3226971"/>
                  <a:ext cx="17748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B24C2B8-1AC0-461D-AF04-40BFAAABD2F3}"/>
                    </a:ext>
                  </a:extLst>
                </p14:cNvPr>
                <p14:cNvContentPartPr/>
                <p14:nvPr/>
              </p14:nvContentPartPr>
              <p14:xfrm>
                <a:off x="6764196" y="3251091"/>
                <a:ext cx="341280" cy="1602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B24C2B8-1AC0-461D-AF04-40BFAAABD2F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746196" y="3233091"/>
                  <a:ext cx="3769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80FD23C-3DAF-410B-AE95-FFD7544324AA}"/>
                    </a:ext>
                  </a:extLst>
                </p14:cNvPr>
                <p14:cNvContentPartPr/>
                <p14:nvPr/>
              </p14:nvContentPartPr>
              <p14:xfrm>
                <a:off x="7176756" y="3246771"/>
                <a:ext cx="110520" cy="1746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80FD23C-3DAF-410B-AE95-FFD7544324A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158756" y="3228771"/>
                  <a:ext cx="1461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37047A2-08E3-43DF-A038-61794FD8F26D}"/>
                    </a:ext>
                  </a:extLst>
                </p14:cNvPr>
                <p14:cNvContentPartPr/>
                <p14:nvPr/>
              </p14:nvContentPartPr>
              <p14:xfrm>
                <a:off x="7370796" y="3194571"/>
                <a:ext cx="123840" cy="1962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37047A2-08E3-43DF-A038-61794FD8F26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353156" y="3176571"/>
                  <a:ext cx="1594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0BC7546-D41B-4EE1-9F4D-4047F10C8EF9}"/>
                    </a:ext>
                  </a:extLst>
                </p14:cNvPr>
                <p14:cNvContentPartPr/>
                <p14:nvPr/>
              </p14:nvContentPartPr>
              <p14:xfrm>
                <a:off x="7537836" y="3235611"/>
                <a:ext cx="146520" cy="1101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0BC7546-D41B-4EE1-9F4D-4047F10C8EF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19836" y="3217971"/>
                  <a:ext cx="182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0F76FF6-364A-418B-8936-E9E09761987A}"/>
                    </a:ext>
                  </a:extLst>
                </p14:cNvPr>
                <p14:cNvContentPartPr/>
                <p14:nvPr/>
              </p14:nvContentPartPr>
              <p14:xfrm>
                <a:off x="7755636" y="3248571"/>
                <a:ext cx="167040" cy="1562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0F76FF6-364A-418B-8936-E9E09761987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737996" y="3230931"/>
                  <a:ext cx="202680" cy="19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03AB3A3B-6236-4A2D-99EA-157769CBBB7D}"/>
              </a:ext>
            </a:extLst>
          </p:cNvPr>
          <p:cNvGrpSpPr/>
          <p:nvPr/>
        </p:nvGrpSpPr>
        <p:grpSpPr>
          <a:xfrm>
            <a:off x="9167916" y="2504451"/>
            <a:ext cx="2281320" cy="1072440"/>
            <a:chOff x="9167916" y="2504451"/>
            <a:chExt cx="2281320" cy="107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DEFEFC0-56EC-4C6C-959C-9D372DEB8CC8}"/>
                    </a:ext>
                  </a:extLst>
                </p14:cNvPr>
                <p14:cNvContentPartPr/>
                <p14:nvPr/>
              </p14:nvContentPartPr>
              <p14:xfrm>
                <a:off x="9167916" y="2504451"/>
                <a:ext cx="333720" cy="10724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DEFEFC0-56EC-4C6C-959C-9D372DEB8CC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150276" y="2486811"/>
                  <a:ext cx="369360" cy="11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2B76AEF-385C-418B-BFA3-988EEC99F325}"/>
                    </a:ext>
                  </a:extLst>
                </p14:cNvPr>
                <p14:cNvContentPartPr/>
                <p14:nvPr/>
              </p14:nvContentPartPr>
              <p14:xfrm>
                <a:off x="9515316" y="2838171"/>
                <a:ext cx="752400" cy="5281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2B76AEF-385C-418B-BFA3-988EEC99F32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497676" y="2820171"/>
                  <a:ext cx="788040" cy="5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FF81581-70CB-4445-922E-996A19C244F2}"/>
                    </a:ext>
                  </a:extLst>
                </p14:cNvPr>
                <p14:cNvContentPartPr/>
                <p14:nvPr/>
              </p14:nvContentPartPr>
              <p14:xfrm>
                <a:off x="10246476" y="3127251"/>
                <a:ext cx="143280" cy="2260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FF81581-70CB-4445-922E-996A19C244F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228836" y="3109251"/>
                  <a:ext cx="1789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289D88E-62FF-4C25-A891-2E72524C4A00}"/>
                    </a:ext>
                  </a:extLst>
                </p14:cNvPr>
                <p14:cNvContentPartPr/>
                <p14:nvPr/>
              </p14:nvContentPartPr>
              <p14:xfrm>
                <a:off x="10437276" y="3203211"/>
                <a:ext cx="88200" cy="134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289D88E-62FF-4C25-A891-2E72524C4A0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419276" y="3185211"/>
                  <a:ext cx="1238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6EE8F13-DEEF-4716-A1CB-67000A304D19}"/>
                    </a:ext>
                  </a:extLst>
                </p14:cNvPr>
                <p14:cNvContentPartPr/>
                <p14:nvPr/>
              </p14:nvContentPartPr>
              <p14:xfrm>
                <a:off x="10460676" y="3105291"/>
                <a:ext cx="88200" cy="90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6EE8F13-DEEF-4716-A1CB-67000A304D1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443036" y="3087291"/>
                  <a:ext cx="1238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C854D39-BB07-4690-AF6D-4BA1264AA5C9}"/>
                    </a:ext>
                  </a:extLst>
                </p14:cNvPr>
                <p14:cNvContentPartPr/>
                <p14:nvPr/>
              </p14:nvContentPartPr>
              <p14:xfrm>
                <a:off x="10538436" y="3199971"/>
                <a:ext cx="203400" cy="1227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C854D39-BB07-4690-AF6D-4BA1264AA5C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520436" y="3182331"/>
                  <a:ext cx="2390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0FF4A58-A7F4-4687-8392-665AB7D54511}"/>
                    </a:ext>
                  </a:extLst>
                </p14:cNvPr>
                <p14:cNvContentPartPr/>
                <p14:nvPr/>
              </p14:nvContentPartPr>
              <p14:xfrm>
                <a:off x="10791876" y="3192411"/>
                <a:ext cx="204120" cy="1573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0FF4A58-A7F4-4687-8392-665AB7D5451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773876" y="3174411"/>
                  <a:ext cx="2397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1DDD4EA-A480-4AB2-A4B1-1ED8FB6B21B1}"/>
                    </a:ext>
                  </a:extLst>
                </p14:cNvPr>
                <p14:cNvContentPartPr/>
                <p14:nvPr/>
              </p14:nvContentPartPr>
              <p14:xfrm>
                <a:off x="11076996" y="2908731"/>
                <a:ext cx="209520" cy="4129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1DDD4EA-A480-4AB2-A4B1-1ED8FB6B21B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058996" y="2890731"/>
                  <a:ext cx="24516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B3F2152-7BA6-4727-A34F-554B35370EB4}"/>
                    </a:ext>
                  </a:extLst>
                </p14:cNvPr>
                <p14:cNvContentPartPr/>
                <p14:nvPr/>
              </p14:nvContentPartPr>
              <p14:xfrm>
                <a:off x="11186076" y="2871651"/>
                <a:ext cx="263160" cy="6768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B3F2152-7BA6-4727-A34F-554B35370EB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168436" y="2853651"/>
                  <a:ext cx="298800" cy="71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8DBE4DDC-39AC-4842-8880-F19B5757EDFC}"/>
                  </a:ext>
                </a:extLst>
              </p14:cNvPr>
              <p14:cNvContentPartPr/>
              <p14:nvPr/>
            </p14:nvContentPartPr>
            <p14:xfrm>
              <a:off x="9897276" y="2652411"/>
              <a:ext cx="291600" cy="18288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8DBE4DDC-39AC-4842-8880-F19B5757EDFC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9879276" y="2634411"/>
                <a:ext cx="32724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BEA23779-20D0-4E40-9F7E-BFED9144DF91}"/>
                  </a:ext>
                </a:extLst>
              </p14:cNvPr>
              <p14:cNvContentPartPr/>
              <p14:nvPr/>
            </p14:nvContentPartPr>
            <p14:xfrm>
              <a:off x="10279596" y="2502291"/>
              <a:ext cx="506880" cy="3279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BEA23779-20D0-4E40-9F7E-BFED9144DF91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0261956" y="2484651"/>
                <a:ext cx="54252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816B3932-0B98-45B9-8848-CF0E05EC8D75}"/>
                  </a:ext>
                </a:extLst>
              </p14:cNvPr>
              <p14:cNvContentPartPr/>
              <p14:nvPr/>
            </p14:nvContentPartPr>
            <p14:xfrm>
              <a:off x="10817076" y="2528211"/>
              <a:ext cx="742320" cy="3294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816B3932-0B98-45B9-8848-CF0E05EC8D75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0799076" y="2510211"/>
                <a:ext cx="77796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378DFF29-7B4A-463E-AC61-DA371E34ACDB}"/>
                  </a:ext>
                </a:extLst>
              </p14:cNvPr>
              <p14:cNvContentPartPr/>
              <p14:nvPr/>
            </p14:nvContentPartPr>
            <p14:xfrm>
              <a:off x="11403516" y="2674731"/>
              <a:ext cx="114840" cy="2304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378DFF29-7B4A-463E-AC61-DA371E34ACD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1385516" y="2656731"/>
                <a:ext cx="15048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2D8CA1D8-F878-40F5-8279-6FBBE47C14DA}"/>
                  </a:ext>
                </a:extLst>
              </p14:cNvPr>
              <p14:cNvContentPartPr/>
              <p14:nvPr/>
            </p14:nvContentPartPr>
            <p14:xfrm>
              <a:off x="11617716" y="2704251"/>
              <a:ext cx="140040" cy="874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2D8CA1D8-F878-40F5-8279-6FBBE47C14DA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1599716" y="2686611"/>
                <a:ext cx="17568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128EFFDE-90DD-44FE-B17D-14E5EBC78048}"/>
                  </a:ext>
                </a:extLst>
              </p14:cNvPr>
              <p14:cNvContentPartPr/>
              <p14:nvPr/>
            </p14:nvContentPartPr>
            <p14:xfrm>
              <a:off x="11801316" y="2687331"/>
              <a:ext cx="271080" cy="3330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128EFFDE-90DD-44FE-B17D-14E5EBC78048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1783316" y="2669691"/>
                <a:ext cx="306720" cy="36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0C847A0-EA96-405E-BEBC-B31F849F163C}"/>
              </a:ext>
            </a:extLst>
          </p:cNvPr>
          <p:cNvGrpSpPr/>
          <p:nvPr/>
        </p:nvGrpSpPr>
        <p:grpSpPr>
          <a:xfrm>
            <a:off x="8791356" y="1509771"/>
            <a:ext cx="3056040" cy="703800"/>
            <a:chOff x="8791356" y="1509771"/>
            <a:chExt cx="3056040" cy="70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7FD0786-D04F-46EB-95C6-6BAD59D9D087}"/>
                    </a:ext>
                  </a:extLst>
                </p14:cNvPr>
                <p14:cNvContentPartPr/>
                <p14:nvPr/>
              </p14:nvContentPartPr>
              <p14:xfrm>
                <a:off x="8852196" y="1823331"/>
                <a:ext cx="83880" cy="390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7FD0786-D04F-46EB-95C6-6BAD59D9D08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34556" y="1805691"/>
                  <a:ext cx="11952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6F0D181-F2BF-41C4-A6E1-C1442BF0CBA6}"/>
                    </a:ext>
                  </a:extLst>
                </p14:cNvPr>
                <p14:cNvContentPartPr/>
                <p14:nvPr/>
              </p14:nvContentPartPr>
              <p14:xfrm>
                <a:off x="8791356" y="1839891"/>
                <a:ext cx="823680" cy="352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6F0D181-F2BF-41C4-A6E1-C1442BF0CBA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773356" y="1821891"/>
                  <a:ext cx="85932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8AA983B-E14F-43AB-B6E1-039A0327F2DA}"/>
                    </a:ext>
                  </a:extLst>
                </p14:cNvPr>
                <p14:cNvContentPartPr/>
                <p14:nvPr/>
              </p14:nvContentPartPr>
              <p14:xfrm>
                <a:off x="9919956" y="2004411"/>
                <a:ext cx="160200" cy="171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8AA983B-E14F-43AB-B6E1-039A0327F2D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901956" y="1986771"/>
                  <a:ext cx="1958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A299D43-381C-492B-B58C-A8D3AD2E9D50}"/>
                    </a:ext>
                  </a:extLst>
                </p14:cNvPr>
                <p14:cNvContentPartPr/>
                <p14:nvPr/>
              </p14:nvContentPartPr>
              <p14:xfrm>
                <a:off x="10155756" y="1933131"/>
                <a:ext cx="838800" cy="214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A299D43-381C-492B-B58C-A8D3AD2E9D5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137756" y="1915131"/>
                  <a:ext cx="8744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A630C6B-86B4-40B8-994B-4872AD89D6C9}"/>
                    </a:ext>
                  </a:extLst>
                </p14:cNvPr>
                <p14:cNvContentPartPr/>
                <p14:nvPr/>
              </p14:nvContentPartPr>
              <p14:xfrm>
                <a:off x="11007876" y="1948971"/>
                <a:ext cx="232200" cy="214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A630C6B-86B4-40B8-994B-4872AD89D6C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990236" y="1930971"/>
                  <a:ext cx="2678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87FBD5A-65E4-4ECC-B609-31B2AE5C9471}"/>
                    </a:ext>
                  </a:extLst>
                </p14:cNvPr>
                <p14:cNvContentPartPr/>
                <p14:nvPr/>
              </p14:nvContentPartPr>
              <p14:xfrm>
                <a:off x="11290116" y="2133291"/>
                <a:ext cx="27720" cy="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87FBD5A-65E4-4ECC-B609-31B2AE5C947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272476" y="2115651"/>
                  <a:ext cx="633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66B654B-A7D6-4555-B231-B2992543E61E}"/>
                    </a:ext>
                  </a:extLst>
                </p14:cNvPr>
                <p14:cNvContentPartPr/>
                <p14:nvPr/>
              </p14:nvContentPartPr>
              <p14:xfrm>
                <a:off x="9779556" y="1584651"/>
                <a:ext cx="52200" cy="273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66B654B-A7D6-4555-B231-B2992543E61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761556" y="1566651"/>
                  <a:ext cx="878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5ABE621-46C6-486B-8E15-74A3AB05A583}"/>
                    </a:ext>
                  </a:extLst>
                </p14:cNvPr>
                <p14:cNvContentPartPr/>
                <p14:nvPr/>
              </p14:nvContentPartPr>
              <p14:xfrm>
                <a:off x="9758316" y="1550451"/>
                <a:ext cx="109440" cy="3718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5ABE621-46C6-486B-8E15-74A3AB05A58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740316" y="1532811"/>
                  <a:ext cx="14508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27DE4A8-6E05-47A6-8EBC-2427784AB3F7}"/>
                    </a:ext>
                  </a:extLst>
                </p14:cNvPr>
                <p14:cNvContentPartPr/>
                <p14:nvPr/>
              </p14:nvContentPartPr>
              <p14:xfrm>
                <a:off x="9931836" y="1520571"/>
                <a:ext cx="372240" cy="3193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27DE4A8-6E05-47A6-8EBC-2427784AB3F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913836" y="1502571"/>
                  <a:ext cx="40788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C669D94-F87D-4C23-8675-6F5B1C5C9AF4}"/>
                    </a:ext>
                  </a:extLst>
                </p14:cNvPr>
                <p14:cNvContentPartPr/>
                <p14:nvPr/>
              </p14:nvContentPartPr>
              <p14:xfrm>
                <a:off x="10311276" y="1616691"/>
                <a:ext cx="35280" cy="532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C669D94-F87D-4C23-8675-6F5B1C5C9AF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293636" y="1598691"/>
                  <a:ext cx="709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A4B044D-0E6D-42F6-BB49-DEE38C19F795}"/>
                    </a:ext>
                  </a:extLst>
                </p14:cNvPr>
                <p14:cNvContentPartPr/>
                <p14:nvPr/>
              </p14:nvContentPartPr>
              <p14:xfrm>
                <a:off x="10395156" y="1655931"/>
                <a:ext cx="365400" cy="2023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A4B044D-0E6D-42F6-BB49-DEE38C19F79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377516" y="1638291"/>
                  <a:ext cx="4010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7B5693D-B119-4999-89E7-866DADAA511C}"/>
                    </a:ext>
                  </a:extLst>
                </p14:cNvPr>
                <p14:cNvContentPartPr/>
                <p14:nvPr/>
              </p14:nvContentPartPr>
              <p14:xfrm>
                <a:off x="10808436" y="1710651"/>
                <a:ext cx="221040" cy="1677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7B5693D-B119-4999-89E7-866DADAA511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790796" y="1692651"/>
                  <a:ext cx="2566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0223ED8-CDCA-447E-B9E5-4727A22DC9C0}"/>
                    </a:ext>
                  </a:extLst>
                </p14:cNvPr>
                <p14:cNvContentPartPr/>
                <p14:nvPr/>
              </p14:nvContentPartPr>
              <p14:xfrm>
                <a:off x="11099316" y="1509771"/>
                <a:ext cx="478440" cy="372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0223ED8-CDCA-447E-B9E5-4727A22DC9C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081676" y="1491771"/>
                  <a:ext cx="51408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B3B42E9-999F-43E4-BC23-E3A492196215}"/>
                    </a:ext>
                  </a:extLst>
                </p14:cNvPr>
                <p14:cNvContentPartPr/>
                <p14:nvPr/>
              </p14:nvContentPartPr>
              <p14:xfrm>
                <a:off x="11695116" y="1846731"/>
                <a:ext cx="6120" cy="90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B3B42E9-999F-43E4-BC23-E3A49219621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677476" y="1828731"/>
                  <a:ext cx="417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8FD7542-33C1-4876-BB09-192D00E3CFE3}"/>
                    </a:ext>
                  </a:extLst>
                </p14:cNvPr>
                <p14:cNvContentPartPr/>
                <p14:nvPr/>
              </p14:nvContentPartPr>
              <p14:xfrm>
                <a:off x="11632476" y="1523811"/>
                <a:ext cx="214920" cy="5493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8FD7542-33C1-4876-BB09-192D00E3CFE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614476" y="1505811"/>
                  <a:ext cx="250560" cy="58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9A72D0B9-F217-4855-8DBC-63F3701A5288}"/>
                  </a:ext>
                </a:extLst>
              </p14:cNvPr>
              <p14:cNvContentPartPr/>
              <p14:nvPr/>
            </p14:nvContentPartPr>
            <p14:xfrm>
              <a:off x="327756" y="4040211"/>
              <a:ext cx="243000" cy="45864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9A72D0B9-F217-4855-8DBC-63F3701A5288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310116" y="4022211"/>
                <a:ext cx="278640" cy="49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CDC6D891-BA18-459F-960F-C7E7AC38AB51}"/>
                  </a:ext>
                </a:extLst>
              </p14:cNvPr>
              <p14:cNvContentPartPr/>
              <p14:nvPr/>
            </p14:nvContentPartPr>
            <p14:xfrm>
              <a:off x="808716" y="4391931"/>
              <a:ext cx="6120" cy="75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CDC6D891-BA18-459F-960F-C7E7AC38AB51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790716" y="4373931"/>
                <a:ext cx="41760" cy="4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7B51512-2A60-4583-A896-29AEE8B25871}"/>
              </a:ext>
            </a:extLst>
          </p:cNvPr>
          <p:cNvGrpSpPr/>
          <p:nvPr/>
        </p:nvGrpSpPr>
        <p:grpSpPr>
          <a:xfrm>
            <a:off x="1457436" y="3955971"/>
            <a:ext cx="1657080" cy="601920"/>
            <a:chOff x="1457436" y="3955971"/>
            <a:chExt cx="1657080" cy="60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5BDC13C-3E6F-4FB3-893A-5526B88CC723}"/>
                    </a:ext>
                  </a:extLst>
                </p14:cNvPr>
                <p14:cNvContentPartPr/>
                <p14:nvPr/>
              </p14:nvContentPartPr>
              <p14:xfrm>
                <a:off x="1457436" y="3955971"/>
                <a:ext cx="315000" cy="6019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5BDC13C-3E6F-4FB3-893A-5526B88CC72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439796" y="3938331"/>
                  <a:ext cx="350640" cy="63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30E523A-3814-4EA9-8D31-4F1EAD4F3EE6}"/>
                    </a:ext>
                  </a:extLst>
                </p14:cNvPr>
                <p14:cNvContentPartPr/>
                <p14:nvPr/>
              </p14:nvContentPartPr>
              <p14:xfrm>
                <a:off x="1528716" y="4304451"/>
                <a:ext cx="206280" cy="450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30E523A-3814-4EA9-8D31-4F1EAD4F3EE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511076" y="4286811"/>
                  <a:ext cx="2419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8AA6408-A3A7-4A4E-B20F-EC3C3AB4C6C8}"/>
                    </a:ext>
                  </a:extLst>
                </p14:cNvPr>
                <p14:cNvContentPartPr/>
                <p14:nvPr/>
              </p14:nvContentPartPr>
              <p14:xfrm>
                <a:off x="1828956" y="4264131"/>
                <a:ext cx="214560" cy="2437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8AA6408-A3A7-4A4E-B20F-EC3C3AB4C6C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811316" y="4246491"/>
                  <a:ext cx="2502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60B09DD-11C6-4CEB-A0B0-C7DC2FCDA9F5}"/>
                    </a:ext>
                  </a:extLst>
                </p14:cNvPr>
                <p14:cNvContentPartPr/>
                <p14:nvPr/>
              </p14:nvContentPartPr>
              <p14:xfrm>
                <a:off x="2182476" y="4081611"/>
                <a:ext cx="94320" cy="4158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60B09DD-11C6-4CEB-A0B0-C7DC2FCDA9F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164836" y="4063971"/>
                  <a:ext cx="12996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1964B77-E7C2-4833-BDA3-3D33EC238B8D}"/>
                    </a:ext>
                  </a:extLst>
                </p14:cNvPr>
                <p14:cNvContentPartPr/>
                <p14:nvPr/>
              </p14:nvContentPartPr>
              <p14:xfrm>
                <a:off x="2133156" y="4321731"/>
                <a:ext cx="323280" cy="1630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1964B77-E7C2-4833-BDA3-3D33EC238B8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115156" y="4303731"/>
                  <a:ext cx="3589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34B5E5C-F91A-43E7-A56B-3DF19BD3080D}"/>
                    </a:ext>
                  </a:extLst>
                </p14:cNvPr>
                <p14:cNvContentPartPr/>
                <p14:nvPr/>
              </p14:nvContentPartPr>
              <p14:xfrm>
                <a:off x="2414676" y="4206171"/>
                <a:ext cx="378720" cy="2631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34B5E5C-F91A-43E7-A56B-3DF19BD3080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396676" y="4188171"/>
                  <a:ext cx="4143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AF8F638-BB30-433F-9522-832E8D16A545}"/>
                    </a:ext>
                  </a:extLst>
                </p14:cNvPr>
                <p14:cNvContentPartPr/>
                <p14:nvPr/>
              </p14:nvContentPartPr>
              <p14:xfrm>
                <a:off x="2913636" y="4315971"/>
                <a:ext cx="200880" cy="1944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AF8F638-BB30-433F-9522-832E8D16A54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895996" y="4298331"/>
                  <a:ext cx="236520" cy="23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42D4C43B-CC6A-4D5C-903B-4F8596708CA1}"/>
              </a:ext>
            </a:extLst>
          </p:cNvPr>
          <p:cNvGrpSpPr/>
          <p:nvPr/>
        </p:nvGrpSpPr>
        <p:grpSpPr>
          <a:xfrm>
            <a:off x="3646596" y="4131651"/>
            <a:ext cx="1171080" cy="693720"/>
            <a:chOff x="3646596" y="4131651"/>
            <a:chExt cx="1171080" cy="69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1731E9D-1577-45F0-9252-FFD3360767F1}"/>
                    </a:ext>
                  </a:extLst>
                </p14:cNvPr>
                <p14:cNvContentPartPr/>
                <p14:nvPr/>
              </p14:nvContentPartPr>
              <p14:xfrm>
                <a:off x="3646596" y="4131651"/>
                <a:ext cx="287280" cy="6937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1731E9D-1577-45F0-9252-FFD3360767F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628956" y="4113651"/>
                  <a:ext cx="322920" cy="72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26079A5-22F9-40E4-AC75-AC1F0C7258D7}"/>
                    </a:ext>
                  </a:extLst>
                </p14:cNvPr>
                <p14:cNvContentPartPr/>
                <p14:nvPr/>
              </p14:nvContentPartPr>
              <p14:xfrm>
                <a:off x="4034316" y="4299771"/>
                <a:ext cx="84600" cy="2473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26079A5-22F9-40E4-AC75-AC1F0C7258D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016676" y="4281771"/>
                  <a:ext cx="1202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26A3D7F-969C-40FC-855E-A265956730C0}"/>
                    </a:ext>
                  </a:extLst>
                </p14:cNvPr>
                <p14:cNvContentPartPr/>
                <p14:nvPr/>
              </p14:nvContentPartPr>
              <p14:xfrm>
                <a:off x="4189476" y="4162251"/>
                <a:ext cx="109800" cy="3898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26A3D7F-969C-40FC-855E-A265956730C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171836" y="4144611"/>
                  <a:ext cx="14544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8BC06C8-232C-41C4-BA25-2EF13C3E5343}"/>
                    </a:ext>
                  </a:extLst>
                </p14:cNvPr>
                <p14:cNvContentPartPr/>
                <p14:nvPr/>
              </p14:nvContentPartPr>
              <p14:xfrm>
                <a:off x="4395396" y="4183851"/>
                <a:ext cx="132480" cy="3888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8BC06C8-232C-41C4-BA25-2EF13C3E534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377396" y="4166211"/>
                  <a:ext cx="16812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EBB140B-211E-4921-931F-D1DE6F911028}"/>
                    </a:ext>
                  </a:extLst>
                </p14:cNvPr>
                <p14:cNvContentPartPr/>
                <p14:nvPr/>
              </p14:nvContentPartPr>
              <p14:xfrm>
                <a:off x="4387836" y="4417851"/>
                <a:ext cx="429840" cy="410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EBB140B-211E-4921-931F-D1DE6F91102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370196" y="4400211"/>
                  <a:ext cx="465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2597ECC-79C6-4FD0-A8B1-F85DA295F9CB}"/>
                    </a:ext>
                  </a:extLst>
                </p14:cNvPr>
                <p14:cNvContentPartPr/>
                <p14:nvPr/>
              </p14:nvContentPartPr>
              <p14:xfrm>
                <a:off x="4362636" y="4403811"/>
                <a:ext cx="103680" cy="212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2597ECC-79C6-4FD0-A8B1-F85DA295F9C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344636" y="4386171"/>
                  <a:ext cx="139320" cy="5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39C8CBB-2AF5-4A8D-8928-9C661ADC573E}"/>
              </a:ext>
            </a:extLst>
          </p:cNvPr>
          <p:cNvGrpSpPr/>
          <p:nvPr/>
        </p:nvGrpSpPr>
        <p:grpSpPr>
          <a:xfrm>
            <a:off x="5259396" y="4260891"/>
            <a:ext cx="1134360" cy="316080"/>
            <a:chOff x="5259396" y="4260891"/>
            <a:chExt cx="1134360" cy="31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41DE8B2-35FC-444D-B4D6-C11E83C0378F}"/>
                    </a:ext>
                  </a:extLst>
                </p14:cNvPr>
                <p14:cNvContentPartPr/>
                <p14:nvPr/>
              </p14:nvContentPartPr>
              <p14:xfrm>
                <a:off x="5259396" y="4260891"/>
                <a:ext cx="264240" cy="2775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41DE8B2-35FC-444D-B4D6-C11E83C0378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241756" y="4243251"/>
                  <a:ext cx="2998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241B3EB-FDFC-44F5-9462-1E223542141E}"/>
                    </a:ext>
                  </a:extLst>
                </p14:cNvPr>
                <p14:cNvContentPartPr/>
                <p14:nvPr/>
              </p14:nvContentPartPr>
              <p14:xfrm>
                <a:off x="5617236" y="4291131"/>
                <a:ext cx="776520" cy="2858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241B3EB-FDFC-44F5-9462-1E223542141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599236" y="4273131"/>
                  <a:ext cx="812160" cy="32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8A2B0CF3-8E3F-443F-BED5-2CFBB8F54066}"/>
              </a:ext>
            </a:extLst>
          </p:cNvPr>
          <p:cNvGrpSpPr/>
          <p:nvPr/>
        </p:nvGrpSpPr>
        <p:grpSpPr>
          <a:xfrm>
            <a:off x="6749436" y="3989811"/>
            <a:ext cx="2136960" cy="754200"/>
            <a:chOff x="6749436" y="3989811"/>
            <a:chExt cx="2136960" cy="75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90DAA4E-E9F1-490E-A940-778DCF5963DE}"/>
                    </a:ext>
                  </a:extLst>
                </p14:cNvPr>
                <p14:cNvContentPartPr/>
                <p14:nvPr/>
              </p14:nvContentPartPr>
              <p14:xfrm>
                <a:off x="6749436" y="4201131"/>
                <a:ext cx="255240" cy="5428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90DAA4E-E9F1-490E-A940-778DCF5963D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731796" y="4183491"/>
                  <a:ext cx="290880" cy="57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EC1E6F3-7F0E-487B-85D0-6309EE7911DF}"/>
                    </a:ext>
                  </a:extLst>
                </p14:cNvPr>
                <p14:cNvContentPartPr/>
                <p14:nvPr/>
              </p14:nvContentPartPr>
              <p14:xfrm>
                <a:off x="7083876" y="4193571"/>
                <a:ext cx="249480" cy="2127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EC1E6F3-7F0E-487B-85D0-6309EE7911D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065876" y="4175571"/>
                  <a:ext cx="2851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A9BFC87-71EB-4C9E-B4C5-A89F79497F21}"/>
                    </a:ext>
                  </a:extLst>
                </p14:cNvPr>
                <p14:cNvContentPartPr/>
                <p14:nvPr/>
              </p14:nvContentPartPr>
              <p14:xfrm>
                <a:off x="7397796" y="4224171"/>
                <a:ext cx="480600" cy="1908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A9BFC87-71EB-4C9E-B4C5-A89F79497F2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80156" y="4206171"/>
                  <a:ext cx="5162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B71F2F6-06FF-4A84-9BE2-36146FD56102}"/>
                    </a:ext>
                  </a:extLst>
                </p14:cNvPr>
                <p14:cNvContentPartPr/>
                <p14:nvPr/>
              </p14:nvContentPartPr>
              <p14:xfrm>
                <a:off x="7983876" y="4251531"/>
                <a:ext cx="50040" cy="1454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B71F2F6-06FF-4A84-9BE2-36146FD5610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965876" y="4233531"/>
                  <a:ext cx="856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772F5E6-7466-49EB-985B-6557A544C7F9}"/>
                    </a:ext>
                  </a:extLst>
                </p14:cNvPr>
                <p14:cNvContentPartPr/>
                <p14:nvPr/>
              </p14:nvContentPartPr>
              <p14:xfrm>
                <a:off x="8020236" y="4135611"/>
                <a:ext cx="49320" cy="662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772F5E6-7466-49EB-985B-6557A544C7F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002236" y="4117971"/>
                  <a:ext cx="849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24C79BD-579A-45B2-993A-B211CDBDB198}"/>
                    </a:ext>
                  </a:extLst>
                </p14:cNvPr>
                <p14:cNvContentPartPr/>
                <p14:nvPr/>
              </p14:nvContentPartPr>
              <p14:xfrm>
                <a:off x="8186556" y="3989811"/>
                <a:ext cx="699840" cy="4305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24C79BD-579A-45B2-993A-B211CDBDB19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168556" y="3971811"/>
                  <a:ext cx="735480" cy="46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31373A3A-880D-4B44-96BF-808BD916EDC3}"/>
              </a:ext>
            </a:extLst>
          </p:cNvPr>
          <p:cNvGrpSpPr/>
          <p:nvPr/>
        </p:nvGrpSpPr>
        <p:grpSpPr>
          <a:xfrm>
            <a:off x="9279516" y="4101771"/>
            <a:ext cx="1289160" cy="729720"/>
            <a:chOff x="9279516" y="4101771"/>
            <a:chExt cx="1289160" cy="72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B703DD7-138D-448E-BA8E-61251436D1D0}"/>
                    </a:ext>
                  </a:extLst>
                </p14:cNvPr>
                <p14:cNvContentPartPr/>
                <p14:nvPr/>
              </p14:nvContentPartPr>
              <p14:xfrm>
                <a:off x="9279516" y="4204371"/>
                <a:ext cx="391320" cy="6271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B703DD7-138D-448E-BA8E-61251436D1D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261516" y="4186731"/>
                  <a:ext cx="426960" cy="66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C6EF8AE-C4CB-411B-A515-D3930B865C74}"/>
                    </a:ext>
                  </a:extLst>
                </p14:cNvPr>
                <p14:cNvContentPartPr/>
                <p14:nvPr/>
              </p14:nvContentPartPr>
              <p14:xfrm>
                <a:off x="9716916" y="4192491"/>
                <a:ext cx="496440" cy="2016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C6EF8AE-C4CB-411B-A515-D3930B865C7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698916" y="4174491"/>
                  <a:ext cx="5320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90DB2BE-35A1-4E51-BC2C-35032A1554C9}"/>
                    </a:ext>
                  </a:extLst>
                </p14:cNvPr>
                <p14:cNvContentPartPr/>
                <p14:nvPr/>
              </p14:nvContentPartPr>
              <p14:xfrm>
                <a:off x="10184196" y="4101771"/>
                <a:ext cx="80640" cy="543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90DB2BE-35A1-4E51-BC2C-35032A1554C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166556" y="4083771"/>
                  <a:ext cx="1162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D9FAD1E-FED4-4D7E-86AE-A009F95C2526}"/>
                    </a:ext>
                  </a:extLst>
                </p14:cNvPr>
                <p14:cNvContentPartPr/>
                <p14:nvPr/>
              </p14:nvContentPartPr>
              <p14:xfrm>
                <a:off x="10311276" y="4231011"/>
                <a:ext cx="257400" cy="1825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D9FAD1E-FED4-4D7E-86AE-A009F95C252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293636" y="4213371"/>
                  <a:ext cx="293040" cy="21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5B609036-CEAA-401D-96FE-DB18C36D5CC5}"/>
              </a:ext>
            </a:extLst>
          </p:cNvPr>
          <p:cNvGrpSpPr/>
          <p:nvPr/>
        </p:nvGrpSpPr>
        <p:grpSpPr>
          <a:xfrm>
            <a:off x="9839676" y="5635011"/>
            <a:ext cx="1040040" cy="911880"/>
            <a:chOff x="9839676" y="5635011"/>
            <a:chExt cx="1040040" cy="91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1A3133B-2F01-400D-85AE-232B2C070D78}"/>
                    </a:ext>
                  </a:extLst>
                </p14:cNvPr>
                <p14:cNvContentPartPr/>
                <p14:nvPr/>
              </p14:nvContentPartPr>
              <p14:xfrm>
                <a:off x="9839676" y="5644371"/>
                <a:ext cx="317880" cy="5709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1A3133B-2F01-400D-85AE-232B2C070D7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821676" y="5626731"/>
                  <a:ext cx="353520" cy="6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B9B5A51-8A86-4B66-BCFC-C19D88797DAD}"/>
                    </a:ext>
                  </a:extLst>
                </p14:cNvPr>
                <p14:cNvContentPartPr/>
                <p14:nvPr/>
              </p14:nvContentPartPr>
              <p14:xfrm>
                <a:off x="9922836" y="6015531"/>
                <a:ext cx="232560" cy="360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B9B5A51-8A86-4B66-BCFC-C19D88797DA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905196" y="5997891"/>
                  <a:ext cx="2682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F4C8EC7-D001-453E-A8F1-33E6B95AA1BD}"/>
                    </a:ext>
                  </a:extLst>
                </p14:cNvPr>
                <p14:cNvContentPartPr/>
                <p14:nvPr/>
              </p14:nvContentPartPr>
              <p14:xfrm>
                <a:off x="10305156" y="6031731"/>
                <a:ext cx="201600" cy="2275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F4C8EC7-D001-453E-A8F1-33E6B95AA1B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287156" y="6014091"/>
                  <a:ext cx="2372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95C1768D-E836-4C51-AA70-97FC417C5BAC}"/>
                    </a:ext>
                  </a:extLst>
                </p14:cNvPr>
                <p14:cNvContentPartPr/>
                <p14:nvPr/>
              </p14:nvContentPartPr>
              <p14:xfrm>
                <a:off x="10553916" y="5635011"/>
                <a:ext cx="325800" cy="9118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95C1768D-E836-4C51-AA70-97FC417C5BA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536276" y="5617371"/>
                  <a:ext cx="361440" cy="94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5AD12476-02EB-4BAF-BDC3-FA4011DF4D3C}"/>
              </a:ext>
            </a:extLst>
          </p:cNvPr>
          <p:cNvGrpSpPr/>
          <p:nvPr/>
        </p:nvGrpSpPr>
        <p:grpSpPr>
          <a:xfrm>
            <a:off x="1571556" y="4791531"/>
            <a:ext cx="7795440" cy="1864440"/>
            <a:chOff x="1571556" y="4791531"/>
            <a:chExt cx="7795440" cy="186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F9D57A7-1F3E-4C9D-B9AE-37CCEC6ADC71}"/>
                    </a:ext>
                  </a:extLst>
                </p14:cNvPr>
                <p14:cNvContentPartPr/>
                <p14:nvPr/>
              </p14:nvContentPartPr>
              <p14:xfrm>
                <a:off x="1671996" y="5097531"/>
                <a:ext cx="294120" cy="228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F9D57A7-1F3E-4C9D-B9AE-37CCEC6ADC7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653996" y="5079891"/>
                  <a:ext cx="3297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18396BD-5FCE-454E-92AA-7F8577ADC99E}"/>
                    </a:ext>
                  </a:extLst>
                </p14:cNvPr>
                <p14:cNvContentPartPr/>
                <p14:nvPr/>
              </p14:nvContentPartPr>
              <p14:xfrm>
                <a:off x="2017956" y="4791531"/>
                <a:ext cx="97560" cy="5601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18396BD-5FCE-454E-92AA-7F8577ADC99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999956" y="4773891"/>
                  <a:ext cx="133200" cy="5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257FE66-A0C0-464D-A86E-FDB052E2B572}"/>
                    </a:ext>
                  </a:extLst>
                </p14:cNvPr>
                <p14:cNvContentPartPr/>
                <p14:nvPr/>
              </p14:nvContentPartPr>
              <p14:xfrm>
                <a:off x="2188236" y="5083491"/>
                <a:ext cx="443880" cy="2512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257FE66-A0C0-464D-A86E-FDB052E2B57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170236" y="5065851"/>
                  <a:ext cx="4795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02F53E1-D564-412C-9E89-C84D0BC3AF88}"/>
                    </a:ext>
                  </a:extLst>
                </p14:cNvPr>
                <p14:cNvContentPartPr/>
                <p14:nvPr/>
              </p14:nvContentPartPr>
              <p14:xfrm>
                <a:off x="2735436" y="5111571"/>
                <a:ext cx="285480" cy="5752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02F53E1-D564-412C-9E89-C84D0BC3AF8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717436" y="5093931"/>
                  <a:ext cx="321120" cy="61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FA7F1A1-6ADF-4AF9-A7A6-DBC673A85E8A}"/>
                    </a:ext>
                  </a:extLst>
                </p14:cNvPr>
                <p14:cNvContentPartPr/>
                <p14:nvPr/>
              </p14:nvContentPartPr>
              <p14:xfrm>
                <a:off x="3418356" y="5103291"/>
                <a:ext cx="370080" cy="2239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FA7F1A1-6ADF-4AF9-A7A6-DBC673A85E8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400356" y="5085291"/>
                  <a:ext cx="4057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C725A8B-5439-42DB-A2DA-AB7C2E59006F}"/>
                    </a:ext>
                  </a:extLst>
                </p14:cNvPr>
                <p14:cNvContentPartPr/>
                <p14:nvPr/>
              </p14:nvContentPartPr>
              <p14:xfrm>
                <a:off x="3936756" y="5119131"/>
                <a:ext cx="74520" cy="1342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C725A8B-5439-42DB-A2DA-AB7C2E59006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918756" y="5101131"/>
                  <a:ext cx="1101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D85C44A-6C37-4EF9-A280-8C248FFE1602}"/>
                    </a:ext>
                  </a:extLst>
                </p14:cNvPr>
                <p14:cNvContentPartPr/>
                <p14:nvPr/>
              </p14:nvContentPartPr>
              <p14:xfrm>
                <a:off x="3986796" y="4853811"/>
                <a:ext cx="204840" cy="4219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D85C44A-6C37-4EF9-A280-8C248FFE160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969156" y="4836171"/>
                  <a:ext cx="24048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2EE69E8-60B3-446C-BA23-DAF7EA4E9363}"/>
                    </a:ext>
                  </a:extLst>
                </p14:cNvPr>
                <p14:cNvContentPartPr/>
                <p14:nvPr/>
              </p14:nvContentPartPr>
              <p14:xfrm>
                <a:off x="4048716" y="4931211"/>
                <a:ext cx="527040" cy="3931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2EE69E8-60B3-446C-BA23-DAF7EA4E936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030716" y="4913211"/>
                  <a:ext cx="56268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2A62E97-B3E4-40B0-A305-C47B3D506ECE}"/>
                    </a:ext>
                  </a:extLst>
                </p14:cNvPr>
                <p14:cNvContentPartPr/>
                <p14:nvPr/>
              </p14:nvContentPartPr>
              <p14:xfrm>
                <a:off x="5086596" y="5147211"/>
                <a:ext cx="225720" cy="2520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2A62E97-B3E4-40B0-A305-C47B3D506EC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068596" y="5129571"/>
                  <a:ext cx="26136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C7D21E2-3131-43DF-959A-B4A2ACAA3FA0}"/>
                    </a:ext>
                  </a:extLst>
                </p14:cNvPr>
                <p14:cNvContentPartPr/>
                <p14:nvPr/>
              </p14:nvContentPartPr>
              <p14:xfrm>
                <a:off x="5460636" y="5155491"/>
                <a:ext cx="320400" cy="1843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C7D21E2-3131-43DF-959A-B4A2ACAA3FA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442636" y="5137491"/>
                  <a:ext cx="3560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D24879B7-5861-4F09-9429-11821336494C}"/>
                    </a:ext>
                  </a:extLst>
                </p14:cNvPr>
                <p14:cNvContentPartPr/>
                <p14:nvPr/>
              </p14:nvContentPartPr>
              <p14:xfrm>
                <a:off x="5886876" y="4918251"/>
                <a:ext cx="74160" cy="4395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D24879B7-5861-4F09-9429-11821336494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868876" y="4900611"/>
                  <a:ext cx="10980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B7B7D99-D05F-489F-9174-91091AC04ACC}"/>
                    </a:ext>
                  </a:extLst>
                </p14:cNvPr>
                <p14:cNvContentPartPr/>
                <p14:nvPr/>
              </p14:nvContentPartPr>
              <p14:xfrm>
                <a:off x="5810196" y="5172771"/>
                <a:ext cx="496080" cy="853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B7B7D99-D05F-489F-9174-91091AC04AC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792556" y="5155131"/>
                  <a:ext cx="531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04B7EB2-C7D7-4FDB-A06A-1C16CD84EEE8}"/>
                    </a:ext>
                  </a:extLst>
                </p14:cNvPr>
                <p14:cNvContentPartPr/>
                <p14:nvPr/>
              </p14:nvContentPartPr>
              <p14:xfrm>
                <a:off x="6462156" y="4854891"/>
                <a:ext cx="639000" cy="7218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04B7EB2-C7D7-4FDB-A06A-1C16CD84EEE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444156" y="4836891"/>
                  <a:ext cx="674640" cy="75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8B01F04-9827-48FE-A183-B34314167D60}"/>
                    </a:ext>
                  </a:extLst>
                </p14:cNvPr>
                <p14:cNvContentPartPr/>
                <p14:nvPr/>
              </p14:nvContentPartPr>
              <p14:xfrm>
                <a:off x="7185036" y="4872171"/>
                <a:ext cx="297720" cy="7444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8B01F04-9827-48FE-A183-B34314167D6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167396" y="4854171"/>
                  <a:ext cx="333360" cy="78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A444F3A-7843-44E2-AE13-972D2C21272C}"/>
                    </a:ext>
                  </a:extLst>
                </p14:cNvPr>
                <p14:cNvContentPartPr/>
                <p14:nvPr/>
              </p14:nvContentPartPr>
              <p14:xfrm>
                <a:off x="7020156" y="5224611"/>
                <a:ext cx="350280" cy="2962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A444F3A-7843-44E2-AE13-972D2C21272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002156" y="5206611"/>
                  <a:ext cx="38592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87BD7F0-C590-411F-B322-A98B0B4636F7}"/>
                    </a:ext>
                  </a:extLst>
                </p14:cNvPr>
                <p14:cNvContentPartPr/>
                <p14:nvPr/>
              </p14:nvContentPartPr>
              <p14:xfrm>
                <a:off x="7352796" y="5062251"/>
                <a:ext cx="353520" cy="2700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87BD7F0-C590-411F-B322-A98B0B4636F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335156" y="5044611"/>
                  <a:ext cx="3891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71CB7D0-9E9C-4E28-834D-64439F903914}"/>
                    </a:ext>
                  </a:extLst>
                </p14:cNvPr>
                <p14:cNvContentPartPr/>
                <p14:nvPr/>
              </p14:nvContentPartPr>
              <p14:xfrm>
                <a:off x="7761036" y="5195091"/>
                <a:ext cx="32400" cy="14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71CB7D0-9E9C-4E28-834D-64439F90391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743396" y="5177451"/>
                  <a:ext cx="680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8885373-7396-4C50-B03A-2CD0065CD691}"/>
                    </a:ext>
                  </a:extLst>
                </p14:cNvPr>
                <p14:cNvContentPartPr/>
                <p14:nvPr/>
              </p14:nvContentPartPr>
              <p14:xfrm>
                <a:off x="1571556" y="5569491"/>
                <a:ext cx="387360" cy="955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8885373-7396-4C50-B03A-2CD0065CD69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553916" y="5551491"/>
                  <a:ext cx="423000" cy="9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8F01817-CA35-4EA2-805F-B7F8958DDA34}"/>
                    </a:ext>
                  </a:extLst>
                </p14:cNvPr>
                <p14:cNvContentPartPr/>
                <p14:nvPr/>
              </p14:nvContentPartPr>
              <p14:xfrm>
                <a:off x="1839756" y="5747691"/>
                <a:ext cx="416160" cy="6620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8F01817-CA35-4EA2-805F-B7F8958DDA3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822116" y="5729691"/>
                  <a:ext cx="451800" cy="69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B224400-CE43-4256-9316-51FD5D6472EA}"/>
                    </a:ext>
                  </a:extLst>
                </p14:cNvPr>
                <p14:cNvContentPartPr/>
                <p14:nvPr/>
              </p14:nvContentPartPr>
              <p14:xfrm>
                <a:off x="2352396" y="6085731"/>
                <a:ext cx="205560" cy="4950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B224400-CE43-4256-9316-51FD5D6472E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334756" y="6068091"/>
                  <a:ext cx="24120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1B7042E-3200-427D-8ACA-D6F3FA86A476}"/>
                    </a:ext>
                  </a:extLst>
                </p14:cNvPr>
                <p14:cNvContentPartPr/>
                <p14:nvPr/>
              </p14:nvContentPartPr>
              <p14:xfrm>
                <a:off x="2611236" y="6157011"/>
                <a:ext cx="265320" cy="2556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1B7042E-3200-427D-8ACA-D6F3FA86A47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593236" y="6139371"/>
                  <a:ext cx="3009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BB531DB4-09FB-4765-B8A6-AE59D3BCE75A}"/>
                    </a:ext>
                  </a:extLst>
                </p14:cNvPr>
                <p14:cNvContentPartPr/>
                <p14:nvPr/>
              </p14:nvContentPartPr>
              <p14:xfrm>
                <a:off x="2933796" y="6163851"/>
                <a:ext cx="219240" cy="2314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BB531DB4-09FB-4765-B8A6-AE59D3BCE75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915796" y="6146211"/>
                  <a:ext cx="2548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3212739-B4C3-4823-AE17-1F5E483F5F96}"/>
                    </a:ext>
                  </a:extLst>
                </p14:cNvPr>
                <p14:cNvContentPartPr/>
                <p14:nvPr/>
              </p14:nvContentPartPr>
              <p14:xfrm>
                <a:off x="3201996" y="6087171"/>
                <a:ext cx="80640" cy="2977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3212739-B4C3-4823-AE17-1F5E483F5F9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184356" y="6069531"/>
                  <a:ext cx="11628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C63D20DE-2216-4E1B-92EB-64940A98FA0B}"/>
                    </a:ext>
                  </a:extLst>
                </p14:cNvPr>
                <p14:cNvContentPartPr/>
                <p14:nvPr/>
              </p14:nvContentPartPr>
              <p14:xfrm>
                <a:off x="3464436" y="5892051"/>
                <a:ext cx="176400" cy="6303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C63D20DE-2216-4E1B-92EB-64940A98FA0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446796" y="5874411"/>
                  <a:ext cx="212040" cy="66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96194A4-F5A4-44F2-BC55-48D6070A0181}"/>
                    </a:ext>
                  </a:extLst>
                </p14:cNvPr>
                <p14:cNvContentPartPr/>
                <p14:nvPr/>
              </p14:nvContentPartPr>
              <p14:xfrm>
                <a:off x="3356076" y="6147651"/>
                <a:ext cx="405360" cy="2732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96194A4-F5A4-44F2-BC55-48D6070A018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338436" y="6130011"/>
                  <a:ext cx="4410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B13A556E-01D0-4ED2-87DA-AF5F733E2A4C}"/>
                    </a:ext>
                  </a:extLst>
                </p14:cNvPr>
                <p14:cNvContentPartPr/>
                <p14:nvPr/>
              </p14:nvContentPartPr>
              <p14:xfrm>
                <a:off x="3717516" y="6048291"/>
                <a:ext cx="38880" cy="511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B13A556E-01D0-4ED2-87DA-AF5F733E2A4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699516" y="6030291"/>
                  <a:ext cx="745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E988594E-94DB-45C4-937B-CBCB28A77922}"/>
                    </a:ext>
                  </a:extLst>
                </p14:cNvPr>
                <p14:cNvContentPartPr/>
                <p14:nvPr/>
              </p14:nvContentPartPr>
              <p14:xfrm>
                <a:off x="3881316" y="6090051"/>
                <a:ext cx="204840" cy="1933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E988594E-94DB-45C4-937B-CBCB28A7792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863676" y="6072411"/>
                  <a:ext cx="2404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1F47E7E-CBC9-4513-828D-38E486B98794}"/>
                    </a:ext>
                  </a:extLst>
                </p14:cNvPr>
                <p14:cNvContentPartPr/>
                <p14:nvPr/>
              </p14:nvContentPartPr>
              <p14:xfrm>
                <a:off x="4560636" y="5678211"/>
                <a:ext cx="290160" cy="977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1F47E7E-CBC9-4513-828D-38E486B9879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542636" y="5660571"/>
                  <a:ext cx="325800" cy="10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F062FCA-DAC9-4737-9472-91D1C533154E}"/>
                    </a:ext>
                  </a:extLst>
                </p14:cNvPr>
                <p14:cNvContentPartPr/>
                <p14:nvPr/>
              </p14:nvContentPartPr>
              <p14:xfrm>
                <a:off x="4563516" y="6142611"/>
                <a:ext cx="255240" cy="1688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F062FCA-DAC9-4737-9472-91D1C533154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545516" y="6124611"/>
                  <a:ext cx="2908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DA64897-84D5-4F4A-A4D1-9006FD687E4A}"/>
                    </a:ext>
                  </a:extLst>
                </p14:cNvPr>
                <p14:cNvContentPartPr/>
                <p14:nvPr/>
              </p14:nvContentPartPr>
              <p14:xfrm>
                <a:off x="4969236" y="6053331"/>
                <a:ext cx="250920" cy="2296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DA64897-84D5-4F4A-A4D1-9006FD687E4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951236" y="6035691"/>
                  <a:ext cx="2865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FC080D5-FAD1-4E7D-A3FF-E66EF30444F7}"/>
                    </a:ext>
                  </a:extLst>
                </p14:cNvPr>
                <p14:cNvContentPartPr/>
                <p14:nvPr/>
              </p14:nvContentPartPr>
              <p14:xfrm>
                <a:off x="6132396" y="5743371"/>
                <a:ext cx="485280" cy="6516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FC080D5-FAD1-4E7D-A3FF-E66EF30444F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114756" y="5725371"/>
                  <a:ext cx="520920" cy="68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196A5ED-489F-43C4-A5EB-ABC1FA02C3A5}"/>
                    </a:ext>
                  </a:extLst>
                </p14:cNvPr>
                <p14:cNvContentPartPr/>
                <p14:nvPr/>
              </p14:nvContentPartPr>
              <p14:xfrm>
                <a:off x="7198356" y="6006171"/>
                <a:ext cx="221400" cy="3621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196A5ED-489F-43C4-A5EB-ABC1FA02C3A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180356" y="5988531"/>
                  <a:ext cx="25704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25FE56C-3E7E-413F-94C0-43D2C0AD0886}"/>
                    </a:ext>
                  </a:extLst>
                </p14:cNvPr>
                <p14:cNvContentPartPr/>
                <p14:nvPr/>
              </p14:nvContentPartPr>
              <p14:xfrm>
                <a:off x="7518036" y="6049011"/>
                <a:ext cx="180000" cy="4050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25FE56C-3E7E-413F-94C0-43D2C0AD088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500396" y="6031011"/>
                  <a:ext cx="21564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2F9726A-2BEF-4B99-B507-089FFE87B8FB}"/>
                    </a:ext>
                  </a:extLst>
                </p14:cNvPr>
                <p14:cNvContentPartPr/>
                <p14:nvPr/>
              </p14:nvContentPartPr>
              <p14:xfrm>
                <a:off x="7862196" y="6029931"/>
                <a:ext cx="223200" cy="2106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2F9726A-2BEF-4B99-B507-089FFE87B8F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844196" y="6011931"/>
                  <a:ext cx="2588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9F7F94FE-D616-424B-A1DE-DCCC2DD1FC73}"/>
                    </a:ext>
                  </a:extLst>
                </p14:cNvPr>
                <p14:cNvContentPartPr/>
                <p14:nvPr/>
              </p14:nvContentPartPr>
              <p14:xfrm>
                <a:off x="8191596" y="6005451"/>
                <a:ext cx="141120" cy="1926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9F7F94FE-D616-424B-A1DE-DCCC2DD1FC7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173596" y="5987451"/>
                  <a:ext cx="1767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5C405DB-46B5-4F18-8625-18B45EA48BE0}"/>
                    </a:ext>
                  </a:extLst>
                </p14:cNvPr>
                <p14:cNvContentPartPr/>
                <p14:nvPr/>
              </p14:nvContentPartPr>
              <p14:xfrm>
                <a:off x="8465556" y="6060891"/>
                <a:ext cx="71640" cy="1353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5C405DB-46B5-4F18-8625-18B45EA48BE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447556" y="6043251"/>
                  <a:ext cx="1072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8103E4C4-3733-46B7-A324-FD882F9D6A13}"/>
                    </a:ext>
                  </a:extLst>
                </p14:cNvPr>
                <p14:cNvContentPartPr/>
                <p14:nvPr/>
              </p14:nvContentPartPr>
              <p14:xfrm>
                <a:off x="8468436" y="5915091"/>
                <a:ext cx="53280" cy="561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8103E4C4-3733-46B7-A324-FD882F9D6A1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450436" y="5897091"/>
                  <a:ext cx="889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06E5F9A-AC34-4C6B-8402-B791F555CAA7}"/>
                    </a:ext>
                  </a:extLst>
                </p14:cNvPr>
                <p14:cNvContentPartPr/>
                <p14:nvPr/>
              </p14:nvContentPartPr>
              <p14:xfrm>
                <a:off x="8533956" y="5748411"/>
                <a:ext cx="341640" cy="6796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06E5F9A-AC34-4C6B-8402-B791F555CAA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516316" y="5730411"/>
                  <a:ext cx="377280" cy="71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237C0CC1-582E-4085-A64B-1142FA2FE63A}"/>
                    </a:ext>
                  </a:extLst>
                </p14:cNvPr>
                <p14:cNvContentPartPr/>
                <p14:nvPr/>
              </p14:nvContentPartPr>
              <p14:xfrm>
                <a:off x="8945796" y="5954691"/>
                <a:ext cx="84960" cy="2311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237C0CC1-582E-4085-A64B-1142FA2FE63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928156" y="5936691"/>
                  <a:ext cx="1206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DF5C767-54A2-49A1-82AE-27A730C0A9CB}"/>
                    </a:ext>
                  </a:extLst>
                </p14:cNvPr>
                <p14:cNvContentPartPr/>
                <p14:nvPr/>
              </p14:nvContentPartPr>
              <p14:xfrm>
                <a:off x="9134076" y="5991411"/>
                <a:ext cx="232920" cy="1875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DF5C767-54A2-49A1-82AE-27A730C0A9CB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116436" y="5973411"/>
                  <a:ext cx="2685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022C8E7F-A084-4F8A-B4A2-932C316A6BEF}"/>
                    </a:ext>
                  </a:extLst>
                </p14:cNvPr>
                <p14:cNvContentPartPr/>
                <p14:nvPr/>
              </p14:nvContentPartPr>
              <p14:xfrm>
                <a:off x="5256156" y="5493171"/>
                <a:ext cx="295920" cy="3348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022C8E7F-A084-4F8A-B4A2-932C316A6BE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238156" y="5475531"/>
                  <a:ext cx="33156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C2CDBDCB-850D-4F6D-A00C-DF5C56E3D6E0}"/>
                    </a:ext>
                  </a:extLst>
                </p14:cNvPr>
                <p14:cNvContentPartPr/>
                <p14:nvPr/>
              </p14:nvContentPartPr>
              <p14:xfrm>
                <a:off x="5245716" y="5691531"/>
                <a:ext cx="173880" cy="1461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C2CDBDCB-850D-4F6D-A00C-DF5C56E3D6E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227716" y="5673531"/>
                  <a:ext cx="20952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13E186FB-6FA7-48AF-AE1D-7A6C2E14E5A2}"/>
              </a:ext>
            </a:extLst>
          </p:cNvPr>
          <p:cNvGrpSpPr/>
          <p:nvPr/>
        </p:nvGrpSpPr>
        <p:grpSpPr>
          <a:xfrm>
            <a:off x="9958836" y="4710171"/>
            <a:ext cx="160560" cy="861840"/>
            <a:chOff x="9958836" y="4710171"/>
            <a:chExt cx="160560" cy="86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D4B57308-4581-45B1-A0DB-35FA8487F041}"/>
                    </a:ext>
                  </a:extLst>
                </p14:cNvPr>
                <p14:cNvContentPartPr/>
                <p14:nvPr/>
              </p14:nvContentPartPr>
              <p14:xfrm>
                <a:off x="9999516" y="4710171"/>
                <a:ext cx="39240" cy="8323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D4B57308-4581-45B1-A0DB-35FA8487F04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981516" y="4692531"/>
                  <a:ext cx="74880" cy="86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6BEE34B-15B7-4710-BC87-ED2079C53CEA}"/>
                    </a:ext>
                  </a:extLst>
                </p14:cNvPr>
                <p14:cNvContentPartPr/>
                <p14:nvPr/>
              </p14:nvContentPartPr>
              <p14:xfrm>
                <a:off x="9958836" y="5377251"/>
                <a:ext cx="160560" cy="1947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6BEE34B-15B7-4710-BC87-ED2079C53CEA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941196" y="5359251"/>
                  <a:ext cx="196200" cy="23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0D52B537-7D84-45B6-B2BD-BA2BCC7ABCF4}"/>
              </a:ext>
            </a:extLst>
          </p:cNvPr>
          <p:cNvGrpSpPr/>
          <p:nvPr/>
        </p:nvGrpSpPr>
        <p:grpSpPr>
          <a:xfrm>
            <a:off x="10677036" y="3904851"/>
            <a:ext cx="1291320" cy="1482840"/>
            <a:chOff x="10677036" y="3904851"/>
            <a:chExt cx="1291320" cy="1482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D7F06603-50DC-4398-AD72-AADCB0503C49}"/>
                    </a:ext>
                  </a:extLst>
                </p14:cNvPr>
                <p14:cNvContentPartPr/>
                <p14:nvPr/>
              </p14:nvContentPartPr>
              <p14:xfrm>
                <a:off x="10677036" y="3904851"/>
                <a:ext cx="372600" cy="10468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D7F06603-50DC-4398-AD72-AADCB0503C49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668396" y="3896211"/>
                  <a:ext cx="390240" cy="10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D9E74C65-F1F1-48FE-9D4F-09F714B4717E}"/>
                    </a:ext>
                  </a:extLst>
                </p14:cNvPr>
                <p14:cNvContentPartPr/>
                <p14:nvPr/>
              </p14:nvContentPartPr>
              <p14:xfrm>
                <a:off x="10914996" y="4016811"/>
                <a:ext cx="290520" cy="4582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D9E74C65-F1F1-48FE-9D4F-09F714B4717E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906356" y="4008171"/>
                  <a:ext cx="30816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A075B0D3-AC70-4490-8C99-414E9B9C397C}"/>
                    </a:ext>
                  </a:extLst>
                </p14:cNvPr>
                <p14:cNvContentPartPr/>
                <p14:nvPr/>
              </p14:nvContentPartPr>
              <p14:xfrm>
                <a:off x="11253756" y="4266651"/>
                <a:ext cx="29520" cy="2062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A075B0D3-AC70-4490-8C99-414E9B9C397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1244756" y="4257651"/>
                  <a:ext cx="471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0105698E-7938-433C-A315-EDB29136FD8C}"/>
                    </a:ext>
                  </a:extLst>
                </p14:cNvPr>
                <p14:cNvContentPartPr/>
                <p14:nvPr/>
              </p14:nvContentPartPr>
              <p14:xfrm>
                <a:off x="11310636" y="4203651"/>
                <a:ext cx="28080" cy="493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0105698E-7938-433C-A315-EDB29136FD8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1301996" y="4195011"/>
                  <a:ext cx="457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5E9F2406-F289-46C1-A3B2-4C1B7BD6D1B5}"/>
                    </a:ext>
                  </a:extLst>
                </p14:cNvPr>
                <p14:cNvContentPartPr/>
                <p14:nvPr/>
              </p14:nvContentPartPr>
              <p14:xfrm>
                <a:off x="11408556" y="4248651"/>
                <a:ext cx="370800" cy="5475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5E9F2406-F289-46C1-A3B2-4C1B7BD6D1B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1399916" y="4239651"/>
                  <a:ext cx="38844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280C3379-D28F-43BA-9EE6-01174F07EE55}"/>
                    </a:ext>
                  </a:extLst>
                </p14:cNvPr>
                <p14:cNvContentPartPr/>
                <p14:nvPr/>
              </p14:nvContentPartPr>
              <p14:xfrm>
                <a:off x="11865036" y="4450971"/>
                <a:ext cx="15480" cy="291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280C3379-D28F-43BA-9EE6-01174F07EE55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1856396" y="4442331"/>
                  <a:ext cx="331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4B5ABDEE-C757-448A-B47D-FD8AE99ECC62}"/>
                    </a:ext>
                  </a:extLst>
                </p14:cNvPr>
                <p14:cNvContentPartPr/>
                <p14:nvPr/>
              </p14:nvContentPartPr>
              <p14:xfrm>
                <a:off x="10925436" y="4632051"/>
                <a:ext cx="384840" cy="5979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4B5ABDEE-C757-448A-B47D-FD8AE99ECC6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916436" y="4623051"/>
                  <a:ext cx="402480" cy="61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06CC5253-F0CE-4FDB-8A44-B287C149B751}"/>
                    </a:ext>
                  </a:extLst>
                </p14:cNvPr>
                <p14:cNvContentPartPr/>
                <p14:nvPr/>
              </p14:nvContentPartPr>
              <p14:xfrm>
                <a:off x="11049276" y="4969731"/>
                <a:ext cx="213840" cy="266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06CC5253-F0CE-4FDB-8A44-B287C149B751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040276" y="4960731"/>
                  <a:ext cx="2314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72435493-D31C-47C6-B98F-70C5083879EF}"/>
                    </a:ext>
                  </a:extLst>
                </p14:cNvPr>
                <p14:cNvContentPartPr/>
                <p14:nvPr/>
              </p14:nvContentPartPr>
              <p14:xfrm>
                <a:off x="11321436" y="4768131"/>
                <a:ext cx="439920" cy="3963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72435493-D31C-47C6-B98F-70C5083879EF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1312796" y="4759131"/>
                  <a:ext cx="45756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1BB006AA-E568-4415-9CD6-359F480C1DBE}"/>
                    </a:ext>
                  </a:extLst>
                </p14:cNvPr>
                <p14:cNvContentPartPr/>
                <p14:nvPr/>
              </p14:nvContentPartPr>
              <p14:xfrm>
                <a:off x="11813196" y="5134611"/>
                <a:ext cx="5400" cy="291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1BB006AA-E568-4415-9CD6-359F480C1DBE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1804196" y="5125611"/>
                  <a:ext cx="230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0837E6A1-0100-4789-ACBC-8030399D24BA}"/>
                    </a:ext>
                  </a:extLst>
                </p14:cNvPr>
                <p14:cNvContentPartPr/>
                <p14:nvPr/>
              </p14:nvContentPartPr>
              <p14:xfrm>
                <a:off x="11641476" y="4622691"/>
                <a:ext cx="326880" cy="7650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0837E6A1-0100-4789-ACBC-8030399D24BA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1632476" y="4613691"/>
                  <a:ext cx="344520" cy="78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80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9C6A585F-1D08-48CF-BA30-A8B4DB43E884}"/>
                  </a:ext>
                </a:extLst>
              </p14:cNvPr>
              <p14:cNvContentPartPr/>
              <p14:nvPr/>
            </p14:nvContentPartPr>
            <p14:xfrm>
              <a:off x="4658556" y="5341611"/>
              <a:ext cx="252360" cy="20376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9C6A585F-1D08-48CF-BA30-A8B4DB43E884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4649556" y="5332611"/>
                <a:ext cx="270000" cy="22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2" name="Group 251">
            <a:extLst>
              <a:ext uri="{FF2B5EF4-FFF2-40B4-BE49-F238E27FC236}">
                <a16:creationId xmlns:a16="http://schemas.microsoft.com/office/drawing/2014/main" id="{5287A0C2-AF19-4715-930F-11CC225F4D81}"/>
              </a:ext>
            </a:extLst>
          </p:cNvPr>
          <p:cNvGrpSpPr/>
          <p:nvPr/>
        </p:nvGrpSpPr>
        <p:grpSpPr>
          <a:xfrm>
            <a:off x="4789236" y="4579851"/>
            <a:ext cx="1648080" cy="497880"/>
            <a:chOff x="4789236" y="4579851"/>
            <a:chExt cx="1648080" cy="49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F7FD7BE6-C8E2-4046-8D79-9A1708034444}"/>
                    </a:ext>
                  </a:extLst>
                </p14:cNvPr>
                <p14:cNvContentPartPr/>
                <p14:nvPr/>
              </p14:nvContentPartPr>
              <p14:xfrm>
                <a:off x="4789236" y="4713411"/>
                <a:ext cx="572040" cy="3643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F7FD7BE6-C8E2-4046-8D79-9A1708034444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780596" y="4704411"/>
                  <a:ext cx="58968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9E484F16-156A-4652-9ACC-559C529DCC17}"/>
                    </a:ext>
                  </a:extLst>
                </p14:cNvPr>
                <p14:cNvContentPartPr/>
                <p14:nvPr/>
              </p14:nvContentPartPr>
              <p14:xfrm>
                <a:off x="5333916" y="4832571"/>
                <a:ext cx="155520" cy="2185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9E484F16-156A-4652-9ACC-559C529DCC17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324916" y="4823571"/>
                  <a:ext cx="1731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E735916A-8AA7-4E00-82B1-8409EF035E28}"/>
                    </a:ext>
                  </a:extLst>
                </p14:cNvPr>
                <p14:cNvContentPartPr/>
                <p14:nvPr/>
              </p14:nvContentPartPr>
              <p14:xfrm>
                <a:off x="5567556" y="4854891"/>
                <a:ext cx="25200" cy="1522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E735916A-8AA7-4E00-82B1-8409EF035E28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558556" y="4846251"/>
                  <a:ext cx="428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DC3FF2AC-43E6-4C8D-84F6-F64DC4369A96}"/>
                    </a:ext>
                  </a:extLst>
                </p14:cNvPr>
                <p14:cNvContentPartPr/>
                <p14:nvPr/>
              </p14:nvContentPartPr>
              <p14:xfrm>
                <a:off x="5532996" y="4706931"/>
                <a:ext cx="60840" cy="140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DC3FF2AC-43E6-4C8D-84F6-F64DC4369A9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523996" y="4698291"/>
                  <a:ext cx="784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98D8A1FF-01F9-42E1-BCC2-FBF91350B35C}"/>
                    </a:ext>
                  </a:extLst>
                </p14:cNvPr>
                <p14:cNvContentPartPr/>
                <p14:nvPr/>
              </p14:nvContentPartPr>
              <p14:xfrm>
                <a:off x="5670516" y="4836531"/>
                <a:ext cx="168840" cy="1612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98D8A1FF-01F9-42E1-BCC2-FBF91350B35C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661876" y="4827531"/>
                  <a:ext cx="1864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4FB793C9-9D37-4A31-9225-E4F3B55A33AB}"/>
                    </a:ext>
                  </a:extLst>
                </p14:cNvPr>
                <p14:cNvContentPartPr/>
                <p14:nvPr/>
              </p14:nvContentPartPr>
              <p14:xfrm>
                <a:off x="5950956" y="4807011"/>
                <a:ext cx="156600" cy="2048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4FB793C9-9D37-4A31-9225-E4F3B55A33AB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941956" y="4798371"/>
                  <a:ext cx="1742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164B94F3-5733-4C7E-9609-5C9634942EBD}"/>
                    </a:ext>
                  </a:extLst>
                </p14:cNvPr>
                <p14:cNvContentPartPr/>
                <p14:nvPr/>
              </p14:nvContentPartPr>
              <p14:xfrm>
                <a:off x="6206196" y="4579851"/>
                <a:ext cx="231120" cy="4550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164B94F3-5733-4C7E-9609-5C9634942EBD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197196" y="4571211"/>
                  <a:ext cx="248760" cy="472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998702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556F0FA-AFE7-4E9B-90C2-34702B96F900}"/>
                  </a:ext>
                </a:extLst>
              </p14:cNvPr>
              <p14:cNvContentPartPr/>
              <p14:nvPr/>
            </p14:nvContentPartPr>
            <p14:xfrm>
              <a:off x="9438996" y="111531"/>
              <a:ext cx="222840" cy="6822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556F0FA-AFE7-4E9B-90C2-34702B96F9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20996" y="93531"/>
                <a:ext cx="258480" cy="71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14150CA-8DC1-4F18-97C5-E064C1B13E58}"/>
                  </a:ext>
                </a:extLst>
              </p14:cNvPr>
              <p14:cNvContentPartPr/>
              <p14:nvPr/>
            </p14:nvContentPartPr>
            <p14:xfrm>
              <a:off x="9703956" y="329331"/>
              <a:ext cx="26640" cy="3135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14150CA-8DC1-4F18-97C5-E064C1B13E5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86316" y="311691"/>
                <a:ext cx="6228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4FD10D9-A965-4D0A-9680-D1654CBB2D61}"/>
                  </a:ext>
                </a:extLst>
              </p14:cNvPr>
              <p14:cNvContentPartPr/>
              <p14:nvPr/>
            </p14:nvContentPartPr>
            <p14:xfrm>
              <a:off x="9648876" y="261651"/>
              <a:ext cx="296640" cy="4262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4FD10D9-A965-4D0A-9680-D1654CBB2D6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30876" y="244011"/>
                <a:ext cx="332280" cy="46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F91D355-0F83-48EF-BDB9-333B04600C7C}"/>
                  </a:ext>
                </a:extLst>
              </p14:cNvPr>
              <p14:cNvContentPartPr/>
              <p14:nvPr/>
            </p14:nvContentPartPr>
            <p14:xfrm>
              <a:off x="10070436" y="371451"/>
              <a:ext cx="198000" cy="354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F91D355-0F83-48EF-BDB9-333B04600C7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052796" y="353451"/>
                <a:ext cx="233640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ABB7C1E-BCE9-468F-9EA4-359062F86870}"/>
                  </a:ext>
                </a:extLst>
              </p14:cNvPr>
              <p14:cNvContentPartPr/>
              <p14:nvPr/>
            </p14:nvContentPartPr>
            <p14:xfrm>
              <a:off x="10438356" y="396651"/>
              <a:ext cx="333000" cy="2847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ABB7C1E-BCE9-468F-9EA4-359062F8687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20716" y="378651"/>
                <a:ext cx="36864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CB87D59-1BBE-438A-AC9F-8DCF58644643}"/>
                  </a:ext>
                </a:extLst>
              </p14:cNvPr>
              <p14:cNvContentPartPr/>
              <p14:nvPr/>
            </p14:nvContentPartPr>
            <p14:xfrm>
              <a:off x="10542396" y="199011"/>
              <a:ext cx="406800" cy="7444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CB87D59-1BBE-438A-AC9F-8DCF5864464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524756" y="181011"/>
                <a:ext cx="442440" cy="78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FA972BA-FED0-4DF6-B38E-C084D89D92D3}"/>
                  </a:ext>
                </a:extLst>
              </p14:cNvPr>
              <p14:cNvContentPartPr/>
              <p14:nvPr/>
            </p14:nvContentPartPr>
            <p14:xfrm>
              <a:off x="1711956" y="120891"/>
              <a:ext cx="534960" cy="552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FA972BA-FED0-4DF6-B38E-C084D89D92D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93956" y="102891"/>
                <a:ext cx="570600" cy="58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7C02AF7-DFE3-43F9-9247-3AFB11268BFC}"/>
                  </a:ext>
                </a:extLst>
              </p14:cNvPr>
              <p14:cNvContentPartPr/>
              <p14:nvPr/>
            </p14:nvContentPartPr>
            <p14:xfrm>
              <a:off x="2372916" y="399891"/>
              <a:ext cx="558360" cy="300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7C02AF7-DFE3-43F9-9247-3AFB11268BF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355276" y="382251"/>
                <a:ext cx="59400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7723EEE-5E94-416F-AE41-863FEA25E52E}"/>
                  </a:ext>
                </a:extLst>
              </p14:cNvPr>
              <p14:cNvContentPartPr/>
              <p14:nvPr/>
            </p14:nvContentPartPr>
            <p14:xfrm>
              <a:off x="2746956" y="333651"/>
              <a:ext cx="69480" cy="19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7723EEE-5E94-416F-AE41-863FEA25E52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28956" y="315651"/>
                <a:ext cx="10512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7CA7874-38E8-4A1A-B69F-859B24204F02}"/>
                  </a:ext>
                </a:extLst>
              </p14:cNvPr>
              <p14:cNvContentPartPr/>
              <p14:nvPr/>
            </p14:nvContentPartPr>
            <p14:xfrm>
              <a:off x="2908236" y="447411"/>
              <a:ext cx="588960" cy="194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7CA7874-38E8-4A1A-B69F-859B24204F0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90236" y="429411"/>
                <a:ext cx="62460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392A4A1-D1B5-413F-B559-D1CD93622B7F}"/>
                  </a:ext>
                </a:extLst>
              </p14:cNvPr>
              <p14:cNvContentPartPr/>
              <p14:nvPr/>
            </p14:nvContentPartPr>
            <p14:xfrm>
              <a:off x="3725796" y="198291"/>
              <a:ext cx="219240" cy="546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392A4A1-D1B5-413F-B559-D1CD93622B7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708156" y="180291"/>
                <a:ext cx="254880" cy="58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20059A6-7DD4-47E3-B2BC-7C74A4F4A701}"/>
                  </a:ext>
                </a:extLst>
              </p14:cNvPr>
              <p14:cNvContentPartPr/>
              <p14:nvPr/>
            </p14:nvContentPartPr>
            <p14:xfrm>
              <a:off x="4062756" y="455331"/>
              <a:ext cx="656280" cy="223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20059A6-7DD4-47E3-B2BC-7C74A4F4A70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044756" y="437331"/>
                <a:ext cx="69192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11E362C-3AA1-40B3-8835-616AD72F501E}"/>
                  </a:ext>
                </a:extLst>
              </p14:cNvPr>
              <p14:cNvContentPartPr/>
              <p14:nvPr/>
            </p14:nvContentPartPr>
            <p14:xfrm>
              <a:off x="4808316" y="326811"/>
              <a:ext cx="330840" cy="356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11E362C-3AA1-40B3-8835-616AD72F501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790676" y="309171"/>
                <a:ext cx="366480" cy="3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8326A8D-4B75-4C50-9D98-0ADCF3815AA4}"/>
                  </a:ext>
                </a:extLst>
              </p14:cNvPr>
              <p14:cNvContentPartPr/>
              <p14:nvPr/>
            </p14:nvContentPartPr>
            <p14:xfrm>
              <a:off x="5221596" y="496371"/>
              <a:ext cx="286560" cy="1548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8326A8D-4B75-4C50-9D98-0ADCF3815AA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203956" y="478731"/>
                <a:ext cx="32220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9DDBF20-F3D3-4E0F-A97B-9A274C9DAA26}"/>
                  </a:ext>
                </a:extLst>
              </p14:cNvPr>
              <p14:cNvContentPartPr/>
              <p14:nvPr/>
            </p14:nvContentPartPr>
            <p14:xfrm>
              <a:off x="5613276" y="374331"/>
              <a:ext cx="64080" cy="252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9DDBF20-F3D3-4E0F-A97B-9A274C9DAA2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595276" y="356691"/>
                <a:ext cx="9972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941A75D-FFC7-437E-88A7-EE1ECFC6F9E0}"/>
                  </a:ext>
                </a:extLst>
              </p14:cNvPr>
              <p14:cNvContentPartPr/>
              <p14:nvPr/>
            </p14:nvContentPartPr>
            <p14:xfrm>
              <a:off x="5757636" y="222411"/>
              <a:ext cx="232560" cy="3722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941A75D-FFC7-437E-88A7-EE1ECFC6F9E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739636" y="204771"/>
                <a:ext cx="268200" cy="4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739A599-EB39-454E-8158-7C0D0ACE57D8}"/>
                  </a:ext>
                </a:extLst>
              </p14:cNvPr>
              <p14:cNvContentPartPr/>
              <p14:nvPr/>
            </p14:nvContentPartPr>
            <p14:xfrm>
              <a:off x="6110436" y="294051"/>
              <a:ext cx="68040" cy="318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739A599-EB39-454E-8158-7C0D0ACE57D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092436" y="276411"/>
                <a:ext cx="10368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F6B9EA2-9BF8-4A5E-B9FA-FDA2BF2378B9}"/>
                  </a:ext>
                </a:extLst>
              </p14:cNvPr>
              <p14:cNvContentPartPr/>
              <p14:nvPr/>
            </p14:nvContentPartPr>
            <p14:xfrm>
              <a:off x="6055716" y="296571"/>
              <a:ext cx="524880" cy="398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F6B9EA2-9BF8-4A5E-B9FA-FDA2BF2378B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038076" y="278931"/>
                <a:ext cx="560520" cy="43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C2E7125-F871-4F96-A92D-41040F3F7521}"/>
                  </a:ext>
                </a:extLst>
              </p14:cNvPr>
              <p14:cNvContentPartPr/>
              <p14:nvPr/>
            </p14:nvContentPartPr>
            <p14:xfrm>
              <a:off x="7119516" y="161211"/>
              <a:ext cx="249120" cy="5731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C2E7125-F871-4F96-A92D-41040F3F752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101516" y="143571"/>
                <a:ext cx="28476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9FBBFBC-AF05-41BC-87E0-353278981D57}"/>
                  </a:ext>
                </a:extLst>
              </p14:cNvPr>
              <p14:cNvContentPartPr/>
              <p14:nvPr/>
            </p14:nvContentPartPr>
            <p14:xfrm>
              <a:off x="7361796" y="452451"/>
              <a:ext cx="288720" cy="1969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9FBBFBC-AF05-41BC-87E0-353278981D5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344156" y="434451"/>
                <a:ext cx="32436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A304086-3987-4282-8A19-E489D61F5B8A}"/>
                  </a:ext>
                </a:extLst>
              </p14:cNvPr>
              <p14:cNvContentPartPr/>
              <p14:nvPr/>
            </p14:nvContentPartPr>
            <p14:xfrm>
              <a:off x="7678236" y="438411"/>
              <a:ext cx="166320" cy="2044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A304086-3987-4282-8A19-E489D61F5B8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660236" y="420411"/>
                <a:ext cx="20196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5B895DD-E433-40A4-8696-EE6AA62DD068}"/>
                  </a:ext>
                </a:extLst>
              </p14:cNvPr>
              <p14:cNvContentPartPr/>
              <p14:nvPr/>
            </p14:nvContentPartPr>
            <p14:xfrm>
              <a:off x="7968396" y="251211"/>
              <a:ext cx="614160" cy="387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5B895DD-E433-40A4-8696-EE6AA62DD06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950396" y="233211"/>
                <a:ext cx="64980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9454C55-F98E-4D18-AB75-1BB94D8463C9}"/>
                  </a:ext>
                </a:extLst>
              </p14:cNvPr>
              <p14:cNvContentPartPr/>
              <p14:nvPr/>
            </p14:nvContentPartPr>
            <p14:xfrm>
              <a:off x="8674716" y="473691"/>
              <a:ext cx="178560" cy="178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9454C55-F98E-4D18-AB75-1BB94D8463C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657076" y="456051"/>
                <a:ext cx="21420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84A89D5-0E9C-442F-9D5E-BCEB5B474DD7}"/>
                  </a:ext>
                </a:extLst>
              </p14:cNvPr>
              <p14:cNvContentPartPr/>
              <p14:nvPr/>
            </p14:nvContentPartPr>
            <p14:xfrm>
              <a:off x="8919876" y="261291"/>
              <a:ext cx="108000" cy="4269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84A89D5-0E9C-442F-9D5E-BCEB5B474DD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902236" y="243291"/>
                <a:ext cx="143640" cy="46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713FA5F-CE52-4965-B8C0-8FE6BE9AA43B}"/>
                  </a:ext>
                </a:extLst>
              </p14:cNvPr>
              <p14:cNvContentPartPr/>
              <p14:nvPr/>
            </p14:nvContentPartPr>
            <p14:xfrm>
              <a:off x="8872716" y="439131"/>
              <a:ext cx="297000" cy="349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713FA5F-CE52-4965-B8C0-8FE6BE9AA43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854716" y="421491"/>
                <a:ext cx="33264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476DDC6-8A80-4F71-BE49-91993A1C5183}"/>
                  </a:ext>
                </a:extLst>
              </p14:cNvPr>
              <p14:cNvContentPartPr/>
              <p14:nvPr/>
            </p14:nvContentPartPr>
            <p14:xfrm>
              <a:off x="1615836" y="1084971"/>
              <a:ext cx="58320" cy="31640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476DDC6-8A80-4F71-BE49-91993A1C518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597836" y="1066971"/>
                <a:ext cx="93960" cy="319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E8E59FA-EDD8-401A-8044-E237E3E9419F}"/>
                  </a:ext>
                </a:extLst>
              </p14:cNvPr>
              <p14:cNvContentPartPr/>
              <p14:nvPr/>
            </p14:nvContentPartPr>
            <p14:xfrm>
              <a:off x="1605396" y="4283211"/>
              <a:ext cx="5640480" cy="828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E8E59FA-EDD8-401A-8044-E237E3E9419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587756" y="4265571"/>
                <a:ext cx="567612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FAFD87F-663E-4BD9-B5A8-472061D56951}"/>
                  </a:ext>
                </a:extLst>
              </p14:cNvPr>
              <p14:cNvContentPartPr/>
              <p14:nvPr/>
            </p14:nvContentPartPr>
            <p14:xfrm>
              <a:off x="7086036" y="4233531"/>
              <a:ext cx="193680" cy="2649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FAFD87F-663E-4BD9-B5A8-472061D5695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068036" y="4215891"/>
                <a:ext cx="22932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F9434DE-58D2-4C8F-B8F6-8346AFD5C3EF}"/>
                  </a:ext>
                </a:extLst>
              </p14:cNvPr>
              <p14:cNvContentPartPr/>
              <p14:nvPr/>
            </p14:nvContentPartPr>
            <p14:xfrm>
              <a:off x="7680036" y="4222371"/>
              <a:ext cx="296280" cy="8078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F9434DE-58D2-4C8F-B8F6-8346AFD5C3E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662396" y="4204371"/>
                <a:ext cx="331920" cy="84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0038045-D810-44AF-A7B2-61FE6B52274D}"/>
                  </a:ext>
                </a:extLst>
              </p14:cNvPr>
              <p14:cNvContentPartPr/>
              <p14:nvPr/>
            </p14:nvContentPartPr>
            <p14:xfrm>
              <a:off x="7550076" y="4668411"/>
              <a:ext cx="360720" cy="2271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0038045-D810-44AF-A7B2-61FE6B52274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532436" y="4650771"/>
                <a:ext cx="39636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D8D1B87-4BEB-47CF-9FA3-D14BE7E7B7F7}"/>
                  </a:ext>
                </a:extLst>
              </p14:cNvPr>
              <p14:cNvContentPartPr/>
              <p14:nvPr/>
            </p14:nvContentPartPr>
            <p14:xfrm>
              <a:off x="1538436" y="992811"/>
              <a:ext cx="253080" cy="3193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D8D1B87-4BEB-47CF-9FA3-D14BE7E7B7F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520436" y="974811"/>
                <a:ext cx="288720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DDD216E-08AB-4943-A48B-6DFCA36C338E}"/>
                  </a:ext>
                </a:extLst>
              </p14:cNvPr>
              <p14:cNvContentPartPr/>
              <p14:nvPr/>
            </p14:nvContentPartPr>
            <p14:xfrm>
              <a:off x="1659036" y="2192331"/>
              <a:ext cx="5355720" cy="14166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DDD216E-08AB-4943-A48B-6DFCA36C338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641396" y="2174331"/>
                <a:ext cx="5391360" cy="14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8EEEAF32-BFF1-4977-A5F5-4CBA94C33349}"/>
                  </a:ext>
                </a:extLst>
              </p14:cNvPr>
              <p14:cNvContentPartPr/>
              <p14:nvPr/>
            </p14:nvContentPartPr>
            <p14:xfrm>
              <a:off x="6507156" y="2506971"/>
              <a:ext cx="360" cy="39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8EEEAF32-BFF1-4977-A5F5-4CBA94C3334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489516" y="2489331"/>
                <a:ext cx="3600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3583C94-224D-46E3-9E04-8CE79B2E0E4F}"/>
                  </a:ext>
                </a:extLst>
              </p14:cNvPr>
              <p14:cNvContentPartPr/>
              <p14:nvPr/>
            </p14:nvContentPartPr>
            <p14:xfrm>
              <a:off x="6516876" y="2519571"/>
              <a:ext cx="7200" cy="68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3583C94-224D-46E3-9E04-8CE79B2E0E4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499236" y="2501571"/>
                <a:ext cx="4284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76408A8C-CC60-4778-8C4E-4AFA8B2F8A85}"/>
                  </a:ext>
                </a:extLst>
              </p14:cNvPr>
              <p14:cNvContentPartPr/>
              <p14:nvPr/>
            </p14:nvContentPartPr>
            <p14:xfrm>
              <a:off x="6524076" y="2544051"/>
              <a:ext cx="6480" cy="2606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76408A8C-CC60-4778-8C4E-4AFA8B2F8A8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506076" y="2526411"/>
                <a:ext cx="4212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2512E71C-4FD3-49D2-A577-863DEFB2A07D}"/>
                  </a:ext>
                </a:extLst>
              </p14:cNvPr>
              <p14:cNvContentPartPr/>
              <p14:nvPr/>
            </p14:nvContentPartPr>
            <p14:xfrm>
              <a:off x="6527316" y="2953731"/>
              <a:ext cx="7560" cy="1141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2512E71C-4FD3-49D2-A577-863DEFB2A07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509316" y="2936091"/>
                <a:ext cx="4320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BAB2D63B-3138-49F4-9990-EF28413AE468}"/>
                  </a:ext>
                </a:extLst>
              </p14:cNvPr>
              <p14:cNvContentPartPr/>
              <p14:nvPr/>
            </p14:nvContentPartPr>
            <p14:xfrm>
              <a:off x="6539196" y="3189531"/>
              <a:ext cx="22680" cy="2314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BAB2D63B-3138-49F4-9990-EF28413AE46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521556" y="3171531"/>
                <a:ext cx="5832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C7642644-BD67-4F62-9DF1-8A6AE0BC627D}"/>
                  </a:ext>
                </a:extLst>
              </p14:cNvPr>
              <p14:cNvContentPartPr/>
              <p14:nvPr/>
            </p14:nvContentPartPr>
            <p14:xfrm>
              <a:off x="6548916" y="3505971"/>
              <a:ext cx="29520" cy="4640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C7642644-BD67-4F62-9DF1-8A6AE0BC627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531276" y="3488331"/>
                <a:ext cx="65160" cy="49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6674132-80DD-4382-AE83-C9DC35914981}"/>
                  </a:ext>
                </a:extLst>
              </p14:cNvPr>
              <p14:cNvContentPartPr/>
              <p14:nvPr/>
            </p14:nvContentPartPr>
            <p14:xfrm>
              <a:off x="6539916" y="4097811"/>
              <a:ext cx="10080" cy="1587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6674132-80DD-4382-AE83-C9DC3591498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522276" y="4080171"/>
                <a:ext cx="4572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A0CF36D0-00A5-4205-8A14-5B2D78C54905}"/>
                  </a:ext>
                </a:extLst>
              </p14:cNvPr>
              <p14:cNvContentPartPr/>
              <p14:nvPr/>
            </p14:nvContentPartPr>
            <p14:xfrm>
              <a:off x="6552516" y="4304091"/>
              <a:ext cx="5040" cy="342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A0CF36D0-00A5-4205-8A14-5B2D78C5490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534876" y="4286091"/>
                <a:ext cx="4068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4F3E7EF9-CBCC-4E66-8355-FC05B8D86632}"/>
                  </a:ext>
                </a:extLst>
              </p14:cNvPr>
              <p14:cNvContentPartPr/>
              <p14:nvPr/>
            </p14:nvContentPartPr>
            <p14:xfrm>
              <a:off x="1463556" y="4462491"/>
              <a:ext cx="183240" cy="2484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4F3E7EF9-CBCC-4E66-8355-FC05B8D8663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445556" y="4444851"/>
                <a:ext cx="21888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BBBE9C2-F5E2-4A9F-A970-0BF9AF53289E}"/>
                  </a:ext>
                </a:extLst>
              </p14:cNvPr>
              <p14:cNvContentPartPr/>
              <p14:nvPr/>
            </p14:nvContentPartPr>
            <p14:xfrm>
              <a:off x="1589916" y="4236771"/>
              <a:ext cx="30240" cy="637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BBBE9C2-F5E2-4A9F-A970-0BF9AF53289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572276" y="4219131"/>
                <a:ext cx="6588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254820A4-53CD-48DD-90F3-40BDC4BF3C19}"/>
                  </a:ext>
                </a:extLst>
              </p14:cNvPr>
              <p14:cNvContentPartPr/>
              <p14:nvPr/>
            </p14:nvContentPartPr>
            <p14:xfrm>
              <a:off x="1696116" y="1648371"/>
              <a:ext cx="4868280" cy="20260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254820A4-53CD-48DD-90F3-40BDC4BF3C1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678476" y="1630731"/>
                <a:ext cx="4903920" cy="20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D1053FFA-593E-4179-92D3-015D4AC37D38}"/>
                  </a:ext>
                </a:extLst>
              </p14:cNvPr>
              <p14:cNvContentPartPr/>
              <p14:nvPr/>
            </p14:nvContentPartPr>
            <p14:xfrm>
              <a:off x="5872476" y="1966611"/>
              <a:ext cx="10080" cy="399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D1053FFA-593E-4179-92D3-015D4AC37D3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854836" y="1948971"/>
                <a:ext cx="4572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3F21FAE8-D6CC-46AB-9CF8-B0AB040F607A}"/>
                  </a:ext>
                </a:extLst>
              </p14:cNvPr>
              <p14:cNvContentPartPr/>
              <p14:nvPr/>
            </p14:nvContentPartPr>
            <p14:xfrm>
              <a:off x="5878956" y="2091171"/>
              <a:ext cx="8640" cy="1638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3F21FAE8-D6CC-46AB-9CF8-B0AB040F607A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860956" y="2073171"/>
                <a:ext cx="4428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8BD3E5C2-6D10-47CD-B470-773A06BA0169}"/>
                  </a:ext>
                </a:extLst>
              </p14:cNvPr>
              <p14:cNvContentPartPr/>
              <p14:nvPr/>
            </p14:nvContentPartPr>
            <p14:xfrm>
              <a:off x="5860596" y="2421651"/>
              <a:ext cx="12960" cy="2019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8BD3E5C2-6D10-47CD-B470-773A06BA0169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842956" y="2403651"/>
                <a:ext cx="4860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24F328D5-F338-4345-ACE1-EC65845BE4B4}"/>
                  </a:ext>
                </a:extLst>
              </p14:cNvPr>
              <p14:cNvContentPartPr/>
              <p14:nvPr/>
            </p14:nvContentPartPr>
            <p14:xfrm>
              <a:off x="5892276" y="2736291"/>
              <a:ext cx="7200" cy="2919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24F328D5-F338-4345-ACE1-EC65845BE4B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874276" y="2718651"/>
                <a:ext cx="4284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EAF651B3-F41C-4829-B143-90B0EDE531A0}"/>
                  </a:ext>
                </a:extLst>
              </p14:cNvPr>
              <p14:cNvContentPartPr/>
              <p14:nvPr/>
            </p14:nvContentPartPr>
            <p14:xfrm>
              <a:off x="5876076" y="3193131"/>
              <a:ext cx="7920" cy="2930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EAF651B3-F41C-4829-B143-90B0EDE531A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858076" y="3175491"/>
                <a:ext cx="4356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8664FA8C-98F2-4375-BC2C-333A860D9C3D}"/>
                  </a:ext>
                </a:extLst>
              </p14:cNvPr>
              <p14:cNvContentPartPr/>
              <p14:nvPr/>
            </p14:nvContentPartPr>
            <p14:xfrm>
              <a:off x="5870316" y="3598491"/>
              <a:ext cx="9000" cy="932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8664FA8C-98F2-4375-BC2C-333A860D9C3D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852676" y="3580491"/>
                <a:ext cx="446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4FF47732-FA49-4EAF-9AE6-50195D34848A}"/>
                  </a:ext>
                </a:extLst>
              </p14:cNvPr>
              <p14:cNvContentPartPr/>
              <p14:nvPr/>
            </p14:nvContentPartPr>
            <p14:xfrm>
              <a:off x="5857356" y="3807651"/>
              <a:ext cx="10080" cy="4356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4FF47732-FA49-4EAF-9AE6-50195D34848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839356" y="3790011"/>
                <a:ext cx="45720" cy="47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4204DABA-9A20-4967-BA67-C114784614D6}"/>
                  </a:ext>
                </a:extLst>
              </p14:cNvPr>
              <p14:cNvContentPartPr/>
              <p14:nvPr/>
            </p14:nvContentPartPr>
            <p14:xfrm>
              <a:off x="5857356" y="4307691"/>
              <a:ext cx="13680" cy="860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4204DABA-9A20-4967-BA67-C114784614D6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839356" y="4290051"/>
                <a:ext cx="4932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338E187D-1B3F-47AC-BC13-67347C7BBD1C}"/>
                  </a:ext>
                </a:extLst>
              </p14:cNvPr>
              <p14:cNvContentPartPr/>
              <p14:nvPr/>
            </p14:nvContentPartPr>
            <p14:xfrm>
              <a:off x="1654356" y="2801811"/>
              <a:ext cx="6051600" cy="8470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338E187D-1B3F-47AC-BC13-67347C7BBD1C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636716" y="2783811"/>
                <a:ext cx="6087240" cy="88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6C85B258-838A-4F0F-989C-BFF16B862E63}"/>
                  </a:ext>
                </a:extLst>
              </p14:cNvPr>
              <p14:cNvContentPartPr/>
              <p14:nvPr/>
            </p14:nvContentPartPr>
            <p14:xfrm>
              <a:off x="7386996" y="3054891"/>
              <a:ext cx="37440" cy="2163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6C85B258-838A-4F0F-989C-BFF16B862E63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368996" y="3037251"/>
                <a:ext cx="7308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7052CFBC-88B2-441E-A5B7-52763CB5DBAE}"/>
                  </a:ext>
                </a:extLst>
              </p14:cNvPr>
              <p14:cNvContentPartPr/>
              <p14:nvPr/>
            </p14:nvContentPartPr>
            <p14:xfrm>
              <a:off x="7367196" y="3388611"/>
              <a:ext cx="11520" cy="2761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7052CFBC-88B2-441E-A5B7-52763CB5DBAE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349556" y="3370611"/>
                <a:ext cx="4716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02BB4BA2-5207-459B-BD4E-DF2D4D7155B9}"/>
                  </a:ext>
                </a:extLst>
              </p14:cNvPr>
              <p14:cNvContentPartPr/>
              <p14:nvPr/>
            </p14:nvContentPartPr>
            <p14:xfrm>
              <a:off x="7339476" y="3815931"/>
              <a:ext cx="32400" cy="2682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02BB4BA2-5207-459B-BD4E-DF2D4D7155B9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321476" y="3797931"/>
                <a:ext cx="6804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A6FD51C5-8AB3-478B-91C0-2D4FEE726FC8}"/>
                  </a:ext>
                </a:extLst>
              </p14:cNvPr>
              <p14:cNvContentPartPr/>
              <p14:nvPr/>
            </p14:nvContentPartPr>
            <p14:xfrm>
              <a:off x="7328316" y="4212291"/>
              <a:ext cx="27360" cy="1494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A6FD51C5-8AB3-478B-91C0-2D4FEE726FC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310676" y="4194651"/>
                <a:ext cx="6300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CDE8E808-837C-4B48-8AEC-232587264ADF}"/>
                  </a:ext>
                </a:extLst>
              </p14:cNvPr>
              <p14:cNvContentPartPr/>
              <p14:nvPr/>
            </p14:nvContentPartPr>
            <p14:xfrm>
              <a:off x="7281876" y="4338651"/>
              <a:ext cx="298440" cy="4680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CDE8E808-837C-4B48-8AEC-232587264AD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264236" y="4320651"/>
                <a:ext cx="33408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5882D76B-D1A0-4393-8254-586901806932}"/>
                  </a:ext>
                </a:extLst>
              </p14:cNvPr>
              <p14:cNvContentPartPr/>
              <p14:nvPr/>
            </p14:nvContentPartPr>
            <p14:xfrm>
              <a:off x="7525236" y="4292211"/>
              <a:ext cx="84600" cy="1738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5882D76B-D1A0-4393-8254-586901806932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507236" y="4274211"/>
                <a:ext cx="120240" cy="20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FF88F48-CC99-4211-89D4-48847E678D30}"/>
              </a:ext>
            </a:extLst>
          </p:cNvPr>
          <p:cNvGrpSpPr/>
          <p:nvPr/>
        </p:nvGrpSpPr>
        <p:grpSpPr>
          <a:xfrm>
            <a:off x="137316" y="1575291"/>
            <a:ext cx="1502280" cy="2004480"/>
            <a:chOff x="137316" y="1575291"/>
            <a:chExt cx="1502280" cy="200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E4FFB5E-511A-41D6-95EF-4F796264EE65}"/>
                    </a:ext>
                  </a:extLst>
                </p14:cNvPr>
                <p14:cNvContentPartPr/>
                <p14:nvPr/>
              </p14:nvContentPartPr>
              <p14:xfrm>
                <a:off x="780276" y="2130411"/>
                <a:ext cx="300600" cy="311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E4FFB5E-511A-41D6-95EF-4F796264EE6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62276" y="2112771"/>
                  <a:ext cx="33624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DB7185F-E076-42BF-A309-8EB83F3FD7C3}"/>
                    </a:ext>
                  </a:extLst>
                </p14:cNvPr>
                <p14:cNvContentPartPr/>
                <p14:nvPr/>
              </p14:nvContentPartPr>
              <p14:xfrm>
                <a:off x="1167636" y="2103411"/>
                <a:ext cx="180360" cy="3124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DB7185F-E076-42BF-A309-8EB83F3FD7C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49636" y="2085771"/>
                  <a:ext cx="21600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72470F0-E3B5-480A-A136-131FA33805CD}"/>
                    </a:ext>
                  </a:extLst>
                </p14:cNvPr>
                <p14:cNvContentPartPr/>
                <p14:nvPr/>
              </p14:nvContentPartPr>
              <p14:xfrm>
                <a:off x="1395876" y="2117451"/>
                <a:ext cx="133920" cy="282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72470F0-E3B5-480A-A136-131FA33805C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377876" y="2099451"/>
                  <a:ext cx="1695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F666EB0-B83F-42A2-AD28-719BB40BA6FA}"/>
                    </a:ext>
                  </a:extLst>
                </p14:cNvPr>
                <p14:cNvContentPartPr/>
                <p14:nvPr/>
              </p14:nvContentPartPr>
              <p14:xfrm>
                <a:off x="586956" y="2103411"/>
                <a:ext cx="254880" cy="505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F666EB0-B83F-42A2-AD28-719BB40BA6F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69316" y="2085411"/>
                  <a:ext cx="29052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E5B878F-2329-43F8-A550-2C48FBF4C8F8}"/>
                    </a:ext>
                  </a:extLst>
                </p14:cNvPr>
                <p14:cNvContentPartPr/>
                <p14:nvPr/>
              </p14:nvContentPartPr>
              <p14:xfrm>
                <a:off x="1003476" y="2061291"/>
                <a:ext cx="101160" cy="5565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E5B878F-2329-43F8-A550-2C48FBF4C8F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85836" y="2043291"/>
                  <a:ext cx="136800" cy="59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53634C1-91C4-45F5-96BF-473CA1967613}"/>
                    </a:ext>
                  </a:extLst>
                </p14:cNvPr>
                <p14:cNvContentPartPr/>
                <p14:nvPr/>
              </p14:nvContentPartPr>
              <p14:xfrm>
                <a:off x="417036" y="1598331"/>
                <a:ext cx="253080" cy="2538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53634C1-91C4-45F5-96BF-473CA196761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99396" y="1580691"/>
                  <a:ext cx="2887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60A75D5-0D79-4821-B027-EFC56C52BFBC}"/>
                    </a:ext>
                  </a:extLst>
                </p14:cNvPr>
                <p14:cNvContentPartPr/>
                <p14:nvPr/>
              </p14:nvContentPartPr>
              <p14:xfrm>
                <a:off x="761196" y="1739811"/>
                <a:ext cx="122040" cy="32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60A75D5-0D79-4821-B027-EFC56C52BFB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43196" y="1722171"/>
                  <a:ext cx="1576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CE9BFD8-6CAE-4361-A75B-F99A73E345BA}"/>
                    </a:ext>
                  </a:extLst>
                </p14:cNvPr>
                <p14:cNvContentPartPr/>
                <p14:nvPr/>
              </p14:nvContentPartPr>
              <p14:xfrm>
                <a:off x="800796" y="1660611"/>
                <a:ext cx="65880" cy="1796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CE9BFD8-6CAE-4361-A75B-F99A73E345B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82796" y="1642611"/>
                  <a:ext cx="1015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C887713-B4CA-462C-BFAD-636C7FE210F0}"/>
                    </a:ext>
                  </a:extLst>
                </p14:cNvPr>
                <p14:cNvContentPartPr/>
                <p14:nvPr/>
              </p14:nvContentPartPr>
              <p14:xfrm>
                <a:off x="962436" y="1585371"/>
                <a:ext cx="129960" cy="2149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C887713-B4CA-462C-BFAD-636C7FE210F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44436" y="1567371"/>
                  <a:ext cx="1656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B9490CF-A197-4D51-B7ED-B90CEA9D27DA}"/>
                    </a:ext>
                  </a:extLst>
                </p14:cNvPr>
                <p14:cNvContentPartPr/>
                <p14:nvPr/>
              </p14:nvContentPartPr>
              <p14:xfrm>
                <a:off x="1164036" y="1575291"/>
                <a:ext cx="243360" cy="2152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B9490CF-A197-4D51-B7ED-B90CEA9D27D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46396" y="1557291"/>
                  <a:ext cx="2790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ADFB7B1-F50E-44DF-8A3D-AB1B98887430}"/>
                    </a:ext>
                  </a:extLst>
                </p14:cNvPr>
                <p14:cNvContentPartPr/>
                <p14:nvPr/>
              </p14:nvContentPartPr>
              <p14:xfrm>
                <a:off x="1461036" y="1759251"/>
                <a:ext cx="178560" cy="4305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ADFB7B1-F50E-44DF-8A3D-AB1B9888743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43036" y="1741611"/>
                  <a:ext cx="21420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14F7B91-B27D-4E06-AFEA-12AFB42FD76D}"/>
                    </a:ext>
                  </a:extLst>
                </p14:cNvPr>
                <p14:cNvContentPartPr/>
                <p14:nvPr/>
              </p14:nvContentPartPr>
              <p14:xfrm>
                <a:off x="1480476" y="2179011"/>
                <a:ext cx="110520" cy="655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14F7B91-B27D-4E06-AFEA-12AFB42FD7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62836" y="2161371"/>
                  <a:ext cx="1461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3ADD8D7-B9AE-4E7D-9872-02F763714EFF}"/>
                    </a:ext>
                  </a:extLst>
                </p14:cNvPr>
                <p14:cNvContentPartPr/>
                <p14:nvPr/>
              </p14:nvContentPartPr>
              <p14:xfrm>
                <a:off x="1043076" y="2940411"/>
                <a:ext cx="356040" cy="1677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3ADD8D7-B9AE-4E7D-9872-02F763714EF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25436" y="2922411"/>
                  <a:ext cx="3916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E16D5CF-BF7F-4543-B63A-D1091835D584}"/>
                    </a:ext>
                  </a:extLst>
                </p14:cNvPr>
                <p14:cNvContentPartPr/>
                <p14:nvPr/>
              </p14:nvContentPartPr>
              <p14:xfrm>
                <a:off x="1211196" y="2929251"/>
                <a:ext cx="185040" cy="1850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E16D5CF-BF7F-4543-B63A-D1091835D58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93556" y="2911251"/>
                  <a:ext cx="2206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B25087C-E11B-4C80-BF1C-E06F35F4958B}"/>
                    </a:ext>
                  </a:extLst>
                </p14:cNvPr>
                <p14:cNvContentPartPr/>
                <p14:nvPr/>
              </p14:nvContentPartPr>
              <p14:xfrm>
                <a:off x="137316" y="3264051"/>
                <a:ext cx="224280" cy="2260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B25087C-E11B-4C80-BF1C-E06F35F4958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9676" y="3246411"/>
                  <a:ext cx="2599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107D16D-A8FD-466F-ACB9-36E37ACED5A7}"/>
                    </a:ext>
                  </a:extLst>
                </p14:cNvPr>
                <p14:cNvContentPartPr/>
                <p14:nvPr/>
              </p14:nvContentPartPr>
              <p14:xfrm>
                <a:off x="453756" y="3429291"/>
                <a:ext cx="125280" cy="8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107D16D-A8FD-466F-ACB9-36E37ACED5A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36116" y="3411291"/>
                  <a:ext cx="1609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FB82228-1558-4576-A83E-0458F42DD8DF}"/>
                    </a:ext>
                  </a:extLst>
                </p14:cNvPr>
                <p14:cNvContentPartPr/>
                <p14:nvPr/>
              </p14:nvContentPartPr>
              <p14:xfrm>
                <a:off x="663996" y="3315171"/>
                <a:ext cx="163440" cy="2145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FB82228-1558-4576-A83E-0458F42DD8D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46356" y="3297171"/>
                  <a:ext cx="1990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3310588-94FF-41CE-AB06-B69F1180DC9C}"/>
                    </a:ext>
                  </a:extLst>
                </p14:cNvPr>
                <p14:cNvContentPartPr/>
                <p14:nvPr/>
              </p14:nvContentPartPr>
              <p14:xfrm>
                <a:off x="948756" y="3361971"/>
                <a:ext cx="192600" cy="2178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3310588-94FF-41CE-AB06-B69F1180DC9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31116" y="3344331"/>
                  <a:ext cx="2282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896A034-758D-4FFF-B2F6-7DA9D8D2AAD9}"/>
                    </a:ext>
                  </a:extLst>
                </p14:cNvPr>
                <p14:cNvContentPartPr/>
                <p14:nvPr/>
              </p14:nvContentPartPr>
              <p14:xfrm>
                <a:off x="1511796" y="2505171"/>
                <a:ext cx="6480" cy="475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896A034-758D-4FFF-B2F6-7DA9D8D2AAD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494156" y="2487171"/>
                  <a:ext cx="421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3724102-57DB-4D53-9EFB-5715FFFB8DBB}"/>
                    </a:ext>
                  </a:extLst>
                </p14:cNvPr>
                <p14:cNvContentPartPr/>
                <p14:nvPr/>
              </p14:nvContentPartPr>
              <p14:xfrm>
                <a:off x="1514316" y="2591211"/>
                <a:ext cx="2160" cy="230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3724102-57DB-4D53-9EFB-5715FFFB8DB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496676" y="2573571"/>
                  <a:ext cx="378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3C302CC-13B9-406D-9341-20E627218BD8}"/>
                    </a:ext>
                  </a:extLst>
                </p14:cNvPr>
                <p14:cNvContentPartPr/>
                <p14:nvPr/>
              </p14:nvContentPartPr>
              <p14:xfrm>
                <a:off x="1511796" y="2694891"/>
                <a:ext cx="10800" cy="109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3C302CC-13B9-406D-9341-20E627218BD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494156" y="2676891"/>
                  <a:ext cx="464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CDE3E17-C5F3-4529-8E71-84C018C23890}"/>
                    </a:ext>
                  </a:extLst>
                </p14:cNvPr>
                <p14:cNvContentPartPr/>
                <p14:nvPr/>
              </p14:nvContentPartPr>
              <p14:xfrm>
                <a:off x="1451676" y="2763651"/>
                <a:ext cx="124560" cy="88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CDE3E17-C5F3-4529-8E71-84C018C2389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433676" y="2745651"/>
                  <a:ext cx="160200" cy="12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429B488-306B-4E2D-97BB-6ACC37977B42}"/>
              </a:ext>
            </a:extLst>
          </p:cNvPr>
          <p:cNvGrpSpPr/>
          <p:nvPr/>
        </p:nvGrpSpPr>
        <p:grpSpPr>
          <a:xfrm>
            <a:off x="4217916" y="1668891"/>
            <a:ext cx="134640" cy="87840"/>
            <a:chOff x="4217916" y="1668891"/>
            <a:chExt cx="134640" cy="87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88F2916-7D60-4D2C-AE1D-2C8F0F087E03}"/>
                    </a:ext>
                  </a:extLst>
                </p14:cNvPr>
                <p14:cNvContentPartPr/>
                <p14:nvPr/>
              </p14:nvContentPartPr>
              <p14:xfrm>
                <a:off x="4217916" y="1681491"/>
                <a:ext cx="19800" cy="28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88F2916-7D60-4D2C-AE1D-2C8F0F087E0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209276" y="1672491"/>
                  <a:ext cx="374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A6171CF-BDE2-4046-9EED-99910CA1B515}"/>
                    </a:ext>
                  </a:extLst>
                </p14:cNvPr>
                <p14:cNvContentPartPr/>
                <p14:nvPr/>
              </p14:nvContentPartPr>
              <p14:xfrm>
                <a:off x="4276956" y="1685091"/>
                <a:ext cx="2160" cy="18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A6171CF-BDE2-4046-9EED-99910CA1B51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268316" y="1676451"/>
                  <a:ext cx="198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80EFF4F-4BBE-4913-BB5B-0CEF97396B80}"/>
                    </a:ext>
                  </a:extLst>
                </p14:cNvPr>
                <p14:cNvContentPartPr/>
                <p14:nvPr/>
              </p14:nvContentPartPr>
              <p14:xfrm>
                <a:off x="4238076" y="1668891"/>
                <a:ext cx="114480" cy="878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80EFF4F-4BBE-4913-BB5B-0CEF97396B8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229436" y="1659891"/>
                  <a:ext cx="132120" cy="10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C4513029-C88B-4B2A-A1AA-6C31F5E28E71}"/>
              </a:ext>
            </a:extLst>
          </p:cNvPr>
          <p:cNvGrpSpPr/>
          <p:nvPr/>
        </p:nvGrpSpPr>
        <p:grpSpPr>
          <a:xfrm>
            <a:off x="4848276" y="2419851"/>
            <a:ext cx="79200" cy="334080"/>
            <a:chOff x="4848276" y="2419851"/>
            <a:chExt cx="79200" cy="334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FE004B6-8618-4075-9C02-B65A13982DA2}"/>
                    </a:ext>
                  </a:extLst>
                </p14:cNvPr>
                <p14:cNvContentPartPr/>
                <p14:nvPr/>
              </p14:nvContentPartPr>
              <p14:xfrm>
                <a:off x="4848276" y="2419851"/>
                <a:ext cx="30960" cy="1476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FE004B6-8618-4075-9C02-B65A13982DA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839636" y="2410851"/>
                  <a:ext cx="486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72C596C-F667-4942-91A1-210DBE33B5B1}"/>
                    </a:ext>
                  </a:extLst>
                </p14:cNvPr>
                <p14:cNvContentPartPr/>
                <p14:nvPr/>
              </p14:nvContentPartPr>
              <p14:xfrm>
                <a:off x="4891836" y="2625051"/>
                <a:ext cx="35640" cy="1288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72C596C-F667-4942-91A1-210DBE33B5B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882836" y="2616411"/>
                  <a:ext cx="53280" cy="14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EBDC6A96-AFB9-407F-B075-522EB84C53FD}"/>
                  </a:ext>
                </a:extLst>
              </p14:cNvPr>
              <p14:cNvContentPartPr/>
              <p14:nvPr/>
            </p14:nvContentPartPr>
            <p14:xfrm>
              <a:off x="4949076" y="2838891"/>
              <a:ext cx="42840" cy="1486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EBDC6A96-AFB9-407F-B075-522EB84C53FD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4940076" y="2829891"/>
                <a:ext cx="6048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3ED99681-0081-4158-AEB5-82CA637B4B78}"/>
                  </a:ext>
                </a:extLst>
              </p14:cNvPr>
              <p14:cNvContentPartPr/>
              <p14:nvPr/>
            </p14:nvContentPartPr>
            <p14:xfrm>
              <a:off x="5018556" y="3083691"/>
              <a:ext cx="21600" cy="673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3ED99681-0081-4158-AEB5-82CA637B4B78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5009916" y="3075051"/>
                <a:ext cx="3924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39898DE3-4A06-4DB2-9716-FFE4EAC184CC}"/>
                  </a:ext>
                </a:extLst>
              </p14:cNvPr>
              <p14:cNvContentPartPr/>
              <p14:nvPr/>
            </p14:nvContentPartPr>
            <p14:xfrm>
              <a:off x="5074716" y="3242811"/>
              <a:ext cx="10440" cy="8136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39898DE3-4A06-4DB2-9716-FFE4EAC184C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5065716" y="3233811"/>
                <a:ext cx="2808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EAE4C3B8-20C9-4C8B-8E68-D11B5B679E32}"/>
                  </a:ext>
                </a:extLst>
              </p14:cNvPr>
              <p14:cNvContentPartPr/>
              <p14:nvPr/>
            </p14:nvContentPartPr>
            <p14:xfrm>
              <a:off x="5108556" y="3438291"/>
              <a:ext cx="5400" cy="352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EAE4C3B8-20C9-4C8B-8E68-D11B5B679E32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5099916" y="3429291"/>
                <a:ext cx="230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371E0164-C1AC-4CF4-BBC4-CE256AA03E0B}"/>
                  </a:ext>
                </a:extLst>
              </p14:cNvPr>
              <p14:cNvContentPartPr/>
              <p14:nvPr/>
            </p14:nvContentPartPr>
            <p14:xfrm>
              <a:off x="5153556" y="3574011"/>
              <a:ext cx="13320" cy="802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371E0164-C1AC-4CF4-BBC4-CE256AA03E0B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5144556" y="3565011"/>
                <a:ext cx="3096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27D531DD-C7C5-49A2-8B6B-873913C42CC2}"/>
                  </a:ext>
                </a:extLst>
              </p14:cNvPr>
              <p14:cNvContentPartPr/>
              <p14:nvPr/>
            </p14:nvContentPartPr>
            <p14:xfrm>
              <a:off x="1627716" y="4258731"/>
              <a:ext cx="7560" cy="198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27D531DD-C7C5-49A2-8B6B-873913C42CC2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619076" y="4249731"/>
                <a:ext cx="25200" cy="3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7" name="Group 136">
            <a:extLst>
              <a:ext uri="{FF2B5EF4-FFF2-40B4-BE49-F238E27FC236}">
                <a16:creationId xmlns:a16="http://schemas.microsoft.com/office/drawing/2014/main" id="{23888997-F7D6-4FF7-B54D-8C3790D2F96F}"/>
              </a:ext>
            </a:extLst>
          </p:cNvPr>
          <p:cNvGrpSpPr/>
          <p:nvPr/>
        </p:nvGrpSpPr>
        <p:grpSpPr>
          <a:xfrm>
            <a:off x="4434276" y="1803891"/>
            <a:ext cx="352080" cy="526680"/>
            <a:chOff x="4434276" y="1803891"/>
            <a:chExt cx="352080" cy="5266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53751CC-6371-45F7-940A-E46A83685869}"/>
                    </a:ext>
                  </a:extLst>
                </p14:cNvPr>
                <p14:cNvContentPartPr/>
                <p14:nvPr/>
              </p14:nvContentPartPr>
              <p14:xfrm>
                <a:off x="4434276" y="1803891"/>
                <a:ext cx="79920" cy="106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53751CC-6371-45F7-940A-E46A8368586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425636" y="1795251"/>
                  <a:ext cx="975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82C913F-F623-4D0F-A7F5-6D6CBDEA0DA9}"/>
                    </a:ext>
                  </a:extLst>
                </p14:cNvPr>
                <p14:cNvContentPartPr/>
                <p14:nvPr/>
              </p14:nvContentPartPr>
              <p14:xfrm>
                <a:off x="4576116" y="1952931"/>
                <a:ext cx="86760" cy="137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82C913F-F623-4D0F-A7F5-6D6CBDEA0DA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567116" y="1943931"/>
                  <a:ext cx="1044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33625E9-F61F-472B-9F62-837F65D06AA9}"/>
                    </a:ext>
                  </a:extLst>
                </p14:cNvPr>
                <p14:cNvContentPartPr/>
                <p14:nvPr/>
              </p14:nvContentPartPr>
              <p14:xfrm>
                <a:off x="4721916" y="2145171"/>
                <a:ext cx="64440" cy="1854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33625E9-F61F-472B-9F62-837F65D06AA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713276" y="2136171"/>
                  <a:ext cx="820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89D7120-D59B-4DF6-87BF-F738E5C74E7D}"/>
                    </a:ext>
                  </a:extLst>
                </p14:cNvPr>
                <p14:cNvContentPartPr/>
                <p14:nvPr/>
              </p14:nvContentPartPr>
              <p14:xfrm>
                <a:off x="4556676" y="1921971"/>
                <a:ext cx="7920" cy="54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89D7120-D59B-4DF6-87BF-F738E5C74E7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548036" y="1913331"/>
                  <a:ext cx="255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4FEED8D-C55E-4730-A089-79BCC1D8AE80}"/>
                    </a:ext>
                  </a:extLst>
                </p14:cNvPr>
                <p14:cNvContentPartPr/>
                <p14:nvPr/>
              </p14:nvContentPartPr>
              <p14:xfrm>
                <a:off x="4549116" y="1930971"/>
                <a:ext cx="3600" cy="54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4FEED8D-C55E-4730-A089-79BCC1D8AE8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540116" y="1921971"/>
                  <a:ext cx="212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36EB1F9-9A77-4DF4-822E-74BE76BAD15A}"/>
                    </a:ext>
                  </a:extLst>
                </p14:cNvPr>
                <p14:cNvContentPartPr/>
                <p14:nvPr/>
              </p14:nvContentPartPr>
              <p14:xfrm>
                <a:off x="4531116" y="1968411"/>
                <a:ext cx="9720" cy="205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36EB1F9-9A77-4DF4-822E-74BE76BAD15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522476" y="1959771"/>
                  <a:ext cx="273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9BBD0EB-54AF-415F-841F-B0A34C924D2C}"/>
                    </a:ext>
                  </a:extLst>
                </p14:cNvPr>
                <p14:cNvContentPartPr/>
                <p14:nvPr/>
              </p14:nvContentPartPr>
              <p14:xfrm>
                <a:off x="4505196" y="2080371"/>
                <a:ext cx="19080" cy="637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9BBD0EB-54AF-415F-841F-B0A34C924D2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496196" y="2071731"/>
                  <a:ext cx="367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8822DC1-C755-4896-B6DE-3BCD0CAAD98D}"/>
                    </a:ext>
                  </a:extLst>
                </p14:cNvPr>
                <p14:cNvContentPartPr/>
                <p14:nvPr/>
              </p14:nvContentPartPr>
              <p14:xfrm>
                <a:off x="4473156" y="2220411"/>
                <a:ext cx="12600" cy="993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8822DC1-C755-4896-B6DE-3BCD0CAAD98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464156" y="2211771"/>
                  <a:ext cx="30240" cy="11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0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0E17CC53-9847-44F9-B719-FBFBF5057C20}"/>
                  </a:ext>
                </a:extLst>
              </p14:cNvPr>
              <p14:cNvContentPartPr/>
              <p14:nvPr/>
            </p14:nvContentPartPr>
            <p14:xfrm>
              <a:off x="4450476" y="2434611"/>
              <a:ext cx="3240" cy="669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0E17CC53-9847-44F9-B719-FBFBF5057C20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4441476" y="2425971"/>
                <a:ext cx="208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0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E9DA66EB-F95B-471D-88DC-C2FAB8F6AC92}"/>
                  </a:ext>
                </a:extLst>
              </p14:cNvPr>
              <p14:cNvContentPartPr/>
              <p14:nvPr/>
            </p14:nvContentPartPr>
            <p14:xfrm>
              <a:off x="4463796" y="2586891"/>
              <a:ext cx="7200" cy="604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E9DA66EB-F95B-471D-88DC-C2FAB8F6AC92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4454796" y="2577891"/>
                <a:ext cx="2484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0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8C8BD5D0-AEA6-4846-84F3-A4D91C9FEC1C}"/>
                  </a:ext>
                </a:extLst>
              </p14:cNvPr>
              <p14:cNvContentPartPr/>
              <p14:nvPr/>
            </p14:nvContentPartPr>
            <p14:xfrm>
              <a:off x="4431396" y="2743131"/>
              <a:ext cx="44640" cy="245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8C8BD5D0-AEA6-4846-84F3-A4D91C9FEC1C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4422756" y="2734491"/>
                <a:ext cx="6228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06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40EDE2A2-CAC0-4BF7-A6D1-352355C4A266}"/>
                  </a:ext>
                </a:extLst>
              </p14:cNvPr>
              <p14:cNvContentPartPr/>
              <p14:nvPr/>
            </p14:nvContentPartPr>
            <p14:xfrm>
              <a:off x="4412316" y="4360611"/>
              <a:ext cx="4320" cy="363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40EDE2A2-CAC0-4BF7-A6D1-352355C4A266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4403316" y="4351611"/>
                <a:ext cx="2196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08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14252C35-2D01-4E68-8A37-C2B77CC98614}"/>
                  </a:ext>
                </a:extLst>
              </p14:cNvPr>
              <p14:cNvContentPartPr/>
              <p14:nvPr/>
            </p14:nvContentPartPr>
            <p14:xfrm>
              <a:off x="5785356" y="4510967"/>
              <a:ext cx="1657440" cy="39708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14252C35-2D01-4E68-8A37-C2B77CC98614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5776356" y="4502327"/>
                <a:ext cx="1675080" cy="41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0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AE8D26A6-A61A-451D-96E2-3506180969B8}"/>
                  </a:ext>
                </a:extLst>
              </p14:cNvPr>
              <p14:cNvContentPartPr/>
              <p14:nvPr/>
            </p14:nvContentPartPr>
            <p14:xfrm>
              <a:off x="6127356" y="5089847"/>
              <a:ext cx="386280" cy="4219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AE8D26A6-A61A-451D-96E2-3506180969B8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6118356" y="5080847"/>
                <a:ext cx="403920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2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83EF126E-7F06-435B-B4C5-509844A1A781}"/>
                  </a:ext>
                </a:extLst>
              </p14:cNvPr>
              <p14:cNvContentPartPr/>
              <p14:nvPr/>
            </p14:nvContentPartPr>
            <p14:xfrm>
              <a:off x="6473316" y="5309087"/>
              <a:ext cx="311760" cy="1893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83EF126E-7F06-435B-B4C5-509844A1A781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6464676" y="5300447"/>
                <a:ext cx="32940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4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79B30277-B119-43B9-AE3F-52C2405F11D5}"/>
                  </a:ext>
                </a:extLst>
              </p14:cNvPr>
              <p14:cNvContentPartPr/>
              <p14:nvPr/>
            </p14:nvContentPartPr>
            <p14:xfrm>
              <a:off x="6842676" y="5206487"/>
              <a:ext cx="97200" cy="33660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79B30277-B119-43B9-AE3F-52C2405F11D5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6833676" y="5197847"/>
                <a:ext cx="11484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6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C966F5A4-62D8-4B11-8212-2FC25A8405A9}"/>
                  </a:ext>
                </a:extLst>
              </p14:cNvPr>
              <p14:cNvContentPartPr/>
              <p14:nvPr/>
            </p14:nvContentPartPr>
            <p14:xfrm>
              <a:off x="6809196" y="5342927"/>
              <a:ext cx="740520" cy="17208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C966F5A4-62D8-4B11-8212-2FC25A8405A9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6800556" y="5334287"/>
                <a:ext cx="75816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8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924194DB-CD2C-4F76-98E3-25869468319F}"/>
                  </a:ext>
                </a:extLst>
              </p14:cNvPr>
              <p14:cNvContentPartPr/>
              <p14:nvPr/>
            </p14:nvContentPartPr>
            <p14:xfrm>
              <a:off x="7591836" y="5185967"/>
              <a:ext cx="500040" cy="37296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924194DB-CD2C-4F76-98E3-25869468319F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7583196" y="5177327"/>
                <a:ext cx="51768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20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481CBFE8-0AE7-4518-9A50-73EC3929F0F1}"/>
                  </a:ext>
                </a:extLst>
              </p14:cNvPr>
              <p14:cNvContentPartPr/>
              <p14:nvPr/>
            </p14:nvContentPartPr>
            <p14:xfrm>
              <a:off x="6594276" y="5571527"/>
              <a:ext cx="215280" cy="3387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481CBFE8-0AE7-4518-9A50-73EC3929F0F1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6585276" y="5562887"/>
                <a:ext cx="23292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22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8D6B5749-9A03-4825-89B3-36D1AC31ED31}"/>
                  </a:ext>
                </a:extLst>
              </p14:cNvPr>
              <p14:cNvContentPartPr/>
              <p14:nvPr/>
            </p14:nvContentPartPr>
            <p14:xfrm>
              <a:off x="6868236" y="5736767"/>
              <a:ext cx="195840" cy="21888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8D6B5749-9A03-4825-89B3-36D1AC31ED31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6859236" y="5727767"/>
                <a:ext cx="21348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24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BC9F4BE6-1278-4384-A4FC-4441A13FDA2E}"/>
                  </a:ext>
                </a:extLst>
              </p14:cNvPr>
              <p14:cNvContentPartPr/>
              <p14:nvPr/>
            </p14:nvContentPartPr>
            <p14:xfrm>
              <a:off x="7133196" y="5618327"/>
              <a:ext cx="706680" cy="32760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BC9F4BE6-1278-4384-A4FC-4441A13FDA2E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7124556" y="5609327"/>
                <a:ext cx="72432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26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4D11EB5D-56F9-447F-ABA2-44F0C09A31C1}"/>
                  </a:ext>
                </a:extLst>
              </p14:cNvPr>
              <p14:cNvContentPartPr/>
              <p14:nvPr/>
            </p14:nvContentPartPr>
            <p14:xfrm>
              <a:off x="7758156" y="5687807"/>
              <a:ext cx="38160" cy="1872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4D11EB5D-56F9-447F-ABA2-44F0C09A31C1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7749516" y="5679167"/>
                <a:ext cx="5580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28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6B7B11C4-A00A-4CAE-9C9C-04FC437FB000}"/>
                  </a:ext>
                </a:extLst>
              </p14:cNvPr>
              <p14:cNvContentPartPr/>
              <p14:nvPr/>
            </p14:nvContentPartPr>
            <p14:xfrm>
              <a:off x="7859676" y="5789687"/>
              <a:ext cx="246240" cy="17784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6B7B11C4-A00A-4CAE-9C9C-04FC437FB000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7850676" y="5781047"/>
                <a:ext cx="26388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0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FF071F96-7079-4CD9-BFF3-96DBF47271CE}"/>
                  </a:ext>
                </a:extLst>
              </p14:cNvPr>
              <p14:cNvContentPartPr/>
              <p14:nvPr/>
            </p14:nvContentPartPr>
            <p14:xfrm>
              <a:off x="8151276" y="5817047"/>
              <a:ext cx="326880" cy="4320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FF071F96-7079-4CD9-BFF3-96DBF47271CE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142636" y="5808407"/>
                <a:ext cx="344520" cy="4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2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70338DD2-26CE-4363-A336-DA639CA9E49B}"/>
                  </a:ext>
                </a:extLst>
              </p14:cNvPr>
              <p14:cNvContentPartPr/>
              <p14:nvPr/>
            </p14:nvContentPartPr>
            <p14:xfrm>
              <a:off x="7290516" y="5803007"/>
              <a:ext cx="29880" cy="522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70338DD2-26CE-4363-A336-DA639CA9E49B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7281876" y="5794367"/>
                <a:ext cx="4752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4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71F5767C-A729-4C16-B8D9-C749903B280B}"/>
                  </a:ext>
                </a:extLst>
              </p14:cNvPr>
              <p14:cNvContentPartPr/>
              <p14:nvPr/>
            </p14:nvContentPartPr>
            <p14:xfrm>
              <a:off x="6680316" y="6176687"/>
              <a:ext cx="1049040" cy="46944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71F5767C-A729-4C16-B8D9-C749903B280B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6671316" y="6168047"/>
                <a:ext cx="1066680" cy="48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6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28BABD4B-8A91-496F-8C3D-685727E575EA}"/>
                  </a:ext>
                </a:extLst>
              </p14:cNvPr>
              <p14:cNvContentPartPr/>
              <p14:nvPr/>
            </p14:nvContentPartPr>
            <p14:xfrm>
              <a:off x="8028516" y="6246887"/>
              <a:ext cx="117000" cy="41580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28BABD4B-8A91-496F-8C3D-685727E575EA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019516" y="6238247"/>
                <a:ext cx="134640" cy="4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8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8B0BA767-BC95-4F10-A64B-B1C62F51C7B5}"/>
                  </a:ext>
                </a:extLst>
              </p14:cNvPr>
              <p14:cNvContentPartPr/>
              <p14:nvPr/>
            </p14:nvContentPartPr>
            <p14:xfrm>
              <a:off x="7974156" y="6433007"/>
              <a:ext cx="251640" cy="3492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8B0BA767-BC95-4F10-A64B-B1C62F51C7B5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7965156" y="6424367"/>
                <a:ext cx="26928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40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B500992A-11C3-4371-BA53-81986C688DDC}"/>
                  </a:ext>
                </a:extLst>
              </p14:cNvPr>
              <p14:cNvContentPartPr/>
              <p14:nvPr/>
            </p14:nvContentPartPr>
            <p14:xfrm>
              <a:off x="8218596" y="6435167"/>
              <a:ext cx="152640" cy="16992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B500992A-11C3-4371-BA53-81986C688DDC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209956" y="6426167"/>
                <a:ext cx="170280" cy="18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9" name="Group 238">
            <a:extLst>
              <a:ext uri="{FF2B5EF4-FFF2-40B4-BE49-F238E27FC236}">
                <a16:creationId xmlns:a16="http://schemas.microsoft.com/office/drawing/2014/main" id="{5E664463-D0EE-4B3A-B614-482F9F0691F7}"/>
              </a:ext>
            </a:extLst>
          </p:cNvPr>
          <p:cNvGrpSpPr/>
          <p:nvPr/>
        </p:nvGrpSpPr>
        <p:grpSpPr>
          <a:xfrm>
            <a:off x="8829156" y="917447"/>
            <a:ext cx="2955600" cy="5769000"/>
            <a:chOff x="8829156" y="917447"/>
            <a:chExt cx="2955600" cy="5769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D4E90BE-9A9D-417B-9477-6300DEB5F662}"/>
                    </a:ext>
                  </a:extLst>
                </p14:cNvPr>
                <p14:cNvContentPartPr/>
                <p14:nvPr/>
              </p14:nvContentPartPr>
              <p14:xfrm>
                <a:off x="8829156" y="5592047"/>
                <a:ext cx="629640" cy="6915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D4E90BE-9A9D-417B-9477-6300DEB5F66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820516" y="5583047"/>
                  <a:ext cx="647280" cy="70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C290904-F545-49EF-B068-43E758C7A8DD}"/>
                    </a:ext>
                  </a:extLst>
                </p14:cNvPr>
                <p14:cNvContentPartPr/>
                <p14:nvPr/>
              </p14:nvContentPartPr>
              <p14:xfrm>
                <a:off x="9871716" y="5625167"/>
                <a:ext cx="147960" cy="6483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C290904-F545-49EF-B068-43E758C7A8D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862716" y="5616527"/>
                  <a:ext cx="165600" cy="66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292947C-CEBF-4887-AD04-709F0808EE5D}"/>
                    </a:ext>
                  </a:extLst>
                </p14:cNvPr>
                <p14:cNvContentPartPr/>
                <p14:nvPr/>
              </p14:nvContentPartPr>
              <p14:xfrm>
                <a:off x="9759396" y="5961407"/>
                <a:ext cx="321120" cy="1512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292947C-CEBF-4887-AD04-709F0808EE5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750756" y="5952407"/>
                  <a:ext cx="3387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4F068739-F4B9-4C57-8E82-10413B2DAB08}"/>
                    </a:ext>
                  </a:extLst>
                </p14:cNvPr>
                <p14:cNvContentPartPr/>
                <p14:nvPr/>
              </p14:nvContentPartPr>
              <p14:xfrm>
                <a:off x="10084476" y="5896247"/>
                <a:ext cx="171360" cy="1612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4F068739-F4B9-4C57-8E82-10413B2DAB0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075836" y="5887247"/>
                  <a:ext cx="1890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98CEEAE-450C-4F8F-84C2-B7A2AD37FC1B}"/>
                    </a:ext>
                  </a:extLst>
                </p14:cNvPr>
                <p14:cNvContentPartPr/>
                <p14:nvPr/>
              </p14:nvContentPartPr>
              <p14:xfrm>
                <a:off x="8856516" y="6259487"/>
                <a:ext cx="378720" cy="4118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98CEEAE-450C-4F8F-84C2-B7A2AD37FC1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847876" y="6250847"/>
                  <a:ext cx="39636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3D15537-E988-4107-9F46-22B35B56A3C6}"/>
                    </a:ext>
                  </a:extLst>
                </p14:cNvPr>
                <p14:cNvContentPartPr/>
                <p14:nvPr/>
              </p14:nvContentPartPr>
              <p14:xfrm>
                <a:off x="9269436" y="6311327"/>
                <a:ext cx="204480" cy="3751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3D15537-E988-4107-9F46-22B35B56A3C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260796" y="6302687"/>
                  <a:ext cx="22212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B5F9346-DAAB-4BB9-B080-457DAC8DCFB8}"/>
                    </a:ext>
                  </a:extLst>
                </p14:cNvPr>
                <p14:cNvContentPartPr/>
                <p14:nvPr/>
              </p14:nvContentPartPr>
              <p14:xfrm>
                <a:off x="9556716" y="6303767"/>
                <a:ext cx="169560" cy="3628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B5F9346-DAAB-4BB9-B080-457DAC8DCFB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547716" y="6295127"/>
                  <a:ext cx="18720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B8DF3FF-2C82-42A3-861A-E87825C5DD6C}"/>
                    </a:ext>
                  </a:extLst>
                </p14:cNvPr>
                <p14:cNvContentPartPr/>
                <p14:nvPr/>
              </p14:nvContentPartPr>
              <p14:xfrm>
                <a:off x="9323796" y="6622367"/>
                <a:ext cx="10080" cy="298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B8DF3FF-2C82-42A3-861A-E87825C5DD6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314796" y="6613367"/>
                  <a:ext cx="277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E31A42B9-6B93-49E6-A091-1BDCBD125906}"/>
                    </a:ext>
                  </a:extLst>
                </p14:cNvPr>
                <p14:cNvContentPartPr/>
                <p14:nvPr/>
              </p14:nvContentPartPr>
              <p14:xfrm>
                <a:off x="10183116" y="917447"/>
                <a:ext cx="93960" cy="4964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E31A42B9-6B93-49E6-A091-1BDCBD12590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174116" y="908447"/>
                  <a:ext cx="11160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BA4701A-1169-4427-AA00-8F5B34F67763}"/>
                    </a:ext>
                  </a:extLst>
                </p14:cNvPr>
                <p14:cNvContentPartPr/>
                <p14:nvPr/>
              </p14:nvContentPartPr>
              <p14:xfrm>
                <a:off x="10131996" y="1293647"/>
                <a:ext cx="192600" cy="1785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BA4701A-1169-4427-AA00-8F5B34F6776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123356" y="1284647"/>
                  <a:ext cx="2102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D7F4E2F-10F8-4736-AEEC-B9CC48C9CC9D}"/>
                    </a:ext>
                  </a:extLst>
                </p14:cNvPr>
                <p14:cNvContentPartPr/>
                <p14:nvPr/>
              </p14:nvContentPartPr>
              <p14:xfrm>
                <a:off x="9710076" y="1663727"/>
                <a:ext cx="225360" cy="4064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D7F4E2F-10F8-4736-AEEC-B9CC48C9CC9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701436" y="1655087"/>
                  <a:ext cx="24300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089B5DB9-6986-4559-8599-B5307661FAC7}"/>
                    </a:ext>
                  </a:extLst>
                </p14:cNvPr>
                <p14:cNvContentPartPr/>
                <p14:nvPr/>
              </p14:nvContentPartPr>
              <p14:xfrm>
                <a:off x="9957396" y="1876127"/>
                <a:ext cx="533160" cy="2095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089B5DB9-6986-4559-8599-B5307661FAC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948756" y="1867487"/>
                  <a:ext cx="5508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6467D0BA-AE4C-47BB-A2B7-52FCD20D3B61}"/>
                    </a:ext>
                  </a:extLst>
                </p14:cNvPr>
                <p14:cNvContentPartPr/>
                <p14:nvPr/>
              </p14:nvContentPartPr>
              <p14:xfrm>
                <a:off x="10636716" y="1730327"/>
                <a:ext cx="59760" cy="3459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6467D0BA-AE4C-47BB-A2B7-52FCD20D3B6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628076" y="1721687"/>
                  <a:ext cx="774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39C20EC-0811-4E19-99D5-33EA19D9DCF9}"/>
                    </a:ext>
                  </a:extLst>
                </p14:cNvPr>
                <p14:cNvContentPartPr/>
                <p14:nvPr/>
              </p14:nvContentPartPr>
              <p14:xfrm>
                <a:off x="10561116" y="1907087"/>
                <a:ext cx="131400" cy="471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39C20EC-0811-4E19-99D5-33EA19D9DCF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552116" y="1898447"/>
                  <a:ext cx="1490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67D78C0-85D5-460D-BDB7-08DCBD317E7B}"/>
                    </a:ext>
                  </a:extLst>
                </p14:cNvPr>
                <p14:cNvContentPartPr/>
                <p14:nvPr/>
              </p14:nvContentPartPr>
              <p14:xfrm>
                <a:off x="10737156" y="1816727"/>
                <a:ext cx="619560" cy="3301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67D78C0-85D5-460D-BDB7-08DCBD317E7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728156" y="1808087"/>
                  <a:ext cx="63720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A34A9A0D-7C15-46E0-9D18-AA93D1B71D97}"/>
                    </a:ext>
                  </a:extLst>
                </p14:cNvPr>
                <p14:cNvContentPartPr/>
                <p14:nvPr/>
              </p14:nvContentPartPr>
              <p14:xfrm>
                <a:off x="11135316" y="1970447"/>
                <a:ext cx="249840" cy="504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A34A9A0D-7C15-46E0-9D18-AA93D1B71D9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126316" y="1961447"/>
                  <a:ext cx="2674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7311121-88B8-46FC-82B5-8CABF5EC65DD}"/>
                    </a:ext>
                  </a:extLst>
                </p14:cNvPr>
                <p14:cNvContentPartPr/>
                <p14:nvPr/>
              </p14:nvContentPartPr>
              <p14:xfrm>
                <a:off x="9743916" y="2467607"/>
                <a:ext cx="178920" cy="219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7311121-88B8-46FC-82B5-8CABF5EC65D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734916" y="2458967"/>
                  <a:ext cx="1965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8310BB7-358B-41E7-8494-342F00C99875}"/>
                    </a:ext>
                  </a:extLst>
                </p14:cNvPr>
                <p14:cNvContentPartPr/>
                <p14:nvPr/>
              </p14:nvContentPartPr>
              <p14:xfrm>
                <a:off x="9810156" y="2480927"/>
                <a:ext cx="164160" cy="4215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78310BB7-358B-41E7-8494-342F00C9987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801516" y="2472287"/>
                  <a:ext cx="18180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2BBF338C-157D-475B-927A-69E310D705E8}"/>
                    </a:ext>
                  </a:extLst>
                </p14:cNvPr>
                <p14:cNvContentPartPr/>
                <p14:nvPr/>
              </p14:nvContentPartPr>
              <p14:xfrm>
                <a:off x="10116516" y="2478767"/>
                <a:ext cx="163080" cy="6166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BBF338C-157D-475B-927A-69E310D705E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107876" y="2469767"/>
                  <a:ext cx="180720" cy="63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5482E40-7B42-4912-981C-18F4CABD4241}"/>
                    </a:ext>
                  </a:extLst>
                </p14:cNvPr>
                <p14:cNvContentPartPr/>
                <p14:nvPr/>
              </p14:nvContentPartPr>
              <p14:xfrm>
                <a:off x="10000236" y="2782247"/>
                <a:ext cx="275040" cy="889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5482E40-7B42-4912-981C-18F4CABD424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991236" y="2773247"/>
                  <a:ext cx="2926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C502D141-4FBF-4072-A253-A45F689C2C14}"/>
                    </a:ext>
                  </a:extLst>
                </p14:cNvPr>
                <p14:cNvContentPartPr/>
                <p14:nvPr/>
              </p14:nvContentPartPr>
              <p14:xfrm>
                <a:off x="10700436" y="2558687"/>
                <a:ext cx="270000" cy="4100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C502D141-4FBF-4072-A253-A45F689C2C1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691436" y="2549687"/>
                  <a:ext cx="28764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7FDBEFB7-3E9B-4B01-8EE6-A4C8559A3805}"/>
                    </a:ext>
                  </a:extLst>
                </p14:cNvPr>
                <p14:cNvContentPartPr/>
                <p14:nvPr/>
              </p14:nvContentPartPr>
              <p14:xfrm>
                <a:off x="11157276" y="2680007"/>
                <a:ext cx="37080" cy="2624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7FDBEFB7-3E9B-4B01-8EE6-A4C8559A380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148636" y="2671367"/>
                  <a:ext cx="547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262FD2F0-9C46-47D9-9ED8-D2005E647476}"/>
                    </a:ext>
                  </a:extLst>
                </p14:cNvPr>
                <p14:cNvContentPartPr/>
                <p14:nvPr/>
              </p14:nvContentPartPr>
              <p14:xfrm>
                <a:off x="11064396" y="2624927"/>
                <a:ext cx="207360" cy="2001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262FD2F0-9C46-47D9-9ED8-D2005E64747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055756" y="2616287"/>
                  <a:ext cx="2250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3D36946-9D63-4ADF-8507-1AE389D7AA20}"/>
                    </a:ext>
                  </a:extLst>
                </p14:cNvPr>
                <p14:cNvContentPartPr/>
                <p14:nvPr/>
              </p14:nvContentPartPr>
              <p14:xfrm>
                <a:off x="10638156" y="3320087"/>
                <a:ext cx="204840" cy="3963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3D36946-9D63-4ADF-8507-1AE389D7AA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629516" y="3311087"/>
                  <a:ext cx="22248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B0726AD8-577B-4478-96A9-F9B17CF458C1}"/>
                    </a:ext>
                  </a:extLst>
                </p14:cNvPr>
                <p14:cNvContentPartPr/>
                <p14:nvPr/>
              </p14:nvContentPartPr>
              <p14:xfrm>
                <a:off x="10962516" y="3381287"/>
                <a:ext cx="269640" cy="2584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B0726AD8-577B-4478-96A9-F9B17CF458C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953516" y="3372647"/>
                  <a:ext cx="2872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9E32DCC-CC3A-4B9A-BF10-C9FEAD5DCC8E}"/>
                    </a:ext>
                  </a:extLst>
                </p14:cNvPr>
                <p14:cNvContentPartPr/>
                <p14:nvPr/>
              </p14:nvContentPartPr>
              <p14:xfrm>
                <a:off x="11381556" y="3396407"/>
                <a:ext cx="78120" cy="3373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9E32DCC-CC3A-4B9A-BF10-C9FEAD5DCC8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372556" y="3387407"/>
                  <a:ext cx="9576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BF2FA345-AF7C-4E84-A6F3-85926B08F058}"/>
                    </a:ext>
                  </a:extLst>
                </p14:cNvPr>
                <p14:cNvContentPartPr/>
                <p14:nvPr/>
              </p14:nvContentPartPr>
              <p14:xfrm>
                <a:off x="11327916" y="3663887"/>
                <a:ext cx="175320" cy="900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BF2FA345-AF7C-4E84-A6F3-85926B08F05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319276" y="3655247"/>
                  <a:ext cx="1929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313DA90A-1A3A-44BB-9810-F0B5FD98B8AE}"/>
                    </a:ext>
                  </a:extLst>
                </p14:cNvPr>
                <p14:cNvContentPartPr/>
                <p14:nvPr/>
              </p14:nvContentPartPr>
              <p14:xfrm>
                <a:off x="10216236" y="4071767"/>
                <a:ext cx="428760" cy="1886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313DA90A-1A3A-44BB-9810-F0B5FD98B8A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207596" y="4062767"/>
                  <a:ext cx="4464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4EBE1D48-904B-4A08-B3D5-7513B22082BF}"/>
                    </a:ext>
                  </a:extLst>
                </p14:cNvPr>
                <p14:cNvContentPartPr/>
                <p14:nvPr/>
              </p14:nvContentPartPr>
              <p14:xfrm>
                <a:off x="9865956" y="4581527"/>
                <a:ext cx="110880" cy="1850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4EBE1D48-904B-4A08-B3D5-7513B22082B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857316" y="4572527"/>
                  <a:ext cx="1285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BF5C7AA3-533F-4237-9CBD-9946E2691404}"/>
                    </a:ext>
                  </a:extLst>
                </p14:cNvPr>
                <p14:cNvContentPartPr/>
                <p14:nvPr/>
              </p14:nvContentPartPr>
              <p14:xfrm>
                <a:off x="10046676" y="4471367"/>
                <a:ext cx="33120" cy="511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BF5C7AA3-533F-4237-9CBD-9946E269140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038036" y="4462367"/>
                  <a:ext cx="507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13B987C8-0485-42B8-AD56-66FE83C4E567}"/>
                    </a:ext>
                  </a:extLst>
                </p14:cNvPr>
                <p14:cNvContentPartPr/>
                <p14:nvPr/>
              </p14:nvContentPartPr>
              <p14:xfrm>
                <a:off x="10214076" y="4452287"/>
                <a:ext cx="160200" cy="4842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13B987C8-0485-42B8-AD56-66FE83C4E56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205436" y="4443287"/>
                  <a:ext cx="17784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6F200825-E837-4D34-A2A4-E453CBA7BC1D}"/>
                    </a:ext>
                  </a:extLst>
                </p14:cNvPr>
                <p14:cNvContentPartPr/>
                <p14:nvPr/>
              </p14:nvContentPartPr>
              <p14:xfrm>
                <a:off x="10140276" y="4669727"/>
                <a:ext cx="226800" cy="1404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6F200825-E837-4D34-A2A4-E453CBA7BC1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131276" y="4660727"/>
                  <a:ext cx="2444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F7DE159F-34D1-4077-9AA3-F3F7006C678E}"/>
                    </a:ext>
                  </a:extLst>
                </p14:cNvPr>
                <p14:cNvContentPartPr/>
                <p14:nvPr/>
              </p14:nvContentPartPr>
              <p14:xfrm>
                <a:off x="10925796" y="4463807"/>
                <a:ext cx="278280" cy="4298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F7DE159F-34D1-4077-9AA3-F3F7006C678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916796" y="4455167"/>
                  <a:ext cx="29592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0BB3C51D-E4A9-4582-894A-20475D80F548}"/>
                    </a:ext>
                  </a:extLst>
                </p14:cNvPr>
                <p14:cNvContentPartPr/>
                <p14:nvPr/>
              </p14:nvContentPartPr>
              <p14:xfrm>
                <a:off x="11374356" y="4548767"/>
                <a:ext cx="190800" cy="3708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0BB3C51D-E4A9-4582-894A-20475D80F54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1365716" y="4539767"/>
                  <a:ext cx="20844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4457B703-14A2-4247-A1D6-C1144DC5F973}"/>
                    </a:ext>
                  </a:extLst>
                </p14:cNvPr>
                <p14:cNvContentPartPr/>
                <p14:nvPr/>
              </p14:nvContentPartPr>
              <p14:xfrm>
                <a:off x="10871796" y="5094887"/>
                <a:ext cx="237600" cy="3823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4457B703-14A2-4247-A1D6-C1144DC5F97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863156" y="5085887"/>
                  <a:ext cx="25524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4B34D06A-11FD-4F3B-985E-C9737FBBD9EF}"/>
                    </a:ext>
                  </a:extLst>
                </p14:cNvPr>
                <p14:cNvContentPartPr/>
                <p14:nvPr/>
              </p14:nvContentPartPr>
              <p14:xfrm>
                <a:off x="11211996" y="5166167"/>
                <a:ext cx="279000" cy="2426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4B34D06A-11FD-4F3B-985E-C9737FBBD9E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1203356" y="5157167"/>
                  <a:ext cx="2966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60B49F2A-705F-4074-8D0B-ADAA627B6B3C}"/>
                    </a:ext>
                  </a:extLst>
                </p14:cNvPr>
                <p14:cNvContentPartPr/>
                <p14:nvPr/>
              </p14:nvContentPartPr>
              <p14:xfrm>
                <a:off x="11640756" y="5176967"/>
                <a:ext cx="28800" cy="2883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60B49F2A-705F-4074-8D0B-ADAA627B6B3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1631756" y="5167967"/>
                  <a:ext cx="464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D19B6247-CB2C-4FF4-A86D-0DDFB7162CE4}"/>
                    </a:ext>
                  </a:extLst>
                </p14:cNvPr>
                <p14:cNvContentPartPr/>
                <p14:nvPr/>
              </p14:nvContentPartPr>
              <p14:xfrm>
                <a:off x="11620596" y="5123687"/>
                <a:ext cx="142560" cy="1692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D19B6247-CB2C-4FF4-A86D-0DDFB7162CE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1611956" y="5114687"/>
                  <a:ext cx="1602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BD3182EE-82E6-4660-BF1E-538AE4D3352D}"/>
                    </a:ext>
                  </a:extLst>
                </p14:cNvPr>
                <p14:cNvContentPartPr/>
                <p14:nvPr/>
              </p14:nvContentPartPr>
              <p14:xfrm>
                <a:off x="11580996" y="5097407"/>
                <a:ext cx="203760" cy="1936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BD3182EE-82E6-4660-BF1E-538AE4D3352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1572356" y="5088767"/>
                  <a:ext cx="2214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BE398FCF-3496-4497-A215-9B650764EFBC}"/>
                    </a:ext>
                  </a:extLst>
                </p14:cNvPr>
                <p14:cNvContentPartPr/>
                <p14:nvPr/>
              </p14:nvContentPartPr>
              <p14:xfrm>
                <a:off x="11597916" y="5258327"/>
                <a:ext cx="34920" cy="457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BE398FCF-3496-4497-A215-9B650764EFB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1589276" y="5249327"/>
                  <a:ext cx="525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A41A1701-B8B9-4F66-BF90-3825C9AA6A2C}"/>
                    </a:ext>
                  </a:extLst>
                </p14:cNvPr>
                <p14:cNvContentPartPr/>
                <p14:nvPr/>
              </p14:nvContentPartPr>
              <p14:xfrm>
                <a:off x="9104196" y="1571207"/>
                <a:ext cx="2613600" cy="48711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A41A1701-B8B9-4F66-BF90-3825C9AA6A2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095556" y="1562567"/>
                  <a:ext cx="2631240" cy="488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BA0C24A9-7162-4108-91BA-08B3D0D9F303}"/>
              </a:ext>
            </a:extLst>
          </p:cNvPr>
          <p:cNvGrpSpPr/>
          <p:nvPr/>
        </p:nvGrpSpPr>
        <p:grpSpPr>
          <a:xfrm>
            <a:off x="3221436" y="4560051"/>
            <a:ext cx="2323080" cy="2350316"/>
            <a:chOff x="3221436" y="4560051"/>
            <a:chExt cx="2323080" cy="2350316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E67A23A-A3C8-4CB0-88BD-18CDE76BF72E}"/>
                    </a:ext>
                  </a:extLst>
                </p14:cNvPr>
                <p14:cNvContentPartPr/>
                <p14:nvPr/>
              </p14:nvContentPartPr>
              <p14:xfrm>
                <a:off x="4280556" y="4571571"/>
                <a:ext cx="113400" cy="4863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E67A23A-A3C8-4CB0-88BD-18CDE76BF72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271916" y="4562571"/>
                  <a:ext cx="13104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4083294-64C7-447A-8A70-59B86AE5208F}"/>
                    </a:ext>
                  </a:extLst>
                </p14:cNvPr>
                <p14:cNvContentPartPr/>
                <p14:nvPr/>
              </p14:nvContentPartPr>
              <p14:xfrm>
                <a:off x="4271196" y="4560051"/>
                <a:ext cx="225360" cy="2419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4083294-64C7-447A-8A70-59B86AE5208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262556" y="4551051"/>
                  <a:ext cx="2430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8C13E7A-54D5-4A96-A4A2-924F8C7DFB26}"/>
                    </a:ext>
                  </a:extLst>
                </p14:cNvPr>
                <p14:cNvContentPartPr/>
                <p14:nvPr/>
              </p14:nvContentPartPr>
              <p14:xfrm>
                <a:off x="3587196" y="5188611"/>
                <a:ext cx="227160" cy="4489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8C13E7A-54D5-4A96-A4A2-924F8C7DFB2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578196" y="5179971"/>
                  <a:ext cx="24480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6EAA6EA-D4E7-496D-9943-465872402210}"/>
                    </a:ext>
                  </a:extLst>
                </p14:cNvPr>
                <p14:cNvContentPartPr/>
                <p14:nvPr/>
              </p14:nvContentPartPr>
              <p14:xfrm>
                <a:off x="3623916" y="5477331"/>
                <a:ext cx="153360" cy="342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6EAA6EA-D4E7-496D-9943-46587240221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615276" y="5468331"/>
                  <a:ext cx="1710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B908CA4-AD38-45F8-ADE1-77ABA1046593}"/>
                    </a:ext>
                  </a:extLst>
                </p14:cNvPr>
                <p14:cNvContentPartPr/>
                <p14:nvPr/>
              </p14:nvContentPartPr>
              <p14:xfrm>
                <a:off x="3909036" y="5476611"/>
                <a:ext cx="144720" cy="1616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B908CA4-AD38-45F8-ADE1-77ABA104659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900396" y="5467971"/>
                  <a:ext cx="1623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5489F4A-DA43-40A5-8488-46FEF78EB4E1}"/>
                    </a:ext>
                  </a:extLst>
                </p14:cNvPr>
                <p14:cNvContentPartPr/>
                <p14:nvPr/>
              </p14:nvContentPartPr>
              <p14:xfrm>
                <a:off x="4209636" y="5320011"/>
                <a:ext cx="48240" cy="3186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5489F4A-DA43-40A5-8488-46FEF78EB4E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200996" y="5311011"/>
                  <a:ext cx="6588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5602672-D81F-4E58-A9E5-D665DDA521C9}"/>
                    </a:ext>
                  </a:extLst>
                </p14:cNvPr>
                <p14:cNvContentPartPr/>
                <p14:nvPr/>
              </p14:nvContentPartPr>
              <p14:xfrm>
                <a:off x="4122876" y="5467251"/>
                <a:ext cx="202320" cy="417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5602672-D81F-4E58-A9E5-D665DDA521C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13876" y="5458251"/>
                  <a:ext cx="2199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27DC4A3-454A-40F3-9952-E5D9D82B01C1}"/>
                    </a:ext>
                  </a:extLst>
                </p14:cNvPr>
                <p14:cNvContentPartPr/>
                <p14:nvPr/>
              </p14:nvContentPartPr>
              <p14:xfrm>
                <a:off x="4390716" y="5473371"/>
                <a:ext cx="22680" cy="1465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27DC4A3-454A-40F3-9952-E5D9D82B01C1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382076" y="5464371"/>
                  <a:ext cx="403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B8CA86B-82A7-4186-9EB6-489C76DA3052}"/>
                    </a:ext>
                  </a:extLst>
                </p14:cNvPr>
                <p14:cNvContentPartPr/>
                <p14:nvPr/>
              </p14:nvContentPartPr>
              <p14:xfrm>
                <a:off x="4405116" y="5354571"/>
                <a:ext cx="56880" cy="356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B8CA86B-82A7-4186-9EB6-489C76DA305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396116" y="5345571"/>
                  <a:ext cx="745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2E72BAC-2516-4C27-AA1B-41E317A4E516}"/>
                    </a:ext>
                  </a:extLst>
                </p14:cNvPr>
                <p14:cNvContentPartPr/>
                <p14:nvPr/>
              </p14:nvContentPartPr>
              <p14:xfrm>
                <a:off x="4501956" y="5461131"/>
                <a:ext cx="381960" cy="2246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2E72BAC-2516-4C27-AA1B-41E317A4E51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493316" y="5452131"/>
                  <a:ext cx="3996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BD36AC9-27C0-490B-91C1-F6A8BCD2C146}"/>
                    </a:ext>
                  </a:extLst>
                </p14:cNvPr>
                <p14:cNvContentPartPr/>
                <p14:nvPr/>
              </p14:nvContentPartPr>
              <p14:xfrm>
                <a:off x="3711036" y="5749131"/>
                <a:ext cx="233280" cy="717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BD36AC9-27C0-490B-91C1-F6A8BCD2C14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702036" y="5740131"/>
                  <a:ext cx="250920" cy="73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6C2518A-826D-4B63-927F-96F0D280C752}"/>
                    </a:ext>
                  </a:extLst>
                </p14:cNvPr>
                <p14:cNvContentPartPr/>
                <p14:nvPr/>
              </p14:nvContentPartPr>
              <p14:xfrm>
                <a:off x="3613116" y="6057651"/>
                <a:ext cx="320760" cy="1461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6C2518A-826D-4B63-927F-96F0D280C75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604116" y="6049011"/>
                  <a:ext cx="3384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AF1F400-46B5-432D-9A2B-750429D901A6}"/>
                    </a:ext>
                  </a:extLst>
                </p14:cNvPr>
                <p14:cNvContentPartPr/>
                <p14:nvPr/>
              </p14:nvContentPartPr>
              <p14:xfrm>
                <a:off x="4019916" y="6047211"/>
                <a:ext cx="28800" cy="1573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AF1F400-46B5-432D-9A2B-750429D901A6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011276" y="6038211"/>
                  <a:ext cx="464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05FE40B-97F3-406C-9921-3B17D22AA8B3}"/>
                    </a:ext>
                  </a:extLst>
                </p14:cNvPr>
                <p14:cNvContentPartPr/>
                <p14:nvPr/>
              </p14:nvContentPartPr>
              <p14:xfrm>
                <a:off x="4053756" y="5960811"/>
                <a:ext cx="51480" cy="540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05FE40B-97F3-406C-9921-3B17D22AA8B3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045116" y="5951811"/>
                  <a:ext cx="691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A3C7338-2D2A-4979-9946-6DEC9C674E0D}"/>
                    </a:ext>
                  </a:extLst>
                </p14:cNvPr>
                <p14:cNvContentPartPr/>
                <p14:nvPr/>
              </p14:nvContentPartPr>
              <p14:xfrm>
                <a:off x="4204956" y="5838771"/>
                <a:ext cx="32400" cy="3852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A3C7338-2D2A-4979-9946-6DEC9C674E0D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196316" y="5829771"/>
                  <a:ext cx="5004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76380CD-4C26-4ABA-ADA3-69E21D7FEFDD}"/>
                    </a:ext>
                  </a:extLst>
                </p14:cNvPr>
                <p14:cNvContentPartPr/>
                <p14:nvPr/>
              </p14:nvContentPartPr>
              <p14:xfrm>
                <a:off x="4389276" y="5883771"/>
                <a:ext cx="41400" cy="3171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76380CD-4C26-4ABA-ADA3-69E21D7FEFDD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380276" y="5875131"/>
                  <a:ext cx="5904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08BF30E-EF87-4467-AF7B-3B63B2C338EF}"/>
                    </a:ext>
                  </a:extLst>
                </p14:cNvPr>
                <p14:cNvContentPartPr/>
                <p14:nvPr/>
              </p14:nvContentPartPr>
              <p14:xfrm>
                <a:off x="4311876" y="6054771"/>
                <a:ext cx="161280" cy="216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08BF30E-EF87-4467-AF7B-3B63B2C338EF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302876" y="6045771"/>
                  <a:ext cx="1789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FD1D90E-89B6-4479-A92F-1BAFADC22C33}"/>
                    </a:ext>
                  </a:extLst>
                </p14:cNvPr>
                <p14:cNvContentPartPr/>
                <p14:nvPr/>
              </p14:nvContentPartPr>
              <p14:xfrm>
                <a:off x="4552356" y="6028131"/>
                <a:ext cx="427320" cy="2178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FD1D90E-89B6-4479-A92F-1BAFADC22C3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543716" y="6019131"/>
                  <a:ext cx="4449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CC52B6E-6D7C-423C-8DBA-4838EB6174B3}"/>
                    </a:ext>
                  </a:extLst>
                </p14:cNvPr>
                <p14:cNvContentPartPr/>
                <p14:nvPr/>
              </p14:nvContentPartPr>
              <p14:xfrm>
                <a:off x="3818676" y="6379491"/>
                <a:ext cx="50040" cy="118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CC52B6E-6D7C-423C-8DBA-4838EB6174B3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809676" y="6370851"/>
                  <a:ext cx="676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2AF24B7-0557-4270-9AF8-925CD07A2E4A}"/>
                    </a:ext>
                  </a:extLst>
                </p14:cNvPr>
                <p14:cNvContentPartPr/>
                <p14:nvPr/>
              </p14:nvContentPartPr>
              <p14:xfrm>
                <a:off x="3784836" y="6372651"/>
                <a:ext cx="168480" cy="4852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2AF24B7-0557-4270-9AF8-925CD07A2E4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776196" y="6363651"/>
                  <a:ext cx="18612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BF06A82-B9FB-45D8-8889-85455AE7DE23}"/>
                    </a:ext>
                  </a:extLst>
                </p14:cNvPr>
                <p14:cNvContentPartPr/>
                <p14:nvPr/>
              </p14:nvContentPartPr>
              <p14:xfrm>
                <a:off x="4078236" y="6526967"/>
                <a:ext cx="167760" cy="2451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BF06A82-B9FB-45D8-8889-85455AE7DE2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069596" y="6517967"/>
                  <a:ext cx="1854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8DDEE0F-8B0A-499A-8C04-E9788287B28A}"/>
                    </a:ext>
                  </a:extLst>
                </p14:cNvPr>
                <p14:cNvContentPartPr/>
                <p14:nvPr/>
              </p14:nvContentPartPr>
              <p14:xfrm>
                <a:off x="4330956" y="6504647"/>
                <a:ext cx="179280" cy="2520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8DDEE0F-8B0A-499A-8C04-E9788287B28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322316" y="6495647"/>
                  <a:ext cx="1969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8B994A8-302A-41DF-A662-5E66397B02A4}"/>
                    </a:ext>
                  </a:extLst>
                </p14:cNvPr>
                <p14:cNvContentPartPr/>
                <p14:nvPr/>
              </p14:nvContentPartPr>
              <p14:xfrm>
                <a:off x="4571796" y="6532367"/>
                <a:ext cx="142560" cy="507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8B994A8-302A-41DF-A662-5E66397B02A4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563156" y="6523727"/>
                  <a:ext cx="1602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A40D575-51BA-48A5-AD4B-5E5AD1D57DC9}"/>
                    </a:ext>
                  </a:extLst>
                </p14:cNvPr>
                <p14:cNvContentPartPr/>
                <p14:nvPr/>
              </p14:nvContentPartPr>
              <p14:xfrm>
                <a:off x="4544796" y="6560447"/>
                <a:ext cx="34560" cy="1854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A40D575-51BA-48A5-AD4B-5E5AD1D57DC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535796" y="6551447"/>
                  <a:ext cx="522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4BACCFC-B94A-4482-BBA4-4C6F24135F6D}"/>
                    </a:ext>
                  </a:extLst>
                </p14:cNvPr>
                <p14:cNvContentPartPr/>
                <p14:nvPr/>
              </p14:nvContentPartPr>
              <p14:xfrm>
                <a:off x="4572156" y="6624167"/>
                <a:ext cx="6480" cy="288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4BACCFC-B94A-4482-BBA4-4C6F24135F6D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563156" y="6615167"/>
                  <a:ext cx="241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CDAFF37-709F-4B94-9994-77FCF63F834E}"/>
                    </a:ext>
                  </a:extLst>
                </p14:cNvPr>
                <p14:cNvContentPartPr/>
                <p14:nvPr/>
              </p14:nvContentPartPr>
              <p14:xfrm>
                <a:off x="4544076" y="6650807"/>
                <a:ext cx="118080" cy="126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CDAFF37-709F-4B94-9994-77FCF63F834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535076" y="6641807"/>
                  <a:ext cx="1357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B27760A-2B32-4FE3-B84F-8364132DF078}"/>
                    </a:ext>
                  </a:extLst>
                </p14:cNvPr>
                <p14:cNvContentPartPr/>
                <p14:nvPr/>
              </p14:nvContentPartPr>
              <p14:xfrm>
                <a:off x="4769076" y="6373247"/>
                <a:ext cx="134280" cy="4478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B27760A-2B32-4FE3-B84F-8364132DF078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760076" y="6364607"/>
                  <a:ext cx="15192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545CF3E-91BC-4937-92CC-DA80BC14DFEC}"/>
                    </a:ext>
                  </a:extLst>
                </p14:cNvPr>
                <p14:cNvContentPartPr/>
                <p14:nvPr/>
              </p14:nvContentPartPr>
              <p14:xfrm>
                <a:off x="3221436" y="5071127"/>
                <a:ext cx="2323080" cy="18392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545CF3E-91BC-4937-92CC-DA80BC14DFEC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212796" y="5062127"/>
                  <a:ext cx="2340720" cy="185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27542A9C-6073-4A37-A1EA-26DE2E800CB7}"/>
              </a:ext>
            </a:extLst>
          </p:cNvPr>
          <p:cNvGrpSpPr/>
          <p:nvPr/>
        </p:nvGrpSpPr>
        <p:grpSpPr>
          <a:xfrm>
            <a:off x="409836" y="701436"/>
            <a:ext cx="1034640" cy="409320"/>
            <a:chOff x="409836" y="701436"/>
            <a:chExt cx="1034640" cy="40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F594F75-FA20-472E-B1FC-4A7BDD7A8696}"/>
                    </a:ext>
                  </a:extLst>
                </p14:cNvPr>
                <p14:cNvContentPartPr/>
                <p14:nvPr/>
              </p14:nvContentPartPr>
              <p14:xfrm>
                <a:off x="409836" y="701436"/>
                <a:ext cx="332640" cy="409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F594F75-FA20-472E-B1FC-4A7BDD7A869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91836" y="683436"/>
                  <a:ext cx="36828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3A5173B8-A93E-4F22-BF78-83CEC6FC87D8}"/>
                    </a:ext>
                  </a:extLst>
                </p14:cNvPr>
                <p14:cNvContentPartPr/>
                <p14:nvPr/>
              </p14:nvContentPartPr>
              <p14:xfrm>
                <a:off x="779556" y="902676"/>
                <a:ext cx="371880" cy="1710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3A5173B8-A93E-4F22-BF78-83CEC6FC87D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61556" y="884676"/>
                  <a:ext cx="4075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5012EFFB-F616-43EA-930F-1946C79573E1}"/>
                    </a:ext>
                  </a:extLst>
                </p14:cNvPr>
                <p14:cNvContentPartPr/>
                <p14:nvPr/>
              </p14:nvContentPartPr>
              <p14:xfrm>
                <a:off x="1045596" y="791076"/>
                <a:ext cx="47160" cy="97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5012EFFB-F616-43EA-930F-1946C79573E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27596" y="773076"/>
                  <a:ext cx="828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C0711224-9416-45F0-AF9D-D4BDA94AD813}"/>
                    </a:ext>
                  </a:extLst>
                </p14:cNvPr>
                <p14:cNvContentPartPr/>
                <p14:nvPr/>
              </p14:nvContentPartPr>
              <p14:xfrm>
                <a:off x="1166916" y="861276"/>
                <a:ext cx="277560" cy="1886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C0711224-9416-45F0-AF9D-D4BDA94AD813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149276" y="843636"/>
                  <a:ext cx="313200" cy="22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8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AA0285E2-19CF-41FC-B084-F9242582029C}"/>
                  </a:ext>
                </a:extLst>
              </p14:cNvPr>
              <p14:cNvContentPartPr/>
              <p14:nvPr/>
            </p14:nvContentPartPr>
            <p14:xfrm>
              <a:off x="4422396" y="3108171"/>
              <a:ext cx="2520" cy="486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AA0285E2-19CF-41FC-B084-F9242582029C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4413756" y="3099531"/>
                <a:ext cx="2016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9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41CB05A8-F5B7-4B4B-8700-7D4CE70A95E8}"/>
                  </a:ext>
                </a:extLst>
              </p14:cNvPr>
              <p14:cNvContentPartPr/>
              <p14:nvPr/>
            </p14:nvContentPartPr>
            <p14:xfrm>
              <a:off x="4439316" y="3266571"/>
              <a:ext cx="5400" cy="1054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41CB05A8-F5B7-4B4B-8700-7D4CE70A95E8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4430316" y="3257931"/>
                <a:ext cx="2304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9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61513E71-E4F7-417C-9DA7-013EC4F1944B}"/>
                  </a:ext>
                </a:extLst>
              </p14:cNvPr>
              <p14:cNvContentPartPr/>
              <p14:nvPr/>
            </p14:nvContentPartPr>
            <p14:xfrm>
              <a:off x="4439316" y="3506691"/>
              <a:ext cx="4680" cy="1098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61513E71-E4F7-417C-9DA7-013EC4F1944B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4430316" y="3497691"/>
                <a:ext cx="223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9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C9F44450-D092-46D5-B060-30041E3F5433}"/>
                  </a:ext>
                </a:extLst>
              </p14:cNvPr>
              <p14:cNvContentPartPr/>
              <p14:nvPr/>
            </p14:nvContentPartPr>
            <p14:xfrm>
              <a:off x="4424556" y="3720171"/>
              <a:ext cx="9360" cy="972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C9F44450-D092-46D5-B060-30041E3F5433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4415916" y="3711531"/>
                <a:ext cx="2700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9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6A19727C-19F5-4CC7-95A0-BDD0EE95D47C}"/>
                  </a:ext>
                </a:extLst>
              </p14:cNvPr>
              <p14:cNvContentPartPr/>
              <p14:nvPr/>
            </p14:nvContentPartPr>
            <p14:xfrm>
              <a:off x="4428516" y="3883611"/>
              <a:ext cx="4320" cy="7992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6A19727C-19F5-4CC7-95A0-BDD0EE95D47C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4419516" y="3874971"/>
                <a:ext cx="2196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9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8811F007-719F-43BA-B068-8B00E22096E4}"/>
                  </a:ext>
                </a:extLst>
              </p14:cNvPr>
              <p14:cNvContentPartPr/>
              <p14:nvPr/>
            </p14:nvContentPartPr>
            <p14:xfrm>
              <a:off x="4424916" y="4047051"/>
              <a:ext cx="8640" cy="6696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8811F007-719F-43BA-B068-8B00E22096E4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4415916" y="4038051"/>
                <a:ext cx="262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0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4664700D-3F7E-4567-A1FF-BA2C92C57F13}"/>
                  </a:ext>
                </a:extLst>
              </p14:cNvPr>
              <p14:cNvContentPartPr/>
              <p14:nvPr/>
            </p14:nvContentPartPr>
            <p14:xfrm>
              <a:off x="4411596" y="4211211"/>
              <a:ext cx="7920" cy="4644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4664700D-3F7E-4567-A1FF-BA2C92C57F13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4402596" y="4202211"/>
                <a:ext cx="2556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02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0A20CDBC-17DD-4EE4-AB84-5EA8256B0955}"/>
                  </a:ext>
                </a:extLst>
              </p14:cNvPr>
              <p14:cNvContentPartPr/>
              <p14:nvPr/>
            </p14:nvContentPartPr>
            <p14:xfrm>
              <a:off x="1695396" y="3276516"/>
              <a:ext cx="2739600" cy="9576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0A20CDBC-17DD-4EE4-AB84-5EA8256B0955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1686756" y="3267876"/>
                <a:ext cx="275724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04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1C71A9AA-CBCC-47D1-B395-16AC4ACB3AE2}"/>
                  </a:ext>
                </a:extLst>
              </p14:cNvPr>
              <p14:cNvContentPartPr/>
              <p14:nvPr/>
            </p14:nvContentPartPr>
            <p14:xfrm>
              <a:off x="4251396" y="3246996"/>
              <a:ext cx="171360" cy="21780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1C71A9AA-CBCC-47D1-B395-16AC4ACB3AE2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4242756" y="3238356"/>
                <a:ext cx="18900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06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EA777B21-703D-467C-9100-7F0EA8AD137C}"/>
                  </a:ext>
                </a:extLst>
              </p14:cNvPr>
              <p14:cNvContentPartPr/>
              <p14:nvPr/>
            </p14:nvContentPartPr>
            <p14:xfrm>
              <a:off x="1671636" y="3167436"/>
              <a:ext cx="250920" cy="26028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EA777B21-703D-467C-9100-7F0EA8AD137C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1662996" y="3158436"/>
                <a:ext cx="268560" cy="27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5" name="Group 254">
            <a:extLst>
              <a:ext uri="{FF2B5EF4-FFF2-40B4-BE49-F238E27FC236}">
                <a16:creationId xmlns:a16="http://schemas.microsoft.com/office/drawing/2014/main" id="{489591C9-B000-4AC3-939A-8C40744D422C}"/>
              </a:ext>
            </a:extLst>
          </p:cNvPr>
          <p:cNvGrpSpPr/>
          <p:nvPr/>
        </p:nvGrpSpPr>
        <p:grpSpPr>
          <a:xfrm>
            <a:off x="2134596" y="3383076"/>
            <a:ext cx="586440" cy="418320"/>
            <a:chOff x="2134596" y="3383076"/>
            <a:chExt cx="586440" cy="4183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8D968706-9F94-481D-B64D-D4CFAA60CDC1}"/>
                    </a:ext>
                  </a:extLst>
                </p14:cNvPr>
                <p14:cNvContentPartPr/>
                <p14:nvPr/>
              </p14:nvContentPartPr>
              <p14:xfrm>
                <a:off x="2134596" y="3383076"/>
                <a:ext cx="196920" cy="4129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8D968706-9F94-481D-B64D-D4CFAA60CDC1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125596" y="3374076"/>
                  <a:ext cx="21456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05547373-BAD9-4461-8873-D70E08442D11}"/>
                    </a:ext>
                  </a:extLst>
                </p14:cNvPr>
                <p14:cNvContentPartPr/>
                <p14:nvPr/>
              </p14:nvContentPartPr>
              <p14:xfrm>
                <a:off x="2386236" y="3481716"/>
                <a:ext cx="334800" cy="3196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05547373-BAD9-4461-8873-D70E08442D11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377236" y="3472716"/>
                  <a:ext cx="352440" cy="33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03AF3D89-CA35-461B-A7B9-A7925A2B33A7}"/>
              </a:ext>
            </a:extLst>
          </p:cNvPr>
          <p:cNvGrpSpPr/>
          <p:nvPr/>
        </p:nvGrpSpPr>
        <p:grpSpPr>
          <a:xfrm>
            <a:off x="4604916" y="735636"/>
            <a:ext cx="873000" cy="579960"/>
            <a:chOff x="4604916" y="735636"/>
            <a:chExt cx="873000" cy="579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8C0760C3-58A7-4000-99FA-DB8548F6B474}"/>
                    </a:ext>
                  </a:extLst>
                </p14:cNvPr>
                <p14:cNvContentPartPr/>
                <p14:nvPr/>
              </p14:nvContentPartPr>
              <p14:xfrm>
                <a:off x="4802196" y="856956"/>
                <a:ext cx="23400" cy="2815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8C0760C3-58A7-4000-99FA-DB8548F6B474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793556" y="847956"/>
                  <a:ext cx="410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58EF2D5E-104F-4BB9-8349-409C2CF203CB}"/>
                    </a:ext>
                  </a:extLst>
                </p14:cNvPr>
                <p14:cNvContentPartPr/>
                <p14:nvPr/>
              </p14:nvContentPartPr>
              <p14:xfrm>
                <a:off x="4773756" y="842916"/>
                <a:ext cx="175680" cy="2955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58EF2D5E-104F-4BB9-8349-409C2CF203CB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764756" y="834276"/>
                  <a:ext cx="1933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BF3F3F51-4413-4761-8B10-ECAB67414B1F}"/>
                    </a:ext>
                  </a:extLst>
                </p14:cNvPr>
                <p14:cNvContentPartPr/>
                <p14:nvPr/>
              </p14:nvContentPartPr>
              <p14:xfrm>
                <a:off x="5045916" y="871356"/>
                <a:ext cx="231840" cy="1900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BF3F3F51-4413-4761-8B10-ECAB67414B1F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036916" y="862716"/>
                  <a:ext cx="2494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3C6A65EC-AD77-432E-B0E3-DF05EF17D7FD}"/>
                    </a:ext>
                  </a:extLst>
                </p14:cNvPr>
                <p14:cNvContentPartPr/>
                <p14:nvPr/>
              </p14:nvContentPartPr>
              <p14:xfrm>
                <a:off x="5224836" y="800436"/>
                <a:ext cx="253080" cy="4316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3C6A65EC-AD77-432E-B0E3-DF05EF17D7FD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216196" y="791436"/>
                  <a:ext cx="27072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1C9D6052-DE4B-429D-9E26-22C9EB8B59C5}"/>
                    </a:ext>
                  </a:extLst>
                </p14:cNvPr>
                <p14:cNvContentPartPr/>
                <p14:nvPr/>
              </p14:nvContentPartPr>
              <p14:xfrm>
                <a:off x="4604916" y="735636"/>
                <a:ext cx="226440" cy="5799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1C9D6052-DE4B-429D-9E26-22C9EB8B59C5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596276" y="726636"/>
                  <a:ext cx="244080" cy="59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1C3DEB63-DB62-44B5-BDA8-097B34BBD77D}"/>
              </a:ext>
            </a:extLst>
          </p:cNvPr>
          <p:cNvGrpSpPr/>
          <p:nvPr/>
        </p:nvGrpSpPr>
        <p:grpSpPr>
          <a:xfrm>
            <a:off x="2273916" y="681636"/>
            <a:ext cx="564480" cy="416880"/>
            <a:chOff x="2273916" y="681636"/>
            <a:chExt cx="564480" cy="416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484419AA-C045-4E81-9555-FA677456A750}"/>
                    </a:ext>
                  </a:extLst>
                </p14:cNvPr>
                <p14:cNvContentPartPr/>
                <p14:nvPr/>
              </p14:nvContentPartPr>
              <p14:xfrm>
                <a:off x="2273916" y="699276"/>
                <a:ext cx="126360" cy="3992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484419AA-C045-4E81-9555-FA677456A750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265276" y="690636"/>
                  <a:ext cx="14400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ECD081E-F943-47A4-95BB-002416E6887E}"/>
                    </a:ext>
                  </a:extLst>
                </p14:cNvPr>
                <p14:cNvContentPartPr/>
                <p14:nvPr/>
              </p14:nvContentPartPr>
              <p14:xfrm>
                <a:off x="2459316" y="765156"/>
                <a:ext cx="194040" cy="2476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ECD081E-F943-47A4-95BB-002416E6887E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450676" y="756156"/>
                  <a:ext cx="2116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210AB44A-4842-43B4-B96C-0DB079AFC64C}"/>
                    </a:ext>
                  </a:extLst>
                </p14:cNvPr>
                <p14:cNvContentPartPr/>
                <p14:nvPr/>
              </p14:nvContentPartPr>
              <p14:xfrm>
                <a:off x="2724636" y="681636"/>
                <a:ext cx="113760" cy="4132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210AB44A-4842-43B4-B96C-0DB079AFC64C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715996" y="672996"/>
                  <a:ext cx="131400" cy="430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54189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E2DFEC3-308E-4DF8-93BC-EC3060FA6E02}"/>
              </a:ext>
            </a:extLst>
          </p:cNvPr>
          <p:cNvGrpSpPr/>
          <p:nvPr/>
        </p:nvGrpSpPr>
        <p:grpSpPr>
          <a:xfrm>
            <a:off x="1645356" y="390891"/>
            <a:ext cx="4411080" cy="2319840"/>
            <a:chOff x="1645356" y="390891"/>
            <a:chExt cx="4411080" cy="231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7B64383-BF1E-408E-BD27-8EAAFFC98018}"/>
                    </a:ext>
                  </a:extLst>
                </p14:cNvPr>
                <p14:cNvContentPartPr/>
                <p14:nvPr/>
              </p14:nvContentPartPr>
              <p14:xfrm>
                <a:off x="1645356" y="390891"/>
                <a:ext cx="224640" cy="2046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7B64383-BF1E-408E-BD27-8EAAFFC9801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27716" y="373251"/>
                  <a:ext cx="260280" cy="20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3244F7F-4DC0-494B-AB0C-7B667A6128A4}"/>
                    </a:ext>
                  </a:extLst>
                </p14:cNvPr>
                <p14:cNvContentPartPr/>
                <p14:nvPr/>
              </p14:nvContentPartPr>
              <p14:xfrm>
                <a:off x="1855236" y="2413371"/>
                <a:ext cx="4201200" cy="297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3244F7F-4DC0-494B-AB0C-7B667A6128A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37596" y="2395731"/>
                  <a:ext cx="42368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E0F5463-FB8B-447C-8701-F856D261EBA8}"/>
                    </a:ext>
                  </a:extLst>
                </p14:cNvPr>
                <p14:cNvContentPartPr/>
                <p14:nvPr/>
              </p14:nvContentPartPr>
              <p14:xfrm>
                <a:off x="2184996" y="786531"/>
                <a:ext cx="864360" cy="1117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E0F5463-FB8B-447C-8701-F856D261EBA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66996" y="768891"/>
                  <a:ext cx="900000" cy="11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2889DC2-63ED-4D5D-8C52-799527FA14C3}"/>
                    </a:ext>
                  </a:extLst>
                </p14:cNvPr>
                <p14:cNvContentPartPr/>
                <p14:nvPr/>
              </p14:nvContentPartPr>
              <p14:xfrm>
                <a:off x="2995356" y="776451"/>
                <a:ext cx="3058200" cy="1008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2889DC2-63ED-4D5D-8C52-799527FA14C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77716" y="758811"/>
                  <a:ext cx="3093840" cy="10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AF03A03-F9B7-48B1-892D-32B9AACC8E1C}"/>
                    </a:ext>
                  </a:extLst>
                </p14:cNvPr>
                <p14:cNvContentPartPr/>
                <p14:nvPr/>
              </p14:nvContentPartPr>
              <p14:xfrm>
                <a:off x="4415556" y="778971"/>
                <a:ext cx="5040" cy="1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AF03A03-F9B7-48B1-892D-32B9AACC8E1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397556" y="761331"/>
                  <a:ext cx="4068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3709F72-A5D3-4E89-99DF-B7E6288373FE}"/>
              </a:ext>
            </a:extLst>
          </p:cNvPr>
          <p:cNvGrpSpPr/>
          <p:nvPr/>
        </p:nvGrpSpPr>
        <p:grpSpPr>
          <a:xfrm>
            <a:off x="6142116" y="1490691"/>
            <a:ext cx="446040" cy="190080"/>
            <a:chOff x="6142116" y="1490691"/>
            <a:chExt cx="446040" cy="190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4D7ED97-8F20-4989-BFD0-C54B7B63C24D}"/>
                    </a:ext>
                  </a:extLst>
                </p14:cNvPr>
                <p14:cNvContentPartPr/>
                <p14:nvPr/>
              </p14:nvContentPartPr>
              <p14:xfrm>
                <a:off x="6142116" y="1597611"/>
                <a:ext cx="446040" cy="45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4D7ED97-8F20-4989-BFD0-C54B7B63C24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133116" y="1588971"/>
                  <a:ext cx="4636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E05B1A3-15C3-4B92-9A9B-3B3C10C4A93E}"/>
                    </a:ext>
                  </a:extLst>
                </p14:cNvPr>
                <p14:cNvContentPartPr/>
                <p14:nvPr/>
              </p14:nvContentPartPr>
              <p14:xfrm>
                <a:off x="6206196" y="1490691"/>
                <a:ext cx="167400" cy="190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E05B1A3-15C3-4B92-9A9B-3B3C10C4A93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197196" y="1482051"/>
                  <a:ext cx="185040" cy="20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A04781A-CD7F-4CC5-A020-827CEF1CD5A5}"/>
              </a:ext>
            </a:extLst>
          </p:cNvPr>
          <p:cNvGrpSpPr/>
          <p:nvPr/>
        </p:nvGrpSpPr>
        <p:grpSpPr>
          <a:xfrm>
            <a:off x="6791196" y="1419411"/>
            <a:ext cx="1329120" cy="390240"/>
            <a:chOff x="6791196" y="1419411"/>
            <a:chExt cx="1329120" cy="390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1DDAC63-10C0-41CE-BB2E-E978353A963E}"/>
                    </a:ext>
                  </a:extLst>
                </p14:cNvPr>
                <p14:cNvContentPartPr/>
                <p14:nvPr/>
              </p14:nvContentPartPr>
              <p14:xfrm>
                <a:off x="6791196" y="1437411"/>
                <a:ext cx="203040" cy="3722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1DDAC63-10C0-41CE-BB2E-E978353A963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782196" y="1428771"/>
                  <a:ext cx="22068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982FBDA-E52F-4588-9281-B4EB10E98F39}"/>
                    </a:ext>
                  </a:extLst>
                </p14:cNvPr>
                <p14:cNvContentPartPr/>
                <p14:nvPr/>
              </p14:nvContentPartPr>
              <p14:xfrm>
                <a:off x="7097196" y="1587171"/>
                <a:ext cx="484200" cy="185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982FBDA-E52F-4588-9281-B4EB10E98F3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88196" y="1578171"/>
                  <a:ext cx="5018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1206AC4-8DF9-4042-8191-25DEE805F187}"/>
                    </a:ext>
                  </a:extLst>
                </p14:cNvPr>
                <p14:cNvContentPartPr/>
                <p14:nvPr/>
              </p14:nvContentPartPr>
              <p14:xfrm>
                <a:off x="7778316" y="1419411"/>
                <a:ext cx="57240" cy="3506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1206AC4-8DF9-4042-8191-25DEE805F18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769676" y="1410771"/>
                  <a:ext cx="748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7AA2FD0-0F8F-446E-956D-4555BAA14F71}"/>
                    </a:ext>
                  </a:extLst>
                </p14:cNvPr>
                <p14:cNvContentPartPr/>
                <p14:nvPr/>
              </p14:nvContentPartPr>
              <p14:xfrm>
                <a:off x="7722156" y="1571691"/>
                <a:ext cx="398160" cy="149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7AA2FD0-0F8F-446E-956D-4555BAA14F7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713516" y="1563051"/>
                  <a:ext cx="415800" cy="16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C317DD9-5985-4703-9215-82218D8222EF}"/>
              </a:ext>
            </a:extLst>
          </p:cNvPr>
          <p:cNvGrpSpPr/>
          <p:nvPr/>
        </p:nvGrpSpPr>
        <p:grpSpPr>
          <a:xfrm>
            <a:off x="8592996" y="1394211"/>
            <a:ext cx="738360" cy="391320"/>
            <a:chOff x="8592996" y="1394211"/>
            <a:chExt cx="738360" cy="3913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F463843-3FA7-4858-BC78-E313081A7645}"/>
                    </a:ext>
                  </a:extLst>
                </p14:cNvPr>
                <p14:cNvContentPartPr/>
                <p14:nvPr/>
              </p14:nvContentPartPr>
              <p14:xfrm>
                <a:off x="8592996" y="1394211"/>
                <a:ext cx="262080" cy="379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F463843-3FA7-4858-BC78-E313081A764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583996" y="1385211"/>
                  <a:ext cx="27972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FBFE81B-BB39-480F-972D-ED1016F006F3}"/>
                    </a:ext>
                  </a:extLst>
                </p14:cNvPr>
                <p14:cNvContentPartPr/>
                <p14:nvPr/>
              </p14:nvContentPartPr>
              <p14:xfrm>
                <a:off x="8968476" y="1416891"/>
                <a:ext cx="117000" cy="313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FBFE81B-BB39-480F-972D-ED1016F006F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959476" y="1407891"/>
                  <a:ext cx="1346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59F65AC-1F7B-470C-A0EA-008D6ED74449}"/>
                    </a:ext>
                  </a:extLst>
                </p14:cNvPr>
                <p14:cNvContentPartPr/>
                <p14:nvPr/>
              </p14:nvContentPartPr>
              <p14:xfrm>
                <a:off x="9177996" y="1433451"/>
                <a:ext cx="153360" cy="352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59F65AC-1F7B-470C-A0EA-008D6ED7444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169356" y="1424811"/>
                  <a:ext cx="171000" cy="36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1DA84DB-62BB-425C-BB7E-3FFECE9E109E}"/>
              </a:ext>
            </a:extLst>
          </p:cNvPr>
          <p:cNvGrpSpPr/>
          <p:nvPr/>
        </p:nvGrpSpPr>
        <p:grpSpPr>
          <a:xfrm>
            <a:off x="5995956" y="2563851"/>
            <a:ext cx="693720" cy="779400"/>
            <a:chOff x="5995956" y="2563851"/>
            <a:chExt cx="693720" cy="779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6D15FFA-6284-4808-8486-226602F6C26B}"/>
                    </a:ext>
                  </a:extLst>
                </p14:cNvPr>
                <p14:cNvContentPartPr/>
                <p14:nvPr/>
              </p14:nvContentPartPr>
              <p14:xfrm>
                <a:off x="5995956" y="2615691"/>
                <a:ext cx="186120" cy="1742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6D15FFA-6284-4808-8486-226602F6C26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986956" y="2607051"/>
                  <a:ext cx="2037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4FA365A-FA44-4CC5-B3D7-95ABDEC25AC2}"/>
                    </a:ext>
                  </a:extLst>
                </p14:cNvPr>
                <p14:cNvContentPartPr/>
                <p14:nvPr/>
              </p14:nvContentPartPr>
              <p14:xfrm>
                <a:off x="6454956" y="2563851"/>
                <a:ext cx="234720" cy="7794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4FA365A-FA44-4CC5-B3D7-95ABDEC25AC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445956" y="2554851"/>
                  <a:ext cx="252360" cy="79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96EFEA9-1396-43DF-A73F-53F2326C4964}"/>
                    </a:ext>
                  </a:extLst>
                </p14:cNvPr>
                <p14:cNvContentPartPr/>
                <p14:nvPr/>
              </p14:nvContentPartPr>
              <p14:xfrm>
                <a:off x="6360276" y="2929611"/>
                <a:ext cx="264240" cy="1490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96EFEA9-1396-43DF-A73F-53F2326C496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351636" y="2920611"/>
                  <a:ext cx="281880" cy="16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CAC8F6CA-12D1-44F7-A568-376377F992EF}"/>
              </a:ext>
            </a:extLst>
          </p:cNvPr>
          <p:cNvGrpSpPr/>
          <p:nvPr/>
        </p:nvGrpSpPr>
        <p:grpSpPr>
          <a:xfrm>
            <a:off x="460956" y="287211"/>
            <a:ext cx="5243760" cy="4978080"/>
            <a:chOff x="460956" y="287211"/>
            <a:chExt cx="5243760" cy="4978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53D4B9E-2C22-4D8E-A7C6-469441D521B1}"/>
                    </a:ext>
                  </a:extLst>
                </p14:cNvPr>
                <p14:cNvContentPartPr/>
                <p14:nvPr/>
              </p14:nvContentPartPr>
              <p14:xfrm>
                <a:off x="4281996" y="807411"/>
                <a:ext cx="744480" cy="1195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53D4B9E-2C22-4D8E-A7C6-469441D521B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273356" y="798411"/>
                  <a:ext cx="762120" cy="12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2CB79FB-C242-4012-91E3-9ACD49CF6B1B}"/>
                    </a:ext>
                  </a:extLst>
                </p14:cNvPr>
                <p14:cNvContentPartPr/>
                <p14:nvPr/>
              </p14:nvContentPartPr>
              <p14:xfrm>
                <a:off x="4671156" y="1049331"/>
                <a:ext cx="12960" cy="85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2CB79FB-C242-4012-91E3-9ACD49CF6B1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62156" y="1040331"/>
                  <a:ext cx="306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1BE3F79-CA2B-4653-8F21-8E6ADFF59BC6}"/>
                    </a:ext>
                  </a:extLst>
                </p14:cNvPr>
                <p14:cNvContentPartPr/>
                <p14:nvPr/>
              </p14:nvContentPartPr>
              <p14:xfrm>
                <a:off x="4665036" y="1245171"/>
                <a:ext cx="15120" cy="885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1BE3F79-CA2B-4653-8F21-8E6ADFF59BC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656396" y="1236531"/>
                  <a:ext cx="327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F4871E6-1E88-4D58-BE0D-C0A544959366}"/>
                    </a:ext>
                  </a:extLst>
                </p14:cNvPr>
                <p14:cNvContentPartPr/>
                <p14:nvPr/>
              </p14:nvContentPartPr>
              <p14:xfrm>
                <a:off x="4675116" y="1440291"/>
                <a:ext cx="6840" cy="61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F4871E6-1E88-4D58-BE0D-C0A54495936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666476" y="1431291"/>
                  <a:ext cx="244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31DB01B-6230-40D6-8CE5-8691EBBC0E74}"/>
                    </a:ext>
                  </a:extLst>
                </p14:cNvPr>
                <p14:cNvContentPartPr/>
                <p14:nvPr/>
              </p14:nvContentPartPr>
              <p14:xfrm>
                <a:off x="4686276" y="1621731"/>
                <a:ext cx="9000" cy="102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31DB01B-6230-40D6-8CE5-8691EBBC0E7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677636" y="1612731"/>
                  <a:ext cx="266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5DC1185-E68B-4BC8-9F67-E4E59CE92A69}"/>
                    </a:ext>
                  </a:extLst>
                </p14:cNvPr>
                <p14:cNvContentPartPr/>
                <p14:nvPr/>
              </p14:nvContentPartPr>
              <p14:xfrm>
                <a:off x="4698156" y="1851771"/>
                <a:ext cx="1800" cy="106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5DC1185-E68B-4BC8-9F67-E4E59CE92A6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689516" y="1842771"/>
                  <a:ext cx="194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3C7F630-593E-4E00-A01E-1E04B2844EC2}"/>
                    </a:ext>
                  </a:extLst>
                </p14:cNvPr>
                <p14:cNvContentPartPr/>
                <p14:nvPr/>
              </p14:nvContentPartPr>
              <p14:xfrm>
                <a:off x="4706436" y="2154531"/>
                <a:ext cx="22680" cy="265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3C7F630-593E-4E00-A01E-1E04B2844EC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97796" y="2145891"/>
                  <a:ext cx="4032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23EF30F-BC25-4BEE-86B7-5797F567E25B}"/>
                    </a:ext>
                  </a:extLst>
                </p14:cNvPr>
                <p14:cNvContentPartPr/>
                <p14:nvPr/>
              </p14:nvContentPartPr>
              <p14:xfrm>
                <a:off x="4750716" y="2491491"/>
                <a:ext cx="3240" cy="66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23EF30F-BC25-4BEE-86B7-5797F567E25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741716" y="2482491"/>
                  <a:ext cx="208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EFF2F7E-3C42-4569-A59B-36EBB88BD061}"/>
                    </a:ext>
                  </a:extLst>
                </p14:cNvPr>
                <p14:cNvContentPartPr/>
                <p14:nvPr/>
              </p14:nvContentPartPr>
              <p14:xfrm>
                <a:off x="4608156" y="2834931"/>
                <a:ext cx="102960" cy="383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EFF2F7E-3C42-4569-A59B-36EBB88BD06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599516" y="2825931"/>
                  <a:ext cx="12060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4FF3410-F426-4CD1-863A-A865FA898B35}"/>
                    </a:ext>
                  </a:extLst>
                </p14:cNvPr>
                <p14:cNvContentPartPr/>
                <p14:nvPr/>
              </p14:nvContentPartPr>
              <p14:xfrm>
                <a:off x="4633716" y="2821971"/>
                <a:ext cx="137520" cy="142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4FF3410-F426-4CD1-863A-A865FA898B3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625076" y="2813331"/>
                  <a:ext cx="1551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09105C9-CCE4-4FA9-91F9-C59E88FB48B0}"/>
                    </a:ext>
                  </a:extLst>
                </p14:cNvPr>
                <p14:cNvContentPartPr/>
                <p14:nvPr/>
              </p14:nvContentPartPr>
              <p14:xfrm>
                <a:off x="4387116" y="3303291"/>
                <a:ext cx="204120" cy="448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09105C9-CCE4-4FA9-91F9-C59E88FB48B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378116" y="3294291"/>
                  <a:ext cx="22176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AED0D95-7560-453F-9037-136928D49EA0}"/>
                    </a:ext>
                  </a:extLst>
                </p14:cNvPr>
                <p14:cNvContentPartPr/>
                <p14:nvPr/>
              </p14:nvContentPartPr>
              <p14:xfrm>
                <a:off x="4427436" y="3562851"/>
                <a:ext cx="121320" cy="49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AED0D95-7560-453F-9037-136928D49EA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418796" y="3553851"/>
                  <a:ext cx="1389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17F4BAC-7533-4594-B660-3EDA51FC02A2}"/>
                    </a:ext>
                  </a:extLst>
                </p14:cNvPr>
                <p14:cNvContentPartPr/>
                <p14:nvPr/>
              </p14:nvContentPartPr>
              <p14:xfrm>
                <a:off x="3933156" y="3251811"/>
                <a:ext cx="154800" cy="369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17F4BAC-7533-4594-B660-3EDA51FC02A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924156" y="3242811"/>
                  <a:ext cx="17244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3B69B67-E39B-4A3F-96F4-493F8896ED54}"/>
                    </a:ext>
                  </a:extLst>
                </p14:cNvPr>
                <p14:cNvContentPartPr/>
                <p14:nvPr/>
              </p14:nvContentPartPr>
              <p14:xfrm>
                <a:off x="4151676" y="3400851"/>
                <a:ext cx="212760" cy="444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3B69B67-E39B-4A3F-96F4-493F8896ED5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142676" y="3391851"/>
                  <a:ext cx="23040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D844D5D-D1E5-4622-868D-9413D00FF62A}"/>
                    </a:ext>
                  </a:extLst>
                </p14:cNvPr>
                <p14:cNvContentPartPr/>
                <p14:nvPr/>
              </p14:nvContentPartPr>
              <p14:xfrm>
                <a:off x="4718676" y="3511011"/>
                <a:ext cx="174600" cy="189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D844D5D-D1E5-4622-868D-9413D00FF62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709676" y="3502011"/>
                  <a:ext cx="1922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D67343E-A2D6-42F2-BAC6-0B64C0524809}"/>
                    </a:ext>
                  </a:extLst>
                </p14:cNvPr>
                <p14:cNvContentPartPr/>
                <p14:nvPr/>
              </p14:nvContentPartPr>
              <p14:xfrm>
                <a:off x="4998036" y="3351171"/>
                <a:ext cx="70920" cy="316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D67343E-A2D6-42F2-BAC6-0B64C052480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989036" y="3342171"/>
                  <a:ext cx="885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8F485BA-865B-4DFC-B699-DD2D628A9987}"/>
                    </a:ext>
                  </a:extLst>
                </p14:cNvPr>
                <p14:cNvContentPartPr/>
                <p14:nvPr/>
              </p14:nvContentPartPr>
              <p14:xfrm>
                <a:off x="4936476" y="3516771"/>
                <a:ext cx="159120" cy="428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8F485BA-865B-4DFC-B699-DD2D628A998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927476" y="3508131"/>
                  <a:ext cx="1767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B7693D6-7B6F-4C98-96E9-83FF7063523D}"/>
                    </a:ext>
                  </a:extLst>
                </p14:cNvPr>
                <p14:cNvContentPartPr/>
                <p14:nvPr/>
              </p14:nvContentPartPr>
              <p14:xfrm>
                <a:off x="5186676" y="3522531"/>
                <a:ext cx="48600" cy="141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B7693D6-7B6F-4C98-96E9-83FF7063523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178036" y="3513531"/>
                  <a:ext cx="662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64E2FA1-CB26-4DB7-8E8A-E92E845CE462}"/>
                    </a:ext>
                  </a:extLst>
                </p14:cNvPr>
                <p14:cNvContentPartPr/>
                <p14:nvPr/>
              </p14:nvContentPartPr>
              <p14:xfrm>
                <a:off x="5174796" y="3411291"/>
                <a:ext cx="54360" cy="216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64E2FA1-CB26-4DB7-8E8A-E92E845CE46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165796" y="3402291"/>
                  <a:ext cx="720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7BCB993-C9BE-413C-B7F6-C6713A0CEF7F}"/>
                    </a:ext>
                  </a:extLst>
                </p14:cNvPr>
                <p14:cNvContentPartPr/>
                <p14:nvPr/>
              </p14:nvContentPartPr>
              <p14:xfrm>
                <a:off x="5298636" y="3508131"/>
                <a:ext cx="236880" cy="160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7BCB993-C9BE-413C-B7F6-C6713A0CEF7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289996" y="3499131"/>
                  <a:ext cx="2545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8303F04-297D-44E3-B88C-24A5381E3AC4}"/>
                    </a:ext>
                  </a:extLst>
                </p14:cNvPr>
                <p14:cNvContentPartPr/>
                <p14:nvPr/>
              </p14:nvContentPartPr>
              <p14:xfrm>
                <a:off x="5552796" y="3521811"/>
                <a:ext cx="151920" cy="2239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8303F04-297D-44E3-B88C-24A5381E3AC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544156" y="3512811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3D97E6C-0E04-4E01-96C4-53A5EC823DDF}"/>
                    </a:ext>
                  </a:extLst>
                </p14:cNvPr>
                <p14:cNvContentPartPr/>
                <p14:nvPr/>
              </p14:nvContentPartPr>
              <p14:xfrm>
                <a:off x="4652796" y="3937971"/>
                <a:ext cx="199800" cy="327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3D97E6C-0E04-4E01-96C4-53A5EC823DD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644156" y="3929331"/>
                  <a:ext cx="2174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CC7FBCE-0A08-4BFB-B946-82FF249D5BC9}"/>
                    </a:ext>
                  </a:extLst>
                </p14:cNvPr>
                <p14:cNvContentPartPr/>
                <p14:nvPr/>
              </p14:nvContentPartPr>
              <p14:xfrm>
                <a:off x="4927116" y="3963171"/>
                <a:ext cx="162000" cy="299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CC7FBCE-0A08-4BFB-B946-82FF249D5BC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918116" y="3954531"/>
                  <a:ext cx="1796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8E8A7D1-E3F7-469A-8ECC-C0DBAED00037}"/>
                    </a:ext>
                  </a:extLst>
                </p14:cNvPr>
                <p14:cNvContentPartPr/>
                <p14:nvPr/>
              </p14:nvContentPartPr>
              <p14:xfrm>
                <a:off x="5190636" y="4008171"/>
                <a:ext cx="158400" cy="63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8E8A7D1-E3F7-469A-8ECC-C0DBAED0003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181636" y="3999531"/>
                  <a:ext cx="1760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A65658E-8081-4449-A502-BB892E5DC450}"/>
                    </a:ext>
                  </a:extLst>
                </p14:cNvPr>
                <p14:cNvContentPartPr/>
                <p14:nvPr/>
              </p14:nvContentPartPr>
              <p14:xfrm>
                <a:off x="5167596" y="4015011"/>
                <a:ext cx="158760" cy="312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A65658E-8081-4449-A502-BB892E5DC45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158956" y="4006011"/>
                  <a:ext cx="17640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72B4839-9004-47B4-BD28-FD54D3B18C3D}"/>
                    </a:ext>
                  </a:extLst>
                </p14:cNvPr>
                <p14:cNvContentPartPr/>
                <p14:nvPr/>
              </p14:nvContentPartPr>
              <p14:xfrm>
                <a:off x="1498476" y="3148851"/>
                <a:ext cx="167400" cy="520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72B4839-9004-47B4-BD28-FD54D3B18C3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489836" y="3139851"/>
                  <a:ext cx="18504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A8D6BEB-20E5-4555-9C32-5520B03796D9}"/>
                    </a:ext>
                  </a:extLst>
                </p14:cNvPr>
                <p14:cNvContentPartPr/>
                <p14:nvPr/>
              </p14:nvContentPartPr>
              <p14:xfrm>
                <a:off x="1749396" y="3439011"/>
                <a:ext cx="321480" cy="5774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A8D6BEB-20E5-4555-9C32-5520B03796D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740396" y="3430371"/>
                  <a:ext cx="339120" cy="59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F628251-175E-4CD5-B30A-66E74E8130FD}"/>
                    </a:ext>
                  </a:extLst>
                </p14:cNvPr>
                <p14:cNvContentPartPr/>
                <p14:nvPr/>
              </p14:nvContentPartPr>
              <p14:xfrm>
                <a:off x="1014276" y="3831411"/>
                <a:ext cx="169920" cy="393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F628251-175E-4CD5-B30A-66E74E8130F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05276" y="3822771"/>
                  <a:ext cx="18756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B3E9041-08FC-473B-8E92-F59F71879082}"/>
                    </a:ext>
                  </a:extLst>
                </p14:cNvPr>
                <p14:cNvContentPartPr/>
                <p14:nvPr/>
              </p14:nvContentPartPr>
              <p14:xfrm>
                <a:off x="1270236" y="4057131"/>
                <a:ext cx="119880" cy="1634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B3E9041-08FC-473B-8E92-F59F7187908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261596" y="4048131"/>
                  <a:ext cx="1375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A56006A-7180-4565-A841-B401E88E0211}"/>
                    </a:ext>
                  </a:extLst>
                </p14:cNvPr>
                <p14:cNvContentPartPr/>
                <p14:nvPr/>
              </p14:nvContentPartPr>
              <p14:xfrm>
                <a:off x="1503516" y="3848331"/>
                <a:ext cx="51840" cy="3477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A56006A-7180-4565-A841-B401E88E021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494876" y="3839331"/>
                  <a:ext cx="6948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9C2EA6E-EA59-4B1D-AEF8-BE6A43B882A5}"/>
                    </a:ext>
                  </a:extLst>
                </p14:cNvPr>
                <p14:cNvContentPartPr/>
                <p14:nvPr/>
              </p14:nvContentPartPr>
              <p14:xfrm>
                <a:off x="1430796" y="3883971"/>
                <a:ext cx="394560" cy="3060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9C2EA6E-EA59-4B1D-AEF8-BE6A43B882A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422156" y="3875331"/>
                  <a:ext cx="41220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A55527C-CB76-432E-9A9C-77C4D4D4B51B}"/>
                    </a:ext>
                  </a:extLst>
                </p14:cNvPr>
                <p14:cNvContentPartPr/>
                <p14:nvPr/>
              </p14:nvContentPartPr>
              <p14:xfrm>
                <a:off x="924276" y="4404531"/>
                <a:ext cx="191160" cy="455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A55527C-CB76-432E-9A9C-77C4D4D4B51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15636" y="4395531"/>
                  <a:ext cx="20880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EC50EAA-0E24-44B3-B839-F5F66F9F251D}"/>
                    </a:ext>
                  </a:extLst>
                </p14:cNvPr>
                <p14:cNvContentPartPr/>
                <p14:nvPr/>
              </p14:nvContentPartPr>
              <p14:xfrm>
                <a:off x="980076" y="4646811"/>
                <a:ext cx="124920" cy="75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EC50EAA-0E24-44B3-B839-F5F66F9F251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71076" y="4637811"/>
                  <a:ext cx="1425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832AAB3-DCB0-4D88-A3B6-F11E6F4717AA}"/>
                    </a:ext>
                  </a:extLst>
                </p14:cNvPr>
                <p14:cNvContentPartPr/>
                <p14:nvPr/>
              </p14:nvContentPartPr>
              <p14:xfrm>
                <a:off x="1208316" y="4602171"/>
                <a:ext cx="183240" cy="1728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832AAB3-DCB0-4D88-A3B6-F11E6F4717A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99676" y="4593531"/>
                  <a:ext cx="2008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1E0CAFB-BBCA-489E-98A5-85A5365EF65D}"/>
                    </a:ext>
                  </a:extLst>
                </p14:cNvPr>
                <p14:cNvContentPartPr/>
                <p14:nvPr/>
              </p14:nvContentPartPr>
              <p14:xfrm>
                <a:off x="1439076" y="4411011"/>
                <a:ext cx="60840" cy="380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1E0CAFB-BBCA-489E-98A5-85A5365EF65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430076" y="4402371"/>
                  <a:ext cx="7848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713179D-0F18-4335-9772-B4C314E4E482}"/>
                    </a:ext>
                  </a:extLst>
                </p14:cNvPr>
                <p14:cNvContentPartPr/>
                <p14:nvPr/>
              </p14:nvContentPartPr>
              <p14:xfrm>
                <a:off x="1376436" y="4567971"/>
                <a:ext cx="242640" cy="1378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713179D-0F18-4335-9772-B4C314E4E48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367796" y="4559331"/>
                  <a:ext cx="2602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CD7A2A9-E279-458F-BE54-AEC2C8A15A24}"/>
                    </a:ext>
                  </a:extLst>
                </p14:cNvPr>
                <p14:cNvContentPartPr/>
                <p14:nvPr/>
              </p14:nvContentPartPr>
              <p14:xfrm>
                <a:off x="1585956" y="4494171"/>
                <a:ext cx="51840" cy="48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CD7A2A9-E279-458F-BE54-AEC2C8A15A2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577316" y="4485531"/>
                  <a:ext cx="694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FEA4E69-24C5-4CC5-899F-18E69E20CB64}"/>
                    </a:ext>
                  </a:extLst>
                </p14:cNvPr>
                <p14:cNvContentPartPr/>
                <p14:nvPr/>
              </p14:nvContentPartPr>
              <p14:xfrm>
                <a:off x="1635996" y="4529091"/>
                <a:ext cx="402480" cy="1832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FEA4E69-24C5-4CC5-899F-18E69E20CB6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627356" y="4520091"/>
                  <a:ext cx="4201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254526F-13F7-47CC-A1B4-C4D2E57788EF}"/>
                    </a:ext>
                  </a:extLst>
                </p14:cNvPr>
                <p14:cNvContentPartPr/>
                <p14:nvPr/>
              </p14:nvContentPartPr>
              <p14:xfrm>
                <a:off x="2028036" y="4194291"/>
                <a:ext cx="196560" cy="6512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254526F-13F7-47CC-A1B4-C4D2E57788E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019036" y="4185291"/>
                  <a:ext cx="214200" cy="66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D363F80-6C26-4A2D-9646-EE2FD27BDFAD}"/>
                    </a:ext>
                  </a:extLst>
                </p14:cNvPr>
                <p14:cNvContentPartPr/>
                <p14:nvPr/>
              </p14:nvContentPartPr>
              <p14:xfrm>
                <a:off x="2184636" y="4419291"/>
                <a:ext cx="122040" cy="4258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D363F80-6C26-4A2D-9646-EE2FD27BDFA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175996" y="4410651"/>
                  <a:ext cx="13968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DA6457C-D9C4-427E-9ED9-4D7429456E5A}"/>
                    </a:ext>
                  </a:extLst>
                </p14:cNvPr>
                <p14:cNvContentPartPr/>
                <p14:nvPr/>
              </p14:nvContentPartPr>
              <p14:xfrm>
                <a:off x="2409636" y="4412811"/>
                <a:ext cx="291600" cy="1630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DA6457C-D9C4-427E-9ED9-4D7429456E5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400636" y="4403811"/>
                  <a:ext cx="3092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4A07363-EEF9-4619-BA9B-32975A292BF2}"/>
                    </a:ext>
                  </a:extLst>
                </p14:cNvPr>
                <p14:cNvContentPartPr/>
                <p14:nvPr/>
              </p14:nvContentPartPr>
              <p14:xfrm>
                <a:off x="2741916" y="4400211"/>
                <a:ext cx="69480" cy="2059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4A07363-EEF9-4619-BA9B-32975A292BF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733276" y="4391211"/>
                  <a:ext cx="871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199A10B-AB0C-4726-AF9E-A8622D9DC5C9}"/>
                    </a:ext>
                  </a:extLst>
                </p14:cNvPr>
                <p14:cNvContentPartPr/>
                <p14:nvPr/>
              </p14:nvContentPartPr>
              <p14:xfrm>
                <a:off x="2876196" y="4462131"/>
                <a:ext cx="77400" cy="1220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199A10B-AB0C-4726-AF9E-A8622D9DC5C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867196" y="4453131"/>
                  <a:ext cx="950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F429406-5592-430E-B542-5ED5A6B8B5A2}"/>
                    </a:ext>
                  </a:extLst>
                </p14:cNvPr>
                <p14:cNvContentPartPr/>
                <p14:nvPr/>
              </p14:nvContentPartPr>
              <p14:xfrm>
                <a:off x="2921196" y="4371411"/>
                <a:ext cx="39240" cy="579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F429406-5592-430E-B542-5ED5A6B8B5A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912196" y="4362411"/>
                  <a:ext cx="568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632AA4A-1A2F-402B-ADEC-51FE84180109}"/>
                    </a:ext>
                  </a:extLst>
                </p14:cNvPr>
                <p14:cNvContentPartPr/>
                <p14:nvPr/>
              </p14:nvContentPartPr>
              <p14:xfrm>
                <a:off x="2996796" y="4451331"/>
                <a:ext cx="284040" cy="1519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632AA4A-1A2F-402B-ADEC-51FE8418010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988156" y="4442691"/>
                  <a:ext cx="3016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912BFC6-06E5-499D-AD8B-C8FF7F179A7A}"/>
                    </a:ext>
                  </a:extLst>
                </p14:cNvPr>
                <p14:cNvContentPartPr/>
                <p14:nvPr/>
              </p14:nvContentPartPr>
              <p14:xfrm>
                <a:off x="1969716" y="4943451"/>
                <a:ext cx="72360" cy="3218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912BFC6-06E5-499D-AD8B-C8FF7F179A7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961076" y="4934811"/>
                  <a:ext cx="9000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DE1C4E0-0676-4AC9-8A04-BC13476131D0}"/>
                    </a:ext>
                  </a:extLst>
                </p14:cNvPr>
                <p14:cNvContentPartPr/>
                <p14:nvPr/>
              </p14:nvContentPartPr>
              <p14:xfrm>
                <a:off x="2188236" y="4947051"/>
                <a:ext cx="49680" cy="3157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DE1C4E0-0676-4AC9-8A04-BC13476131D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179596" y="4938411"/>
                  <a:ext cx="6732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A1E75DC-85F0-4F60-A9FA-75C69A788F29}"/>
                    </a:ext>
                  </a:extLst>
                </p14:cNvPr>
                <p14:cNvContentPartPr/>
                <p14:nvPr/>
              </p14:nvContentPartPr>
              <p14:xfrm>
                <a:off x="2052516" y="5088891"/>
                <a:ext cx="190800" cy="529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A1E75DC-85F0-4F60-A9FA-75C69A788F2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043516" y="5079891"/>
                  <a:ext cx="2084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0F0DA97-DCCE-4DC7-A2D8-785553F3C31B}"/>
                    </a:ext>
                  </a:extLst>
                </p14:cNvPr>
                <p14:cNvContentPartPr/>
                <p14:nvPr/>
              </p14:nvContentPartPr>
              <p14:xfrm>
                <a:off x="2346636" y="4938411"/>
                <a:ext cx="155880" cy="2898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0F0DA97-DCCE-4DC7-A2D8-785553F3C31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337996" y="4929411"/>
                  <a:ext cx="1735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D57EB06-9ED3-4EFE-B498-E3E70AF0D02E}"/>
                    </a:ext>
                  </a:extLst>
                </p14:cNvPr>
                <p14:cNvContentPartPr/>
                <p14:nvPr/>
              </p14:nvContentPartPr>
              <p14:xfrm>
                <a:off x="2591076" y="4954971"/>
                <a:ext cx="125640" cy="633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D57EB06-9ED3-4EFE-B498-E3E70AF0D02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582436" y="4945971"/>
                  <a:ext cx="1432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DE7E233-FA8F-4B8B-A06E-D9529B2FA595}"/>
                    </a:ext>
                  </a:extLst>
                </p14:cNvPr>
                <p14:cNvContentPartPr/>
                <p14:nvPr/>
              </p14:nvContentPartPr>
              <p14:xfrm>
                <a:off x="2545716" y="4994571"/>
                <a:ext cx="140760" cy="2512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DE7E233-FA8F-4B8B-A06E-D9529B2FA59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536716" y="4985571"/>
                  <a:ext cx="1584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67FDF1B-1340-4C31-8A23-E05299D5FE33}"/>
                    </a:ext>
                  </a:extLst>
                </p14:cNvPr>
                <p14:cNvContentPartPr/>
                <p14:nvPr/>
              </p14:nvContentPartPr>
              <p14:xfrm>
                <a:off x="1567596" y="287211"/>
                <a:ext cx="252000" cy="324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67FDF1B-1340-4C31-8A23-E05299D5FE3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558956" y="278211"/>
                  <a:ext cx="2696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965C66E-5230-4AE9-947F-89CD2DE9F104}"/>
                    </a:ext>
                  </a:extLst>
                </p14:cNvPr>
                <p14:cNvContentPartPr/>
                <p14:nvPr/>
              </p14:nvContentPartPr>
              <p14:xfrm>
                <a:off x="1580556" y="2526051"/>
                <a:ext cx="190440" cy="2289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965C66E-5230-4AE9-947F-89CD2DE9F10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571916" y="2517411"/>
                  <a:ext cx="2080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C6B63DC-76B1-4719-BEA2-3400103A48B9}"/>
                    </a:ext>
                  </a:extLst>
                </p14:cNvPr>
                <p14:cNvContentPartPr/>
                <p14:nvPr/>
              </p14:nvContentPartPr>
              <p14:xfrm>
                <a:off x="1648596" y="309171"/>
                <a:ext cx="34560" cy="33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C6B63DC-76B1-4719-BEA2-3400103A48B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639956" y="300171"/>
                  <a:ext cx="522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E6510D1-7C02-4523-A23A-52E2A1C220F7}"/>
                    </a:ext>
                  </a:extLst>
                </p14:cNvPr>
                <p14:cNvContentPartPr/>
                <p14:nvPr/>
              </p14:nvContentPartPr>
              <p14:xfrm>
                <a:off x="460956" y="504291"/>
                <a:ext cx="335160" cy="5817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E6510D1-7C02-4523-A23A-52E2A1C220F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52316" y="495291"/>
                  <a:ext cx="352800" cy="59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C566F5F-E895-452A-BBA2-90E841870F4C}"/>
                    </a:ext>
                  </a:extLst>
                </p14:cNvPr>
                <p14:cNvContentPartPr/>
                <p14:nvPr/>
              </p14:nvContentPartPr>
              <p14:xfrm>
                <a:off x="823476" y="724971"/>
                <a:ext cx="344520" cy="210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C566F5F-E895-452A-BBA2-90E841870F4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14836" y="716331"/>
                  <a:ext cx="3621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B58B3AD-2D2F-429D-BB32-5BFBD3F959E5}"/>
                    </a:ext>
                  </a:extLst>
                </p14:cNvPr>
                <p14:cNvContentPartPr/>
                <p14:nvPr/>
              </p14:nvContentPartPr>
              <p14:xfrm>
                <a:off x="1058196" y="606531"/>
                <a:ext cx="65880" cy="266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B58B3AD-2D2F-429D-BB32-5BFBD3F959E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49196" y="597531"/>
                  <a:ext cx="835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4E86A92-C1C1-44F6-897D-8A19857270FA}"/>
                    </a:ext>
                  </a:extLst>
                </p14:cNvPr>
                <p14:cNvContentPartPr/>
                <p14:nvPr/>
              </p14:nvContentPartPr>
              <p14:xfrm>
                <a:off x="1172676" y="641811"/>
                <a:ext cx="228960" cy="2228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4E86A92-C1C1-44F6-897D-8A19857270F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63676" y="633171"/>
                  <a:ext cx="2466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D07D0B9-CD8D-4655-9839-FF727DCCE650}"/>
                    </a:ext>
                  </a:extLst>
                </p14:cNvPr>
                <p14:cNvContentPartPr/>
                <p14:nvPr/>
              </p14:nvContentPartPr>
              <p14:xfrm>
                <a:off x="2290476" y="1532091"/>
                <a:ext cx="278640" cy="1627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D07D0B9-CD8D-4655-9839-FF727DCCE65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281476" y="1523451"/>
                  <a:ext cx="296280" cy="164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93D606C-0141-453F-91CA-F481E4B55C87}"/>
                    </a:ext>
                  </a:extLst>
                </p14:cNvPr>
                <p14:cNvContentPartPr/>
                <p14:nvPr/>
              </p14:nvContentPartPr>
              <p14:xfrm>
                <a:off x="2448876" y="1514811"/>
                <a:ext cx="192240" cy="227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93D606C-0141-453F-91CA-F481E4B55C8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439876" y="1505811"/>
                  <a:ext cx="2098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9026B78-E4CC-48ED-A815-A50F9C6FF1A1}"/>
                    </a:ext>
                  </a:extLst>
                </p14:cNvPr>
                <p14:cNvContentPartPr/>
                <p14:nvPr/>
              </p14:nvContentPartPr>
              <p14:xfrm>
                <a:off x="2610156" y="1088211"/>
                <a:ext cx="29520" cy="1947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9026B78-E4CC-48ED-A815-A50F9C6FF1A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601156" y="1079211"/>
                  <a:ext cx="471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1232182-C2F5-49BB-864A-DFE598B6187A}"/>
                    </a:ext>
                  </a:extLst>
                </p14:cNvPr>
                <p14:cNvContentPartPr/>
                <p14:nvPr/>
              </p14:nvContentPartPr>
              <p14:xfrm>
                <a:off x="2665236" y="1350291"/>
                <a:ext cx="7200" cy="594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1232182-C2F5-49BB-864A-DFE598B6187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656596" y="1341291"/>
                  <a:ext cx="248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7BA047F-E77A-464F-AC68-D23473FBA9C6}"/>
                    </a:ext>
                  </a:extLst>
                </p14:cNvPr>
                <p14:cNvContentPartPr/>
                <p14:nvPr/>
              </p14:nvContentPartPr>
              <p14:xfrm>
                <a:off x="2681436" y="1531371"/>
                <a:ext cx="7200" cy="2833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7BA047F-E77A-464F-AC68-D23473FBA9C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672436" y="1522371"/>
                  <a:ext cx="2484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771D9F4-C5E3-451C-9B8A-16A4BDCBFE25}"/>
                    </a:ext>
                  </a:extLst>
                </p14:cNvPr>
                <p14:cNvContentPartPr/>
                <p14:nvPr/>
              </p14:nvContentPartPr>
              <p14:xfrm>
                <a:off x="2691876" y="1918731"/>
                <a:ext cx="5040" cy="1184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771D9F4-C5E3-451C-9B8A-16A4BDCBFE2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682876" y="1910091"/>
                  <a:ext cx="226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1BA2397-3181-4B85-AD69-D54C70B92F13}"/>
                    </a:ext>
                  </a:extLst>
                </p14:cNvPr>
                <p14:cNvContentPartPr/>
                <p14:nvPr/>
              </p14:nvContentPartPr>
              <p14:xfrm>
                <a:off x="2721036" y="2189811"/>
                <a:ext cx="4320" cy="1065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1BA2397-3181-4B85-AD69-D54C70B92F1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712036" y="2180811"/>
                  <a:ext cx="219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FF77E90-BC12-472E-9E9B-352FAB5924FF}"/>
                    </a:ext>
                  </a:extLst>
                </p14:cNvPr>
                <p14:cNvContentPartPr/>
                <p14:nvPr/>
              </p14:nvContentPartPr>
              <p14:xfrm>
                <a:off x="2743356" y="2390691"/>
                <a:ext cx="14040" cy="1033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FF77E90-BC12-472E-9E9B-352FAB5924F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734716" y="2382051"/>
                  <a:ext cx="316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D79892B-180A-4731-A40E-9314EADDE01A}"/>
                    </a:ext>
                  </a:extLst>
                </p14:cNvPr>
                <p14:cNvContentPartPr/>
                <p14:nvPr/>
              </p14:nvContentPartPr>
              <p14:xfrm>
                <a:off x="2736516" y="1538211"/>
                <a:ext cx="1928880" cy="1105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D79892B-180A-4731-A40E-9314EADDE01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727516" y="1529211"/>
                  <a:ext cx="19465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0A7ABFD-CB24-471E-8464-0B85AE086C71}"/>
                    </a:ext>
                  </a:extLst>
                </p14:cNvPr>
                <p14:cNvContentPartPr/>
                <p14:nvPr/>
              </p14:nvContentPartPr>
              <p14:xfrm>
                <a:off x="4471356" y="1555491"/>
                <a:ext cx="177120" cy="1821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0A7ABFD-CB24-471E-8464-0B85AE086C7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462356" y="1546851"/>
                  <a:ext cx="1947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CE7E234-2D8E-4D5D-B34E-C5FD5BE2BD64}"/>
                    </a:ext>
                  </a:extLst>
                </p14:cNvPr>
                <p14:cNvContentPartPr/>
                <p14:nvPr/>
              </p14:nvContentPartPr>
              <p14:xfrm>
                <a:off x="2746956" y="1469811"/>
                <a:ext cx="152640" cy="274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CE7E234-2D8E-4D5D-B34E-C5FD5BE2BD6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737956" y="1460811"/>
                  <a:ext cx="1702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EC12767-BA63-4005-B354-FE0EE0528D2B}"/>
                    </a:ext>
                  </a:extLst>
                </p14:cNvPr>
                <p14:cNvContentPartPr/>
                <p14:nvPr/>
              </p14:nvContentPartPr>
              <p14:xfrm>
                <a:off x="3443556" y="1254891"/>
                <a:ext cx="34560" cy="2444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EC12767-BA63-4005-B354-FE0EE0528D2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434916" y="1246251"/>
                  <a:ext cx="522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6FD5D91-67FD-48F8-AB19-14A044409CCC}"/>
                    </a:ext>
                  </a:extLst>
                </p14:cNvPr>
                <p14:cNvContentPartPr/>
                <p14:nvPr/>
              </p14:nvContentPartPr>
              <p14:xfrm>
                <a:off x="3424476" y="1217091"/>
                <a:ext cx="173160" cy="3078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6FD5D91-67FD-48F8-AB19-14A044409CC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415836" y="1208091"/>
                  <a:ext cx="1908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6A7BD55-1610-48F0-974E-CA36E1E0C831}"/>
                    </a:ext>
                  </a:extLst>
                </p14:cNvPr>
                <p14:cNvContentPartPr/>
                <p14:nvPr/>
              </p14:nvContentPartPr>
              <p14:xfrm>
                <a:off x="3674676" y="1285851"/>
                <a:ext cx="311760" cy="2876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6A7BD55-1610-48F0-974E-CA36E1E0C83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665676" y="1276851"/>
                  <a:ext cx="329400" cy="305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546542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D6E1EAB-A022-44C4-A2AE-328E296D9F5F}"/>
                  </a:ext>
                </a:extLst>
              </p14:cNvPr>
              <p14:cNvContentPartPr/>
              <p14:nvPr/>
            </p14:nvContentPartPr>
            <p14:xfrm>
              <a:off x="4987956" y="522291"/>
              <a:ext cx="2088000" cy="14565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D6E1EAB-A022-44C4-A2AE-328E296D9F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70316" y="504291"/>
                <a:ext cx="2123640" cy="14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23527516-E755-4D96-91FF-CB6CC52DB536}"/>
                  </a:ext>
                </a:extLst>
              </p14:cNvPr>
              <p14:cNvContentPartPr/>
              <p14:nvPr/>
            </p14:nvContentPartPr>
            <p14:xfrm>
              <a:off x="5004156" y="1252731"/>
              <a:ext cx="210600" cy="82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23527516-E755-4D96-91FF-CB6CC52DB53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86156" y="1235091"/>
                <a:ext cx="24624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D84D6E1A-5E37-4EC5-B079-386D272EE49D}"/>
                  </a:ext>
                </a:extLst>
              </p14:cNvPr>
              <p14:cNvContentPartPr/>
              <p14:nvPr/>
            </p14:nvContentPartPr>
            <p14:xfrm>
              <a:off x="5403396" y="1233291"/>
              <a:ext cx="679680" cy="136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D84D6E1A-5E37-4EC5-B079-386D272EE49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85756" y="1215651"/>
                <a:ext cx="71532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528B9BD4-ABE0-4D6D-B9D8-651CD288AEBF}"/>
                  </a:ext>
                </a:extLst>
              </p14:cNvPr>
              <p14:cNvContentPartPr/>
              <p14:nvPr/>
            </p14:nvContentPartPr>
            <p14:xfrm>
              <a:off x="6269196" y="1234731"/>
              <a:ext cx="491040" cy="122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528B9BD4-ABE0-4D6D-B9D8-651CD288AEB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51196" y="1216731"/>
                <a:ext cx="52668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2554F5A-5525-4634-8752-09E2FC9AA6A9}"/>
                  </a:ext>
                </a:extLst>
              </p14:cNvPr>
              <p14:cNvContentPartPr/>
              <p14:nvPr/>
            </p14:nvContentPartPr>
            <p14:xfrm>
              <a:off x="6882276" y="1190811"/>
              <a:ext cx="561600" cy="399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2554F5A-5525-4634-8752-09E2FC9AA6A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64276" y="1172811"/>
                <a:ext cx="59724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1ED72467-12C6-43E9-B6DC-7848CCE90BC8}"/>
                  </a:ext>
                </a:extLst>
              </p14:cNvPr>
              <p14:cNvContentPartPr/>
              <p14:nvPr/>
            </p14:nvContentPartPr>
            <p14:xfrm>
              <a:off x="4966356" y="955011"/>
              <a:ext cx="106560" cy="255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1ED72467-12C6-43E9-B6DC-7848CCE90BC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48716" y="937371"/>
                <a:ext cx="14220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8268BC36-06D2-443A-B4D5-5E66372CC651}"/>
                  </a:ext>
                </a:extLst>
              </p14:cNvPr>
              <p14:cNvContentPartPr/>
              <p14:nvPr/>
            </p14:nvContentPartPr>
            <p14:xfrm>
              <a:off x="4595556" y="876891"/>
              <a:ext cx="116640" cy="1004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8268BC36-06D2-443A-B4D5-5E66372CC65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577916" y="858891"/>
                <a:ext cx="15228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00525151-A20E-4A18-865B-6DA20C6695AB}"/>
                  </a:ext>
                </a:extLst>
              </p14:cNvPr>
              <p14:cNvContentPartPr/>
              <p14:nvPr/>
            </p14:nvContentPartPr>
            <p14:xfrm>
              <a:off x="4805076" y="898491"/>
              <a:ext cx="3240" cy="90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00525151-A20E-4A18-865B-6DA20C6695A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87436" y="880851"/>
                <a:ext cx="3888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EAEFAF1-A74B-411F-888C-5A3163AA475F}"/>
                  </a:ext>
                </a:extLst>
              </p14:cNvPr>
              <p14:cNvContentPartPr/>
              <p14:nvPr/>
            </p14:nvContentPartPr>
            <p14:xfrm>
              <a:off x="4830636" y="845931"/>
              <a:ext cx="54360" cy="1188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EAEFAF1-A74B-411F-888C-5A3163AA475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12996" y="827931"/>
                <a:ext cx="9000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242961E-B507-403A-A9A2-8DA489EDD9BB}"/>
                  </a:ext>
                </a:extLst>
              </p14:cNvPr>
              <p14:cNvContentPartPr/>
              <p14:nvPr/>
            </p14:nvContentPartPr>
            <p14:xfrm>
              <a:off x="4944756" y="847731"/>
              <a:ext cx="48600" cy="846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242961E-B507-403A-A9A2-8DA489EDD9B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26756" y="830091"/>
                <a:ext cx="8424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6884A26B-7B2C-4436-8020-431E3EEC82C0}"/>
                  </a:ext>
                </a:extLst>
              </p14:cNvPr>
              <p14:cNvContentPartPr/>
              <p14:nvPr/>
            </p14:nvContentPartPr>
            <p14:xfrm>
              <a:off x="5054196" y="997491"/>
              <a:ext cx="21240" cy="2462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6884A26B-7B2C-4436-8020-431E3EEC82C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036556" y="979851"/>
                <a:ext cx="5688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00C2D64E-AB31-4110-8451-254D60C518F9}"/>
                  </a:ext>
                </a:extLst>
              </p14:cNvPr>
              <p14:cNvContentPartPr/>
              <p14:nvPr/>
            </p14:nvContentPartPr>
            <p14:xfrm>
              <a:off x="5082996" y="1326531"/>
              <a:ext cx="51480" cy="2649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00C2D64E-AB31-4110-8451-254D60C518F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064996" y="1308531"/>
                <a:ext cx="8712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72EAEF9B-B0DB-456A-89EF-ECDFC9016AD2}"/>
                  </a:ext>
                </a:extLst>
              </p14:cNvPr>
              <p14:cNvContentPartPr/>
              <p14:nvPr/>
            </p14:nvContentPartPr>
            <p14:xfrm>
              <a:off x="6030516" y="1229691"/>
              <a:ext cx="36720" cy="2390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72EAEF9B-B0DB-456A-89EF-ECDFC9016AD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012516" y="1211691"/>
                <a:ext cx="7236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B4692409-C282-4C06-B2DD-2FD0F390774F}"/>
                  </a:ext>
                </a:extLst>
              </p14:cNvPr>
              <p14:cNvContentPartPr/>
              <p14:nvPr/>
            </p14:nvContentPartPr>
            <p14:xfrm>
              <a:off x="6089556" y="1604091"/>
              <a:ext cx="50040" cy="3171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B4692409-C282-4C06-B2DD-2FD0F390774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071916" y="1586451"/>
                <a:ext cx="8568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184EBDA3-AC29-4F07-99BB-FB26B03D80B2}"/>
                  </a:ext>
                </a:extLst>
              </p14:cNvPr>
              <p14:cNvContentPartPr/>
              <p14:nvPr/>
            </p14:nvContentPartPr>
            <p14:xfrm>
              <a:off x="6183156" y="2116371"/>
              <a:ext cx="70200" cy="3967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184EBDA3-AC29-4F07-99BB-FB26B03D80B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165516" y="2098371"/>
                <a:ext cx="10584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1DF575AF-A589-4196-A5D0-0BD1055C767F}"/>
                  </a:ext>
                </a:extLst>
              </p14:cNvPr>
              <p14:cNvContentPartPr/>
              <p14:nvPr/>
            </p14:nvContentPartPr>
            <p14:xfrm>
              <a:off x="6274596" y="2654571"/>
              <a:ext cx="31680" cy="2052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1DF575AF-A589-4196-A5D0-0BD1055C767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256956" y="2636931"/>
                <a:ext cx="673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6CFD3E3-3FE1-4A44-ADD9-6200928B4668}"/>
                  </a:ext>
                </a:extLst>
              </p14:cNvPr>
              <p14:cNvContentPartPr/>
              <p14:nvPr/>
            </p14:nvContentPartPr>
            <p14:xfrm>
              <a:off x="5893356" y="897411"/>
              <a:ext cx="5400" cy="54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6CFD3E3-3FE1-4A44-ADD9-6200928B466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875716" y="879411"/>
                <a:ext cx="410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BD61E19B-3CA2-4A31-813D-4785244A18FD}"/>
                  </a:ext>
                </a:extLst>
              </p14:cNvPr>
              <p14:cNvContentPartPr/>
              <p14:nvPr/>
            </p14:nvContentPartPr>
            <p14:xfrm>
              <a:off x="5908836" y="934851"/>
              <a:ext cx="1080" cy="36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BD61E19B-3CA2-4A31-813D-4785244A18F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891196" y="917211"/>
                <a:ext cx="3672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621A3CD-CAA2-4D25-8F51-0AA7E2253A30}"/>
                  </a:ext>
                </a:extLst>
              </p14:cNvPr>
              <p14:cNvContentPartPr/>
              <p14:nvPr/>
            </p14:nvContentPartPr>
            <p14:xfrm>
              <a:off x="5920716" y="944931"/>
              <a:ext cx="3960" cy="180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621A3CD-CAA2-4D25-8F51-0AA7E2253A3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903076" y="927291"/>
                <a:ext cx="3960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ADD0D62E-C03D-4281-80A2-802C3CAF4699}"/>
                  </a:ext>
                </a:extLst>
              </p14:cNvPr>
              <p14:cNvContentPartPr/>
              <p14:nvPr/>
            </p14:nvContentPartPr>
            <p14:xfrm>
              <a:off x="5923596" y="1033491"/>
              <a:ext cx="53280" cy="4150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ADD0D62E-C03D-4281-80A2-802C3CAF469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905596" y="1015851"/>
                <a:ext cx="8892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6604F931-5CAE-46D9-B483-EF3FBA0A52E8}"/>
                  </a:ext>
                </a:extLst>
              </p14:cNvPr>
              <p14:cNvContentPartPr/>
              <p14:nvPr/>
            </p14:nvContentPartPr>
            <p14:xfrm>
              <a:off x="5973996" y="1521651"/>
              <a:ext cx="35280" cy="2458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6604F931-5CAE-46D9-B483-EF3FBA0A52E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955996" y="1504011"/>
                <a:ext cx="7092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F467A894-55DF-4DA8-BA41-DEBCA04C78A3}"/>
                  </a:ext>
                </a:extLst>
              </p14:cNvPr>
              <p14:cNvContentPartPr/>
              <p14:nvPr/>
            </p14:nvContentPartPr>
            <p14:xfrm>
              <a:off x="6026196" y="1845291"/>
              <a:ext cx="17640" cy="2484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F467A894-55DF-4DA8-BA41-DEBCA04C78A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008196" y="1827651"/>
                <a:ext cx="5328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5F20E714-8198-4270-AA15-CF85A138C044}"/>
                  </a:ext>
                </a:extLst>
              </p14:cNvPr>
              <p14:cNvContentPartPr/>
              <p14:nvPr/>
            </p14:nvContentPartPr>
            <p14:xfrm>
              <a:off x="6058956" y="2171451"/>
              <a:ext cx="66600" cy="5414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5F20E714-8198-4270-AA15-CF85A138C04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041316" y="2153811"/>
                <a:ext cx="102240" cy="57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FC783204-C7D5-4BCE-892E-D2257946EB58}"/>
                  </a:ext>
                </a:extLst>
              </p14:cNvPr>
              <p14:cNvContentPartPr/>
              <p14:nvPr/>
            </p14:nvContentPartPr>
            <p14:xfrm>
              <a:off x="6160836" y="2905491"/>
              <a:ext cx="19080" cy="1386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FC783204-C7D5-4BCE-892E-D2257946EB5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143196" y="2887491"/>
                <a:ext cx="5472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B67E4B42-C3CD-4534-B6BB-DE59196F762A}"/>
                  </a:ext>
                </a:extLst>
              </p14:cNvPr>
              <p14:cNvContentPartPr/>
              <p14:nvPr/>
            </p14:nvContentPartPr>
            <p14:xfrm>
              <a:off x="4969956" y="1216371"/>
              <a:ext cx="23400" cy="676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B67E4B42-C3CD-4534-B6BB-DE59196F762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951956" y="1198731"/>
                <a:ext cx="5904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D1B40749-78E0-4964-98FA-ED4A5FB3B975}"/>
                  </a:ext>
                </a:extLst>
              </p14:cNvPr>
              <p14:cNvContentPartPr/>
              <p14:nvPr/>
            </p14:nvContentPartPr>
            <p14:xfrm>
              <a:off x="5016036" y="1409331"/>
              <a:ext cx="23400" cy="1965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D1B40749-78E0-4964-98FA-ED4A5FB3B97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998036" y="1391691"/>
                <a:ext cx="5904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7F16EC22-BEEF-41D4-BADE-FBC9376FFFF3}"/>
                  </a:ext>
                </a:extLst>
              </p14:cNvPr>
              <p14:cNvContentPartPr/>
              <p14:nvPr/>
            </p14:nvContentPartPr>
            <p14:xfrm>
              <a:off x="5168676" y="1733691"/>
              <a:ext cx="47160" cy="3056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7F16EC22-BEEF-41D4-BADE-FBC9376FFFF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151036" y="1715691"/>
                <a:ext cx="8280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745E8343-1716-41E6-BDA9-24DCAD0DBE2C}"/>
                  </a:ext>
                </a:extLst>
              </p14:cNvPr>
              <p14:cNvContentPartPr/>
              <p14:nvPr/>
            </p14:nvContentPartPr>
            <p14:xfrm>
              <a:off x="5071116" y="1753131"/>
              <a:ext cx="11520" cy="3049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745E8343-1716-41E6-BDA9-24DCAD0DBE2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053116" y="1735131"/>
                <a:ext cx="4716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D0A3C17C-A14D-4BCC-893E-88C0C1D307FF}"/>
                  </a:ext>
                </a:extLst>
              </p14:cNvPr>
              <p14:cNvContentPartPr/>
              <p14:nvPr/>
            </p14:nvContentPartPr>
            <p14:xfrm>
              <a:off x="5243556" y="2172171"/>
              <a:ext cx="45000" cy="3661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D0A3C17C-A14D-4BCC-893E-88C0C1D307F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225556" y="2154171"/>
                <a:ext cx="8064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E07DA360-F9AD-4655-8C83-D0983C682DDE}"/>
                  </a:ext>
                </a:extLst>
              </p14:cNvPr>
              <p14:cNvContentPartPr/>
              <p14:nvPr/>
            </p14:nvContentPartPr>
            <p14:xfrm>
              <a:off x="5297916" y="2594451"/>
              <a:ext cx="59040" cy="4514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E07DA360-F9AD-4655-8C83-D0983C682DD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280276" y="2576451"/>
                <a:ext cx="94680" cy="48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2B42FA3B-1BEE-4BC9-B2B4-180AC2E2BC0B}"/>
                  </a:ext>
                </a:extLst>
              </p14:cNvPr>
              <p14:cNvContentPartPr/>
              <p14:nvPr/>
            </p14:nvContentPartPr>
            <p14:xfrm>
              <a:off x="5110716" y="2169651"/>
              <a:ext cx="49320" cy="41184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2B42FA3B-1BEE-4BC9-B2B4-180AC2E2BC0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093076" y="2151651"/>
                <a:ext cx="84960" cy="4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CE770824-B80E-4E2F-A9D8-9EEAACE57486}"/>
                  </a:ext>
                </a:extLst>
              </p14:cNvPr>
              <p14:cNvContentPartPr/>
              <p14:nvPr/>
            </p14:nvContentPartPr>
            <p14:xfrm>
              <a:off x="5195316" y="2703531"/>
              <a:ext cx="65160" cy="36432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CE770824-B80E-4E2F-A9D8-9EEAACE5748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177676" y="2685891"/>
                <a:ext cx="100800" cy="3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A022065F-00B4-4BDA-BD1E-37624EE27728}"/>
                  </a:ext>
                </a:extLst>
              </p14:cNvPr>
              <p14:cNvContentPartPr/>
              <p14:nvPr/>
            </p14:nvContentPartPr>
            <p14:xfrm>
              <a:off x="5252556" y="3164331"/>
              <a:ext cx="13680" cy="8712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A022065F-00B4-4BDA-BD1E-37624EE2772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234916" y="3146331"/>
                <a:ext cx="4932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C525702A-557E-4CD8-91E2-287AB5FFC421}"/>
                  </a:ext>
                </a:extLst>
              </p14:cNvPr>
              <p14:cNvContentPartPr/>
              <p14:nvPr/>
            </p14:nvContentPartPr>
            <p14:xfrm>
              <a:off x="5067516" y="970851"/>
              <a:ext cx="48600" cy="28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C525702A-557E-4CD8-91E2-287AB5FFC42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049876" y="952851"/>
                <a:ext cx="8424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8DD2148A-5E18-447E-9037-4CB6F3E2F069}"/>
                  </a:ext>
                </a:extLst>
              </p14:cNvPr>
              <p14:cNvContentPartPr/>
              <p14:nvPr/>
            </p14:nvContentPartPr>
            <p14:xfrm>
              <a:off x="5200356" y="970851"/>
              <a:ext cx="151920" cy="79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8DD2148A-5E18-447E-9037-4CB6F3E2F06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182356" y="952851"/>
                <a:ext cx="1875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E0F55EFD-DE83-4867-9A4E-D265CDE7C11D}"/>
                  </a:ext>
                </a:extLst>
              </p14:cNvPr>
              <p14:cNvContentPartPr/>
              <p14:nvPr/>
            </p14:nvContentPartPr>
            <p14:xfrm>
              <a:off x="5423556" y="930531"/>
              <a:ext cx="174240" cy="273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E0F55EFD-DE83-4867-9A4E-D265CDE7C11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405916" y="912891"/>
                <a:ext cx="20988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3D2A935-76D0-4DE5-B099-C06F5249F549}"/>
                  </a:ext>
                </a:extLst>
              </p14:cNvPr>
              <p14:cNvContentPartPr/>
              <p14:nvPr/>
            </p14:nvContentPartPr>
            <p14:xfrm>
              <a:off x="5697156" y="911811"/>
              <a:ext cx="140040" cy="972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3D2A935-76D0-4DE5-B099-C06F5249F54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679516" y="893811"/>
                <a:ext cx="17568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FAC83039-74F2-4CDB-8BE5-366F6ECAA892}"/>
                  </a:ext>
                </a:extLst>
              </p14:cNvPr>
              <p14:cNvContentPartPr/>
              <p14:nvPr/>
            </p14:nvContentPartPr>
            <p14:xfrm>
              <a:off x="5903436" y="924411"/>
              <a:ext cx="4320" cy="39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FAC83039-74F2-4CDB-8BE5-366F6ECAA89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885436" y="906411"/>
                <a:ext cx="3996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5B927E4B-2899-430F-9F10-71CAB59459AA}"/>
                  </a:ext>
                </a:extLst>
              </p14:cNvPr>
              <p14:cNvContentPartPr/>
              <p14:nvPr/>
            </p14:nvContentPartPr>
            <p14:xfrm>
              <a:off x="5896956" y="952491"/>
              <a:ext cx="17640" cy="115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5B927E4B-2899-430F-9F10-71CAB59459A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879316" y="934851"/>
                <a:ext cx="5328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EA5B1A8-CE9B-4808-A98F-F48478643B21}"/>
                  </a:ext>
                </a:extLst>
              </p14:cNvPr>
              <p14:cNvContentPartPr/>
              <p14:nvPr/>
            </p14:nvContentPartPr>
            <p14:xfrm>
              <a:off x="5919996" y="1012971"/>
              <a:ext cx="7200" cy="360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EA5B1A8-CE9B-4808-A98F-F48478643B2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902356" y="994971"/>
                <a:ext cx="4284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383FAC92-EFB4-46E1-9A1D-C00E07B2AAD4}"/>
                  </a:ext>
                </a:extLst>
              </p14:cNvPr>
              <p14:cNvContentPartPr/>
              <p14:nvPr/>
            </p14:nvContentPartPr>
            <p14:xfrm>
              <a:off x="4081836" y="996771"/>
              <a:ext cx="384120" cy="3337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383FAC92-EFB4-46E1-9A1D-C00E07B2AAD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063836" y="979131"/>
                <a:ext cx="41976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02554217-3903-4E65-91FB-7ED8AEF887E1}"/>
                  </a:ext>
                </a:extLst>
              </p14:cNvPr>
              <p14:cNvContentPartPr/>
              <p14:nvPr/>
            </p14:nvContentPartPr>
            <p14:xfrm>
              <a:off x="4487196" y="1271091"/>
              <a:ext cx="73080" cy="1231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02554217-3903-4E65-91FB-7ED8AEF887E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469556" y="1253451"/>
                <a:ext cx="10872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958030AF-3E10-40EC-B52F-E00BDBCACFFF}"/>
                  </a:ext>
                </a:extLst>
              </p14:cNvPr>
              <p14:cNvContentPartPr/>
              <p14:nvPr/>
            </p14:nvContentPartPr>
            <p14:xfrm>
              <a:off x="4477116" y="1167411"/>
              <a:ext cx="54720" cy="399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958030AF-3E10-40EC-B52F-E00BDBCACFF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459116" y="1149771"/>
                <a:ext cx="9036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2B06A022-94D9-4F55-A3DD-5B10EA50A8CC}"/>
                  </a:ext>
                </a:extLst>
              </p14:cNvPr>
              <p14:cNvContentPartPr/>
              <p14:nvPr/>
            </p14:nvContentPartPr>
            <p14:xfrm>
              <a:off x="5270196" y="2978211"/>
              <a:ext cx="2793960" cy="1188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2B06A022-94D9-4F55-A3DD-5B10EA50A8C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252556" y="2960211"/>
                <a:ext cx="282960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C5101866-E86D-4016-9F33-C65D107D1930}"/>
                  </a:ext>
                </a:extLst>
              </p14:cNvPr>
              <p14:cNvContentPartPr/>
              <p14:nvPr/>
            </p14:nvContentPartPr>
            <p14:xfrm>
              <a:off x="5262996" y="3042291"/>
              <a:ext cx="92880" cy="442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C5101866-E86D-4016-9F33-C65D107D193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245356" y="3024651"/>
                <a:ext cx="12852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E75CADC0-335C-47E6-9CB7-ABA1382F63F2}"/>
                  </a:ext>
                </a:extLst>
              </p14:cNvPr>
              <p14:cNvContentPartPr/>
              <p14:nvPr/>
            </p14:nvContentPartPr>
            <p14:xfrm>
              <a:off x="5351916" y="2575731"/>
              <a:ext cx="968400" cy="4971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E75CADC0-335C-47E6-9CB7-ABA1382F63F2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333916" y="2557731"/>
                <a:ext cx="1004040" cy="5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E764A15-7FB4-484C-8814-AE1AE521F94B}"/>
                  </a:ext>
                </a:extLst>
              </p14:cNvPr>
              <p14:cNvContentPartPr/>
              <p14:nvPr/>
            </p14:nvContentPartPr>
            <p14:xfrm>
              <a:off x="6190356" y="3023571"/>
              <a:ext cx="59040" cy="421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E764A15-7FB4-484C-8814-AE1AE521F94B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172356" y="3005571"/>
                <a:ext cx="946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78B42325-0ADF-427A-ABAB-818C21A142D0}"/>
                  </a:ext>
                </a:extLst>
              </p14:cNvPr>
              <p14:cNvContentPartPr/>
              <p14:nvPr/>
            </p14:nvContentPartPr>
            <p14:xfrm>
              <a:off x="6313476" y="3054171"/>
              <a:ext cx="296280" cy="298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78B42325-0ADF-427A-ABAB-818C21A142D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295476" y="3036531"/>
                <a:ext cx="33192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8D04115C-9285-47D5-B540-0BF85C0315EF}"/>
                  </a:ext>
                </a:extLst>
              </p14:cNvPr>
              <p14:cNvContentPartPr/>
              <p14:nvPr/>
            </p14:nvContentPartPr>
            <p14:xfrm>
              <a:off x="6339036" y="3026811"/>
              <a:ext cx="20520" cy="1065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8D04115C-9285-47D5-B540-0BF85C0315E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321036" y="3008811"/>
                <a:ext cx="5616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3EDB496A-662D-40EA-98E8-D019A1B37E72}"/>
                  </a:ext>
                </a:extLst>
              </p14:cNvPr>
              <p14:cNvContentPartPr/>
              <p14:nvPr/>
            </p14:nvContentPartPr>
            <p14:xfrm>
              <a:off x="6606156" y="3034371"/>
              <a:ext cx="771120" cy="190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3EDB496A-662D-40EA-98E8-D019A1B37E7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588516" y="3016371"/>
                <a:ext cx="80676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7A75BA1-5973-4AD2-B822-8408E3061B90}"/>
                  </a:ext>
                </a:extLst>
              </p14:cNvPr>
              <p14:cNvContentPartPr/>
              <p14:nvPr/>
            </p14:nvContentPartPr>
            <p14:xfrm>
              <a:off x="5305836" y="215571"/>
              <a:ext cx="114480" cy="2120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7A75BA1-5973-4AD2-B822-8408E3061B9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287836" y="197571"/>
                <a:ext cx="15012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31BD62F5-4F16-4EA4-ADE2-0E89FCB8E12E}"/>
                  </a:ext>
                </a:extLst>
              </p14:cNvPr>
              <p14:cNvContentPartPr/>
              <p14:nvPr/>
            </p14:nvContentPartPr>
            <p14:xfrm>
              <a:off x="5476836" y="348411"/>
              <a:ext cx="205920" cy="1184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31BD62F5-4F16-4EA4-ADE2-0E89FCB8E12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458836" y="330771"/>
                <a:ext cx="24156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EA78BA24-DFCA-4B95-852D-874A6ED50A0C}"/>
                  </a:ext>
                </a:extLst>
              </p14:cNvPr>
              <p14:cNvContentPartPr/>
              <p14:nvPr/>
            </p14:nvContentPartPr>
            <p14:xfrm>
              <a:off x="5112876" y="2622531"/>
              <a:ext cx="39240" cy="57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EA78BA24-DFCA-4B95-852D-874A6ED50A0C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094876" y="2604531"/>
                <a:ext cx="7488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4F8ABFD0-2E34-4273-B27B-B2ED5FB22EA8}"/>
                  </a:ext>
                </a:extLst>
              </p14:cNvPr>
              <p14:cNvContentPartPr/>
              <p14:nvPr/>
            </p14:nvContentPartPr>
            <p14:xfrm>
              <a:off x="5248956" y="2608851"/>
              <a:ext cx="169920" cy="140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4F8ABFD0-2E34-4273-B27B-B2ED5FB22EA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231316" y="2590851"/>
                <a:ext cx="20556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35686E17-C13C-42AB-83C1-F90E7EE864B0}"/>
                  </a:ext>
                </a:extLst>
              </p14:cNvPr>
              <p14:cNvContentPartPr/>
              <p14:nvPr/>
            </p14:nvContentPartPr>
            <p14:xfrm>
              <a:off x="5512476" y="2553411"/>
              <a:ext cx="287280" cy="4428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35686E17-C13C-42AB-83C1-F90E7EE864B0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494476" y="2535771"/>
                <a:ext cx="32292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DDBF24A-14B8-4DDB-8ACF-60E2B96955CB}"/>
                  </a:ext>
                </a:extLst>
              </p14:cNvPr>
              <p14:cNvContentPartPr/>
              <p14:nvPr/>
            </p14:nvContentPartPr>
            <p14:xfrm>
              <a:off x="4396476" y="2524611"/>
              <a:ext cx="177120" cy="2689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DDBF24A-14B8-4DDB-8ACF-60E2B96955CB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378836" y="2506971"/>
                <a:ext cx="21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07E0CF10-24CD-4F87-9F68-3DC10E281586}"/>
                  </a:ext>
                </a:extLst>
              </p14:cNvPr>
              <p14:cNvContentPartPr/>
              <p14:nvPr/>
            </p14:nvContentPartPr>
            <p14:xfrm>
              <a:off x="4613916" y="2706051"/>
              <a:ext cx="157680" cy="972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07E0CF10-24CD-4F87-9F68-3DC10E281586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595916" y="2688411"/>
                <a:ext cx="1933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8981E943-CFAB-4947-B68A-DD3C31C49801}"/>
                  </a:ext>
                </a:extLst>
              </p14:cNvPr>
              <p14:cNvContentPartPr/>
              <p14:nvPr/>
            </p14:nvContentPartPr>
            <p14:xfrm>
              <a:off x="4805076" y="2725131"/>
              <a:ext cx="53280" cy="154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8981E943-CFAB-4947-B68A-DD3C31C49801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787436" y="2707131"/>
                <a:ext cx="8892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B57FF94-7EDE-4183-8C44-538CB35BB7FA}"/>
                  </a:ext>
                </a:extLst>
              </p14:cNvPr>
              <p14:cNvContentPartPr/>
              <p14:nvPr/>
            </p14:nvContentPartPr>
            <p14:xfrm>
              <a:off x="4836036" y="2535771"/>
              <a:ext cx="131400" cy="2142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B57FF94-7EDE-4183-8C44-538CB35BB7FA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818036" y="2518131"/>
                <a:ext cx="16704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00455FFA-B43B-4347-A349-26833B3C75E5}"/>
                  </a:ext>
                </a:extLst>
              </p14:cNvPr>
              <p14:cNvContentPartPr/>
              <p14:nvPr/>
            </p14:nvContentPartPr>
            <p14:xfrm>
              <a:off x="5034036" y="2652051"/>
              <a:ext cx="77040" cy="2415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00455FFA-B43B-4347-A349-26833B3C75E5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016396" y="2634411"/>
                <a:ext cx="11268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3EA19C20-43B9-40DD-8B49-1889D7E121B1}"/>
                  </a:ext>
                </a:extLst>
              </p14:cNvPr>
              <p14:cNvContentPartPr/>
              <p14:nvPr/>
            </p14:nvContentPartPr>
            <p14:xfrm>
              <a:off x="4816236" y="2730891"/>
              <a:ext cx="63720" cy="140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3EA19C20-43B9-40DD-8B49-1889D7E121B1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798596" y="2713251"/>
                <a:ext cx="99360" cy="4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5626F1D-B7CD-4637-A035-8B9E2AB40550}"/>
              </a:ext>
            </a:extLst>
          </p:cNvPr>
          <p:cNvGrpSpPr/>
          <p:nvPr/>
        </p:nvGrpSpPr>
        <p:grpSpPr>
          <a:xfrm>
            <a:off x="1029396" y="4321855"/>
            <a:ext cx="450000" cy="610920"/>
            <a:chOff x="1029396" y="4321855"/>
            <a:chExt cx="450000" cy="61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96752A4-05B4-416F-9BF8-9A8DE396114D}"/>
                    </a:ext>
                  </a:extLst>
                </p14:cNvPr>
                <p14:cNvContentPartPr/>
                <p14:nvPr/>
              </p14:nvContentPartPr>
              <p14:xfrm>
                <a:off x="1029396" y="4374415"/>
                <a:ext cx="128880" cy="345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96752A4-05B4-416F-9BF8-9A8DE396114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11396" y="4356415"/>
                  <a:ext cx="1645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27BD63E-89A1-45DB-B08B-521540CFB9F2}"/>
                    </a:ext>
                  </a:extLst>
                </p14:cNvPr>
                <p14:cNvContentPartPr/>
                <p14:nvPr/>
              </p14:nvContentPartPr>
              <p14:xfrm>
                <a:off x="1059636" y="4419055"/>
                <a:ext cx="135720" cy="3790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27BD63E-89A1-45DB-B08B-521540CFB9F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41636" y="4401415"/>
                  <a:ext cx="17136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A2CD1F7-C4CB-471A-833B-26EE8CB61A1A}"/>
                    </a:ext>
                  </a:extLst>
                </p14:cNvPr>
                <p14:cNvContentPartPr/>
                <p14:nvPr/>
              </p14:nvContentPartPr>
              <p14:xfrm>
                <a:off x="1304076" y="4321855"/>
                <a:ext cx="164160" cy="6109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A2CD1F7-C4CB-471A-833B-26EE8CB61A1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286076" y="4303855"/>
                  <a:ext cx="199800" cy="64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C73D5FF-43AF-4F3E-ABF2-018E301C9942}"/>
                    </a:ext>
                  </a:extLst>
                </p14:cNvPr>
                <p14:cNvContentPartPr/>
                <p14:nvPr/>
              </p14:nvContentPartPr>
              <p14:xfrm>
                <a:off x="1299756" y="4655575"/>
                <a:ext cx="179640" cy="129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C73D5FF-43AF-4F3E-ABF2-018E301C994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281756" y="4637575"/>
                  <a:ext cx="215280" cy="16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52C772D7-4C0B-46BD-AF00-61389BD17E81}"/>
              </a:ext>
            </a:extLst>
          </p:cNvPr>
          <p:cNvGrpSpPr/>
          <p:nvPr/>
        </p:nvGrpSpPr>
        <p:grpSpPr>
          <a:xfrm>
            <a:off x="2051436" y="4434175"/>
            <a:ext cx="416520" cy="381960"/>
            <a:chOff x="2051436" y="4434175"/>
            <a:chExt cx="416520" cy="38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2202B1C-4016-45F4-9EE5-2372DA715F02}"/>
                    </a:ext>
                  </a:extLst>
                </p14:cNvPr>
                <p14:cNvContentPartPr/>
                <p14:nvPr/>
              </p14:nvContentPartPr>
              <p14:xfrm>
                <a:off x="2051436" y="4434175"/>
                <a:ext cx="307080" cy="2833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2202B1C-4016-45F4-9EE5-2372DA715F0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033436" y="4416535"/>
                  <a:ext cx="3427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6AB6087-B527-4690-BE67-E38569F42DC8}"/>
                    </a:ext>
                  </a:extLst>
                </p14:cNvPr>
                <p14:cNvContentPartPr/>
                <p14:nvPr/>
              </p14:nvContentPartPr>
              <p14:xfrm>
                <a:off x="2413956" y="4683655"/>
                <a:ext cx="54000" cy="1324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6AB6087-B527-4690-BE67-E38569F42DC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396316" y="4666015"/>
                  <a:ext cx="896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905CE8F-CE83-47F9-B409-00244A5CDEC4}"/>
                    </a:ext>
                  </a:extLst>
                </p14:cNvPr>
                <p14:cNvContentPartPr/>
                <p14:nvPr/>
              </p14:nvContentPartPr>
              <p14:xfrm>
                <a:off x="2385876" y="4545415"/>
                <a:ext cx="42840" cy="298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905CE8F-CE83-47F9-B409-00244A5CDEC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368236" y="4527775"/>
                  <a:ext cx="78480" cy="6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FA988592-8220-4999-9637-D8661B1696E3}"/>
              </a:ext>
            </a:extLst>
          </p:cNvPr>
          <p:cNvGrpSpPr/>
          <p:nvPr/>
        </p:nvGrpSpPr>
        <p:grpSpPr>
          <a:xfrm>
            <a:off x="2726076" y="4313575"/>
            <a:ext cx="734400" cy="561960"/>
            <a:chOff x="2726076" y="4313575"/>
            <a:chExt cx="734400" cy="56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84180DD-1CF2-490E-9CC0-0FAB23FC77DF}"/>
                    </a:ext>
                  </a:extLst>
                </p14:cNvPr>
                <p14:cNvContentPartPr/>
                <p14:nvPr/>
              </p14:nvContentPartPr>
              <p14:xfrm>
                <a:off x="2726076" y="4315015"/>
                <a:ext cx="227520" cy="3963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84180DD-1CF2-490E-9CC0-0FAB23FC77D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708076" y="4297015"/>
                  <a:ext cx="26316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837F962-2FF8-43E1-9D8E-BBF5CD86886E}"/>
                    </a:ext>
                  </a:extLst>
                </p14:cNvPr>
                <p14:cNvContentPartPr/>
                <p14:nvPr/>
              </p14:nvContentPartPr>
              <p14:xfrm>
                <a:off x="3082836" y="4313575"/>
                <a:ext cx="191520" cy="3636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837F962-2FF8-43E1-9D8E-BBF5CD86886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064836" y="4295935"/>
                  <a:ext cx="22716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3FA8174-5596-4D88-96D1-143EB86713CC}"/>
                    </a:ext>
                  </a:extLst>
                </p14:cNvPr>
                <p14:cNvContentPartPr/>
                <p14:nvPr/>
              </p14:nvContentPartPr>
              <p14:xfrm>
                <a:off x="3336996" y="4568455"/>
                <a:ext cx="123480" cy="3070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3FA8174-5596-4D88-96D1-143EB86713C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319356" y="4550455"/>
                  <a:ext cx="159120" cy="34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2DEBA6A2-DF1F-4299-840F-502139CB3F50}"/>
              </a:ext>
            </a:extLst>
          </p:cNvPr>
          <p:cNvGrpSpPr/>
          <p:nvPr/>
        </p:nvGrpSpPr>
        <p:grpSpPr>
          <a:xfrm>
            <a:off x="4138356" y="4656295"/>
            <a:ext cx="88200" cy="147960"/>
            <a:chOff x="4138356" y="4656295"/>
            <a:chExt cx="88200" cy="14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87C032A-3A30-4FA0-BFBB-67F99333FF2F}"/>
                    </a:ext>
                  </a:extLst>
                </p14:cNvPr>
                <p14:cNvContentPartPr/>
                <p14:nvPr/>
              </p14:nvContentPartPr>
              <p14:xfrm>
                <a:off x="4138356" y="4678255"/>
                <a:ext cx="42120" cy="565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87C032A-3A30-4FA0-BFBB-67F99333FF2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120356" y="4660255"/>
                  <a:ext cx="777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99781FF6-FF59-4B9B-A236-1948EDD89B18}"/>
                    </a:ext>
                  </a:extLst>
                </p14:cNvPr>
                <p14:cNvContentPartPr/>
                <p14:nvPr/>
              </p14:nvContentPartPr>
              <p14:xfrm>
                <a:off x="4170396" y="4656295"/>
                <a:ext cx="56160" cy="1479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99781FF6-FF59-4B9B-A236-1948EDD89B1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152756" y="4638295"/>
                  <a:ext cx="9180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3909B8C-40DE-4E51-BF19-A56B22CE92BE}"/>
              </a:ext>
            </a:extLst>
          </p:cNvPr>
          <p:cNvGrpSpPr/>
          <p:nvPr/>
        </p:nvGrpSpPr>
        <p:grpSpPr>
          <a:xfrm>
            <a:off x="4485036" y="4271455"/>
            <a:ext cx="996120" cy="449640"/>
            <a:chOff x="4485036" y="4271455"/>
            <a:chExt cx="996120" cy="44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E47DB3F-BC9B-4DCD-B0E8-7D4EAAC2B30E}"/>
                    </a:ext>
                  </a:extLst>
                </p14:cNvPr>
                <p14:cNvContentPartPr/>
                <p14:nvPr/>
              </p14:nvContentPartPr>
              <p14:xfrm>
                <a:off x="4485036" y="4271455"/>
                <a:ext cx="283680" cy="4359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E47DB3F-BC9B-4DCD-B0E8-7D4EAAC2B30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467036" y="4253455"/>
                  <a:ext cx="31932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48D9E7B-AF68-416E-ADDE-9EAD4CFAF0E6}"/>
                    </a:ext>
                  </a:extLst>
                </p14:cNvPr>
                <p14:cNvContentPartPr/>
                <p14:nvPr/>
              </p14:nvContentPartPr>
              <p14:xfrm>
                <a:off x="4836396" y="4528135"/>
                <a:ext cx="99000" cy="192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48D9E7B-AF68-416E-ADDE-9EAD4CFAF0E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818396" y="4510135"/>
                  <a:ext cx="1346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E9CC0E6-43E5-4A39-852C-1089456E83FD}"/>
                    </a:ext>
                  </a:extLst>
                </p14:cNvPr>
                <p14:cNvContentPartPr/>
                <p14:nvPr/>
              </p14:nvContentPartPr>
              <p14:xfrm>
                <a:off x="5071116" y="4422295"/>
                <a:ext cx="117000" cy="93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E9CC0E6-43E5-4A39-852C-1089456E83F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053116" y="4404295"/>
                  <a:ext cx="1526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DB3EA52-9ACA-4518-A378-6B9382FDC459}"/>
                    </a:ext>
                  </a:extLst>
                </p14:cNvPr>
                <p14:cNvContentPartPr/>
                <p14:nvPr/>
              </p14:nvContentPartPr>
              <p14:xfrm>
                <a:off x="5117196" y="4556935"/>
                <a:ext cx="109800" cy="144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DB3EA52-9ACA-4518-A378-6B9382FDC45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099196" y="4538935"/>
                  <a:ext cx="1454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8BE5B07-9D71-42FF-9B37-A789752F7470}"/>
                    </a:ext>
                  </a:extLst>
                </p14:cNvPr>
                <p14:cNvContentPartPr/>
                <p14:nvPr/>
              </p14:nvContentPartPr>
              <p14:xfrm>
                <a:off x="5333556" y="4390975"/>
                <a:ext cx="147600" cy="2257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8BE5B07-9D71-42FF-9B37-A789752F747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315916" y="4372975"/>
                  <a:ext cx="183240" cy="26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72F19A5D-0222-4729-90FC-A414448EF28E}"/>
                  </a:ext>
                </a:extLst>
              </p14:cNvPr>
              <p14:cNvContentPartPr/>
              <p14:nvPr/>
            </p14:nvContentPartPr>
            <p14:xfrm>
              <a:off x="4650996" y="4252735"/>
              <a:ext cx="160920" cy="14580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72F19A5D-0222-4729-90FC-A414448EF28E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632996" y="4234735"/>
                <a:ext cx="19656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9C8A529-3E0A-44C4-8627-29F17F159989}"/>
                  </a:ext>
                </a:extLst>
              </p14:cNvPr>
              <p14:cNvContentPartPr/>
              <p14:nvPr/>
            </p14:nvContentPartPr>
            <p14:xfrm>
              <a:off x="1049196" y="1074891"/>
              <a:ext cx="2288880" cy="1869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9C8A529-3E0A-44C4-8627-29F17F159989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031196" y="1056891"/>
                <a:ext cx="2324520" cy="19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5969E35-4C51-4E84-8817-FE677175A2D4}"/>
                  </a:ext>
                </a:extLst>
              </p14:cNvPr>
              <p14:cNvContentPartPr/>
              <p14:nvPr/>
            </p14:nvContentPartPr>
            <p14:xfrm>
              <a:off x="959916" y="1052571"/>
              <a:ext cx="186840" cy="207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5969E35-4C51-4E84-8817-FE677175A2D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1916" y="1034571"/>
                <a:ext cx="22248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5EC3FB4-0A3C-479A-AA97-D1D638E91E15}"/>
                  </a:ext>
                </a:extLst>
              </p14:cNvPr>
              <p14:cNvContentPartPr/>
              <p14:nvPr/>
            </p14:nvContentPartPr>
            <p14:xfrm>
              <a:off x="330636" y="786531"/>
              <a:ext cx="249480" cy="268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5EC3FB4-0A3C-479A-AA97-D1D638E91E15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12636" y="768891"/>
                <a:ext cx="28512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0A8F7AD-0DAE-4629-BE9D-9D9464C1F4DF}"/>
                  </a:ext>
                </a:extLst>
              </p14:cNvPr>
              <p14:cNvContentPartPr/>
              <p14:nvPr/>
            </p14:nvContentPartPr>
            <p14:xfrm>
              <a:off x="652476" y="917211"/>
              <a:ext cx="104760" cy="1476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0A8F7AD-0DAE-4629-BE9D-9D9464C1F4DF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634476" y="899571"/>
                <a:ext cx="14040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2207B99-FC6E-4D46-9A32-DAFFF2EDC36F}"/>
                  </a:ext>
                </a:extLst>
              </p14:cNvPr>
              <p14:cNvContentPartPr/>
              <p14:nvPr/>
            </p14:nvContentPartPr>
            <p14:xfrm>
              <a:off x="3264276" y="2697411"/>
              <a:ext cx="122760" cy="261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2207B99-FC6E-4D46-9A32-DAFFF2EDC36F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3246636" y="2679411"/>
                <a:ext cx="15840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D679DD6-AE27-44C7-A4BE-F51E9FC6E537}"/>
                  </a:ext>
                </a:extLst>
              </p14:cNvPr>
              <p14:cNvContentPartPr/>
              <p14:nvPr/>
            </p14:nvContentPartPr>
            <p14:xfrm>
              <a:off x="1230996" y="1085331"/>
              <a:ext cx="1212840" cy="183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D679DD6-AE27-44C7-A4BE-F51E9FC6E537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213356" y="1067331"/>
                <a:ext cx="1248480" cy="18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1C40D3F-695B-4458-8A06-002046815381}"/>
                  </a:ext>
                </a:extLst>
              </p14:cNvPr>
              <p14:cNvContentPartPr/>
              <p14:nvPr/>
            </p14:nvContentPartPr>
            <p14:xfrm>
              <a:off x="1876476" y="1961931"/>
              <a:ext cx="202680" cy="288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1C40D3F-695B-4458-8A06-002046815381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858836" y="1944291"/>
                <a:ext cx="23832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D9AF5A1-9F42-472B-BAA2-2FD9B3E74934}"/>
                  </a:ext>
                </a:extLst>
              </p14:cNvPr>
              <p14:cNvContentPartPr/>
              <p14:nvPr/>
            </p14:nvContentPartPr>
            <p14:xfrm>
              <a:off x="2176356" y="2106651"/>
              <a:ext cx="128520" cy="2084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D9AF5A1-9F42-472B-BAA2-2FD9B3E74934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158356" y="2088651"/>
                <a:ext cx="16416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DA589F1-C628-47D9-8A37-B2FB40B5092E}"/>
                  </a:ext>
                </a:extLst>
              </p14:cNvPr>
              <p14:cNvContentPartPr/>
              <p14:nvPr/>
            </p14:nvContentPartPr>
            <p14:xfrm>
              <a:off x="1112556" y="3040851"/>
              <a:ext cx="176760" cy="2066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DA589F1-C628-47D9-8A37-B2FB40B5092E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094916" y="3022851"/>
                <a:ext cx="21240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D077BD4-7010-4586-B386-82233ADBEE08}"/>
                  </a:ext>
                </a:extLst>
              </p14:cNvPr>
              <p14:cNvContentPartPr/>
              <p14:nvPr/>
            </p14:nvContentPartPr>
            <p14:xfrm>
              <a:off x="1188156" y="3051651"/>
              <a:ext cx="36720" cy="270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D077BD4-7010-4586-B386-82233ADBEE08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170516" y="3034011"/>
                <a:ext cx="7236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1EF1EEF-11B1-4580-A8F7-FF27B1CA87B3}"/>
                  </a:ext>
                </a:extLst>
              </p14:cNvPr>
              <p14:cNvContentPartPr/>
              <p14:nvPr/>
            </p14:nvContentPartPr>
            <p14:xfrm>
              <a:off x="1574076" y="2897931"/>
              <a:ext cx="19800" cy="1202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1EF1EEF-11B1-4580-A8F7-FF27B1CA87B3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556076" y="2880291"/>
                <a:ext cx="5544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D84491F-0D98-44AD-AFD9-3CC7DA643EF3}"/>
                  </a:ext>
                </a:extLst>
              </p14:cNvPr>
              <p14:cNvContentPartPr/>
              <p14:nvPr/>
            </p14:nvContentPartPr>
            <p14:xfrm>
              <a:off x="1587756" y="2988651"/>
              <a:ext cx="199440" cy="3258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D84491F-0D98-44AD-AFD9-3CC7DA643EF3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569756" y="2971011"/>
                <a:ext cx="23508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4F7ED7D-DE34-4DCA-AC8D-A52EB48C5562}"/>
                  </a:ext>
                </a:extLst>
              </p14:cNvPr>
              <p14:cNvContentPartPr/>
              <p14:nvPr/>
            </p14:nvContentPartPr>
            <p14:xfrm>
              <a:off x="1927956" y="3118971"/>
              <a:ext cx="106560" cy="3088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4F7ED7D-DE34-4DCA-AC8D-A52EB48C5562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910316" y="3101331"/>
                <a:ext cx="1422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381ACE7-69A1-4241-8FA5-ADC749B6354D}"/>
                  </a:ext>
                </a:extLst>
              </p14:cNvPr>
              <p14:cNvContentPartPr/>
              <p14:nvPr/>
            </p14:nvContentPartPr>
            <p14:xfrm>
              <a:off x="2180676" y="3289251"/>
              <a:ext cx="125280" cy="241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381ACE7-69A1-4241-8FA5-ADC749B6354D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2163036" y="3271611"/>
                <a:ext cx="16092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6B3F32A-0587-4418-954D-91AE81ABE3BA}"/>
                  </a:ext>
                </a:extLst>
              </p14:cNvPr>
              <p14:cNvContentPartPr/>
              <p14:nvPr/>
            </p14:nvContentPartPr>
            <p14:xfrm>
              <a:off x="2201556" y="3404811"/>
              <a:ext cx="108000" cy="147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6B3F32A-0587-4418-954D-91AE81ABE3BA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2183556" y="3387171"/>
                <a:ext cx="14364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FA946A2-80A2-4A84-9558-CD9C17C0F238}"/>
                  </a:ext>
                </a:extLst>
              </p14:cNvPr>
              <p14:cNvContentPartPr/>
              <p14:nvPr/>
            </p14:nvContentPartPr>
            <p14:xfrm>
              <a:off x="2448876" y="3207171"/>
              <a:ext cx="113400" cy="1854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FA946A2-80A2-4A84-9558-CD9C17C0F238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2431236" y="3189171"/>
                <a:ext cx="14904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85B042C-A177-4364-ACF8-BE0399E811D5}"/>
                  </a:ext>
                </a:extLst>
              </p14:cNvPr>
              <p14:cNvContentPartPr/>
              <p14:nvPr/>
            </p14:nvContentPartPr>
            <p14:xfrm>
              <a:off x="2701596" y="3258651"/>
              <a:ext cx="1080" cy="111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85B042C-A177-4364-ACF8-BE0399E811D5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2683596" y="3240651"/>
                <a:ext cx="3672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EDEC664-2A7C-4517-A123-4D1A260FBFB8}"/>
                  </a:ext>
                </a:extLst>
              </p14:cNvPr>
              <p14:cNvContentPartPr/>
              <p14:nvPr/>
            </p14:nvContentPartPr>
            <p14:xfrm>
              <a:off x="2778996" y="3174051"/>
              <a:ext cx="87120" cy="1821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EDEC664-2A7C-4517-A123-4D1A260FBFB8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2761356" y="3156411"/>
                <a:ext cx="12276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6AEB053-DA38-4309-A175-5347837ACD39}"/>
                  </a:ext>
                </a:extLst>
              </p14:cNvPr>
              <p14:cNvContentPartPr/>
              <p14:nvPr/>
            </p14:nvContentPartPr>
            <p14:xfrm>
              <a:off x="2952516" y="3135891"/>
              <a:ext cx="122760" cy="2257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6AEB053-DA38-4309-A175-5347837ACD39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2934876" y="3117891"/>
                <a:ext cx="15840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9A47437-ECFB-47EA-937F-B173D5082A70}"/>
                  </a:ext>
                </a:extLst>
              </p14:cNvPr>
              <p14:cNvContentPartPr/>
              <p14:nvPr/>
            </p14:nvContentPartPr>
            <p14:xfrm>
              <a:off x="2455356" y="3521451"/>
              <a:ext cx="158400" cy="3805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9A47437-ECFB-47EA-937F-B173D5082A70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2437716" y="3503451"/>
                <a:ext cx="19404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683627EB-5806-4ABE-AB0E-C453A7EAC545}"/>
                  </a:ext>
                </a:extLst>
              </p14:cNvPr>
              <p14:cNvContentPartPr/>
              <p14:nvPr/>
            </p14:nvContentPartPr>
            <p14:xfrm>
              <a:off x="2611956" y="3516411"/>
              <a:ext cx="165240" cy="2836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683627EB-5806-4ABE-AB0E-C453A7EAC545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2593956" y="3498771"/>
                <a:ext cx="200880" cy="3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46ED41BA-1DD9-4614-B53E-DB4351003D15}"/>
                  </a:ext>
                </a:extLst>
              </p14:cNvPr>
              <p14:cNvContentPartPr/>
              <p14:nvPr/>
            </p14:nvContentPartPr>
            <p14:xfrm>
              <a:off x="2850276" y="3685971"/>
              <a:ext cx="48960" cy="892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46ED41BA-1DD9-4614-B53E-DB4351003D15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2832276" y="3667971"/>
                <a:ext cx="8460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C1357EF-5135-4FA6-946E-DC6EAEDF4BEB}"/>
                  </a:ext>
                </a:extLst>
              </p14:cNvPr>
              <p14:cNvContentPartPr/>
              <p14:nvPr/>
            </p14:nvContentPartPr>
            <p14:xfrm>
              <a:off x="2816076" y="3581931"/>
              <a:ext cx="21960" cy="288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C1357EF-5135-4FA6-946E-DC6EAEDF4BEB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2798076" y="3564291"/>
                <a:ext cx="5760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2AC9EAC-8C72-4DB6-89D1-3BCD2286C2F2}"/>
                  </a:ext>
                </a:extLst>
              </p14:cNvPr>
              <p14:cNvContentPartPr/>
              <p14:nvPr/>
            </p14:nvContentPartPr>
            <p14:xfrm>
              <a:off x="2927676" y="3506691"/>
              <a:ext cx="132480" cy="373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2AC9EAC-8C72-4DB6-89D1-3BCD2286C2F2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2910036" y="3488691"/>
                <a:ext cx="168120" cy="4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2C3732E-A61F-451B-A960-9B57157FB3F3}"/>
                  </a:ext>
                </a:extLst>
              </p14:cNvPr>
              <p14:cNvContentPartPr/>
              <p14:nvPr/>
            </p14:nvContentPartPr>
            <p14:xfrm>
              <a:off x="3604476" y="2632251"/>
              <a:ext cx="167760" cy="355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2C3732E-A61F-451B-A960-9B57157FB3F3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3586836" y="2614251"/>
                <a:ext cx="20340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A4705F0-FD6D-4034-AEAB-E86424871500}"/>
                  </a:ext>
                </a:extLst>
              </p14:cNvPr>
              <p14:cNvContentPartPr/>
              <p14:nvPr/>
            </p14:nvContentPartPr>
            <p14:xfrm>
              <a:off x="3910476" y="2926011"/>
              <a:ext cx="57600" cy="157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A4705F0-FD6D-4034-AEAB-E86424871500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3892836" y="2908371"/>
                <a:ext cx="9324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934B975-2F5B-4DC0-A364-31993C72B9DB}"/>
                  </a:ext>
                </a:extLst>
              </p14:cNvPr>
              <p14:cNvContentPartPr/>
              <p14:nvPr/>
            </p14:nvContentPartPr>
            <p14:xfrm>
              <a:off x="3897516" y="2800371"/>
              <a:ext cx="67320" cy="24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934B975-2F5B-4DC0-A364-31993C72B9DB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3879516" y="2782731"/>
                <a:ext cx="10296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93FA3A1F-54B9-4ACE-89D3-409B45FB8959}"/>
                  </a:ext>
                </a:extLst>
              </p14:cNvPr>
              <p14:cNvContentPartPr/>
              <p14:nvPr/>
            </p14:nvContentPartPr>
            <p14:xfrm>
              <a:off x="1388316" y="104331"/>
              <a:ext cx="403920" cy="5932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93FA3A1F-54B9-4ACE-89D3-409B45FB8959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370676" y="86331"/>
                <a:ext cx="439560" cy="62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1DF8C858-B0DB-4C5F-A4A1-DD5CB419E9D7}"/>
                  </a:ext>
                </a:extLst>
              </p14:cNvPr>
              <p14:cNvContentPartPr/>
              <p14:nvPr/>
            </p14:nvContentPartPr>
            <p14:xfrm>
              <a:off x="1533396" y="475851"/>
              <a:ext cx="176400" cy="723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1DF8C858-B0DB-4C5F-A4A1-DD5CB419E9D7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515756" y="458211"/>
                <a:ext cx="21204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519C9356-5BC4-4C7F-BF6F-568F20459CA6}"/>
                  </a:ext>
                </a:extLst>
              </p14:cNvPr>
              <p14:cNvContentPartPr/>
              <p14:nvPr/>
            </p14:nvContentPartPr>
            <p14:xfrm>
              <a:off x="1549596" y="106131"/>
              <a:ext cx="611640" cy="378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519C9356-5BC4-4C7F-BF6F-568F20459CA6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531596" y="88491"/>
                <a:ext cx="64728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42A53589-7C06-4E95-BAA9-10E93F353FA2}"/>
                  </a:ext>
                </a:extLst>
              </p14:cNvPr>
              <p14:cNvContentPartPr/>
              <p14:nvPr/>
            </p14:nvContentPartPr>
            <p14:xfrm>
              <a:off x="2153676" y="53931"/>
              <a:ext cx="22320" cy="2102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42A53589-7C06-4E95-BAA9-10E93F353FA2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2136036" y="36291"/>
                <a:ext cx="5796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738E32F5-C00B-473A-BAF5-9FD6DE2861CD}"/>
                  </a:ext>
                </a:extLst>
              </p14:cNvPr>
              <p14:cNvContentPartPr/>
              <p14:nvPr/>
            </p14:nvContentPartPr>
            <p14:xfrm>
              <a:off x="2145756" y="39531"/>
              <a:ext cx="186840" cy="24372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738E32F5-C00B-473A-BAF5-9FD6DE2861CD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2128116" y="21531"/>
                <a:ext cx="22248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AA067B3-54B9-4898-8A5E-4193CC89231D}"/>
                  </a:ext>
                </a:extLst>
              </p14:cNvPr>
              <p14:cNvContentPartPr/>
              <p14:nvPr/>
            </p14:nvContentPartPr>
            <p14:xfrm>
              <a:off x="2332956" y="18291"/>
              <a:ext cx="30240" cy="2862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AA067B3-54B9-4898-8A5E-4193CC89231D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2314956" y="291"/>
                <a:ext cx="6588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CCF163AE-94D8-4C5D-973E-A95CFA08E7BC}"/>
                  </a:ext>
                </a:extLst>
              </p14:cNvPr>
              <p14:cNvContentPartPr/>
              <p14:nvPr/>
            </p14:nvContentPartPr>
            <p14:xfrm>
              <a:off x="1610436" y="158095"/>
              <a:ext cx="1108440" cy="70308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CCF163AE-94D8-4C5D-973E-A95CFA08E7BC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592436" y="140095"/>
                <a:ext cx="1144080" cy="73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38C32BEB-B6ED-4DF8-BD7D-4B0C77D09C9A}"/>
                  </a:ext>
                </a:extLst>
              </p14:cNvPr>
              <p14:cNvContentPartPr/>
              <p14:nvPr/>
            </p14:nvContentPartPr>
            <p14:xfrm>
              <a:off x="972876" y="350695"/>
              <a:ext cx="245520" cy="21672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38C32BEB-B6ED-4DF8-BD7D-4B0C77D09C9A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955236" y="333055"/>
                <a:ext cx="28116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99976934-AB8E-46FD-8909-539D3D8E574D}"/>
                  </a:ext>
                </a:extLst>
              </p14:cNvPr>
              <p14:cNvContentPartPr/>
              <p14:nvPr/>
            </p14:nvContentPartPr>
            <p14:xfrm>
              <a:off x="1272036" y="510895"/>
              <a:ext cx="57960" cy="1314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99976934-AB8E-46FD-8909-539D3D8E574D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1254036" y="493255"/>
                <a:ext cx="9360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E80FE650-10DD-4653-BC72-783823D47AC6}"/>
                  </a:ext>
                </a:extLst>
              </p14:cNvPr>
              <p14:cNvContentPartPr/>
              <p14:nvPr/>
            </p14:nvContentPartPr>
            <p14:xfrm>
              <a:off x="1272036" y="441775"/>
              <a:ext cx="44640" cy="3348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E80FE650-10DD-4653-BC72-783823D47AC6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1254396" y="423775"/>
                <a:ext cx="8028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675898F5-623F-4FC4-9DB4-D1A580941A4E}"/>
                  </a:ext>
                </a:extLst>
              </p14:cNvPr>
              <p14:cNvContentPartPr/>
              <p14:nvPr/>
            </p14:nvContentPartPr>
            <p14:xfrm>
              <a:off x="2175996" y="326935"/>
              <a:ext cx="15840" cy="12024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675898F5-623F-4FC4-9DB4-D1A580941A4E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2157996" y="308935"/>
                <a:ext cx="5148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C1AD0ABB-42BA-47E7-B244-33E096E94B8D}"/>
                  </a:ext>
                </a:extLst>
              </p14:cNvPr>
              <p14:cNvContentPartPr/>
              <p14:nvPr/>
            </p14:nvContentPartPr>
            <p14:xfrm>
              <a:off x="2149716" y="306055"/>
              <a:ext cx="120600" cy="1785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C1AD0ABB-42BA-47E7-B244-33E096E94B8D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2131716" y="288055"/>
                <a:ext cx="15624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44C0291A-B924-47ED-AA14-756738175F60}"/>
                  </a:ext>
                </a:extLst>
              </p14:cNvPr>
              <p14:cNvContentPartPr/>
              <p14:nvPr/>
            </p14:nvContentPartPr>
            <p14:xfrm>
              <a:off x="466356" y="725815"/>
              <a:ext cx="222840" cy="1184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44C0291A-B924-47ED-AA14-756738175F60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448716" y="708175"/>
                <a:ext cx="258480" cy="15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FE77B4D-FC50-425C-9E6C-F9FD28691C6B}"/>
              </a:ext>
            </a:extLst>
          </p:cNvPr>
          <p:cNvGrpSpPr/>
          <p:nvPr/>
        </p:nvGrpSpPr>
        <p:grpSpPr>
          <a:xfrm>
            <a:off x="2771436" y="112735"/>
            <a:ext cx="760320" cy="875520"/>
            <a:chOff x="2771436" y="112735"/>
            <a:chExt cx="760320" cy="87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988CB78-44CC-497D-A6A3-7CAFDF217583}"/>
                    </a:ext>
                  </a:extLst>
                </p14:cNvPr>
                <p14:cNvContentPartPr/>
                <p14:nvPr/>
              </p14:nvContentPartPr>
              <p14:xfrm>
                <a:off x="2787276" y="406495"/>
                <a:ext cx="142920" cy="2329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988CB78-44CC-497D-A6A3-7CAFDF21758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769636" y="388855"/>
                  <a:ext cx="1785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13864BA-3985-4C8A-8C7C-32AC2333E2DA}"/>
                    </a:ext>
                  </a:extLst>
                </p14:cNvPr>
                <p14:cNvContentPartPr/>
                <p14:nvPr/>
              </p14:nvContentPartPr>
              <p14:xfrm>
                <a:off x="2995356" y="577855"/>
                <a:ext cx="91440" cy="1155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13864BA-3985-4C8A-8C7C-32AC2333E2D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977716" y="559855"/>
                  <a:ext cx="1270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348D246-AF83-4DB6-9746-EA173A9F00C5}"/>
                    </a:ext>
                  </a:extLst>
                </p14:cNvPr>
                <p14:cNvContentPartPr/>
                <p14:nvPr/>
              </p14:nvContentPartPr>
              <p14:xfrm>
                <a:off x="3193356" y="325855"/>
                <a:ext cx="285480" cy="2070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348D246-AF83-4DB6-9746-EA173A9F00C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175716" y="307855"/>
                  <a:ext cx="3211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2F883BA-94DB-4DA0-93C2-5DDB55FB5A4A}"/>
                    </a:ext>
                  </a:extLst>
                </p14:cNvPr>
                <p14:cNvContentPartPr/>
                <p14:nvPr/>
              </p14:nvContentPartPr>
              <p14:xfrm>
                <a:off x="3453636" y="457255"/>
                <a:ext cx="78120" cy="1108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2F883BA-94DB-4DA0-93C2-5DDB55FB5A4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435996" y="439615"/>
                  <a:ext cx="1137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731E2F7-403D-40F1-84A4-B5B28CC3AFC8}"/>
                    </a:ext>
                  </a:extLst>
                </p14:cNvPr>
                <p14:cNvContentPartPr/>
                <p14:nvPr/>
              </p14:nvContentPartPr>
              <p14:xfrm>
                <a:off x="2771436" y="169255"/>
                <a:ext cx="542880" cy="543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731E2F7-403D-40F1-84A4-B5B28CC3AFC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753436" y="151615"/>
                  <a:ext cx="5785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A5C838C-30AE-46E9-B178-75E16B3AA5E8}"/>
                    </a:ext>
                  </a:extLst>
                </p14:cNvPr>
                <p14:cNvContentPartPr/>
                <p14:nvPr/>
              </p14:nvContentPartPr>
              <p14:xfrm>
                <a:off x="2774316" y="112735"/>
                <a:ext cx="196200" cy="2415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A5C838C-30AE-46E9-B178-75E16B3AA5E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756676" y="95095"/>
                  <a:ext cx="2318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84C6CCA-3161-4F03-857C-1506F4B82159}"/>
                    </a:ext>
                  </a:extLst>
                </p14:cNvPr>
                <p14:cNvContentPartPr/>
                <p14:nvPr/>
              </p14:nvContentPartPr>
              <p14:xfrm>
                <a:off x="2841996" y="613495"/>
                <a:ext cx="590760" cy="2484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84C6CCA-3161-4F03-857C-1506F4B8215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823996" y="595495"/>
                  <a:ext cx="62640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122A3B4-91A5-4948-B14D-9E515EA13C8E}"/>
                    </a:ext>
                  </a:extLst>
                </p14:cNvPr>
                <p14:cNvContentPartPr/>
                <p14:nvPr/>
              </p14:nvContentPartPr>
              <p14:xfrm>
                <a:off x="2775036" y="755335"/>
                <a:ext cx="132840" cy="2329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122A3B4-91A5-4948-B14D-9E515EA13C8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757036" y="737695"/>
                  <a:ext cx="168480" cy="26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F9D8FEB1-B1D8-406D-8F6D-C6C7C95ED18D}"/>
              </a:ext>
            </a:extLst>
          </p:cNvPr>
          <p:cNvGrpSpPr/>
          <p:nvPr/>
        </p:nvGrpSpPr>
        <p:grpSpPr>
          <a:xfrm>
            <a:off x="6380076" y="4073095"/>
            <a:ext cx="2390040" cy="910440"/>
            <a:chOff x="6380076" y="4073095"/>
            <a:chExt cx="2390040" cy="91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3C4ED41-054A-4191-BC66-58FE0F7FB99C}"/>
                    </a:ext>
                  </a:extLst>
                </p14:cNvPr>
                <p14:cNvContentPartPr/>
                <p14:nvPr/>
              </p14:nvContentPartPr>
              <p14:xfrm>
                <a:off x="6380076" y="4073815"/>
                <a:ext cx="334080" cy="9097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3C4ED41-054A-4191-BC66-58FE0F7FB99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362436" y="4056175"/>
                  <a:ext cx="369720" cy="9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5C25509-9D8F-41E8-BDCA-78BF261F2032}"/>
                    </a:ext>
                  </a:extLst>
                </p14:cNvPr>
                <p14:cNvContentPartPr/>
                <p14:nvPr/>
              </p14:nvContentPartPr>
              <p14:xfrm>
                <a:off x="6655836" y="4210975"/>
                <a:ext cx="353160" cy="4338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5C25509-9D8F-41E8-BDCA-78BF261F203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637836" y="4192975"/>
                  <a:ext cx="38880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0B9D95F-8A13-4160-9E14-6E90381B9827}"/>
                    </a:ext>
                  </a:extLst>
                </p14:cNvPr>
                <p14:cNvContentPartPr/>
                <p14:nvPr/>
              </p14:nvContentPartPr>
              <p14:xfrm>
                <a:off x="7098996" y="4355335"/>
                <a:ext cx="707040" cy="2617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0B9D95F-8A13-4160-9E14-6E90381B982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081356" y="4337695"/>
                  <a:ext cx="74268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6F9E86A-8FB8-433E-B501-AA3B16DEB26C}"/>
                    </a:ext>
                  </a:extLst>
                </p14:cNvPr>
                <p14:cNvContentPartPr/>
                <p14:nvPr/>
              </p14:nvContentPartPr>
              <p14:xfrm>
                <a:off x="7824396" y="4073095"/>
                <a:ext cx="532440" cy="4392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6F9E86A-8FB8-433E-B501-AA3B16DEB26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806756" y="4055455"/>
                  <a:ext cx="56808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440AEB0-91AB-40FD-8BD5-D8E25943881B}"/>
                    </a:ext>
                  </a:extLst>
                </p14:cNvPr>
                <p14:cNvContentPartPr/>
                <p14:nvPr/>
              </p14:nvContentPartPr>
              <p14:xfrm>
                <a:off x="8538996" y="4118455"/>
                <a:ext cx="231120" cy="3506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440AEB0-91AB-40FD-8BD5-D8E25943881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520996" y="4100815"/>
                  <a:ext cx="266760" cy="38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0314C82-B3A2-478B-96AF-8B214F411D12}"/>
              </a:ext>
            </a:extLst>
          </p:cNvPr>
          <p:cNvGrpSpPr/>
          <p:nvPr/>
        </p:nvGrpSpPr>
        <p:grpSpPr>
          <a:xfrm>
            <a:off x="9285996" y="3926575"/>
            <a:ext cx="958680" cy="467640"/>
            <a:chOff x="9285996" y="3926575"/>
            <a:chExt cx="958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3955B2A-6C0F-436A-BFAE-B4E6E68C571D}"/>
                    </a:ext>
                  </a:extLst>
                </p14:cNvPr>
                <p14:cNvContentPartPr/>
                <p14:nvPr/>
              </p14:nvContentPartPr>
              <p14:xfrm>
                <a:off x="9285996" y="4201255"/>
                <a:ext cx="131400" cy="1566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3955B2A-6C0F-436A-BFAE-B4E6E68C571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268356" y="4183615"/>
                  <a:ext cx="1670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9D0C179-91AF-4D2B-82E2-9A5BAF1A6F40}"/>
                    </a:ext>
                  </a:extLst>
                </p14:cNvPr>
                <p14:cNvContentPartPr/>
                <p14:nvPr/>
              </p14:nvContentPartPr>
              <p14:xfrm>
                <a:off x="9473556" y="4195135"/>
                <a:ext cx="199440" cy="1717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9D0C179-91AF-4D2B-82E2-9A5BAF1A6F4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455916" y="4177495"/>
                  <a:ext cx="2350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EDEDB8C-5CF5-43AE-8211-B14B63428C4C}"/>
                    </a:ext>
                  </a:extLst>
                </p14:cNvPr>
                <p14:cNvContentPartPr/>
                <p14:nvPr/>
              </p14:nvContentPartPr>
              <p14:xfrm>
                <a:off x="9720876" y="4214935"/>
                <a:ext cx="118080" cy="1792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EDEDB8C-5CF5-43AE-8211-B14B63428C4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703236" y="4196935"/>
                  <a:ext cx="1537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EB3CA15-F61A-4095-A12E-2823D12BAE16}"/>
                    </a:ext>
                  </a:extLst>
                </p14:cNvPr>
                <p14:cNvContentPartPr/>
                <p14:nvPr/>
              </p14:nvContentPartPr>
              <p14:xfrm>
                <a:off x="9926436" y="4017295"/>
                <a:ext cx="99000" cy="3618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EB3CA15-F61A-4095-A12E-2823D12BAE1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908436" y="3999295"/>
                  <a:ext cx="13464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5797332-B2B6-40D4-A18F-1667ECF7B087}"/>
                    </a:ext>
                  </a:extLst>
                </p14:cNvPr>
                <p14:cNvContentPartPr/>
                <p14:nvPr/>
              </p14:nvContentPartPr>
              <p14:xfrm>
                <a:off x="9884316" y="4167775"/>
                <a:ext cx="163440" cy="568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5797332-B2B6-40D4-A18F-1667ECF7B08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866676" y="4150135"/>
                  <a:ext cx="1990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C00AEAAC-475E-4C81-B040-DC75132B7142}"/>
                    </a:ext>
                  </a:extLst>
                </p14:cNvPr>
                <p14:cNvContentPartPr/>
                <p14:nvPr/>
              </p14:nvContentPartPr>
              <p14:xfrm>
                <a:off x="10061436" y="3926575"/>
                <a:ext cx="183240" cy="4100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00AEAAC-475E-4C81-B040-DC75132B714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043436" y="3908935"/>
                  <a:ext cx="218880" cy="44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64E385EC-37FD-480A-A1A4-E8B19E1B65D4}"/>
              </a:ext>
            </a:extLst>
          </p:cNvPr>
          <p:cNvGrpSpPr/>
          <p:nvPr/>
        </p:nvGrpSpPr>
        <p:grpSpPr>
          <a:xfrm>
            <a:off x="10625916" y="3959335"/>
            <a:ext cx="1209240" cy="424800"/>
            <a:chOff x="10625916" y="3959335"/>
            <a:chExt cx="12092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4185224-96D6-4D8E-91ED-743E8D8B427D}"/>
                    </a:ext>
                  </a:extLst>
                </p14:cNvPr>
                <p14:cNvContentPartPr/>
                <p14:nvPr/>
              </p14:nvContentPartPr>
              <p14:xfrm>
                <a:off x="10625916" y="3959335"/>
                <a:ext cx="261000" cy="4032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4185224-96D6-4D8E-91ED-743E8D8B427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608276" y="3941335"/>
                  <a:ext cx="29664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329FAD8-5A32-45D1-B7FF-7C601CE7CD24}"/>
                    </a:ext>
                  </a:extLst>
                </p14:cNvPr>
                <p14:cNvContentPartPr/>
                <p14:nvPr/>
              </p14:nvContentPartPr>
              <p14:xfrm>
                <a:off x="10923276" y="4157335"/>
                <a:ext cx="142920" cy="1846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329FAD8-5A32-45D1-B7FF-7C601CE7CD2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905276" y="4139335"/>
                  <a:ext cx="1785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48363A1-186F-423C-A78D-1A35912B261D}"/>
                    </a:ext>
                  </a:extLst>
                </p14:cNvPr>
                <p14:cNvContentPartPr/>
                <p14:nvPr/>
              </p14:nvContentPartPr>
              <p14:xfrm>
                <a:off x="11256636" y="4198015"/>
                <a:ext cx="180360" cy="1774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48363A1-186F-423C-A78D-1A35912B261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238996" y="4180375"/>
                  <a:ext cx="2160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1AB2682-A22A-415F-B2D3-548103D78715}"/>
                    </a:ext>
                  </a:extLst>
                </p14:cNvPr>
                <p14:cNvContentPartPr/>
                <p14:nvPr/>
              </p14:nvContentPartPr>
              <p14:xfrm>
                <a:off x="11505396" y="4186855"/>
                <a:ext cx="133200" cy="1764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1AB2682-A22A-415F-B2D3-548103D7871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487756" y="4169215"/>
                  <a:ext cx="1688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054A3351-8A63-4E2B-B2E8-7D019B9113E7}"/>
                    </a:ext>
                  </a:extLst>
                </p14:cNvPr>
                <p14:cNvContentPartPr/>
                <p14:nvPr/>
              </p14:nvContentPartPr>
              <p14:xfrm>
                <a:off x="11726796" y="3987055"/>
                <a:ext cx="79560" cy="3970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054A3351-8A63-4E2B-B2E8-7D019B9113E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709156" y="3969415"/>
                  <a:ext cx="11520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237CF5B-AEFD-49EB-98EC-C386743BAAB9}"/>
                    </a:ext>
                  </a:extLst>
                </p14:cNvPr>
                <p14:cNvContentPartPr/>
                <p14:nvPr/>
              </p14:nvContentPartPr>
              <p14:xfrm>
                <a:off x="11647236" y="4172095"/>
                <a:ext cx="187920" cy="450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237CF5B-AEFD-49EB-98EC-C386743BAAB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1629236" y="4154455"/>
                  <a:ext cx="223560" cy="8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F7D04129-5770-4017-A746-351FA4EE245D}"/>
              </a:ext>
            </a:extLst>
          </p:cNvPr>
          <p:cNvGrpSpPr/>
          <p:nvPr/>
        </p:nvGrpSpPr>
        <p:grpSpPr>
          <a:xfrm>
            <a:off x="7226436" y="4740535"/>
            <a:ext cx="1050480" cy="437040"/>
            <a:chOff x="7226436" y="4740535"/>
            <a:chExt cx="1050480" cy="43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1D567099-E183-401B-8CA1-BB53F4C8AFBF}"/>
                    </a:ext>
                  </a:extLst>
                </p14:cNvPr>
                <p14:cNvContentPartPr/>
                <p14:nvPr/>
              </p14:nvContentPartPr>
              <p14:xfrm>
                <a:off x="7226436" y="4908655"/>
                <a:ext cx="347760" cy="2689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1D567099-E183-401B-8CA1-BB53F4C8AFB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208436" y="4891015"/>
                  <a:ext cx="38340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3B44D6B-FBB1-4DDA-AD59-E1F6ADC5EB73}"/>
                    </a:ext>
                  </a:extLst>
                </p14:cNvPr>
                <p14:cNvContentPartPr/>
                <p14:nvPr/>
              </p14:nvContentPartPr>
              <p14:xfrm>
                <a:off x="7701996" y="4847095"/>
                <a:ext cx="312120" cy="2404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3B44D6B-FBB1-4DDA-AD59-E1F6ADC5EB7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683996" y="4829095"/>
                  <a:ext cx="3477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3885796-05E1-415C-B4DA-3446E710C378}"/>
                    </a:ext>
                  </a:extLst>
                </p14:cNvPr>
                <p14:cNvContentPartPr/>
                <p14:nvPr/>
              </p14:nvContentPartPr>
              <p14:xfrm>
                <a:off x="8076396" y="4740535"/>
                <a:ext cx="96120" cy="3646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3885796-05E1-415C-B4DA-3446E710C37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058756" y="4722535"/>
                  <a:ext cx="13176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1EEAD20-1633-41B2-9E62-1D01D7127EC1}"/>
                    </a:ext>
                  </a:extLst>
                </p14:cNvPr>
                <p14:cNvContentPartPr/>
                <p14:nvPr/>
              </p14:nvContentPartPr>
              <p14:xfrm>
                <a:off x="8132196" y="4979575"/>
                <a:ext cx="144720" cy="1360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1EEAD20-1633-41B2-9E62-1D01D7127EC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114196" y="4961935"/>
                  <a:ext cx="180360" cy="17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A43A67D1-0C75-45E9-86D7-7874FE983934}"/>
              </a:ext>
            </a:extLst>
          </p:cNvPr>
          <p:cNvGrpSpPr/>
          <p:nvPr/>
        </p:nvGrpSpPr>
        <p:grpSpPr>
          <a:xfrm>
            <a:off x="8572836" y="4645495"/>
            <a:ext cx="529560" cy="669600"/>
            <a:chOff x="8572836" y="4645495"/>
            <a:chExt cx="529560" cy="66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2D2B9EA-E44D-4FBD-B6E3-980657FCA35A}"/>
                    </a:ext>
                  </a:extLst>
                </p14:cNvPr>
                <p14:cNvContentPartPr/>
                <p14:nvPr/>
              </p14:nvContentPartPr>
              <p14:xfrm>
                <a:off x="8572836" y="4645495"/>
                <a:ext cx="308520" cy="6696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2D2B9EA-E44D-4FBD-B6E3-980657FCA35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554836" y="4627495"/>
                  <a:ext cx="344160" cy="70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5631D74-D24A-4934-A5C6-CC16682B570D}"/>
                    </a:ext>
                  </a:extLst>
                </p14:cNvPr>
                <p14:cNvContentPartPr/>
                <p14:nvPr/>
              </p14:nvContentPartPr>
              <p14:xfrm>
                <a:off x="8751396" y="4843495"/>
                <a:ext cx="351000" cy="1944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5631D74-D24A-4934-A5C6-CC16682B570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733756" y="4825495"/>
                  <a:ext cx="386640" cy="23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6B74B199-E760-43E2-B95F-BAC9C6233734}"/>
              </a:ext>
            </a:extLst>
          </p:cNvPr>
          <p:cNvGrpSpPr/>
          <p:nvPr/>
        </p:nvGrpSpPr>
        <p:grpSpPr>
          <a:xfrm>
            <a:off x="9344316" y="4703815"/>
            <a:ext cx="1003680" cy="351000"/>
            <a:chOff x="9344316" y="4703815"/>
            <a:chExt cx="1003680" cy="35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90534631-991F-4C86-B347-1049971112DE}"/>
                    </a:ext>
                  </a:extLst>
                </p14:cNvPr>
                <p14:cNvContentPartPr/>
                <p14:nvPr/>
              </p14:nvContentPartPr>
              <p14:xfrm>
                <a:off x="9344316" y="4788055"/>
                <a:ext cx="208080" cy="2667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90534631-991F-4C86-B347-1049971112D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326676" y="4770415"/>
                  <a:ext cx="2437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526AF1D-D89A-4D4E-ADD4-98062340A3D1}"/>
                    </a:ext>
                  </a:extLst>
                </p14:cNvPr>
                <p14:cNvContentPartPr/>
                <p14:nvPr/>
              </p14:nvContentPartPr>
              <p14:xfrm>
                <a:off x="9521796" y="4862215"/>
                <a:ext cx="347400" cy="1418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526AF1D-D89A-4D4E-ADD4-98062340A3D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504156" y="4844215"/>
                  <a:ext cx="3830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90C0034-298E-4CD5-9406-0CAF9687D439}"/>
                    </a:ext>
                  </a:extLst>
                </p14:cNvPr>
                <p14:cNvContentPartPr/>
                <p14:nvPr/>
              </p14:nvContentPartPr>
              <p14:xfrm>
                <a:off x="9866316" y="4817575"/>
                <a:ext cx="196200" cy="1623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90C0034-298E-4CD5-9406-0CAF9687D43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848316" y="4799575"/>
                  <a:ext cx="2318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65805D7-4539-42B0-AD17-B0AE09861CAF}"/>
                    </a:ext>
                  </a:extLst>
                </p14:cNvPr>
                <p14:cNvContentPartPr/>
                <p14:nvPr/>
              </p14:nvContentPartPr>
              <p14:xfrm>
                <a:off x="10115436" y="4703815"/>
                <a:ext cx="73800" cy="2887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65805D7-4539-42B0-AD17-B0AE09861CA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097436" y="4686175"/>
                  <a:ext cx="10944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D672EA9-47AB-47DA-B895-3ADC8553F06C}"/>
                    </a:ext>
                  </a:extLst>
                </p14:cNvPr>
                <p14:cNvContentPartPr/>
                <p14:nvPr/>
              </p14:nvContentPartPr>
              <p14:xfrm>
                <a:off x="10245036" y="4723975"/>
                <a:ext cx="102960" cy="3218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D672EA9-47AB-47DA-B895-3ADC8553F06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227396" y="4705975"/>
                  <a:ext cx="138600" cy="35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66485EAE-4B87-42FF-B341-4595751A168F}"/>
              </a:ext>
            </a:extLst>
          </p:cNvPr>
          <p:cNvGrpSpPr/>
          <p:nvPr/>
        </p:nvGrpSpPr>
        <p:grpSpPr>
          <a:xfrm>
            <a:off x="10726716" y="4642255"/>
            <a:ext cx="1278720" cy="632520"/>
            <a:chOff x="10726716" y="4642255"/>
            <a:chExt cx="1278720" cy="63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E80F0EB-0B32-43E2-8FDA-701051E0E943}"/>
                    </a:ext>
                  </a:extLst>
                </p14:cNvPr>
                <p14:cNvContentPartPr/>
                <p14:nvPr/>
              </p14:nvContentPartPr>
              <p14:xfrm>
                <a:off x="10726716" y="4757815"/>
                <a:ext cx="173520" cy="788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E80F0EB-0B32-43E2-8FDA-701051E0E94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709076" y="4740175"/>
                  <a:ext cx="2091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A03A5D0-201E-412B-A7AB-FA43676605BB}"/>
                    </a:ext>
                  </a:extLst>
                </p14:cNvPr>
                <p14:cNvContentPartPr/>
                <p14:nvPr/>
              </p14:nvContentPartPr>
              <p14:xfrm>
                <a:off x="10812396" y="4778695"/>
                <a:ext cx="109440" cy="2818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A03A5D0-201E-412B-A7AB-FA43676605B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794756" y="4760695"/>
                  <a:ext cx="14508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46759479-587F-4871-A211-F519DDEE1509}"/>
                    </a:ext>
                  </a:extLst>
                </p14:cNvPr>
                <p14:cNvContentPartPr/>
                <p14:nvPr/>
              </p14:nvContentPartPr>
              <p14:xfrm>
                <a:off x="10944876" y="4667455"/>
                <a:ext cx="124560" cy="4878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46759479-587F-4871-A211-F519DDEE150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926876" y="4649455"/>
                  <a:ext cx="16020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45B71A3-FBAE-40B6-B323-E24D67D77BF4}"/>
                    </a:ext>
                  </a:extLst>
                </p14:cNvPr>
                <p14:cNvContentPartPr/>
                <p14:nvPr/>
              </p14:nvContentPartPr>
              <p14:xfrm>
                <a:off x="11140716" y="4798855"/>
                <a:ext cx="123480" cy="3114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45B71A3-FBAE-40B6-B323-E24D67D77BF4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1123076" y="4780855"/>
                  <a:ext cx="15912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682E9F9-8BDC-4736-9042-6FA3F6E77418}"/>
                    </a:ext>
                  </a:extLst>
                </p14:cNvPr>
                <p14:cNvContentPartPr/>
                <p14:nvPr/>
              </p14:nvContentPartPr>
              <p14:xfrm>
                <a:off x="11327196" y="4880575"/>
                <a:ext cx="110520" cy="2091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682E9F9-8BDC-4736-9042-6FA3F6E7741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1309556" y="4862935"/>
                  <a:ext cx="1461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B549E3DC-1474-456D-89AE-0B08D64BA31D}"/>
                    </a:ext>
                  </a:extLst>
                </p14:cNvPr>
                <p14:cNvContentPartPr/>
                <p14:nvPr/>
              </p14:nvContentPartPr>
              <p14:xfrm>
                <a:off x="11471916" y="4818295"/>
                <a:ext cx="79920" cy="2026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B549E3DC-1474-456D-89AE-0B08D64BA31D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1453916" y="4800295"/>
                  <a:ext cx="1155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6E73998-5339-46BB-B516-DB5DEA8563E9}"/>
                    </a:ext>
                  </a:extLst>
                </p14:cNvPr>
                <p14:cNvContentPartPr/>
                <p14:nvPr/>
              </p14:nvContentPartPr>
              <p14:xfrm>
                <a:off x="11605836" y="4802095"/>
                <a:ext cx="243000" cy="4694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6E73998-5339-46BB-B516-DB5DEA8563E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1587836" y="4784095"/>
                  <a:ext cx="27864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B1562AC5-9D1C-439B-8557-E7B826C30C08}"/>
                    </a:ext>
                  </a:extLst>
                </p14:cNvPr>
                <p14:cNvContentPartPr/>
                <p14:nvPr/>
              </p14:nvContentPartPr>
              <p14:xfrm>
                <a:off x="11903196" y="4953295"/>
                <a:ext cx="2520" cy="190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B1562AC5-9D1C-439B-8557-E7B826C30C0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885556" y="4935655"/>
                  <a:ext cx="381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DDC6519B-1192-40B1-B925-60F16B279565}"/>
                    </a:ext>
                  </a:extLst>
                </p14:cNvPr>
                <p14:cNvContentPartPr/>
                <p14:nvPr/>
              </p14:nvContentPartPr>
              <p14:xfrm>
                <a:off x="11821836" y="4642255"/>
                <a:ext cx="183600" cy="6325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DDC6519B-1192-40B1-B925-60F16B27956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804196" y="4624615"/>
                  <a:ext cx="219240" cy="66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CD35B7F8-056D-40C0-84B1-CDD5999D11E8}"/>
              </a:ext>
            </a:extLst>
          </p:cNvPr>
          <p:cNvGrpSpPr/>
          <p:nvPr/>
        </p:nvGrpSpPr>
        <p:grpSpPr>
          <a:xfrm>
            <a:off x="9205716" y="475255"/>
            <a:ext cx="2762280" cy="2140560"/>
            <a:chOff x="9205716" y="475255"/>
            <a:chExt cx="2762280" cy="214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6FF42E1-5E20-4F79-AEA6-C9FFB1838761}"/>
                    </a:ext>
                  </a:extLst>
                </p14:cNvPr>
                <p14:cNvContentPartPr/>
                <p14:nvPr/>
              </p14:nvContentPartPr>
              <p14:xfrm>
                <a:off x="9914556" y="2372455"/>
                <a:ext cx="187200" cy="2088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6FF42E1-5E20-4F79-AEA6-C9FFB183876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896916" y="2354815"/>
                  <a:ext cx="2228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8D88B81-5319-4F38-ACAB-0507B35AC0F3}"/>
                    </a:ext>
                  </a:extLst>
                </p14:cNvPr>
                <p14:cNvContentPartPr/>
                <p14:nvPr/>
              </p14:nvContentPartPr>
              <p14:xfrm>
                <a:off x="9749676" y="676135"/>
                <a:ext cx="1435680" cy="15040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8D88B81-5319-4F38-ACAB-0507B35AC0F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731676" y="658495"/>
                  <a:ext cx="1471320" cy="153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3C81B289-FFB3-4D4D-9699-43B30E63107D}"/>
                    </a:ext>
                  </a:extLst>
                </p14:cNvPr>
                <p14:cNvContentPartPr/>
                <p14:nvPr/>
              </p14:nvContentPartPr>
              <p14:xfrm>
                <a:off x="10027236" y="600535"/>
                <a:ext cx="614160" cy="15451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3C81B289-FFB3-4D4D-9699-43B30E63107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009596" y="582535"/>
                  <a:ext cx="649800" cy="158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3BCBA395-30D4-4DDE-B7A2-B5A1AB6C0588}"/>
                    </a:ext>
                  </a:extLst>
                </p14:cNvPr>
                <p14:cNvContentPartPr/>
                <p14:nvPr/>
              </p14:nvContentPartPr>
              <p14:xfrm>
                <a:off x="9656796" y="583615"/>
                <a:ext cx="302760" cy="2714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3BCBA395-30D4-4DDE-B7A2-B5A1AB6C0588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638796" y="565975"/>
                  <a:ext cx="3384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47B835E-1B86-40A2-A3C8-A797088074C8}"/>
                    </a:ext>
                  </a:extLst>
                </p14:cNvPr>
                <p14:cNvContentPartPr/>
                <p14:nvPr/>
              </p14:nvContentPartPr>
              <p14:xfrm>
                <a:off x="9205716" y="632935"/>
                <a:ext cx="246960" cy="3578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47B835E-1B86-40A2-A3C8-A797088074C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187716" y="614935"/>
                  <a:ext cx="2826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9B05113-9927-4CAA-9095-86AACAE55295}"/>
                    </a:ext>
                  </a:extLst>
                </p14:cNvPr>
                <p14:cNvContentPartPr/>
                <p14:nvPr/>
              </p14:nvContentPartPr>
              <p14:xfrm>
                <a:off x="9227316" y="475255"/>
                <a:ext cx="125640" cy="676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9B05113-9927-4CAA-9095-86AACAE5529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209676" y="457255"/>
                  <a:ext cx="1612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0624480C-1A14-4EF5-9187-3417259E0225}"/>
                    </a:ext>
                  </a:extLst>
                </p14:cNvPr>
                <p14:cNvContentPartPr/>
                <p14:nvPr/>
              </p14:nvContentPartPr>
              <p14:xfrm>
                <a:off x="11480556" y="1895815"/>
                <a:ext cx="203400" cy="3877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0624480C-1A14-4EF5-9187-3417259E022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1462556" y="1878175"/>
                  <a:ext cx="23904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CF154F2F-0DAB-45B6-B1D0-6C9153D2401E}"/>
                    </a:ext>
                  </a:extLst>
                </p14:cNvPr>
                <p14:cNvContentPartPr/>
                <p14:nvPr/>
              </p14:nvContentPartPr>
              <p14:xfrm>
                <a:off x="11801316" y="2230975"/>
                <a:ext cx="156960" cy="698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CF154F2F-0DAB-45B6-B1D0-6C9153D2401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1783316" y="2212975"/>
                  <a:ext cx="1926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55A7291-1472-405F-8F3C-980A590A58EE}"/>
                    </a:ext>
                  </a:extLst>
                </p14:cNvPr>
                <p14:cNvContentPartPr/>
                <p14:nvPr/>
              </p14:nvContentPartPr>
              <p14:xfrm>
                <a:off x="11795196" y="2277775"/>
                <a:ext cx="172800" cy="2347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55A7291-1472-405F-8F3C-980A590A58E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1777196" y="2260135"/>
                  <a:ext cx="2084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682EBE5-8C1A-47D6-9531-FA313E2BCB59}"/>
                    </a:ext>
                  </a:extLst>
                </p14:cNvPr>
                <p14:cNvContentPartPr/>
                <p14:nvPr/>
              </p14:nvContentPartPr>
              <p14:xfrm>
                <a:off x="11813916" y="2475775"/>
                <a:ext cx="29520" cy="1400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682EBE5-8C1A-47D6-9531-FA313E2BCB5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1795916" y="2457775"/>
                  <a:ext cx="651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643AECB-9112-48BF-BB80-E734A7004E8C}"/>
                    </a:ext>
                  </a:extLst>
                </p14:cNvPr>
                <p14:cNvContentPartPr/>
                <p14:nvPr/>
              </p14:nvContentPartPr>
              <p14:xfrm>
                <a:off x="11130996" y="1958815"/>
                <a:ext cx="140040" cy="2786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643AECB-9112-48BF-BB80-E734A7004E8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1113356" y="1940815"/>
                  <a:ext cx="1756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C4005AF-F89C-44E3-BCE4-2DD2625999F0}"/>
                    </a:ext>
                  </a:extLst>
                </p14:cNvPr>
                <p14:cNvContentPartPr/>
                <p14:nvPr/>
              </p14:nvContentPartPr>
              <p14:xfrm>
                <a:off x="9403716" y="876655"/>
                <a:ext cx="168840" cy="2098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C4005AF-F89C-44E3-BCE4-2DD2625999F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386076" y="859015"/>
                  <a:ext cx="2044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7AA09775-2E4D-4459-ADF0-01E6081C5A21}"/>
                    </a:ext>
                  </a:extLst>
                </p14:cNvPr>
                <p14:cNvContentPartPr/>
                <p14:nvPr/>
              </p14:nvContentPartPr>
              <p14:xfrm>
                <a:off x="9428196" y="1063495"/>
                <a:ext cx="71640" cy="147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7AA09775-2E4D-4459-ADF0-01E6081C5A2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410556" y="1045495"/>
                  <a:ext cx="1072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3671E05-AF33-43A4-A11C-B9739B05D87C}"/>
                    </a:ext>
                  </a:extLst>
                </p14:cNvPr>
                <p14:cNvContentPartPr/>
                <p14:nvPr/>
              </p14:nvContentPartPr>
              <p14:xfrm>
                <a:off x="9428916" y="1075375"/>
                <a:ext cx="56160" cy="241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3671E05-AF33-43A4-A11C-B9739B05D87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411276" y="1057375"/>
                  <a:ext cx="918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C4589998-C882-4EA9-BE6D-899C2E26DB5D}"/>
                    </a:ext>
                  </a:extLst>
                </p14:cNvPr>
                <p14:cNvContentPartPr/>
                <p14:nvPr/>
              </p14:nvContentPartPr>
              <p14:xfrm>
                <a:off x="10645716" y="1671895"/>
                <a:ext cx="14400" cy="709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C4589998-C882-4EA9-BE6D-899C2E26DB5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628076" y="1654255"/>
                  <a:ext cx="500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64D2B6EB-9251-4AE9-97B7-E7C19FDED1D4}"/>
                    </a:ext>
                  </a:extLst>
                </p14:cNvPr>
                <p14:cNvContentPartPr/>
                <p14:nvPr/>
              </p14:nvContentPartPr>
              <p14:xfrm>
                <a:off x="10649316" y="1858735"/>
                <a:ext cx="6120" cy="1944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64D2B6EB-9251-4AE9-97B7-E7C19FDED1D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631676" y="1841095"/>
                  <a:ext cx="417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4741318B-A3AD-450D-8C2D-1BB949D811CC}"/>
                    </a:ext>
                  </a:extLst>
                </p14:cNvPr>
                <p14:cNvContentPartPr/>
                <p14:nvPr/>
              </p14:nvContentPartPr>
              <p14:xfrm>
                <a:off x="10656876" y="2076895"/>
                <a:ext cx="1080" cy="914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4741318B-A3AD-450D-8C2D-1BB949D811C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0639236" y="2058895"/>
                  <a:ext cx="367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6679FCEF-4840-49FB-AE58-075B530DD4FF}"/>
                    </a:ext>
                  </a:extLst>
                </p14:cNvPr>
                <p14:cNvContentPartPr/>
                <p14:nvPr/>
              </p14:nvContentPartPr>
              <p14:xfrm>
                <a:off x="10750476" y="2060695"/>
                <a:ext cx="48960" cy="1465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6679FCEF-4840-49FB-AE58-075B530DD4F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732836" y="2042695"/>
                  <a:ext cx="846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BAD7F204-B9BC-474F-9173-18A66C42DA22}"/>
                    </a:ext>
                  </a:extLst>
                </p14:cNvPr>
                <p14:cNvContentPartPr/>
                <p14:nvPr/>
              </p14:nvContentPartPr>
              <p14:xfrm>
                <a:off x="10659396" y="2128375"/>
                <a:ext cx="52200" cy="1598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BAD7F204-B9BC-474F-9173-18A66C42DA22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641396" y="2110735"/>
                  <a:ext cx="878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26DDE940-2452-470C-9C1C-5881D05ECDD9}"/>
                    </a:ext>
                  </a:extLst>
                </p14:cNvPr>
                <p14:cNvContentPartPr/>
                <p14:nvPr/>
              </p14:nvContentPartPr>
              <p14:xfrm>
                <a:off x="10751916" y="2125135"/>
                <a:ext cx="57240" cy="1368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26DDE940-2452-470C-9C1C-5881D05ECDD9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734276" y="2107495"/>
                  <a:ext cx="928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17DDA757-E87C-43F5-8F5C-F5B121DB802C}"/>
                    </a:ext>
                  </a:extLst>
                </p14:cNvPr>
                <p14:cNvContentPartPr/>
                <p14:nvPr/>
              </p14:nvContentPartPr>
              <p14:xfrm>
                <a:off x="9893676" y="1855855"/>
                <a:ext cx="95760" cy="241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17DDA757-E87C-43F5-8F5C-F5B121DB802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875676" y="1837855"/>
                  <a:ext cx="1314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9DA536C-A454-4B6C-8E5B-528AA1175871}"/>
                    </a:ext>
                  </a:extLst>
                </p14:cNvPr>
                <p14:cNvContentPartPr/>
                <p14:nvPr/>
              </p14:nvContentPartPr>
              <p14:xfrm>
                <a:off x="9719436" y="980335"/>
                <a:ext cx="140040" cy="327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9DA536C-A454-4B6C-8E5B-528AA1175871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701436" y="962695"/>
                  <a:ext cx="175680" cy="68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413747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108349E6-86CE-468A-BD45-772FF0B9C517}"/>
              </a:ext>
            </a:extLst>
          </p:cNvPr>
          <p:cNvGrpSpPr/>
          <p:nvPr/>
        </p:nvGrpSpPr>
        <p:grpSpPr>
          <a:xfrm>
            <a:off x="3330516" y="149691"/>
            <a:ext cx="2745000" cy="650520"/>
            <a:chOff x="3330516" y="149691"/>
            <a:chExt cx="2745000" cy="65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C6B76B3-ABFE-49DA-B647-B07B8C98892C}"/>
                    </a:ext>
                  </a:extLst>
                </p14:cNvPr>
                <p14:cNvContentPartPr/>
                <p14:nvPr/>
              </p14:nvContentPartPr>
              <p14:xfrm>
                <a:off x="3330516" y="154011"/>
                <a:ext cx="509400" cy="6462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C6B76B3-ABFE-49DA-B647-B07B8C98892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12876" y="136371"/>
                  <a:ext cx="545040" cy="68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E524A1A-94A2-4493-B0AB-09C5027C9E58}"/>
                    </a:ext>
                  </a:extLst>
                </p14:cNvPr>
                <p14:cNvContentPartPr/>
                <p14:nvPr/>
              </p14:nvContentPartPr>
              <p14:xfrm>
                <a:off x="3527796" y="149691"/>
                <a:ext cx="71280" cy="54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E524A1A-94A2-4493-B0AB-09C5027C9E5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10156" y="131691"/>
                  <a:ext cx="1069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51E2207-160B-42E5-90B5-AE1AE7879A78}"/>
                    </a:ext>
                  </a:extLst>
                </p14:cNvPr>
                <p14:cNvContentPartPr/>
                <p14:nvPr/>
              </p14:nvContentPartPr>
              <p14:xfrm>
                <a:off x="3937836" y="306651"/>
                <a:ext cx="180000" cy="3765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51E2207-160B-42E5-90B5-AE1AE7879A7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20196" y="288651"/>
                  <a:ext cx="21564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ACCB24B-F6D1-403C-B3EB-6D89921E95E1}"/>
                    </a:ext>
                  </a:extLst>
                </p14:cNvPr>
                <p14:cNvContentPartPr/>
                <p14:nvPr/>
              </p14:nvContentPartPr>
              <p14:xfrm>
                <a:off x="4243836" y="400611"/>
                <a:ext cx="239040" cy="2944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ACCB24B-F6D1-403C-B3EB-6D89921E95E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26196" y="382971"/>
                  <a:ext cx="27468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6069366-DF2B-46C1-91F7-C48F6ABD5EFB}"/>
                    </a:ext>
                  </a:extLst>
                </p14:cNvPr>
                <p14:cNvContentPartPr/>
                <p14:nvPr/>
              </p14:nvContentPartPr>
              <p14:xfrm>
                <a:off x="4606716" y="359571"/>
                <a:ext cx="136440" cy="2718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6069366-DF2B-46C1-91F7-C48F6ABD5EF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89076" y="341571"/>
                  <a:ext cx="1720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59194FF-7CDC-4767-B0C0-CE1C6AC56E18}"/>
                    </a:ext>
                  </a:extLst>
                </p14:cNvPr>
                <p14:cNvContentPartPr/>
                <p14:nvPr/>
              </p14:nvContentPartPr>
              <p14:xfrm>
                <a:off x="4859076" y="285771"/>
                <a:ext cx="72000" cy="3643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59194FF-7CDC-4767-B0C0-CE1C6AC56E1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841436" y="268131"/>
                  <a:ext cx="10764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9FFFD9F-C5E7-49DF-852E-57CF71BF29EE}"/>
                    </a:ext>
                  </a:extLst>
                </p14:cNvPr>
                <p14:cNvContentPartPr/>
                <p14:nvPr/>
              </p14:nvContentPartPr>
              <p14:xfrm>
                <a:off x="5024676" y="287211"/>
                <a:ext cx="84600" cy="383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9FFFD9F-C5E7-49DF-852E-57CF71BF29E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007036" y="269211"/>
                  <a:ext cx="12024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6A2560B-E784-4D67-9290-15CC89EBFCA1}"/>
                    </a:ext>
                  </a:extLst>
                </p14:cNvPr>
                <p14:cNvContentPartPr/>
                <p14:nvPr/>
              </p14:nvContentPartPr>
              <p14:xfrm>
                <a:off x="5191356" y="479811"/>
                <a:ext cx="272520" cy="1738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6A2560B-E784-4D67-9290-15CC89EBFCA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173356" y="462171"/>
                  <a:ext cx="3081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94B221F-29E0-42FE-8929-5AC18E1876AD}"/>
                    </a:ext>
                  </a:extLst>
                </p14:cNvPr>
                <p14:cNvContentPartPr/>
                <p14:nvPr/>
              </p14:nvContentPartPr>
              <p14:xfrm>
                <a:off x="5560356" y="267051"/>
                <a:ext cx="72360" cy="3625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94B221F-29E0-42FE-8929-5AC18E1876A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542356" y="249411"/>
                  <a:ext cx="10800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3D7CC4A-070F-416C-A01E-9725ADE18648}"/>
                    </a:ext>
                  </a:extLst>
                </p14:cNvPr>
                <p14:cNvContentPartPr/>
                <p14:nvPr/>
              </p14:nvContentPartPr>
              <p14:xfrm>
                <a:off x="5459916" y="443811"/>
                <a:ext cx="249480" cy="241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3D7CC4A-070F-416C-A01E-9725ADE1864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442276" y="425811"/>
                  <a:ext cx="2851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2DF0869-3A82-4F2B-BFCC-B337E8157359}"/>
                    </a:ext>
                  </a:extLst>
                </p14:cNvPr>
                <p14:cNvContentPartPr/>
                <p14:nvPr/>
              </p14:nvContentPartPr>
              <p14:xfrm>
                <a:off x="5743236" y="450291"/>
                <a:ext cx="332280" cy="172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2DF0869-3A82-4F2B-BFCC-B337E815735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725236" y="432291"/>
                  <a:ext cx="3679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DC7D14D-FB38-424F-B111-3B88F85DADDE}"/>
                    </a:ext>
                  </a:extLst>
                </p14:cNvPr>
                <p14:cNvContentPartPr/>
                <p14:nvPr/>
              </p14:nvContentPartPr>
              <p14:xfrm>
                <a:off x="3505836" y="155451"/>
                <a:ext cx="71280" cy="133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DC7D14D-FB38-424F-B111-3B88F85DADD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87836" y="137811"/>
                  <a:ext cx="10692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5DE2204-81B9-44B2-A122-808E19C9E691}"/>
              </a:ext>
            </a:extLst>
          </p:cNvPr>
          <p:cNvGrpSpPr/>
          <p:nvPr/>
        </p:nvGrpSpPr>
        <p:grpSpPr>
          <a:xfrm>
            <a:off x="6591036" y="165531"/>
            <a:ext cx="1168200" cy="492840"/>
            <a:chOff x="6591036" y="165531"/>
            <a:chExt cx="1168200" cy="49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0B2C0A3-5B0E-4BE2-AAB7-3AEC651F9E66}"/>
                    </a:ext>
                  </a:extLst>
                </p14:cNvPr>
                <p14:cNvContentPartPr/>
                <p14:nvPr/>
              </p14:nvContentPartPr>
              <p14:xfrm>
                <a:off x="6591036" y="414291"/>
                <a:ext cx="291960" cy="2440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0B2C0A3-5B0E-4BE2-AAB7-3AEC651F9E6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573396" y="396651"/>
                  <a:ext cx="3276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7B8ED4C-4A14-4882-BD1D-777FCFA7C210}"/>
                    </a:ext>
                  </a:extLst>
                </p14:cNvPr>
                <p14:cNvContentPartPr/>
                <p14:nvPr/>
              </p14:nvContentPartPr>
              <p14:xfrm>
                <a:off x="6944916" y="165531"/>
                <a:ext cx="233280" cy="4564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7B8ED4C-4A14-4882-BD1D-777FCFA7C21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926916" y="147531"/>
                  <a:ext cx="26892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93C7147-9893-44C7-AFF7-C83947EDBE4C}"/>
                    </a:ext>
                  </a:extLst>
                </p14:cNvPr>
                <p14:cNvContentPartPr/>
                <p14:nvPr/>
              </p14:nvContentPartPr>
              <p14:xfrm>
                <a:off x="7080276" y="390171"/>
                <a:ext cx="81720" cy="1861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93C7147-9893-44C7-AFF7-C83947EDBE4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062276" y="372531"/>
                  <a:ext cx="1173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F66800F-8289-4D74-83A9-8EEA2659A640}"/>
                    </a:ext>
                  </a:extLst>
                </p14:cNvPr>
                <p14:cNvContentPartPr/>
                <p14:nvPr/>
              </p14:nvContentPartPr>
              <p14:xfrm>
                <a:off x="7374396" y="184611"/>
                <a:ext cx="102240" cy="4122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F66800F-8289-4D74-83A9-8EEA2659A64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356756" y="166971"/>
                  <a:ext cx="13788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2E3D275-5D58-4645-A0D3-1C3D5C206263}"/>
                    </a:ext>
                  </a:extLst>
                </p14:cNvPr>
                <p14:cNvContentPartPr/>
                <p14:nvPr/>
              </p14:nvContentPartPr>
              <p14:xfrm>
                <a:off x="7313196" y="389451"/>
                <a:ext cx="446040" cy="1180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2E3D275-5D58-4645-A0D3-1C3D5C20626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295196" y="371811"/>
                  <a:ext cx="481680" cy="15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C721ACB-4C56-4CF8-AC22-026EFCF266AE}"/>
                  </a:ext>
                </a:extLst>
              </p14:cNvPr>
              <p14:cNvContentPartPr/>
              <p14:nvPr/>
            </p14:nvContentPartPr>
            <p14:xfrm>
              <a:off x="885396" y="964731"/>
              <a:ext cx="335160" cy="8362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C721ACB-4C56-4CF8-AC22-026EFCF266A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67396" y="947091"/>
                <a:ext cx="370800" cy="87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6830949-383B-49E3-A5E4-F899A945D4C9}"/>
                  </a:ext>
                </a:extLst>
              </p14:cNvPr>
              <p14:cNvContentPartPr/>
              <p14:nvPr/>
            </p14:nvContentPartPr>
            <p14:xfrm>
              <a:off x="1350516" y="1176411"/>
              <a:ext cx="388440" cy="4719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6830949-383B-49E3-A5E4-F899A945D4C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332876" y="1158771"/>
                <a:ext cx="424080" cy="5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9F2C13E-E566-417F-B091-C4500F101882}"/>
                  </a:ext>
                </a:extLst>
              </p14:cNvPr>
              <p14:cNvContentPartPr/>
              <p14:nvPr/>
            </p14:nvContentPartPr>
            <p14:xfrm>
              <a:off x="1859196" y="1351011"/>
              <a:ext cx="237960" cy="2559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9F2C13E-E566-417F-B091-C4500F10188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841556" y="1333371"/>
                <a:ext cx="27360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1259713-D372-40F1-896B-9066E1D80F00}"/>
                  </a:ext>
                </a:extLst>
              </p14:cNvPr>
              <p14:cNvContentPartPr/>
              <p14:nvPr/>
            </p14:nvContentPartPr>
            <p14:xfrm>
              <a:off x="2738316" y="1196931"/>
              <a:ext cx="213120" cy="442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1259713-D372-40F1-896B-9066E1D80F0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720676" y="1179291"/>
                <a:ext cx="24876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6C86170-801D-4967-922E-76C17660737A}"/>
                  </a:ext>
                </a:extLst>
              </p14:cNvPr>
              <p14:cNvContentPartPr/>
              <p14:nvPr/>
            </p14:nvContentPartPr>
            <p14:xfrm>
              <a:off x="2842716" y="1201971"/>
              <a:ext cx="289800" cy="4377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6C86170-801D-4967-922E-76C17660737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825076" y="1184331"/>
                <a:ext cx="325440" cy="47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46F3C3C-47EA-4EEF-8C99-73CA29373A0E}"/>
                  </a:ext>
                </a:extLst>
              </p14:cNvPr>
              <p14:cNvContentPartPr/>
              <p14:nvPr/>
            </p14:nvContentPartPr>
            <p14:xfrm>
              <a:off x="3186156" y="1136811"/>
              <a:ext cx="112680" cy="5680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46F3C3C-47EA-4EEF-8C99-73CA29373A0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168156" y="1118811"/>
                <a:ext cx="148320" cy="60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7CC9847-B911-49CF-99B6-F8D4E2A778EB}"/>
                  </a:ext>
                </a:extLst>
              </p14:cNvPr>
              <p14:cNvContentPartPr/>
              <p14:nvPr/>
            </p14:nvContentPartPr>
            <p14:xfrm>
              <a:off x="3486036" y="1254531"/>
              <a:ext cx="139680" cy="4204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7CC9847-B911-49CF-99B6-F8D4E2A778E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468036" y="1236531"/>
                <a:ext cx="17532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36D6E2D-AFBA-447B-B27C-6DD98CC38739}"/>
                  </a:ext>
                </a:extLst>
              </p14:cNvPr>
              <p14:cNvContentPartPr/>
              <p14:nvPr/>
            </p14:nvContentPartPr>
            <p14:xfrm>
              <a:off x="3874476" y="1637571"/>
              <a:ext cx="96120" cy="1465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36D6E2D-AFBA-447B-B27C-6DD98CC3873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856476" y="1619931"/>
                <a:ext cx="13176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548C28C-E904-4BB4-A25A-83BAEE75AAE8}"/>
                  </a:ext>
                </a:extLst>
              </p14:cNvPr>
              <p14:cNvContentPartPr/>
              <p14:nvPr/>
            </p14:nvContentPartPr>
            <p14:xfrm>
              <a:off x="4303236" y="1393131"/>
              <a:ext cx="658080" cy="32220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548C28C-E904-4BB4-A25A-83BAEE75AAE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285236" y="1375131"/>
                <a:ext cx="69372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D562557-F50C-4CB8-83C2-8F77361F76DD}"/>
                  </a:ext>
                </a:extLst>
              </p14:cNvPr>
              <p14:cNvContentPartPr/>
              <p14:nvPr/>
            </p14:nvContentPartPr>
            <p14:xfrm>
              <a:off x="5009916" y="1262451"/>
              <a:ext cx="694800" cy="9457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D562557-F50C-4CB8-83C2-8F77361F76D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991916" y="1244451"/>
                <a:ext cx="730440" cy="9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09559302-C227-4C6F-BF9B-23EFC1398897}"/>
                  </a:ext>
                </a:extLst>
              </p14:cNvPr>
              <p14:cNvContentPartPr/>
              <p14:nvPr/>
            </p14:nvContentPartPr>
            <p14:xfrm>
              <a:off x="1261956" y="1860411"/>
              <a:ext cx="2371680" cy="7020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09559302-C227-4C6F-BF9B-23EFC139889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243956" y="1842771"/>
                <a:ext cx="240732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595E24D5-ED0C-4356-9893-ECCFFECF1C5E}"/>
                  </a:ext>
                </a:extLst>
              </p14:cNvPr>
              <p14:cNvContentPartPr/>
              <p14:nvPr/>
            </p14:nvContentPartPr>
            <p14:xfrm>
              <a:off x="4262556" y="1897491"/>
              <a:ext cx="3100680" cy="1900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595E24D5-ED0C-4356-9893-ECCFFECF1C5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244916" y="1879491"/>
                <a:ext cx="3136320" cy="22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96550308-C40D-454F-B526-95CA53019F79}"/>
              </a:ext>
            </a:extLst>
          </p:cNvPr>
          <p:cNvGrpSpPr/>
          <p:nvPr/>
        </p:nvGrpSpPr>
        <p:grpSpPr>
          <a:xfrm>
            <a:off x="1598916" y="2994051"/>
            <a:ext cx="3160440" cy="1567440"/>
            <a:chOff x="1598916" y="2994051"/>
            <a:chExt cx="3160440" cy="156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9BC98A5-2567-421E-8FF4-61A92D1FACAD}"/>
                    </a:ext>
                  </a:extLst>
                </p14:cNvPr>
                <p14:cNvContentPartPr/>
                <p14:nvPr/>
              </p14:nvContentPartPr>
              <p14:xfrm>
                <a:off x="1598916" y="2994051"/>
                <a:ext cx="1923120" cy="15674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9BC98A5-2567-421E-8FF4-61A92D1FACA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580916" y="2976411"/>
                  <a:ext cx="1958760" cy="160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95BFE2E-CA0E-46BF-96F3-C503AE2ED9DE}"/>
                    </a:ext>
                  </a:extLst>
                </p14:cNvPr>
                <p14:cNvContentPartPr/>
                <p14:nvPr/>
              </p14:nvContentPartPr>
              <p14:xfrm>
                <a:off x="2178876" y="3424971"/>
                <a:ext cx="300960" cy="4568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95BFE2E-CA0E-46BF-96F3-C503AE2ED9D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160876" y="3407331"/>
                  <a:ext cx="33660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C356899-D4A8-4E8A-9539-63B077ADC852}"/>
                    </a:ext>
                  </a:extLst>
                </p14:cNvPr>
                <p14:cNvContentPartPr/>
                <p14:nvPr/>
              </p14:nvContentPartPr>
              <p14:xfrm>
                <a:off x="2577756" y="3563571"/>
                <a:ext cx="123120" cy="2829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C356899-D4A8-4E8A-9539-63B077ADC85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560116" y="3545931"/>
                  <a:ext cx="1587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DE6A767-DF98-43AA-BFE6-F7E97C97274E}"/>
                    </a:ext>
                  </a:extLst>
                </p14:cNvPr>
                <p14:cNvContentPartPr/>
                <p14:nvPr/>
              </p14:nvContentPartPr>
              <p14:xfrm>
                <a:off x="2784756" y="3594531"/>
                <a:ext cx="158040" cy="2480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DE6A767-DF98-43AA-BFE6-F7E97C97274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766756" y="3576531"/>
                  <a:ext cx="1936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46A1558-23C8-4177-8461-0404AC13D5BA}"/>
                    </a:ext>
                  </a:extLst>
                </p14:cNvPr>
                <p14:cNvContentPartPr/>
                <p14:nvPr/>
              </p14:nvContentPartPr>
              <p14:xfrm>
                <a:off x="3079236" y="3755451"/>
                <a:ext cx="5400" cy="93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46A1558-23C8-4177-8461-0404AC13D5B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061596" y="3737811"/>
                  <a:ext cx="410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5248C32-E454-40D6-86FF-C21901CF6446}"/>
                    </a:ext>
                  </a:extLst>
                </p14:cNvPr>
                <p14:cNvContentPartPr/>
                <p14:nvPr/>
              </p14:nvContentPartPr>
              <p14:xfrm>
                <a:off x="3411516" y="3754731"/>
                <a:ext cx="1289160" cy="324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5248C32-E454-40D6-86FF-C21901CF644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393876" y="3737091"/>
                  <a:ext cx="13248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F73F02F-3C0D-4902-897C-9DC494A224DF}"/>
                    </a:ext>
                  </a:extLst>
                </p14:cNvPr>
                <p14:cNvContentPartPr/>
                <p14:nvPr/>
              </p14:nvContentPartPr>
              <p14:xfrm>
                <a:off x="4579356" y="3650691"/>
                <a:ext cx="180000" cy="2368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F73F02F-3C0D-4902-897C-9DC494A224D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561716" y="3633051"/>
                  <a:ext cx="2156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A731BEF-14BF-4D06-B949-0474CB06FACC}"/>
                    </a:ext>
                  </a:extLst>
                </p14:cNvPr>
                <p14:cNvContentPartPr/>
                <p14:nvPr/>
              </p14:nvContentPartPr>
              <p14:xfrm>
                <a:off x="3438156" y="3783891"/>
                <a:ext cx="61200" cy="122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A731BEF-14BF-4D06-B949-0474CB06FAC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420156" y="3766251"/>
                  <a:ext cx="9684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5DE324A-427F-460F-9111-3C6F7C1CBEB4}"/>
              </a:ext>
            </a:extLst>
          </p:cNvPr>
          <p:cNvGrpSpPr/>
          <p:nvPr/>
        </p:nvGrpSpPr>
        <p:grpSpPr>
          <a:xfrm>
            <a:off x="2192916" y="2271531"/>
            <a:ext cx="1328760" cy="750960"/>
            <a:chOff x="2192916" y="2271531"/>
            <a:chExt cx="1328760" cy="75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4D878BC-1888-46E0-97E0-25C53183D59F}"/>
                    </a:ext>
                  </a:extLst>
                </p14:cNvPr>
                <p14:cNvContentPartPr/>
                <p14:nvPr/>
              </p14:nvContentPartPr>
              <p14:xfrm>
                <a:off x="2527356" y="2672931"/>
                <a:ext cx="27360" cy="3495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4D878BC-1888-46E0-97E0-25C53183D59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509356" y="2654931"/>
                  <a:ext cx="6300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EBC9372-BD7D-44E7-A4C6-6AC6AB9C0917}"/>
                    </a:ext>
                  </a:extLst>
                </p14:cNvPr>
                <p14:cNvContentPartPr/>
                <p14:nvPr/>
              </p14:nvContentPartPr>
              <p14:xfrm>
                <a:off x="2454276" y="2875971"/>
                <a:ext cx="197280" cy="1040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EBC9372-BD7D-44E7-A4C6-6AC6AB9C091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436636" y="2858331"/>
                  <a:ext cx="2329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3D3FA9D-7A63-4FBC-81AE-69FDA861704B}"/>
                    </a:ext>
                  </a:extLst>
                </p14:cNvPr>
                <p14:cNvContentPartPr/>
                <p14:nvPr/>
              </p14:nvContentPartPr>
              <p14:xfrm>
                <a:off x="2192916" y="2271531"/>
                <a:ext cx="126000" cy="4197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3D3FA9D-7A63-4FBC-81AE-69FDA861704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174916" y="2253891"/>
                  <a:ext cx="16164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7BB884D-7E3E-412A-8744-A37EEE405BEC}"/>
                    </a:ext>
                  </a:extLst>
                </p14:cNvPr>
                <p14:cNvContentPartPr/>
                <p14:nvPr/>
              </p14:nvContentPartPr>
              <p14:xfrm>
                <a:off x="2417556" y="2454411"/>
                <a:ext cx="451080" cy="1382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7BB884D-7E3E-412A-8744-A37EEE405BE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399556" y="2436411"/>
                  <a:ext cx="4867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5778E07-0C62-478E-8926-56B0478CA484}"/>
                    </a:ext>
                  </a:extLst>
                </p14:cNvPr>
                <p14:cNvContentPartPr/>
                <p14:nvPr/>
              </p14:nvContentPartPr>
              <p14:xfrm>
                <a:off x="2971596" y="2412291"/>
                <a:ext cx="550080" cy="1839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5778E07-0C62-478E-8926-56B0478CA48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953596" y="2394651"/>
                  <a:ext cx="585720" cy="21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9995F23-23D3-4D00-BFE6-D59E8243075D}"/>
              </a:ext>
            </a:extLst>
          </p:cNvPr>
          <p:cNvGrpSpPr/>
          <p:nvPr/>
        </p:nvGrpSpPr>
        <p:grpSpPr>
          <a:xfrm>
            <a:off x="2551476" y="4529091"/>
            <a:ext cx="402480" cy="711360"/>
            <a:chOff x="2551476" y="4529091"/>
            <a:chExt cx="402480" cy="71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EC16569-278C-4B46-B68A-A4E00D0CC820}"/>
                    </a:ext>
                  </a:extLst>
                </p14:cNvPr>
                <p14:cNvContentPartPr/>
                <p14:nvPr/>
              </p14:nvContentPartPr>
              <p14:xfrm>
                <a:off x="2681436" y="4529091"/>
                <a:ext cx="53640" cy="4485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EC16569-278C-4B46-B68A-A4E00D0CC82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663436" y="4511451"/>
                  <a:ext cx="8928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B2BA74C-81A3-4B03-B5DB-9604CF1CF93D}"/>
                    </a:ext>
                  </a:extLst>
                </p14:cNvPr>
                <p14:cNvContentPartPr/>
                <p14:nvPr/>
              </p14:nvContentPartPr>
              <p14:xfrm>
                <a:off x="2551476" y="4944171"/>
                <a:ext cx="402480" cy="439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B2BA74C-81A3-4B03-B5DB-9604CF1CF93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533836" y="4926531"/>
                  <a:ext cx="4381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303C85F-6B63-4554-857A-2EC03520A521}"/>
                    </a:ext>
                  </a:extLst>
                </p14:cNvPr>
                <p14:cNvContentPartPr/>
                <p14:nvPr/>
              </p14:nvContentPartPr>
              <p14:xfrm>
                <a:off x="2714916" y="5093211"/>
                <a:ext cx="114120" cy="237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303C85F-6B63-4554-857A-2EC03520A52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697276" y="5075211"/>
                  <a:ext cx="1497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9537393-6B4E-4AB9-A679-A2C6CF7106C7}"/>
                    </a:ext>
                  </a:extLst>
                </p14:cNvPr>
                <p14:cNvContentPartPr/>
                <p14:nvPr/>
              </p14:nvContentPartPr>
              <p14:xfrm>
                <a:off x="2753076" y="5221371"/>
                <a:ext cx="111600" cy="190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9537393-6B4E-4AB9-A679-A2C6CF7106C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735436" y="5203731"/>
                  <a:ext cx="147240" cy="5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4ABBC595-9B0C-4FA7-A58A-F7039A97168C}"/>
                  </a:ext>
                </a:extLst>
              </p14:cNvPr>
              <p14:cNvContentPartPr/>
              <p14:nvPr/>
            </p14:nvContentPartPr>
            <p14:xfrm>
              <a:off x="3745956" y="1169211"/>
              <a:ext cx="262080" cy="11880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4ABBC595-9B0C-4FA7-A58A-F7039A97168C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728316" y="1151211"/>
                <a:ext cx="29772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5BB2FFFC-58F0-4730-A64A-870A9AA7C052}"/>
                  </a:ext>
                </a:extLst>
              </p14:cNvPr>
              <p14:cNvContentPartPr/>
              <p14:nvPr/>
            </p14:nvContentPartPr>
            <p14:xfrm>
              <a:off x="3747396" y="1163091"/>
              <a:ext cx="155520" cy="14112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5BB2FFFC-58F0-4730-A64A-870A9AA7C052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729396" y="1145091"/>
                <a:ext cx="19116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729F61C6-0953-4984-9A30-339797E5B458}"/>
                  </a:ext>
                </a:extLst>
              </p14:cNvPr>
              <p14:cNvContentPartPr/>
              <p14:nvPr/>
            </p14:nvContentPartPr>
            <p14:xfrm>
              <a:off x="4047276" y="966891"/>
              <a:ext cx="130680" cy="30636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729F61C6-0953-4984-9A30-339797E5B45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029276" y="948891"/>
                <a:ext cx="16632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FE328A2F-8145-466F-A562-0BE00220EE45}"/>
                  </a:ext>
                </a:extLst>
              </p14:cNvPr>
              <p14:cNvContentPartPr/>
              <p14:nvPr/>
            </p14:nvContentPartPr>
            <p14:xfrm>
              <a:off x="4257876" y="1127811"/>
              <a:ext cx="44280" cy="6696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FE328A2F-8145-466F-A562-0BE00220EE4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239876" y="1110171"/>
                <a:ext cx="7992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22797CB0-0070-499C-B5CC-0BC23C5BF5AF}"/>
                  </a:ext>
                </a:extLst>
              </p14:cNvPr>
              <p14:cNvContentPartPr/>
              <p14:nvPr/>
            </p14:nvContentPartPr>
            <p14:xfrm>
              <a:off x="4293516" y="1030971"/>
              <a:ext cx="21240" cy="2484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22797CB0-0070-499C-B5CC-0BC23C5BF5A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275516" y="1013331"/>
                <a:ext cx="5688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923CFCCA-D7A1-489A-AA40-0FB262E2FF67}"/>
                  </a:ext>
                </a:extLst>
              </p14:cNvPr>
              <p14:cNvContentPartPr/>
              <p14:nvPr/>
            </p14:nvContentPartPr>
            <p14:xfrm>
              <a:off x="4401516" y="1028811"/>
              <a:ext cx="471240" cy="3441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923CFCCA-D7A1-489A-AA40-0FB262E2FF67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383876" y="1010811"/>
                <a:ext cx="50688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1C6D6BE1-B482-48B8-80D4-AB73FCC0C6C9}"/>
                  </a:ext>
                </a:extLst>
              </p14:cNvPr>
              <p14:cNvContentPartPr/>
              <p14:nvPr/>
            </p14:nvContentPartPr>
            <p14:xfrm>
              <a:off x="4925676" y="883011"/>
              <a:ext cx="486360" cy="25812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1C6D6BE1-B482-48B8-80D4-AB73FCC0C6C9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908036" y="865011"/>
                <a:ext cx="522000" cy="29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2FB79E15-2D2D-49CA-9B83-9059854D0A07}"/>
              </a:ext>
            </a:extLst>
          </p:cNvPr>
          <p:cNvGrpSpPr/>
          <p:nvPr/>
        </p:nvGrpSpPr>
        <p:grpSpPr>
          <a:xfrm>
            <a:off x="6086676" y="888051"/>
            <a:ext cx="3224520" cy="1090440"/>
            <a:chOff x="6086676" y="888051"/>
            <a:chExt cx="3224520" cy="109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93535E6-B897-4B79-BF43-D08B8F62ABA5}"/>
                    </a:ext>
                  </a:extLst>
                </p14:cNvPr>
                <p14:cNvContentPartPr/>
                <p14:nvPr/>
              </p14:nvContentPartPr>
              <p14:xfrm>
                <a:off x="6086676" y="1273611"/>
                <a:ext cx="443520" cy="4294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93535E6-B897-4B79-BF43-D08B8F62ABA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069036" y="1255971"/>
                  <a:ext cx="47916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88D2272-1E6C-45F8-978C-E977F857F5DC}"/>
                    </a:ext>
                  </a:extLst>
                </p14:cNvPr>
                <p14:cNvContentPartPr/>
                <p14:nvPr/>
              </p14:nvContentPartPr>
              <p14:xfrm>
                <a:off x="6556476" y="1238331"/>
                <a:ext cx="268560" cy="5482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88D2272-1E6C-45F8-978C-E977F857F5D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538836" y="1220691"/>
                  <a:ext cx="304200" cy="58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07E95A1-6515-47CC-B1FF-42742A6B3EE6}"/>
                    </a:ext>
                  </a:extLst>
                </p14:cNvPr>
                <p14:cNvContentPartPr/>
                <p14:nvPr/>
              </p14:nvContentPartPr>
              <p14:xfrm>
                <a:off x="6953916" y="1366131"/>
                <a:ext cx="211320" cy="4122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07E95A1-6515-47CC-B1FF-42742A6B3EE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936276" y="1348131"/>
                  <a:ext cx="24696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8B373CA-9020-4893-87D1-61CCDF5F8A52}"/>
                    </a:ext>
                  </a:extLst>
                </p14:cNvPr>
                <p14:cNvContentPartPr/>
                <p14:nvPr/>
              </p14:nvContentPartPr>
              <p14:xfrm>
                <a:off x="7206996" y="1168131"/>
                <a:ext cx="212040" cy="8103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8B373CA-9020-4893-87D1-61CCDF5F8A5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188996" y="1150491"/>
                  <a:ext cx="247680" cy="84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01B50D1-A46C-45BD-9637-61060826A9EF}"/>
                    </a:ext>
                  </a:extLst>
                </p14:cNvPr>
                <p14:cNvContentPartPr/>
                <p14:nvPr/>
              </p14:nvContentPartPr>
              <p14:xfrm>
                <a:off x="7202676" y="969051"/>
                <a:ext cx="395280" cy="3225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01B50D1-A46C-45BD-9637-61060826A9E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185036" y="951051"/>
                  <a:ext cx="43092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A74BC7A-3854-4FAA-B8F4-073282851976}"/>
                    </a:ext>
                  </a:extLst>
                </p14:cNvPr>
                <p14:cNvContentPartPr/>
                <p14:nvPr/>
              </p14:nvContentPartPr>
              <p14:xfrm>
                <a:off x="7223916" y="1166331"/>
                <a:ext cx="314640" cy="1288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A74BC7A-3854-4FAA-B8F4-07328285197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206276" y="1148331"/>
                  <a:ext cx="3502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E9A9978-C19D-4AC8-99E4-DA4269115419}"/>
                    </a:ext>
                  </a:extLst>
                </p14:cNvPr>
                <p14:cNvContentPartPr/>
                <p14:nvPr/>
              </p14:nvContentPartPr>
              <p14:xfrm>
                <a:off x="7765356" y="888051"/>
                <a:ext cx="192240" cy="3758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E9A9978-C19D-4AC8-99E4-DA426911541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747356" y="870051"/>
                  <a:ext cx="22788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E3644C4-9EBE-4621-8422-D5912E50FEEC}"/>
                    </a:ext>
                  </a:extLst>
                </p14:cNvPr>
                <p14:cNvContentPartPr/>
                <p14:nvPr/>
              </p14:nvContentPartPr>
              <p14:xfrm>
                <a:off x="8066316" y="1120611"/>
                <a:ext cx="58320" cy="1126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E3644C4-9EBE-4621-8422-D5912E50FEE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048316" y="1102971"/>
                  <a:ext cx="939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808A63D-06BB-4D80-B288-225DD0C76192}"/>
                    </a:ext>
                  </a:extLst>
                </p14:cNvPr>
                <p14:cNvContentPartPr/>
                <p14:nvPr/>
              </p14:nvContentPartPr>
              <p14:xfrm>
                <a:off x="8101596" y="999651"/>
                <a:ext cx="24840" cy="360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808A63D-06BB-4D80-B288-225DD0C7619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083956" y="982011"/>
                  <a:ext cx="604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380E0BF-C108-4A40-9481-AAF6EC8E068D}"/>
                    </a:ext>
                  </a:extLst>
                </p14:cNvPr>
                <p14:cNvContentPartPr/>
                <p14:nvPr/>
              </p14:nvContentPartPr>
              <p14:xfrm>
                <a:off x="8236596" y="1084611"/>
                <a:ext cx="527400" cy="5418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380E0BF-C108-4A40-9481-AAF6EC8E068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218956" y="1066971"/>
                  <a:ext cx="563040" cy="57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4A6C10B-DA17-4FC5-9ABA-83547A526B8A}"/>
                    </a:ext>
                  </a:extLst>
                </p14:cNvPr>
                <p14:cNvContentPartPr/>
                <p14:nvPr/>
              </p14:nvContentPartPr>
              <p14:xfrm>
                <a:off x="8838156" y="912531"/>
                <a:ext cx="473040" cy="4194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4A6C10B-DA17-4FC5-9ABA-83547A526B8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820516" y="894531"/>
                  <a:ext cx="50868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93DCCE5-42D1-41DD-9556-395208D7C6DA}"/>
                    </a:ext>
                  </a:extLst>
                </p14:cNvPr>
                <p14:cNvContentPartPr/>
                <p14:nvPr/>
              </p14:nvContentPartPr>
              <p14:xfrm>
                <a:off x="8956236" y="1205571"/>
                <a:ext cx="21960" cy="345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93DCCE5-42D1-41DD-9556-395208D7C6D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938236" y="1187931"/>
                  <a:ext cx="57600" cy="7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E5B15E80-E0D0-4BCE-B8EB-49FFD0EFECD0}"/>
                  </a:ext>
                </a:extLst>
              </p14:cNvPr>
              <p14:cNvContentPartPr/>
              <p14:nvPr/>
            </p14:nvContentPartPr>
            <p14:xfrm>
              <a:off x="5138796" y="3420651"/>
              <a:ext cx="1366560" cy="75528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E5B15E80-E0D0-4BCE-B8EB-49FFD0EFECD0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121156" y="3402651"/>
                <a:ext cx="1402200" cy="79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30D363DC-6133-4729-8FB5-781F2EDA5924}"/>
                  </a:ext>
                </a:extLst>
              </p14:cNvPr>
              <p14:cNvContentPartPr/>
              <p14:nvPr/>
            </p14:nvContentPartPr>
            <p14:xfrm>
              <a:off x="5255436" y="4551411"/>
              <a:ext cx="1398960" cy="71496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30D363DC-6133-4729-8FB5-781F2EDA5924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237436" y="4533411"/>
                <a:ext cx="143460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FB692327-12E1-442D-85D6-52CAB18E8631}"/>
                  </a:ext>
                </a:extLst>
              </p14:cNvPr>
              <p14:cNvContentPartPr/>
              <p14:nvPr/>
            </p14:nvContentPartPr>
            <p14:xfrm>
              <a:off x="5341116" y="5646891"/>
              <a:ext cx="1834560" cy="63108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FB692327-12E1-442D-85D6-52CAB18E8631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323476" y="5628891"/>
                <a:ext cx="1870200" cy="66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9C5B6B16-2D6A-462A-9D69-812A8C32BFAF}"/>
              </a:ext>
            </a:extLst>
          </p:cNvPr>
          <p:cNvGrpSpPr/>
          <p:nvPr/>
        </p:nvGrpSpPr>
        <p:grpSpPr>
          <a:xfrm>
            <a:off x="4157796" y="3085851"/>
            <a:ext cx="567000" cy="408240"/>
            <a:chOff x="4157796" y="3085851"/>
            <a:chExt cx="567000" cy="40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1C6D96C-D903-481C-BA8D-0A9F453D19AA}"/>
                    </a:ext>
                  </a:extLst>
                </p14:cNvPr>
                <p14:cNvContentPartPr/>
                <p14:nvPr/>
              </p14:nvContentPartPr>
              <p14:xfrm>
                <a:off x="4157796" y="3157851"/>
                <a:ext cx="222120" cy="2563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1C6D96C-D903-481C-BA8D-0A9F453D19A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139796" y="3139851"/>
                  <a:ext cx="25776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ED6EBDF-CB33-402A-970A-6E807B4AA983}"/>
                    </a:ext>
                  </a:extLst>
                </p14:cNvPr>
                <p14:cNvContentPartPr/>
                <p14:nvPr/>
              </p14:nvContentPartPr>
              <p14:xfrm>
                <a:off x="4408716" y="3085851"/>
                <a:ext cx="95040" cy="4082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ED6EBDF-CB33-402A-970A-6E807B4AA98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391076" y="3067851"/>
                  <a:ext cx="13068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1D5B388-F4AD-4F41-AFEC-6177FC8EBC28}"/>
                    </a:ext>
                  </a:extLst>
                </p14:cNvPr>
                <p14:cNvContentPartPr/>
                <p14:nvPr/>
              </p14:nvContentPartPr>
              <p14:xfrm>
                <a:off x="4602036" y="3154251"/>
                <a:ext cx="122760" cy="3150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1D5B388-F4AD-4F41-AFEC-6177FC8EBC2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584036" y="3136611"/>
                  <a:ext cx="158400" cy="35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1DC34F5D-5FD2-44B9-B0C7-2418C7C87F95}"/>
                  </a:ext>
                </a:extLst>
              </p14:cNvPr>
              <p14:cNvContentPartPr/>
              <p14:nvPr/>
            </p14:nvContentPartPr>
            <p14:xfrm>
              <a:off x="5152836" y="2506971"/>
              <a:ext cx="2135880" cy="49356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1DC34F5D-5FD2-44B9-B0C7-2418C7C87F95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34836" y="2489331"/>
                <a:ext cx="2171520" cy="52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E4C621F-23DC-46E0-BBF7-F3607DCADC32}"/>
              </a:ext>
            </a:extLst>
          </p:cNvPr>
          <p:cNvGrpSpPr/>
          <p:nvPr/>
        </p:nvGrpSpPr>
        <p:grpSpPr>
          <a:xfrm>
            <a:off x="8363316" y="4755891"/>
            <a:ext cx="488160" cy="799560"/>
            <a:chOff x="8363316" y="4755891"/>
            <a:chExt cx="488160" cy="79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EB33A82-D1DC-46AC-B4A0-7306AF134065}"/>
                    </a:ext>
                  </a:extLst>
                </p14:cNvPr>
                <p14:cNvContentPartPr/>
                <p14:nvPr/>
              </p14:nvContentPartPr>
              <p14:xfrm>
                <a:off x="8363316" y="4895571"/>
                <a:ext cx="488160" cy="4816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EB33A82-D1DC-46AC-B4A0-7306AF13406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345676" y="4877931"/>
                  <a:ext cx="52380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8C65F40-3116-465A-A6C9-C07D3ED1A922}"/>
                    </a:ext>
                  </a:extLst>
                </p14:cNvPr>
                <p14:cNvContentPartPr/>
                <p14:nvPr/>
              </p14:nvContentPartPr>
              <p14:xfrm>
                <a:off x="8577516" y="4755891"/>
                <a:ext cx="250920" cy="7995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8C65F40-3116-465A-A6C9-C07D3ED1A92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559516" y="4738251"/>
                  <a:ext cx="286560" cy="83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FF76E63C-01E8-46E5-A51F-DA3AA05CC6AC}"/>
              </a:ext>
            </a:extLst>
          </p:cNvPr>
          <p:cNvGrpSpPr/>
          <p:nvPr/>
        </p:nvGrpSpPr>
        <p:grpSpPr>
          <a:xfrm>
            <a:off x="9269796" y="4823211"/>
            <a:ext cx="1168200" cy="459720"/>
            <a:chOff x="9269796" y="4823211"/>
            <a:chExt cx="1168200" cy="45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D95EBEF-7925-4957-887F-763713539809}"/>
                    </a:ext>
                  </a:extLst>
                </p14:cNvPr>
                <p14:cNvContentPartPr/>
                <p14:nvPr/>
              </p14:nvContentPartPr>
              <p14:xfrm>
                <a:off x="9269796" y="5001771"/>
                <a:ext cx="279360" cy="194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D95EBEF-7925-4957-887F-76371353980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251796" y="4984131"/>
                  <a:ext cx="3150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5162968-EFCE-4C6F-AB61-7101935C6E0A}"/>
                    </a:ext>
                  </a:extLst>
                </p14:cNvPr>
                <p14:cNvContentPartPr/>
                <p14:nvPr/>
              </p14:nvContentPartPr>
              <p14:xfrm>
                <a:off x="9320916" y="5142171"/>
                <a:ext cx="284400" cy="151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5162968-EFCE-4C6F-AB61-7101935C6E0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302916" y="5124531"/>
                  <a:ext cx="3200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EA69543-CA8D-441B-A064-BB531FCDA444}"/>
                    </a:ext>
                  </a:extLst>
                </p14:cNvPr>
                <p14:cNvContentPartPr/>
                <p14:nvPr/>
              </p14:nvContentPartPr>
              <p14:xfrm>
                <a:off x="9824196" y="4903491"/>
                <a:ext cx="282600" cy="3794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EA69543-CA8D-441B-A064-BB531FCDA44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806196" y="4885851"/>
                  <a:ext cx="31824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9B1EFF9-8BAA-4EB0-B8E2-1BBA02641622}"/>
                    </a:ext>
                  </a:extLst>
                </p14:cNvPr>
                <p14:cNvContentPartPr/>
                <p14:nvPr/>
              </p14:nvContentPartPr>
              <p14:xfrm>
                <a:off x="10315596" y="4823211"/>
                <a:ext cx="122400" cy="1256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9B1EFF9-8BAA-4EB0-B8E2-1BBA0264162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297596" y="4805211"/>
                  <a:ext cx="158040" cy="16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25FEAD23-A969-45DF-BCE8-8ECE60217055}"/>
                  </a:ext>
                </a:extLst>
              </p14:cNvPr>
              <p14:cNvContentPartPr/>
              <p14:nvPr/>
            </p14:nvContentPartPr>
            <p14:xfrm>
              <a:off x="10850556" y="5101491"/>
              <a:ext cx="446760" cy="18000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25FEAD23-A969-45DF-BCE8-8ECE60217055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0832916" y="5083851"/>
                <a:ext cx="482400" cy="21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8EB2B3A6-24E8-40DF-A678-659A3C79F0EC}"/>
              </a:ext>
            </a:extLst>
          </p:cNvPr>
          <p:cNvGrpSpPr/>
          <p:nvPr/>
        </p:nvGrpSpPr>
        <p:grpSpPr>
          <a:xfrm>
            <a:off x="10135596" y="5862891"/>
            <a:ext cx="1338840" cy="417960"/>
            <a:chOff x="10135596" y="5862891"/>
            <a:chExt cx="1338840" cy="41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057EEC2-818B-4196-A633-F9A1117AF137}"/>
                    </a:ext>
                  </a:extLst>
                </p14:cNvPr>
                <p14:cNvContentPartPr/>
                <p14:nvPr/>
              </p14:nvContentPartPr>
              <p14:xfrm>
                <a:off x="10135596" y="5902851"/>
                <a:ext cx="245880" cy="3780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057EEC2-818B-4196-A633-F9A1117AF13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117596" y="5884851"/>
                  <a:ext cx="28152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11EB305-048E-4C22-81B5-E4BF289B3D86}"/>
                    </a:ext>
                  </a:extLst>
                </p14:cNvPr>
                <p14:cNvContentPartPr/>
                <p14:nvPr/>
              </p14:nvContentPartPr>
              <p14:xfrm>
                <a:off x="10590996" y="5862891"/>
                <a:ext cx="181080" cy="3571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11EB305-048E-4C22-81B5-E4BF289B3D8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572996" y="5845251"/>
                  <a:ext cx="21672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B32210C-0275-442C-B917-A9A93336B54C}"/>
                    </a:ext>
                  </a:extLst>
                </p14:cNvPr>
                <p14:cNvContentPartPr/>
                <p14:nvPr/>
              </p14:nvContentPartPr>
              <p14:xfrm>
                <a:off x="10923996" y="5965131"/>
                <a:ext cx="267840" cy="2790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B32210C-0275-442C-B917-A9A93336B54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906356" y="5947131"/>
                  <a:ext cx="3034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3AACD25-87AB-4FD7-81B0-9ED5E03873F5}"/>
                    </a:ext>
                  </a:extLst>
                </p14:cNvPr>
                <p14:cNvContentPartPr/>
                <p14:nvPr/>
              </p14:nvContentPartPr>
              <p14:xfrm>
                <a:off x="11379036" y="5888091"/>
                <a:ext cx="95400" cy="939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3AACD25-87AB-4FD7-81B0-9ED5E03873F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361396" y="5870091"/>
                  <a:ext cx="131040" cy="1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25295E49-9314-4DDC-89C4-0084CD63DEF7}"/>
              </a:ext>
            </a:extLst>
          </p:cNvPr>
          <p:cNvGrpSpPr/>
          <p:nvPr/>
        </p:nvGrpSpPr>
        <p:grpSpPr>
          <a:xfrm>
            <a:off x="7636836" y="4953531"/>
            <a:ext cx="290520" cy="665280"/>
            <a:chOff x="7636836" y="4953531"/>
            <a:chExt cx="290520" cy="66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9C0E1EFA-4108-4E35-BD2C-2EB79CC46176}"/>
                    </a:ext>
                  </a:extLst>
                </p14:cNvPr>
                <p14:cNvContentPartPr/>
                <p14:nvPr/>
              </p14:nvContentPartPr>
              <p14:xfrm>
                <a:off x="7636836" y="5122371"/>
                <a:ext cx="241560" cy="2300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9C0E1EFA-4108-4E35-BD2C-2EB79CC4617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618836" y="5104371"/>
                  <a:ext cx="2772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DDF05E9-8217-4F75-90D6-F378F1DBE55A}"/>
                    </a:ext>
                  </a:extLst>
                </p14:cNvPr>
                <p14:cNvContentPartPr/>
                <p14:nvPr/>
              </p14:nvContentPartPr>
              <p14:xfrm>
                <a:off x="7662756" y="4953531"/>
                <a:ext cx="264600" cy="6652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DDF05E9-8217-4F75-90D6-F378F1DBE55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644756" y="4935891"/>
                  <a:ext cx="300240" cy="70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CE8B0AA0-94F4-44CA-AE6B-64E93A2AA5E5}"/>
              </a:ext>
            </a:extLst>
          </p:cNvPr>
          <p:cNvGrpSpPr/>
          <p:nvPr/>
        </p:nvGrpSpPr>
        <p:grpSpPr>
          <a:xfrm>
            <a:off x="7557276" y="1957971"/>
            <a:ext cx="3329640" cy="2554200"/>
            <a:chOff x="7557276" y="1957971"/>
            <a:chExt cx="3329640" cy="255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CC755FD-80C7-4B11-B476-59B8BF389456}"/>
                    </a:ext>
                  </a:extLst>
                </p14:cNvPr>
                <p14:cNvContentPartPr/>
                <p14:nvPr/>
              </p14:nvContentPartPr>
              <p14:xfrm>
                <a:off x="8257476" y="2580051"/>
                <a:ext cx="70920" cy="5662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CC755FD-80C7-4B11-B476-59B8BF38945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239476" y="2562051"/>
                  <a:ext cx="106560" cy="60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D9BF5B1-CC28-4474-A07B-FC3997DC8C50}"/>
                    </a:ext>
                  </a:extLst>
                </p14:cNvPr>
                <p14:cNvContentPartPr/>
                <p14:nvPr/>
              </p14:nvContentPartPr>
              <p14:xfrm>
                <a:off x="8252436" y="2569251"/>
                <a:ext cx="244080" cy="2962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D9BF5B1-CC28-4474-A07B-FC3997DC8C5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234796" y="2551251"/>
                  <a:ext cx="27972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F872382-03AF-42C2-BD02-B585CDB5B859}"/>
                    </a:ext>
                  </a:extLst>
                </p14:cNvPr>
                <p14:cNvContentPartPr/>
                <p14:nvPr/>
              </p14:nvContentPartPr>
              <p14:xfrm>
                <a:off x="8495436" y="2866611"/>
                <a:ext cx="392040" cy="1753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F872382-03AF-42C2-BD02-B585CDB5B85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477796" y="2848971"/>
                  <a:ext cx="4276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DEFBFC6-3F13-4164-8901-60FC7EEFC39B}"/>
                    </a:ext>
                  </a:extLst>
                </p14:cNvPr>
                <p14:cNvContentPartPr/>
                <p14:nvPr/>
              </p14:nvContentPartPr>
              <p14:xfrm>
                <a:off x="8831316" y="2758251"/>
                <a:ext cx="47160" cy="255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DEFBFC6-3F13-4164-8901-60FC7EEFC39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13676" y="2740611"/>
                  <a:ext cx="82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0D1A201-57FE-4D5D-AA83-6F7069230A2B}"/>
                    </a:ext>
                  </a:extLst>
                </p14:cNvPr>
                <p14:cNvContentPartPr/>
                <p14:nvPr/>
              </p14:nvContentPartPr>
              <p14:xfrm>
                <a:off x="8927076" y="2866611"/>
                <a:ext cx="303120" cy="1746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0D1A201-57FE-4D5D-AA83-6F7069230A2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909076" y="2848971"/>
                  <a:ext cx="3387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4DA3BF4-80DA-487A-8087-DCF6711A7CB6}"/>
                    </a:ext>
                  </a:extLst>
                </p14:cNvPr>
                <p14:cNvContentPartPr/>
                <p14:nvPr/>
              </p14:nvContentPartPr>
              <p14:xfrm>
                <a:off x="9311556" y="2850051"/>
                <a:ext cx="104040" cy="1897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4DA3BF4-80DA-487A-8087-DCF6711A7CB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293556" y="2832051"/>
                  <a:ext cx="1396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5DCB78F-8FD1-41BA-8F30-147E4D88EF6B}"/>
                    </a:ext>
                  </a:extLst>
                </p14:cNvPr>
                <p14:cNvContentPartPr/>
                <p14:nvPr/>
              </p14:nvContentPartPr>
              <p14:xfrm>
                <a:off x="9506316" y="2822331"/>
                <a:ext cx="101520" cy="2275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5DCB78F-8FD1-41BA-8F30-147E4D88EF6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488676" y="2804691"/>
                  <a:ext cx="1371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787A109-166B-43EE-8A9C-10AD295D6F84}"/>
                    </a:ext>
                  </a:extLst>
                </p14:cNvPr>
                <p14:cNvContentPartPr/>
                <p14:nvPr/>
              </p14:nvContentPartPr>
              <p14:xfrm>
                <a:off x="9698556" y="2871291"/>
                <a:ext cx="109440" cy="3618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787A109-166B-43EE-8A9C-10AD295D6F8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680556" y="2853651"/>
                  <a:ext cx="14508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3D74DF2-0E7F-4FF1-9375-FA8D53599B64}"/>
                    </a:ext>
                  </a:extLst>
                </p14:cNvPr>
                <p14:cNvContentPartPr/>
                <p14:nvPr/>
              </p14:nvContentPartPr>
              <p14:xfrm>
                <a:off x="9930396" y="2689851"/>
                <a:ext cx="320760" cy="4176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3D74DF2-0E7F-4FF1-9375-FA8D53599B6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912396" y="2672211"/>
                  <a:ext cx="35640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069218F-5562-4669-8A1F-6CF28E84DDBA}"/>
                    </a:ext>
                  </a:extLst>
                </p14:cNvPr>
                <p14:cNvContentPartPr/>
                <p14:nvPr/>
              </p14:nvContentPartPr>
              <p14:xfrm>
                <a:off x="10295796" y="2887851"/>
                <a:ext cx="139320" cy="2343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069218F-5562-4669-8A1F-6CF28E84DDB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278156" y="2869851"/>
                  <a:ext cx="1749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16F2415-EF89-4043-874A-D53AB3BA2578}"/>
                    </a:ext>
                  </a:extLst>
                </p14:cNvPr>
                <p14:cNvContentPartPr/>
                <p14:nvPr/>
              </p14:nvContentPartPr>
              <p14:xfrm>
                <a:off x="10625556" y="2845731"/>
                <a:ext cx="24840" cy="2710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16F2415-EF89-4043-874A-D53AB3BA257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607916" y="2827731"/>
                  <a:ext cx="6048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554EE84-103A-4931-884D-90ED5FE9E8EB}"/>
                    </a:ext>
                  </a:extLst>
                </p14:cNvPr>
                <p14:cNvContentPartPr/>
                <p14:nvPr/>
              </p14:nvContentPartPr>
              <p14:xfrm>
                <a:off x="7915116" y="1970211"/>
                <a:ext cx="10080" cy="4554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554EE84-103A-4931-884D-90ED5FE9E8E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897476" y="1952571"/>
                  <a:ext cx="4572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C9134A9-F83A-48B3-9424-1FE7653BCFAE}"/>
                    </a:ext>
                  </a:extLst>
                </p14:cNvPr>
                <p14:cNvContentPartPr/>
                <p14:nvPr/>
              </p14:nvContentPartPr>
              <p14:xfrm>
                <a:off x="7887036" y="1995771"/>
                <a:ext cx="252360" cy="4413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C9134A9-F83A-48B3-9424-1FE7653BCFA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869036" y="1977771"/>
                  <a:ext cx="28800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C3DC46B-CB87-469E-9793-06082486D8EA}"/>
                    </a:ext>
                  </a:extLst>
                </p14:cNvPr>
                <p14:cNvContentPartPr/>
                <p14:nvPr/>
              </p14:nvContentPartPr>
              <p14:xfrm>
                <a:off x="7914756" y="1989651"/>
                <a:ext cx="92520" cy="212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C3DC46B-CB87-469E-9793-06082486D8E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896756" y="1972011"/>
                  <a:ext cx="128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07B1EC8-96FE-4D8B-8253-207431CB1B43}"/>
                    </a:ext>
                  </a:extLst>
                </p14:cNvPr>
                <p14:cNvContentPartPr/>
                <p14:nvPr/>
              </p14:nvContentPartPr>
              <p14:xfrm>
                <a:off x="8226156" y="2146971"/>
                <a:ext cx="536760" cy="2336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07B1EC8-96FE-4D8B-8253-207431CB1B4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208156" y="2129331"/>
                  <a:ext cx="5724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7A5FDCD-44E6-4F04-BC86-042250468C8D}"/>
                    </a:ext>
                  </a:extLst>
                </p14:cNvPr>
                <p14:cNvContentPartPr/>
                <p14:nvPr/>
              </p14:nvContentPartPr>
              <p14:xfrm>
                <a:off x="8813316" y="2084331"/>
                <a:ext cx="162000" cy="2966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7A5FDCD-44E6-4F04-BC86-042250468C8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795316" y="2066691"/>
                  <a:ext cx="19764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D3044C2-B200-4163-8DB2-CF8D2399132C}"/>
                    </a:ext>
                  </a:extLst>
                </p14:cNvPr>
                <p14:cNvContentPartPr/>
                <p14:nvPr/>
              </p14:nvContentPartPr>
              <p14:xfrm>
                <a:off x="8914116" y="2223651"/>
                <a:ext cx="91800" cy="1443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D3044C2-B200-4163-8DB2-CF8D2399132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896476" y="2205651"/>
                  <a:ext cx="1274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419F111-F79E-487C-9968-74AD55273F15}"/>
                    </a:ext>
                  </a:extLst>
                </p14:cNvPr>
                <p14:cNvContentPartPr/>
                <p14:nvPr/>
              </p14:nvContentPartPr>
              <p14:xfrm>
                <a:off x="9090516" y="2087931"/>
                <a:ext cx="243720" cy="3052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419F111-F79E-487C-9968-74AD55273F1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072876" y="2069931"/>
                  <a:ext cx="27936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E2DBC7F-77F3-457E-A3C9-43D06E60606C}"/>
                    </a:ext>
                  </a:extLst>
                </p14:cNvPr>
                <p14:cNvContentPartPr/>
                <p14:nvPr/>
              </p14:nvContentPartPr>
              <p14:xfrm>
                <a:off x="9386796" y="2196651"/>
                <a:ext cx="1248840" cy="2818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E2DBC7F-77F3-457E-A3C9-43D06E60606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369156" y="2178651"/>
                  <a:ext cx="128448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FB9082D-738E-4567-8927-055D6BC01B37}"/>
                    </a:ext>
                  </a:extLst>
                </p14:cNvPr>
                <p14:cNvContentPartPr/>
                <p14:nvPr/>
              </p14:nvContentPartPr>
              <p14:xfrm>
                <a:off x="10687836" y="2157051"/>
                <a:ext cx="28800" cy="1159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FB9082D-738E-4567-8927-055D6BC01B3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670196" y="2139051"/>
                  <a:ext cx="64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137AD97-96EA-4AD5-B3CC-34EFA15EFC25}"/>
                    </a:ext>
                  </a:extLst>
                </p14:cNvPr>
                <p14:cNvContentPartPr/>
                <p14:nvPr/>
              </p14:nvContentPartPr>
              <p14:xfrm>
                <a:off x="10744356" y="2226171"/>
                <a:ext cx="142560" cy="2260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137AD97-96EA-4AD5-B3CC-34EFA15EFC2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726716" y="2208171"/>
                  <a:ext cx="1782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C40A90E-5C20-4A1F-9826-2685254B91FE}"/>
                    </a:ext>
                  </a:extLst>
                </p14:cNvPr>
                <p14:cNvContentPartPr/>
                <p14:nvPr/>
              </p14:nvContentPartPr>
              <p14:xfrm>
                <a:off x="9039396" y="2512011"/>
                <a:ext cx="184680" cy="1872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C40A90E-5C20-4A1F-9826-2685254B91F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021756" y="2494371"/>
                  <a:ext cx="2203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CBF0437-B698-4E47-B96F-CB2F46BBBC9D}"/>
                    </a:ext>
                  </a:extLst>
                </p14:cNvPr>
                <p14:cNvContentPartPr/>
                <p14:nvPr/>
              </p14:nvContentPartPr>
              <p14:xfrm>
                <a:off x="9346836" y="2540091"/>
                <a:ext cx="169920" cy="1378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CBF0437-B698-4E47-B96F-CB2F46BBBC9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328836" y="2522451"/>
                  <a:ext cx="2055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8EA7069-F4DF-4CD0-B739-5479FF7713FA}"/>
                    </a:ext>
                  </a:extLst>
                </p14:cNvPr>
                <p14:cNvContentPartPr/>
                <p14:nvPr/>
              </p14:nvContentPartPr>
              <p14:xfrm>
                <a:off x="9647796" y="2581131"/>
                <a:ext cx="46800" cy="1062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8EA7069-F4DF-4CD0-B739-5479FF7713F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629796" y="2563131"/>
                  <a:ext cx="824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1DB9C58-202B-419A-9DCA-04C3D5CA9206}"/>
                    </a:ext>
                  </a:extLst>
                </p14:cNvPr>
                <p14:cNvContentPartPr/>
                <p14:nvPr/>
              </p14:nvContentPartPr>
              <p14:xfrm>
                <a:off x="9676956" y="2481411"/>
                <a:ext cx="239040" cy="2570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1DB9C58-202B-419A-9DCA-04C3D5CA920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658956" y="2463411"/>
                  <a:ext cx="2746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3B8774C-4857-4A21-BC16-6086C5083B63}"/>
                    </a:ext>
                  </a:extLst>
                </p14:cNvPr>
                <p14:cNvContentPartPr/>
                <p14:nvPr/>
              </p14:nvContentPartPr>
              <p14:xfrm>
                <a:off x="9812676" y="2585811"/>
                <a:ext cx="218520" cy="187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3B8774C-4857-4A21-BC16-6086C5083B6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795036" y="2568171"/>
                  <a:ext cx="2541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7216C45-5F8F-48BF-9C26-C7649B399028}"/>
                    </a:ext>
                  </a:extLst>
                </p14:cNvPr>
                <p14:cNvContentPartPr/>
                <p14:nvPr/>
              </p14:nvContentPartPr>
              <p14:xfrm>
                <a:off x="10040556" y="2586891"/>
                <a:ext cx="148320" cy="1440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7216C45-5F8F-48BF-9C26-C7649B39902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022556" y="2569251"/>
                  <a:ext cx="1839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7E276D3-33EA-49DC-AB19-37F3517FDCEE}"/>
                    </a:ext>
                  </a:extLst>
                </p14:cNvPr>
                <p14:cNvContentPartPr/>
                <p14:nvPr/>
              </p14:nvContentPartPr>
              <p14:xfrm>
                <a:off x="10328196" y="2644851"/>
                <a:ext cx="140040" cy="1144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7E276D3-33EA-49DC-AB19-37F3517FDCE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310196" y="2627211"/>
                  <a:ext cx="1756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CE8284F-E0F1-40A2-A7FB-AFA116549AA8}"/>
                    </a:ext>
                  </a:extLst>
                </p14:cNvPr>
                <p14:cNvContentPartPr/>
                <p14:nvPr/>
              </p14:nvContentPartPr>
              <p14:xfrm>
                <a:off x="10541676" y="2588691"/>
                <a:ext cx="101520" cy="1893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CE8284F-E0F1-40A2-A7FB-AFA116549AA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524036" y="2571051"/>
                  <a:ext cx="1371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A097A89-A898-4F98-B3F6-2BC54DF946C5}"/>
                    </a:ext>
                  </a:extLst>
                </p14:cNvPr>
                <p14:cNvContentPartPr/>
                <p14:nvPr/>
              </p14:nvContentPartPr>
              <p14:xfrm>
                <a:off x="10680996" y="2667171"/>
                <a:ext cx="200880" cy="1594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A097A89-A898-4F98-B3F6-2BC54DF946C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663356" y="2649531"/>
                  <a:ext cx="2365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EAB8B26-EAF1-4571-A180-A02FF823F009}"/>
                    </a:ext>
                  </a:extLst>
                </p14:cNvPr>
                <p14:cNvContentPartPr/>
                <p14:nvPr/>
              </p14:nvContentPartPr>
              <p14:xfrm>
                <a:off x="10340796" y="2824491"/>
                <a:ext cx="179280" cy="4593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EAB8B26-EAF1-4571-A180-A02FF823F00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323156" y="2806851"/>
                  <a:ext cx="21492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F1AA421-BA34-41FF-B795-DFF57E419AD8}"/>
                    </a:ext>
                  </a:extLst>
                </p14:cNvPr>
                <p14:cNvContentPartPr/>
                <p14:nvPr/>
              </p14:nvContentPartPr>
              <p14:xfrm>
                <a:off x="7952916" y="2674731"/>
                <a:ext cx="371880" cy="7232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F1AA421-BA34-41FF-B795-DFF57E419AD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935276" y="2657091"/>
                  <a:ext cx="407520" cy="75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7B9A56F-4563-428A-98BB-0E674696407B}"/>
                    </a:ext>
                  </a:extLst>
                </p14:cNvPr>
                <p14:cNvContentPartPr/>
                <p14:nvPr/>
              </p14:nvContentPartPr>
              <p14:xfrm>
                <a:off x="9761196" y="2593731"/>
                <a:ext cx="74520" cy="93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7B9A56F-4563-428A-98BB-0E674696407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743196" y="2576091"/>
                  <a:ext cx="1101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7C61B57-AA83-46FE-AE38-558E1E845393}"/>
                    </a:ext>
                  </a:extLst>
                </p14:cNvPr>
                <p14:cNvContentPartPr/>
                <p14:nvPr/>
              </p14:nvContentPartPr>
              <p14:xfrm>
                <a:off x="7860396" y="1957971"/>
                <a:ext cx="138240" cy="208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7C61B57-AA83-46FE-AE38-558E1E84539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842756" y="1940331"/>
                  <a:ext cx="1738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58B0561-4AE7-487E-B0F6-F3DB2B4E7E44}"/>
                    </a:ext>
                  </a:extLst>
                </p14:cNvPr>
                <p14:cNvContentPartPr/>
                <p14:nvPr/>
              </p14:nvContentPartPr>
              <p14:xfrm>
                <a:off x="7961556" y="1963011"/>
                <a:ext cx="138960" cy="417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58B0561-4AE7-487E-B0F6-F3DB2B4E7E4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943556" y="1945011"/>
                  <a:ext cx="1746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EBA7155-2606-4D91-9AB3-7B60D548EB5D}"/>
                    </a:ext>
                  </a:extLst>
                </p14:cNvPr>
                <p14:cNvContentPartPr/>
                <p14:nvPr/>
              </p14:nvContentPartPr>
              <p14:xfrm>
                <a:off x="7568796" y="3956331"/>
                <a:ext cx="122760" cy="3124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EBA7155-2606-4D91-9AB3-7B60D548EB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551156" y="3938331"/>
                  <a:ext cx="15840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7002FE9-A9E3-4E3D-ADB0-BD49A1CCA69C}"/>
                    </a:ext>
                  </a:extLst>
                </p14:cNvPr>
                <p14:cNvContentPartPr/>
                <p14:nvPr/>
              </p14:nvContentPartPr>
              <p14:xfrm>
                <a:off x="7557276" y="3849051"/>
                <a:ext cx="256680" cy="6631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7002FE9-A9E3-4E3D-ADB0-BD49A1CCA69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539636" y="3831411"/>
                  <a:ext cx="292320" cy="69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A07519F-2E62-4ADA-BB37-3A283022B4CC}"/>
                    </a:ext>
                  </a:extLst>
                </p14:cNvPr>
                <p14:cNvContentPartPr/>
                <p14:nvPr/>
              </p14:nvContentPartPr>
              <p14:xfrm>
                <a:off x="8059116" y="3661131"/>
                <a:ext cx="294840" cy="5702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A07519F-2E62-4ADA-BB37-3A283022B4C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041476" y="3643491"/>
                  <a:ext cx="330480" cy="60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37E2320-90B8-4B39-803B-E54C6E3CEAAF}"/>
                    </a:ext>
                  </a:extLst>
                </p14:cNvPr>
                <p14:cNvContentPartPr/>
                <p14:nvPr/>
              </p14:nvContentPartPr>
              <p14:xfrm>
                <a:off x="8133996" y="3994851"/>
                <a:ext cx="219960" cy="316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37E2320-90B8-4B39-803B-E54C6E3CEAA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116356" y="3977211"/>
                  <a:ext cx="2556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6CEAA60-836A-491D-8E1D-7702659CEB7F}"/>
                    </a:ext>
                  </a:extLst>
                </p14:cNvPr>
                <p14:cNvContentPartPr/>
                <p14:nvPr/>
              </p14:nvContentPartPr>
              <p14:xfrm>
                <a:off x="8585076" y="4117251"/>
                <a:ext cx="19080" cy="144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6CEAA60-836A-491D-8E1D-7702659CEB7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567076" y="4099611"/>
                  <a:ext cx="547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682441C-C7CC-4C76-AB72-9786E7B6045C}"/>
                    </a:ext>
                  </a:extLst>
                </p14:cNvPr>
                <p14:cNvContentPartPr/>
                <p14:nvPr/>
              </p14:nvContentPartPr>
              <p14:xfrm>
                <a:off x="8849316" y="3724851"/>
                <a:ext cx="146160" cy="7020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682441C-C7CC-4C76-AB72-9786E7B6045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831316" y="3707211"/>
                  <a:ext cx="181800" cy="73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C01C289-9DB0-4CD5-885C-3DABE3E9C3F8}"/>
                    </a:ext>
                  </a:extLst>
                </p14:cNvPr>
                <p14:cNvContentPartPr/>
                <p14:nvPr/>
              </p14:nvContentPartPr>
              <p14:xfrm>
                <a:off x="9321996" y="3962811"/>
                <a:ext cx="164880" cy="356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C01C289-9DB0-4CD5-885C-3DABE3E9C3F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304356" y="3945171"/>
                  <a:ext cx="2005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2283A52-ED3F-4BB9-929E-231E808C6696}"/>
                    </a:ext>
                  </a:extLst>
                </p14:cNvPr>
                <p14:cNvContentPartPr/>
                <p14:nvPr/>
              </p14:nvContentPartPr>
              <p14:xfrm>
                <a:off x="9339996" y="4103571"/>
                <a:ext cx="231840" cy="331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2283A52-ED3F-4BB9-929E-231E808C669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321996" y="4085931"/>
                  <a:ext cx="2674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7826145-4BED-47CE-9420-36877A28DE9C}"/>
                    </a:ext>
                  </a:extLst>
                </p14:cNvPr>
                <p14:cNvContentPartPr/>
                <p14:nvPr/>
              </p14:nvContentPartPr>
              <p14:xfrm>
                <a:off x="9824196" y="3878571"/>
                <a:ext cx="153360" cy="4305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7826145-4BED-47CE-9420-36877A28DE9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806196" y="3860931"/>
                  <a:ext cx="18900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AF78BA6-289D-4B72-BC45-2F6C34CB9DCC}"/>
                    </a:ext>
                  </a:extLst>
                </p14:cNvPr>
                <p14:cNvContentPartPr/>
                <p14:nvPr/>
              </p14:nvContentPartPr>
              <p14:xfrm>
                <a:off x="8461956" y="3527571"/>
                <a:ext cx="236160" cy="1566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AF78BA6-289D-4B72-BC45-2F6C34CB9DC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444316" y="3509931"/>
                  <a:ext cx="2718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0E2C856A-FE04-4337-8861-A7BEB97A76E5}"/>
                    </a:ext>
                  </a:extLst>
                </p14:cNvPr>
                <p14:cNvContentPartPr/>
                <p14:nvPr/>
              </p14:nvContentPartPr>
              <p14:xfrm>
                <a:off x="8445036" y="3538371"/>
                <a:ext cx="223200" cy="1965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0E2C856A-FE04-4337-8861-A7BEB97A76E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427396" y="3520731"/>
                  <a:ext cx="2588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7EAF790-33D3-4709-A0F6-0C1C2BA0F25E}"/>
                    </a:ext>
                  </a:extLst>
                </p14:cNvPr>
                <p14:cNvContentPartPr/>
                <p14:nvPr/>
              </p14:nvContentPartPr>
              <p14:xfrm>
                <a:off x="8836716" y="3285291"/>
                <a:ext cx="250920" cy="2944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7EAF790-33D3-4709-A0F6-0C1C2BA0F25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819076" y="3267651"/>
                  <a:ext cx="28656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2D50B99-D454-4DD4-B5CC-BCCA0473828B}"/>
                    </a:ext>
                  </a:extLst>
                </p14:cNvPr>
                <p14:cNvContentPartPr/>
                <p14:nvPr/>
              </p14:nvContentPartPr>
              <p14:xfrm>
                <a:off x="9112836" y="3413451"/>
                <a:ext cx="325440" cy="1504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2D50B99-D454-4DD4-B5CC-BCCA0473828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095196" y="3395811"/>
                  <a:ext cx="3610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5540C01-349E-40EF-8803-5A94BDBA8CEF}"/>
                    </a:ext>
                  </a:extLst>
                </p14:cNvPr>
                <p14:cNvContentPartPr/>
                <p14:nvPr/>
              </p14:nvContentPartPr>
              <p14:xfrm>
                <a:off x="9366996" y="3300771"/>
                <a:ext cx="38160" cy="162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5540C01-349E-40EF-8803-5A94BDBA8CE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348996" y="3282771"/>
                  <a:ext cx="738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EAD866E-AF3C-4CED-8A94-ACE7C8716F96}"/>
                    </a:ext>
                  </a:extLst>
                </p14:cNvPr>
                <p14:cNvContentPartPr/>
                <p14:nvPr/>
              </p14:nvContentPartPr>
              <p14:xfrm>
                <a:off x="9460956" y="3391851"/>
                <a:ext cx="178200" cy="1501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EAD866E-AF3C-4CED-8A94-ACE7C8716F9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443316" y="3374211"/>
                  <a:ext cx="2138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EFBEAD6-3062-4050-8E13-9A69EC85E715}"/>
                    </a:ext>
                  </a:extLst>
                </p14:cNvPr>
                <p14:cNvContentPartPr/>
                <p14:nvPr/>
              </p14:nvContentPartPr>
              <p14:xfrm>
                <a:off x="9201396" y="3639891"/>
                <a:ext cx="981360" cy="2001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EFBEAD6-3062-4050-8E13-9A69EC85E71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183396" y="3622251"/>
                  <a:ext cx="10170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4C52F11-3D3E-4CCE-AF33-DB1E14C4620B}"/>
                    </a:ext>
                  </a:extLst>
                </p14:cNvPr>
                <p14:cNvContentPartPr/>
                <p14:nvPr/>
              </p14:nvContentPartPr>
              <p14:xfrm>
                <a:off x="9197076" y="3735651"/>
                <a:ext cx="231480" cy="1479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4C52F11-3D3E-4CCE-AF33-DB1E14C4620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179436" y="3717651"/>
                  <a:ext cx="2671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51EBF81-D1F5-4BB3-BB26-6885C169EA9D}"/>
                    </a:ext>
                  </a:extLst>
                </p14:cNvPr>
                <p14:cNvContentPartPr/>
                <p14:nvPr/>
              </p14:nvContentPartPr>
              <p14:xfrm>
                <a:off x="10272756" y="3459891"/>
                <a:ext cx="158400" cy="3420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51EBF81-D1F5-4BB3-BB26-6885C169EA9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255116" y="3442251"/>
                  <a:ext cx="19404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4EF5A46-69C5-493E-A634-242852FF7827}"/>
                    </a:ext>
                  </a:extLst>
                </p14:cNvPr>
                <p14:cNvContentPartPr/>
                <p14:nvPr/>
              </p14:nvContentPartPr>
              <p14:xfrm>
                <a:off x="10299396" y="3649251"/>
                <a:ext cx="119160" cy="493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4EF5A46-69C5-493E-A634-242852FF782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281756" y="3631611"/>
                  <a:ext cx="1548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88814C8-2BBE-4754-9628-331D1F208199}"/>
                    </a:ext>
                  </a:extLst>
                </p14:cNvPr>
                <p14:cNvContentPartPr/>
                <p14:nvPr/>
              </p14:nvContentPartPr>
              <p14:xfrm>
                <a:off x="10450236" y="3387891"/>
                <a:ext cx="165240" cy="4377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88814C8-2BBE-4754-9628-331D1F20819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432596" y="3370251"/>
                  <a:ext cx="20088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50A8A79-ACDA-4920-ACF7-DBA089895192}"/>
                    </a:ext>
                  </a:extLst>
                </p14:cNvPr>
                <p14:cNvContentPartPr/>
                <p14:nvPr/>
              </p14:nvContentPartPr>
              <p14:xfrm>
                <a:off x="10704036" y="3482571"/>
                <a:ext cx="120240" cy="3247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50A8A79-ACDA-4920-ACF7-DBA08989519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686396" y="3464931"/>
                  <a:ext cx="155880" cy="36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ACFF37A8-1C67-4079-A56B-9BC85AC08873}"/>
              </a:ext>
            </a:extLst>
          </p:cNvPr>
          <p:cNvGrpSpPr/>
          <p:nvPr/>
        </p:nvGrpSpPr>
        <p:grpSpPr>
          <a:xfrm>
            <a:off x="11179596" y="3399771"/>
            <a:ext cx="968760" cy="529200"/>
            <a:chOff x="11179596" y="3399771"/>
            <a:chExt cx="968760" cy="52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0F1AC361-110D-4399-B93E-7F7C80BC5D15}"/>
                    </a:ext>
                  </a:extLst>
                </p14:cNvPr>
                <p14:cNvContentPartPr/>
                <p14:nvPr/>
              </p14:nvContentPartPr>
              <p14:xfrm>
                <a:off x="11234316" y="3399771"/>
                <a:ext cx="167760" cy="5292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0F1AC361-110D-4399-B93E-7F7C80BC5D1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216316" y="3382131"/>
                  <a:ext cx="203400" cy="56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6498DE5-061D-4A7E-9025-8C013C9EA690}"/>
                    </a:ext>
                  </a:extLst>
                </p14:cNvPr>
                <p14:cNvContentPartPr/>
                <p14:nvPr/>
              </p14:nvContentPartPr>
              <p14:xfrm>
                <a:off x="11179596" y="3643491"/>
                <a:ext cx="166680" cy="1360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6498DE5-061D-4A7E-9025-8C013C9EA69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161956" y="3625851"/>
                  <a:ext cx="2023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8CBF36C-1793-48D1-AB89-165190B2E8CF}"/>
                    </a:ext>
                  </a:extLst>
                </p14:cNvPr>
                <p14:cNvContentPartPr/>
                <p14:nvPr/>
              </p14:nvContentPartPr>
              <p14:xfrm>
                <a:off x="11391276" y="3556731"/>
                <a:ext cx="174600" cy="1414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8CBF36C-1793-48D1-AB89-165190B2E8C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1373276" y="3538731"/>
                  <a:ext cx="2102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85605E1-80A7-4A84-A115-6ADAE9DE0092}"/>
                    </a:ext>
                  </a:extLst>
                </p14:cNvPr>
                <p14:cNvContentPartPr/>
                <p14:nvPr/>
              </p14:nvContentPartPr>
              <p14:xfrm>
                <a:off x="11633196" y="3569331"/>
                <a:ext cx="63000" cy="1310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85605E1-80A7-4A84-A115-6ADAE9DE009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1615556" y="3551691"/>
                  <a:ext cx="986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02CBCA6-1E5A-4139-AC95-B6DC797080BA}"/>
                    </a:ext>
                  </a:extLst>
                </p14:cNvPr>
                <p14:cNvContentPartPr/>
                <p14:nvPr/>
              </p14:nvContentPartPr>
              <p14:xfrm>
                <a:off x="11764596" y="3459171"/>
                <a:ext cx="118080" cy="2667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02CBCA6-1E5A-4139-AC95-B6DC797080B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746956" y="3441531"/>
                  <a:ext cx="1537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72F18DE-C0FC-4F7E-B2B2-6D9F35E35F3E}"/>
                    </a:ext>
                  </a:extLst>
                </p14:cNvPr>
                <p14:cNvContentPartPr/>
                <p14:nvPr/>
              </p14:nvContentPartPr>
              <p14:xfrm>
                <a:off x="11931996" y="3602811"/>
                <a:ext cx="216360" cy="1393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72F18DE-C0FC-4F7E-B2B2-6D9F35E35F3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914356" y="3585171"/>
                  <a:ext cx="25200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2536B0D-0C65-43DD-BA3F-AAD526435831}"/>
              </a:ext>
            </a:extLst>
          </p:cNvPr>
          <p:cNvGrpSpPr/>
          <p:nvPr/>
        </p:nvGrpSpPr>
        <p:grpSpPr>
          <a:xfrm>
            <a:off x="7959756" y="6120651"/>
            <a:ext cx="1999800" cy="732960"/>
            <a:chOff x="7959756" y="6120651"/>
            <a:chExt cx="1999800" cy="73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D73E967-9A8B-4E31-BA57-9E8294DDD81B}"/>
                    </a:ext>
                  </a:extLst>
                </p14:cNvPr>
                <p14:cNvContentPartPr/>
                <p14:nvPr/>
              </p14:nvContentPartPr>
              <p14:xfrm>
                <a:off x="7959756" y="6120651"/>
                <a:ext cx="220320" cy="6116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D73E967-9A8B-4E31-BA57-9E8294DDD81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942116" y="6103011"/>
                  <a:ext cx="255960" cy="64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A501E948-BF1D-4136-97CB-B651A16B7965}"/>
                    </a:ext>
                  </a:extLst>
                </p14:cNvPr>
                <p14:cNvContentPartPr/>
                <p14:nvPr/>
              </p14:nvContentPartPr>
              <p14:xfrm>
                <a:off x="8149476" y="6421971"/>
                <a:ext cx="233280" cy="374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A501E948-BF1D-4136-97CB-B651A16B796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131836" y="6404331"/>
                  <a:ext cx="2689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4B79DCF-5872-4BCA-AB36-BE541E363758}"/>
                    </a:ext>
                  </a:extLst>
                </p14:cNvPr>
                <p14:cNvContentPartPr/>
                <p14:nvPr/>
              </p14:nvContentPartPr>
              <p14:xfrm>
                <a:off x="8294196" y="6313971"/>
                <a:ext cx="36720" cy="2880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4B79DCF-5872-4BCA-AB36-BE541E36375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276556" y="6295971"/>
                  <a:ext cx="7236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7FED8B3-87D2-442D-B3D7-EC3409E0575D}"/>
                    </a:ext>
                  </a:extLst>
                </p14:cNvPr>
                <p14:cNvContentPartPr/>
                <p14:nvPr/>
              </p14:nvContentPartPr>
              <p14:xfrm>
                <a:off x="8483556" y="6433491"/>
                <a:ext cx="197280" cy="1886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7FED8B3-87D2-442D-B3D7-EC3409E0575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465916" y="6415851"/>
                  <a:ext cx="2329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3108A35A-34DF-4DD0-A0CC-04369808DE0F}"/>
                    </a:ext>
                  </a:extLst>
                </p14:cNvPr>
                <p14:cNvContentPartPr/>
                <p14:nvPr/>
              </p14:nvContentPartPr>
              <p14:xfrm>
                <a:off x="8714676" y="6500091"/>
                <a:ext cx="249480" cy="2073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3108A35A-34DF-4DD0-A0CC-04369808DE0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697036" y="6482091"/>
                  <a:ext cx="2851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6E9E034-BEF3-4966-9854-0A5BD44CD5EC}"/>
                    </a:ext>
                  </a:extLst>
                </p14:cNvPr>
                <p14:cNvContentPartPr/>
                <p14:nvPr/>
              </p14:nvContentPartPr>
              <p14:xfrm>
                <a:off x="9299676" y="6369771"/>
                <a:ext cx="173880" cy="4413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6E9E034-BEF3-4966-9854-0A5BD44CD5E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282036" y="6351771"/>
                  <a:ext cx="20952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0A10089-B0A3-4F99-AC7B-38D06E68EA0B}"/>
                    </a:ext>
                  </a:extLst>
                </p14:cNvPr>
                <p14:cNvContentPartPr/>
                <p14:nvPr/>
              </p14:nvContentPartPr>
              <p14:xfrm>
                <a:off x="9188436" y="6568491"/>
                <a:ext cx="300240" cy="651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0A10089-B0A3-4F99-AC7B-38D06E68EA0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170436" y="6550851"/>
                  <a:ext cx="3358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AD15ED7A-C032-41E8-8AAC-228A7E5DCEB7}"/>
                    </a:ext>
                  </a:extLst>
                </p14:cNvPr>
                <p14:cNvContentPartPr/>
                <p14:nvPr/>
              </p14:nvContentPartPr>
              <p14:xfrm>
                <a:off x="9490476" y="6334851"/>
                <a:ext cx="192240" cy="40428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AD15ED7A-C032-41E8-8AAC-228A7E5DCEB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472836" y="6317211"/>
                  <a:ext cx="22788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A14C47D-927C-4A9F-BAD4-4972599C73CA}"/>
                    </a:ext>
                  </a:extLst>
                </p14:cNvPr>
                <p14:cNvContentPartPr/>
                <p14:nvPr/>
              </p14:nvContentPartPr>
              <p14:xfrm>
                <a:off x="9688116" y="6500091"/>
                <a:ext cx="125640" cy="2214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A14C47D-927C-4A9F-BAD4-4972599C73C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670116" y="6482091"/>
                  <a:ext cx="1612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2AC68921-EAA0-4A73-ABBA-41E7319953E3}"/>
                    </a:ext>
                  </a:extLst>
                </p14:cNvPr>
                <p14:cNvContentPartPr/>
                <p14:nvPr/>
              </p14:nvContentPartPr>
              <p14:xfrm>
                <a:off x="9750396" y="6385251"/>
                <a:ext cx="209160" cy="4683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2AC68921-EAA0-4A73-ABBA-41E7319953E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732396" y="6367611"/>
                  <a:ext cx="244800" cy="504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26370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5559542-9317-44B7-9AB2-9FDE6E820372}"/>
                  </a:ext>
                </a:extLst>
              </p14:cNvPr>
              <p14:cNvContentPartPr/>
              <p14:nvPr/>
            </p14:nvContentPartPr>
            <p14:xfrm>
              <a:off x="1366716" y="-37509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5559542-9317-44B7-9AB2-9FDE6E82037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1076" y="-73149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E289F32B-3F65-456B-A064-854B85B201DA}"/>
              </a:ext>
            </a:extLst>
          </p:cNvPr>
          <p:cNvGrpSpPr/>
          <p:nvPr/>
        </p:nvGrpSpPr>
        <p:grpSpPr>
          <a:xfrm>
            <a:off x="699840" y="1458386"/>
            <a:ext cx="2211120" cy="1451880"/>
            <a:chOff x="3473436" y="1552622"/>
            <a:chExt cx="2211120" cy="145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A40ABBE-9649-45E4-A60C-6A1EB5FC54BF}"/>
                    </a:ext>
                  </a:extLst>
                </p14:cNvPr>
                <p14:cNvContentPartPr/>
                <p14:nvPr/>
              </p14:nvContentPartPr>
              <p14:xfrm>
                <a:off x="4492236" y="1564142"/>
                <a:ext cx="100440" cy="1332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A40ABBE-9649-45E4-A60C-6A1EB5FC54B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56596" y="1528142"/>
                  <a:ext cx="172080" cy="14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228B055-0AA0-4AA0-96B4-A7FD01E0EF40}"/>
                    </a:ext>
                  </a:extLst>
                </p14:cNvPr>
                <p14:cNvContentPartPr/>
                <p14:nvPr/>
              </p14:nvContentPartPr>
              <p14:xfrm>
                <a:off x="4510596" y="1552622"/>
                <a:ext cx="1173960" cy="1451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228B055-0AA0-4AA0-96B4-A7FD01E0EF4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74596" y="1516622"/>
                  <a:ext cx="1245600" cy="152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DF2673C-1EA2-4532-A88E-1F2BCD3388D5}"/>
                    </a:ext>
                  </a:extLst>
                </p14:cNvPr>
                <p14:cNvContentPartPr/>
                <p14:nvPr/>
              </p14:nvContentPartPr>
              <p14:xfrm>
                <a:off x="3473436" y="2222222"/>
                <a:ext cx="1067400" cy="45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DF2673C-1EA2-4532-A88E-1F2BCD3388D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37796" y="2186582"/>
                  <a:ext cx="1139040" cy="11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0034836-D173-4B47-AD4F-7C057E3CF282}"/>
                  </a:ext>
                </a:extLst>
              </p14:cNvPr>
              <p14:cNvContentPartPr/>
              <p14:nvPr/>
            </p14:nvContentPartPr>
            <p14:xfrm>
              <a:off x="649440" y="2094506"/>
              <a:ext cx="158760" cy="1328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0034836-D173-4B47-AD4F-7C057E3CF28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3800" y="2058506"/>
                <a:ext cx="23040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2DF0DEB-1096-4FC4-81EE-30213296E17E}"/>
                  </a:ext>
                </a:extLst>
              </p14:cNvPr>
              <p14:cNvContentPartPr/>
              <p14:nvPr/>
            </p14:nvContentPartPr>
            <p14:xfrm>
              <a:off x="3810240" y="2137706"/>
              <a:ext cx="164160" cy="1436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2DF0DEB-1096-4FC4-81EE-30213296E17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74240" y="2101706"/>
                <a:ext cx="235800" cy="21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712A6401-9CF4-4D7F-88A7-F88DDCA901D8}"/>
              </a:ext>
            </a:extLst>
          </p:cNvPr>
          <p:cNvGrpSpPr/>
          <p:nvPr/>
        </p:nvGrpSpPr>
        <p:grpSpPr>
          <a:xfrm>
            <a:off x="0" y="1785266"/>
            <a:ext cx="573480" cy="462240"/>
            <a:chOff x="2773596" y="1879502"/>
            <a:chExt cx="573480" cy="46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66C2874-8C49-44C1-9A72-862E50EC0D83}"/>
                    </a:ext>
                  </a:extLst>
                </p14:cNvPr>
                <p14:cNvContentPartPr/>
                <p14:nvPr/>
              </p14:nvContentPartPr>
              <p14:xfrm>
                <a:off x="2773596" y="1892462"/>
                <a:ext cx="166680" cy="385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66C2874-8C49-44C1-9A72-862E50EC0D8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37596" y="1856462"/>
                  <a:ext cx="2383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27B30D4-C174-4915-9780-66F2DF97E584}"/>
                    </a:ext>
                  </a:extLst>
                </p14:cNvPr>
                <p14:cNvContentPartPr/>
                <p14:nvPr/>
              </p14:nvContentPartPr>
              <p14:xfrm>
                <a:off x="2880516" y="1907582"/>
                <a:ext cx="104040" cy="351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27B30D4-C174-4915-9780-66F2DF97E58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44516" y="1871582"/>
                  <a:ext cx="17568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61ABCA1-C4AE-4012-8CF2-426B41D37BEF}"/>
                    </a:ext>
                  </a:extLst>
                </p14:cNvPr>
                <p14:cNvContentPartPr/>
                <p14:nvPr/>
              </p14:nvContentPartPr>
              <p14:xfrm>
                <a:off x="3084276" y="1879502"/>
                <a:ext cx="53280" cy="462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61ABCA1-C4AE-4012-8CF2-426B41D37BE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48276" y="1843862"/>
                  <a:ext cx="12492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4E2F737-D17E-44C6-9DEE-031032DEBE98}"/>
                    </a:ext>
                  </a:extLst>
                </p14:cNvPr>
                <p14:cNvContentPartPr/>
                <p14:nvPr/>
              </p14:nvContentPartPr>
              <p14:xfrm>
                <a:off x="3203076" y="1915142"/>
                <a:ext cx="144000" cy="305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4E2F737-D17E-44C6-9DEE-031032DEBE9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67436" y="1879502"/>
                  <a:ext cx="215640" cy="37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1A2B75C-C398-46C5-AD1A-217D3AEDD131}"/>
                  </a:ext>
                </a:extLst>
              </p14:cNvPr>
              <p14:cNvContentPartPr/>
              <p14:nvPr/>
            </p14:nvContentPartPr>
            <p14:xfrm>
              <a:off x="711360" y="2544506"/>
              <a:ext cx="369360" cy="3315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1A2B75C-C398-46C5-AD1A-217D3AEDD13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75360" y="2508506"/>
                <a:ext cx="44100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9080B505-A654-4DC2-B6CB-AAB0BB9724B5}"/>
                  </a:ext>
                </a:extLst>
              </p14:cNvPr>
              <p14:cNvContentPartPr/>
              <p14:nvPr/>
            </p14:nvContentPartPr>
            <p14:xfrm>
              <a:off x="3499560" y="2383946"/>
              <a:ext cx="488160" cy="7236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9080B505-A654-4DC2-B6CB-AAB0BB9724B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463560" y="2347946"/>
                <a:ext cx="559800" cy="79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C28E324-5540-41FB-A82F-A94929140AC1}"/>
                  </a:ext>
                </a:extLst>
              </p14:cNvPr>
              <p14:cNvContentPartPr/>
              <p14:nvPr/>
            </p14:nvContentPartPr>
            <p14:xfrm>
              <a:off x="2494440" y="3624146"/>
              <a:ext cx="83880" cy="53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C28E324-5540-41FB-A82F-A94929140AC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458800" y="3588146"/>
                <a:ext cx="155520" cy="12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CE94E74-AAC4-4FE7-8ACA-6F64DB49C66F}"/>
              </a:ext>
            </a:extLst>
          </p:cNvPr>
          <p:cNvGrpSpPr/>
          <p:nvPr/>
        </p:nvGrpSpPr>
        <p:grpSpPr>
          <a:xfrm>
            <a:off x="2213640" y="169946"/>
            <a:ext cx="8208360" cy="3283560"/>
            <a:chOff x="2213640" y="169946"/>
            <a:chExt cx="8208360" cy="328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11875F1-AF39-4157-A381-5EEF5148FACD}"/>
                    </a:ext>
                  </a:extLst>
                </p14:cNvPr>
                <p14:cNvContentPartPr/>
                <p14:nvPr/>
              </p14:nvContentPartPr>
              <p14:xfrm>
                <a:off x="2213640" y="169946"/>
                <a:ext cx="396720" cy="637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11875F1-AF39-4157-A381-5EEF5148FAC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178000" y="134306"/>
                  <a:ext cx="468360" cy="70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CAFC91F-B858-4A18-ABC9-EA6A42BACE1C}"/>
                    </a:ext>
                  </a:extLst>
                </p14:cNvPr>
                <p14:cNvContentPartPr/>
                <p14:nvPr/>
              </p14:nvContentPartPr>
              <p14:xfrm>
                <a:off x="2333880" y="548666"/>
                <a:ext cx="261720" cy="29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CAFC91F-B858-4A18-ABC9-EA6A42BACE1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97880" y="513026"/>
                  <a:ext cx="3333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4D1CB61-B125-421F-A142-D68E3FE037B8}"/>
                    </a:ext>
                  </a:extLst>
                </p14:cNvPr>
                <p14:cNvContentPartPr/>
                <p14:nvPr/>
              </p14:nvContentPartPr>
              <p14:xfrm>
                <a:off x="2745360" y="516986"/>
                <a:ext cx="534600" cy="204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4D1CB61-B125-421F-A142-D68E3FE037B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09720" y="480986"/>
                  <a:ext cx="6062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9B09772-0B49-426C-A08F-37ABADEEDE48}"/>
                    </a:ext>
                  </a:extLst>
                </p14:cNvPr>
                <p14:cNvContentPartPr/>
                <p14:nvPr/>
              </p14:nvContentPartPr>
              <p14:xfrm>
                <a:off x="3428280" y="395666"/>
                <a:ext cx="240120" cy="552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9B09772-0B49-426C-A08F-37ABADEEDE4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92640" y="359666"/>
                  <a:ext cx="311760" cy="62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34B1F1E-3422-4994-A035-F1F2427C0709}"/>
                    </a:ext>
                  </a:extLst>
                </p14:cNvPr>
                <p14:cNvContentPartPr/>
                <p14:nvPr/>
              </p14:nvContentPartPr>
              <p14:xfrm>
                <a:off x="3900960" y="660986"/>
                <a:ext cx="6480" cy="6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34B1F1E-3422-4994-A035-F1F2427C070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865320" y="624986"/>
                  <a:ext cx="781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0837F45-4149-4FB9-8CB6-BA0E2073B4D3}"/>
                    </a:ext>
                  </a:extLst>
                </p14:cNvPr>
                <p14:cNvContentPartPr/>
                <p14:nvPr/>
              </p14:nvContentPartPr>
              <p14:xfrm>
                <a:off x="2957400" y="2153186"/>
                <a:ext cx="846360" cy="27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0837F45-4149-4FB9-8CB6-BA0E2073B4D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921400" y="2117546"/>
                  <a:ext cx="9180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B1A5CED-913F-4B8E-A8CD-8C193BF60BE0}"/>
                    </a:ext>
                  </a:extLst>
                </p14:cNvPr>
                <p14:cNvContentPartPr/>
                <p14:nvPr/>
              </p14:nvContentPartPr>
              <p14:xfrm>
                <a:off x="2457720" y="2538386"/>
                <a:ext cx="31680" cy="599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B1A5CED-913F-4B8E-A8CD-8C193BF60BE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421720" y="2502386"/>
                  <a:ext cx="103320" cy="67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6C8F7F0-58DD-4301-89B0-C6FAB0019149}"/>
                    </a:ext>
                  </a:extLst>
                </p14:cNvPr>
                <p14:cNvContentPartPr/>
                <p14:nvPr/>
              </p14:nvContentPartPr>
              <p14:xfrm>
                <a:off x="2484360" y="2486906"/>
                <a:ext cx="18720" cy="75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6C8F7F0-58DD-4301-89B0-C6FAB001914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448360" y="2451266"/>
                  <a:ext cx="903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1A35C68-1DF9-4BBF-AB4A-B2DE6708A768}"/>
                    </a:ext>
                  </a:extLst>
                </p14:cNvPr>
                <p14:cNvContentPartPr/>
                <p14:nvPr/>
              </p14:nvContentPartPr>
              <p14:xfrm>
                <a:off x="2400120" y="1317626"/>
                <a:ext cx="64440" cy="5115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1A35C68-1DF9-4BBF-AB4A-B2DE6708A76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364120" y="1281986"/>
                  <a:ext cx="136080" cy="58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4BA98BE-2D5B-4CF8-8AA4-990BFB514BD4}"/>
                    </a:ext>
                  </a:extLst>
                </p14:cNvPr>
                <p14:cNvContentPartPr/>
                <p14:nvPr/>
              </p14:nvContentPartPr>
              <p14:xfrm>
                <a:off x="2310120" y="1251026"/>
                <a:ext cx="353880" cy="26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4BA98BE-2D5B-4CF8-8AA4-990BFB514BD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274120" y="1215026"/>
                  <a:ext cx="4255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0BFAD11-0488-4233-9D9E-EFBD70B88EFC}"/>
                    </a:ext>
                  </a:extLst>
                </p14:cNvPr>
                <p14:cNvContentPartPr/>
                <p14:nvPr/>
              </p14:nvContentPartPr>
              <p14:xfrm>
                <a:off x="2305080" y="3189986"/>
                <a:ext cx="468720" cy="35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0BFAD11-0488-4233-9D9E-EFBD70B88EF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69440" y="3154346"/>
                  <a:ext cx="5403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3303ECE-47DE-41C4-98E3-0BCD6977FDD9}"/>
                    </a:ext>
                  </a:extLst>
                </p14:cNvPr>
                <p14:cNvContentPartPr/>
                <p14:nvPr/>
              </p14:nvContentPartPr>
              <p14:xfrm>
                <a:off x="4278240" y="1938266"/>
                <a:ext cx="259200" cy="305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3303ECE-47DE-41C4-98E3-0BCD6977FDD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242600" y="1902626"/>
                  <a:ext cx="33084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6881D50-80FE-4321-BA77-F7613F199854}"/>
                    </a:ext>
                  </a:extLst>
                </p14:cNvPr>
                <p14:cNvContentPartPr/>
                <p14:nvPr/>
              </p14:nvContentPartPr>
              <p14:xfrm>
                <a:off x="4616280" y="1890026"/>
                <a:ext cx="187200" cy="456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6881D50-80FE-4321-BA77-F7613F19985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580640" y="1854026"/>
                  <a:ext cx="258840" cy="52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43C3B80-30D8-42B6-A46A-8F9CCCA3EE23}"/>
                    </a:ext>
                  </a:extLst>
                </p14:cNvPr>
                <p14:cNvContentPartPr/>
                <p14:nvPr/>
              </p14:nvContentPartPr>
              <p14:xfrm>
                <a:off x="4925520" y="2016746"/>
                <a:ext cx="210600" cy="362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43C3B80-30D8-42B6-A46A-8F9CCCA3EE2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889520" y="1980746"/>
                  <a:ext cx="28224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1A329B5-4469-400A-9ED4-291893742D07}"/>
                    </a:ext>
                  </a:extLst>
                </p14:cNvPr>
                <p14:cNvContentPartPr/>
                <p14:nvPr/>
              </p14:nvContentPartPr>
              <p14:xfrm>
                <a:off x="4674240" y="2994866"/>
                <a:ext cx="323640" cy="187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1A329B5-4469-400A-9ED4-291893742D0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638240" y="2958866"/>
                  <a:ext cx="3952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EF65195-BB87-4645-AF5D-C8934F7179F1}"/>
                    </a:ext>
                  </a:extLst>
                </p14:cNvPr>
                <p14:cNvContentPartPr/>
                <p14:nvPr/>
              </p14:nvContentPartPr>
              <p14:xfrm>
                <a:off x="5508360" y="2576906"/>
                <a:ext cx="486000" cy="876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EF65195-BB87-4645-AF5D-C8934F7179F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472720" y="2540906"/>
                  <a:ext cx="557640" cy="9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994F066-4BC8-4B54-89E6-1FC932937509}"/>
                    </a:ext>
                  </a:extLst>
                </p14:cNvPr>
                <p14:cNvContentPartPr/>
                <p14:nvPr/>
              </p14:nvContentPartPr>
              <p14:xfrm>
                <a:off x="6672600" y="1071746"/>
                <a:ext cx="1927080" cy="1208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994F066-4BC8-4B54-89E6-1FC93293750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636960" y="1036106"/>
                  <a:ext cx="1998720" cy="12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D67E068-585C-41BA-B8FD-FDC78E2F9714}"/>
                    </a:ext>
                  </a:extLst>
                </p14:cNvPr>
                <p14:cNvContentPartPr/>
                <p14:nvPr/>
              </p14:nvContentPartPr>
              <p14:xfrm>
                <a:off x="6606360" y="989306"/>
                <a:ext cx="217080" cy="211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D67E068-585C-41BA-B8FD-FDC78E2F971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570360" y="953306"/>
                  <a:ext cx="28872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1FDF24D-F643-4FE8-9536-76F1414E3AB1}"/>
                    </a:ext>
                  </a:extLst>
                </p14:cNvPr>
                <p14:cNvContentPartPr/>
                <p14:nvPr/>
              </p14:nvContentPartPr>
              <p14:xfrm>
                <a:off x="8452440" y="2155346"/>
                <a:ext cx="207720" cy="2271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1FDF24D-F643-4FE8-9536-76F1414E3AB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416800" y="2119706"/>
                  <a:ext cx="2793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FC3F3BA-0C0F-430F-BAC3-F408F8FB3AC3}"/>
                    </a:ext>
                  </a:extLst>
                </p14:cNvPr>
                <p14:cNvContentPartPr/>
                <p14:nvPr/>
              </p14:nvContentPartPr>
              <p14:xfrm>
                <a:off x="6699600" y="2393666"/>
                <a:ext cx="173160" cy="2062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FC3F3BA-0C0F-430F-BAC3-F408F8FB3AC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663960" y="2357666"/>
                  <a:ext cx="2448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59EEC75-C526-488B-AAC5-663B59799F5E}"/>
                    </a:ext>
                  </a:extLst>
                </p14:cNvPr>
                <p14:cNvContentPartPr/>
                <p14:nvPr/>
              </p14:nvContentPartPr>
              <p14:xfrm>
                <a:off x="8728200" y="2358746"/>
                <a:ext cx="169560" cy="627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59EEC75-C526-488B-AAC5-663B59799F5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692200" y="2323106"/>
                  <a:ext cx="241200" cy="69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3219B78-3222-4CF3-8F59-E9FB01EA3640}"/>
                    </a:ext>
                  </a:extLst>
                </p14:cNvPr>
                <p14:cNvContentPartPr/>
                <p14:nvPr/>
              </p14:nvContentPartPr>
              <p14:xfrm>
                <a:off x="8594640" y="2674466"/>
                <a:ext cx="235080" cy="84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3219B78-3222-4CF3-8F59-E9FB01EA364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558640" y="2638466"/>
                  <a:ext cx="3067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6E5B009-0BBB-401C-ACF3-F68A76F1C52F}"/>
                    </a:ext>
                  </a:extLst>
                </p14:cNvPr>
                <p14:cNvContentPartPr/>
                <p14:nvPr/>
              </p14:nvContentPartPr>
              <p14:xfrm>
                <a:off x="5943960" y="711386"/>
                <a:ext cx="262800" cy="3499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6E5B009-0BBB-401C-ACF3-F68A76F1C52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908320" y="675386"/>
                  <a:ext cx="33444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BC1F3F4-0A7C-49FB-A00C-20AAC707AC77}"/>
                    </a:ext>
                  </a:extLst>
                </p14:cNvPr>
                <p14:cNvContentPartPr/>
                <p14:nvPr/>
              </p14:nvContentPartPr>
              <p14:xfrm>
                <a:off x="6273720" y="929546"/>
                <a:ext cx="136800" cy="140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BC1F3F4-0A7C-49FB-A00C-20AAC707AC7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238080" y="893906"/>
                  <a:ext cx="2084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717335D-C0FD-4A0B-BC1F-F2E65A29A3FF}"/>
                    </a:ext>
                  </a:extLst>
                </p14:cNvPr>
                <p14:cNvContentPartPr/>
                <p14:nvPr/>
              </p14:nvContentPartPr>
              <p14:xfrm>
                <a:off x="5977440" y="1211066"/>
                <a:ext cx="530280" cy="84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717335D-C0FD-4A0B-BC1F-F2E65A29A3F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941800" y="1175066"/>
                  <a:ext cx="6019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8FC484C-7F06-4EE1-B1C6-9B22CD8456B5}"/>
                    </a:ext>
                  </a:extLst>
                </p14:cNvPr>
                <p14:cNvContentPartPr/>
                <p14:nvPr/>
              </p14:nvContentPartPr>
              <p14:xfrm>
                <a:off x="6113520" y="1373786"/>
                <a:ext cx="213120" cy="292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8FC484C-7F06-4EE1-B1C6-9B22CD8456B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077880" y="1337786"/>
                  <a:ext cx="28476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143705A-1217-4AD0-ADE3-FF97569CF628}"/>
                    </a:ext>
                  </a:extLst>
                </p14:cNvPr>
                <p14:cNvContentPartPr/>
                <p14:nvPr/>
              </p14:nvContentPartPr>
              <p14:xfrm>
                <a:off x="6403320" y="1594106"/>
                <a:ext cx="21600" cy="159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143705A-1217-4AD0-ADE3-FF97569CF62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367680" y="1558466"/>
                  <a:ext cx="932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303982B-707B-4E94-A2A5-14686BB59EA0}"/>
                    </a:ext>
                  </a:extLst>
                </p14:cNvPr>
                <p14:cNvContentPartPr/>
                <p14:nvPr/>
              </p14:nvContentPartPr>
              <p14:xfrm>
                <a:off x="6435000" y="1485386"/>
                <a:ext cx="27360" cy="25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303982B-707B-4E94-A2A5-14686BB59EA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99360" y="1449746"/>
                  <a:ext cx="990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35ED040-1F2B-4BE7-8937-1165A3B4AB41}"/>
                    </a:ext>
                  </a:extLst>
                </p14:cNvPr>
                <p14:cNvContentPartPr/>
                <p14:nvPr/>
              </p14:nvContentPartPr>
              <p14:xfrm>
                <a:off x="6915240" y="1148426"/>
                <a:ext cx="1558440" cy="736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35ED040-1F2B-4BE7-8937-1165A3B4AB4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879240" y="1112786"/>
                  <a:ext cx="1630080" cy="80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F9838F5-A2A2-4188-BCB0-9880070EEF54}"/>
                    </a:ext>
                  </a:extLst>
                </p14:cNvPr>
                <p14:cNvContentPartPr/>
                <p14:nvPr/>
              </p14:nvContentPartPr>
              <p14:xfrm>
                <a:off x="6742080" y="1235906"/>
                <a:ext cx="42120" cy="54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F9838F5-A2A2-4188-BCB0-9880070EEF5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706080" y="1200266"/>
                  <a:ext cx="1137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E556CB1-6977-48D8-8D9B-36891B56526C}"/>
                    </a:ext>
                  </a:extLst>
                </p14:cNvPr>
                <p14:cNvContentPartPr/>
                <p14:nvPr/>
              </p14:nvContentPartPr>
              <p14:xfrm>
                <a:off x="6932520" y="1206026"/>
                <a:ext cx="55080" cy="108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E556CB1-6977-48D8-8D9B-36891B56526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896880" y="1170386"/>
                  <a:ext cx="1267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75E7075-D00D-4A29-A89F-EBC973FADB19}"/>
                    </a:ext>
                  </a:extLst>
                </p14:cNvPr>
                <p14:cNvContentPartPr/>
                <p14:nvPr/>
              </p14:nvContentPartPr>
              <p14:xfrm>
                <a:off x="7063200" y="1184426"/>
                <a:ext cx="24840" cy="3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75E7075-D00D-4A29-A89F-EBC973FADB1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027200" y="1148786"/>
                  <a:ext cx="964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7F9BE94-1B50-46E2-981D-C4B0D64707EC}"/>
                    </a:ext>
                  </a:extLst>
                </p14:cNvPr>
                <p14:cNvContentPartPr/>
                <p14:nvPr/>
              </p14:nvContentPartPr>
              <p14:xfrm>
                <a:off x="7373520" y="883106"/>
                <a:ext cx="235800" cy="14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7F9BE94-1B50-46E2-981D-C4B0D64707E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337520" y="847106"/>
                  <a:ext cx="3074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2A19A62-0096-44A2-8B03-AD3AFA917F13}"/>
                    </a:ext>
                  </a:extLst>
                </p14:cNvPr>
                <p14:cNvContentPartPr/>
                <p14:nvPr/>
              </p14:nvContentPartPr>
              <p14:xfrm>
                <a:off x="7478640" y="789146"/>
                <a:ext cx="21960" cy="204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2A19A62-0096-44A2-8B03-AD3AFA917F1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442640" y="753506"/>
                  <a:ext cx="936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6AB4EBF-8CAE-49AB-8462-AB6478D6F3B7}"/>
                    </a:ext>
                  </a:extLst>
                </p14:cNvPr>
                <p14:cNvContentPartPr/>
                <p14:nvPr/>
              </p14:nvContentPartPr>
              <p14:xfrm>
                <a:off x="7728840" y="669266"/>
                <a:ext cx="156240" cy="3142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6AB4EBF-8CAE-49AB-8462-AB6478D6F3B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692840" y="633626"/>
                  <a:ext cx="22788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E67D7D9-3C00-4B95-8029-7DB481A1CBFE}"/>
                    </a:ext>
                  </a:extLst>
                </p14:cNvPr>
                <p14:cNvContentPartPr/>
                <p14:nvPr/>
              </p14:nvContentPartPr>
              <p14:xfrm>
                <a:off x="8024760" y="668186"/>
                <a:ext cx="188640" cy="3099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E67D7D9-3C00-4B95-8029-7DB481A1CBF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989120" y="632546"/>
                  <a:ext cx="26028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6D2A8D3-DC84-4EAB-AAA9-8E5AC8A50DD2}"/>
                    </a:ext>
                  </a:extLst>
                </p14:cNvPr>
                <p14:cNvContentPartPr/>
                <p14:nvPr/>
              </p14:nvContentPartPr>
              <p14:xfrm>
                <a:off x="3994200" y="550106"/>
                <a:ext cx="215640" cy="79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6D2A8D3-DC84-4EAB-AAA9-8E5AC8A50DD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958200" y="514106"/>
                  <a:ext cx="2872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F772911-E2C4-48A3-870A-22E4BB6162E9}"/>
                    </a:ext>
                  </a:extLst>
                </p14:cNvPr>
                <p14:cNvContentPartPr/>
                <p14:nvPr/>
              </p14:nvContentPartPr>
              <p14:xfrm>
                <a:off x="4010760" y="681866"/>
                <a:ext cx="225360" cy="194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F772911-E2C4-48A3-870A-22E4BB6162E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975120" y="645866"/>
                  <a:ext cx="2970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55E68DC-23ED-4526-B96C-9516C989FBFB}"/>
                    </a:ext>
                  </a:extLst>
                </p14:cNvPr>
                <p14:cNvContentPartPr/>
                <p14:nvPr/>
              </p14:nvContentPartPr>
              <p14:xfrm>
                <a:off x="4373280" y="358226"/>
                <a:ext cx="226440" cy="4366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55E68DC-23ED-4526-B96C-9516C989FBF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337280" y="322226"/>
                  <a:ext cx="29808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DA1253D-0AFE-4BAD-89BE-252D53478C86}"/>
                    </a:ext>
                  </a:extLst>
                </p14:cNvPr>
                <p14:cNvContentPartPr/>
                <p14:nvPr/>
              </p14:nvContentPartPr>
              <p14:xfrm>
                <a:off x="4458600" y="669986"/>
                <a:ext cx="111240" cy="241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DA1253D-0AFE-4BAD-89BE-252D53478C8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422600" y="633986"/>
                  <a:ext cx="1828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43CF308-97FA-444C-AF3E-B89C7B364A49}"/>
                    </a:ext>
                  </a:extLst>
                </p14:cNvPr>
                <p14:cNvContentPartPr/>
                <p14:nvPr/>
              </p14:nvContentPartPr>
              <p14:xfrm>
                <a:off x="4687920" y="506186"/>
                <a:ext cx="633600" cy="337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43CF308-97FA-444C-AF3E-B89C7B364A4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652280" y="470546"/>
                  <a:ext cx="70524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5F77B5B-868E-4E9E-893B-37044AB4FE12}"/>
                    </a:ext>
                  </a:extLst>
                </p14:cNvPr>
                <p14:cNvContentPartPr/>
                <p14:nvPr/>
              </p14:nvContentPartPr>
              <p14:xfrm>
                <a:off x="5338080" y="300986"/>
                <a:ext cx="233640" cy="3355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5F77B5B-868E-4E9E-893B-37044AB4FE1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302080" y="265346"/>
                  <a:ext cx="30528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B5F25D4-1EC6-4E40-BE66-4D98A811FC93}"/>
                    </a:ext>
                  </a:extLst>
                </p14:cNvPr>
                <p14:cNvContentPartPr/>
                <p14:nvPr/>
              </p14:nvContentPartPr>
              <p14:xfrm>
                <a:off x="5529960" y="359666"/>
                <a:ext cx="5400" cy="3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B5F25D4-1EC6-4E40-BE66-4D98A811FC9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494320" y="323666"/>
                  <a:ext cx="770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4952E7D-C515-4683-9BBB-90330DFFF607}"/>
                    </a:ext>
                  </a:extLst>
                </p14:cNvPr>
                <p14:cNvContentPartPr/>
                <p14:nvPr/>
              </p14:nvContentPartPr>
              <p14:xfrm>
                <a:off x="5557320" y="534986"/>
                <a:ext cx="98280" cy="910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4952E7D-C515-4683-9BBB-90330DFFF60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521320" y="498986"/>
                  <a:ext cx="1699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71821CF-1D83-4A46-81C9-C6FB625F1E7F}"/>
                    </a:ext>
                  </a:extLst>
                </p14:cNvPr>
                <p14:cNvContentPartPr/>
                <p14:nvPr/>
              </p14:nvContentPartPr>
              <p14:xfrm>
                <a:off x="5743800" y="240146"/>
                <a:ext cx="115920" cy="5407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71821CF-1D83-4A46-81C9-C6FB625F1E7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708160" y="204506"/>
                  <a:ext cx="187560" cy="61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05E579E-8F50-45B0-B641-1CB402D196DE}"/>
                    </a:ext>
                  </a:extLst>
                </p14:cNvPr>
                <p14:cNvContentPartPr/>
                <p14:nvPr/>
              </p14:nvContentPartPr>
              <p14:xfrm>
                <a:off x="5724360" y="538586"/>
                <a:ext cx="193680" cy="1800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05E579E-8F50-45B0-B641-1CB402D196D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688360" y="502946"/>
                  <a:ext cx="2653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EB260A3-6802-43F3-90BF-7D0D491F13B0}"/>
                    </a:ext>
                  </a:extLst>
                </p14:cNvPr>
                <p14:cNvContentPartPr/>
                <p14:nvPr/>
              </p14:nvContentPartPr>
              <p14:xfrm>
                <a:off x="6024960" y="394226"/>
                <a:ext cx="29160" cy="2030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EB260A3-6802-43F3-90BF-7D0D491F13B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989320" y="358226"/>
                  <a:ext cx="1008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7254160-8DE2-4077-83DF-682A37F9DC0D}"/>
                    </a:ext>
                  </a:extLst>
                </p14:cNvPr>
                <p14:cNvContentPartPr/>
                <p14:nvPr/>
              </p14:nvContentPartPr>
              <p14:xfrm>
                <a:off x="6197040" y="433106"/>
                <a:ext cx="123480" cy="2016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7254160-8DE2-4077-83DF-682A37F9DC0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161400" y="397106"/>
                  <a:ext cx="1951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541E460-2486-4BAD-9C0F-425F2FDBB5C5}"/>
                    </a:ext>
                  </a:extLst>
                </p14:cNvPr>
                <p14:cNvContentPartPr/>
                <p14:nvPr/>
              </p14:nvContentPartPr>
              <p14:xfrm>
                <a:off x="6396480" y="298106"/>
                <a:ext cx="504000" cy="2926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541E460-2486-4BAD-9C0F-425F2FDBB5C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360840" y="262466"/>
                  <a:ext cx="57564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4E9D7B8-22D1-419B-A9A9-8BAFCE5FF639}"/>
                    </a:ext>
                  </a:extLst>
                </p14:cNvPr>
                <p14:cNvContentPartPr/>
                <p14:nvPr/>
              </p14:nvContentPartPr>
              <p14:xfrm>
                <a:off x="6698880" y="412226"/>
                <a:ext cx="208440" cy="475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4E9D7B8-22D1-419B-A9A9-8BAFCE5FF63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662880" y="376586"/>
                  <a:ext cx="2800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7A5FC72-7B73-4B70-BD93-E3343F16DC6B}"/>
                    </a:ext>
                  </a:extLst>
                </p14:cNvPr>
                <p14:cNvContentPartPr/>
                <p14:nvPr/>
              </p14:nvContentPartPr>
              <p14:xfrm>
                <a:off x="6987240" y="353906"/>
                <a:ext cx="52560" cy="1951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7A5FC72-7B73-4B70-BD93-E3343F16DC6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951240" y="317906"/>
                  <a:ext cx="1242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F56C435-349D-40F6-B48C-295665593B3F}"/>
                    </a:ext>
                  </a:extLst>
                </p14:cNvPr>
                <p14:cNvContentPartPr/>
                <p14:nvPr/>
              </p14:nvContentPartPr>
              <p14:xfrm>
                <a:off x="7119720" y="397466"/>
                <a:ext cx="403920" cy="1692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F56C435-349D-40F6-B48C-295665593B3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083720" y="361826"/>
                  <a:ext cx="4755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8E944FD-FFF1-4E36-B02F-E80D08DD5310}"/>
                    </a:ext>
                  </a:extLst>
                </p14:cNvPr>
                <p14:cNvContentPartPr/>
                <p14:nvPr/>
              </p14:nvContentPartPr>
              <p14:xfrm>
                <a:off x="7700040" y="401786"/>
                <a:ext cx="143280" cy="280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8E944FD-FFF1-4E36-B02F-E80D08DD531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64400" y="365786"/>
                  <a:ext cx="2149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5912655-FC93-4A11-ABB7-80031B6A166F}"/>
                    </a:ext>
                  </a:extLst>
                </p14:cNvPr>
                <p14:cNvContentPartPr/>
                <p14:nvPr/>
              </p14:nvContentPartPr>
              <p14:xfrm>
                <a:off x="7766280" y="309626"/>
                <a:ext cx="27720" cy="2397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5912655-FC93-4A11-ABB7-80031B6A166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730280" y="273986"/>
                  <a:ext cx="993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42A71B5-38D8-4B67-A1A6-2E5D6D43756B}"/>
                    </a:ext>
                  </a:extLst>
                </p14:cNvPr>
                <p14:cNvContentPartPr/>
                <p14:nvPr/>
              </p14:nvContentPartPr>
              <p14:xfrm>
                <a:off x="8021160" y="292346"/>
                <a:ext cx="175680" cy="82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42A71B5-38D8-4B67-A1A6-2E5D6D43756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985520" y="256346"/>
                  <a:ext cx="2473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F1AD1CD-5891-4B7F-8F58-09BDD405968D}"/>
                    </a:ext>
                  </a:extLst>
                </p14:cNvPr>
                <p14:cNvContentPartPr/>
                <p14:nvPr/>
              </p14:nvContentPartPr>
              <p14:xfrm>
                <a:off x="8049240" y="309986"/>
                <a:ext cx="39960" cy="2772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F1AD1CD-5891-4B7F-8F58-09BDD405968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013600" y="273986"/>
                  <a:ext cx="1116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997D676-1BFE-4DFC-AF3B-DEF8A1E9DA72}"/>
                    </a:ext>
                  </a:extLst>
                </p14:cNvPr>
                <p14:cNvContentPartPr/>
                <p14:nvPr/>
              </p14:nvContentPartPr>
              <p14:xfrm>
                <a:off x="8085960" y="450746"/>
                <a:ext cx="139320" cy="374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997D676-1BFE-4DFC-AF3B-DEF8A1E9DA7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050320" y="414746"/>
                  <a:ext cx="2109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F3D730C-4450-4658-9D1F-FD3C9437FB90}"/>
                    </a:ext>
                  </a:extLst>
                </p14:cNvPr>
                <p14:cNvContentPartPr/>
                <p14:nvPr/>
              </p14:nvContentPartPr>
              <p14:xfrm>
                <a:off x="8300160" y="440666"/>
                <a:ext cx="53640" cy="150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F3D730C-4450-4658-9D1F-FD3C9437FB9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264520" y="405026"/>
                  <a:ext cx="1252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B7C5236-78E2-422F-892A-3DDECC0B8A2A}"/>
                    </a:ext>
                  </a:extLst>
                </p14:cNvPr>
                <p14:cNvContentPartPr/>
                <p14:nvPr/>
              </p14:nvContentPartPr>
              <p14:xfrm>
                <a:off x="8310240" y="318626"/>
                <a:ext cx="43560" cy="230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B7C5236-78E2-422F-892A-3DDECC0B8A2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274240" y="282986"/>
                  <a:ext cx="1152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60BB56B-D7B7-41E1-A106-B95221516D89}"/>
                    </a:ext>
                  </a:extLst>
                </p14:cNvPr>
                <p14:cNvContentPartPr/>
                <p14:nvPr/>
              </p14:nvContentPartPr>
              <p14:xfrm>
                <a:off x="8493840" y="306746"/>
                <a:ext cx="91440" cy="3049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60BB56B-D7B7-41E1-A106-B95221516D8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457840" y="271106"/>
                  <a:ext cx="1630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D9BDE5C-9D22-4E36-A006-451D1B6D77F9}"/>
                    </a:ext>
                  </a:extLst>
                </p14:cNvPr>
                <p14:cNvContentPartPr/>
                <p14:nvPr/>
              </p14:nvContentPartPr>
              <p14:xfrm>
                <a:off x="8648280" y="342026"/>
                <a:ext cx="183240" cy="3459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D9BDE5C-9D22-4E36-A006-451D1B6D77F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612280" y="306026"/>
                  <a:ext cx="25488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3D76116-0E5E-4DEA-BF59-DA3E9749D2A7}"/>
                    </a:ext>
                  </a:extLst>
                </p14:cNvPr>
                <p14:cNvContentPartPr/>
                <p14:nvPr/>
              </p14:nvContentPartPr>
              <p14:xfrm>
                <a:off x="8917200" y="482786"/>
                <a:ext cx="214920" cy="1969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3D76116-0E5E-4DEA-BF59-DA3E9749D2A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881200" y="446786"/>
                  <a:ext cx="2865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6D3B57F-78D3-4339-914D-8BD04BCA0BEE}"/>
                    </a:ext>
                  </a:extLst>
                </p14:cNvPr>
                <p14:cNvContentPartPr/>
                <p14:nvPr/>
              </p14:nvContentPartPr>
              <p14:xfrm>
                <a:off x="9174960" y="477386"/>
                <a:ext cx="207000" cy="1587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6D3B57F-78D3-4339-914D-8BD04BCA0BE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138960" y="441746"/>
                  <a:ext cx="2786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C56F2F0-F7A8-437F-90F0-BFBC7979E85D}"/>
                    </a:ext>
                  </a:extLst>
                </p14:cNvPr>
                <p14:cNvContentPartPr/>
                <p14:nvPr/>
              </p14:nvContentPartPr>
              <p14:xfrm>
                <a:off x="9491040" y="308186"/>
                <a:ext cx="111240" cy="3409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C56F2F0-F7A8-437F-90F0-BFBC7979E85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455040" y="272186"/>
                  <a:ext cx="18288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F5EF5A8-007C-4224-9737-B30EB77EC985}"/>
                    </a:ext>
                  </a:extLst>
                </p14:cNvPr>
                <p14:cNvContentPartPr/>
                <p14:nvPr/>
              </p14:nvContentPartPr>
              <p14:xfrm>
                <a:off x="9475200" y="480986"/>
                <a:ext cx="248400" cy="518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F5EF5A8-007C-4224-9737-B30EB77EC98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439200" y="444986"/>
                  <a:ext cx="3200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970FBD4-0CB2-4185-8E40-154D82784ED4}"/>
                    </a:ext>
                  </a:extLst>
                </p14:cNvPr>
                <p14:cNvContentPartPr/>
                <p14:nvPr/>
              </p14:nvContentPartPr>
              <p14:xfrm>
                <a:off x="9743400" y="398546"/>
                <a:ext cx="88200" cy="2250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970FBD4-0CB2-4185-8E40-154D82784ED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707760" y="362546"/>
                  <a:ext cx="15984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4F89A1F-56F3-45A1-AB21-62B9F5EE9D28}"/>
                    </a:ext>
                  </a:extLst>
                </p14:cNvPr>
                <p14:cNvContentPartPr/>
                <p14:nvPr/>
              </p14:nvContentPartPr>
              <p14:xfrm>
                <a:off x="9945000" y="472346"/>
                <a:ext cx="477000" cy="2091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4F89A1F-56F3-45A1-AB21-62B9F5EE9D2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909000" y="436706"/>
                  <a:ext cx="5486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07B68DE-8281-4209-B78D-98A5BA44AD67}"/>
                    </a:ext>
                  </a:extLst>
                </p14:cNvPr>
                <p14:cNvContentPartPr/>
                <p14:nvPr/>
              </p14:nvContentPartPr>
              <p14:xfrm>
                <a:off x="2451960" y="3426866"/>
                <a:ext cx="130320" cy="26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07B68DE-8281-4209-B78D-98A5BA44AD6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415960" y="3390866"/>
                  <a:ext cx="2019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CC1D893-D15A-415A-9734-1F20D64A4E5E}"/>
                    </a:ext>
                  </a:extLst>
                </p14:cNvPr>
                <p14:cNvContentPartPr/>
                <p14:nvPr/>
              </p14:nvContentPartPr>
              <p14:xfrm>
                <a:off x="5199276" y="660811"/>
                <a:ext cx="56520" cy="316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CC1D893-D15A-415A-9734-1F20D64A4E5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163276" y="624811"/>
                  <a:ext cx="128160" cy="103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28533C17-C533-408E-A0D7-8A1DF38EDE72}"/>
                  </a:ext>
                </a:extLst>
              </p14:cNvPr>
              <p14:cNvContentPartPr/>
              <p14:nvPr/>
            </p14:nvContentPartPr>
            <p14:xfrm>
              <a:off x="113556" y="3587251"/>
              <a:ext cx="12283200" cy="3376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28533C17-C533-408E-A0D7-8A1DF38EDE72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7556" y="3551611"/>
                <a:ext cx="1235484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DF7C7DC7-10C0-4235-B9F5-E781BADEE8B7}"/>
                  </a:ext>
                </a:extLst>
              </p14:cNvPr>
              <p14:cNvContentPartPr/>
              <p14:nvPr/>
            </p14:nvContentPartPr>
            <p14:xfrm>
              <a:off x="3390996" y="3869131"/>
              <a:ext cx="404280" cy="4406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DF7C7DC7-10C0-4235-B9F5-E781BADEE8B7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3354996" y="3833491"/>
                <a:ext cx="475920" cy="51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149E0A3-FFE7-4A48-83B7-DDB6D7B50DA6}"/>
                  </a:ext>
                </a:extLst>
              </p14:cNvPr>
              <p14:cNvContentPartPr/>
              <p14:nvPr/>
            </p14:nvContentPartPr>
            <p14:xfrm>
              <a:off x="3889956" y="4029691"/>
              <a:ext cx="75960" cy="4543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149E0A3-FFE7-4A48-83B7-DDB6D7B50DA6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853956" y="3993691"/>
                <a:ext cx="14760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B76CD8D3-88E0-4365-A42F-C557E9236A27}"/>
                  </a:ext>
                </a:extLst>
              </p14:cNvPr>
              <p14:cNvContentPartPr/>
              <p14:nvPr/>
            </p14:nvContentPartPr>
            <p14:xfrm>
              <a:off x="3878076" y="3992611"/>
              <a:ext cx="205920" cy="21312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B76CD8D3-88E0-4365-A42F-C557E9236A2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842076" y="3956611"/>
                <a:ext cx="27756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DE0E20C0-D44E-4EEC-945D-276C53B8C2FA}"/>
                  </a:ext>
                </a:extLst>
              </p14:cNvPr>
              <p14:cNvContentPartPr/>
              <p14:nvPr/>
            </p14:nvContentPartPr>
            <p14:xfrm>
              <a:off x="4359036" y="4124011"/>
              <a:ext cx="152280" cy="327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DE0E20C0-D44E-4EEC-945D-276C53B8C2FA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4323396" y="4088371"/>
                <a:ext cx="22392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BA88C793-37E3-472A-9249-545D5C207C72}"/>
                  </a:ext>
                </a:extLst>
              </p14:cNvPr>
              <p14:cNvContentPartPr/>
              <p14:nvPr/>
            </p14:nvContentPartPr>
            <p14:xfrm>
              <a:off x="3968436" y="4206811"/>
              <a:ext cx="78120" cy="273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BA88C793-37E3-472A-9249-545D5C207C72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932436" y="4171171"/>
                <a:ext cx="14976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73C235D7-DFC0-453C-9AD8-C1196BD550CC}"/>
                  </a:ext>
                </a:extLst>
              </p14:cNvPr>
              <p14:cNvContentPartPr/>
              <p14:nvPr/>
            </p14:nvContentPartPr>
            <p14:xfrm>
              <a:off x="4709676" y="3860131"/>
              <a:ext cx="235800" cy="4129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73C235D7-DFC0-453C-9AD8-C1196BD550CC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4674036" y="3824131"/>
                <a:ext cx="307440" cy="48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DE5C4519-4E6D-4433-870F-24594ACCFCF9}"/>
                  </a:ext>
                </a:extLst>
              </p14:cNvPr>
              <p14:cNvContentPartPr/>
              <p14:nvPr/>
            </p14:nvContentPartPr>
            <p14:xfrm>
              <a:off x="4773036" y="4144531"/>
              <a:ext cx="103680" cy="223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DE5C4519-4E6D-4433-870F-24594ACCFCF9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4737396" y="4108891"/>
                <a:ext cx="17532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7E0E39ED-DF6C-4EA6-A1DB-826F3978F4F3}"/>
                  </a:ext>
                </a:extLst>
              </p14:cNvPr>
              <p14:cNvContentPartPr/>
              <p14:nvPr/>
            </p14:nvContentPartPr>
            <p14:xfrm>
              <a:off x="4961316" y="4061731"/>
              <a:ext cx="410040" cy="1497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7E0E39ED-DF6C-4EA6-A1DB-826F3978F4F3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4925676" y="4026091"/>
                <a:ext cx="48168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82C1347E-E1B8-4F84-9C40-A81245887B97}"/>
                  </a:ext>
                </a:extLst>
              </p14:cNvPr>
              <p14:cNvContentPartPr/>
              <p14:nvPr/>
            </p14:nvContentPartPr>
            <p14:xfrm>
              <a:off x="5453076" y="4013131"/>
              <a:ext cx="152640" cy="378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82C1347E-E1B8-4F84-9C40-A81245887B97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5417436" y="3977491"/>
                <a:ext cx="224280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55B295F9-8579-4E09-9F25-E97045378FA1}"/>
                  </a:ext>
                </a:extLst>
              </p14:cNvPr>
              <p14:cNvContentPartPr/>
              <p14:nvPr/>
            </p14:nvContentPartPr>
            <p14:xfrm>
              <a:off x="5781036" y="4194931"/>
              <a:ext cx="6480" cy="36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55B295F9-8579-4E09-9F25-E97045378FA1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5745396" y="4158931"/>
                <a:ext cx="7812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E7FC4F2E-AF00-4A18-B130-7372ED0665E0}"/>
                  </a:ext>
                </a:extLst>
              </p14:cNvPr>
              <p14:cNvContentPartPr/>
              <p14:nvPr/>
            </p14:nvContentPartPr>
            <p14:xfrm>
              <a:off x="6076596" y="4157851"/>
              <a:ext cx="252360" cy="378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E7FC4F2E-AF00-4A18-B130-7372ED0665E0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6040596" y="4122211"/>
                <a:ext cx="32400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FBF5E86B-D462-4F6B-8579-6E0B3FBE2F98}"/>
                  </a:ext>
                </a:extLst>
              </p14:cNvPr>
              <p14:cNvContentPartPr/>
              <p14:nvPr/>
            </p14:nvContentPartPr>
            <p14:xfrm>
              <a:off x="6283596" y="4084051"/>
              <a:ext cx="110160" cy="1584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FBF5E86B-D462-4F6B-8579-6E0B3FBE2F98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6247596" y="4048411"/>
                <a:ext cx="18180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98EA331E-2467-42F1-9272-926FA0BE889E}"/>
                  </a:ext>
                </a:extLst>
              </p14:cNvPr>
              <p14:cNvContentPartPr/>
              <p14:nvPr/>
            </p14:nvContentPartPr>
            <p14:xfrm>
              <a:off x="6714156" y="3930691"/>
              <a:ext cx="300600" cy="4273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98EA331E-2467-42F1-9272-926FA0BE889E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6678156" y="3894691"/>
                <a:ext cx="372240" cy="49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1E9E0788-2E28-4645-81B9-F3191DC7C361}"/>
                  </a:ext>
                </a:extLst>
              </p14:cNvPr>
              <p14:cNvContentPartPr/>
              <p14:nvPr/>
            </p14:nvContentPartPr>
            <p14:xfrm>
              <a:off x="6866436" y="4207531"/>
              <a:ext cx="127800" cy="399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1E9E0788-2E28-4645-81B9-F3191DC7C361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6830436" y="4171531"/>
                <a:ext cx="19944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EB8EF7BA-802C-4F0C-8F84-7C5D459FB452}"/>
                  </a:ext>
                </a:extLst>
              </p14:cNvPr>
              <p14:cNvContentPartPr/>
              <p14:nvPr/>
            </p14:nvContentPartPr>
            <p14:xfrm>
              <a:off x="6801996" y="4203211"/>
              <a:ext cx="136800" cy="367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EB8EF7BA-802C-4F0C-8F84-7C5D459FB452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6766356" y="4167211"/>
                <a:ext cx="20844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0F3347E9-2DC0-4641-803A-E5E0555F5512}"/>
                  </a:ext>
                </a:extLst>
              </p14:cNvPr>
              <p14:cNvContentPartPr/>
              <p14:nvPr/>
            </p14:nvContentPartPr>
            <p14:xfrm>
              <a:off x="7284756" y="4314091"/>
              <a:ext cx="60120" cy="11592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0F3347E9-2DC0-4641-803A-E5E0555F5512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7249116" y="4278451"/>
                <a:ext cx="13176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2B5E1E3F-A1A3-471C-81DF-130E2EC67288}"/>
                  </a:ext>
                </a:extLst>
              </p14:cNvPr>
              <p14:cNvContentPartPr/>
              <p14:nvPr/>
            </p14:nvContentPartPr>
            <p14:xfrm>
              <a:off x="7554396" y="4005211"/>
              <a:ext cx="155520" cy="5184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2B5E1E3F-A1A3-471C-81DF-130E2EC67288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7518396" y="3969211"/>
                <a:ext cx="22716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C75209D8-2498-4B21-9308-DC0F856333E6}"/>
                  </a:ext>
                </a:extLst>
              </p14:cNvPr>
              <p14:cNvContentPartPr/>
              <p14:nvPr/>
            </p14:nvContentPartPr>
            <p14:xfrm>
              <a:off x="7511916" y="4093771"/>
              <a:ext cx="36360" cy="3254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C75209D8-2498-4B21-9308-DC0F856333E6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7475916" y="4057771"/>
                <a:ext cx="108000" cy="3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B3BFE1BC-4C3A-48BD-B92F-8FC31491A2BE}"/>
                  </a:ext>
                </a:extLst>
              </p14:cNvPr>
              <p14:cNvContentPartPr/>
              <p14:nvPr/>
            </p14:nvContentPartPr>
            <p14:xfrm>
              <a:off x="7551516" y="4240651"/>
              <a:ext cx="147960" cy="306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B3BFE1BC-4C3A-48BD-B92F-8FC31491A2BE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7515876" y="4205011"/>
                <a:ext cx="21960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0B07C5F3-2DFE-4E2B-BF3F-4DAECD95311A}"/>
                  </a:ext>
                </a:extLst>
              </p14:cNvPr>
              <p14:cNvContentPartPr/>
              <p14:nvPr/>
            </p14:nvContentPartPr>
            <p14:xfrm>
              <a:off x="7512636" y="4024651"/>
              <a:ext cx="51480" cy="511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0B07C5F3-2DFE-4E2B-BF3F-4DAECD95311A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7476996" y="3989011"/>
                <a:ext cx="12312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5BBA5A15-BF79-43D3-AFAB-D20B4537549D}"/>
                  </a:ext>
                </a:extLst>
              </p14:cNvPr>
              <p14:cNvContentPartPr/>
              <p14:nvPr/>
            </p14:nvContentPartPr>
            <p14:xfrm>
              <a:off x="7918716" y="4381771"/>
              <a:ext cx="72000" cy="1321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5BBA5A15-BF79-43D3-AFAB-D20B4537549D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7882716" y="4346131"/>
                <a:ext cx="14364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A978D6D7-6432-4387-9149-BE3596C34FEC}"/>
                  </a:ext>
                </a:extLst>
              </p14:cNvPr>
              <p14:cNvContentPartPr/>
              <p14:nvPr/>
            </p14:nvContentPartPr>
            <p14:xfrm>
              <a:off x="8221836" y="3979651"/>
              <a:ext cx="221400" cy="4392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A978D6D7-6432-4387-9149-BE3596C34FEC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185836" y="3943651"/>
                <a:ext cx="293040" cy="51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B697DA8B-98D2-427A-86FE-5C8500AD1AD3}"/>
                  </a:ext>
                </a:extLst>
              </p14:cNvPr>
              <p14:cNvContentPartPr/>
              <p14:nvPr/>
            </p14:nvContentPartPr>
            <p14:xfrm>
              <a:off x="8605236" y="4360171"/>
              <a:ext cx="66240" cy="14112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B697DA8B-98D2-427A-86FE-5C8500AD1AD3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569236" y="4324171"/>
                <a:ext cx="13788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3BE79ADC-8259-484F-9F63-4B134A9BF69B}"/>
                  </a:ext>
                </a:extLst>
              </p14:cNvPr>
              <p14:cNvContentPartPr/>
              <p14:nvPr/>
            </p14:nvContentPartPr>
            <p14:xfrm>
              <a:off x="8866956" y="4167571"/>
              <a:ext cx="336960" cy="3456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3BE79ADC-8259-484F-9F63-4B134A9BF69B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830956" y="4131571"/>
                <a:ext cx="40860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4F1CBB57-76A2-49E5-BA67-5FD408301657}"/>
                  </a:ext>
                </a:extLst>
              </p14:cNvPr>
              <p14:cNvContentPartPr/>
              <p14:nvPr/>
            </p14:nvContentPartPr>
            <p14:xfrm>
              <a:off x="9022836" y="4018171"/>
              <a:ext cx="33120" cy="3783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4F1CBB57-76A2-49E5-BA67-5FD408301657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987196" y="3982531"/>
                <a:ext cx="104760" cy="4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0186750B-2E07-40A1-8461-76BD51CD8393}"/>
                  </a:ext>
                </a:extLst>
              </p14:cNvPr>
              <p14:cNvContentPartPr/>
              <p14:nvPr/>
            </p14:nvContentPartPr>
            <p14:xfrm>
              <a:off x="9458796" y="4349371"/>
              <a:ext cx="37800" cy="1191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0186750B-2E07-40A1-8461-76BD51CD8393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9422796" y="4313731"/>
                <a:ext cx="10944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CE82C4DE-BE6C-48A9-B9D7-D29ACEAACF77}"/>
                  </a:ext>
                </a:extLst>
              </p14:cNvPr>
              <p14:cNvContentPartPr/>
              <p14:nvPr/>
            </p14:nvContentPartPr>
            <p14:xfrm>
              <a:off x="9736356" y="4145251"/>
              <a:ext cx="259200" cy="259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CE82C4DE-BE6C-48A9-B9D7-D29ACEAACF77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9700356" y="4109611"/>
                <a:ext cx="33084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36CC5573-9189-4FE2-A255-F5CBB030EEF6}"/>
                  </a:ext>
                </a:extLst>
              </p14:cNvPr>
              <p14:cNvContentPartPr/>
              <p14:nvPr/>
            </p14:nvContentPartPr>
            <p14:xfrm>
              <a:off x="10281396" y="4327771"/>
              <a:ext cx="94320" cy="13392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36CC5573-9189-4FE2-A255-F5CBB030EEF6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10245756" y="4291771"/>
                <a:ext cx="16596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8DEC2B5D-ABE6-4950-B9F4-68AC8FAF389B}"/>
                  </a:ext>
                </a:extLst>
              </p14:cNvPr>
              <p14:cNvContentPartPr/>
              <p14:nvPr/>
            </p14:nvContentPartPr>
            <p14:xfrm>
              <a:off x="10594956" y="4149931"/>
              <a:ext cx="210600" cy="93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8DEC2B5D-ABE6-4950-B9F4-68AC8FAF389B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0559316" y="4114291"/>
                <a:ext cx="28224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A9D91CAA-094A-43F9-8D1B-303EAA9D70A3}"/>
                  </a:ext>
                </a:extLst>
              </p14:cNvPr>
              <p14:cNvContentPartPr/>
              <p14:nvPr/>
            </p14:nvContentPartPr>
            <p14:xfrm>
              <a:off x="10607196" y="4104571"/>
              <a:ext cx="282240" cy="14364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A9D91CAA-094A-43F9-8D1B-303EAA9D70A3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0571556" y="4068931"/>
                <a:ext cx="35388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D0606DB0-3B9C-494C-8819-4D4AA432AB3A}"/>
                  </a:ext>
                </a:extLst>
              </p14:cNvPr>
              <p14:cNvContentPartPr/>
              <p14:nvPr/>
            </p14:nvContentPartPr>
            <p14:xfrm>
              <a:off x="10578036" y="4052011"/>
              <a:ext cx="279000" cy="27792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D0606DB0-3B9C-494C-8819-4D4AA432AB3A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10542036" y="4016011"/>
                <a:ext cx="35064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5280DD8D-28B7-4E4E-8C3B-10AA1E5612A2}"/>
                  </a:ext>
                </a:extLst>
              </p14:cNvPr>
              <p14:cNvContentPartPr/>
              <p14:nvPr/>
            </p14:nvContentPartPr>
            <p14:xfrm>
              <a:off x="10998156" y="4287091"/>
              <a:ext cx="58680" cy="982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5280DD8D-28B7-4E4E-8C3B-10AA1E5612A2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10962156" y="4251451"/>
                <a:ext cx="13032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9115F940-500C-4186-860B-D475C8FC218C}"/>
                  </a:ext>
                </a:extLst>
              </p14:cNvPr>
              <p14:cNvContentPartPr/>
              <p14:nvPr/>
            </p14:nvContentPartPr>
            <p14:xfrm>
              <a:off x="11283276" y="4179451"/>
              <a:ext cx="259560" cy="68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9115F940-500C-4186-860B-D475C8FC218C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11247276" y="4143451"/>
                <a:ext cx="33120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A903A902-D5A1-40EE-AD16-F19C1758EED3}"/>
                  </a:ext>
                </a:extLst>
              </p14:cNvPr>
              <p14:cNvContentPartPr/>
              <p14:nvPr/>
            </p14:nvContentPartPr>
            <p14:xfrm>
              <a:off x="11387316" y="4022491"/>
              <a:ext cx="27000" cy="1728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A903A902-D5A1-40EE-AD16-F19C1758EED3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11351316" y="3986851"/>
                <a:ext cx="9864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1A8DDB2E-4C44-4F63-8410-22CEE226FDED}"/>
                  </a:ext>
                </a:extLst>
              </p14:cNvPr>
              <p14:cNvContentPartPr/>
              <p14:nvPr/>
            </p14:nvContentPartPr>
            <p14:xfrm>
              <a:off x="11398836" y="4341451"/>
              <a:ext cx="7560" cy="2376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1A8DDB2E-4C44-4F63-8410-22CEE226FDED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11363196" y="4305451"/>
                <a:ext cx="7920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905D42B1-1602-412F-99C1-D64C6E9A13FE}"/>
                  </a:ext>
                </a:extLst>
              </p14:cNvPr>
              <p14:cNvContentPartPr/>
              <p14:nvPr/>
            </p14:nvContentPartPr>
            <p14:xfrm>
              <a:off x="11736156" y="4360891"/>
              <a:ext cx="2160" cy="540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905D42B1-1602-412F-99C1-D64C6E9A13FE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1700156" y="4324891"/>
                <a:ext cx="7380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ED11235E-346F-4850-A75D-A03010DAAD5A}"/>
                  </a:ext>
                </a:extLst>
              </p14:cNvPr>
              <p14:cNvContentPartPr/>
              <p14:nvPr/>
            </p14:nvContentPartPr>
            <p14:xfrm>
              <a:off x="7478436" y="4056691"/>
              <a:ext cx="25920" cy="406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ED11235E-346F-4850-A75D-A03010DAAD5A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7442436" y="4020691"/>
                <a:ext cx="9756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DC7100D6-2109-43A1-B475-391721A27E2E}"/>
                  </a:ext>
                </a:extLst>
              </p14:cNvPr>
              <p14:cNvContentPartPr/>
              <p14:nvPr/>
            </p14:nvContentPartPr>
            <p14:xfrm>
              <a:off x="9186996" y="4968211"/>
              <a:ext cx="50040" cy="14112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DC7100D6-2109-43A1-B475-391721A27E2E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9150996" y="4932211"/>
                <a:ext cx="12168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B2E80F5D-6F4A-4AC6-94CD-BF5C5880CB4F}"/>
                  </a:ext>
                </a:extLst>
              </p14:cNvPr>
              <p14:cNvContentPartPr/>
              <p14:nvPr/>
            </p14:nvContentPartPr>
            <p14:xfrm>
              <a:off x="9581556" y="4658611"/>
              <a:ext cx="267480" cy="4633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B2E80F5D-6F4A-4AC6-94CD-BF5C5880CB4F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9545916" y="4622971"/>
                <a:ext cx="33912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076B3373-B778-4E23-81CE-5D2079497FA6}"/>
                  </a:ext>
                </a:extLst>
              </p14:cNvPr>
              <p14:cNvContentPartPr/>
              <p14:nvPr/>
            </p14:nvContentPartPr>
            <p14:xfrm>
              <a:off x="9937956" y="4917811"/>
              <a:ext cx="225720" cy="1987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076B3373-B778-4E23-81CE-5D2079497FA6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9902316" y="4881811"/>
                <a:ext cx="29736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1499978D-00C7-4003-8D55-524F992CFCFD}"/>
                  </a:ext>
                </a:extLst>
              </p14:cNvPr>
              <p14:cNvContentPartPr/>
              <p14:nvPr/>
            </p14:nvContentPartPr>
            <p14:xfrm>
              <a:off x="10281756" y="4906651"/>
              <a:ext cx="157320" cy="22140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1499978D-00C7-4003-8D55-524F992CFCFD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10245756" y="4871011"/>
                <a:ext cx="22896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CBF47753-9C96-46E9-A89E-93B9F56AD53E}"/>
                  </a:ext>
                </a:extLst>
              </p14:cNvPr>
              <p14:cNvContentPartPr/>
              <p14:nvPr/>
            </p14:nvContentPartPr>
            <p14:xfrm>
              <a:off x="10583796" y="4771651"/>
              <a:ext cx="55440" cy="3484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CBF47753-9C96-46E9-A89E-93B9F56AD53E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0547796" y="4736011"/>
                <a:ext cx="12708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D58AC04C-5FA4-44CD-BEE0-C3DB0688136D}"/>
                  </a:ext>
                </a:extLst>
              </p14:cNvPr>
              <p14:cNvContentPartPr/>
              <p14:nvPr/>
            </p14:nvContentPartPr>
            <p14:xfrm>
              <a:off x="10549956" y="4871011"/>
              <a:ext cx="272160" cy="6948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D58AC04C-5FA4-44CD-BEE0-C3DB0688136D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10513956" y="4835011"/>
                <a:ext cx="34380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1A94229C-C998-4212-92D1-6D1E04A1DEB2}"/>
                  </a:ext>
                </a:extLst>
              </p14:cNvPr>
              <p14:cNvContentPartPr/>
              <p14:nvPr/>
            </p14:nvContentPartPr>
            <p14:xfrm>
              <a:off x="10808076" y="4619731"/>
              <a:ext cx="253440" cy="44424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1A94229C-C998-4212-92D1-6D1E04A1DEB2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10772436" y="4583731"/>
                <a:ext cx="325080" cy="51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2217641C-B443-4420-9CD9-2EEBFD6D612B}"/>
                  </a:ext>
                </a:extLst>
              </p14:cNvPr>
              <p14:cNvContentPartPr/>
              <p14:nvPr/>
            </p14:nvContentPartPr>
            <p14:xfrm>
              <a:off x="10532676" y="4890811"/>
              <a:ext cx="79560" cy="1836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2217641C-B443-4420-9CD9-2EEBFD6D612B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10497036" y="4854811"/>
                <a:ext cx="15120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8E69534A-2CD9-435B-8C0D-21B5FCC63461}"/>
                  </a:ext>
                </a:extLst>
              </p14:cNvPr>
              <p14:cNvContentPartPr/>
              <p14:nvPr/>
            </p14:nvContentPartPr>
            <p14:xfrm>
              <a:off x="6613356" y="4545211"/>
              <a:ext cx="1150200" cy="8676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8E69534A-2CD9-435B-8C0D-21B5FCC63461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6577716" y="4509211"/>
                <a:ext cx="122184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360DDE57-D9E5-44AB-B8AB-D8B0E4DEE70B}"/>
                  </a:ext>
                </a:extLst>
              </p14:cNvPr>
              <p14:cNvContentPartPr/>
              <p14:nvPr/>
            </p14:nvContentPartPr>
            <p14:xfrm>
              <a:off x="6583836" y="4475731"/>
              <a:ext cx="70200" cy="11088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360DDE57-D9E5-44AB-B8AB-D8B0E4DEE70B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6547836" y="4440091"/>
                <a:ext cx="141840" cy="18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52B03B9D-CF82-4FEF-878C-B378E431D97A}"/>
              </a:ext>
            </a:extLst>
          </p:cNvPr>
          <p:cNvGrpSpPr/>
          <p:nvPr/>
        </p:nvGrpSpPr>
        <p:grpSpPr>
          <a:xfrm>
            <a:off x="8101596" y="4627291"/>
            <a:ext cx="774720" cy="382320"/>
            <a:chOff x="8101596" y="4627291"/>
            <a:chExt cx="774720" cy="38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727AD63-8044-45CF-B49B-11A8F54C69F5}"/>
                    </a:ext>
                  </a:extLst>
                </p14:cNvPr>
                <p14:cNvContentPartPr/>
                <p14:nvPr/>
              </p14:nvContentPartPr>
              <p14:xfrm>
                <a:off x="8101596" y="4627291"/>
                <a:ext cx="261360" cy="3729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727AD63-8044-45CF-B49B-11A8F54C69F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065956" y="4591651"/>
                  <a:ext cx="33300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57AC539-D55B-4F93-90B5-B89C2989AE13}"/>
                    </a:ext>
                  </a:extLst>
                </p14:cNvPr>
                <p14:cNvContentPartPr/>
                <p14:nvPr/>
              </p14:nvContentPartPr>
              <p14:xfrm>
                <a:off x="8200236" y="4869571"/>
                <a:ext cx="127440" cy="435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57AC539-D55B-4F93-90B5-B89C2989AE1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164596" y="4833931"/>
                  <a:ext cx="1990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DA0C2B5-E974-4B4C-A534-CF66F1F8495F}"/>
                    </a:ext>
                  </a:extLst>
                </p14:cNvPr>
                <p14:cNvContentPartPr/>
                <p14:nvPr/>
              </p14:nvContentPartPr>
              <p14:xfrm>
                <a:off x="8464476" y="4855891"/>
                <a:ext cx="2160" cy="57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DA0C2B5-E974-4B4C-A534-CF66F1F8495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428836" y="4819891"/>
                  <a:ext cx="738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CA9536B-DB25-4376-BF25-51F344BCF1F2}"/>
                    </a:ext>
                  </a:extLst>
                </p14:cNvPr>
                <p14:cNvContentPartPr/>
                <p14:nvPr/>
              </p14:nvContentPartPr>
              <p14:xfrm>
                <a:off x="8567076" y="4674811"/>
                <a:ext cx="152640" cy="3348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CA9536B-DB25-4376-BF25-51F344BCF1F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531436" y="4638811"/>
                  <a:ext cx="22428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B3ECE35-C102-44EE-9B32-33AFECE7E574}"/>
                    </a:ext>
                  </a:extLst>
                </p14:cNvPr>
                <p14:cNvContentPartPr/>
                <p14:nvPr/>
              </p14:nvContentPartPr>
              <p14:xfrm>
                <a:off x="8875236" y="4939771"/>
                <a:ext cx="1080" cy="32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B3ECE35-C102-44EE-9B32-33AFECE7E57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839596" y="4903771"/>
                  <a:ext cx="727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B5A83DB-635B-421D-90AC-96537B587956}"/>
                    </a:ext>
                  </a:extLst>
                </p14:cNvPr>
                <p14:cNvContentPartPr/>
                <p14:nvPr/>
              </p14:nvContentPartPr>
              <p14:xfrm>
                <a:off x="8157756" y="4865251"/>
                <a:ext cx="56880" cy="291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B5A83DB-635B-421D-90AC-96537B58795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121756" y="4829611"/>
                  <a:ext cx="1285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B6F410A-FBF4-46D8-A2E4-3F7C03E0E30E}"/>
                    </a:ext>
                  </a:extLst>
                </p14:cNvPr>
                <p14:cNvContentPartPr/>
                <p14:nvPr/>
              </p14:nvContentPartPr>
              <p14:xfrm>
                <a:off x="8146956" y="4903051"/>
                <a:ext cx="63360" cy="129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B6F410A-FBF4-46D8-A2E4-3F7C03E0E30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111316" y="4867051"/>
                  <a:ext cx="135000" cy="8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0296DA53-476F-46E1-8FCA-41CCAB6CFA6B}"/>
              </a:ext>
            </a:extLst>
          </p:cNvPr>
          <p:cNvGrpSpPr/>
          <p:nvPr/>
        </p:nvGrpSpPr>
        <p:grpSpPr>
          <a:xfrm>
            <a:off x="4273356" y="4622251"/>
            <a:ext cx="628200" cy="988560"/>
            <a:chOff x="4273356" y="4622251"/>
            <a:chExt cx="628200" cy="98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BE05CF4-1F1B-40CD-A2D7-6D4F93FA1E43}"/>
                    </a:ext>
                  </a:extLst>
                </p14:cNvPr>
                <p14:cNvContentPartPr/>
                <p14:nvPr/>
              </p14:nvContentPartPr>
              <p14:xfrm>
                <a:off x="4273356" y="4622251"/>
                <a:ext cx="523080" cy="8841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BE05CF4-1F1B-40CD-A2D7-6D4F93FA1E4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237356" y="4586611"/>
                  <a:ext cx="594720" cy="9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8638FD8-B71D-4C80-B996-0E4CB5BAF992}"/>
                    </a:ext>
                  </a:extLst>
                </p14:cNvPr>
                <p14:cNvContentPartPr/>
                <p14:nvPr/>
              </p14:nvContentPartPr>
              <p14:xfrm>
                <a:off x="4729116" y="5330011"/>
                <a:ext cx="172440" cy="2808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8638FD8-B71D-4C80-B996-0E4CB5BAF99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693476" y="5294011"/>
                  <a:ext cx="244080" cy="35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E29E1B24-3608-4C4A-BAE5-529973F12885}"/>
              </a:ext>
            </a:extLst>
          </p:cNvPr>
          <p:cNvGrpSpPr/>
          <p:nvPr/>
        </p:nvGrpSpPr>
        <p:grpSpPr>
          <a:xfrm>
            <a:off x="5230956" y="5141731"/>
            <a:ext cx="2342160" cy="1170360"/>
            <a:chOff x="5230956" y="5141731"/>
            <a:chExt cx="2342160" cy="117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EF7F3F6-9A52-4A91-B7ED-8A2E6D160C0C}"/>
                    </a:ext>
                  </a:extLst>
                </p14:cNvPr>
                <p14:cNvContentPartPr/>
                <p14:nvPr/>
              </p14:nvContentPartPr>
              <p14:xfrm>
                <a:off x="5230956" y="5141731"/>
                <a:ext cx="445320" cy="6991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EF7F3F6-9A52-4A91-B7ED-8A2E6D160C0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195316" y="5106091"/>
                  <a:ext cx="516960" cy="77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5848E0A-3D00-4CD4-96CD-6CC979726458}"/>
                    </a:ext>
                  </a:extLst>
                </p14:cNvPr>
                <p14:cNvContentPartPr/>
                <p14:nvPr/>
              </p14:nvContentPartPr>
              <p14:xfrm>
                <a:off x="5279196" y="5594971"/>
                <a:ext cx="268560" cy="79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5848E0A-3D00-4CD4-96CD-6CC97972645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243556" y="5558971"/>
                  <a:ext cx="3402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20683BE-7B80-46E2-94C4-5734EA8967F2}"/>
                    </a:ext>
                  </a:extLst>
                </p14:cNvPr>
                <p14:cNvContentPartPr/>
                <p14:nvPr/>
              </p14:nvContentPartPr>
              <p14:xfrm>
                <a:off x="5719836" y="5565451"/>
                <a:ext cx="372600" cy="2523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20683BE-7B80-46E2-94C4-5734EA8967F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683836" y="5529811"/>
                  <a:ext cx="4442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3AB8742-9676-4271-9A7B-4288A4F2CE39}"/>
                    </a:ext>
                  </a:extLst>
                </p14:cNvPr>
                <p14:cNvContentPartPr/>
                <p14:nvPr/>
              </p14:nvContentPartPr>
              <p14:xfrm>
                <a:off x="6202956" y="5619451"/>
                <a:ext cx="248760" cy="2131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3AB8742-9676-4271-9A7B-4288A4F2CE3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166956" y="5583811"/>
                  <a:ext cx="3204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6A765DB-E4B2-4A52-AFF9-D2075F8B050A}"/>
                    </a:ext>
                  </a:extLst>
                </p14:cNvPr>
                <p14:cNvContentPartPr/>
                <p14:nvPr/>
              </p14:nvContentPartPr>
              <p14:xfrm>
                <a:off x="6498156" y="5339731"/>
                <a:ext cx="128880" cy="5126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6A765DB-E4B2-4A52-AFF9-D2075F8B050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462156" y="5303731"/>
                  <a:ext cx="200520" cy="58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5612B36-BF80-42A0-816E-E6BC9235BEE3}"/>
                    </a:ext>
                  </a:extLst>
                </p14:cNvPr>
                <p14:cNvContentPartPr/>
                <p14:nvPr/>
              </p14:nvContentPartPr>
              <p14:xfrm>
                <a:off x="6758796" y="5525851"/>
                <a:ext cx="201960" cy="3016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5612B36-BF80-42A0-816E-E6BC9235BEE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722796" y="5489851"/>
                  <a:ext cx="27360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966C275-87DA-4C6C-B3BD-DEC0B2139C34}"/>
                    </a:ext>
                  </a:extLst>
                </p14:cNvPr>
                <p14:cNvContentPartPr/>
                <p14:nvPr/>
              </p14:nvContentPartPr>
              <p14:xfrm>
                <a:off x="7123476" y="5522611"/>
                <a:ext cx="449640" cy="7894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966C275-87DA-4C6C-B3BD-DEC0B2139C3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087476" y="5486971"/>
                  <a:ext cx="521280" cy="86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9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2CC324F-3570-4CAB-ACA0-ED5F1254C24B}"/>
                  </a:ext>
                </a:extLst>
              </p14:cNvPr>
              <p14:cNvContentPartPr/>
              <p14:nvPr/>
            </p14:nvContentPartPr>
            <p14:xfrm>
              <a:off x="10383297" y="3797912"/>
              <a:ext cx="177840" cy="782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2CC324F-3570-4CAB-ACA0-ED5F1254C24B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10374297" y="3788912"/>
                <a:ext cx="195480" cy="80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9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4A6B03C-D19A-443E-BE5C-7AE3EC89157C}"/>
                  </a:ext>
                </a:extLst>
              </p14:cNvPr>
              <p14:cNvContentPartPr/>
              <p14:nvPr/>
            </p14:nvContentPartPr>
            <p14:xfrm>
              <a:off x="11548977" y="3831032"/>
              <a:ext cx="285840" cy="725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4A6B03C-D19A-443E-BE5C-7AE3EC89157C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11539977" y="3822032"/>
                <a:ext cx="303480" cy="74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2571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FFE1BA4-4813-43DD-9308-78858988B5E9}"/>
              </a:ext>
            </a:extLst>
          </p:cNvPr>
          <p:cNvGrpSpPr/>
          <p:nvPr/>
        </p:nvGrpSpPr>
        <p:grpSpPr>
          <a:xfrm>
            <a:off x="3232236" y="256611"/>
            <a:ext cx="3457800" cy="984240"/>
            <a:chOff x="3232236" y="256611"/>
            <a:chExt cx="3457800" cy="98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35029D6-5AE1-4168-A533-61AEF87A247D}"/>
                    </a:ext>
                  </a:extLst>
                </p14:cNvPr>
                <p14:cNvContentPartPr/>
                <p14:nvPr/>
              </p14:nvContentPartPr>
              <p14:xfrm>
                <a:off x="3531036" y="256611"/>
                <a:ext cx="545760" cy="6613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35029D6-5AE1-4168-A533-61AEF87A247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95396" y="220971"/>
                  <a:ext cx="617400" cy="73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6B93899-B2B0-41D5-B7A6-AEC878B4EB30}"/>
                    </a:ext>
                  </a:extLst>
                </p14:cNvPr>
                <p14:cNvContentPartPr/>
                <p14:nvPr/>
              </p14:nvContentPartPr>
              <p14:xfrm>
                <a:off x="4173276" y="619491"/>
                <a:ext cx="29880" cy="512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6B93899-B2B0-41D5-B7A6-AEC878B4EB3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37276" y="583851"/>
                  <a:ext cx="101520" cy="58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A33A97A-0901-488F-8D48-EFD1BCB721A0}"/>
                    </a:ext>
                  </a:extLst>
                </p14:cNvPr>
                <p14:cNvContentPartPr/>
                <p14:nvPr/>
              </p14:nvContentPartPr>
              <p14:xfrm>
                <a:off x="4175076" y="589251"/>
                <a:ext cx="220680" cy="254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A33A97A-0901-488F-8D48-EFD1BCB721A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39436" y="553611"/>
                  <a:ext cx="2923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07C0DA4-1B31-4652-9E60-61B1A03956CC}"/>
                    </a:ext>
                  </a:extLst>
                </p14:cNvPr>
                <p14:cNvContentPartPr/>
                <p14:nvPr/>
              </p14:nvContentPartPr>
              <p14:xfrm>
                <a:off x="4522476" y="744771"/>
                <a:ext cx="200880" cy="12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07C0DA4-1B31-4652-9E60-61B1A03956C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86476" y="709131"/>
                  <a:ext cx="2725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B5504EE-C7A2-4B9D-A080-782551F34686}"/>
                    </a:ext>
                  </a:extLst>
                </p14:cNvPr>
                <p14:cNvContentPartPr/>
                <p14:nvPr/>
              </p14:nvContentPartPr>
              <p14:xfrm>
                <a:off x="5028276" y="293331"/>
                <a:ext cx="328320" cy="519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B5504EE-C7A2-4B9D-A080-782551F3468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992636" y="257331"/>
                  <a:ext cx="399960" cy="59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B9DEA03-A6F1-410D-955A-53C55E73EF9C}"/>
                    </a:ext>
                  </a:extLst>
                </p14:cNvPr>
                <p14:cNvContentPartPr/>
                <p14:nvPr/>
              </p14:nvContentPartPr>
              <p14:xfrm>
                <a:off x="5140236" y="643251"/>
                <a:ext cx="180360" cy="50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B9DEA03-A6F1-410D-955A-53C55E73EF9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104236" y="607251"/>
                  <a:ext cx="2520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CECAE13-9C91-44FB-BA87-60FCF59F0B77}"/>
                    </a:ext>
                  </a:extLst>
                </p14:cNvPr>
                <p14:cNvContentPartPr/>
                <p14:nvPr/>
              </p14:nvContentPartPr>
              <p14:xfrm>
                <a:off x="5450916" y="557211"/>
                <a:ext cx="847080" cy="468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CECAE13-9C91-44FB-BA87-60FCF59F0B7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414916" y="521571"/>
                  <a:ext cx="918720" cy="54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94F6094-BB96-48E4-A95A-27FA3C023FBD}"/>
                    </a:ext>
                  </a:extLst>
                </p14:cNvPr>
                <p14:cNvContentPartPr/>
                <p14:nvPr/>
              </p14:nvContentPartPr>
              <p14:xfrm>
                <a:off x="6466116" y="763491"/>
                <a:ext cx="11520" cy="5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94F6094-BB96-48E4-A95A-27FA3C023FB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430116" y="727491"/>
                  <a:ext cx="831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FFF72B7-717D-48ED-B9CF-F04ABBC86725}"/>
                    </a:ext>
                  </a:extLst>
                </p14:cNvPr>
                <p14:cNvContentPartPr/>
                <p14:nvPr/>
              </p14:nvContentPartPr>
              <p14:xfrm>
                <a:off x="6128076" y="773931"/>
                <a:ext cx="20880" cy="7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FFF72B7-717D-48ED-B9CF-F04ABBC8672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092436" y="737931"/>
                  <a:ext cx="925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B07147E-212E-4022-B702-DE2ED1256235}"/>
                    </a:ext>
                  </a:extLst>
                </p14:cNvPr>
                <p14:cNvContentPartPr/>
                <p14:nvPr/>
              </p14:nvContentPartPr>
              <p14:xfrm>
                <a:off x="3232236" y="1122771"/>
                <a:ext cx="3457800" cy="118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B07147E-212E-4022-B702-DE2ED125623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96596" y="1086771"/>
                  <a:ext cx="3529440" cy="18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EF23279-C4A2-4E68-AA26-F0A1036F1A74}"/>
                  </a:ext>
                </a:extLst>
              </p14:cNvPr>
              <p14:cNvContentPartPr/>
              <p14:nvPr/>
            </p14:nvContentPartPr>
            <p14:xfrm>
              <a:off x="2725716" y="2020611"/>
              <a:ext cx="5040" cy="64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EF23279-C4A2-4E68-AA26-F0A1036F1A7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89716" y="1984611"/>
                <a:ext cx="7668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6240749-7178-4FE4-B39A-6BAAA3540AA6}"/>
                  </a:ext>
                </a:extLst>
              </p14:cNvPr>
              <p14:cNvContentPartPr/>
              <p14:nvPr/>
            </p14:nvContentPartPr>
            <p14:xfrm>
              <a:off x="2732916" y="2044011"/>
              <a:ext cx="81360" cy="2026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6240749-7178-4FE4-B39A-6BAAA3540AA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96916" y="2008371"/>
                <a:ext cx="153000" cy="20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EB1D454-A6A0-4A5B-9DEF-9F72CD07C450}"/>
                  </a:ext>
                </a:extLst>
              </p14:cNvPr>
              <p14:cNvContentPartPr/>
              <p14:nvPr/>
            </p14:nvContentPartPr>
            <p14:xfrm>
              <a:off x="2749116" y="1997931"/>
              <a:ext cx="1976760" cy="2240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EB1D454-A6A0-4A5B-9DEF-9F72CD07C45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713116" y="1962291"/>
                <a:ext cx="2048400" cy="231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38756A1-7AA7-48E8-ACAC-BF4F0B8D0397}"/>
                  </a:ext>
                </a:extLst>
              </p14:cNvPr>
              <p14:cNvContentPartPr/>
              <p14:nvPr/>
            </p14:nvContentPartPr>
            <p14:xfrm>
              <a:off x="2791236" y="4057131"/>
              <a:ext cx="28800" cy="144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38756A1-7AA7-48E8-ACAC-BF4F0B8D039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755236" y="4021131"/>
                <a:ext cx="10044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6760DB3-229F-4D96-80CA-57769F381270}"/>
                  </a:ext>
                </a:extLst>
              </p14:cNvPr>
              <p14:cNvContentPartPr/>
              <p14:nvPr/>
            </p14:nvContentPartPr>
            <p14:xfrm>
              <a:off x="3678996" y="1903971"/>
              <a:ext cx="32400" cy="5155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6760DB3-229F-4D96-80CA-57769F38127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643356" y="1867971"/>
                <a:ext cx="104040" cy="58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4EB532E-C20E-4769-AB04-46661AEE6B4D}"/>
                  </a:ext>
                </a:extLst>
              </p14:cNvPr>
              <p14:cNvContentPartPr/>
              <p14:nvPr/>
            </p14:nvContentPartPr>
            <p14:xfrm>
              <a:off x="3505116" y="1861851"/>
              <a:ext cx="491760" cy="172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4EB532E-C20E-4769-AB04-46661AEE6B4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469476" y="1825851"/>
                <a:ext cx="56340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33F481E-A50E-4A92-B75A-EE0C34788BC1}"/>
                  </a:ext>
                </a:extLst>
              </p14:cNvPr>
              <p14:cNvContentPartPr/>
              <p14:nvPr/>
            </p14:nvContentPartPr>
            <p14:xfrm>
              <a:off x="1870716" y="2516691"/>
              <a:ext cx="903600" cy="388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33F481E-A50E-4A92-B75A-EE0C34788BC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835076" y="2481051"/>
                <a:ext cx="97524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E7D09BB-44E7-4DFD-B29D-7920C0135F49}"/>
                  </a:ext>
                </a:extLst>
              </p14:cNvPr>
              <p14:cNvContentPartPr/>
              <p14:nvPr/>
            </p14:nvContentPartPr>
            <p14:xfrm>
              <a:off x="1902756" y="3806571"/>
              <a:ext cx="873360" cy="158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E7D09BB-44E7-4DFD-B29D-7920C0135F4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67116" y="3770931"/>
                <a:ext cx="9450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BD6245DB-1756-48F6-A808-7311BF5A1ADE}"/>
                  </a:ext>
                </a:extLst>
              </p14:cNvPr>
              <p14:cNvContentPartPr/>
              <p14:nvPr/>
            </p14:nvContentPartPr>
            <p14:xfrm>
              <a:off x="1850556" y="3766251"/>
              <a:ext cx="95400" cy="1044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BD6245DB-1756-48F6-A808-7311BF5A1AD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14556" y="3730611"/>
                <a:ext cx="16704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6F0F83A-5B85-49E3-80EF-359BEDF91A9A}"/>
                  </a:ext>
                </a:extLst>
              </p14:cNvPr>
              <p14:cNvContentPartPr/>
              <p14:nvPr/>
            </p14:nvContentPartPr>
            <p14:xfrm>
              <a:off x="2949276" y="2603091"/>
              <a:ext cx="249120" cy="28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6F0F83A-5B85-49E3-80EF-359BEDF91A9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913636" y="2567451"/>
                <a:ext cx="32076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3E4C1ABC-446A-4657-9F72-F826D57128F2}"/>
                  </a:ext>
                </a:extLst>
              </p14:cNvPr>
              <p14:cNvContentPartPr/>
              <p14:nvPr/>
            </p14:nvContentPartPr>
            <p14:xfrm>
              <a:off x="3052596" y="2481411"/>
              <a:ext cx="35280" cy="3484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3E4C1ABC-446A-4657-9F72-F826D57128F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016956" y="2445411"/>
                <a:ext cx="10692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FE27E7C1-1D15-40E7-AFF1-C97F57413E64}"/>
                  </a:ext>
                </a:extLst>
              </p14:cNvPr>
              <p14:cNvContentPartPr/>
              <p14:nvPr/>
            </p14:nvContentPartPr>
            <p14:xfrm>
              <a:off x="2957196" y="3677331"/>
              <a:ext cx="207000" cy="169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FE27E7C1-1D15-40E7-AFF1-C97F57413E6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921196" y="3641331"/>
                <a:ext cx="27864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D3905471-32A9-4BAC-88E5-061ACBE995A1}"/>
                  </a:ext>
                </a:extLst>
              </p14:cNvPr>
              <p14:cNvContentPartPr/>
              <p14:nvPr/>
            </p14:nvContentPartPr>
            <p14:xfrm>
              <a:off x="4111716" y="1683291"/>
              <a:ext cx="199080" cy="3942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D3905471-32A9-4BAC-88E5-061ACBE995A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076076" y="1647291"/>
                <a:ext cx="270720" cy="46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1E6B3CE1-6F58-4205-80DE-D7F0FA1A2E08}"/>
                  </a:ext>
                </a:extLst>
              </p14:cNvPr>
              <p14:cNvContentPartPr/>
              <p14:nvPr/>
            </p14:nvContentPartPr>
            <p14:xfrm>
              <a:off x="4410156" y="1821171"/>
              <a:ext cx="556920" cy="2523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1E6B3CE1-6F58-4205-80DE-D7F0FA1A2E0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374516" y="1785171"/>
                <a:ext cx="62856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355473B0-D17C-44C0-A905-AC2EF41EAD2B}"/>
                  </a:ext>
                </a:extLst>
              </p14:cNvPr>
              <p14:cNvContentPartPr/>
              <p14:nvPr/>
            </p14:nvContentPartPr>
            <p14:xfrm>
              <a:off x="5090916" y="1787331"/>
              <a:ext cx="619560" cy="2199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355473B0-D17C-44C0-A905-AC2EF41EAD2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054916" y="1751331"/>
                <a:ext cx="69120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E048E65A-6B58-4424-AA9E-9626DF3D2A85}"/>
                  </a:ext>
                </a:extLst>
              </p14:cNvPr>
              <p14:cNvContentPartPr/>
              <p14:nvPr/>
            </p14:nvContentPartPr>
            <p14:xfrm>
              <a:off x="4622916" y="2120691"/>
              <a:ext cx="237960" cy="3664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E048E65A-6B58-4424-AA9E-9626DF3D2A8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586916" y="2084691"/>
                <a:ext cx="30960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D3DAAE91-21E9-4B43-81A4-25C4EEA6D739}"/>
                  </a:ext>
                </a:extLst>
              </p14:cNvPr>
              <p14:cNvContentPartPr/>
              <p14:nvPr/>
            </p14:nvContentPartPr>
            <p14:xfrm>
              <a:off x="4936476" y="2291691"/>
              <a:ext cx="253080" cy="1180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D3DAAE91-21E9-4B43-81A4-25C4EEA6D73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900476" y="2255691"/>
                <a:ext cx="3247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0ADD7B28-D55C-40D5-9F67-3E84BD11D048}"/>
                  </a:ext>
                </a:extLst>
              </p14:cNvPr>
              <p14:cNvContentPartPr/>
              <p14:nvPr/>
            </p14:nvContentPartPr>
            <p14:xfrm>
              <a:off x="5307276" y="2262171"/>
              <a:ext cx="138960" cy="3337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0ADD7B28-D55C-40D5-9F67-3E84BD11D04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271636" y="2226531"/>
                <a:ext cx="210600" cy="40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F97067E3-E671-4F90-A7DB-DDC58A118B2F}"/>
                  </a:ext>
                </a:extLst>
              </p14:cNvPr>
              <p14:cNvContentPartPr/>
              <p14:nvPr/>
            </p14:nvContentPartPr>
            <p14:xfrm>
              <a:off x="5566116" y="2230851"/>
              <a:ext cx="142560" cy="3150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F97067E3-E671-4F90-A7DB-DDC58A118B2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530116" y="2194851"/>
                <a:ext cx="21420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D6210A6-E8DC-44B8-9B4D-653909B4B6E3}"/>
                  </a:ext>
                </a:extLst>
              </p14:cNvPr>
              <p14:cNvContentPartPr/>
              <p14:nvPr/>
            </p14:nvContentPartPr>
            <p14:xfrm>
              <a:off x="5849436" y="2117451"/>
              <a:ext cx="483120" cy="5846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D6210A6-E8DC-44B8-9B4D-653909B4B6E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813436" y="2081811"/>
                <a:ext cx="554760" cy="65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4416F25B-4022-47CE-8D10-6E4F8A177578}"/>
                  </a:ext>
                </a:extLst>
              </p14:cNvPr>
              <p14:cNvContentPartPr/>
              <p14:nvPr/>
            </p14:nvContentPartPr>
            <p14:xfrm>
              <a:off x="4740276" y="3007011"/>
              <a:ext cx="133200" cy="266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4416F25B-4022-47CE-8D10-6E4F8A17757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704276" y="2971371"/>
                <a:ext cx="204840" cy="9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E0404B9D-EACA-445A-963A-4B2346F62F57}"/>
              </a:ext>
            </a:extLst>
          </p:cNvPr>
          <p:cNvGrpSpPr/>
          <p:nvPr/>
        </p:nvGrpSpPr>
        <p:grpSpPr>
          <a:xfrm>
            <a:off x="7010436" y="358491"/>
            <a:ext cx="4247640" cy="1327680"/>
            <a:chOff x="7010436" y="358491"/>
            <a:chExt cx="4247640" cy="132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27A7F7A-973B-4502-8B3D-D302CA27773A}"/>
                    </a:ext>
                  </a:extLst>
                </p14:cNvPr>
                <p14:cNvContentPartPr/>
                <p14:nvPr/>
              </p14:nvContentPartPr>
              <p14:xfrm>
                <a:off x="7010436" y="904971"/>
                <a:ext cx="710640" cy="406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27A7F7A-973B-4502-8B3D-D302CA27773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974796" y="868971"/>
                  <a:ext cx="7822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89FBA07-D3B2-463D-B43F-F77CDED8DF80}"/>
                    </a:ext>
                  </a:extLst>
                </p14:cNvPr>
                <p14:cNvContentPartPr/>
                <p14:nvPr/>
              </p14:nvContentPartPr>
              <p14:xfrm>
                <a:off x="7691916" y="574851"/>
                <a:ext cx="547920" cy="801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89FBA07-D3B2-463D-B43F-F77CDED8DF8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655916" y="539211"/>
                  <a:ext cx="619560" cy="87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6D89706-4E38-44C6-8988-6BE2DD957226}"/>
                    </a:ext>
                  </a:extLst>
                </p14:cNvPr>
                <p14:cNvContentPartPr/>
                <p14:nvPr/>
              </p14:nvContentPartPr>
              <p14:xfrm>
                <a:off x="8239116" y="1249491"/>
                <a:ext cx="97560" cy="1555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6D89706-4E38-44C6-8988-6BE2DD95722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203476" y="1213851"/>
                  <a:ext cx="1692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789C0B8-6F14-4FF2-8783-B02D65EBA675}"/>
                    </a:ext>
                  </a:extLst>
                </p14:cNvPr>
                <p14:cNvContentPartPr/>
                <p14:nvPr/>
              </p14:nvContentPartPr>
              <p14:xfrm>
                <a:off x="7757076" y="578091"/>
                <a:ext cx="507240" cy="266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789C0B8-6F14-4FF2-8783-B02D65EBA67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721436" y="542091"/>
                  <a:ext cx="5788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4E3C576-1BD8-4A75-8BEF-FECE93BF3E7D}"/>
                    </a:ext>
                  </a:extLst>
                </p14:cNvPr>
                <p14:cNvContentPartPr/>
                <p14:nvPr/>
              </p14:nvContentPartPr>
              <p14:xfrm>
                <a:off x="8202396" y="516891"/>
                <a:ext cx="106560" cy="1832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4E3C576-1BD8-4A75-8BEF-FECE93BF3E7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166756" y="481251"/>
                  <a:ext cx="1782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8D87402-AB8F-42C2-8E56-77B8A7C8CBA1}"/>
                    </a:ext>
                  </a:extLst>
                </p14:cNvPr>
                <p14:cNvContentPartPr/>
                <p14:nvPr/>
              </p14:nvContentPartPr>
              <p14:xfrm>
                <a:off x="8587596" y="433731"/>
                <a:ext cx="19440" cy="3369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8D87402-AB8F-42C2-8E56-77B8A7C8CBA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551596" y="397731"/>
                  <a:ext cx="9108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642D7FD-7160-4616-8B3C-8BCCE15BC9B2}"/>
                    </a:ext>
                  </a:extLst>
                </p14:cNvPr>
                <p14:cNvContentPartPr/>
                <p14:nvPr/>
              </p14:nvContentPartPr>
              <p14:xfrm>
                <a:off x="8615676" y="358491"/>
                <a:ext cx="238680" cy="434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642D7FD-7160-4616-8B3C-8BCCE15BC9B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579676" y="322851"/>
                  <a:ext cx="31032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7704860-F8BA-477E-9755-C189AC5D4363}"/>
                    </a:ext>
                  </a:extLst>
                </p14:cNvPr>
                <p14:cNvContentPartPr/>
                <p14:nvPr/>
              </p14:nvContentPartPr>
              <p14:xfrm>
                <a:off x="8961276" y="431211"/>
                <a:ext cx="271080" cy="550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7704860-F8BA-477E-9755-C189AC5D436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925636" y="395211"/>
                  <a:ext cx="3427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FD9C131-CFA0-4285-816B-0C0002B66AC5}"/>
                    </a:ext>
                  </a:extLst>
                </p14:cNvPr>
                <p14:cNvContentPartPr/>
                <p14:nvPr/>
              </p14:nvContentPartPr>
              <p14:xfrm>
                <a:off x="8998356" y="455691"/>
                <a:ext cx="141120" cy="366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FD9C131-CFA0-4285-816B-0C0002B66AC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962716" y="419691"/>
                  <a:ext cx="21276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88F7279-9E08-4C22-89AE-F5294599EDCF}"/>
                    </a:ext>
                  </a:extLst>
                </p14:cNvPr>
                <p14:cNvContentPartPr/>
                <p14:nvPr/>
              </p14:nvContentPartPr>
              <p14:xfrm>
                <a:off x="9360516" y="478011"/>
                <a:ext cx="261360" cy="396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88F7279-9E08-4C22-89AE-F5294599EDC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324516" y="442371"/>
                  <a:ext cx="3330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CA83C51-C5CB-48FF-B193-E078CF28FA74}"/>
                    </a:ext>
                  </a:extLst>
                </p14:cNvPr>
                <p14:cNvContentPartPr/>
                <p14:nvPr/>
              </p14:nvContentPartPr>
              <p14:xfrm>
                <a:off x="9495876" y="487731"/>
                <a:ext cx="27000" cy="3283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CA83C51-C5CB-48FF-B193-E078CF28FA7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459876" y="451731"/>
                  <a:ext cx="9864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B8C481F-DA66-4012-A8C2-65A56B212191}"/>
                    </a:ext>
                  </a:extLst>
                </p14:cNvPr>
                <p14:cNvContentPartPr/>
                <p14:nvPr/>
              </p14:nvContentPartPr>
              <p14:xfrm>
                <a:off x="9694956" y="635331"/>
                <a:ext cx="86040" cy="2120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B8C481F-DA66-4012-A8C2-65A56B21219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659316" y="599691"/>
                  <a:ext cx="1576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5D41580-1B1D-42DB-B4C8-95BE5EDA9A53}"/>
                    </a:ext>
                  </a:extLst>
                </p14:cNvPr>
                <p14:cNvContentPartPr/>
                <p14:nvPr/>
              </p14:nvContentPartPr>
              <p14:xfrm>
                <a:off x="8679756" y="1228971"/>
                <a:ext cx="23040" cy="3276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5D41580-1B1D-42DB-B4C8-95BE5EDA9A5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643756" y="1192971"/>
                  <a:ext cx="9468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B2744CD-CD7B-4FB0-9090-398E7874D274}"/>
                    </a:ext>
                  </a:extLst>
                </p14:cNvPr>
                <p14:cNvContentPartPr/>
                <p14:nvPr/>
              </p14:nvContentPartPr>
              <p14:xfrm>
                <a:off x="8722956" y="1195131"/>
                <a:ext cx="395640" cy="2876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B2744CD-CD7B-4FB0-9090-398E7874D27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687316" y="1159491"/>
                  <a:ext cx="46728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3B1B3E9-7F33-4166-8641-FB0A9E9FB951}"/>
                    </a:ext>
                  </a:extLst>
                </p14:cNvPr>
                <p14:cNvContentPartPr/>
                <p14:nvPr/>
              </p14:nvContentPartPr>
              <p14:xfrm>
                <a:off x="9283116" y="1198731"/>
                <a:ext cx="238680" cy="2887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3B1B3E9-7F33-4166-8641-FB0A9E9FB95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247476" y="1163091"/>
                  <a:ext cx="31032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1A200CE-43AF-4237-93CB-D32AECC1B196}"/>
                    </a:ext>
                  </a:extLst>
                </p14:cNvPr>
                <p14:cNvContentPartPr/>
                <p14:nvPr/>
              </p14:nvContentPartPr>
              <p14:xfrm>
                <a:off x="9674436" y="1224651"/>
                <a:ext cx="199800" cy="3013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1A200CE-43AF-4237-93CB-D32AECC1B19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638796" y="1189011"/>
                  <a:ext cx="27144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03D53A4-CEDA-48E7-864E-B34720017348}"/>
                    </a:ext>
                  </a:extLst>
                </p14:cNvPr>
                <p14:cNvContentPartPr/>
                <p14:nvPr/>
              </p14:nvContentPartPr>
              <p14:xfrm>
                <a:off x="10057836" y="1198731"/>
                <a:ext cx="201960" cy="3996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03D53A4-CEDA-48E7-864E-B3472001734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022196" y="1163091"/>
                  <a:ext cx="27360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F53475A-CE3C-4627-8C9F-9E6C7EA553D1}"/>
                    </a:ext>
                  </a:extLst>
                </p14:cNvPr>
                <p14:cNvContentPartPr/>
                <p14:nvPr/>
              </p14:nvContentPartPr>
              <p14:xfrm>
                <a:off x="10102116" y="1402491"/>
                <a:ext cx="131400" cy="612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F53475A-CE3C-4627-8C9F-9E6C7EA553D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066116" y="1366491"/>
                  <a:ext cx="2030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F97F472-19E9-42F1-ABD3-E8EEE174DC89}"/>
                    </a:ext>
                  </a:extLst>
                </p14:cNvPr>
                <p14:cNvContentPartPr/>
                <p14:nvPr/>
              </p14:nvContentPartPr>
              <p14:xfrm>
                <a:off x="10415676" y="1211331"/>
                <a:ext cx="287640" cy="3610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F97F472-19E9-42F1-ABD3-E8EEE174DC8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379676" y="1175691"/>
                  <a:ext cx="35928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A48892A-A871-4F52-9627-D2965906DFC6}"/>
                    </a:ext>
                  </a:extLst>
                </p14:cNvPr>
                <p14:cNvContentPartPr/>
                <p14:nvPr/>
              </p14:nvContentPartPr>
              <p14:xfrm>
                <a:off x="10448076" y="1389891"/>
                <a:ext cx="199080" cy="190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A48892A-A871-4F52-9627-D2965906DFC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412436" y="1354251"/>
                  <a:ext cx="2707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FD6F5CF-F5E5-4961-A2FF-48F85F33EA32}"/>
                    </a:ext>
                  </a:extLst>
                </p14:cNvPr>
                <p14:cNvContentPartPr/>
                <p14:nvPr/>
              </p14:nvContentPartPr>
              <p14:xfrm>
                <a:off x="10805196" y="1223571"/>
                <a:ext cx="284400" cy="529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FD6F5CF-F5E5-4961-A2FF-48F85F33EA3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769196" y="1187571"/>
                  <a:ext cx="3560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823DB2D-3B99-4624-A27F-56DB1C7B390C}"/>
                    </a:ext>
                  </a:extLst>
                </p14:cNvPr>
                <p14:cNvContentPartPr/>
                <p14:nvPr/>
              </p14:nvContentPartPr>
              <p14:xfrm>
                <a:off x="10942356" y="1249851"/>
                <a:ext cx="17280" cy="3477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823DB2D-3B99-4624-A27F-56DB1C7B390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906716" y="1213851"/>
                  <a:ext cx="8892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F0C04EC-DDE5-4BF0-A704-89E2E8D35703}"/>
                    </a:ext>
                  </a:extLst>
                </p14:cNvPr>
                <p14:cNvContentPartPr/>
                <p14:nvPr/>
              </p14:nvContentPartPr>
              <p14:xfrm>
                <a:off x="11134596" y="1455771"/>
                <a:ext cx="123480" cy="2304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F0C04EC-DDE5-4BF0-A704-89E2E8D3570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098596" y="1420131"/>
                  <a:ext cx="1951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5BA7F9F-C01F-42B2-A44F-66DB7E22416A}"/>
                    </a:ext>
                  </a:extLst>
                </p14:cNvPr>
                <p14:cNvContentPartPr/>
                <p14:nvPr/>
              </p14:nvContentPartPr>
              <p14:xfrm>
                <a:off x="8597676" y="780411"/>
                <a:ext cx="87480" cy="140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5BA7F9F-C01F-42B2-A44F-66DB7E22416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562036" y="744771"/>
                  <a:ext cx="1591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C410F24-D1A9-4A64-8AE2-3ACE786BA2F1}"/>
                    </a:ext>
                  </a:extLst>
                </p14:cNvPr>
                <p14:cNvContentPartPr/>
                <p14:nvPr/>
              </p14:nvContentPartPr>
              <p14:xfrm>
                <a:off x="8550516" y="371811"/>
                <a:ext cx="79920" cy="241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C410F24-D1A9-4A64-8AE2-3ACE786BA2F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514876" y="336171"/>
                  <a:ext cx="151560" cy="9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82D291E-284E-46C3-BE10-6DF53EDDD79A}"/>
              </a:ext>
            </a:extLst>
          </p:cNvPr>
          <p:cNvGrpSpPr/>
          <p:nvPr/>
        </p:nvGrpSpPr>
        <p:grpSpPr>
          <a:xfrm>
            <a:off x="139476" y="2065251"/>
            <a:ext cx="1842120" cy="1376280"/>
            <a:chOff x="139476" y="2065251"/>
            <a:chExt cx="1842120" cy="137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AB55913-5B93-4FA4-A170-AB725A9EF3E4}"/>
                    </a:ext>
                  </a:extLst>
                </p14:cNvPr>
                <p14:cNvContentPartPr/>
                <p14:nvPr/>
              </p14:nvContentPartPr>
              <p14:xfrm>
                <a:off x="724476" y="2848971"/>
                <a:ext cx="199080" cy="52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AB55913-5B93-4FA4-A170-AB725A9EF3E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88836" y="2813331"/>
                  <a:ext cx="2707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8FC9C53-02C0-4BAA-B54F-C635A31AC719}"/>
                    </a:ext>
                  </a:extLst>
                </p14:cNvPr>
                <p14:cNvContentPartPr/>
                <p14:nvPr/>
              </p14:nvContentPartPr>
              <p14:xfrm>
                <a:off x="743916" y="2874531"/>
                <a:ext cx="224640" cy="4168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8FC9C53-02C0-4BAA-B54F-C635A31AC71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08276" y="2838891"/>
                  <a:ext cx="29628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71F476E-5023-444B-8010-B09AE19678B3}"/>
                    </a:ext>
                  </a:extLst>
                </p14:cNvPr>
                <p14:cNvContentPartPr/>
                <p14:nvPr/>
              </p14:nvContentPartPr>
              <p14:xfrm>
                <a:off x="1018956" y="2763291"/>
                <a:ext cx="171720" cy="626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71F476E-5023-444B-8010-B09AE19678B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82956" y="2727291"/>
                  <a:ext cx="243360" cy="69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06DD26E-F831-4C25-A02A-9C05BA8DC901}"/>
                    </a:ext>
                  </a:extLst>
                </p14:cNvPr>
                <p14:cNvContentPartPr/>
                <p14:nvPr/>
              </p14:nvContentPartPr>
              <p14:xfrm>
                <a:off x="1269876" y="2894331"/>
                <a:ext cx="165240" cy="4168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06DD26E-F831-4C25-A02A-9C05BA8DC90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233876" y="2858331"/>
                  <a:ext cx="23688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98062E4-E4EC-4836-AC76-3D3154B6A964}"/>
                    </a:ext>
                  </a:extLst>
                </p14:cNvPr>
                <p14:cNvContentPartPr/>
                <p14:nvPr/>
              </p14:nvContentPartPr>
              <p14:xfrm>
                <a:off x="1525836" y="3107091"/>
                <a:ext cx="151920" cy="334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98062E4-E4EC-4836-AC76-3D3154B6A96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490196" y="3071091"/>
                  <a:ext cx="22356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459F057-A6B1-4C90-866A-6365409EF12E}"/>
                    </a:ext>
                  </a:extLst>
                </p14:cNvPr>
                <p14:cNvContentPartPr/>
                <p14:nvPr/>
              </p14:nvContentPartPr>
              <p14:xfrm>
                <a:off x="1851996" y="2462691"/>
                <a:ext cx="129600" cy="94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459F057-A6B1-4C90-866A-6365409EF12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815996" y="2427051"/>
                  <a:ext cx="2012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242F6F4-A90F-47D7-9FE3-12D6F047C047}"/>
                    </a:ext>
                  </a:extLst>
                </p14:cNvPr>
                <p14:cNvContentPartPr/>
                <p14:nvPr/>
              </p14:nvContentPartPr>
              <p14:xfrm>
                <a:off x="200316" y="2120331"/>
                <a:ext cx="46440" cy="4377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242F6F4-A90F-47D7-9FE3-12D6F047C04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64676" y="2084691"/>
                  <a:ext cx="11808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08BD6DB-18BC-4173-8F4C-776884C5D222}"/>
                    </a:ext>
                  </a:extLst>
                </p14:cNvPr>
                <p14:cNvContentPartPr/>
                <p14:nvPr/>
              </p14:nvContentPartPr>
              <p14:xfrm>
                <a:off x="139476" y="2105931"/>
                <a:ext cx="349920" cy="5104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08BD6DB-18BC-4173-8F4C-776884C5D22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3476" y="2070291"/>
                  <a:ext cx="42156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404B509-D74F-4A2A-98E8-BD7FA57BAA6F}"/>
                    </a:ext>
                  </a:extLst>
                </p14:cNvPr>
                <p14:cNvContentPartPr/>
                <p14:nvPr/>
              </p14:nvContentPartPr>
              <p14:xfrm>
                <a:off x="611796" y="2383851"/>
                <a:ext cx="72720" cy="1738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404B509-D74F-4A2A-98E8-BD7FA57BAA6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76156" y="2348211"/>
                  <a:ext cx="1443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123702B-C499-45DE-BA31-18C9C774817D}"/>
                    </a:ext>
                  </a:extLst>
                </p14:cNvPr>
                <p14:cNvContentPartPr/>
                <p14:nvPr/>
              </p14:nvContentPartPr>
              <p14:xfrm>
                <a:off x="649956" y="2155971"/>
                <a:ext cx="48960" cy="428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123702B-C499-45DE-BA31-18C9C774817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14316" y="2120331"/>
                  <a:ext cx="1206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7A409C0-EBB2-493D-A787-C840FD3D2C6D}"/>
                    </a:ext>
                  </a:extLst>
                </p14:cNvPr>
                <p14:cNvContentPartPr/>
                <p14:nvPr/>
              </p14:nvContentPartPr>
              <p14:xfrm>
                <a:off x="913116" y="2065251"/>
                <a:ext cx="163440" cy="7362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7A409C0-EBB2-493D-A787-C840FD3D2C6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77476" y="2029611"/>
                  <a:ext cx="235080" cy="80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5C16C2B-5F70-4450-AAEB-EE964BEE8842}"/>
                    </a:ext>
                  </a:extLst>
                </p14:cNvPr>
                <p14:cNvContentPartPr/>
                <p14:nvPr/>
              </p14:nvContentPartPr>
              <p14:xfrm>
                <a:off x="782436" y="2320491"/>
                <a:ext cx="308880" cy="144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5C16C2B-5F70-4450-AAEB-EE964BEE884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46796" y="2284491"/>
                  <a:ext cx="3805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806EBA7-617D-44FF-B888-04EE8B3EFA87}"/>
                    </a:ext>
                  </a:extLst>
                </p14:cNvPr>
                <p14:cNvContentPartPr/>
                <p14:nvPr/>
              </p14:nvContentPartPr>
              <p14:xfrm>
                <a:off x="1228476" y="2082891"/>
                <a:ext cx="175680" cy="7434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806EBA7-617D-44FF-B888-04EE8B3EFA8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92476" y="2046891"/>
                  <a:ext cx="247320" cy="81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9FCE4C7-6832-417F-9A92-3F131971C7EE}"/>
                    </a:ext>
                  </a:extLst>
                </p14:cNvPr>
                <p14:cNvContentPartPr/>
                <p14:nvPr/>
              </p14:nvContentPartPr>
              <p14:xfrm>
                <a:off x="1086636" y="2390691"/>
                <a:ext cx="468360" cy="1832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9FCE4C7-6832-417F-9A92-3F131971C7E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50636" y="2355051"/>
                  <a:ext cx="540000" cy="25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1C8B324-2508-433E-BED2-992340E53A09}"/>
              </a:ext>
            </a:extLst>
          </p:cNvPr>
          <p:cNvGrpSpPr/>
          <p:nvPr/>
        </p:nvGrpSpPr>
        <p:grpSpPr>
          <a:xfrm>
            <a:off x="5741436" y="3691371"/>
            <a:ext cx="4585320" cy="979560"/>
            <a:chOff x="5741436" y="3691371"/>
            <a:chExt cx="4585320" cy="97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A5E8480-1F44-4669-801B-975105588417}"/>
                    </a:ext>
                  </a:extLst>
                </p14:cNvPr>
                <p14:cNvContentPartPr/>
                <p14:nvPr/>
              </p14:nvContentPartPr>
              <p14:xfrm>
                <a:off x="5741436" y="3704691"/>
                <a:ext cx="325800" cy="5047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A5E8480-1F44-4669-801B-97510558841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705796" y="3668691"/>
                  <a:ext cx="397440" cy="57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8E3C2DD-CFDF-4831-BBBA-41DCB8D0FD3D}"/>
                    </a:ext>
                  </a:extLst>
                </p14:cNvPr>
                <p14:cNvContentPartPr/>
                <p14:nvPr/>
              </p14:nvContentPartPr>
              <p14:xfrm>
                <a:off x="6141396" y="3940131"/>
                <a:ext cx="46080" cy="163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8E3C2DD-CFDF-4831-BBBA-41DCB8D0FD3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105396" y="3904491"/>
                  <a:ext cx="1177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33D40C5-09EC-4DD1-9745-EE3B873223E9}"/>
                    </a:ext>
                  </a:extLst>
                </p14:cNvPr>
                <p14:cNvContentPartPr/>
                <p14:nvPr/>
              </p14:nvContentPartPr>
              <p14:xfrm>
                <a:off x="6211236" y="3820971"/>
                <a:ext cx="32400" cy="586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33D40C5-09EC-4DD1-9745-EE3B873223E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175236" y="3784971"/>
                  <a:ext cx="1040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F2760F0-1B59-4D48-9875-12272095157D}"/>
                    </a:ext>
                  </a:extLst>
                </p14:cNvPr>
                <p14:cNvContentPartPr/>
                <p14:nvPr/>
              </p14:nvContentPartPr>
              <p14:xfrm>
                <a:off x="6372516" y="3958131"/>
                <a:ext cx="320400" cy="1839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F2760F0-1B59-4D48-9875-12272095157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336516" y="3922131"/>
                  <a:ext cx="3920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3079625-DA45-4C81-A621-1B1B3A9EFA0D}"/>
                    </a:ext>
                  </a:extLst>
                </p14:cNvPr>
                <p14:cNvContentPartPr/>
                <p14:nvPr/>
              </p14:nvContentPartPr>
              <p14:xfrm>
                <a:off x="6833676" y="3957051"/>
                <a:ext cx="374040" cy="7138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3079625-DA45-4C81-A621-1B1B3A9EFA0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798036" y="3921051"/>
                  <a:ext cx="445680" cy="78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42FCAC4-F922-4E52-9B9B-C2B14EB981CD}"/>
                    </a:ext>
                  </a:extLst>
                </p14:cNvPr>
                <p14:cNvContentPartPr/>
                <p14:nvPr/>
              </p14:nvContentPartPr>
              <p14:xfrm>
                <a:off x="7295556" y="3691371"/>
                <a:ext cx="377280" cy="5572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42FCAC4-F922-4E52-9B9B-C2B14EB981C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259556" y="3655731"/>
                  <a:ext cx="448920" cy="62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5C353CC-34F5-46ED-910E-0540AD177913}"/>
                    </a:ext>
                  </a:extLst>
                </p14:cNvPr>
                <p14:cNvContentPartPr/>
                <p14:nvPr/>
              </p14:nvContentPartPr>
              <p14:xfrm>
                <a:off x="7890996" y="4095291"/>
                <a:ext cx="173880" cy="180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5C353CC-34F5-46ED-910E-0540AD17791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855356" y="4059651"/>
                  <a:ext cx="2455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8BA4806-B000-493D-9DE3-D04D532315BA}"/>
                    </a:ext>
                  </a:extLst>
                </p14:cNvPr>
                <p14:cNvContentPartPr/>
                <p14:nvPr/>
              </p14:nvContentPartPr>
              <p14:xfrm>
                <a:off x="8242356" y="4022931"/>
                <a:ext cx="762840" cy="3207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8BA4806-B000-493D-9DE3-D04D532315B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206356" y="3987291"/>
                  <a:ext cx="83448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D94BDDB-D92F-4862-9AFC-CF0499AB9A5B}"/>
                    </a:ext>
                  </a:extLst>
                </p14:cNvPr>
                <p14:cNvContentPartPr/>
                <p14:nvPr/>
              </p14:nvContentPartPr>
              <p14:xfrm>
                <a:off x="9234156" y="3861651"/>
                <a:ext cx="776160" cy="493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D94BDDB-D92F-4862-9AFC-CF0499AB9A5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198156" y="3825651"/>
                  <a:ext cx="847800" cy="56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12FADEE-BF7A-48CE-A679-49B8295152EE}"/>
                    </a:ext>
                  </a:extLst>
                </p14:cNvPr>
                <p14:cNvContentPartPr/>
                <p14:nvPr/>
              </p14:nvContentPartPr>
              <p14:xfrm>
                <a:off x="10048836" y="3861291"/>
                <a:ext cx="277920" cy="4939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12FADEE-BF7A-48CE-A679-49B8295152E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012836" y="3825291"/>
                  <a:ext cx="349560" cy="56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9F42958-4326-4D56-B384-F97CD1F13307}"/>
              </a:ext>
            </a:extLst>
          </p:cNvPr>
          <p:cNvGrpSpPr/>
          <p:nvPr/>
        </p:nvGrpSpPr>
        <p:grpSpPr>
          <a:xfrm>
            <a:off x="4722276" y="2954451"/>
            <a:ext cx="1876680" cy="587880"/>
            <a:chOff x="4722276" y="2954451"/>
            <a:chExt cx="1876680" cy="58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A92A114-500D-4006-8A4F-62A0974E9B2E}"/>
                    </a:ext>
                  </a:extLst>
                </p14:cNvPr>
                <p14:cNvContentPartPr/>
                <p14:nvPr/>
              </p14:nvContentPartPr>
              <p14:xfrm>
                <a:off x="4722276" y="2978211"/>
                <a:ext cx="826200" cy="27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A92A114-500D-4006-8A4F-62A0974E9B2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686636" y="2942571"/>
                  <a:ext cx="8978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77BABC7-AAB8-4363-93A1-881636045A3D}"/>
                    </a:ext>
                  </a:extLst>
                </p14:cNvPr>
                <p14:cNvContentPartPr/>
                <p14:nvPr/>
              </p14:nvContentPartPr>
              <p14:xfrm>
                <a:off x="5735676" y="2969571"/>
                <a:ext cx="340200" cy="377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77BABC7-AAB8-4363-93A1-881636045A3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700036" y="2933571"/>
                  <a:ext cx="4118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FBBBFCB-D513-4978-BF89-FAA63191FEC6}"/>
                    </a:ext>
                  </a:extLst>
                </p14:cNvPr>
                <p14:cNvContentPartPr/>
                <p14:nvPr/>
              </p14:nvContentPartPr>
              <p14:xfrm>
                <a:off x="6090996" y="2967051"/>
                <a:ext cx="235080" cy="493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FBBBFCB-D513-4978-BF89-FAA63191FEC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054996" y="2931051"/>
                  <a:ext cx="306720" cy="56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917ED19-10DC-475F-BA01-BB3D77251604}"/>
                    </a:ext>
                  </a:extLst>
                </p14:cNvPr>
                <p14:cNvContentPartPr/>
                <p14:nvPr/>
              </p14:nvContentPartPr>
              <p14:xfrm>
                <a:off x="6333636" y="3077571"/>
                <a:ext cx="265320" cy="464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917ED19-10DC-475F-BA01-BB3D7725160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297636" y="3041571"/>
                  <a:ext cx="336960" cy="5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6DC01CB-AEFD-4EBF-9106-AFD650FE975A}"/>
                    </a:ext>
                  </a:extLst>
                </p14:cNvPr>
                <p14:cNvContentPartPr/>
                <p14:nvPr/>
              </p14:nvContentPartPr>
              <p14:xfrm>
                <a:off x="5881476" y="2954451"/>
                <a:ext cx="29880" cy="3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6DC01CB-AEFD-4EBF-9106-AFD650FE975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845836" y="2918451"/>
                  <a:ext cx="1015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3955312-BEB2-4C73-B208-4C6E35D6F9C5}"/>
                    </a:ext>
                  </a:extLst>
                </p14:cNvPr>
                <p14:cNvContentPartPr/>
                <p14:nvPr/>
              </p14:nvContentPartPr>
              <p14:xfrm>
                <a:off x="5511756" y="2954811"/>
                <a:ext cx="161280" cy="882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3955312-BEB2-4C73-B208-4C6E35D6F9C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475756" y="2919171"/>
                  <a:ext cx="23292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86E4050-1449-42D1-ACB5-95AF1D6A7142}"/>
              </a:ext>
            </a:extLst>
          </p:cNvPr>
          <p:cNvGrpSpPr/>
          <p:nvPr/>
        </p:nvGrpSpPr>
        <p:grpSpPr>
          <a:xfrm>
            <a:off x="3571356" y="3490131"/>
            <a:ext cx="1632600" cy="1404720"/>
            <a:chOff x="3571356" y="3490131"/>
            <a:chExt cx="1632600" cy="140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3DD9510-0418-4A17-A91E-EE0FF92BBA92}"/>
                    </a:ext>
                  </a:extLst>
                </p14:cNvPr>
                <p14:cNvContentPartPr/>
                <p14:nvPr/>
              </p14:nvContentPartPr>
              <p14:xfrm>
                <a:off x="3755316" y="4864611"/>
                <a:ext cx="126360" cy="30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3DD9510-0418-4A17-A91E-EE0FF92BBA9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719676" y="4828611"/>
                  <a:ext cx="1980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D87BE14-0BB3-4A0F-8B98-F3B6C00867CE}"/>
                    </a:ext>
                  </a:extLst>
                </p14:cNvPr>
                <p14:cNvContentPartPr/>
                <p14:nvPr/>
              </p14:nvContentPartPr>
              <p14:xfrm>
                <a:off x="3766116" y="3720171"/>
                <a:ext cx="20880" cy="766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D87BE14-0BB3-4A0F-8B98-F3B6C00867C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730476" y="3684531"/>
                  <a:ext cx="92520" cy="83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69AFD3B-1D4B-4911-A1FA-94CBC7177ACA}"/>
                    </a:ext>
                  </a:extLst>
                </p14:cNvPr>
                <p14:cNvContentPartPr/>
                <p14:nvPr/>
              </p14:nvContentPartPr>
              <p14:xfrm>
                <a:off x="3571356" y="4461771"/>
                <a:ext cx="572040" cy="22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69AFD3B-1D4B-4911-A1FA-94CBC7177AC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535716" y="4425771"/>
                  <a:ext cx="6436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D7E6CFB-0A6B-4A71-80BA-7F05444EE070}"/>
                    </a:ext>
                  </a:extLst>
                </p14:cNvPr>
                <p14:cNvContentPartPr/>
                <p14:nvPr/>
              </p14:nvContentPartPr>
              <p14:xfrm>
                <a:off x="3736956" y="3638091"/>
                <a:ext cx="47880" cy="52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D7E6CFB-0A6B-4A71-80BA-7F05444EE07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700956" y="3602451"/>
                  <a:ext cx="1195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9BE708D-B89B-45FC-81A5-76495FF81AD6}"/>
                    </a:ext>
                  </a:extLst>
                </p14:cNvPr>
                <p14:cNvContentPartPr/>
                <p14:nvPr/>
              </p14:nvContentPartPr>
              <p14:xfrm>
                <a:off x="3744156" y="4653651"/>
                <a:ext cx="237240" cy="7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9BE708D-B89B-45FC-81A5-76495FF81AD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708516" y="4618011"/>
                  <a:ext cx="3088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5CAF7FA-8DE2-4C8E-BAE4-2E5021E142DF}"/>
                    </a:ext>
                  </a:extLst>
                </p14:cNvPr>
                <p14:cNvContentPartPr/>
                <p14:nvPr/>
              </p14:nvContentPartPr>
              <p14:xfrm>
                <a:off x="3765396" y="3599571"/>
                <a:ext cx="20160" cy="144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5CAF7FA-8DE2-4C8E-BAE4-2E5021E142D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729756" y="3563931"/>
                  <a:ext cx="91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72390E0-ED3F-49DB-90C6-6663E0144065}"/>
                    </a:ext>
                  </a:extLst>
                </p14:cNvPr>
                <p14:cNvContentPartPr/>
                <p14:nvPr/>
              </p14:nvContentPartPr>
              <p14:xfrm>
                <a:off x="4244916" y="3490131"/>
                <a:ext cx="959040" cy="5864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72390E0-ED3F-49DB-90C6-6663E014406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209276" y="3454131"/>
                  <a:ext cx="1030680" cy="65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D242FA9-10D4-4987-9688-1BE3435DB416}"/>
                    </a:ext>
                  </a:extLst>
                </p14:cNvPr>
                <p14:cNvContentPartPr/>
                <p14:nvPr/>
              </p14:nvContentPartPr>
              <p14:xfrm>
                <a:off x="4184796" y="3897651"/>
                <a:ext cx="223920" cy="3121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D242FA9-10D4-4987-9688-1BE3435DB41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148796" y="3861651"/>
                  <a:ext cx="29556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FA637EA-C788-4526-8C6A-904BB92F0D14}"/>
                    </a:ext>
                  </a:extLst>
                </p14:cNvPr>
                <p14:cNvContentPartPr/>
                <p14:nvPr/>
              </p14:nvContentPartPr>
              <p14:xfrm>
                <a:off x="3790596" y="3652491"/>
                <a:ext cx="48600" cy="669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FA637EA-C788-4526-8C6A-904BB92F0D1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754956" y="3616491"/>
                  <a:ext cx="1202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E01C622-856E-41D7-AAD0-AA416050B323}"/>
                    </a:ext>
                  </a:extLst>
                </p14:cNvPr>
                <p14:cNvContentPartPr/>
                <p14:nvPr/>
              </p14:nvContentPartPr>
              <p14:xfrm>
                <a:off x="3830556" y="3598491"/>
                <a:ext cx="48600" cy="612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E01C622-856E-41D7-AAD0-AA416050B32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794556" y="3562491"/>
                  <a:ext cx="1202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EE04ADE-D2BE-4445-A254-F61F179DBCB5}"/>
                    </a:ext>
                  </a:extLst>
                </p14:cNvPr>
                <p14:cNvContentPartPr/>
                <p14:nvPr/>
              </p14:nvContentPartPr>
              <p14:xfrm>
                <a:off x="3723276" y="4624851"/>
                <a:ext cx="75240" cy="385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EE04ADE-D2BE-4445-A254-F61F179DBCB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687636" y="4588851"/>
                  <a:ext cx="146880" cy="11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D3453A0E-CD41-46F5-916C-1F3C9AAD4A9E}"/>
              </a:ext>
            </a:extLst>
          </p:cNvPr>
          <p:cNvGrpSpPr/>
          <p:nvPr/>
        </p:nvGrpSpPr>
        <p:grpSpPr>
          <a:xfrm>
            <a:off x="73596" y="4564371"/>
            <a:ext cx="1560600" cy="2135160"/>
            <a:chOff x="73596" y="4564371"/>
            <a:chExt cx="1560600" cy="213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5AFE9BB-61FD-45F1-88E7-D9E8A3DACA71}"/>
                    </a:ext>
                  </a:extLst>
                </p14:cNvPr>
                <p14:cNvContentPartPr/>
                <p14:nvPr/>
              </p14:nvContentPartPr>
              <p14:xfrm>
                <a:off x="944796" y="4564371"/>
                <a:ext cx="386640" cy="18630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5AFE9BB-61FD-45F1-88E7-D9E8A3DACA7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09156" y="4528371"/>
                  <a:ext cx="458280" cy="19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C5B770C-4D8C-45E4-BB40-59CCDD883811}"/>
                    </a:ext>
                  </a:extLst>
                </p14:cNvPr>
                <p14:cNvContentPartPr/>
                <p14:nvPr/>
              </p14:nvContentPartPr>
              <p14:xfrm>
                <a:off x="775236" y="5897451"/>
                <a:ext cx="17640" cy="3780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C5B770C-4D8C-45E4-BB40-59CCDD88381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39596" y="5861811"/>
                  <a:ext cx="8928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EFC57D4-270B-4DED-BBE4-58D3B3670C58}"/>
                    </a:ext>
                  </a:extLst>
                </p14:cNvPr>
                <p14:cNvContentPartPr/>
                <p14:nvPr/>
              </p14:nvContentPartPr>
              <p14:xfrm>
                <a:off x="413436" y="6127491"/>
                <a:ext cx="340920" cy="658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EFC57D4-270B-4DED-BBE4-58D3B3670C5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77436" y="6091491"/>
                  <a:ext cx="4125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BF0F159-DF21-4BB4-8CA7-BCC829E6C42A}"/>
                    </a:ext>
                  </a:extLst>
                </p14:cNvPr>
                <p14:cNvContentPartPr/>
                <p14:nvPr/>
              </p14:nvContentPartPr>
              <p14:xfrm>
                <a:off x="1210116" y="6436011"/>
                <a:ext cx="424080" cy="41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BF0F159-DF21-4BB4-8CA7-BCC829E6C4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74116" y="6400011"/>
                  <a:ext cx="4957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91AD4AA-2B34-453F-85D5-D017565A4E0A}"/>
                    </a:ext>
                  </a:extLst>
                </p14:cNvPr>
                <p14:cNvContentPartPr/>
                <p14:nvPr/>
              </p14:nvContentPartPr>
              <p14:xfrm>
                <a:off x="1440516" y="6593691"/>
                <a:ext cx="68040" cy="259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91AD4AA-2B34-453F-85D5-D017565A4E0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404876" y="6557691"/>
                  <a:ext cx="1396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811AC4B-D75D-4DB8-AF8A-E595DE0C88E9}"/>
                    </a:ext>
                  </a:extLst>
                </p14:cNvPr>
                <p14:cNvContentPartPr/>
                <p14:nvPr/>
              </p14:nvContentPartPr>
              <p14:xfrm>
                <a:off x="1458156" y="6672891"/>
                <a:ext cx="77040" cy="26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811AC4B-D75D-4DB8-AF8A-E595DE0C88E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422156" y="6636891"/>
                  <a:ext cx="1486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02DFEC7-461A-410A-B540-7B8D04A33C37}"/>
                    </a:ext>
                  </a:extLst>
                </p14:cNvPr>
                <p14:cNvContentPartPr/>
                <p14:nvPr/>
              </p14:nvContentPartPr>
              <p14:xfrm>
                <a:off x="73596" y="6151971"/>
                <a:ext cx="120240" cy="252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02DFEC7-461A-410A-B540-7B8D04A33C3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7956" y="6116331"/>
                  <a:ext cx="1918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72571B8-3DDA-4FA6-ADFE-B831E7094C94}"/>
                    </a:ext>
                  </a:extLst>
                </p14:cNvPr>
                <p14:cNvContentPartPr/>
                <p14:nvPr/>
              </p14:nvContentPartPr>
              <p14:xfrm>
                <a:off x="140916" y="6175011"/>
                <a:ext cx="98640" cy="2386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72571B8-3DDA-4FA6-ADFE-B831E7094C9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4916" y="6139371"/>
                  <a:ext cx="170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1B38115-50C0-4563-AD9C-396449A7BF61}"/>
                    </a:ext>
                  </a:extLst>
                </p14:cNvPr>
                <p14:cNvContentPartPr/>
                <p14:nvPr/>
              </p14:nvContentPartPr>
              <p14:xfrm>
                <a:off x="261156" y="6126051"/>
                <a:ext cx="16920" cy="3906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1B38115-50C0-4563-AD9C-396449A7BF6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25516" y="6090051"/>
                  <a:ext cx="8856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6E922FD-8960-4396-8751-7AF31E2D5DD9}"/>
                    </a:ext>
                  </a:extLst>
                </p14:cNvPr>
                <p14:cNvContentPartPr/>
                <p14:nvPr/>
              </p14:nvContentPartPr>
              <p14:xfrm>
                <a:off x="357996" y="6232971"/>
                <a:ext cx="92160" cy="3434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6E922FD-8960-4396-8751-7AF31E2D5DD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22356" y="6196971"/>
                  <a:ext cx="16380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D34F536-A874-484C-8477-8E4B70B509A7}"/>
                    </a:ext>
                  </a:extLst>
                </p14:cNvPr>
                <p14:cNvContentPartPr/>
                <p14:nvPr/>
              </p14:nvContentPartPr>
              <p14:xfrm>
                <a:off x="604956" y="6308211"/>
                <a:ext cx="548280" cy="157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D34F536-A874-484C-8477-8E4B70B509A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69316" y="6272211"/>
                  <a:ext cx="6199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FA6E489-D7D3-4845-B65E-FC068703AA41}"/>
                    </a:ext>
                  </a:extLst>
                </p14:cNvPr>
                <p14:cNvContentPartPr/>
                <p14:nvPr/>
              </p14:nvContentPartPr>
              <p14:xfrm>
                <a:off x="1077996" y="6427011"/>
                <a:ext cx="69840" cy="810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FA6E489-D7D3-4845-B65E-FC068703AA4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41996" y="6391011"/>
                  <a:ext cx="1414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7808F2A-C514-4E9D-A4B4-1CFD640AC4B9}"/>
                    </a:ext>
                  </a:extLst>
                </p14:cNvPr>
                <p14:cNvContentPartPr/>
                <p14:nvPr/>
              </p14:nvContentPartPr>
              <p14:xfrm>
                <a:off x="643476" y="6268971"/>
                <a:ext cx="101880" cy="1317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7808F2A-C514-4E9D-A4B4-1CFD640AC4B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07836" y="6232971"/>
                  <a:ext cx="173520" cy="20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6956B26-82E7-445C-8A41-A17C0913E874}"/>
              </a:ext>
            </a:extLst>
          </p:cNvPr>
          <p:cNvGrpSpPr/>
          <p:nvPr/>
        </p:nvGrpSpPr>
        <p:grpSpPr>
          <a:xfrm>
            <a:off x="1213356" y="5692611"/>
            <a:ext cx="1575360" cy="556920"/>
            <a:chOff x="1213356" y="5692611"/>
            <a:chExt cx="1575360" cy="55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432942C-1B80-442E-940A-82ED7FD54683}"/>
                    </a:ext>
                  </a:extLst>
                </p14:cNvPr>
                <p14:cNvContentPartPr/>
                <p14:nvPr/>
              </p14:nvContentPartPr>
              <p14:xfrm>
                <a:off x="1213356" y="5692611"/>
                <a:ext cx="749520" cy="248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432942C-1B80-442E-940A-82ED7FD5468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77356" y="5656971"/>
                  <a:ext cx="8211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4AF3EA6-0910-4754-A208-DF9E194CCE10}"/>
                    </a:ext>
                  </a:extLst>
                </p14:cNvPr>
                <p14:cNvContentPartPr/>
                <p14:nvPr/>
              </p14:nvContentPartPr>
              <p14:xfrm>
                <a:off x="2195796" y="5881251"/>
                <a:ext cx="171720" cy="2088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4AF3EA6-0910-4754-A208-DF9E194CCE1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159796" y="5845251"/>
                  <a:ext cx="2433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CBC32F9-DEE7-4937-AABF-6172F94EC09B}"/>
                    </a:ext>
                  </a:extLst>
                </p14:cNvPr>
                <p14:cNvContentPartPr/>
                <p14:nvPr/>
              </p14:nvContentPartPr>
              <p14:xfrm>
                <a:off x="2426196" y="5858571"/>
                <a:ext cx="147960" cy="3830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CBC32F9-DEE7-4937-AABF-6172F94EC09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390196" y="5822931"/>
                  <a:ext cx="21960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FBDF776-41CA-4080-B2B8-352AF9FB11CD}"/>
                    </a:ext>
                  </a:extLst>
                </p14:cNvPr>
                <p14:cNvContentPartPr/>
                <p14:nvPr/>
              </p14:nvContentPartPr>
              <p14:xfrm>
                <a:off x="2633916" y="5925171"/>
                <a:ext cx="154800" cy="3243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FBDF776-41CA-4080-B2B8-352AF9FB11C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597916" y="5889531"/>
                  <a:ext cx="22644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C083191-DBAF-47F9-86DE-59524FB98D00}"/>
                    </a:ext>
                  </a:extLst>
                </p14:cNvPr>
                <p14:cNvContentPartPr/>
                <p14:nvPr/>
              </p14:nvContentPartPr>
              <p14:xfrm>
                <a:off x="1521876" y="5868651"/>
                <a:ext cx="177120" cy="3272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C083191-DBAF-47F9-86DE-59524FB98D0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485876" y="5832651"/>
                  <a:ext cx="2487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A3385DD-1822-4A1A-86FF-89C247638397}"/>
                    </a:ext>
                  </a:extLst>
                </p14:cNvPr>
                <p14:cNvContentPartPr/>
                <p14:nvPr/>
              </p14:nvContentPartPr>
              <p14:xfrm>
                <a:off x="1516116" y="6143691"/>
                <a:ext cx="137160" cy="997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A3385DD-1822-4A1A-86FF-89C24763839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480116" y="6108051"/>
                  <a:ext cx="2088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35979F2-5816-468B-85D8-7EFE2F2D4A5B}"/>
                    </a:ext>
                  </a:extLst>
                </p14:cNvPr>
                <p14:cNvContentPartPr/>
                <p14:nvPr/>
              </p14:nvContentPartPr>
              <p14:xfrm>
                <a:off x="1611516" y="5873691"/>
                <a:ext cx="150120" cy="1166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35979F2-5816-468B-85D8-7EFE2F2D4A5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575516" y="5838051"/>
                  <a:ext cx="221760" cy="18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BB199C80-D88F-4AB3-81F5-84F032813BCB}"/>
                  </a:ext>
                </a:extLst>
              </p14:cNvPr>
              <p14:cNvContentPartPr/>
              <p14:nvPr/>
            </p14:nvContentPartPr>
            <p14:xfrm>
              <a:off x="1054596" y="4540971"/>
              <a:ext cx="626760" cy="374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BB199C80-D88F-4AB3-81F5-84F032813BCB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1018956" y="4504971"/>
                <a:ext cx="698400" cy="10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6808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102A93A-924C-406B-BEAC-5CCFEE02804A}"/>
                  </a:ext>
                </a:extLst>
              </p14:cNvPr>
              <p14:cNvContentPartPr/>
              <p14:nvPr/>
            </p14:nvContentPartPr>
            <p14:xfrm>
              <a:off x="8450436" y="305931"/>
              <a:ext cx="813600" cy="7045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102A93A-924C-406B-BEAC-5CCFEE02804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14436" y="270291"/>
                <a:ext cx="885240" cy="77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1EFEE8FD-386E-4A04-BD51-FCA5296E648B}"/>
              </a:ext>
            </a:extLst>
          </p:cNvPr>
          <p:cNvGrpSpPr/>
          <p:nvPr/>
        </p:nvGrpSpPr>
        <p:grpSpPr>
          <a:xfrm>
            <a:off x="10893396" y="1732611"/>
            <a:ext cx="547920" cy="310320"/>
            <a:chOff x="10893396" y="1732611"/>
            <a:chExt cx="547920" cy="31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90E8379-5938-416A-8B04-8AAE3B09231A}"/>
                    </a:ext>
                  </a:extLst>
                </p14:cNvPr>
                <p14:cNvContentPartPr/>
                <p14:nvPr/>
              </p14:nvContentPartPr>
              <p14:xfrm>
                <a:off x="10913196" y="1732611"/>
                <a:ext cx="45720" cy="232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90E8379-5938-416A-8B04-8AAE3B09231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877556" y="1696611"/>
                  <a:ext cx="11736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6617606-62E9-4F85-9DA8-87E124F990A9}"/>
                    </a:ext>
                  </a:extLst>
                </p14:cNvPr>
                <p14:cNvContentPartPr/>
                <p14:nvPr/>
              </p14:nvContentPartPr>
              <p14:xfrm>
                <a:off x="10893396" y="1733331"/>
                <a:ext cx="202680" cy="309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6617606-62E9-4F85-9DA8-87E124F990A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857756" y="1697691"/>
                  <a:ext cx="27432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314517B-9C93-4D96-B48A-ECBCF4CAFD63}"/>
                    </a:ext>
                  </a:extLst>
                </p14:cNvPr>
                <p14:cNvContentPartPr/>
                <p14:nvPr/>
              </p14:nvContentPartPr>
              <p14:xfrm>
                <a:off x="11214516" y="1769331"/>
                <a:ext cx="226800" cy="247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314517B-9C93-4D96-B48A-ECBCF4CAFD6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178876" y="1733331"/>
                  <a:ext cx="29844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763F631-0073-4B06-93DB-F3609B3374AE}"/>
                    </a:ext>
                  </a:extLst>
                </p14:cNvPr>
                <p14:cNvContentPartPr/>
                <p14:nvPr/>
              </p14:nvContentPartPr>
              <p14:xfrm>
                <a:off x="10921476" y="1974171"/>
                <a:ext cx="14400" cy="46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763F631-0073-4B06-93DB-F3609B3374A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885836" y="1938171"/>
                  <a:ext cx="8604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954C7F1-CA24-428A-910E-B18B07F2D737}"/>
              </a:ext>
            </a:extLst>
          </p:cNvPr>
          <p:cNvGrpSpPr/>
          <p:nvPr/>
        </p:nvGrpSpPr>
        <p:grpSpPr>
          <a:xfrm>
            <a:off x="10103556" y="106491"/>
            <a:ext cx="1530360" cy="1334880"/>
            <a:chOff x="10103556" y="106491"/>
            <a:chExt cx="1530360" cy="133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A19CC5E-5ABD-4E9C-A404-2C608885F968}"/>
                    </a:ext>
                  </a:extLst>
                </p14:cNvPr>
                <p14:cNvContentPartPr/>
                <p14:nvPr/>
              </p14:nvContentPartPr>
              <p14:xfrm>
                <a:off x="10481916" y="297291"/>
                <a:ext cx="736920" cy="8010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A19CC5E-5ABD-4E9C-A404-2C608885F96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445916" y="261291"/>
                  <a:ext cx="808560" cy="87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04B3F8E-28E1-4BB0-AAA1-9DDA8CB02373}"/>
                    </a:ext>
                  </a:extLst>
                </p14:cNvPr>
                <p14:cNvContentPartPr/>
                <p14:nvPr/>
              </p14:nvContentPartPr>
              <p14:xfrm>
                <a:off x="10563636" y="545691"/>
                <a:ext cx="561240" cy="39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04B3F8E-28E1-4BB0-AAA1-9DDA8CB0237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527996" y="510051"/>
                  <a:ext cx="6328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A48A359-038B-4FDD-852B-EB28A68F1473}"/>
                    </a:ext>
                  </a:extLst>
                </p14:cNvPr>
                <p14:cNvContentPartPr/>
                <p14:nvPr/>
              </p14:nvContentPartPr>
              <p14:xfrm>
                <a:off x="10392996" y="252651"/>
                <a:ext cx="168120" cy="168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A48A359-038B-4FDD-852B-EB28A68F14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357356" y="216651"/>
                  <a:ext cx="2397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85725A6-F271-4701-9A4A-6874D82A2B43}"/>
                    </a:ext>
                  </a:extLst>
                </p14:cNvPr>
                <p14:cNvContentPartPr/>
                <p14:nvPr/>
              </p14:nvContentPartPr>
              <p14:xfrm>
                <a:off x="10103556" y="106491"/>
                <a:ext cx="240120" cy="269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85725A6-F271-4701-9A4A-6874D82A2B4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067556" y="70851"/>
                  <a:ext cx="31176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EA5CAD9-568B-4FC6-A078-14B4DBF30311}"/>
                    </a:ext>
                  </a:extLst>
                </p14:cNvPr>
                <p14:cNvContentPartPr/>
                <p14:nvPr/>
              </p14:nvContentPartPr>
              <p14:xfrm>
                <a:off x="11112276" y="947451"/>
                <a:ext cx="169200" cy="242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EA5CAD9-568B-4FC6-A078-14B4DBF3031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076636" y="911811"/>
                  <a:ext cx="2408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38FCFEE-77F5-47D3-B6AB-96EE15B3A114}"/>
                    </a:ext>
                  </a:extLst>
                </p14:cNvPr>
                <p14:cNvContentPartPr/>
                <p14:nvPr/>
              </p14:nvContentPartPr>
              <p14:xfrm>
                <a:off x="11448156" y="1114131"/>
                <a:ext cx="73080" cy="327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38FCFEE-77F5-47D3-B6AB-96EE15B3A11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412156" y="1078491"/>
                  <a:ext cx="14472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308062F-D443-4CCD-9315-9AF6BFF37690}"/>
                    </a:ext>
                  </a:extLst>
                </p14:cNvPr>
                <p14:cNvContentPartPr/>
                <p14:nvPr/>
              </p14:nvContentPartPr>
              <p14:xfrm>
                <a:off x="11350956" y="1275051"/>
                <a:ext cx="282960" cy="29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308062F-D443-4CCD-9315-9AF6BFF3769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315316" y="1239051"/>
                  <a:ext cx="3546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3CD4D9A-6F2E-478D-9E9F-17E0442A610A}"/>
                    </a:ext>
                  </a:extLst>
                </p14:cNvPr>
                <p14:cNvContentPartPr/>
                <p14:nvPr/>
              </p14:nvContentPartPr>
              <p14:xfrm>
                <a:off x="10371396" y="1207371"/>
                <a:ext cx="202680" cy="155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3CD4D9A-6F2E-478D-9E9F-17E0442A610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335756" y="1171371"/>
                  <a:ext cx="2743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47BCBC9-D659-4ACD-9D6C-8B7930A8C61E}"/>
                    </a:ext>
                  </a:extLst>
                </p14:cNvPr>
                <p14:cNvContentPartPr/>
                <p14:nvPr/>
              </p14:nvContentPartPr>
              <p14:xfrm>
                <a:off x="10539876" y="511491"/>
                <a:ext cx="87480" cy="590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47BCBC9-D659-4ACD-9D6C-8B7930A8C61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503876" y="475491"/>
                  <a:ext cx="159120" cy="13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58B2059-5C77-4B60-9183-11B7047E6692}"/>
              </a:ext>
            </a:extLst>
          </p:cNvPr>
          <p:cNvGrpSpPr/>
          <p:nvPr/>
        </p:nvGrpSpPr>
        <p:grpSpPr>
          <a:xfrm>
            <a:off x="10439436" y="2289531"/>
            <a:ext cx="868320" cy="768240"/>
            <a:chOff x="10439436" y="2289531"/>
            <a:chExt cx="868320" cy="76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BAF08CB-A038-46B8-9714-B4C227EE0F3A}"/>
                    </a:ext>
                  </a:extLst>
                </p14:cNvPr>
                <p14:cNvContentPartPr/>
                <p14:nvPr/>
              </p14:nvContentPartPr>
              <p14:xfrm>
                <a:off x="11044596" y="2289531"/>
                <a:ext cx="263160" cy="267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BAF08CB-A038-46B8-9714-B4C227EE0F3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008596" y="2253891"/>
                  <a:ext cx="33480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E4E3D77-99EA-4D66-889D-B1A87671B04A}"/>
                    </a:ext>
                  </a:extLst>
                </p14:cNvPr>
                <p14:cNvContentPartPr/>
                <p14:nvPr/>
              </p14:nvContentPartPr>
              <p14:xfrm>
                <a:off x="11115876" y="2704611"/>
                <a:ext cx="158040" cy="410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E4E3D77-99EA-4D66-889D-B1A87671B04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080236" y="2668611"/>
                  <a:ext cx="2296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91A5E5F-F554-49CC-877B-4381AB984E85}"/>
                    </a:ext>
                  </a:extLst>
                </p14:cNvPr>
                <p14:cNvContentPartPr/>
                <p14:nvPr/>
              </p14:nvContentPartPr>
              <p14:xfrm>
                <a:off x="11121996" y="2731251"/>
                <a:ext cx="171000" cy="3265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91A5E5F-F554-49CC-877B-4381AB984E8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086356" y="2695611"/>
                  <a:ext cx="24264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7F6F6BE-39F7-408B-A7C2-E7F4C3A286B5}"/>
                    </a:ext>
                  </a:extLst>
                </p14:cNvPr>
                <p14:cNvContentPartPr/>
                <p14:nvPr/>
              </p14:nvContentPartPr>
              <p14:xfrm>
                <a:off x="10439436" y="2517771"/>
                <a:ext cx="304920" cy="367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7F6F6BE-39F7-408B-A7C2-E7F4C3A286B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403796" y="2481771"/>
                  <a:ext cx="3765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4B3AEC5-5830-4E70-B24F-FE1A74F73F4A}"/>
                    </a:ext>
                  </a:extLst>
                </p14:cNvPr>
                <p14:cNvContentPartPr/>
                <p14:nvPr/>
              </p14:nvContentPartPr>
              <p14:xfrm>
                <a:off x="10647876" y="2470611"/>
                <a:ext cx="128520" cy="1522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4B3AEC5-5830-4E70-B24F-FE1A74F73F4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611876" y="2434611"/>
                  <a:ext cx="200160" cy="22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F287AA18-6B4A-4070-9218-49CDB6AC9A0F}"/>
                  </a:ext>
                </a:extLst>
              </p14:cNvPr>
              <p14:cNvContentPartPr/>
              <p14:nvPr/>
            </p14:nvContentPartPr>
            <p14:xfrm>
              <a:off x="8852916" y="4913571"/>
              <a:ext cx="1836000" cy="88668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F287AA18-6B4A-4070-9218-49CDB6AC9A0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816916" y="4877931"/>
                <a:ext cx="1907640" cy="9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FAD7EC98-DAF7-49EB-A881-4993743D1B41}"/>
                  </a:ext>
                </a:extLst>
              </p14:cNvPr>
              <p14:cNvContentPartPr/>
              <p14:nvPr/>
            </p14:nvContentPartPr>
            <p14:xfrm>
              <a:off x="9894756" y="3675891"/>
              <a:ext cx="1042560" cy="147924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FAD7EC98-DAF7-49EB-A881-4993743D1B4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858756" y="3639891"/>
                <a:ext cx="1114200" cy="155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5F4A85F7-F4EE-4BF5-8C30-97E9D9E15424}"/>
                  </a:ext>
                </a:extLst>
              </p14:cNvPr>
              <p14:cNvContentPartPr/>
              <p14:nvPr/>
            </p14:nvContentPartPr>
            <p14:xfrm>
              <a:off x="10177356" y="3911331"/>
              <a:ext cx="516240" cy="2124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5F4A85F7-F4EE-4BF5-8C30-97E9D9E1542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141356" y="3875331"/>
                <a:ext cx="58788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64D2BD1-DE38-438C-916F-B0501EF92D4C}"/>
                  </a:ext>
                </a:extLst>
              </p14:cNvPr>
              <p14:cNvContentPartPr/>
              <p14:nvPr/>
            </p14:nvContentPartPr>
            <p14:xfrm>
              <a:off x="10178076" y="3886491"/>
              <a:ext cx="577440" cy="3283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64D2BD1-DE38-438C-916F-B0501EF92D4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142436" y="3850851"/>
                <a:ext cx="649080" cy="3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A891BE10-43F4-4552-BBA7-AE464CE3F2F6}"/>
                  </a:ext>
                </a:extLst>
              </p14:cNvPr>
              <p14:cNvContentPartPr/>
              <p14:nvPr/>
            </p14:nvContentPartPr>
            <p14:xfrm>
              <a:off x="11146116" y="3937971"/>
              <a:ext cx="18360" cy="1983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A891BE10-43F4-4552-BBA7-AE464CE3F2F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110476" y="3901971"/>
                <a:ext cx="9000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2F92452D-4D32-4E21-9EF9-F29F019F51CD}"/>
                  </a:ext>
                </a:extLst>
              </p14:cNvPr>
              <p14:cNvContentPartPr/>
              <p14:nvPr/>
            </p14:nvContentPartPr>
            <p14:xfrm>
              <a:off x="11118396" y="3930411"/>
              <a:ext cx="200520" cy="2372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2F92452D-4D32-4E21-9EF9-F29F019F51C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1082396" y="3894411"/>
                <a:ext cx="27216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1A2768AF-7DCA-471D-BB44-CEC977517C5A}"/>
                  </a:ext>
                </a:extLst>
              </p14:cNvPr>
              <p14:cNvContentPartPr/>
              <p14:nvPr/>
            </p14:nvContentPartPr>
            <p14:xfrm>
              <a:off x="11439876" y="3964971"/>
              <a:ext cx="191520" cy="2278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1A2768AF-7DCA-471D-BB44-CEC977517C5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1404236" y="3928971"/>
                <a:ext cx="26316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4675F7E-B4CA-4411-962B-F1C4FD8E7070}"/>
                  </a:ext>
                </a:extLst>
              </p14:cNvPr>
              <p14:cNvContentPartPr/>
              <p14:nvPr/>
            </p14:nvContentPartPr>
            <p14:xfrm>
              <a:off x="11863596" y="4015011"/>
              <a:ext cx="228240" cy="22788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4675F7E-B4CA-4411-962B-F1C4FD8E707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827596" y="3979011"/>
                <a:ext cx="29988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1CA089A-88D6-4236-A09C-E9784A299263}"/>
                  </a:ext>
                </a:extLst>
              </p14:cNvPr>
              <p14:cNvContentPartPr/>
              <p14:nvPr/>
            </p14:nvContentPartPr>
            <p14:xfrm>
              <a:off x="10310556" y="4802331"/>
              <a:ext cx="105120" cy="9972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1CA089A-88D6-4236-A09C-E9784A29926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274916" y="4766691"/>
                <a:ext cx="17676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111A1013-4852-4429-8F89-DC8715E772F0}"/>
                  </a:ext>
                </a:extLst>
              </p14:cNvPr>
              <p14:cNvContentPartPr/>
              <p14:nvPr/>
            </p14:nvContentPartPr>
            <p14:xfrm>
              <a:off x="10608276" y="4801251"/>
              <a:ext cx="110520" cy="1216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111A1013-4852-4429-8F89-DC8715E772F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572276" y="4765611"/>
                <a:ext cx="18216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72D52A9D-0E8A-4EC7-8059-0D69663E0E4D}"/>
                  </a:ext>
                </a:extLst>
              </p14:cNvPr>
              <p14:cNvContentPartPr/>
              <p14:nvPr/>
            </p14:nvContentPartPr>
            <p14:xfrm>
              <a:off x="10618716" y="4611531"/>
              <a:ext cx="125640" cy="97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72D52A9D-0E8A-4EC7-8059-0D69663E0E4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582716" y="4575891"/>
                <a:ext cx="19728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F529DF3B-54C1-48FF-B353-54FCD13FBDBC}"/>
                  </a:ext>
                </a:extLst>
              </p14:cNvPr>
              <p14:cNvContentPartPr/>
              <p14:nvPr/>
            </p14:nvContentPartPr>
            <p14:xfrm>
              <a:off x="10304436" y="4575171"/>
              <a:ext cx="131040" cy="129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F529DF3B-54C1-48FF-B353-54FCD13FBDB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268796" y="4539171"/>
                <a:ext cx="202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831E5BFB-A93F-479F-8ACA-EC574967A908}"/>
                  </a:ext>
                </a:extLst>
              </p14:cNvPr>
              <p14:cNvContentPartPr/>
              <p14:nvPr/>
            </p14:nvContentPartPr>
            <p14:xfrm>
              <a:off x="10365996" y="4492371"/>
              <a:ext cx="17280" cy="1807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831E5BFB-A93F-479F-8ACA-EC574967A90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329996" y="4456371"/>
                <a:ext cx="8892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59814EB5-0395-425F-9F51-18C655EEFF78}"/>
                  </a:ext>
                </a:extLst>
              </p14:cNvPr>
              <p14:cNvContentPartPr/>
              <p14:nvPr/>
            </p14:nvContentPartPr>
            <p14:xfrm>
              <a:off x="8801796" y="3989091"/>
              <a:ext cx="1607040" cy="14601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59814EB5-0395-425F-9F51-18C655EEFF7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766156" y="3953091"/>
                <a:ext cx="1678680" cy="15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5957B22A-345F-4022-8489-DF3026CC1272}"/>
                  </a:ext>
                </a:extLst>
              </p14:cNvPr>
              <p14:cNvContentPartPr/>
              <p14:nvPr/>
            </p14:nvContentPartPr>
            <p14:xfrm>
              <a:off x="7033116" y="4652571"/>
              <a:ext cx="164520" cy="1274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5957B22A-345F-4022-8489-DF3026CC127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997476" y="4616571"/>
                <a:ext cx="23616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B5E756CA-AC76-4C50-BB5B-9EFAA8F35D79}"/>
                  </a:ext>
                </a:extLst>
              </p14:cNvPr>
              <p14:cNvContentPartPr/>
              <p14:nvPr/>
            </p14:nvContentPartPr>
            <p14:xfrm>
              <a:off x="8893236" y="5909196"/>
              <a:ext cx="119880" cy="918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B5E756CA-AC76-4C50-BB5B-9EFAA8F35D7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857236" y="5873196"/>
                <a:ext cx="19152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F25516C5-2944-49EC-B9BC-5C1AB72A9A54}"/>
                  </a:ext>
                </a:extLst>
              </p14:cNvPr>
              <p14:cNvContentPartPr/>
              <p14:nvPr/>
            </p14:nvContentPartPr>
            <p14:xfrm>
              <a:off x="7641156" y="5544516"/>
              <a:ext cx="205560" cy="16092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F25516C5-2944-49EC-B9BC-5C1AB72A9A5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605156" y="5508876"/>
                <a:ext cx="277200" cy="23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3" name="Group 172">
            <a:extLst>
              <a:ext uri="{FF2B5EF4-FFF2-40B4-BE49-F238E27FC236}">
                <a16:creationId xmlns:a16="http://schemas.microsoft.com/office/drawing/2014/main" id="{F1AC6B00-5DF4-4FFB-B674-317A153C2BA6}"/>
              </a:ext>
            </a:extLst>
          </p:cNvPr>
          <p:cNvGrpSpPr/>
          <p:nvPr/>
        </p:nvGrpSpPr>
        <p:grpSpPr>
          <a:xfrm>
            <a:off x="1246116" y="130611"/>
            <a:ext cx="8429040" cy="6305760"/>
            <a:chOff x="1246116" y="130611"/>
            <a:chExt cx="8429040" cy="630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B42B76B-48DE-4D37-BD72-AF604131C070}"/>
                    </a:ext>
                  </a:extLst>
                </p14:cNvPr>
                <p14:cNvContentPartPr/>
                <p14:nvPr/>
              </p14:nvContentPartPr>
              <p14:xfrm>
                <a:off x="1246116" y="130611"/>
                <a:ext cx="418680" cy="7351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B42B76B-48DE-4D37-BD72-AF604131C07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210476" y="94971"/>
                  <a:ext cx="490320" cy="80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26DF14A-625C-41EF-9B06-33BEDD1F4A07}"/>
                    </a:ext>
                  </a:extLst>
                </p14:cNvPr>
                <p14:cNvContentPartPr/>
                <p14:nvPr/>
              </p14:nvContentPartPr>
              <p14:xfrm>
                <a:off x="1809876" y="476211"/>
                <a:ext cx="129960" cy="256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26DF14A-625C-41EF-9B06-33BEDD1F4A0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774236" y="440571"/>
                  <a:ext cx="20160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ECD2731-8A4D-40BD-916A-54E4579F87DF}"/>
                    </a:ext>
                  </a:extLst>
                </p14:cNvPr>
                <p14:cNvContentPartPr/>
                <p14:nvPr/>
              </p14:nvContentPartPr>
              <p14:xfrm>
                <a:off x="1925796" y="297291"/>
                <a:ext cx="67320" cy="507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ECD2731-8A4D-40BD-916A-54E4579F87D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890156" y="261291"/>
                  <a:ext cx="1389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04985AA-C666-49FC-A912-5EF414052E57}"/>
                    </a:ext>
                  </a:extLst>
                </p14:cNvPr>
                <p14:cNvContentPartPr/>
                <p14:nvPr/>
              </p14:nvContentPartPr>
              <p14:xfrm>
                <a:off x="2105076" y="482691"/>
                <a:ext cx="441000" cy="870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04985AA-C666-49FC-A912-5EF414052E5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069436" y="446691"/>
                  <a:ext cx="512640" cy="9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140A1FB-38B7-47C6-BA9D-100D40BA7997}"/>
                    </a:ext>
                  </a:extLst>
                </p14:cNvPr>
                <p14:cNvContentPartPr/>
                <p14:nvPr/>
              </p14:nvContentPartPr>
              <p14:xfrm>
                <a:off x="2512596" y="497451"/>
                <a:ext cx="335880" cy="246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140A1FB-38B7-47C6-BA9D-100D40BA799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476956" y="461451"/>
                  <a:ext cx="40752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82848D6-BCAC-4557-B82D-15311F6262FD}"/>
                    </a:ext>
                  </a:extLst>
                </p14:cNvPr>
                <p14:cNvContentPartPr/>
                <p14:nvPr/>
              </p14:nvContentPartPr>
              <p14:xfrm>
                <a:off x="2922276" y="490251"/>
                <a:ext cx="354960" cy="239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82848D6-BCAC-4557-B82D-15311F6262F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886276" y="454611"/>
                  <a:ext cx="4266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EDB8989-FE00-4952-AC4A-732B0BDA4956}"/>
                    </a:ext>
                  </a:extLst>
                </p14:cNvPr>
                <p14:cNvContentPartPr/>
                <p14:nvPr/>
              </p14:nvContentPartPr>
              <p14:xfrm>
                <a:off x="3389196" y="227451"/>
                <a:ext cx="185400" cy="573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EDB8989-FE00-4952-AC4A-732B0BDA495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353196" y="191811"/>
                  <a:ext cx="25704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4BF0765-D7C6-48E0-81F0-98DF5F61E338}"/>
                    </a:ext>
                  </a:extLst>
                </p14:cNvPr>
                <p14:cNvContentPartPr/>
                <p14:nvPr/>
              </p14:nvContentPartPr>
              <p14:xfrm>
                <a:off x="3966636" y="472611"/>
                <a:ext cx="10800" cy="27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4BF0765-D7C6-48E0-81F0-98DF5F61E33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930636" y="436971"/>
                  <a:ext cx="824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D097C11-99D2-4A37-A87E-D6EA4AEF9E4D}"/>
                    </a:ext>
                  </a:extLst>
                </p14:cNvPr>
                <p14:cNvContentPartPr/>
                <p14:nvPr/>
              </p14:nvContentPartPr>
              <p14:xfrm>
                <a:off x="4006956" y="663051"/>
                <a:ext cx="5400" cy="33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D097C11-99D2-4A37-A87E-D6EA4AEF9E4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970956" y="627051"/>
                  <a:ext cx="770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730B893-4086-45F0-B284-181353BE7871}"/>
                    </a:ext>
                  </a:extLst>
                </p14:cNvPr>
                <p14:cNvContentPartPr/>
                <p14:nvPr/>
              </p14:nvContentPartPr>
              <p14:xfrm>
                <a:off x="4356156" y="332931"/>
                <a:ext cx="386640" cy="428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730B893-4086-45F0-B284-181353BE787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320516" y="297291"/>
                  <a:ext cx="45828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F5A05CE-7372-4C26-A8AC-14A49A6EAB33}"/>
                    </a:ext>
                  </a:extLst>
                </p14:cNvPr>
                <p14:cNvContentPartPr/>
                <p14:nvPr/>
              </p14:nvContentPartPr>
              <p14:xfrm>
                <a:off x="4778076" y="793371"/>
                <a:ext cx="84240" cy="120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F5A05CE-7372-4C26-A8AC-14A49A6EAB3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742436" y="757371"/>
                  <a:ext cx="1558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2EACAFD-718A-4BF1-A5E6-E4275B467420}"/>
                    </a:ext>
                  </a:extLst>
                </p14:cNvPr>
                <p14:cNvContentPartPr/>
                <p14:nvPr/>
              </p14:nvContentPartPr>
              <p14:xfrm>
                <a:off x="5115036" y="333291"/>
                <a:ext cx="176400" cy="36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2EACAFD-718A-4BF1-A5E6-E4275B46742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079036" y="297291"/>
                  <a:ext cx="2480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FBA71CF-247A-4418-9FD3-08E9D2D12CB4}"/>
                    </a:ext>
                  </a:extLst>
                </p14:cNvPr>
                <p14:cNvContentPartPr/>
                <p14:nvPr/>
              </p14:nvContentPartPr>
              <p14:xfrm>
                <a:off x="5154996" y="353811"/>
                <a:ext cx="163800" cy="408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FBA71CF-247A-4418-9FD3-08E9D2D12CB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118996" y="317811"/>
                  <a:ext cx="23544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EC61E23-BD2E-44BF-A1CC-55564FBB18FF}"/>
                    </a:ext>
                  </a:extLst>
                </p14:cNvPr>
                <p14:cNvContentPartPr/>
                <p14:nvPr/>
              </p14:nvContentPartPr>
              <p14:xfrm>
                <a:off x="8385996" y="278931"/>
                <a:ext cx="973440" cy="1000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EC61E23-BD2E-44BF-A1CC-55564FBB18F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350356" y="243291"/>
                  <a:ext cx="1045080" cy="10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B02B504-2E02-4A5A-BEC6-F7DF7D593FE6}"/>
                    </a:ext>
                  </a:extLst>
                </p14:cNvPr>
                <p14:cNvContentPartPr/>
                <p14:nvPr/>
              </p14:nvContentPartPr>
              <p14:xfrm>
                <a:off x="9316236" y="1127811"/>
                <a:ext cx="72720" cy="153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B02B504-2E02-4A5A-BEC6-F7DF7D593FE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280236" y="1092171"/>
                  <a:ext cx="1443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4ABE347-C70A-49BA-84BC-A3930BEDC70A}"/>
                    </a:ext>
                  </a:extLst>
                </p14:cNvPr>
                <p14:cNvContentPartPr/>
                <p14:nvPr/>
              </p14:nvContentPartPr>
              <p14:xfrm>
                <a:off x="8283396" y="208011"/>
                <a:ext cx="270000" cy="262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4ABE347-C70A-49BA-84BC-A3930BEDC70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247396" y="172011"/>
                  <a:ext cx="34164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4B1DBFA-AC9A-44FD-AACB-5C00E1C487A8}"/>
                    </a:ext>
                  </a:extLst>
                </p14:cNvPr>
                <p14:cNvContentPartPr/>
                <p14:nvPr/>
              </p14:nvContentPartPr>
              <p14:xfrm>
                <a:off x="9480756" y="1223211"/>
                <a:ext cx="96120" cy="360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4B1DBFA-AC9A-44FD-AACB-5C00E1C487A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444756" y="1187571"/>
                  <a:ext cx="16776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F4A3EE5-2309-42A3-BF21-ACA9723FF4D3}"/>
                    </a:ext>
                  </a:extLst>
                </p14:cNvPr>
                <p14:cNvContentPartPr/>
                <p14:nvPr/>
              </p14:nvContentPartPr>
              <p14:xfrm>
                <a:off x="9347916" y="1367211"/>
                <a:ext cx="327240" cy="78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F4A3EE5-2309-42A3-BF21-ACA9723FF4D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312276" y="1331571"/>
                  <a:ext cx="3988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890F8B1-382B-49C1-A8B4-A44CEB591FEB}"/>
                    </a:ext>
                  </a:extLst>
                </p14:cNvPr>
                <p14:cNvContentPartPr/>
                <p14:nvPr/>
              </p14:nvContentPartPr>
              <p14:xfrm>
                <a:off x="7970196" y="337971"/>
                <a:ext cx="234000" cy="289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890F8B1-382B-49C1-A8B4-A44CEB591FE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934556" y="301971"/>
                  <a:ext cx="30564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F97EC48-340A-478F-83F0-BEC86FFCAC8F}"/>
                    </a:ext>
                  </a:extLst>
                </p14:cNvPr>
                <p14:cNvContentPartPr/>
                <p14:nvPr/>
              </p14:nvContentPartPr>
              <p14:xfrm>
                <a:off x="8237316" y="1415091"/>
                <a:ext cx="169200" cy="186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F97EC48-340A-478F-83F0-BEC86FFCAC8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201676" y="1379451"/>
                  <a:ext cx="2408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23A09BA-D7F0-49AD-9416-726EA2DA2135}"/>
                    </a:ext>
                  </a:extLst>
                </p14:cNvPr>
                <p14:cNvContentPartPr/>
                <p14:nvPr/>
              </p14:nvContentPartPr>
              <p14:xfrm>
                <a:off x="8805756" y="1707771"/>
                <a:ext cx="205200" cy="2923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23A09BA-D7F0-49AD-9416-726EA2DA213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770116" y="1672131"/>
                  <a:ext cx="2768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8740045-7285-4EAF-A0DF-3CA5BBB1B153}"/>
                    </a:ext>
                  </a:extLst>
                </p14:cNvPr>
                <p14:cNvContentPartPr/>
                <p14:nvPr/>
              </p14:nvContentPartPr>
              <p14:xfrm>
                <a:off x="8856876" y="1921251"/>
                <a:ext cx="129240" cy="381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8740045-7285-4EAF-A0DF-3CA5BBB1B15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820876" y="1885611"/>
                  <a:ext cx="2008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FDA6812-EE17-42E4-AE06-E3355111564A}"/>
                    </a:ext>
                  </a:extLst>
                </p14:cNvPr>
                <p14:cNvContentPartPr/>
                <p14:nvPr/>
              </p14:nvContentPartPr>
              <p14:xfrm>
                <a:off x="9150996" y="1828371"/>
                <a:ext cx="289080" cy="237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FDA6812-EE17-42E4-AE06-E3355111564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114996" y="1792371"/>
                  <a:ext cx="36072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EA51937-42C0-4C5C-A6E4-868544B71243}"/>
                    </a:ext>
                  </a:extLst>
                </p14:cNvPr>
                <p14:cNvContentPartPr/>
                <p14:nvPr/>
              </p14:nvContentPartPr>
              <p14:xfrm>
                <a:off x="8852916" y="2297091"/>
                <a:ext cx="257760" cy="2340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EA51937-42C0-4C5C-A6E4-868544B7124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817276" y="2261451"/>
                  <a:ext cx="3294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AAE8968-C01A-405F-A61F-C0FE5DE4799B}"/>
                    </a:ext>
                  </a:extLst>
                </p14:cNvPr>
                <p14:cNvContentPartPr/>
                <p14:nvPr/>
              </p14:nvContentPartPr>
              <p14:xfrm>
                <a:off x="8967036" y="2659971"/>
                <a:ext cx="164160" cy="19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AAE8968-C01A-405F-A61F-C0FE5DE4799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931036" y="2624331"/>
                  <a:ext cx="2358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A3DA98F-462E-4136-A250-AA2A7E02C3E2}"/>
                    </a:ext>
                  </a:extLst>
                </p14:cNvPr>
                <p14:cNvContentPartPr/>
                <p14:nvPr/>
              </p14:nvContentPartPr>
              <p14:xfrm>
                <a:off x="8988996" y="2712531"/>
                <a:ext cx="155520" cy="311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A3DA98F-462E-4136-A250-AA2A7E02C3E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953356" y="2676531"/>
                  <a:ext cx="22716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5CC0D13-AF3C-409D-A891-FB88C200A7EE}"/>
                    </a:ext>
                  </a:extLst>
                </p14:cNvPr>
                <p14:cNvContentPartPr/>
                <p14:nvPr/>
              </p14:nvContentPartPr>
              <p14:xfrm>
                <a:off x="7975236" y="2435691"/>
                <a:ext cx="320760" cy="201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5CC0D13-AF3C-409D-A891-FB88C200A7E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939596" y="2399691"/>
                  <a:ext cx="3924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10284D3-BE40-472B-BF55-914AA7DBC2AB}"/>
                    </a:ext>
                  </a:extLst>
                </p14:cNvPr>
                <p14:cNvContentPartPr/>
                <p14:nvPr/>
              </p14:nvContentPartPr>
              <p14:xfrm>
                <a:off x="8225436" y="2404371"/>
                <a:ext cx="115560" cy="125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10284D3-BE40-472B-BF55-914AA7DBC2A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189796" y="2368731"/>
                  <a:ext cx="1872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3DB7B4A-8C0D-42A2-AAD8-C5360660DBF9}"/>
                    </a:ext>
                  </a:extLst>
                </p14:cNvPr>
                <p14:cNvContentPartPr/>
                <p14:nvPr/>
              </p14:nvContentPartPr>
              <p14:xfrm>
                <a:off x="5495876" y="4475589"/>
                <a:ext cx="3444120" cy="4626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3DB7B4A-8C0D-42A2-AAD8-C5360660DBF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459876" y="4439949"/>
                  <a:ext cx="3515760" cy="53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45BDBD5-B23A-4D73-BC1B-E136A22686C1}"/>
                    </a:ext>
                  </a:extLst>
                </p14:cNvPr>
                <p14:cNvContentPartPr/>
                <p14:nvPr/>
              </p14:nvContentPartPr>
              <p14:xfrm>
                <a:off x="5416316" y="4600509"/>
                <a:ext cx="146520" cy="1922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45BDBD5-B23A-4D73-BC1B-E136A22686C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380316" y="4564509"/>
                  <a:ext cx="2181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3464D9C-4AC3-467A-9181-6180C471BB63}"/>
                    </a:ext>
                  </a:extLst>
                </p14:cNvPr>
                <p14:cNvContentPartPr/>
                <p14:nvPr/>
              </p14:nvContentPartPr>
              <p14:xfrm>
                <a:off x="5455196" y="4705629"/>
                <a:ext cx="1471320" cy="10332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3464D9C-4AC3-467A-9181-6180C471BB6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419556" y="4669629"/>
                  <a:ext cx="1542960" cy="11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EE586D0-85D9-4A36-B2CD-220171158911}"/>
                    </a:ext>
                  </a:extLst>
                </p14:cNvPr>
                <p14:cNvContentPartPr/>
                <p14:nvPr/>
              </p14:nvContentPartPr>
              <p14:xfrm>
                <a:off x="6908516" y="5323389"/>
                <a:ext cx="88920" cy="903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EE586D0-85D9-4A36-B2CD-22017115891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872516" y="5287389"/>
                  <a:ext cx="160560" cy="9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48A82A4-35FB-4791-9322-334AB50CFFBB}"/>
                    </a:ext>
                  </a:extLst>
                </p14:cNvPr>
                <p14:cNvContentPartPr/>
                <p14:nvPr/>
              </p14:nvContentPartPr>
              <p14:xfrm>
                <a:off x="7150436" y="5606349"/>
                <a:ext cx="5400" cy="3135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48A82A4-35FB-4791-9322-334AB50CFFB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114436" y="5570349"/>
                  <a:ext cx="7704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8EB7245-9C26-4575-B2D4-733E28093738}"/>
                    </a:ext>
                  </a:extLst>
                </p14:cNvPr>
                <p14:cNvContentPartPr/>
                <p14:nvPr/>
              </p14:nvContentPartPr>
              <p14:xfrm>
                <a:off x="7164116" y="4829469"/>
                <a:ext cx="1818360" cy="11318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8EB7245-9C26-4575-B2D4-733E2809373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128116" y="4793829"/>
                  <a:ext cx="1890000" cy="12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326A984-B4CF-4ACE-B650-0ACE58589D43}"/>
                    </a:ext>
                  </a:extLst>
                </p14:cNvPr>
                <p14:cNvContentPartPr/>
                <p14:nvPr/>
              </p14:nvContentPartPr>
              <p14:xfrm>
                <a:off x="6575516" y="5957709"/>
                <a:ext cx="225000" cy="7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326A984-B4CF-4ACE-B650-0ACE58589D4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539516" y="5921709"/>
                  <a:ext cx="2966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6B6BDB9-7425-477C-9AC9-DBDB5C2C5649}"/>
                    </a:ext>
                  </a:extLst>
                </p14:cNvPr>
                <p14:cNvContentPartPr/>
                <p14:nvPr/>
              </p14:nvContentPartPr>
              <p14:xfrm>
                <a:off x="6701516" y="5879589"/>
                <a:ext cx="9000" cy="1972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6B6BDB9-7425-477C-9AC9-DBDB5C2C564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665516" y="5843949"/>
                  <a:ext cx="806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E1E8565-1CAA-4F73-9A5D-CB8D4E5A55B4}"/>
                    </a:ext>
                  </a:extLst>
                </p14:cNvPr>
                <p14:cNvContentPartPr/>
                <p14:nvPr/>
              </p14:nvContentPartPr>
              <p14:xfrm>
                <a:off x="5856956" y="4958349"/>
                <a:ext cx="2502720" cy="739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E1E8565-1CAA-4F73-9A5D-CB8D4E5A55B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821316" y="4922349"/>
                  <a:ext cx="2574360" cy="81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061A427-4B4D-4434-B34A-A6430C9AFA6B}"/>
                    </a:ext>
                  </a:extLst>
                </p14:cNvPr>
                <p14:cNvContentPartPr/>
                <p14:nvPr/>
              </p14:nvContentPartPr>
              <p14:xfrm>
                <a:off x="7708436" y="5546949"/>
                <a:ext cx="145440" cy="1749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061A427-4B4D-4434-B34A-A6430C9AFA6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672796" y="5511309"/>
                  <a:ext cx="2170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7956E81-AD6A-4F60-8AD6-9E2918596E7E}"/>
                    </a:ext>
                  </a:extLst>
                </p14:cNvPr>
                <p14:cNvContentPartPr/>
                <p14:nvPr/>
              </p14:nvContentPartPr>
              <p14:xfrm>
                <a:off x="7155476" y="4919109"/>
                <a:ext cx="202320" cy="317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7956E81-AD6A-4F60-8AD6-9E2918596E7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119836" y="4883469"/>
                  <a:ext cx="27396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F228252-AE96-4888-946B-795721222B5A}"/>
                    </a:ext>
                  </a:extLst>
                </p14:cNvPr>
                <p14:cNvContentPartPr/>
                <p14:nvPr/>
              </p14:nvContentPartPr>
              <p14:xfrm>
                <a:off x="5821316" y="5217909"/>
                <a:ext cx="153360" cy="1422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F228252-AE96-4888-946B-795721222B5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785316" y="5182269"/>
                  <a:ext cx="2250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FB7BB5E-436E-4AE0-B2E0-B8F40202B088}"/>
                    </a:ext>
                  </a:extLst>
                </p14:cNvPr>
                <p14:cNvContentPartPr/>
                <p14:nvPr/>
              </p14:nvContentPartPr>
              <p14:xfrm>
                <a:off x="5439356" y="4166709"/>
                <a:ext cx="21960" cy="2332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FB7BB5E-436E-4AE0-B2E0-B8F40202B08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403716" y="4130709"/>
                  <a:ext cx="936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D5BF3EB-A8BA-40C5-86B1-5E56664EA86A}"/>
                    </a:ext>
                  </a:extLst>
                </p14:cNvPr>
                <p14:cNvContentPartPr/>
                <p14:nvPr/>
              </p14:nvContentPartPr>
              <p14:xfrm>
                <a:off x="5378516" y="4328709"/>
                <a:ext cx="217440" cy="1119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D5BF3EB-A8BA-40C5-86B1-5E56664EA86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342876" y="4293069"/>
                  <a:ext cx="2890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E9B3E0C-5C14-4C45-A5F9-D54715AB61BB}"/>
                    </a:ext>
                  </a:extLst>
                </p14:cNvPr>
                <p14:cNvContentPartPr/>
                <p14:nvPr/>
              </p14:nvContentPartPr>
              <p14:xfrm>
                <a:off x="7196556" y="6136491"/>
                <a:ext cx="260640" cy="2073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E9B3E0C-5C14-4C45-A5F9-D54715AB61B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160916" y="6100491"/>
                  <a:ext cx="3322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BE7133E-6861-4178-832F-8C2FAEF56366}"/>
                    </a:ext>
                  </a:extLst>
                </p14:cNvPr>
                <p14:cNvContentPartPr/>
                <p14:nvPr/>
              </p14:nvContentPartPr>
              <p14:xfrm>
                <a:off x="6202236" y="4032651"/>
                <a:ext cx="26640" cy="2703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BE7133E-6861-4178-832F-8C2FAEF5636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166596" y="3997011"/>
                  <a:ext cx="9828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7F22532-57B6-4349-A80B-2D957C8EA061}"/>
                    </a:ext>
                  </a:extLst>
                </p14:cNvPr>
                <p14:cNvContentPartPr/>
                <p14:nvPr/>
              </p14:nvContentPartPr>
              <p14:xfrm>
                <a:off x="6165516" y="3961731"/>
                <a:ext cx="210240" cy="3582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7F22532-57B6-4349-A80B-2D957C8EA06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129516" y="3926091"/>
                  <a:ext cx="28188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AA41D5B-2134-494B-B8E7-B3401402CA8C}"/>
                    </a:ext>
                  </a:extLst>
                </p14:cNvPr>
                <p14:cNvContentPartPr/>
                <p14:nvPr/>
              </p14:nvContentPartPr>
              <p14:xfrm>
                <a:off x="6992756" y="4227909"/>
                <a:ext cx="242280" cy="3211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AA41D5B-2134-494B-B8E7-B3401402CA8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957116" y="4192269"/>
                  <a:ext cx="31392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B7FAD1C-DB83-4149-B18B-F593A63EC14C}"/>
                    </a:ext>
                  </a:extLst>
                </p14:cNvPr>
                <p14:cNvContentPartPr/>
                <p14:nvPr/>
              </p14:nvContentPartPr>
              <p14:xfrm>
                <a:off x="7930236" y="4160811"/>
                <a:ext cx="31680" cy="2397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B7FAD1C-DB83-4149-B18B-F593A63EC14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894236" y="4125171"/>
                  <a:ext cx="1033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6771E6B-5632-4F08-9212-FA8A4F568572}"/>
                    </a:ext>
                  </a:extLst>
                </p14:cNvPr>
                <p14:cNvContentPartPr/>
                <p14:nvPr/>
              </p14:nvContentPartPr>
              <p14:xfrm>
                <a:off x="7961556" y="4082691"/>
                <a:ext cx="242640" cy="3294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6771E6B-5632-4F08-9212-FA8A4F56857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925916" y="4047051"/>
                  <a:ext cx="31428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EB0BB64-C7D4-43E0-9F27-E761C2E21DA9}"/>
                    </a:ext>
                  </a:extLst>
                </p14:cNvPr>
                <p14:cNvContentPartPr/>
                <p14:nvPr/>
              </p14:nvContentPartPr>
              <p14:xfrm>
                <a:off x="7899996" y="4102131"/>
                <a:ext cx="32040" cy="345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EB0BB64-C7D4-43E0-9F27-E761C2E21DA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864356" y="4066131"/>
                  <a:ext cx="1036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CFA809F-9DC6-41B3-809F-C9267EF8A266}"/>
                    </a:ext>
                  </a:extLst>
                </p14:cNvPr>
                <p14:cNvContentPartPr/>
                <p14:nvPr/>
              </p14:nvContentPartPr>
              <p14:xfrm>
                <a:off x="8780876" y="4312149"/>
                <a:ext cx="35280" cy="2538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CFA809F-9DC6-41B3-809F-C9267EF8A26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745236" y="4276509"/>
                  <a:ext cx="10692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CDB4BFF-EEF9-44A4-9DD6-2E39894D703D}"/>
                    </a:ext>
                  </a:extLst>
                </p14:cNvPr>
                <p14:cNvContentPartPr/>
                <p14:nvPr/>
              </p14:nvContentPartPr>
              <p14:xfrm>
                <a:off x="8672876" y="4504029"/>
                <a:ext cx="241560" cy="103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CDB4BFF-EEF9-44A4-9DD6-2E39894D703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636876" y="4468029"/>
                  <a:ext cx="3132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29DB9D3-BF8E-4A0A-820B-78E365646E4A}"/>
                    </a:ext>
                  </a:extLst>
                </p14:cNvPr>
                <p14:cNvContentPartPr/>
                <p14:nvPr/>
              </p14:nvContentPartPr>
              <p14:xfrm>
                <a:off x="8735916" y="4066491"/>
                <a:ext cx="258120" cy="2433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29DB9D3-BF8E-4A0A-820B-78E365646E4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700276" y="4030851"/>
                  <a:ext cx="32976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8F03E75-EE8C-4DDB-ADE3-F11325D32B61}"/>
                    </a:ext>
                  </a:extLst>
                </p14:cNvPr>
                <p14:cNvContentPartPr/>
                <p14:nvPr/>
              </p14:nvContentPartPr>
              <p14:xfrm>
                <a:off x="8716476" y="3923211"/>
                <a:ext cx="215280" cy="4813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8F03E75-EE8C-4DDB-ADE3-F11325D32B6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680476" y="3887211"/>
                  <a:ext cx="286920" cy="55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44D10D6-CABC-4203-BBAB-3DBAB7BD6148}"/>
                    </a:ext>
                  </a:extLst>
                </p14:cNvPr>
                <p14:cNvContentPartPr/>
                <p14:nvPr/>
              </p14:nvContentPartPr>
              <p14:xfrm>
                <a:off x="7111596" y="3331731"/>
                <a:ext cx="2313360" cy="10594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44D10D6-CABC-4203-BBAB-3DBAB7BD614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075596" y="3296091"/>
                  <a:ext cx="2385000" cy="11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1FA4A66-EF97-4F3E-9CAF-DF9C7DCD81CF}"/>
                    </a:ext>
                  </a:extLst>
                </p14:cNvPr>
                <p14:cNvContentPartPr/>
                <p14:nvPr/>
              </p14:nvContentPartPr>
              <p14:xfrm>
                <a:off x="8950836" y="5965491"/>
                <a:ext cx="19440" cy="174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1FA4A66-EF97-4F3E-9CAF-DF9C7DCD81C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914836" y="5929851"/>
                  <a:ext cx="910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945D20C-6C80-46E0-A5C3-32F43DEC42B6}"/>
                    </a:ext>
                  </a:extLst>
                </p14:cNvPr>
                <p14:cNvContentPartPr/>
                <p14:nvPr/>
              </p14:nvContentPartPr>
              <p14:xfrm>
                <a:off x="8753916" y="6157011"/>
                <a:ext cx="469440" cy="259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945D20C-6C80-46E0-A5C3-32F43DEC42B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718276" y="6121371"/>
                  <a:ext cx="5410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26CB340-C571-4E01-BB1C-057BBB28F10E}"/>
                    </a:ext>
                  </a:extLst>
                </p14:cNvPr>
                <p14:cNvContentPartPr/>
                <p14:nvPr/>
              </p14:nvContentPartPr>
              <p14:xfrm>
                <a:off x="8955156" y="6296691"/>
                <a:ext cx="147960" cy="180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26CB340-C571-4E01-BB1C-057BBB28F10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919156" y="6260691"/>
                  <a:ext cx="2196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D9995ED-EB3C-4579-B866-50DC607FBED6}"/>
                    </a:ext>
                  </a:extLst>
                </p14:cNvPr>
                <p14:cNvContentPartPr/>
                <p14:nvPr/>
              </p14:nvContentPartPr>
              <p14:xfrm>
                <a:off x="9010236" y="6425931"/>
                <a:ext cx="81360" cy="104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D9995ED-EB3C-4579-B866-50DC607FBED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974236" y="6390291"/>
                  <a:ext cx="1530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EB8E8E8-05AC-416E-A568-670E4F140750}"/>
                    </a:ext>
                  </a:extLst>
                </p14:cNvPr>
                <p14:cNvContentPartPr/>
                <p14:nvPr/>
              </p14:nvContentPartPr>
              <p14:xfrm>
                <a:off x="1525116" y="1376211"/>
                <a:ext cx="608760" cy="11314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EB8E8E8-05AC-416E-A568-670E4F14075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489476" y="1340211"/>
                  <a:ext cx="680400" cy="12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213514D-D4A4-4ECE-BFDA-6F448F5EDC17}"/>
                    </a:ext>
                  </a:extLst>
                </p14:cNvPr>
                <p14:cNvContentPartPr/>
                <p14:nvPr/>
              </p14:nvContentPartPr>
              <p14:xfrm>
                <a:off x="2055396" y="2388891"/>
                <a:ext cx="150480" cy="2390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213514D-D4A4-4ECE-BFDA-6F448F5EDC1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019396" y="2353251"/>
                  <a:ext cx="2221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8FC9BF3-5B38-4C2E-B5BD-F7C971D0972E}"/>
                    </a:ext>
                  </a:extLst>
                </p14:cNvPr>
                <p14:cNvContentPartPr/>
                <p14:nvPr/>
              </p14:nvContentPartPr>
              <p14:xfrm>
                <a:off x="2448876" y="1952796"/>
                <a:ext cx="328680" cy="5767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8FC9BF3-5B38-4C2E-B5BD-F7C971D0972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413236" y="1916796"/>
                  <a:ext cx="400320" cy="64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8B48BD2-0298-43C3-9607-BE01AA63FF7B}"/>
                    </a:ext>
                  </a:extLst>
                </p14:cNvPr>
                <p14:cNvContentPartPr/>
                <p14:nvPr/>
              </p14:nvContentPartPr>
              <p14:xfrm>
                <a:off x="2944596" y="2307756"/>
                <a:ext cx="69840" cy="2012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8B48BD2-0298-43C3-9607-BE01AA63FF7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908956" y="2271756"/>
                  <a:ext cx="1414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4D4FCB0-8406-4408-8C29-1E23445826F1}"/>
                    </a:ext>
                  </a:extLst>
                </p14:cNvPr>
                <p14:cNvContentPartPr/>
                <p14:nvPr/>
              </p14:nvContentPartPr>
              <p14:xfrm>
                <a:off x="2971596" y="2127756"/>
                <a:ext cx="64080" cy="1245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4D4FCB0-8406-4408-8C29-1E23445826F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935956" y="2091756"/>
                  <a:ext cx="1357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5C5C234-7C71-4536-B2ED-CCA227B51722}"/>
                    </a:ext>
                  </a:extLst>
                </p14:cNvPr>
                <p14:cNvContentPartPr/>
                <p14:nvPr/>
              </p14:nvContentPartPr>
              <p14:xfrm>
                <a:off x="3127116" y="2327916"/>
                <a:ext cx="288720" cy="2055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5C5C234-7C71-4536-B2ED-CCA227B5172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091476" y="2292276"/>
                  <a:ext cx="36036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97B114E-AAB7-4C14-81F9-35D93EEC543A}"/>
                    </a:ext>
                  </a:extLst>
                </p14:cNvPr>
                <p14:cNvContentPartPr/>
                <p14:nvPr/>
              </p14:nvContentPartPr>
              <p14:xfrm>
                <a:off x="3556236" y="2287596"/>
                <a:ext cx="401040" cy="6645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97B114E-AAB7-4C14-81F9-35D93EEC543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520236" y="2251596"/>
                  <a:ext cx="472680" cy="73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4C2DD9A-68B1-4F80-AAE6-EC00EF2FF3AA}"/>
                    </a:ext>
                  </a:extLst>
                </p14:cNvPr>
                <p14:cNvContentPartPr/>
                <p14:nvPr/>
              </p14:nvContentPartPr>
              <p14:xfrm>
                <a:off x="3885636" y="2014356"/>
                <a:ext cx="453600" cy="4572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4C2DD9A-68B1-4F80-AAE6-EC00EF2FF3A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849636" y="1978356"/>
                  <a:ext cx="52524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73BBD63-1C80-457B-9767-FB506E9CCFF1}"/>
                    </a:ext>
                  </a:extLst>
                </p14:cNvPr>
                <p14:cNvContentPartPr/>
                <p14:nvPr/>
              </p14:nvContentPartPr>
              <p14:xfrm>
                <a:off x="4708596" y="2249436"/>
                <a:ext cx="644760" cy="2710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73BBD63-1C80-457B-9767-FB506E9CCFF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672596" y="2213436"/>
                  <a:ext cx="71640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D5BEE75-9534-42F5-8E99-AFFD9A4FB002}"/>
                    </a:ext>
                  </a:extLst>
                </p14:cNvPr>
                <p14:cNvContentPartPr/>
                <p14:nvPr/>
              </p14:nvContentPartPr>
              <p14:xfrm>
                <a:off x="5506716" y="2089596"/>
                <a:ext cx="739080" cy="4431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D5BEE75-9534-42F5-8E99-AFFD9A4FB00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471076" y="2053956"/>
                  <a:ext cx="81072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CC95201-1781-4EBA-967F-BCAFA8151B19}"/>
                    </a:ext>
                  </a:extLst>
                </p14:cNvPr>
                <p14:cNvContentPartPr/>
                <p14:nvPr/>
              </p14:nvContentPartPr>
              <p14:xfrm>
                <a:off x="6262356" y="2098596"/>
                <a:ext cx="187200" cy="452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CC95201-1781-4EBA-967F-BCAFA8151B1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226716" y="2062596"/>
                  <a:ext cx="25884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5B46BAC-7AB1-4049-BE0E-88CFB5B30C1B}"/>
                    </a:ext>
                  </a:extLst>
                </p14:cNvPr>
                <p14:cNvContentPartPr/>
                <p14:nvPr/>
              </p14:nvContentPartPr>
              <p14:xfrm>
                <a:off x="1513956" y="2454771"/>
                <a:ext cx="336960" cy="7992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5B46BAC-7AB1-4049-BE0E-88CFB5B30C1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478316" y="2419131"/>
                  <a:ext cx="408600" cy="87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47EC279-10A9-4BE3-91D5-23E62E809D40}"/>
                    </a:ext>
                  </a:extLst>
                </p14:cNvPr>
                <p14:cNvContentPartPr/>
                <p14:nvPr/>
              </p14:nvContentPartPr>
              <p14:xfrm>
                <a:off x="1768476" y="3140211"/>
                <a:ext cx="154080" cy="2221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47EC279-10A9-4BE3-91D5-23E62E809D4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732476" y="3104571"/>
                  <a:ext cx="2257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C722A9B-99C2-4011-A575-68A4C3485FF3}"/>
                    </a:ext>
                  </a:extLst>
                </p14:cNvPr>
                <p14:cNvContentPartPr/>
                <p14:nvPr/>
              </p14:nvContentPartPr>
              <p14:xfrm>
                <a:off x="2174556" y="2987211"/>
                <a:ext cx="26640" cy="4957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C722A9B-99C2-4011-A575-68A4C3485FF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138916" y="2951571"/>
                  <a:ext cx="98280" cy="5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F5FDF24-8A78-495C-AEAB-E5B6E178BFE0}"/>
                    </a:ext>
                  </a:extLst>
                </p14:cNvPr>
                <p14:cNvContentPartPr/>
                <p14:nvPr/>
              </p14:nvContentPartPr>
              <p14:xfrm>
                <a:off x="2121636" y="2938251"/>
                <a:ext cx="383040" cy="6231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F5FDF24-8A78-495C-AEAB-E5B6E178BFE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085636" y="2902251"/>
                  <a:ext cx="454680" cy="69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9EF90AE-06DE-430D-94DF-924FE648B30E}"/>
                    </a:ext>
                  </a:extLst>
                </p14:cNvPr>
                <p14:cNvContentPartPr/>
                <p14:nvPr/>
              </p14:nvContentPartPr>
              <p14:xfrm>
                <a:off x="2584236" y="3325611"/>
                <a:ext cx="59760" cy="1778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9EF90AE-06DE-430D-94DF-924FE648B30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548596" y="3289971"/>
                  <a:ext cx="1314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C0B56B3-D058-4947-9201-AB8B9DBEE406}"/>
                    </a:ext>
                  </a:extLst>
                </p14:cNvPr>
                <p14:cNvContentPartPr/>
                <p14:nvPr/>
              </p14:nvContentPartPr>
              <p14:xfrm>
                <a:off x="2625996" y="3184491"/>
                <a:ext cx="41400" cy="165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C0B56B3-D058-4947-9201-AB8B9DBEE40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590356" y="3148491"/>
                  <a:ext cx="1130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81005F1-AD67-4C14-B039-8FA37DAA4F55}"/>
                    </a:ext>
                  </a:extLst>
                </p14:cNvPr>
                <p14:cNvContentPartPr/>
                <p14:nvPr/>
              </p14:nvContentPartPr>
              <p14:xfrm>
                <a:off x="2802756" y="3005571"/>
                <a:ext cx="299880" cy="7966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81005F1-AD67-4C14-B039-8FA37DAA4F5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767116" y="2969931"/>
                  <a:ext cx="371520" cy="86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DF856E9-F272-4888-A445-1E7333F7C793}"/>
                    </a:ext>
                  </a:extLst>
                </p14:cNvPr>
                <p14:cNvContentPartPr/>
                <p14:nvPr/>
              </p14:nvContentPartPr>
              <p14:xfrm>
                <a:off x="3177876" y="3009171"/>
                <a:ext cx="194400" cy="7671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DF856E9-F272-4888-A445-1E7333F7C79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142236" y="2973531"/>
                  <a:ext cx="266040" cy="83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4AB5A29-D24A-4719-832B-EF4FAF6598FB}"/>
                    </a:ext>
                  </a:extLst>
                </p14:cNvPr>
                <p14:cNvContentPartPr/>
                <p14:nvPr/>
              </p14:nvContentPartPr>
              <p14:xfrm>
                <a:off x="3067716" y="3319491"/>
                <a:ext cx="237960" cy="1522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4AB5A29-D24A-4719-832B-EF4FAF6598F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032076" y="3283491"/>
                  <a:ext cx="3096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3C69E4E-7700-424F-BE00-F5ADBF5F78E0}"/>
                    </a:ext>
                  </a:extLst>
                </p14:cNvPr>
                <p14:cNvContentPartPr/>
                <p14:nvPr/>
              </p14:nvContentPartPr>
              <p14:xfrm>
                <a:off x="3412596" y="3230211"/>
                <a:ext cx="237240" cy="2804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3C69E4E-7700-424F-BE00-F5ADBF5F78E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376956" y="3194211"/>
                  <a:ext cx="30888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BE89EC5-C0D6-4F30-9809-D67137CCEA86}"/>
                    </a:ext>
                  </a:extLst>
                </p14:cNvPr>
                <p14:cNvContentPartPr/>
                <p14:nvPr/>
              </p14:nvContentPartPr>
              <p14:xfrm>
                <a:off x="3744156" y="3185211"/>
                <a:ext cx="307080" cy="2613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BE89EC5-C0D6-4F30-9809-D67137CCEA8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708156" y="3149211"/>
                  <a:ext cx="3787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B0512A8-A7B9-488C-9FF5-2AAFFCEACA0E}"/>
                    </a:ext>
                  </a:extLst>
                </p14:cNvPr>
                <p14:cNvContentPartPr/>
                <p14:nvPr/>
              </p14:nvContentPartPr>
              <p14:xfrm>
                <a:off x="4173996" y="3219051"/>
                <a:ext cx="780120" cy="3286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B0512A8-A7B9-488C-9FF5-2AAFFCEACA0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137996" y="3183411"/>
                  <a:ext cx="85176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D6457E4-A68C-48E7-900F-6AFC137ED36B}"/>
                    </a:ext>
                  </a:extLst>
                </p14:cNvPr>
                <p14:cNvContentPartPr/>
                <p14:nvPr/>
              </p14:nvContentPartPr>
              <p14:xfrm>
                <a:off x="5103156" y="2998731"/>
                <a:ext cx="95400" cy="5576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D6457E4-A68C-48E7-900F-6AFC137ED36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067516" y="2962731"/>
                  <a:ext cx="167040" cy="62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BC06684-CC20-4DE1-BCC4-708D76549876}"/>
                    </a:ext>
                  </a:extLst>
                </p14:cNvPr>
                <p14:cNvContentPartPr/>
                <p14:nvPr/>
              </p14:nvContentPartPr>
              <p14:xfrm>
                <a:off x="5040156" y="3277371"/>
                <a:ext cx="322920" cy="705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BC06684-CC20-4DE1-BCC4-708D7654987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004516" y="3241371"/>
                  <a:ext cx="3945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D2D75A8-E7A8-4BCF-B3FA-912EE913E53D}"/>
                    </a:ext>
                  </a:extLst>
                </p14:cNvPr>
                <p14:cNvContentPartPr/>
                <p14:nvPr/>
              </p14:nvContentPartPr>
              <p14:xfrm>
                <a:off x="5427156" y="3138411"/>
                <a:ext cx="102240" cy="3999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D2D75A8-E7A8-4BCF-B3FA-912EE913E53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391516" y="3102411"/>
                  <a:ext cx="17388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64194B5-87FC-4780-9614-2717A2F217A4}"/>
                    </a:ext>
                  </a:extLst>
                </p14:cNvPr>
                <p14:cNvContentPartPr/>
                <p14:nvPr/>
              </p14:nvContentPartPr>
              <p14:xfrm>
                <a:off x="5607156" y="3007731"/>
                <a:ext cx="558360" cy="5256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64194B5-87FC-4780-9614-2717A2F217A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571156" y="2971731"/>
                  <a:ext cx="630000" cy="5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A9EE5BD-F5DE-497D-ADE9-32E0F615833A}"/>
                    </a:ext>
                  </a:extLst>
                </p14:cNvPr>
                <p14:cNvContentPartPr/>
                <p14:nvPr/>
              </p14:nvContentPartPr>
              <p14:xfrm>
                <a:off x="6817836" y="2496531"/>
                <a:ext cx="417960" cy="5374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A9EE5BD-F5DE-497D-ADE9-32E0F615833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782196" y="2460531"/>
                  <a:ext cx="489600" cy="60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98D31C9-B3E8-48C9-853D-C347BD71A1B4}"/>
                    </a:ext>
                  </a:extLst>
                </p14:cNvPr>
                <p14:cNvContentPartPr/>
                <p14:nvPr/>
              </p14:nvContentPartPr>
              <p14:xfrm>
                <a:off x="7058676" y="2864091"/>
                <a:ext cx="331560" cy="2214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98D31C9-B3E8-48C9-853D-C347BD71A1B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022676" y="2828451"/>
                  <a:ext cx="4032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0CFC9EE-506B-4F80-B5D7-6116C8838F8B}"/>
                    </a:ext>
                  </a:extLst>
                </p14:cNvPr>
                <p14:cNvContentPartPr/>
                <p14:nvPr/>
              </p14:nvContentPartPr>
              <p14:xfrm>
                <a:off x="6954996" y="2390331"/>
                <a:ext cx="319320" cy="595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0CFC9EE-506B-4F80-B5D7-6116C8838F8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918996" y="2354691"/>
                  <a:ext cx="390960" cy="66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4ACD8E4-0E1C-48B9-97AC-5B3D16D2B98C}"/>
                    </a:ext>
                  </a:extLst>
                </p14:cNvPr>
                <p14:cNvContentPartPr/>
                <p14:nvPr/>
              </p14:nvContentPartPr>
              <p14:xfrm>
                <a:off x="5639916" y="4434051"/>
                <a:ext cx="446400" cy="4096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4ACD8E4-0E1C-48B9-97AC-5B3D16D2B98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604276" y="4398411"/>
                  <a:ext cx="518040" cy="48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7E80C0D-7DCC-4C5A-B7E4-764AEF7CB26F}"/>
              </a:ext>
            </a:extLst>
          </p:cNvPr>
          <p:cNvGrpSpPr/>
          <p:nvPr/>
        </p:nvGrpSpPr>
        <p:grpSpPr>
          <a:xfrm>
            <a:off x="4621857" y="1537431"/>
            <a:ext cx="1469520" cy="588960"/>
            <a:chOff x="4621857" y="1537431"/>
            <a:chExt cx="1469520" cy="58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04890A6-B11B-414E-8F92-85258C8CC8CB}"/>
                    </a:ext>
                  </a:extLst>
                </p14:cNvPr>
                <p14:cNvContentPartPr/>
                <p14:nvPr/>
              </p14:nvContentPartPr>
              <p14:xfrm>
                <a:off x="4621857" y="1564791"/>
                <a:ext cx="157320" cy="5616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04890A6-B11B-414E-8F92-85258C8CC8C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586217" y="1529151"/>
                  <a:ext cx="228960" cy="63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1F59895-5446-457F-8B1B-617A3AEDCEB9}"/>
                    </a:ext>
                  </a:extLst>
                </p14:cNvPr>
                <p14:cNvContentPartPr/>
                <p14:nvPr/>
              </p14:nvContentPartPr>
              <p14:xfrm>
                <a:off x="4928577" y="1691511"/>
                <a:ext cx="182880" cy="3168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1F59895-5446-457F-8B1B-617A3AEDCEB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892937" y="1655511"/>
                  <a:ext cx="2545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EF61BBF-E3EF-45AB-9319-6AAC8164EEC9}"/>
                    </a:ext>
                  </a:extLst>
                </p14:cNvPr>
                <p14:cNvContentPartPr/>
                <p14:nvPr/>
              </p14:nvContentPartPr>
              <p14:xfrm>
                <a:off x="5287137" y="1866831"/>
                <a:ext cx="12960" cy="8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EF61BBF-E3EF-45AB-9319-6AAC8164EEC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251137" y="1830831"/>
                  <a:ext cx="846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4C7FF50-0B1B-474D-8DF0-38E55A5240FC}"/>
                    </a:ext>
                  </a:extLst>
                </p14:cNvPr>
                <p14:cNvContentPartPr/>
                <p14:nvPr/>
              </p14:nvContentPartPr>
              <p14:xfrm>
                <a:off x="5427177" y="1661631"/>
                <a:ext cx="261720" cy="303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4C7FF50-0B1B-474D-8DF0-38E55A5240F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391537" y="1625631"/>
                  <a:ext cx="33336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E375D37-35B1-4C99-A004-889A9240CFA3}"/>
                    </a:ext>
                  </a:extLst>
                </p14:cNvPr>
                <p14:cNvContentPartPr/>
                <p14:nvPr/>
              </p14:nvContentPartPr>
              <p14:xfrm>
                <a:off x="5443737" y="1798071"/>
                <a:ext cx="172800" cy="10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E375D37-35B1-4C99-A004-889A9240CFA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408097" y="1762071"/>
                  <a:ext cx="2444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01B7DC9-EFFD-44F4-8F72-96B89FF5965E}"/>
                    </a:ext>
                  </a:extLst>
                </p14:cNvPr>
                <p14:cNvContentPartPr/>
                <p14:nvPr/>
              </p14:nvContentPartPr>
              <p14:xfrm>
                <a:off x="5798337" y="1814631"/>
                <a:ext cx="2880" cy="2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01B7DC9-EFFD-44F4-8F72-96B89FF5965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762337" y="1778631"/>
                  <a:ext cx="745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4E85DE5-AD41-4E0F-9C13-4D1DC1219A66}"/>
                    </a:ext>
                  </a:extLst>
                </p14:cNvPr>
                <p14:cNvContentPartPr/>
                <p14:nvPr/>
              </p14:nvContentPartPr>
              <p14:xfrm>
                <a:off x="5927217" y="1537431"/>
                <a:ext cx="164160" cy="497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4E85DE5-AD41-4E0F-9C13-4D1DC1219A6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891577" y="1501791"/>
                  <a:ext cx="235800" cy="56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42CCD92-3E0D-4675-8578-95ECC38A1D17}"/>
              </a:ext>
            </a:extLst>
          </p:cNvPr>
          <p:cNvGrpSpPr/>
          <p:nvPr/>
        </p:nvGrpSpPr>
        <p:grpSpPr>
          <a:xfrm>
            <a:off x="3905457" y="3617151"/>
            <a:ext cx="1375200" cy="509400"/>
            <a:chOff x="3905457" y="3617151"/>
            <a:chExt cx="1375200" cy="50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4AE10DD-14D7-406D-B589-3689A4165712}"/>
                    </a:ext>
                  </a:extLst>
                </p14:cNvPr>
                <p14:cNvContentPartPr/>
                <p14:nvPr/>
              </p14:nvContentPartPr>
              <p14:xfrm>
                <a:off x="3905457" y="3629031"/>
                <a:ext cx="164880" cy="462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4AE10DD-14D7-406D-B589-3689A416571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869817" y="3593391"/>
                  <a:ext cx="23652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A09AEBD-05B1-4208-B6BB-C0C1EF4F8BD6}"/>
                    </a:ext>
                  </a:extLst>
                </p14:cNvPr>
                <p14:cNvContentPartPr/>
                <p14:nvPr/>
              </p14:nvContentPartPr>
              <p14:xfrm>
                <a:off x="4129017" y="3692751"/>
                <a:ext cx="28080" cy="228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A09AEBD-05B1-4208-B6BB-C0C1EF4F8BD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093017" y="3657111"/>
                  <a:ext cx="997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B747CA4-9A57-461F-BEBC-AE05AA344BB6}"/>
                    </a:ext>
                  </a:extLst>
                </p14:cNvPr>
                <p14:cNvContentPartPr/>
                <p14:nvPr/>
              </p14:nvContentPartPr>
              <p14:xfrm>
                <a:off x="4071417" y="3665391"/>
                <a:ext cx="236160" cy="3384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B747CA4-9A57-461F-BEBC-AE05AA344BB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035417" y="3629751"/>
                  <a:ext cx="30780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1E431DC-FB12-4055-8741-07BE7BD043B9}"/>
                    </a:ext>
                  </a:extLst>
                </p14:cNvPr>
                <p14:cNvContentPartPr/>
                <p14:nvPr/>
              </p14:nvContentPartPr>
              <p14:xfrm>
                <a:off x="4408737" y="3866631"/>
                <a:ext cx="50400" cy="99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1E431DC-FB12-4055-8741-07BE7BD043B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372737" y="3830631"/>
                  <a:ext cx="1220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18290C0-06EF-4673-A262-A09CB19897E5}"/>
                    </a:ext>
                  </a:extLst>
                </p14:cNvPr>
                <p14:cNvContentPartPr/>
                <p14:nvPr/>
              </p14:nvContentPartPr>
              <p14:xfrm>
                <a:off x="4413417" y="3759351"/>
                <a:ext cx="30960" cy="154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18290C0-06EF-4673-A262-A09CB19897E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377417" y="3723351"/>
                  <a:ext cx="1026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8F7C429-1960-4A77-9B7A-0BC29BF8B1AB}"/>
                    </a:ext>
                  </a:extLst>
                </p14:cNvPr>
                <p14:cNvContentPartPr/>
                <p14:nvPr/>
              </p14:nvContentPartPr>
              <p14:xfrm>
                <a:off x="4135857" y="3929271"/>
                <a:ext cx="11520" cy="241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8F7C429-1960-4A77-9B7A-0BC29BF8B1A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100217" y="3893631"/>
                  <a:ext cx="831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6AE0443-6018-4E17-9D51-ABB467C4FC8B}"/>
                    </a:ext>
                  </a:extLst>
                </p14:cNvPr>
                <p14:cNvContentPartPr/>
                <p14:nvPr/>
              </p14:nvContentPartPr>
              <p14:xfrm>
                <a:off x="4584057" y="3617871"/>
                <a:ext cx="127440" cy="4910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6AE0443-6018-4E17-9D51-ABB467C4FC8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548417" y="3582231"/>
                  <a:ext cx="19908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9338C68-BCCF-4AA2-8310-BEEBE3646835}"/>
                    </a:ext>
                  </a:extLst>
                </p14:cNvPr>
                <p14:cNvContentPartPr/>
                <p14:nvPr/>
              </p14:nvContentPartPr>
              <p14:xfrm>
                <a:off x="4561377" y="3834231"/>
                <a:ext cx="181440" cy="171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9338C68-BCCF-4AA2-8310-BEEBE364683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525377" y="3798591"/>
                  <a:ext cx="2530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8EDC01A-B281-46C5-9DE0-6D2A2CBEF835}"/>
                    </a:ext>
                  </a:extLst>
                </p14:cNvPr>
                <p14:cNvContentPartPr/>
                <p14:nvPr/>
              </p14:nvContentPartPr>
              <p14:xfrm>
                <a:off x="4848297" y="3651711"/>
                <a:ext cx="164520" cy="4748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8EDC01A-B281-46C5-9DE0-6D2A2CBEF83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812297" y="3616071"/>
                  <a:ext cx="23616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41B9DE8-6571-4A2E-AAE7-3CEB94A736D9}"/>
                    </a:ext>
                  </a:extLst>
                </p14:cNvPr>
                <p14:cNvContentPartPr/>
                <p14:nvPr/>
              </p14:nvContentPartPr>
              <p14:xfrm>
                <a:off x="4774857" y="3861231"/>
                <a:ext cx="367200" cy="1659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41B9DE8-6571-4A2E-AAE7-3CEB94A736D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738857" y="3825591"/>
                  <a:ext cx="4388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6804C12-0F17-4708-84DF-05C55610869B}"/>
                    </a:ext>
                  </a:extLst>
                </p14:cNvPr>
                <p14:cNvContentPartPr/>
                <p14:nvPr/>
              </p14:nvContentPartPr>
              <p14:xfrm>
                <a:off x="5131977" y="3617151"/>
                <a:ext cx="148680" cy="4719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6804C12-0F17-4708-84DF-05C55610869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096337" y="3581511"/>
                  <a:ext cx="220320" cy="543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81719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9B20A02-13FB-4779-A6D6-D93E88CD46C4}"/>
                  </a:ext>
                </a:extLst>
              </p14:cNvPr>
              <p14:cNvContentPartPr/>
              <p14:nvPr/>
            </p14:nvContentPartPr>
            <p14:xfrm>
              <a:off x="260440" y="3625472"/>
              <a:ext cx="2974680" cy="534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9B20A02-13FB-4779-A6D6-D93E88CD46C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4800" y="3589472"/>
                <a:ext cx="3046320" cy="60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415C1FDA-6A73-4643-AD14-D9D3A5938962}"/>
                  </a:ext>
                </a:extLst>
              </p14:cNvPr>
              <p14:cNvContentPartPr/>
              <p14:nvPr/>
            </p14:nvContentPartPr>
            <p14:xfrm>
              <a:off x="7172796" y="2576091"/>
              <a:ext cx="4320" cy="43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415C1FDA-6A73-4643-AD14-D9D3A593896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37156" y="2540451"/>
                <a:ext cx="7596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AB2327EC-C095-4EB1-A646-0D85320508D4}"/>
                  </a:ext>
                </a:extLst>
              </p14:cNvPr>
              <p14:cNvContentPartPr/>
              <p14:nvPr/>
            </p14:nvContentPartPr>
            <p14:xfrm>
              <a:off x="7127796" y="2620371"/>
              <a:ext cx="53280" cy="284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AB2327EC-C095-4EB1-A646-0D85320508D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91796" y="2584731"/>
                <a:ext cx="124920" cy="10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B151F608-0C77-4B52-83E3-E79BCEE50F52}"/>
              </a:ext>
            </a:extLst>
          </p:cNvPr>
          <p:cNvGrpSpPr/>
          <p:nvPr/>
        </p:nvGrpSpPr>
        <p:grpSpPr>
          <a:xfrm>
            <a:off x="197080" y="219531"/>
            <a:ext cx="9285116" cy="6421301"/>
            <a:chOff x="197080" y="219531"/>
            <a:chExt cx="9285116" cy="642130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B51CA14-FD11-470C-9FE7-DB69FECDE2BB}"/>
                    </a:ext>
                  </a:extLst>
                </p14:cNvPr>
                <p14:cNvContentPartPr/>
                <p14:nvPr/>
              </p14:nvContentPartPr>
              <p14:xfrm>
                <a:off x="1135596" y="263451"/>
                <a:ext cx="36360" cy="4849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B51CA14-FD11-470C-9FE7-DB69FECDE2B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99596" y="227451"/>
                  <a:ext cx="108000" cy="5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BB453CA-5837-4352-8BC4-02B858A04B44}"/>
                    </a:ext>
                  </a:extLst>
                </p14:cNvPr>
                <p14:cNvContentPartPr/>
                <p14:nvPr/>
              </p14:nvContentPartPr>
              <p14:xfrm>
                <a:off x="1093836" y="219531"/>
                <a:ext cx="400320" cy="5619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BB453CA-5837-4352-8BC4-02B858A04B4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57836" y="183891"/>
                  <a:ext cx="471960" cy="63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5B3AA3A-D104-4F41-AB78-A64D3B83F1DC}"/>
                    </a:ext>
                  </a:extLst>
                </p14:cNvPr>
                <p14:cNvContentPartPr/>
                <p14:nvPr/>
              </p14:nvContentPartPr>
              <p14:xfrm>
                <a:off x="1681716" y="565851"/>
                <a:ext cx="54360" cy="1699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5B3AA3A-D104-4F41-AB78-A64D3B83F1D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46076" y="529851"/>
                  <a:ext cx="1260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BE476DF-AC4E-46B5-BBCA-CC14A528507A}"/>
                    </a:ext>
                  </a:extLst>
                </p14:cNvPr>
                <p14:cNvContentPartPr/>
                <p14:nvPr/>
              </p14:nvContentPartPr>
              <p14:xfrm>
                <a:off x="1691436" y="425451"/>
                <a:ext cx="39600" cy="324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BE476DF-AC4E-46B5-BBCA-CC14A528507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55436" y="389451"/>
                  <a:ext cx="1112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F7EB57A-3C85-4B99-A386-ED43EAD6AD27}"/>
                    </a:ext>
                  </a:extLst>
                </p14:cNvPr>
                <p14:cNvContentPartPr/>
                <p14:nvPr/>
              </p14:nvContentPartPr>
              <p14:xfrm>
                <a:off x="2057916" y="246171"/>
                <a:ext cx="120960" cy="741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F7EB57A-3C85-4B99-A386-ED43EAD6AD2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22276" y="210531"/>
                  <a:ext cx="192600" cy="81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7A011D1-E834-40AB-9AF3-F4B180E38D7D}"/>
                    </a:ext>
                  </a:extLst>
                </p14:cNvPr>
                <p14:cNvContentPartPr/>
                <p14:nvPr/>
              </p14:nvContentPartPr>
              <p14:xfrm>
                <a:off x="1982316" y="556131"/>
                <a:ext cx="300600" cy="220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7A011D1-E834-40AB-9AF3-F4B180E38D7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46676" y="520131"/>
                  <a:ext cx="37224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4D7684F-FBFF-4F3C-9263-0A14AA5C57D4}"/>
                    </a:ext>
                  </a:extLst>
                </p14:cNvPr>
                <p14:cNvContentPartPr/>
                <p14:nvPr/>
              </p14:nvContentPartPr>
              <p14:xfrm>
                <a:off x="2330076" y="231411"/>
                <a:ext cx="266760" cy="7405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4D7684F-FBFF-4F3C-9263-0A14AA5C57D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94076" y="195411"/>
                  <a:ext cx="338400" cy="81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68A266C-65C8-4D45-8BCA-AEC65EB5DA22}"/>
                    </a:ext>
                  </a:extLst>
                </p14:cNvPr>
                <p14:cNvContentPartPr/>
                <p14:nvPr/>
              </p14:nvContentPartPr>
              <p14:xfrm>
                <a:off x="2715636" y="468651"/>
                <a:ext cx="482760" cy="198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68A266C-65C8-4D45-8BCA-AEC65EB5DA2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79996" y="432651"/>
                  <a:ext cx="5544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FD4CB85-850E-4D79-91F4-7EDDAA92B380}"/>
                    </a:ext>
                  </a:extLst>
                </p14:cNvPr>
                <p14:cNvContentPartPr/>
                <p14:nvPr/>
              </p14:nvContentPartPr>
              <p14:xfrm>
                <a:off x="3246276" y="497811"/>
                <a:ext cx="599040" cy="2174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FD4CB85-850E-4D79-91F4-7EDDAA92B38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10636" y="462171"/>
                  <a:ext cx="6706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0FB3DA7-0B1F-4D2C-96D2-DD4FCAFFCE0B}"/>
                    </a:ext>
                  </a:extLst>
                </p14:cNvPr>
                <p14:cNvContentPartPr/>
                <p14:nvPr/>
              </p14:nvContentPartPr>
              <p14:xfrm>
                <a:off x="3969156" y="340131"/>
                <a:ext cx="136080" cy="4402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0FB3DA7-0B1F-4D2C-96D2-DD4FCAFFCE0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33516" y="304131"/>
                  <a:ext cx="20772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0A971E5-DBDD-4ED5-9D22-ED4BBCC4E384}"/>
                    </a:ext>
                  </a:extLst>
                </p14:cNvPr>
                <p14:cNvContentPartPr/>
                <p14:nvPr/>
              </p14:nvContentPartPr>
              <p14:xfrm>
                <a:off x="3916236" y="534891"/>
                <a:ext cx="246600" cy="75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0A971E5-DBDD-4ED5-9D22-ED4BBCC4E38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80596" y="498891"/>
                  <a:ext cx="3182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861FEF0-6938-48A6-B712-34A6973349F6}"/>
                    </a:ext>
                  </a:extLst>
                </p14:cNvPr>
                <p14:cNvContentPartPr/>
                <p14:nvPr/>
              </p14:nvContentPartPr>
              <p14:xfrm>
                <a:off x="4225116" y="430851"/>
                <a:ext cx="88200" cy="3106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861FEF0-6938-48A6-B712-34A6973349F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89476" y="395211"/>
                  <a:ext cx="15984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0E2E579-3A60-4611-A7FB-5F6391569ACB}"/>
                    </a:ext>
                  </a:extLst>
                </p14:cNvPr>
                <p14:cNvContentPartPr/>
                <p14:nvPr/>
              </p14:nvContentPartPr>
              <p14:xfrm>
                <a:off x="4449036" y="326811"/>
                <a:ext cx="525240" cy="4392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0E2E579-3A60-4611-A7FB-5F6391569AC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13036" y="291171"/>
                  <a:ext cx="59688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5BD5693-6999-4845-B8C6-2B2535723DC6}"/>
                    </a:ext>
                  </a:extLst>
                </p14:cNvPr>
                <p14:cNvContentPartPr/>
                <p14:nvPr/>
              </p14:nvContentPartPr>
              <p14:xfrm>
                <a:off x="4867360" y="6593312"/>
                <a:ext cx="159480" cy="47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5BD5693-6999-4845-B8C6-2B2535723DC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31360" y="6557672"/>
                  <a:ext cx="2311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F3D40BA-78DD-4D27-A564-4EE9BBDCE60B}"/>
                    </a:ext>
                  </a:extLst>
                </p14:cNvPr>
                <p14:cNvContentPartPr/>
                <p14:nvPr/>
              </p14:nvContentPartPr>
              <p14:xfrm>
                <a:off x="3202720" y="3663272"/>
                <a:ext cx="4399560" cy="610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F3D40BA-78DD-4D27-A564-4EE9BBDCE60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166720" y="3627632"/>
                  <a:ext cx="4471200" cy="68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4C0B8D1-A38F-4084-A38A-3616833FB72F}"/>
                    </a:ext>
                  </a:extLst>
                </p14:cNvPr>
                <p14:cNvContentPartPr/>
                <p14:nvPr/>
              </p14:nvContentPartPr>
              <p14:xfrm>
                <a:off x="197080" y="3917072"/>
                <a:ext cx="3486240" cy="1839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4C0B8D1-A38F-4084-A38A-3616833FB72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61080" y="3881432"/>
                  <a:ext cx="3557880" cy="19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2A2B9B4-AC27-4C5A-B8BB-05C70B06CDBF}"/>
                    </a:ext>
                  </a:extLst>
                </p14:cNvPr>
                <p14:cNvContentPartPr/>
                <p14:nvPr/>
              </p14:nvContentPartPr>
              <p14:xfrm>
                <a:off x="3667480" y="5308832"/>
                <a:ext cx="34560" cy="1085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2A2B9B4-AC27-4C5A-B8BB-05C70B06CDB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631840" y="5272832"/>
                  <a:ext cx="106200" cy="11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8499B6E-9D82-4BF5-8F69-294868173F0D}"/>
                    </a:ext>
                  </a:extLst>
                </p14:cNvPr>
                <p14:cNvContentPartPr/>
                <p14:nvPr/>
              </p14:nvContentPartPr>
              <p14:xfrm>
                <a:off x="3939640" y="5569832"/>
                <a:ext cx="5040" cy="389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8499B6E-9D82-4BF5-8F69-294868173F0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904000" y="5534192"/>
                  <a:ext cx="7668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71A31EA-D56D-421B-A7D5-E30413727F3F}"/>
                    </a:ext>
                  </a:extLst>
                </p14:cNvPr>
                <p14:cNvContentPartPr/>
                <p14:nvPr/>
              </p14:nvContentPartPr>
              <p14:xfrm>
                <a:off x="3984640" y="4046672"/>
                <a:ext cx="3757320" cy="1872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71A31EA-D56D-421B-A7D5-E30413727F3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948640" y="4011032"/>
                  <a:ext cx="3828960" cy="19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EBAC7D6-6730-404C-BFC2-F43DCD2D92C2}"/>
                    </a:ext>
                  </a:extLst>
                </p14:cNvPr>
                <p14:cNvContentPartPr/>
                <p14:nvPr/>
              </p14:nvContentPartPr>
              <p14:xfrm>
                <a:off x="4783840" y="5690072"/>
                <a:ext cx="158040" cy="151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EBAC7D6-6730-404C-BFC2-F43DCD2D92C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748200" y="5654432"/>
                  <a:ext cx="2296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C86A936-1598-418D-A764-83F3104B8E26}"/>
                    </a:ext>
                  </a:extLst>
                </p14:cNvPr>
                <p14:cNvContentPartPr/>
                <p14:nvPr/>
              </p14:nvContentPartPr>
              <p14:xfrm>
                <a:off x="4862320" y="5786912"/>
                <a:ext cx="37080" cy="457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C86A936-1598-418D-A764-83F3104B8E2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826320" y="5751272"/>
                  <a:ext cx="10872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1315FB5-AF7F-45FD-9F16-BCA7A7511D04}"/>
                    </a:ext>
                  </a:extLst>
                </p14:cNvPr>
                <p14:cNvContentPartPr/>
                <p14:nvPr/>
              </p14:nvContentPartPr>
              <p14:xfrm>
                <a:off x="4667920" y="6205592"/>
                <a:ext cx="542880" cy="26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1315FB5-AF7F-45FD-9F16-BCA7A7511D0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632280" y="6169952"/>
                  <a:ext cx="6145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3D8F500-B352-4D63-BEAC-52A6A629DE1E}"/>
                    </a:ext>
                  </a:extLst>
                </p14:cNvPr>
                <p14:cNvContentPartPr/>
                <p14:nvPr/>
              </p14:nvContentPartPr>
              <p14:xfrm>
                <a:off x="4811200" y="6412232"/>
                <a:ext cx="196920" cy="24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3D8F500-B352-4D63-BEAC-52A6A629DE1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775560" y="6376592"/>
                  <a:ext cx="2685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FF7E172-0FEA-425E-B3B0-CA088EC41A26}"/>
                    </a:ext>
                  </a:extLst>
                </p14:cNvPr>
                <p14:cNvContentPartPr/>
                <p14:nvPr/>
              </p14:nvContentPartPr>
              <p14:xfrm>
                <a:off x="3306400" y="5466872"/>
                <a:ext cx="215640" cy="25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FF7E172-0FEA-425E-B3B0-CA088EC41A2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270400" y="5430872"/>
                  <a:ext cx="2872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D84C46B-42C5-484D-ACFC-E7750AF43E04}"/>
                    </a:ext>
                  </a:extLst>
                </p14:cNvPr>
                <p14:cNvContentPartPr/>
                <p14:nvPr/>
              </p14:nvContentPartPr>
              <p14:xfrm>
                <a:off x="3390280" y="5354192"/>
                <a:ext cx="41400" cy="244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D84C46B-42C5-484D-ACFC-E7750AF43E0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354640" y="5318552"/>
                  <a:ext cx="11304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794F096-751C-481C-8898-BBF9498A3481}"/>
                    </a:ext>
                  </a:extLst>
                </p14:cNvPr>
                <p14:cNvContentPartPr/>
                <p14:nvPr/>
              </p14:nvContentPartPr>
              <p14:xfrm>
                <a:off x="3245920" y="6272912"/>
                <a:ext cx="216360" cy="7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794F096-751C-481C-8898-BBF9498A348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210280" y="6236912"/>
                  <a:ext cx="2880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B577932-2AFD-400C-8C65-81A1F429EE4F}"/>
                    </a:ext>
                  </a:extLst>
                </p14:cNvPr>
                <p14:cNvContentPartPr/>
                <p14:nvPr/>
              </p14:nvContentPartPr>
              <p14:xfrm>
                <a:off x="2705560" y="3156752"/>
                <a:ext cx="265680" cy="435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B577932-2AFD-400C-8C65-81A1F429EE4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669920" y="3121112"/>
                  <a:ext cx="33732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4FC9D89-32A3-4FFF-8428-0C642F1A2708}"/>
                    </a:ext>
                  </a:extLst>
                </p14:cNvPr>
                <p14:cNvContentPartPr/>
                <p14:nvPr/>
              </p14:nvContentPartPr>
              <p14:xfrm>
                <a:off x="4514560" y="3273032"/>
                <a:ext cx="227520" cy="421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4FC9D89-32A3-4FFF-8428-0C642F1A270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478920" y="3237392"/>
                  <a:ext cx="29916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8FFCC0F-C843-4120-86E2-5EF301D0DA9B}"/>
                    </a:ext>
                  </a:extLst>
                </p14:cNvPr>
                <p14:cNvContentPartPr/>
                <p14:nvPr/>
              </p14:nvContentPartPr>
              <p14:xfrm>
                <a:off x="845796" y="4155051"/>
                <a:ext cx="243360" cy="10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8FFCC0F-C843-4120-86E2-5EF301D0DA9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10156" y="4119411"/>
                  <a:ext cx="3150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506F9B5-88AE-48B8-89C5-77644902E419}"/>
                    </a:ext>
                  </a:extLst>
                </p14:cNvPr>
                <p14:cNvContentPartPr/>
                <p14:nvPr/>
              </p14:nvContentPartPr>
              <p14:xfrm>
                <a:off x="964236" y="4055331"/>
                <a:ext cx="46800" cy="283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506F9B5-88AE-48B8-89C5-77644902E41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28596" y="4019331"/>
                  <a:ext cx="11844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FF4A9BE-4D0B-4556-ABBC-2285305298A5}"/>
                    </a:ext>
                  </a:extLst>
                </p14:cNvPr>
                <p14:cNvContentPartPr/>
                <p14:nvPr/>
              </p14:nvContentPartPr>
              <p14:xfrm>
                <a:off x="1801596" y="4263771"/>
                <a:ext cx="212040" cy="12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FF4A9BE-4D0B-4556-ABBC-2285305298A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765956" y="4228131"/>
                  <a:ext cx="2836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850FD0B-08E8-4766-BAA2-05C967A769EC}"/>
                    </a:ext>
                  </a:extLst>
                </p14:cNvPr>
                <p14:cNvContentPartPr/>
                <p14:nvPr/>
              </p14:nvContentPartPr>
              <p14:xfrm>
                <a:off x="2290836" y="4243611"/>
                <a:ext cx="183240" cy="23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850FD0B-08E8-4766-BAA2-05C967A769E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254836" y="4207611"/>
                  <a:ext cx="2548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C1AC8B9-B53C-4E62-9C52-7D2D4ECDA63C}"/>
                    </a:ext>
                  </a:extLst>
                </p14:cNvPr>
                <p14:cNvContentPartPr/>
                <p14:nvPr/>
              </p14:nvContentPartPr>
              <p14:xfrm>
                <a:off x="2372196" y="4138131"/>
                <a:ext cx="13680" cy="257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C1AC8B9-B53C-4E62-9C52-7D2D4ECDA63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336196" y="4102491"/>
                  <a:ext cx="8532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3CD1D39-E024-405F-BB26-1EEFEAD1C137}"/>
                    </a:ext>
                  </a:extLst>
                </p14:cNvPr>
                <p14:cNvContentPartPr/>
                <p14:nvPr/>
              </p14:nvContentPartPr>
              <p14:xfrm>
                <a:off x="3213156" y="4237131"/>
                <a:ext cx="177840" cy="3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3CD1D39-E024-405F-BB26-1EEFEAD1C13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177516" y="4201131"/>
                  <a:ext cx="2494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1EEACFA-B1B7-4F18-B361-9DE5328D2E0A}"/>
                    </a:ext>
                  </a:extLst>
                </p14:cNvPr>
                <p14:cNvContentPartPr/>
                <p14:nvPr/>
              </p14:nvContentPartPr>
              <p14:xfrm>
                <a:off x="3819396" y="4063251"/>
                <a:ext cx="166680" cy="21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1EEACFA-B1B7-4F18-B361-9DE5328D2E0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783396" y="4027611"/>
                  <a:ext cx="2383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051D16D-3A04-4940-9BF2-DB27CC77B4CA}"/>
                    </a:ext>
                  </a:extLst>
                </p14:cNvPr>
                <p14:cNvContentPartPr/>
                <p14:nvPr/>
              </p14:nvContentPartPr>
              <p14:xfrm>
                <a:off x="3875556" y="3989811"/>
                <a:ext cx="46800" cy="186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051D16D-3A04-4940-9BF2-DB27CC77B4C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839556" y="3954171"/>
                  <a:ext cx="1184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67068CC-9FFD-4922-89AE-325743209359}"/>
                    </a:ext>
                  </a:extLst>
                </p14:cNvPr>
                <p14:cNvContentPartPr/>
                <p14:nvPr/>
              </p14:nvContentPartPr>
              <p14:xfrm>
                <a:off x="5106036" y="4177731"/>
                <a:ext cx="136440" cy="13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67068CC-9FFD-4922-89AE-32574320935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070036" y="4141731"/>
                  <a:ext cx="2080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BC9073D-BF64-4175-97C1-8085915CF6DF}"/>
                    </a:ext>
                  </a:extLst>
                </p14:cNvPr>
                <p14:cNvContentPartPr/>
                <p14:nvPr/>
              </p14:nvContentPartPr>
              <p14:xfrm>
                <a:off x="5822436" y="4213731"/>
                <a:ext cx="101520" cy="21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BC9073D-BF64-4175-97C1-8085915CF6D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786436" y="4178091"/>
                  <a:ext cx="1731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AFFCAB3-F6C8-4610-85C0-EF6C5508BCB2}"/>
                    </a:ext>
                  </a:extLst>
                </p14:cNvPr>
                <p14:cNvContentPartPr/>
                <p14:nvPr/>
              </p14:nvContentPartPr>
              <p14:xfrm>
                <a:off x="5850876" y="4159731"/>
                <a:ext cx="23400" cy="181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AFFCAB3-F6C8-4610-85C0-EF6C5508BCB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15236" y="4123731"/>
                  <a:ext cx="950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A67BB90-EDFC-478A-B879-1394EC1FBD36}"/>
                    </a:ext>
                  </a:extLst>
                </p14:cNvPr>
                <p14:cNvContentPartPr/>
                <p14:nvPr/>
              </p14:nvContentPartPr>
              <p14:xfrm>
                <a:off x="6836916" y="4283571"/>
                <a:ext cx="114480" cy="14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A67BB90-EDFC-478A-B879-1394EC1FBD3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801276" y="4247571"/>
                  <a:ext cx="1861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7D56118-59E5-46B8-80B3-B19C59AD7AE1}"/>
                    </a:ext>
                  </a:extLst>
                </p14:cNvPr>
                <p14:cNvContentPartPr/>
                <p14:nvPr/>
              </p14:nvContentPartPr>
              <p14:xfrm>
                <a:off x="1459240" y="3279512"/>
                <a:ext cx="33480" cy="321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7D56118-59E5-46B8-80B3-B19C59AD7AE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423600" y="3243512"/>
                  <a:ext cx="10512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BC6A6B0-4FAE-4B99-B17D-4FC13DDDD0FB}"/>
                    </a:ext>
                  </a:extLst>
                </p14:cNvPr>
                <p14:cNvContentPartPr/>
                <p14:nvPr/>
              </p14:nvContentPartPr>
              <p14:xfrm>
                <a:off x="1472560" y="3214712"/>
                <a:ext cx="291600" cy="429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BC6A6B0-4FAE-4B99-B17D-4FC13DDDD0F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436560" y="3178712"/>
                  <a:ext cx="36324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6B7454C-C12D-4783-8B6A-ADDD87E0D354}"/>
                    </a:ext>
                  </a:extLst>
                </p14:cNvPr>
                <p14:cNvContentPartPr/>
                <p14:nvPr/>
              </p14:nvContentPartPr>
              <p14:xfrm>
                <a:off x="1786116" y="3391851"/>
                <a:ext cx="142920" cy="3283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6B7454C-C12D-4783-8B6A-ADDD87E0D35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750476" y="3355851"/>
                  <a:ext cx="21456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0A4F4C6-B0EB-4980-9506-4E48644FCCCF}"/>
                    </a:ext>
                  </a:extLst>
                </p14:cNvPr>
                <p14:cNvContentPartPr/>
                <p14:nvPr/>
              </p14:nvContentPartPr>
              <p14:xfrm>
                <a:off x="3010836" y="3381771"/>
                <a:ext cx="311760" cy="203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0A4F4C6-B0EB-4980-9506-4E48644FCCC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974836" y="3346131"/>
                  <a:ext cx="3834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7B73B70-CB56-4ECE-82FA-6FD004244285}"/>
                    </a:ext>
                  </a:extLst>
                </p14:cNvPr>
                <p14:cNvContentPartPr/>
                <p14:nvPr/>
              </p14:nvContentPartPr>
              <p14:xfrm>
                <a:off x="4833876" y="3433971"/>
                <a:ext cx="177120" cy="277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7B73B70-CB56-4ECE-82FA-6FD00424428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797876" y="3398331"/>
                  <a:ext cx="24876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0ACB523-E362-4E49-88C4-2736CF952A5B}"/>
                    </a:ext>
                  </a:extLst>
                </p14:cNvPr>
                <p14:cNvContentPartPr/>
                <p14:nvPr/>
              </p14:nvContentPartPr>
              <p14:xfrm>
                <a:off x="6314200" y="3442952"/>
                <a:ext cx="65160" cy="291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0ACB523-E362-4E49-88C4-2736CF952A5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278560" y="3407312"/>
                  <a:ext cx="13680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F104686-B438-4426-B553-928B8A6FF42F}"/>
                    </a:ext>
                  </a:extLst>
                </p14:cNvPr>
                <p14:cNvContentPartPr/>
                <p14:nvPr/>
              </p14:nvContentPartPr>
              <p14:xfrm>
                <a:off x="6320680" y="3274472"/>
                <a:ext cx="270360" cy="518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F104686-B438-4426-B553-928B8A6FF42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284680" y="3238472"/>
                  <a:ext cx="342000" cy="58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9BC1183-03BC-41E3-8CD8-F79358C10F7C}"/>
                    </a:ext>
                  </a:extLst>
                </p14:cNvPr>
                <p14:cNvContentPartPr/>
                <p14:nvPr/>
              </p14:nvContentPartPr>
              <p14:xfrm>
                <a:off x="6660516" y="3503091"/>
                <a:ext cx="170280" cy="3139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9BC1183-03BC-41E3-8CD8-F79358C10F7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624516" y="3467451"/>
                  <a:ext cx="24192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4ECEEFE-2049-4515-BD31-DABE5B658A91}"/>
                    </a:ext>
                  </a:extLst>
                </p14:cNvPr>
                <p14:cNvContentPartPr/>
                <p14:nvPr/>
              </p14:nvContentPartPr>
              <p14:xfrm>
                <a:off x="3128196" y="1020891"/>
                <a:ext cx="30960" cy="5986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4ECEEFE-2049-4515-BD31-DABE5B658A9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092196" y="985251"/>
                  <a:ext cx="102600" cy="67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94092ED-76D0-4E1F-8A1E-4C417DA9E9EB}"/>
                    </a:ext>
                  </a:extLst>
                </p14:cNvPr>
                <p14:cNvContentPartPr/>
                <p14:nvPr/>
              </p14:nvContentPartPr>
              <p14:xfrm>
                <a:off x="3294516" y="1026291"/>
                <a:ext cx="36360" cy="6454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94092ED-76D0-4E1F-8A1E-4C417DA9E9E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258876" y="990651"/>
                  <a:ext cx="108000" cy="71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635DBF6-F997-4BC7-A7AA-F018A970CD91}"/>
                    </a:ext>
                  </a:extLst>
                </p14:cNvPr>
                <p14:cNvContentPartPr/>
                <p14:nvPr/>
              </p14:nvContentPartPr>
              <p14:xfrm>
                <a:off x="2987076" y="1468371"/>
                <a:ext cx="513360" cy="3762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635DBF6-F997-4BC7-A7AA-F018A970CD9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951436" y="1432371"/>
                  <a:ext cx="58500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E6EDD32-A61C-4817-9E27-E7A1E6813E0E}"/>
                    </a:ext>
                  </a:extLst>
                </p14:cNvPr>
                <p14:cNvContentPartPr/>
                <p14:nvPr/>
              </p14:nvContentPartPr>
              <p14:xfrm>
                <a:off x="6721356" y="399531"/>
                <a:ext cx="1356840" cy="1767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E6EDD32-A61C-4817-9E27-E7A1E6813E0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685716" y="363531"/>
                  <a:ext cx="1428480" cy="18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1E74046-1791-4DE2-B8C2-A978B0274DC5}"/>
                    </a:ext>
                  </a:extLst>
                </p14:cNvPr>
                <p14:cNvContentPartPr/>
                <p14:nvPr/>
              </p14:nvContentPartPr>
              <p14:xfrm>
                <a:off x="7029516" y="510411"/>
                <a:ext cx="766800" cy="4032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1E74046-1791-4DE2-B8C2-A978B0274DC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993516" y="474411"/>
                  <a:ext cx="83844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BC83D99-59F5-48FF-A5B2-BA8E0AD5E059}"/>
                    </a:ext>
                  </a:extLst>
                </p14:cNvPr>
                <p14:cNvContentPartPr/>
                <p14:nvPr/>
              </p14:nvContentPartPr>
              <p14:xfrm>
                <a:off x="8293116" y="919731"/>
                <a:ext cx="48600" cy="354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BC83D99-59F5-48FF-A5B2-BA8E0AD5E05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257116" y="884091"/>
                  <a:ext cx="12024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E3EE328-FDE5-46FF-B58B-BEBD0264A0A6}"/>
                    </a:ext>
                  </a:extLst>
                </p14:cNvPr>
                <p14:cNvContentPartPr/>
                <p14:nvPr/>
              </p14:nvContentPartPr>
              <p14:xfrm>
                <a:off x="8302476" y="917571"/>
                <a:ext cx="215280" cy="3556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E3EE328-FDE5-46FF-B58B-BEBD0264A0A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266836" y="881931"/>
                  <a:ext cx="28692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BA9331C-4EA9-47E3-B3F6-E2E5C33F2F7B}"/>
                    </a:ext>
                  </a:extLst>
                </p14:cNvPr>
                <p14:cNvContentPartPr/>
                <p14:nvPr/>
              </p14:nvContentPartPr>
              <p14:xfrm>
                <a:off x="8641596" y="930531"/>
                <a:ext cx="240480" cy="3042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BA9331C-4EA9-47E3-B3F6-E2E5C33F2F7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605956" y="894891"/>
                  <a:ext cx="31212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29EEAAD-0A0E-44B2-A537-47D8F0608E43}"/>
                    </a:ext>
                  </a:extLst>
                </p14:cNvPr>
                <p14:cNvContentPartPr/>
                <p14:nvPr/>
              </p14:nvContentPartPr>
              <p14:xfrm>
                <a:off x="9189516" y="838011"/>
                <a:ext cx="292680" cy="366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29EEAAD-0A0E-44B2-A537-47D8F0608E4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153516" y="802371"/>
                  <a:ext cx="36432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BB409C7-2831-4E51-A624-18FB97AB1D0E}"/>
                    </a:ext>
                  </a:extLst>
                </p14:cNvPr>
                <p14:cNvContentPartPr/>
                <p14:nvPr/>
              </p14:nvContentPartPr>
              <p14:xfrm>
                <a:off x="7351716" y="1757091"/>
                <a:ext cx="121680" cy="114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BB409C7-2831-4E51-A624-18FB97AB1D0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316076" y="1721451"/>
                  <a:ext cx="1933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8975D1B-A995-4B38-9FCE-2F7FAD18F9FF}"/>
                    </a:ext>
                  </a:extLst>
                </p14:cNvPr>
                <p14:cNvContentPartPr/>
                <p14:nvPr/>
              </p14:nvContentPartPr>
              <p14:xfrm>
                <a:off x="7705596" y="1761771"/>
                <a:ext cx="95760" cy="123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8975D1B-A995-4B38-9FCE-2F7FAD18F9F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669596" y="1725771"/>
                  <a:ext cx="1674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6448455-039B-4A6E-B708-74B5F3BAA0B1}"/>
                    </a:ext>
                  </a:extLst>
                </p14:cNvPr>
                <p14:cNvContentPartPr/>
                <p14:nvPr/>
              </p14:nvContentPartPr>
              <p14:xfrm>
                <a:off x="7315716" y="1522011"/>
                <a:ext cx="140760" cy="345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6448455-039B-4A6E-B708-74B5F3BAA0B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279716" y="1486371"/>
                  <a:ext cx="2124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3F419E5-A43A-48E4-AE70-C7FD833DECB2}"/>
                    </a:ext>
                  </a:extLst>
                </p14:cNvPr>
                <p14:cNvContentPartPr/>
                <p14:nvPr/>
              </p14:nvContentPartPr>
              <p14:xfrm>
                <a:off x="7390596" y="1442091"/>
                <a:ext cx="9720" cy="150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3F419E5-A43A-48E4-AE70-C7FD833DECB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354596" y="1406091"/>
                  <a:ext cx="813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FE0A38F-91BD-4B99-B55A-E9BC6919EB9B}"/>
                    </a:ext>
                  </a:extLst>
                </p14:cNvPr>
                <p14:cNvContentPartPr/>
                <p14:nvPr/>
              </p14:nvContentPartPr>
              <p14:xfrm>
                <a:off x="7744836" y="1505091"/>
                <a:ext cx="104040" cy="20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FE0A38F-91BD-4B99-B55A-E9BC6919EB9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708836" y="1469091"/>
                  <a:ext cx="1756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176FC21-FB0A-4A47-827A-BE02B95C13A3}"/>
                    </a:ext>
                  </a:extLst>
                </p14:cNvPr>
                <p14:cNvContentPartPr/>
                <p14:nvPr/>
              </p14:nvContentPartPr>
              <p14:xfrm>
                <a:off x="7636116" y="1833771"/>
                <a:ext cx="113400" cy="828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176FC21-FB0A-4A47-827A-BE02B95C13A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00476" y="1797771"/>
                  <a:ext cx="185040" cy="89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9E7713E-CB67-47E3-A4FE-252F031A0208}"/>
                    </a:ext>
                  </a:extLst>
                </p14:cNvPr>
                <p14:cNvContentPartPr/>
                <p14:nvPr/>
              </p14:nvContentPartPr>
              <p14:xfrm>
                <a:off x="7153716" y="1842411"/>
                <a:ext cx="236520" cy="7560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9E7713E-CB67-47E3-A4FE-252F031A020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117716" y="1806411"/>
                  <a:ext cx="308160" cy="82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BF6E6F8-E991-46B0-9398-AE6BEC342276}"/>
                    </a:ext>
                  </a:extLst>
                </p14:cNvPr>
                <p14:cNvContentPartPr/>
                <p14:nvPr/>
              </p14:nvContentPartPr>
              <p14:xfrm>
                <a:off x="2239356" y="2283411"/>
                <a:ext cx="4913280" cy="14810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BF6E6F8-E991-46B0-9398-AE6BEC34227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203716" y="2247411"/>
                  <a:ext cx="4984920" cy="155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84905D2-CAA3-481A-9DEE-707FDCFE18EC}"/>
                    </a:ext>
                  </a:extLst>
                </p14:cNvPr>
                <p14:cNvContentPartPr/>
                <p14:nvPr/>
              </p14:nvContentPartPr>
              <p14:xfrm>
                <a:off x="2162316" y="3565011"/>
                <a:ext cx="250920" cy="2246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84905D2-CAA3-481A-9DEE-707FDCFE18E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126316" y="3529371"/>
                  <a:ext cx="3225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8A49E29-C395-4CA8-B987-484EE0F208C3}"/>
                    </a:ext>
                  </a:extLst>
                </p14:cNvPr>
                <p14:cNvContentPartPr/>
                <p14:nvPr/>
              </p14:nvContentPartPr>
              <p14:xfrm>
                <a:off x="3693756" y="2673291"/>
                <a:ext cx="3958200" cy="11059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8A49E29-C395-4CA8-B987-484EE0F208C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657756" y="2637651"/>
                  <a:ext cx="4029840" cy="11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927FB14-D148-4DDD-93E8-6CC13F7B4502}"/>
                    </a:ext>
                  </a:extLst>
                </p14:cNvPr>
                <p14:cNvContentPartPr/>
                <p14:nvPr/>
              </p14:nvContentPartPr>
              <p14:xfrm>
                <a:off x="3644436" y="3598491"/>
                <a:ext cx="199440" cy="1994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927FB14-D148-4DDD-93E8-6CC13F7B450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608796" y="3562851"/>
                  <a:ext cx="271080" cy="271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4790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9A856F81-A6FF-45A9-A508-E5E26DD391E9}"/>
                  </a:ext>
                </a:extLst>
              </p14:cNvPr>
              <p14:cNvContentPartPr/>
              <p14:nvPr/>
            </p14:nvContentPartPr>
            <p14:xfrm>
              <a:off x="5592756" y="270291"/>
              <a:ext cx="240120" cy="405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9A856F81-A6FF-45A9-A508-E5E26DD391E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7116" y="234651"/>
                <a:ext cx="311760" cy="47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Group 116">
            <a:extLst>
              <a:ext uri="{FF2B5EF4-FFF2-40B4-BE49-F238E27FC236}">
                <a16:creationId xmlns:a16="http://schemas.microsoft.com/office/drawing/2014/main" id="{AB3C8DF2-94E0-44A1-9976-513C503D2029}"/>
              </a:ext>
            </a:extLst>
          </p:cNvPr>
          <p:cNvGrpSpPr/>
          <p:nvPr/>
        </p:nvGrpSpPr>
        <p:grpSpPr>
          <a:xfrm>
            <a:off x="934716" y="3833931"/>
            <a:ext cx="9286560" cy="2667240"/>
            <a:chOff x="934716" y="3833931"/>
            <a:chExt cx="9286560" cy="266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F5B2823-ED89-4345-BF16-D62BEFCD95DE}"/>
                    </a:ext>
                  </a:extLst>
                </p14:cNvPr>
                <p14:cNvContentPartPr/>
                <p14:nvPr/>
              </p14:nvContentPartPr>
              <p14:xfrm>
                <a:off x="3153396" y="4235331"/>
                <a:ext cx="1088280" cy="1483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F5B2823-ED89-4345-BF16-D62BEFCD95D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17756" y="4199691"/>
                  <a:ext cx="1159920" cy="155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C985107-0549-43D9-83F9-B49B097B66DE}"/>
                    </a:ext>
                  </a:extLst>
                </p14:cNvPr>
                <p14:cNvContentPartPr/>
                <p14:nvPr/>
              </p14:nvContentPartPr>
              <p14:xfrm>
                <a:off x="2999676" y="5412531"/>
                <a:ext cx="207720" cy="61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C985107-0549-43D9-83F9-B49B097B66D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63676" y="5376531"/>
                  <a:ext cx="2793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BFED178-F158-47E8-B20A-AB340FBDFC36}"/>
                    </a:ext>
                  </a:extLst>
                </p14:cNvPr>
                <p14:cNvContentPartPr/>
                <p14:nvPr/>
              </p14:nvContentPartPr>
              <p14:xfrm>
                <a:off x="2774676" y="5383731"/>
                <a:ext cx="147240" cy="189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BFED178-F158-47E8-B20A-AB340FBDFC3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39036" y="5348091"/>
                  <a:ext cx="2188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91BF422-2E17-4A10-96DB-5F4878A2B679}"/>
                    </a:ext>
                  </a:extLst>
                </p14:cNvPr>
                <p14:cNvContentPartPr/>
                <p14:nvPr/>
              </p14:nvContentPartPr>
              <p14:xfrm>
                <a:off x="5860236" y="4501011"/>
                <a:ext cx="1229760" cy="1473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91BF422-2E17-4A10-96DB-5F4878A2B67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824236" y="4465011"/>
                  <a:ext cx="1301400" cy="154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25DFB45-B5F2-4F2E-A6AF-EDFC0501094C}"/>
                    </a:ext>
                  </a:extLst>
                </p14:cNvPr>
                <p14:cNvContentPartPr/>
                <p14:nvPr/>
              </p14:nvContentPartPr>
              <p14:xfrm>
                <a:off x="5482236" y="4272411"/>
                <a:ext cx="655920" cy="705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25DFB45-B5F2-4F2E-A6AF-EDFC0501094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446596" y="4236411"/>
                  <a:ext cx="7275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5B514CF-4D6A-4C60-8D35-D3CA3B6B852A}"/>
                    </a:ext>
                  </a:extLst>
                </p14:cNvPr>
                <p14:cNvContentPartPr/>
                <p14:nvPr/>
              </p14:nvContentPartPr>
              <p14:xfrm>
                <a:off x="5055996" y="4210131"/>
                <a:ext cx="199800" cy="2066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5B514CF-4D6A-4C60-8D35-D3CA3B6B852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019996" y="4174131"/>
                  <a:ext cx="2714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282ED5A-0BCE-4B79-9395-FD1FE686AC85}"/>
                    </a:ext>
                  </a:extLst>
                </p14:cNvPr>
                <p14:cNvContentPartPr/>
                <p14:nvPr/>
              </p14:nvContentPartPr>
              <p14:xfrm>
                <a:off x="2854596" y="5916891"/>
                <a:ext cx="2936160" cy="584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282ED5A-0BCE-4B79-9395-FD1FE686AC8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18596" y="5880891"/>
                  <a:ext cx="3007800" cy="65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20D6374-B2EB-4659-8F17-93BA34A2E6CC}"/>
                    </a:ext>
                  </a:extLst>
                </p14:cNvPr>
                <p14:cNvContentPartPr/>
                <p14:nvPr/>
              </p14:nvContentPartPr>
              <p14:xfrm>
                <a:off x="2341956" y="3833931"/>
                <a:ext cx="2215440" cy="593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20D6374-B2EB-4659-8F17-93BA34A2E6C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06316" y="3797931"/>
                  <a:ext cx="2287080" cy="66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0975F5F-2331-4B1C-B4F3-D8A48AC489EA}"/>
                    </a:ext>
                  </a:extLst>
                </p14:cNvPr>
                <p14:cNvContentPartPr/>
                <p14:nvPr/>
              </p14:nvContentPartPr>
              <p14:xfrm>
                <a:off x="4474236" y="3853371"/>
                <a:ext cx="179280" cy="317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0975F5F-2331-4B1C-B4F3-D8A48AC489E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38236" y="3817731"/>
                  <a:ext cx="25092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3FB776A-C154-44CC-9929-798F28765C01}"/>
                    </a:ext>
                  </a:extLst>
                </p14:cNvPr>
                <p14:cNvContentPartPr/>
                <p14:nvPr/>
              </p14:nvContentPartPr>
              <p14:xfrm>
                <a:off x="1317756" y="4720611"/>
                <a:ext cx="995760" cy="10555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3FB776A-C154-44CC-9929-798F28765C0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82116" y="4684971"/>
                  <a:ext cx="1067400" cy="11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0658C81-9AC5-45F4-84EA-7B2ACC3C6B14}"/>
                    </a:ext>
                  </a:extLst>
                </p14:cNvPr>
                <p14:cNvContentPartPr/>
                <p14:nvPr/>
              </p14:nvContentPartPr>
              <p14:xfrm>
                <a:off x="934716" y="5229651"/>
                <a:ext cx="199800" cy="2260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0658C81-9AC5-45F4-84EA-7B2ACC3C6B1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99076" y="5193651"/>
                  <a:ext cx="2714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85C1D7A-5503-44F9-88B6-C65CC9BF29A1}"/>
                    </a:ext>
                  </a:extLst>
                </p14:cNvPr>
                <p14:cNvContentPartPr/>
                <p14:nvPr/>
              </p14:nvContentPartPr>
              <p14:xfrm>
                <a:off x="1238916" y="5321811"/>
                <a:ext cx="131040" cy="187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85C1D7A-5503-44F9-88B6-C65CC9BF29A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202916" y="5286171"/>
                  <a:ext cx="2026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DDE40E4-877B-4A3E-B08A-4A9898B19C0A}"/>
                    </a:ext>
                  </a:extLst>
                </p14:cNvPr>
                <p14:cNvContentPartPr/>
                <p14:nvPr/>
              </p14:nvContentPartPr>
              <p14:xfrm>
                <a:off x="1488036" y="5304171"/>
                <a:ext cx="154800" cy="8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DDE40E4-877B-4A3E-B08A-4A9898B19C0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452396" y="5268531"/>
                  <a:ext cx="2264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D66A0CD-771E-4C3B-A88C-C6D0C136A924}"/>
                    </a:ext>
                  </a:extLst>
                </p14:cNvPr>
                <p14:cNvContentPartPr/>
                <p14:nvPr/>
              </p14:nvContentPartPr>
              <p14:xfrm>
                <a:off x="1731036" y="5274651"/>
                <a:ext cx="257400" cy="205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D66A0CD-771E-4C3B-A88C-C6D0C136A92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695396" y="5239011"/>
                  <a:ext cx="3290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782C5B5-8B40-439B-A38E-3EAE9CFB857D}"/>
                    </a:ext>
                  </a:extLst>
                </p14:cNvPr>
                <p14:cNvContentPartPr/>
                <p14:nvPr/>
              </p14:nvContentPartPr>
              <p14:xfrm>
                <a:off x="2145036" y="5257371"/>
                <a:ext cx="289440" cy="172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782C5B5-8B40-439B-A38E-3EAE9CFB857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109396" y="5221371"/>
                  <a:ext cx="3610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D520014-F458-4ADC-9FBC-6BB637CE3E0E}"/>
                    </a:ext>
                  </a:extLst>
                </p14:cNvPr>
                <p14:cNvContentPartPr/>
                <p14:nvPr/>
              </p14:nvContentPartPr>
              <p14:xfrm>
                <a:off x="3151596" y="4867491"/>
                <a:ext cx="443160" cy="349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D520014-F458-4ADC-9FBC-6BB637CE3E0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15956" y="4831851"/>
                  <a:ext cx="5148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E8DDD38-54A8-4B7F-B3E4-D4F7F0ABD95B}"/>
                    </a:ext>
                  </a:extLst>
                </p14:cNvPr>
                <p14:cNvContentPartPr/>
                <p14:nvPr/>
              </p14:nvContentPartPr>
              <p14:xfrm>
                <a:off x="3661356" y="4840131"/>
                <a:ext cx="289440" cy="23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E8DDD38-54A8-4B7F-B3E4-D4F7F0ABD95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625716" y="4804131"/>
                  <a:ext cx="3610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D0C6641-59E0-467E-AA5E-9D1A4F17BE1C}"/>
                    </a:ext>
                  </a:extLst>
                </p14:cNvPr>
                <p14:cNvContentPartPr/>
                <p14:nvPr/>
              </p14:nvContentPartPr>
              <p14:xfrm>
                <a:off x="4049076" y="4840131"/>
                <a:ext cx="308880" cy="7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D0C6641-59E0-467E-AA5E-9D1A4F17BE1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013076" y="4804131"/>
                  <a:ext cx="3805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A9BDB41-3478-488E-8462-EF481DEB80A3}"/>
                    </a:ext>
                  </a:extLst>
                </p14:cNvPr>
                <p14:cNvContentPartPr/>
                <p14:nvPr/>
              </p14:nvContentPartPr>
              <p14:xfrm>
                <a:off x="4746396" y="5124171"/>
                <a:ext cx="948960" cy="1072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A9BDB41-3478-488E-8462-EF481DEB80A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10396" y="5088531"/>
                  <a:ext cx="10206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970C9D4-BCCD-46C7-AE44-F38F747094BE}"/>
                    </a:ext>
                  </a:extLst>
                </p14:cNvPr>
                <p14:cNvContentPartPr/>
                <p14:nvPr/>
              </p14:nvContentPartPr>
              <p14:xfrm>
                <a:off x="5468196" y="5064411"/>
                <a:ext cx="208800" cy="2170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970C9D4-BCCD-46C7-AE44-F38F747094B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32556" y="5028411"/>
                  <a:ext cx="2804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D46BB6B-2C23-48E2-B990-2A848E5F5E31}"/>
                    </a:ext>
                  </a:extLst>
                </p14:cNvPr>
                <p14:cNvContentPartPr/>
                <p14:nvPr/>
              </p14:nvContentPartPr>
              <p14:xfrm>
                <a:off x="5845476" y="5333691"/>
                <a:ext cx="180360" cy="11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D46BB6B-2C23-48E2-B990-2A848E5F5E3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09476" y="5297691"/>
                  <a:ext cx="2520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3C7D8F0-1E17-491F-AE80-A44A8A79FF39}"/>
                    </a:ext>
                  </a:extLst>
                </p14:cNvPr>
                <p14:cNvContentPartPr/>
                <p14:nvPr/>
              </p14:nvContentPartPr>
              <p14:xfrm>
                <a:off x="6186036" y="5340171"/>
                <a:ext cx="459000" cy="100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3C7D8F0-1E17-491F-AE80-A44A8A79FF3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50396" y="5304171"/>
                  <a:ext cx="5306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139AB43-D716-4E8F-8FA4-60FD3F12A54B}"/>
                    </a:ext>
                  </a:extLst>
                </p14:cNvPr>
                <p14:cNvContentPartPr/>
                <p14:nvPr/>
              </p14:nvContentPartPr>
              <p14:xfrm>
                <a:off x="6915756" y="5345211"/>
                <a:ext cx="450720" cy="237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139AB43-D716-4E8F-8FA4-60FD3F12A54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79756" y="5309211"/>
                  <a:ext cx="5223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C696D3C-6290-42D6-9980-292F054C9DF6}"/>
                    </a:ext>
                  </a:extLst>
                </p14:cNvPr>
                <p14:cNvContentPartPr/>
                <p14:nvPr/>
              </p14:nvContentPartPr>
              <p14:xfrm>
                <a:off x="6910716" y="4362051"/>
                <a:ext cx="21240" cy="8866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C696D3C-6290-42D6-9980-292F054C9DF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75076" y="4326411"/>
                  <a:ext cx="92880" cy="9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533EBED-E6E2-481F-8517-C8627B0EA2DD}"/>
                    </a:ext>
                  </a:extLst>
                </p14:cNvPr>
                <p14:cNvContentPartPr/>
                <p14:nvPr/>
              </p14:nvContentPartPr>
              <p14:xfrm>
                <a:off x="6821076" y="5082051"/>
                <a:ext cx="257040" cy="1868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533EBED-E6E2-481F-8517-C8627B0EA2D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785076" y="5046051"/>
                  <a:ext cx="3286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6E680D2-E84E-4A98-AD7B-16AB94BE44E0}"/>
                    </a:ext>
                  </a:extLst>
                </p14:cNvPr>
                <p14:cNvContentPartPr/>
                <p14:nvPr/>
              </p14:nvContentPartPr>
              <p14:xfrm>
                <a:off x="6780756" y="4289691"/>
                <a:ext cx="252720" cy="1926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6E680D2-E84E-4A98-AD7B-16AB94BE44E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744756" y="4254051"/>
                  <a:ext cx="3243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55B4BAA-E71B-4835-BF3A-0C2874BEACDA}"/>
                    </a:ext>
                  </a:extLst>
                </p14:cNvPr>
                <p14:cNvContentPartPr/>
                <p14:nvPr/>
              </p14:nvContentPartPr>
              <p14:xfrm>
                <a:off x="7261716" y="4544211"/>
                <a:ext cx="343440" cy="4600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55B4BAA-E71B-4835-BF3A-0C2874BEACD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226076" y="4508211"/>
                  <a:ext cx="415080" cy="5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0429DBE-3F97-45AC-B3D8-585F414D420A}"/>
                    </a:ext>
                  </a:extLst>
                </p14:cNvPr>
                <p14:cNvContentPartPr/>
                <p14:nvPr/>
              </p14:nvContentPartPr>
              <p14:xfrm>
                <a:off x="7848516" y="4562211"/>
                <a:ext cx="214560" cy="8110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0429DBE-3F97-45AC-B3D8-585F414D420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812516" y="4526211"/>
                  <a:ext cx="286200" cy="88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D20D259-6877-42AA-97B5-A2F2F9DADCA1}"/>
                    </a:ext>
                  </a:extLst>
                </p14:cNvPr>
                <p14:cNvContentPartPr/>
                <p14:nvPr/>
              </p14:nvContentPartPr>
              <p14:xfrm>
                <a:off x="7723236" y="4939131"/>
                <a:ext cx="308160" cy="192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D20D259-6877-42AA-97B5-A2F2F9DADCA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87596" y="4903491"/>
                  <a:ext cx="3798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452DA6E-F053-4469-80D7-EA903561E849}"/>
                    </a:ext>
                  </a:extLst>
                </p14:cNvPr>
                <p14:cNvContentPartPr/>
                <p14:nvPr/>
              </p14:nvContentPartPr>
              <p14:xfrm>
                <a:off x="8002236" y="4584891"/>
                <a:ext cx="386280" cy="7686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452DA6E-F053-4469-80D7-EA903561E84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966236" y="4549251"/>
                  <a:ext cx="457920" cy="84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AA02EA3-BA3B-419F-9E24-40314CAFFE27}"/>
                    </a:ext>
                  </a:extLst>
                </p14:cNvPr>
                <p14:cNvContentPartPr/>
                <p14:nvPr/>
              </p14:nvContentPartPr>
              <p14:xfrm>
                <a:off x="8415516" y="4827531"/>
                <a:ext cx="247320" cy="3488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AA02EA3-BA3B-419F-9E24-40314CAFFE2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379516" y="4791891"/>
                  <a:ext cx="31896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1E4F0B9-CDAB-4277-97CD-886D978E323C}"/>
                    </a:ext>
                  </a:extLst>
                </p14:cNvPr>
                <p14:cNvContentPartPr/>
                <p14:nvPr/>
              </p14:nvContentPartPr>
              <p14:xfrm>
                <a:off x="8741316" y="4906011"/>
                <a:ext cx="338400" cy="2973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1E4F0B9-CDAB-4277-97CD-886D978E323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705316" y="4870371"/>
                  <a:ext cx="41004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3B7163E-5F61-4728-AC06-82A38FD9D4B2}"/>
                    </a:ext>
                  </a:extLst>
                </p14:cNvPr>
                <p14:cNvContentPartPr/>
                <p14:nvPr/>
              </p14:nvContentPartPr>
              <p14:xfrm>
                <a:off x="9207156" y="4743291"/>
                <a:ext cx="103320" cy="481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3B7163E-5F61-4728-AC06-82A38FD9D4B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171156" y="4707291"/>
                  <a:ext cx="174960" cy="5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7DEFAA8-A8CD-4DEA-A269-0B760809191D}"/>
                    </a:ext>
                  </a:extLst>
                </p14:cNvPr>
                <p14:cNvContentPartPr/>
                <p14:nvPr/>
              </p14:nvContentPartPr>
              <p14:xfrm>
                <a:off x="9138396" y="5005731"/>
                <a:ext cx="388080" cy="475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7DEFAA8-A8CD-4DEA-A269-0B760809191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102396" y="4970091"/>
                  <a:ext cx="4597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EFB20A7-20B0-489F-B6D7-C4AAFC856FAD}"/>
                    </a:ext>
                  </a:extLst>
                </p14:cNvPr>
                <p14:cNvContentPartPr/>
                <p14:nvPr/>
              </p14:nvContentPartPr>
              <p14:xfrm>
                <a:off x="9875676" y="4848411"/>
                <a:ext cx="345600" cy="4867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EFB20A7-20B0-489F-B6D7-C4AAFC856FA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840036" y="4812411"/>
                  <a:ext cx="41724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F906620-B91E-433B-9E76-8FBD2EDEC3A6}"/>
                    </a:ext>
                  </a:extLst>
                </p14:cNvPr>
                <p14:cNvContentPartPr/>
                <p14:nvPr/>
              </p14:nvContentPartPr>
              <p14:xfrm>
                <a:off x="3289476" y="4974411"/>
                <a:ext cx="51840" cy="447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F906620-B91E-433B-9E76-8FBD2EDEC3A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253476" y="4938771"/>
                  <a:ext cx="12348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1BD6BAE-EFFA-4785-BF76-6A6E5B44E4EE}"/>
                    </a:ext>
                  </a:extLst>
                </p14:cNvPr>
                <p14:cNvContentPartPr/>
                <p14:nvPr/>
              </p14:nvContentPartPr>
              <p14:xfrm>
                <a:off x="3260316" y="5327571"/>
                <a:ext cx="161280" cy="1191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1BD6BAE-EFFA-4785-BF76-6A6E5B44E4E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224676" y="5291571"/>
                  <a:ext cx="2329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2FA94C4-F2BC-405B-8660-76140D06E6E6}"/>
                    </a:ext>
                  </a:extLst>
                </p14:cNvPr>
                <p14:cNvContentPartPr/>
                <p14:nvPr/>
              </p14:nvContentPartPr>
              <p14:xfrm>
                <a:off x="3217476" y="4941291"/>
                <a:ext cx="202680" cy="1767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2FA94C4-F2BC-405B-8660-76140D06E6E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181476" y="4905651"/>
                  <a:ext cx="2743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C12D713-2A27-4461-BA72-FFD415DC3092}"/>
                    </a:ext>
                  </a:extLst>
                </p14:cNvPr>
                <p14:cNvContentPartPr/>
                <p14:nvPr/>
              </p14:nvContentPartPr>
              <p14:xfrm>
                <a:off x="3693756" y="5980971"/>
                <a:ext cx="206280" cy="212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C12D713-2A27-4461-BA72-FFD415DC309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657756" y="5945331"/>
                  <a:ext cx="2779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6772963-E6DB-4DF6-989B-C6E15404620E}"/>
                    </a:ext>
                  </a:extLst>
                </p14:cNvPr>
                <p14:cNvContentPartPr/>
                <p14:nvPr/>
              </p14:nvContentPartPr>
              <p14:xfrm>
                <a:off x="3817236" y="5880891"/>
                <a:ext cx="24120" cy="2599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6772963-E6DB-4DF6-989B-C6E15404620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781596" y="5845251"/>
                  <a:ext cx="9576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6F564BD-36B1-488A-9F66-DC2AD6A6B030}"/>
                    </a:ext>
                  </a:extLst>
                </p14:cNvPr>
                <p14:cNvContentPartPr/>
                <p14:nvPr/>
              </p14:nvContentPartPr>
              <p14:xfrm>
                <a:off x="3997956" y="5893131"/>
                <a:ext cx="170640" cy="1695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6F564BD-36B1-488A-9F66-DC2AD6A6B03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962316" y="5857491"/>
                  <a:ext cx="2422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D3EC3F4-F791-4CE1-A0B4-6EA3EF3BA585}"/>
                    </a:ext>
                  </a:extLst>
                </p14:cNvPr>
                <p14:cNvContentPartPr/>
                <p14:nvPr/>
              </p14:nvContentPartPr>
              <p14:xfrm>
                <a:off x="4262556" y="5890611"/>
                <a:ext cx="268560" cy="2581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D3EC3F4-F791-4CE1-A0B4-6EA3EF3BA58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226916" y="5854971"/>
                  <a:ext cx="34020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94FC8A2-083A-42B1-ACDA-82F04A0DBEFE}"/>
                    </a:ext>
                  </a:extLst>
                </p14:cNvPr>
                <p14:cNvContentPartPr/>
                <p14:nvPr/>
              </p14:nvContentPartPr>
              <p14:xfrm>
                <a:off x="8190516" y="4313091"/>
                <a:ext cx="210600" cy="57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94FC8A2-083A-42B1-ACDA-82F04A0DBEF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154516" y="4277091"/>
                  <a:ext cx="2822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97432F4-CA4C-4CCC-A504-6B085D988790}"/>
                    </a:ext>
                  </a:extLst>
                </p14:cNvPr>
                <p14:cNvContentPartPr/>
                <p14:nvPr/>
              </p14:nvContentPartPr>
              <p14:xfrm>
                <a:off x="8536836" y="4261251"/>
                <a:ext cx="182880" cy="2296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97432F4-CA4C-4CCC-A504-6B085D98879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500836" y="4225611"/>
                  <a:ext cx="2545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657323C-EBC5-46DB-A5B1-79869B568275}"/>
                    </a:ext>
                  </a:extLst>
                </p14:cNvPr>
                <p14:cNvContentPartPr/>
                <p14:nvPr/>
              </p14:nvContentPartPr>
              <p14:xfrm>
                <a:off x="8770836" y="4315611"/>
                <a:ext cx="361800" cy="2678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657323C-EBC5-46DB-A5B1-79869B56827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734836" y="4279611"/>
                  <a:ext cx="43344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6550924-9BB8-440A-9932-7CD1ABB602DF}"/>
                    </a:ext>
                  </a:extLst>
                </p14:cNvPr>
                <p14:cNvContentPartPr/>
                <p14:nvPr/>
              </p14:nvContentPartPr>
              <p14:xfrm>
                <a:off x="3290196" y="5422611"/>
                <a:ext cx="132840" cy="82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6550924-9BB8-440A-9932-7CD1ABB602D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254196" y="5386971"/>
                  <a:ext cx="2044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598ECC9-90FB-43C6-8C29-8F438C967C8A}"/>
                    </a:ext>
                  </a:extLst>
                </p14:cNvPr>
                <p14:cNvContentPartPr/>
                <p14:nvPr/>
              </p14:nvContentPartPr>
              <p14:xfrm>
                <a:off x="3487836" y="5433771"/>
                <a:ext cx="228240" cy="216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598ECC9-90FB-43C6-8C29-8F438C967C8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451836" y="5397771"/>
                  <a:ext cx="2998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8BCDC5D-C8D7-40B3-8457-89AD570145EB}"/>
                    </a:ext>
                  </a:extLst>
                </p14:cNvPr>
                <p14:cNvContentPartPr/>
                <p14:nvPr/>
              </p14:nvContentPartPr>
              <p14:xfrm>
                <a:off x="3800316" y="5442051"/>
                <a:ext cx="213120" cy="154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8BCDC5D-C8D7-40B3-8457-89AD570145E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764676" y="5406051"/>
                  <a:ext cx="2847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3AEDACE-B470-416E-8C60-D10BB85C0D82}"/>
                    </a:ext>
                  </a:extLst>
                </p14:cNvPr>
                <p14:cNvContentPartPr/>
                <p14:nvPr/>
              </p14:nvContentPartPr>
              <p14:xfrm>
                <a:off x="4104876" y="5412891"/>
                <a:ext cx="230760" cy="172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3AEDACE-B470-416E-8C60-D10BB85C0D8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068876" y="5377251"/>
                  <a:ext cx="3024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1343BCD-39DC-471A-97ED-E20C301DBD5A}"/>
                    </a:ext>
                  </a:extLst>
                </p14:cNvPr>
                <p14:cNvContentPartPr/>
                <p14:nvPr/>
              </p14:nvContentPartPr>
              <p14:xfrm>
                <a:off x="2454996" y="4835811"/>
                <a:ext cx="561600" cy="2408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1343BCD-39DC-471A-97ED-E20C301DBD5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419356" y="4799811"/>
                  <a:ext cx="6332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BDA481C-B012-458D-9A26-CF0F44DAFD09}"/>
                    </a:ext>
                  </a:extLst>
                </p14:cNvPr>
                <p14:cNvContentPartPr/>
                <p14:nvPr/>
              </p14:nvContentPartPr>
              <p14:xfrm>
                <a:off x="2919756" y="4778931"/>
                <a:ext cx="112680" cy="1209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BDA481C-B012-458D-9A26-CF0F44DAFD0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883756" y="4743291"/>
                  <a:ext cx="1843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EEB8598-BE9D-4339-86A5-C18B94ADA6E7}"/>
                    </a:ext>
                  </a:extLst>
                </p14:cNvPr>
                <p14:cNvContentPartPr/>
                <p14:nvPr/>
              </p14:nvContentPartPr>
              <p14:xfrm>
                <a:off x="2401716" y="4942731"/>
                <a:ext cx="249840" cy="1594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EEB8598-BE9D-4339-86A5-C18B94ADA6E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365716" y="4906731"/>
                  <a:ext cx="321480" cy="23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3980BA97-05CD-455B-A4C0-DFE4EF75239B}"/>
                  </a:ext>
                </a:extLst>
              </p14:cNvPr>
              <p14:cNvContentPartPr/>
              <p14:nvPr/>
            </p14:nvContentPartPr>
            <p14:xfrm>
              <a:off x="4714356" y="5077731"/>
              <a:ext cx="197280" cy="2815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3980BA97-05CD-455B-A4C0-DFE4EF75239B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678356" y="5042091"/>
                <a:ext cx="268920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A61366C9-1506-46A0-A54B-8A7DCA05AFBF}"/>
                  </a:ext>
                </a:extLst>
              </p14:cNvPr>
              <p14:cNvContentPartPr/>
              <p14:nvPr/>
            </p14:nvContentPartPr>
            <p14:xfrm>
              <a:off x="6885156" y="1544331"/>
              <a:ext cx="862920" cy="237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A61366C9-1506-46A0-A54B-8A7DCA05AFBF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849156" y="1508691"/>
                <a:ext cx="93456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4B81513D-86FE-4A97-9600-A34795A39D63}"/>
                  </a:ext>
                </a:extLst>
              </p14:cNvPr>
              <p14:cNvContentPartPr/>
              <p14:nvPr/>
            </p14:nvContentPartPr>
            <p14:xfrm>
              <a:off x="7743036" y="1221411"/>
              <a:ext cx="21240" cy="3672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4B81513D-86FE-4A97-9600-A34795A39D63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707036" y="1185411"/>
                <a:ext cx="92880" cy="10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6607E55-5FC9-4D0F-AD70-5B050A367B2B}"/>
              </a:ext>
            </a:extLst>
          </p:cNvPr>
          <p:cNvGrpSpPr/>
          <p:nvPr/>
        </p:nvGrpSpPr>
        <p:grpSpPr>
          <a:xfrm>
            <a:off x="1037316" y="17211"/>
            <a:ext cx="9814680" cy="3220560"/>
            <a:chOff x="1037316" y="17211"/>
            <a:chExt cx="9814680" cy="322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AD3714E-DF8E-4231-AFC8-E414E619BCD3}"/>
                    </a:ext>
                  </a:extLst>
                </p14:cNvPr>
                <p14:cNvContentPartPr/>
                <p14:nvPr/>
              </p14:nvContentPartPr>
              <p14:xfrm>
                <a:off x="1815636" y="891651"/>
                <a:ext cx="17280" cy="1224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AD3714E-DF8E-4231-AFC8-E414E619BCD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779636" y="855651"/>
                  <a:ext cx="88920" cy="12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3DDD5A9-5B19-4F04-80B6-FE93C5BB8054}"/>
                    </a:ext>
                  </a:extLst>
                </p14:cNvPr>
                <p14:cNvContentPartPr/>
                <p14:nvPr/>
              </p14:nvContentPartPr>
              <p14:xfrm>
                <a:off x="1771716" y="875451"/>
                <a:ext cx="1325880" cy="1212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3DDD5A9-5B19-4F04-80B6-FE93C5BB805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735716" y="839451"/>
                  <a:ext cx="1397520" cy="12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F4A6ECD-C31B-482B-8099-FB96371BD429}"/>
                    </a:ext>
                  </a:extLst>
                </p14:cNvPr>
                <p14:cNvContentPartPr/>
                <p14:nvPr/>
              </p14:nvContentPartPr>
              <p14:xfrm>
                <a:off x="1138836" y="1258491"/>
                <a:ext cx="663480" cy="34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F4A6ECD-C31B-482B-8099-FB96371BD42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02836" y="1222851"/>
                  <a:ext cx="7351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21E7976-FC9E-4947-831D-1F2651DC6695}"/>
                    </a:ext>
                  </a:extLst>
                </p14:cNvPr>
                <p14:cNvContentPartPr/>
                <p14:nvPr/>
              </p14:nvContentPartPr>
              <p14:xfrm>
                <a:off x="1064316" y="1832331"/>
                <a:ext cx="757800" cy="35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21E7976-FC9E-4947-831D-1F2651DC669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28676" y="1796691"/>
                  <a:ext cx="8294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E3E117B-C7A1-41AE-99BC-C371B047750F}"/>
                    </a:ext>
                  </a:extLst>
                </p14:cNvPr>
                <p14:cNvContentPartPr/>
                <p14:nvPr/>
              </p14:nvContentPartPr>
              <p14:xfrm>
                <a:off x="2636076" y="1191171"/>
                <a:ext cx="986400" cy="29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E3E117B-C7A1-41AE-99BC-C371B047750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600076" y="1155531"/>
                  <a:ext cx="10580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282E30B-A1F8-41A0-9626-103239416500}"/>
                    </a:ext>
                  </a:extLst>
                </p14:cNvPr>
                <p14:cNvContentPartPr/>
                <p14:nvPr/>
              </p14:nvContentPartPr>
              <p14:xfrm>
                <a:off x="2476236" y="1810011"/>
                <a:ext cx="1079280" cy="25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282E30B-A1F8-41A0-9626-10323941650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440236" y="1774011"/>
                  <a:ext cx="11509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7BD0D52-B5D2-49D9-A547-F6415BDEA9A6}"/>
                    </a:ext>
                  </a:extLst>
                </p14:cNvPr>
                <p14:cNvContentPartPr/>
                <p14:nvPr/>
              </p14:nvContentPartPr>
              <p14:xfrm>
                <a:off x="2574156" y="1758531"/>
                <a:ext cx="233280" cy="191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7BD0D52-B5D2-49D9-A547-F6415BDEA9A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538156" y="1722531"/>
                  <a:ext cx="3049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7B72DC3-BEC2-4D23-9047-BA5AAC5A72A1}"/>
                    </a:ext>
                  </a:extLst>
                </p14:cNvPr>
                <p14:cNvContentPartPr/>
                <p14:nvPr/>
              </p14:nvContentPartPr>
              <p14:xfrm>
                <a:off x="1939836" y="1329411"/>
                <a:ext cx="154440" cy="27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7B72DC3-BEC2-4D23-9047-BA5AAC5A72A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904196" y="1293771"/>
                  <a:ext cx="2260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8BF626B-D754-45E4-B06A-B451C9EAB6FF}"/>
                    </a:ext>
                  </a:extLst>
                </p14:cNvPr>
                <p14:cNvContentPartPr/>
                <p14:nvPr/>
              </p14:nvContentPartPr>
              <p14:xfrm>
                <a:off x="2002116" y="1255971"/>
                <a:ext cx="7200" cy="203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8BF626B-D754-45E4-B06A-B451C9EAB6F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966476" y="1220331"/>
                  <a:ext cx="788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8283BFE-AC51-4332-89DF-FEABCB4FFA24}"/>
                    </a:ext>
                  </a:extLst>
                </p14:cNvPr>
                <p14:cNvContentPartPr/>
                <p14:nvPr/>
              </p14:nvContentPartPr>
              <p14:xfrm>
                <a:off x="1961436" y="1714251"/>
                <a:ext cx="164520" cy="11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8283BFE-AC51-4332-89DF-FEABCB4FFA2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925796" y="1678251"/>
                  <a:ext cx="2361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F3C3EE1-DCDF-47D8-9AB7-EE97661D6DEF}"/>
                    </a:ext>
                  </a:extLst>
                </p14:cNvPr>
                <p14:cNvContentPartPr/>
                <p14:nvPr/>
              </p14:nvContentPartPr>
              <p14:xfrm>
                <a:off x="1039476" y="1288731"/>
                <a:ext cx="141120" cy="11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F3C3EE1-DCDF-47D8-9AB7-EE97661D6DE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03836" y="1252731"/>
                  <a:ext cx="2127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167F0FC-AA43-48E7-B9B8-EB9031743EFA}"/>
                    </a:ext>
                  </a:extLst>
                </p14:cNvPr>
                <p14:cNvContentPartPr/>
                <p14:nvPr/>
              </p14:nvContentPartPr>
              <p14:xfrm>
                <a:off x="1037316" y="1225011"/>
                <a:ext cx="114840" cy="88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167F0FC-AA43-48E7-B9B8-EB9031743EF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01316" y="1189011"/>
                  <a:ext cx="1864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934E0F6-3FD5-4BAC-87FC-1A2AA856BB6C}"/>
                    </a:ext>
                  </a:extLst>
                </p14:cNvPr>
                <p14:cNvContentPartPr/>
                <p14:nvPr/>
              </p14:nvContentPartPr>
              <p14:xfrm>
                <a:off x="1040556" y="1820451"/>
                <a:ext cx="147240" cy="108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934E0F6-3FD5-4BAC-87FC-1A2AA856BB6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04556" y="1784811"/>
                  <a:ext cx="2188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6E58ED6-FC7A-4984-A2B4-EF161CF047C9}"/>
                    </a:ext>
                  </a:extLst>
                </p14:cNvPr>
                <p14:cNvContentPartPr/>
                <p14:nvPr/>
              </p14:nvContentPartPr>
              <p14:xfrm>
                <a:off x="3642636" y="1018371"/>
                <a:ext cx="30600" cy="1088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6E58ED6-FC7A-4984-A2B4-EF161CF047C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606996" y="982371"/>
                  <a:ext cx="102240" cy="11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EC23776-AF4D-4A9C-AA16-1AAA8DFEE495}"/>
                    </a:ext>
                  </a:extLst>
                </p14:cNvPr>
                <p14:cNvContentPartPr/>
                <p14:nvPr/>
              </p14:nvContentPartPr>
              <p14:xfrm>
                <a:off x="3573516" y="1804611"/>
                <a:ext cx="42840" cy="5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EC23776-AF4D-4A9C-AA16-1AAA8DFEE49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537876" y="1768611"/>
                  <a:ext cx="114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2898B21-3BF2-4C8E-834E-D539C66D8666}"/>
                    </a:ext>
                  </a:extLst>
                </p14:cNvPr>
                <p14:cNvContentPartPr/>
                <p14:nvPr/>
              </p14:nvContentPartPr>
              <p14:xfrm>
                <a:off x="3658116" y="956811"/>
                <a:ext cx="1107000" cy="1083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2898B21-3BF2-4C8E-834E-D539C66D866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622116" y="921171"/>
                  <a:ext cx="1178640" cy="11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F22B985-39EE-46CF-B465-E1A4EE585299}"/>
                    </a:ext>
                  </a:extLst>
                </p14:cNvPr>
                <p14:cNvContentPartPr/>
                <p14:nvPr/>
              </p14:nvContentPartPr>
              <p14:xfrm>
                <a:off x="3669636" y="2038971"/>
                <a:ext cx="48240" cy="56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F22B985-39EE-46CF-B465-E1A4EE58529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633636" y="2002971"/>
                  <a:ext cx="1198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F96F3CE-1566-4FD6-BDC5-1E6292EB5D5C}"/>
                    </a:ext>
                  </a:extLst>
                </p14:cNvPr>
                <p14:cNvContentPartPr/>
                <p14:nvPr/>
              </p14:nvContentPartPr>
              <p14:xfrm>
                <a:off x="4757556" y="1440291"/>
                <a:ext cx="846000" cy="39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F96F3CE-1566-4FD6-BDC5-1E6292EB5D5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721556" y="1404291"/>
                  <a:ext cx="9176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E8D03D0-A05E-4B9D-B5A6-50F4D26437C5}"/>
                    </a:ext>
                  </a:extLst>
                </p14:cNvPr>
                <p14:cNvContentPartPr/>
                <p14:nvPr/>
              </p14:nvContentPartPr>
              <p14:xfrm>
                <a:off x="3796356" y="1297371"/>
                <a:ext cx="156240" cy="3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E8D03D0-A05E-4B9D-B5A6-50F4D26437C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760356" y="1261731"/>
                  <a:ext cx="2278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091689B-7E8E-459F-A471-9C80EAB9B224}"/>
                    </a:ext>
                  </a:extLst>
                </p14:cNvPr>
                <p14:cNvContentPartPr/>
                <p14:nvPr/>
              </p14:nvContentPartPr>
              <p14:xfrm>
                <a:off x="3853596" y="1211331"/>
                <a:ext cx="38880" cy="228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091689B-7E8E-459F-A471-9C80EAB9B22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817596" y="1175331"/>
                  <a:ext cx="1105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DF86F20-ADE2-456A-BA7E-E9260169FB39}"/>
                    </a:ext>
                  </a:extLst>
                </p14:cNvPr>
                <p14:cNvContentPartPr/>
                <p14:nvPr/>
              </p14:nvContentPartPr>
              <p14:xfrm>
                <a:off x="3803916" y="1747371"/>
                <a:ext cx="126720" cy="4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DF86F20-ADE2-456A-BA7E-E9260169FB3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768276" y="1711731"/>
                  <a:ext cx="1983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D1EB96D-BC27-4728-892E-D0D3AC6F1CBD}"/>
                    </a:ext>
                  </a:extLst>
                </p14:cNvPr>
                <p14:cNvContentPartPr/>
                <p14:nvPr/>
              </p14:nvContentPartPr>
              <p14:xfrm>
                <a:off x="5601396" y="1133211"/>
                <a:ext cx="95040" cy="891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D1EB96D-BC27-4728-892E-D0D3AC6F1CB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565396" y="1097211"/>
                  <a:ext cx="166680" cy="9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AC13997-04D8-4638-ACFC-CD13899A1036}"/>
                    </a:ext>
                  </a:extLst>
                </p14:cNvPr>
                <p14:cNvContentPartPr/>
                <p14:nvPr/>
              </p14:nvContentPartPr>
              <p14:xfrm>
                <a:off x="5601756" y="1108371"/>
                <a:ext cx="1307880" cy="965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AC13997-04D8-4638-ACFC-CD13899A103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566116" y="1072371"/>
                  <a:ext cx="1379520" cy="10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1116CAD-DD04-4C6F-A75E-4C96B71CEB17}"/>
                    </a:ext>
                  </a:extLst>
                </p14:cNvPr>
                <p14:cNvContentPartPr/>
                <p14:nvPr/>
              </p14:nvContentPartPr>
              <p14:xfrm>
                <a:off x="5865996" y="454611"/>
                <a:ext cx="215640" cy="247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1116CAD-DD04-4C6F-A75E-4C96B71CEB1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829996" y="418971"/>
                  <a:ext cx="2872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5B20169-E9F5-4074-BDCC-8A9A0E4E62BB}"/>
                    </a:ext>
                  </a:extLst>
                </p14:cNvPr>
                <p14:cNvContentPartPr/>
                <p14:nvPr/>
              </p14:nvContentPartPr>
              <p14:xfrm>
                <a:off x="6213396" y="482691"/>
                <a:ext cx="172080" cy="1936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5B20169-E9F5-4074-BDCC-8A9A0E4E62B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177396" y="447051"/>
                  <a:ext cx="2437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7884539-D81A-464B-A9D5-67418F5EAFDC}"/>
                    </a:ext>
                  </a:extLst>
                </p14:cNvPr>
                <p14:cNvContentPartPr/>
                <p14:nvPr/>
              </p14:nvContentPartPr>
              <p14:xfrm>
                <a:off x="6453876" y="488451"/>
                <a:ext cx="182160" cy="224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7884539-D81A-464B-A9D5-67418F5EAFD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418236" y="452451"/>
                  <a:ext cx="2538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63899F0-3D69-479D-BEF2-1FE16006FA75}"/>
                    </a:ext>
                  </a:extLst>
                </p14:cNvPr>
                <p14:cNvContentPartPr/>
                <p14:nvPr/>
              </p14:nvContentPartPr>
              <p14:xfrm>
                <a:off x="6780756" y="328251"/>
                <a:ext cx="53280" cy="407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63899F0-3D69-479D-BEF2-1FE16006FA7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745116" y="292611"/>
                  <a:ext cx="12492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57FEDEC-B97B-4E32-98F7-ED7F703430E3}"/>
                    </a:ext>
                  </a:extLst>
                </p14:cNvPr>
                <p14:cNvContentPartPr/>
                <p14:nvPr/>
              </p14:nvContentPartPr>
              <p14:xfrm>
                <a:off x="5566836" y="2273331"/>
                <a:ext cx="232920" cy="8571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57FEDEC-B97B-4E32-98F7-ED7F703430E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530836" y="2237691"/>
                  <a:ext cx="304560" cy="9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0AC51B5-DC49-492F-805C-F8DE4C4FC4FC}"/>
                    </a:ext>
                  </a:extLst>
                </p14:cNvPr>
                <p14:cNvContentPartPr/>
                <p14:nvPr/>
              </p14:nvContentPartPr>
              <p14:xfrm>
                <a:off x="5342916" y="3071811"/>
                <a:ext cx="274680" cy="122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0AC51B5-DC49-492F-805C-F8DE4C4FC4F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306916" y="3036171"/>
                  <a:ext cx="3463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49C594F-0F80-4F81-BFA8-9ADCFAADBE46}"/>
                    </a:ext>
                  </a:extLst>
                </p14:cNvPr>
                <p14:cNvContentPartPr/>
                <p14:nvPr/>
              </p14:nvContentPartPr>
              <p14:xfrm>
                <a:off x="5888676" y="2417691"/>
                <a:ext cx="444240" cy="669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49C594F-0F80-4F81-BFA8-9ADCFAADBE4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852676" y="2382051"/>
                  <a:ext cx="515880" cy="74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A13CF47-8865-4CC6-A5FE-33C779B72B93}"/>
                    </a:ext>
                  </a:extLst>
                </p14:cNvPr>
                <p14:cNvContentPartPr/>
                <p14:nvPr/>
              </p14:nvContentPartPr>
              <p14:xfrm>
                <a:off x="6273156" y="2576811"/>
                <a:ext cx="45000" cy="28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A13CF47-8865-4CC6-A5FE-33C779B72B9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237516" y="2540811"/>
                  <a:ext cx="1166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D4A2427-D47D-42C8-A196-6CBE19CF3127}"/>
                    </a:ext>
                  </a:extLst>
                </p14:cNvPr>
                <p14:cNvContentPartPr/>
                <p14:nvPr/>
              </p14:nvContentPartPr>
              <p14:xfrm>
                <a:off x="6424716" y="2466291"/>
                <a:ext cx="271440" cy="7714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D4A2427-D47D-42C8-A196-6CBE19CF312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388716" y="2430651"/>
                  <a:ext cx="343080" cy="84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99AADED-DC73-46B4-8C19-1AD3F8C1FDEB}"/>
                    </a:ext>
                  </a:extLst>
                </p14:cNvPr>
                <p14:cNvContentPartPr/>
                <p14:nvPr/>
              </p14:nvContentPartPr>
              <p14:xfrm>
                <a:off x="6846996" y="2513811"/>
                <a:ext cx="56520" cy="520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99AADED-DC73-46B4-8C19-1AD3F8C1FDE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811356" y="2478171"/>
                  <a:ext cx="128160" cy="59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892432F-E489-412A-BC54-C135D5F918F6}"/>
                    </a:ext>
                  </a:extLst>
                </p14:cNvPr>
                <p14:cNvContentPartPr/>
                <p14:nvPr/>
              </p14:nvContentPartPr>
              <p14:xfrm>
                <a:off x="6753396" y="2698491"/>
                <a:ext cx="240120" cy="720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892432F-E489-412A-BC54-C135D5F918F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717396" y="2662851"/>
                  <a:ext cx="3117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526765C-8649-4905-A26C-283DDD9A985B}"/>
                    </a:ext>
                  </a:extLst>
                </p14:cNvPr>
                <p14:cNvContentPartPr/>
                <p14:nvPr/>
              </p14:nvContentPartPr>
              <p14:xfrm>
                <a:off x="7106196" y="2719011"/>
                <a:ext cx="619560" cy="3175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526765C-8649-4905-A26C-283DDD9A985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070556" y="2683011"/>
                  <a:ext cx="69120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9688F98-2AA8-4D90-848A-AEC564CF32F4}"/>
                    </a:ext>
                  </a:extLst>
                </p14:cNvPr>
                <p14:cNvContentPartPr/>
                <p14:nvPr/>
              </p14:nvContentPartPr>
              <p14:xfrm>
                <a:off x="3586836" y="1847451"/>
                <a:ext cx="24120" cy="8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9688F98-2AA8-4D90-848A-AEC564CF32F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550836" y="1811451"/>
                  <a:ext cx="957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2242347-2F95-43D0-B037-237622E49B3B}"/>
                    </a:ext>
                  </a:extLst>
                </p14:cNvPr>
                <p14:cNvContentPartPr/>
                <p14:nvPr/>
              </p14:nvContentPartPr>
              <p14:xfrm>
                <a:off x="7753476" y="1261731"/>
                <a:ext cx="20520" cy="7549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2242347-2F95-43D0-B037-237622E49B3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717476" y="1226091"/>
                  <a:ext cx="92160" cy="82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35840CD-CEE8-4FF6-8897-021034C265CE}"/>
                    </a:ext>
                  </a:extLst>
                </p14:cNvPr>
                <p14:cNvContentPartPr/>
                <p14:nvPr/>
              </p14:nvContentPartPr>
              <p14:xfrm>
                <a:off x="7765356" y="1213131"/>
                <a:ext cx="865800" cy="9374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35840CD-CEE8-4FF6-8897-021034C265C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729356" y="1177491"/>
                  <a:ext cx="937440" cy="10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04411A6-4B46-44D7-8D2D-53561A52E453}"/>
                    </a:ext>
                  </a:extLst>
                </p14:cNvPr>
                <p14:cNvContentPartPr/>
                <p14:nvPr/>
              </p14:nvContentPartPr>
              <p14:xfrm>
                <a:off x="8010876" y="613011"/>
                <a:ext cx="14400" cy="3848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04411A6-4B46-44D7-8D2D-53561A52E45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975236" y="577011"/>
                  <a:ext cx="8604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F910149-985B-48EF-8828-C730B888046F}"/>
                    </a:ext>
                  </a:extLst>
                </p14:cNvPr>
                <p14:cNvContentPartPr/>
                <p14:nvPr/>
              </p14:nvContentPartPr>
              <p14:xfrm>
                <a:off x="8004396" y="522291"/>
                <a:ext cx="171360" cy="3636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F910149-985B-48EF-8828-C730B888046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968396" y="486291"/>
                  <a:ext cx="24300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4CCD86B-1204-40D3-B895-6F65809307D0}"/>
                    </a:ext>
                  </a:extLst>
                </p14:cNvPr>
                <p14:cNvContentPartPr/>
                <p14:nvPr/>
              </p14:nvContentPartPr>
              <p14:xfrm>
                <a:off x="8257116" y="758451"/>
                <a:ext cx="469440" cy="2660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4CCD86B-1204-40D3-B895-6F65809307D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221476" y="722451"/>
                  <a:ext cx="54108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EB07A85-9630-441C-A2A1-33EC6E0C207C}"/>
                    </a:ext>
                  </a:extLst>
                </p14:cNvPr>
                <p14:cNvContentPartPr/>
                <p14:nvPr/>
              </p14:nvContentPartPr>
              <p14:xfrm>
                <a:off x="8865516" y="752691"/>
                <a:ext cx="605880" cy="2563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EB07A85-9630-441C-A2A1-33EC6E0C207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829876" y="717051"/>
                  <a:ext cx="67752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7EF309A-F34F-4891-91A3-115676AA1B46}"/>
                    </a:ext>
                  </a:extLst>
                </p14:cNvPr>
                <p14:cNvContentPartPr/>
                <p14:nvPr/>
              </p14:nvContentPartPr>
              <p14:xfrm>
                <a:off x="8697396" y="1111251"/>
                <a:ext cx="314640" cy="4197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7EF309A-F34F-4891-91A3-115676AA1B4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661396" y="1075251"/>
                  <a:ext cx="38628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B438DF1-A69A-450C-8423-DFECB6890AF2}"/>
                    </a:ext>
                  </a:extLst>
                </p14:cNvPr>
                <p14:cNvContentPartPr/>
                <p14:nvPr/>
              </p14:nvContentPartPr>
              <p14:xfrm>
                <a:off x="8847516" y="1355331"/>
                <a:ext cx="176040" cy="313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B438DF1-A69A-450C-8423-DFECB6890AF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811876" y="1319331"/>
                  <a:ext cx="2476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E95D9BE-D5FF-40E2-9CA9-0F631232EE22}"/>
                    </a:ext>
                  </a:extLst>
                </p14:cNvPr>
                <p14:cNvContentPartPr/>
                <p14:nvPr/>
              </p14:nvContentPartPr>
              <p14:xfrm>
                <a:off x="9105636" y="1281531"/>
                <a:ext cx="617760" cy="3427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E95D9BE-D5FF-40E2-9CA9-0F631232EE2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069996" y="1245531"/>
                  <a:ext cx="68940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3A99077-021B-4803-BA4C-049A76566568}"/>
                    </a:ext>
                  </a:extLst>
                </p14:cNvPr>
                <p14:cNvContentPartPr/>
                <p14:nvPr/>
              </p14:nvContentPartPr>
              <p14:xfrm>
                <a:off x="8662116" y="1718931"/>
                <a:ext cx="1704960" cy="46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3A99077-021B-4803-BA4C-049A7656656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626116" y="1682931"/>
                  <a:ext cx="17766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53FEB4B-0F2B-4EC4-83A2-22E3B6C77462}"/>
                    </a:ext>
                  </a:extLst>
                </p14:cNvPr>
                <p14:cNvContentPartPr/>
                <p14:nvPr/>
              </p14:nvContentPartPr>
              <p14:xfrm>
                <a:off x="10255476" y="1669251"/>
                <a:ext cx="117000" cy="1400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53FEB4B-0F2B-4EC4-83A2-22E3B6C7746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219836" y="1633611"/>
                  <a:ext cx="1886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07A92F9-193F-4CE4-9891-DD2869EEA003}"/>
                    </a:ext>
                  </a:extLst>
                </p14:cNvPr>
                <p14:cNvContentPartPr/>
                <p14:nvPr/>
              </p14:nvContentPartPr>
              <p14:xfrm>
                <a:off x="10425036" y="2076771"/>
                <a:ext cx="340560" cy="172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07A92F9-193F-4CE4-9891-DD2869EEA00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389396" y="2040771"/>
                  <a:ext cx="4122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D88F507-5F24-4002-BB61-72FE377CD934}"/>
                    </a:ext>
                  </a:extLst>
                </p14:cNvPr>
                <p14:cNvContentPartPr/>
                <p14:nvPr/>
              </p14:nvContentPartPr>
              <p14:xfrm>
                <a:off x="10716996" y="2027811"/>
                <a:ext cx="73800" cy="889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D88F507-5F24-4002-BB61-72FE377CD93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681356" y="1992171"/>
                  <a:ext cx="1454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08CE281-AC17-49A4-B2B2-87D0F0AA1247}"/>
                    </a:ext>
                  </a:extLst>
                </p14:cNvPr>
                <p14:cNvContentPartPr/>
                <p14:nvPr/>
              </p14:nvContentPartPr>
              <p14:xfrm>
                <a:off x="10400556" y="2013051"/>
                <a:ext cx="139320" cy="1825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08CE281-AC17-49A4-B2B2-87D0F0AA124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364916" y="1977411"/>
                  <a:ext cx="2109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FD71B94-D69D-4700-98CC-CC174707A9B0}"/>
                    </a:ext>
                  </a:extLst>
                </p14:cNvPr>
                <p14:cNvContentPartPr/>
                <p14:nvPr/>
              </p14:nvContentPartPr>
              <p14:xfrm>
                <a:off x="10742196" y="1996131"/>
                <a:ext cx="109800" cy="1965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FD71B94-D69D-4700-98CC-CC174707A9B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706196" y="1960131"/>
                  <a:ext cx="1814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2FD2EEC-DA5E-4D8A-BE2F-950C3E953370}"/>
                    </a:ext>
                  </a:extLst>
                </p14:cNvPr>
                <p14:cNvContentPartPr/>
                <p14:nvPr/>
              </p14:nvContentPartPr>
              <p14:xfrm>
                <a:off x="10506036" y="2267931"/>
                <a:ext cx="213480" cy="615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2FD2EEC-DA5E-4D8A-BE2F-950C3E95337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470396" y="2232291"/>
                  <a:ext cx="2851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0B839B9-4B65-4F05-B35A-9522B4E68129}"/>
                    </a:ext>
                  </a:extLst>
                </p14:cNvPr>
                <p14:cNvContentPartPr/>
                <p14:nvPr/>
              </p14:nvContentPartPr>
              <p14:xfrm>
                <a:off x="10561836" y="2276931"/>
                <a:ext cx="193680" cy="3160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0B839B9-4B65-4F05-B35A-9522B4E6812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526196" y="2241291"/>
                  <a:ext cx="26532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84CA3C7-47AE-446C-A462-A323EB9A4306}"/>
                    </a:ext>
                  </a:extLst>
                </p14:cNvPr>
                <p14:cNvContentPartPr/>
                <p14:nvPr/>
              </p14:nvContentPartPr>
              <p14:xfrm>
                <a:off x="8599476" y="1684371"/>
                <a:ext cx="113040" cy="154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84CA3C7-47AE-446C-A462-A323EB9A430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563476" y="1648731"/>
                  <a:ext cx="1846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E4571F2-A9FE-4102-975D-5ED80B176812}"/>
                    </a:ext>
                  </a:extLst>
                </p14:cNvPr>
                <p14:cNvContentPartPr/>
                <p14:nvPr/>
              </p14:nvContentPartPr>
              <p14:xfrm>
                <a:off x="8626116" y="1699131"/>
                <a:ext cx="71280" cy="187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E4571F2-A9FE-4102-975D-5ED80B17681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590116" y="1663491"/>
                  <a:ext cx="1429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4F76085-6404-46DD-9BB9-F1C4BCB9545C}"/>
                    </a:ext>
                  </a:extLst>
                </p14:cNvPr>
                <p14:cNvContentPartPr/>
                <p14:nvPr/>
              </p14:nvContentPartPr>
              <p14:xfrm>
                <a:off x="1108236" y="17211"/>
                <a:ext cx="487440" cy="5230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4F76085-6404-46DD-9BB9-F1C4BCB9545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72236" y="-18429"/>
                  <a:ext cx="559080" cy="59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346CD9D-C52A-43B2-9D70-049A4E1C1631}"/>
                    </a:ext>
                  </a:extLst>
                </p14:cNvPr>
                <p14:cNvContentPartPr/>
                <p14:nvPr/>
              </p14:nvContentPartPr>
              <p14:xfrm>
                <a:off x="1816716" y="295862"/>
                <a:ext cx="23040" cy="5029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346CD9D-C52A-43B2-9D70-049A4E1C163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780716" y="259862"/>
                  <a:ext cx="9468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3754CCF-B045-434D-ACA1-62BD83C2DED6}"/>
                    </a:ext>
                  </a:extLst>
                </p14:cNvPr>
                <p14:cNvContentPartPr/>
                <p14:nvPr/>
              </p14:nvContentPartPr>
              <p14:xfrm>
                <a:off x="1799796" y="334382"/>
                <a:ext cx="209520" cy="2498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3754CCF-B045-434D-ACA1-62BD83C2DED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764156" y="298382"/>
                  <a:ext cx="2811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1A70B29-5901-485F-89D6-D24F9B6F59E8}"/>
                    </a:ext>
                  </a:extLst>
                </p14:cNvPr>
                <p14:cNvContentPartPr/>
                <p14:nvPr/>
              </p14:nvContentPartPr>
              <p14:xfrm>
                <a:off x="2181396" y="502142"/>
                <a:ext cx="151920" cy="115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1A70B29-5901-485F-89D6-D24F9B6F59E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145756" y="466142"/>
                  <a:ext cx="2235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C21D0E9-C366-4C01-B229-CB35DFABD796}"/>
                    </a:ext>
                  </a:extLst>
                </p14:cNvPr>
                <p14:cNvContentPartPr/>
                <p14:nvPr/>
              </p14:nvContentPartPr>
              <p14:xfrm>
                <a:off x="2466876" y="328262"/>
                <a:ext cx="1396080" cy="4010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C21D0E9-C366-4C01-B229-CB35DFABD79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431236" y="292262"/>
                  <a:ext cx="146772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0839049-F7E8-404F-9587-4321B61316F6}"/>
                    </a:ext>
                  </a:extLst>
                </p14:cNvPr>
                <p14:cNvContentPartPr/>
                <p14:nvPr/>
              </p14:nvContentPartPr>
              <p14:xfrm>
                <a:off x="4032516" y="502142"/>
                <a:ext cx="5040" cy="3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0839049-F7E8-404F-9587-4321B61316F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996876" y="466142"/>
                  <a:ext cx="76680" cy="7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FC38E36-41C1-4FDC-B502-FB399830D305}"/>
                  </a:ext>
                </a:extLst>
              </p14:cNvPr>
              <p14:cNvContentPartPr/>
              <p14:nvPr/>
            </p14:nvContentPartPr>
            <p14:xfrm>
              <a:off x="3963057" y="2109512"/>
              <a:ext cx="83520" cy="202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FC38E36-41C1-4FDC-B502-FB399830D305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3954417" y="2100872"/>
                <a:ext cx="101160" cy="22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B33B916A-0649-41E2-9D51-D623F694690B}"/>
              </a:ext>
            </a:extLst>
          </p:cNvPr>
          <p:cNvGrpSpPr/>
          <p:nvPr/>
        </p:nvGrpSpPr>
        <p:grpSpPr>
          <a:xfrm>
            <a:off x="1264695" y="1531890"/>
            <a:ext cx="4117320" cy="883080"/>
            <a:chOff x="1264695" y="1531890"/>
            <a:chExt cx="4117320" cy="883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DD861F4-AFE0-448E-9428-0901E610CCC9}"/>
                    </a:ext>
                  </a:extLst>
                </p14:cNvPr>
                <p14:cNvContentPartPr/>
                <p14:nvPr/>
              </p14:nvContentPartPr>
              <p14:xfrm>
                <a:off x="1264695" y="1613250"/>
                <a:ext cx="4117320" cy="595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DD861F4-AFE0-448E-9428-0901E610CCC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256055" y="1604250"/>
                  <a:ext cx="4134960" cy="61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EBCC121-E84B-4676-97D7-409A074A999F}"/>
                    </a:ext>
                  </a:extLst>
                </p14:cNvPr>
                <p14:cNvContentPartPr/>
                <p14:nvPr/>
              </p14:nvContentPartPr>
              <p14:xfrm>
                <a:off x="5155935" y="1531890"/>
                <a:ext cx="194760" cy="207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EBCC121-E84B-4676-97D7-409A074A999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147295" y="1522890"/>
                  <a:ext cx="2124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0E621DC-D5F1-48DE-8B5A-8EF5C359214F}"/>
                    </a:ext>
                  </a:extLst>
                </p14:cNvPr>
                <p14:cNvContentPartPr/>
                <p14:nvPr/>
              </p14:nvContentPartPr>
              <p14:xfrm>
                <a:off x="2928255" y="2072610"/>
                <a:ext cx="175680" cy="256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0E621DC-D5F1-48DE-8B5A-8EF5C359214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919255" y="2063970"/>
                  <a:ext cx="1933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5B86678-2CA4-405D-B2D6-7F869F5A8189}"/>
                    </a:ext>
                  </a:extLst>
                </p14:cNvPr>
                <p14:cNvContentPartPr/>
                <p14:nvPr/>
              </p14:nvContentPartPr>
              <p14:xfrm>
                <a:off x="1515615" y="2066490"/>
                <a:ext cx="209160" cy="348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5B86678-2CA4-405D-B2D6-7F869F5A818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506615" y="2057490"/>
                  <a:ext cx="226800" cy="36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398AD78-C734-44C1-9ACA-8C2103334301}"/>
              </a:ext>
            </a:extLst>
          </p:cNvPr>
          <p:cNvGrpSpPr/>
          <p:nvPr/>
        </p:nvGrpSpPr>
        <p:grpSpPr>
          <a:xfrm>
            <a:off x="1186575" y="539010"/>
            <a:ext cx="4135680" cy="820440"/>
            <a:chOff x="1186575" y="539010"/>
            <a:chExt cx="4135680" cy="8204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944796A-956E-47E4-BD9C-FC91EB85CDB7}"/>
                    </a:ext>
                  </a:extLst>
                </p14:cNvPr>
                <p14:cNvContentPartPr/>
                <p14:nvPr/>
              </p14:nvContentPartPr>
              <p14:xfrm>
                <a:off x="1186575" y="991530"/>
                <a:ext cx="4132800" cy="261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944796A-956E-47E4-BD9C-FC91EB85CDB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77575" y="982530"/>
                  <a:ext cx="41504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712AD05-F975-4110-A7AA-50F62D530D38}"/>
                    </a:ext>
                  </a:extLst>
                </p14:cNvPr>
                <p14:cNvContentPartPr/>
                <p14:nvPr/>
              </p14:nvContentPartPr>
              <p14:xfrm>
                <a:off x="5151975" y="1126170"/>
                <a:ext cx="170280" cy="233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712AD05-F975-4110-A7AA-50F62D530D3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143335" y="1117530"/>
                  <a:ext cx="1879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17CA631-08A1-4333-8CFC-189390E4B9AF}"/>
                    </a:ext>
                  </a:extLst>
                </p14:cNvPr>
                <p14:cNvContentPartPr/>
                <p14:nvPr/>
              </p14:nvContentPartPr>
              <p14:xfrm>
                <a:off x="2883615" y="890370"/>
                <a:ext cx="160920" cy="227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17CA631-08A1-4333-8CFC-189390E4B9A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874615" y="881370"/>
                  <a:ext cx="1785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FFA2A0D-7F98-4F93-B315-5DC0D3DF1945}"/>
                    </a:ext>
                  </a:extLst>
                </p14:cNvPr>
                <p14:cNvContentPartPr/>
                <p14:nvPr/>
              </p14:nvContentPartPr>
              <p14:xfrm>
                <a:off x="1380975" y="933930"/>
                <a:ext cx="173880" cy="171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FFA2A0D-7F98-4F93-B315-5DC0D3DF194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372335" y="924930"/>
                  <a:ext cx="1915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49E0D43-3AC1-421C-9AAC-AF735BFCEFDC}"/>
                    </a:ext>
                  </a:extLst>
                </p14:cNvPr>
                <p14:cNvContentPartPr/>
                <p14:nvPr/>
              </p14:nvContentPartPr>
              <p14:xfrm>
                <a:off x="4338735" y="539010"/>
                <a:ext cx="168480" cy="4460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49E0D43-3AC1-421C-9AAC-AF735BFCEFD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329735" y="530010"/>
                  <a:ext cx="18612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9B4B885-F32E-4471-B670-E98778BB2C86}"/>
                    </a:ext>
                  </a:extLst>
                </p14:cNvPr>
                <p14:cNvContentPartPr/>
                <p14:nvPr/>
              </p14:nvContentPartPr>
              <p14:xfrm>
                <a:off x="4224255" y="738810"/>
                <a:ext cx="369000" cy="37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9B4B885-F32E-4471-B670-E98778BB2C8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215615" y="729810"/>
                  <a:ext cx="3866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4EC8AC6-6A93-48E3-B199-A0DF0E9C4037}"/>
                    </a:ext>
                  </a:extLst>
                </p14:cNvPr>
                <p14:cNvContentPartPr/>
                <p14:nvPr/>
              </p14:nvContentPartPr>
              <p14:xfrm>
                <a:off x="4546815" y="741690"/>
                <a:ext cx="243720" cy="360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4EC8AC6-6A93-48E3-B199-A0DF0E9C403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538175" y="733050"/>
                  <a:ext cx="26136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B21BEE6-EF84-4D7A-BC06-C9FE2D822FA8}"/>
                    </a:ext>
                  </a:extLst>
                </p14:cNvPr>
                <p14:cNvContentPartPr/>
                <p14:nvPr/>
              </p14:nvContentPartPr>
              <p14:xfrm>
                <a:off x="4831575" y="912690"/>
                <a:ext cx="207720" cy="294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B21BEE6-EF84-4D7A-BC06-C9FE2D822FA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822935" y="903690"/>
                  <a:ext cx="225360" cy="31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CDC58D1C-A7E6-427F-A6A7-005E55CD5FF9}"/>
              </a:ext>
            </a:extLst>
          </p:cNvPr>
          <p:cNvGrpSpPr/>
          <p:nvPr/>
        </p:nvGrpSpPr>
        <p:grpSpPr>
          <a:xfrm>
            <a:off x="4104015" y="2113650"/>
            <a:ext cx="800640" cy="695880"/>
            <a:chOff x="4104015" y="2113650"/>
            <a:chExt cx="800640" cy="695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5AE33A5-E2B4-4479-B499-C98CBCCB3DCD}"/>
                    </a:ext>
                  </a:extLst>
                </p14:cNvPr>
                <p14:cNvContentPartPr/>
                <p14:nvPr/>
              </p14:nvContentPartPr>
              <p14:xfrm>
                <a:off x="4233255" y="2113650"/>
                <a:ext cx="176040" cy="4827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5AE33A5-E2B4-4479-B499-C98CBCCB3DC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224615" y="2104650"/>
                  <a:ext cx="19368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9A408D4-BB0B-4852-973C-DD207A8D31B8}"/>
                    </a:ext>
                  </a:extLst>
                </p14:cNvPr>
                <p14:cNvContentPartPr/>
                <p14:nvPr/>
              </p14:nvContentPartPr>
              <p14:xfrm>
                <a:off x="4104015" y="2317050"/>
                <a:ext cx="367200" cy="43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9A408D4-BB0B-4852-973C-DD207A8D31B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095375" y="2308410"/>
                  <a:ext cx="384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6AAD0DD-D664-4F2C-939C-A150B70B060B}"/>
                    </a:ext>
                  </a:extLst>
                </p14:cNvPr>
                <p14:cNvContentPartPr/>
                <p14:nvPr/>
              </p14:nvContentPartPr>
              <p14:xfrm>
                <a:off x="4441695" y="2308770"/>
                <a:ext cx="230760" cy="4352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6AAD0DD-D664-4F2C-939C-A150B70B060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433055" y="2300130"/>
                  <a:ext cx="24840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D0F9B2B-68D4-4420-8265-EFD044958F9C}"/>
                    </a:ext>
                  </a:extLst>
                </p14:cNvPr>
                <p14:cNvContentPartPr/>
                <p14:nvPr/>
              </p14:nvContentPartPr>
              <p14:xfrm>
                <a:off x="4749495" y="2547090"/>
                <a:ext cx="155160" cy="2624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D0F9B2B-68D4-4420-8265-EFD044958F9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740495" y="2538090"/>
                  <a:ext cx="1728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1E6CAD8-458C-4600-A039-1021D62C1264}"/>
                    </a:ext>
                  </a:extLst>
                </p14:cNvPr>
                <p14:cNvContentPartPr/>
                <p14:nvPr/>
              </p14:nvContentPartPr>
              <p14:xfrm>
                <a:off x="4587495" y="2555010"/>
                <a:ext cx="57240" cy="748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1E6CAD8-458C-4600-A039-1021D62C126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578855" y="2546010"/>
                  <a:ext cx="7488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D9CA669A-F39D-4B03-BAC0-716D48FF7806}"/>
              </a:ext>
            </a:extLst>
          </p:cNvPr>
          <p:cNvGrpSpPr/>
          <p:nvPr/>
        </p:nvGrpSpPr>
        <p:grpSpPr>
          <a:xfrm>
            <a:off x="2213655" y="1319490"/>
            <a:ext cx="370800" cy="415440"/>
            <a:chOff x="2213655" y="1319490"/>
            <a:chExt cx="370800" cy="4154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705F3B6-E557-4779-9FF4-921EAB5E16D4}"/>
                    </a:ext>
                  </a:extLst>
                </p14:cNvPr>
                <p14:cNvContentPartPr/>
                <p14:nvPr/>
              </p14:nvContentPartPr>
              <p14:xfrm>
                <a:off x="2213655" y="1319490"/>
                <a:ext cx="228240" cy="4154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705F3B6-E557-4779-9FF4-921EAB5E16D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204655" y="1310490"/>
                  <a:ext cx="24588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3AB512D-15AE-434A-847A-A4273ED41F13}"/>
                    </a:ext>
                  </a:extLst>
                </p14:cNvPr>
                <p14:cNvContentPartPr/>
                <p14:nvPr/>
              </p14:nvContentPartPr>
              <p14:xfrm>
                <a:off x="2247855" y="1582290"/>
                <a:ext cx="100800" cy="28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3AB512D-15AE-434A-847A-A4273ED41F1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239215" y="1573650"/>
                  <a:ext cx="118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BA923A1-6EBD-4AEE-B740-53A4307825E3}"/>
                    </a:ext>
                  </a:extLst>
                </p14:cNvPr>
                <p14:cNvContentPartPr/>
                <p14:nvPr/>
              </p14:nvContentPartPr>
              <p14:xfrm>
                <a:off x="2489055" y="1422450"/>
                <a:ext cx="95400" cy="2998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BA923A1-6EBD-4AEE-B740-53A4307825E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480055" y="1413450"/>
                  <a:ext cx="1130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37BF892-ABDF-47BE-8243-7FC8890758AD}"/>
                    </a:ext>
                  </a:extLst>
                </p14:cNvPr>
                <p14:cNvContentPartPr/>
                <p14:nvPr/>
              </p14:nvContentPartPr>
              <p14:xfrm>
                <a:off x="2247855" y="1583730"/>
                <a:ext cx="168840" cy="320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37BF892-ABDF-47BE-8243-7FC8890758A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238855" y="1574730"/>
                  <a:ext cx="186480" cy="4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91613203-37F7-4205-9763-77461D1ED2AD}"/>
              </a:ext>
            </a:extLst>
          </p:cNvPr>
          <p:cNvGrpSpPr/>
          <p:nvPr/>
        </p:nvGrpSpPr>
        <p:grpSpPr>
          <a:xfrm>
            <a:off x="3979815" y="1356210"/>
            <a:ext cx="353520" cy="283320"/>
            <a:chOff x="3979815" y="1356210"/>
            <a:chExt cx="353520" cy="2833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0CC166F-C0E3-4E9E-9878-098757081B5C}"/>
                    </a:ext>
                  </a:extLst>
                </p14:cNvPr>
                <p14:cNvContentPartPr/>
                <p14:nvPr/>
              </p14:nvContentPartPr>
              <p14:xfrm>
                <a:off x="3979815" y="1356210"/>
                <a:ext cx="168120" cy="2833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0CC166F-C0E3-4E9E-9878-098757081B5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971175" y="1347570"/>
                  <a:ext cx="1857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3C02CB4-12A4-4D0C-98A9-3040B5B4EBE5}"/>
                    </a:ext>
                  </a:extLst>
                </p14:cNvPr>
                <p14:cNvContentPartPr/>
                <p14:nvPr/>
              </p14:nvContentPartPr>
              <p14:xfrm>
                <a:off x="3997095" y="1527930"/>
                <a:ext cx="86760" cy="165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3C02CB4-12A4-4D0C-98A9-3040B5B4EBE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988095" y="1519290"/>
                  <a:ext cx="1044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EF480DC-E4C9-4CED-9950-D558B1716FB4}"/>
                    </a:ext>
                  </a:extLst>
                </p14:cNvPr>
                <p14:cNvContentPartPr/>
                <p14:nvPr/>
              </p14:nvContentPartPr>
              <p14:xfrm>
                <a:off x="4197615" y="1450170"/>
                <a:ext cx="135720" cy="1738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EF480DC-E4C9-4CED-9950-D558B1716FB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188615" y="1441170"/>
                  <a:ext cx="1533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9ABB8A4-32E1-4268-9708-6DCA842ED546}"/>
                    </a:ext>
                  </a:extLst>
                </p14:cNvPr>
                <p14:cNvContentPartPr/>
                <p14:nvPr/>
              </p14:nvContentPartPr>
              <p14:xfrm>
                <a:off x="4040295" y="1531170"/>
                <a:ext cx="82080" cy="162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9ABB8A4-32E1-4268-9708-6DCA842ED54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031655" y="1522530"/>
                  <a:ext cx="99720" cy="3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B3630C55-0E5C-4B12-9EAC-1CC1D85D2EE3}"/>
                  </a:ext>
                </a:extLst>
              </p14:cNvPr>
              <p14:cNvContentPartPr/>
              <p14:nvPr/>
            </p14:nvContentPartPr>
            <p14:xfrm>
              <a:off x="9885975" y="1760490"/>
              <a:ext cx="5400" cy="1288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B3630C55-0E5C-4B12-9EAC-1CC1D85D2EE3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9876975" y="1751850"/>
                <a:ext cx="2304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90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2E0C8AB3-4467-46F1-A037-555C650C570B}"/>
                  </a:ext>
                </a:extLst>
              </p14:cNvPr>
              <p14:cNvContentPartPr/>
              <p14:nvPr/>
            </p14:nvContentPartPr>
            <p14:xfrm>
              <a:off x="9857895" y="1989810"/>
              <a:ext cx="10080" cy="15660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2E0C8AB3-4467-46F1-A037-555C650C570B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9848895" y="1981170"/>
                <a:ext cx="27720" cy="174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3" name="Group 162">
            <a:extLst>
              <a:ext uri="{FF2B5EF4-FFF2-40B4-BE49-F238E27FC236}">
                <a16:creationId xmlns:a16="http://schemas.microsoft.com/office/drawing/2014/main" id="{94634C4C-CFCC-4072-A44F-9F0DDDBA7CB8}"/>
              </a:ext>
            </a:extLst>
          </p:cNvPr>
          <p:cNvGrpSpPr/>
          <p:nvPr/>
        </p:nvGrpSpPr>
        <p:grpSpPr>
          <a:xfrm>
            <a:off x="9678255" y="2247930"/>
            <a:ext cx="567720" cy="754560"/>
            <a:chOff x="9678255" y="2247930"/>
            <a:chExt cx="567720" cy="7545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E8EE1CF-5CF6-4795-96DB-074DB67BFED9}"/>
                    </a:ext>
                  </a:extLst>
                </p14:cNvPr>
                <p14:cNvContentPartPr/>
                <p14:nvPr/>
              </p14:nvContentPartPr>
              <p14:xfrm>
                <a:off x="9875535" y="2247930"/>
                <a:ext cx="3600" cy="1062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E8EE1CF-5CF6-4795-96DB-074DB67BFED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866535" y="2238930"/>
                  <a:ext cx="212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25BDD7D-AA9F-4AFE-8B93-EF059F5CED0D}"/>
                    </a:ext>
                  </a:extLst>
                </p14:cNvPr>
                <p14:cNvContentPartPr/>
                <p14:nvPr/>
              </p14:nvContentPartPr>
              <p14:xfrm>
                <a:off x="9678255" y="2315970"/>
                <a:ext cx="468000" cy="295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25BDD7D-AA9F-4AFE-8B93-EF059F5CED0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669615" y="2306970"/>
                  <a:ext cx="4856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75CFBF1-86E5-4C53-817F-5E3B6DF3132D}"/>
                    </a:ext>
                  </a:extLst>
                </p14:cNvPr>
                <p14:cNvContentPartPr/>
                <p14:nvPr/>
              </p14:nvContentPartPr>
              <p14:xfrm>
                <a:off x="9727575" y="2451330"/>
                <a:ext cx="438480" cy="432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75CFBF1-86E5-4C53-817F-5E3B6DF3132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718575" y="2442330"/>
                  <a:ext cx="4561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0C5E6B9-72BC-4C93-A00B-72B6644AAB1A}"/>
                    </a:ext>
                  </a:extLst>
                </p14:cNvPr>
                <p14:cNvContentPartPr/>
                <p14:nvPr/>
              </p14:nvContentPartPr>
              <p14:xfrm>
                <a:off x="9947535" y="2479050"/>
                <a:ext cx="25200" cy="383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0C5E6B9-72BC-4C93-A00B-72B6644AAB1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938535" y="2470410"/>
                  <a:ext cx="4284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5C857155-6C53-4681-ADD9-4BC5CE154CC2}"/>
                    </a:ext>
                  </a:extLst>
                </p14:cNvPr>
                <p14:cNvContentPartPr/>
                <p14:nvPr/>
              </p14:nvContentPartPr>
              <p14:xfrm>
                <a:off x="9685095" y="2836890"/>
                <a:ext cx="560880" cy="856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5C857155-6C53-4681-ADD9-4BC5CE154CC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676095" y="2828250"/>
                  <a:ext cx="5785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77D7221-EE60-4B28-8727-64BE3AF03D16}"/>
                    </a:ext>
                  </a:extLst>
                </p14:cNvPr>
                <p14:cNvContentPartPr/>
                <p14:nvPr/>
              </p14:nvContentPartPr>
              <p14:xfrm>
                <a:off x="9899655" y="2973690"/>
                <a:ext cx="210960" cy="288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77D7221-EE60-4B28-8727-64BE3AF03D1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891015" y="2965050"/>
                  <a:ext cx="22860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0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B60D2593-2D2E-423E-A14F-B315E0841CF0}"/>
                  </a:ext>
                </a:extLst>
              </p14:cNvPr>
              <p14:cNvContentPartPr/>
              <p14:nvPr/>
            </p14:nvContentPartPr>
            <p14:xfrm>
              <a:off x="9937455" y="3123090"/>
              <a:ext cx="141480" cy="309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B60D2593-2D2E-423E-A14F-B315E0841CF0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9928455" y="3114450"/>
                <a:ext cx="15912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0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7AD8420-F071-4F5F-AB04-1EE7D32C22C0}"/>
                  </a:ext>
                </a:extLst>
              </p14:cNvPr>
              <p14:cNvContentPartPr/>
              <p14:nvPr/>
            </p14:nvContentPartPr>
            <p14:xfrm>
              <a:off x="628737" y="2947592"/>
              <a:ext cx="20520" cy="82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7AD8420-F071-4F5F-AB04-1EE7D32C22C0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620097" y="2938592"/>
                <a:ext cx="3816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08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65DA1D7F-F7F7-43C7-BF86-C83CCEC9CA90}"/>
                  </a:ext>
                </a:extLst>
              </p14:cNvPr>
              <p14:cNvContentPartPr/>
              <p14:nvPr/>
            </p14:nvContentPartPr>
            <p14:xfrm>
              <a:off x="712617" y="3440792"/>
              <a:ext cx="1127160" cy="72792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65DA1D7F-F7F7-43C7-BF86-C83CCEC9CA90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703977" y="3431792"/>
                <a:ext cx="1144800" cy="74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1" name="Group 230">
            <a:extLst>
              <a:ext uri="{FF2B5EF4-FFF2-40B4-BE49-F238E27FC236}">
                <a16:creationId xmlns:a16="http://schemas.microsoft.com/office/drawing/2014/main" id="{749CD9AA-1E00-4AF6-B580-302D9538934A}"/>
              </a:ext>
            </a:extLst>
          </p:cNvPr>
          <p:cNvGrpSpPr/>
          <p:nvPr/>
        </p:nvGrpSpPr>
        <p:grpSpPr>
          <a:xfrm>
            <a:off x="3161337" y="1181792"/>
            <a:ext cx="297720" cy="641160"/>
            <a:chOff x="3161337" y="1181792"/>
            <a:chExt cx="297720" cy="6411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E5F74CFF-CBE0-41B2-B78D-49167C18CAB4}"/>
                    </a:ext>
                  </a:extLst>
                </p14:cNvPr>
                <p14:cNvContentPartPr/>
                <p14:nvPr/>
              </p14:nvContentPartPr>
              <p14:xfrm>
                <a:off x="3240897" y="1245512"/>
                <a:ext cx="73800" cy="1396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E5F74CFF-CBE0-41B2-B78D-49167C18CAB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232257" y="1236872"/>
                  <a:ext cx="914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54AC6585-3675-4554-87FD-8AAE43F30EB0}"/>
                    </a:ext>
                  </a:extLst>
                </p14:cNvPr>
                <p14:cNvContentPartPr/>
                <p14:nvPr/>
              </p14:nvContentPartPr>
              <p14:xfrm>
                <a:off x="3161337" y="1181792"/>
                <a:ext cx="285480" cy="2620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54AC6585-3675-4554-87FD-8AAE43F30EB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152337" y="1172792"/>
                  <a:ext cx="3031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9E88D04-19D4-4F9D-A10F-A6E2F3B76D08}"/>
                    </a:ext>
                  </a:extLst>
                </p14:cNvPr>
                <p14:cNvContentPartPr/>
                <p14:nvPr/>
              </p14:nvContentPartPr>
              <p14:xfrm>
                <a:off x="3238737" y="1632512"/>
                <a:ext cx="98640" cy="903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9E88D04-19D4-4F9D-A10F-A6E2F3B76D0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229737" y="1623872"/>
                  <a:ext cx="1162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6D23874F-811C-4990-9DA9-5ED269137A94}"/>
                    </a:ext>
                  </a:extLst>
                </p14:cNvPr>
                <p14:cNvContentPartPr/>
                <p14:nvPr/>
              </p14:nvContentPartPr>
              <p14:xfrm>
                <a:off x="3164577" y="1517672"/>
                <a:ext cx="294480" cy="3052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6D23874F-811C-4990-9DA9-5ED269137A9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155937" y="1508672"/>
                  <a:ext cx="312120" cy="32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E3E9A6EF-B11F-4FBF-B430-BECE05E54260}"/>
              </a:ext>
            </a:extLst>
          </p:cNvPr>
          <p:cNvGrpSpPr/>
          <p:nvPr/>
        </p:nvGrpSpPr>
        <p:grpSpPr>
          <a:xfrm>
            <a:off x="589137" y="2564192"/>
            <a:ext cx="1499400" cy="1609560"/>
            <a:chOff x="589137" y="2564192"/>
            <a:chExt cx="1499400" cy="16095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F00B9EF-ED9C-4D3A-BF02-5536538F9F8A}"/>
                    </a:ext>
                  </a:extLst>
                </p14:cNvPr>
                <p14:cNvContentPartPr/>
                <p14:nvPr/>
              </p14:nvContentPartPr>
              <p14:xfrm>
                <a:off x="628737" y="2599112"/>
                <a:ext cx="1048680" cy="741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F00B9EF-ED9C-4D3A-BF02-5536538F9F8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20097" y="2590472"/>
                  <a:ext cx="1066320" cy="75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70696C7-868C-4C03-B9C4-B608DB54EB6D}"/>
                    </a:ext>
                  </a:extLst>
                </p14:cNvPr>
                <p14:cNvContentPartPr/>
                <p14:nvPr/>
              </p14:nvContentPartPr>
              <p14:xfrm>
                <a:off x="633777" y="2987912"/>
                <a:ext cx="12240" cy="190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70696C7-868C-4C03-B9C4-B608DB54EB6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25137" y="2979272"/>
                  <a:ext cx="298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718C13F-6230-4CB0-A33D-1FFDB45908B8}"/>
                    </a:ext>
                  </a:extLst>
                </p14:cNvPr>
                <p14:cNvContentPartPr/>
                <p14:nvPr/>
              </p14:nvContentPartPr>
              <p14:xfrm>
                <a:off x="631977" y="3029672"/>
                <a:ext cx="10080" cy="3092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718C13F-6230-4CB0-A33D-1FFDB45908B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23337" y="3021032"/>
                  <a:ext cx="277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913BD18-A3A1-4169-A526-4FEF638EEFA0}"/>
                    </a:ext>
                  </a:extLst>
                </p14:cNvPr>
                <p14:cNvContentPartPr/>
                <p14:nvPr/>
              </p14:nvContentPartPr>
              <p14:xfrm>
                <a:off x="630537" y="3390032"/>
                <a:ext cx="13320" cy="482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913BD18-A3A1-4169-A526-4FEF638EEFA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21897" y="3381392"/>
                  <a:ext cx="309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D53BBB9-5B55-4AE7-BE57-68275F7E1443}"/>
                    </a:ext>
                  </a:extLst>
                </p14:cNvPr>
                <p14:cNvContentPartPr/>
                <p14:nvPr/>
              </p14:nvContentPartPr>
              <p14:xfrm>
                <a:off x="655377" y="3521072"/>
                <a:ext cx="1800" cy="453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D53BBB9-5B55-4AE7-BE57-68275F7E1443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46737" y="3512072"/>
                  <a:ext cx="194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7D6D86D-453D-41A9-A0FD-07E3A125D747}"/>
                    </a:ext>
                  </a:extLst>
                </p14:cNvPr>
                <p14:cNvContentPartPr/>
                <p14:nvPr/>
              </p14:nvContentPartPr>
              <p14:xfrm>
                <a:off x="1151817" y="2981072"/>
                <a:ext cx="10440" cy="97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7D6D86D-453D-41A9-A0FD-07E3A125D74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43177" y="2972072"/>
                  <a:ext cx="280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5192330-EA19-44E4-B2BE-0C22934B6A02}"/>
                    </a:ext>
                  </a:extLst>
                </p14:cNvPr>
                <p14:cNvContentPartPr/>
                <p14:nvPr/>
              </p14:nvContentPartPr>
              <p14:xfrm>
                <a:off x="1154337" y="3085472"/>
                <a:ext cx="1440" cy="464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5192330-EA19-44E4-B2BE-0C22934B6A0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45697" y="3076832"/>
                  <a:ext cx="190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8D24A60-3F37-4319-9F50-D4CF6AF7912C}"/>
                    </a:ext>
                  </a:extLst>
                </p14:cNvPr>
                <p14:cNvContentPartPr/>
                <p14:nvPr/>
              </p14:nvContentPartPr>
              <p14:xfrm>
                <a:off x="1161537" y="3257912"/>
                <a:ext cx="5760" cy="705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8D24A60-3F37-4319-9F50-D4CF6AF7912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152537" y="3249272"/>
                  <a:ext cx="234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E872ECF-EF2A-49BD-ABC1-CB814852864B}"/>
                    </a:ext>
                  </a:extLst>
                </p14:cNvPr>
                <p14:cNvContentPartPr/>
                <p14:nvPr/>
              </p14:nvContentPartPr>
              <p14:xfrm>
                <a:off x="1171257" y="3428912"/>
                <a:ext cx="5040" cy="615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E872ECF-EF2A-49BD-ABC1-CB814852864B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62617" y="3419912"/>
                  <a:ext cx="226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961D439-7A38-4C54-B021-9B9127521994}"/>
                    </a:ext>
                  </a:extLst>
                </p14:cNvPr>
                <p14:cNvContentPartPr/>
                <p14:nvPr/>
              </p14:nvContentPartPr>
              <p14:xfrm>
                <a:off x="1188897" y="3608192"/>
                <a:ext cx="4320" cy="644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961D439-7A38-4C54-B021-9B912752199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179897" y="3599552"/>
                  <a:ext cx="219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8C6DF2D-FF79-47AA-B422-91F01677472D}"/>
                    </a:ext>
                  </a:extLst>
                </p14:cNvPr>
                <p14:cNvContentPartPr/>
                <p14:nvPr/>
              </p14:nvContentPartPr>
              <p14:xfrm>
                <a:off x="1199697" y="3740312"/>
                <a:ext cx="13680" cy="1717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8C6DF2D-FF79-47AA-B422-91F01677472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91057" y="3731672"/>
                  <a:ext cx="313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D8F4C62-2A3B-4BD9-A754-6307F8461444}"/>
                    </a:ext>
                  </a:extLst>
                </p14:cNvPr>
                <p14:cNvContentPartPr/>
                <p14:nvPr/>
              </p14:nvContentPartPr>
              <p14:xfrm>
                <a:off x="1208337" y="3997352"/>
                <a:ext cx="15840" cy="1620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D8F4C62-2A3B-4BD9-A754-6307F846144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99337" y="3988712"/>
                  <a:ext cx="334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0650190-716E-4403-B622-4E0E8C75C16A}"/>
                    </a:ext>
                  </a:extLst>
                </p14:cNvPr>
                <p14:cNvContentPartPr/>
                <p14:nvPr/>
              </p14:nvContentPartPr>
              <p14:xfrm>
                <a:off x="1688577" y="2995112"/>
                <a:ext cx="5400" cy="280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0650190-716E-4403-B622-4E0E8C75C16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679577" y="2986472"/>
                  <a:ext cx="230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13F029A-6D1A-4098-B5AF-86535E94AA01}"/>
                    </a:ext>
                  </a:extLst>
                </p14:cNvPr>
                <p14:cNvContentPartPr/>
                <p14:nvPr/>
              </p14:nvContentPartPr>
              <p14:xfrm>
                <a:off x="1713777" y="3228032"/>
                <a:ext cx="1800" cy="1238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13F029A-6D1A-4098-B5AF-86535E94AA0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705137" y="3219392"/>
                  <a:ext cx="194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8E924BD-00DD-4DAF-B89A-AB4427D0E680}"/>
                    </a:ext>
                  </a:extLst>
                </p14:cNvPr>
                <p14:cNvContentPartPr/>
                <p14:nvPr/>
              </p14:nvContentPartPr>
              <p14:xfrm>
                <a:off x="1723497" y="3456992"/>
                <a:ext cx="13680" cy="1335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8E924BD-00DD-4DAF-B89A-AB4427D0E680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714857" y="3447992"/>
                  <a:ext cx="313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6F94377B-0DC9-4EBF-B17E-2443A27BB127}"/>
                    </a:ext>
                  </a:extLst>
                </p14:cNvPr>
                <p14:cNvContentPartPr/>
                <p14:nvPr/>
              </p14:nvContentPartPr>
              <p14:xfrm>
                <a:off x="1748337" y="3718712"/>
                <a:ext cx="3600" cy="932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6F94377B-0DC9-4EBF-B17E-2443A27BB12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739337" y="3709712"/>
                  <a:ext cx="212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70FB12B-E594-4A14-9DD5-DA4E065C65A1}"/>
                    </a:ext>
                  </a:extLst>
                </p14:cNvPr>
                <p14:cNvContentPartPr/>
                <p14:nvPr/>
              </p14:nvContentPartPr>
              <p14:xfrm>
                <a:off x="1745817" y="3882512"/>
                <a:ext cx="9360" cy="1213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70FB12B-E594-4A14-9DD5-DA4E065C65A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736817" y="3873512"/>
                  <a:ext cx="270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49B812E-ECA5-436C-A8B1-11DCC6DB1BA8}"/>
                    </a:ext>
                  </a:extLst>
                </p14:cNvPr>
                <p14:cNvContentPartPr/>
                <p14:nvPr/>
              </p14:nvContentPartPr>
              <p14:xfrm>
                <a:off x="1763817" y="4038392"/>
                <a:ext cx="2880" cy="1353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49B812E-ECA5-436C-A8B1-11DCC6DB1BA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755177" y="4029752"/>
                  <a:ext cx="205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4C94846-479C-4F0F-A554-48B6951FC9B4}"/>
                    </a:ext>
                  </a:extLst>
                </p14:cNvPr>
                <p14:cNvContentPartPr/>
                <p14:nvPr/>
              </p14:nvContentPartPr>
              <p14:xfrm>
                <a:off x="721977" y="3762632"/>
                <a:ext cx="360" cy="3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4C94846-479C-4F0F-A554-48B6951FC9B4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13337" y="375399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33BDD7B-EBCC-4439-BBF1-A1131E528AFD}"/>
                    </a:ext>
                  </a:extLst>
                </p14:cNvPr>
                <p14:cNvContentPartPr/>
                <p14:nvPr/>
              </p14:nvContentPartPr>
              <p14:xfrm>
                <a:off x="601377" y="2961992"/>
                <a:ext cx="65520" cy="637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33BDD7B-EBCC-4439-BBF1-A1131E528AF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92737" y="2952992"/>
                  <a:ext cx="831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A2FC9E1-F0C2-4075-B040-87CAE8D90D82}"/>
                    </a:ext>
                  </a:extLst>
                </p14:cNvPr>
                <p14:cNvContentPartPr/>
                <p14:nvPr/>
              </p14:nvContentPartPr>
              <p14:xfrm>
                <a:off x="672297" y="4055672"/>
                <a:ext cx="1080" cy="399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A2FC9E1-F0C2-4075-B040-87CAE8D90D8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63657" y="4046672"/>
                  <a:ext cx="187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05FA199-9EC8-4AA0-99DE-2AEFE8FB6BEF}"/>
                    </a:ext>
                  </a:extLst>
                </p14:cNvPr>
                <p14:cNvContentPartPr/>
                <p14:nvPr/>
              </p14:nvContentPartPr>
              <p14:xfrm>
                <a:off x="652857" y="3657152"/>
                <a:ext cx="1800" cy="622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05FA199-9EC8-4AA0-99DE-2AEFE8FB6BE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44217" y="3648152"/>
                  <a:ext cx="194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F02C826-70A2-4F31-AACA-E9606E0EF9F2}"/>
                    </a:ext>
                  </a:extLst>
                </p14:cNvPr>
                <p14:cNvContentPartPr/>
                <p14:nvPr/>
              </p14:nvContentPartPr>
              <p14:xfrm>
                <a:off x="662217" y="3811232"/>
                <a:ext cx="1440" cy="514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F02C826-70A2-4F31-AACA-E9606E0EF9F2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53217" y="3802592"/>
                  <a:ext cx="190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D2F713E-AEAB-4D65-9377-CD713957E558}"/>
                    </a:ext>
                  </a:extLst>
                </p14:cNvPr>
                <p14:cNvContentPartPr/>
                <p14:nvPr/>
              </p14:nvContentPartPr>
              <p14:xfrm>
                <a:off x="666537" y="3939752"/>
                <a:ext cx="2880" cy="291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D2F713E-AEAB-4D65-9377-CD713957E55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57897" y="3931112"/>
                  <a:ext cx="205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E541CE2-D3E1-4971-8451-A5E13B1F276B}"/>
                    </a:ext>
                  </a:extLst>
                </p14:cNvPr>
                <p14:cNvContentPartPr/>
                <p14:nvPr/>
              </p14:nvContentPartPr>
              <p14:xfrm>
                <a:off x="720177" y="3732752"/>
                <a:ext cx="360" cy="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E541CE2-D3E1-4971-8451-A5E13B1F276B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11177" y="372411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0F2121E-06B0-445E-8229-4C3E524F44B5}"/>
                    </a:ext>
                  </a:extLst>
                </p14:cNvPr>
                <p14:cNvContentPartPr/>
                <p14:nvPr/>
              </p14:nvContentPartPr>
              <p14:xfrm>
                <a:off x="644577" y="3590552"/>
                <a:ext cx="87840" cy="1530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0F2121E-06B0-445E-8229-4C3E524F44B5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35577" y="3581912"/>
                  <a:ext cx="1054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A603327-D33E-4C31-BFC5-41DF4CB6E7EC}"/>
                    </a:ext>
                  </a:extLst>
                </p14:cNvPr>
                <p14:cNvContentPartPr/>
                <p14:nvPr/>
              </p14:nvContentPartPr>
              <p14:xfrm>
                <a:off x="619737" y="3558152"/>
                <a:ext cx="65520" cy="730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A603327-D33E-4C31-BFC5-41DF4CB6E7E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10737" y="3549512"/>
                  <a:ext cx="831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3C18AC7-58D0-45A8-8CD6-79BE4B882A4F}"/>
                    </a:ext>
                  </a:extLst>
                </p14:cNvPr>
                <p14:cNvContentPartPr/>
                <p14:nvPr/>
              </p14:nvContentPartPr>
              <p14:xfrm>
                <a:off x="589137" y="3739952"/>
                <a:ext cx="79560" cy="108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93C18AC7-58D0-45A8-8CD6-79BE4B882A4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80137" y="3731312"/>
                  <a:ext cx="972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38A8E5F-D2B5-4A6A-8FD6-A631722A76F4}"/>
                    </a:ext>
                  </a:extLst>
                </p14:cNvPr>
                <p14:cNvContentPartPr/>
                <p14:nvPr/>
              </p14:nvContentPartPr>
              <p14:xfrm>
                <a:off x="733857" y="3752912"/>
                <a:ext cx="189000" cy="50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38A8E5F-D2B5-4A6A-8FD6-A631722A76F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24857" y="3743912"/>
                  <a:ext cx="2066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0A6045CD-D1AE-4837-8D4B-6C2726D3A113}"/>
                    </a:ext>
                  </a:extLst>
                </p14:cNvPr>
                <p14:cNvContentPartPr/>
                <p14:nvPr/>
              </p14:nvContentPartPr>
              <p14:xfrm>
                <a:off x="965337" y="3748952"/>
                <a:ext cx="219600" cy="75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0A6045CD-D1AE-4837-8D4B-6C2726D3A113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56337" y="3739952"/>
                  <a:ext cx="2372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1F3169F-7D97-4121-9BA8-4577145E74A6}"/>
                    </a:ext>
                  </a:extLst>
                </p14:cNvPr>
                <p14:cNvContentPartPr/>
                <p14:nvPr/>
              </p14:nvContentPartPr>
              <p14:xfrm>
                <a:off x="1237137" y="3742112"/>
                <a:ext cx="66600" cy="75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1F3169F-7D97-4121-9BA8-4577145E74A6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228497" y="3733112"/>
                  <a:ext cx="842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C6BF15EE-79F6-49D4-82F0-33CAF6B887F3}"/>
                    </a:ext>
                  </a:extLst>
                </p14:cNvPr>
                <p14:cNvContentPartPr/>
                <p14:nvPr/>
              </p14:nvContentPartPr>
              <p14:xfrm>
                <a:off x="1387617" y="3735272"/>
                <a:ext cx="56880" cy="64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C6BF15EE-79F6-49D4-82F0-33CAF6B887F3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378977" y="3726632"/>
                  <a:ext cx="745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ACD4314-4B34-4194-8060-060334C1B4CC}"/>
                    </a:ext>
                  </a:extLst>
                </p14:cNvPr>
                <p14:cNvContentPartPr/>
                <p14:nvPr/>
              </p14:nvContentPartPr>
              <p14:xfrm>
                <a:off x="1532697" y="3733832"/>
                <a:ext cx="52920" cy="93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FACD4314-4B34-4194-8060-060334C1B4CC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523697" y="3725192"/>
                  <a:ext cx="705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890142C-B723-4E0E-9084-EA51503C2295}"/>
                    </a:ext>
                  </a:extLst>
                </p14:cNvPr>
                <p14:cNvContentPartPr/>
                <p14:nvPr/>
              </p14:nvContentPartPr>
              <p14:xfrm>
                <a:off x="1646097" y="3746432"/>
                <a:ext cx="87480" cy="64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890142C-B723-4E0E-9084-EA51503C229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637097" y="3737432"/>
                  <a:ext cx="1051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34193769-59ED-48EB-A631-641D61A59C3F}"/>
                    </a:ext>
                  </a:extLst>
                </p14:cNvPr>
                <p14:cNvContentPartPr/>
                <p14:nvPr/>
              </p14:nvContentPartPr>
              <p14:xfrm>
                <a:off x="1859217" y="3753992"/>
                <a:ext cx="62280" cy="50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34193769-59ED-48EB-A631-641D61A59C3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850217" y="3744992"/>
                  <a:ext cx="799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2BEE8FFB-E234-4C18-A5B1-6B9497D72ACB}"/>
                    </a:ext>
                  </a:extLst>
                </p14:cNvPr>
                <p14:cNvContentPartPr/>
                <p14:nvPr/>
              </p14:nvContentPartPr>
              <p14:xfrm>
                <a:off x="624057" y="2988992"/>
                <a:ext cx="51120" cy="14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2BEE8FFB-E234-4C18-A5B1-6B9497D72AC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15417" y="2979992"/>
                  <a:ext cx="687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DD9A01E-D22D-4702-B0BC-0D8C82EAC0FA}"/>
                    </a:ext>
                  </a:extLst>
                </p14:cNvPr>
                <p14:cNvContentPartPr/>
                <p14:nvPr/>
              </p14:nvContentPartPr>
              <p14:xfrm>
                <a:off x="756537" y="2986472"/>
                <a:ext cx="70560" cy="39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DD9A01E-D22D-4702-B0BC-0D8C82EAC0F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47897" y="2977472"/>
                  <a:ext cx="882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D21CD4A-95BC-47FC-A784-07C0EEA13BC5}"/>
                    </a:ext>
                  </a:extLst>
                </p14:cNvPr>
                <p14:cNvContentPartPr/>
                <p14:nvPr/>
              </p14:nvContentPartPr>
              <p14:xfrm>
                <a:off x="898017" y="2991152"/>
                <a:ext cx="41400" cy="39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D21CD4A-95BC-47FC-A784-07C0EEA13BC5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89377" y="2982152"/>
                  <a:ext cx="590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7E0DC857-FBCE-4062-9102-7D83613BF47C}"/>
                    </a:ext>
                  </a:extLst>
                </p14:cNvPr>
                <p14:cNvContentPartPr/>
                <p14:nvPr/>
              </p14:nvContentPartPr>
              <p14:xfrm>
                <a:off x="1014297" y="2993312"/>
                <a:ext cx="37800" cy="28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7E0DC857-FBCE-4062-9102-7D83613BF47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05297" y="2984672"/>
                  <a:ext cx="554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A3009FF-2D2B-456C-8F8D-843925150586}"/>
                    </a:ext>
                  </a:extLst>
                </p14:cNvPr>
                <p14:cNvContentPartPr/>
                <p14:nvPr/>
              </p14:nvContentPartPr>
              <p14:xfrm>
                <a:off x="1159017" y="2989352"/>
                <a:ext cx="40680" cy="28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A3009FF-2D2B-456C-8F8D-843925150586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150017" y="2980352"/>
                  <a:ext cx="583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492D452-A71F-4C51-9299-417A19A4954A}"/>
                    </a:ext>
                  </a:extLst>
                </p14:cNvPr>
                <p14:cNvContentPartPr/>
                <p14:nvPr/>
              </p14:nvContentPartPr>
              <p14:xfrm>
                <a:off x="1300497" y="2990432"/>
                <a:ext cx="48600" cy="46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492D452-A71F-4C51-9299-417A19A4954A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291497" y="2981432"/>
                  <a:ext cx="662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FF65D5A3-A317-464D-9820-FC8E92E8042D}"/>
                    </a:ext>
                  </a:extLst>
                </p14:cNvPr>
                <p14:cNvContentPartPr/>
                <p14:nvPr/>
              </p14:nvContentPartPr>
              <p14:xfrm>
                <a:off x="1459617" y="2988272"/>
                <a:ext cx="51120" cy="36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FF65D5A3-A317-464D-9820-FC8E92E8042D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450617" y="2979272"/>
                  <a:ext cx="687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6BFF70E-5C00-4C81-8F5B-B4C15886C94B}"/>
                    </a:ext>
                  </a:extLst>
                </p14:cNvPr>
                <p14:cNvContentPartPr/>
                <p14:nvPr/>
              </p14:nvContentPartPr>
              <p14:xfrm>
                <a:off x="1625937" y="2989712"/>
                <a:ext cx="45720" cy="32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6BFF70E-5C00-4C81-8F5B-B4C15886C94B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616937" y="2981072"/>
                  <a:ext cx="6336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97C41159-1737-4282-84C1-CB93B229FA22}"/>
                    </a:ext>
                  </a:extLst>
                </p14:cNvPr>
                <p14:cNvContentPartPr/>
                <p14:nvPr/>
              </p14:nvContentPartPr>
              <p14:xfrm>
                <a:off x="1753737" y="2991512"/>
                <a:ext cx="64080" cy="36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97C41159-1737-4282-84C1-CB93B229FA2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744737" y="2982872"/>
                  <a:ext cx="817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28029976-4414-4087-B5F5-6F5770353421}"/>
                    </a:ext>
                  </a:extLst>
                </p14:cNvPr>
                <p14:cNvContentPartPr/>
                <p14:nvPr/>
              </p14:nvContentPartPr>
              <p14:xfrm>
                <a:off x="1245777" y="2642672"/>
                <a:ext cx="59760" cy="1789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28029976-4414-4087-B5F5-6F5770353421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236777" y="2633672"/>
                  <a:ext cx="774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9D3E5FED-4CD2-46FD-B9CE-AB7B40BFF824}"/>
                    </a:ext>
                  </a:extLst>
                </p14:cNvPr>
                <p14:cNvContentPartPr/>
                <p14:nvPr/>
              </p14:nvContentPartPr>
              <p14:xfrm>
                <a:off x="1168017" y="2564192"/>
                <a:ext cx="250200" cy="3337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9D3E5FED-4CD2-46FD-B9CE-AB7B40BFF824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159017" y="2555552"/>
                  <a:ext cx="26784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0644894-F547-4021-BD1F-0D4A4F13D51E}"/>
                    </a:ext>
                  </a:extLst>
                </p14:cNvPr>
                <p14:cNvContentPartPr/>
                <p14:nvPr/>
              </p14:nvContentPartPr>
              <p14:xfrm>
                <a:off x="1855617" y="3438272"/>
                <a:ext cx="121320" cy="1274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0644894-F547-4021-BD1F-0D4A4F13D51E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846617" y="3429632"/>
                  <a:ext cx="1389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962581E6-B8A9-4C54-BA76-C0B719426BB0}"/>
                    </a:ext>
                  </a:extLst>
                </p14:cNvPr>
                <p14:cNvContentPartPr/>
                <p14:nvPr/>
              </p14:nvContentPartPr>
              <p14:xfrm>
                <a:off x="1796577" y="3351512"/>
                <a:ext cx="291960" cy="3056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962581E6-B8A9-4C54-BA76-C0B719426BB0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787577" y="3342872"/>
                  <a:ext cx="30960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5EA4158A-AB5F-4A1A-B654-3226EF71A8C1}"/>
                    </a:ext>
                  </a:extLst>
                </p14:cNvPr>
                <p14:cNvContentPartPr/>
                <p14:nvPr/>
              </p14:nvContentPartPr>
              <p14:xfrm>
                <a:off x="1126977" y="2943992"/>
                <a:ext cx="61920" cy="680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5EA4158A-AB5F-4A1A-B654-3226EF71A8C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117977" y="2934992"/>
                  <a:ext cx="795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67952F18-416F-412E-94AE-F1027E7D6DE0}"/>
                    </a:ext>
                  </a:extLst>
                </p14:cNvPr>
                <p14:cNvContentPartPr/>
                <p14:nvPr/>
              </p14:nvContentPartPr>
              <p14:xfrm>
                <a:off x="1194657" y="3923552"/>
                <a:ext cx="66960" cy="766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67952F18-416F-412E-94AE-F1027E7D6DE0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185657" y="3914912"/>
                  <a:ext cx="846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CBB28079-9678-4FA5-B5CB-118C5DA38888}"/>
              </a:ext>
            </a:extLst>
          </p:cNvPr>
          <p:cNvGrpSpPr/>
          <p:nvPr/>
        </p:nvGrpSpPr>
        <p:grpSpPr>
          <a:xfrm>
            <a:off x="2143617" y="3029312"/>
            <a:ext cx="247680" cy="294120"/>
            <a:chOff x="2143617" y="3029312"/>
            <a:chExt cx="247680" cy="294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C8145292-8CA5-437C-A1F9-AA69AD56B0D5}"/>
                    </a:ext>
                  </a:extLst>
                </p14:cNvPr>
                <p14:cNvContentPartPr/>
                <p14:nvPr/>
              </p14:nvContentPartPr>
              <p14:xfrm>
                <a:off x="2171337" y="3080072"/>
                <a:ext cx="130680" cy="187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C8145292-8CA5-437C-A1F9-AA69AD56B0D5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162697" y="3071432"/>
                  <a:ext cx="1483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987D911C-2407-4A32-A792-4DDBFD1C6DB6}"/>
                    </a:ext>
                  </a:extLst>
                </p14:cNvPr>
                <p14:cNvContentPartPr/>
                <p14:nvPr/>
              </p14:nvContentPartPr>
              <p14:xfrm>
                <a:off x="2143617" y="3191672"/>
                <a:ext cx="161640" cy="190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987D911C-2407-4A32-A792-4DDBFD1C6DB6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134617" y="3183032"/>
                  <a:ext cx="1792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F73EB746-38BE-4BFB-A2BC-9ABE3809258F}"/>
                    </a:ext>
                  </a:extLst>
                </p14:cNvPr>
                <p14:cNvContentPartPr/>
                <p14:nvPr/>
              </p14:nvContentPartPr>
              <p14:xfrm>
                <a:off x="2200857" y="3029312"/>
                <a:ext cx="190440" cy="2941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F73EB746-38BE-4BFB-A2BC-9ABE3809258F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191857" y="3020312"/>
                  <a:ext cx="208080" cy="31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A93097DF-BD46-4A18-80CE-31BAB6EC7F90}"/>
              </a:ext>
            </a:extLst>
          </p:cNvPr>
          <p:cNvGrpSpPr/>
          <p:nvPr/>
        </p:nvGrpSpPr>
        <p:grpSpPr>
          <a:xfrm>
            <a:off x="2574537" y="2902232"/>
            <a:ext cx="692640" cy="429480"/>
            <a:chOff x="2574537" y="2902232"/>
            <a:chExt cx="692640" cy="429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08AE6A36-4DE8-4C51-86E9-494730AE4F24}"/>
                    </a:ext>
                  </a:extLst>
                </p14:cNvPr>
                <p14:cNvContentPartPr/>
                <p14:nvPr/>
              </p14:nvContentPartPr>
              <p14:xfrm>
                <a:off x="2582097" y="2910152"/>
                <a:ext cx="169920" cy="3708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08AE6A36-4DE8-4C51-86E9-494730AE4F24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573457" y="2901152"/>
                  <a:ext cx="18756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FFE7B21-E98F-4E46-A3A8-0107D284C39A}"/>
                    </a:ext>
                  </a:extLst>
                </p14:cNvPr>
                <p14:cNvContentPartPr/>
                <p14:nvPr/>
              </p14:nvContentPartPr>
              <p14:xfrm>
                <a:off x="2579577" y="3127232"/>
                <a:ext cx="107640" cy="378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FFE7B21-E98F-4E46-A3A8-0107D284C39A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570937" y="3118592"/>
                  <a:ext cx="1252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0C54096E-0FE1-451C-8576-8A78ADD7F5F6}"/>
                    </a:ext>
                  </a:extLst>
                </p14:cNvPr>
                <p14:cNvContentPartPr/>
                <p14:nvPr/>
              </p14:nvContentPartPr>
              <p14:xfrm>
                <a:off x="2820417" y="3135152"/>
                <a:ext cx="104040" cy="1544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0C54096E-0FE1-451C-8576-8A78ADD7F5F6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811777" y="3126512"/>
                  <a:ext cx="1216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A4A4D74-BF72-4662-80D3-70E51BA6A547}"/>
                    </a:ext>
                  </a:extLst>
                </p14:cNvPr>
                <p14:cNvContentPartPr/>
                <p14:nvPr/>
              </p14:nvContentPartPr>
              <p14:xfrm>
                <a:off x="3019857" y="3194912"/>
                <a:ext cx="247320" cy="1368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A4A4D74-BF72-4662-80D3-70E51BA6A54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011217" y="3185912"/>
                  <a:ext cx="2649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3CE77CA7-89EA-4F48-8168-797FE67747F0}"/>
                    </a:ext>
                  </a:extLst>
                </p14:cNvPr>
                <p14:cNvContentPartPr/>
                <p14:nvPr/>
              </p14:nvContentPartPr>
              <p14:xfrm>
                <a:off x="2676777" y="3119672"/>
                <a:ext cx="16920" cy="3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3CE77CA7-89EA-4F48-8168-797FE67747F0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668137" y="3110672"/>
                  <a:ext cx="34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435915CB-8E72-4BD6-A987-A58C19767762}"/>
                    </a:ext>
                  </a:extLst>
                </p14:cNvPr>
                <p14:cNvContentPartPr/>
                <p14:nvPr/>
              </p14:nvContentPartPr>
              <p14:xfrm>
                <a:off x="2574537" y="2902232"/>
                <a:ext cx="104760" cy="3996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435915CB-8E72-4BD6-A987-A58C19767762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565537" y="2893592"/>
                  <a:ext cx="122400" cy="417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69892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C5BBD8E4-DAD9-49FB-81E1-0B1CD57B2908}"/>
                  </a:ext>
                </a:extLst>
              </p14:cNvPr>
              <p14:cNvContentPartPr/>
              <p14:nvPr/>
            </p14:nvContentPartPr>
            <p14:xfrm>
              <a:off x="7971495" y="-36990"/>
              <a:ext cx="4226040" cy="317880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C5BBD8E4-DAD9-49FB-81E1-0B1CD57B29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62495" y="-45630"/>
                <a:ext cx="4243680" cy="31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1921A7D4-F170-40E6-B533-3FF256E04878}"/>
                  </a:ext>
                </a:extLst>
              </p14:cNvPr>
              <p14:cNvContentPartPr/>
              <p14:nvPr/>
            </p14:nvContentPartPr>
            <p14:xfrm>
              <a:off x="10650615" y="1246050"/>
              <a:ext cx="72720" cy="1980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1921A7D4-F170-40E6-B533-3FF256E0487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41615" y="1237410"/>
                <a:ext cx="9036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EA23C7A3-35A3-42EF-A855-E0ECE38DD499}"/>
                  </a:ext>
                </a:extLst>
              </p14:cNvPr>
              <p14:cNvContentPartPr/>
              <p14:nvPr/>
            </p14:nvContentPartPr>
            <p14:xfrm>
              <a:off x="9878775" y="540810"/>
              <a:ext cx="112680" cy="1728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EA23C7A3-35A3-42EF-A855-E0ECE38DD49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869775" y="532170"/>
                <a:ext cx="13032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8A41ACF-D22E-4897-A5D0-D33ADF106767}"/>
                  </a:ext>
                </a:extLst>
              </p14:cNvPr>
              <p14:cNvContentPartPr/>
              <p14:nvPr/>
            </p14:nvContentPartPr>
            <p14:xfrm>
              <a:off x="5686635" y="1431915"/>
              <a:ext cx="844920" cy="23536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8A41ACF-D22E-4897-A5D0-D33ADF10676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77635" y="1423275"/>
                <a:ext cx="862560" cy="237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FBC3B2D-0E05-4DE7-AFDB-644A469707FF}"/>
                  </a:ext>
                </a:extLst>
              </p14:cNvPr>
              <p14:cNvContentPartPr/>
              <p14:nvPr/>
            </p14:nvContentPartPr>
            <p14:xfrm>
              <a:off x="6503475" y="3557715"/>
              <a:ext cx="142920" cy="11995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FBC3B2D-0E05-4DE7-AFDB-644A469707F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94835" y="3548715"/>
                <a:ext cx="160560" cy="12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D0670EA-0FA9-4C77-A145-3C569B10D466}"/>
                  </a:ext>
                </a:extLst>
              </p14:cNvPr>
              <p14:cNvContentPartPr/>
              <p14:nvPr/>
            </p14:nvContentPartPr>
            <p14:xfrm>
              <a:off x="6156435" y="4517835"/>
              <a:ext cx="462960" cy="3254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D0670EA-0FA9-4C77-A145-3C569B10D46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47435" y="4509195"/>
                <a:ext cx="48060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46D14BE-C8E5-425E-A6CE-9131871DE85C}"/>
                  </a:ext>
                </a:extLst>
              </p14:cNvPr>
              <p14:cNvContentPartPr/>
              <p14:nvPr/>
            </p14:nvContentPartPr>
            <p14:xfrm>
              <a:off x="6112155" y="4671555"/>
              <a:ext cx="217080" cy="3189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46D14BE-C8E5-425E-A6CE-9131871DE85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03155" y="4662915"/>
                <a:ext cx="23472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76360DA-ADEA-427E-A003-906F536AA02A}"/>
                  </a:ext>
                </a:extLst>
              </p14:cNvPr>
              <p14:cNvContentPartPr/>
              <p14:nvPr/>
            </p14:nvContentPartPr>
            <p14:xfrm>
              <a:off x="6148515" y="4807635"/>
              <a:ext cx="63000" cy="5526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76360DA-ADEA-427E-A003-906F536AA02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139875" y="4798995"/>
                <a:ext cx="80640" cy="57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1C1F9FE1-F471-4667-9790-05E39328DDC0}"/>
                  </a:ext>
                </a:extLst>
              </p14:cNvPr>
              <p14:cNvContentPartPr/>
              <p14:nvPr/>
            </p14:nvContentPartPr>
            <p14:xfrm>
              <a:off x="5958435" y="5284275"/>
              <a:ext cx="718920" cy="1281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1C1F9FE1-F471-4667-9790-05E39328DDC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949435" y="5275635"/>
                <a:ext cx="73656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2DD67DCE-DC43-456B-A6FC-17D6B767536E}"/>
                  </a:ext>
                </a:extLst>
              </p14:cNvPr>
              <p14:cNvContentPartPr/>
              <p14:nvPr/>
            </p14:nvContentPartPr>
            <p14:xfrm>
              <a:off x="6179475" y="5620875"/>
              <a:ext cx="279720" cy="241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2DD67DCE-DC43-456B-A6FC-17D6B767536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170475" y="5611875"/>
                <a:ext cx="29736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E0BB2EC-A86A-4C5F-A6A1-2823C78A9521}"/>
                  </a:ext>
                </a:extLst>
              </p14:cNvPr>
              <p14:cNvContentPartPr/>
              <p14:nvPr/>
            </p14:nvContentPartPr>
            <p14:xfrm>
              <a:off x="6242475" y="5863875"/>
              <a:ext cx="137520" cy="176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E0BB2EC-A86A-4C5F-A6A1-2823C78A952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233475" y="5854875"/>
                <a:ext cx="1551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CEB35DC-2910-440F-ACBF-ACEE183A63A7}"/>
                  </a:ext>
                </a:extLst>
              </p14:cNvPr>
              <p14:cNvContentPartPr/>
              <p14:nvPr/>
            </p14:nvContentPartPr>
            <p14:xfrm>
              <a:off x="5644875" y="1283955"/>
              <a:ext cx="277200" cy="2948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CEB35DC-2910-440F-ACBF-ACEE183A63A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636235" y="1274955"/>
                <a:ext cx="29484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B2D0CF8-C1DA-4AFB-9E89-62B307229398}"/>
                  </a:ext>
                </a:extLst>
              </p14:cNvPr>
              <p14:cNvContentPartPr/>
              <p14:nvPr/>
            </p14:nvContentPartPr>
            <p14:xfrm>
              <a:off x="5560275" y="590235"/>
              <a:ext cx="325080" cy="5338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B2D0CF8-C1DA-4AFB-9E89-62B30722939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551635" y="581235"/>
                <a:ext cx="342720" cy="55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C4501B7D-3B45-453B-9B4F-1F9C069BC9AC}"/>
                  </a:ext>
                </a:extLst>
              </p14:cNvPr>
              <p14:cNvContentPartPr/>
              <p14:nvPr/>
            </p14:nvContentPartPr>
            <p14:xfrm>
              <a:off x="5963835" y="811995"/>
              <a:ext cx="188640" cy="2757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C4501B7D-3B45-453B-9B4F-1F9C069BC9A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955195" y="802995"/>
                <a:ext cx="20628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33A7092-F374-42BF-8350-F19A6AB2FA67}"/>
                  </a:ext>
                </a:extLst>
              </p14:cNvPr>
              <p14:cNvContentPartPr/>
              <p14:nvPr/>
            </p14:nvContentPartPr>
            <p14:xfrm>
              <a:off x="6259755" y="884355"/>
              <a:ext cx="390240" cy="2995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33A7092-F374-42BF-8350-F19A6AB2FA6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251115" y="875715"/>
                <a:ext cx="40788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A93C449D-80E6-4610-901A-5D303E8ABED4}"/>
                  </a:ext>
                </a:extLst>
              </p14:cNvPr>
              <p14:cNvContentPartPr/>
              <p14:nvPr/>
            </p14:nvContentPartPr>
            <p14:xfrm>
              <a:off x="6643875" y="3961635"/>
              <a:ext cx="1994760" cy="3416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A93C449D-80E6-4610-901A-5D303E8ABED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634875" y="3952995"/>
                <a:ext cx="201240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10A4ABBC-4D89-4196-89E1-DF006ECA1310}"/>
                  </a:ext>
                </a:extLst>
              </p14:cNvPr>
              <p14:cNvContentPartPr/>
              <p14:nvPr/>
            </p14:nvContentPartPr>
            <p14:xfrm>
              <a:off x="7443795" y="3153795"/>
              <a:ext cx="271440" cy="6433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10A4ABBC-4D89-4196-89E1-DF006ECA131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434795" y="3145155"/>
                <a:ext cx="289080" cy="66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9AE92E69-EBBC-43BA-A278-2513AAA0E8F9}"/>
                  </a:ext>
                </a:extLst>
              </p14:cNvPr>
              <p14:cNvContentPartPr/>
              <p14:nvPr/>
            </p14:nvContentPartPr>
            <p14:xfrm>
              <a:off x="7721715" y="3419835"/>
              <a:ext cx="238680" cy="4244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9AE92E69-EBBC-43BA-A278-2513AAA0E8F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713075" y="3411195"/>
                <a:ext cx="256320" cy="4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3348579-F8BD-4655-A99F-140737B85A5B}"/>
                  </a:ext>
                </a:extLst>
              </p14:cNvPr>
              <p14:cNvContentPartPr/>
              <p14:nvPr/>
            </p14:nvContentPartPr>
            <p14:xfrm>
              <a:off x="8094315" y="3557355"/>
              <a:ext cx="332640" cy="2592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3348579-F8BD-4655-A99F-140737B85A5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085315" y="3548355"/>
                <a:ext cx="35028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800B8B16-D8A4-48F5-9FBB-96DABEB8D257}"/>
                  </a:ext>
                </a:extLst>
              </p14:cNvPr>
              <p14:cNvContentPartPr/>
              <p14:nvPr/>
            </p14:nvContentPartPr>
            <p14:xfrm>
              <a:off x="6211155" y="1873995"/>
              <a:ext cx="229320" cy="6094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800B8B16-D8A4-48F5-9FBB-96DABEB8D25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202155" y="1864995"/>
                <a:ext cx="246960" cy="62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2A212173-52E2-4D2B-BD56-D2A548318429}"/>
                  </a:ext>
                </a:extLst>
              </p14:cNvPr>
              <p14:cNvContentPartPr/>
              <p14:nvPr/>
            </p14:nvContentPartPr>
            <p14:xfrm>
              <a:off x="6562875" y="2204835"/>
              <a:ext cx="178920" cy="2376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2A212173-52E2-4D2B-BD56-D2A54831842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553875" y="2195835"/>
                <a:ext cx="19656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4AF029B5-79AB-4D8C-AB2D-6D867BD78A3D}"/>
                  </a:ext>
                </a:extLst>
              </p14:cNvPr>
              <p14:cNvContentPartPr/>
              <p14:nvPr/>
            </p14:nvContentPartPr>
            <p14:xfrm>
              <a:off x="6980115" y="2318235"/>
              <a:ext cx="291600" cy="2898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4AF029B5-79AB-4D8C-AB2D-6D867BD78A3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971115" y="2309235"/>
                <a:ext cx="30924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61D09C7A-800D-45B2-8150-8860BC115A21}"/>
                  </a:ext>
                </a:extLst>
              </p14:cNvPr>
              <p14:cNvContentPartPr/>
              <p14:nvPr/>
            </p14:nvContentPartPr>
            <p14:xfrm>
              <a:off x="8586795" y="4001955"/>
              <a:ext cx="218160" cy="2084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61D09C7A-800D-45B2-8150-8860BC115A2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577795" y="3992955"/>
                <a:ext cx="23580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F1ABE74B-29CF-4867-9838-32F5338C098E}"/>
                  </a:ext>
                </a:extLst>
              </p14:cNvPr>
              <p14:cNvContentPartPr/>
              <p14:nvPr/>
            </p14:nvContentPartPr>
            <p14:xfrm>
              <a:off x="4889955" y="3158835"/>
              <a:ext cx="1132560" cy="3567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F1ABE74B-29CF-4867-9838-32F5338C098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881315" y="3150195"/>
                <a:ext cx="115020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0F42927E-E32C-4059-AB91-0B5500644B08}"/>
                  </a:ext>
                </a:extLst>
              </p14:cNvPr>
              <p14:cNvContentPartPr/>
              <p14:nvPr/>
            </p14:nvContentPartPr>
            <p14:xfrm>
              <a:off x="8718195" y="4228755"/>
              <a:ext cx="855360" cy="7426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0F42927E-E32C-4059-AB91-0B5500644B0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709195" y="4220115"/>
                <a:ext cx="873000" cy="76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A0C2FFE2-E191-4788-B767-A8136923DCC9}"/>
                  </a:ext>
                </a:extLst>
              </p14:cNvPr>
              <p14:cNvContentPartPr/>
              <p14:nvPr/>
            </p14:nvContentPartPr>
            <p14:xfrm>
              <a:off x="9340275" y="4924635"/>
              <a:ext cx="87120" cy="2998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A0C2FFE2-E191-4788-B767-A8136923DCC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331275" y="4915995"/>
                <a:ext cx="10476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80A2E855-FD0D-4150-862F-4ED58F746BF5}"/>
                  </a:ext>
                </a:extLst>
              </p14:cNvPr>
              <p14:cNvContentPartPr/>
              <p14:nvPr/>
            </p14:nvContentPartPr>
            <p14:xfrm>
              <a:off x="9375195" y="4721595"/>
              <a:ext cx="96480" cy="889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80A2E855-FD0D-4150-862F-4ED58F746BF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366195" y="4712595"/>
                <a:ext cx="11412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C2883EAA-408E-41BC-8FE5-DF2CA7E03DF1}"/>
                  </a:ext>
                </a:extLst>
              </p14:cNvPr>
              <p14:cNvContentPartPr/>
              <p14:nvPr/>
            </p14:nvContentPartPr>
            <p14:xfrm>
              <a:off x="9612795" y="5229555"/>
              <a:ext cx="290160" cy="475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C2883EAA-408E-41BC-8FE5-DF2CA7E03DF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604155" y="5220915"/>
                <a:ext cx="3078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6991AB79-3AF0-4BE8-9D46-996DB5E52C3E}"/>
                  </a:ext>
                </a:extLst>
              </p14:cNvPr>
              <p14:cNvContentPartPr/>
              <p14:nvPr/>
            </p14:nvContentPartPr>
            <p14:xfrm>
              <a:off x="4745595" y="2448915"/>
              <a:ext cx="617760" cy="4791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6991AB79-3AF0-4BE8-9D46-996DB5E52C3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736955" y="2439915"/>
                <a:ext cx="635400" cy="49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9933EC49-F824-49DF-9911-F7D4EA2916C0}"/>
                  </a:ext>
                </a:extLst>
              </p14:cNvPr>
              <p14:cNvContentPartPr/>
              <p14:nvPr/>
            </p14:nvContentPartPr>
            <p14:xfrm>
              <a:off x="5160675" y="2789115"/>
              <a:ext cx="168840" cy="2095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9933EC49-F824-49DF-9911-F7D4EA2916C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152035" y="2780475"/>
                <a:ext cx="18648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CEB283D2-D278-42EB-B201-D034401838D6}"/>
                  </a:ext>
                </a:extLst>
              </p14:cNvPr>
              <p14:cNvContentPartPr/>
              <p14:nvPr/>
            </p14:nvContentPartPr>
            <p14:xfrm>
              <a:off x="5478195" y="2977035"/>
              <a:ext cx="146520" cy="172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CEB283D2-D278-42EB-B201-D034401838D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469555" y="2968395"/>
                <a:ext cx="16416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57D0C91F-FD71-4DE6-802C-82E48BF446CB}"/>
                  </a:ext>
                </a:extLst>
              </p14:cNvPr>
              <p14:cNvContentPartPr/>
              <p14:nvPr/>
            </p14:nvContentPartPr>
            <p14:xfrm>
              <a:off x="6604215" y="4204170"/>
              <a:ext cx="74520" cy="118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57D0C91F-FD71-4DE6-802C-82E48BF446C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595215" y="4195170"/>
                <a:ext cx="9216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B41CDD47-62BF-4B30-B28C-1F61B1ED42E2}"/>
                  </a:ext>
                </a:extLst>
              </p14:cNvPr>
              <p14:cNvContentPartPr/>
              <p14:nvPr/>
            </p14:nvContentPartPr>
            <p14:xfrm>
              <a:off x="10073895" y="993330"/>
              <a:ext cx="97200" cy="11872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B41CDD47-62BF-4B30-B28C-1F61B1ED42E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064895" y="984690"/>
                <a:ext cx="114840" cy="12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42F9E37C-C9CD-4297-9865-9A5D1EF761A3}"/>
                  </a:ext>
                </a:extLst>
              </p14:cNvPr>
              <p14:cNvContentPartPr/>
              <p14:nvPr/>
            </p14:nvContentPartPr>
            <p14:xfrm>
              <a:off x="10077855" y="977130"/>
              <a:ext cx="1070280" cy="121932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42F9E37C-C9CD-4297-9865-9A5D1EF761A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069215" y="968490"/>
                <a:ext cx="1087920" cy="12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DFBE2837-C6AA-471B-A205-6B42766069AB}"/>
                  </a:ext>
                </a:extLst>
              </p14:cNvPr>
              <p14:cNvContentPartPr/>
              <p14:nvPr/>
            </p14:nvContentPartPr>
            <p14:xfrm>
              <a:off x="9367575" y="1342530"/>
              <a:ext cx="782640" cy="320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DFBE2837-C6AA-471B-A205-6B42766069A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358575" y="1333890"/>
                <a:ext cx="8002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E738B7F6-4A29-436B-9160-581FA17AA8E6}"/>
                  </a:ext>
                </a:extLst>
              </p14:cNvPr>
              <p14:cNvContentPartPr/>
              <p14:nvPr/>
            </p14:nvContentPartPr>
            <p14:xfrm>
              <a:off x="9419055" y="1944450"/>
              <a:ext cx="768240" cy="482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E738B7F6-4A29-436B-9160-581FA17AA8E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410415" y="1935810"/>
                <a:ext cx="78588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B12FC7A7-8A42-46D1-BDAF-970317501F83}"/>
                  </a:ext>
                </a:extLst>
              </p14:cNvPr>
              <p14:cNvContentPartPr/>
              <p14:nvPr/>
            </p14:nvContentPartPr>
            <p14:xfrm>
              <a:off x="9335535" y="1351530"/>
              <a:ext cx="92880" cy="1245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B12FC7A7-8A42-46D1-BDAF-970317501F8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326535" y="1342890"/>
                <a:ext cx="11052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008EC613-5143-4D6A-935A-9A034D483230}"/>
                  </a:ext>
                </a:extLst>
              </p14:cNvPr>
              <p14:cNvContentPartPr/>
              <p14:nvPr/>
            </p14:nvContentPartPr>
            <p14:xfrm>
              <a:off x="9325455" y="1934370"/>
              <a:ext cx="151200" cy="1641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008EC613-5143-4D6A-935A-9A034D48323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316815" y="1925730"/>
                <a:ext cx="16884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044E8D0E-232B-4950-BCD0-498AB98CD359}"/>
                  </a:ext>
                </a:extLst>
              </p14:cNvPr>
              <p14:cNvContentPartPr/>
              <p14:nvPr/>
            </p14:nvContentPartPr>
            <p14:xfrm>
              <a:off x="10164615" y="1395090"/>
              <a:ext cx="226440" cy="158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044E8D0E-232B-4950-BCD0-498AB98CD35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155615" y="1386450"/>
                <a:ext cx="24408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527A2564-344D-4273-A209-645CED6FC96D}"/>
                  </a:ext>
                </a:extLst>
              </p14:cNvPr>
              <p14:cNvContentPartPr/>
              <p14:nvPr/>
            </p14:nvContentPartPr>
            <p14:xfrm>
              <a:off x="10291695" y="1309050"/>
              <a:ext cx="50400" cy="2660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527A2564-344D-4273-A209-645CED6FC96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282695" y="1300050"/>
                <a:ext cx="6804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A000825D-9D4F-492C-8871-A0E2821C1B3C}"/>
                  </a:ext>
                </a:extLst>
              </p14:cNvPr>
              <p14:cNvContentPartPr/>
              <p14:nvPr/>
            </p14:nvContentPartPr>
            <p14:xfrm>
              <a:off x="10251375" y="1853370"/>
              <a:ext cx="173880" cy="248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A000825D-9D4F-492C-8871-A0E2821C1B3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242735" y="1844370"/>
                <a:ext cx="19152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30EDDC99-FDAB-4F73-9E58-9824C028639E}"/>
                  </a:ext>
                </a:extLst>
              </p14:cNvPr>
              <p14:cNvContentPartPr/>
              <p14:nvPr/>
            </p14:nvContentPartPr>
            <p14:xfrm>
              <a:off x="10680855" y="1156770"/>
              <a:ext cx="1044360" cy="1238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30EDDC99-FDAB-4F73-9E58-9824C028639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0671855" y="1148130"/>
                <a:ext cx="106200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05ACC208-C33D-4C38-9A90-391DE4EA1F10}"/>
                  </a:ext>
                </a:extLst>
              </p14:cNvPr>
              <p14:cNvContentPartPr/>
              <p14:nvPr/>
            </p14:nvContentPartPr>
            <p14:xfrm>
              <a:off x="10650975" y="1871370"/>
              <a:ext cx="164880" cy="1537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05ACC208-C33D-4C38-9A90-391DE4EA1F1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642335" y="1862370"/>
                <a:ext cx="182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84C9E8C3-F91C-4213-A988-EAD3FE09C669}"/>
                  </a:ext>
                </a:extLst>
              </p14:cNvPr>
              <p14:cNvContentPartPr/>
              <p14:nvPr/>
            </p14:nvContentPartPr>
            <p14:xfrm>
              <a:off x="10872015" y="1895490"/>
              <a:ext cx="957600" cy="9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84C9E8C3-F91C-4213-A988-EAD3FE09C669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863375" y="1886850"/>
                <a:ext cx="97524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E4CA7372-D47A-48C7-9803-40E6191C2AC9}"/>
                  </a:ext>
                </a:extLst>
              </p14:cNvPr>
              <p14:cNvContentPartPr/>
              <p14:nvPr/>
            </p14:nvContentPartPr>
            <p14:xfrm>
              <a:off x="8545695" y="1018890"/>
              <a:ext cx="506880" cy="4212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E4CA7372-D47A-48C7-9803-40E6191C2AC9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536695" y="1010250"/>
                <a:ext cx="52452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DABE60E2-9E08-4451-A70B-E0EAD882BB82}"/>
                  </a:ext>
                </a:extLst>
              </p14:cNvPr>
              <p14:cNvContentPartPr/>
              <p14:nvPr/>
            </p14:nvContentPartPr>
            <p14:xfrm>
              <a:off x="8952495" y="1360170"/>
              <a:ext cx="54720" cy="138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DABE60E2-9E08-4451-A70B-E0EAD882BB82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943855" y="1351170"/>
                <a:ext cx="7236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C598FAF9-1861-4A8A-B118-977E45AEA9B8}"/>
                  </a:ext>
                </a:extLst>
              </p14:cNvPr>
              <p14:cNvContentPartPr/>
              <p14:nvPr/>
            </p14:nvContentPartPr>
            <p14:xfrm>
              <a:off x="8991015" y="1192050"/>
              <a:ext cx="73800" cy="334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C598FAF9-1861-4A8A-B118-977E45AEA9B8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982015" y="1183410"/>
                <a:ext cx="9144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B0B7D586-875B-45A7-B11E-AD74ED8DD616}"/>
                  </a:ext>
                </a:extLst>
              </p14:cNvPr>
              <p14:cNvContentPartPr/>
              <p14:nvPr/>
            </p14:nvContentPartPr>
            <p14:xfrm>
              <a:off x="9085335" y="1509210"/>
              <a:ext cx="165960" cy="1512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B0B7D586-875B-45A7-B11E-AD74ED8DD61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076335" y="1500210"/>
                <a:ext cx="18360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76E218B2-42A2-4FB4-825D-11EE56928604}"/>
                  </a:ext>
                </a:extLst>
              </p14:cNvPr>
              <p14:cNvContentPartPr/>
              <p14:nvPr/>
            </p14:nvContentPartPr>
            <p14:xfrm>
              <a:off x="9147975" y="1420650"/>
              <a:ext cx="27000" cy="2610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76E218B2-42A2-4FB4-825D-11EE56928604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138975" y="1411650"/>
                <a:ext cx="4464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54859819-6369-4467-81D0-C19D1899F5D5}"/>
                  </a:ext>
                </a:extLst>
              </p14:cNvPr>
              <p14:cNvContentPartPr/>
              <p14:nvPr/>
            </p14:nvContentPartPr>
            <p14:xfrm>
              <a:off x="8517975" y="1985490"/>
              <a:ext cx="488520" cy="4503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54859819-6369-4467-81D0-C19D1899F5D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508975" y="1976490"/>
                <a:ext cx="50616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7C560B15-F079-47C7-AB36-9BC5FFFF86F6}"/>
                  </a:ext>
                </a:extLst>
              </p14:cNvPr>
              <p14:cNvContentPartPr/>
              <p14:nvPr/>
            </p14:nvContentPartPr>
            <p14:xfrm>
              <a:off x="8961495" y="2330730"/>
              <a:ext cx="47160" cy="1342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7C560B15-F079-47C7-AB36-9BC5FFFF86F6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952495" y="2321730"/>
                <a:ext cx="6480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40EE2183-8F62-47DB-8EA0-7AEA8FE1B17C}"/>
                  </a:ext>
                </a:extLst>
              </p14:cNvPr>
              <p14:cNvContentPartPr/>
              <p14:nvPr/>
            </p14:nvContentPartPr>
            <p14:xfrm>
              <a:off x="8992095" y="2182410"/>
              <a:ext cx="53280" cy="2628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40EE2183-8F62-47DB-8EA0-7AEA8FE1B17C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983095" y="2173770"/>
                <a:ext cx="7092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61FBFD5A-74E5-4DEA-AC8D-D7B5775AF15B}"/>
                  </a:ext>
                </a:extLst>
              </p14:cNvPr>
              <p14:cNvContentPartPr/>
              <p14:nvPr/>
            </p14:nvContentPartPr>
            <p14:xfrm>
              <a:off x="9208095" y="2400210"/>
              <a:ext cx="151200" cy="165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61FBFD5A-74E5-4DEA-AC8D-D7B5775AF15B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199095" y="2391210"/>
                <a:ext cx="1688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25757DC9-F286-440C-8E3C-275A9028CFE7}"/>
                  </a:ext>
                </a:extLst>
              </p14:cNvPr>
              <p14:cNvContentPartPr/>
              <p14:nvPr/>
            </p14:nvContentPartPr>
            <p14:xfrm>
              <a:off x="11375655" y="638010"/>
              <a:ext cx="550800" cy="3862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25757DC9-F286-440C-8E3C-275A9028CFE7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1366655" y="629010"/>
                <a:ext cx="56844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9EDB288D-E1E6-4A01-AD7C-C67F07ABA3CF}"/>
                  </a:ext>
                </a:extLst>
              </p14:cNvPr>
              <p14:cNvContentPartPr/>
              <p14:nvPr/>
            </p14:nvContentPartPr>
            <p14:xfrm>
              <a:off x="11801535" y="830610"/>
              <a:ext cx="160560" cy="18144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9EDB288D-E1E6-4A01-AD7C-C67F07ABA3CF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792895" y="821970"/>
                <a:ext cx="17820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20430BB8-98A9-4B63-A8B9-2977090C1FEE}"/>
                  </a:ext>
                </a:extLst>
              </p14:cNvPr>
              <p14:cNvContentPartPr/>
              <p14:nvPr/>
            </p14:nvContentPartPr>
            <p14:xfrm>
              <a:off x="12061455" y="1005570"/>
              <a:ext cx="122040" cy="1944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20430BB8-98A9-4B63-A8B9-2977090C1FEE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2052815" y="996570"/>
                <a:ext cx="1396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775CECDB-38D7-4D86-BE42-08E2A419FFD3}"/>
                  </a:ext>
                </a:extLst>
              </p14:cNvPr>
              <p14:cNvContentPartPr/>
              <p14:nvPr/>
            </p14:nvContentPartPr>
            <p14:xfrm>
              <a:off x="12113295" y="914850"/>
              <a:ext cx="50760" cy="3024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775CECDB-38D7-4D86-BE42-08E2A419FFD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2104655" y="906210"/>
                <a:ext cx="6840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0D3382A1-3D45-4C6C-B840-55BE2AE887EB}"/>
                  </a:ext>
                </a:extLst>
              </p14:cNvPr>
              <p14:cNvContentPartPr/>
              <p14:nvPr/>
            </p14:nvContentPartPr>
            <p14:xfrm>
              <a:off x="11836455" y="846090"/>
              <a:ext cx="60120" cy="3168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0D3382A1-3D45-4C6C-B840-55BE2AE887EB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1827455" y="837090"/>
                <a:ext cx="777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089BC9FB-57BB-4E31-8253-4F86C2775A28}"/>
                  </a:ext>
                </a:extLst>
              </p14:cNvPr>
              <p14:cNvContentPartPr/>
              <p14:nvPr/>
            </p14:nvContentPartPr>
            <p14:xfrm>
              <a:off x="11576895" y="2200410"/>
              <a:ext cx="356760" cy="3362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089BC9FB-57BB-4E31-8253-4F86C2775A28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1567895" y="2191410"/>
                <a:ext cx="374400" cy="3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48AE259E-60B0-4420-9BEB-9E801AEE594A}"/>
                  </a:ext>
                </a:extLst>
              </p14:cNvPr>
              <p14:cNvContentPartPr/>
              <p14:nvPr/>
            </p14:nvContentPartPr>
            <p14:xfrm>
              <a:off x="11790735" y="2485170"/>
              <a:ext cx="107280" cy="1587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48AE259E-60B0-4420-9BEB-9E801AEE594A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1782095" y="2476530"/>
                <a:ext cx="12492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39349484-72DF-4364-AE0A-8A495E0BA5A5}"/>
                  </a:ext>
                </a:extLst>
              </p14:cNvPr>
              <p14:cNvContentPartPr/>
              <p14:nvPr/>
            </p14:nvContentPartPr>
            <p14:xfrm>
              <a:off x="12023295" y="2568690"/>
              <a:ext cx="144360" cy="190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39349484-72DF-4364-AE0A-8A495E0BA5A5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2014655" y="2559690"/>
                <a:ext cx="16200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B9D86A82-DB4B-4223-BCD7-7EAD08FAE626}"/>
                  </a:ext>
                </a:extLst>
              </p14:cNvPr>
              <p14:cNvContentPartPr/>
              <p14:nvPr/>
            </p14:nvContentPartPr>
            <p14:xfrm>
              <a:off x="10824495" y="1934370"/>
              <a:ext cx="128520" cy="392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B9D86A82-DB4B-4223-BCD7-7EAD08FAE62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0815855" y="1925370"/>
                <a:ext cx="14616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7EC63BFF-EE2D-4D86-938B-0DF4ADB39D39}"/>
                  </a:ext>
                </a:extLst>
              </p14:cNvPr>
              <p14:cNvContentPartPr/>
              <p14:nvPr/>
            </p14:nvContentPartPr>
            <p14:xfrm>
              <a:off x="9641535" y="120330"/>
              <a:ext cx="324720" cy="6580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7EC63BFF-EE2D-4D86-938B-0DF4ADB39D3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9632535" y="111690"/>
                <a:ext cx="342360" cy="67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C3CC702E-0D64-4678-8804-8085B0E09AAD}"/>
                  </a:ext>
                </a:extLst>
              </p14:cNvPr>
              <p14:cNvContentPartPr/>
              <p14:nvPr/>
            </p14:nvContentPartPr>
            <p14:xfrm>
              <a:off x="9673935" y="537210"/>
              <a:ext cx="240120" cy="288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C3CC702E-0D64-4678-8804-8085B0E09AAD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9665295" y="528570"/>
                <a:ext cx="25776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CF8DAB5A-7E0C-4521-9251-AF5C4B8ECE34}"/>
                  </a:ext>
                </a:extLst>
              </p14:cNvPr>
              <p14:cNvContentPartPr/>
              <p14:nvPr/>
            </p14:nvContentPartPr>
            <p14:xfrm>
              <a:off x="10067415" y="542250"/>
              <a:ext cx="169200" cy="42444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CF8DAB5A-7E0C-4521-9251-AF5C4B8ECE34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0058415" y="533610"/>
                <a:ext cx="186840" cy="4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5AA0BA0F-E45E-4E2D-8A32-8604E72A92E7}"/>
                  </a:ext>
                </a:extLst>
              </p14:cNvPr>
              <p14:cNvContentPartPr/>
              <p14:nvPr/>
            </p14:nvContentPartPr>
            <p14:xfrm>
              <a:off x="2886135" y="5153490"/>
              <a:ext cx="3351960" cy="12240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5AA0BA0F-E45E-4E2D-8A32-8604E72A92E7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877135" y="5144490"/>
                <a:ext cx="33696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82E5219C-6982-40A8-89FE-132FD5C09A28}"/>
                  </a:ext>
                </a:extLst>
              </p14:cNvPr>
              <p14:cNvContentPartPr/>
              <p14:nvPr/>
            </p14:nvContentPartPr>
            <p14:xfrm>
              <a:off x="2655375" y="1601730"/>
              <a:ext cx="3228840" cy="1987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82E5219C-6982-40A8-89FE-132FD5C09A28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646375" y="1592730"/>
                <a:ext cx="324648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12341B9A-67FE-4ACD-8310-A1479CF5DA93}"/>
                  </a:ext>
                </a:extLst>
              </p14:cNvPr>
              <p14:cNvContentPartPr/>
              <p14:nvPr/>
            </p14:nvContentPartPr>
            <p14:xfrm>
              <a:off x="849975" y="1343250"/>
              <a:ext cx="122400" cy="6264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12341B9A-67FE-4ACD-8310-A1479CF5DA93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40975" y="1334250"/>
                <a:ext cx="14004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8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5DB32EE7-53D1-44DA-8129-A83ED41D8A8A}"/>
                  </a:ext>
                </a:extLst>
              </p14:cNvPr>
              <p14:cNvContentPartPr/>
              <p14:nvPr/>
            </p14:nvContentPartPr>
            <p14:xfrm>
              <a:off x="1509495" y="1312290"/>
              <a:ext cx="1440" cy="1080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5DB32EE7-53D1-44DA-8129-A83ED41D8A8A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500495" y="1303290"/>
                <a:ext cx="19080" cy="2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oup 178">
            <a:extLst>
              <a:ext uri="{FF2B5EF4-FFF2-40B4-BE49-F238E27FC236}">
                <a16:creationId xmlns:a16="http://schemas.microsoft.com/office/drawing/2014/main" id="{4EA834C3-FB2A-4311-88A3-618ED174A85E}"/>
              </a:ext>
            </a:extLst>
          </p:cNvPr>
          <p:cNvGrpSpPr/>
          <p:nvPr/>
        </p:nvGrpSpPr>
        <p:grpSpPr>
          <a:xfrm>
            <a:off x="-138225" y="14850"/>
            <a:ext cx="4291710" cy="5723745"/>
            <a:chOff x="-138225" y="14850"/>
            <a:chExt cx="4291710" cy="572374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8A1F0A1-D54B-4982-ABCC-C749634A6566}"/>
                    </a:ext>
                  </a:extLst>
                </p14:cNvPr>
                <p14:cNvContentPartPr/>
                <p14:nvPr/>
              </p14:nvContentPartPr>
              <p14:xfrm>
                <a:off x="2289045" y="1252275"/>
                <a:ext cx="729720" cy="2712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8A1F0A1-D54B-4982-ABCC-C749634A656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280405" y="1243275"/>
                  <a:ext cx="747360" cy="27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B7572E9-8CCD-4C2A-B72C-D87C72407435}"/>
                    </a:ext>
                  </a:extLst>
                </p14:cNvPr>
                <p14:cNvContentPartPr/>
                <p14:nvPr/>
              </p14:nvContentPartPr>
              <p14:xfrm>
                <a:off x="2257005" y="3784515"/>
                <a:ext cx="138600" cy="997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B7572E9-8CCD-4C2A-B72C-D87C7240743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248005" y="3775515"/>
                  <a:ext cx="156240" cy="10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287F2D5-CAA5-44DA-97FC-FBFAEA2D354E}"/>
                    </a:ext>
                  </a:extLst>
                </p14:cNvPr>
                <p14:cNvContentPartPr/>
                <p14:nvPr/>
              </p14:nvContentPartPr>
              <p14:xfrm>
                <a:off x="2367525" y="4522155"/>
                <a:ext cx="510480" cy="230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287F2D5-CAA5-44DA-97FC-FBFAEA2D354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358885" y="4513515"/>
                  <a:ext cx="5281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5A56B5B-0CA6-4EE7-8E3A-E83D5330BA73}"/>
                    </a:ext>
                  </a:extLst>
                </p14:cNvPr>
                <p14:cNvContentPartPr/>
                <p14:nvPr/>
              </p14:nvContentPartPr>
              <p14:xfrm>
                <a:off x="2804565" y="4589835"/>
                <a:ext cx="122760" cy="242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5A56B5B-0CA6-4EE7-8E3A-E83D5330BA7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795925" y="4580835"/>
                  <a:ext cx="1404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64D7208-F4F8-42E4-9702-5B27A00DDD89}"/>
                    </a:ext>
                  </a:extLst>
                </p14:cNvPr>
                <p14:cNvContentPartPr/>
                <p14:nvPr/>
              </p14:nvContentPartPr>
              <p14:xfrm>
                <a:off x="2910045" y="4744635"/>
                <a:ext cx="56880" cy="677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64D7208-F4F8-42E4-9702-5B27A00DDD8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901405" y="4735995"/>
                  <a:ext cx="74520" cy="69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CD46583-B535-4025-B518-EC529C285F46}"/>
                    </a:ext>
                  </a:extLst>
                </p14:cNvPr>
                <p14:cNvContentPartPr/>
                <p14:nvPr/>
              </p14:nvContentPartPr>
              <p14:xfrm>
                <a:off x="2722845" y="5415675"/>
                <a:ext cx="536760" cy="32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CD46583-B535-4025-B518-EC529C285F4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713845" y="5406675"/>
                  <a:ext cx="5544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1D0E775-6FC9-477F-B1B5-F3C8491A5139}"/>
                    </a:ext>
                  </a:extLst>
                </p14:cNvPr>
                <p14:cNvContentPartPr/>
                <p14:nvPr/>
              </p14:nvContentPartPr>
              <p14:xfrm>
                <a:off x="2952525" y="5565075"/>
                <a:ext cx="160560" cy="36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1D0E775-6FC9-477F-B1B5-F3C8491A513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943885" y="5556435"/>
                  <a:ext cx="1782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EEB3FC8-DA4B-439C-88E8-6DFC5D20C67C}"/>
                    </a:ext>
                  </a:extLst>
                </p14:cNvPr>
                <p14:cNvContentPartPr/>
                <p14:nvPr/>
              </p14:nvContentPartPr>
              <p14:xfrm>
                <a:off x="2995365" y="5715555"/>
                <a:ext cx="135000" cy="23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EEB3FC8-DA4B-439C-88E8-6DFC5D20C67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986365" y="5706555"/>
                  <a:ext cx="1526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1BAB47E-E242-4DA8-BF58-0AB5B69E1C13}"/>
                    </a:ext>
                  </a:extLst>
                </p14:cNvPr>
                <p14:cNvContentPartPr/>
                <p14:nvPr/>
              </p14:nvContentPartPr>
              <p14:xfrm>
                <a:off x="889365" y="4235235"/>
                <a:ext cx="1479600" cy="365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1BAB47E-E242-4DA8-BF58-0AB5B69E1C1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80365" y="4226595"/>
                  <a:ext cx="149724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9547135-3E23-4126-B904-06A4496C30FB}"/>
                    </a:ext>
                  </a:extLst>
                </p14:cNvPr>
                <p14:cNvContentPartPr/>
                <p14:nvPr/>
              </p14:nvContentPartPr>
              <p14:xfrm>
                <a:off x="1826085" y="2138235"/>
                <a:ext cx="281520" cy="612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9547135-3E23-4126-B904-06A4496C30F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817085" y="2129595"/>
                  <a:ext cx="299160" cy="63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E8652F0-6900-4C2E-A097-7F6E1E8A268B}"/>
                    </a:ext>
                  </a:extLst>
                </p14:cNvPr>
                <p14:cNvContentPartPr/>
                <p14:nvPr/>
              </p14:nvContentPartPr>
              <p14:xfrm>
                <a:off x="2167725" y="2493915"/>
                <a:ext cx="291600" cy="338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E8652F0-6900-4C2E-A097-7F6E1E8A268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159085" y="2485275"/>
                  <a:ext cx="30924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EA84C23-BA89-4BEC-B16B-88DF2DCF4FD1}"/>
                    </a:ext>
                  </a:extLst>
                </p14:cNvPr>
                <p14:cNvContentPartPr/>
                <p14:nvPr/>
              </p14:nvContentPartPr>
              <p14:xfrm>
                <a:off x="1270605" y="3562395"/>
                <a:ext cx="258120" cy="546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EA84C23-BA89-4BEC-B16B-88DF2DCF4F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261605" y="3553395"/>
                  <a:ext cx="275760" cy="5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E4ED14F-D548-4529-8450-1F5CF1A6074D}"/>
                    </a:ext>
                  </a:extLst>
                </p14:cNvPr>
                <p14:cNvContentPartPr/>
                <p14:nvPr/>
              </p14:nvContentPartPr>
              <p14:xfrm>
                <a:off x="1589565" y="3799635"/>
                <a:ext cx="165240" cy="341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E4ED14F-D548-4529-8450-1F5CF1A6074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580565" y="3790635"/>
                  <a:ext cx="18288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76F10DD-D13A-48B4-ACBB-E95F4A0BD969}"/>
                    </a:ext>
                  </a:extLst>
                </p14:cNvPr>
                <p14:cNvContentPartPr/>
                <p14:nvPr/>
              </p14:nvContentPartPr>
              <p14:xfrm>
                <a:off x="810525" y="4330995"/>
                <a:ext cx="165600" cy="166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76F10DD-D13A-48B4-ACBB-E95F4A0BD96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01885" y="4321995"/>
                  <a:ext cx="1832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ABAC23F-5F4D-4824-B940-0F5FA1AB64B8}"/>
                    </a:ext>
                  </a:extLst>
                </p14:cNvPr>
                <p14:cNvContentPartPr/>
                <p14:nvPr/>
              </p14:nvContentPartPr>
              <p14:xfrm>
                <a:off x="2460765" y="2847435"/>
                <a:ext cx="246960" cy="374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ABAC23F-5F4D-4824-B940-0F5FA1AB64B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451765" y="2838435"/>
                  <a:ext cx="26460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07108F1-124C-44C9-A600-CBAB423A8CF4}"/>
                    </a:ext>
                  </a:extLst>
                </p14:cNvPr>
                <p14:cNvContentPartPr/>
                <p14:nvPr/>
              </p14:nvContentPartPr>
              <p14:xfrm>
                <a:off x="1841205" y="3971715"/>
                <a:ext cx="218880" cy="299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07108F1-124C-44C9-A600-CBAB423A8CF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832565" y="3963075"/>
                  <a:ext cx="23652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80B7468-32E1-421F-95D7-9BF0D89E4434}"/>
                    </a:ext>
                  </a:extLst>
                </p14:cNvPr>
                <p14:cNvContentPartPr/>
                <p14:nvPr/>
              </p14:nvContentPartPr>
              <p14:xfrm>
                <a:off x="189165" y="4607835"/>
                <a:ext cx="608760" cy="603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80B7468-32E1-421F-95D7-9BF0D89E443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80165" y="4599195"/>
                  <a:ext cx="626400" cy="62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94FDE2D-3512-4786-BCB3-50D5398CC14F}"/>
                    </a:ext>
                  </a:extLst>
                </p14:cNvPr>
                <p14:cNvContentPartPr/>
                <p14:nvPr/>
              </p14:nvContentPartPr>
              <p14:xfrm>
                <a:off x="670485" y="5117955"/>
                <a:ext cx="151920" cy="2570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94FDE2D-3512-4786-BCB3-50D5398CC14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61485" y="5109315"/>
                  <a:ext cx="1695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36529A5-54DE-466A-8FD5-A06ED5A3DFC1}"/>
                    </a:ext>
                  </a:extLst>
                </p14:cNvPr>
                <p14:cNvContentPartPr/>
                <p14:nvPr/>
              </p14:nvContentPartPr>
              <p14:xfrm>
                <a:off x="709725" y="4934355"/>
                <a:ext cx="97560" cy="140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36529A5-54DE-466A-8FD5-A06ED5A3DFC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00725" y="4925715"/>
                  <a:ext cx="1152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17AE230-6D37-4C69-B6EE-B7A27A9C381E}"/>
                    </a:ext>
                  </a:extLst>
                </p14:cNvPr>
                <p14:cNvContentPartPr/>
                <p14:nvPr/>
              </p14:nvContentPartPr>
              <p14:xfrm>
                <a:off x="963525" y="5426115"/>
                <a:ext cx="256680" cy="640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17AE230-6D37-4C69-B6EE-B7A27A9C381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54525" y="5417475"/>
                  <a:ext cx="2743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9067BA6-14B9-425E-938A-0002759457CD}"/>
                    </a:ext>
                  </a:extLst>
                </p14:cNvPr>
                <p14:cNvContentPartPr/>
                <p14:nvPr/>
              </p14:nvContentPartPr>
              <p14:xfrm>
                <a:off x="1067205" y="5237475"/>
                <a:ext cx="55080" cy="423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9067BA6-14B9-425E-938A-0002759457C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58205" y="5228475"/>
                  <a:ext cx="7272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79F3B0E-28FB-485B-A854-16149FAE887F}"/>
                    </a:ext>
                  </a:extLst>
                </p14:cNvPr>
                <p14:cNvContentPartPr/>
                <p14:nvPr/>
              </p14:nvContentPartPr>
              <p14:xfrm>
                <a:off x="2725725" y="3348555"/>
                <a:ext cx="974880" cy="181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79F3B0E-28FB-485B-A854-16149FAE887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717085" y="3339915"/>
                  <a:ext cx="9925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A3609EF-7544-47FD-B009-2CBAC50D9A80}"/>
                    </a:ext>
                  </a:extLst>
                </p14:cNvPr>
                <p14:cNvContentPartPr/>
                <p14:nvPr/>
              </p14:nvContentPartPr>
              <p14:xfrm>
                <a:off x="2740485" y="3351795"/>
                <a:ext cx="107280" cy="109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A3609EF-7544-47FD-B009-2CBAC50D9A8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731845" y="3342795"/>
                  <a:ext cx="1249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EC37F2A-F973-43BD-905B-61407FC4F8CF}"/>
                    </a:ext>
                  </a:extLst>
                </p14:cNvPr>
                <p14:cNvContentPartPr/>
                <p14:nvPr/>
              </p14:nvContentPartPr>
              <p14:xfrm>
                <a:off x="3602685" y="3361515"/>
                <a:ext cx="88200" cy="103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EC37F2A-F973-43BD-905B-61407FC4F8C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593685" y="3352515"/>
                  <a:ext cx="1058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24E3679-51DD-44E4-B1BE-C47F07B45278}"/>
                    </a:ext>
                  </a:extLst>
                </p14:cNvPr>
                <p14:cNvContentPartPr/>
                <p14:nvPr/>
              </p14:nvContentPartPr>
              <p14:xfrm>
                <a:off x="3276885" y="2575995"/>
                <a:ext cx="507240" cy="5385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24E3679-51DD-44E4-B1BE-C47F07B4527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268245" y="2567355"/>
                  <a:ext cx="524880" cy="5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D3B0AFB-7245-4B72-9F64-A6CA7CAADFE6}"/>
                    </a:ext>
                  </a:extLst>
                </p14:cNvPr>
                <p14:cNvContentPartPr/>
                <p14:nvPr/>
              </p14:nvContentPartPr>
              <p14:xfrm>
                <a:off x="3659925" y="2884155"/>
                <a:ext cx="212760" cy="243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D3B0AFB-7245-4B72-9F64-A6CA7CAADFE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651285" y="2875155"/>
                  <a:ext cx="2304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81F6D67-0D65-4320-B5CF-936243F0493A}"/>
                    </a:ext>
                  </a:extLst>
                </p14:cNvPr>
                <p14:cNvContentPartPr/>
                <p14:nvPr/>
              </p14:nvContentPartPr>
              <p14:xfrm>
                <a:off x="3884565" y="3108435"/>
                <a:ext cx="268920" cy="673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81F6D67-0D65-4320-B5CF-936243F0493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875925" y="3099795"/>
                  <a:ext cx="2865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21D0DA1-C917-443D-BC63-4FC231ABDA40}"/>
                    </a:ext>
                  </a:extLst>
                </p14:cNvPr>
                <p14:cNvContentPartPr/>
                <p14:nvPr/>
              </p14:nvContentPartPr>
              <p14:xfrm>
                <a:off x="3994005" y="2988195"/>
                <a:ext cx="36720" cy="3459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21D0DA1-C917-443D-BC63-4FC231ABDA4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985005" y="2979555"/>
                  <a:ext cx="543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39184A3-553C-4130-92EF-525D5F8E3597}"/>
                    </a:ext>
                  </a:extLst>
                </p14:cNvPr>
                <p14:cNvContentPartPr/>
                <p14:nvPr/>
              </p14:nvContentPartPr>
              <p14:xfrm>
                <a:off x="2610165" y="1125555"/>
                <a:ext cx="263160" cy="271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39184A3-553C-4130-92EF-525D5F8E359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601525" y="1116555"/>
                  <a:ext cx="2808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105C789-140E-474D-AA0C-FB76E15807DD}"/>
                    </a:ext>
                  </a:extLst>
                </p14:cNvPr>
                <p14:cNvContentPartPr/>
                <p14:nvPr/>
              </p14:nvContentPartPr>
              <p14:xfrm>
                <a:off x="2586405" y="586635"/>
                <a:ext cx="339840" cy="475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105C789-140E-474D-AA0C-FB76E15807D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577765" y="577995"/>
                  <a:ext cx="35748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95F7D52-C62C-4B9B-88EC-E9C0CF5CBA23}"/>
                    </a:ext>
                  </a:extLst>
                </p14:cNvPr>
                <p14:cNvContentPartPr/>
                <p14:nvPr/>
              </p14:nvContentPartPr>
              <p14:xfrm>
                <a:off x="2967285" y="788955"/>
                <a:ext cx="219960" cy="293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95F7D52-C62C-4B9B-88EC-E9C0CF5CBA2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958645" y="780315"/>
                  <a:ext cx="2376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1C99F7F-4A47-4DE5-9F9A-A37D823DAA03}"/>
                    </a:ext>
                  </a:extLst>
                </p14:cNvPr>
                <p14:cNvContentPartPr/>
                <p14:nvPr/>
              </p14:nvContentPartPr>
              <p14:xfrm>
                <a:off x="3306405" y="826035"/>
                <a:ext cx="315360" cy="327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1C99F7F-4A47-4DE5-9F9A-A37D823DAA0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297765" y="817395"/>
                  <a:ext cx="3330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DB46122-9652-4000-9EFB-70266AC257D9}"/>
                    </a:ext>
                  </a:extLst>
                </p14:cNvPr>
                <p14:cNvContentPartPr/>
                <p14:nvPr/>
              </p14:nvContentPartPr>
              <p14:xfrm>
                <a:off x="248055" y="162810"/>
                <a:ext cx="309240" cy="5551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DB46122-9652-4000-9EFB-70266AC257D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39055" y="153810"/>
                  <a:ext cx="32688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A19BCD4-1CCD-4034-93CA-95124307C36B}"/>
                    </a:ext>
                  </a:extLst>
                </p14:cNvPr>
                <p14:cNvContentPartPr/>
                <p14:nvPr/>
              </p14:nvContentPartPr>
              <p14:xfrm>
                <a:off x="591135" y="398970"/>
                <a:ext cx="183960" cy="2851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A19BCD4-1CCD-4034-93CA-95124307C36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82495" y="390330"/>
                  <a:ext cx="20160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38F305D-1809-4890-8160-D1934750628E}"/>
                    </a:ext>
                  </a:extLst>
                </p14:cNvPr>
                <p14:cNvContentPartPr/>
                <p14:nvPr/>
              </p14:nvContentPartPr>
              <p14:xfrm>
                <a:off x="881295" y="459450"/>
                <a:ext cx="170280" cy="3492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38F305D-1809-4890-8160-D1934750628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72295" y="450810"/>
                  <a:ext cx="18792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3852908-9064-494A-A7D2-946FD31CE246}"/>
                    </a:ext>
                  </a:extLst>
                </p14:cNvPr>
                <p14:cNvContentPartPr/>
                <p14:nvPr/>
              </p14:nvContentPartPr>
              <p14:xfrm>
                <a:off x="1105575" y="406530"/>
                <a:ext cx="230760" cy="295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3852908-9064-494A-A7D2-946FD31CE24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96935" y="397530"/>
                  <a:ext cx="2484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E3C0B4F-9A91-4D1F-9C54-543FC32879E9}"/>
                    </a:ext>
                  </a:extLst>
                </p14:cNvPr>
                <p14:cNvContentPartPr/>
                <p14:nvPr/>
              </p14:nvContentPartPr>
              <p14:xfrm>
                <a:off x="1159575" y="545490"/>
                <a:ext cx="343440" cy="266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E3C0B4F-9A91-4D1F-9C54-543FC32879E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50935" y="536490"/>
                  <a:ext cx="3610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BA449FC-CE1E-4CC9-A4F9-279849BC56CF}"/>
                    </a:ext>
                  </a:extLst>
                </p14:cNvPr>
                <p14:cNvContentPartPr/>
                <p14:nvPr/>
              </p14:nvContentPartPr>
              <p14:xfrm>
                <a:off x="1532175" y="218250"/>
                <a:ext cx="238320" cy="4125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BA449FC-CE1E-4CC9-A4F9-279849BC56C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523535" y="209250"/>
                  <a:ext cx="25596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3E5B43C-E9EF-4922-B597-9E6BBF48557F}"/>
                    </a:ext>
                  </a:extLst>
                </p14:cNvPr>
                <p14:cNvContentPartPr/>
                <p14:nvPr/>
              </p14:nvContentPartPr>
              <p14:xfrm>
                <a:off x="1820175" y="374490"/>
                <a:ext cx="203400" cy="216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3E5B43C-E9EF-4922-B597-9E6BBF48557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811175" y="365850"/>
                  <a:ext cx="2210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AF310FE-B7E9-4D25-8C0A-0D1135CD2857}"/>
                    </a:ext>
                  </a:extLst>
                </p14:cNvPr>
                <p14:cNvContentPartPr/>
                <p14:nvPr/>
              </p14:nvContentPartPr>
              <p14:xfrm>
                <a:off x="2085855" y="467370"/>
                <a:ext cx="219960" cy="2116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AF310FE-B7E9-4D25-8C0A-0D1135CD285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076855" y="458730"/>
                  <a:ext cx="2376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53B5EA8-1139-4F17-B2B3-2314EECC9091}"/>
                    </a:ext>
                  </a:extLst>
                </p14:cNvPr>
                <p14:cNvContentPartPr/>
                <p14:nvPr/>
              </p14:nvContentPartPr>
              <p14:xfrm>
                <a:off x="2347215" y="299250"/>
                <a:ext cx="187200" cy="302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53B5EA8-1139-4F17-B2B3-2314EECC909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338215" y="290610"/>
                  <a:ext cx="2048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12ED268-4D3E-4605-A9E4-857D261C987D}"/>
                    </a:ext>
                  </a:extLst>
                </p14:cNvPr>
                <p14:cNvContentPartPr/>
                <p14:nvPr/>
              </p14:nvContentPartPr>
              <p14:xfrm>
                <a:off x="2341095" y="426330"/>
                <a:ext cx="283320" cy="288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12ED268-4D3E-4605-A9E4-857D261C987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332095" y="417690"/>
                  <a:ext cx="3009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63AC1A0-28F4-4BB3-B7BB-CDB69EFF593C}"/>
                    </a:ext>
                  </a:extLst>
                </p14:cNvPr>
                <p14:cNvContentPartPr/>
                <p14:nvPr/>
              </p14:nvContentPartPr>
              <p14:xfrm>
                <a:off x="2764815" y="96930"/>
                <a:ext cx="236880" cy="3931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63AC1A0-28F4-4BB3-B7BB-CDB69EFF593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755815" y="88290"/>
                  <a:ext cx="25452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454BE02-62EF-4BEA-95E6-1418B0347777}"/>
                    </a:ext>
                  </a:extLst>
                </p14:cNvPr>
                <p14:cNvContentPartPr/>
                <p14:nvPr/>
              </p14:nvContentPartPr>
              <p14:xfrm>
                <a:off x="3105015" y="248850"/>
                <a:ext cx="240480" cy="2080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454BE02-62EF-4BEA-95E6-1418B034777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096015" y="239850"/>
                  <a:ext cx="2581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2A8BE2F-AC66-4A8E-9D95-C7E45AC43EFA}"/>
                    </a:ext>
                  </a:extLst>
                </p14:cNvPr>
                <p14:cNvContentPartPr/>
                <p14:nvPr/>
              </p14:nvContentPartPr>
              <p14:xfrm>
                <a:off x="230775" y="816930"/>
                <a:ext cx="296280" cy="4831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2A8BE2F-AC66-4A8E-9D95-C7E45AC43EF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22135" y="807930"/>
                  <a:ext cx="31392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E17D265-0357-4E2C-A4C6-0DE44E2363A0}"/>
                    </a:ext>
                  </a:extLst>
                </p14:cNvPr>
                <p14:cNvContentPartPr/>
                <p14:nvPr/>
              </p14:nvContentPartPr>
              <p14:xfrm>
                <a:off x="568455" y="999090"/>
                <a:ext cx="146160" cy="3416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E17D265-0357-4E2C-A4C6-0DE44E2363A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59815" y="990450"/>
                  <a:ext cx="16380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9962104-D9B7-4B75-B2D6-ABA5C882C706}"/>
                    </a:ext>
                  </a:extLst>
                </p14:cNvPr>
                <p14:cNvContentPartPr/>
                <p14:nvPr/>
              </p14:nvContentPartPr>
              <p14:xfrm>
                <a:off x="765375" y="1089090"/>
                <a:ext cx="148680" cy="3394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9962104-D9B7-4B75-B2D6-ABA5C882C70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56375" y="1080450"/>
                  <a:ext cx="16632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1453076-743F-4D0F-B89C-58BCB273DED4}"/>
                    </a:ext>
                  </a:extLst>
                </p14:cNvPr>
                <p14:cNvContentPartPr/>
                <p14:nvPr/>
              </p14:nvContentPartPr>
              <p14:xfrm>
                <a:off x="993615" y="1066050"/>
                <a:ext cx="203040" cy="612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1453076-743F-4D0F-B89C-58BCB273DED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84975" y="1057410"/>
                  <a:ext cx="2206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D9990EF-BB1C-4AAA-9562-7A6D4FE6E500}"/>
                    </a:ext>
                  </a:extLst>
                </p14:cNvPr>
                <p14:cNvContentPartPr/>
                <p14:nvPr/>
              </p14:nvContentPartPr>
              <p14:xfrm>
                <a:off x="1000095" y="1209690"/>
                <a:ext cx="161280" cy="172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D9990EF-BB1C-4AAA-9562-7A6D4FE6E50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91455" y="1201050"/>
                  <a:ext cx="1789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F190C4F-201D-455B-9157-D5C33CE170BB}"/>
                    </a:ext>
                  </a:extLst>
                </p14:cNvPr>
                <p14:cNvContentPartPr/>
                <p14:nvPr/>
              </p14:nvContentPartPr>
              <p14:xfrm>
                <a:off x="1254975" y="910890"/>
                <a:ext cx="160560" cy="3837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F190C4F-201D-455B-9157-D5C33CE170B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246335" y="902250"/>
                  <a:ext cx="1782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E66E466-AF66-46B5-8BE4-07A0E26E728B}"/>
                    </a:ext>
                  </a:extLst>
                </p14:cNvPr>
                <p14:cNvContentPartPr/>
                <p14:nvPr/>
              </p14:nvContentPartPr>
              <p14:xfrm>
                <a:off x="1487535" y="1064250"/>
                <a:ext cx="117360" cy="3099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E66E466-AF66-46B5-8BE4-07A0E26E728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478895" y="1055250"/>
                  <a:ext cx="1350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91A0DE9-2A64-4216-8A36-07120ACBD18B}"/>
                    </a:ext>
                  </a:extLst>
                </p14:cNvPr>
                <p14:cNvContentPartPr/>
                <p14:nvPr/>
              </p14:nvContentPartPr>
              <p14:xfrm>
                <a:off x="1676895" y="1107450"/>
                <a:ext cx="136080" cy="2498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91A0DE9-2A64-4216-8A36-07120ACBD18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668255" y="1098810"/>
                  <a:ext cx="1537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D2C244B-7197-4F0E-AA8B-3371BCEFF0BD}"/>
                    </a:ext>
                  </a:extLst>
                </p14:cNvPr>
                <p14:cNvContentPartPr/>
                <p14:nvPr/>
              </p14:nvContentPartPr>
              <p14:xfrm>
                <a:off x="826575" y="1670490"/>
                <a:ext cx="239040" cy="187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D2C244B-7197-4F0E-AA8B-3371BCEFF0B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17575" y="1661490"/>
                  <a:ext cx="2566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3A22790-C566-4156-A7FD-1E67728F67D6}"/>
                    </a:ext>
                  </a:extLst>
                </p14:cNvPr>
                <p14:cNvContentPartPr/>
                <p14:nvPr/>
              </p14:nvContentPartPr>
              <p14:xfrm>
                <a:off x="917655" y="1776690"/>
                <a:ext cx="220320" cy="162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3A22790-C566-4156-A7FD-1E67728F67D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08655" y="1768050"/>
                  <a:ext cx="2379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846BB17-DF92-418A-AE1A-874420E8170B}"/>
                    </a:ext>
                  </a:extLst>
                </p14:cNvPr>
                <p14:cNvContentPartPr/>
                <p14:nvPr/>
              </p14:nvContentPartPr>
              <p14:xfrm>
                <a:off x="1297095" y="1471410"/>
                <a:ext cx="189720" cy="3956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846BB17-DF92-418A-AE1A-874420E8170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288095" y="1462410"/>
                  <a:ext cx="20736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2C5606B-E33B-4791-889E-5FD84AD30C1E}"/>
                    </a:ext>
                  </a:extLst>
                </p14:cNvPr>
                <p14:cNvContentPartPr/>
                <p14:nvPr/>
              </p14:nvContentPartPr>
              <p14:xfrm>
                <a:off x="1585455" y="1605690"/>
                <a:ext cx="101160" cy="2520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2C5606B-E33B-4791-889E-5FD84AD30C1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576455" y="1596690"/>
                  <a:ext cx="1188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8AF7F94-70D4-4BA6-B09E-FB185816DD02}"/>
                    </a:ext>
                  </a:extLst>
                </p14:cNvPr>
                <p14:cNvContentPartPr/>
                <p14:nvPr/>
              </p14:nvContentPartPr>
              <p14:xfrm>
                <a:off x="1622175" y="1812330"/>
                <a:ext cx="23760" cy="745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8AF7F94-70D4-4BA6-B09E-FB185816DD0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613175" y="1803690"/>
                  <a:ext cx="414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783BC2F-3721-42AE-85C2-A3E45506CA70}"/>
                    </a:ext>
                  </a:extLst>
                </p14:cNvPr>
                <p14:cNvContentPartPr/>
                <p14:nvPr/>
              </p14:nvContentPartPr>
              <p14:xfrm>
                <a:off x="1501215" y="1211130"/>
                <a:ext cx="43920" cy="172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783BC2F-3721-42AE-85C2-A3E45506CA7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492215" y="1202130"/>
                  <a:ext cx="615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6F93505-0168-4507-BB10-32F2C6EBA0D3}"/>
                    </a:ext>
                  </a:extLst>
                </p14:cNvPr>
                <p14:cNvContentPartPr/>
                <p14:nvPr/>
              </p14:nvContentPartPr>
              <p14:xfrm>
                <a:off x="1533615" y="1325970"/>
                <a:ext cx="6840" cy="349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6F93505-0168-4507-BB10-32F2C6EBA0D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524615" y="1316970"/>
                  <a:ext cx="244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01623B1-22D6-46C6-ADF0-29F1081C8173}"/>
                    </a:ext>
                  </a:extLst>
                </p14:cNvPr>
                <p14:cNvContentPartPr/>
                <p14:nvPr/>
              </p14:nvContentPartPr>
              <p14:xfrm>
                <a:off x="271455" y="1050930"/>
                <a:ext cx="30600" cy="12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01623B1-22D6-46C6-ADF0-29F1081C817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62455" y="1042290"/>
                  <a:ext cx="482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72CA4C9-E438-4EC4-BE2B-47F40103D13C}"/>
                    </a:ext>
                  </a:extLst>
                </p14:cNvPr>
                <p14:cNvContentPartPr/>
                <p14:nvPr/>
              </p14:nvContentPartPr>
              <p14:xfrm>
                <a:off x="276495" y="448290"/>
                <a:ext cx="92880" cy="277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72CA4C9-E438-4EC4-BE2B-47F40103D13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67495" y="439650"/>
                  <a:ext cx="1105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25C5899-0B2D-4BBF-BFD3-01BA855C75FC}"/>
                    </a:ext>
                  </a:extLst>
                </p14:cNvPr>
                <p14:cNvContentPartPr/>
                <p14:nvPr/>
              </p14:nvContentPartPr>
              <p14:xfrm>
                <a:off x="586095" y="1296090"/>
                <a:ext cx="34920" cy="151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25C5899-0B2D-4BBF-BFD3-01BA855C75F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77095" y="1287090"/>
                  <a:ext cx="525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AD88DC5-0F8F-40EF-BC1B-588EFC33F24A}"/>
                    </a:ext>
                  </a:extLst>
                </p14:cNvPr>
                <p14:cNvContentPartPr/>
                <p14:nvPr/>
              </p14:nvContentPartPr>
              <p14:xfrm>
                <a:off x="599775" y="1170090"/>
                <a:ext cx="52200" cy="262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AD88DC5-0F8F-40EF-BC1B-588EFC33F24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90775" y="1161450"/>
                  <a:ext cx="698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E56D512-47E0-48AA-B88B-440E13BE3815}"/>
                    </a:ext>
                  </a:extLst>
                </p14:cNvPr>
                <p14:cNvContentPartPr/>
                <p14:nvPr/>
              </p14:nvContentPartPr>
              <p14:xfrm>
                <a:off x="-138225" y="14850"/>
                <a:ext cx="3743280" cy="25585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E56D512-47E0-48AA-B88B-440E13BE381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-147225" y="6210"/>
                  <a:ext cx="3760920" cy="257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C695722-4F27-478D-B9AF-921CBC3D40FD}"/>
              </a:ext>
            </a:extLst>
          </p:cNvPr>
          <p:cNvGrpSpPr/>
          <p:nvPr/>
        </p:nvGrpSpPr>
        <p:grpSpPr>
          <a:xfrm>
            <a:off x="2969097" y="3936152"/>
            <a:ext cx="734400" cy="542520"/>
            <a:chOff x="2969097" y="3936152"/>
            <a:chExt cx="734400" cy="542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A4AB4BD-15A1-408B-9697-BB6ACD8986DA}"/>
                    </a:ext>
                  </a:extLst>
                </p14:cNvPr>
                <p14:cNvContentPartPr/>
                <p14:nvPr/>
              </p14:nvContentPartPr>
              <p14:xfrm>
                <a:off x="2969097" y="3936152"/>
                <a:ext cx="401760" cy="4845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A4AB4BD-15A1-408B-9697-BB6ACD8986D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960457" y="3927512"/>
                  <a:ext cx="41940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CE4DF5F-47FD-49B4-9E8C-10439713CB65}"/>
                    </a:ext>
                  </a:extLst>
                </p14:cNvPr>
                <p14:cNvContentPartPr/>
                <p14:nvPr/>
              </p14:nvContentPartPr>
              <p14:xfrm>
                <a:off x="3164577" y="4261592"/>
                <a:ext cx="268560" cy="142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CE4DF5F-47FD-49B4-9E8C-10439713CB6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155577" y="4252952"/>
                  <a:ext cx="2862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24370C2-BF1D-4690-B260-010317048FD6}"/>
                    </a:ext>
                  </a:extLst>
                </p14:cNvPr>
                <p14:cNvContentPartPr/>
                <p14:nvPr/>
              </p14:nvContentPartPr>
              <p14:xfrm>
                <a:off x="3470577" y="4200032"/>
                <a:ext cx="232920" cy="278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24370C2-BF1D-4690-B260-010317048FD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461577" y="4191032"/>
                  <a:ext cx="250560" cy="29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738A947-AE40-4EEE-9B0F-FADD3519A25F}"/>
              </a:ext>
            </a:extLst>
          </p:cNvPr>
          <p:cNvGrpSpPr/>
          <p:nvPr/>
        </p:nvGrpSpPr>
        <p:grpSpPr>
          <a:xfrm>
            <a:off x="5610057" y="3909872"/>
            <a:ext cx="652320" cy="520560"/>
            <a:chOff x="5610057" y="3909872"/>
            <a:chExt cx="652320" cy="5205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E4F5942-B8E0-44F8-88FB-8A57C35B4668}"/>
                    </a:ext>
                  </a:extLst>
                </p14:cNvPr>
                <p14:cNvContentPartPr/>
                <p14:nvPr/>
              </p14:nvContentPartPr>
              <p14:xfrm>
                <a:off x="5610057" y="3909872"/>
                <a:ext cx="298800" cy="401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E4F5942-B8E0-44F8-88FB-8A57C35B466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601057" y="3901232"/>
                  <a:ext cx="31644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668ABF1-51A3-4F55-81EC-D87A798D2617}"/>
                    </a:ext>
                  </a:extLst>
                </p14:cNvPr>
                <p14:cNvContentPartPr/>
                <p14:nvPr/>
              </p14:nvContentPartPr>
              <p14:xfrm>
                <a:off x="5726697" y="4209392"/>
                <a:ext cx="249120" cy="84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668ABF1-51A3-4F55-81EC-D87A798D261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717697" y="4200392"/>
                  <a:ext cx="2667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969B318-63A0-4D0D-8080-B9826EB995D6}"/>
                    </a:ext>
                  </a:extLst>
                </p14:cNvPr>
                <p14:cNvContentPartPr/>
                <p14:nvPr/>
              </p14:nvContentPartPr>
              <p14:xfrm>
                <a:off x="6025497" y="4170872"/>
                <a:ext cx="236880" cy="259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969B318-63A0-4D0D-8080-B9826EB995D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016497" y="4161872"/>
                  <a:ext cx="254520" cy="27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C253452-9621-45B1-97E7-8456284FD5CD}"/>
              </a:ext>
            </a:extLst>
          </p:cNvPr>
          <p:cNvGrpSpPr/>
          <p:nvPr/>
        </p:nvGrpSpPr>
        <p:grpSpPr>
          <a:xfrm>
            <a:off x="2765337" y="6111632"/>
            <a:ext cx="535320" cy="309600"/>
            <a:chOff x="2765337" y="6111632"/>
            <a:chExt cx="535320" cy="3096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EF8DA48-2046-4092-9868-DC1E44385761}"/>
                    </a:ext>
                  </a:extLst>
                </p14:cNvPr>
                <p14:cNvContentPartPr/>
                <p14:nvPr/>
              </p14:nvContentPartPr>
              <p14:xfrm>
                <a:off x="2765337" y="6111632"/>
                <a:ext cx="308520" cy="273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EF8DA48-2046-4092-9868-DC1E4438576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756697" y="6102992"/>
                  <a:ext cx="3261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F01DA2D-7D44-4AC0-81D5-5B3C284FA18C}"/>
                    </a:ext>
                  </a:extLst>
                </p14:cNvPr>
                <p14:cNvContentPartPr/>
                <p14:nvPr/>
              </p14:nvContentPartPr>
              <p14:xfrm>
                <a:off x="3140457" y="6211352"/>
                <a:ext cx="160200" cy="209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F01DA2D-7D44-4AC0-81D5-5B3C284FA18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131457" y="6202712"/>
                  <a:ext cx="177840" cy="22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6914170-4074-4FA2-9BDE-C51F7EFB38AB}"/>
              </a:ext>
            </a:extLst>
          </p:cNvPr>
          <p:cNvGrpSpPr/>
          <p:nvPr/>
        </p:nvGrpSpPr>
        <p:grpSpPr>
          <a:xfrm>
            <a:off x="6135657" y="6068432"/>
            <a:ext cx="449640" cy="342000"/>
            <a:chOff x="6135657" y="6068432"/>
            <a:chExt cx="449640" cy="342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1173194-BE6F-493A-BD8E-935C45B3B2DF}"/>
                    </a:ext>
                  </a:extLst>
                </p14:cNvPr>
                <p14:cNvContentPartPr/>
                <p14:nvPr/>
              </p14:nvContentPartPr>
              <p14:xfrm>
                <a:off x="6135657" y="6068432"/>
                <a:ext cx="203760" cy="270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1173194-BE6F-493A-BD8E-935C45B3B2D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126657" y="6059432"/>
                  <a:ext cx="2214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78C1BFB-7EDD-439A-B535-46B71478C03F}"/>
                    </a:ext>
                  </a:extLst>
                </p14:cNvPr>
                <p14:cNvContentPartPr/>
                <p14:nvPr/>
              </p14:nvContentPartPr>
              <p14:xfrm>
                <a:off x="6353817" y="6288032"/>
                <a:ext cx="231480" cy="1224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78C1BFB-7EDD-439A-B535-46B71478C03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344817" y="6279032"/>
                  <a:ext cx="24912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3C0B0A9-1AD3-43E7-8D1F-4C92AB847E34}"/>
              </a:ext>
            </a:extLst>
          </p:cNvPr>
          <p:cNvGrpSpPr/>
          <p:nvPr/>
        </p:nvGrpSpPr>
        <p:grpSpPr>
          <a:xfrm>
            <a:off x="999537" y="6091472"/>
            <a:ext cx="1661400" cy="513000"/>
            <a:chOff x="999537" y="6091472"/>
            <a:chExt cx="1661400" cy="513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1816F2A-9584-4E1C-AE27-1AE0B0CA6E68}"/>
                    </a:ext>
                  </a:extLst>
                </p14:cNvPr>
                <p14:cNvContentPartPr/>
                <p14:nvPr/>
              </p14:nvContentPartPr>
              <p14:xfrm>
                <a:off x="999537" y="6159512"/>
                <a:ext cx="228240" cy="378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1816F2A-9584-4E1C-AE27-1AE0B0CA6E6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90537" y="6150872"/>
                  <a:ext cx="24588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804DFA4-862A-47B0-ABF6-6A53B84DEA3F}"/>
                    </a:ext>
                  </a:extLst>
                </p14:cNvPr>
                <p14:cNvContentPartPr/>
                <p14:nvPr/>
              </p14:nvContentPartPr>
              <p14:xfrm>
                <a:off x="1231017" y="6320792"/>
                <a:ext cx="160200" cy="169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804DFA4-862A-47B0-ABF6-6A53B84DEA3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222377" y="6311792"/>
                  <a:ext cx="1778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207276E-56F0-4E42-8F98-A77300266D45}"/>
                    </a:ext>
                  </a:extLst>
                </p14:cNvPr>
                <p14:cNvContentPartPr/>
                <p14:nvPr/>
              </p14:nvContentPartPr>
              <p14:xfrm>
                <a:off x="1420377" y="6353552"/>
                <a:ext cx="137880" cy="1900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207276E-56F0-4E42-8F98-A77300266D4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411377" y="6344912"/>
                  <a:ext cx="1555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E6CE480-C68A-4AAE-9B84-4655D23B0700}"/>
                    </a:ext>
                  </a:extLst>
                </p14:cNvPr>
                <p14:cNvContentPartPr/>
                <p14:nvPr/>
              </p14:nvContentPartPr>
              <p14:xfrm>
                <a:off x="1656537" y="6374432"/>
                <a:ext cx="18000" cy="36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E6CE480-C68A-4AAE-9B84-4655D23B070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647897" y="6365432"/>
                  <a:ext cx="356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D0D29EE-E8ED-4592-8952-C12B36432868}"/>
                    </a:ext>
                  </a:extLst>
                </p14:cNvPr>
                <p14:cNvContentPartPr/>
                <p14:nvPr/>
              </p14:nvContentPartPr>
              <p14:xfrm>
                <a:off x="1803057" y="6091472"/>
                <a:ext cx="254160" cy="329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D0D29EE-E8ED-4592-8952-C12B3643286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794417" y="6082472"/>
                  <a:ext cx="27180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6548D3A-4DD8-49EC-891B-F287E79E7973}"/>
                    </a:ext>
                  </a:extLst>
                </p14:cNvPr>
                <p14:cNvContentPartPr/>
                <p14:nvPr/>
              </p14:nvContentPartPr>
              <p14:xfrm>
                <a:off x="2102217" y="6338792"/>
                <a:ext cx="66960" cy="265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6548D3A-4DD8-49EC-891B-F287E79E797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093577" y="6330152"/>
                  <a:ext cx="846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6AF1092-7BED-41F9-8CC7-3CB3AC84BBD6}"/>
                    </a:ext>
                  </a:extLst>
                </p14:cNvPr>
                <p14:cNvContentPartPr/>
                <p14:nvPr/>
              </p14:nvContentPartPr>
              <p14:xfrm>
                <a:off x="2034537" y="6240872"/>
                <a:ext cx="40320" cy="248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6AF1092-7BED-41F9-8CC7-3CB3AC84BBD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025897" y="6232232"/>
                  <a:ext cx="579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57B370B-B34E-4410-9D97-F92071B6CAF1}"/>
                    </a:ext>
                  </a:extLst>
                </p14:cNvPr>
                <p14:cNvContentPartPr/>
                <p14:nvPr/>
              </p14:nvContentPartPr>
              <p14:xfrm>
                <a:off x="2226417" y="6284072"/>
                <a:ext cx="142920" cy="2246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57B370B-B34E-4410-9D97-F92071B6CAF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217417" y="6275432"/>
                  <a:ext cx="1605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14BFDD8-E9A2-42D1-9A3D-4B46D08AE6B7}"/>
                    </a:ext>
                  </a:extLst>
                </p14:cNvPr>
                <p14:cNvContentPartPr/>
                <p14:nvPr/>
              </p14:nvContentPartPr>
              <p14:xfrm>
                <a:off x="2528097" y="6232592"/>
                <a:ext cx="104760" cy="104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14BFDD8-E9A2-42D1-9A3D-4B46D08AE6B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519457" y="6223592"/>
                  <a:ext cx="1224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C622677-5C94-46B6-82D5-FB6EC78A54DD}"/>
                    </a:ext>
                  </a:extLst>
                </p14:cNvPr>
                <p14:cNvContentPartPr/>
                <p14:nvPr/>
              </p14:nvContentPartPr>
              <p14:xfrm>
                <a:off x="2512977" y="6356432"/>
                <a:ext cx="147960" cy="28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C622677-5C94-46B6-82D5-FB6EC78A54D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504337" y="6347792"/>
                  <a:ext cx="16560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F5F381C-9044-4028-8AC6-34613CCC3A56}"/>
              </a:ext>
            </a:extLst>
          </p:cNvPr>
          <p:cNvGrpSpPr/>
          <p:nvPr/>
        </p:nvGrpSpPr>
        <p:grpSpPr>
          <a:xfrm>
            <a:off x="6658017" y="5984552"/>
            <a:ext cx="1032120" cy="378720"/>
            <a:chOff x="6658017" y="5984552"/>
            <a:chExt cx="1032120" cy="3787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BE3C1DF-251E-439F-918E-6D1181AB8617}"/>
                    </a:ext>
                  </a:extLst>
                </p14:cNvPr>
                <p14:cNvContentPartPr/>
                <p14:nvPr/>
              </p14:nvContentPartPr>
              <p14:xfrm>
                <a:off x="6658017" y="6123512"/>
                <a:ext cx="115560" cy="320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BE3C1DF-251E-439F-918E-6D1181AB861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649377" y="6114512"/>
                  <a:ext cx="1332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84889AE-AC81-4B0F-8065-847032A2E532}"/>
                    </a:ext>
                  </a:extLst>
                </p14:cNvPr>
                <p14:cNvContentPartPr/>
                <p14:nvPr/>
              </p14:nvContentPartPr>
              <p14:xfrm>
                <a:off x="6673857" y="6230072"/>
                <a:ext cx="141120" cy="136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84889AE-AC81-4B0F-8065-847032A2E53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664857" y="6221072"/>
                  <a:ext cx="1587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29E41C6-4854-458C-8E28-5862DA8C8CC2}"/>
                    </a:ext>
                  </a:extLst>
                </p14:cNvPr>
                <p14:cNvContentPartPr/>
                <p14:nvPr/>
              </p14:nvContentPartPr>
              <p14:xfrm>
                <a:off x="6973737" y="5984552"/>
                <a:ext cx="207720" cy="3618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29E41C6-4854-458C-8E28-5862DA8C8CC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964737" y="5975552"/>
                  <a:ext cx="22536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F7075D2-F89F-41F1-8492-B3AA88C0A806}"/>
                    </a:ext>
                  </a:extLst>
                </p14:cNvPr>
                <p14:cNvContentPartPr/>
                <p14:nvPr/>
              </p14:nvContentPartPr>
              <p14:xfrm>
                <a:off x="7213497" y="6171392"/>
                <a:ext cx="102240" cy="1526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F7075D2-F89F-41F1-8492-B3AA88C0A80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204857" y="6162392"/>
                  <a:ext cx="1198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331F5A9-5642-412E-A0C4-BC3700991713}"/>
                    </a:ext>
                  </a:extLst>
                </p14:cNvPr>
                <p14:cNvContentPartPr/>
                <p14:nvPr/>
              </p14:nvContentPartPr>
              <p14:xfrm>
                <a:off x="7435257" y="6220712"/>
                <a:ext cx="121680" cy="1425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331F5A9-5642-412E-A0C4-BC370099171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426617" y="6212072"/>
                  <a:ext cx="1393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D6A7ABA-BFC9-4ACE-BECC-F35DBB7C89A6}"/>
                    </a:ext>
                  </a:extLst>
                </p14:cNvPr>
                <p14:cNvContentPartPr/>
                <p14:nvPr/>
              </p14:nvContentPartPr>
              <p14:xfrm>
                <a:off x="7000017" y="6182912"/>
                <a:ext cx="58320" cy="50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D6A7ABA-BFC9-4ACE-BECC-F35DBB7C89A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991017" y="6173912"/>
                  <a:ext cx="759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06457CE-637C-416A-BB66-63DA3BDEF4E0}"/>
                    </a:ext>
                  </a:extLst>
                </p14:cNvPr>
                <p14:cNvContentPartPr/>
                <p14:nvPr/>
              </p14:nvContentPartPr>
              <p14:xfrm>
                <a:off x="7677897" y="6254912"/>
                <a:ext cx="12240" cy="50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06457CE-637C-416A-BB66-63DA3BDEF4E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669257" y="6246272"/>
                  <a:ext cx="2988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EA1B9C1E-F980-4250-B42B-3EFE2E4E8121}"/>
              </a:ext>
            </a:extLst>
          </p:cNvPr>
          <p:cNvGrpSpPr/>
          <p:nvPr/>
        </p:nvGrpSpPr>
        <p:grpSpPr>
          <a:xfrm>
            <a:off x="7906137" y="5928392"/>
            <a:ext cx="592560" cy="613440"/>
            <a:chOff x="7906137" y="5928392"/>
            <a:chExt cx="592560" cy="6134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6BEC59C-5B9D-45B7-8171-79B88913A81C}"/>
                    </a:ext>
                  </a:extLst>
                </p14:cNvPr>
                <p14:cNvContentPartPr/>
                <p14:nvPr/>
              </p14:nvContentPartPr>
              <p14:xfrm>
                <a:off x="7906137" y="5928392"/>
                <a:ext cx="299160" cy="3844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6BEC59C-5B9D-45B7-8171-79B88913A81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897137" y="5919752"/>
                  <a:ext cx="31680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F5C71B3-EC5E-4D12-96E5-65863A32B094}"/>
                    </a:ext>
                  </a:extLst>
                </p14:cNvPr>
                <p14:cNvContentPartPr/>
                <p14:nvPr/>
              </p14:nvContentPartPr>
              <p14:xfrm>
                <a:off x="8143737" y="6212792"/>
                <a:ext cx="126720" cy="3290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F5C71B3-EC5E-4D12-96E5-65863A32B09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134737" y="6204152"/>
                  <a:ext cx="14436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136C04A-3696-410D-9D97-96651262875D}"/>
                    </a:ext>
                  </a:extLst>
                </p14:cNvPr>
                <p14:cNvContentPartPr/>
                <p14:nvPr/>
              </p14:nvContentPartPr>
              <p14:xfrm>
                <a:off x="8248497" y="6059432"/>
                <a:ext cx="21240" cy="334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136C04A-3696-410D-9D97-96651262875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239857" y="6050432"/>
                  <a:ext cx="388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9BF15F2-3776-4FA8-A131-C161500E08BD}"/>
                    </a:ext>
                  </a:extLst>
                </p14:cNvPr>
                <p14:cNvContentPartPr/>
                <p14:nvPr/>
              </p14:nvContentPartPr>
              <p14:xfrm>
                <a:off x="8364777" y="6225032"/>
                <a:ext cx="133920" cy="1789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9BF15F2-3776-4FA8-A131-C161500E08B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355777" y="6216032"/>
                  <a:ext cx="151560" cy="19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0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6EF772B2-BF99-488E-9116-CCE3974AA066}"/>
                  </a:ext>
                </a:extLst>
              </p14:cNvPr>
              <p14:cNvContentPartPr/>
              <p14:nvPr/>
            </p14:nvContentPartPr>
            <p14:xfrm>
              <a:off x="9416337" y="2120312"/>
              <a:ext cx="218880" cy="17100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6EF772B2-BF99-488E-9116-CCE3974AA066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9407697" y="2111312"/>
                <a:ext cx="23652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2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0BCE1E8F-F477-440D-BBE0-8BE02EA14FF6}"/>
                  </a:ext>
                </a:extLst>
              </p14:cNvPr>
              <p14:cNvContentPartPr/>
              <p14:nvPr/>
            </p14:nvContentPartPr>
            <p14:xfrm>
              <a:off x="10818897" y="2281592"/>
              <a:ext cx="199080" cy="2430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0BCE1E8F-F477-440D-BBE0-8BE02EA14FF6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10809897" y="2272592"/>
                <a:ext cx="21672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4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CA12D4C1-77D3-4BD3-805F-A2F5036E0265}"/>
                  </a:ext>
                </a:extLst>
              </p14:cNvPr>
              <p14:cNvContentPartPr/>
              <p14:nvPr/>
            </p14:nvContentPartPr>
            <p14:xfrm>
              <a:off x="11069457" y="2454752"/>
              <a:ext cx="123480" cy="13068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CA12D4C1-77D3-4BD3-805F-A2F5036E0265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11060457" y="2445752"/>
                <a:ext cx="141120" cy="14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9" name="Group 208">
            <a:extLst>
              <a:ext uri="{FF2B5EF4-FFF2-40B4-BE49-F238E27FC236}">
                <a16:creationId xmlns:a16="http://schemas.microsoft.com/office/drawing/2014/main" id="{D1D600DF-9DA1-4CE2-BEEB-EC6DE8AA165A}"/>
              </a:ext>
            </a:extLst>
          </p:cNvPr>
          <p:cNvGrpSpPr/>
          <p:nvPr/>
        </p:nvGrpSpPr>
        <p:grpSpPr>
          <a:xfrm>
            <a:off x="9347217" y="861392"/>
            <a:ext cx="2450880" cy="1321560"/>
            <a:chOff x="9347217" y="861392"/>
            <a:chExt cx="2450880" cy="13215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F95CC73-C7C1-4A3E-A777-3DC680DE6C6A}"/>
                    </a:ext>
                  </a:extLst>
                </p14:cNvPr>
                <p14:cNvContentPartPr/>
                <p14:nvPr/>
              </p14:nvContentPartPr>
              <p14:xfrm>
                <a:off x="9633777" y="1042832"/>
                <a:ext cx="1628280" cy="4705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F95CC73-C7C1-4A3E-A777-3DC680DE6C6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624777" y="1033832"/>
                  <a:ext cx="164592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2BD2131-B73C-4703-8AF5-E560EAE4B206}"/>
                    </a:ext>
                  </a:extLst>
                </p14:cNvPr>
                <p14:cNvContentPartPr/>
                <p14:nvPr/>
              </p14:nvContentPartPr>
              <p14:xfrm>
                <a:off x="9588417" y="1646192"/>
                <a:ext cx="1788840" cy="5367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2BD2131-B73C-4703-8AF5-E560EAE4B20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579417" y="1637192"/>
                  <a:ext cx="180648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8B30442-D772-4E23-8D28-55C074AE3049}"/>
                    </a:ext>
                  </a:extLst>
                </p14:cNvPr>
                <p14:cNvContentPartPr/>
                <p14:nvPr/>
              </p14:nvContentPartPr>
              <p14:xfrm>
                <a:off x="10689297" y="861392"/>
                <a:ext cx="185400" cy="1792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8B30442-D772-4E23-8D28-55C074AE3049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680297" y="852752"/>
                  <a:ext cx="2030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8D0EC8A-2DD7-4FB7-98C3-04D6AC352A1E}"/>
                    </a:ext>
                  </a:extLst>
                </p14:cNvPr>
                <p14:cNvContentPartPr/>
                <p14:nvPr/>
              </p14:nvContentPartPr>
              <p14:xfrm>
                <a:off x="10948857" y="954632"/>
                <a:ext cx="109080" cy="1461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8D0EC8A-2DD7-4FB7-98C3-04D6AC352A1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939857" y="945632"/>
                  <a:ext cx="126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683BE49-F3C3-4163-B92D-48A330BBFAB4}"/>
                    </a:ext>
                  </a:extLst>
                </p14:cNvPr>
                <p14:cNvContentPartPr/>
                <p14:nvPr/>
              </p14:nvContentPartPr>
              <p14:xfrm>
                <a:off x="9347217" y="1146512"/>
                <a:ext cx="207000" cy="1357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683BE49-F3C3-4163-B92D-48A330BBFAB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338577" y="1137872"/>
                  <a:ext cx="2246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6683BA7-585A-4A4E-910E-39D76D014BA3}"/>
                    </a:ext>
                  </a:extLst>
                </p14:cNvPr>
                <p14:cNvContentPartPr/>
                <p14:nvPr/>
              </p14:nvContentPartPr>
              <p14:xfrm>
                <a:off x="11484177" y="1127432"/>
                <a:ext cx="244800" cy="3243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6683BA7-585A-4A4E-910E-39D76D014BA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1475177" y="1118432"/>
                  <a:ext cx="2624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D240144-6A7E-40A3-AB86-571ADFEC9959}"/>
                    </a:ext>
                  </a:extLst>
                </p14:cNvPr>
                <p14:cNvContentPartPr/>
                <p14:nvPr/>
              </p14:nvContentPartPr>
              <p14:xfrm>
                <a:off x="11501097" y="1300952"/>
                <a:ext cx="2520" cy="176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D240144-6A7E-40A3-AB86-571ADFEC995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1492097" y="1291952"/>
                  <a:ext cx="201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383DA7D1-FDFB-49C2-81DE-7F54D1F789EB}"/>
                    </a:ext>
                  </a:extLst>
                </p14:cNvPr>
                <p14:cNvContentPartPr/>
                <p14:nvPr/>
              </p14:nvContentPartPr>
              <p14:xfrm>
                <a:off x="11493897" y="1385552"/>
                <a:ext cx="6120" cy="550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383DA7D1-FDFB-49C2-81DE-7F54D1F789EB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1485257" y="1376552"/>
                  <a:ext cx="237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D187276-F4D0-4A7B-A988-DB2B1C6EEB33}"/>
                    </a:ext>
                  </a:extLst>
                </p14:cNvPr>
                <p14:cNvContentPartPr/>
                <p14:nvPr/>
              </p14:nvContentPartPr>
              <p14:xfrm>
                <a:off x="11473737" y="1521632"/>
                <a:ext cx="360" cy="28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D187276-F4D0-4A7B-A988-DB2B1C6EEB3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464737" y="1512632"/>
                  <a:ext cx="180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468B87B-A110-405D-844B-AB5ACCB82E62}"/>
                    </a:ext>
                  </a:extLst>
                </p14:cNvPr>
                <p14:cNvContentPartPr/>
                <p14:nvPr/>
              </p14:nvContentPartPr>
              <p14:xfrm>
                <a:off x="11486337" y="1575992"/>
                <a:ext cx="1800" cy="313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468B87B-A110-405D-844B-AB5ACCB82E62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1477337" y="1567352"/>
                  <a:ext cx="194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F61371C-7754-4B6C-AB4E-9535F0B64DB8}"/>
                    </a:ext>
                  </a:extLst>
                </p14:cNvPr>
                <p14:cNvContentPartPr/>
                <p14:nvPr/>
              </p14:nvContentPartPr>
              <p14:xfrm>
                <a:off x="11489937" y="1653032"/>
                <a:ext cx="11160" cy="810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F61371C-7754-4B6C-AB4E-9535F0B64DB8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480937" y="1644392"/>
                  <a:ext cx="288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F3659B4-9DD4-401F-83EA-B32AD53D348A}"/>
                    </a:ext>
                  </a:extLst>
                </p14:cNvPr>
                <p14:cNvContentPartPr/>
                <p14:nvPr/>
              </p14:nvContentPartPr>
              <p14:xfrm>
                <a:off x="11533137" y="1468712"/>
                <a:ext cx="257400" cy="3265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F3659B4-9DD4-401F-83EA-B32AD53D348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1524137" y="1460072"/>
                  <a:ext cx="27504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CBA2890-5E0D-43A0-A943-0276FE58DA69}"/>
                    </a:ext>
                  </a:extLst>
                </p14:cNvPr>
                <p14:cNvContentPartPr/>
                <p14:nvPr/>
              </p14:nvContentPartPr>
              <p14:xfrm>
                <a:off x="11721417" y="1319672"/>
                <a:ext cx="360" cy="3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CBA2890-5E0D-43A0-A943-0276FE58DA6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1712777" y="131103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F107F08-31C0-4D7D-A966-92907D79CF40}"/>
                    </a:ext>
                  </a:extLst>
                </p14:cNvPr>
                <p14:cNvContentPartPr/>
                <p14:nvPr/>
              </p14:nvContentPartPr>
              <p14:xfrm>
                <a:off x="11731857" y="1340192"/>
                <a:ext cx="12240" cy="1278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F107F08-31C0-4D7D-A966-92907D79CF40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1722857" y="1331552"/>
                  <a:ext cx="298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8F3E580-F6CC-410D-8108-0178B60261C5}"/>
                    </a:ext>
                  </a:extLst>
                </p14:cNvPr>
                <p14:cNvContentPartPr/>
                <p14:nvPr/>
              </p14:nvContentPartPr>
              <p14:xfrm>
                <a:off x="11739057" y="1491752"/>
                <a:ext cx="5400" cy="176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8F3E580-F6CC-410D-8108-0178B60261C5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1730417" y="1482752"/>
                  <a:ext cx="230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36075B8-B5FA-4174-8481-5858D5BEE59A}"/>
                    </a:ext>
                  </a:extLst>
                </p14:cNvPr>
                <p14:cNvContentPartPr/>
                <p14:nvPr/>
              </p14:nvContentPartPr>
              <p14:xfrm>
                <a:off x="11755977" y="1533152"/>
                <a:ext cx="10800" cy="990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36075B8-B5FA-4174-8481-5858D5BEE59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1747337" y="1524512"/>
                  <a:ext cx="284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30E2C28-A9E6-4D8D-B7E6-ACA4AE07FE56}"/>
                    </a:ext>
                  </a:extLst>
                </p14:cNvPr>
                <p14:cNvContentPartPr/>
                <p14:nvPr/>
              </p14:nvContentPartPr>
              <p14:xfrm>
                <a:off x="11782617" y="1565552"/>
                <a:ext cx="15480" cy="313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30E2C28-A9E6-4D8D-B7E6-ACA4AE07FE5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1773617" y="1556552"/>
                  <a:ext cx="331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71939CF-2F0E-4208-AB31-717FA030FF84}"/>
                    </a:ext>
                  </a:extLst>
                </p14:cNvPr>
                <p14:cNvContentPartPr/>
                <p14:nvPr/>
              </p14:nvContentPartPr>
              <p14:xfrm>
                <a:off x="11511897" y="1662392"/>
                <a:ext cx="20880" cy="900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71939CF-2F0E-4208-AB31-717FA030FF84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502897" y="1653752"/>
                  <a:ext cx="385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FBE3DF8C-D550-4BB5-858C-AF0C68D4EE01}"/>
                    </a:ext>
                  </a:extLst>
                </p14:cNvPr>
                <p14:cNvContentPartPr/>
                <p14:nvPr/>
              </p14:nvContentPartPr>
              <p14:xfrm>
                <a:off x="11498937" y="1795592"/>
                <a:ext cx="3600" cy="126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FBE3DF8C-D550-4BB5-858C-AF0C68D4EE01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490297" y="1786952"/>
                  <a:ext cx="212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ACA82E7-7955-4F72-9835-D5B92961DEAA}"/>
                    </a:ext>
                  </a:extLst>
                </p14:cNvPr>
                <p14:cNvContentPartPr/>
                <p14:nvPr/>
              </p14:nvContentPartPr>
              <p14:xfrm>
                <a:off x="11500377" y="1814312"/>
                <a:ext cx="1800" cy="61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ACA82E7-7955-4F72-9835-D5B92961DEAA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1491737" y="1805672"/>
                  <a:ext cx="194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BE98DAE-9324-426D-B271-21D61AD32B3D}"/>
                    </a:ext>
                  </a:extLst>
                </p14:cNvPr>
                <p14:cNvContentPartPr/>
                <p14:nvPr/>
              </p14:nvContentPartPr>
              <p14:xfrm>
                <a:off x="11498577" y="1650152"/>
                <a:ext cx="72000" cy="252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BE98DAE-9324-426D-B271-21D61AD32B3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1489937" y="1641152"/>
                  <a:ext cx="89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2777E934-D503-429F-8E7A-34B5DE0FCD8B}"/>
                    </a:ext>
                  </a:extLst>
                </p14:cNvPr>
                <p14:cNvContentPartPr/>
                <p14:nvPr/>
              </p14:nvContentPartPr>
              <p14:xfrm>
                <a:off x="11453937" y="1277912"/>
                <a:ext cx="26280" cy="158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2777E934-D503-429F-8E7A-34B5DE0FCD8B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1444937" y="1269272"/>
                  <a:ext cx="439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FF06609-12C1-4F3E-959E-2408307F23C6}"/>
                    </a:ext>
                  </a:extLst>
                </p14:cNvPr>
                <p14:cNvContentPartPr/>
                <p14:nvPr/>
              </p14:nvContentPartPr>
              <p14:xfrm>
                <a:off x="11463297" y="1255592"/>
                <a:ext cx="21600" cy="122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FF06609-12C1-4F3E-959E-2408307F23C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1454297" y="1246952"/>
                  <a:ext cx="392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68107F3-CE9C-42ED-9232-8DDB67516AC4}"/>
                    </a:ext>
                  </a:extLst>
                </p14:cNvPr>
                <p14:cNvContentPartPr/>
                <p14:nvPr/>
              </p14:nvContentPartPr>
              <p14:xfrm>
                <a:off x="11487777" y="1789472"/>
                <a:ext cx="37440" cy="360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68107F3-CE9C-42ED-9232-8DDB67516AC4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1479137" y="1780472"/>
                  <a:ext cx="55080" cy="53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12980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6B200EDEE52541A1BC54DDBA3C5D09" ma:contentTypeVersion="4" ma:contentTypeDescription="Create a new document." ma:contentTypeScope="" ma:versionID="5dfb085030438892b166a6238fe7cceb">
  <xsd:schema xmlns:xsd="http://www.w3.org/2001/XMLSchema" xmlns:xs="http://www.w3.org/2001/XMLSchema" xmlns:p="http://schemas.microsoft.com/office/2006/metadata/properties" xmlns:ns2="aa7cd070-1b0d-4d38-b510-771bee77f14e" targetNamespace="http://schemas.microsoft.com/office/2006/metadata/properties" ma:root="true" ma:fieldsID="c4441f1bcd705460474bf6169b5fc7a9" ns2:_="">
    <xsd:import namespace="aa7cd070-1b0d-4d38-b510-771bee77f14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7cd070-1b0d-4d38-b510-771bee77f1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6AAF036-BE86-4DC5-A70B-62FB2D0FFF83}"/>
</file>

<file path=customXml/itemProps2.xml><?xml version="1.0" encoding="utf-8"?>
<ds:datastoreItem xmlns:ds="http://schemas.openxmlformats.org/officeDocument/2006/customXml" ds:itemID="{28575807-C12A-4FBD-A5DF-BA11E9884AB9}"/>
</file>

<file path=customXml/itemProps3.xml><?xml version="1.0" encoding="utf-8"?>
<ds:datastoreItem xmlns:ds="http://schemas.openxmlformats.org/officeDocument/2006/customXml" ds:itemID="{B5F58F94-37DF-486D-B4B0-E3E9AFB818BD}"/>
</file>

<file path=docProps/app.xml><?xml version="1.0" encoding="utf-8"?>
<Properties xmlns="http://schemas.openxmlformats.org/officeDocument/2006/extended-properties" xmlns:vt="http://schemas.openxmlformats.org/officeDocument/2006/docPropsVTypes">
  <TotalTime>745</TotalTime>
  <Words>0</Words>
  <Application>Microsoft Office PowerPoint</Application>
  <PresentationFormat>Widescreen</PresentationFormat>
  <Paragraphs>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Sudip Nag</dc:creator>
  <cp:lastModifiedBy>Sudip Nag</cp:lastModifiedBy>
  <cp:revision>7</cp:revision>
  <dcterms:created xsi:type="dcterms:W3CDTF">2021-10-28T06:03:09Z</dcterms:created>
  <dcterms:modified xsi:type="dcterms:W3CDTF">2021-11-11T05:34:16Z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0x010100A26B200EDEE52541A1BC54DDBA3C5D09</vt:lpwstr>
  </property>
</Properties>
</file>